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6"/>
  </p:sldMasterIdLst>
  <p:notesMasterIdLst>
    <p:notesMasterId r:id="rId43"/>
  </p:notesMasterIdLst>
  <p:sldIdLst>
    <p:sldId id="460" r:id="rId7"/>
    <p:sldId id="458" r:id="rId8"/>
    <p:sldId id="495" r:id="rId9"/>
    <p:sldId id="496" r:id="rId10"/>
    <p:sldId id="499" r:id="rId11"/>
    <p:sldId id="498" r:id="rId12"/>
    <p:sldId id="497" r:id="rId13"/>
    <p:sldId id="500" r:id="rId14"/>
    <p:sldId id="501" r:id="rId15"/>
    <p:sldId id="502" r:id="rId16"/>
    <p:sldId id="503" r:id="rId17"/>
    <p:sldId id="504" r:id="rId18"/>
    <p:sldId id="505" r:id="rId19"/>
    <p:sldId id="506" r:id="rId20"/>
    <p:sldId id="507" r:id="rId21"/>
    <p:sldId id="532" r:id="rId22"/>
    <p:sldId id="534" r:id="rId23"/>
    <p:sldId id="533" r:id="rId24"/>
    <p:sldId id="531" r:id="rId25"/>
    <p:sldId id="516" r:id="rId26"/>
    <p:sldId id="519" r:id="rId27"/>
    <p:sldId id="520" r:id="rId28"/>
    <p:sldId id="521" r:id="rId29"/>
    <p:sldId id="522" r:id="rId30"/>
    <p:sldId id="523" r:id="rId31"/>
    <p:sldId id="524" r:id="rId32"/>
    <p:sldId id="525" r:id="rId33"/>
    <p:sldId id="526" r:id="rId34"/>
    <p:sldId id="527" r:id="rId35"/>
    <p:sldId id="528" r:id="rId36"/>
    <p:sldId id="463" r:id="rId37"/>
    <p:sldId id="467" r:id="rId38"/>
    <p:sldId id="339" r:id="rId39"/>
    <p:sldId id="424" r:id="rId40"/>
    <p:sldId id="469" r:id="rId41"/>
    <p:sldId id="492"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E2D8"/>
    <a:srgbClr val="FEFDFC"/>
    <a:srgbClr val="C04F40"/>
    <a:srgbClr val="C00000"/>
    <a:srgbClr val="DB9A91"/>
    <a:srgbClr val="F8C7A0"/>
    <a:srgbClr val="F4A261"/>
    <a:srgbClr val="6CD8CA"/>
    <a:srgbClr val="2A9D8F"/>
    <a:srgbClr val="335F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05" autoAdjust="0"/>
    <p:restoredTop sz="94660"/>
  </p:normalViewPr>
  <p:slideViewPr>
    <p:cSldViewPr snapToGrid="0">
      <p:cViewPr varScale="1">
        <p:scale>
          <a:sx n="89" d="100"/>
          <a:sy n="89" d="100"/>
        </p:scale>
        <p:origin x="33"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18C852-DABA-4EC4-ADA7-D38A736409A4}" type="datetimeFigureOut">
              <a:rPr lang="en-IE" smtClean="0"/>
              <a:t>10/10/2024</a:t>
            </a:fld>
            <a:endParaRPr lang="en-IE"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CA86F-9A19-48FA-AF8A-8318A52FEAF6}" type="slidenum">
              <a:rPr lang="en-IE" smtClean="0"/>
              <a:t>‹#›</a:t>
            </a:fld>
            <a:endParaRPr lang="en-IE" dirty="0"/>
          </a:p>
        </p:txBody>
      </p:sp>
    </p:spTree>
    <p:extLst>
      <p:ext uri="{BB962C8B-B14F-4D97-AF65-F5344CB8AC3E}">
        <p14:creationId xmlns:p14="http://schemas.microsoft.com/office/powerpoint/2010/main" val="3996334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07C60E-2263-40DF-86CC-D532E7A64BDB}"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sym typeface="Open San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sym typeface="Open Sans"/>
            </a:endParaRPr>
          </a:p>
        </p:txBody>
      </p:sp>
    </p:spTree>
    <p:extLst>
      <p:ext uri="{BB962C8B-B14F-4D97-AF65-F5344CB8AC3E}">
        <p14:creationId xmlns:p14="http://schemas.microsoft.com/office/powerpoint/2010/main" val="3355733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Clare/limerick hub – option for sub-hub in another area depending on recruitment</a:t>
            </a:r>
          </a:p>
          <a:p>
            <a:r>
              <a:rPr lang="en-IE" dirty="0" smtClean="0"/>
              <a:t>Decision on schools for Sustained in-school therapy based on team and therapist location – resource driven decision making</a:t>
            </a:r>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smtClean="0"/>
              <a:t>Requirement for therapists to attend hub twice</a:t>
            </a:r>
            <a:r>
              <a:rPr lang="en-IE" baseline="0" dirty="0" smtClean="0"/>
              <a:t> a week</a:t>
            </a:r>
            <a:endParaRPr lang="en-IE" dirty="0" smtClean="0"/>
          </a:p>
          <a:p>
            <a:endParaRPr lang="en-IE" dirty="0" smtClean="0"/>
          </a:p>
          <a:p>
            <a:endParaRPr lang="en-IE" dirty="0" smtClean="0"/>
          </a:p>
          <a:p>
            <a:r>
              <a:rPr lang="en-IE" dirty="0" smtClean="0"/>
              <a:t>Add in BG/Senior/total numbers</a:t>
            </a:r>
          </a:p>
          <a:p>
            <a:pPr lvl="0"/>
            <a:r>
              <a:rPr lang="en-IE" dirty="0" smtClean="0"/>
              <a:t>Need to decide what teams will access sustained support initially- in advance of job descriptions/advertising posts </a:t>
            </a:r>
          </a:p>
          <a:p>
            <a:pPr lvl="0"/>
            <a:r>
              <a:rPr lang="en-IE" dirty="0" smtClean="0"/>
              <a:t>Ratio  Senior-Basic grade/ RTT only Seniors – do the maths</a:t>
            </a:r>
          </a:p>
          <a:p>
            <a:pPr lvl="1"/>
            <a:r>
              <a:rPr lang="en-IE" dirty="0" smtClean="0"/>
              <a:t>Workforce planning – supervision of student therapist, ensuring university courses will support this model of support</a:t>
            </a:r>
          </a:p>
          <a:p>
            <a:pPr lvl="1"/>
            <a:r>
              <a:rPr lang="en-IE" dirty="0" smtClean="0"/>
              <a:t>Need to develop a workforce for the long term - therapist</a:t>
            </a:r>
          </a:p>
          <a:p>
            <a:endParaRPr lang="en-IE" dirty="0"/>
          </a:p>
        </p:txBody>
      </p:sp>
      <p:sp>
        <p:nvSpPr>
          <p:cNvPr id="4" name="Slide Number Placeholder 3"/>
          <p:cNvSpPr>
            <a:spLocks noGrp="1"/>
          </p:cNvSpPr>
          <p:nvPr>
            <p:ph type="sldNum" sz="quarter" idx="10"/>
          </p:nvPr>
        </p:nvSpPr>
        <p:spPr/>
        <p:txBody>
          <a:bodyPr/>
          <a:lstStyle/>
          <a:p>
            <a:fld id="{495074A5-9AAC-41FA-854C-5325EFF77088}" type="slidenum">
              <a:rPr lang="en-IE" smtClean="0"/>
              <a:t>35</a:t>
            </a:fld>
            <a:endParaRPr lang="en-IE"/>
          </a:p>
        </p:txBody>
      </p:sp>
    </p:spTree>
    <p:extLst>
      <p:ext uri="{BB962C8B-B14F-4D97-AF65-F5344CB8AC3E}">
        <p14:creationId xmlns:p14="http://schemas.microsoft.com/office/powerpoint/2010/main" val="2042247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dirty="0"/>
          </a:p>
        </p:txBody>
      </p:sp>
      <p:sp>
        <p:nvSpPr>
          <p:cNvPr id="4" name="Slide Number Placeholder 3"/>
          <p:cNvSpPr>
            <a:spLocks noGrp="1"/>
          </p:cNvSpPr>
          <p:nvPr>
            <p:ph type="sldNum" sz="quarter" idx="10"/>
          </p:nvPr>
        </p:nvSpPr>
        <p:spPr/>
        <p:txBody>
          <a:bodyPr/>
          <a:lstStyle/>
          <a:p>
            <a:fld id="{760455C5-D9F5-4830-8666-5F446880B25F}" type="slidenum">
              <a:rPr lang="en-IE" smtClean="0"/>
              <a:pPr/>
              <a:t>36</a:t>
            </a:fld>
            <a:endParaRPr lang="en-IE"/>
          </a:p>
        </p:txBody>
      </p:sp>
    </p:spTree>
    <p:extLst>
      <p:ext uri="{BB962C8B-B14F-4D97-AF65-F5344CB8AC3E}">
        <p14:creationId xmlns:p14="http://schemas.microsoft.com/office/powerpoint/2010/main" val="3001192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BC759D72-A206-4AC0-A63C-BD8143440DDF}" type="datetimeFigureOut">
              <a:rPr lang="en-IE" smtClean="0"/>
              <a:t>10/10/2024</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100BCD8F-C01A-405A-BA8E-487D899E2023}" type="slidenum">
              <a:rPr lang="en-IE" smtClean="0"/>
              <a:t>‹#›</a:t>
            </a:fld>
            <a:endParaRPr lang="en-IE" dirty="0"/>
          </a:p>
        </p:txBody>
      </p:sp>
    </p:spTree>
    <p:extLst>
      <p:ext uri="{BB962C8B-B14F-4D97-AF65-F5344CB8AC3E}">
        <p14:creationId xmlns:p14="http://schemas.microsoft.com/office/powerpoint/2010/main" val="1903450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BC759D72-A206-4AC0-A63C-BD8143440DDF}" type="datetimeFigureOut">
              <a:rPr lang="en-IE" smtClean="0"/>
              <a:t>10/10/2024</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100BCD8F-C01A-405A-BA8E-487D899E2023}" type="slidenum">
              <a:rPr lang="en-IE" smtClean="0"/>
              <a:t>‹#›</a:t>
            </a:fld>
            <a:endParaRPr lang="en-IE" dirty="0"/>
          </a:p>
        </p:txBody>
      </p:sp>
    </p:spTree>
    <p:extLst>
      <p:ext uri="{BB962C8B-B14F-4D97-AF65-F5344CB8AC3E}">
        <p14:creationId xmlns:p14="http://schemas.microsoft.com/office/powerpoint/2010/main" val="1302151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C759D72-A206-4AC0-A63C-BD8143440DDF}" type="datetimeFigureOut">
              <a:rPr lang="en-IE" smtClean="0"/>
              <a:t>10/10/2024</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100BCD8F-C01A-405A-BA8E-487D899E2023}" type="slidenum">
              <a:rPr lang="en-IE" smtClean="0"/>
              <a:t>‹#›</a:t>
            </a:fld>
            <a:endParaRPr lang="en-IE" dirty="0"/>
          </a:p>
        </p:txBody>
      </p:sp>
    </p:spTree>
    <p:extLst>
      <p:ext uri="{BB962C8B-B14F-4D97-AF65-F5344CB8AC3E}">
        <p14:creationId xmlns:p14="http://schemas.microsoft.com/office/powerpoint/2010/main" val="1851364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BC759D72-A206-4AC0-A63C-BD8143440DDF}" type="datetimeFigureOut">
              <a:rPr lang="en-IE" smtClean="0"/>
              <a:t>10/10/2024</a:t>
            </a:fld>
            <a:endParaRPr lang="en-IE" dirty="0"/>
          </a:p>
        </p:txBody>
      </p:sp>
      <p:sp>
        <p:nvSpPr>
          <p:cNvPr id="6" name="Footer Placeholder 5"/>
          <p:cNvSpPr>
            <a:spLocks noGrp="1"/>
          </p:cNvSpPr>
          <p:nvPr>
            <p:ph type="ftr" sz="quarter"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100BCD8F-C01A-405A-BA8E-487D899E2023}" type="slidenum">
              <a:rPr lang="en-IE" smtClean="0"/>
              <a:t>‹#›</a:t>
            </a:fld>
            <a:endParaRPr lang="en-IE" dirty="0"/>
          </a:p>
        </p:txBody>
      </p:sp>
    </p:spTree>
    <p:extLst>
      <p:ext uri="{BB962C8B-B14F-4D97-AF65-F5344CB8AC3E}">
        <p14:creationId xmlns:p14="http://schemas.microsoft.com/office/powerpoint/2010/main" val="710793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BC759D72-A206-4AC0-A63C-BD8143440DDF}" type="datetimeFigureOut">
              <a:rPr lang="en-IE" smtClean="0"/>
              <a:t>10/10/2024</a:t>
            </a:fld>
            <a:endParaRPr lang="en-IE" dirty="0"/>
          </a:p>
        </p:txBody>
      </p:sp>
      <p:sp>
        <p:nvSpPr>
          <p:cNvPr id="8" name="Footer Placeholder 7"/>
          <p:cNvSpPr>
            <a:spLocks noGrp="1"/>
          </p:cNvSpPr>
          <p:nvPr>
            <p:ph type="ftr" sz="quarter" idx="11"/>
          </p:nvPr>
        </p:nvSpPr>
        <p:spPr/>
        <p:txBody>
          <a:bodyPr/>
          <a:lstStyle/>
          <a:p>
            <a:endParaRPr lang="en-IE" dirty="0"/>
          </a:p>
        </p:txBody>
      </p:sp>
      <p:sp>
        <p:nvSpPr>
          <p:cNvPr id="9" name="Slide Number Placeholder 8"/>
          <p:cNvSpPr>
            <a:spLocks noGrp="1"/>
          </p:cNvSpPr>
          <p:nvPr>
            <p:ph type="sldNum" sz="quarter" idx="12"/>
          </p:nvPr>
        </p:nvSpPr>
        <p:spPr/>
        <p:txBody>
          <a:bodyPr/>
          <a:lstStyle/>
          <a:p>
            <a:fld id="{100BCD8F-C01A-405A-BA8E-487D899E2023}" type="slidenum">
              <a:rPr lang="en-IE" smtClean="0"/>
              <a:t>‹#›</a:t>
            </a:fld>
            <a:endParaRPr lang="en-IE" dirty="0"/>
          </a:p>
        </p:txBody>
      </p:sp>
    </p:spTree>
    <p:extLst>
      <p:ext uri="{BB962C8B-B14F-4D97-AF65-F5344CB8AC3E}">
        <p14:creationId xmlns:p14="http://schemas.microsoft.com/office/powerpoint/2010/main" val="3737636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BC759D72-A206-4AC0-A63C-BD8143440DDF}" type="datetimeFigureOut">
              <a:rPr lang="en-IE" smtClean="0"/>
              <a:t>10/10/2024</a:t>
            </a:fld>
            <a:endParaRPr lang="en-IE" dirty="0"/>
          </a:p>
        </p:txBody>
      </p:sp>
      <p:sp>
        <p:nvSpPr>
          <p:cNvPr id="4" name="Footer Placeholder 3"/>
          <p:cNvSpPr>
            <a:spLocks noGrp="1"/>
          </p:cNvSpPr>
          <p:nvPr>
            <p:ph type="ftr" sz="quarter" idx="11"/>
          </p:nvPr>
        </p:nvSpPr>
        <p:spPr/>
        <p:txBody>
          <a:bodyPr/>
          <a:lstStyle/>
          <a:p>
            <a:endParaRPr lang="en-IE" dirty="0"/>
          </a:p>
        </p:txBody>
      </p:sp>
      <p:sp>
        <p:nvSpPr>
          <p:cNvPr id="5" name="Slide Number Placeholder 4"/>
          <p:cNvSpPr>
            <a:spLocks noGrp="1"/>
          </p:cNvSpPr>
          <p:nvPr>
            <p:ph type="sldNum" sz="quarter" idx="12"/>
          </p:nvPr>
        </p:nvSpPr>
        <p:spPr/>
        <p:txBody>
          <a:bodyPr/>
          <a:lstStyle/>
          <a:p>
            <a:fld id="{100BCD8F-C01A-405A-BA8E-487D899E2023}" type="slidenum">
              <a:rPr lang="en-IE" smtClean="0"/>
              <a:t>‹#›</a:t>
            </a:fld>
            <a:endParaRPr lang="en-IE" dirty="0"/>
          </a:p>
        </p:txBody>
      </p:sp>
    </p:spTree>
    <p:extLst>
      <p:ext uri="{BB962C8B-B14F-4D97-AF65-F5344CB8AC3E}">
        <p14:creationId xmlns:p14="http://schemas.microsoft.com/office/powerpoint/2010/main" val="3496403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759D72-A206-4AC0-A63C-BD8143440DDF}" type="datetimeFigureOut">
              <a:rPr lang="en-IE" smtClean="0"/>
              <a:t>10/10/2024</a:t>
            </a:fld>
            <a:endParaRPr lang="en-IE" dirty="0"/>
          </a:p>
        </p:txBody>
      </p:sp>
      <p:sp>
        <p:nvSpPr>
          <p:cNvPr id="3" name="Footer Placeholder 2"/>
          <p:cNvSpPr>
            <a:spLocks noGrp="1"/>
          </p:cNvSpPr>
          <p:nvPr>
            <p:ph type="ftr" sz="quarter" idx="11"/>
          </p:nvPr>
        </p:nvSpPr>
        <p:spPr/>
        <p:txBody>
          <a:bodyPr/>
          <a:lstStyle/>
          <a:p>
            <a:endParaRPr lang="en-IE" dirty="0"/>
          </a:p>
        </p:txBody>
      </p:sp>
      <p:sp>
        <p:nvSpPr>
          <p:cNvPr id="4" name="Slide Number Placeholder 3"/>
          <p:cNvSpPr>
            <a:spLocks noGrp="1"/>
          </p:cNvSpPr>
          <p:nvPr>
            <p:ph type="sldNum" sz="quarter" idx="12"/>
          </p:nvPr>
        </p:nvSpPr>
        <p:spPr/>
        <p:txBody>
          <a:bodyPr/>
          <a:lstStyle/>
          <a:p>
            <a:fld id="{100BCD8F-C01A-405A-BA8E-487D899E2023}" type="slidenum">
              <a:rPr lang="en-IE" smtClean="0"/>
              <a:t>‹#›</a:t>
            </a:fld>
            <a:endParaRPr lang="en-IE" dirty="0"/>
          </a:p>
        </p:txBody>
      </p:sp>
    </p:spTree>
    <p:extLst>
      <p:ext uri="{BB962C8B-B14F-4D97-AF65-F5344CB8AC3E}">
        <p14:creationId xmlns:p14="http://schemas.microsoft.com/office/powerpoint/2010/main" val="2456694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C759D72-A206-4AC0-A63C-BD8143440DDF}" type="datetimeFigureOut">
              <a:rPr lang="en-IE" smtClean="0"/>
              <a:t>10/10/2024</a:t>
            </a:fld>
            <a:endParaRPr lang="en-IE" dirty="0"/>
          </a:p>
        </p:txBody>
      </p:sp>
      <p:sp>
        <p:nvSpPr>
          <p:cNvPr id="6" name="Footer Placeholder 5"/>
          <p:cNvSpPr>
            <a:spLocks noGrp="1"/>
          </p:cNvSpPr>
          <p:nvPr>
            <p:ph type="ftr" sz="quarter"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100BCD8F-C01A-405A-BA8E-487D899E2023}" type="slidenum">
              <a:rPr lang="en-IE" smtClean="0"/>
              <a:t>‹#›</a:t>
            </a:fld>
            <a:endParaRPr lang="en-IE" dirty="0"/>
          </a:p>
        </p:txBody>
      </p:sp>
    </p:spTree>
    <p:extLst>
      <p:ext uri="{BB962C8B-B14F-4D97-AF65-F5344CB8AC3E}">
        <p14:creationId xmlns:p14="http://schemas.microsoft.com/office/powerpoint/2010/main" val="1332286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C759D72-A206-4AC0-A63C-BD8143440DDF}" type="datetimeFigureOut">
              <a:rPr lang="en-IE" smtClean="0"/>
              <a:t>10/10/2024</a:t>
            </a:fld>
            <a:endParaRPr lang="en-IE" dirty="0"/>
          </a:p>
        </p:txBody>
      </p:sp>
      <p:sp>
        <p:nvSpPr>
          <p:cNvPr id="6" name="Footer Placeholder 5"/>
          <p:cNvSpPr>
            <a:spLocks noGrp="1"/>
          </p:cNvSpPr>
          <p:nvPr>
            <p:ph type="ftr" sz="quarter"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100BCD8F-C01A-405A-BA8E-487D899E2023}" type="slidenum">
              <a:rPr lang="en-IE" smtClean="0"/>
              <a:t>‹#›</a:t>
            </a:fld>
            <a:endParaRPr lang="en-IE" dirty="0"/>
          </a:p>
        </p:txBody>
      </p:sp>
    </p:spTree>
    <p:extLst>
      <p:ext uri="{BB962C8B-B14F-4D97-AF65-F5344CB8AC3E}">
        <p14:creationId xmlns:p14="http://schemas.microsoft.com/office/powerpoint/2010/main" val="414432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BC759D72-A206-4AC0-A63C-BD8143440DDF}" type="datetimeFigureOut">
              <a:rPr lang="en-IE" smtClean="0"/>
              <a:t>10/10/2024</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100BCD8F-C01A-405A-BA8E-487D899E2023}" type="slidenum">
              <a:rPr lang="en-IE" smtClean="0"/>
              <a:t>‹#›</a:t>
            </a:fld>
            <a:endParaRPr lang="en-IE" dirty="0"/>
          </a:p>
        </p:txBody>
      </p:sp>
    </p:spTree>
    <p:extLst>
      <p:ext uri="{BB962C8B-B14F-4D97-AF65-F5344CB8AC3E}">
        <p14:creationId xmlns:p14="http://schemas.microsoft.com/office/powerpoint/2010/main" val="675712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BC759D72-A206-4AC0-A63C-BD8143440DDF}" type="datetimeFigureOut">
              <a:rPr lang="en-IE" smtClean="0"/>
              <a:t>10/10/2024</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100BCD8F-C01A-405A-BA8E-487D899E2023}" type="slidenum">
              <a:rPr lang="en-IE" smtClean="0"/>
              <a:t>‹#›</a:t>
            </a:fld>
            <a:endParaRPr lang="en-IE" dirty="0"/>
          </a:p>
        </p:txBody>
      </p:sp>
    </p:spTree>
    <p:extLst>
      <p:ext uri="{BB962C8B-B14F-4D97-AF65-F5344CB8AC3E}">
        <p14:creationId xmlns:p14="http://schemas.microsoft.com/office/powerpoint/2010/main" val="3068131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stretch>
            <a:fillRect/>
          </a:stretch>
        </p:blipFill>
        <p:spPr>
          <a:xfrm rot="5400000">
            <a:off x="-2303980" y="2303980"/>
            <a:ext cx="6858000" cy="225004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759D72-A206-4AC0-A63C-BD8143440DDF}" type="datetimeFigureOut">
              <a:rPr lang="en-IE" smtClean="0"/>
              <a:t>10/10/2024</a:t>
            </a:fld>
            <a:endParaRPr lang="en-IE"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0BCD8F-C01A-405A-BA8E-487D899E2023}" type="slidenum">
              <a:rPr lang="en-IE" smtClean="0"/>
              <a:t>‹#›</a:t>
            </a:fld>
            <a:endParaRPr lang="en-IE" dirty="0"/>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297737" y="5695350"/>
            <a:ext cx="2056063" cy="1026125"/>
          </a:xfrm>
          <a:prstGeom prst="rect">
            <a:avLst/>
          </a:prstGeom>
        </p:spPr>
      </p:pic>
    </p:spTree>
    <p:extLst>
      <p:ext uri="{BB962C8B-B14F-4D97-AF65-F5344CB8AC3E}">
        <p14:creationId xmlns:p14="http://schemas.microsoft.com/office/powerpoint/2010/main" val="15988356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6.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8" Type="http://schemas.openxmlformats.org/officeDocument/2006/relationships/hyperlink" Target="http://thewell/sites/om/BS/AOPortal/SiteAssets/Headcount%20Pages/Eastern%20Midlands/Westmeath.aspx" TargetMode="External"/><Relationship Id="rId13" Type="http://schemas.openxmlformats.org/officeDocument/2006/relationships/hyperlink" Target="http://thewell/sites/om/BS/AOPortal/SiteAssets/Headcount%20Pages/South/Wexford.aspx" TargetMode="External"/><Relationship Id="rId18" Type="http://schemas.openxmlformats.org/officeDocument/2006/relationships/hyperlink" Target="http://thewell/sites/om/BS/AOPortal/SiteAssets/Headcount%20Pages/Eastern%20Midlands/Louth.aspx" TargetMode="External"/><Relationship Id="rId26" Type="http://schemas.openxmlformats.org/officeDocument/2006/relationships/hyperlink" Target="http://thewell/sites/om/BS/AOPortal/SiteAssets/Headcount%20Pages/South/Carlow.aspx" TargetMode="External"/><Relationship Id="rId3" Type="http://schemas.openxmlformats.org/officeDocument/2006/relationships/hyperlink" Target="http://thewell/sites/om/BS/AOPortal/SiteAssets/Headcount%20Pages/South/Tipperary.aspx" TargetMode="External"/><Relationship Id="rId21" Type="http://schemas.openxmlformats.org/officeDocument/2006/relationships/hyperlink" Target="http://thewell/sites/om/BS/AOPortal/SiteAssets/Headcount%20Pages/North%20West/Donegal.aspx" TargetMode="External"/><Relationship Id="rId7" Type="http://schemas.openxmlformats.org/officeDocument/2006/relationships/hyperlink" Target="http://thewell/sites/om/BS/AOPortal/SiteAssets/Headcount%20Pages/South/Waterford.aspx" TargetMode="External"/><Relationship Id="rId12" Type="http://schemas.openxmlformats.org/officeDocument/2006/relationships/hyperlink" Target="http://thewell/sites/om/BS/AOPortal/SiteAssets/Headcount%20Pages/Eastern%20Midlands/Laois.aspx" TargetMode="External"/><Relationship Id="rId17" Type="http://schemas.openxmlformats.org/officeDocument/2006/relationships/hyperlink" Target="http://thewell/sites/om/BS/AOPortal/SiteAssets/Headcount%20Pages/North%20West/Monaghan.aspx" TargetMode="External"/><Relationship Id="rId25" Type="http://schemas.openxmlformats.org/officeDocument/2006/relationships/hyperlink" Target="http://thewell/sites/om/BS/AOPortal/SiteAssets/Headcount%20Pages/North%20West/Roscommon.aspx" TargetMode="External"/><Relationship Id="rId2" Type="http://schemas.openxmlformats.org/officeDocument/2006/relationships/notesSlide" Target="../notesSlides/notesSlide1.xml"/><Relationship Id="rId16" Type="http://schemas.openxmlformats.org/officeDocument/2006/relationships/hyperlink" Target="http://thewell/sites/om/BS/AOPortal/SiteAssets/Headcount%20Pages/North%20West/Cavan.aspx?PageView=Shared&amp;InitialTabId=Ribbon.WebPartPage&amp;VisibilityContext=WSSWebPartPage" TargetMode="External"/><Relationship Id="rId20" Type="http://schemas.openxmlformats.org/officeDocument/2006/relationships/hyperlink" Target="http://thewell/sites/om/BS/AOPortal/SiteAssets/Headcount%20Pages/Eastern%20Midlands/Longford.aspx" TargetMode="External"/><Relationship Id="rId29"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hyperlink" Target="http://thewell/sites/om/BS/AOPortal/SiteAssets/Headcount%20Pages/South/Cork.aspx" TargetMode="External"/><Relationship Id="rId11" Type="http://schemas.openxmlformats.org/officeDocument/2006/relationships/hyperlink" Target="http://thewell/sites/om/BS/AOPortal/SiteAssets/Headcount%20Pages/Eastern%20Midlands/Offaly.aspx" TargetMode="External"/><Relationship Id="rId24" Type="http://schemas.openxmlformats.org/officeDocument/2006/relationships/hyperlink" Target="http://thewell/sites/om/BS/AOPortal/SiteAssets/Headcount%20Pages/North%20West/Galway.aspx" TargetMode="External"/><Relationship Id="rId5" Type="http://schemas.openxmlformats.org/officeDocument/2006/relationships/hyperlink" Target="http://thewell/sites/om/BS/AOPortal/SiteAssets/Headcount%20Pages/South/Limerick.aspx" TargetMode="External"/><Relationship Id="rId15" Type="http://schemas.openxmlformats.org/officeDocument/2006/relationships/hyperlink" Target="http://thewell/sites/om/BS/AOPortal/SiteAssets/Headcount%20Pages/Eastern%20Midlands/Kildare.aspx" TargetMode="External"/><Relationship Id="rId23" Type="http://schemas.openxmlformats.org/officeDocument/2006/relationships/hyperlink" Target="http://thewell/sites/om/BS/AOPortal/SiteAssets/Headcount%20Pages/North%20West/Mayo.aspx" TargetMode="External"/><Relationship Id="rId28" Type="http://schemas.openxmlformats.org/officeDocument/2006/relationships/hyperlink" Target="http://thewell/sites/om/BS/AOPortal/SiteAssets/Headcount%20Pages/South/Kerry.aspx" TargetMode="External"/><Relationship Id="rId10" Type="http://schemas.openxmlformats.org/officeDocument/2006/relationships/hyperlink" Target="http://thewell/sites/om/BS/AOPortal/SiteAssets/Headcount%20Pages/Eastern%20Midlands/Wicklow.aspx" TargetMode="External"/><Relationship Id="rId19" Type="http://schemas.openxmlformats.org/officeDocument/2006/relationships/hyperlink" Target="http://thewell/sites/om/BS/AOPortal/SiteAssets/Headcount%20Pages/North%20West/Leitrim.aspx" TargetMode="External"/><Relationship Id="rId4" Type="http://schemas.openxmlformats.org/officeDocument/2006/relationships/hyperlink" Target="http://thewell/sites/om/BS/AOPortal/SiteAssets/Headcount%20Pages/South/Clare.aspx" TargetMode="External"/><Relationship Id="rId9" Type="http://schemas.openxmlformats.org/officeDocument/2006/relationships/hyperlink" Target="http://thewell/sites/om/BS/AOPortal/SiteAssets/Headcount%20Pages/Eastern%20Midlands/Meath.aspx" TargetMode="External"/><Relationship Id="rId14" Type="http://schemas.openxmlformats.org/officeDocument/2006/relationships/hyperlink" Target="http://thewell/sites/om/BS/AOPortal/SiteAssets/Headcount%20Pages/South/Kilkenny.aspx" TargetMode="External"/><Relationship Id="rId22" Type="http://schemas.openxmlformats.org/officeDocument/2006/relationships/hyperlink" Target="http://thewell/sites/om/BS/AOPortal/SiteAssets/Headcount%20Pages/North%20West/Sligo.aspx" TargetMode="External"/><Relationship Id="rId27" Type="http://schemas.openxmlformats.org/officeDocument/2006/relationships/hyperlink" Target="http://thewell/sites/om/BS/AOPortal/SiteAssets/Headcount%20Pages/Eastern%20Midlands/Fingal.aspx"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7.gif"/><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06"/>
          <p:cNvSpPr>
            <a:spLocks noEditPoints="1"/>
          </p:cNvSpPr>
          <p:nvPr/>
        </p:nvSpPr>
        <p:spPr bwMode="auto">
          <a:xfrm>
            <a:off x="3427414" y="4311650"/>
            <a:ext cx="39688" cy="26988"/>
          </a:xfrm>
          <a:custGeom>
            <a:avLst/>
            <a:gdLst>
              <a:gd name="T0" fmla="*/ 17 w 25"/>
              <a:gd name="T1" fmla="*/ 0 h 17"/>
              <a:gd name="T2" fmla="*/ 25 w 25"/>
              <a:gd name="T3" fmla="*/ 0 h 17"/>
              <a:gd name="T4" fmla="*/ 25 w 25"/>
              <a:gd name="T5" fmla="*/ 0 h 17"/>
              <a:gd name="T6" fmla="*/ 17 w 25"/>
              <a:gd name="T7" fmla="*/ 0 h 17"/>
              <a:gd name="T8" fmla="*/ 17 w 25"/>
              <a:gd name="T9" fmla="*/ 0 h 17"/>
              <a:gd name="T10" fmla="*/ 17 w 25"/>
              <a:gd name="T11" fmla="*/ 0 h 17"/>
              <a:gd name="T12" fmla="*/ 9 w 25"/>
              <a:gd name="T13" fmla="*/ 8 h 17"/>
              <a:gd name="T14" fmla="*/ 9 w 25"/>
              <a:gd name="T15" fmla="*/ 0 h 17"/>
              <a:gd name="T16" fmla="*/ 9 w 25"/>
              <a:gd name="T17" fmla="*/ 8 h 17"/>
              <a:gd name="T18" fmla="*/ 0 w 25"/>
              <a:gd name="T19" fmla="*/ 8 h 17"/>
              <a:gd name="T20" fmla="*/ 9 w 25"/>
              <a:gd name="T21" fmla="*/ 8 h 17"/>
              <a:gd name="T22" fmla="*/ 9 w 25"/>
              <a:gd name="T23" fmla="*/ 17 h 17"/>
              <a:gd name="T24" fmla="*/ 9 w 25"/>
              <a:gd name="T25" fmla="*/ 17 h 17"/>
              <a:gd name="T26" fmla="*/ 0 w 25"/>
              <a:gd name="T27" fmla="*/ 17 h 17"/>
              <a:gd name="T28" fmla="*/ 9 w 25"/>
              <a:gd name="T29" fmla="*/ 17 h 17"/>
              <a:gd name="T30" fmla="*/ 17 w 25"/>
              <a:gd name="T31" fmla="*/ 17 h 17"/>
              <a:gd name="T32" fmla="*/ 17 w 25"/>
              <a:gd name="T33" fmla="*/ 17 h 17"/>
              <a:gd name="T34" fmla="*/ 17 w 25"/>
              <a:gd name="T35" fmla="*/ 8 h 17"/>
              <a:gd name="T36" fmla="*/ 17 w 25"/>
              <a:gd name="T37" fmla="*/ 8 h 17"/>
              <a:gd name="T38" fmla="*/ 17 w 25"/>
              <a:gd name="T39" fmla="*/ 0 h 17"/>
              <a:gd name="T40" fmla="*/ 17 w 25"/>
              <a:gd name="T4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17">
                <a:moveTo>
                  <a:pt x="17" y="0"/>
                </a:moveTo>
                <a:lnTo>
                  <a:pt x="25" y="0"/>
                </a:lnTo>
                <a:lnTo>
                  <a:pt x="25" y="0"/>
                </a:lnTo>
                <a:lnTo>
                  <a:pt x="17" y="0"/>
                </a:lnTo>
                <a:lnTo>
                  <a:pt x="17" y="0"/>
                </a:lnTo>
                <a:close/>
                <a:moveTo>
                  <a:pt x="17" y="0"/>
                </a:moveTo>
                <a:lnTo>
                  <a:pt x="9" y="8"/>
                </a:lnTo>
                <a:lnTo>
                  <a:pt x="9" y="0"/>
                </a:lnTo>
                <a:lnTo>
                  <a:pt x="9" y="8"/>
                </a:lnTo>
                <a:lnTo>
                  <a:pt x="0" y="8"/>
                </a:lnTo>
                <a:lnTo>
                  <a:pt x="9" y="8"/>
                </a:lnTo>
                <a:lnTo>
                  <a:pt x="9" y="17"/>
                </a:lnTo>
                <a:lnTo>
                  <a:pt x="9" y="17"/>
                </a:lnTo>
                <a:lnTo>
                  <a:pt x="0" y="17"/>
                </a:lnTo>
                <a:lnTo>
                  <a:pt x="9" y="17"/>
                </a:lnTo>
                <a:lnTo>
                  <a:pt x="17" y="17"/>
                </a:lnTo>
                <a:lnTo>
                  <a:pt x="17" y="17"/>
                </a:lnTo>
                <a:lnTo>
                  <a:pt x="17" y="8"/>
                </a:lnTo>
                <a:lnTo>
                  <a:pt x="17" y="8"/>
                </a:lnTo>
                <a:lnTo>
                  <a:pt x="17" y="0"/>
                </a:lnTo>
                <a:lnTo>
                  <a:pt x="17" y="0"/>
                </a:lnTo>
                <a:close/>
              </a:path>
            </a:pathLst>
          </a:custGeom>
          <a:solidFill>
            <a:srgbClr val="EDC5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6" name="Title 1195"/>
          <p:cNvSpPr>
            <a:spLocks noGrp="1"/>
          </p:cNvSpPr>
          <p:nvPr>
            <p:ph type="title"/>
          </p:nvPr>
        </p:nvSpPr>
        <p:spPr>
          <a:xfrm>
            <a:off x="1472664" y="365125"/>
            <a:ext cx="9881135" cy="1150071"/>
          </a:xfrm>
          <a:solidFill>
            <a:srgbClr val="E4E2D8"/>
          </a:solidFill>
        </p:spPr>
        <p:txBody>
          <a:bodyPr>
            <a:normAutofit fontScale="90000"/>
          </a:bodyPr>
          <a:lstStyle/>
          <a:p>
            <a:pPr algn="ctr"/>
            <a:r>
              <a:rPr lang="en-US" dirty="0" smtClean="0"/>
              <a:t>An Inclusive Education System for an Inclusive Society </a:t>
            </a:r>
            <a:endParaRPr lang="en-US" dirty="0"/>
          </a:p>
        </p:txBody>
      </p:sp>
      <p:grpSp>
        <p:nvGrpSpPr>
          <p:cNvPr id="1838" name="Group 1837"/>
          <p:cNvGrpSpPr/>
          <p:nvPr/>
        </p:nvGrpSpPr>
        <p:grpSpPr>
          <a:xfrm>
            <a:off x="3467102" y="2299645"/>
            <a:ext cx="5592276" cy="2430514"/>
            <a:chOff x="1022538" y="1219200"/>
            <a:chExt cx="10143748" cy="5058230"/>
          </a:xfrm>
          <a:solidFill>
            <a:schemeClr val="accent6">
              <a:lumMod val="75000"/>
            </a:schemeClr>
          </a:solidFill>
        </p:grpSpPr>
        <p:sp>
          <p:nvSpPr>
            <p:cNvPr id="1839" name="Freeform 7"/>
            <p:cNvSpPr>
              <a:spLocks/>
            </p:cNvSpPr>
            <p:nvPr/>
          </p:nvSpPr>
          <p:spPr bwMode="auto">
            <a:xfrm>
              <a:off x="6474511" y="4858396"/>
              <a:ext cx="218313" cy="196872"/>
            </a:xfrm>
            <a:custGeom>
              <a:avLst/>
              <a:gdLst>
                <a:gd name="T0" fmla="*/ 76 w 112"/>
                <a:gd name="T1" fmla="*/ 5 h 101"/>
                <a:gd name="T2" fmla="*/ 87 w 112"/>
                <a:gd name="T3" fmla="*/ 5 h 101"/>
                <a:gd name="T4" fmla="*/ 98 w 112"/>
                <a:gd name="T5" fmla="*/ 11 h 101"/>
                <a:gd name="T6" fmla="*/ 109 w 112"/>
                <a:gd name="T7" fmla="*/ 14 h 101"/>
                <a:gd name="T8" fmla="*/ 112 w 112"/>
                <a:gd name="T9" fmla="*/ 16 h 101"/>
                <a:gd name="T10" fmla="*/ 112 w 112"/>
                <a:gd name="T11" fmla="*/ 25 h 101"/>
                <a:gd name="T12" fmla="*/ 112 w 112"/>
                <a:gd name="T13" fmla="*/ 38 h 101"/>
                <a:gd name="T14" fmla="*/ 111 w 112"/>
                <a:gd name="T15" fmla="*/ 44 h 101"/>
                <a:gd name="T16" fmla="*/ 109 w 112"/>
                <a:gd name="T17" fmla="*/ 47 h 101"/>
                <a:gd name="T18" fmla="*/ 109 w 112"/>
                <a:gd name="T19" fmla="*/ 49 h 101"/>
                <a:gd name="T20" fmla="*/ 111 w 112"/>
                <a:gd name="T21" fmla="*/ 52 h 101"/>
                <a:gd name="T22" fmla="*/ 112 w 112"/>
                <a:gd name="T23" fmla="*/ 62 h 101"/>
                <a:gd name="T24" fmla="*/ 111 w 112"/>
                <a:gd name="T25" fmla="*/ 68 h 101"/>
                <a:gd name="T26" fmla="*/ 106 w 112"/>
                <a:gd name="T27" fmla="*/ 74 h 101"/>
                <a:gd name="T28" fmla="*/ 103 w 112"/>
                <a:gd name="T29" fmla="*/ 80 h 101"/>
                <a:gd name="T30" fmla="*/ 101 w 112"/>
                <a:gd name="T31" fmla="*/ 87 h 101"/>
                <a:gd name="T32" fmla="*/ 92 w 112"/>
                <a:gd name="T33" fmla="*/ 96 h 101"/>
                <a:gd name="T34" fmla="*/ 85 w 112"/>
                <a:gd name="T35" fmla="*/ 99 h 101"/>
                <a:gd name="T36" fmla="*/ 73 w 112"/>
                <a:gd name="T37" fmla="*/ 99 h 101"/>
                <a:gd name="T38" fmla="*/ 60 w 112"/>
                <a:gd name="T39" fmla="*/ 98 h 101"/>
                <a:gd name="T40" fmla="*/ 56 w 112"/>
                <a:gd name="T41" fmla="*/ 95 h 101"/>
                <a:gd name="T42" fmla="*/ 56 w 112"/>
                <a:gd name="T43" fmla="*/ 91 h 101"/>
                <a:gd name="T44" fmla="*/ 51 w 112"/>
                <a:gd name="T45" fmla="*/ 90 h 101"/>
                <a:gd name="T46" fmla="*/ 41 w 112"/>
                <a:gd name="T47" fmla="*/ 87 h 101"/>
                <a:gd name="T48" fmla="*/ 37 w 112"/>
                <a:gd name="T49" fmla="*/ 80 h 101"/>
                <a:gd name="T50" fmla="*/ 37 w 112"/>
                <a:gd name="T51" fmla="*/ 76 h 101"/>
                <a:gd name="T52" fmla="*/ 37 w 112"/>
                <a:gd name="T53" fmla="*/ 71 h 101"/>
                <a:gd name="T54" fmla="*/ 30 w 112"/>
                <a:gd name="T55" fmla="*/ 69 h 101"/>
                <a:gd name="T56" fmla="*/ 27 w 112"/>
                <a:gd name="T57" fmla="*/ 65 h 101"/>
                <a:gd name="T58" fmla="*/ 15 w 112"/>
                <a:gd name="T59" fmla="*/ 58 h 101"/>
                <a:gd name="T60" fmla="*/ 11 w 112"/>
                <a:gd name="T61" fmla="*/ 49 h 101"/>
                <a:gd name="T62" fmla="*/ 8 w 112"/>
                <a:gd name="T63" fmla="*/ 44 h 101"/>
                <a:gd name="T64" fmla="*/ 3 w 112"/>
                <a:gd name="T65" fmla="*/ 36 h 101"/>
                <a:gd name="T66" fmla="*/ 0 w 112"/>
                <a:gd name="T67" fmla="*/ 33 h 101"/>
                <a:gd name="T68" fmla="*/ 5 w 112"/>
                <a:gd name="T69" fmla="*/ 32 h 101"/>
                <a:gd name="T70" fmla="*/ 11 w 112"/>
                <a:gd name="T71" fmla="*/ 33 h 101"/>
                <a:gd name="T72" fmla="*/ 22 w 112"/>
                <a:gd name="T73" fmla="*/ 35 h 101"/>
                <a:gd name="T74" fmla="*/ 27 w 112"/>
                <a:gd name="T75" fmla="*/ 33 h 101"/>
                <a:gd name="T76" fmla="*/ 30 w 112"/>
                <a:gd name="T77" fmla="*/ 30 h 101"/>
                <a:gd name="T78" fmla="*/ 33 w 112"/>
                <a:gd name="T79" fmla="*/ 28 h 101"/>
                <a:gd name="T80" fmla="*/ 33 w 112"/>
                <a:gd name="T81" fmla="*/ 27 h 101"/>
                <a:gd name="T82" fmla="*/ 35 w 112"/>
                <a:gd name="T83" fmla="*/ 25 h 101"/>
                <a:gd name="T84" fmla="*/ 37 w 112"/>
                <a:gd name="T85" fmla="*/ 22 h 101"/>
                <a:gd name="T86" fmla="*/ 38 w 112"/>
                <a:gd name="T87" fmla="*/ 21 h 101"/>
                <a:gd name="T88" fmla="*/ 40 w 112"/>
                <a:gd name="T89" fmla="*/ 21 h 101"/>
                <a:gd name="T90" fmla="*/ 41 w 112"/>
                <a:gd name="T91" fmla="*/ 19 h 101"/>
                <a:gd name="T92" fmla="*/ 43 w 112"/>
                <a:gd name="T93" fmla="*/ 17 h 101"/>
                <a:gd name="T94" fmla="*/ 46 w 112"/>
                <a:gd name="T95" fmla="*/ 16 h 101"/>
                <a:gd name="T96" fmla="*/ 48 w 112"/>
                <a:gd name="T97" fmla="*/ 17 h 101"/>
                <a:gd name="T98" fmla="*/ 49 w 112"/>
                <a:gd name="T99" fmla="*/ 16 h 101"/>
                <a:gd name="T100" fmla="*/ 51 w 112"/>
                <a:gd name="T101" fmla="*/ 16 h 101"/>
                <a:gd name="T102" fmla="*/ 52 w 112"/>
                <a:gd name="T103" fmla="*/ 16 h 101"/>
                <a:gd name="T104" fmla="*/ 54 w 112"/>
                <a:gd name="T105" fmla="*/ 14 h 101"/>
                <a:gd name="T106" fmla="*/ 56 w 112"/>
                <a:gd name="T107" fmla="*/ 14 h 101"/>
                <a:gd name="T108" fmla="*/ 52 w 112"/>
                <a:gd name="T109" fmla="*/ 13 h 101"/>
                <a:gd name="T110" fmla="*/ 52 w 112"/>
                <a:gd name="T111" fmla="*/ 11 h 101"/>
                <a:gd name="T112" fmla="*/ 54 w 112"/>
                <a:gd name="T113" fmla="*/ 5 h 101"/>
                <a:gd name="T114" fmla="*/ 62 w 112"/>
                <a:gd name="T11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01">
                  <a:moveTo>
                    <a:pt x="73" y="0"/>
                  </a:moveTo>
                  <a:lnTo>
                    <a:pt x="74" y="0"/>
                  </a:lnTo>
                  <a:lnTo>
                    <a:pt x="74" y="2"/>
                  </a:lnTo>
                  <a:lnTo>
                    <a:pt x="76" y="5"/>
                  </a:lnTo>
                  <a:lnTo>
                    <a:pt x="76" y="5"/>
                  </a:lnTo>
                  <a:lnTo>
                    <a:pt x="79" y="5"/>
                  </a:lnTo>
                  <a:lnTo>
                    <a:pt x="82" y="5"/>
                  </a:lnTo>
                  <a:lnTo>
                    <a:pt x="87" y="5"/>
                  </a:lnTo>
                  <a:lnTo>
                    <a:pt x="90" y="6"/>
                  </a:lnTo>
                  <a:lnTo>
                    <a:pt x="90" y="8"/>
                  </a:lnTo>
                  <a:lnTo>
                    <a:pt x="93" y="8"/>
                  </a:lnTo>
                  <a:lnTo>
                    <a:pt x="98" y="11"/>
                  </a:lnTo>
                  <a:lnTo>
                    <a:pt x="101" y="11"/>
                  </a:lnTo>
                  <a:lnTo>
                    <a:pt x="104" y="13"/>
                  </a:lnTo>
                  <a:lnTo>
                    <a:pt x="108" y="14"/>
                  </a:lnTo>
                  <a:lnTo>
                    <a:pt x="109" y="14"/>
                  </a:lnTo>
                  <a:lnTo>
                    <a:pt x="111" y="16"/>
                  </a:lnTo>
                  <a:lnTo>
                    <a:pt x="111" y="16"/>
                  </a:lnTo>
                  <a:lnTo>
                    <a:pt x="112" y="16"/>
                  </a:lnTo>
                  <a:lnTo>
                    <a:pt x="112" y="16"/>
                  </a:lnTo>
                  <a:lnTo>
                    <a:pt x="111" y="17"/>
                  </a:lnTo>
                  <a:lnTo>
                    <a:pt x="111" y="21"/>
                  </a:lnTo>
                  <a:lnTo>
                    <a:pt x="112" y="24"/>
                  </a:lnTo>
                  <a:lnTo>
                    <a:pt x="112" y="25"/>
                  </a:lnTo>
                  <a:lnTo>
                    <a:pt x="112" y="32"/>
                  </a:lnTo>
                  <a:lnTo>
                    <a:pt x="112" y="36"/>
                  </a:lnTo>
                  <a:lnTo>
                    <a:pt x="112" y="38"/>
                  </a:lnTo>
                  <a:lnTo>
                    <a:pt x="112" y="38"/>
                  </a:lnTo>
                  <a:lnTo>
                    <a:pt x="112" y="40"/>
                  </a:lnTo>
                  <a:lnTo>
                    <a:pt x="112" y="40"/>
                  </a:lnTo>
                  <a:lnTo>
                    <a:pt x="112" y="41"/>
                  </a:lnTo>
                  <a:lnTo>
                    <a:pt x="111" y="44"/>
                  </a:lnTo>
                  <a:lnTo>
                    <a:pt x="111" y="44"/>
                  </a:lnTo>
                  <a:lnTo>
                    <a:pt x="111" y="46"/>
                  </a:lnTo>
                  <a:lnTo>
                    <a:pt x="111" y="46"/>
                  </a:lnTo>
                  <a:lnTo>
                    <a:pt x="109" y="47"/>
                  </a:lnTo>
                  <a:lnTo>
                    <a:pt x="109" y="47"/>
                  </a:lnTo>
                  <a:lnTo>
                    <a:pt x="109" y="49"/>
                  </a:lnTo>
                  <a:lnTo>
                    <a:pt x="109" y="49"/>
                  </a:lnTo>
                  <a:lnTo>
                    <a:pt x="109" y="49"/>
                  </a:lnTo>
                  <a:lnTo>
                    <a:pt x="111" y="51"/>
                  </a:lnTo>
                  <a:lnTo>
                    <a:pt x="111" y="51"/>
                  </a:lnTo>
                  <a:lnTo>
                    <a:pt x="111" y="52"/>
                  </a:lnTo>
                  <a:lnTo>
                    <a:pt x="111" y="52"/>
                  </a:lnTo>
                  <a:lnTo>
                    <a:pt x="109" y="55"/>
                  </a:lnTo>
                  <a:lnTo>
                    <a:pt x="111" y="57"/>
                  </a:lnTo>
                  <a:lnTo>
                    <a:pt x="111" y="60"/>
                  </a:lnTo>
                  <a:lnTo>
                    <a:pt x="112" y="62"/>
                  </a:lnTo>
                  <a:lnTo>
                    <a:pt x="112" y="62"/>
                  </a:lnTo>
                  <a:lnTo>
                    <a:pt x="112" y="63"/>
                  </a:lnTo>
                  <a:lnTo>
                    <a:pt x="112" y="65"/>
                  </a:lnTo>
                  <a:lnTo>
                    <a:pt x="111" y="68"/>
                  </a:lnTo>
                  <a:lnTo>
                    <a:pt x="109" y="69"/>
                  </a:lnTo>
                  <a:lnTo>
                    <a:pt x="108" y="73"/>
                  </a:lnTo>
                  <a:lnTo>
                    <a:pt x="106" y="73"/>
                  </a:lnTo>
                  <a:lnTo>
                    <a:pt x="106" y="74"/>
                  </a:lnTo>
                  <a:lnTo>
                    <a:pt x="106" y="74"/>
                  </a:lnTo>
                  <a:lnTo>
                    <a:pt x="106" y="77"/>
                  </a:lnTo>
                  <a:lnTo>
                    <a:pt x="106" y="79"/>
                  </a:lnTo>
                  <a:lnTo>
                    <a:pt x="103" y="80"/>
                  </a:lnTo>
                  <a:lnTo>
                    <a:pt x="104" y="84"/>
                  </a:lnTo>
                  <a:lnTo>
                    <a:pt x="104" y="84"/>
                  </a:lnTo>
                  <a:lnTo>
                    <a:pt x="104" y="84"/>
                  </a:lnTo>
                  <a:lnTo>
                    <a:pt x="101" y="87"/>
                  </a:lnTo>
                  <a:lnTo>
                    <a:pt x="98" y="90"/>
                  </a:lnTo>
                  <a:lnTo>
                    <a:pt x="97" y="91"/>
                  </a:lnTo>
                  <a:lnTo>
                    <a:pt x="95" y="95"/>
                  </a:lnTo>
                  <a:lnTo>
                    <a:pt x="92" y="96"/>
                  </a:lnTo>
                  <a:lnTo>
                    <a:pt x="90" y="99"/>
                  </a:lnTo>
                  <a:lnTo>
                    <a:pt x="89" y="101"/>
                  </a:lnTo>
                  <a:lnTo>
                    <a:pt x="87" y="99"/>
                  </a:lnTo>
                  <a:lnTo>
                    <a:pt x="85" y="99"/>
                  </a:lnTo>
                  <a:lnTo>
                    <a:pt x="82" y="98"/>
                  </a:lnTo>
                  <a:lnTo>
                    <a:pt x="79" y="99"/>
                  </a:lnTo>
                  <a:lnTo>
                    <a:pt x="76" y="99"/>
                  </a:lnTo>
                  <a:lnTo>
                    <a:pt x="73" y="99"/>
                  </a:lnTo>
                  <a:lnTo>
                    <a:pt x="68" y="96"/>
                  </a:lnTo>
                  <a:lnTo>
                    <a:pt x="65" y="96"/>
                  </a:lnTo>
                  <a:lnTo>
                    <a:pt x="60" y="98"/>
                  </a:lnTo>
                  <a:lnTo>
                    <a:pt x="60" y="98"/>
                  </a:lnTo>
                  <a:lnTo>
                    <a:pt x="60" y="96"/>
                  </a:lnTo>
                  <a:lnTo>
                    <a:pt x="59" y="95"/>
                  </a:lnTo>
                  <a:lnTo>
                    <a:pt x="57" y="95"/>
                  </a:lnTo>
                  <a:lnTo>
                    <a:pt x="56" y="95"/>
                  </a:lnTo>
                  <a:lnTo>
                    <a:pt x="56" y="95"/>
                  </a:lnTo>
                  <a:lnTo>
                    <a:pt x="56" y="95"/>
                  </a:lnTo>
                  <a:lnTo>
                    <a:pt x="56" y="93"/>
                  </a:lnTo>
                  <a:lnTo>
                    <a:pt x="56" y="91"/>
                  </a:lnTo>
                  <a:lnTo>
                    <a:pt x="56" y="91"/>
                  </a:lnTo>
                  <a:lnTo>
                    <a:pt x="56" y="91"/>
                  </a:lnTo>
                  <a:lnTo>
                    <a:pt x="54" y="90"/>
                  </a:lnTo>
                  <a:lnTo>
                    <a:pt x="51" y="90"/>
                  </a:lnTo>
                  <a:lnTo>
                    <a:pt x="48" y="88"/>
                  </a:lnTo>
                  <a:lnTo>
                    <a:pt x="43" y="88"/>
                  </a:lnTo>
                  <a:lnTo>
                    <a:pt x="41" y="88"/>
                  </a:lnTo>
                  <a:lnTo>
                    <a:pt x="41" y="87"/>
                  </a:lnTo>
                  <a:lnTo>
                    <a:pt x="40" y="87"/>
                  </a:lnTo>
                  <a:lnTo>
                    <a:pt x="40" y="85"/>
                  </a:lnTo>
                  <a:lnTo>
                    <a:pt x="38" y="84"/>
                  </a:lnTo>
                  <a:lnTo>
                    <a:pt x="37" y="80"/>
                  </a:lnTo>
                  <a:lnTo>
                    <a:pt x="35" y="80"/>
                  </a:lnTo>
                  <a:lnTo>
                    <a:pt x="37" y="79"/>
                  </a:lnTo>
                  <a:lnTo>
                    <a:pt x="37" y="77"/>
                  </a:lnTo>
                  <a:lnTo>
                    <a:pt x="37" y="76"/>
                  </a:lnTo>
                  <a:lnTo>
                    <a:pt x="37" y="74"/>
                  </a:lnTo>
                  <a:lnTo>
                    <a:pt x="37" y="73"/>
                  </a:lnTo>
                  <a:lnTo>
                    <a:pt x="37" y="73"/>
                  </a:lnTo>
                  <a:lnTo>
                    <a:pt x="37" y="71"/>
                  </a:lnTo>
                  <a:lnTo>
                    <a:pt x="35" y="71"/>
                  </a:lnTo>
                  <a:lnTo>
                    <a:pt x="33" y="71"/>
                  </a:lnTo>
                  <a:lnTo>
                    <a:pt x="30" y="71"/>
                  </a:lnTo>
                  <a:lnTo>
                    <a:pt x="30" y="69"/>
                  </a:lnTo>
                  <a:lnTo>
                    <a:pt x="30" y="68"/>
                  </a:lnTo>
                  <a:lnTo>
                    <a:pt x="29" y="66"/>
                  </a:lnTo>
                  <a:lnTo>
                    <a:pt x="29" y="66"/>
                  </a:lnTo>
                  <a:lnTo>
                    <a:pt x="27" y="65"/>
                  </a:lnTo>
                  <a:lnTo>
                    <a:pt x="26" y="65"/>
                  </a:lnTo>
                  <a:lnTo>
                    <a:pt x="21" y="63"/>
                  </a:lnTo>
                  <a:lnTo>
                    <a:pt x="19" y="60"/>
                  </a:lnTo>
                  <a:lnTo>
                    <a:pt x="15" y="58"/>
                  </a:lnTo>
                  <a:lnTo>
                    <a:pt x="15" y="57"/>
                  </a:lnTo>
                  <a:lnTo>
                    <a:pt x="13" y="55"/>
                  </a:lnTo>
                  <a:lnTo>
                    <a:pt x="11" y="51"/>
                  </a:lnTo>
                  <a:lnTo>
                    <a:pt x="11" y="49"/>
                  </a:lnTo>
                  <a:lnTo>
                    <a:pt x="11" y="49"/>
                  </a:lnTo>
                  <a:lnTo>
                    <a:pt x="8" y="46"/>
                  </a:lnTo>
                  <a:lnTo>
                    <a:pt x="8" y="46"/>
                  </a:lnTo>
                  <a:lnTo>
                    <a:pt x="8" y="44"/>
                  </a:lnTo>
                  <a:lnTo>
                    <a:pt x="5" y="41"/>
                  </a:lnTo>
                  <a:lnTo>
                    <a:pt x="3" y="40"/>
                  </a:lnTo>
                  <a:lnTo>
                    <a:pt x="3" y="38"/>
                  </a:lnTo>
                  <a:lnTo>
                    <a:pt x="3" y="36"/>
                  </a:lnTo>
                  <a:lnTo>
                    <a:pt x="2" y="36"/>
                  </a:lnTo>
                  <a:lnTo>
                    <a:pt x="2" y="35"/>
                  </a:lnTo>
                  <a:lnTo>
                    <a:pt x="0" y="33"/>
                  </a:lnTo>
                  <a:lnTo>
                    <a:pt x="0" y="33"/>
                  </a:lnTo>
                  <a:lnTo>
                    <a:pt x="0" y="32"/>
                  </a:lnTo>
                  <a:lnTo>
                    <a:pt x="0" y="32"/>
                  </a:lnTo>
                  <a:lnTo>
                    <a:pt x="3" y="32"/>
                  </a:lnTo>
                  <a:lnTo>
                    <a:pt x="5" y="32"/>
                  </a:lnTo>
                  <a:lnTo>
                    <a:pt x="7" y="32"/>
                  </a:lnTo>
                  <a:lnTo>
                    <a:pt x="8" y="32"/>
                  </a:lnTo>
                  <a:lnTo>
                    <a:pt x="10" y="33"/>
                  </a:lnTo>
                  <a:lnTo>
                    <a:pt x="11" y="33"/>
                  </a:lnTo>
                  <a:lnTo>
                    <a:pt x="13" y="33"/>
                  </a:lnTo>
                  <a:lnTo>
                    <a:pt x="16" y="33"/>
                  </a:lnTo>
                  <a:lnTo>
                    <a:pt x="19" y="35"/>
                  </a:lnTo>
                  <a:lnTo>
                    <a:pt x="22" y="35"/>
                  </a:lnTo>
                  <a:lnTo>
                    <a:pt x="27" y="33"/>
                  </a:lnTo>
                  <a:lnTo>
                    <a:pt x="27" y="33"/>
                  </a:lnTo>
                  <a:lnTo>
                    <a:pt x="27" y="33"/>
                  </a:lnTo>
                  <a:lnTo>
                    <a:pt x="27" y="33"/>
                  </a:lnTo>
                  <a:lnTo>
                    <a:pt x="29" y="32"/>
                  </a:lnTo>
                  <a:lnTo>
                    <a:pt x="29" y="32"/>
                  </a:lnTo>
                  <a:lnTo>
                    <a:pt x="29" y="30"/>
                  </a:lnTo>
                  <a:lnTo>
                    <a:pt x="30" y="30"/>
                  </a:lnTo>
                  <a:lnTo>
                    <a:pt x="32" y="28"/>
                  </a:lnTo>
                  <a:lnTo>
                    <a:pt x="32" y="28"/>
                  </a:lnTo>
                  <a:lnTo>
                    <a:pt x="32" y="28"/>
                  </a:lnTo>
                  <a:lnTo>
                    <a:pt x="33" y="28"/>
                  </a:lnTo>
                  <a:lnTo>
                    <a:pt x="32" y="28"/>
                  </a:lnTo>
                  <a:lnTo>
                    <a:pt x="32" y="28"/>
                  </a:lnTo>
                  <a:lnTo>
                    <a:pt x="32" y="27"/>
                  </a:lnTo>
                  <a:lnTo>
                    <a:pt x="33" y="27"/>
                  </a:lnTo>
                  <a:lnTo>
                    <a:pt x="33" y="27"/>
                  </a:lnTo>
                  <a:lnTo>
                    <a:pt x="35" y="27"/>
                  </a:lnTo>
                  <a:lnTo>
                    <a:pt x="35" y="27"/>
                  </a:lnTo>
                  <a:lnTo>
                    <a:pt x="35" y="25"/>
                  </a:lnTo>
                  <a:lnTo>
                    <a:pt x="35" y="24"/>
                  </a:lnTo>
                  <a:lnTo>
                    <a:pt x="35" y="24"/>
                  </a:lnTo>
                  <a:lnTo>
                    <a:pt x="37" y="24"/>
                  </a:lnTo>
                  <a:lnTo>
                    <a:pt x="37" y="22"/>
                  </a:lnTo>
                  <a:lnTo>
                    <a:pt x="37" y="22"/>
                  </a:lnTo>
                  <a:lnTo>
                    <a:pt x="38" y="22"/>
                  </a:lnTo>
                  <a:lnTo>
                    <a:pt x="38" y="22"/>
                  </a:lnTo>
                  <a:lnTo>
                    <a:pt x="38" y="21"/>
                  </a:lnTo>
                  <a:lnTo>
                    <a:pt x="40" y="21"/>
                  </a:lnTo>
                  <a:lnTo>
                    <a:pt x="40" y="21"/>
                  </a:lnTo>
                  <a:lnTo>
                    <a:pt x="40" y="21"/>
                  </a:lnTo>
                  <a:lnTo>
                    <a:pt x="40" y="21"/>
                  </a:lnTo>
                  <a:lnTo>
                    <a:pt x="41" y="21"/>
                  </a:lnTo>
                  <a:lnTo>
                    <a:pt x="41" y="21"/>
                  </a:lnTo>
                  <a:lnTo>
                    <a:pt x="41" y="21"/>
                  </a:lnTo>
                  <a:lnTo>
                    <a:pt x="41" y="19"/>
                  </a:lnTo>
                  <a:lnTo>
                    <a:pt x="41" y="19"/>
                  </a:lnTo>
                  <a:lnTo>
                    <a:pt x="41" y="19"/>
                  </a:lnTo>
                  <a:lnTo>
                    <a:pt x="41" y="17"/>
                  </a:lnTo>
                  <a:lnTo>
                    <a:pt x="43" y="17"/>
                  </a:lnTo>
                  <a:lnTo>
                    <a:pt x="43" y="17"/>
                  </a:lnTo>
                  <a:lnTo>
                    <a:pt x="44" y="17"/>
                  </a:lnTo>
                  <a:lnTo>
                    <a:pt x="46" y="16"/>
                  </a:lnTo>
                  <a:lnTo>
                    <a:pt x="46" y="16"/>
                  </a:lnTo>
                  <a:lnTo>
                    <a:pt x="46" y="17"/>
                  </a:lnTo>
                  <a:lnTo>
                    <a:pt x="48" y="17"/>
                  </a:lnTo>
                  <a:lnTo>
                    <a:pt x="48" y="17"/>
                  </a:lnTo>
                  <a:lnTo>
                    <a:pt x="48" y="17"/>
                  </a:lnTo>
                  <a:lnTo>
                    <a:pt x="48" y="16"/>
                  </a:lnTo>
                  <a:lnTo>
                    <a:pt x="48" y="16"/>
                  </a:lnTo>
                  <a:lnTo>
                    <a:pt x="49" y="16"/>
                  </a:lnTo>
                  <a:lnTo>
                    <a:pt x="49" y="16"/>
                  </a:lnTo>
                  <a:lnTo>
                    <a:pt x="49" y="16"/>
                  </a:lnTo>
                  <a:lnTo>
                    <a:pt x="49" y="16"/>
                  </a:lnTo>
                  <a:lnTo>
                    <a:pt x="51" y="16"/>
                  </a:lnTo>
                  <a:lnTo>
                    <a:pt x="51" y="16"/>
                  </a:lnTo>
                  <a:lnTo>
                    <a:pt x="51" y="16"/>
                  </a:lnTo>
                  <a:lnTo>
                    <a:pt x="51" y="16"/>
                  </a:lnTo>
                  <a:lnTo>
                    <a:pt x="51" y="17"/>
                  </a:lnTo>
                  <a:lnTo>
                    <a:pt x="52" y="16"/>
                  </a:lnTo>
                  <a:lnTo>
                    <a:pt x="52" y="16"/>
                  </a:lnTo>
                  <a:lnTo>
                    <a:pt x="52" y="16"/>
                  </a:lnTo>
                  <a:lnTo>
                    <a:pt x="52" y="14"/>
                  </a:lnTo>
                  <a:lnTo>
                    <a:pt x="54" y="14"/>
                  </a:lnTo>
                  <a:lnTo>
                    <a:pt x="54" y="14"/>
                  </a:lnTo>
                  <a:lnTo>
                    <a:pt x="54" y="14"/>
                  </a:lnTo>
                  <a:lnTo>
                    <a:pt x="54" y="14"/>
                  </a:lnTo>
                  <a:lnTo>
                    <a:pt x="56" y="14"/>
                  </a:lnTo>
                  <a:lnTo>
                    <a:pt x="54" y="14"/>
                  </a:lnTo>
                  <a:lnTo>
                    <a:pt x="54" y="13"/>
                  </a:lnTo>
                  <a:lnTo>
                    <a:pt x="54" y="13"/>
                  </a:lnTo>
                  <a:lnTo>
                    <a:pt x="52" y="13"/>
                  </a:lnTo>
                  <a:lnTo>
                    <a:pt x="51" y="13"/>
                  </a:lnTo>
                  <a:lnTo>
                    <a:pt x="51" y="13"/>
                  </a:lnTo>
                  <a:lnTo>
                    <a:pt x="51" y="13"/>
                  </a:lnTo>
                  <a:lnTo>
                    <a:pt x="52" y="11"/>
                  </a:lnTo>
                  <a:lnTo>
                    <a:pt x="52" y="10"/>
                  </a:lnTo>
                  <a:lnTo>
                    <a:pt x="52" y="6"/>
                  </a:lnTo>
                  <a:lnTo>
                    <a:pt x="54" y="5"/>
                  </a:lnTo>
                  <a:lnTo>
                    <a:pt x="54" y="5"/>
                  </a:lnTo>
                  <a:lnTo>
                    <a:pt x="54" y="5"/>
                  </a:lnTo>
                  <a:lnTo>
                    <a:pt x="56" y="3"/>
                  </a:lnTo>
                  <a:lnTo>
                    <a:pt x="59" y="2"/>
                  </a:lnTo>
                  <a:lnTo>
                    <a:pt x="62" y="0"/>
                  </a:lnTo>
                  <a:lnTo>
                    <a:pt x="65" y="0"/>
                  </a:lnTo>
                  <a:lnTo>
                    <a:pt x="70" y="0"/>
                  </a:lnTo>
                  <a:lnTo>
                    <a:pt x="7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40" name="Freeform 8"/>
            <p:cNvSpPr>
              <a:spLocks noEditPoints="1"/>
            </p:cNvSpPr>
            <p:nvPr/>
          </p:nvSpPr>
          <p:spPr bwMode="auto">
            <a:xfrm>
              <a:off x="6382897" y="4645931"/>
              <a:ext cx="329419" cy="280688"/>
            </a:xfrm>
            <a:custGeom>
              <a:avLst/>
              <a:gdLst>
                <a:gd name="T0" fmla="*/ 98 w 169"/>
                <a:gd name="T1" fmla="*/ 122 h 144"/>
                <a:gd name="T2" fmla="*/ 123 w 169"/>
                <a:gd name="T3" fmla="*/ 4 h 144"/>
                <a:gd name="T4" fmla="*/ 125 w 169"/>
                <a:gd name="T5" fmla="*/ 5 h 144"/>
                <a:gd name="T6" fmla="*/ 128 w 169"/>
                <a:gd name="T7" fmla="*/ 5 h 144"/>
                <a:gd name="T8" fmla="*/ 134 w 169"/>
                <a:gd name="T9" fmla="*/ 8 h 144"/>
                <a:gd name="T10" fmla="*/ 139 w 169"/>
                <a:gd name="T11" fmla="*/ 8 h 144"/>
                <a:gd name="T12" fmla="*/ 144 w 169"/>
                <a:gd name="T13" fmla="*/ 11 h 144"/>
                <a:gd name="T14" fmla="*/ 155 w 169"/>
                <a:gd name="T15" fmla="*/ 16 h 144"/>
                <a:gd name="T16" fmla="*/ 159 w 169"/>
                <a:gd name="T17" fmla="*/ 21 h 144"/>
                <a:gd name="T18" fmla="*/ 164 w 169"/>
                <a:gd name="T19" fmla="*/ 24 h 144"/>
                <a:gd name="T20" fmla="*/ 167 w 169"/>
                <a:gd name="T21" fmla="*/ 32 h 144"/>
                <a:gd name="T22" fmla="*/ 164 w 169"/>
                <a:gd name="T23" fmla="*/ 40 h 144"/>
                <a:gd name="T24" fmla="*/ 162 w 169"/>
                <a:gd name="T25" fmla="*/ 49 h 144"/>
                <a:gd name="T26" fmla="*/ 166 w 169"/>
                <a:gd name="T27" fmla="*/ 60 h 144"/>
                <a:gd name="T28" fmla="*/ 159 w 169"/>
                <a:gd name="T29" fmla="*/ 65 h 144"/>
                <a:gd name="T30" fmla="*/ 159 w 169"/>
                <a:gd name="T31" fmla="*/ 73 h 144"/>
                <a:gd name="T32" fmla="*/ 156 w 169"/>
                <a:gd name="T33" fmla="*/ 79 h 144"/>
                <a:gd name="T34" fmla="*/ 159 w 169"/>
                <a:gd name="T35" fmla="*/ 84 h 144"/>
                <a:gd name="T36" fmla="*/ 158 w 169"/>
                <a:gd name="T37" fmla="*/ 87 h 144"/>
                <a:gd name="T38" fmla="*/ 139 w 169"/>
                <a:gd name="T39" fmla="*/ 93 h 144"/>
                <a:gd name="T40" fmla="*/ 120 w 169"/>
                <a:gd name="T41" fmla="*/ 100 h 144"/>
                <a:gd name="T42" fmla="*/ 117 w 169"/>
                <a:gd name="T43" fmla="*/ 109 h 144"/>
                <a:gd name="T44" fmla="*/ 99 w 169"/>
                <a:gd name="T45" fmla="*/ 115 h 144"/>
                <a:gd name="T46" fmla="*/ 96 w 169"/>
                <a:gd name="T47" fmla="*/ 122 h 144"/>
                <a:gd name="T48" fmla="*/ 91 w 169"/>
                <a:gd name="T49" fmla="*/ 122 h 144"/>
                <a:gd name="T50" fmla="*/ 90 w 169"/>
                <a:gd name="T51" fmla="*/ 125 h 144"/>
                <a:gd name="T52" fmla="*/ 87 w 169"/>
                <a:gd name="T53" fmla="*/ 125 h 144"/>
                <a:gd name="T54" fmla="*/ 85 w 169"/>
                <a:gd name="T55" fmla="*/ 126 h 144"/>
                <a:gd name="T56" fmla="*/ 84 w 169"/>
                <a:gd name="T57" fmla="*/ 130 h 144"/>
                <a:gd name="T58" fmla="*/ 77 w 169"/>
                <a:gd name="T59" fmla="*/ 136 h 144"/>
                <a:gd name="T60" fmla="*/ 76 w 169"/>
                <a:gd name="T61" fmla="*/ 139 h 144"/>
                <a:gd name="T62" fmla="*/ 69 w 169"/>
                <a:gd name="T63" fmla="*/ 144 h 144"/>
                <a:gd name="T64" fmla="*/ 52 w 169"/>
                <a:gd name="T65" fmla="*/ 141 h 144"/>
                <a:gd name="T66" fmla="*/ 33 w 169"/>
                <a:gd name="T67" fmla="*/ 136 h 144"/>
                <a:gd name="T68" fmla="*/ 8 w 169"/>
                <a:gd name="T69" fmla="*/ 128 h 144"/>
                <a:gd name="T70" fmla="*/ 0 w 169"/>
                <a:gd name="T71" fmla="*/ 90 h 144"/>
                <a:gd name="T72" fmla="*/ 28 w 169"/>
                <a:gd name="T73" fmla="*/ 67 h 144"/>
                <a:gd name="T74" fmla="*/ 30 w 169"/>
                <a:gd name="T75" fmla="*/ 51 h 144"/>
                <a:gd name="T76" fmla="*/ 30 w 169"/>
                <a:gd name="T77" fmla="*/ 43 h 144"/>
                <a:gd name="T78" fmla="*/ 35 w 169"/>
                <a:gd name="T79" fmla="*/ 41 h 144"/>
                <a:gd name="T80" fmla="*/ 39 w 169"/>
                <a:gd name="T81" fmla="*/ 46 h 144"/>
                <a:gd name="T82" fmla="*/ 49 w 169"/>
                <a:gd name="T83" fmla="*/ 45 h 144"/>
                <a:gd name="T84" fmla="*/ 54 w 169"/>
                <a:gd name="T85" fmla="*/ 52 h 144"/>
                <a:gd name="T86" fmla="*/ 69 w 169"/>
                <a:gd name="T87" fmla="*/ 56 h 144"/>
                <a:gd name="T88" fmla="*/ 74 w 169"/>
                <a:gd name="T89" fmla="*/ 49 h 144"/>
                <a:gd name="T90" fmla="*/ 82 w 169"/>
                <a:gd name="T91" fmla="*/ 59 h 144"/>
                <a:gd name="T92" fmla="*/ 95 w 169"/>
                <a:gd name="T93" fmla="*/ 65 h 144"/>
                <a:gd name="T94" fmla="*/ 101 w 169"/>
                <a:gd name="T95" fmla="*/ 73 h 144"/>
                <a:gd name="T96" fmla="*/ 110 w 169"/>
                <a:gd name="T97" fmla="*/ 73 h 144"/>
                <a:gd name="T98" fmla="*/ 114 w 169"/>
                <a:gd name="T99" fmla="*/ 76 h 144"/>
                <a:gd name="T100" fmla="*/ 110 w 169"/>
                <a:gd name="T101" fmla="*/ 59 h 144"/>
                <a:gd name="T102" fmla="*/ 104 w 169"/>
                <a:gd name="T103" fmla="*/ 60 h 144"/>
                <a:gd name="T104" fmla="*/ 93 w 169"/>
                <a:gd name="T105" fmla="*/ 51 h 144"/>
                <a:gd name="T106" fmla="*/ 96 w 169"/>
                <a:gd name="T107" fmla="*/ 37 h 144"/>
                <a:gd name="T108" fmla="*/ 95 w 169"/>
                <a:gd name="T109" fmla="*/ 19 h 144"/>
                <a:gd name="T110" fmla="*/ 99 w 169"/>
                <a:gd name="T111" fmla="*/ 8 h 144"/>
                <a:gd name="T112" fmla="*/ 117 w 169"/>
                <a:gd name="T113" fmla="*/ 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9" h="144">
                  <a:moveTo>
                    <a:pt x="79" y="137"/>
                  </a:moveTo>
                  <a:lnTo>
                    <a:pt x="77" y="139"/>
                  </a:lnTo>
                  <a:lnTo>
                    <a:pt x="77" y="139"/>
                  </a:lnTo>
                  <a:lnTo>
                    <a:pt x="77" y="137"/>
                  </a:lnTo>
                  <a:lnTo>
                    <a:pt x="79" y="137"/>
                  </a:lnTo>
                  <a:lnTo>
                    <a:pt x="79" y="137"/>
                  </a:lnTo>
                  <a:close/>
                  <a:moveTo>
                    <a:pt x="98" y="122"/>
                  </a:moveTo>
                  <a:lnTo>
                    <a:pt x="98" y="122"/>
                  </a:lnTo>
                  <a:lnTo>
                    <a:pt x="98" y="122"/>
                  </a:lnTo>
                  <a:lnTo>
                    <a:pt x="98" y="122"/>
                  </a:lnTo>
                  <a:close/>
                  <a:moveTo>
                    <a:pt x="125" y="0"/>
                  </a:moveTo>
                  <a:lnTo>
                    <a:pt x="125" y="0"/>
                  </a:lnTo>
                  <a:lnTo>
                    <a:pt x="125" y="2"/>
                  </a:lnTo>
                  <a:lnTo>
                    <a:pt x="123" y="2"/>
                  </a:lnTo>
                  <a:lnTo>
                    <a:pt x="123" y="2"/>
                  </a:lnTo>
                  <a:lnTo>
                    <a:pt x="123" y="4"/>
                  </a:lnTo>
                  <a:lnTo>
                    <a:pt x="123" y="4"/>
                  </a:lnTo>
                  <a:lnTo>
                    <a:pt x="123" y="5"/>
                  </a:lnTo>
                  <a:lnTo>
                    <a:pt x="123" y="5"/>
                  </a:lnTo>
                  <a:lnTo>
                    <a:pt x="125" y="5"/>
                  </a:lnTo>
                  <a:lnTo>
                    <a:pt x="125" y="5"/>
                  </a:lnTo>
                  <a:lnTo>
                    <a:pt x="125" y="5"/>
                  </a:lnTo>
                  <a:lnTo>
                    <a:pt x="125" y="5"/>
                  </a:lnTo>
                  <a:lnTo>
                    <a:pt x="125" y="5"/>
                  </a:lnTo>
                  <a:lnTo>
                    <a:pt x="125" y="5"/>
                  </a:lnTo>
                  <a:lnTo>
                    <a:pt x="126" y="5"/>
                  </a:lnTo>
                  <a:lnTo>
                    <a:pt x="126" y="5"/>
                  </a:lnTo>
                  <a:lnTo>
                    <a:pt x="126" y="5"/>
                  </a:lnTo>
                  <a:lnTo>
                    <a:pt x="126" y="5"/>
                  </a:lnTo>
                  <a:lnTo>
                    <a:pt x="126" y="5"/>
                  </a:lnTo>
                  <a:lnTo>
                    <a:pt x="128" y="5"/>
                  </a:lnTo>
                  <a:lnTo>
                    <a:pt x="128" y="5"/>
                  </a:lnTo>
                  <a:lnTo>
                    <a:pt x="131" y="8"/>
                  </a:lnTo>
                  <a:lnTo>
                    <a:pt x="131" y="8"/>
                  </a:lnTo>
                  <a:lnTo>
                    <a:pt x="131" y="8"/>
                  </a:lnTo>
                  <a:lnTo>
                    <a:pt x="132" y="8"/>
                  </a:lnTo>
                  <a:lnTo>
                    <a:pt x="132" y="8"/>
                  </a:lnTo>
                  <a:lnTo>
                    <a:pt x="132" y="8"/>
                  </a:lnTo>
                  <a:lnTo>
                    <a:pt x="132" y="8"/>
                  </a:lnTo>
                  <a:lnTo>
                    <a:pt x="134" y="8"/>
                  </a:lnTo>
                  <a:lnTo>
                    <a:pt x="134" y="8"/>
                  </a:lnTo>
                  <a:lnTo>
                    <a:pt x="134" y="8"/>
                  </a:lnTo>
                  <a:lnTo>
                    <a:pt x="134" y="7"/>
                  </a:lnTo>
                  <a:lnTo>
                    <a:pt x="134" y="7"/>
                  </a:lnTo>
                  <a:lnTo>
                    <a:pt x="136" y="7"/>
                  </a:lnTo>
                  <a:lnTo>
                    <a:pt x="137" y="7"/>
                  </a:lnTo>
                  <a:lnTo>
                    <a:pt x="139" y="8"/>
                  </a:lnTo>
                  <a:lnTo>
                    <a:pt x="139" y="8"/>
                  </a:lnTo>
                  <a:lnTo>
                    <a:pt x="140" y="10"/>
                  </a:lnTo>
                  <a:lnTo>
                    <a:pt x="140" y="10"/>
                  </a:lnTo>
                  <a:lnTo>
                    <a:pt x="140" y="10"/>
                  </a:lnTo>
                  <a:lnTo>
                    <a:pt x="142" y="10"/>
                  </a:lnTo>
                  <a:lnTo>
                    <a:pt x="142" y="10"/>
                  </a:lnTo>
                  <a:lnTo>
                    <a:pt x="144" y="11"/>
                  </a:lnTo>
                  <a:lnTo>
                    <a:pt x="144" y="11"/>
                  </a:lnTo>
                  <a:lnTo>
                    <a:pt x="144" y="11"/>
                  </a:lnTo>
                  <a:lnTo>
                    <a:pt x="145" y="13"/>
                  </a:lnTo>
                  <a:lnTo>
                    <a:pt x="145" y="13"/>
                  </a:lnTo>
                  <a:lnTo>
                    <a:pt x="147" y="13"/>
                  </a:lnTo>
                  <a:lnTo>
                    <a:pt x="148" y="13"/>
                  </a:lnTo>
                  <a:lnTo>
                    <a:pt x="150" y="13"/>
                  </a:lnTo>
                  <a:lnTo>
                    <a:pt x="151" y="15"/>
                  </a:lnTo>
                  <a:lnTo>
                    <a:pt x="153" y="15"/>
                  </a:lnTo>
                  <a:lnTo>
                    <a:pt x="155" y="16"/>
                  </a:lnTo>
                  <a:lnTo>
                    <a:pt x="156" y="16"/>
                  </a:lnTo>
                  <a:lnTo>
                    <a:pt x="158" y="18"/>
                  </a:lnTo>
                  <a:lnTo>
                    <a:pt x="159" y="18"/>
                  </a:lnTo>
                  <a:lnTo>
                    <a:pt x="159" y="18"/>
                  </a:lnTo>
                  <a:lnTo>
                    <a:pt x="159" y="19"/>
                  </a:lnTo>
                  <a:lnTo>
                    <a:pt x="159" y="19"/>
                  </a:lnTo>
                  <a:lnTo>
                    <a:pt x="159" y="21"/>
                  </a:lnTo>
                  <a:lnTo>
                    <a:pt x="159" y="21"/>
                  </a:lnTo>
                  <a:lnTo>
                    <a:pt x="161" y="21"/>
                  </a:lnTo>
                  <a:lnTo>
                    <a:pt x="161" y="21"/>
                  </a:lnTo>
                  <a:lnTo>
                    <a:pt x="161" y="21"/>
                  </a:lnTo>
                  <a:lnTo>
                    <a:pt x="162" y="21"/>
                  </a:lnTo>
                  <a:lnTo>
                    <a:pt x="162" y="21"/>
                  </a:lnTo>
                  <a:lnTo>
                    <a:pt x="162" y="22"/>
                  </a:lnTo>
                  <a:lnTo>
                    <a:pt x="164" y="22"/>
                  </a:lnTo>
                  <a:lnTo>
                    <a:pt x="164" y="24"/>
                  </a:lnTo>
                  <a:lnTo>
                    <a:pt x="166" y="24"/>
                  </a:lnTo>
                  <a:lnTo>
                    <a:pt x="164" y="26"/>
                  </a:lnTo>
                  <a:lnTo>
                    <a:pt x="164" y="27"/>
                  </a:lnTo>
                  <a:lnTo>
                    <a:pt x="166" y="29"/>
                  </a:lnTo>
                  <a:lnTo>
                    <a:pt x="167" y="29"/>
                  </a:lnTo>
                  <a:lnTo>
                    <a:pt x="167" y="30"/>
                  </a:lnTo>
                  <a:lnTo>
                    <a:pt x="167" y="32"/>
                  </a:lnTo>
                  <a:lnTo>
                    <a:pt x="167" y="32"/>
                  </a:lnTo>
                  <a:lnTo>
                    <a:pt x="169" y="33"/>
                  </a:lnTo>
                  <a:lnTo>
                    <a:pt x="169" y="35"/>
                  </a:lnTo>
                  <a:lnTo>
                    <a:pt x="169" y="35"/>
                  </a:lnTo>
                  <a:lnTo>
                    <a:pt x="167" y="38"/>
                  </a:lnTo>
                  <a:lnTo>
                    <a:pt x="166" y="38"/>
                  </a:lnTo>
                  <a:lnTo>
                    <a:pt x="164" y="38"/>
                  </a:lnTo>
                  <a:lnTo>
                    <a:pt x="164" y="38"/>
                  </a:lnTo>
                  <a:lnTo>
                    <a:pt x="164" y="40"/>
                  </a:lnTo>
                  <a:lnTo>
                    <a:pt x="164" y="40"/>
                  </a:lnTo>
                  <a:lnTo>
                    <a:pt x="164" y="40"/>
                  </a:lnTo>
                  <a:lnTo>
                    <a:pt x="164" y="41"/>
                  </a:lnTo>
                  <a:lnTo>
                    <a:pt x="166" y="43"/>
                  </a:lnTo>
                  <a:lnTo>
                    <a:pt x="164" y="45"/>
                  </a:lnTo>
                  <a:lnTo>
                    <a:pt x="164" y="46"/>
                  </a:lnTo>
                  <a:lnTo>
                    <a:pt x="162" y="46"/>
                  </a:lnTo>
                  <a:lnTo>
                    <a:pt x="162" y="49"/>
                  </a:lnTo>
                  <a:lnTo>
                    <a:pt x="164" y="49"/>
                  </a:lnTo>
                  <a:lnTo>
                    <a:pt x="164" y="49"/>
                  </a:lnTo>
                  <a:lnTo>
                    <a:pt x="164" y="51"/>
                  </a:lnTo>
                  <a:lnTo>
                    <a:pt x="164" y="52"/>
                  </a:lnTo>
                  <a:lnTo>
                    <a:pt x="164" y="54"/>
                  </a:lnTo>
                  <a:lnTo>
                    <a:pt x="164" y="57"/>
                  </a:lnTo>
                  <a:lnTo>
                    <a:pt x="164" y="60"/>
                  </a:lnTo>
                  <a:lnTo>
                    <a:pt x="166" y="60"/>
                  </a:lnTo>
                  <a:lnTo>
                    <a:pt x="167" y="60"/>
                  </a:lnTo>
                  <a:lnTo>
                    <a:pt x="167" y="60"/>
                  </a:lnTo>
                  <a:lnTo>
                    <a:pt x="167" y="62"/>
                  </a:lnTo>
                  <a:lnTo>
                    <a:pt x="166" y="62"/>
                  </a:lnTo>
                  <a:lnTo>
                    <a:pt x="166" y="62"/>
                  </a:lnTo>
                  <a:lnTo>
                    <a:pt x="164" y="63"/>
                  </a:lnTo>
                  <a:lnTo>
                    <a:pt x="161" y="65"/>
                  </a:lnTo>
                  <a:lnTo>
                    <a:pt x="159" y="65"/>
                  </a:lnTo>
                  <a:lnTo>
                    <a:pt x="159" y="67"/>
                  </a:lnTo>
                  <a:lnTo>
                    <a:pt x="159" y="68"/>
                  </a:lnTo>
                  <a:lnTo>
                    <a:pt x="159" y="68"/>
                  </a:lnTo>
                  <a:lnTo>
                    <a:pt x="159" y="70"/>
                  </a:lnTo>
                  <a:lnTo>
                    <a:pt x="159" y="71"/>
                  </a:lnTo>
                  <a:lnTo>
                    <a:pt x="159" y="73"/>
                  </a:lnTo>
                  <a:lnTo>
                    <a:pt x="159" y="73"/>
                  </a:lnTo>
                  <a:lnTo>
                    <a:pt x="159" y="73"/>
                  </a:lnTo>
                  <a:lnTo>
                    <a:pt x="158" y="74"/>
                  </a:lnTo>
                  <a:lnTo>
                    <a:pt x="158" y="76"/>
                  </a:lnTo>
                  <a:lnTo>
                    <a:pt x="158" y="78"/>
                  </a:lnTo>
                  <a:lnTo>
                    <a:pt x="156" y="78"/>
                  </a:lnTo>
                  <a:lnTo>
                    <a:pt x="155" y="79"/>
                  </a:lnTo>
                  <a:lnTo>
                    <a:pt x="155" y="79"/>
                  </a:lnTo>
                  <a:lnTo>
                    <a:pt x="156" y="79"/>
                  </a:lnTo>
                  <a:lnTo>
                    <a:pt x="156" y="79"/>
                  </a:lnTo>
                  <a:lnTo>
                    <a:pt x="158" y="81"/>
                  </a:lnTo>
                  <a:lnTo>
                    <a:pt x="156" y="81"/>
                  </a:lnTo>
                  <a:lnTo>
                    <a:pt x="156" y="81"/>
                  </a:lnTo>
                  <a:lnTo>
                    <a:pt x="158" y="81"/>
                  </a:lnTo>
                  <a:lnTo>
                    <a:pt x="158" y="82"/>
                  </a:lnTo>
                  <a:lnTo>
                    <a:pt x="159" y="82"/>
                  </a:lnTo>
                  <a:lnTo>
                    <a:pt x="159" y="84"/>
                  </a:lnTo>
                  <a:lnTo>
                    <a:pt x="159" y="84"/>
                  </a:lnTo>
                  <a:lnTo>
                    <a:pt x="159" y="85"/>
                  </a:lnTo>
                  <a:lnTo>
                    <a:pt x="159" y="85"/>
                  </a:lnTo>
                  <a:lnTo>
                    <a:pt x="161" y="84"/>
                  </a:lnTo>
                  <a:lnTo>
                    <a:pt x="161" y="84"/>
                  </a:lnTo>
                  <a:lnTo>
                    <a:pt x="162" y="84"/>
                  </a:lnTo>
                  <a:lnTo>
                    <a:pt x="162" y="85"/>
                  </a:lnTo>
                  <a:lnTo>
                    <a:pt x="159" y="85"/>
                  </a:lnTo>
                  <a:lnTo>
                    <a:pt x="158" y="87"/>
                  </a:lnTo>
                  <a:lnTo>
                    <a:pt x="153" y="89"/>
                  </a:lnTo>
                  <a:lnTo>
                    <a:pt x="150" y="89"/>
                  </a:lnTo>
                  <a:lnTo>
                    <a:pt x="148" y="90"/>
                  </a:lnTo>
                  <a:lnTo>
                    <a:pt x="147" y="90"/>
                  </a:lnTo>
                  <a:lnTo>
                    <a:pt x="145" y="90"/>
                  </a:lnTo>
                  <a:lnTo>
                    <a:pt x="142" y="92"/>
                  </a:lnTo>
                  <a:lnTo>
                    <a:pt x="140" y="92"/>
                  </a:lnTo>
                  <a:lnTo>
                    <a:pt x="139" y="93"/>
                  </a:lnTo>
                  <a:lnTo>
                    <a:pt x="136" y="93"/>
                  </a:lnTo>
                  <a:lnTo>
                    <a:pt x="132" y="95"/>
                  </a:lnTo>
                  <a:lnTo>
                    <a:pt x="129" y="95"/>
                  </a:lnTo>
                  <a:lnTo>
                    <a:pt x="126" y="97"/>
                  </a:lnTo>
                  <a:lnTo>
                    <a:pt x="125" y="97"/>
                  </a:lnTo>
                  <a:lnTo>
                    <a:pt x="123" y="98"/>
                  </a:lnTo>
                  <a:lnTo>
                    <a:pt x="120" y="100"/>
                  </a:lnTo>
                  <a:lnTo>
                    <a:pt x="120" y="100"/>
                  </a:lnTo>
                  <a:lnTo>
                    <a:pt x="120" y="100"/>
                  </a:lnTo>
                  <a:lnTo>
                    <a:pt x="120" y="101"/>
                  </a:lnTo>
                  <a:lnTo>
                    <a:pt x="121" y="103"/>
                  </a:lnTo>
                  <a:lnTo>
                    <a:pt x="121" y="104"/>
                  </a:lnTo>
                  <a:lnTo>
                    <a:pt x="121" y="106"/>
                  </a:lnTo>
                  <a:lnTo>
                    <a:pt x="121" y="109"/>
                  </a:lnTo>
                  <a:lnTo>
                    <a:pt x="120" y="109"/>
                  </a:lnTo>
                  <a:lnTo>
                    <a:pt x="117" y="109"/>
                  </a:lnTo>
                  <a:lnTo>
                    <a:pt x="112" y="109"/>
                  </a:lnTo>
                  <a:lnTo>
                    <a:pt x="109" y="109"/>
                  </a:lnTo>
                  <a:lnTo>
                    <a:pt x="106" y="111"/>
                  </a:lnTo>
                  <a:lnTo>
                    <a:pt x="103" y="112"/>
                  </a:lnTo>
                  <a:lnTo>
                    <a:pt x="101" y="114"/>
                  </a:lnTo>
                  <a:lnTo>
                    <a:pt x="101" y="114"/>
                  </a:lnTo>
                  <a:lnTo>
                    <a:pt x="101" y="114"/>
                  </a:lnTo>
                  <a:lnTo>
                    <a:pt x="99" y="115"/>
                  </a:lnTo>
                  <a:lnTo>
                    <a:pt x="99" y="119"/>
                  </a:lnTo>
                  <a:lnTo>
                    <a:pt x="99" y="120"/>
                  </a:lnTo>
                  <a:lnTo>
                    <a:pt x="98" y="122"/>
                  </a:lnTo>
                  <a:lnTo>
                    <a:pt x="98" y="122"/>
                  </a:lnTo>
                  <a:lnTo>
                    <a:pt x="98" y="122"/>
                  </a:lnTo>
                  <a:lnTo>
                    <a:pt x="96" y="122"/>
                  </a:lnTo>
                  <a:lnTo>
                    <a:pt x="96" y="122"/>
                  </a:lnTo>
                  <a:lnTo>
                    <a:pt x="96" y="122"/>
                  </a:lnTo>
                  <a:lnTo>
                    <a:pt x="96" y="122"/>
                  </a:lnTo>
                  <a:lnTo>
                    <a:pt x="95" y="122"/>
                  </a:lnTo>
                  <a:lnTo>
                    <a:pt x="95" y="122"/>
                  </a:lnTo>
                  <a:lnTo>
                    <a:pt x="95" y="122"/>
                  </a:lnTo>
                  <a:lnTo>
                    <a:pt x="93" y="122"/>
                  </a:lnTo>
                  <a:lnTo>
                    <a:pt x="93" y="122"/>
                  </a:lnTo>
                  <a:lnTo>
                    <a:pt x="93" y="122"/>
                  </a:lnTo>
                  <a:lnTo>
                    <a:pt x="91" y="122"/>
                  </a:lnTo>
                  <a:lnTo>
                    <a:pt x="91" y="122"/>
                  </a:lnTo>
                  <a:lnTo>
                    <a:pt x="91" y="122"/>
                  </a:lnTo>
                  <a:lnTo>
                    <a:pt x="91" y="123"/>
                  </a:lnTo>
                  <a:lnTo>
                    <a:pt x="91" y="123"/>
                  </a:lnTo>
                  <a:lnTo>
                    <a:pt x="90" y="123"/>
                  </a:lnTo>
                  <a:lnTo>
                    <a:pt x="90" y="123"/>
                  </a:lnTo>
                  <a:lnTo>
                    <a:pt x="90" y="123"/>
                  </a:lnTo>
                  <a:lnTo>
                    <a:pt x="90" y="125"/>
                  </a:lnTo>
                  <a:lnTo>
                    <a:pt x="90" y="125"/>
                  </a:lnTo>
                  <a:lnTo>
                    <a:pt x="88" y="125"/>
                  </a:lnTo>
                  <a:lnTo>
                    <a:pt x="88" y="125"/>
                  </a:lnTo>
                  <a:lnTo>
                    <a:pt x="88" y="126"/>
                  </a:lnTo>
                  <a:lnTo>
                    <a:pt x="88" y="126"/>
                  </a:lnTo>
                  <a:lnTo>
                    <a:pt x="87" y="126"/>
                  </a:lnTo>
                  <a:lnTo>
                    <a:pt x="87" y="125"/>
                  </a:lnTo>
                  <a:lnTo>
                    <a:pt x="87" y="125"/>
                  </a:lnTo>
                  <a:lnTo>
                    <a:pt x="87" y="125"/>
                  </a:lnTo>
                  <a:lnTo>
                    <a:pt x="85" y="125"/>
                  </a:lnTo>
                  <a:lnTo>
                    <a:pt x="85" y="125"/>
                  </a:lnTo>
                  <a:lnTo>
                    <a:pt x="85" y="126"/>
                  </a:lnTo>
                  <a:lnTo>
                    <a:pt x="85" y="126"/>
                  </a:lnTo>
                  <a:lnTo>
                    <a:pt x="85" y="126"/>
                  </a:lnTo>
                  <a:lnTo>
                    <a:pt x="85" y="126"/>
                  </a:lnTo>
                  <a:lnTo>
                    <a:pt x="85" y="126"/>
                  </a:lnTo>
                  <a:lnTo>
                    <a:pt x="85" y="128"/>
                  </a:lnTo>
                  <a:lnTo>
                    <a:pt x="84" y="128"/>
                  </a:lnTo>
                  <a:lnTo>
                    <a:pt x="84" y="128"/>
                  </a:lnTo>
                  <a:lnTo>
                    <a:pt x="84" y="128"/>
                  </a:lnTo>
                  <a:lnTo>
                    <a:pt x="84" y="128"/>
                  </a:lnTo>
                  <a:lnTo>
                    <a:pt x="84" y="128"/>
                  </a:lnTo>
                  <a:lnTo>
                    <a:pt x="84" y="130"/>
                  </a:lnTo>
                  <a:lnTo>
                    <a:pt x="84" y="130"/>
                  </a:lnTo>
                  <a:lnTo>
                    <a:pt x="82" y="130"/>
                  </a:lnTo>
                  <a:lnTo>
                    <a:pt x="82" y="130"/>
                  </a:lnTo>
                  <a:lnTo>
                    <a:pt x="82" y="130"/>
                  </a:lnTo>
                  <a:lnTo>
                    <a:pt x="80" y="131"/>
                  </a:lnTo>
                  <a:lnTo>
                    <a:pt x="80" y="133"/>
                  </a:lnTo>
                  <a:lnTo>
                    <a:pt x="79" y="133"/>
                  </a:lnTo>
                  <a:lnTo>
                    <a:pt x="79" y="134"/>
                  </a:lnTo>
                  <a:lnTo>
                    <a:pt x="77" y="136"/>
                  </a:lnTo>
                  <a:lnTo>
                    <a:pt x="79" y="136"/>
                  </a:lnTo>
                  <a:lnTo>
                    <a:pt x="79" y="136"/>
                  </a:lnTo>
                  <a:lnTo>
                    <a:pt x="79" y="136"/>
                  </a:lnTo>
                  <a:lnTo>
                    <a:pt x="77" y="137"/>
                  </a:lnTo>
                  <a:lnTo>
                    <a:pt x="77" y="137"/>
                  </a:lnTo>
                  <a:lnTo>
                    <a:pt x="77" y="137"/>
                  </a:lnTo>
                  <a:lnTo>
                    <a:pt x="77" y="137"/>
                  </a:lnTo>
                  <a:lnTo>
                    <a:pt x="76" y="139"/>
                  </a:lnTo>
                  <a:lnTo>
                    <a:pt x="74" y="141"/>
                  </a:lnTo>
                  <a:lnTo>
                    <a:pt x="74" y="141"/>
                  </a:lnTo>
                  <a:lnTo>
                    <a:pt x="74" y="141"/>
                  </a:lnTo>
                  <a:lnTo>
                    <a:pt x="74" y="142"/>
                  </a:lnTo>
                  <a:lnTo>
                    <a:pt x="74" y="142"/>
                  </a:lnTo>
                  <a:lnTo>
                    <a:pt x="73" y="142"/>
                  </a:lnTo>
                  <a:lnTo>
                    <a:pt x="74" y="142"/>
                  </a:lnTo>
                  <a:lnTo>
                    <a:pt x="69" y="144"/>
                  </a:lnTo>
                  <a:lnTo>
                    <a:pt x="66" y="144"/>
                  </a:lnTo>
                  <a:lnTo>
                    <a:pt x="63" y="142"/>
                  </a:lnTo>
                  <a:lnTo>
                    <a:pt x="60" y="142"/>
                  </a:lnTo>
                  <a:lnTo>
                    <a:pt x="58" y="142"/>
                  </a:lnTo>
                  <a:lnTo>
                    <a:pt x="57" y="142"/>
                  </a:lnTo>
                  <a:lnTo>
                    <a:pt x="55" y="141"/>
                  </a:lnTo>
                  <a:lnTo>
                    <a:pt x="54" y="141"/>
                  </a:lnTo>
                  <a:lnTo>
                    <a:pt x="52" y="141"/>
                  </a:lnTo>
                  <a:lnTo>
                    <a:pt x="50" y="141"/>
                  </a:lnTo>
                  <a:lnTo>
                    <a:pt x="47" y="141"/>
                  </a:lnTo>
                  <a:lnTo>
                    <a:pt x="46" y="137"/>
                  </a:lnTo>
                  <a:lnTo>
                    <a:pt x="44" y="137"/>
                  </a:lnTo>
                  <a:lnTo>
                    <a:pt x="43" y="136"/>
                  </a:lnTo>
                  <a:lnTo>
                    <a:pt x="41" y="136"/>
                  </a:lnTo>
                  <a:lnTo>
                    <a:pt x="33" y="136"/>
                  </a:lnTo>
                  <a:lnTo>
                    <a:pt x="33" y="136"/>
                  </a:lnTo>
                  <a:lnTo>
                    <a:pt x="30" y="136"/>
                  </a:lnTo>
                  <a:lnTo>
                    <a:pt x="27" y="137"/>
                  </a:lnTo>
                  <a:lnTo>
                    <a:pt x="24" y="137"/>
                  </a:lnTo>
                  <a:lnTo>
                    <a:pt x="21" y="137"/>
                  </a:lnTo>
                  <a:lnTo>
                    <a:pt x="17" y="136"/>
                  </a:lnTo>
                  <a:lnTo>
                    <a:pt x="14" y="133"/>
                  </a:lnTo>
                  <a:lnTo>
                    <a:pt x="11" y="130"/>
                  </a:lnTo>
                  <a:lnTo>
                    <a:pt x="8" y="128"/>
                  </a:lnTo>
                  <a:lnTo>
                    <a:pt x="8" y="126"/>
                  </a:lnTo>
                  <a:lnTo>
                    <a:pt x="5" y="123"/>
                  </a:lnTo>
                  <a:lnTo>
                    <a:pt x="3" y="123"/>
                  </a:lnTo>
                  <a:lnTo>
                    <a:pt x="3" y="123"/>
                  </a:lnTo>
                  <a:lnTo>
                    <a:pt x="2" y="117"/>
                  </a:lnTo>
                  <a:lnTo>
                    <a:pt x="0" y="114"/>
                  </a:lnTo>
                  <a:lnTo>
                    <a:pt x="0" y="95"/>
                  </a:lnTo>
                  <a:lnTo>
                    <a:pt x="0" y="90"/>
                  </a:lnTo>
                  <a:lnTo>
                    <a:pt x="0" y="73"/>
                  </a:lnTo>
                  <a:lnTo>
                    <a:pt x="0" y="70"/>
                  </a:lnTo>
                  <a:lnTo>
                    <a:pt x="27" y="70"/>
                  </a:lnTo>
                  <a:lnTo>
                    <a:pt x="28" y="70"/>
                  </a:lnTo>
                  <a:lnTo>
                    <a:pt x="28" y="70"/>
                  </a:lnTo>
                  <a:lnTo>
                    <a:pt x="30" y="70"/>
                  </a:lnTo>
                  <a:lnTo>
                    <a:pt x="28" y="67"/>
                  </a:lnTo>
                  <a:lnTo>
                    <a:pt x="28" y="67"/>
                  </a:lnTo>
                  <a:lnTo>
                    <a:pt x="28" y="65"/>
                  </a:lnTo>
                  <a:lnTo>
                    <a:pt x="28" y="63"/>
                  </a:lnTo>
                  <a:lnTo>
                    <a:pt x="30" y="62"/>
                  </a:lnTo>
                  <a:lnTo>
                    <a:pt x="30" y="60"/>
                  </a:lnTo>
                  <a:lnTo>
                    <a:pt x="28" y="57"/>
                  </a:lnTo>
                  <a:lnTo>
                    <a:pt x="28" y="56"/>
                  </a:lnTo>
                  <a:lnTo>
                    <a:pt x="30" y="54"/>
                  </a:lnTo>
                  <a:lnTo>
                    <a:pt x="30" y="51"/>
                  </a:lnTo>
                  <a:lnTo>
                    <a:pt x="30" y="51"/>
                  </a:lnTo>
                  <a:lnTo>
                    <a:pt x="30" y="49"/>
                  </a:lnTo>
                  <a:lnTo>
                    <a:pt x="30" y="48"/>
                  </a:lnTo>
                  <a:lnTo>
                    <a:pt x="30" y="48"/>
                  </a:lnTo>
                  <a:lnTo>
                    <a:pt x="30" y="46"/>
                  </a:lnTo>
                  <a:lnTo>
                    <a:pt x="30" y="46"/>
                  </a:lnTo>
                  <a:lnTo>
                    <a:pt x="30" y="46"/>
                  </a:lnTo>
                  <a:lnTo>
                    <a:pt x="30" y="43"/>
                  </a:lnTo>
                  <a:lnTo>
                    <a:pt x="30" y="41"/>
                  </a:lnTo>
                  <a:lnTo>
                    <a:pt x="30" y="38"/>
                  </a:lnTo>
                  <a:lnTo>
                    <a:pt x="30" y="40"/>
                  </a:lnTo>
                  <a:lnTo>
                    <a:pt x="32" y="40"/>
                  </a:lnTo>
                  <a:lnTo>
                    <a:pt x="32" y="40"/>
                  </a:lnTo>
                  <a:lnTo>
                    <a:pt x="32" y="41"/>
                  </a:lnTo>
                  <a:lnTo>
                    <a:pt x="33" y="41"/>
                  </a:lnTo>
                  <a:lnTo>
                    <a:pt x="35" y="41"/>
                  </a:lnTo>
                  <a:lnTo>
                    <a:pt x="35" y="43"/>
                  </a:lnTo>
                  <a:lnTo>
                    <a:pt x="35" y="45"/>
                  </a:lnTo>
                  <a:lnTo>
                    <a:pt x="35" y="46"/>
                  </a:lnTo>
                  <a:lnTo>
                    <a:pt x="35" y="46"/>
                  </a:lnTo>
                  <a:lnTo>
                    <a:pt x="35" y="46"/>
                  </a:lnTo>
                  <a:lnTo>
                    <a:pt x="36" y="48"/>
                  </a:lnTo>
                  <a:lnTo>
                    <a:pt x="38" y="48"/>
                  </a:lnTo>
                  <a:lnTo>
                    <a:pt x="39" y="46"/>
                  </a:lnTo>
                  <a:lnTo>
                    <a:pt x="39" y="46"/>
                  </a:lnTo>
                  <a:lnTo>
                    <a:pt x="41" y="46"/>
                  </a:lnTo>
                  <a:lnTo>
                    <a:pt x="43" y="45"/>
                  </a:lnTo>
                  <a:lnTo>
                    <a:pt x="46" y="45"/>
                  </a:lnTo>
                  <a:lnTo>
                    <a:pt x="47" y="45"/>
                  </a:lnTo>
                  <a:lnTo>
                    <a:pt x="47" y="45"/>
                  </a:lnTo>
                  <a:lnTo>
                    <a:pt x="49" y="45"/>
                  </a:lnTo>
                  <a:lnTo>
                    <a:pt x="49" y="45"/>
                  </a:lnTo>
                  <a:lnTo>
                    <a:pt x="49" y="46"/>
                  </a:lnTo>
                  <a:lnTo>
                    <a:pt x="49" y="46"/>
                  </a:lnTo>
                  <a:lnTo>
                    <a:pt x="49" y="49"/>
                  </a:lnTo>
                  <a:lnTo>
                    <a:pt x="49" y="49"/>
                  </a:lnTo>
                  <a:lnTo>
                    <a:pt x="50" y="51"/>
                  </a:lnTo>
                  <a:lnTo>
                    <a:pt x="50" y="51"/>
                  </a:lnTo>
                  <a:lnTo>
                    <a:pt x="52" y="52"/>
                  </a:lnTo>
                  <a:lnTo>
                    <a:pt x="54" y="52"/>
                  </a:lnTo>
                  <a:lnTo>
                    <a:pt x="57" y="52"/>
                  </a:lnTo>
                  <a:lnTo>
                    <a:pt x="57" y="54"/>
                  </a:lnTo>
                  <a:lnTo>
                    <a:pt x="58" y="54"/>
                  </a:lnTo>
                  <a:lnTo>
                    <a:pt x="60" y="54"/>
                  </a:lnTo>
                  <a:lnTo>
                    <a:pt x="63" y="54"/>
                  </a:lnTo>
                  <a:lnTo>
                    <a:pt x="65" y="54"/>
                  </a:lnTo>
                  <a:lnTo>
                    <a:pt x="68" y="56"/>
                  </a:lnTo>
                  <a:lnTo>
                    <a:pt x="69" y="56"/>
                  </a:lnTo>
                  <a:lnTo>
                    <a:pt x="71" y="56"/>
                  </a:lnTo>
                  <a:lnTo>
                    <a:pt x="71" y="54"/>
                  </a:lnTo>
                  <a:lnTo>
                    <a:pt x="73" y="54"/>
                  </a:lnTo>
                  <a:lnTo>
                    <a:pt x="73" y="54"/>
                  </a:lnTo>
                  <a:lnTo>
                    <a:pt x="73" y="52"/>
                  </a:lnTo>
                  <a:lnTo>
                    <a:pt x="74" y="51"/>
                  </a:lnTo>
                  <a:lnTo>
                    <a:pt x="74" y="49"/>
                  </a:lnTo>
                  <a:lnTo>
                    <a:pt x="74" y="49"/>
                  </a:lnTo>
                  <a:lnTo>
                    <a:pt x="76" y="49"/>
                  </a:lnTo>
                  <a:lnTo>
                    <a:pt x="76" y="49"/>
                  </a:lnTo>
                  <a:lnTo>
                    <a:pt x="77" y="52"/>
                  </a:lnTo>
                  <a:lnTo>
                    <a:pt x="79" y="54"/>
                  </a:lnTo>
                  <a:lnTo>
                    <a:pt x="80" y="57"/>
                  </a:lnTo>
                  <a:lnTo>
                    <a:pt x="80" y="59"/>
                  </a:lnTo>
                  <a:lnTo>
                    <a:pt x="82" y="59"/>
                  </a:lnTo>
                  <a:lnTo>
                    <a:pt x="82" y="59"/>
                  </a:lnTo>
                  <a:lnTo>
                    <a:pt x="84" y="59"/>
                  </a:lnTo>
                  <a:lnTo>
                    <a:pt x="85" y="59"/>
                  </a:lnTo>
                  <a:lnTo>
                    <a:pt x="88" y="60"/>
                  </a:lnTo>
                  <a:lnTo>
                    <a:pt x="91" y="62"/>
                  </a:lnTo>
                  <a:lnTo>
                    <a:pt x="93" y="62"/>
                  </a:lnTo>
                  <a:lnTo>
                    <a:pt x="93" y="63"/>
                  </a:lnTo>
                  <a:lnTo>
                    <a:pt x="95" y="63"/>
                  </a:lnTo>
                  <a:lnTo>
                    <a:pt x="95" y="65"/>
                  </a:lnTo>
                  <a:lnTo>
                    <a:pt x="95" y="67"/>
                  </a:lnTo>
                  <a:lnTo>
                    <a:pt x="96" y="68"/>
                  </a:lnTo>
                  <a:lnTo>
                    <a:pt x="96" y="68"/>
                  </a:lnTo>
                  <a:lnTo>
                    <a:pt x="98" y="68"/>
                  </a:lnTo>
                  <a:lnTo>
                    <a:pt x="98" y="68"/>
                  </a:lnTo>
                  <a:lnTo>
                    <a:pt x="99" y="70"/>
                  </a:lnTo>
                  <a:lnTo>
                    <a:pt x="99" y="71"/>
                  </a:lnTo>
                  <a:lnTo>
                    <a:pt x="101" y="73"/>
                  </a:lnTo>
                  <a:lnTo>
                    <a:pt x="101" y="74"/>
                  </a:lnTo>
                  <a:lnTo>
                    <a:pt x="103" y="76"/>
                  </a:lnTo>
                  <a:lnTo>
                    <a:pt x="104" y="76"/>
                  </a:lnTo>
                  <a:lnTo>
                    <a:pt x="106" y="76"/>
                  </a:lnTo>
                  <a:lnTo>
                    <a:pt x="106" y="76"/>
                  </a:lnTo>
                  <a:lnTo>
                    <a:pt x="107" y="74"/>
                  </a:lnTo>
                  <a:lnTo>
                    <a:pt x="109" y="74"/>
                  </a:lnTo>
                  <a:lnTo>
                    <a:pt x="110" y="73"/>
                  </a:lnTo>
                  <a:lnTo>
                    <a:pt x="110" y="74"/>
                  </a:lnTo>
                  <a:lnTo>
                    <a:pt x="110" y="74"/>
                  </a:lnTo>
                  <a:lnTo>
                    <a:pt x="112" y="76"/>
                  </a:lnTo>
                  <a:lnTo>
                    <a:pt x="112" y="76"/>
                  </a:lnTo>
                  <a:lnTo>
                    <a:pt x="112" y="76"/>
                  </a:lnTo>
                  <a:lnTo>
                    <a:pt x="114" y="76"/>
                  </a:lnTo>
                  <a:lnTo>
                    <a:pt x="114" y="76"/>
                  </a:lnTo>
                  <a:lnTo>
                    <a:pt x="114" y="76"/>
                  </a:lnTo>
                  <a:lnTo>
                    <a:pt x="114" y="73"/>
                  </a:lnTo>
                  <a:lnTo>
                    <a:pt x="114" y="70"/>
                  </a:lnTo>
                  <a:lnTo>
                    <a:pt x="114" y="68"/>
                  </a:lnTo>
                  <a:lnTo>
                    <a:pt x="114" y="65"/>
                  </a:lnTo>
                  <a:lnTo>
                    <a:pt x="114" y="57"/>
                  </a:lnTo>
                  <a:lnTo>
                    <a:pt x="114" y="57"/>
                  </a:lnTo>
                  <a:lnTo>
                    <a:pt x="112" y="59"/>
                  </a:lnTo>
                  <a:lnTo>
                    <a:pt x="110" y="59"/>
                  </a:lnTo>
                  <a:lnTo>
                    <a:pt x="109" y="59"/>
                  </a:lnTo>
                  <a:lnTo>
                    <a:pt x="109" y="59"/>
                  </a:lnTo>
                  <a:lnTo>
                    <a:pt x="109" y="60"/>
                  </a:lnTo>
                  <a:lnTo>
                    <a:pt x="109" y="60"/>
                  </a:lnTo>
                  <a:lnTo>
                    <a:pt x="109" y="62"/>
                  </a:lnTo>
                  <a:lnTo>
                    <a:pt x="109" y="62"/>
                  </a:lnTo>
                  <a:lnTo>
                    <a:pt x="107" y="62"/>
                  </a:lnTo>
                  <a:lnTo>
                    <a:pt x="104" y="60"/>
                  </a:lnTo>
                  <a:lnTo>
                    <a:pt x="103" y="60"/>
                  </a:lnTo>
                  <a:lnTo>
                    <a:pt x="101" y="59"/>
                  </a:lnTo>
                  <a:lnTo>
                    <a:pt x="99" y="57"/>
                  </a:lnTo>
                  <a:lnTo>
                    <a:pt x="99" y="56"/>
                  </a:lnTo>
                  <a:lnTo>
                    <a:pt x="96" y="54"/>
                  </a:lnTo>
                  <a:lnTo>
                    <a:pt x="95" y="54"/>
                  </a:lnTo>
                  <a:lnTo>
                    <a:pt x="95" y="52"/>
                  </a:lnTo>
                  <a:lnTo>
                    <a:pt x="93" y="51"/>
                  </a:lnTo>
                  <a:lnTo>
                    <a:pt x="93" y="49"/>
                  </a:lnTo>
                  <a:lnTo>
                    <a:pt x="93" y="49"/>
                  </a:lnTo>
                  <a:lnTo>
                    <a:pt x="93" y="48"/>
                  </a:lnTo>
                  <a:lnTo>
                    <a:pt x="93" y="46"/>
                  </a:lnTo>
                  <a:lnTo>
                    <a:pt x="95" y="43"/>
                  </a:lnTo>
                  <a:lnTo>
                    <a:pt x="95" y="40"/>
                  </a:lnTo>
                  <a:lnTo>
                    <a:pt x="95" y="38"/>
                  </a:lnTo>
                  <a:lnTo>
                    <a:pt x="96" y="37"/>
                  </a:lnTo>
                  <a:lnTo>
                    <a:pt x="96" y="33"/>
                  </a:lnTo>
                  <a:lnTo>
                    <a:pt x="96" y="32"/>
                  </a:lnTo>
                  <a:lnTo>
                    <a:pt x="96" y="30"/>
                  </a:lnTo>
                  <a:lnTo>
                    <a:pt x="96" y="27"/>
                  </a:lnTo>
                  <a:lnTo>
                    <a:pt x="96" y="26"/>
                  </a:lnTo>
                  <a:lnTo>
                    <a:pt x="96" y="24"/>
                  </a:lnTo>
                  <a:lnTo>
                    <a:pt x="96" y="21"/>
                  </a:lnTo>
                  <a:lnTo>
                    <a:pt x="95" y="19"/>
                  </a:lnTo>
                  <a:lnTo>
                    <a:pt x="93" y="16"/>
                  </a:lnTo>
                  <a:lnTo>
                    <a:pt x="93" y="15"/>
                  </a:lnTo>
                  <a:lnTo>
                    <a:pt x="95" y="15"/>
                  </a:lnTo>
                  <a:lnTo>
                    <a:pt x="96" y="13"/>
                  </a:lnTo>
                  <a:lnTo>
                    <a:pt x="98" y="11"/>
                  </a:lnTo>
                  <a:lnTo>
                    <a:pt x="98" y="11"/>
                  </a:lnTo>
                  <a:lnTo>
                    <a:pt x="99" y="10"/>
                  </a:lnTo>
                  <a:lnTo>
                    <a:pt x="99" y="8"/>
                  </a:lnTo>
                  <a:lnTo>
                    <a:pt x="101" y="7"/>
                  </a:lnTo>
                  <a:lnTo>
                    <a:pt x="101" y="5"/>
                  </a:lnTo>
                  <a:lnTo>
                    <a:pt x="101" y="5"/>
                  </a:lnTo>
                  <a:lnTo>
                    <a:pt x="101" y="4"/>
                  </a:lnTo>
                  <a:lnTo>
                    <a:pt x="106" y="4"/>
                  </a:lnTo>
                  <a:lnTo>
                    <a:pt x="109" y="4"/>
                  </a:lnTo>
                  <a:lnTo>
                    <a:pt x="114" y="2"/>
                  </a:lnTo>
                  <a:lnTo>
                    <a:pt x="117" y="2"/>
                  </a:lnTo>
                  <a:lnTo>
                    <a:pt x="121" y="0"/>
                  </a:lnTo>
                  <a:lnTo>
                    <a:pt x="12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41" name="Freeform 9"/>
            <p:cNvSpPr>
              <a:spLocks noEditPoints="1"/>
            </p:cNvSpPr>
            <p:nvPr/>
          </p:nvSpPr>
          <p:spPr bwMode="auto">
            <a:xfrm>
              <a:off x="6228909" y="5045521"/>
              <a:ext cx="602310" cy="793334"/>
            </a:xfrm>
            <a:custGeom>
              <a:avLst/>
              <a:gdLst>
                <a:gd name="T0" fmla="*/ 306 w 309"/>
                <a:gd name="T1" fmla="*/ 407 h 407"/>
                <a:gd name="T2" fmla="*/ 170 w 309"/>
                <a:gd name="T3" fmla="*/ 101 h 407"/>
                <a:gd name="T4" fmla="*/ 159 w 309"/>
                <a:gd name="T5" fmla="*/ 109 h 407"/>
                <a:gd name="T6" fmla="*/ 153 w 309"/>
                <a:gd name="T7" fmla="*/ 115 h 407"/>
                <a:gd name="T8" fmla="*/ 156 w 309"/>
                <a:gd name="T9" fmla="*/ 123 h 407"/>
                <a:gd name="T10" fmla="*/ 159 w 309"/>
                <a:gd name="T11" fmla="*/ 126 h 407"/>
                <a:gd name="T12" fmla="*/ 167 w 309"/>
                <a:gd name="T13" fmla="*/ 131 h 407"/>
                <a:gd name="T14" fmla="*/ 172 w 309"/>
                <a:gd name="T15" fmla="*/ 123 h 407"/>
                <a:gd name="T16" fmla="*/ 180 w 309"/>
                <a:gd name="T17" fmla="*/ 122 h 407"/>
                <a:gd name="T18" fmla="*/ 185 w 309"/>
                <a:gd name="T19" fmla="*/ 115 h 407"/>
                <a:gd name="T20" fmla="*/ 185 w 309"/>
                <a:gd name="T21" fmla="*/ 107 h 407"/>
                <a:gd name="T22" fmla="*/ 177 w 309"/>
                <a:gd name="T23" fmla="*/ 101 h 407"/>
                <a:gd name="T24" fmla="*/ 202 w 309"/>
                <a:gd name="T25" fmla="*/ 3 h 407"/>
                <a:gd name="T26" fmla="*/ 215 w 309"/>
                <a:gd name="T27" fmla="*/ 5 h 407"/>
                <a:gd name="T28" fmla="*/ 219 w 309"/>
                <a:gd name="T29" fmla="*/ 22 h 407"/>
                <a:gd name="T30" fmla="*/ 224 w 309"/>
                <a:gd name="T31" fmla="*/ 33 h 407"/>
                <a:gd name="T32" fmla="*/ 224 w 309"/>
                <a:gd name="T33" fmla="*/ 49 h 407"/>
                <a:gd name="T34" fmla="*/ 219 w 309"/>
                <a:gd name="T35" fmla="*/ 57 h 407"/>
                <a:gd name="T36" fmla="*/ 208 w 309"/>
                <a:gd name="T37" fmla="*/ 62 h 407"/>
                <a:gd name="T38" fmla="*/ 208 w 309"/>
                <a:gd name="T39" fmla="*/ 73 h 407"/>
                <a:gd name="T40" fmla="*/ 224 w 309"/>
                <a:gd name="T41" fmla="*/ 74 h 407"/>
                <a:gd name="T42" fmla="*/ 232 w 309"/>
                <a:gd name="T43" fmla="*/ 73 h 407"/>
                <a:gd name="T44" fmla="*/ 232 w 309"/>
                <a:gd name="T45" fmla="*/ 93 h 407"/>
                <a:gd name="T46" fmla="*/ 215 w 309"/>
                <a:gd name="T47" fmla="*/ 112 h 407"/>
                <a:gd name="T48" fmla="*/ 196 w 309"/>
                <a:gd name="T49" fmla="*/ 142 h 407"/>
                <a:gd name="T50" fmla="*/ 169 w 309"/>
                <a:gd name="T51" fmla="*/ 166 h 407"/>
                <a:gd name="T52" fmla="*/ 137 w 309"/>
                <a:gd name="T53" fmla="*/ 180 h 407"/>
                <a:gd name="T54" fmla="*/ 123 w 309"/>
                <a:gd name="T55" fmla="*/ 185 h 407"/>
                <a:gd name="T56" fmla="*/ 100 w 309"/>
                <a:gd name="T57" fmla="*/ 186 h 407"/>
                <a:gd name="T58" fmla="*/ 77 w 309"/>
                <a:gd name="T59" fmla="*/ 191 h 407"/>
                <a:gd name="T60" fmla="*/ 62 w 309"/>
                <a:gd name="T61" fmla="*/ 192 h 407"/>
                <a:gd name="T62" fmla="*/ 43 w 309"/>
                <a:gd name="T63" fmla="*/ 196 h 407"/>
                <a:gd name="T64" fmla="*/ 38 w 309"/>
                <a:gd name="T65" fmla="*/ 191 h 407"/>
                <a:gd name="T66" fmla="*/ 33 w 309"/>
                <a:gd name="T67" fmla="*/ 186 h 407"/>
                <a:gd name="T68" fmla="*/ 29 w 309"/>
                <a:gd name="T69" fmla="*/ 191 h 407"/>
                <a:gd name="T70" fmla="*/ 29 w 309"/>
                <a:gd name="T71" fmla="*/ 180 h 407"/>
                <a:gd name="T72" fmla="*/ 21 w 309"/>
                <a:gd name="T73" fmla="*/ 169 h 407"/>
                <a:gd name="T74" fmla="*/ 27 w 309"/>
                <a:gd name="T75" fmla="*/ 161 h 407"/>
                <a:gd name="T76" fmla="*/ 13 w 309"/>
                <a:gd name="T77" fmla="*/ 128 h 407"/>
                <a:gd name="T78" fmla="*/ 2 w 309"/>
                <a:gd name="T79" fmla="*/ 98 h 407"/>
                <a:gd name="T80" fmla="*/ 5 w 309"/>
                <a:gd name="T81" fmla="*/ 93 h 407"/>
                <a:gd name="T82" fmla="*/ 11 w 309"/>
                <a:gd name="T83" fmla="*/ 93 h 407"/>
                <a:gd name="T84" fmla="*/ 13 w 309"/>
                <a:gd name="T85" fmla="*/ 99 h 407"/>
                <a:gd name="T86" fmla="*/ 24 w 309"/>
                <a:gd name="T87" fmla="*/ 104 h 407"/>
                <a:gd name="T88" fmla="*/ 41 w 309"/>
                <a:gd name="T89" fmla="*/ 103 h 407"/>
                <a:gd name="T90" fmla="*/ 49 w 309"/>
                <a:gd name="T91" fmla="*/ 96 h 407"/>
                <a:gd name="T92" fmla="*/ 60 w 309"/>
                <a:gd name="T93" fmla="*/ 51 h 407"/>
                <a:gd name="T94" fmla="*/ 62 w 309"/>
                <a:gd name="T95" fmla="*/ 63 h 407"/>
                <a:gd name="T96" fmla="*/ 63 w 309"/>
                <a:gd name="T97" fmla="*/ 71 h 407"/>
                <a:gd name="T98" fmla="*/ 76 w 309"/>
                <a:gd name="T99" fmla="*/ 71 h 407"/>
                <a:gd name="T100" fmla="*/ 87 w 309"/>
                <a:gd name="T101" fmla="*/ 62 h 407"/>
                <a:gd name="T102" fmla="*/ 93 w 309"/>
                <a:gd name="T103" fmla="*/ 51 h 407"/>
                <a:gd name="T104" fmla="*/ 101 w 309"/>
                <a:gd name="T105" fmla="*/ 49 h 407"/>
                <a:gd name="T106" fmla="*/ 114 w 309"/>
                <a:gd name="T107" fmla="*/ 55 h 407"/>
                <a:gd name="T108" fmla="*/ 126 w 309"/>
                <a:gd name="T109" fmla="*/ 55 h 407"/>
                <a:gd name="T110" fmla="*/ 134 w 309"/>
                <a:gd name="T111" fmla="*/ 46 h 407"/>
                <a:gd name="T112" fmla="*/ 144 w 309"/>
                <a:gd name="T113" fmla="*/ 38 h 407"/>
                <a:gd name="T114" fmla="*/ 153 w 309"/>
                <a:gd name="T115" fmla="*/ 22 h 407"/>
                <a:gd name="T116" fmla="*/ 159 w 309"/>
                <a:gd name="T117" fmla="*/ 18 h 407"/>
                <a:gd name="T118" fmla="*/ 164 w 309"/>
                <a:gd name="T119" fmla="*/ 14 h 407"/>
                <a:gd name="T120" fmla="*/ 177 w 309"/>
                <a:gd name="T121" fmla="*/ 7 h 407"/>
                <a:gd name="T122" fmla="*/ 191 w 309"/>
                <a:gd name="T123"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9" h="407">
                  <a:moveTo>
                    <a:pt x="306" y="404"/>
                  </a:moveTo>
                  <a:lnTo>
                    <a:pt x="308" y="405"/>
                  </a:lnTo>
                  <a:lnTo>
                    <a:pt x="309" y="405"/>
                  </a:lnTo>
                  <a:lnTo>
                    <a:pt x="309" y="405"/>
                  </a:lnTo>
                  <a:lnTo>
                    <a:pt x="309" y="407"/>
                  </a:lnTo>
                  <a:lnTo>
                    <a:pt x="308" y="407"/>
                  </a:lnTo>
                  <a:lnTo>
                    <a:pt x="306" y="407"/>
                  </a:lnTo>
                  <a:lnTo>
                    <a:pt x="304" y="405"/>
                  </a:lnTo>
                  <a:lnTo>
                    <a:pt x="306" y="405"/>
                  </a:lnTo>
                  <a:lnTo>
                    <a:pt x="306" y="404"/>
                  </a:lnTo>
                  <a:close/>
                  <a:moveTo>
                    <a:pt x="175" y="99"/>
                  </a:moveTo>
                  <a:lnTo>
                    <a:pt x="175" y="99"/>
                  </a:lnTo>
                  <a:lnTo>
                    <a:pt x="174" y="99"/>
                  </a:lnTo>
                  <a:lnTo>
                    <a:pt x="170" y="101"/>
                  </a:lnTo>
                  <a:lnTo>
                    <a:pt x="167" y="103"/>
                  </a:lnTo>
                  <a:lnTo>
                    <a:pt x="166" y="104"/>
                  </a:lnTo>
                  <a:lnTo>
                    <a:pt x="164" y="104"/>
                  </a:lnTo>
                  <a:lnTo>
                    <a:pt x="163" y="104"/>
                  </a:lnTo>
                  <a:lnTo>
                    <a:pt x="161" y="106"/>
                  </a:lnTo>
                  <a:lnTo>
                    <a:pt x="161" y="107"/>
                  </a:lnTo>
                  <a:lnTo>
                    <a:pt x="159" y="109"/>
                  </a:lnTo>
                  <a:lnTo>
                    <a:pt x="159" y="111"/>
                  </a:lnTo>
                  <a:lnTo>
                    <a:pt x="159" y="111"/>
                  </a:lnTo>
                  <a:lnTo>
                    <a:pt x="158" y="111"/>
                  </a:lnTo>
                  <a:lnTo>
                    <a:pt x="158" y="112"/>
                  </a:lnTo>
                  <a:lnTo>
                    <a:pt x="156" y="114"/>
                  </a:lnTo>
                  <a:lnTo>
                    <a:pt x="155" y="114"/>
                  </a:lnTo>
                  <a:lnTo>
                    <a:pt x="153" y="115"/>
                  </a:lnTo>
                  <a:lnTo>
                    <a:pt x="153" y="115"/>
                  </a:lnTo>
                  <a:lnTo>
                    <a:pt x="153" y="115"/>
                  </a:lnTo>
                  <a:lnTo>
                    <a:pt x="153" y="117"/>
                  </a:lnTo>
                  <a:lnTo>
                    <a:pt x="155" y="118"/>
                  </a:lnTo>
                  <a:lnTo>
                    <a:pt x="155" y="120"/>
                  </a:lnTo>
                  <a:lnTo>
                    <a:pt x="156" y="122"/>
                  </a:lnTo>
                  <a:lnTo>
                    <a:pt x="156" y="123"/>
                  </a:lnTo>
                  <a:lnTo>
                    <a:pt x="158" y="123"/>
                  </a:lnTo>
                  <a:lnTo>
                    <a:pt x="158" y="125"/>
                  </a:lnTo>
                  <a:lnTo>
                    <a:pt x="158" y="126"/>
                  </a:lnTo>
                  <a:lnTo>
                    <a:pt x="158" y="126"/>
                  </a:lnTo>
                  <a:lnTo>
                    <a:pt x="158" y="126"/>
                  </a:lnTo>
                  <a:lnTo>
                    <a:pt x="158" y="126"/>
                  </a:lnTo>
                  <a:lnTo>
                    <a:pt x="159" y="126"/>
                  </a:lnTo>
                  <a:lnTo>
                    <a:pt x="159" y="128"/>
                  </a:lnTo>
                  <a:lnTo>
                    <a:pt x="159" y="128"/>
                  </a:lnTo>
                  <a:lnTo>
                    <a:pt x="161" y="128"/>
                  </a:lnTo>
                  <a:lnTo>
                    <a:pt x="161" y="129"/>
                  </a:lnTo>
                  <a:lnTo>
                    <a:pt x="163" y="131"/>
                  </a:lnTo>
                  <a:lnTo>
                    <a:pt x="166" y="131"/>
                  </a:lnTo>
                  <a:lnTo>
                    <a:pt x="167" y="131"/>
                  </a:lnTo>
                  <a:lnTo>
                    <a:pt x="167" y="131"/>
                  </a:lnTo>
                  <a:lnTo>
                    <a:pt x="167" y="131"/>
                  </a:lnTo>
                  <a:lnTo>
                    <a:pt x="169" y="129"/>
                  </a:lnTo>
                  <a:lnTo>
                    <a:pt x="169" y="128"/>
                  </a:lnTo>
                  <a:lnTo>
                    <a:pt x="169" y="128"/>
                  </a:lnTo>
                  <a:lnTo>
                    <a:pt x="170" y="125"/>
                  </a:lnTo>
                  <a:lnTo>
                    <a:pt x="172" y="123"/>
                  </a:lnTo>
                  <a:lnTo>
                    <a:pt x="174" y="123"/>
                  </a:lnTo>
                  <a:lnTo>
                    <a:pt x="174" y="123"/>
                  </a:lnTo>
                  <a:lnTo>
                    <a:pt x="175" y="123"/>
                  </a:lnTo>
                  <a:lnTo>
                    <a:pt x="175" y="123"/>
                  </a:lnTo>
                  <a:lnTo>
                    <a:pt x="175" y="123"/>
                  </a:lnTo>
                  <a:lnTo>
                    <a:pt x="177" y="123"/>
                  </a:lnTo>
                  <a:lnTo>
                    <a:pt x="180" y="122"/>
                  </a:lnTo>
                  <a:lnTo>
                    <a:pt x="180" y="122"/>
                  </a:lnTo>
                  <a:lnTo>
                    <a:pt x="182" y="122"/>
                  </a:lnTo>
                  <a:lnTo>
                    <a:pt x="183" y="120"/>
                  </a:lnTo>
                  <a:lnTo>
                    <a:pt x="183" y="118"/>
                  </a:lnTo>
                  <a:lnTo>
                    <a:pt x="183" y="117"/>
                  </a:lnTo>
                  <a:lnTo>
                    <a:pt x="183" y="115"/>
                  </a:lnTo>
                  <a:lnTo>
                    <a:pt x="185" y="115"/>
                  </a:lnTo>
                  <a:lnTo>
                    <a:pt x="185" y="115"/>
                  </a:lnTo>
                  <a:lnTo>
                    <a:pt x="186" y="112"/>
                  </a:lnTo>
                  <a:lnTo>
                    <a:pt x="186" y="111"/>
                  </a:lnTo>
                  <a:lnTo>
                    <a:pt x="186" y="111"/>
                  </a:lnTo>
                  <a:lnTo>
                    <a:pt x="186" y="109"/>
                  </a:lnTo>
                  <a:lnTo>
                    <a:pt x="186" y="109"/>
                  </a:lnTo>
                  <a:lnTo>
                    <a:pt x="185" y="107"/>
                  </a:lnTo>
                  <a:lnTo>
                    <a:pt x="185" y="107"/>
                  </a:lnTo>
                  <a:lnTo>
                    <a:pt x="183" y="106"/>
                  </a:lnTo>
                  <a:lnTo>
                    <a:pt x="182" y="104"/>
                  </a:lnTo>
                  <a:lnTo>
                    <a:pt x="180" y="104"/>
                  </a:lnTo>
                  <a:lnTo>
                    <a:pt x="178" y="103"/>
                  </a:lnTo>
                  <a:lnTo>
                    <a:pt x="178" y="101"/>
                  </a:lnTo>
                  <a:lnTo>
                    <a:pt x="177" y="101"/>
                  </a:lnTo>
                  <a:lnTo>
                    <a:pt x="177" y="99"/>
                  </a:lnTo>
                  <a:lnTo>
                    <a:pt x="175" y="99"/>
                  </a:lnTo>
                  <a:lnTo>
                    <a:pt x="175" y="99"/>
                  </a:lnTo>
                  <a:close/>
                  <a:moveTo>
                    <a:pt x="191" y="0"/>
                  </a:moveTo>
                  <a:lnTo>
                    <a:pt x="194" y="0"/>
                  </a:lnTo>
                  <a:lnTo>
                    <a:pt x="199" y="3"/>
                  </a:lnTo>
                  <a:lnTo>
                    <a:pt x="202" y="3"/>
                  </a:lnTo>
                  <a:lnTo>
                    <a:pt x="205" y="3"/>
                  </a:lnTo>
                  <a:lnTo>
                    <a:pt x="208" y="2"/>
                  </a:lnTo>
                  <a:lnTo>
                    <a:pt x="211" y="3"/>
                  </a:lnTo>
                  <a:lnTo>
                    <a:pt x="213" y="3"/>
                  </a:lnTo>
                  <a:lnTo>
                    <a:pt x="215" y="5"/>
                  </a:lnTo>
                  <a:lnTo>
                    <a:pt x="215" y="5"/>
                  </a:lnTo>
                  <a:lnTo>
                    <a:pt x="215" y="5"/>
                  </a:lnTo>
                  <a:lnTo>
                    <a:pt x="215" y="8"/>
                  </a:lnTo>
                  <a:lnTo>
                    <a:pt x="216" y="11"/>
                  </a:lnTo>
                  <a:lnTo>
                    <a:pt x="216" y="13"/>
                  </a:lnTo>
                  <a:lnTo>
                    <a:pt x="218" y="18"/>
                  </a:lnTo>
                  <a:lnTo>
                    <a:pt x="218" y="19"/>
                  </a:lnTo>
                  <a:lnTo>
                    <a:pt x="218" y="21"/>
                  </a:lnTo>
                  <a:lnTo>
                    <a:pt x="219" y="22"/>
                  </a:lnTo>
                  <a:lnTo>
                    <a:pt x="219" y="24"/>
                  </a:lnTo>
                  <a:lnTo>
                    <a:pt x="219" y="24"/>
                  </a:lnTo>
                  <a:lnTo>
                    <a:pt x="221" y="25"/>
                  </a:lnTo>
                  <a:lnTo>
                    <a:pt x="221" y="27"/>
                  </a:lnTo>
                  <a:lnTo>
                    <a:pt x="223" y="29"/>
                  </a:lnTo>
                  <a:lnTo>
                    <a:pt x="223" y="32"/>
                  </a:lnTo>
                  <a:lnTo>
                    <a:pt x="224" y="33"/>
                  </a:lnTo>
                  <a:lnTo>
                    <a:pt x="224" y="35"/>
                  </a:lnTo>
                  <a:lnTo>
                    <a:pt x="224" y="35"/>
                  </a:lnTo>
                  <a:lnTo>
                    <a:pt x="224" y="38"/>
                  </a:lnTo>
                  <a:lnTo>
                    <a:pt x="224" y="41"/>
                  </a:lnTo>
                  <a:lnTo>
                    <a:pt x="224" y="44"/>
                  </a:lnTo>
                  <a:lnTo>
                    <a:pt x="224" y="47"/>
                  </a:lnTo>
                  <a:lnTo>
                    <a:pt x="224" y="49"/>
                  </a:lnTo>
                  <a:lnTo>
                    <a:pt x="224" y="54"/>
                  </a:lnTo>
                  <a:lnTo>
                    <a:pt x="223" y="55"/>
                  </a:lnTo>
                  <a:lnTo>
                    <a:pt x="224" y="57"/>
                  </a:lnTo>
                  <a:lnTo>
                    <a:pt x="224" y="59"/>
                  </a:lnTo>
                  <a:lnTo>
                    <a:pt x="223" y="59"/>
                  </a:lnTo>
                  <a:lnTo>
                    <a:pt x="223" y="59"/>
                  </a:lnTo>
                  <a:lnTo>
                    <a:pt x="219" y="57"/>
                  </a:lnTo>
                  <a:lnTo>
                    <a:pt x="216" y="55"/>
                  </a:lnTo>
                  <a:lnTo>
                    <a:pt x="215" y="55"/>
                  </a:lnTo>
                  <a:lnTo>
                    <a:pt x="215" y="55"/>
                  </a:lnTo>
                  <a:lnTo>
                    <a:pt x="213" y="57"/>
                  </a:lnTo>
                  <a:lnTo>
                    <a:pt x="211" y="59"/>
                  </a:lnTo>
                  <a:lnTo>
                    <a:pt x="210" y="60"/>
                  </a:lnTo>
                  <a:lnTo>
                    <a:pt x="208" y="62"/>
                  </a:lnTo>
                  <a:lnTo>
                    <a:pt x="207" y="65"/>
                  </a:lnTo>
                  <a:lnTo>
                    <a:pt x="207" y="66"/>
                  </a:lnTo>
                  <a:lnTo>
                    <a:pt x="207" y="68"/>
                  </a:lnTo>
                  <a:lnTo>
                    <a:pt x="207" y="71"/>
                  </a:lnTo>
                  <a:lnTo>
                    <a:pt x="207" y="71"/>
                  </a:lnTo>
                  <a:lnTo>
                    <a:pt x="208" y="71"/>
                  </a:lnTo>
                  <a:lnTo>
                    <a:pt x="208" y="73"/>
                  </a:lnTo>
                  <a:lnTo>
                    <a:pt x="211" y="76"/>
                  </a:lnTo>
                  <a:lnTo>
                    <a:pt x="215" y="77"/>
                  </a:lnTo>
                  <a:lnTo>
                    <a:pt x="216" y="79"/>
                  </a:lnTo>
                  <a:lnTo>
                    <a:pt x="221" y="79"/>
                  </a:lnTo>
                  <a:lnTo>
                    <a:pt x="224" y="79"/>
                  </a:lnTo>
                  <a:lnTo>
                    <a:pt x="224" y="77"/>
                  </a:lnTo>
                  <a:lnTo>
                    <a:pt x="224" y="74"/>
                  </a:lnTo>
                  <a:lnTo>
                    <a:pt x="224" y="71"/>
                  </a:lnTo>
                  <a:lnTo>
                    <a:pt x="224" y="71"/>
                  </a:lnTo>
                  <a:lnTo>
                    <a:pt x="226" y="71"/>
                  </a:lnTo>
                  <a:lnTo>
                    <a:pt x="226" y="73"/>
                  </a:lnTo>
                  <a:lnTo>
                    <a:pt x="227" y="73"/>
                  </a:lnTo>
                  <a:lnTo>
                    <a:pt x="229" y="73"/>
                  </a:lnTo>
                  <a:lnTo>
                    <a:pt x="232" y="73"/>
                  </a:lnTo>
                  <a:lnTo>
                    <a:pt x="234" y="73"/>
                  </a:lnTo>
                  <a:lnTo>
                    <a:pt x="235" y="73"/>
                  </a:lnTo>
                  <a:lnTo>
                    <a:pt x="237" y="73"/>
                  </a:lnTo>
                  <a:lnTo>
                    <a:pt x="237" y="76"/>
                  </a:lnTo>
                  <a:lnTo>
                    <a:pt x="235" y="81"/>
                  </a:lnTo>
                  <a:lnTo>
                    <a:pt x="234" y="84"/>
                  </a:lnTo>
                  <a:lnTo>
                    <a:pt x="232" y="93"/>
                  </a:lnTo>
                  <a:lnTo>
                    <a:pt x="230" y="98"/>
                  </a:lnTo>
                  <a:lnTo>
                    <a:pt x="229" y="99"/>
                  </a:lnTo>
                  <a:lnTo>
                    <a:pt x="224" y="103"/>
                  </a:lnTo>
                  <a:lnTo>
                    <a:pt x="224" y="104"/>
                  </a:lnTo>
                  <a:lnTo>
                    <a:pt x="223" y="104"/>
                  </a:lnTo>
                  <a:lnTo>
                    <a:pt x="221" y="104"/>
                  </a:lnTo>
                  <a:lnTo>
                    <a:pt x="215" y="112"/>
                  </a:lnTo>
                  <a:lnTo>
                    <a:pt x="213" y="115"/>
                  </a:lnTo>
                  <a:lnTo>
                    <a:pt x="210" y="120"/>
                  </a:lnTo>
                  <a:lnTo>
                    <a:pt x="208" y="123"/>
                  </a:lnTo>
                  <a:lnTo>
                    <a:pt x="205" y="128"/>
                  </a:lnTo>
                  <a:lnTo>
                    <a:pt x="202" y="133"/>
                  </a:lnTo>
                  <a:lnTo>
                    <a:pt x="199" y="137"/>
                  </a:lnTo>
                  <a:lnTo>
                    <a:pt x="196" y="142"/>
                  </a:lnTo>
                  <a:lnTo>
                    <a:pt x="193" y="144"/>
                  </a:lnTo>
                  <a:lnTo>
                    <a:pt x="191" y="145"/>
                  </a:lnTo>
                  <a:lnTo>
                    <a:pt x="188" y="148"/>
                  </a:lnTo>
                  <a:lnTo>
                    <a:pt x="183" y="153"/>
                  </a:lnTo>
                  <a:lnTo>
                    <a:pt x="178" y="158"/>
                  </a:lnTo>
                  <a:lnTo>
                    <a:pt x="174" y="163"/>
                  </a:lnTo>
                  <a:lnTo>
                    <a:pt x="169" y="166"/>
                  </a:lnTo>
                  <a:lnTo>
                    <a:pt x="164" y="170"/>
                  </a:lnTo>
                  <a:lnTo>
                    <a:pt x="163" y="170"/>
                  </a:lnTo>
                  <a:lnTo>
                    <a:pt x="158" y="175"/>
                  </a:lnTo>
                  <a:lnTo>
                    <a:pt x="153" y="177"/>
                  </a:lnTo>
                  <a:lnTo>
                    <a:pt x="147" y="180"/>
                  </a:lnTo>
                  <a:lnTo>
                    <a:pt x="144" y="181"/>
                  </a:lnTo>
                  <a:lnTo>
                    <a:pt x="137" y="180"/>
                  </a:lnTo>
                  <a:lnTo>
                    <a:pt x="134" y="181"/>
                  </a:lnTo>
                  <a:lnTo>
                    <a:pt x="133" y="183"/>
                  </a:lnTo>
                  <a:lnTo>
                    <a:pt x="133" y="185"/>
                  </a:lnTo>
                  <a:lnTo>
                    <a:pt x="131" y="186"/>
                  </a:lnTo>
                  <a:lnTo>
                    <a:pt x="129" y="186"/>
                  </a:lnTo>
                  <a:lnTo>
                    <a:pt x="126" y="185"/>
                  </a:lnTo>
                  <a:lnTo>
                    <a:pt x="123" y="185"/>
                  </a:lnTo>
                  <a:lnTo>
                    <a:pt x="122" y="186"/>
                  </a:lnTo>
                  <a:lnTo>
                    <a:pt x="120" y="188"/>
                  </a:lnTo>
                  <a:lnTo>
                    <a:pt x="117" y="188"/>
                  </a:lnTo>
                  <a:lnTo>
                    <a:pt x="111" y="186"/>
                  </a:lnTo>
                  <a:lnTo>
                    <a:pt x="104" y="185"/>
                  </a:lnTo>
                  <a:lnTo>
                    <a:pt x="103" y="185"/>
                  </a:lnTo>
                  <a:lnTo>
                    <a:pt x="100" y="186"/>
                  </a:lnTo>
                  <a:lnTo>
                    <a:pt x="98" y="186"/>
                  </a:lnTo>
                  <a:lnTo>
                    <a:pt x="93" y="186"/>
                  </a:lnTo>
                  <a:lnTo>
                    <a:pt x="90" y="185"/>
                  </a:lnTo>
                  <a:lnTo>
                    <a:pt x="88" y="185"/>
                  </a:lnTo>
                  <a:lnTo>
                    <a:pt x="85" y="186"/>
                  </a:lnTo>
                  <a:lnTo>
                    <a:pt x="84" y="186"/>
                  </a:lnTo>
                  <a:lnTo>
                    <a:pt x="77" y="191"/>
                  </a:lnTo>
                  <a:lnTo>
                    <a:pt x="73" y="191"/>
                  </a:lnTo>
                  <a:lnTo>
                    <a:pt x="71" y="192"/>
                  </a:lnTo>
                  <a:lnTo>
                    <a:pt x="70" y="192"/>
                  </a:lnTo>
                  <a:lnTo>
                    <a:pt x="66" y="191"/>
                  </a:lnTo>
                  <a:lnTo>
                    <a:pt x="65" y="191"/>
                  </a:lnTo>
                  <a:lnTo>
                    <a:pt x="63" y="191"/>
                  </a:lnTo>
                  <a:lnTo>
                    <a:pt x="62" y="192"/>
                  </a:lnTo>
                  <a:lnTo>
                    <a:pt x="59" y="192"/>
                  </a:lnTo>
                  <a:lnTo>
                    <a:pt x="57" y="194"/>
                  </a:lnTo>
                  <a:lnTo>
                    <a:pt x="51" y="197"/>
                  </a:lnTo>
                  <a:lnTo>
                    <a:pt x="49" y="197"/>
                  </a:lnTo>
                  <a:lnTo>
                    <a:pt x="49" y="197"/>
                  </a:lnTo>
                  <a:lnTo>
                    <a:pt x="46" y="197"/>
                  </a:lnTo>
                  <a:lnTo>
                    <a:pt x="43" y="196"/>
                  </a:lnTo>
                  <a:lnTo>
                    <a:pt x="41" y="196"/>
                  </a:lnTo>
                  <a:lnTo>
                    <a:pt x="41" y="194"/>
                  </a:lnTo>
                  <a:lnTo>
                    <a:pt x="41" y="192"/>
                  </a:lnTo>
                  <a:lnTo>
                    <a:pt x="41" y="192"/>
                  </a:lnTo>
                  <a:lnTo>
                    <a:pt x="40" y="192"/>
                  </a:lnTo>
                  <a:lnTo>
                    <a:pt x="38" y="192"/>
                  </a:lnTo>
                  <a:lnTo>
                    <a:pt x="38" y="191"/>
                  </a:lnTo>
                  <a:lnTo>
                    <a:pt x="36" y="191"/>
                  </a:lnTo>
                  <a:lnTo>
                    <a:pt x="35" y="191"/>
                  </a:lnTo>
                  <a:lnTo>
                    <a:pt x="33" y="191"/>
                  </a:lnTo>
                  <a:lnTo>
                    <a:pt x="33" y="189"/>
                  </a:lnTo>
                  <a:lnTo>
                    <a:pt x="33" y="189"/>
                  </a:lnTo>
                  <a:lnTo>
                    <a:pt x="33" y="188"/>
                  </a:lnTo>
                  <a:lnTo>
                    <a:pt x="33" y="186"/>
                  </a:lnTo>
                  <a:lnTo>
                    <a:pt x="33" y="186"/>
                  </a:lnTo>
                  <a:lnTo>
                    <a:pt x="32" y="186"/>
                  </a:lnTo>
                  <a:lnTo>
                    <a:pt x="30" y="186"/>
                  </a:lnTo>
                  <a:lnTo>
                    <a:pt x="30" y="186"/>
                  </a:lnTo>
                  <a:lnTo>
                    <a:pt x="29" y="186"/>
                  </a:lnTo>
                  <a:lnTo>
                    <a:pt x="29" y="188"/>
                  </a:lnTo>
                  <a:lnTo>
                    <a:pt x="29" y="191"/>
                  </a:lnTo>
                  <a:lnTo>
                    <a:pt x="29" y="189"/>
                  </a:lnTo>
                  <a:lnTo>
                    <a:pt x="27" y="188"/>
                  </a:lnTo>
                  <a:lnTo>
                    <a:pt x="27" y="186"/>
                  </a:lnTo>
                  <a:lnTo>
                    <a:pt x="27" y="185"/>
                  </a:lnTo>
                  <a:lnTo>
                    <a:pt x="29" y="183"/>
                  </a:lnTo>
                  <a:lnTo>
                    <a:pt x="29" y="181"/>
                  </a:lnTo>
                  <a:lnTo>
                    <a:pt x="29" y="180"/>
                  </a:lnTo>
                  <a:lnTo>
                    <a:pt x="27" y="177"/>
                  </a:lnTo>
                  <a:lnTo>
                    <a:pt x="25" y="175"/>
                  </a:lnTo>
                  <a:lnTo>
                    <a:pt x="24" y="175"/>
                  </a:lnTo>
                  <a:lnTo>
                    <a:pt x="24" y="172"/>
                  </a:lnTo>
                  <a:lnTo>
                    <a:pt x="22" y="172"/>
                  </a:lnTo>
                  <a:lnTo>
                    <a:pt x="21" y="170"/>
                  </a:lnTo>
                  <a:lnTo>
                    <a:pt x="21" y="169"/>
                  </a:lnTo>
                  <a:lnTo>
                    <a:pt x="19" y="166"/>
                  </a:lnTo>
                  <a:lnTo>
                    <a:pt x="21" y="166"/>
                  </a:lnTo>
                  <a:lnTo>
                    <a:pt x="21" y="164"/>
                  </a:lnTo>
                  <a:lnTo>
                    <a:pt x="22" y="166"/>
                  </a:lnTo>
                  <a:lnTo>
                    <a:pt x="24" y="166"/>
                  </a:lnTo>
                  <a:lnTo>
                    <a:pt x="25" y="164"/>
                  </a:lnTo>
                  <a:lnTo>
                    <a:pt x="27" y="161"/>
                  </a:lnTo>
                  <a:lnTo>
                    <a:pt x="27" y="158"/>
                  </a:lnTo>
                  <a:lnTo>
                    <a:pt x="27" y="155"/>
                  </a:lnTo>
                  <a:lnTo>
                    <a:pt x="25" y="148"/>
                  </a:lnTo>
                  <a:lnTo>
                    <a:pt x="24" y="147"/>
                  </a:lnTo>
                  <a:lnTo>
                    <a:pt x="21" y="144"/>
                  </a:lnTo>
                  <a:lnTo>
                    <a:pt x="18" y="137"/>
                  </a:lnTo>
                  <a:lnTo>
                    <a:pt x="13" y="128"/>
                  </a:lnTo>
                  <a:lnTo>
                    <a:pt x="10" y="123"/>
                  </a:lnTo>
                  <a:lnTo>
                    <a:pt x="6" y="112"/>
                  </a:lnTo>
                  <a:lnTo>
                    <a:pt x="3" y="106"/>
                  </a:lnTo>
                  <a:lnTo>
                    <a:pt x="0" y="99"/>
                  </a:lnTo>
                  <a:lnTo>
                    <a:pt x="0" y="99"/>
                  </a:lnTo>
                  <a:lnTo>
                    <a:pt x="0" y="99"/>
                  </a:lnTo>
                  <a:lnTo>
                    <a:pt x="2" y="98"/>
                  </a:lnTo>
                  <a:lnTo>
                    <a:pt x="3" y="98"/>
                  </a:lnTo>
                  <a:lnTo>
                    <a:pt x="3" y="98"/>
                  </a:lnTo>
                  <a:lnTo>
                    <a:pt x="3" y="96"/>
                  </a:lnTo>
                  <a:lnTo>
                    <a:pt x="5" y="96"/>
                  </a:lnTo>
                  <a:lnTo>
                    <a:pt x="5" y="95"/>
                  </a:lnTo>
                  <a:lnTo>
                    <a:pt x="5" y="95"/>
                  </a:lnTo>
                  <a:lnTo>
                    <a:pt x="5" y="93"/>
                  </a:lnTo>
                  <a:lnTo>
                    <a:pt x="6" y="92"/>
                  </a:lnTo>
                  <a:lnTo>
                    <a:pt x="6" y="92"/>
                  </a:lnTo>
                  <a:lnTo>
                    <a:pt x="8" y="90"/>
                  </a:lnTo>
                  <a:lnTo>
                    <a:pt x="10" y="92"/>
                  </a:lnTo>
                  <a:lnTo>
                    <a:pt x="10" y="92"/>
                  </a:lnTo>
                  <a:lnTo>
                    <a:pt x="11" y="93"/>
                  </a:lnTo>
                  <a:lnTo>
                    <a:pt x="11" y="93"/>
                  </a:lnTo>
                  <a:lnTo>
                    <a:pt x="13" y="93"/>
                  </a:lnTo>
                  <a:lnTo>
                    <a:pt x="13" y="95"/>
                  </a:lnTo>
                  <a:lnTo>
                    <a:pt x="13" y="95"/>
                  </a:lnTo>
                  <a:lnTo>
                    <a:pt x="13" y="96"/>
                  </a:lnTo>
                  <a:lnTo>
                    <a:pt x="13" y="96"/>
                  </a:lnTo>
                  <a:lnTo>
                    <a:pt x="13" y="98"/>
                  </a:lnTo>
                  <a:lnTo>
                    <a:pt x="13" y="99"/>
                  </a:lnTo>
                  <a:lnTo>
                    <a:pt x="13" y="99"/>
                  </a:lnTo>
                  <a:lnTo>
                    <a:pt x="14" y="101"/>
                  </a:lnTo>
                  <a:lnTo>
                    <a:pt x="16" y="101"/>
                  </a:lnTo>
                  <a:lnTo>
                    <a:pt x="18" y="103"/>
                  </a:lnTo>
                  <a:lnTo>
                    <a:pt x="19" y="103"/>
                  </a:lnTo>
                  <a:lnTo>
                    <a:pt x="22" y="103"/>
                  </a:lnTo>
                  <a:lnTo>
                    <a:pt x="24" y="104"/>
                  </a:lnTo>
                  <a:lnTo>
                    <a:pt x="27" y="104"/>
                  </a:lnTo>
                  <a:lnTo>
                    <a:pt x="30" y="103"/>
                  </a:lnTo>
                  <a:lnTo>
                    <a:pt x="35" y="104"/>
                  </a:lnTo>
                  <a:lnTo>
                    <a:pt x="36" y="104"/>
                  </a:lnTo>
                  <a:lnTo>
                    <a:pt x="38" y="104"/>
                  </a:lnTo>
                  <a:lnTo>
                    <a:pt x="40" y="104"/>
                  </a:lnTo>
                  <a:lnTo>
                    <a:pt x="41" y="103"/>
                  </a:lnTo>
                  <a:lnTo>
                    <a:pt x="40" y="103"/>
                  </a:lnTo>
                  <a:lnTo>
                    <a:pt x="41" y="101"/>
                  </a:lnTo>
                  <a:lnTo>
                    <a:pt x="43" y="101"/>
                  </a:lnTo>
                  <a:lnTo>
                    <a:pt x="43" y="101"/>
                  </a:lnTo>
                  <a:lnTo>
                    <a:pt x="44" y="99"/>
                  </a:lnTo>
                  <a:lnTo>
                    <a:pt x="46" y="98"/>
                  </a:lnTo>
                  <a:lnTo>
                    <a:pt x="49" y="96"/>
                  </a:lnTo>
                  <a:lnTo>
                    <a:pt x="51" y="96"/>
                  </a:lnTo>
                  <a:lnTo>
                    <a:pt x="51" y="40"/>
                  </a:lnTo>
                  <a:lnTo>
                    <a:pt x="51" y="41"/>
                  </a:lnTo>
                  <a:lnTo>
                    <a:pt x="55" y="44"/>
                  </a:lnTo>
                  <a:lnTo>
                    <a:pt x="57" y="46"/>
                  </a:lnTo>
                  <a:lnTo>
                    <a:pt x="57" y="47"/>
                  </a:lnTo>
                  <a:lnTo>
                    <a:pt x="60" y="51"/>
                  </a:lnTo>
                  <a:lnTo>
                    <a:pt x="62" y="55"/>
                  </a:lnTo>
                  <a:lnTo>
                    <a:pt x="62" y="59"/>
                  </a:lnTo>
                  <a:lnTo>
                    <a:pt x="62" y="59"/>
                  </a:lnTo>
                  <a:lnTo>
                    <a:pt x="63" y="60"/>
                  </a:lnTo>
                  <a:lnTo>
                    <a:pt x="63" y="62"/>
                  </a:lnTo>
                  <a:lnTo>
                    <a:pt x="63" y="62"/>
                  </a:lnTo>
                  <a:lnTo>
                    <a:pt x="62" y="63"/>
                  </a:lnTo>
                  <a:lnTo>
                    <a:pt x="62" y="65"/>
                  </a:lnTo>
                  <a:lnTo>
                    <a:pt x="60" y="66"/>
                  </a:lnTo>
                  <a:lnTo>
                    <a:pt x="60" y="68"/>
                  </a:lnTo>
                  <a:lnTo>
                    <a:pt x="60" y="71"/>
                  </a:lnTo>
                  <a:lnTo>
                    <a:pt x="60" y="71"/>
                  </a:lnTo>
                  <a:lnTo>
                    <a:pt x="62" y="73"/>
                  </a:lnTo>
                  <a:lnTo>
                    <a:pt x="63" y="71"/>
                  </a:lnTo>
                  <a:lnTo>
                    <a:pt x="65" y="71"/>
                  </a:lnTo>
                  <a:lnTo>
                    <a:pt x="66" y="73"/>
                  </a:lnTo>
                  <a:lnTo>
                    <a:pt x="71" y="71"/>
                  </a:lnTo>
                  <a:lnTo>
                    <a:pt x="73" y="73"/>
                  </a:lnTo>
                  <a:lnTo>
                    <a:pt x="74" y="73"/>
                  </a:lnTo>
                  <a:lnTo>
                    <a:pt x="76" y="73"/>
                  </a:lnTo>
                  <a:lnTo>
                    <a:pt x="76" y="71"/>
                  </a:lnTo>
                  <a:lnTo>
                    <a:pt x="77" y="70"/>
                  </a:lnTo>
                  <a:lnTo>
                    <a:pt x="77" y="70"/>
                  </a:lnTo>
                  <a:lnTo>
                    <a:pt x="79" y="70"/>
                  </a:lnTo>
                  <a:lnTo>
                    <a:pt x="81" y="70"/>
                  </a:lnTo>
                  <a:lnTo>
                    <a:pt x="81" y="68"/>
                  </a:lnTo>
                  <a:lnTo>
                    <a:pt x="82" y="65"/>
                  </a:lnTo>
                  <a:lnTo>
                    <a:pt x="87" y="62"/>
                  </a:lnTo>
                  <a:lnTo>
                    <a:pt x="88" y="62"/>
                  </a:lnTo>
                  <a:lnTo>
                    <a:pt x="88" y="62"/>
                  </a:lnTo>
                  <a:lnTo>
                    <a:pt x="88" y="60"/>
                  </a:lnTo>
                  <a:lnTo>
                    <a:pt x="90" y="57"/>
                  </a:lnTo>
                  <a:lnTo>
                    <a:pt x="92" y="54"/>
                  </a:lnTo>
                  <a:lnTo>
                    <a:pt x="92" y="52"/>
                  </a:lnTo>
                  <a:lnTo>
                    <a:pt x="93" y="51"/>
                  </a:lnTo>
                  <a:lnTo>
                    <a:pt x="93" y="49"/>
                  </a:lnTo>
                  <a:lnTo>
                    <a:pt x="95" y="49"/>
                  </a:lnTo>
                  <a:lnTo>
                    <a:pt x="95" y="49"/>
                  </a:lnTo>
                  <a:lnTo>
                    <a:pt x="96" y="47"/>
                  </a:lnTo>
                  <a:lnTo>
                    <a:pt x="98" y="47"/>
                  </a:lnTo>
                  <a:lnTo>
                    <a:pt x="100" y="47"/>
                  </a:lnTo>
                  <a:lnTo>
                    <a:pt x="101" y="49"/>
                  </a:lnTo>
                  <a:lnTo>
                    <a:pt x="104" y="51"/>
                  </a:lnTo>
                  <a:lnTo>
                    <a:pt x="106" y="52"/>
                  </a:lnTo>
                  <a:lnTo>
                    <a:pt x="107" y="52"/>
                  </a:lnTo>
                  <a:lnTo>
                    <a:pt x="109" y="54"/>
                  </a:lnTo>
                  <a:lnTo>
                    <a:pt x="111" y="54"/>
                  </a:lnTo>
                  <a:lnTo>
                    <a:pt x="112" y="54"/>
                  </a:lnTo>
                  <a:lnTo>
                    <a:pt x="114" y="55"/>
                  </a:lnTo>
                  <a:lnTo>
                    <a:pt x="114" y="55"/>
                  </a:lnTo>
                  <a:lnTo>
                    <a:pt x="117" y="55"/>
                  </a:lnTo>
                  <a:lnTo>
                    <a:pt x="120" y="57"/>
                  </a:lnTo>
                  <a:lnTo>
                    <a:pt x="122" y="57"/>
                  </a:lnTo>
                  <a:lnTo>
                    <a:pt x="123" y="55"/>
                  </a:lnTo>
                  <a:lnTo>
                    <a:pt x="125" y="55"/>
                  </a:lnTo>
                  <a:lnTo>
                    <a:pt x="126" y="55"/>
                  </a:lnTo>
                  <a:lnTo>
                    <a:pt x="128" y="55"/>
                  </a:lnTo>
                  <a:lnTo>
                    <a:pt x="129" y="55"/>
                  </a:lnTo>
                  <a:lnTo>
                    <a:pt x="131" y="54"/>
                  </a:lnTo>
                  <a:lnTo>
                    <a:pt x="131" y="54"/>
                  </a:lnTo>
                  <a:lnTo>
                    <a:pt x="133" y="51"/>
                  </a:lnTo>
                  <a:lnTo>
                    <a:pt x="133" y="49"/>
                  </a:lnTo>
                  <a:lnTo>
                    <a:pt x="134" y="46"/>
                  </a:lnTo>
                  <a:lnTo>
                    <a:pt x="136" y="43"/>
                  </a:lnTo>
                  <a:lnTo>
                    <a:pt x="136" y="41"/>
                  </a:lnTo>
                  <a:lnTo>
                    <a:pt x="136" y="40"/>
                  </a:lnTo>
                  <a:lnTo>
                    <a:pt x="137" y="40"/>
                  </a:lnTo>
                  <a:lnTo>
                    <a:pt x="139" y="38"/>
                  </a:lnTo>
                  <a:lnTo>
                    <a:pt x="144" y="38"/>
                  </a:lnTo>
                  <a:lnTo>
                    <a:pt x="144" y="38"/>
                  </a:lnTo>
                  <a:lnTo>
                    <a:pt x="145" y="36"/>
                  </a:lnTo>
                  <a:lnTo>
                    <a:pt x="147" y="35"/>
                  </a:lnTo>
                  <a:lnTo>
                    <a:pt x="148" y="33"/>
                  </a:lnTo>
                  <a:lnTo>
                    <a:pt x="150" y="32"/>
                  </a:lnTo>
                  <a:lnTo>
                    <a:pt x="152" y="25"/>
                  </a:lnTo>
                  <a:lnTo>
                    <a:pt x="152" y="24"/>
                  </a:lnTo>
                  <a:lnTo>
                    <a:pt x="153" y="22"/>
                  </a:lnTo>
                  <a:lnTo>
                    <a:pt x="155" y="21"/>
                  </a:lnTo>
                  <a:lnTo>
                    <a:pt x="155" y="21"/>
                  </a:lnTo>
                  <a:lnTo>
                    <a:pt x="156" y="21"/>
                  </a:lnTo>
                  <a:lnTo>
                    <a:pt x="156" y="19"/>
                  </a:lnTo>
                  <a:lnTo>
                    <a:pt x="158" y="19"/>
                  </a:lnTo>
                  <a:lnTo>
                    <a:pt x="159" y="19"/>
                  </a:lnTo>
                  <a:lnTo>
                    <a:pt x="159" y="18"/>
                  </a:lnTo>
                  <a:lnTo>
                    <a:pt x="161" y="18"/>
                  </a:lnTo>
                  <a:lnTo>
                    <a:pt x="161" y="16"/>
                  </a:lnTo>
                  <a:lnTo>
                    <a:pt x="163" y="16"/>
                  </a:lnTo>
                  <a:lnTo>
                    <a:pt x="163" y="16"/>
                  </a:lnTo>
                  <a:lnTo>
                    <a:pt x="163" y="16"/>
                  </a:lnTo>
                  <a:lnTo>
                    <a:pt x="164" y="14"/>
                  </a:lnTo>
                  <a:lnTo>
                    <a:pt x="164" y="14"/>
                  </a:lnTo>
                  <a:lnTo>
                    <a:pt x="166" y="14"/>
                  </a:lnTo>
                  <a:lnTo>
                    <a:pt x="166" y="13"/>
                  </a:lnTo>
                  <a:lnTo>
                    <a:pt x="167" y="11"/>
                  </a:lnTo>
                  <a:lnTo>
                    <a:pt x="169" y="8"/>
                  </a:lnTo>
                  <a:lnTo>
                    <a:pt x="172" y="7"/>
                  </a:lnTo>
                  <a:lnTo>
                    <a:pt x="174" y="7"/>
                  </a:lnTo>
                  <a:lnTo>
                    <a:pt x="177" y="7"/>
                  </a:lnTo>
                  <a:lnTo>
                    <a:pt x="178" y="5"/>
                  </a:lnTo>
                  <a:lnTo>
                    <a:pt x="180" y="3"/>
                  </a:lnTo>
                  <a:lnTo>
                    <a:pt x="182" y="2"/>
                  </a:lnTo>
                  <a:lnTo>
                    <a:pt x="183" y="2"/>
                  </a:lnTo>
                  <a:lnTo>
                    <a:pt x="186" y="2"/>
                  </a:lnTo>
                  <a:lnTo>
                    <a:pt x="186" y="2"/>
                  </a:lnTo>
                  <a:lnTo>
                    <a:pt x="19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42" name="Freeform 10"/>
            <p:cNvSpPr>
              <a:spLocks/>
            </p:cNvSpPr>
            <p:nvPr/>
          </p:nvSpPr>
          <p:spPr bwMode="auto">
            <a:xfrm>
              <a:off x="7033937" y="4772630"/>
              <a:ext cx="3898" cy="9747"/>
            </a:xfrm>
            <a:custGeom>
              <a:avLst/>
              <a:gdLst>
                <a:gd name="T0" fmla="*/ 0 w 2"/>
                <a:gd name="T1" fmla="*/ 0 h 5"/>
                <a:gd name="T2" fmla="*/ 2 w 2"/>
                <a:gd name="T3" fmla="*/ 0 h 5"/>
                <a:gd name="T4" fmla="*/ 2 w 2"/>
                <a:gd name="T5" fmla="*/ 0 h 5"/>
                <a:gd name="T6" fmla="*/ 2 w 2"/>
                <a:gd name="T7" fmla="*/ 2 h 5"/>
                <a:gd name="T8" fmla="*/ 2 w 2"/>
                <a:gd name="T9" fmla="*/ 2 h 5"/>
                <a:gd name="T10" fmla="*/ 2 w 2"/>
                <a:gd name="T11" fmla="*/ 3 h 5"/>
                <a:gd name="T12" fmla="*/ 2 w 2"/>
                <a:gd name="T13" fmla="*/ 3 h 5"/>
                <a:gd name="T14" fmla="*/ 2 w 2"/>
                <a:gd name="T15" fmla="*/ 5 h 5"/>
                <a:gd name="T16" fmla="*/ 0 w 2"/>
                <a:gd name="T17" fmla="*/ 5 h 5"/>
                <a:gd name="T18" fmla="*/ 0 w 2"/>
                <a:gd name="T19" fmla="*/ 5 h 5"/>
                <a:gd name="T20" fmla="*/ 0 w 2"/>
                <a:gd name="T21" fmla="*/ 3 h 5"/>
                <a:gd name="T22" fmla="*/ 0 w 2"/>
                <a:gd name="T23" fmla="*/ 3 h 5"/>
                <a:gd name="T24" fmla="*/ 0 w 2"/>
                <a:gd name="T25" fmla="*/ 2 h 5"/>
                <a:gd name="T26" fmla="*/ 0 w 2"/>
                <a:gd name="T27" fmla="*/ 0 h 5"/>
                <a:gd name="T28" fmla="*/ 0 w 2"/>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 h="5">
                  <a:moveTo>
                    <a:pt x="0" y="0"/>
                  </a:moveTo>
                  <a:lnTo>
                    <a:pt x="2" y="0"/>
                  </a:lnTo>
                  <a:lnTo>
                    <a:pt x="2" y="0"/>
                  </a:lnTo>
                  <a:lnTo>
                    <a:pt x="2" y="2"/>
                  </a:lnTo>
                  <a:lnTo>
                    <a:pt x="2" y="2"/>
                  </a:lnTo>
                  <a:lnTo>
                    <a:pt x="2" y="3"/>
                  </a:lnTo>
                  <a:lnTo>
                    <a:pt x="2" y="3"/>
                  </a:lnTo>
                  <a:lnTo>
                    <a:pt x="2" y="5"/>
                  </a:lnTo>
                  <a:lnTo>
                    <a:pt x="0" y="5"/>
                  </a:lnTo>
                  <a:lnTo>
                    <a:pt x="0" y="5"/>
                  </a:lnTo>
                  <a:lnTo>
                    <a:pt x="0" y="3"/>
                  </a:lnTo>
                  <a:lnTo>
                    <a:pt x="0" y="3"/>
                  </a:lnTo>
                  <a:lnTo>
                    <a:pt x="0" y="2"/>
                  </a:lnTo>
                  <a:lnTo>
                    <a:pt x="0" y="0"/>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43" name="Freeform 11"/>
            <p:cNvSpPr>
              <a:spLocks noEditPoints="1"/>
            </p:cNvSpPr>
            <p:nvPr/>
          </p:nvSpPr>
          <p:spPr bwMode="auto">
            <a:xfrm>
              <a:off x="6963765" y="3879887"/>
              <a:ext cx="337216" cy="189075"/>
            </a:xfrm>
            <a:custGeom>
              <a:avLst/>
              <a:gdLst>
                <a:gd name="T0" fmla="*/ 162 w 173"/>
                <a:gd name="T1" fmla="*/ 92 h 97"/>
                <a:gd name="T2" fmla="*/ 172 w 173"/>
                <a:gd name="T3" fmla="*/ 94 h 97"/>
                <a:gd name="T4" fmla="*/ 161 w 173"/>
                <a:gd name="T5" fmla="*/ 97 h 97"/>
                <a:gd name="T6" fmla="*/ 156 w 173"/>
                <a:gd name="T7" fmla="*/ 94 h 97"/>
                <a:gd name="T8" fmla="*/ 3 w 173"/>
                <a:gd name="T9" fmla="*/ 77 h 97"/>
                <a:gd name="T10" fmla="*/ 3 w 173"/>
                <a:gd name="T11" fmla="*/ 77 h 97"/>
                <a:gd name="T12" fmla="*/ 3 w 173"/>
                <a:gd name="T13" fmla="*/ 74 h 97"/>
                <a:gd name="T14" fmla="*/ 3 w 173"/>
                <a:gd name="T15" fmla="*/ 72 h 97"/>
                <a:gd name="T16" fmla="*/ 0 w 173"/>
                <a:gd name="T17" fmla="*/ 55 h 97"/>
                <a:gd name="T18" fmla="*/ 0 w 173"/>
                <a:gd name="T19" fmla="*/ 52 h 97"/>
                <a:gd name="T20" fmla="*/ 139 w 173"/>
                <a:gd name="T21" fmla="*/ 4 h 97"/>
                <a:gd name="T22" fmla="*/ 140 w 173"/>
                <a:gd name="T23" fmla="*/ 11 h 97"/>
                <a:gd name="T24" fmla="*/ 144 w 173"/>
                <a:gd name="T25" fmla="*/ 15 h 97"/>
                <a:gd name="T26" fmla="*/ 145 w 173"/>
                <a:gd name="T27" fmla="*/ 22 h 97"/>
                <a:gd name="T28" fmla="*/ 148 w 173"/>
                <a:gd name="T29" fmla="*/ 26 h 97"/>
                <a:gd name="T30" fmla="*/ 151 w 173"/>
                <a:gd name="T31" fmla="*/ 34 h 97"/>
                <a:gd name="T32" fmla="*/ 140 w 173"/>
                <a:gd name="T33" fmla="*/ 40 h 97"/>
                <a:gd name="T34" fmla="*/ 137 w 173"/>
                <a:gd name="T35" fmla="*/ 50 h 97"/>
                <a:gd name="T36" fmla="*/ 132 w 173"/>
                <a:gd name="T37" fmla="*/ 53 h 97"/>
                <a:gd name="T38" fmla="*/ 115 w 173"/>
                <a:gd name="T39" fmla="*/ 58 h 97"/>
                <a:gd name="T40" fmla="*/ 101 w 173"/>
                <a:gd name="T41" fmla="*/ 63 h 97"/>
                <a:gd name="T42" fmla="*/ 93 w 173"/>
                <a:gd name="T43" fmla="*/ 67 h 97"/>
                <a:gd name="T44" fmla="*/ 87 w 173"/>
                <a:gd name="T45" fmla="*/ 72 h 97"/>
                <a:gd name="T46" fmla="*/ 77 w 173"/>
                <a:gd name="T47" fmla="*/ 74 h 97"/>
                <a:gd name="T48" fmla="*/ 68 w 173"/>
                <a:gd name="T49" fmla="*/ 78 h 97"/>
                <a:gd name="T50" fmla="*/ 57 w 173"/>
                <a:gd name="T51" fmla="*/ 81 h 97"/>
                <a:gd name="T52" fmla="*/ 43 w 173"/>
                <a:gd name="T53" fmla="*/ 85 h 97"/>
                <a:gd name="T54" fmla="*/ 36 w 173"/>
                <a:gd name="T55" fmla="*/ 91 h 97"/>
                <a:gd name="T56" fmla="*/ 25 w 173"/>
                <a:gd name="T57" fmla="*/ 92 h 97"/>
                <a:gd name="T58" fmla="*/ 21 w 173"/>
                <a:gd name="T59" fmla="*/ 94 h 97"/>
                <a:gd name="T60" fmla="*/ 13 w 173"/>
                <a:gd name="T61" fmla="*/ 89 h 97"/>
                <a:gd name="T62" fmla="*/ 9 w 173"/>
                <a:gd name="T63" fmla="*/ 75 h 97"/>
                <a:gd name="T64" fmla="*/ 6 w 173"/>
                <a:gd name="T65" fmla="*/ 66 h 97"/>
                <a:gd name="T66" fmla="*/ 5 w 173"/>
                <a:gd name="T67" fmla="*/ 61 h 97"/>
                <a:gd name="T68" fmla="*/ 5 w 173"/>
                <a:gd name="T69" fmla="*/ 58 h 97"/>
                <a:gd name="T70" fmla="*/ 3 w 173"/>
                <a:gd name="T71" fmla="*/ 55 h 97"/>
                <a:gd name="T72" fmla="*/ 2 w 173"/>
                <a:gd name="T73" fmla="*/ 48 h 97"/>
                <a:gd name="T74" fmla="*/ 6 w 173"/>
                <a:gd name="T75" fmla="*/ 36 h 97"/>
                <a:gd name="T76" fmla="*/ 9 w 173"/>
                <a:gd name="T77" fmla="*/ 33 h 97"/>
                <a:gd name="T78" fmla="*/ 8 w 173"/>
                <a:gd name="T79" fmla="*/ 28 h 97"/>
                <a:gd name="T80" fmla="*/ 9 w 173"/>
                <a:gd name="T81" fmla="*/ 25 h 97"/>
                <a:gd name="T82" fmla="*/ 11 w 173"/>
                <a:gd name="T83" fmla="*/ 22 h 97"/>
                <a:gd name="T84" fmla="*/ 14 w 173"/>
                <a:gd name="T85" fmla="*/ 22 h 97"/>
                <a:gd name="T86" fmla="*/ 19 w 173"/>
                <a:gd name="T87" fmla="*/ 23 h 97"/>
                <a:gd name="T88" fmla="*/ 22 w 173"/>
                <a:gd name="T89" fmla="*/ 23 h 97"/>
                <a:gd name="T90" fmla="*/ 32 w 173"/>
                <a:gd name="T91" fmla="*/ 23 h 97"/>
                <a:gd name="T92" fmla="*/ 39 w 173"/>
                <a:gd name="T93" fmla="*/ 23 h 97"/>
                <a:gd name="T94" fmla="*/ 50 w 173"/>
                <a:gd name="T95" fmla="*/ 25 h 97"/>
                <a:gd name="T96" fmla="*/ 60 w 173"/>
                <a:gd name="T97" fmla="*/ 25 h 97"/>
                <a:gd name="T98" fmla="*/ 66 w 173"/>
                <a:gd name="T99" fmla="*/ 29 h 97"/>
                <a:gd name="T100" fmla="*/ 71 w 173"/>
                <a:gd name="T101" fmla="*/ 25 h 97"/>
                <a:gd name="T102" fmla="*/ 77 w 173"/>
                <a:gd name="T103" fmla="*/ 15 h 97"/>
                <a:gd name="T104" fmla="*/ 87 w 173"/>
                <a:gd name="T105" fmla="*/ 9 h 97"/>
                <a:gd name="T106" fmla="*/ 99 w 173"/>
                <a:gd name="T107" fmla="*/ 4 h 97"/>
                <a:gd name="T108" fmla="*/ 118 w 173"/>
                <a:gd name="T109" fmla="*/ 3 h 97"/>
                <a:gd name="T110" fmla="*/ 132 w 173"/>
                <a:gd name="T111"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3" h="97">
                  <a:moveTo>
                    <a:pt x="159" y="92"/>
                  </a:moveTo>
                  <a:lnTo>
                    <a:pt x="161" y="92"/>
                  </a:lnTo>
                  <a:lnTo>
                    <a:pt x="162" y="92"/>
                  </a:lnTo>
                  <a:lnTo>
                    <a:pt x="162" y="92"/>
                  </a:lnTo>
                  <a:lnTo>
                    <a:pt x="164" y="92"/>
                  </a:lnTo>
                  <a:lnTo>
                    <a:pt x="169" y="92"/>
                  </a:lnTo>
                  <a:lnTo>
                    <a:pt x="173" y="94"/>
                  </a:lnTo>
                  <a:lnTo>
                    <a:pt x="172" y="94"/>
                  </a:lnTo>
                  <a:lnTo>
                    <a:pt x="172" y="96"/>
                  </a:lnTo>
                  <a:lnTo>
                    <a:pt x="169" y="96"/>
                  </a:lnTo>
                  <a:lnTo>
                    <a:pt x="167" y="97"/>
                  </a:lnTo>
                  <a:lnTo>
                    <a:pt x="161" y="97"/>
                  </a:lnTo>
                  <a:lnTo>
                    <a:pt x="159" y="97"/>
                  </a:lnTo>
                  <a:lnTo>
                    <a:pt x="158" y="96"/>
                  </a:lnTo>
                  <a:lnTo>
                    <a:pt x="156" y="94"/>
                  </a:lnTo>
                  <a:lnTo>
                    <a:pt x="156" y="94"/>
                  </a:lnTo>
                  <a:lnTo>
                    <a:pt x="156" y="92"/>
                  </a:lnTo>
                  <a:lnTo>
                    <a:pt x="158" y="92"/>
                  </a:lnTo>
                  <a:lnTo>
                    <a:pt x="159" y="92"/>
                  </a:lnTo>
                  <a:close/>
                  <a:moveTo>
                    <a:pt x="3" y="77"/>
                  </a:moveTo>
                  <a:lnTo>
                    <a:pt x="3" y="77"/>
                  </a:lnTo>
                  <a:lnTo>
                    <a:pt x="3" y="77"/>
                  </a:lnTo>
                  <a:lnTo>
                    <a:pt x="2" y="78"/>
                  </a:lnTo>
                  <a:lnTo>
                    <a:pt x="3" y="77"/>
                  </a:lnTo>
                  <a:lnTo>
                    <a:pt x="3" y="77"/>
                  </a:lnTo>
                  <a:close/>
                  <a:moveTo>
                    <a:pt x="3" y="72"/>
                  </a:moveTo>
                  <a:lnTo>
                    <a:pt x="3" y="74"/>
                  </a:lnTo>
                  <a:lnTo>
                    <a:pt x="3" y="74"/>
                  </a:lnTo>
                  <a:lnTo>
                    <a:pt x="3" y="74"/>
                  </a:lnTo>
                  <a:lnTo>
                    <a:pt x="3" y="74"/>
                  </a:lnTo>
                  <a:lnTo>
                    <a:pt x="2" y="74"/>
                  </a:lnTo>
                  <a:lnTo>
                    <a:pt x="3" y="72"/>
                  </a:lnTo>
                  <a:close/>
                  <a:moveTo>
                    <a:pt x="0" y="52"/>
                  </a:moveTo>
                  <a:lnTo>
                    <a:pt x="2" y="53"/>
                  </a:lnTo>
                  <a:lnTo>
                    <a:pt x="0" y="53"/>
                  </a:lnTo>
                  <a:lnTo>
                    <a:pt x="0" y="55"/>
                  </a:lnTo>
                  <a:lnTo>
                    <a:pt x="0" y="55"/>
                  </a:lnTo>
                  <a:lnTo>
                    <a:pt x="0" y="53"/>
                  </a:lnTo>
                  <a:lnTo>
                    <a:pt x="0" y="53"/>
                  </a:lnTo>
                  <a:lnTo>
                    <a:pt x="0" y="52"/>
                  </a:lnTo>
                  <a:close/>
                  <a:moveTo>
                    <a:pt x="136" y="0"/>
                  </a:moveTo>
                  <a:lnTo>
                    <a:pt x="137" y="1"/>
                  </a:lnTo>
                  <a:lnTo>
                    <a:pt x="137" y="3"/>
                  </a:lnTo>
                  <a:lnTo>
                    <a:pt x="139" y="4"/>
                  </a:lnTo>
                  <a:lnTo>
                    <a:pt x="139" y="6"/>
                  </a:lnTo>
                  <a:lnTo>
                    <a:pt x="139" y="7"/>
                  </a:lnTo>
                  <a:lnTo>
                    <a:pt x="140" y="9"/>
                  </a:lnTo>
                  <a:lnTo>
                    <a:pt x="140" y="11"/>
                  </a:lnTo>
                  <a:lnTo>
                    <a:pt x="142" y="11"/>
                  </a:lnTo>
                  <a:lnTo>
                    <a:pt x="142" y="12"/>
                  </a:lnTo>
                  <a:lnTo>
                    <a:pt x="142" y="14"/>
                  </a:lnTo>
                  <a:lnTo>
                    <a:pt x="144" y="15"/>
                  </a:lnTo>
                  <a:lnTo>
                    <a:pt x="144" y="17"/>
                  </a:lnTo>
                  <a:lnTo>
                    <a:pt x="145" y="18"/>
                  </a:lnTo>
                  <a:lnTo>
                    <a:pt x="145" y="20"/>
                  </a:lnTo>
                  <a:lnTo>
                    <a:pt x="145" y="22"/>
                  </a:lnTo>
                  <a:lnTo>
                    <a:pt x="147" y="23"/>
                  </a:lnTo>
                  <a:lnTo>
                    <a:pt x="147" y="25"/>
                  </a:lnTo>
                  <a:lnTo>
                    <a:pt x="148" y="25"/>
                  </a:lnTo>
                  <a:lnTo>
                    <a:pt x="148" y="26"/>
                  </a:lnTo>
                  <a:lnTo>
                    <a:pt x="150" y="28"/>
                  </a:lnTo>
                  <a:lnTo>
                    <a:pt x="150" y="31"/>
                  </a:lnTo>
                  <a:lnTo>
                    <a:pt x="151" y="33"/>
                  </a:lnTo>
                  <a:lnTo>
                    <a:pt x="151" y="34"/>
                  </a:lnTo>
                  <a:lnTo>
                    <a:pt x="145" y="37"/>
                  </a:lnTo>
                  <a:lnTo>
                    <a:pt x="144" y="37"/>
                  </a:lnTo>
                  <a:lnTo>
                    <a:pt x="142" y="39"/>
                  </a:lnTo>
                  <a:lnTo>
                    <a:pt x="140" y="40"/>
                  </a:lnTo>
                  <a:lnTo>
                    <a:pt x="139" y="45"/>
                  </a:lnTo>
                  <a:lnTo>
                    <a:pt x="140" y="47"/>
                  </a:lnTo>
                  <a:lnTo>
                    <a:pt x="140" y="48"/>
                  </a:lnTo>
                  <a:lnTo>
                    <a:pt x="137" y="50"/>
                  </a:lnTo>
                  <a:lnTo>
                    <a:pt x="136" y="50"/>
                  </a:lnTo>
                  <a:lnTo>
                    <a:pt x="134" y="52"/>
                  </a:lnTo>
                  <a:lnTo>
                    <a:pt x="132" y="52"/>
                  </a:lnTo>
                  <a:lnTo>
                    <a:pt x="132" y="53"/>
                  </a:lnTo>
                  <a:lnTo>
                    <a:pt x="131" y="53"/>
                  </a:lnTo>
                  <a:lnTo>
                    <a:pt x="126" y="55"/>
                  </a:lnTo>
                  <a:lnTo>
                    <a:pt x="121" y="56"/>
                  </a:lnTo>
                  <a:lnTo>
                    <a:pt x="115" y="58"/>
                  </a:lnTo>
                  <a:lnTo>
                    <a:pt x="112" y="59"/>
                  </a:lnTo>
                  <a:lnTo>
                    <a:pt x="110" y="61"/>
                  </a:lnTo>
                  <a:lnTo>
                    <a:pt x="106" y="61"/>
                  </a:lnTo>
                  <a:lnTo>
                    <a:pt x="101" y="63"/>
                  </a:lnTo>
                  <a:lnTo>
                    <a:pt x="98" y="64"/>
                  </a:lnTo>
                  <a:lnTo>
                    <a:pt x="95" y="66"/>
                  </a:lnTo>
                  <a:lnTo>
                    <a:pt x="93" y="66"/>
                  </a:lnTo>
                  <a:lnTo>
                    <a:pt x="93" y="67"/>
                  </a:lnTo>
                  <a:lnTo>
                    <a:pt x="91" y="69"/>
                  </a:lnTo>
                  <a:lnTo>
                    <a:pt x="90" y="72"/>
                  </a:lnTo>
                  <a:lnTo>
                    <a:pt x="88" y="72"/>
                  </a:lnTo>
                  <a:lnTo>
                    <a:pt x="87" y="72"/>
                  </a:lnTo>
                  <a:lnTo>
                    <a:pt x="85" y="74"/>
                  </a:lnTo>
                  <a:lnTo>
                    <a:pt x="82" y="74"/>
                  </a:lnTo>
                  <a:lnTo>
                    <a:pt x="79" y="72"/>
                  </a:lnTo>
                  <a:lnTo>
                    <a:pt x="77" y="74"/>
                  </a:lnTo>
                  <a:lnTo>
                    <a:pt x="77" y="74"/>
                  </a:lnTo>
                  <a:lnTo>
                    <a:pt x="73" y="75"/>
                  </a:lnTo>
                  <a:lnTo>
                    <a:pt x="69" y="78"/>
                  </a:lnTo>
                  <a:lnTo>
                    <a:pt x="68" y="78"/>
                  </a:lnTo>
                  <a:lnTo>
                    <a:pt x="63" y="80"/>
                  </a:lnTo>
                  <a:lnTo>
                    <a:pt x="62" y="81"/>
                  </a:lnTo>
                  <a:lnTo>
                    <a:pt x="60" y="81"/>
                  </a:lnTo>
                  <a:lnTo>
                    <a:pt x="57" y="81"/>
                  </a:lnTo>
                  <a:lnTo>
                    <a:pt x="52" y="81"/>
                  </a:lnTo>
                  <a:lnTo>
                    <a:pt x="49" y="81"/>
                  </a:lnTo>
                  <a:lnTo>
                    <a:pt x="44" y="83"/>
                  </a:lnTo>
                  <a:lnTo>
                    <a:pt x="43" y="85"/>
                  </a:lnTo>
                  <a:lnTo>
                    <a:pt x="41" y="86"/>
                  </a:lnTo>
                  <a:lnTo>
                    <a:pt x="38" y="88"/>
                  </a:lnTo>
                  <a:lnTo>
                    <a:pt x="36" y="89"/>
                  </a:lnTo>
                  <a:lnTo>
                    <a:pt x="36" y="91"/>
                  </a:lnTo>
                  <a:lnTo>
                    <a:pt x="33" y="91"/>
                  </a:lnTo>
                  <a:lnTo>
                    <a:pt x="32" y="91"/>
                  </a:lnTo>
                  <a:lnTo>
                    <a:pt x="30" y="91"/>
                  </a:lnTo>
                  <a:lnTo>
                    <a:pt x="25" y="92"/>
                  </a:lnTo>
                  <a:lnTo>
                    <a:pt x="25" y="92"/>
                  </a:lnTo>
                  <a:lnTo>
                    <a:pt x="22" y="92"/>
                  </a:lnTo>
                  <a:lnTo>
                    <a:pt x="21" y="94"/>
                  </a:lnTo>
                  <a:lnTo>
                    <a:pt x="21" y="94"/>
                  </a:lnTo>
                  <a:lnTo>
                    <a:pt x="19" y="92"/>
                  </a:lnTo>
                  <a:lnTo>
                    <a:pt x="16" y="91"/>
                  </a:lnTo>
                  <a:lnTo>
                    <a:pt x="13" y="92"/>
                  </a:lnTo>
                  <a:lnTo>
                    <a:pt x="13" y="89"/>
                  </a:lnTo>
                  <a:lnTo>
                    <a:pt x="9" y="85"/>
                  </a:lnTo>
                  <a:lnTo>
                    <a:pt x="11" y="78"/>
                  </a:lnTo>
                  <a:lnTo>
                    <a:pt x="11" y="78"/>
                  </a:lnTo>
                  <a:lnTo>
                    <a:pt x="9" y="75"/>
                  </a:lnTo>
                  <a:lnTo>
                    <a:pt x="8" y="74"/>
                  </a:lnTo>
                  <a:lnTo>
                    <a:pt x="8" y="70"/>
                  </a:lnTo>
                  <a:lnTo>
                    <a:pt x="6" y="69"/>
                  </a:lnTo>
                  <a:lnTo>
                    <a:pt x="6" y="66"/>
                  </a:lnTo>
                  <a:lnTo>
                    <a:pt x="6" y="66"/>
                  </a:lnTo>
                  <a:lnTo>
                    <a:pt x="6" y="66"/>
                  </a:lnTo>
                  <a:lnTo>
                    <a:pt x="6" y="63"/>
                  </a:lnTo>
                  <a:lnTo>
                    <a:pt x="5" y="61"/>
                  </a:lnTo>
                  <a:lnTo>
                    <a:pt x="5" y="61"/>
                  </a:lnTo>
                  <a:lnTo>
                    <a:pt x="5" y="59"/>
                  </a:lnTo>
                  <a:lnTo>
                    <a:pt x="5" y="59"/>
                  </a:lnTo>
                  <a:lnTo>
                    <a:pt x="5" y="58"/>
                  </a:lnTo>
                  <a:lnTo>
                    <a:pt x="5" y="56"/>
                  </a:lnTo>
                  <a:lnTo>
                    <a:pt x="2" y="55"/>
                  </a:lnTo>
                  <a:lnTo>
                    <a:pt x="2" y="53"/>
                  </a:lnTo>
                  <a:lnTo>
                    <a:pt x="3" y="55"/>
                  </a:lnTo>
                  <a:lnTo>
                    <a:pt x="3" y="55"/>
                  </a:lnTo>
                  <a:lnTo>
                    <a:pt x="3" y="53"/>
                  </a:lnTo>
                  <a:lnTo>
                    <a:pt x="3" y="53"/>
                  </a:lnTo>
                  <a:lnTo>
                    <a:pt x="2" y="48"/>
                  </a:lnTo>
                  <a:lnTo>
                    <a:pt x="5" y="44"/>
                  </a:lnTo>
                  <a:lnTo>
                    <a:pt x="3" y="39"/>
                  </a:lnTo>
                  <a:lnTo>
                    <a:pt x="6" y="36"/>
                  </a:lnTo>
                  <a:lnTo>
                    <a:pt x="6" y="36"/>
                  </a:lnTo>
                  <a:lnTo>
                    <a:pt x="8" y="36"/>
                  </a:lnTo>
                  <a:lnTo>
                    <a:pt x="8" y="34"/>
                  </a:lnTo>
                  <a:lnTo>
                    <a:pt x="9" y="34"/>
                  </a:lnTo>
                  <a:lnTo>
                    <a:pt x="9" y="33"/>
                  </a:lnTo>
                  <a:lnTo>
                    <a:pt x="9" y="33"/>
                  </a:lnTo>
                  <a:lnTo>
                    <a:pt x="8" y="31"/>
                  </a:lnTo>
                  <a:lnTo>
                    <a:pt x="8" y="29"/>
                  </a:lnTo>
                  <a:lnTo>
                    <a:pt x="8" y="28"/>
                  </a:lnTo>
                  <a:lnTo>
                    <a:pt x="8" y="28"/>
                  </a:lnTo>
                  <a:lnTo>
                    <a:pt x="8" y="26"/>
                  </a:lnTo>
                  <a:lnTo>
                    <a:pt x="9" y="25"/>
                  </a:lnTo>
                  <a:lnTo>
                    <a:pt x="9" y="25"/>
                  </a:lnTo>
                  <a:lnTo>
                    <a:pt x="9" y="25"/>
                  </a:lnTo>
                  <a:lnTo>
                    <a:pt x="9" y="23"/>
                  </a:lnTo>
                  <a:lnTo>
                    <a:pt x="11" y="22"/>
                  </a:lnTo>
                  <a:lnTo>
                    <a:pt x="11" y="22"/>
                  </a:lnTo>
                  <a:lnTo>
                    <a:pt x="13" y="22"/>
                  </a:lnTo>
                  <a:lnTo>
                    <a:pt x="13" y="22"/>
                  </a:lnTo>
                  <a:lnTo>
                    <a:pt x="14" y="22"/>
                  </a:lnTo>
                  <a:lnTo>
                    <a:pt x="14" y="22"/>
                  </a:lnTo>
                  <a:lnTo>
                    <a:pt x="16" y="23"/>
                  </a:lnTo>
                  <a:lnTo>
                    <a:pt x="17" y="23"/>
                  </a:lnTo>
                  <a:lnTo>
                    <a:pt x="17" y="25"/>
                  </a:lnTo>
                  <a:lnTo>
                    <a:pt x="19" y="23"/>
                  </a:lnTo>
                  <a:lnTo>
                    <a:pt x="19" y="25"/>
                  </a:lnTo>
                  <a:lnTo>
                    <a:pt x="21" y="25"/>
                  </a:lnTo>
                  <a:lnTo>
                    <a:pt x="21" y="23"/>
                  </a:lnTo>
                  <a:lnTo>
                    <a:pt x="22" y="23"/>
                  </a:lnTo>
                  <a:lnTo>
                    <a:pt x="24" y="23"/>
                  </a:lnTo>
                  <a:lnTo>
                    <a:pt x="25" y="23"/>
                  </a:lnTo>
                  <a:lnTo>
                    <a:pt x="28" y="23"/>
                  </a:lnTo>
                  <a:lnTo>
                    <a:pt x="32" y="23"/>
                  </a:lnTo>
                  <a:lnTo>
                    <a:pt x="35" y="23"/>
                  </a:lnTo>
                  <a:lnTo>
                    <a:pt x="38" y="23"/>
                  </a:lnTo>
                  <a:lnTo>
                    <a:pt x="38" y="23"/>
                  </a:lnTo>
                  <a:lnTo>
                    <a:pt x="39" y="23"/>
                  </a:lnTo>
                  <a:lnTo>
                    <a:pt x="41" y="25"/>
                  </a:lnTo>
                  <a:lnTo>
                    <a:pt x="43" y="25"/>
                  </a:lnTo>
                  <a:lnTo>
                    <a:pt x="47" y="25"/>
                  </a:lnTo>
                  <a:lnTo>
                    <a:pt x="50" y="25"/>
                  </a:lnTo>
                  <a:lnTo>
                    <a:pt x="54" y="26"/>
                  </a:lnTo>
                  <a:lnTo>
                    <a:pt x="57" y="25"/>
                  </a:lnTo>
                  <a:lnTo>
                    <a:pt x="60" y="25"/>
                  </a:lnTo>
                  <a:lnTo>
                    <a:pt x="60" y="25"/>
                  </a:lnTo>
                  <a:lnTo>
                    <a:pt x="62" y="26"/>
                  </a:lnTo>
                  <a:lnTo>
                    <a:pt x="63" y="28"/>
                  </a:lnTo>
                  <a:lnTo>
                    <a:pt x="63" y="29"/>
                  </a:lnTo>
                  <a:lnTo>
                    <a:pt x="66" y="29"/>
                  </a:lnTo>
                  <a:lnTo>
                    <a:pt x="68" y="29"/>
                  </a:lnTo>
                  <a:lnTo>
                    <a:pt x="69" y="28"/>
                  </a:lnTo>
                  <a:lnTo>
                    <a:pt x="71" y="28"/>
                  </a:lnTo>
                  <a:lnTo>
                    <a:pt x="71" y="25"/>
                  </a:lnTo>
                  <a:lnTo>
                    <a:pt x="73" y="23"/>
                  </a:lnTo>
                  <a:lnTo>
                    <a:pt x="74" y="20"/>
                  </a:lnTo>
                  <a:lnTo>
                    <a:pt x="76" y="18"/>
                  </a:lnTo>
                  <a:lnTo>
                    <a:pt x="77" y="15"/>
                  </a:lnTo>
                  <a:lnTo>
                    <a:pt x="79" y="15"/>
                  </a:lnTo>
                  <a:lnTo>
                    <a:pt x="80" y="12"/>
                  </a:lnTo>
                  <a:lnTo>
                    <a:pt x="84" y="11"/>
                  </a:lnTo>
                  <a:lnTo>
                    <a:pt x="87" y="9"/>
                  </a:lnTo>
                  <a:lnTo>
                    <a:pt x="91" y="7"/>
                  </a:lnTo>
                  <a:lnTo>
                    <a:pt x="93" y="6"/>
                  </a:lnTo>
                  <a:lnTo>
                    <a:pt x="96" y="4"/>
                  </a:lnTo>
                  <a:lnTo>
                    <a:pt x="99" y="4"/>
                  </a:lnTo>
                  <a:lnTo>
                    <a:pt x="104" y="4"/>
                  </a:lnTo>
                  <a:lnTo>
                    <a:pt x="109" y="3"/>
                  </a:lnTo>
                  <a:lnTo>
                    <a:pt x="112" y="3"/>
                  </a:lnTo>
                  <a:lnTo>
                    <a:pt x="118" y="3"/>
                  </a:lnTo>
                  <a:lnTo>
                    <a:pt x="121" y="1"/>
                  </a:lnTo>
                  <a:lnTo>
                    <a:pt x="126" y="1"/>
                  </a:lnTo>
                  <a:lnTo>
                    <a:pt x="129" y="1"/>
                  </a:lnTo>
                  <a:lnTo>
                    <a:pt x="132" y="0"/>
                  </a:lnTo>
                  <a:lnTo>
                    <a:pt x="136"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44" name="Freeform 12"/>
            <p:cNvSpPr>
              <a:spLocks/>
            </p:cNvSpPr>
            <p:nvPr/>
          </p:nvSpPr>
          <p:spPr bwMode="auto">
            <a:xfrm>
              <a:off x="6328319" y="3123589"/>
              <a:ext cx="48731" cy="48731"/>
            </a:xfrm>
            <a:custGeom>
              <a:avLst/>
              <a:gdLst>
                <a:gd name="T0" fmla="*/ 12 w 25"/>
                <a:gd name="T1" fmla="*/ 0 h 25"/>
                <a:gd name="T2" fmla="*/ 12 w 25"/>
                <a:gd name="T3" fmla="*/ 2 h 25"/>
                <a:gd name="T4" fmla="*/ 14 w 25"/>
                <a:gd name="T5" fmla="*/ 3 h 25"/>
                <a:gd name="T6" fmla="*/ 15 w 25"/>
                <a:gd name="T7" fmla="*/ 3 h 25"/>
                <a:gd name="T8" fmla="*/ 17 w 25"/>
                <a:gd name="T9" fmla="*/ 6 h 25"/>
                <a:gd name="T10" fmla="*/ 20 w 25"/>
                <a:gd name="T11" fmla="*/ 8 h 25"/>
                <a:gd name="T12" fmla="*/ 23 w 25"/>
                <a:gd name="T13" fmla="*/ 9 h 25"/>
                <a:gd name="T14" fmla="*/ 25 w 25"/>
                <a:gd name="T15" fmla="*/ 11 h 25"/>
                <a:gd name="T16" fmla="*/ 25 w 25"/>
                <a:gd name="T17" fmla="*/ 11 h 25"/>
                <a:gd name="T18" fmla="*/ 23 w 25"/>
                <a:gd name="T19" fmla="*/ 16 h 25"/>
                <a:gd name="T20" fmla="*/ 22 w 25"/>
                <a:gd name="T21" fmla="*/ 16 h 25"/>
                <a:gd name="T22" fmla="*/ 22 w 25"/>
                <a:gd name="T23" fmla="*/ 17 h 25"/>
                <a:gd name="T24" fmla="*/ 20 w 25"/>
                <a:gd name="T25" fmla="*/ 19 h 25"/>
                <a:gd name="T26" fmla="*/ 19 w 25"/>
                <a:gd name="T27" fmla="*/ 20 h 25"/>
                <a:gd name="T28" fmla="*/ 19 w 25"/>
                <a:gd name="T29" fmla="*/ 20 h 25"/>
                <a:gd name="T30" fmla="*/ 17 w 25"/>
                <a:gd name="T31" fmla="*/ 19 h 25"/>
                <a:gd name="T32" fmla="*/ 11 w 25"/>
                <a:gd name="T33" fmla="*/ 20 h 25"/>
                <a:gd name="T34" fmla="*/ 11 w 25"/>
                <a:gd name="T35" fmla="*/ 24 h 25"/>
                <a:gd name="T36" fmla="*/ 11 w 25"/>
                <a:gd name="T37" fmla="*/ 25 h 25"/>
                <a:gd name="T38" fmla="*/ 8 w 25"/>
                <a:gd name="T39" fmla="*/ 24 h 25"/>
                <a:gd name="T40" fmla="*/ 8 w 25"/>
                <a:gd name="T41" fmla="*/ 22 h 25"/>
                <a:gd name="T42" fmla="*/ 8 w 25"/>
                <a:gd name="T43" fmla="*/ 17 h 25"/>
                <a:gd name="T44" fmla="*/ 4 w 25"/>
                <a:gd name="T45" fmla="*/ 17 h 25"/>
                <a:gd name="T46" fmla="*/ 3 w 25"/>
                <a:gd name="T47" fmla="*/ 14 h 25"/>
                <a:gd name="T48" fmla="*/ 1 w 25"/>
                <a:gd name="T49" fmla="*/ 13 h 25"/>
                <a:gd name="T50" fmla="*/ 1 w 25"/>
                <a:gd name="T51" fmla="*/ 11 h 25"/>
                <a:gd name="T52" fmla="*/ 0 w 25"/>
                <a:gd name="T53" fmla="*/ 9 h 25"/>
                <a:gd name="T54" fmla="*/ 1 w 25"/>
                <a:gd name="T55" fmla="*/ 9 h 25"/>
                <a:gd name="T56" fmla="*/ 3 w 25"/>
                <a:gd name="T57" fmla="*/ 8 h 25"/>
                <a:gd name="T58" fmla="*/ 6 w 25"/>
                <a:gd name="T59" fmla="*/ 6 h 25"/>
                <a:gd name="T60" fmla="*/ 6 w 25"/>
                <a:gd name="T61" fmla="*/ 6 h 25"/>
                <a:gd name="T62" fmla="*/ 9 w 25"/>
                <a:gd name="T63" fmla="*/ 5 h 25"/>
                <a:gd name="T64" fmla="*/ 9 w 25"/>
                <a:gd name="T65" fmla="*/ 3 h 25"/>
                <a:gd name="T66" fmla="*/ 9 w 25"/>
                <a:gd name="T67" fmla="*/ 2 h 25"/>
                <a:gd name="T68" fmla="*/ 11 w 25"/>
                <a:gd name="T69" fmla="*/ 0 h 25"/>
                <a:gd name="T70" fmla="*/ 11 w 25"/>
                <a:gd name="T7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 h="25">
                  <a:moveTo>
                    <a:pt x="11" y="0"/>
                  </a:moveTo>
                  <a:lnTo>
                    <a:pt x="12" y="0"/>
                  </a:lnTo>
                  <a:lnTo>
                    <a:pt x="12" y="2"/>
                  </a:lnTo>
                  <a:lnTo>
                    <a:pt x="12" y="2"/>
                  </a:lnTo>
                  <a:lnTo>
                    <a:pt x="12" y="2"/>
                  </a:lnTo>
                  <a:lnTo>
                    <a:pt x="14" y="3"/>
                  </a:lnTo>
                  <a:lnTo>
                    <a:pt x="15" y="3"/>
                  </a:lnTo>
                  <a:lnTo>
                    <a:pt x="15" y="3"/>
                  </a:lnTo>
                  <a:lnTo>
                    <a:pt x="17" y="5"/>
                  </a:lnTo>
                  <a:lnTo>
                    <a:pt x="17" y="6"/>
                  </a:lnTo>
                  <a:lnTo>
                    <a:pt x="19" y="6"/>
                  </a:lnTo>
                  <a:lnTo>
                    <a:pt x="20" y="8"/>
                  </a:lnTo>
                  <a:lnTo>
                    <a:pt x="20" y="9"/>
                  </a:lnTo>
                  <a:lnTo>
                    <a:pt x="23" y="9"/>
                  </a:lnTo>
                  <a:lnTo>
                    <a:pt x="25" y="9"/>
                  </a:lnTo>
                  <a:lnTo>
                    <a:pt x="25" y="11"/>
                  </a:lnTo>
                  <a:lnTo>
                    <a:pt x="25" y="11"/>
                  </a:lnTo>
                  <a:lnTo>
                    <a:pt x="25" y="11"/>
                  </a:lnTo>
                  <a:lnTo>
                    <a:pt x="23" y="14"/>
                  </a:lnTo>
                  <a:lnTo>
                    <a:pt x="23" y="16"/>
                  </a:lnTo>
                  <a:lnTo>
                    <a:pt x="22" y="16"/>
                  </a:lnTo>
                  <a:lnTo>
                    <a:pt x="22" y="16"/>
                  </a:lnTo>
                  <a:lnTo>
                    <a:pt x="22" y="17"/>
                  </a:lnTo>
                  <a:lnTo>
                    <a:pt x="22" y="17"/>
                  </a:lnTo>
                  <a:lnTo>
                    <a:pt x="22" y="17"/>
                  </a:lnTo>
                  <a:lnTo>
                    <a:pt x="20" y="19"/>
                  </a:lnTo>
                  <a:lnTo>
                    <a:pt x="19" y="19"/>
                  </a:lnTo>
                  <a:lnTo>
                    <a:pt x="19" y="20"/>
                  </a:lnTo>
                  <a:lnTo>
                    <a:pt x="19" y="20"/>
                  </a:lnTo>
                  <a:lnTo>
                    <a:pt x="19" y="20"/>
                  </a:lnTo>
                  <a:lnTo>
                    <a:pt x="17" y="20"/>
                  </a:lnTo>
                  <a:lnTo>
                    <a:pt x="17" y="19"/>
                  </a:lnTo>
                  <a:lnTo>
                    <a:pt x="15" y="19"/>
                  </a:lnTo>
                  <a:lnTo>
                    <a:pt x="11" y="20"/>
                  </a:lnTo>
                  <a:lnTo>
                    <a:pt x="11" y="22"/>
                  </a:lnTo>
                  <a:lnTo>
                    <a:pt x="11" y="24"/>
                  </a:lnTo>
                  <a:lnTo>
                    <a:pt x="11" y="24"/>
                  </a:lnTo>
                  <a:lnTo>
                    <a:pt x="11" y="25"/>
                  </a:lnTo>
                  <a:lnTo>
                    <a:pt x="8" y="24"/>
                  </a:lnTo>
                  <a:lnTo>
                    <a:pt x="8" y="24"/>
                  </a:lnTo>
                  <a:lnTo>
                    <a:pt x="8" y="24"/>
                  </a:lnTo>
                  <a:lnTo>
                    <a:pt x="8" y="22"/>
                  </a:lnTo>
                  <a:lnTo>
                    <a:pt x="8" y="19"/>
                  </a:lnTo>
                  <a:lnTo>
                    <a:pt x="8" y="17"/>
                  </a:lnTo>
                  <a:lnTo>
                    <a:pt x="6" y="17"/>
                  </a:lnTo>
                  <a:lnTo>
                    <a:pt x="4" y="17"/>
                  </a:lnTo>
                  <a:lnTo>
                    <a:pt x="3" y="16"/>
                  </a:lnTo>
                  <a:lnTo>
                    <a:pt x="3" y="14"/>
                  </a:lnTo>
                  <a:lnTo>
                    <a:pt x="1" y="13"/>
                  </a:lnTo>
                  <a:lnTo>
                    <a:pt x="1" y="13"/>
                  </a:lnTo>
                  <a:lnTo>
                    <a:pt x="1" y="13"/>
                  </a:lnTo>
                  <a:lnTo>
                    <a:pt x="1" y="11"/>
                  </a:lnTo>
                  <a:lnTo>
                    <a:pt x="1" y="9"/>
                  </a:lnTo>
                  <a:lnTo>
                    <a:pt x="0" y="9"/>
                  </a:lnTo>
                  <a:lnTo>
                    <a:pt x="1" y="9"/>
                  </a:lnTo>
                  <a:lnTo>
                    <a:pt x="1" y="9"/>
                  </a:lnTo>
                  <a:lnTo>
                    <a:pt x="3" y="9"/>
                  </a:lnTo>
                  <a:lnTo>
                    <a:pt x="3" y="8"/>
                  </a:lnTo>
                  <a:lnTo>
                    <a:pt x="4" y="8"/>
                  </a:lnTo>
                  <a:lnTo>
                    <a:pt x="6" y="6"/>
                  </a:lnTo>
                  <a:lnTo>
                    <a:pt x="8" y="6"/>
                  </a:lnTo>
                  <a:lnTo>
                    <a:pt x="6" y="6"/>
                  </a:lnTo>
                  <a:lnTo>
                    <a:pt x="8" y="5"/>
                  </a:lnTo>
                  <a:lnTo>
                    <a:pt x="9" y="5"/>
                  </a:lnTo>
                  <a:lnTo>
                    <a:pt x="9" y="3"/>
                  </a:lnTo>
                  <a:lnTo>
                    <a:pt x="9" y="3"/>
                  </a:lnTo>
                  <a:lnTo>
                    <a:pt x="9" y="2"/>
                  </a:lnTo>
                  <a:lnTo>
                    <a:pt x="9" y="2"/>
                  </a:lnTo>
                  <a:lnTo>
                    <a:pt x="9" y="2"/>
                  </a:lnTo>
                  <a:lnTo>
                    <a:pt x="11" y="0"/>
                  </a:lnTo>
                  <a:lnTo>
                    <a:pt x="11" y="0"/>
                  </a:lnTo>
                  <a:lnTo>
                    <a:pt x="1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45" name="Freeform 13"/>
            <p:cNvSpPr>
              <a:spLocks noEditPoints="1"/>
            </p:cNvSpPr>
            <p:nvPr/>
          </p:nvSpPr>
          <p:spPr bwMode="auto">
            <a:xfrm>
              <a:off x="11039587" y="4794072"/>
              <a:ext cx="37036" cy="17544"/>
            </a:xfrm>
            <a:custGeom>
              <a:avLst/>
              <a:gdLst>
                <a:gd name="T0" fmla="*/ 14 w 19"/>
                <a:gd name="T1" fmla="*/ 6 h 9"/>
                <a:gd name="T2" fmla="*/ 17 w 19"/>
                <a:gd name="T3" fmla="*/ 6 h 9"/>
                <a:gd name="T4" fmla="*/ 17 w 19"/>
                <a:gd name="T5" fmla="*/ 8 h 9"/>
                <a:gd name="T6" fmla="*/ 19 w 19"/>
                <a:gd name="T7" fmla="*/ 8 h 9"/>
                <a:gd name="T8" fmla="*/ 19 w 19"/>
                <a:gd name="T9" fmla="*/ 8 h 9"/>
                <a:gd name="T10" fmla="*/ 19 w 19"/>
                <a:gd name="T11" fmla="*/ 9 h 9"/>
                <a:gd name="T12" fmla="*/ 19 w 19"/>
                <a:gd name="T13" fmla="*/ 9 h 9"/>
                <a:gd name="T14" fmla="*/ 16 w 19"/>
                <a:gd name="T15" fmla="*/ 9 h 9"/>
                <a:gd name="T16" fmla="*/ 14 w 19"/>
                <a:gd name="T17" fmla="*/ 8 h 9"/>
                <a:gd name="T18" fmla="*/ 13 w 19"/>
                <a:gd name="T19" fmla="*/ 8 h 9"/>
                <a:gd name="T20" fmla="*/ 11 w 19"/>
                <a:gd name="T21" fmla="*/ 8 h 9"/>
                <a:gd name="T22" fmla="*/ 11 w 19"/>
                <a:gd name="T23" fmla="*/ 6 h 9"/>
                <a:gd name="T24" fmla="*/ 11 w 19"/>
                <a:gd name="T25" fmla="*/ 6 h 9"/>
                <a:gd name="T26" fmla="*/ 14 w 19"/>
                <a:gd name="T27" fmla="*/ 6 h 9"/>
                <a:gd name="T28" fmla="*/ 6 w 19"/>
                <a:gd name="T29" fmla="*/ 0 h 9"/>
                <a:gd name="T30" fmla="*/ 8 w 19"/>
                <a:gd name="T31" fmla="*/ 2 h 9"/>
                <a:gd name="T32" fmla="*/ 9 w 19"/>
                <a:gd name="T33" fmla="*/ 3 h 9"/>
                <a:gd name="T34" fmla="*/ 8 w 19"/>
                <a:gd name="T35" fmla="*/ 6 h 9"/>
                <a:gd name="T36" fmla="*/ 6 w 19"/>
                <a:gd name="T37" fmla="*/ 5 h 9"/>
                <a:gd name="T38" fmla="*/ 5 w 19"/>
                <a:gd name="T39" fmla="*/ 6 h 9"/>
                <a:gd name="T40" fmla="*/ 3 w 19"/>
                <a:gd name="T41" fmla="*/ 5 h 9"/>
                <a:gd name="T42" fmla="*/ 2 w 19"/>
                <a:gd name="T43" fmla="*/ 3 h 9"/>
                <a:gd name="T44" fmla="*/ 0 w 19"/>
                <a:gd name="T45" fmla="*/ 2 h 9"/>
                <a:gd name="T46" fmla="*/ 0 w 19"/>
                <a:gd name="T47" fmla="*/ 2 h 9"/>
                <a:gd name="T48" fmla="*/ 2 w 19"/>
                <a:gd name="T49" fmla="*/ 2 h 9"/>
                <a:gd name="T50" fmla="*/ 5 w 19"/>
                <a:gd name="T51" fmla="*/ 2 h 9"/>
                <a:gd name="T52" fmla="*/ 6 w 19"/>
                <a:gd name="T5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 h="9">
                  <a:moveTo>
                    <a:pt x="14" y="6"/>
                  </a:moveTo>
                  <a:lnTo>
                    <a:pt x="17" y="6"/>
                  </a:lnTo>
                  <a:lnTo>
                    <a:pt x="17" y="8"/>
                  </a:lnTo>
                  <a:lnTo>
                    <a:pt x="19" y="8"/>
                  </a:lnTo>
                  <a:lnTo>
                    <a:pt x="19" y="8"/>
                  </a:lnTo>
                  <a:lnTo>
                    <a:pt x="19" y="9"/>
                  </a:lnTo>
                  <a:lnTo>
                    <a:pt x="19" y="9"/>
                  </a:lnTo>
                  <a:lnTo>
                    <a:pt x="16" y="9"/>
                  </a:lnTo>
                  <a:lnTo>
                    <a:pt x="14" y="8"/>
                  </a:lnTo>
                  <a:lnTo>
                    <a:pt x="13" y="8"/>
                  </a:lnTo>
                  <a:lnTo>
                    <a:pt x="11" y="8"/>
                  </a:lnTo>
                  <a:lnTo>
                    <a:pt x="11" y="6"/>
                  </a:lnTo>
                  <a:lnTo>
                    <a:pt x="11" y="6"/>
                  </a:lnTo>
                  <a:lnTo>
                    <a:pt x="14" y="6"/>
                  </a:lnTo>
                  <a:close/>
                  <a:moveTo>
                    <a:pt x="6" y="0"/>
                  </a:moveTo>
                  <a:lnTo>
                    <a:pt x="8" y="2"/>
                  </a:lnTo>
                  <a:lnTo>
                    <a:pt x="9" y="3"/>
                  </a:lnTo>
                  <a:lnTo>
                    <a:pt x="8" y="6"/>
                  </a:lnTo>
                  <a:lnTo>
                    <a:pt x="6" y="5"/>
                  </a:lnTo>
                  <a:lnTo>
                    <a:pt x="5" y="6"/>
                  </a:lnTo>
                  <a:lnTo>
                    <a:pt x="3" y="5"/>
                  </a:lnTo>
                  <a:lnTo>
                    <a:pt x="2" y="3"/>
                  </a:lnTo>
                  <a:lnTo>
                    <a:pt x="0" y="2"/>
                  </a:lnTo>
                  <a:lnTo>
                    <a:pt x="0" y="2"/>
                  </a:lnTo>
                  <a:lnTo>
                    <a:pt x="2" y="2"/>
                  </a:lnTo>
                  <a:lnTo>
                    <a:pt x="5" y="2"/>
                  </a:lnTo>
                  <a:lnTo>
                    <a:pt x="6"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46" name="Freeform 14"/>
            <p:cNvSpPr>
              <a:spLocks noEditPoints="1"/>
            </p:cNvSpPr>
            <p:nvPr/>
          </p:nvSpPr>
          <p:spPr bwMode="auto">
            <a:xfrm>
              <a:off x="10889497" y="4788224"/>
              <a:ext cx="54578" cy="31188"/>
            </a:xfrm>
            <a:custGeom>
              <a:avLst/>
              <a:gdLst>
                <a:gd name="T0" fmla="*/ 0 w 28"/>
                <a:gd name="T1" fmla="*/ 16 h 16"/>
                <a:gd name="T2" fmla="*/ 0 w 28"/>
                <a:gd name="T3" fmla="*/ 16 h 16"/>
                <a:gd name="T4" fmla="*/ 0 w 28"/>
                <a:gd name="T5" fmla="*/ 16 h 16"/>
                <a:gd name="T6" fmla="*/ 1 w 28"/>
                <a:gd name="T7" fmla="*/ 16 h 16"/>
                <a:gd name="T8" fmla="*/ 1 w 28"/>
                <a:gd name="T9" fmla="*/ 16 h 16"/>
                <a:gd name="T10" fmla="*/ 0 w 28"/>
                <a:gd name="T11" fmla="*/ 16 h 16"/>
                <a:gd name="T12" fmla="*/ 0 w 28"/>
                <a:gd name="T13" fmla="*/ 16 h 16"/>
                <a:gd name="T14" fmla="*/ 0 w 28"/>
                <a:gd name="T15" fmla="*/ 16 h 16"/>
                <a:gd name="T16" fmla="*/ 0 w 28"/>
                <a:gd name="T17" fmla="*/ 16 h 16"/>
                <a:gd name="T18" fmla="*/ 28 w 28"/>
                <a:gd name="T19" fmla="*/ 0 h 16"/>
                <a:gd name="T20" fmla="*/ 28 w 28"/>
                <a:gd name="T21" fmla="*/ 1 h 16"/>
                <a:gd name="T22" fmla="*/ 28 w 28"/>
                <a:gd name="T23" fmla="*/ 1 h 16"/>
                <a:gd name="T24" fmla="*/ 28 w 28"/>
                <a:gd name="T25" fmla="*/ 1 h 16"/>
                <a:gd name="T26" fmla="*/ 28 w 28"/>
                <a:gd name="T27" fmla="*/ 1 h 16"/>
                <a:gd name="T28" fmla="*/ 28 w 28"/>
                <a:gd name="T29" fmla="*/ 0 h 16"/>
                <a:gd name="T30" fmla="*/ 28 w 28"/>
                <a:gd name="T3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16">
                  <a:moveTo>
                    <a:pt x="0" y="16"/>
                  </a:moveTo>
                  <a:lnTo>
                    <a:pt x="0" y="16"/>
                  </a:lnTo>
                  <a:lnTo>
                    <a:pt x="0" y="16"/>
                  </a:lnTo>
                  <a:lnTo>
                    <a:pt x="1" y="16"/>
                  </a:lnTo>
                  <a:lnTo>
                    <a:pt x="1" y="16"/>
                  </a:lnTo>
                  <a:lnTo>
                    <a:pt x="0" y="16"/>
                  </a:lnTo>
                  <a:lnTo>
                    <a:pt x="0" y="16"/>
                  </a:lnTo>
                  <a:lnTo>
                    <a:pt x="0" y="16"/>
                  </a:lnTo>
                  <a:lnTo>
                    <a:pt x="0" y="16"/>
                  </a:lnTo>
                  <a:close/>
                  <a:moveTo>
                    <a:pt x="28" y="0"/>
                  </a:moveTo>
                  <a:lnTo>
                    <a:pt x="28" y="1"/>
                  </a:lnTo>
                  <a:lnTo>
                    <a:pt x="28" y="1"/>
                  </a:lnTo>
                  <a:lnTo>
                    <a:pt x="28" y="1"/>
                  </a:lnTo>
                  <a:lnTo>
                    <a:pt x="28" y="1"/>
                  </a:lnTo>
                  <a:lnTo>
                    <a:pt x="28" y="0"/>
                  </a:lnTo>
                  <a:lnTo>
                    <a:pt x="28"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47" name="Freeform 15"/>
            <p:cNvSpPr>
              <a:spLocks noEditPoints="1"/>
            </p:cNvSpPr>
            <p:nvPr/>
          </p:nvSpPr>
          <p:spPr bwMode="auto">
            <a:xfrm>
              <a:off x="10454821" y="4803817"/>
              <a:ext cx="95512" cy="187125"/>
            </a:xfrm>
            <a:custGeom>
              <a:avLst/>
              <a:gdLst>
                <a:gd name="T0" fmla="*/ 49 w 49"/>
                <a:gd name="T1" fmla="*/ 94 h 96"/>
                <a:gd name="T2" fmla="*/ 48 w 49"/>
                <a:gd name="T3" fmla="*/ 96 h 96"/>
                <a:gd name="T4" fmla="*/ 41 w 49"/>
                <a:gd name="T5" fmla="*/ 82 h 96"/>
                <a:gd name="T6" fmla="*/ 44 w 49"/>
                <a:gd name="T7" fmla="*/ 85 h 96"/>
                <a:gd name="T8" fmla="*/ 41 w 49"/>
                <a:gd name="T9" fmla="*/ 85 h 96"/>
                <a:gd name="T10" fmla="*/ 41 w 49"/>
                <a:gd name="T11" fmla="*/ 82 h 96"/>
                <a:gd name="T12" fmla="*/ 40 w 49"/>
                <a:gd name="T13" fmla="*/ 74 h 96"/>
                <a:gd name="T14" fmla="*/ 41 w 49"/>
                <a:gd name="T15" fmla="*/ 75 h 96"/>
                <a:gd name="T16" fmla="*/ 40 w 49"/>
                <a:gd name="T17" fmla="*/ 77 h 96"/>
                <a:gd name="T18" fmla="*/ 37 w 49"/>
                <a:gd name="T19" fmla="*/ 72 h 96"/>
                <a:gd name="T20" fmla="*/ 29 w 49"/>
                <a:gd name="T21" fmla="*/ 55 h 96"/>
                <a:gd name="T22" fmla="*/ 30 w 49"/>
                <a:gd name="T23" fmla="*/ 60 h 96"/>
                <a:gd name="T24" fmla="*/ 27 w 49"/>
                <a:gd name="T25" fmla="*/ 58 h 96"/>
                <a:gd name="T26" fmla="*/ 26 w 49"/>
                <a:gd name="T27" fmla="*/ 58 h 96"/>
                <a:gd name="T28" fmla="*/ 26 w 49"/>
                <a:gd name="T29" fmla="*/ 56 h 96"/>
                <a:gd name="T30" fmla="*/ 27 w 49"/>
                <a:gd name="T31" fmla="*/ 56 h 96"/>
                <a:gd name="T32" fmla="*/ 26 w 49"/>
                <a:gd name="T33" fmla="*/ 42 h 96"/>
                <a:gd name="T34" fmla="*/ 27 w 49"/>
                <a:gd name="T35" fmla="*/ 44 h 96"/>
                <a:gd name="T36" fmla="*/ 29 w 49"/>
                <a:gd name="T37" fmla="*/ 45 h 96"/>
                <a:gd name="T38" fmla="*/ 26 w 49"/>
                <a:gd name="T39" fmla="*/ 45 h 96"/>
                <a:gd name="T40" fmla="*/ 24 w 49"/>
                <a:gd name="T41" fmla="*/ 42 h 96"/>
                <a:gd name="T42" fmla="*/ 24 w 49"/>
                <a:gd name="T43" fmla="*/ 34 h 96"/>
                <a:gd name="T44" fmla="*/ 26 w 49"/>
                <a:gd name="T45" fmla="*/ 36 h 96"/>
                <a:gd name="T46" fmla="*/ 26 w 49"/>
                <a:gd name="T47" fmla="*/ 38 h 96"/>
                <a:gd name="T48" fmla="*/ 21 w 49"/>
                <a:gd name="T49" fmla="*/ 36 h 96"/>
                <a:gd name="T50" fmla="*/ 24 w 49"/>
                <a:gd name="T51" fmla="*/ 34 h 96"/>
                <a:gd name="T52" fmla="*/ 15 w 49"/>
                <a:gd name="T53" fmla="*/ 34 h 96"/>
                <a:gd name="T54" fmla="*/ 15 w 49"/>
                <a:gd name="T55" fmla="*/ 36 h 96"/>
                <a:gd name="T56" fmla="*/ 18 w 49"/>
                <a:gd name="T57" fmla="*/ 38 h 96"/>
                <a:gd name="T58" fmla="*/ 19 w 49"/>
                <a:gd name="T59" fmla="*/ 39 h 96"/>
                <a:gd name="T60" fmla="*/ 16 w 49"/>
                <a:gd name="T61" fmla="*/ 41 h 96"/>
                <a:gd name="T62" fmla="*/ 15 w 49"/>
                <a:gd name="T63" fmla="*/ 41 h 96"/>
                <a:gd name="T64" fmla="*/ 13 w 49"/>
                <a:gd name="T65" fmla="*/ 34 h 96"/>
                <a:gd name="T66" fmla="*/ 11 w 49"/>
                <a:gd name="T67" fmla="*/ 34 h 96"/>
                <a:gd name="T68" fmla="*/ 11 w 49"/>
                <a:gd name="T69" fmla="*/ 31 h 96"/>
                <a:gd name="T70" fmla="*/ 11 w 49"/>
                <a:gd name="T71" fmla="*/ 28 h 96"/>
                <a:gd name="T72" fmla="*/ 10 w 49"/>
                <a:gd name="T73" fmla="*/ 28 h 96"/>
                <a:gd name="T74" fmla="*/ 26 w 49"/>
                <a:gd name="T75" fmla="*/ 25 h 96"/>
                <a:gd name="T76" fmla="*/ 26 w 49"/>
                <a:gd name="T77" fmla="*/ 33 h 96"/>
                <a:gd name="T78" fmla="*/ 24 w 49"/>
                <a:gd name="T79" fmla="*/ 28 h 96"/>
                <a:gd name="T80" fmla="*/ 21 w 49"/>
                <a:gd name="T81" fmla="*/ 25 h 96"/>
                <a:gd name="T82" fmla="*/ 18 w 49"/>
                <a:gd name="T83" fmla="*/ 25 h 96"/>
                <a:gd name="T84" fmla="*/ 24 w 49"/>
                <a:gd name="T85" fmla="*/ 19 h 96"/>
                <a:gd name="T86" fmla="*/ 26 w 49"/>
                <a:gd name="T87" fmla="*/ 23 h 96"/>
                <a:gd name="T88" fmla="*/ 24 w 49"/>
                <a:gd name="T89" fmla="*/ 19 h 96"/>
                <a:gd name="T90" fmla="*/ 3 w 49"/>
                <a:gd name="T91" fmla="*/ 14 h 96"/>
                <a:gd name="T92" fmla="*/ 7 w 49"/>
                <a:gd name="T93" fmla="*/ 20 h 96"/>
                <a:gd name="T94" fmla="*/ 8 w 49"/>
                <a:gd name="T95" fmla="*/ 17 h 96"/>
                <a:gd name="T96" fmla="*/ 8 w 49"/>
                <a:gd name="T97" fmla="*/ 17 h 96"/>
                <a:gd name="T98" fmla="*/ 10 w 49"/>
                <a:gd name="T99" fmla="*/ 20 h 96"/>
                <a:gd name="T100" fmla="*/ 11 w 49"/>
                <a:gd name="T101" fmla="*/ 25 h 96"/>
                <a:gd name="T102" fmla="*/ 5 w 49"/>
                <a:gd name="T103" fmla="*/ 28 h 96"/>
                <a:gd name="T104" fmla="*/ 3 w 49"/>
                <a:gd name="T105" fmla="*/ 25 h 96"/>
                <a:gd name="T106" fmla="*/ 0 w 49"/>
                <a:gd name="T107" fmla="*/ 16 h 96"/>
                <a:gd name="T108" fmla="*/ 2 w 49"/>
                <a:gd name="T109" fmla="*/ 12 h 96"/>
                <a:gd name="T110" fmla="*/ 16 w 49"/>
                <a:gd name="T111" fmla="*/ 8 h 96"/>
                <a:gd name="T112" fmla="*/ 13 w 49"/>
                <a:gd name="T113" fmla="*/ 8 h 96"/>
                <a:gd name="T114" fmla="*/ 15 w 49"/>
                <a:gd name="T115" fmla="*/ 6 h 96"/>
                <a:gd name="T116" fmla="*/ 16 w 49"/>
                <a:gd name="T117" fmla="*/ 1 h 96"/>
                <a:gd name="T118" fmla="*/ 15 w 49"/>
                <a:gd name="T119" fmla="*/ 1 h 96"/>
                <a:gd name="T120" fmla="*/ 15 w 49"/>
                <a:gd name="T121" fmla="*/ 3 h 96"/>
                <a:gd name="T122" fmla="*/ 15 w 49"/>
                <a:gd name="T123"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9" h="96">
                  <a:moveTo>
                    <a:pt x="49" y="94"/>
                  </a:moveTo>
                  <a:lnTo>
                    <a:pt x="49" y="94"/>
                  </a:lnTo>
                  <a:lnTo>
                    <a:pt x="49" y="94"/>
                  </a:lnTo>
                  <a:lnTo>
                    <a:pt x="49" y="96"/>
                  </a:lnTo>
                  <a:lnTo>
                    <a:pt x="49" y="96"/>
                  </a:lnTo>
                  <a:lnTo>
                    <a:pt x="48" y="96"/>
                  </a:lnTo>
                  <a:lnTo>
                    <a:pt x="48" y="94"/>
                  </a:lnTo>
                  <a:lnTo>
                    <a:pt x="49" y="94"/>
                  </a:lnTo>
                  <a:close/>
                  <a:moveTo>
                    <a:pt x="41" y="82"/>
                  </a:moveTo>
                  <a:lnTo>
                    <a:pt x="41" y="82"/>
                  </a:lnTo>
                  <a:lnTo>
                    <a:pt x="41" y="85"/>
                  </a:lnTo>
                  <a:lnTo>
                    <a:pt x="44" y="85"/>
                  </a:lnTo>
                  <a:lnTo>
                    <a:pt x="43" y="86"/>
                  </a:lnTo>
                  <a:lnTo>
                    <a:pt x="41" y="86"/>
                  </a:lnTo>
                  <a:lnTo>
                    <a:pt x="41" y="85"/>
                  </a:lnTo>
                  <a:lnTo>
                    <a:pt x="40" y="85"/>
                  </a:lnTo>
                  <a:lnTo>
                    <a:pt x="40" y="82"/>
                  </a:lnTo>
                  <a:lnTo>
                    <a:pt x="41" y="82"/>
                  </a:lnTo>
                  <a:close/>
                  <a:moveTo>
                    <a:pt x="38" y="72"/>
                  </a:moveTo>
                  <a:lnTo>
                    <a:pt x="38" y="72"/>
                  </a:lnTo>
                  <a:lnTo>
                    <a:pt x="40" y="74"/>
                  </a:lnTo>
                  <a:lnTo>
                    <a:pt x="40" y="74"/>
                  </a:lnTo>
                  <a:lnTo>
                    <a:pt x="40" y="74"/>
                  </a:lnTo>
                  <a:lnTo>
                    <a:pt x="41" y="75"/>
                  </a:lnTo>
                  <a:lnTo>
                    <a:pt x="41" y="77"/>
                  </a:lnTo>
                  <a:lnTo>
                    <a:pt x="41" y="77"/>
                  </a:lnTo>
                  <a:lnTo>
                    <a:pt x="40" y="77"/>
                  </a:lnTo>
                  <a:lnTo>
                    <a:pt x="37" y="75"/>
                  </a:lnTo>
                  <a:lnTo>
                    <a:pt x="37" y="75"/>
                  </a:lnTo>
                  <a:lnTo>
                    <a:pt x="37" y="72"/>
                  </a:lnTo>
                  <a:lnTo>
                    <a:pt x="37" y="72"/>
                  </a:lnTo>
                  <a:lnTo>
                    <a:pt x="38" y="72"/>
                  </a:lnTo>
                  <a:close/>
                  <a:moveTo>
                    <a:pt x="29" y="55"/>
                  </a:moveTo>
                  <a:lnTo>
                    <a:pt x="30" y="58"/>
                  </a:lnTo>
                  <a:lnTo>
                    <a:pt x="30" y="58"/>
                  </a:lnTo>
                  <a:lnTo>
                    <a:pt x="30" y="60"/>
                  </a:lnTo>
                  <a:lnTo>
                    <a:pt x="29" y="60"/>
                  </a:lnTo>
                  <a:lnTo>
                    <a:pt x="26" y="60"/>
                  </a:lnTo>
                  <a:lnTo>
                    <a:pt x="27" y="58"/>
                  </a:lnTo>
                  <a:lnTo>
                    <a:pt x="27" y="58"/>
                  </a:lnTo>
                  <a:lnTo>
                    <a:pt x="26" y="58"/>
                  </a:lnTo>
                  <a:lnTo>
                    <a:pt x="26" y="58"/>
                  </a:lnTo>
                  <a:lnTo>
                    <a:pt x="24" y="58"/>
                  </a:lnTo>
                  <a:lnTo>
                    <a:pt x="26" y="56"/>
                  </a:lnTo>
                  <a:lnTo>
                    <a:pt x="26" y="56"/>
                  </a:lnTo>
                  <a:lnTo>
                    <a:pt x="27" y="55"/>
                  </a:lnTo>
                  <a:lnTo>
                    <a:pt x="27" y="55"/>
                  </a:lnTo>
                  <a:lnTo>
                    <a:pt x="27" y="56"/>
                  </a:lnTo>
                  <a:lnTo>
                    <a:pt x="29" y="55"/>
                  </a:lnTo>
                  <a:close/>
                  <a:moveTo>
                    <a:pt x="26" y="42"/>
                  </a:moveTo>
                  <a:lnTo>
                    <a:pt x="26" y="42"/>
                  </a:lnTo>
                  <a:lnTo>
                    <a:pt x="26" y="42"/>
                  </a:lnTo>
                  <a:lnTo>
                    <a:pt x="27" y="42"/>
                  </a:lnTo>
                  <a:lnTo>
                    <a:pt x="27" y="44"/>
                  </a:lnTo>
                  <a:lnTo>
                    <a:pt x="29" y="44"/>
                  </a:lnTo>
                  <a:lnTo>
                    <a:pt x="29" y="44"/>
                  </a:lnTo>
                  <a:lnTo>
                    <a:pt x="29" y="45"/>
                  </a:lnTo>
                  <a:lnTo>
                    <a:pt x="27" y="44"/>
                  </a:lnTo>
                  <a:lnTo>
                    <a:pt x="26" y="45"/>
                  </a:lnTo>
                  <a:lnTo>
                    <a:pt x="26" y="45"/>
                  </a:lnTo>
                  <a:lnTo>
                    <a:pt x="24" y="44"/>
                  </a:lnTo>
                  <a:lnTo>
                    <a:pt x="24" y="42"/>
                  </a:lnTo>
                  <a:lnTo>
                    <a:pt x="24" y="42"/>
                  </a:lnTo>
                  <a:lnTo>
                    <a:pt x="26" y="42"/>
                  </a:lnTo>
                  <a:lnTo>
                    <a:pt x="26" y="42"/>
                  </a:lnTo>
                  <a:close/>
                  <a:moveTo>
                    <a:pt x="24" y="34"/>
                  </a:moveTo>
                  <a:lnTo>
                    <a:pt x="26" y="34"/>
                  </a:lnTo>
                  <a:lnTo>
                    <a:pt x="26" y="36"/>
                  </a:lnTo>
                  <a:lnTo>
                    <a:pt x="26" y="36"/>
                  </a:lnTo>
                  <a:lnTo>
                    <a:pt x="27" y="38"/>
                  </a:lnTo>
                  <a:lnTo>
                    <a:pt x="27" y="38"/>
                  </a:lnTo>
                  <a:lnTo>
                    <a:pt x="26" y="38"/>
                  </a:lnTo>
                  <a:lnTo>
                    <a:pt x="22" y="38"/>
                  </a:lnTo>
                  <a:lnTo>
                    <a:pt x="22" y="38"/>
                  </a:lnTo>
                  <a:lnTo>
                    <a:pt x="21" y="36"/>
                  </a:lnTo>
                  <a:lnTo>
                    <a:pt x="22" y="36"/>
                  </a:lnTo>
                  <a:lnTo>
                    <a:pt x="24" y="36"/>
                  </a:lnTo>
                  <a:lnTo>
                    <a:pt x="24" y="34"/>
                  </a:lnTo>
                  <a:close/>
                  <a:moveTo>
                    <a:pt x="11" y="31"/>
                  </a:moveTo>
                  <a:lnTo>
                    <a:pt x="13" y="31"/>
                  </a:lnTo>
                  <a:lnTo>
                    <a:pt x="15" y="34"/>
                  </a:lnTo>
                  <a:lnTo>
                    <a:pt x="15" y="34"/>
                  </a:lnTo>
                  <a:lnTo>
                    <a:pt x="15" y="34"/>
                  </a:lnTo>
                  <a:lnTo>
                    <a:pt x="15" y="36"/>
                  </a:lnTo>
                  <a:lnTo>
                    <a:pt x="18" y="36"/>
                  </a:lnTo>
                  <a:lnTo>
                    <a:pt x="18" y="36"/>
                  </a:lnTo>
                  <a:lnTo>
                    <a:pt x="18" y="38"/>
                  </a:lnTo>
                  <a:lnTo>
                    <a:pt x="19" y="38"/>
                  </a:lnTo>
                  <a:lnTo>
                    <a:pt x="19" y="39"/>
                  </a:lnTo>
                  <a:lnTo>
                    <a:pt x="19" y="39"/>
                  </a:lnTo>
                  <a:lnTo>
                    <a:pt x="19" y="41"/>
                  </a:lnTo>
                  <a:lnTo>
                    <a:pt x="16" y="41"/>
                  </a:lnTo>
                  <a:lnTo>
                    <a:pt x="16" y="41"/>
                  </a:lnTo>
                  <a:lnTo>
                    <a:pt x="15" y="41"/>
                  </a:lnTo>
                  <a:lnTo>
                    <a:pt x="15" y="41"/>
                  </a:lnTo>
                  <a:lnTo>
                    <a:pt x="15" y="41"/>
                  </a:lnTo>
                  <a:lnTo>
                    <a:pt x="13" y="39"/>
                  </a:lnTo>
                  <a:lnTo>
                    <a:pt x="13" y="36"/>
                  </a:lnTo>
                  <a:lnTo>
                    <a:pt x="13" y="34"/>
                  </a:lnTo>
                  <a:lnTo>
                    <a:pt x="13" y="34"/>
                  </a:lnTo>
                  <a:lnTo>
                    <a:pt x="11" y="34"/>
                  </a:lnTo>
                  <a:lnTo>
                    <a:pt x="11" y="34"/>
                  </a:lnTo>
                  <a:lnTo>
                    <a:pt x="10" y="34"/>
                  </a:lnTo>
                  <a:lnTo>
                    <a:pt x="10" y="31"/>
                  </a:lnTo>
                  <a:lnTo>
                    <a:pt x="11" y="31"/>
                  </a:lnTo>
                  <a:lnTo>
                    <a:pt x="11" y="31"/>
                  </a:lnTo>
                  <a:close/>
                  <a:moveTo>
                    <a:pt x="10" y="27"/>
                  </a:moveTo>
                  <a:lnTo>
                    <a:pt x="11" y="28"/>
                  </a:lnTo>
                  <a:lnTo>
                    <a:pt x="11" y="28"/>
                  </a:lnTo>
                  <a:lnTo>
                    <a:pt x="11" y="30"/>
                  </a:lnTo>
                  <a:lnTo>
                    <a:pt x="10" y="28"/>
                  </a:lnTo>
                  <a:lnTo>
                    <a:pt x="10" y="27"/>
                  </a:lnTo>
                  <a:close/>
                  <a:moveTo>
                    <a:pt x="24" y="25"/>
                  </a:moveTo>
                  <a:lnTo>
                    <a:pt x="26" y="25"/>
                  </a:lnTo>
                  <a:lnTo>
                    <a:pt x="26" y="31"/>
                  </a:lnTo>
                  <a:lnTo>
                    <a:pt x="26" y="33"/>
                  </a:lnTo>
                  <a:lnTo>
                    <a:pt x="26" y="33"/>
                  </a:lnTo>
                  <a:lnTo>
                    <a:pt x="26" y="33"/>
                  </a:lnTo>
                  <a:lnTo>
                    <a:pt x="26" y="31"/>
                  </a:lnTo>
                  <a:lnTo>
                    <a:pt x="24" y="28"/>
                  </a:lnTo>
                  <a:lnTo>
                    <a:pt x="24" y="25"/>
                  </a:lnTo>
                  <a:close/>
                  <a:moveTo>
                    <a:pt x="22" y="22"/>
                  </a:moveTo>
                  <a:lnTo>
                    <a:pt x="21" y="25"/>
                  </a:lnTo>
                  <a:lnTo>
                    <a:pt x="21" y="25"/>
                  </a:lnTo>
                  <a:lnTo>
                    <a:pt x="18" y="25"/>
                  </a:lnTo>
                  <a:lnTo>
                    <a:pt x="18" y="25"/>
                  </a:lnTo>
                  <a:lnTo>
                    <a:pt x="19" y="23"/>
                  </a:lnTo>
                  <a:lnTo>
                    <a:pt x="22" y="22"/>
                  </a:lnTo>
                  <a:close/>
                  <a:moveTo>
                    <a:pt x="24" y="19"/>
                  </a:moveTo>
                  <a:lnTo>
                    <a:pt x="26" y="22"/>
                  </a:lnTo>
                  <a:lnTo>
                    <a:pt x="26" y="23"/>
                  </a:lnTo>
                  <a:lnTo>
                    <a:pt x="26" y="23"/>
                  </a:lnTo>
                  <a:lnTo>
                    <a:pt x="24" y="23"/>
                  </a:lnTo>
                  <a:lnTo>
                    <a:pt x="24" y="19"/>
                  </a:lnTo>
                  <a:lnTo>
                    <a:pt x="24" y="19"/>
                  </a:lnTo>
                  <a:lnTo>
                    <a:pt x="24" y="19"/>
                  </a:lnTo>
                  <a:close/>
                  <a:moveTo>
                    <a:pt x="2" y="12"/>
                  </a:moveTo>
                  <a:lnTo>
                    <a:pt x="3" y="14"/>
                  </a:lnTo>
                  <a:lnTo>
                    <a:pt x="3" y="16"/>
                  </a:lnTo>
                  <a:lnTo>
                    <a:pt x="5" y="20"/>
                  </a:lnTo>
                  <a:lnTo>
                    <a:pt x="7" y="20"/>
                  </a:lnTo>
                  <a:lnTo>
                    <a:pt x="7" y="20"/>
                  </a:lnTo>
                  <a:lnTo>
                    <a:pt x="7" y="19"/>
                  </a:lnTo>
                  <a:lnTo>
                    <a:pt x="8" y="17"/>
                  </a:lnTo>
                  <a:lnTo>
                    <a:pt x="8" y="17"/>
                  </a:lnTo>
                  <a:lnTo>
                    <a:pt x="8" y="17"/>
                  </a:lnTo>
                  <a:lnTo>
                    <a:pt x="8" y="17"/>
                  </a:lnTo>
                  <a:lnTo>
                    <a:pt x="8" y="19"/>
                  </a:lnTo>
                  <a:lnTo>
                    <a:pt x="10" y="20"/>
                  </a:lnTo>
                  <a:lnTo>
                    <a:pt x="10" y="20"/>
                  </a:lnTo>
                  <a:lnTo>
                    <a:pt x="10" y="23"/>
                  </a:lnTo>
                  <a:lnTo>
                    <a:pt x="11" y="25"/>
                  </a:lnTo>
                  <a:lnTo>
                    <a:pt x="11" y="25"/>
                  </a:lnTo>
                  <a:lnTo>
                    <a:pt x="10" y="27"/>
                  </a:lnTo>
                  <a:lnTo>
                    <a:pt x="7" y="27"/>
                  </a:lnTo>
                  <a:lnTo>
                    <a:pt x="5" y="28"/>
                  </a:lnTo>
                  <a:lnTo>
                    <a:pt x="5" y="28"/>
                  </a:lnTo>
                  <a:lnTo>
                    <a:pt x="5" y="27"/>
                  </a:lnTo>
                  <a:lnTo>
                    <a:pt x="3" y="25"/>
                  </a:lnTo>
                  <a:lnTo>
                    <a:pt x="2" y="23"/>
                  </a:lnTo>
                  <a:lnTo>
                    <a:pt x="3" y="22"/>
                  </a:lnTo>
                  <a:lnTo>
                    <a:pt x="0" y="16"/>
                  </a:lnTo>
                  <a:lnTo>
                    <a:pt x="0" y="14"/>
                  </a:lnTo>
                  <a:lnTo>
                    <a:pt x="2" y="12"/>
                  </a:lnTo>
                  <a:lnTo>
                    <a:pt x="2" y="12"/>
                  </a:lnTo>
                  <a:close/>
                  <a:moveTo>
                    <a:pt x="15" y="6"/>
                  </a:moveTo>
                  <a:lnTo>
                    <a:pt x="16" y="6"/>
                  </a:lnTo>
                  <a:lnTo>
                    <a:pt x="16" y="8"/>
                  </a:lnTo>
                  <a:lnTo>
                    <a:pt x="16" y="8"/>
                  </a:lnTo>
                  <a:lnTo>
                    <a:pt x="15" y="8"/>
                  </a:lnTo>
                  <a:lnTo>
                    <a:pt x="13" y="8"/>
                  </a:lnTo>
                  <a:lnTo>
                    <a:pt x="15" y="6"/>
                  </a:lnTo>
                  <a:lnTo>
                    <a:pt x="15" y="6"/>
                  </a:lnTo>
                  <a:lnTo>
                    <a:pt x="15" y="6"/>
                  </a:lnTo>
                  <a:close/>
                  <a:moveTo>
                    <a:pt x="15" y="0"/>
                  </a:moveTo>
                  <a:lnTo>
                    <a:pt x="16" y="0"/>
                  </a:lnTo>
                  <a:lnTo>
                    <a:pt x="16" y="1"/>
                  </a:lnTo>
                  <a:lnTo>
                    <a:pt x="16" y="1"/>
                  </a:lnTo>
                  <a:lnTo>
                    <a:pt x="16" y="1"/>
                  </a:lnTo>
                  <a:lnTo>
                    <a:pt x="15" y="1"/>
                  </a:lnTo>
                  <a:lnTo>
                    <a:pt x="15" y="3"/>
                  </a:lnTo>
                  <a:lnTo>
                    <a:pt x="15" y="3"/>
                  </a:lnTo>
                  <a:lnTo>
                    <a:pt x="15" y="3"/>
                  </a:lnTo>
                  <a:lnTo>
                    <a:pt x="13" y="0"/>
                  </a:lnTo>
                  <a:lnTo>
                    <a:pt x="15" y="0"/>
                  </a:lnTo>
                  <a:lnTo>
                    <a:pt x="1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48" name="Freeform 16"/>
            <p:cNvSpPr>
              <a:spLocks noEditPoints="1"/>
            </p:cNvSpPr>
            <p:nvPr/>
          </p:nvSpPr>
          <p:spPr bwMode="auto">
            <a:xfrm>
              <a:off x="8642045" y="3749289"/>
              <a:ext cx="206617" cy="426880"/>
            </a:xfrm>
            <a:custGeom>
              <a:avLst/>
              <a:gdLst>
                <a:gd name="T0" fmla="*/ 28 w 106"/>
                <a:gd name="T1" fmla="*/ 194 h 219"/>
                <a:gd name="T2" fmla="*/ 27 w 106"/>
                <a:gd name="T3" fmla="*/ 193 h 219"/>
                <a:gd name="T4" fmla="*/ 71 w 106"/>
                <a:gd name="T5" fmla="*/ 40 h 219"/>
                <a:gd name="T6" fmla="*/ 68 w 106"/>
                <a:gd name="T7" fmla="*/ 40 h 219"/>
                <a:gd name="T8" fmla="*/ 77 w 106"/>
                <a:gd name="T9" fmla="*/ 37 h 219"/>
                <a:gd name="T10" fmla="*/ 47 w 106"/>
                <a:gd name="T11" fmla="*/ 2 h 219"/>
                <a:gd name="T12" fmla="*/ 57 w 106"/>
                <a:gd name="T13" fmla="*/ 7 h 219"/>
                <a:gd name="T14" fmla="*/ 68 w 106"/>
                <a:gd name="T15" fmla="*/ 10 h 219"/>
                <a:gd name="T16" fmla="*/ 66 w 106"/>
                <a:gd name="T17" fmla="*/ 18 h 219"/>
                <a:gd name="T18" fmla="*/ 71 w 106"/>
                <a:gd name="T19" fmla="*/ 22 h 219"/>
                <a:gd name="T20" fmla="*/ 82 w 106"/>
                <a:gd name="T21" fmla="*/ 27 h 219"/>
                <a:gd name="T22" fmla="*/ 76 w 106"/>
                <a:gd name="T23" fmla="*/ 35 h 219"/>
                <a:gd name="T24" fmla="*/ 68 w 106"/>
                <a:gd name="T25" fmla="*/ 37 h 219"/>
                <a:gd name="T26" fmla="*/ 58 w 106"/>
                <a:gd name="T27" fmla="*/ 52 h 219"/>
                <a:gd name="T28" fmla="*/ 52 w 106"/>
                <a:gd name="T29" fmla="*/ 70 h 219"/>
                <a:gd name="T30" fmla="*/ 63 w 106"/>
                <a:gd name="T31" fmla="*/ 84 h 219"/>
                <a:gd name="T32" fmla="*/ 79 w 106"/>
                <a:gd name="T33" fmla="*/ 101 h 219"/>
                <a:gd name="T34" fmla="*/ 87 w 106"/>
                <a:gd name="T35" fmla="*/ 107 h 219"/>
                <a:gd name="T36" fmla="*/ 95 w 106"/>
                <a:gd name="T37" fmla="*/ 119 h 219"/>
                <a:gd name="T38" fmla="*/ 102 w 106"/>
                <a:gd name="T39" fmla="*/ 137 h 219"/>
                <a:gd name="T40" fmla="*/ 106 w 106"/>
                <a:gd name="T41" fmla="*/ 155 h 219"/>
                <a:gd name="T42" fmla="*/ 102 w 106"/>
                <a:gd name="T43" fmla="*/ 169 h 219"/>
                <a:gd name="T44" fmla="*/ 102 w 106"/>
                <a:gd name="T45" fmla="*/ 172 h 219"/>
                <a:gd name="T46" fmla="*/ 91 w 106"/>
                <a:gd name="T47" fmla="*/ 183 h 219"/>
                <a:gd name="T48" fmla="*/ 74 w 106"/>
                <a:gd name="T49" fmla="*/ 193 h 219"/>
                <a:gd name="T50" fmla="*/ 68 w 106"/>
                <a:gd name="T51" fmla="*/ 193 h 219"/>
                <a:gd name="T52" fmla="*/ 63 w 106"/>
                <a:gd name="T53" fmla="*/ 194 h 219"/>
                <a:gd name="T54" fmla="*/ 65 w 106"/>
                <a:gd name="T55" fmla="*/ 200 h 219"/>
                <a:gd name="T56" fmla="*/ 61 w 106"/>
                <a:gd name="T57" fmla="*/ 205 h 219"/>
                <a:gd name="T58" fmla="*/ 47 w 106"/>
                <a:gd name="T59" fmla="*/ 213 h 219"/>
                <a:gd name="T60" fmla="*/ 41 w 106"/>
                <a:gd name="T61" fmla="*/ 200 h 219"/>
                <a:gd name="T62" fmla="*/ 36 w 106"/>
                <a:gd name="T63" fmla="*/ 196 h 219"/>
                <a:gd name="T64" fmla="*/ 39 w 106"/>
                <a:gd name="T65" fmla="*/ 191 h 219"/>
                <a:gd name="T66" fmla="*/ 46 w 106"/>
                <a:gd name="T67" fmla="*/ 186 h 219"/>
                <a:gd name="T68" fmla="*/ 55 w 106"/>
                <a:gd name="T69" fmla="*/ 186 h 219"/>
                <a:gd name="T70" fmla="*/ 54 w 106"/>
                <a:gd name="T71" fmla="*/ 178 h 219"/>
                <a:gd name="T72" fmla="*/ 60 w 106"/>
                <a:gd name="T73" fmla="*/ 174 h 219"/>
                <a:gd name="T74" fmla="*/ 68 w 106"/>
                <a:gd name="T75" fmla="*/ 169 h 219"/>
                <a:gd name="T76" fmla="*/ 79 w 106"/>
                <a:gd name="T77" fmla="*/ 163 h 219"/>
                <a:gd name="T78" fmla="*/ 77 w 106"/>
                <a:gd name="T79" fmla="*/ 142 h 219"/>
                <a:gd name="T80" fmla="*/ 77 w 106"/>
                <a:gd name="T81" fmla="*/ 130 h 219"/>
                <a:gd name="T82" fmla="*/ 79 w 106"/>
                <a:gd name="T83" fmla="*/ 122 h 219"/>
                <a:gd name="T84" fmla="*/ 76 w 106"/>
                <a:gd name="T85" fmla="*/ 112 h 219"/>
                <a:gd name="T86" fmla="*/ 68 w 106"/>
                <a:gd name="T87" fmla="*/ 103 h 219"/>
                <a:gd name="T88" fmla="*/ 63 w 106"/>
                <a:gd name="T89" fmla="*/ 98 h 219"/>
                <a:gd name="T90" fmla="*/ 52 w 106"/>
                <a:gd name="T91" fmla="*/ 85 h 219"/>
                <a:gd name="T92" fmla="*/ 43 w 106"/>
                <a:gd name="T93" fmla="*/ 76 h 219"/>
                <a:gd name="T94" fmla="*/ 35 w 106"/>
                <a:gd name="T95" fmla="*/ 68 h 219"/>
                <a:gd name="T96" fmla="*/ 28 w 106"/>
                <a:gd name="T97" fmla="*/ 59 h 219"/>
                <a:gd name="T98" fmla="*/ 39 w 106"/>
                <a:gd name="T99" fmla="*/ 52 h 219"/>
                <a:gd name="T100" fmla="*/ 36 w 106"/>
                <a:gd name="T101" fmla="*/ 46 h 219"/>
                <a:gd name="T102" fmla="*/ 35 w 106"/>
                <a:gd name="T103" fmla="*/ 41 h 219"/>
                <a:gd name="T104" fmla="*/ 20 w 106"/>
                <a:gd name="T105" fmla="*/ 40 h 219"/>
                <a:gd name="T106" fmla="*/ 13 w 106"/>
                <a:gd name="T107" fmla="*/ 27 h 219"/>
                <a:gd name="T108" fmla="*/ 8 w 106"/>
                <a:gd name="T109" fmla="*/ 27 h 219"/>
                <a:gd name="T110" fmla="*/ 2 w 106"/>
                <a:gd name="T111" fmla="*/ 15 h 219"/>
                <a:gd name="T112" fmla="*/ 11 w 106"/>
                <a:gd name="T113" fmla="*/ 13 h 219"/>
                <a:gd name="T114" fmla="*/ 17 w 106"/>
                <a:gd name="T115" fmla="*/ 10 h 219"/>
                <a:gd name="T116" fmla="*/ 27 w 106"/>
                <a:gd name="T117" fmla="*/ 13 h 219"/>
                <a:gd name="T118" fmla="*/ 35 w 106"/>
                <a:gd name="T119" fmla="*/ 10 h 219"/>
                <a:gd name="T120" fmla="*/ 41 w 106"/>
                <a:gd name="T121" fmla="*/ 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6" h="219">
                  <a:moveTo>
                    <a:pt x="66" y="216"/>
                  </a:moveTo>
                  <a:lnTo>
                    <a:pt x="66" y="216"/>
                  </a:lnTo>
                  <a:lnTo>
                    <a:pt x="66" y="218"/>
                  </a:lnTo>
                  <a:lnTo>
                    <a:pt x="65" y="218"/>
                  </a:lnTo>
                  <a:lnTo>
                    <a:pt x="65" y="218"/>
                  </a:lnTo>
                  <a:lnTo>
                    <a:pt x="65" y="218"/>
                  </a:lnTo>
                  <a:lnTo>
                    <a:pt x="66" y="216"/>
                  </a:lnTo>
                  <a:close/>
                  <a:moveTo>
                    <a:pt x="27" y="193"/>
                  </a:moveTo>
                  <a:lnTo>
                    <a:pt x="28" y="193"/>
                  </a:lnTo>
                  <a:lnTo>
                    <a:pt x="28" y="194"/>
                  </a:lnTo>
                  <a:lnTo>
                    <a:pt x="28" y="196"/>
                  </a:lnTo>
                  <a:lnTo>
                    <a:pt x="28" y="197"/>
                  </a:lnTo>
                  <a:lnTo>
                    <a:pt x="28" y="197"/>
                  </a:lnTo>
                  <a:lnTo>
                    <a:pt x="27" y="197"/>
                  </a:lnTo>
                  <a:lnTo>
                    <a:pt x="27" y="194"/>
                  </a:lnTo>
                  <a:lnTo>
                    <a:pt x="25" y="194"/>
                  </a:lnTo>
                  <a:lnTo>
                    <a:pt x="25" y="193"/>
                  </a:lnTo>
                  <a:lnTo>
                    <a:pt x="25" y="193"/>
                  </a:lnTo>
                  <a:lnTo>
                    <a:pt x="27" y="193"/>
                  </a:lnTo>
                  <a:lnTo>
                    <a:pt x="27" y="193"/>
                  </a:lnTo>
                  <a:close/>
                  <a:moveTo>
                    <a:pt x="73" y="193"/>
                  </a:moveTo>
                  <a:lnTo>
                    <a:pt x="74" y="193"/>
                  </a:lnTo>
                  <a:lnTo>
                    <a:pt x="73" y="193"/>
                  </a:lnTo>
                  <a:lnTo>
                    <a:pt x="71" y="194"/>
                  </a:lnTo>
                  <a:lnTo>
                    <a:pt x="71" y="193"/>
                  </a:lnTo>
                  <a:lnTo>
                    <a:pt x="73" y="193"/>
                  </a:lnTo>
                  <a:lnTo>
                    <a:pt x="73" y="193"/>
                  </a:lnTo>
                  <a:close/>
                  <a:moveTo>
                    <a:pt x="69" y="38"/>
                  </a:moveTo>
                  <a:lnTo>
                    <a:pt x="71" y="40"/>
                  </a:lnTo>
                  <a:lnTo>
                    <a:pt x="71" y="40"/>
                  </a:lnTo>
                  <a:lnTo>
                    <a:pt x="71" y="40"/>
                  </a:lnTo>
                  <a:lnTo>
                    <a:pt x="71" y="40"/>
                  </a:lnTo>
                  <a:lnTo>
                    <a:pt x="71" y="40"/>
                  </a:lnTo>
                  <a:lnTo>
                    <a:pt x="71" y="40"/>
                  </a:lnTo>
                  <a:lnTo>
                    <a:pt x="69" y="40"/>
                  </a:lnTo>
                  <a:lnTo>
                    <a:pt x="69" y="38"/>
                  </a:lnTo>
                  <a:close/>
                  <a:moveTo>
                    <a:pt x="68" y="38"/>
                  </a:moveTo>
                  <a:lnTo>
                    <a:pt x="68" y="38"/>
                  </a:lnTo>
                  <a:lnTo>
                    <a:pt x="68" y="40"/>
                  </a:lnTo>
                  <a:lnTo>
                    <a:pt x="68" y="40"/>
                  </a:lnTo>
                  <a:lnTo>
                    <a:pt x="68" y="38"/>
                  </a:lnTo>
                  <a:lnTo>
                    <a:pt x="68" y="38"/>
                  </a:lnTo>
                  <a:lnTo>
                    <a:pt x="68" y="38"/>
                  </a:lnTo>
                  <a:close/>
                  <a:moveTo>
                    <a:pt x="79" y="37"/>
                  </a:moveTo>
                  <a:lnTo>
                    <a:pt x="79" y="37"/>
                  </a:lnTo>
                  <a:lnTo>
                    <a:pt x="79" y="38"/>
                  </a:lnTo>
                  <a:lnTo>
                    <a:pt x="77" y="38"/>
                  </a:lnTo>
                  <a:lnTo>
                    <a:pt x="76" y="38"/>
                  </a:lnTo>
                  <a:lnTo>
                    <a:pt x="77" y="37"/>
                  </a:lnTo>
                  <a:lnTo>
                    <a:pt x="77" y="37"/>
                  </a:lnTo>
                  <a:lnTo>
                    <a:pt x="79" y="37"/>
                  </a:lnTo>
                  <a:close/>
                  <a:moveTo>
                    <a:pt x="77" y="32"/>
                  </a:moveTo>
                  <a:lnTo>
                    <a:pt x="79" y="33"/>
                  </a:lnTo>
                  <a:lnTo>
                    <a:pt x="79" y="33"/>
                  </a:lnTo>
                  <a:lnTo>
                    <a:pt x="77" y="35"/>
                  </a:lnTo>
                  <a:lnTo>
                    <a:pt x="76" y="35"/>
                  </a:lnTo>
                  <a:lnTo>
                    <a:pt x="77" y="33"/>
                  </a:lnTo>
                  <a:lnTo>
                    <a:pt x="77" y="32"/>
                  </a:lnTo>
                  <a:close/>
                  <a:moveTo>
                    <a:pt x="46" y="0"/>
                  </a:moveTo>
                  <a:lnTo>
                    <a:pt x="47" y="2"/>
                  </a:lnTo>
                  <a:lnTo>
                    <a:pt x="47" y="4"/>
                  </a:lnTo>
                  <a:lnTo>
                    <a:pt x="49" y="4"/>
                  </a:lnTo>
                  <a:lnTo>
                    <a:pt x="49" y="5"/>
                  </a:lnTo>
                  <a:lnTo>
                    <a:pt x="49" y="5"/>
                  </a:lnTo>
                  <a:lnTo>
                    <a:pt x="52" y="7"/>
                  </a:lnTo>
                  <a:lnTo>
                    <a:pt x="54" y="7"/>
                  </a:lnTo>
                  <a:lnTo>
                    <a:pt x="54" y="8"/>
                  </a:lnTo>
                  <a:lnTo>
                    <a:pt x="55" y="8"/>
                  </a:lnTo>
                  <a:lnTo>
                    <a:pt x="55" y="7"/>
                  </a:lnTo>
                  <a:lnTo>
                    <a:pt x="57" y="7"/>
                  </a:lnTo>
                  <a:lnTo>
                    <a:pt x="57" y="7"/>
                  </a:lnTo>
                  <a:lnTo>
                    <a:pt x="58" y="7"/>
                  </a:lnTo>
                  <a:lnTo>
                    <a:pt x="58" y="7"/>
                  </a:lnTo>
                  <a:lnTo>
                    <a:pt x="60" y="8"/>
                  </a:lnTo>
                  <a:lnTo>
                    <a:pt x="60" y="8"/>
                  </a:lnTo>
                  <a:lnTo>
                    <a:pt x="61" y="8"/>
                  </a:lnTo>
                  <a:lnTo>
                    <a:pt x="63" y="8"/>
                  </a:lnTo>
                  <a:lnTo>
                    <a:pt x="65" y="8"/>
                  </a:lnTo>
                  <a:lnTo>
                    <a:pt x="65" y="8"/>
                  </a:lnTo>
                  <a:lnTo>
                    <a:pt x="68" y="10"/>
                  </a:lnTo>
                  <a:lnTo>
                    <a:pt x="66" y="11"/>
                  </a:lnTo>
                  <a:lnTo>
                    <a:pt x="66" y="11"/>
                  </a:lnTo>
                  <a:lnTo>
                    <a:pt x="65" y="13"/>
                  </a:lnTo>
                  <a:lnTo>
                    <a:pt x="65" y="13"/>
                  </a:lnTo>
                  <a:lnTo>
                    <a:pt x="65" y="15"/>
                  </a:lnTo>
                  <a:lnTo>
                    <a:pt x="63" y="16"/>
                  </a:lnTo>
                  <a:lnTo>
                    <a:pt x="65" y="16"/>
                  </a:lnTo>
                  <a:lnTo>
                    <a:pt x="65" y="16"/>
                  </a:lnTo>
                  <a:lnTo>
                    <a:pt x="65" y="18"/>
                  </a:lnTo>
                  <a:lnTo>
                    <a:pt x="66" y="18"/>
                  </a:lnTo>
                  <a:lnTo>
                    <a:pt x="66" y="19"/>
                  </a:lnTo>
                  <a:lnTo>
                    <a:pt x="66" y="21"/>
                  </a:lnTo>
                  <a:lnTo>
                    <a:pt x="66" y="22"/>
                  </a:lnTo>
                  <a:lnTo>
                    <a:pt x="66" y="22"/>
                  </a:lnTo>
                  <a:lnTo>
                    <a:pt x="66" y="21"/>
                  </a:lnTo>
                  <a:lnTo>
                    <a:pt x="68" y="22"/>
                  </a:lnTo>
                  <a:lnTo>
                    <a:pt x="69" y="22"/>
                  </a:lnTo>
                  <a:lnTo>
                    <a:pt x="69" y="22"/>
                  </a:lnTo>
                  <a:lnTo>
                    <a:pt x="69" y="22"/>
                  </a:lnTo>
                  <a:lnTo>
                    <a:pt x="71" y="22"/>
                  </a:lnTo>
                  <a:lnTo>
                    <a:pt x="71" y="24"/>
                  </a:lnTo>
                  <a:lnTo>
                    <a:pt x="71" y="24"/>
                  </a:lnTo>
                  <a:lnTo>
                    <a:pt x="73" y="26"/>
                  </a:lnTo>
                  <a:lnTo>
                    <a:pt x="74" y="26"/>
                  </a:lnTo>
                  <a:lnTo>
                    <a:pt x="76" y="27"/>
                  </a:lnTo>
                  <a:lnTo>
                    <a:pt x="77" y="27"/>
                  </a:lnTo>
                  <a:lnTo>
                    <a:pt x="77" y="27"/>
                  </a:lnTo>
                  <a:lnTo>
                    <a:pt x="80" y="27"/>
                  </a:lnTo>
                  <a:lnTo>
                    <a:pt x="82" y="27"/>
                  </a:lnTo>
                  <a:lnTo>
                    <a:pt x="82" y="27"/>
                  </a:lnTo>
                  <a:lnTo>
                    <a:pt x="84" y="29"/>
                  </a:lnTo>
                  <a:lnTo>
                    <a:pt x="85" y="29"/>
                  </a:lnTo>
                  <a:lnTo>
                    <a:pt x="84" y="29"/>
                  </a:lnTo>
                  <a:lnTo>
                    <a:pt x="82" y="29"/>
                  </a:lnTo>
                  <a:lnTo>
                    <a:pt x="80" y="30"/>
                  </a:lnTo>
                  <a:lnTo>
                    <a:pt x="80" y="30"/>
                  </a:lnTo>
                  <a:lnTo>
                    <a:pt x="79" y="32"/>
                  </a:lnTo>
                  <a:lnTo>
                    <a:pt x="76" y="32"/>
                  </a:lnTo>
                  <a:lnTo>
                    <a:pt x="76" y="33"/>
                  </a:lnTo>
                  <a:lnTo>
                    <a:pt x="76" y="35"/>
                  </a:lnTo>
                  <a:lnTo>
                    <a:pt x="76" y="35"/>
                  </a:lnTo>
                  <a:lnTo>
                    <a:pt x="73" y="37"/>
                  </a:lnTo>
                  <a:lnTo>
                    <a:pt x="73" y="37"/>
                  </a:lnTo>
                  <a:lnTo>
                    <a:pt x="71" y="37"/>
                  </a:lnTo>
                  <a:lnTo>
                    <a:pt x="71" y="37"/>
                  </a:lnTo>
                  <a:lnTo>
                    <a:pt x="71" y="37"/>
                  </a:lnTo>
                  <a:lnTo>
                    <a:pt x="69" y="37"/>
                  </a:lnTo>
                  <a:lnTo>
                    <a:pt x="69" y="37"/>
                  </a:lnTo>
                  <a:lnTo>
                    <a:pt x="68" y="37"/>
                  </a:lnTo>
                  <a:lnTo>
                    <a:pt x="68" y="37"/>
                  </a:lnTo>
                  <a:lnTo>
                    <a:pt x="66" y="37"/>
                  </a:lnTo>
                  <a:lnTo>
                    <a:pt x="66" y="37"/>
                  </a:lnTo>
                  <a:lnTo>
                    <a:pt x="66" y="37"/>
                  </a:lnTo>
                  <a:lnTo>
                    <a:pt x="66" y="40"/>
                  </a:lnTo>
                  <a:lnTo>
                    <a:pt x="66" y="40"/>
                  </a:lnTo>
                  <a:lnTo>
                    <a:pt x="65" y="43"/>
                  </a:lnTo>
                  <a:lnTo>
                    <a:pt x="65" y="46"/>
                  </a:lnTo>
                  <a:lnTo>
                    <a:pt x="63" y="48"/>
                  </a:lnTo>
                  <a:lnTo>
                    <a:pt x="61" y="49"/>
                  </a:lnTo>
                  <a:lnTo>
                    <a:pt x="58" y="52"/>
                  </a:lnTo>
                  <a:lnTo>
                    <a:pt x="57" y="52"/>
                  </a:lnTo>
                  <a:lnTo>
                    <a:pt x="55" y="52"/>
                  </a:lnTo>
                  <a:lnTo>
                    <a:pt x="54" y="57"/>
                  </a:lnTo>
                  <a:lnTo>
                    <a:pt x="54" y="60"/>
                  </a:lnTo>
                  <a:lnTo>
                    <a:pt x="54" y="60"/>
                  </a:lnTo>
                  <a:lnTo>
                    <a:pt x="54" y="62"/>
                  </a:lnTo>
                  <a:lnTo>
                    <a:pt x="52" y="65"/>
                  </a:lnTo>
                  <a:lnTo>
                    <a:pt x="50" y="65"/>
                  </a:lnTo>
                  <a:lnTo>
                    <a:pt x="50" y="67"/>
                  </a:lnTo>
                  <a:lnTo>
                    <a:pt x="52" y="70"/>
                  </a:lnTo>
                  <a:lnTo>
                    <a:pt x="52" y="70"/>
                  </a:lnTo>
                  <a:lnTo>
                    <a:pt x="54" y="71"/>
                  </a:lnTo>
                  <a:lnTo>
                    <a:pt x="54" y="73"/>
                  </a:lnTo>
                  <a:lnTo>
                    <a:pt x="55" y="74"/>
                  </a:lnTo>
                  <a:lnTo>
                    <a:pt x="57" y="76"/>
                  </a:lnTo>
                  <a:lnTo>
                    <a:pt x="58" y="78"/>
                  </a:lnTo>
                  <a:lnTo>
                    <a:pt x="60" y="78"/>
                  </a:lnTo>
                  <a:lnTo>
                    <a:pt x="61" y="81"/>
                  </a:lnTo>
                  <a:lnTo>
                    <a:pt x="63" y="82"/>
                  </a:lnTo>
                  <a:lnTo>
                    <a:pt x="63" y="84"/>
                  </a:lnTo>
                  <a:lnTo>
                    <a:pt x="63" y="85"/>
                  </a:lnTo>
                  <a:lnTo>
                    <a:pt x="61" y="85"/>
                  </a:lnTo>
                  <a:lnTo>
                    <a:pt x="61" y="85"/>
                  </a:lnTo>
                  <a:lnTo>
                    <a:pt x="63" y="87"/>
                  </a:lnTo>
                  <a:lnTo>
                    <a:pt x="66" y="90"/>
                  </a:lnTo>
                  <a:lnTo>
                    <a:pt x="69" y="93"/>
                  </a:lnTo>
                  <a:lnTo>
                    <a:pt x="73" y="95"/>
                  </a:lnTo>
                  <a:lnTo>
                    <a:pt x="73" y="98"/>
                  </a:lnTo>
                  <a:lnTo>
                    <a:pt x="76" y="100"/>
                  </a:lnTo>
                  <a:lnTo>
                    <a:pt x="79" y="101"/>
                  </a:lnTo>
                  <a:lnTo>
                    <a:pt x="79" y="101"/>
                  </a:lnTo>
                  <a:lnTo>
                    <a:pt x="79" y="103"/>
                  </a:lnTo>
                  <a:lnTo>
                    <a:pt x="80" y="104"/>
                  </a:lnTo>
                  <a:lnTo>
                    <a:pt x="82" y="104"/>
                  </a:lnTo>
                  <a:lnTo>
                    <a:pt x="82" y="106"/>
                  </a:lnTo>
                  <a:lnTo>
                    <a:pt x="84" y="106"/>
                  </a:lnTo>
                  <a:lnTo>
                    <a:pt x="84" y="106"/>
                  </a:lnTo>
                  <a:lnTo>
                    <a:pt x="85" y="106"/>
                  </a:lnTo>
                  <a:lnTo>
                    <a:pt x="85" y="106"/>
                  </a:lnTo>
                  <a:lnTo>
                    <a:pt x="87" y="107"/>
                  </a:lnTo>
                  <a:lnTo>
                    <a:pt x="87" y="109"/>
                  </a:lnTo>
                  <a:lnTo>
                    <a:pt x="88" y="109"/>
                  </a:lnTo>
                  <a:lnTo>
                    <a:pt x="88" y="109"/>
                  </a:lnTo>
                  <a:lnTo>
                    <a:pt x="88" y="109"/>
                  </a:lnTo>
                  <a:lnTo>
                    <a:pt x="88" y="111"/>
                  </a:lnTo>
                  <a:lnTo>
                    <a:pt x="90" y="111"/>
                  </a:lnTo>
                  <a:lnTo>
                    <a:pt x="91" y="112"/>
                  </a:lnTo>
                  <a:lnTo>
                    <a:pt x="91" y="114"/>
                  </a:lnTo>
                  <a:lnTo>
                    <a:pt x="93" y="117"/>
                  </a:lnTo>
                  <a:lnTo>
                    <a:pt x="95" y="119"/>
                  </a:lnTo>
                  <a:lnTo>
                    <a:pt x="96" y="119"/>
                  </a:lnTo>
                  <a:lnTo>
                    <a:pt x="96" y="120"/>
                  </a:lnTo>
                  <a:lnTo>
                    <a:pt x="98" y="123"/>
                  </a:lnTo>
                  <a:lnTo>
                    <a:pt x="99" y="125"/>
                  </a:lnTo>
                  <a:lnTo>
                    <a:pt x="99" y="128"/>
                  </a:lnTo>
                  <a:lnTo>
                    <a:pt x="101" y="130"/>
                  </a:lnTo>
                  <a:lnTo>
                    <a:pt x="101" y="133"/>
                  </a:lnTo>
                  <a:lnTo>
                    <a:pt x="101" y="134"/>
                  </a:lnTo>
                  <a:lnTo>
                    <a:pt x="102" y="136"/>
                  </a:lnTo>
                  <a:lnTo>
                    <a:pt x="102" y="137"/>
                  </a:lnTo>
                  <a:lnTo>
                    <a:pt x="102" y="139"/>
                  </a:lnTo>
                  <a:lnTo>
                    <a:pt x="102" y="139"/>
                  </a:lnTo>
                  <a:lnTo>
                    <a:pt x="104" y="142"/>
                  </a:lnTo>
                  <a:lnTo>
                    <a:pt x="104" y="144"/>
                  </a:lnTo>
                  <a:lnTo>
                    <a:pt x="102" y="142"/>
                  </a:lnTo>
                  <a:lnTo>
                    <a:pt x="102" y="147"/>
                  </a:lnTo>
                  <a:lnTo>
                    <a:pt x="104" y="148"/>
                  </a:lnTo>
                  <a:lnTo>
                    <a:pt x="104" y="150"/>
                  </a:lnTo>
                  <a:lnTo>
                    <a:pt x="104" y="152"/>
                  </a:lnTo>
                  <a:lnTo>
                    <a:pt x="106" y="155"/>
                  </a:lnTo>
                  <a:lnTo>
                    <a:pt x="106" y="155"/>
                  </a:lnTo>
                  <a:lnTo>
                    <a:pt x="106" y="159"/>
                  </a:lnTo>
                  <a:lnTo>
                    <a:pt x="106" y="161"/>
                  </a:lnTo>
                  <a:lnTo>
                    <a:pt x="106" y="159"/>
                  </a:lnTo>
                  <a:lnTo>
                    <a:pt x="104" y="158"/>
                  </a:lnTo>
                  <a:lnTo>
                    <a:pt x="104" y="159"/>
                  </a:lnTo>
                  <a:lnTo>
                    <a:pt x="102" y="159"/>
                  </a:lnTo>
                  <a:lnTo>
                    <a:pt x="104" y="164"/>
                  </a:lnTo>
                  <a:lnTo>
                    <a:pt x="102" y="163"/>
                  </a:lnTo>
                  <a:lnTo>
                    <a:pt x="102" y="169"/>
                  </a:lnTo>
                  <a:lnTo>
                    <a:pt x="102" y="169"/>
                  </a:lnTo>
                  <a:lnTo>
                    <a:pt x="102" y="171"/>
                  </a:lnTo>
                  <a:lnTo>
                    <a:pt x="102" y="171"/>
                  </a:lnTo>
                  <a:lnTo>
                    <a:pt x="102" y="171"/>
                  </a:lnTo>
                  <a:lnTo>
                    <a:pt x="102" y="169"/>
                  </a:lnTo>
                  <a:lnTo>
                    <a:pt x="102" y="169"/>
                  </a:lnTo>
                  <a:lnTo>
                    <a:pt x="102" y="171"/>
                  </a:lnTo>
                  <a:lnTo>
                    <a:pt x="102" y="171"/>
                  </a:lnTo>
                  <a:lnTo>
                    <a:pt x="102" y="172"/>
                  </a:lnTo>
                  <a:lnTo>
                    <a:pt x="102" y="172"/>
                  </a:lnTo>
                  <a:lnTo>
                    <a:pt x="102" y="174"/>
                  </a:lnTo>
                  <a:lnTo>
                    <a:pt x="102" y="174"/>
                  </a:lnTo>
                  <a:lnTo>
                    <a:pt x="101" y="175"/>
                  </a:lnTo>
                  <a:lnTo>
                    <a:pt x="99" y="175"/>
                  </a:lnTo>
                  <a:lnTo>
                    <a:pt x="99" y="177"/>
                  </a:lnTo>
                  <a:lnTo>
                    <a:pt x="99" y="178"/>
                  </a:lnTo>
                  <a:lnTo>
                    <a:pt x="96" y="180"/>
                  </a:lnTo>
                  <a:lnTo>
                    <a:pt x="95" y="182"/>
                  </a:lnTo>
                  <a:lnTo>
                    <a:pt x="93" y="182"/>
                  </a:lnTo>
                  <a:lnTo>
                    <a:pt x="91" y="183"/>
                  </a:lnTo>
                  <a:lnTo>
                    <a:pt x="88" y="185"/>
                  </a:lnTo>
                  <a:lnTo>
                    <a:pt x="88" y="185"/>
                  </a:lnTo>
                  <a:lnTo>
                    <a:pt x="87" y="185"/>
                  </a:lnTo>
                  <a:lnTo>
                    <a:pt x="85" y="188"/>
                  </a:lnTo>
                  <a:lnTo>
                    <a:pt x="82" y="188"/>
                  </a:lnTo>
                  <a:lnTo>
                    <a:pt x="79" y="191"/>
                  </a:lnTo>
                  <a:lnTo>
                    <a:pt x="77" y="191"/>
                  </a:lnTo>
                  <a:lnTo>
                    <a:pt x="76" y="191"/>
                  </a:lnTo>
                  <a:lnTo>
                    <a:pt x="74" y="193"/>
                  </a:lnTo>
                  <a:lnTo>
                    <a:pt x="74" y="193"/>
                  </a:lnTo>
                  <a:lnTo>
                    <a:pt x="74" y="191"/>
                  </a:lnTo>
                  <a:lnTo>
                    <a:pt x="73" y="191"/>
                  </a:lnTo>
                  <a:lnTo>
                    <a:pt x="71" y="191"/>
                  </a:lnTo>
                  <a:lnTo>
                    <a:pt x="71" y="189"/>
                  </a:lnTo>
                  <a:lnTo>
                    <a:pt x="71" y="189"/>
                  </a:lnTo>
                  <a:lnTo>
                    <a:pt x="71" y="189"/>
                  </a:lnTo>
                  <a:lnTo>
                    <a:pt x="69" y="193"/>
                  </a:lnTo>
                  <a:lnTo>
                    <a:pt x="69" y="193"/>
                  </a:lnTo>
                  <a:lnTo>
                    <a:pt x="69" y="193"/>
                  </a:lnTo>
                  <a:lnTo>
                    <a:pt x="68" y="193"/>
                  </a:lnTo>
                  <a:lnTo>
                    <a:pt x="66" y="191"/>
                  </a:lnTo>
                  <a:lnTo>
                    <a:pt x="65" y="191"/>
                  </a:lnTo>
                  <a:lnTo>
                    <a:pt x="65" y="191"/>
                  </a:lnTo>
                  <a:lnTo>
                    <a:pt x="66" y="191"/>
                  </a:lnTo>
                  <a:lnTo>
                    <a:pt x="66" y="193"/>
                  </a:lnTo>
                  <a:lnTo>
                    <a:pt x="68" y="193"/>
                  </a:lnTo>
                  <a:lnTo>
                    <a:pt x="68" y="194"/>
                  </a:lnTo>
                  <a:lnTo>
                    <a:pt x="68" y="194"/>
                  </a:lnTo>
                  <a:lnTo>
                    <a:pt x="65" y="194"/>
                  </a:lnTo>
                  <a:lnTo>
                    <a:pt x="63" y="194"/>
                  </a:lnTo>
                  <a:lnTo>
                    <a:pt x="63" y="194"/>
                  </a:lnTo>
                  <a:lnTo>
                    <a:pt x="65" y="196"/>
                  </a:lnTo>
                  <a:lnTo>
                    <a:pt x="66" y="196"/>
                  </a:lnTo>
                  <a:lnTo>
                    <a:pt x="68" y="196"/>
                  </a:lnTo>
                  <a:lnTo>
                    <a:pt x="68" y="197"/>
                  </a:lnTo>
                  <a:lnTo>
                    <a:pt x="66" y="197"/>
                  </a:lnTo>
                  <a:lnTo>
                    <a:pt x="66" y="199"/>
                  </a:lnTo>
                  <a:lnTo>
                    <a:pt x="66" y="199"/>
                  </a:lnTo>
                  <a:lnTo>
                    <a:pt x="66" y="200"/>
                  </a:lnTo>
                  <a:lnTo>
                    <a:pt x="65" y="200"/>
                  </a:lnTo>
                  <a:lnTo>
                    <a:pt x="65" y="200"/>
                  </a:lnTo>
                  <a:lnTo>
                    <a:pt x="63" y="199"/>
                  </a:lnTo>
                  <a:lnTo>
                    <a:pt x="58" y="196"/>
                  </a:lnTo>
                  <a:lnTo>
                    <a:pt x="58" y="196"/>
                  </a:lnTo>
                  <a:lnTo>
                    <a:pt x="63" y="200"/>
                  </a:lnTo>
                  <a:lnTo>
                    <a:pt x="65" y="202"/>
                  </a:lnTo>
                  <a:lnTo>
                    <a:pt x="65" y="204"/>
                  </a:lnTo>
                  <a:lnTo>
                    <a:pt x="65" y="204"/>
                  </a:lnTo>
                  <a:lnTo>
                    <a:pt x="63" y="205"/>
                  </a:lnTo>
                  <a:lnTo>
                    <a:pt x="61" y="205"/>
                  </a:lnTo>
                  <a:lnTo>
                    <a:pt x="58" y="204"/>
                  </a:lnTo>
                  <a:lnTo>
                    <a:pt x="55" y="199"/>
                  </a:lnTo>
                  <a:lnTo>
                    <a:pt x="54" y="199"/>
                  </a:lnTo>
                  <a:lnTo>
                    <a:pt x="58" y="204"/>
                  </a:lnTo>
                  <a:lnTo>
                    <a:pt x="58" y="204"/>
                  </a:lnTo>
                  <a:lnTo>
                    <a:pt x="58" y="205"/>
                  </a:lnTo>
                  <a:lnTo>
                    <a:pt x="58" y="207"/>
                  </a:lnTo>
                  <a:lnTo>
                    <a:pt x="58" y="207"/>
                  </a:lnTo>
                  <a:lnTo>
                    <a:pt x="49" y="211"/>
                  </a:lnTo>
                  <a:lnTo>
                    <a:pt x="47" y="213"/>
                  </a:lnTo>
                  <a:lnTo>
                    <a:pt x="46" y="216"/>
                  </a:lnTo>
                  <a:lnTo>
                    <a:pt x="44" y="218"/>
                  </a:lnTo>
                  <a:lnTo>
                    <a:pt x="43" y="218"/>
                  </a:lnTo>
                  <a:lnTo>
                    <a:pt x="39" y="219"/>
                  </a:lnTo>
                  <a:lnTo>
                    <a:pt x="38" y="219"/>
                  </a:lnTo>
                  <a:lnTo>
                    <a:pt x="39" y="216"/>
                  </a:lnTo>
                  <a:lnTo>
                    <a:pt x="39" y="216"/>
                  </a:lnTo>
                  <a:lnTo>
                    <a:pt x="39" y="210"/>
                  </a:lnTo>
                  <a:lnTo>
                    <a:pt x="39" y="204"/>
                  </a:lnTo>
                  <a:lnTo>
                    <a:pt x="41" y="200"/>
                  </a:lnTo>
                  <a:lnTo>
                    <a:pt x="41" y="200"/>
                  </a:lnTo>
                  <a:lnTo>
                    <a:pt x="43" y="200"/>
                  </a:lnTo>
                  <a:lnTo>
                    <a:pt x="43" y="199"/>
                  </a:lnTo>
                  <a:lnTo>
                    <a:pt x="43" y="199"/>
                  </a:lnTo>
                  <a:lnTo>
                    <a:pt x="43" y="197"/>
                  </a:lnTo>
                  <a:lnTo>
                    <a:pt x="41" y="197"/>
                  </a:lnTo>
                  <a:lnTo>
                    <a:pt x="39" y="197"/>
                  </a:lnTo>
                  <a:lnTo>
                    <a:pt x="39" y="196"/>
                  </a:lnTo>
                  <a:lnTo>
                    <a:pt x="38" y="196"/>
                  </a:lnTo>
                  <a:lnTo>
                    <a:pt x="36" y="196"/>
                  </a:lnTo>
                  <a:lnTo>
                    <a:pt x="36" y="196"/>
                  </a:lnTo>
                  <a:lnTo>
                    <a:pt x="36" y="194"/>
                  </a:lnTo>
                  <a:lnTo>
                    <a:pt x="35" y="194"/>
                  </a:lnTo>
                  <a:lnTo>
                    <a:pt x="33" y="193"/>
                  </a:lnTo>
                  <a:lnTo>
                    <a:pt x="35" y="193"/>
                  </a:lnTo>
                  <a:lnTo>
                    <a:pt x="35" y="191"/>
                  </a:lnTo>
                  <a:lnTo>
                    <a:pt x="35" y="191"/>
                  </a:lnTo>
                  <a:lnTo>
                    <a:pt x="38" y="191"/>
                  </a:lnTo>
                  <a:lnTo>
                    <a:pt x="39" y="191"/>
                  </a:lnTo>
                  <a:lnTo>
                    <a:pt x="39" y="191"/>
                  </a:lnTo>
                  <a:lnTo>
                    <a:pt x="39" y="189"/>
                  </a:lnTo>
                  <a:lnTo>
                    <a:pt x="41" y="189"/>
                  </a:lnTo>
                  <a:lnTo>
                    <a:pt x="43" y="188"/>
                  </a:lnTo>
                  <a:lnTo>
                    <a:pt x="43" y="188"/>
                  </a:lnTo>
                  <a:lnTo>
                    <a:pt x="43" y="186"/>
                  </a:lnTo>
                  <a:lnTo>
                    <a:pt x="43" y="186"/>
                  </a:lnTo>
                  <a:lnTo>
                    <a:pt x="43" y="185"/>
                  </a:lnTo>
                  <a:lnTo>
                    <a:pt x="44" y="185"/>
                  </a:lnTo>
                  <a:lnTo>
                    <a:pt x="46" y="186"/>
                  </a:lnTo>
                  <a:lnTo>
                    <a:pt x="46" y="186"/>
                  </a:lnTo>
                  <a:lnTo>
                    <a:pt x="47" y="185"/>
                  </a:lnTo>
                  <a:lnTo>
                    <a:pt x="47" y="185"/>
                  </a:lnTo>
                  <a:lnTo>
                    <a:pt x="49" y="185"/>
                  </a:lnTo>
                  <a:lnTo>
                    <a:pt x="50" y="185"/>
                  </a:lnTo>
                  <a:lnTo>
                    <a:pt x="52" y="185"/>
                  </a:lnTo>
                  <a:lnTo>
                    <a:pt x="52" y="185"/>
                  </a:lnTo>
                  <a:lnTo>
                    <a:pt x="54" y="185"/>
                  </a:lnTo>
                  <a:lnTo>
                    <a:pt x="54" y="186"/>
                  </a:lnTo>
                  <a:lnTo>
                    <a:pt x="54" y="186"/>
                  </a:lnTo>
                  <a:lnTo>
                    <a:pt x="55" y="186"/>
                  </a:lnTo>
                  <a:lnTo>
                    <a:pt x="55" y="186"/>
                  </a:lnTo>
                  <a:lnTo>
                    <a:pt x="57" y="186"/>
                  </a:lnTo>
                  <a:lnTo>
                    <a:pt x="58" y="186"/>
                  </a:lnTo>
                  <a:lnTo>
                    <a:pt x="58" y="185"/>
                  </a:lnTo>
                  <a:lnTo>
                    <a:pt x="58" y="183"/>
                  </a:lnTo>
                  <a:lnTo>
                    <a:pt x="58" y="183"/>
                  </a:lnTo>
                  <a:lnTo>
                    <a:pt x="57" y="183"/>
                  </a:lnTo>
                  <a:lnTo>
                    <a:pt x="55" y="180"/>
                  </a:lnTo>
                  <a:lnTo>
                    <a:pt x="54" y="180"/>
                  </a:lnTo>
                  <a:lnTo>
                    <a:pt x="54" y="178"/>
                  </a:lnTo>
                  <a:lnTo>
                    <a:pt x="54" y="177"/>
                  </a:lnTo>
                  <a:lnTo>
                    <a:pt x="54" y="175"/>
                  </a:lnTo>
                  <a:lnTo>
                    <a:pt x="54" y="175"/>
                  </a:lnTo>
                  <a:lnTo>
                    <a:pt x="54" y="175"/>
                  </a:lnTo>
                  <a:lnTo>
                    <a:pt x="55" y="175"/>
                  </a:lnTo>
                  <a:lnTo>
                    <a:pt x="55" y="174"/>
                  </a:lnTo>
                  <a:lnTo>
                    <a:pt x="55" y="174"/>
                  </a:lnTo>
                  <a:lnTo>
                    <a:pt x="57" y="172"/>
                  </a:lnTo>
                  <a:lnTo>
                    <a:pt x="58" y="174"/>
                  </a:lnTo>
                  <a:lnTo>
                    <a:pt x="60" y="174"/>
                  </a:lnTo>
                  <a:lnTo>
                    <a:pt x="61" y="174"/>
                  </a:lnTo>
                  <a:lnTo>
                    <a:pt x="61" y="174"/>
                  </a:lnTo>
                  <a:lnTo>
                    <a:pt x="61" y="174"/>
                  </a:lnTo>
                  <a:lnTo>
                    <a:pt x="61" y="174"/>
                  </a:lnTo>
                  <a:lnTo>
                    <a:pt x="61" y="171"/>
                  </a:lnTo>
                  <a:lnTo>
                    <a:pt x="61" y="171"/>
                  </a:lnTo>
                  <a:lnTo>
                    <a:pt x="63" y="171"/>
                  </a:lnTo>
                  <a:lnTo>
                    <a:pt x="65" y="171"/>
                  </a:lnTo>
                  <a:lnTo>
                    <a:pt x="66" y="169"/>
                  </a:lnTo>
                  <a:lnTo>
                    <a:pt x="68" y="169"/>
                  </a:lnTo>
                  <a:lnTo>
                    <a:pt x="69" y="169"/>
                  </a:lnTo>
                  <a:lnTo>
                    <a:pt x="71" y="167"/>
                  </a:lnTo>
                  <a:lnTo>
                    <a:pt x="73" y="166"/>
                  </a:lnTo>
                  <a:lnTo>
                    <a:pt x="74" y="164"/>
                  </a:lnTo>
                  <a:lnTo>
                    <a:pt x="74" y="164"/>
                  </a:lnTo>
                  <a:lnTo>
                    <a:pt x="76" y="164"/>
                  </a:lnTo>
                  <a:lnTo>
                    <a:pt x="76" y="166"/>
                  </a:lnTo>
                  <a:lnTo>
                    <a:pt x="77" y="166"/>
                  </a:lnTo>
                  <a:lnTo>
                    <a:pt x="77" y="164"/>
                  </a:lnTo>
                  <a:lnTo>
                    <a:pt x="79" y="163"/>
                  </a:lnTo>
                  <a:lnTo>
                    <a:pt x="79" y="161"/>
                  </a:lnTo>
                  <a:lnTo>
                    <a:pt x="79" y="159"/>
                  </a:lnTo>
                  <a:lnTo>
                    <a:pt x="77" y="158"/>
                  </a:lnTo>
                  <a:lnTo>
                    <a:pt x="77" y="156"/>
                  </a:lnTo>
                  <a:lnTo>
                    <a:pt x="77" y="155"/>
                  </a:lnTo>
                  <a:lnTo>
                    <a:pt x="79" y="152"/>
                  </a:lnTo>
                  <a:lnTo>
                    <a:pt x="79" y="148"/>
                  </a:lnTo>
                  <a:lnTo>
                    <a:pt x="79" y="147"/>
                  </a:lnTo>
                  <a:lnTo>
                    <a:pt x="79" y="145"/>
                  </a:lnTo>
                  <a:lnTo>
                    <a:pt x="77" y="142"/>
                  </a:lnTo>
                  <a:lnTo>
                    <a:pt x="76" y="141"/>
                  </a:lnTo>
                  <a:lnTo>
                    <a:pt x="76" y="141"/>
                  </a:lnTo>
                  <a:lnTo>
                    <a:pt x="76" y="139"/>
                  </a:lnTo>
                  <a:lnTo>
                    <a:pt x="76" y="139"/>
                  </a:lnTo>
                  <a:lnTo>
                    <a:pt x="76" y="136"/>
                  </a:lnTo>
                  <a:lnTo>
                    <a:pt x="76" y="134"/>
                  </a:lnTo>
                  <a:lnTo>
                    <a:pt x="77" y="134"/>
                  </a:lnTo>
                  <a:lnTo>
                    <a:pt x="77" y="133"/>
                  </a:lnTo>
                  <a:lnTo>
                    <a:pt x="79" y="131"/>
                  </a:lnTo>
                  <a:lnTo>
                    <a:pt x="77" y="130"/>
                  </a:lnTo>
                  <a:lnTo>
                    <a:pt x="77" y="128"/>
                  </a:lnTo>
                  <a:lnTo>
                    <a:pt x="79" y="128"/>
                  </a:lnTo>
                  <a:lnTo>
                    <a:pt x="77" y="126"/>
                  </a:lnTo>
                  <a:lnTo>
                    <a:pt x="77" y="126"/>
                  </a:lnTo>
                  <a:lnTo>
                    <a:pt x="77" y="125"/>
                  </a:lnTo>
                  <a:lnTo>
                    <a:pt x="79" y="125"/>
                  </a:lnTo>
                  <a:lnTo>
                    <a:pt x="79" y="123"/>
                  </a:lnTo>
                  <a:lnTo>
                    <a:pt x="80" y="123"/>
                  </a:lnTo>
                  <a:lnTo>
                    <a:pt x="80" y="122"/>
                  </a:lnTo>
                  <a:lnTo>
                    <a:pt x="79" y="122"/>
                  </a:lnTo>
                  <a:lnTo>
                    <a:pt x="79" y="120"/>
                  </a:lnTo>
                  <a:lnTo>
                    <a:pt x="77" y="119"/>
                  </a:lnTo>
                  <a:lnTo>
                    <a:pt x="76" y="117"/>
                  </a:lnTo>
                  <a:lnTo>
                    <a:pt x="74" y="117"/>
                  </a:lnTo>
                  <a:lnTo>
                    <a:pt x="74" y="115"/>
                  </a:lnTo>
                  <a:lnTo>
                    <a:pt x="73" y="114"/>
                  </a:lnTo>
                  <a:lnTo>
                    <a:pt x="73" y="114"/>
                  </a:lnTo>
                  <a:lnTo>
                    <a:pt x="73" y="114"/>
                  </a:lnTo>
                  <a:lnTo>
                    <a:pt x="76" y="112"/>
                  </a:lnTo>
                  <a:lnTo>
                    <a:pt x="76" y="112"/>
                  </a:lnTo>
                  <a:lnTo>
                    <a:pt x="76" y="111"/>
                  </a:lnTo>
                  <a:lnTo>
                    <a:pt x="76" y="111"/>
                  </a:lnTo>
                  <a:lnTo>
                    <a:pt x="76" y="109"/>
                  </a:lnTo>
                  <a:lnTo>
                    <a:pt x="74" y="109"/>
                  </a:lnTo>
                  <a:lnTo>
                    <a:pt x="74" y="109"/>
                  </a:lnTo>
                  <a:lnTo>
                    <a:pt x="71" y="106"/>
                  </a:lnTo>
                  <a:lnTo>
                    <a:pt x="71" y="106"/>
                  </a:lnTo>
                  <a:lnTo>
                    <a:pt x="69" y="106"/>
                  </a:lnTo>
                  <a:lnTo>
                    <a:pt x="69" y="104"/>
                  </a:lnTo>
                  <a:lnTo>
                    <a:pt x="68" y="103"/>
                  </a:lnTo>
                  <a:lnTo>
                    <a:pt x="68" y="103"/>
                  </a:lnTo>
                  <a:lnTo>
                    <a:pt x="68" y="104"/>
                  </a:lnTo>
                  <a:lnTo>
                    <a:pt x="66" y="104"/>
                  </a:lnTo>
                  <a:lnTo>
                    <a:pt x="66" y="104"/>
                  </a:lnTo>
                  <a:lnTo>
                    <a:pt x="66" y="103"/>
                  </a:lnTo>
                  <a:lnTo>
                    <a:pt x="65" y="103"/>
                  </a:lnTo>
                  <a:lnTo>
                    <a:pt x="65" y="101"/>
                  </a:lnTo>
                  <a:lnTo>
                    <a:pt x="65" y="101"/>
                  </a:lnTo>
                  <a:lnTo>
                    <a:pt x="63" y="98"/>
                  </a:lnTo>
                  <a:lnTo>
                    <a:pt x="63" y="98"/>
                  </a:lnTo>
                  <a:lnTo>
                    <a:pt x="63" y="96"/>
                  </a:lnTo>
                  <a:lnTo>
                    <a:pt x="63" y="96"/>
                  </a:lnTo>
                  <a:lnTo>
                    <a:pt x="61" y="96"/>
                  </a:lnTo>
                  <a:lnTo>
                    <a:pt x="61" y="93"/>
                  </a:lnTo>
                  <a:lnTo>
                    <a:pt x="60" y="93"/>
                  </a:lnTo>
                  <a:lnTo>
                    <a:pt x="57" y="90"/>
                  </a:lnTo>
                  <a:lnTo>
                    <a:pt x="55" y="90"/>
                  </a:lnTo>
                  <a:lnTo>
                    <a:pt x="55" y="89"/>
                  </a:lnTo>
                  <a:lnTo>
                    <a:pt x="54" y="87"/>
                  </a:lnTo>
                  <a:lnTo>
                    <a:pt x="52" y="85"/>
                  </a:lnTo>
                  <a:lnTo>
                    <a:pt x="50" y="84"/>
                  </a:lnTo>
                  <a:lnTo>
                    <a:pt x="50" y="82"/>
                  </a:lnTo>
                  <a:lnTo>
                    <a:pt x="50" y="82"/>
                  </a:lnTo>
                  <a:lnTo>
                    <a:pt x="49" y="81"/>
                  </a:lnTo>
                  <a:lnTo>
                    <a:pt x="49" y="79"/>
                  </a:lnTo>
                  <a:lnTo>
                    <a:pt x="47" y="79"/>
                  </a:lnTo>
                  <a:lnTo>
                    <a:pt x="46" y="79"/>
                  </a:lnTo>
                  <a:lnTo>
                    <a:pt x="46" y="78"/>
                  </a:lnTo>
                  <a:lnTo>
                    <a:pt x="44" y="76"/>
                  </a:lnTo>
                  <a:lnTo>
                    <a:pt x="43" y="76"/>
                  </a:lnTo>
                  <a:lnTo>
                    <a:pt x="43" y="74"/>
                  </a:lnTo>
                  <a:lnTo>
                    <a:pt x="43" y="74"/>
                  </a:lnTo>
                  <a:lnTo>
                    <a:pt x="43" y="73"/>
                  </a:lnTo>
                  <a:lnTo>
                    <a:pt x="44" y="73"/>
                  </a:lnTo>
                  <a:lnTo>
                    <a:pt x="44" y="71"/>
                  </a:lnTo>
                  <a:lnTo>
                    <a:pt x="43" y="71"/>
                  </a:lnTo>
                  <a:lnTo>
                    <a:pt x="41" y="70"/>
                  </a:lnTo>
                  <a:lnTo>
                    <a:pt x="38" y="70"/>
                  </a:lnTo>
                  <a:lnTo>
                    <a:pt x="36" y="68"/>
                  </a:lnTo>
                  <a:lnTo>
                    <a:pt x="35" y="68"/>
                  </a:lnTo>
                  <a:lnTo>
                    <a:pt x="33" y="67"/>
                  </a:lnTo>
                  <a:lnTo>
                    <a:pt x="28" y="63"/>
                  </a:lnTo>
                  <a:lnTo>
                    <a:pt x="27" y="63"/>
                  </a:lnTo>
                  <a:lnTo>
                    <a:pt x="25" y="62"/>
                  </a:lnTo>
                  <a:lnTo>
                    <a:pt x="25" y="62"/>
                  </a:lnTo>
                  <a:lnTo>
                    <a:pt x="25" y="62"/>
                  </a:lnTo>
                  <a:lnTo>
                    <a:pt x="27" y="60"/>
                  </a:lnTo>
                  <a:lnTo>
                    <a:pt x="27" y="60"/>
                  </a:lnTo>
                  <a:lnTo>
                    <a:pt x="28" y="59"/>
                  </a:lnTo>
                  <a:lnTo>
                    <a:pt x="28" y="59"/>
                  </a:lnTo>
                  <a:lnTo>
                    <a:pt x="27" y="57"/>
                  </a:lnTo>
                  <a:lnTo>
                    <a:pt x="28" y="57"/>
                  </a:lnTo>
                  <a:lnTo>
                    <a:pt x="28" y="57"/>
                  </a:lnTo>
                  <a:lnTo>
                    <a:pt x="28" y="56"/>
                  </a:lnTo>
                  <a:lnTo>
                    <a:pt x="32" y="56"/>
                  </a:lnTo>
                  <a:lnTo>
                    <a:pt x="35" y="57"/>
                  </a:lnTo>
                  <a:lnTo>
                    <a:pt x="36" y="57"/>
                  </a:lnTo>
                  <a:lnTo>
                    <a:pt x="38" y="56"/>
                  </a:lnTo>
                  <a:lnTo>
                    <a:pt x="39" y="54"/>
                  </a:lnTo>
                  <a:lnTo>
                    <a:pt x="39" y="52"/>
                  </a:lnTo>
                  <a:lnTo>
                    <a:pt x="39" y="52"/>
                  </a:lnTo>
                  <a:lnTo>
                    <a:pt x="41" y="51"/>
                  </a:lnTo>
                  <a:lnTo>
                    <a:pt x="41" y="51"/>
                  </a:lnTo>
                  <a:lnTo>
                    <a:pt x="39" y="49"/>
                  </a:lnTo>
                  <a:lnTo>
                    <a:pt x="39" y="49"/>
                  </a:lnTo>
                  <a:lnTo>
                    <a:pt x="39" y="48"/>
                  </a:lnTo>
                  <a:lnTo>
                    <a:pt x="38" y="49"/>
                  </a:lnTo>
                  <a:lnTo>
                    <a:pt x="36" y="48"/>
                  </a:lnTo>
                  <a:lnTo>
                    <a:pt x="36" y="48"/>
                  </a:lnTo>
                  <a:lnTo>
                    <a:pt x="36" y="46"/>
                  </a:lnTo>
                  <a:lnTo>
                    <a:pt x="36" y="46"/>
                  </a:lnTo>
                  <a:lnTo>
                    <a:pt x="35" y="46"/>
                  </a:lnTo>
                  <a:lnTo>
                    <a:pt x="33" y="44"/>
                  </a:lnTo>
                  <a:lnTo>
                    <a:pt x="33" y="44"/>
                  </a:lnTo>
                  <a:lnTo>
                    <a:pt x="33" y="44"/>
                  </a:lnTo>
                  <a:lnTo>
                    <a:pt x="35" y="43"/>
                  </a:lnTo>
                  <a:lnTo>
                    <a:pt x="35" y="43"/>
                  </a:lnTo>
                  <a:lnTo>
                    <a:pt x="36" y="43"/>
                  </a:lnTo>
                  <a:lnTo>
                    <a:pt x="36" y="41"/>
                  </a:lnTo>
                  <a:lnTo>
                    <a:pt x="35" y="41"/>
                  </a:lnTo>
                  <a:lnTo>
                    <a:pt x="33" y="40"/>
                  </a:lnTo>
                  <a:lnTo>
                    <a:pt x="32" y="40"/>
                  </a:lnTo>
                  <a:lnTo>
                    <a:pt x="30" y="38"/>
                  </a:lnTo>
                  <a:lnTo>
                    <a:pt x="28" y="37"/>
                  </a:lnTo>
                  <a:lnTo>
                    <a:pt x="28" y="38"/>
                  </a:lnTo>
                  <a:lnTo>
                    <a:pt x="25" y="38"/>
                  </a:lnTo>
                  <a:lnTo>
                    <a:pt x="24" y="40"/>
                  </a:lnTo>
                  <a:lnTo>
                    <a:pt x="24" y="41"/>
                  </a:lnTo>
                  <a:lnTo>
                    <a:pt x="22" y="41"/>
                  </a:lnTo>
                  <a:lnTo>
                    <a:pt x="20" y="40"/>
                  </a:lnTo>
                  <a:lnTo>
                    <a:pt x="19" y="40"/>
                  </a:lnTo>
                  <a:lnTo>
                    <a:pt x="16" y="38"/>
                  </a:lnTo>
                  <a:lnTo>
                    <a:pt x="14" y="38"/>
                  </a:lnTo>
                  <a:lnTo>
                    <a:pt x="11" y="33"/>
                  </a:lnTo>
                  <a:lnTo>
                    <a:pt x="11" y="32"/>
                  </a:lnTo>
                  <a:lnTo>
                    <a:pt x="11" y="32"/>
                  </a:lnTo>
                  <a:lnTo>
                    <a:pt x="11" y="30"/>
                  </a:lnTo>
                  <a:lnTo>
                    <a:pt x="11" y="29"/>
                  </a:lnTo>
                  <a:lnTo>
                    <a:pt x="13" y="29"/>
                  </a:lnTo>
                  <a:lnTo>
                    <a:pt x="13" y="27"/>
                  </a:lnTo>
                  <a:lnTo>
                    <a:pt x="13" y="26"/>
                  </a:lnTo>
                  <a:lnTo>
                    <a:pt x="11" y="26"/>
                  </a:lnTo>
                  <a:lnTo>
                    <a:pt x="11" y="26"/>
                  </a:lnTo>
                  <a:lnTo>
                    <a:pt x="11" y="26"/>
                  </a:lnTo>
                  <a:lnTo>
                    <a:pt x="9" y="24"/>
                  </a:lnTo>
                  <a:lnTo>
                    <a:pt x="9" y="24"/>
                  </a:lnTo>
                  <a:lnTo>
                    <a:pt x="9" y="26"/>
                  </a:lnTo>
                  <a:lnTo>
                    <a:pt x="9" y="26"/>
                  </a:lnTo>
                  <a:lnTo>
                    <a:pt x="8" y="27"/>
                  </a:lnTo>
                  <a:lnTo>
                    <a:pt x="8" y="27"/>
                  </a:lnTo>
                  <a:lnTo>
                    <a:pt x="8" y="26"/>
                  </a:lnTo>
                  <a:lnTo>
                    <a:pt x="8" y="26"/>
                  </a:lnTo>
                  <a:lnTo>
                    <a:pt x="6" y="24"/>
                  </a:lnTo>
                  <a:lnTo>
                    <a:pt x="6" y="22"/>
                  </a:lnTo>
                  <a:lnTo>
                    <a:pt x="5" y="22"/>
                  </a:lnTo>
                  <a:lnTo>
                    <a:pt x="5" y="21"/>
                  </a:lnTo>
                  <a:lnTo>
                    <a:pt x="3" y="19"/>
                  </a:lnTo>
                  <a:lnTo>
                    <a:pt x="2" y="18"/>
                  </a:lnTo>
                  <a:lnTo>
                    <a:pt x="0" y="16"/>
                  </a:lnTo>
                  <a:lnTo>
                    <a:pt x="2" y="15"/>
                  </a:lnTo>
                  <a:lnTo>
                    <a:pt x="2" y="15"/>
                  </a:lnTo>
                  <a:lnTo>
                    <a:pt x="3" y="13"/>
                  </a:lnTo>
                  <a:lnTo>
                    <a:pt x="3" y="11"/>
                  </a:lnTo>
                  <a:lnTo>
                    <a:pt x="5" y="11"/>
                  </a:lnTo>
                  <a:lnTo>
                    <a:pt x="5" y="10"/>
                  </a:lnTo>
                  <a:lnTo>
                    <a:pt x="5" y="10"/>
                  </a:lnTo>
                  <a:lnTo>
                    <a:pt x="6" y="10"/>
                  </a:lnTo>
                  <a:lnTo>
                    <a:pt x="6" y="11"/>
                  </a:lnTo>
                  <a:lnTo>
                    <a:pt x="9" y="11"/>
                  </a:lnTo>
                  <a:lnTo>
                    <a:pt x="11" y="13"/>
                  </a:lnTo>
                  <a:lnTo>
                    <a:pt x="11" y="13"/>
                  </a:lnTo>
                  <a:lnTo>
                    <a:pt x="11" y="15"/>
                  </a:lnTo>
                  <a:lnTo>
                    <a:pt x="13" y="15"/>
                  </a:lnTo>
                  <a:lnTo>
                    <a:pt x="13" y="15"/>
                  </a:lnTo>
                  <a:lnTo>
                    <a:pt x="14" y="15"/>
                  </a:lnTo>
                  <a:lnTo>
                    <a:pt x="14" y="13"/>
                  </a:lnTo>
                  <a:lnTo>
                    <a:pt x="14" y="13"/>
                  </a:lnTo>
                  <a:lnTo>
                    <a:pt x="16" y="11"/>
                  </a:lnTo>
                  <a:lnTo>
                    <a:pt x="17" y="11"/>
                  </a:lnTo>
                  <a:lnTo>
                    <a:pt x="17" y="10"/>
                  </a:lnTo>
                  <a:lnTo>
                    <a:pt x="17" y="10"/>
                  </a:lnTo>
                  <a:lnTo>
                    <a:pt x="17" y="10"/>
                  </a:lnTo>
                  <a:lnTo>
                    <a:pt x="19" y="13"/>
                  </a:lnTo>
                  <a:lnTo>
                    <a:pt x="20" y="13"/>
                  </a:lnTo>
                  <a:lnTo>
                    <a:pt x="20" y="13"/>
                  </a:lnTo>
                  <a:lnTo>
                    <a:pt x="20" y="10"/>
                  </a:lnTo>
                  <a:lnTo>
                    <a:pt x="22" y="10"/>
                  </a:lnTo>
                  <a:lnTo>
                    <a:pt x="22" y="10"/>
                  </a:lnTo>
                  <a:lnTo>
                    <a:pt x="25" y="13"/>
                  </a:lnTo>
                  <a:lnTo>
                    <a:pt x="27" y="13"/>
                  </a:lnTo>
                  <a:lnTo>
                    <a:pt x="27" y="13"/>
                  </a:lnTo>
                  <a:lnTo>
                    <a:pt x="27" y="13"/>
                  </a:lnTo>
                  <a:lnTo>
                    <a:pt x="27" y="11"/>
                  </a:lnTo>
                  <a:lnTo>
                    <a:pt x="28" y="10"/>
                  </a:lnTo>
                  <a:lnTo>
                    <a:pt x="30" y="10"/>
                  </a:lnTo>
                  <a:lnTo>
                    <a:pt x="30" y="10"/>
                  </a:lnTo>
                  <a:lnTo>
                    <a:pt x="30" y="10"/>
                  </a:lnTo>
                  <a:lnTo>
                    <a:pt x="32" y="11"/>
                  </a:lnTo>
                  <a:lnTo>
                    <a:pt x="33" y="11"/>
                  </a:lnTo>
                  <a:lnTo>
                    <a:pt x="35" y="10"/>
                  </a:lnTo>
                  <a:lnTo>
                    <a:pt x="36" y="10"/>
                  </a:lnTo>
                  <a:lnTo>
                    <a:pt x="36" y="10"/>
                  </a:lnTo>
                  <a:lnTo>
                    <a:pt x="38" y="10"/>
                  </a:lnTo>
                  <a:lnTo>
                    <a:pt x="38" y="8"/>
                  </a:lnTo>
                  <a:lnTo>
                    <a:pt x="39" y="8"/>
                  </a:lnTo>
                  <a:lnTo>
                    <a:pt x="39" y="7"/>
                  </a:lnTo>
                  <a:lnTo>
                    <a:pt x="39" y="5"/>
                  </a:lnTo>
                  <a:lnTo>
                    <a:pt x="39" y="5"/>
                  </a:lnTo>
                  <a:lnTo>
                    <a:pt x="41" y="4"/>
                  </a:lnTo>
                  <a:lnTo>
                    <a:pt x="41" y="4"/>
                  </a:lnTo>
                  <a:lnTo>
                    <a:pt x="44" y="2"/>
                  </a:lnTo>
                  <a:lnTo>
                    <a:pt x="46" y="2"/>
                  </a:lnTo>
                  <a:lnTo>
                    <a:pt x="46"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49" name="Freeform 17"/>
            <p:cNvSpPr>
              <a:spLocks noEditPoints="1"/>
            </p:cNvSpPr>
            <p:nvPr/>
          </p:nvSpPr>
          <p:spPr bwMode="auto">
            <a:xfrm>
              <a:off x="3932726" y="3897430"/>
              <a:ext cx="13645" cy="17544"/>
            </a:xfrm>
            <a:custGeom>
              <a:avLst/>
              <a:gdLst>
                <a:gd name="T0" fmla="*/ 3 w 7"/>
                <a:gd name="T1" fmla="*/ 8 h 9"/>
                <a:gd name="T2" fmla="*/ 5 w 7"/>
                <a:gd name="T3" fmla="*/ 9 h 9"/>
                <a:gd name="T4" fmla="*/ 7 w 7"/>
                <a:gd name="T5" fmla="*/ 9 h 9"/>
                <a:gd name="T6" fmla="*/ 5 w 7"/>
                <a:gd name="T7" fmla="*/ 9 h 9"/>
                <a:gd name="T8" fmla="*/ 2 w 7"/>
                <a:gd name="T9" fmla="*/ 9 h 9"/>
                <a:gd name="T10" fmla="*/ 2 w 7"/>
                <a:gd name="T11" fmla="*/ 8 h 9"/>
                <a:gd name="T12" fmla="*/ 3 w 7"/>
                <a:gd name="T13" fmla="*/ 8 h 9"/>
                <a:gd name="T14" fmla="*/ 3 w 7"/>
                <a:gd name="T15" fmla="*/ 0 h 9"/>
                <a:gd name="T16" fmla="*/ 5 w 7"/>
                <a:gd name="T17" fmla="*/ 0 h 9"/>
                <a:gd name="T18" fmla="*/ 3 w 7"/>
                <a:gd name="T19" fmla="*/ 0 h 9"/>
                <a:gd name="T20" fmla="*/ 3 w 7"/>
                <a:gd name="T21" fmla="*/ 0 h 9"/>
                <a:gd name="T22" fmla="*/ 3 w 7"/>
                <a:gd name="T23" fmla="*/ 0 h 9"/>
                <a:gd name="T24" fmla="*/ 3 w 7"/>
                <a:gd name="T25" fmla="*/ 0 h 9"/>
                <a:gd name="T26" fmla="*/ 0 w 7"/>
                <a:gd name="T27" fmla="*/ 0 h 9"/>
                <a:gd name="T28" fmla="*/ 2 w 7"/>
                <a:gd name="T29" fmla="*/ 0 h 9"/>
                <a:gd name="T30" fmla="*/ 2 w 7"/>
                <a:gd name="T31" fmla="*/ 0 h 9"/>
                <a:gd name="T32" fmla="*/ 2 w 7"/>
                <a:gd name="T33" fmla="*/ 0 h 9"/>
                <a:gd name="T34" fmla="*/ 0 w 7"/>
                <a:gd name="T35" fmla="*/ 0 h 9"/>
                <a:gd name="T36" fmla="*/ 0 w 7"/>
                <a:gd name="T3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9">
                  <a:moveTo>
                    <a:pt x="3" y="8"/>
                  </a:moveTo>
                  <a:lnTo>
                    <a:pt x="5" y="9"/>
                  </a:lnTo>
                  <a:lnTo>
                    <a:pt x="7" y="9"/>
                  </a:lnTo>
                  <a:lnTo>
                    <a:pt x="5" y="9"/>
                  </a:lnTo>
                  <a:lnTo>
                    <a:pt x="2" y="9"/>
                  </a:lnTo>
                  <a:lnTo>
                    <a:pt x="2" y="8"/>
                  </a:lnTo>
                  <a:lnTo>
                    <a:pt x="3" y="8"/>
                  </a:lnTo>
                  <a:close/>
                  <a:moveTo>
                    <a:pt x="3" y="0"/>
                  </a:moveTo>
                  <a:lnTo>
                    <a:pt x="5" y="0"/>
                  </a:lnTo>
                  <a:lnTo>
                    <a:pt x="3" y="0"/>
                  </a:lnTo>
                  <a:lnTo>
                    <a:pt x="3" y="0"/>
                  </a:lnTo>
                  <a:lnTo>
                    <a:pt x="3" y="0"/>
                  </a:lnTo>
                  <a:lnTo>
                    <a:pt x="3" y="0"/>
                  </a:lnTo>
                  <a:close/>
                  <a:moveTo>
                    <a:pt x="0" y="0"/>
                  </a:moveTo>
                  <a:lnTo>
                    <a:pt x="2" y="0"/>
                  </a:lnTo>
                  <a:lnTo>
                    <a:pt x="2" y="0"/>
                  </a:lnTo>
                  <a:lnTo>
                    <a:pt x="2" y="0"/>
                  </a:lnTo>
                  <a:lnTo>
                    <a:pt x="0" y="0"/>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50" name="Freeform 18"/>
            <p:cNvSpPr>
              <a:spLocks noEditPoints="1"/>
            </p:cNvSpPr>
            <p:nvPr/>
          </p:nvSpPr>
          <p:spPr bwMode="auto">
            <a:xfrm>
              <a:off x="3942472" y="3885735"/>
              <a:ext cx="11695" cy="11695"/>
            </a:xfrm>
            <a:custGeom>
              <a:avLst/>
              <a:gdLst>
                <a:gd name="T0" fmla="*/ 2 w 6"/>
                <a:gd name="T1" fmla="*/ 4 h 6"/>
                <a:gd name="T2" fmla="*/ 2 w 6"/>
                <a:gd name="T3" fmla="*/ 4 h 6"/>
                <a:gd name="T4" fmla="*/ 2 w 6"/>
                <a:gd name="T5" fmla="*/ 6 h 6"/>
                <a:gd name="T6" fmla="*/ 0 w 6"/>
                <a:gd name="T7" fmla="*/ 6 h 6"/>
                <a:gd name="T8" fmla="*/ 0 w 6"/>
                <a:gd name="T9" fmla="*/ 4 h 6"/>
                <a:gd name="T10" fmla="*/ 0 w 6"/>
                <a:gd name="T11" fmla="*/ 4 h 6"/>
                <a:gd name="T12" fmla="*/ 2 w 6"/>
                <a:gd name="T13" fmla="*/ 4 h 6"/>
                <a:gd name="T14" fmla="*/ 5 w 6"/>
                <a:gd name="T15" fmla="*/ 3 h 6"/>
                <a:gd name="T16" fmla="*/ 3 w 6"/>
                <a:gd name="T17" fmla="*/ 4 h 6"/>
                <a:gd name="T18" fmla="*/ 3 w 6"/>
                <a:gd name="T19" fmla="*/ 4 h 6"/>
                <a:gd name="T20" fmla="*/ 3 w 6"/>
                <a:gd name="T21" fmla="*/ 4 h 6"/>
                <a:gd name="T22" fmla="*/ 3 w 6"/>
                <a:gd name="T23" fmla="*/ 4 h 6"/>
                <a:gd name="T24" fmla="*/ 3 w 6"/>
                <a:gd name="T25" fmla="*/ 4 h 6"/>
                <a:gd name="T26" fmla="*/ 5 w 6"/>
                <a:gd name="T27" fmla="*/ 3 h 6"/>
                <a:gd name="T28" fmla="*/ 5 w 6"/>
                <a:gd name="T29" fmla="*/ 0 h 6"/>
                <a:gd name="T30" fmla="*/ 5 w 6"/>
                <a:gd name="T31" fmla="*/ 0 h 6"/>
                <a:gd name="T32" fmla="*/ 6 w 6"/>
                <a:gd name="T33" fmla="*/ 1 h 6"/>
                <a:gd name="T34" fmla="*/ 5 w 6"/>
                <a:gd name="T35" fmla="*/ 1 h 6"/>
                <a:gd name="T36" fmla="*/ 5 w 6"/>
                <a:gd name="T37" fmla="*/ 0 h 6"/>
                <a:gd name="T38" fmla="*/ 5 w 6"/>
                <a:gd name="T39" fmla="*/ 0 h 6"/>
                <a:gd name="T40" fmla="*/ 3 w 6"/>
                <a:gd name="T41" fmla="*/ 0 h 6"/>
                <a:gd name="T42" fmla="*/ 3 w 6"/>
                <a:gd name="T43" fmla="*/ 0 h 6"/>
                <a:gd name="T44" fmla="*/ 5 w 6"/>
                <a:gd name="T4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6">
                  <a:moveTo>
                    <a:pt x="2" y="4"/>
                  </a:moveTo>
                  <a:lnTo>
                    <a:pt x="2" y="4"/>
                  </a:lnTo>
                  <a:lnTo>
                    <a:pt x="2" y="6"/>
                  </a:lnTo>
                  <a:lnTo>
                    <a:pt x="0" y="6"/>
                  </a:lnTo>
                  <a:lnTo>
                    <a:pt x="0" y="4"/>
                  </a:lnTo>
                  <a:lnTo>
                    <a:pt x="0" y="4"/>
                  </a:lnTo>
                  <a:lnTo>
                    <a:pt x="2" y="4"/>
                  </a:lnTo>
                  <a:close/>
                  <a:moveTo>
                    <a:pt x="5" y="3"/>
                  </a:moveTo>
                  <a:lnTo>
                    <a:pt x="3" y="4"/>
                  </a:lnTo>
                  <a:lnTo>
                    <a:pt x="3" y="4"/>
                  </a:lnTo>
                  <a:lnTo>
                    <a:pt x="3" y="4"/>
                  </a:lnTo>
                  <a:lnTo>
                    <a:pt x="3" y="4"/>
                  </a:lnTo>
                  <a:lnTo>
                    <a:pt x="3" y="4"/>
                  </a:lnTo>
                  <a:lnTo>
                    <a:pt x="5" y="3"/>
                  </a:lnTo>
                  <a:close/>
                  <a:moveTo>
                    <a:pt x="5" y="0"/>
                  </a:moveTo>
                  <a:lnTo>
                    <a:pt x="5" y="0"/>
                  </a:lnTo>
                  <a:lnTo>
                    <a:pt x="6" y="1"/>
                  </a:lnTo>
                  <a:lnTo>
                    <a:pt x="5" y="1"/>
                  </a:lnTo>
                  <a:lnTo>
                    <a:pt x="5" y="0"/>
                  </a:lnTo>
                  <a:lnTo>
                    <a:pt x="5" y="0"/>
                  </a:lnTo>
                  <a:lnTo>
                    <a:pt x="3" y="0"/>
                  </a:lnTo>
                  <a:lnTo>
                    <a:pt x="3" y="0"/>
                  </a:lnTo>
                  <a:lnTo>
                    <a:pt x="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51" name="Freeform 19"/>
            <p:cNvSpPr>
              <a:spLocks noEditPoints="1"/>
            </p:cNvSpPr>
            <p:nvPr/>
          </p:nvSpPr>
          <p:spPr bwMode="auto">
            <a:xfrm>
              <a:off x="3696870" y="4074809"/>
              <a:ext cx="380099" cy="323571"/>
            </a:xfrm>
            <a:custGeom>
              <a:avLst/>
              <a:gdLst>
                <a:gd name="T0" fmla="*/ 178 w 195"/>
                <a:gd name="T1" fmla="*/ 46 h 166"/>
                <a:gd name="T2" fmla="*/ 180 w 195"/>
                <a:gd name="T3" fmla="*/ 44 h 166"/>
                <a:gd name="T4" fmla="*/ 118 w 195"/>
                <a:gd name="T5" fmla="*/ 18 h 166"/>
                <a:gd name="T6" fmla="*/ 137 w 195"/>
                <a:gd name="T7" fmla="*/ 19 h 166"/>
                <a:gd name="T8" fmla="*/ 132 w 195"/>
                <a:gd name="T9" fmla="*/ 16 h 166"/>
                <a:gd name="T10" fmla="*/ 50 w 195"/>
                <a:gd name="T11" fmla="*/ 2 h 166"/>
                <a:gd name="T12" fmla="*/ 63 w 195"/>
                <a:gd name="T13" fmla="*/ 10 h 166"/>
                <a:gd name="T14" fmla="*/ 74 w 195"/>
                <a:gd name="T15" fmla="*/ 22 h 166"/>
                <a:gd name="T16" fmla="*/ 106 w 195"/>
                <a:gd name="T17" fmla="*/ 24 h 166"/>
                <a:gd name="T18" fmla="*/ 132 w 195"/>
                <a:gd name="T19" fmla="*/ 24 h 166"/>
                <a:gd name="T20" fmla="*/ 137 w 195"/>
                <a:gd name="T21" fmla="*/ 22 h 166"/>
                <a:gd name="T22" fmla="*/ 164 w 195"/>
                <a:gd name="T23" fmla="*/ 22 h 166"/>
                <a:gd name="T24" fmla="*/ 154 w 195"/>
                <a:gd name="T25" fmla="*/ 27 h 166"/>
                <a:gd name="T26" fmla="*/ 156 w 195"/>
                <a:gd name="T27" fmla="*/ 29 h 166"/>
                <a:gd name="T28" fmla="*/ 162 w 195"/>
                <a:gd name="T29" fmla="*/ 33 h 166"/>
                <a:gd name="T30" fmla="*/ 167 w 195"/>
                <a:gd name="T31" fmla="*/ 35 h 166"/>
                <a:gd name="T32" fmla="*/ 170 w 195"/>
                <a:gd name="T33" fmla="*/ 33 h 166"/>
                <a:gd name="T34" fmla="*/ 178 w 195"/>
                <a:gd name="T35" fmla="*/ 43 h 166"/>
                <a:gd name="T36" fmla="*/ 172 w 195"/>
                <a:gd name="T37" fmla="*/ 52 h 166"/>
                <a:gd name="T38" fmla="*/ 189 w 195"/>
                <a:gd name="T39" fmla="*/ 51 h 166"/>
                <a:gd name="T40" fmla="*/ 191 w 195"/>
                <a:gd name="T41" fmla="*/ 60 h 166"/>
                <a:gd name="T42" fmla="*/ 183 w 195"/>
                <a:gd name="T43" fmla="*/ 68 h 166"/>
                <a:gd name="T44" fmla="*/ 189 w 195"/>
                <a:gd name="T45" fmla="*/ 73 h 166"/>
                <a:gd name="T46" fmla="*/ 181 w 195"/>
                <a:gd name="T47" fmla="*/ 78 h 166"/>
                <a:gd name="T48" fmla="*/ 176 w 195"/>
                <a:gd name="T49" fmla="*/ 82 h 166"/>
                <a:gd name="T50" fmla="*/ 180 w 195"/>
                <a:gd name="T51" fmla="*/ 96 h 166"/>
                <a:gd name="T52" fmla="*/ 183 w 195"/>
                <a:gd name="T53" fmla="*/ 108 h 166"/>
                <a:gd name="T54" fmla="*/ 173 w 195"/>
                <a:gd name="T55" fmla="*/ 112 h 166"/>
                <a:gd name="T56" fmla="*/ 156 w 195"/>
                <a:gd name="T57" fmla="*/ 117 h 166"/>
                <a:gd name="T58" fmla="*/ 146 w 195"/>
                <a:gd name="T59" fmla="*/ 119 h 166"/>
                <a:gd name="T60" fmla="*/ 134 w 195"/>
                <a:gd name="T61" fmla="*/ 119 h 166"/>
                <a:gd name="T62" fmla="*/ 124 w 195"/>
                <a:gd name="T63" fmla="*/ 114 h 166"/>
                <a:gd name="T64" fmla="*/ 132 w 195"/>
                <a:gd name="T65" fmla="*/ 130 h 166"/>
                <a:gd name="T66" fmla="*/ 140 w 195"/>
                <a:gd name="T67" fmla="*/ 141 h 166"/>
                <a:gd name="T68" fmla="*/ 137 w 195"/>
                <a:gd name="T69" fmla="*/ 147 h 166"/>
                <a:gd name="T70" fmla="*/ 129 w 195"/>
                <a:gd name="T71" fmla="*/ 155 h 166"/>
                <a:gd name="T72" fmla="*/ 120 w 195"/>
                <a:gd name="T73" fmla="*/ 159 h 166"/>
                <a:gd name="T74" fmla="*/ 113 w 195"/>
                <a:gd name="T75" fmla="*/ 163 h 166"/>
                <a:gd name="T76" fmla="*/ 102 w 195"/>
                <a:gd name="T77" fmla="*/ 164 h 166"/>
                <a:gd name="T78" fmla="*/ 93 w 195"/>
                <a:gd name="T79" fmla="*/ 152 h 166"/>
                <a:gd name="T80" fmla="*/ 90 w 195"/>
                <a:gd name="T81" fmla="*/ 142 h 166"/>
                <a:gd name="T82" fmla="*/ 83 w 195"/>
                <a:gd name="T83" fmla="*/ 136 h 166"/>
                <a:gd name="T84" fmla="*/ 88 w 195"/>
                <a:gd name="T85" fmla="*/ 126 h 166"/>
                <a:gd name="T86" fmla="*/ 80 w 195"/>
                <a:gd name="T87" fmla="*/ 114 h 166"/>
                <a:gd name="T88" fmla="*/ 82 w 195"/>
                <a:gd name="T89" fmla="*/ 96 h 166"/>
                <a:gd name="T90" fmla="*/ 82 w 195"/>
                <a:gd name="T91" fmla="*/ 85 h 166"/>
                <a:gd name="T92" fmla="*/ 60 w 195"/>
                <a:gd name="T93" fmla="*/ 87 h 166"/>
                <a:gd name="T94" fmla="*/ 47 w 195"/>
                <a:gd name="T95" fmla="*/ 76 h 166"/>
                <a:gd name="T96" fmla="*/ 35 w 195"/>
                <a:gd name="T97" fmla="*/ 74 h 166"/>
                <a:gd name="T98" fmla="*/ 17 w 195"/>
                <a:gd name="T99" fmla="*/ 71 h 166"/>
                <a:gd name="T100" fmla="*/ 14 w 195"/>
                <a:gd name="T101" fmla="*/ 60 h 166"/>
                <a:gd name="T102" fmla="*/ 8 w 195"/>
                <a:gd name="T103" fmla="*/ 44 h 166"/>
                <a:gd name="T104" fmla="*/ 0 w 195"/>
                <a:gd name="T105" fmla="*/ 43 h 166"/>
                <a:gd name="T106" fmla="*/ 8 w 195"/>
                <a:gd name="T107" fmla="*/ 24 h 166"/>
                <a:gd name="T108" fmla="*/ 24 w 195"/>
                <a:gd name="T109" fmla="*/ 7 h 166"/>
                <a:gd name="T110" fmla="*/ 22 w 195"/>
                <a:gd name="T111" fmla="*/ 8 h 166"/>
                <a:gd name="T112" fmla="*/ 25 w 195"/>
                <a:gd name="T113" fmla="*/ 19 h 166"/>
                <a:gd name="T114" fmla="*/ 20 w 195"/>
                <a:gd name="T115" fmla="*/ 38 h 166"/>
                <a:gd name="T116" fmla="*/ 30 w 195"/>
                <a:gd name="T117" fmla="*/ 44 h 166"/>
                <a:gd name="T118" fmla="*/ 28 w 195"/>
                <a:gd name="T119" fmla="*/ 27 h 166"/>
                <a:gd name="T120" fmla="*/ 41 w 195"/>
                <a:gd name="T121" fmla="*/ 13 h 166"/>
                <a:gd name="T122" fmla="*/ 50 w 195"/>
                <a:gd name="T123" fmla="*/ 7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5" h="166">
                  <a:moveTo>
                    <a:pt x="180" y="44"/>
                  </a:moveTo>
                  <a:lnTo>
                    <a:pt x="181" y="44"/>
                  </a:lnTo>
                  <a:lnTo>
                    <a:pt x="180" y="46"/>
                  </a:lnTo>
                  <a:lnTo>
                    <a:pt x="181" y="46"/>
                  </a:lnTo>
                  <a:lnTo>
                    <a:pt x="181" y="46"/>
                  </a:lnTo>
                  <a:lnTo>
                    <a:pt x="180" y="48"/>
                  </a:lnTo>
                  <a:lnTo>
                    <a:pt x="180" y="48"/>
                  </a:lnTo>
                  <a:lnTo>
                    <a:pt x="178" y="48"/>
                  </a:lnTo>
                  <a:lnTo>
                    <a:pt x="178" y="46"/>
                  </a:lnTo>
                  <a:lnTo>
                    <a:pt x="178" y="46"/>
                  </a:lnTo>
                  <a:lnTo>
                    <a:pt x="180" y="44"/>
                  </a:lnTo>
                  <a:lnTo>
                    <a:pt x="180" y="44"/>
                  </a:lnTo>
                  <a:close/>
                  <a:moveTo>
                    <a:pt x="183" y="43"/>
                  </a:moveTo>
                  <a:lnTo>
                    <a:pt x="183" y="43"/>
                  </a:lnTo>
                  <a:lnTo>
                    <a:pt x="183" y="43"/>
                  </a:lnTo>
                  <a:lnTo>
                    <a:pt x="181" y="43"/>
                  </a:lnTo>
                  <a:lnTo>
                    <a:pt x="181" y="44"/>
                  </a:lnTo>
                  <a:lnTo>
                    <a:pt x="180" y="44"/>
                  </a:lnTo>
                  <a:lnTo>
                    <a:pt x="180" y="44"/>
                  </a:lnTo>
                  <a:lnTo>
                    <a:pt x="180" y="43"/>
                  </a:lnTo>
                  <a:lnTo>
                    <a:pt x="181" y="43"/>
                  </a:lnTo>
                  <a:lnTo>
                    <a:pt x="181" y="43"/>
                  </a:lnTo>
                  <a:lnTo>
                    <a:pt x="183" y="43"/>
                  </a:lnTo>
                  <a:close/>
                  <a:moveTo>
                    <a:pt x="115" y="18"/>
                  </a:moveTo>
                  <a:lnTo>
                    <a:pt x="117" y="18"/>
                  </a:lnTo>
                  <a:lnTo>
                    <a:pt x="118" y="18"/>
                  </a:lnTo>
                  <a:lnTo>
                    <a:pt x="118" y="18"/>
                  </a:lnTo>
                  <a:lnTo>
                    <a:pt x="117" y="19"/>
                  </a:lnTo>
                  <a:lnTo>
                    <a:pt x="117" y="18"/>
                  </a:lnTo>
                  <a:lnTo>
                    <a:pt x="115" y="18"/>
                  </a:lnTo>
                  <a:lnTo>
                    <a:pt x="115" y="18"/>
                  </a:lnTo>
                  <a:close/>
                  <a:moveTo>
                    <a:pt x="137" y="15"/>
                  </a:moveTo>
                  <a:lnTo>
                    <a:pt x="137" y="15"/>
                  </a:lnTo>
                  <a:lnTo>
                    <a:pt x="139" y="16"/>
                  </a:lnTo>
                  <a:lnTo>
                    <a:pt x="139" y="18"/>
                  </a:lnTo>
                  <a:lnTo>
                    <a:pt x="137" y="19"/>
                  </a:lnTo>
                  <a:lnTo>
                    <a:pt x="135" y="19"/>
                  </a:lnTo>
                  <a:lnTo>
                    <a:pt x="135" y="19"/>
                  </a:lnTo>
                  <a:lnTo>
                    <a:pt x="134" y="18"/>
                  </a:lnTo>
                  <a:lnTo>
                    <a:pt x="134" y="18"/>
                  </a:lnTo>
                  <a:lnTo>
                    <a:pt x="132" y="18"/>
                  </a:lnTo>
                  <a:lnTo>
                    <a:pt x="131" y="18"/>
                  </a:lnTo>
                  <a:lnTo>
                    <a:pt x="129" y="18"/>
                  </a:lnTo>
                  <a:lnTo>
                    <a:pt x="131" y="16"/>
                  </a:lnTo>
                  <a:lnTo>
                    <a:pt x="132" y="16"/>
                  </a:lnTo>
                  <a:lnTo>
                    <a:pt x="132" y="16"/>
                  </a:lnTo>
                  <a:lnTo>
                    <a:pt x="132" y="16"/>
                  </a:lnTo>
                  <a:lnTo>
                    <a:pt x="134" y="16"/>
                  </a:lnTo>
                  <a:lnTo>
                    <a:pt x="135" y="16"/>
                  </a:lnTo>
                  <a:lnTo>
                    <a:pt x="135" y="16"/>
                  </a:lnTo>
                  <a:lnTo>
                    <a:pt x="137" y="15"/>
                  </a:lnTo>
                  <a:close/>
                  <a:moveTo>
                    <a:pt x="49" y="0"/>
                  </a:moveTo>
                  <a:lnTo>
                    <a:pt x="50" y="0"/>
                  </a:lnTo>
                  <a:lnTo>
                    <a:pt x="50" y="2"/>
                  </a:lnTo>
                  <a:lnTo>
                    <a:pt x="52" y="2"/>
                  </a:lnTo>
                  <a:lnTo>
                    <a:pt x="52" y="5"/>
                  </a:lnTo>
                  <a:lnTo>
                    <a:pt x="52" y="7"/>
                  </a:lnTo>
                  <a:lnTo>
                    <a:pt x="53" y="8"/>
                  </a:lnTo>
                  <a:lnTo>
                    <a:pt x="53" y="10"/>
                  </a:lnTo>
                  <a:lnTo>
                    <a:pt x="55" y="10"/>
                  </a:lnTo>
                  <a:lnTo>
                    <a:pt x="55" y="10"/>
                  </a:lnTo>
                  <a:lnTo>
                    <a:pt x="60" y="10"/>
                  </a:lnTo>
                  <a:lnTo>
                    <a:pt x="63" y="10"/>
                  </a:lnTo>
                  <a:lnTo>
                    <a:pt x="66" y="11"/>
                  </a:lnTo>
                  <a:lnTo>
                    <a:pt x="69" y="13"/>
                  </a:lnTo>
                  <a:lnTo>
                    <a:pt x="72" y="15"/>
                  </a:lnTo>
                  <a:lnTo>
                    <a:pt x="72" y="16"/>
                  </a:lnTo>
                  <a:lnTo>
                    <a:pt x="72" y="18"/>
                  </a:lnTo>
                  <a:lnTo>
                    <a:pt x="74" y="19"/>
                  </a:lnTo>
                  <a:lnTo>
                    <a:pt x="72" y="19"/>
                  </a:lnTo>
                  <a:lnTo>
                    <a:pt x="74" y="21"/>
                  </a:lnTo>
                  <a:lnTo>
                    <a:pt x="74" y="22"/>
                  </a:lnTo>
                  <a:lnTo>
                    <a:pt x="76" y="24"/>
                  </a:lnTo>
                  <a:lnTo>
                    <a:pt x="80" y="24"/>
                  </a:lnTo>
                  <a:lnTo>
                    <a:pt x="83" y="24"/>
                  </a:lnTo>
                  <a:lnTo>
                    <a:pt x="90" y="22"/>
                  </a:lnTo>
                  <a:lnTo>
                    <a:pt x="93" y="22"/>
                  </a:lnTo>
                  <a:lnTo>
                    <a:pt x="102" y="22"/>
                  </a:lnTo>
                  <a:lnTo>
                    <a:pt x="106" y="22"/>
                  </a:lnTo>
                  <a:lnTo>
                    <a:pt x="106" y="24"/>
                  </a:lnTo>
                  <a:lnTo>
                    <a:pt x="106" y="24"/>
                  </a:lnTo>
                  <a:lnTo>
                    <a:pt x="109" y="27"/>
                  </a:lnTo>
                  <a:lnTo>
                    <a:pt x="112" y="29"/>
                  </a:lnTo>
                  <a:lnTo>
                    <a:pt x="113" y="29"/>
                  </a:lnTo>
                  <a:lnTo>
                    <a:pt x="117" y="30"/>
                  </a:lnTo>
                  <a:lnTo>
                    <a:pt x="120" y="30"/>
                  </a:lnTo>
                  <a:lnTo>
                    <a:pt x="121" y="30"/>
                  </a:lnTo>
                  <a:lnTo>
                    <a:pt x="121" y="30"/>
                  </a:lnTo>
                  <a:lnTo>
                    <a:pt x="123" y="30"/>
                  </a:lnTo>
                  <a:lnTo>
                    <a:pt x="132" y="24"/>
                  </a:lnTo>
                  <a:lnTo>
                    <a:pt x="139" y="26"/>
                  </a:lnTo>
                  <a:lnTo>
                    <a:pt x="139" y="24"/>
                  </a:lnTo>
                  <a:lnTo>
                    <a:pt x="140" y="24"/>
                  </a:lnTo>
                  <a:lnTo>
                    <a:pt x="137" y="24"/>
                  </a:lnTo>
                  <a:lnTo>
                    <a:pt x="134" y="22"/>
                  </a:lnTo>
                  <a:lnTo>
                    <a:pt x="132" y="24"/>
                  </a:lnTo>
                  <a:lnTo>
                    <a:pt x="131" y="22"/>
                  </a:lnTo>
                  <a:lnTo>
                    <a:pt x="132" y="22"/>
                  </a:lnTo>
                  <a:lnTo>
                    <a:pt x="137" y="22"/>
                  </a:lnTo>
                  <a:lnTo>
                    <a:pt x="143" y="22"/>
                  </a:lnTo>
                  <a:lnTo>
                    <a:pt x="146" y="21"/>
                  </a:lnTo>
                  <a:lnTo>
                    <a:pt x="150" y="21"/>
                  </a:lnTo>
                  <a:lnTo>
                    <a:pt x="151" y="21"/>
                  </a:lnTo>
                  <a:lnTo>
                    <a:pt x="154" y="21"/>
                  </a:lnTo>
                  <a:lnTo>
                    <a:pt x="161" y="21"/>
                  </a:lnTo>
                  <a:lnTo>
                    <a:pt x="167" y="21"/>
                  </a:lnTo>
                  <a:lnTo>
                    <a:pt x="165" y="21"/>
                  </a:lnTo>
                  <a:lnTo>
                    <a:pt x="164" y="22"/>
                  </a:lnTo>
                  <a:lnTo>
                    <a:pt x="161" y="22"/>
                  </a:lnTo>
                  <a:lnTo>
                    <a:pt x="159" y="24"/>
                  </a:lnTo>
                  <a:lnTo>
                    <a:pt x="154" y="24"/>
                  </a:lnTo>
                  <a:lnTo>
                    <a:pt x="151" y="24"/>
                  </a:lnTo>
                  <a:lnTo>
                    <a:pt x="153" y="24"/>
                  </a:lnTo>
                  <a:lnTo>
                    <a:pt x="153" y="26"/>
                  </a:lnTo>
                  <a:lnTo>
                    <a:pt x="153" y="26"/>
                  </a:lnTo>
                  <a:lnTo>
                    <a:pt x="153" y="26"/>
                  </a:lnTo>
                  <a:lnTo>
                    <a:pt x="154" y="27"/>
                  </a:lnTo>
                  <a:lnTo>
                    <a:pt x="154" y="27"/>
                  </a:lnTo>
                  <a:lnTo>
                    <a:pt x="154" y="29"/>
                  </a:lnTo>
                  <a:lnTo>
                    <a:pt x="154" y="30"/>
                  </a:lnTo>
                  <a:lnTo>
                    <a:pt x="154" y="30"/>
                  </a:lnTo>
                  <a:lnTo>
                    <a:pt x="154" y="30"/>
                  </a:lnTo>
                  <a:lnTo>
                    <a:pt x="156" y="30"/>
                  </a:lnTo>
                  <a:lnTo>
                    <a:pt x="156" y="29"/>
                  </a:lnTo>
                  <a:lnTo>
                    <a:pt x="156" y="29"/>
                  </a:lnTo>
                  <a:lnTo>
                    <a:pt x="156" y="29"/>
                  </a:lnTo>
                  <a:lnTo>
                    <a:pt x="158" y="29"/>
                  </a:lnTo>
                  <a:lnTo>
                    <a:pt x="159" y="32"/>
                  </a:lnTo>
                  <a:lnTo>
                    <a:pt x="159" y="35"/>
                  </a:lnTo>
                  <a:lnTo>
                    <a:pt x="161" y="35"/>
                  </a:lnTo>
                  <a:lnTo>
                    <a:pt x="161" y="35"/>
                  </a:lnTo>
                  <a:lnTo>
                    <a:pt x="161" y="33"/>
                  </a:lnTo>
                  <a:lnTo>
                    <a:pt x="161" y="33"/>
                  </a:lnTo>
                  <a:lnTo>
                    <a:pt x="162" y="33"/>
                  </a:lnTo>
                  <a:lnTo>
                    <a:pt x="162" y="33"/>
                  </a:lnTo>
                  <a:lnTo>
                    <a:pt x="162" y="33"/>
                  </a:lnTo>
                  <a:lnTo>
                    <a:pt x="162" y="33"/>
                  </a:lnTo>
                  <a:lnTo>
                    <a:pt x="162" y="32"/>
                  </a:lnTo>
                  <a:lnTo>
                    <a:pt x="162" y="32"/>
                  </a:lnTo>
                  <a:lnTo>
                    <a:pt x="162" y="32"/>
                  </a:lnTo>
                  <a:lnTo>
                    <a:pt x="164" y="32"/>
                  </a:lnTo>
                  <a:lnTo>
                    <a:pt x="164" y="32"/>
                  </a:lnTo>
                  <a:lnTo>
                    <a:pt x="165" y="33"/>
                  </a:lnTo>
                  <a:lnTo>
                    <a:pt x="167" y="35"/>
                  </a:lnTo>
                  <a:lnTo>
                    <a:pt x="167" y="35"/>
                  </a:lnTo>
                  <a:lnTo>
                    <a:pt x="167" y="35"/>
                  </a:lnTo>
                  <a:lnTo>
                    <a:pt x="169" y="37"/>
                  </a:lnTo>
                  <a:lnTo>
                    <a:pt x="169" y="37"/>
                  </a:lnTo>
                  <a:lnTo>
                    <a:pt x="169" y="35"/>
                  </a:lnTo>
                  <a:lnTo>
                    <a:pt x="169" y="35"/>
                  </a:lnTo>
                  <a:lnTo>
                    <a:pt x="169" y="33"/>
                  </a:lnTo>
                  <a:lnTo>
                    <a:pt x="170" y="33"/>
                  </a:lnTo>
                  <a:lnTo>
                    <a:pt x="170" y="33"/>
                  </a:lnTo>
                  <a:lnTo>
                    <a:pt x="172" y="33"/>
                  </a:lnTo>
                  <a:lnTo>
                    <a:pt x="175" y="37"/>
                  </a:lnTo>
                  <a:lnTo>
                    <a:pt x="175" y="37"/>
                  </a:lnTo>
                  <a:lnTo>
                    <a:pt x="178" y="38"/>
                  </a:lnTo>
                  <a:lnTo>
                    <a:pt x="181" y="40"/>
                  </a:lnTo>
                  <a:lnTo>
                    <a:pt x="181" y="41"/>
                  </a:lnTo>
                  <a:lnTo>
                    <a:pt x="181" y="41"/>
                  </a:lnTo>
                  <a:lnTo>
                    <a:pt x="180" y="43"/>
                  </a:lnTo>
                  <a:lnTo>
                    <a:pt x="178" y="43"/>
                  </a:lnTo>
                  <a:lnTo>
                    <a:pt x="178" y="44"/>
                  </a:lnTo>
                  <a:lnTo>
                    <a:pt x="178" y="46"/>
                  </a:lnTo>
                  <a:lnTo>
                    <a:pt x="178" y="46"/>
                  </a:lnTo>
                  <a:lnTo>
                    <a:pt x="178" y="46"/>
                  </a:lnTo>
                  <a:lnTo>
                    <a:pt x="176" y="48"/>
                  </a:lnTo>
                  <a:lnTo>
                    <a:pt x="176" y="49"/>
                  </a:lnTo>
                  <a:lnTo>
                    <a:pt x="175" y="52"/>
                  </a:lnTo>
                  <a:lnTo>
                    <a:pt x="170" y="52"/>
                  </a:lnTo>
                  <a:lnTo>
                    <a:pt x="172" y="52"/>
                  </a:lnTo>
                  <a:lnTo>
                    <a:pt x="173" y="52"/>
                  </a:lnTo>
                  <a:lnTo>
                    <a:pt x="175" y="54"/>
                  </a:lnTo>
                  <a:lnTo>
                    <a:pt x="176" y="54"/>
                  </a:lnTo>
                  <a:lnTo>
                    <a:pt x="178" y="54"/>
                  </a:lnTo>
                  <a:lnTo>
                    <a:pt x="181" y="52"/>
                  </a:lnTo>
                  <a:lnTo>
                    <a:pt x="181" y="52"/>
                  </a:lnTo>
                  <a:lnTo>
                    <a:pt x="186" y="52"/>
                  </a:lnTo>
                  <a:lnTo>
                    <a:pt x="187" y="51"/>
                  </a:lnTo>
                  <a:lnTo>
                    <a:pt x="189" y="51"/>
                  </a:lnTo>
                  <a:lnTo>
                    <a:pt x="191" y="51"/>
                  </a:lnTo>
                  <a:lnTo>
                    <a:pt x="194" y="52"/>
                  </a:lnTo>
                  <a:lnTo>
                    <a:pt x="195" y="56"/>
                  </a:lnTo>
                  <a:lnTo>
                    <a:pt x="195" y="56"/>
                  </a:lnTo>
                  <a:lnTo>
                    <a:pt x="195" y="57"/>
                  </a:lnTo>
                  <a:lnTo>
                    <a:pt x="194" y="57"/>
                  </a:lnTo>
                  <a:lnTo>
                    <a:pt x="194" y="59"/>
                  </a:lnTo>
                  <a:lnTo>
                    <a:pt x="192" y="60"/>
                  </a:lnTo>
                  <a:lnTo>
                    <a:pt x="191" y="60"/>
                  </a:lnTo>
                  <a:lnTo>
                    <a:pt x="189" y="62"/>
                  </a:lnTo>
                  <a:lnTo>
                    <a:pt x="189" y="62"/>
                  </a:lnTo>
                  <a:lnTo>
                    <a:pt x="187" y="63"/>
                  </a:lnTo>
                  <a:lnTo>
                    <a:pt x="186" y="63"/>
                  </a:lnTo>
                  <a:lnTo>
                    <a:pt x="186" y="63"/>
                  </a:lnTo>
                  <a:lnTo>
                    <a:pt x="184" y="65"/>
                  </a:lnTo>
                  <a:lnTo>
                    <a:pt x="184" y="67"/>
                  </a:lnTo>
                  <a:lnTo>
                    <a:pt x="183" y="67"/>
                  </a:lnTo>
                  <a:lnTo>
                    <a:pt x="183" y="68"/>
                  </a:lnTo>
                  <a:lnTo>
                    <a:pt x="184" y="70"/>
                  </a:lnTo>
                  <a:lnTo>
                    <a:pt x="184" y="70"/>
                  </a:lnTo>
                  <a:lnTo>
                    <a:pt x="184" y="71"/>
                  </a:lnTo>
                  <a:lnTo>
                    <a:pt x="184" y="71"/>
                  </a:lnTo>
                  <a:lnTo>
                    <a:pt x="184" y="73"/>
                  </a:lnTo>
                  <a:lnTo>
                    <a:pt x="186" y="73"/>
                  </a:lnTo>
                  <a:lnTo>
                    <a:pt x="186" y="73"/>
                  </a:lnTo>
                  <a:lnTo>
                    <a:pt x="187" y="73"/>
                  </a:lnTo>
                  <a:lnTo>
                    <a:pt x="189" y="73"/>
                  </a:lnTo>
                  <a:lnTo>
                    <a:pt x="189" y="73"/>
                  </a:lnTo>
                  <a:lnTo>
                    <a:pt x="189" y="73"/>
                  </a:lnTo>
                  <a:lnTo>
                    <a:pt x="189" y="74"/>
                  </a:lnTo>
                  <a:lnTo>
                    <a:pt x="187" y="76"/>
                  </a:lnTo>
                  <a:lnTo>
                    <a:pt x="184" y="78"/>
                  </a:lnTo>
                  <a:lnTo>
                    <a:pt x="184" y="78"/>
                  </a:lnTo>
                  <a:lnTo>
                    <a:pt x="183" y="78"/>
                  </a:lnTo>
                  <a:lnTo>
                    <a:pt x="181" y="78"/>
                  </a:lnTo>
                  <a:lnTo>
                    <a:pt x="181" y="78"/>
                  </a:lnTo>
                  <a:lnTo>
                    <a:pt x="180" y="78"/>
                  </a:lnTo>
                  <a:lnTo>
                    <a:pt x="180" y="79"/>
                  </a:lnTo>
                  <a:lnTo>
                    <a:pt x="180" y="79"/>
                  </a:lnTo>
                  <a:lnTo>
                    <a:pt x="178" y="79"/>
                  </a:lnTo>
                  <a:lnTo>
                    <a:pt x="176" y="79"/>
                  </a:lnTo>
                  <a:lnTo>
                    <a:pt x="176" y="79"/>
                  </a:lnTo>
                  <a:lnTo>
                    <a:pt x="176" y="81"/>
                  </a:lnTo>
                  <a:lnTo>
                    <a:pt x="176" y="82"/>
                  </a:lnTo>
                  <a:lnTo>
                    <a:pt x="176" y="82"/>
                  </a:lnTo>
                  <a:lnTo>
                    <a:pt x="176" y="84"/>
                  </a:lnTo>
                  <a:lnTo>
                    <a:pt x="176" y="85"/>
                  </a:lnTo>
                  <a:lnTo>
                    <a:pt x="176" y="87"/>
                  </a:lnTo>
                  <a:lnTo>
                    <a:pt x="176" y="87"/>
                  </a:lnTo>
                  <a:lnTo>
                    <a:pt x="175" y="89"/>
                  </a:lnTo>
                  <a:lnTo>
                    <a:pt x="173" y="90"/>
                  </a:lnTo>
                  <a:lnTo>
                    <a:pt x="173" y="90"/>
                  </a:lnTo>
                  <a:lnTo>
                    <a:pt x="176" y="93"/>
                  </a:lnTo>
                  <a:lnTo>
                    <a:pt x="180" y="96"/>
                  </a:lnTo>
                  <a:lnTo>
                    <a:pt x="183" y="101"/>
                  </a:lnTo>
                  <a:lnTo>
                    <a:pt x="183" y="101"/>
                  </a:lnTo>
                  <a:lnTo>
                    <a:pt x="184" y="101"/>
                  </a:lnTo>
                  <a:lnTo>
                    <a:pt x="184" y="103"/>
                  </a:lnTo>
                  <a:lnTo>
                    <a:pt x="184" y="104"/>
                  </a:lnTo>
                  <a:lnTo>
                    <a:pt x="184" y="104"/>
                  </a:lnTo>
                  <a:lnTo>
                    <a:pt x="184" y="104"/>
                  </a:lnTo>
                  <a:lnTo>
                    <a:pt x="184" y="106"/>
                  </a:lnTo>
                  <a:lnTo>
                    <a:pt x="183" y="108"/>
                  </a:lnTo>
                  <a:lnTo>
                    <a:pt x="181" y="108"/>
                  </a:lnTo>
                  <a:lnTo>
                    <a:pt x="180" y="108"/>
                  </a:lnTo>
                  <a:lnTo>
                    <a:pt x="180" y="109"/>
                  </a:lnTo>
                  <a:lnTo>
                    <a:pt x="180" y="111"/>
                  </a:lnTo>
                  <a:lnTo>
                    <a:pt x="178" y="111"/>
                  </a:lnTo>
                  <a:lnTo>
                    <a:pt x="178" y="111"/>
                  </a:lnTo>
                  <a:lnTo>
                    <a:pt x="176" y="111"/>
                  </a:lnTo>
                  <a:lnTo>
                    <a:pt x="175" y="111"/>
                  </a:lnTo>
                  <a:lnTo>
                    <a:pt x="173" y="112"/>
                  </a:lnTo>
                  <a:lnTo>
                    <a:pt x="172" y="112"/>
                  </a:lnTo>
                  <a:lnTo>
                    <a:pt x="170" y="114"/>
                  </a:lnTo>
                  <a:lnTo>
                    <a:pt x="167" y="115"/>
                  </a:lnTo>
                  <a:lnTo>
                    <a:pt x="164" y="115"/>
                  </a:lnTo>
                  <a:lnTo>
                    <a:pt x="162" y="117"/>
                  </a:lnTo>
                  <a:lnTo>
                    <a:pt x="159" y="115"/>
                  </a:lnTo>
                  <a:lnTo>
                    <a:pt x="158" y="115"/>
                  </a:lnTo>
                  <a:lnTo>
                    <a:pt x="156" y="117"/>
                  </a:lnTo>
                  <a:lnTo>
                    <a:pt x="156" y="117"/>
                  </a:lnTo>
                  <a:lnTo>
                    <a:pt x="154" y="117"/>
                  </a:lnTo>
                  <a:lnTo>
                    <a:pt x="154" y="117"/>
                  </a:lnTo>
                  <a:lnTo>
                    <a:pt x="154" y="119"/>
                  </a:lnTo>
                  <a:lnTo>
                    <a:pt x="153" y="123"/>
                  </a:lnTo>
                  <a:lnTo>
                    <a:pt x="153" y="123"/>
                  </a:lnTo>
                  <a:lnTo>
                    <a:pt x="151" y="123"/>
                  </a:lnTo>
                  <a:lnTo>
                    <a:pt x="150" y="122"/>
                  </a:lnTo>
                  <a:lnTo>
                    <a:pt x="148" y="122"/>
                  </a:lnTo>
                  <a:lnTo>
                    <a:pt x="146" y="119"/>
                  </a:lnTo>
                  <a:lnTo>
                    <a:pt x="145" y="119"/>
                  </a:lnTo>
                  <a:lnTo>
                    <a:pt x="145" y="119"/>
                  </a:lnTo>
                  <a:lnTo>
                    <a:pt x="142" y="120"/>
                  </a:lnTo>
                  <a:lnTo>
                    <a:pt x="142" y="119"/>
                  </a:lnTo>
                  <a:lnTo>
                    <a:pt x="140" y="119"/>
                  </a:lnTo>
                  <a:lnTo>
                    <a:pt x="139" y="119"/>
                  </a:lnTo>
                  <a:lnTo>
                    <a:pt x="137" y="119"/>
                  </a:lnTo>
                  <a:lnTo>
                    <a:pt x="135" y="119"/>
                  </a:lnTo>
                  <a:lnTo>
                    <a:pt x="134" y="119"/>
                  </a:lnTo>
                  <a:lnTo>
                    <a:pt x="134" y="117"/>
                  </a:lnTo>
                  <a:lnTo>
                    <a:pt x="134" y="117"/>
                  </a:lnTo>
                  <a:lnTo>
                    <a:pt x="132" y="115"/>
                  </a:lnTo>
                  <a:lnTo>
                    <a:pt x="132" y="115"/>
                  </a:lnTo>
                  <a:lnTo>
                    <a:pt x="128" y="115"/>
                  </a:lnTo>
                  <a:lnTo>
                    <a:pt x="126" y="115"/>
                  </a:lnTo>
                  <a:lnTo>
                    <a:pt x="126" y="114"/>
                  </a:lnTo>
                  <a:lnTo>
                    <a:pt x="124" y="114"/>
                  </a:lnTo>
                  <a:lnTo>
                    <a:pt x="124" y="114"/>
                  </a:lnTo>
                  <a:lnTo>
                    <a:pt x="124" y="114"/>
                  </a:lnTo>
                  <a:lnTo>
                    <a:pt x="126" y="117"/>
                  </a:lnTo>
                  <a:lnTo>
                    <a:pt x="126" y="119"/>
                  </a:lnTo>
                  <a:lnTo>
                    <a:pt x="128" y="120"/>
                  </a:lnTo>
                  <a:lnTo>
                    <a:pt x="132" y="123"/>
                  </a:lnTo>
                  <a:lnTo>
                    <a:pt x="132" y="123"/>
                  </a:lnTo>
                  <a:lnTo>
                    <a:pt x="132" y="125"/>
                  </a:lnTo>
                  <a:lnTo>
                    <a:pt x="132" y="128"/>
                  </a:lnTo>
                  <a:lnTo>
                    <a:pt x="132" y="130"/>
                  </a:lnTo>
                  <a:lnTo>
                    <a:pt x="134" y="133"/>
                  </a:lnTo>
                  <a:lnTo>
                    <a:pt x="135" y="136"/>
                  </a:lnTo>
                  <a:lnTo>
                    <a:pt x="135" y="137"/>
                  </a:lnTo>
                  <a:lnTo>
                    <a:pt x="135" y="139"/>
                  </a:lnTo>
                  <a:lnTo>
                    <a:pt x="135" y="139"/>
                  </a:lnTo>
                  <a:lnTo>
                    <a:pt x="135" y="139"/>
                  </a:lnTo>
                  <a:lnTo>
                    <a:pt x="135" y="139"/>
                  </a:lnTo>
                  <a:lnTo>
                    <a:pt x="137" y="141"/>
                  </a:lnTo>
                  <a:lnTo>
                    <a:pt x="140" y="141"/>
                  </a:lnTo>
                  <a:lnTo>
                    <a:pt x="142" y="141"/>
                  </a:lnTo>
                  <a:lnTo>
                    <a:pt x="145" y="141"/>
                  </a:lnTo>
                  <a:lnTo>
                    <a:pt x="145" y="142"/>
                  </a:lnTo>
                  <a:lnTo>
                    <a:pt x="145" y="144"/>
                  </a:lnTo>
                  <a:lnTo>
                    <a:pt x="143" y="144"/>
                  </a:lnTo>
                  <a:lnTo>
                    <a:pt x="143" y="145"/>
                  </a:lnTo>
                  <a:lnTo>
                    <a:pt x="142" y="145"/>
                  </a:lnTo>
                  <a:lnTo>
                    <a:pt x="140" y="145"/>
                  </a:lnTo>
                  <a:lnTo>
                    <a:pt x="137" y="147"/>
                  </a:lnTo>
                  <a:lnTo>
                    <a:pt x="137" y="147"/>
                  </a:lnTo>
                  <a:lnTo>
                    <a:pt x="135" y="147"/>
                  </a:lnTo>
                  <a:lnTo>
                    <a:pt x="135" y="147"/>
                  </a:lnTo>
                  <a:lnTo>
                    <a:pt x="135" y="148"/>
                  </a:lnTo>
                  <a:lnTo>
                    <a:pt x="134" y="150"/>
                  </a:lnTo>
                  <a:lnTo>
                    <a:pt x="134" y="152"/>
                  </a:lnTo>
                  <a:lnTo>
                    <a:pt x="132" y="153"/>
                  </a:lnTo>
                  <a:lnTo>
                    <a:pt x="131" y="155"/>
                  </a:lnTo>
                  <a:lnTo>
                    <a:pt x="129" y="155"/>
                  </a:lnTo>
                  <a:lnTo>
                    <a:pt x="129" y="155"/>
                  </a:lnTo>
                  <a:lnTo>
                    <a:pt x="128" y="155"/>
                  </a:lnTo>
                  <a:lnTo>
                    <a:pt x="128" y="156"/>
                  </a:lnTo>
                  <a:lnTo>
                    <a:pt x="126" y="156"/>
                  </a:lnTo>
                  <a:lnTo>
                    <a:pt x="124" y="158"/>
                  </a:lnTo>
                  <a:lnTo>
                    <a:pt x="124" y="158"/>
                  </a:lnTo>
                  <a:lnTo>
                    <a:pt x="123" y="158"/>
                  </a:lnTo>
                  <a:lnTo>
                    <a:pt x="121" y="159"/>
                  </a:lnTo>
                  <a:lnTo>
                    <a:pt x="120" y="159"/>
                  </a:lnTo>
                  <a:lnTo>
                    <a:pt x="118" y="161"/>
                  </a:lnTo>
                  <a:lnTo>
                    <a:pt x="117" y="163"/>
                  </a:lnTo>
                  <a:lnTo>
                    <a:pt x="117" y="163"/>
                  </a:lnTo>
                  <a:lnTo>
                    <a:pt x="115" y="164"/>
                  </a:lnTo>
                  <a:lnTo>
                    <a:pt x="115" y="166"/>
                  </a:lnTo>
                  <a:lnTo>
                    <a:pt x="113" y="166"/>
                  </a:lnTo>
                  <a:lnTo>
                    <a:pt x="113" y="164"/>
                  </a:lnTo>
                  <a:lnTo>
                    <a:pt x="113" y="163"/>
                  </a:lnTo>
                  <a:lnTo>
                    <a:pt x="113" y="163"/>
                  </a:lnTo>
                  <a:lnTo>
                    <a:pt x="112" y="161"/>
                  </a:lnTo>
                  <a:lnTo>
                    <a:pt x="112" y="161"/>
                  </a:lnTo>
                  <a:lnTo>
                    <a:pt x="110" y="161"/>
                  </a:lnTo>
                  <a:lnTo>
                    <a:pt x="109" y="163"/>
                  </a:lnTo>
                  <a:lnTo>
                    <a:pt x="107" y="163"/>
                  </a:lnTo>
                  <a:lnTo>
                    <a:pt x="107" y="164"/>
                  </a:lnTo>
                  <a:lnTo>
                    <a:pt x="106" y="164"/>
                  </a:lnTo>
                  <a:lnTo>
                    <a:pt x="104" y="164"/>
                  </a:lnTo>
                  <a:lnTo>
                    <a:pt x="102" y="164"/>
                  </a:lnTo>
                  <a:lnTo>
                    <a:pt x="102" y="164"/>
                  </a:lnTo>
                  <a:lnTo>
                    <a:pt x="101" y="164"/>
                  </a:lnTo>
                  <a:lnTo>
                    <a:pt x="98" y="161"/>
                  </a:lnTo>
                  <a:lnTo>
                    <a:pt x="94" y="158"/>
                  </a:lnTo>
                  <a:lnTo>
                    <a:pt x="94" y="156"/>
                  </a:lnTo>
                  <a:lnTo>
                    <a:pt x="94" y="156"/>
                  </a:lnTo>
                  <a:lnTo>
                    <a:pt x="93" y="155"/>
                  </a:lnTo>
                  <a:lnTo>
                    <a:pt x="93" y="153"/>
                  </a:lnTo>
                  <a:lnTo>
                    <a:pt x="93" y="152"/>
                  </a:lnTo>
                  <a:lnTo>
                    <a:pt x="93" y="152"/>
                  </a:lnTo>
                  <a:lnTo>
                    <a:pt x="91" y="148"/>
                  </a:lnTo>
                  <a:lnTo>
                    <a:pt x="91" y="147"/>
                  </a:lnTo>
                  <a:lnTo>
                    <a:pt x="90" y="147"/>
                  </a:lnTo>
                  <a:lnTo>
                    <a:pt x="91" y="145"/>
                  </a:lnTo>
                  <a:lnTo>
                    <a:pt x="90" y="145"/>
                  </a:lnTo>
                  <a:lnTo>
                    <a:pt x="90" y="145"/>
                  </a:lnTo>
                  <a:lnTo>
                    <a:pt x="90" y="142"/>
                  </a:lnTo>
                  <a:lnTo>
                    <a:pt x="90" y="142"/>
                  </a:lnTo>
                  <a:lnTo>
                    <a:pt x="90" y="141"/>
                  </a:lnTo>
                  <a:lnTo>
                    <a:pt x="88" y="141"/>
                  </a:lnTo>
                  <a:lnTo>
                    <a:pt x="88" y="141"/>
                  </a:lnTo>
                  <a:lnTo>
                    <a:pt x="87" y="139"/>
                  </a:lnTo>
                  <a:lnTo>
                    <a:pt x="85" y="137"/>
                  </a:lnTo>
                  <a:lnTo>
                    <a:pt x="85" y="137"/>
                  </a:lnTo>
                  <a:lnTo>
                    <a:pt x="83" y="137"/>
                  </a:lnTo>
                  <a:lnTo>
                    <a:pt x="83" y="136"/>
                  </a:lnTo>
                  <a:lnTo>
                    <a:pt x="83" y="136"/>
                  </a:lnTo>
                  <a:lnTo>
                    <a:pt x="82" y="136"/>
                  </a:lnTo>
                  <a:lnTo>
                    <a:pt x="82" y="134"/>
                  </a:lnTo>
                  <a:lnTo>
                    <a:pt x="80" y="136"/>
                  </a:lnTo>
                  <a:lnTo>
                    <a:pt x="80" y="134"/>
                  </a:lnTo>
                  <a:lnTo>
                    <a:pt x="80" y="134"/>
                  </a:lnTo>
                  <a:lnTo>
                    <a:pt x="85" y="130"/>
                  </a:lnTo>
                  <a:lnTo>
                    <a:pt x="87" y="128"/>
                  </a:lnTo>
                  <a:lnTo>
                    <a:pt x="87" y="128"/>
                  </a:lnTo>
                  <a:lnTo>
                    <a:pt x="88" y="126"/>
                  </a:lnTo>
                  <a:lnTo>
                    <a:pt x="88" y="126"/>
                  </a:lnTo>
                  <a:lnTo>
                    <a:pt x="87" y="126"/>
                  </a:lnTo>
                  <a:lnTo>
                    <a:pt x="85" y="122"/>
                  </a:lnTo>
                  <a:lnTo>
                    <a:pt x="85" y="122"/>
                  </a:lnTo>
                  <a:lnTo>
                    <a:pt x="83" y="122"/>
                  </a:lnTo>
                  <a:lnTo>
                    <a:pt x="83" y="120"/>
                  </a:lnTo>
                  <a:lnTo>
                    <a:pt x="82" y="117"/>
                  </a:lnTo>
                  <a:lnTo>
                    <a:pt x="80" y="115"/>
                  </a:lnTo>
                  <a:lnTo>
                    <a:pt x="80" y="114"/>
                  </a:lnTo>
                  <a:lnTo>
                    <a:pt x="80" y="112"/>
                  </a:lnTo>
                  <a:lnTo>
                    <a:pt x="80" y="111"/>
                  </a:lnTo>
                  <a:lnTo>
                    <a:pt x="80" y="111"/>
                  </a:lnTo>
                  <a:lnTo>
                    <a:pt x="80" y="109"/>
                  </a:lnTo>
                  <a:lnTo>
                    <a:pt x="80" y="104"/>
                  </a:lnTo>
                  <a:lnTo>
                    <a:pt x="80" y="101"/>
                  </a:lnTo>
                  <a:lnTo>
                    <a:pt x="80" y="100"/>
                  </a:lnTo>
                  <a:lnTo>
                    <a:pt x="80" y="98"/>
                  </a:lnTo>
                  <a:lnTo>
                    <a:pt x="82" y="96"/>
                  </a:lnTo>
                  <a:lnTo>
                    <a:pt x="83" y="95"/>
                  </a:lnTo>
                  <a:lnTo>
                    <a:pt x="83" y="93"/>
                  </a:lnTo>
                  <a:lnTo>
                    <a:pt x="83" y="92"/>
                  </a:lnTo>
                  <a:lnTo>
                    <a:pt x="85" y="90"/>
                  </a:lnTo>
                  <a:lnTo>
                    <a:pt x="87" y="89"/>
                  </a:lnTo>
                  <a:lnTo>
                    <a:pt x="85" y="87"/>
                  </a:lnTo>
                  <a:lnTo>
                    <a:pt x="85" y="87"/>
                  </a:lnTo>
                  <a:lnTo>
                    <a:pt x="83" y="85"/>
                  </a:lnTo>
                  <a:lnTo>
                    <a:pt x="82" y="85"/>
                  </a:lnTo>
                  <a:lnTo>
                    <a:pt x="80" y="85"/>
                  </a:lnTo>
                  <a:lnTo>
                    <a:pt x="79" y="85"/>
                  </a:lnTo>
                  <a:lnTo>
                    <a:pt x="76" y="87"/>
                  </a:lnTo>
                  <a:lnTo>
                    <a:pt x="71" y="87"/>
                  </a:lnTo>
                  <a:lnTo>
                    <a:pt x="68" y="87"/>
                  </a:lnTo>
                  <a:lnTo>
                    <a:pt x="65" y="87"/>
                  </a:lnTo>
                  <a:lnTo>
                    <a:pt x="61" y="87"/>
                  </a:lnTo>
                  <a:lnTo>
                    <a:pt x="60" y="87"/>
                  </a:lnTo>
                  <a:lnTo>
                    <a:pt x="60" y="87"/>
                  </a:lnTo>
                  <a:lnTo>
                    <a:pt x="58" y="87"/>
                  </a:lnTo>
                  <a:lnTo>
                    <a:pt x="58" y="87"/>
                  </a:lnTo>
                  <a:lnTo>
                    <a:pt x="57" y="87"/>
                  </a:lnTo>
                  <a:lnTo>
                    <a:pt x="57" y="87"/>
                  </a:lnTo>
                  <a:lnTo>
                    <a:pt x="55" y="84"/>
                  </a:lnTo>
                  <a:lnTo>
                    <a:pt x="52" y="82"/>
                  </a:lnTo>
                  <a:lnTo>
                    <a:pt x="50" y="79"/>
                  </a:lnTo>
                  <a:lnTo>
                    <a:pt x="47" y="76"/>
                  </a:lnTo>
                  <a:lnTo>
                    <a:pt x="47" y="76"/>
                  </a:lnTo>
                  <a:lnTo>
                    <a:pt x="46" y="76"/>
                  </a:lnTo>
                  <a:lnTo>
                    <a:pt x="46" y="76"/>
                  </a:lnTo>
                  <a:lnTo>
                    <a:pt x="44" y="74"/>
                  </a:lnTo>
                  <a:lnTo>
                    <a:pt x="42" y="74"/>
                  </a:lnTo>
                  <a:lnTo>
                    <a:pt x="41" y="74"/>
                  </a:lnTo>
                  <a:lnTo>
                    <a:pt x="39" y="73"/>
                  </a:lnTo>
                  <a:lnTo>
                    <a:pt x="38" y="73"/>
                  </a:lnTo>
                  <a:lnTo>
                    <a:pt x="38" y="74"/>
                  </a:lnTo>
                  <a:lnTo>
                    <a:pt x="35" y="74"/>
                  </a:lnTo>
                  <a:lnTo>
                    <a:pt x="33" y="74"/>
                  </a:lnTo>
                  <a:lnTo>
                    <a:pt x="31" y="74"/>
                  </a:lnTo>
                  <a:lnTo>
                    <a:pt x="28" y="74"/>
                  </a:lnTo>
                  <a:lnTo>
                    <a:pt x="25" y="74"/>
                  </a:lnTo>
                  <a:lnTo>
                    <a:pt x="22" y="74"/>
                  </a:lnTo>
                  <a:lnTo>
                    <a:pt x="22" y="74"/>
                  </a:lnTo>
                  <a:lnTo>
                    <a:pt x="20" y="74"/>
                  </a:lnTo>
                  <a:lnTo>
                    <a:pt x="19" y="73"/>
                  </a:lnTo>
                  <a:lnTo>
                    <a:pt x="17" y="71"/>
                  </a:lnTo>
                  <a:lnTo>
                    <a:pt x="17" y="70"/>
                  </a:lnTo>
                  <a:lnTo>
                    <a:pt x="16" y="70"/>
                  </a:lnTo>
                  <a:lnTo>
                    <a:pt x="14" y="68"/>
                  </a:lnTo>
                  <a:lnTo>
                    <a:pt x="14" y="68"/>
                  </a:lnTo>
                  <a:lnTo>
                    <a:pt x="12" y="67"/>
                  </a:lnTo>
                  <a:lnTo>
                    <a:pt x="12" y="67"/>
                  </a:lnTo>
                  <a:lnTo>
                    <a:pt x="12" y="63"/>
                  </a:lnTo>
                  <a:lnTo>
                    <a:pt x="14" y="63"/>
                  </a:lnTo>
                  <a:lnTo>
                    <a:pt x="14" y="60"/>
                  </a:lnTo>
                  <a:lnTo>
                    <a:pt x="14" y="60"/>
                  </a:lnTo>
                  <a:lnTo>
                    <a:pt x="14" y="59"/>
                  </a:lnTo>
                  <a:lnTo>
                    <a:pt x="14" y="59"/>
                  </a:lnTo>
                  <a:lnTo>
                    <a:pt x="14" y="56"/>
                  </a:lnTo>
                  <a:lnTo>
                    <a:pt x="14" y="56"/>
                  </a:lnTo>
                  <a:lnTo>
                    <a:pt x="12" y="54"/>
                  </a:lnTo>
                  <a:lnTo>
                    <a:pt x="11" y="51"/>
                  </a:lnTo>
                  <a:lnTo>
                    <a:pt x="9" y="48"/>
                  </a:lnTo>
                  <a:lnTo>
                    <a:pt x="8" y="44"/>
                  </a:lnTo>
                  <a:lnTo>
                    <a:pt x="8" y="44"/>
                  </a:lnTo>
                  <a:lnTo>
                    <a:pt x="6" y="44"/>
                  </a:lnTo>
                  <a:lnTo>
                    <a:pt x="6" y="44"/>
                  </a:lnTo>
                  <a:lnTo>
                    <a:pt x="5" y="43"/>
                  </a:lnTo>
                  <a:lnTo>
                    <a:pt x="5" y="41"/>
                  </a:lnTo>
                  <a:lnTo>
                    <a:pt x="3" y="43"/>
                  </a:lnTo>
                  <a:lnTo>
                    <a:pt x="3" y="43"/>
                  </a:lnTo>
                  <a:lnTo>
                    <a:pt x="0" y="43"/>
                  </a:lnTo>
                  <a:lnTo>
                    <a:pt x="0" y="43"/>
                  </a:lnTo>
                  <a:lnTo>
                    <a:pt x="0" y="43"/>
                  </a:lnTo>
                  <a:lnTo>
                    <a:pt x="1" y="41"/>
                  </a:lnTo>
                  <a:lnTo>
                    <a:pt x="3" y="40"/>
                  </a:lnTo>
                  <a:lnTo>
                    <a:pt x="3" y="38"/>
                  </a:lnTo>
                  <a:lnTo>
                    <a:pt x="5" y="37"/>
                  </a:lnTo>
                  <a:lnTo>
                    <a:pt x="5" y="35"/>
                  </a:lnTo>
                  <a:lnTo>
                    <a:pt x="6" y="30"/>
                  </a:lnTo>
                  <a:lnTo>
                    <a:pt x="6" y="29"/>
                  </a:lnTo>
                  <a:lnTo>
                    <a:pt x="8" y="24"/>
                  </a:lnTo>
                  <a:lnTo>
                    <a:pt x="9" y="21"/>
                  </a:lnTo>
                  <a:lnTo>
                    <a:pt x="9" y="19"/>
                  </a:lnTo>
                  <a:lnTo>
                    <a:pt x="11" y="18"/>
                  </a:lnTo>
                  <a:lnTo>
                    <a:pt x="12" y="16"/>
                  </a:lnTo>
                  <a:lnTo>
                    <a:pt x="14" y="15"/>
                  </a:lnTo>
                  <a:lnTo>
                    <a:pt x="16" y="15"/>
                  </a:lnTo>
                  <a:lnTo>
                    <a:pt x="20" y="8"/>
                  </a:lnTo>
                  <a:lnTo>
                    <a:pt x="20" y="7"/>
                  </a:lnTo>
                  <a:lnTo>
                    <a:pt x="24" y="7"/>
                  </a:lnTo>
                  <a:lnTo>
                    <a:pt x="27" y="5"/>
                  </a:lnTo>
                  <a:lnTo>
                    <a:pt x="28" y="5"/>
                  </a:lnTo>
                  <a:lnTo>
                    <a:pt x="30" y="5"/>
                  </a:lnTo>
                  <a:lnTo>
                    <a:pt x="30" y="5"/>
                  </a:lnTo>
                  <a:lnTo>
                    <a:pt x="30" y="5"/>
                  </a:lnTo>
                  <a:lnTo>
                    <a:pt x="28" y="7"/>
                  </a:lnTo>
                  <a:lnTo>
                    <a:pt x="27" y="7"/>
                  </a:lnTo>
                  <a:lnTo>
                    <a:pt x="22" y="8"/>
                  </a:lnTo>
                  <a:lnTo>
                    <a:pt x="22" y="8"/>
                  </a:lnTo>
                  <a:lnTo>
                    <a:pt x="20" y="8"/>
                  </a:lnTo>
                  <a:lnTo>
                    <a:pt x="20" y="10"/>
                  </a:lnTo>
                  <a:lnTo>
                    <a:pt x="20" y="11"/>
                  </a:lnTo>
                  <a:lnTo>
                    <a:pt x="22" y="15"/>
                  </a:lnTo>
                  <a:lnTo>
                    <a:pt x="24" y="15"/>
                  </a:lnTo>
                  <a:lnTo>
                    <a:pt x="25" y="16"/>
                  </a:lnTo>
                  <a:lnTo>
                    <a:pt x="25" y="18"/>
                  </a:lnTo>
                  <a:lnTo>
                    <a:pt x="24" y="18"/>
                  </a:lnTo>
                  <a:lnTo>
                    <a:pt x="25" y="19"/>
                  </a:lnTo>
                  <a:lnTo>
                    <a:pt x="25" y="21"/>
                  </a:lnTo>
                  <a:lnTo>
                    <a:pt x="25" y="22"/>
                  </a:lnTo>
                  <a:lnTo>
                    <a:pt x="25" y="26"/>
                  </a:lnTo>
                  <a:lnTo>
                    <a:pt x="24" y="27"/>
                  </a:lnTo>
                  <a:lnTo>
                    <a:pt x="22" y="29"/>
                  </a:lnTo>
                  <a:lnTo>
                    <a:pt x="20" y="30"/>
                  </a:lnTo>
                  <a:lnTo>
                    <a:pt x="19" y="33"/>
                  </a:lnTo>
                  <a:lnTo>
                    <a:pt x="20" y="37"/>
                  </a:lnTo>
                  <a:lnTo>
                    <a:pt x="20" y="38"/>
                  </a:lnTo>
                  <a:lnTo>
                    <a:pt x="22" y="40"/>
                  </a:lnTo>
                  <a:lnTo>
                    <a:pt x="24" y="40"/>
                  </a:lnTo>
                  <a:lnTo>
                    <a:pt x="24" y="41"/>
                  </a:lnTo>
                  <a:lnTo>
                    <a:pt x="24" y="43"/>
                  </a:lnTo>
                  <a:lnTo>
                    <a:pt x="24" y="44"/>
                  </a:lnTo>
                  <a:lnTo>
                    <a:pt x="25" y="44"/>
                  </a:lnTo>
                  <a:lnTo>
                    <a:pt x="25" y="44"/>
                  </a:lnTo>
                  <a:lnTo>
                    <a:pt x="27" y="44"/>
                  </a:lnTo>
                  <a:lnTo>
                    <a:pt x="30" y="44"/>
                  </a:lnTo>
                  <a:lnTo>
                    <a:pt x="31" y="43"/>
                  </a:lnTo>
                  <a:lnTo>
                    <a:pt x="31" y="43"/>
                  </a:lnTo>
                  <a:lnTo>
                    <a:pt x="33" y="41"/>
                  </a:lnTo>
                  <a:lnTo>
                    <a:pt x="33" y="38"/>
                  </a:lnTo>
                  <a:lnTo>
                    <a:pt x="33" y="35"/>
                  </a:lnTo>
                  <a:lnTo>
                    <a:pt x="33" y="33"/>
                  </a:lnTo>
                  <a:lnTo>
                    <a:pt x="31" y="32"/>
                  </a:lnTo>
                  <a:lnTo>
                    <a:pt x="30" y="29"/>
                  </a:lnTo>
                  <a:lnTo>
                    <a:pt x="28" y="27"/>
                  </a:lnTo>
                  <a:lnTo>
                    <a:pt x="28" y="24"/>
                  </a:lnTo>
                  <a:lnTo>
                    <a:pt x="27" y="24"/>
                  </a:lnTo>
                  <a:lnTo>
                    <a:pt x="27" y="22"/>
                  </a:lnTo>
                  <a:lnTo>
                    <a:pt x="27" y="21"/>
                  </a:lnTo>
                  <a:lnTo>
                    <a:pt x="28" y="19"/>
                  </a:lnTo>
                  <a:lnTo>
                    <a:pt x="28" y="18"/>
                  </a:lnTo>
                  <a:lnTo>
                    <a:pt x="30" y="16"/>
                  </a:lnTo>
                  <a:lnTo>
                    <a:pt x="38" y="15"/>
                  </a:lnTo>
                  <a:lnTo>
                    <a:pt x="41" y="13"/>
                  </a:lnTo>
                  <a:lnTo>
                    <a:pt x="46" y="11"/>
                  </a:lnTo>
                  <a:lnTo>
                    <a:pt x="47" y="11"/>
                  </a:lnTo>
                  <a:lnTo>
                    <a:pt x="47" y="10"/>
                  </a:lnTo>
                  <a:lnTo>
                    <a:pt x="49" y="10"/>
                  </a:lnTo>
                  <a:lnTo>
                    <a:pt x="50" y="10"/>
                  </a:lnTo>
                  <a:lnTo>
                    <a:pt x="52" y="10"/>
                  </a:lnTo>
                  <a:lnTo>
                    <a:pt x="52" y="8"/>
                  </a:lnTo>
                  <a:lnTo>
                    <a:pt x="52" y="7"/>
                  </a:lnTo>
                  <a:lnTo>
                    <a:pt x="50" y="7"/>
                  </a:lnTo>
                  <a:lnTo>
                    <a:pt x="46" y="8"/>
                  </a:lnTo>
                  <a:lnTo>
                    <a:pt x="46" y="7"/>
                  </a:lnTo>
                  <a:lnTo>
                    <a:pt x="46" y="7"/>
                  </a:lnTo>
                  <a:lnTo>
                    <a:pt x="44" y="4"/>
                  </a:lnTo>
                  <a:lnTo>
                    <a:pt x="46" y="2"/>
                  </a:lnTo>
                  <a:lnTo>
                    <a:pt x="46" y="0"/>
                  </a:lnTo>
                  <a:lnTo>
                    <a:pt x="47" y="0"/>
                  </a:lnTo>
                  <a:lnTo>
                    <a:pt x="4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52" name="Freeform 20"/>
            <p:cNvSpPr>
              <a:spLocks noEditPoints="1"/>
            </p:cNvSpPr>
            <p:nvPr/>
          </p:nvSpPr>
          <p:spPr bwMode="auto">
            <a:xfrm>
              <a:off x="4034086" y="4041673"/>
              <a:ext cx="5848" cy="17544"/>
            </a:xfrm>
            <a:custGeom>
              <a:avLst/>
              <a:gdLst>
                <a:gd name="T0" fmla="*/ 2 w 3"/>
                <a:gd name="T1" fmla="*/ 8 h 9"/>
                <a:gd name="T2" fmla="*/ 2 w 3"/>
                <a:gd name="T3" fmla="*/ 8 h 9"/>
                <a:gd name="T4" fmla="*/ 2 w 3"/>
                <a:gd name="T5" fmla="*/ 9 h 9"/>
                <a:gd name="T6" fmla="*/ 2 w 3"/>
                <a:gd name="T7" fmla="*/ 9 h 9"/>
                <a:gd name="T8" fmla="*/ 2 w 3"/>
                <a:gd name="T9" fmla="*/ 9 h 9"/>
                <a:gd name="T10" fmla="*/ 2 w 3"/>
                <a:gd name="T11" fmla="*/ 9 h 9"/>
                <a:gd name="T12" fmla="*/ 2 w 3"/>
                <a:gd name="T13" fmla="*/ 9 h 9"/>
                <a:gd name="T14" fmla="*/ 0 w 3"/>
                <a:gd name="T15" fmla="*/ 9 h 9"/>
                <a:gd name="T16" fmla="*/ 0 w 3"/>
                <a:gd name="T17" fmla="*/ 9 h 9"/>
                <a:gd name="T18" fmla="*/ 0 w 3"/>
                <a:gd name="T19" fmla="*/ 9 h 9"/>
                <a:gd name="T20" fmla="*/ 0 w 3"/>
                <a:gd name="T21" fmla="*/ 9 h 9"/>
                <a:gd name="T22" fmla="*/ 2 w 3"/>
                <a:gd name="T23" fmla="*/ 9 h 9"/>
                <a:gd name="T24" fmla="*/ 0 w 3"/>
                <a:gd name="T25" fmla="*/ 9 h 9"/>
                <a:gd name="T26" fmla="*/ 0 w 3"/>
                <a:gd name="T27" fmla="*/ 9 h 9"/>
                <a:gd name="T28" fmla="*/ 2 w 3"/>
                <a:gd name="T29" fmla="*/ 8 h 9"/>
                <a:gd name="T30" fmla="*/ 2 w 3"/>
                <a:gd name="T31" fmla="*/ 8 h 9"/>
                <a:gd name="T32" fmla="*/ 3 w 3"/>
                <a:gd name="T33" fmla="*/ 5 h 9"/>
                <a:gd name="T34" fmla="*/ 3 w 3"/>
                <a:gd name="T35" fmla="*/ 5 h 9"/>
                <a:gd name="T36" fmla="*/ 3 w 3"/>
                <a:gd name="T37" fmla="*/ 5 h 9"/>
                <a:gd name="T38" fmla="*/ 3 w 3"/>
                <a:gd name="T39" fmla="*/ 5 h 9"/>
                <a:gd name="T40" fmla="*/ 3 w 3"/>
                <a:gd name="T41" fmla="*/ 5 h 9"/>
                <a:gd name="T42" fmla="*/ 3 w 3"/>
                <a:gd name="T43" fmla="*/ 5 h 9"/>
                <a:gd name="T44" fmla="*/ 2 w 3"/>
                <a:gd name="T45" fmla="*/ 5 h 9"/>
                <a:gd name="T46" fmla="*/ 2 w 3"/>
                <a:gd name="T47" fmla="*/ 5 h 9"/>
                <a:gd name="T48" fmla="*/ 2 w 3"/>
                <a:gd name="T49" fmla="*/ 5 h 9"/>
                <a:gd name="T50" fmla="*/ 2 w 3"/>
                <a:gd name="T51" fmla="*/ 5 h 9"/>
                <a:gd name="T52" fmla="*/ 2 w 3"/>
                <a:gd name="T53" fmla="*/ 5 h 9"/>
                <a:gd name="T54" fmla="*/ 2 w 3"/>
                <a:gd name="T55" fmla="*/ 5 h 9"/>
                <a:gd name="T56" fmla="*/ 2 w 3"/>
                <a:gd name="T57" fmla="*/ 5 h 9"/>
                <a:gd name="T58" fmla="*/ 2 w 3"/>
                <a:gd name="T59" fmla="*/ 5 h 9"/>
                <a:gd name="T60" fmla="*/ 2 w 3"/>
                <a:gd name="T61" fmla="*/ 5 h 9"/>
                <a:gd name="T62" fmla="*/ 2 w 3"/>
                <a:gd name="T63" fmla="*/ 5 h 9"/>
                <a:gd name="T64" fmla="*/ 2 w 3"/>
                <a:gd name="T65" fmla="*/ 5 h 9"/>
                <a:gd name="T66" fmla="*/ 2 w 3"/>
                <a:gd name="T67" fmla="*/ 5 h 9"/>
                <a:gd name="T68" fmla="*/ 2 w 3"/>
                <a:gd name="T69" fmla="*/ 5 h 9"/>
                <a:gd name="T70" fmla="*/ 2 w 3"/>
                <a:gd name="T71" fmla="*/ 5 h 9"/>
                <a:gd name="T72" fmla="*/ 2 w 3"/>
                <a:gd name="T73" fmla="*/ 5 h 9"/>
                <a:gd name="T74" fmla="*/ 3 w 3"/>
                <a:gd name="T75" fmla="*/ 5 h 9"/>
                <a:gd name="T76" fmla="*/ 3 w 3"/>
                <a:gd name="T77" fmla="*/ 5 h 9"/>
                <a:gd name="T78" fmla="*/ 3 w 3"/>
                <a:gd name="T79" fmla="*/ 0 h 9"/>
                <a:gd name="T80" fmla="*/ 3 w 3"/>
                <a:gd name="T81" fmla="*/ 0 h 9"/>
                <a:gd name="T82" fmla="*/ 3 w 3"/>
                <a:gd name="T83" fmla="*/ 2 h 9"/>
                <a:gd name="T84" fmla="*/ 3 w 3"/>
                <a:gd name="T85" fmla="*/ 3 h 9"/>
                <a:gd name="T86" fmla="*/ 3 w 3"/>
                <a:gd name="T87" fmla="*/ 3 h 9"/>
                <a:gd name="T88" fmla="*/ 2 w 3"/>
                <a:gd name="T89" fmla="*/ 2 h 9"/>
                <a:gd name="T90" fmla="*/ 2 w 3"/>
                <a:gd name="T91" fmla="*/ 0 h 9"/>
                <a:gd name="T92" fmla="*/ 3 w 3"/>
                <a:gd name="T93" fmla="*/ 0 h 9"/>
                <a:gd name="T94" fmla="*/ 3 w 3"/>
                <a:gd name="T95" fmla="*/ 0 h 9"/>
                <a:gd name="T96" fmla="*/ 3 w 3"/>
                <a:gd name="T9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 h="9">
                  <a:moveTo>
                    <a:pt x="2" y="8"/>
                  </a:moveTo>
                  <a:lnTo>
                    <a:pt x="2" y="8"/>
                  </a:lnTo>
                  <a:lnTo>
                    <a:pt x="2" y="9"/>
                  </a:lnTo>
                  <a:lnTo>
                    <a:pt x="2" y="9"/>
                  </a:lnTo>
                  <a:lnTo>
                    <a:pt x="2" y="9"/>
                  </a:lnTo>
                  <a:lnTo>
                    <a:pt x="2" y="9"/>
                  </a:lnTo>
                  <a:lnTo>
                    <a:pt x="2" y="9"/>
                  </a:lnTo>
                  <a:lnTo>
                    <a:pt x="0" y="9"/>
                  </a:lnTo>
                  <a:lnTo>
                    <a:pt x="0" y="9"/>
                  </a:lnTo>
                  <a:lnTo>
                    <a:pt x="0" y="9"/>
                  </a:lnTo>
                  <a:lnTo>
                    <a:pt x="0" y="9"/>
                  </a:lnTo>
                  <a:lnTo>
                    <a:pt x="2" y="9"/>
                  </a:lnTo>
                  <a:lnTo>
                    <a:pt x="0" y="9"/>
                  </a:lnTo>
                  <a:lnTo>
                    <a:pt x="0" y="9"/>
                  </a:lnTo>
                  <a:lnTo>
                    <a:pt x="2" y="8"/>
                  </a:lnTo>
                  <a:lnTo>
                    <a:pt x="2" y="8"/>
                  </a:lnTo>
                  <a:close/>
                  <a:moveTo>
                    <a:pt x="3" y="5"/>
                  </a:moveTo>
                  <a:lnTo>
                    <a:pt x="3" y="5"/>
                  </a:lnTo>
                  <a:lnTo>
                    <a:pt x="3" y="5"/>
                  </a:lnTo>
                  <a:lnTo>
                    <a:pt x="3" y="5"/>
                  </a:lnTo>
                  <a:lnTo>
                    <a:pt x="3" y="5"/>
                  </a:lnTo>
                  <a:lnTo>
                    <a:pt x="3" y="5"/>
                  </a:lnTo>
                  <a:lnTo>
                    <a:pt x="2" y="5"/>
                  </a:lnTo>
                  <a:lnTo>
                    <a:pt x="2" y="5"/>
                  </a:lnTo>
                  <a:lnTo>
                    <a:pt x="2" y="5"/>
                  </a:lnTo>
                  <a:lnTo>
                    <a:pt x="2" y="5"/>
                  </a:lnTo>
                  <a:lnTo>
                    <a:pt x="2" y="5"/>
                  </a:lnTo>
                  <a:lnTo>
                    <a:pt x="2" y="5"/>
                  </a:lnTo>
                  <a:lnTo>
                    <a:pt x="2" y="5"/>
                  </a:lnTo>
                  <a:lnTo>
                    <a:pt x="2" y="5"/>
                  </a:lnTo>
                  <a:lnTo>
                    <a:pt x="2" y="5"/>
                  </a:lnTo>
                  <a:lnTo>
                    <a:pt x="2" y="5"/>
                  </a:lnTo>
                  <a:lnTo>
                    <a:pt x="2" y="5"/>
                  </a:lnTo>
                  <a:lnTo>
                    <a:pt x="2" y="5"/>
                  </a:lnTo>
                  <a:lnTo>
                    <a:pt x="2" y="5"/>
                  </a:lnTo>
                  <a:lnTo>
                    <a:pt x="2" y="5"/>
                  </a:lnTo>
                  <a:lnTo>
                    <a:pt x="2" y="5"/>
                  </a:lnTo>
                  <a:lnTo>
                    <a:pt x="3" y="5"/>
                  </a:lnTo>
                  <a:lnTo>
                    <a:pt x="3" y="5"/>
                  </a:lnTo>
                  <a:close/>
                  <a:moveTo>
                    <a:pt x="3" y="0"/>
                  </a:moveTo>
                  <a:lnTo>
                    <a:pt x="3" y="0"/>
                  </a:lnTo>
                  <a:lnTo>
                    <a:pt x="3" y="2"/>
                  </a:lnTo>
                  <a:lnTo>
                    <a:pt x="3" y="3"/>
                  </a:lnTo>
                  <a:lnTo>
                    <a:pt x="3" y="3"/>
                  </a:lnTo>
                  <a:lnTo>
                    <a:pt x="2" y="2"/>
                  </a:lnTo>
                  <a:lnTo>
                    <a:pt x="2" y="0"/>
                  </a:lnTo>
                  <a:lnTo>
                    <a:pt x="3" y="0"/>
                  </a:lnTo>
                  <a:lnTo>
                    <a:pt x="3" y="0"/>
                  </a:lnTo>
                  <a:lnTo>
                    <a:pt x="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53" name="Freeform 21"/>
            <p:cNvSpPr>
              <a:spLocks/>
            </p:cNvSpPr>
            <p:nvPr/>
          </p:nvSpPr>
          <p:spPr bwMode="auto">
            <a:xfrm>
              <a:off x="6115854" y="317037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54" name="Freeform 22"/>
            <p:cNvSpPr>
              <a:spLocks noEditPoints="1"/>
            </p:cNvSpPr>
            <p:nvPr/>
          </p:nvSpPr>
          <p:spPr bwMode="auto">
            <a:xfrm>
              <a:off x="7341914" y="3043671"/>
              <a:ext cx="483407" cy="282638"/>
            </a:xfrm>
            <a:custGeom>
              <a:avLst/>
              <a:gdLst>
                <a:gd name="T0" fmla="*/ 218 w 248"/>
                <a:gd name="T1" fmla="*/ 95 h 145"/>
                <a:gd name="T2" fmla="*/ 218 w 248"/>
                <a:gd name="T3" fmla="*/ 98 h 145"/>
                <a:gd name="T4" fmla="*/ 213 w 248"/>
                <a:gd name="T5" fmla="*/ 82 h 145"/>
                <a:gd name="T6" fmla="*/ 35 w 248"/>
                <a:gd name="T7" fmla="*/ 8 h 145"/>
                <a:gd name="T8" fmla="*/ 33 w 248"/>
                <a:gd name="T9" fmla="*/ 20 h 145"/>
                <a:gd name="T10" fmla="*/ 39 w 248"/>
                <a:gd name="T11" fmla="*/ 14 h 145"/>
                <a:gd name="T12" fmla="*/ 41 w 248"/>
                <a:gd name="T13" fmla="*/ 11 h 145"/>
                <a:gd name="T14" fmla="*/ 39 w 248"/>
                <a:gd name="T15" fmla="*/ 5 h 145"/>
                <a:gd name="T16" fmla="*/ 47 w 248"/>
                <a:gd name="T17" fmla="*/ 13 h 145"/>
                <a:gd name="T18" fmla="*/ 54 w 248"/>
                <a:gd name="T19" fmla="*/ 25 h 145"/>
                <a:gd name="T20" fmla="*/ 58 w 248"/>
                <a:gd name="T21" fmla="*/ 20 h 145"/>
                <a:gd name="T22" fmla="*/ 69 w 248"/>
                <a:gd name="T23" fmla="*/ 19 h 145"/>
                <a:gd name="T24" fmla="*/ 85 w 248"/>
                <a:gd name="T25" fmla="*/ 35 h 145"/>
                <a:gd name="T26" fmla="*/ 114 w 248"/>
                <a:gd name="T27" fmla="*/ 35 h 145"/>
                <a:gd name="T28" fmla="*/ 131 w 248"/>
                <a:gd name="T29" fmla="*/ 36 h 145"/>
                <a:gd name="T30" fmla="*/ 147 w 248"/>
                <a:gd name="T31" fmla="*/ 46 h 145"/>
                <a:gd name="T32" fmla="*/ 151 w 248"/>
                <a:gd name="T33" fmla="*/ 63 h 145"/>
                <a:gd name="T34" fmla="*/ 162 w 248"/>
                <a:gd name="T35" fmla="*/ 77 h 145"/>
                <a:gd name="T36" fmla="*/ 175 w 248"/>
                <a:gd name="T37" fmla="*/ 80 h 145"/>
                <a:gd name="T38" fmla="*/ 181 w 248"/>
                <a:gd name="T39" fmla="*/ 83 h 145"/>
                <a:gd name="T40" fmla="*/ 194 w 248"/>
                <a:gd name="T41" fmla="*/ 72 h 145"/>
                <a:gd name="T42" fmla="*/ 210 w 248"/>
                <a:gd name="T43" fmla="*/ 63 h 145"/>
                <a:gd name="T44" fmla="*/ 221 w 248"/>
                <a:gd name="T45" fmla="*/ 60 h 145"/>
                <a:gd name="T46" fmla="*/ 210 w 248"/>
                <a:gd name="T47" fmla="*/ 68 h 145"/>
                <a:gd name="T48" fmla="*/ 214 w 248"/>
                <a:gd name="T49" fmla="*/ 76 h 145"/>
                <a:gd name="T50" fmla="*/ 225 w 248"/>
                <a:gd name="T51" fmla="*/ 74 h 145"/>
                <a:gd name="T52" fmla="*/ 229 w 248"/>
                <a:gd name="T53" fmla="*/ 74 h 145"/>
                <a:gd name="T54" fmla="*/ 237 w 248"/>
                <a:gd name="T55" fmla="*/ 79 h 145"/>
                <a:gd name="T56" fmla="*/ 248 w 248"/>
                <a:gd name="T57" fmla="*/ 83 h 145"/>
                <a:gd name="T58" fmla="*/ 238 w 248"/>
                <a:gd name="T59" fmla="*/ 90 h 145"/>
                <a:gd name="T60" fmla="*/ 230 w 248"/>
                <a:gd name="T61" fmla="*/ 93 h 145"/>
                <a:gd name="T62" fmla="*/ 221 w 248"/>
                <a:gd name="T63" fmla="*/ 93 h 145"/>
                <a:gd name="T64" fmla="*/ 208 w 248"/>
                <a:gd name="T65" fmla="*/ 91 h 145"/>
                <a:gd name="T66" fmla="*/ 211 w 248"/>
                <a:gd name="T67" fmla="*/ 83 h 145"/>
                <a:gd name="T68" fmla="*/ 199 w 248"/>
                <a:gd name="T69" fmla="*/ 85 h 145"/>
                <a:gd name="T70" fmla="*/ 192 w 248"/>
                <a:gd name="T71" fmla="*/ 91 h 145"/>
                <a:gd name="T72" fmla="*/ 184 w 248"/>
                <a:gd name="T73" fmla="*/ 95 h 145"/>
                <a:gd name="T74" fmla="*/ 186 w 248"/>
                <a:gd name="T75" fmla="*/ 99 h 145"/>
                <a:gd name="T76" fmla="*/ 183 w 248"/>
                <a:gd name="T77" fmla="*/ 104 h 145"/>
                <a:gd name="T78" fmla="*/ 166 w 248"/>
                <a:gd name="T79" fmla="*/ 106 h 145"/>
                <a:gd name="T80" fmla="*/ 172 w 248"/>
                <a:gd name="T81" fmla="*/ 115 h 145"/>
                <a:gd name="T82" fmla="*/ 178 w 248"/>
                <a:gd name="T83" fmla="*/ 128 h 145"/>
                <a:gd name="T84" fmla="*/ 170 w 248"/>
                <a:gd name="T85" fmla="*/ 143 h 145"/>
                <a:gd name="T86" fmla="*/ 156 w 248"/>
                <a:gd name="T87" fmla="*/ 142 h 145"/>
                <a:gd name="T88" fmla="*/ 148 w 248"/>
                <a:gd name="T89" fmla="*/ 129 h 145"/>
                <a:gd name="T90" fmla="*/ 128 w 248"/>
                <a:gd name="T91" fmla="*/ 120 h 145"/>
                <a:gd name="T92" fmla="*/ 102 w 248"/>
                <a:gd name="T93" fmla="*/ 104 h 145"/>
                <a:gd name="T94" fmla="*/ 87 w 248"/>
                <a:gd name="T95" fmla="*/ 80 h 145"/>
                <a:gd name="T96" fmla="*/ 74 w 248"/>
                <a:gd name="T97" fmla="*/ 77 h 145"/>
                <a:gd name="T98" fmla="*/ 60 w 248"/>
                <a:gd name="T99" fmla="*/ 69 h 145"/>
                <a:gd name="T100" fmla="*/ 57 w 248"/>
                <a:gd name="T101" fmla="*/ 63 h 145"/>
                <a:gd name="T102" fmla="*/ 50 w 248"/>
                <a:gd name="T103" fmla="*/ 58 h 145"/>
                <a:gd name="T104" fmla="*/ 36 w 248"/>
                <a:gd name="T105" fmla="*/ 50 h 145"/>
                <a:gd name="T106" fmla="*/ 36 w 248"/>
                <a:gd name="T107" fmla="*/ 57 h 145"/>
                <a:gd name="T108" fmla="*/ 30 w 248"/>
                <a:gd name="T109" fmla="*/ 55 h 145"/>
                <a:gd name="T110" fmla="*/ 19 w 248"/>
                <a:gd name="T111" fmla="*/ 58 h 145"/>
                <a:gd name="T112" fmla="*/ 16 w 248"/>
                <a:gd name="T113" fmla="*/ 74 h 145"/>
                <a:gd name="T114" fmla="*/ 0 w 248"/>
                <a:gd name="T115" fmla="*/ 43 h 145"/>
                <a:gd name="T116" fmla="*/ 17 w 248"/>
                <a:gd name="T117" fmla="*/ 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8" h="145">
                  <a:moveTo>
                    <a:pt x="229" y="98"/>
                  </a:moveTo>
                  <a:lnTo>
                    <a:pt x="229" y="98"/>
                  </a:lnTo>
                  <a:lnTo>
                    <a:pt x="229" y="99"/>
                  </a:lnTo>
                  <a:lnTo>
                    <a:pt x="227" y="99"/>
                  </a:lnTo>
                  <a:lnTo>
                    <a:pt x="227" y="98"/>
                  </a:lnTo>
                  <a:lnTo>
                    <a:pt x="227" y="98"/>
                  </a:lnTo>
                  <a:lnTo>
                    <a:pt x="227" y="98"/>
                  </a:lnTo>
                  <a:lnTo>
                    <a:pt x="229" y="98"/>
                  </a:lnTo>
                  <a:lnTo>
                    <a:pt x="229" y="98"/>
                  </a:lnTo>
                  <a:close/>
                  <a:moveTo>
                    <a:pt x="218" y="95"/>
                  </a:moveTo>
                  <a:lnTo>
                    <a:pt x="218" y="95"/>
                  </a:lnTo>
                  <a:lnTo>
                    <a:pt x="218" y="96"/>
                  </a:lnTo>
                  <a:lnTo>
                    <a:pt x="219" y="96"/>
                  </a:lnTo>
                  <a:lnTo>
                    <a:pt x="221" y="96"/>
                  </a:lnTo>
                  <a:lnTo>
                    <a:pt x="219" y="98"/>
                  </a:lnTo>
                  <a:lnTo>
                    <a:pt x="221" y="99"/>
                  </a:lnTo>
                  <a:lnTo>
                    <a:pt x="221" y="99"/>
                  </a:lnTo>
                  <a:lnTo>
                    <a:pt x="219" y="99"/>
                  </a:lnTo>
                  <a:lnTo>
                    <a:pt x="218" y="99"/>
                  </a:lnTo>
                  <a:lnTo>
                    <a:pt x="218" y="99"/>
                  </a:lnTo>
                  <a:lnTo>
                    <a:pt x="218" y="98"/>
                  </a:lnTo>
                  <a:lnTo>
                    <a:pt x="218" y="98"/>
                  </a:lnTo>
                  <a:lnTo>
                    <a:pt x="218" y="98"/>
                  </a:lnTo>
                  <a:lnTo>
                    <a:pt x="218" y="98"/>
                  </a:lnTo>
                  <a:lnTo>
                    <a:pt x="216" y="96"/>
                  </a:lnTo>
                  <a:lnTo>
                    <a:pt x="216" y="96"/>
                  </a:lnTo>
                  <a:lnTo>
                    <a:pt x="216" y="95"/>
                  </a:lnTo>
                  <a:lnTo>
                    <a:pt x="218" y="95"/>
                  </a:lnTo>
                  <a:close/>
                  <a:moveTo>
                    <a:pt x="211" y="80"/>
                  </a:moveTo>
                  <a:lnTo>
                    <a:pt x="211" y="80"/>
                  </a:lnTo>
                  <a:lnTo>
                    <a:pt x="211" y="80"/>
                  </a:lnTo>
                  <a:lnTo>
                    <a:pt x="211" y="82"/>
                  </a:lnTo>
                  <a:lnTo>
                    <a:pt x="213" y="82"/>
                  </a:lnTo>
                  <a:lnTo>
                    <a:pt x="211" y="80"/>
                  </a:lnTo>
                  <a:lnTo>
                    <a:pt x="211" y="80"/>
                  </a:lnTo>
                  <a:lnTo>
                    <a:pt x="211" y="80"/>
                  </a:lnTo>
                  <a:close/>
                  <a:moveTo>
                    <a:pt x="38" y="0"/>
                  </a:moveTo>
                  <a:lnTo>
                    <a:pt x="38" y="0"/>
                  </a:lnTo>
                  <a:lnTo>
                    <a:pt x="38" y="0"/>
                  </a:lnTo>
                  <a:lnTo>
                    <a:pt x="38" y="2"/>
                  </a:lnTo>
                  <a:lnTo>
                    <a:pt x="36" y="3"/>
                  </a:lnTo>
                  <a:lnTo>
                    <a:pt x="36" y="5"/>
                  </a:lnTo>
                  <a:lnTo>
                    <a:pt x="35" y="6"/>
                  </a:lnTo>
                  <a:lnTo>
                    <a:pt x="35" y="8"/>
                  </a:lnTo>
                  <a:lnTo>
                    <a:pt x="33" y="11"/>
                  </a:lnTo>
                  <a:lnTo>
                    <a:pt x="33" y="13"/>
                  </a:lnTo>
                  <a:lnTo>
                    <a:pt x="33" y="13"/>
                  </a:lnTo>
                  <a:lnTo>
                    <a:pt x="33" y="14"/>
                  </a:lnTo>
                  <a:lnTo>
                    <a:pt x="33" y="16"/>
                  </a:lnTo>
                  <a:lnTo>
                    <a:pt x="33" y="17"/>
                  </a:lnTo>
                  <a:lnTo>
                    <a:pt x="33" y="17"/>
                  </a:lnTo>
                  <a:lnTo>
                    <a:pt x="33" y="19"/>
                  </a:lnTo>
                  <a:lnTo>
                    <a:pt x="33" y="19"/>
                  </a:lnTo>
                  <a:lnTo>
                    <a:pt x="33" y="20"/>
                  </a:lnTo>
                  <a:lnTo>
                    <a:pt x="33" y="20"/>
                  </a:lnTo>
                  <a:lnTo>
                    <a:pt x="35" y="20"/>
                  </a:lnTo>
                  <a:lnTo>
                    <a:pt x="36" y="20"/>
                  </a:lnTo>
                  <a:lnTo>
                    <a:pt x="36" y="19"/>
                  </a:lnTo>
                  <a:lnTo>
                    <a:pt x="38" y="19"/>
                  </a:lnTo>
                  <a:lnTo>
                    <a:pt x="39" y="16"/>
                  </a:lnTo>
                  <a:lnTo>
                    <a:pt x="39" y="16"/>
                  </a:lnTo>
                  <a:lnTo>
                    <a:pt x="38" y="16"/>
                  </a:lnTo>
                  <a:lnTo>
                    <a:pt x="38" y="16"/>
                  </a:lnTo>
                  <a:lnTo>
                    <a:pt x="38" y="14"/>
                  </a:lnTo>
                  <a:lnTo>
                    <a:pt x="38" y="14"/>
                  </a:lnTo>
                  <a:lnTo>
                    <a:pt x="39" y="14"/>
                  </a:lnTo>
                  <a:lnTo>
                    <a:pt x="39" y="14"/>
                  </a:lnTo>
                  <a:lnTo>
                    <a:pt x="39" y="14"/>
                  </a:lnTo>
                  <a:lnTo>
                    <a:pt x="39" y="14"/>
                  </a:lnTo>
                  <a:lnTo>
                    <a:pt x="41" y="14"/>
                  </a:lnTo>
                  <a:lnTo>
                    <a:pt x="41" y="14"/>
                  </a:lnTo>
                  <a:lnTo>
                    <a:pt x="39" y="14"/>
                  </a:lnTo>
                  <a:lnTo>
                    <a:pt x="39" y="13"/>
                  </a:lnTo>
                  <a:lnTo>
                    <a:pt x="39" y="13"/>
                  </a:lnTo>
                  <a:lnTo>
                    <a:pt x="39" y="11"/>
                  </a:lnTo>
                  <a:lnTo>
                    <a:pt x="41" y="11"/>
                  </a:lnTo>
                  <a:lnTo>
                    <a:pt x="41" y="11"/>
                  </a:lnTo>
                  <a:lnTo>
                    <a:pt x="41" y="9"/>
                  </a:lnTo>
                  <a:lnTo>
                    <a:pt x="41" y="9"/>
                  </a:lnTo>
                  <a:lnTo>
                    <a:pt x="39" y="11"/>
                  </a:lnTo>
                  <a:lnTo>
                    <a:pt x="38" y="11"/>
                  </a:lnTo>
                  <a:lnTo>
                    <a:pt x="38" y="9"/>
                  </a:lnTo>
                  <a:lnTo>
                    <a:pt x="39" y="9"/>
                  </a:lnTo>
                  <a:lnTo>
                    <a:pt x="39" y="8"/>
                  </a:lnTo>
                  <a:lnTo>
                    <a:pt x="41" y="8"/>
                  </a:lnTo>
                  <a:lnTo>
                    <a:pt x="41" y="6"/>
                  </a:lnTo>
                  <a:lnTo>
                    <a:pt x="39" y="6"/>
                  </a:lnTo>
                  <a:lnTo>
                    <a:pt x="39" y="5"/>
                  </a:lnTo>
                  <a:lnTo>
                    <a:pt x="39" y="3"/>
                  </a:lnTo>
                  <a:lnTo>
                    <a:pt x="39" y="3"/>
                  </a:lnTo>
                  <a:lnTo>
                    <a:pt x="39" y="2"/>
                  </a:lnTo>
                  <a:lnTo>
                    <a:pt x="41" y="3"/>
                  </a:lnTo>
                  <a:lnTo>
                    <a:pt x="43" y="3"/>
                  </a:lnTo>
                  <a:lnTo>
                    <a:pt x="44" y="5"/>
                  </a:lnTo>
                  <a:lnTo>
                    <a:pt x="47" y="6"/>
                  </a:lnTo>
                  <a:lnTo>
                    <a:pt x="49" y="6"/>
                  </a:lnTo>
                  <a:lnTo>
                    <a:pt x="50" y="8"/>
                  </a:lnTo>
                  <a:lnTo>
                    <a:pt x="49" y="9"/>
                  </a:lnTo>
                  <a:lnTo>
                    <a:pt x="47" y="13"/>
                  </a:lnTo>
                  <a:lnTo>
                    <a:pt x="47" y="14"/>
                  </a:lnTo>
                  <a:lnTo>
                    <a:pt x="47" y="16"/>
                  </a:lnTo>
                  <a:lnTo>
                    <a:pt x="47" y="16"/>
                  </a:lnTo>
                  <a:lnTo>
                    <a:pt x="49" y="17"/>
                  </a:lnTo>
                  <a:lnTo>
                    <a:pt x="54" y="22"/>
                  </a:lnTo>
                  <a:lnTo>
                    <a:pt x="54" y="22"/>
                  </a:lnTo>
                  <a:lnTo>
                    <a:pt x="52" y="24"/>
                  </a:lnTo>
                  <a:lnTo>
                    <a:pt x="52" y="25"/>
                  </a:lnTo>
                  <a:lnTo>
                    <a:pt x="52" y="25"/>
                  </a:lnTo>
                  <a:lnTo>
                    <a:pt x="52" y="25"/>
                  </a:lnTo>
                  <a:lnTo>
                    <a:pt x="54" y="25"/>
                  </a:lnTo>
                  <a:lnTo>
                    <a:pt x="55" y="25"/>
                  </a:lnTo>
                  <a:lnTo>
                    <a:pt x="57" y="24"/>
                  </a:lnTo>
                  <a:lnTo>
                    <a:pt x="57" y="24"/>
                  </a:lnTo>
                  <a:lnTo>
                    <a:pt x="57" y="24"/>
                  </a:lnTo>
                  <a:lnTo>
                    <a:pt x="57" y="24"/>
                  </a:lnTo>
                  <a:lnTo>
                    <a:pt x="57" y="22"/>
                  </a:lnTo>
                  <a:lnTo>
                    <a:pt x="57" y="22"/>
                  </a:lnTo>
                  <a:lnTo>
                    <a:pt x="57" y="22"/>
                  </a:lnTo>
                  <a:lnTo>
                    <a:pt x="58" y="22"/>
                  </a:lnTo>
                  <a:lnTo>
                    <a:pt x="58" y="22"/>
                  </a:lnTo>
                  <a:lnTo>
                    <a:pt x="58" y="20"/>
                  </a:lnTo>
                  <a:lnTo>
                    <a:pt x="58" y="19"/>
                  </a:lnTo>
                  <a:lnTo>
                    <a:pt x="58" y="17"/>
                  </a:lnTo>
                  <a:lnTo>
                    <a:pt x="58" y="16"/>
                  </a:lnTo>
                  <a:lnTo>
                    <a:pt x="58" y="16"/>
                  </a:lnTo>
                  <a:lnTo>
                    <a:pt x="58" y="13"/>
                  </a:lnTo>
                  <a:lnTo>
                    <a:pt x="58" y="13"/>
                  </a:lnTo>
                  <a:lnTo>
                    <a:pt x="61" y="14"/>
                  </a:lnTo>
                  <a:lnTo>
                    <a:pt x="63" y="16"/>
                  </a:lnTo>
                  <a:lnTo>
                    <a:pt x="65" y="16"/>
                  </a:lnTo>
                  <a:lnTo>
                    <a:pt x="66" y="17"/>
                  </a:lnTo>
                  <a:lnTo>
                    <a:pt x="69" y="19"/>
                  </a:lnTo>
                  <a:lnTo>
                    <a:pt x="71" y="20"/>
                  </a:lnTo>
                  <a:lnTo>
                    <a:pt x="73" y="20"/>
                  </a:lnTo>
                  <a:lnTo>
                    <a:pt x="74" y="22"/>
                  </a:lnTo>
                  <a:lnTo>
                    <a:pt x="74" y="24"/>
                  </a:lnTo>
                  <a:lnTo>
                    <a:pt x="74" y="25"/>
                  </a:lnTo>
                  <a:lnTo>
                    <a:pt x="77" y="27"/>
                  </a:lnTo>
                  <a:lnTo>
                    <a:pt x="79" y="28"/>
                  </a:lnTo>
                  <a:lnTo>
                    <a:pt x="80" y="30"/>
                  </a:lnTo>
                  <a:lnTo>
                    <a:pt x="82" y="32"/>
                  </a:lnTo>
                  <a:lnTo>
                    <a:pt x="84" y="33"/>
                  </a:lnTo>
                  <a:lnTo>
                    <a:pt x="85" y="35"/>
                  </a:lnTo>
                  <a:lnTo>
                    <a:pt x="87" y="36"/>
                  </a:lnTo>
                  <a:lnTo>
                    <a:pt x="88" y="36"/>
                  </a:lnTo>
                  <a:lnTo>
                    <a:pt x="90" y="36"/>
                  </a:lnTo>
                  <a:lnTo>
                    <a:pt x="93" y="36"/>
                  </a:lnTo>
                  <a:lnTo>
                    <a:pt x="96" y="36"/>
                  </a:lnTo>
                  <a:lnTo>
                    <a:pt x="99" y="35"/>
                  </a:lnTo>
                  <a:lnTo>
                    <a:pt x="102" y="35"/>
                  </a:lnTo>
                  <a:lnTo>
                    <a:pt x="104" y="35"/>
                  </a:lnTo>
                  <a:lnTo>
                    <a:pt x="107" y="35"/>
                  </a:lnTo>
                  <a:lnTo>
                    <a:pt x="112" y="35"/>
                  </a:lnTo>
                  <a:lnTo>
                    <a:pt x="114" y="35"/>
                  </a:lnTo>
                  <a:lnTo>
                    <a:pt x="117" y="35"/>
                  </a:lnTo>
                  <a:lnTo>
                    <a:pt x="118" y="36"/>
                  </a:lnTo>
                  <a:lnTo>
                    <a:pt x="120" y="36"/>
                  </a:lnTo>
                  <a:lnTo>
                    <a:pt x="123" y="36"/>
                  </a:lnTo>
                  <a:lnTo>
                    <a:pt x="123" y="36"/>
                  </a:lnTo>
                  <a:lnTo>
                    <a:pt x="125" y="35"/>
                  </a:lnTo>
                  <a:lnTo>
                    <a:pt x="126" y="35"/>
                  </a:lnTo>
                  <a:lnTo>
                    <a:pt x="128" y="33"/>
                  </a:lnTo>
                  <a:lnTo>
                    <a:pt x="129" y="33"/>
                  </a:lnTo>
                  <a:lnTo>
                    <a:pt x="131" y="35"/>
                  </a:lnTo>
                  <a:lnTo>
                    <a:pt x="131" y="36"/>
                  </a:lnTo>
                  <a:lnTo>
                    <a:pt x="132" y="36"/>
                  </a:lnTo>
                  <a:lnTo>
                    <a:pt x="134" y="38"/>
                  </a:lnTo>
                  <a:lnTo>
                    <a:pt x="136" y="39"/>
                  </a:lnTo>
                  <a:lnTo>
                    <a:pt x="137" y="39"/>
                  </a:lnTo>
                  <a:lnTo>
                    <a:pt x="139" y="43"/>
                  </a:lnTo>
                  <a:lnTo>
                    <a:pt x="140" y="44"/>
                  </a:lnTo>
                  <a:lnTo>
                    <a:pt x="140" y="46"/>
                  </a:lnTo>
                  <a:lnTo>
                    <a:pt x="142" y="47"/>
                  </a:lnTo>
                  <a:lnTo>
                    <a:pt x="143" y="47"/>
                  </a:lnTo>
                  <a:lnTo>
                    <a:pt x="145" y="46"/>
                  </a:lnTo>
                  <a:lnTo>
                    <a:pt x="147" y="46"/>
                  </a:lnTo>
                  <a:lnTo>
                    <a:pt x="147" y="47"/>
                  </a:lnTo>
                  <a:lnTo>
                    <a:pt x="147" y="49"/>
                  </a:lnTo>
                  <a:lnTo>
                    <a:pt x="145" y="52"/>
                  </a:lnTo>
                  <a:lnTo>
                    <a:pt x="145" y="55"/>
                  </a:lnTo>
                  <a:lnTo>
                    <a:pt x="145" y="57"/>
                  </a:lnTo>
                  <a:lnTo>
                    <a:pt x="145" y="60"/>
                  </a:lnTo>
                  <a:lnTo>
                    <a:pt x="145" y="61"/>
                  </a:lnTo>
                  <a:lnTo>
                    <a:pt x="145" y="63"/>
                  </a:lnTo>
                  <a:lnTo>
                    <a:pt x="148" y="63"/>
                  </a:lnTo>
                  <a:lnTo>
                    <a:pt x="150" y="63"/>
                  </a:lnTo>
                  <a:lnTo>
                    <a:pt x="151" y="63"/>
                  </a:lnTo>
                  <a:lnTo>
                    <a:pt x="153" y="65"/>
                  </a:lnTo>
                  <a:lnTo>
                    <a:pt x="153" y="68"/>
                  </a:lnTo>
                  <a:lnTo>
                    <a:pt x="153" y="69"/>
                  </a:lnTo>
                  <a:lnTo>
                    <a:pt x="153" y="71"/>
                  </a:lnTo>
                  <a:lnTo>
                    <a:pt x="155" y="74"/>
                  </a:lnTo>
                  <a:lnTo>
                    <a:pt x="155" y="76"/>
                  </a:lnTo>
                  <a:lnTo>
                    <a:pt x="155" y="77"/>
                  </a:lnTo>
                  <a:lnTo>
                    <a:pt x="156" y="77"/>
                  </a:lnTo>
                  <a:lnTo>
                    <a:pt x="156" y="77"/>
                  </a:lnTo>
                  <a:lnTo>
                    <a:pt x="159" y="77"/>
                  </a:lnTo>
                  <a:lnTo>
                    <a:pt x="162" y="77"/>
                  </a:lnTo>
                  <a:lnTo>
                    <a:pt x="164" y="77"/>
                  </a:lnTo>
                  <a:lnTo>
                    <a:pt x="167" y="77"/>
                  </a:lnTo>
                  <a:lnTo>
                    <a:pt x="170" y="77"/>
                  </a:lnTo>
                  <a:lnTo>
                    <a:pt x="170" y="77"/>
                  </a:lnTo>
                  <a:lnTo>
                    <a:pt x="172" y="77"/>
                  </a:lnTo>
                  <a:lnTo>
                    <a:pt x="173" y="77"/>
                  </a:lnTo>
                  <a:lnTo>
                    <a:pt x="173" y="77"/>
                  </a:lnTo>
                  <a:lnTo>
                    <a:pt x="173" y="79"/>
                  </a:lnTo>
                  <a:lnTo>
                    <a:pt x="175" y="79"/>
                  </a:lnTo>
                  <a:lnTo>
                    <a:pt x="175" y="80"/>
                  </a:lnTo>
                  <a:lnTo>
                    <a:pt x="175" y="80"/>
                  </a:lnTo>
                  <a:lnTo>
                    <a:pt x="175" y="82"/>
                  </a:lnTo>
                  <a:lnTo>
                    <a:pt x="175" y="83"/>
                  </a:lnTo>
                  <a:lnTo>
                    <a:pt x="175" y="85"/>
                  </a:lnTo>
                  <a:lnTo>
                    <a:pt x="177" y="85"/>
                  </a:lnTo>
                  <a:lnTo>
                    <a:pt x="178" y="87"/>
                  </a:lnTo>
                  <a:lnTo>
                    <a:pt x="180" y="87"/>
                  </a:lnTo>
                  <a:lnTo>
                    <a:pt x="181" y="87"/>
                  </a:lnTo>
                  <a:lnTo>
                    <a:pt x="181" y="87"/>
                  </a:lnTo>
                  <a:lnTo>
                    <a:pt x="183" y="87"/>
                  </a:lnTo>
                  <a:lnTo>
                    <a:pt x="183" y="85"/>
                  </a:lnTo>
                  <a:lnTo>
                    <a:pt x="181" y="83"/>
                  </a:lnTo>
                  <a:lnTo>
                    <a:pt x="181" y="83"/>
                  </a:lnTo>
                  <a:lnTo>
                    <a:pt x="183" y="82"/>
                  </a:lnTo>
                  <a:lnTo>
                    <a:pt x="183" y="80"/>
                  </a:lnTo>
                  <a:lnTo>
                    <a:pt x="184" y="79"/>
                  </a:lnTo>
                  <a:lnTo>
                    <a:pt x="186" y="79"/>
                  </a:lnTo>
                  <a:lnTo>
                    <a:pt x="188" y="77"/>
                  </a:lnTo>
                  <a:lnTo>
                    <a:pt x="189" y="76"/>
                  </a:lnTo>
                  <a:lnTo>
                    <a:pt x="189" y="74"/>
                  </a:lnTo>
                  <a:lnTo>
                    <a:pt x="191" y="72"/>
                  </a:lnTo>
                  <a:lnTo>
                    <a:pt x="192" y="72"/>
                  </a:lnTo>
                  <a:lnTo>
                    <a:pt x="194" y="72"/>
                  </a:lnTo>
                  <a:lnTo>
                    <a:pt x="194" y="71"/>
                  </a:lnTo>
                  <a:lnTo>
                    <a:pt x="197" y="69"/>
                  </a:lnTo>
                  <a:lnTo>
                    <a:pt x="197" y="69"/>
                  </a:lnTo>
                  <a:lnTo>
                    <a:pt x="200" y="68"/>
                  </a:lnTo>
                  <a:lnTo>
                    <a:pt x="202" y="68"/>
                  </a:lnTo>
                  <a:lnTo>
                    <a:pt x="203" y="66"/>
                  </a:lnTo>
                  <a:lnTo>
                    <a:pt x="207" y="65"/>
                  </a:lnTo>
                  <a:lnTo>
                    <a:pt x="208" y="63"/>
                  </a:lnTo>
                  <a:lnTo>
                    <a:pt x="208" y="61"/>
                  </a:lnTo>
                  <a:lnTo>
                    <a:pt x="210" y="61"/>
                  </a:lnTo>
                  <a:lnTo>
                    <a:pt x="210" y="63"/>
                  </a:lnTo>
                  <a:lnTo>
                    <a:pt x="211" y="63"/>
                  </a:lnTo>
                  <a:lnTo>
                    <a:pt x="211" y="61"/>
                  </a:lnTo>
                  <a:lnTo>
                    <a:pt x="213" y="61"/>
                  </a:lnTo>
                  <a:lnTo>
                    <a:pt x="213" y="60"/>
                  </a:lnTo>
                  <a:lnTo>
                    <a:pt x="214" y="60"/>
                  </a:lnTo>
                  <a:lnTo>
                    <a:pt x="214" y="60"/>
                  </a:lnTo>
                  <a:lnTo>
                    <a:pt x="216" y="58"/>
                  </a:lnTo>
                  <a:lnTo>
                    <a:pt x="218" y="58"/>
                  </a:lnTo>
                  <a:lnTo>
                    <a:pt x="218" y="58"/>
                  </a:lnTo>
                  <a:lnTo>
                    <a:pt x="219" y="58"/>
                  </a:lnTo>
                  <a:lnTo>
                    <a:pt x="221" y="60"/>
                  </a:lnTo>
                  <a:lnTo>
                    <a:pt x="221" y="60"/>
                  </a:lnTo>
                  <a:lnTo>
                    <a:pt x="221" y="60"/>
                  </a:lnTo>
                  <a:lnTo>
                    <a:pt x="218" y="61"/>
                  </a:lnTo>
                  <a:lnTo>
                    <a:pt x="216" y="63"/>
                  </a:lnTo>
                  <a:lnTo>
                    <a:pt x="214" y="63"/>
                  </a:lnTo>
                  <a:lnTo>
                    <a:pt x="214" y="63"/>
                  </a:lnTo>
                  <a:lnTo>
                    <a:pt x="214" y="65"/>
                  </a:lnTo>
                  <a:lnTo>
                    <a:pt x="213" y="65"/>
                  </a:lnTo>
                  <a:lnTo>
                    <a:pt x="211" y="65"/>
                  </a:lnTo>
                  <a:lnTo>
                    <a:pt x="211" y="66"/>
                  </a:lnTo>
                  <a:lnTo>
                    <a:pt x="210" y="68"/>
                  </a:lnTo>
                  <a:lnTo>
                    <a:pt x="205" y="71"/>
                  </a:lnTo>
                  <a:lnTo>
                    <a:pt x="205" y="71"/>
                  </a:lnTo>
                  <a:lnTo>
                    <a:pt x="205" y="71"/>
                  </a:lnTo>
                  <a:lnTo>
                    <a:pt x="207" y="71"/>
                  </a:lnTo>
                  <a:lnTo>
                    <a:pt x="208" y="72"/>
                  </a:lnTo>
                  <a:lnTo>
                    <a:pt x="210" y="72"/>
                  </a:lnTo>
                  <a:lnTo>
                    <a:pt x="211" y="72"/>
                  </a:lnTo>
                  <a:lnTo>
                    <a:pt x="213" y="72"/>
                  </a:lnTo>
                  <a:lnTo>
                    <a:pt x="213" y="74"/>
                  </a:lnTo>
                  <a:lnTo>
                    <a:pt x="214" y="76"/>
                  </a:lnTo>
                  <a:lnTo>
                    <a:pt x="214" y="76"/>
                  </a:lnTo>
                  <a:lnTo>
                    <a:pt x="216" y="77"/>
                  </a:lnTo>
                  <a:lnTo>
                    <a:pt x="218" y="77"/>
                  </a:lnTo>
                  <a:lnTo>
                    <a:pt x="219" y="77"/>
                  </a:lnTo>
                  <a:lnTo>
                    <a:pt x="221" y="77"/>
                  </a:lnTo>
                  <a:lnTo>
                    <a:pt x="221" y="77"/>
                  </a:lnTo>
                  <a:lnTo>
                    <a:pt x="222" y="79"/>
                  </a:lnTo>
                  <a:lnTo>
                    <a:pt x="222" y="77"/>
                  </a:lnTo>
                  <a:lnTo>
                    <a:pt x="224" y="74"/>
                  </a:lnTo>
                  <a:lnTo>
                    <a:pt x="224" y="76"/>
                  </a:lnTo>
                  <a:lnTo>
                    <a:pt x="225" y="76"/>
                  </a:lnTo>
                  <a:lnTo>
                    <a:pt x="225" y="74"/>
                  </a:lnTo>
                  <a:lnTo>
                    <a:pt x="225" y="74"/>
                  </a:lnTo>
                  <a:lnTo>
                    <a:pt x="225" y="72"/>
                  </a:lnTo>
                  <a:lnTo>
                    <a:pt x="225" y="71"/>
                  </a:lnTo>
                  <a:lnTo>
                    <a:pt x="227" y="71"/>
                  </a:lnTo>
                  <a:lnTo>
                    <a:pt x="227" y="71"/>
                  </a:lnTo>
                  <a:lnTo>
                    <a:pt x="227" y="71"/>
                  </a:lnTo>
                  <a:lnTo>
                    <a:pt x="227" y="71"/>
                  </a:lnTo>
                  <a:lnTo>
                    <a:pt x="227" y="72"/>
                  </a:lnTo>
                  <a:lnTo>
                    <a:pt x="229" y="72"/>
                  </a:lnTo>
                  <a:lnTo>
                    <a:pt x="229" y="72"/>
                  </a:lnTo>
                  <a:lnTo>
                    <a:pt x="229" y="74"/>
                  </a:lnTo>
                  <a:lnTo>
                    <a:pt x="230" y="74"/>
                  </a:lnTo>
                  <a:lnTo>
                    <a:pt x="230" y="77"/>
                  </a:lnTo>
                  <a:lnTo>
                    <a:pt x="230" y="77"/>
                  </a:lnTo>
                  <a:lnTo>
                    <a:pt x="232" y="77"/>
                  </a:lnTo>
                  <a:lnTo>
                    <a:pt x="233" y="77"/>
                  </a:lnTo>
                  <a:lnTo>
                    <a:pt x="233" y="77"/>
                  </a:lnTo>
                  <a:lnTo>
                    <a:pt x="235" y="79"/>
                  </a:lnTo>
                  <a:lnTo>
                    <a:pt x="235" y="79"/>
                  </a:lnTo>
                  <a:lnTo>
                    <a:pt x="235" y="80"/>
                  </a:lnTo>
                  <a:lnTo>
                    <a:pt x="235" y="80"/>
                  </a:lnTo>
                  <a:lnTo>
                    <a:pt x="237" y="79"/>
                  </a:lnTo>
                  <a:lnTo>
                    <a:pt x="237" y="79"/>
                  </a:lnTo>
                  <a:lnTo>
                    <a:pt x="238" y="80"/>
                  </a:lnTo>
                  <a:lnTo>
                    <a:pt x="240" y="80"/>
                  </a:lnTo>
                  <a:lnTo>
                    <a:pt x="241" y="82"/>
                  </a:lnTo>
                  <a:lnTo>
                    <a:pt x="241" y="82"/>
                  </a:lnTo>
                  <a:lnTo>
                    <a:pt x="243" y="82"/>
                  </a:lnTo>
                  <a:lnTo>
                    <a:pt x="244" y="83"/>
                  </a:lnTo>
                  <a:lnTo>
                    <a:pt x="244" y="83"/>
                  </a:lnTo>
                  <a:lnTo>
                    <a:pt x="246" y="82"/>
                  </a:lnTo>
                  <a:lnTo>
                    <a:pt x="248" y="83"/>
                  </a:lnTo>
                  <a:lnTo>
                    <a:pt x="248" y="83"/>
                  </a:lnTo>
                  <a:lnTo>
                    <a:pt x="248" y="83"/>
                  </a:lnTo>
                  <a:lnTo>
                    <a:pt x="243" y="87"/>
                  </a:lnTo>
                  <a:lnTo>
                    <a:pt x="243" y="87"/>
                  </a:lnTo>
                  <a:lnTo>
                    <a:pt x="241" y="88"/>
                  </a:lnTo>
                  <a:lnTo>
                    <a:pt x="240" y="88"/>
                  </a:lnTo>
                  <a:lnTo>
                    <a:pt x="240" y="88"/>
                  </a:lnTo>
                  <a:lnTo>
                    <a:pt x="238" y="87"/>
                  </a:lnTo>
                  <a:lnTo>
                    <a:pt x="237" y="88"/>
                  </a:lnTo>
                  <a:lnTo>
                    <a:pt x="237" y="88"/>
                  </a:lnTo>
                  <a:lnTo>
                    <a:pt x="237" y="88"/>
                  </a:lnTo>
                  <a:lnTo>
                    <a:pt x="238" y="90"/>
                  </a:lnTo>
                  <a:lnTo>
                    <a:pt x="237" y="90"/>
                  </a:lnTo>
                  <a:lnTo>
                    <a:pt x="237" y="90"/>
                  </a:lnTo>
                  <a:lnTo>
                    <a:pt x="235" y="90"/>
                  </a:lnTo>
                  <a:lnTo>
                    <a:pt x="235" y="90"/>
                  </a:lnTo>
                  <a:lnTo>
                    <a:pt x="235" y="90"/>
                  </a:lnTo>
                  <a:lnTo>
                    <a:pt x="235" y="90"/>
                  </a:lnTo>
                  <a:lnTo>
                    <a:pt x="233" y="90"/>
                  </a:lnTo>
                  <a:lnTo>
                    <a:pt x="232" y="91"/>
                  </a:lnTo>
                  <a:lnTo>
                    <a:pt x="232" y="93"/>
                  </a:lnTo>
                  <a:lnTo>
                    <a:pt x="230" y="93"/>
                  </a:lnTo>
                  <a:lnTo>
                    <a:pt x="230" y="93"/>
                  </a:lnTo>
                  <a:lnTo>
                    <a:pt x="229" y="93"/>
                  </a:lnTo>
                  <a:lnTo>
                    <a:pt x="229" y="95"/>
                  </a:lnTo>
                  <a:lnTo>
                    <a:pt x="227" y="95"/>
                  </a:lnTo>
                  <a:lnTo>
                    <a:pt x="227" y="95"/>
                  </a:lnTo>
                  <a:lnTo>
                    <a:pt x="227" y="93"/>
                  </a:lnTo>
                  <a:lnTo>
                    <a:pt x="225" y="93"/>
                  </a:lnTo>
                  <a:lnTo>
                    <a:pt x="225" y="93"/>
                  </a:lnTo>
                  <a:lnTo>
                    <a:pt x="224" y="93"/>
                  </a:lnTo>
                  <a:lnTo>
                    <a:pt x="224" y="93"/>
                  </a:lnTo>
                  <a:lnTo>
                    <a:pt x="222" y="93"/>
                  </a:lnTo>
                  <a:lnTo>
                    <a:pt x="221" y="93"/>
                  </a:lnTo>
                  <a:lnTo>
                    <a:pt x="219" y="93"/>
                  </a:lnTo>
                  <a:lnTo>
                    <a:pt x="218" y="93"/>
                  </a:lnTo>
                  <a:lnTo>
                    <a:pt x="216" y="93"/>
                  </a:lnTo>
                  <a:lnTo>
                    <a:pt x="216" y="93"/>
                  </a:lnTo>
                  <a:lnTo>
                    <a:pt x="213" y="95"/>
                  </a:lnTo>
                  <a:lnTo>
                    <a:pt x="211" y="93"/>
                  </a:lnTo>
                  <a:lnTo>
                    <a:pt x="211" y="93"/>
                  </a:lnTo>
                  <a:lnTo>
                    <a:pt x="210" y="91"/>
                  </a:lnTo>
                  <a:lnTo>
                    <a:pt x="210" y="91"/>
                  </a:lnTo>
                  <a:lnTo>
                    <a:pt x="208" y="91"/>
                  </a:lnTo>
                  <a:lnTo>
                    <a:pt x="208" y="91"/>
                  </a:lnTo>
                  <a:lnTo>
                    <a:pt x="208" y="90"/>
                  </a:lnTo>
                  <a:lnTo>
                    <a:pt x="208" y="90"/>
                  </a:lnTo>
                  <a:lnTo>
                    <a:pt x="208" y="90"/>
                  </a:lnTo>
                  <a:lnTo>
                    <a:pt x="211" y="88"/>
                  </a:lnTo>
                  <a:lnTo>
                    <a:pt x="213" y="87"/>
                  </a:lnTo>
                  <a:lnTo>
                    <a:pt x="213" y="85"/>
                  </a:lnTo>
                  <a:lnTo>
                    <a:pt x="213" y="85"/>
                  </a:lnTo>
                  <a:lnTo>
                    <a:pt x="213" y="85"/>
                  </a:lnTo>
                  <a:lnTo>
                    <a:pt x="213" y="85"/>
                  </a:lnTo>
                  <a:lnTo>
                    <a:pt x="211" y="83"/>
                  </a:lnTo>
                  <a:lnTo>
                    <a:pt x="211" y="83"/>
                  </a:lnTo>
                  <a:lnTo>
                    <a:pt x="213" y="83"/>
                  </a:lnTo>
                  <a:lnTo>
                    <a:pt x="213" y="83"/>
                  </a:lnTo>
                  <a:lnTo>
                    <a:pt x="211" y="82"/>
                  </a:lnTo>
                  <a:lnTo>
                    <a:pt x="210" y="80"/>
                  </a:lnTo>
                  <a:lnTo>
                    <a:pt x="208" y="79"/>
                  </a:lnTo>
                  <a:lnTo>
                    <a:pt x="208" y="80"/>
                  </a:lnTo>
                  <a:lnTo>
                    <a:pt x="207" y="82"/>
                  </a:lnTo>
                  <a:lnTo>
                    <a:pt x="207" y="82"/>
                  </a:lnTo>
                  <a:lnTo>
                    <a:pt x="205" y="83"/>
                  </a:lnTo>
                  <a:lnTo>
                    <a:pt x="203" y="83"/>
                  </a:lnTo>
                  <a:lnTo>
                    <a:pt x="199" y="85"/>
                  </a:lnTo>
                  <a:lnTo>
                    <a:pt x="199" y="87"/>
                  </a:lnTo>
                  <a:lnTo>
                    <a:pt x="199" y="87"/>
                  </a:lnTo>
                  <a:lnTo>
                    <a:pt x="197" y="85"/>
                  </a:lnTo>
                  <a:lnTo>
                    <a:pt x="196" y="83"/>
                  </a:lnTo>
                  <a:lnTo>
                    <a:pt x="194" y="83"/>
                  </a:lnTo>
                  <a:lnTo>
                    <a:pt x="194" y="83"/>
                  </a:lnTo>
                  <a:lnTo>
                    <a:pt x="192" y="85"/>
                  </a:lnTo>
                  <a:lnTo>
                    <a:pt x="192" y="87"/>
                  </a:lnTo>
                  <a:lnTo>
                    <a:pt x="192" y="87"/>
                  </a:lnTo>
                  <a:lnTo>
                    <a:pt x="191" y="88"/>
                  </a:lnTo>
                  <a:lnTo>
                    <a:pt x="192" y="91"/>
                  </a:lnTo>
                  <a:lnTo>
                    <a:pt x="192" y="93"/>
                  </a:lnTo>
                  <a:lnTo>
                    <a:pt x="191" y="93"/>
                  </a:lnTo>
                  <a:lnTo>
                    <a:pt x="192" y="95"/>
                  </a:lnTo>
                  <a:lnTo>
                    <a:pt x="191" y="95"/>
                  </a:lnTo>
                  <a:lnTo>
                    <a:pt x="189" y="93"/>
                  </a:lnTo>
                  <a:lnTo>
                    <a:pt x="188" y="93"/>
                  </a:lnTo>
                  <a:lnTo>
                    <a:pt x="183" y="95"/>
                  </a:lnTo>
                  <a:lnTo>
                    <a:pt x="183" y="95"/>
                  </a:lnTo>
                  <a:lnTo>
                    <a:pt x="183" y="95"/>
                  </a:lnTo>
                  <a:lnTo>
                    <a:pt x="183" y="95"/>
                  </a:lnTo>
                  <a:lnTo>
                    <a:pt x="184" y="95"/>
                  </a:lnTo>
                  <a:lnTo>
                    <a:pt x="188" y="95"/>
                  </a:lnTo>
                  <a:lnTo>
                    <a:pt x="188" y="95"/>
                  </a:lnTo>
                  <a:lnTo>
                    <a:pt x="188" y="96"/>
                  </a:lnTo>
                  <a:lnTo>
                    <a:pt x="188" y="96"/>
                  </a:lnTo>
                  <a:lnTo>
                    <a:pt x="188" y="96"/>
                  </a:lnTo>
                  <a:lnTo>
                    <a:pt x="186" y="96"/>
                  </a:lnTo>
                  <a:lnTo>
                    <a:pt x="184" y="96"/>
                  </a:lnTo>
                  <a:lnTo>
                    <a:pt x="184" y="98"/>
                  </a:lnTo>
                  <a:lnTo>
                    <a:pt x="186" y="98"/>
                  </a:lnTo>
                  <a:lnTo>
                    <a:pt x="186" y="98"/>
                  </a:lnTo>
                  <a:lnTo>
                    <a:pt x="186" y="99"/>
                  </a:lnTo>
                  <a:lnTo>
                    <a:pt x="186" y="99"/>
                  </a:lnTo>
                  <a:lnTo>
                    <a:pt x="186" y="99"/>
                  </a:lnTo>
                  <a:lnTo>
                    <a:pt x="186" y="99"/>
                  </a:lnTo>
                  <a:lnTo>
                    <a:pt x="184" y="99"/>
                  </a:lnTo>
                  <a:lnTo>
                    <a:pt x="184" y="99"/>
                  </a:lnTo>
                  <a:lnTo>
                    <a:pt x="184" y="99"/>
                  </a:lnTo>
                  <a:lnTo>
                    <a:pt x="184" y="99"/>
                  </a:lnTo>
                  <a:lnTo>
                    <a:pt x="183" y="99"/>
                  </a:lnTo>
                  <a:lnTo>
                    <a:pt x="183" y="99"/>
                  </a:lnTo>
                  <a:lnTo>
                    <a:pt x="183" y="101"/>
                  </a:lnTo>
                  <a:lnTo>
                    <a:pt x="183" y="104"/>
                  </a:lnTo>
                  <a:lnTo>
                    <a:pt x="181" y="104"/>
                  </a:lnTo>
                  <a:lnTo>
                    <a:pt x="180" y="106"/>
                  </a:lnTo>
                  <a:lnTo>
                    <a:pt x="180" y="106"/>
                  </a:lnTo>
                  <a:lnTo>
                    <a:pt x="178" y="106"/>
                  </a:lnTo>
                  <a:lnTo>
                    <a:pt x="177" y="106"/>
                  </a:lnTo>
                  <a:lnTo>
                    <a:pt x="175" y="104"/>
                  </a:lnTo>
                  <a:lnTo>
                    <a:pt x="172" y="104"/>
                  </a:lnTo>
                  <a:lnTo>
                    <a:pt x="170" y="104"/>
                  </a:lnTo>
                  <a:lnTo>
                    <a:pt x="167" y="104"/>
                  </a:lnTo>
                  <a:lnTo>
                    <a:pt x="167" y="106"/>
                  </a:lnTo>
                  <a:lnTo>
                    <a:pt x="166" y="106"/>
                  </a:lnTo>
                  <a:lnTo>
                    <a:pt x="166" y="106"/>
                  </a:lnTo>
                  <a:lnTo>
                    <a:pt x="164" y="110"/>
                  </a:lnTo>
                  <a:lnTo>
                    <a:pt x="164" y="110"/>
                  </a:lnTo>
                  <a:lnTo>
                    <a:pt x="166" y="110"/>
                  </a:lnTo>
                  <a:lnTo>
                    <a:pt x="169" y="112"/>
                  </a:lnTo>
                  <a:lnTo>
                    <a:pt x="169" y="112"/>
                  </a:lnTo>
                  <a:lnTo>
                    <a:pt x="169" y="112"/>
                  </a:lnTo>
                  <a:lnTo>
                    <a:pt x="169" y="113"/>
                  </a:lnTo>
                  <a:lnTo>
                    <a:pt x="169" y="113"/>
                  </a:lnTo>
                  <a:lnTo>
                    <a:pt x="170" y="115"/>
                  </a:lnTo>
                  <a:lnTo>
                    <a:pt x="172" y="115"/>
                  </a:lnTo>
                  <a:lnTo>
                    <a:pt x="173" y="115"/>
                  </a:lnTo>
                  <a:lnTo>
                    <a:pt x="175" y="115"/>
                  </a:lnTo>
                  <a:lnTo>
                    <a:pt x="175" y="115"/>
                  </a:lnTo>
                  <a:lnTo>
                    <a:pt x="175" y="115"/>
                  </a:lnTo>
                  <a:lnTo>
                    <a:pt x="177" y="117"/>
                  </a:lnTo>
                  <a:lnTo>
                    <a:pt x="175" y="120"/>
                  </a:lnTo>
                  <a:lnTo>
                    <a:pt x="175" y="121"/>
                  </a:lnTo>
                  <a:lnTo>
                    <a:pt x="175" y="123"/>
                  </a:lnTo>
                  <a:lnTo>
                    <a:pt x="177" y="124"/>
                  </a:lnTo>
                  <a:lnTo>
                    <a:pt x="178" y="126"/>
                  </a:lnTo>
                  <a:lnTo>
                    <a:pt x="178" y="128"/>
                  </a:lnTo>
                  <a:lnTo>
                    <a:pt x="178" y="128"/>
                  </a:lnTo>
                  <a:lnTo>
                    <a:pt x="178" y="128"/>
                  </a:lnTo>
                  <a:lnTo>
                    <a:pt x="178" y="129"/>
                  </a:lnTo>
                  <a:lnTo>
                    <a:pt x="178" y="131"/>
                  </a:lnTo>
                  <a:lnTo>
                    <a:pt x="177" y="132"/>
                  </a:lnTo>
                  <a:lnTo>
                    <a:pt x="177" y="132"/>
                  </a:lnTo>
                  <a:lnTo>
                    <a:pt x="175" y="134"/>
                  </a:lnTo>
                  <a:lnTo>
                    <a:pt x="173" y="135"/>
                  </a:lnTo>
                  <a:lnTo>
                    <a:pt x="172" y="139"/>
                  </a:lnTo>
                  <a:lnTo>
                    <a:pt x="170" y="139"/>
                  </a:lnTo>
                  <a:lnTo>
                    <a:pt x="170" y="143"/>
                  </a:lnTo>
                  <a:lnTo>
                    <a:pt x="170" y="145"/>
                  </a:lnTo>
                  <a:lnTo>
                    <a:pt x="170" y="145"/>
                  </a:lnTo>
                  <a:lnTo>
                    <a:pt x="169" y="143"/>
                  </a:lnTo>
                  <a:lnTo>
                    <a:pt x="169" y="143"/>
                  </a:lnTo>
                  <a:lnTo>
                    <a:pt x="167" y="143"/>
                  </a:lnTo>
                  <a:lnTo>
                    <a:pt x="167" y="143"/>
                  </a:lnTo>
                  <a:lnTo>
                    <a:pt x="166" y="143"/>
                  </a:lnTo>
                  <a:lnTo>
                    <a:pt x="164" y="143"/>
                  </a:lnTo>
                  <a:lnTo>
                    <a:pt x="162" y="143"/>
                  </a:lnTo>
                  <a:lnTo>
                    <a:pt x="161" y="142"/>
                  </a:lnTo>
                  <a:lnTo>
                    <a:pt x="156" y="142"/>
                  </a:lnTo>
                  <a:lnTo>
                    <a:pt x="153" y="142"/>
                  </a:lnTo>
                  <a:lnTo>
                    <a:pt x="153" y="140"/>
                  </a:lnTo>
                  <a:lnTo>
                    <a:pt x="153" y="137"/>
                  </a:lnTo>
                  <a:lnTo>
                    <a:pt x="153" y="134"/>
                  </a:lnTo>
                  <a:lnTo>
                    <a:pt x="155" y="132"/>
                  </a:lnTo>
                  <a:lnTo>
                    <a:pt x="155" y="132"/>
                  </a:lnTo>
                  <a:lnTo>
                    <a:pt x="153" y="131"/>
                  </a:lnTo>
                  <a:lnTo>
                    <a:pt x="153" y="131"/>
                  </a:lnTo>
                  <a:lnTo>
                    <a:pt x="150" y="131"/>
                  </a:lnTo>
                  <a:lnTo>
                    <a:pt x="150" y="129"/>
                  </a:lnTo>
                  <a:lnTo>
                    <a:pt x="148" y="129"/>
                  </a:lnTo>
                  <a:lnTo>
                    <a:pt x="147" y="128"/>
                  </a:lnTo>
                  <a:lnTo>
                    <a:pt x="147" y="128"/>
                  </a:lnTo>
                  <a:lnTo>
                    <a:pt x="145" y="126"/>
                  </a:lnTo>
                  <a:lnTo>
                    <a:pt x="143" y="126"/>
                  </a:lnTo>
                  <a:lnTo>
                    <a:pt x="142" y="126"/>
                  </a:lnTo>
                  <a:lnTo>
                    <a:pt x="140" y="128"/>
                  </a:lnTo>
                  <a:lnTo>
                    <a:pt x="140" y="128"/>
                  </a:lnTo>
                  <a:lnTo>
                    <a:pt x="139" y="128"/>
                  </a:lnTo>
                  <a:lnTo>
                    <a:pt x="136" y="124"/>
                  </a:lnTo>
                  <a:lnTo>
                    <a:pt x="131" y="121"/>
                  </a:lnTo>
                  <a:lnTo>
                    <a:pt x="128" y="120"/>
                  </a:lnTo>
                  <a:lnTo>
                    <a:pt x="126" y="118"/>
                  </a:lnTo>
                  <a:lnTo>
                    <a:pt x="125" y="118"/>
                  </a:lnTo>
                  <a:lnTo>
                    <a:pt x="123" y="117"/>
                  </a:lnTo>
                  <a:lnTo>
                    <a:pt x="120" y="115"/>
                  </a:lnTo>
                  <a:lnTo>
                    <a:pt x="118" y="115"/>
                  </a:lnTo>
                  <a:lnTo>
                    <a:pt x="115" y="113"/>
                  </a:lnTo>
                  <a:lnTo>
                    <a:pt x="112" y="112"/>
                  </a:lnTo>
                  <a:lnTo>
                    <a:pt x="112" y="110"/>
                  </a:lnTo>
                  <a:lnTo>
                    <a:pt x="109" y="107"/>
                  </a:lnTo>
                  <a:lnTo>
                    <a:pt x="106" y="106"/>
                  </a:lnTo>
                  <a:lnTo>
                    <a:pt x="102" y="104"/>
                  </a:lnTo>
                  <a:lnTo>
                    <a:pt x="101" y="102"/>
                  </a:lnTo>
                  <a:lnTo>
                    <a:pt x="96" y="99"/>
                  </a:lnTo>
                  <a:lnTo>
                    <a:pt x="95" y="98"/>
                  </a:lnTo>
                  <a:lnTo>
                    <a:pt x="95" y="98"/>
                  </a:lnTo>
                  <a:lnTo>
                    <a:pt x="93" y="96"/>
                  </a:lnTo>
                  <a:lnTo>
                    <a:pt x="93" y="91"/>
                  </a:lnTo>
                  <a:lnTo>
                    <a:pt x="91" y="90"/>
                  </a:lnTo>
                  <a:lnTo>
                    <a:pt x="90" y="88"/>
                  </a:lnTo>
                  <a:lnTo>
                    <a:pt x="88" y="85"/>
                  </a:lnTo>
                  <a:lnTo>
                    <a:pt x="87" y="82"/>
                  </a:lnTo>
                  <a:lnTo>
                    <a:pt x="87" y="80"/>
                  </a:lnTo>
                  <a:lnTo>
                    <a:pt x="85" y="79"/>
                  </a:lnTo>
                  <a:lnTo>
                    <a:pt x="84" y="77"/>
                  </a:lnTo>
                  <a:lnTo>
                    <a:pt x="82" y="76"/>
                  </a:lnTo>
                  <a:lnTo>
                    <a:pt x="80" y="76"/>
                  </a:lnTo>
                  <a:lnTo>
                    <a:pt x="79" y="76"/>
                  </a:lnTo>
                  <a:lnTo>
                    <a:pt x="79" y="76"/>
                  </a:lnTo>
                  <a:lnTo>
                    <a:pt x="79" y="76"/>
                  </a:lnTo>
                  <a:lnTo>
                    <a:pt x="77" y="77"/>
                  </a:lnTo>
                  <a:lnTo>
                    <a:pt x="76" y="77"/>
                  </a:lnTo>
                  <a:lnTo>
                    <a:pt x="76" y="77"/>
                  </a:lnTo>
                  <a:lnTo>
                    <a:pt x="74" y="77"/>
                  </a:lnTo>
                  <a:lnTo>
                    <a:pt x="71" y="76"/>
                  </a:lnTo>
                  <a:lnTo>
                    <a:pt x="71" y="76"/>
                  </a:lnTo>
                  <a:lnTo>
                    <a:pt x="69" y="76"/>
                  </a:lnTo>
                  <a:lnTo>
                    <a:pt x="66" y="77"/>
                  </a:lnTo>
                  <a:lnTo>
                    <a:pt x="65" y="76"/>
                  </a:lnTo>
                  <a:lnTo>
                    <a:pt x="61" y="74"/>
                  </a:lnTo>
                  <a:lnTo>
                    <a:pt x="60" y="74"/>
                  </a:lnTo>
                  <a:lnTo>
                    <a:pt x="58" y="72"/>
                  </a:lnTo>
                  <a:lnTo>
                    <a:pt x="58" y="72"/>
                  </a:lnTo>
                  <a:lnTo>
                    <a:pt x="60" y="71"/>
                  </a:lnTo>
                  <a:lnTo>
                    <a:pt x="60" y="69"/>
                  </a:lnTo>
                  <a:lnTo>
                    <a:pt x="60" y="69"/>
                  </a:lnTo>
                  <a:lnTo>
                    <a:pt x="60" y="68"/>
                  </a:lnTo>
                  <a:lnTo>
                    <a:pt x="60" y="68"/>
                  </a:lnTo>
                  <a:lnTo>
                    <a:pt x="60" y="66"/>
                  </a:lnTo>
                  <a:lnTo>
                    <a:pt x="60" y="66"/>
                  </a:lnTo>
                  <a:lnTo>
                    <a:pt x="61" y="66"/>
                  </a:lnTo>
                  <a:lnTo>
                    <a:pt x="61" y="66"/>
                  </a:lnTo>
                  <a:lnTo>
                    <a:pt x="60" y="66"/>
                  </a:lnTo>
                  <a:lnTo>
                    <a:pt x="60" y="65"/>
                  </a:lnTo>
                  <a:lnTo>
                    <a:pt x="58" y="63"/>
                  </a:lnTo>
                  <a:lnTo>
                    <a:pt x="57" y="63"/>
                  </a:lnTo>
                  <a:lnTo>
                    <a:pt x="57" y="63"/>
                  </a:lnTo>
                  <a:lnTo>
                    <a:pt x="58" y="63"/>
                  </a:lnTo>
                  <a:lnTo>
                    <a:pt x="58" y="61"/>
                  </a:lnTo>
                  <a:lnTo>
                    <a:pt x="58" y="60"/>
                  </a:lnTo>
                  <a:lnTo>
                    <a:pt x="58" y="60"/>
                  </a:lnTo>
                  <a:lnTo>
                    <a:pt x="58" y="60"/>
                  </a:lnTo>
                  <a:lnTo>
                    <a:pt x="58" y="60"/>
                  </a:lnTo>
                  <a:lnTo>
                    <a:pt x="57" y="58"/>
                  </a:lnTo>
                  <a:lnTo>
                    <a:pt x="57" y="58"/>
                  </a:lnTo>
                  <a:lnTo>
                    <a:pt x="55" y="58"/>
                  </a:lnTo>
                  <a:lnTo>
                    <a:pt x="50" y="58"/>
                  </a:lnTo>
                  <a:lnTo>
                    <a:pt x="49" y="57"/>
                  </a:lnTo>
                  <a:lnTo>
                    <a:pt x="47" y="57"/>
                  </a:lnTo>
                  <a:lnTo>
                    <a:pt x="47" y="55"/>
                  </a:lnTo>
                  <a:lnTo>
                    <a:pt x="46" y="54"/>
                  </a:lnTo>
                  <a:lnTo>
                    <a:pt x="46" y="54"/>
                  </a:lnTo>
                  <a:lnTo>
                    <a:pt x="44" y="54"/>
                  </a:lnTo>
                  <a:lnTo>
                    <a:pt x="43" y="54"/>
                  </a:lnTo>
                  <a:lnTo>
                    <a:pt x="43" y="54"/>
                  </a:lnTo>
                  <a:lnTo>
                    <a:pt x="39" y="50"/>
                  </a:lnTo>
                  <a:lnTo>
                    <a:pt x="38" y="49"/>
                  </a:lnTo>
                  <a:lnTo>
                    <a:pt x="36" y="50"/>
                  </a:lnTo>
                  <a:lnTo>
                    <a:pt x="36" y="52"/>
                  </a:lnTo>
                  <a:lnTo>
                    <a:pt x="35" y="52"/>
                  </a:lnTo>
                  <a:lnTo>
                    <a:pt x="33" y="50"/>
                  </a:lnTo>
                  <a:lnTo>
                    <a:pt x="32" y="52"/>
                  </a:lnTo>
                  <a:lnTo>
                    <a:pt x="32" y="52"/>
                  </a:lnTo>
                  <a:lnTo>
                    <a:pt x="32" y="52"/>
                  </a:lnTo>
                  <a:lnTo>
                    <a:pt x="32" y="54"/>
                  </a:lnTo>
                  <a:lnTo>
                    <a:pt x="33" y="54"/>
                  </a:lnTo>
                  <a:lnTo>
                    <a:pt x="35" y="55"/>
                  </a:lnTo>
                  <a:lnTo>
                    <a:pt x="36" y="57"/>
                  </a:lnTo>
                  <a:lnTo>
                    <a:pt x="36" y="57"/>
                  </a:lnTo>
                  <a:lnTo>
                    <a:pt x="36" y="58"/>
                  </a:lnTo>
                  <a:lnTo>
                    <a:pt x="36" y="58"/>
                  </a:lnTo>
                  <a:lnTo>
                    <a:pt x="35" y="58"/>
                  </a:lnTo>
                  <a:lnTo>
                    <a:pt x="35" y="58"/>
                  </a:lnTo>
                  <a:lnTo>
                    <a:pt x="35" y="58"/>
                  </a:lnTo>
                  <a:lnTo>
                    <a:pt x="35" y="57"/>
                  </a:lnTo>
                  <a:lnTo>
                    <a:pt x="35" y="57"/>
                  </a:lnTo>
                  <a:lnTo>
                    <a:pt x="33" y="55"/>
                  </a:lnTo>
                  <a:lnTo>
                    <a:pt x="33" y="55"/>
                  </a:lnTo>
                  <a:lnTo>
                    <a:pt x="32" y="55"/>
                  </a:lnTo>
                  <a:lnTo>
                    <a:pt x="30" y="55"/>
                  </a:lnTo>
                  <a:lnTo>
                    <a:pt x="30" y="55"/>
                  </a:lnTo>
                  <a:lnTo>
                    <a:pt x="28" y="55"/>
                  </a:lnTo>
                  <a:lnTo>
                    <a:pt x="28" y="55"/>
                  </a:lnTo>
                  <a:lnTo>
                    <a:pt x="28" y="57"/>
                  </a:lnTo>
                  <a:lnTo>
                    <a:pt x="27" y="58"/>
                  </a:lnTo>
                  <a:lnTo>
                    <a:pt x="27" y="60"/>
                  </a:lnTo>
                  <a:lnTo>
                    <a:pt x="25" y="60"/>
                  </a:lnTo>
                  <a:lnTo>
                    <a:pt x="24" y="60"/>
                  </a:lnTo>
                  <a:lnTo>
                    <a:pt x="22" y="58"/>
                  </a:lnTo>
                  <a:lnTo>
                    <a:pt x="20" y="57"/>
                  </a:lnTo>
                  <a:lnTo>
                    <a:pt x="19" y="58"/>
                  </a:lnTo>
                  <a:lnTo>
                    <a:pt x="17" y="60"/>
                  </a:lnTo>
                  <a:lnTo>
                    <a:pt x="16" y="63"/>
                  </a:lnTo>
                  <a:lnTo>
                    <a:pt x="16" y="65"/>
                  </a:lnTo>
                  <a:lnTo>
                    <a:pt x="16" y="65"/>
                  </a:lnTo>
                  <a:lnTo>
                    <a:pt x="14" y="66"/>
                  </a:lnTo>
                  <a:lnTo>
                    <a:pt x="14" y="69"/>
                  </a:lnTo>
                  <a:lnTo>
                    <a:pt x="16" y="72"/>
                  </a:lnTo>
                  <a:lnTo>
                    <a:pt x="16" y="74"/>
                  </a:lnTo>
                  <a:lnTo>
                    <a:pt x="16" y="74"/>
                  </a:lnTo>
                  <a:lnTo>
                    <a:pt x="16" y="74"/>
                  </a:lnTo>
                  <a:lnTo>
                    <a:pt x="16" y="74"/>
                  </a:lnTo>
                  <a:lnTo>
                    <a:pt x="16" y="76"/>
                  </a:lnTo>
                  <a:lnTo>
                    <a:pt x="16" y="76"/>
                  </a:lnTo>
                  <a:lnTo>
                    <a:pt x="14" y="76"/>
                  </a:lnTo>
                  <a:lnTo>
                    <a:pt x="13" y="76"/>
                  </a:lnTo>
                  <a:lnTo>
                    <a:pt x="11" y="76"/>
                  </a:lnTo>
                  <a:lnTo>
                    <a:pt x="8" y="76"/>
                  </a:lnTo>
                  <a:lnTo>
                    <a:pt x="3" y="74"/>
                  </a:lnTo>
                  <a:lnTo>
                    <a:pt x="0" y="74"/>
                  </a:lnTo>
                  <a:lnTo>
                    <a:pt x="0" y="71"/>
                  </a:lnTo>
                  <a:lnTo>
                    <a:pt x="0" y="66"/>
                  </a:lnTo>
                  <a:lnTo>
                    <a:pt x="0" y="43"/>
                  </a:lnTo>
                  <a:lnTo>
                    <a:pt x="0" y="39"/>
                  </a:lnTo>
                  <a:lnTo>
                    <a:pt x="0" y="22"/>
                  </a:lnTo>
                  <a:lnTo>
                    <a:pt x="0" y="19"/>
                  </a:lnTo>
                  <a:lnTo>
                    <a:pt x="0" y="11"/>
                  </a:lnTo>
                  <a:lnTo>
                    <a:pt x="2" y="9"/>
                  </a:lnTo>
                  <a:lnTo>
                    <a:pt x="5" y="9"/>
                  </a:lnTo>
                  <a:lnTo>
                    <a:pt x="6" y="8"/>
                  </a:lnTo>
                  <a:lnTo>
                    <a:pt x="9" y="8"/>
                  </a:lnTo>
                  <a:lnTo>
                    <a:pt x="11" y="6"/>
                  </a:lnTo>
                  <a:lnTo>
                    <a:pt x="14" y="6"/>
                  </a:lnTo>
                  <a:lnTo>
                    <a:pt x="17" y="5"/>
                  </a:lnTo>
                  <a:lnTo>
                    <a:pt x="19" y="5"/>
                  </a:lnTo>
                  <a:lnTo>
                    <a:pt x="22" y="5"/>
                  </a:lnTo>
                  <a:lnTo>
                    <a:pt x="24" y="3"/>
                  </a:lnTo>
                  <a:lnTo>
                    <a:pt x="28" y="3"/>
                  </a:lnTo>
                  <a:lnTo>
                    <a:pt x="32" y="2"/>
                  </a:lnTo>
                  <a:lnTo>
                    <a:pt x="33" y="2"/>
                  </a:lnTo>
                  <a:lnTo>
                    <a:pt x="36" y="0"/>
                  </a:lnTo>
                  <a:lnTo>
                    <a:pt x="38"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55" name="Freeform 23"/>
            <p:cNvSpPr>
              <a:spLocks/>
            </p:cNvSpPr>
            <p:nvPr/>
          </p:nvSpPr>
          <p:spPr bwMode="auto">
            <a:xfrm>
              <a:off x="4117902" y="5285276"/>
              <a:ext cx="148141" cy="150091"/>
            </a:xfrm>
            <a:custGeom>
              <a:avLst/>
              <a:gdLst>
                <a:gd name="T0" fmla="*/ 25 w 76"/>
                <a:gd name="T1" fmla="*/ 2 h 77"/>
                <a:gd name="T2" fmla="*/ 33 w 76"/>
                <a:gd name="T3" fmla="*/ 10 h 77"/>
                <a:gd name="T4" fmla="*/ 35 w 76"/>
                <a:gd name="T5" fmla="*/ 14 h 77"/>
                <a:gd name="T6" fmla="*/ 36 w 76"/>
                <a:gd name="T7" fmla="*/ 16 h 77"/>
                <a:gd name="T8" fmla="*/ 39 w 76"/>
                <a:gd name="T9" fmla="*/ 14 h 77"/>
                <a:gd name="T10" fmla="*/ 41 w 76"/>
                <a:gd name="T11" fmla="*/ 13 h 77"/>
                <a:gd name="T12" fmla="*/ 41 w 76"/>
                <a:gd name="T13" fmla="*/ 13 h 77"/>
                <a:gd name="T14" fmla="*/ 44 w 76"/>
                <a:gd name="T15" fmla="*/ 16 h 77"/>
                <a:gd name="T16" fmla="*/ 46 w 76"/>
                <a:gd name="T17" fmla="*/ 17 h 77"/>
                <a:gd name="T18" fmla="*/ 49 w 76"/>
                <a:gd name="T19" fmla="*/ 19 h 77"/>
                <a:gd name="T20" fmla="*/ 57 w 76"/>
                <a:gd name="T21" fmla="*/ 22 h 77"/>
                <a:gd name="T22" fmla="*/ 61 w 76"/>
                <a:gd name="T23" fmla="*/ 27 h 77"/>
                <a:gd name="T24" fmla="*/ 65 w 76"/>
                <a:gd name="T25" fmla="*/ 28 h 77"/>
                <a:gd name="T26" fmla="*/ 68 w 76"/>
                <a:gd name="T27" fmla="*/ 32 h 77"/>
                <a:gd name="T28" fmla="*/ 69 w 76"/>
                <a:gd name="T29" fmla="*/ 35 h 77"/>
                <a:gd name="T30" fmla="*/ 74 w 76"/>
                <a:gd name="T31" fmla="*/ 40 h 77"/>
                <a:gd name="T32" fmla="*/ 76 w 76"/>
                <a:gd name="T33" fmla="*/ 41 h 77"/>
                <a:gd name="T34" fmla="*/ 74 w 76"/>
                <a:gd name="T35" fmla="*/ 43 h 77"/>
                <a:gd name="T36" fmla="*/ 74 w 76"/>
                <a:gd name="T37" fmla="*/ 44 h 77"/>
                <a:gd name="T38" fmla="*/ 72 w 76"/>
                <a:gd name="T39" fmla="*/ 46 h 77"/>
                <a:gd name="T40" fmla="*/ 69 w 76"/>
                <a:gd name="T41" fmla="*/ 47 h 77"/>
                <a:gd name="T42" fmla="*/ 71 w 76"/>
                <a:gd name="T43" fmla="*/ 51 h 77"/>
                <a:gd name="T44" fmla="*/ 71 w 76"/>
                <a:gd name="T45" fmla="*/ 54 h 77"/>
                <a:gd name="T46" fmla="*/ 71 w 76"/>
                <a:gd name="T47" fmla="*/ 55 h 77"/>
                <a:gd name="T48" fmla="*/ 71 w 76"/>
                <a:gd name="T49" fmla="*/ 57 h 77"/>
                <a:gd name="T50" fmla="*/ 74 w 76"/>
                <a:gd name="T51" fmla="*/ 58 h 77"/>
                <a:gd name="T52" fmla="*/ 71 w 76"/>
                <a:gd name="T53" fmla="*/ 63 h 77"/>
                <a:gd name="T54" fmla="*/ 65 w 76"/>
                <a:gd name="T55" fmla="*/ 71 h 77"/>
                <a:gd name="T56" fmla="*/ 58 w 76"/>
                <a:gd name="T57" fmla="*/ 74 h 77"/>
                <a:gd name="T58" fmla="*/ 46 w 76"/>
                <a:gd name="T59" fmla="*/ 77 h 77"/>
                <a:gd name="T60" fmla="*/ 38 w 76"/>
                <a:gd name="T61" fmla="*/ 76 h 77"/>
                <a:gd name="T62" fmla="*/ 31 w 76"/>
                <a:gd name="T63" fmla="*/ 77 h 77"/>
                <a:gd name="T64" fmla="*/ 24 w 76"/>
                <a:gd name="T65" fmla="*/ 73 h 77"/>
                <a:gd name="T66" fmla="*/ 9 w 76"/>
                <a:gd name="T67" fmla="*/ 69 h 77"/>
                <a:gd name="T68" fmla="*/ 6 w 76"/>
                <a:gd name="T69" fmla="*/ 66 h 77"/>
                <a:gd name="T70" fmla="*/ 0 w 76"/>
                <a:gd name="T71" fmla="*/ 57 h 77"/>
                <a:gd name="T72" fmla="*/ 1 w 76"/>
                <a:gd name="T73" fmla="*/ 49 h 77"/>
                <a:gd name="T74" fmla="*/ 5 w 76"/>
                <a:gd name="T75" fmla="*/ 47 h 77"/>
                <a:gd name="T76" fmla="*/ 5 w 76"/>
                <a:gd name="T77" fmla="*/ 43 h 77"/>
                <a:gd name="T78" fmla="*/ 5 w 76"/>
                <a:gd name="T79" fmla="*/ 35 h 77"/>
                <a:gd name="T80" fmla="*/ 3 w 76"/>
                <a:gd name="T81" fmla="*/ 32 h 77"/>
                <a:gd name="T82" fmla="*/ 3 w 76"/>
                <a:gd name="T83" fmla="*/ 28 h 77"/>
                <a:gd name="T84" fmla="*/ 6 w 76"/>
                <a:gd name="T85" fmla="*/ 27 h 77"/>
                <a:gd name="T86" fmla="*/ 6 w 76"/>
                <a:gd name="T87" fmla="*/ 24 h 77"/>
                <a:gd name="T88" fmla="*/ 6 w 76"/>
                <a:gd name="T89" fmla="*/ 21 h 77"/>
                <a:gd name="T90" fmla="*/ 8 w 76"/>
                <a:gd name="T91" fmla="*/ 16 h 77"/>
                <a:gd name="T92" fmla="*/ 8 w 76"/>
                <a:gd name="T93" fmla="*/ 13 h 77"/>
                <a:gd name="T94" fmla="*/ 9 w 76"/>
                <a:gd name="T95" fmla="*/ 10 h 77"/>
                <a:gd name="T96" fmla="*/ 11 w 76"/>
                <a:gd name="T97" fmla="*/ 5 h 77"/>
                <a:gd name="T98" fmla="*/ 12 w 76"/>
                <a:gd name="T99" fmla="*/ 2 h 77"/>
                <a:gd name="T100" fmla="*/ 17 w 76"/>
                <a:gd name="T101" fmla="*/ 3 h 77"/>
                <a:gd name="T102" fmla="*/ 20 w 76"/>
                <a:gd name="T103"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6" h="77">
                  <a:moveTo>
                    <a:pt x="22" y="0"/>
                  </a:moveTo>
                  <a:lnTo>
                    <a:pt x="24" y="0"/>
                  </a:lnTo>
                  <a:lnTo>
                    <a:pt x="25" y="2"/>
                  </a:lnTo>
                  <a:lnTo>
                    <a:pt x="30" y="5"/>
                  </a:lnTo>
                  <a:lnTo>
                    <a:pt x="33" y="8"/>
                  </a:lnTo>
                  <a:lnTo>
                    <a:pt x="33" y="10"/>
                  </a:lnTo>
                  <a:lnTo>
                    <a:pt x="35" y="11"/>
                  </a:lnTo>
                  <a:lnTo>
                    <a:pt x="35" y="11"/>
                  </a:lnTo>
                  <a:lnTo>
                    <a:pt x="35" y="14"/>
                  </a:lnTo>
                  <a:lnTo>
                    <a:pt x="35" y="14"/>
                  </a:lnTo>
                  <a:lnTo>
                    <a:pt x="35" y="16"/>
                  </a:lnTo>
                  <a:lnTo>
                    <a:pt x="36" y="16"/>
                  </a:lnTo>
                  <a:lnTo>
                    <a:pt x="38" y="16"/>
                  </a:lnTo>
                  <a:lnTo>
                    <a:pt x="38" y="14"/>
                  </a:lnTo>
                  <a:lnTo>
                    <a:pt x="39" y="14"/>
                  </a:lnTo>
                  <a:lnTo>
                    <a:pt x="39" y="13"/>
                  </a:lnTo>
                  <a:lnTo>
                    <a:pt x="39" y="13"/>
                  </a:lnTo>
                  <a:lnTo>
                    <a:pt x="41" y="13"/>
                  </a:lnTo>
                  <a:lnTo>
                    <a:pt x="41" y="11"/>
                  </a:lnTo>
                  <a:lnTo>
                    <a:pt x="41" y="11"/>
                  </a:lnTo>
                  <a:lnTo>
                    <a:pt x="41" y="13"/>
                  </a:lnTo>
                  <a:lnTo>
                    <a:pt x="42" y="13"/>
                  </a:lnTo>
                  <a:lnTo>
                    <a:pt x="44" y="14"/>
                  </a:lnTo>
                  <a:lnTo>
                    <a:pt x="44" y="16"/>
                  </a:lnTo>
                  <a:lnTo>
                    <a:pt x="46" y="16"/>
                  </a:lnTo>
                  <a:lnTo>
                    <a:pt x="46" y="17"/>
                  </a:lnTo>
                  <a:lnTo>
                    <a:pt x="46" y="17"/>
                  </a:lnTo>
                  <a:lnTo>
                    <a:pt x="47" y="19"/>
                  </a:lnTo>
                  <a:lnTo>
                    <a:pt x="49" y="19"/>
                  </a:lnTo>
                  <a:lnTo>
                    <a:pt x="49" y="19"/>
                  </a:lnTo>
                  <a:lnTo>
                    <a:pt x="52" y="21"/>
                  </a:lnTo>
                  <a:lnTo>
                    <a:pt x="55" y="22"/>
                  </a:lnTo>
                  <a:lnTo>
                    <a:pt x="57" y="22"/>
                  </a:lnTo>
                  <a:lnTo>
                    <a:pt x="57" y="24"/>
                  </a:lnTo>
                  <a:lnTo>
                    <a:pt x="58" y="25"/>
                  </a:lnTo>
                  <a:lnTo>
                    <a:pt x="61" y="27"/>
                  </a:lnTo>
                  <a:lnTo>
                    <a:pt x="63" y="28"/>
                  </a:lnTo>
                  <a:lnTo>
                    <a:pt x="65" y="28"/>
                  </a:lnTo>
                  <a:lnTo>
                    <a:pt x="65" y="28"/>
                  </a:lnTo>
                  <a:lnTo>
                    <a:pt x="66" y="30"/>
                  </a:lnTo>
                  <a:lnTo>
                    <a:pt x="68" y="30"/>
                  </a:lnTo>
                  <a:lnTo>
                    <a:pt x="68" y="32"/>
                  </a:lnTo>
                  <a:lnTo>
                    <a:pt x="68" y="32"/>
                  </a:lnTo>
                  <a:lnTo>
                    <a:pt x="68" y="33"/>
                  </a:lnTo>
                  <a:lnTo>
                    <a:pt x="69" y="35"/>
                  </a:lnTo>
                  <a:lnTo>
                    <a:pt x="69" y="36"/>
                  </a:lnTo>
                  <a:lnTo>
                    <a:pt x="71" y="38"/>
                  </a:lnTo>
                  <a:lnTo>
                    <a:pt x="74" y="40"/>
                  </a:lnTo>
                  <a:lnTo>
                    <a:pt x="76" y="40"/>
                  </a:lnTo>
                  <a:lnTo>
                    <a:pt x="76" y="41"/>
                  </a:lnTo>
                  <a:lnTo>
                    <a:pt x="76" y="41"/>
                  </a:lnTo>
                  <a:lnTo>
                    <a:pt x="76" y="41"/>
                  </a:lnTo>
                  <a:lnTo>
                    <a:pt x="74" y="41"/>
                  </a:lnTo>
                  <a:lnTo>
                    <a:pt x="74" y="43"/>
                  </a:lnTo>
                  <a:lnTo>
                    <a:pt x="74" y="43"/>
                  </a:lnTo>
                  <a:lnTo>
                    <a:pt x="74" y="43"/>
                  </a:lnTo>
                  <a:lnTo>
                    <a:pt x="74" y="44"/>
                  </a:lnTo>
                  <a:lnTo>
                    <a:pt x="74" y="44"/>
                  </a:lnTo>
                  <a:lnTo>
                    <a:pt x="72" y="46"/>
                  </a:lnTo>
                  <a:lnTo>
                    <a:pt x="72" y="46"/>
                  </a:lnTo>
                  <a:lnTo>
                    <a:pt x="71" y="46"/>
                  </a:lnTo>
                  <a:lnTo>
                    <a:pt x="69" y="47"/>
                  </a:lnTo>
                  <a:lnTo>
                    <a:pt x="69" y="47"/>
                  </a:lnTo>
                  <a:lnTo>
                    <a:pt x="69" y="49"/>
                  </a:lnTo>
                  <a:lnTo>
                    <a:pt x="69" y="51"/>
                  </a:lnTo>
                  <a:lnTo>
                    <a:pt x="71" y="51"/>
                  </a:lnTo>
                  <a:lnTo>
                    <a:pt x="71" y="52"/>
                  </a:lnTo>
                  <a:lnTo>
                    <a:pt x="71" y="54"/>
                  </a:lnTo>
                  <a:lnTo>
                    <a:pt x="71" y="54"/>
                  </a:lnTo>
                  <a:lnTo>
                    <a:pt x="71" y="54"/>
                  </a:lnTo>
                  <a:lnTo>
                    <a:pt x="71" y="55"/>
                  </a:lnTo>
                  <a:lnTo>
                    <a:pt x="71" y="55"/>
                  </a:lnTo>
                  <a:lnTo>
                    <a:pt x="71" y="55"/>
                  </a:lnTo>
                  <a:lnTo>
                    <a:pt x="71" y="57"/>
                  </a:lnTo>
                  <a:lnTo>
                    <a:pt x="71" y="57"/>
                  </a:lnTo>
                  <a:lnTo>
                    <a:pt x="72" y="57"/>
                  </a:lnTo>
                  <a:lnTo>
                    <a:pt x="72" y="58"/>
                  </a:lnTo>
                  <a:lnTo>
                    <a:pt x="74" y="58"/>
                  </a:lnTo>
                  <a:lnTo>
                    <a:pt x="72" y="58"/>
                  </a:lnTo>
                  <a:lnTo>
                    <a:pt x="72" y="60"/>
                  </a:lnTo>
                  <a:lnTo>
                    <a:pt x="71" y="63"/>
                  </a:lnTo>
                  <a:lnTo>
                    <a:pt x="68" y="66"/>
                  </a:lnTo>
                  <a:lnTo>
                    <a:pt x="68" y="68"/>
                  </a:lnTo>
                  <a:lnTo>
                    <a:pt x="65" y="71"/>
                  </a:lnTo>
                  <a:lnTo>
                    <a:pt x="61" y="73"/>
                  </a:lnTo>
                  <a:lnTo>
                    <a:pt x="60" y="73"/>
                  </a:lnTo>
                  <a:lnTo>
                    <a:pt x="58" y="74"/>
                  </a:lnTo>
                  <a:lnTo>
                    <a:pt x="50" y="77"/>
                  </a:lnTo>
                  <a:lnTo>
                    <a:pt x="49" y="77"/>
                  </a:lnTo>
                  <a:lnTo>
                    <a:pt x="46" y="77"/>
                  </a:lnTo>
                  <a:lnTo>
                    <a:pt x="44" y="76"/>
                  </a:lnTo>
                  <a:lnTo>
                    <a:pt x="39" y="74"/>
                  </a:lnTo>
                  <a:lnTo>
                    <a:pt x="38" y="76"/>
                  </a:lnTo>
                  <a:lnTo>
                    <a:pt x="33" y="77"/>
                  </a:lnTo>
                  <a:lnTo>
                    <a:pt x="33" y="77"/>
                  </a:lnTo>
                  <a:lnTo>
                    <a:pt x="31" y="77"/>
                  </a:lnTo>
                  <a:lnTo>
                    <a:pt x="30" y="76"/>
                  </a:lnTo>
                  <a:lnTo>
                    <a:pt x="28" y="74"/>
                  </a:lnTo>
                  <a:lnTo>
                    <a:pt x="24" y="73"/>
                  </a:lnTo>
                  <a:lnTo>
                    <a:pt x="19" y="69"/>
                  </a:lnTo>
                  <a:lnTo>
                    <a:pt x="12" y="69"/>
                  </a:lnTo>
                  <a:lnTo>
                    <a:pt x="9" y="69"/>
                  </a:lnTo>
                  <a:lnTo>
                    <a:pt x="8" y="69"/>
                  </a:lnTo>
                  <a:lnTo>
                    <a:pt x="8" y="68"/>
                  </a:lnTo>
                  <a:lnTo>
                    <a:pt x="6" y="66"/>
                  </a:lnTo>
                  <a:lnTo>
                    <a:pt x="3" y="63"/>
                  </a:lnTo>
                  <a:lnTo>
                    <a:pt x="0" y="60"/>
                  </a:lnTo>
                  <a:lnTo>
                    <a:pt x="0" y="57"/>
                  </a:lnTo>
                  <a:lnTo>
                    <a:pt x="0" y="54"/>
                  </a:lnTo>
                  <a:lnTo>
                    <a:pt x="1" y="51"/>
                  </a:lnTo>
                  <a:lnTo>
                    <a:pt x="1" y="49"/>
                  </a:lnTo>
                  <a:lnTo>
                    <a:pt x="1" y="49"/>
                  </a:lnTo>
                  <a:lnTo>
                    <a:pt x="3" y="47"/>
                  </a:lnTo>
                  <a:lnTo>
                    <a:pt x="5" y="47"/>
                  </a:lnTo>
                  <a:lnTo>
                    <a:pt x="5" y="46"/>
                  </a:lnTo>
                  <a:lnTo>
                    <a:pt x="5" y="44"/>
                  </a:lnTo>
                  <a:lnTo>
                    <a:pt x="5" y="43"/>
                  </a:lnTo>
                  <a:lnTo>
                    <a:pt x="5" y="40"/>
                  </a:lnTo>
                  <a:lnTo>
                    <a:pt x="3" y="38"/>
                  </a:lnTo>
                  <a:lnTo>
                    <a:pt x="5" y="35"/>
                  </a:lnTo>
                  <a:lnTo>
                    <a:pt x="5" y="33"/>
                  </a:lnTo>
                  <a:lnTo>
                    <a:pt x="5" y="33"/>
                  </a:lnTo>
                  <a:lnTo>
                    <a:pt x="3" y="32"/>
                  </a:lnTo>
                  <a:lnTo>
                    <a:pt x="5" y="30"/>
                  </a:lnTo>
                  <a:lnTo>
                    <a:pt x="5" y="30"/>
                  </a:lnTo>
                  <a:lnTo>
                    <a:pt x="3" y="28"/>
                  </a:lnTo>
                  <a:lnTo>
                    <a:pt x="5" y="28"/>
                  </a:lnTo>
                  <a:lnTo>
                    <a:pt x="5" y="27"/>
                  </a:lnTo>
                  <a:lnTo>
                    <a:pt x="6" y="27"/>
                  </a:lnTo>
                  <a:lnTo>
                    <a:pt x="6" y="25"/>
                  </a:lnTo>
                  <a:lnTo>
                    <a:pt x="6" y="24"/>
                  </a:lnTo>
                  <a:lnTo>
                    <a:pt x="6" y="24"/>
                  </a:lnTo>
                  <a:lnTo>
                    <a:pt x="6" y="22"/>
                  </a:lnTo>
                  <a:lnTo>
                    <a:pt x="6" y="22"/>
                  </a:lnTo>
                  <a:lnTo>
                    <a:pt x="6" y="21"/>
                  </a:lnTo>
                  <a:lnTo>
                    <a:pt x="8" y="19"/>
                  </a:lnTo>
                  <a:lnTo>
                    <a:pt x="8" y="17"/>
                  </a:lnTo>
                  <a:lnTo>
                    <a:pt x="8" y="16"/>
                  </a:lnTo>
                  <a:lnTo>
                    <a:pt x="8" y="14"/>
                  </a:lnTo>
                  <a:lnTo>
                    <a:pt x="8" y="14"/>
                  </a:lnTo>
                  <a:lnTo>
                    <a:pt x="8" y="13"/>
                  </a:lnTo>
                  <a:lnTo>
                    <a:pt x="9" y="13"/>
                  </a:lnTo>
                  <a:lnTo>
                    <a:pt x="9" y="11"/>
                  </a:lnTo>
                  <a:lnTo>
                    <a:pt x="9" y="10"/>
                  </a:lnTo>
                  <a:lnTo>
                    <a:pt x="8" y="8"/>
                  </a:lnTo>
                  <a:lnTo>
                    <a:pt x="9" y="6"/>
                  </a:lnTo>
                  <a:lnTo>
                    <a:pt x="11" y="5"/>
                  </a:lnTo>
                  <a:lnTo>
                    <a:pt x="11" y="3"/>
                  </a:lnTo>
                  <a:lnTo>
                    <a:pt x="11" y="2"/>
                  </a:lnTo>
                  <a:lnTo>
                    <a:pt x="12" y="2"/>
                  </a:lnTo>
                  <a:lnTo>
                    <a:pt x="12" y="2"/>
                  </a:lnTo>
                  <a:lnTo>
                    <a:pt x="16" y="3"/>
                  </a:lnTo>
                  <a:lnTo>
                    <a:pt x="17" y="3"/>
                  </a:lnTo>
                  <a:lnTo>
                    <a:pt x="19" y="2"/>
                  </a:lnTo>
                  <a:lnTo>
                    <a:pt x="19" y="0"/>
                  </a:lnTo>
                  <a:lnTo>
                    <a:pt x="20" y="0"/>
                  </a:lnTo>
                  <a:lnTo>
                    <a:pt x="2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56" name="Freeform 24"/>
            <p:cNvSpPr>
              <a:spLocks noEditPoints="1"/>
            </p:cNvSpPr>
            <p:nvPr/>
          </p:nvSpPr>
          <p:spPr bwMode="auto">
            <a:xfrm>
              <a:off x="1250598" y="2909174"/>
              <a:ext cx="2627550" cy="970712"/>
            </a:xfrm>
            <a:custGeom>
              <a:avLst/>
              <a:gdLst>
                <a:gd name="T0" fmla="*/ 55 w 1348"/>
                <a:gd name="T1" fmla="*/ 474 h 498"/>
                <a:gd name="T2" fmla="*/ 1 w 1348"/>
                <a:gd name="T3" fmla="*/ 452 h 498"/>
                <a:gd name="T4" fmla="*/ 1144 w 1348"/>
                <a:gd name="T5" fmla="*/ 411 h 498"/>
                <a:gd name="T6" fmla="*/ 910 w 1348"/>
                <a:gd name="T7" fmla="*/ 368 h 498"/>
                <a:gd name="T8" fmla="*/ 987 w 1348"/>
                <a:gd name="T9" fmla="*/ 335 h 498"/>
                <a:gd name="T10" fmla="*/ 1138 w 1348"/>
                <a:gd name="T11" fmla="*/ 315 h 498"/>
                <a:gd name="T12" fmla="*/ 583 w 1348"/>
                <a:gd name="T13" fmla="*/ 266 h 498"/>
                <a:gd name="T14" fmla="*/ 1242 w 1348"/>
                <a:gd name="T15" fmla="*/ 175 h 498"/>
                <a:gd name="T16" fmla="*/ 1253 w 1348"/>
                <a:gd name="T17" fmla="*/ 151 h 498"/>
                <a:gd name="T18" fmla="*/ 1173 w 1348"/>
                <a:gd name="T19" fmla="*/ 115 h 498"/>
                <a:gd name="T20" fmla="*/ 1058 w 1348"/>
                <a:gd name="T21" fmla="*/ 75 h 498"/>
                <a:gd name="T22" fmla="*/ 1078 w 1348"/>
                <a:gd name="T23" fmla="*/ 66 h 498"/>
                <a:gd name="T24" fmla="*/ 1099 w 1348"/>
                <a:gd name="T25" fmla="*/ 55 h 498"/>
                <a:gd name="T26" fmla="*/ 1045 w 1348"/>
                <a:gd name="T27" fmla="*/ 34 h 498"/>
                <a:gd name="T28" fmla="*/ 544 w 1348"/>
                <a:gd name="T29" fmla="*/ 31 h 498"/>
                <a:gd name="T30" fmla="*/ 542 w 1348"/>
                <a:gd name="T31" fmla="*/ 22 h 498"/>
                <a:gd name="T32" fmla="*/ 947 w 1348"/>
                <a:gd name="T33" fmla="*/ 11 h 498"/>
                <a:gd name="T34" fmla="*/ 992 w 1348"/>
                <a:gd name="T35" fmla="*/ 42 h 498"/>
                <a:gd name="T36" fmla="*/ 1034 w 1348"/>
                <a:gd name="T37" fmla="*/ 41 h 498"/>
                <a:gd name="T38" fmla="*/ 1088 w 1348"/>
                <a:gd name="T39" fmla="*/ 47 h 498"/>
                <a:gd name="T40" fmla="*/ 1091 w 1348"/>
                <a:gd name="T41" fmla="*/ 63 h 498"/>
                <a:gd name="T42" fmla="*/ 1058 w 1348"/>
                <a:gd name="T43" fmla="*/ 63 h 498"/>
                <a:gd name="T44" fmla="*/ 1048 w 1348"/>
                <a:gd name="T45" fmla="*/ 102 h 498"/>
                <a:gd name="T46" fmla="*/ 1069 w 1348"/>
                <a:gd name="T47" fmla="*/ 116 h 498"/>
                <a:gd name="T48" fmla="*/ 1080 w 1348"/>
                <a:gd name="T49" fmla="*/ 80 h 498"/>
                <a:gd name="T50" fmla="*/ 1111 w 1348"/>
                <a:gd name="T51" fmla="*/ 77 h 498"/>
                <a:gd name="T52" fmla="*/ 1111 w 1348"/>
                <a:gd name="T53" fmla="*/ 97 h 498"/>
                <a:gd name="T54" fmla="*/ 1113 w 1348"/>
                <a:gd name="T55" fmla="*/ 138 h 498"/>
                <a:gd name="T56" fmla="*/ 1174 w 1348"/>
                <a:gd name="T57" fmla="*/ 115 h 498"/>
                <a:gd name="T58" fmla="*/ 1214 w 1348"/>
                <a:gd name="T59" fmla="*/ 97 h 498"/>
                <a:gd name="T60" fmla="*/ 1297 w 1348"/>
                <a:gd name="T61" fmla="*/ 66 h 498"/>
                <a:gd name="T62" fmla="*/ 1335 w 1348"/>
                <a:gd name="T63" fmla="*/ 64 h 498"/>
                <a:gd name="T64" fmla="*/ 1332 w 1348"/>
                <a:gd name="T65" fmla="*/ 89 h 498"/>
                <a:gd name="T66" fmla="*/ 1307 w 1348"/>
                <a:gd name="T67" fmla="*/ 101 h 498"/>
                <a:gd name="T68" fmla="*/ 1302 w 1348"/>
                <a:gd name="T69" fmla="*/ 130 h 498"/>
                <a:gd name="T70" fmla="*/ 1247 w 1348"/>
                <a:gd name="T71" fmla="*/ 146 h 498"/>
                <a:gd name="T72" fmla="*/ 1225 w 1348"/>
                <a:gd name="T73" fmla="*/ 171 h 498"/>
                <a:gd name="T74" fmla="*/ 1222 w 1348"/>
                <a:gd name="T75" fmla="*/ 203 h 498"/>
                <a:gd name="T76" fmla="*/ 1219 w 1348"/>
                <a:gd name="T77" fmla="*/ 176 h 498"/>
                <a:gd name="T78" fmla="*/ 1211 w 1348"/>
                <a:gd name="T79" fmla="*/ 195 h 498"/>
                <a:gd name="T80" fmla="*/ 1206 w 1348"/>
                <a:gd name="T81" fmla="*/ 203 h 498"/>
                <a:gd name="T82" fmla="*/ 1222 w 1348"/>
                <a:gd name="T83" fmla="*/ 231 h 498"/>
                <a:gd name="T84" fmla="*/ 1215 w 1348"/>
                <a:gd name="T85" fmla="*/ 244 h 498"/>
                <a:gd name="T86" fmla="*/ 1190 w 1348"/>
                <a:gd name="T87" fmla="*/ 264 h 498"/>
                <a:gd name="T88" fmla="*/ 1149 w 1348"/>
                <a:gd name="T89" fmla="*/ 294 h 498"/>
                <a:gd name="T90" fmla="*/ 1151 w 1348"/>
                <a:gd name="T91" fmla="*/ 356 h 498"/>
                <a:gd name="T92" fmla="*/ 1144 w 1348"/>
                <a:gd name="T93" fmla="*/ 401 h 498"/>
                <a:gd name="T94" fmla="*/ 1119 w 1348"/>
                <a:gd name="T95" fmla="*/ 365 h 498"/>
                <a:gd name="T96" fmla="*/ 1069 w 1348"/>
                <a:gd name="T97" fmla="*/ 321 h 498"/>
                <a:gd name="T98" fmla="*/ 1020 w 1348"/>
                <a:gd name="T99" fmla="*/ 327 h 498"/>
                <a:gd name="T100" fmla="*/ 1026 w 1348"/>
                <a:gd name="T101" fmla="*/ 343 h 498"/>
                <a:gd name="T102" fmla="*/ 984 w 1348"/>
                <a:gd name="T103" fmla="*/ 335 h 498"/>
                <a:gd name="T104" fmla="*/ 925 w 1348"/>
                <a:gd name="T105" fmla="*/ 353 h 498"/>
                <a:gd name="T106" fmla="*/ 906 w 1348"/>
                <a:gd name="T107" fmla="*/ 378 h 498"/>
                <a:gd name="T108" fmla="*/ 864 w 1348"/>
                <a:gd name="T109" fmla="*/ 351 h 498"/>
                <a:gd name="T110" fmla="*/ 790 w 1348"/>
                <a:gd name="T111" fmla="*/ 313 h 498"/>
                <a:gd name="T112" fmla="*/ 621 w 1348"/>
                <a:gd name="T113" fmla="*/ 283 h 498"/>
                <a:gd name="T114" fmla="*/ 553 w 1348"/>
                <a:gd name="T115" fmla="*/ 217 h 498"/>
                <a:gd name="T116" fmla="*/ 537 w 1348"/>
                <a:gd name="T117" fmla="*/ 200 h 498"/>
                <a:gd name="T118" fmla="*/ 520 w 1348"/>
                <a:gd name="T119" fmla="*/ 107 h 498"/>
                <a:gd name="T120" fmla="*/ 522 w 1348"/>
                <a:gd name="T121" fmla="*/ 42 h 498"/>
                <a:gd name="T122" fmla="*/ 544 w 1348"/>
                <a:gd name="T123" fmla="*/ 28 h 498"/>
                <a:gd name="T124" fmla="*/ 548 w 1348"/>
                <a:gd name="T125" fmla="*/ 25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8" h="498">
                  <a:moveTo>
                    <a:pt x="63" y="479"/>
                  </a:moveTo>
                  <a:lnTo>
                    <a:pt x="66" y="480"/>
                  </a:lnTo>
                  <a:lnTo>
                    <a:pt x="72" y="483"/>
                  </a:lnTo>
                  <a:lnTo>
                    <a:pt x="74" y="485"/>
                  </a:lnTo>
                  <a:lnTo>
                    <a:pt x="74" y="487"/>
                  </a:lnTo>
                  <a:lnTo>
                    <a:pt x="75" y="487"/>
                  </a:lnTo>
                  <a:lnTo>
                    <a:pt x="75" y="488"/>
                  </a:lnTo>
                  <a:lnTo>
                    <a:pt x="77" y="490"/>
                  </a:lnTo>
                  <a:lnTo>
                    <a:pt x="79" y="490"/>
                  </a:lnTo>
                  <a:lnTo>
                    <a:pt x="77" y="491"/>
                  </a:lnTo>
                  <a:lnTo>
                    <a:pt x="74" y="493"/>
                  </a:lnTo>
                  <a:lnTo>
                    <a:pt x="71" y="493"/>
                  </a:lnTo>
                  <a:lnTo>
                    <a:pt x="67" y="496"/>
                  </a:lnTo>
                  <a:lnTo>
                    <a:pt x="66" y="498"/>
                  </a:lnTo>
                  <a:lnTo>
                    <a:pt x="66" y="498"/>
                  </a:lnTo>
                  <a:lnTo>
                    <a:pt x="66" y="498"/>
                  </a:lnTo>
                  <a:lnTo>
                    <a:pt x="63" y="496"/>
                  </a:lnTo>
                  <a:lnTo>
                    <a:pt x="63" y="496"/>
                  </a:lnTo>
                  <a:lnTo>
                    <a:pt x="63" y="491"/>
                  </a:lnTo>
                  <a:lnTo>
                    <a:pt x="61" y="488"/>
                  </a:lnTo>
                  <a:lnTo>
                    <a:pt x="60" y="487"/>
                  </a:lnTo>
                  <a:lnTo>
                    <a:pt x="61" y="485"/>
                  </a:lnTo>
                  <a:lnTo>
                    <a:pt x="61" y="483"/>
                  </a:lnTo>
                  <a:lnTo>
                    <a:pt x="63" y="482"/>
                  </a:lnTo>
                  <a:lnTo>
                    <a:pt x="63" y="480"/>
                  </a:lnTo>
                  <a:lnTo>
                    <a:pt x="63" y="479"/>
                  </a:lnTo>
                  <a:lnTo>
                    <a:pt x="63" y="479"/>
                  </a:lnTo>
                  <a:close/>
                  <a:moveTo>
                    <a:pt x="47" y="469"/>
                  </a:moveTo>
                  <a:lnTo>
                    <a:pt x="49" y="469"/>
                  </a:lnTo>
                  <a:lnTo>
                    <a:pt x="49" y="469"/>
                  </a:lnTo>
                  <a:lnTo>
                    <a:pt x="49" y="471"/>
                  </a:lnTo>
                  <a:lnTo>
                    <a:pt x="49" y="471"/>
                  </a:lnTo>
                  <a:lnTo>
                    <a:pt x="47" y="471"/>
                  </a:lnTo>
                  <a:lnTo>
                    <a:pt x="47" y="471"/>
                  </a:lnTo>
                  <a:lnTo>
                    <a:pt x="47" y="471"/>
                  </a:lnTo>
                  <a:lnTo>
                    <a:pt x="45" y="469"/>
                  </a:lnTo>
                  <a:lnTo>
                    <a:pt x="47" y="469"/>
                  </a:lnTo>
                  <a:close/>
                  <a:moveTo>
                    <a:pt x="52" y="468"/>
                  </a:moveTo>
                  <a:lnTo>
                    <a:pt x="53" y="468"/>
                  </a:lnTo>
                  <a:lnTo>
                    <a:pt x="53" y="469"/>
                  </a:lnTo>
                  <a:lnTo>
                    <a:pt x="53" y="469"/>
                  </a:lnTo>
                  <a:lnTo>
                    <a:pt x="55" y="469"/>
                  </a:lnTo>
                  <a:lnTo>
                    <a:pt x="56" y="468"/>
                  </a:lnTo>
                  <a:lnTo>
                    <a:pt x="58" y="469"/>
                  </a:lnTo>
                  <a:lnTo>
                    <a:pt x="60" y="469"/>
                  </a:lnTo>
                  <a:lnTo>
                    <a:pt x="60" y="471"/>
                  </a:lnTo>
                  <a:lnTo>
                    <a:pt x="61" y="471"/>
                  </a:lnTo>
                  <a:lnTo>
                    <a:pt x="61" y="472"/>
                  </a:lnTo>
                  <a:lnTo>
                    <a:pt x="60" y="472"/>
                  </a:lnTo>
                  <a:lnTo>
                    <a:pt x="56" y="472"/>
                  </a:lnTo>
                  <a:lnTo>
                    <a:pt x="56" y="474"/>
                  </a:lnTo>
                  <a:lnTo>
                    <a:pt x="55" y="474"/>
                  </a:lnTo>
                  <a:lnTo>
                    <a:pt x="55" y="474"/>
                  </a:lnTo>
                  <a:lnTo>
                    <a:pt x="55" y="472"/>
                  </a:lnTo>
                  <a:lnTo>
                    <a:pt x="53" y="471"/>
                  </a:lnTo>
                  <a:lnTo>
                    <a:pt x="53" y="471"/>
                  </a:lnTo>
                  <a:lnTo>
                    <a:pt x="52" y="471"/>
                  </a:lnTo>
                  <a:lnTo>
                    <a:pt x="50" y="469"/>
                  </a:lnTo>
                  <a:lnTo>
                    <a:pt x="50" y="468"/>
                  </a:lnTo>
                  <a:lnTo>
                    <a:pt x="52" y="468"/>
                  </a:lnTo>
                  <a:lnTo>
                    <a:pt x="52" y="468"/>
                  </a:lnTo>
                  <a:close/>
                  <a:moveTo>
                    <a:pt x="42" y="464"/>
                  </a:moveTo>
                  <a:lnTo>
                    <a:pt x="44" y="464"/>
                  </a:lnTo>
                  <a:lnTo>
                    <a:pt x="45" y="464"/>
                  </a:lnTo>
                  <a:lnTo>
                    <a:pt x="47" y="464"/>
                  </a:lnTo>
                  <a:lnTo>
                    <a:pt x="47" y="464"/>
                  </a:lnTo>
                  <a:lnTo>
                    <a:pt x="50" y="464"/>
                  </a:lnTo>
                  <a:lnTo>
                    <a:pt x="50" y="464"/>
                  </a:lnTo>
                  <a:lnTo>
                    <a:pt x="50" y="466"/>
                  </a:lnTo>
                  <a:lnTo>
                    <a:pt x="49" y="466"/>
                  </a:lnTo>
                  <a:lnTo>
                    <a:pt x="45" y="466"/>
                  </a:lnTo>
                  <a:lnTo>
                    <a:pt x="42" y="466"/>
                  </a:lnTo>
                  <a:lnTo>
                    <a:pt x="42" y="466"/>
                  </a:lnTo>
                  <a:lnTo>
                    <a:pt x="42" y="464"/>
                  </a:lnTo>
                  <a:lnTo>
                    <a:pt x="42" y="464"/>
                  </a:lnTo>
                  <a:close/>
                  <a:moveTo>
                    <a:pt x="33" y="457"/>
                  </a:moveTo>
                  <a:lnTo>
                    <a:pt x="34" y="460"/>
                  </a:lnTo>
                  <a:lnTo>
                    <a:pt x="34" y="460"/>
                  </a:lnTo>
                  <a:lnTo>
                    <a:pt x="34" y="460"/>
                  </a:lnTo>
                  <a:lnTo>
                    <a:pt x="34" y="461"/>
                  </a:lnTo>
                  <a:lnTo>
                    <a:pt x="34" y="461"/>
                  </a:lnTo>
                  <a:lnTo>
                    <a:pt x="36" y="461"/>
                  </a:lnTo>
                  <a:lnTo>
                    <a:pt x="36" y="461"/>
                  </a:lnTo>
                  <a:lnTo>
                    <a:pt x="36" y="463"/>
                  </a:lnTo>
                  <a:lnTo>
                    <a:pt x="38" y="463"/>
                  </a:lnTo>
                  <a:lnTo>
                    <a:pt x="36" y="463"/>
                  </a:lnTo>
                  <a:lnTo>
                    <a:pt x="34" y="463"/>
                  </a:lnTo>
                  <a:lnTo>
                    <a:pt x="34" y="463"/>
                  </a:lnTo>
                  <a:lnTo>
                    <a:pt x="33" y="463"/>
                  </a:lnTo>
                  <a:lnTo>
                    <a:pt x="33" y="463"/>
                  </a:lnTo>
                  <a:lnTo>
                    <a:pt x="33" y="461"/>
                  </a:lnTo>
                  <a:lnTo>
                    <a:pt x="33" y="461"/>
                  </a:lnTo>
                  <a:lnTo>
                    <a:pt x="31" y="461"/>
                  </a:lnTo>
                  <a:lnTo>
                    <a:pt x="31" y="463"/>
                  </a:lnTo>
                  <a:lnTo>
                    <a:pt x="31" y="463"/>
                  </a:lnTo>
                  <a:lnTo>
                    <a:pt x="30" y="463"/>
                  </a:lnTo>
                  <a:lnTo>
                    <a:pt x="30" y="461"/>
                  </a:lnTo>
                  <a:lnTo>
                    <a:pt x="28" y="460"/>
                  </a:lnTo>
                  <a:lnTo>
                    <a:pt x="28" y="460"/>
                  </a:lnTo>
                  <a:lnTo>
                    <a:pt x="28" y="458"/>
                  </a:lnTo>
                  <a:lnTo>
                    <a:pt x="30" y="458"/>
                  </a:lnTo>
                  <a:lnTo>
                    <a:pt x="31" y="457"/>
                  </a:lnTo>
                  <a:lnTo>
                    <a:pt x="33" y="457"/>
                  </a:lnTo>
                  <a:close/>
                  <a:moveTo>
                    <a:pt x="1" y="452"/>
                  </a:moveTo>
                  <a:lnTo>
                    <a:pt x="3" y="452"/>
                  </a:lnTo>
                  <a:lnTo>
                    <a:pt x="1" y="453"/>
                  </a:lnTo>
                  <a:lnTo>
                    <a:pt x="1" y="453"/>
                  </a:lnTo>
                  <a:lnTo>
                    <a:pt x="1" y="455"/>
                  </a:lnTo>
                  <a:lnTo>
                    <a:pt x="0" y="455"/>
                  </a:lnTo>
                  <a:lnTo>
                    <a:pt x="0" y="455"/>
                  </a:lnTo>
                  <a:lnTo>
                    <a:pt x="0" y="455"/>
                  </a:lnTo>
                  <a:lnTo>
                    <a:pt x="0" y="455"/>
                  </a:lnTo>
                  <a:lnTo>
                    <a:pt x="0" y="453"/>
                  </a:lnTo>
                  <a:lnTo>
                    <a:pt x="0" y="453"/>
                  </a:lnTo>
                  <a:lnTo>
                    <a:pt x="1" y="452"/>
                  </a:lnTo>
                  <a:close/>
                  <a:moveTo>
                    <a:pt x="9" y="449"/>
                  </a:moveTo>
                  <a:lnTo>
                    <a:pt x="12" y="449"/>
                  </a:lnTo>
                  <a:lnTo>
                    <a:pt x="12" y="450"/>
                  </a:lnTo>
                  <a:lnTo>
                    <a:pt x="12" y="450"/>
                  </a:lnTo>
                  <a:lnTo>
                    <a:pt x="12" y="452"/>
                  </a:lnTo>
                  <a:lnTo>
                    <a:pt x="12" y="453"/>
                  </a:lnTo>
                  <a:lnTo>
                    <a:pt x="12" y="453"/>
                  </a:lnTo>
                  <a:lnTo>
                    <a:pt x="11" y="455"/>
                  </a:lnTo>
                  <a:lnTo>
                    <a:pt x="9" y="453"/>
                  </a:lnTo>
                  <a:lnTo>
                    <a:pt x="9" y="453"/>
                  </a:lnTo>
                  <a:lnTo>
                    <a:pt x="8" y="453"/>
                  </a:lnTo>
                  <a:lnTo>
                    <a:pt x="6" y="453"/>
                  </a:lnTo>
                  <a:lnTo>
                    <a:pt x="6" y="452"/>
                  </a:lnTo>
                  <a:lnTo>
                    <a:pt x="6" y="450"/>
                  </a:lnTo>
                  <a:lnTo>
                    <a:pt x="9" y="449"/>
                  </a:lnTo>
                  <a:close/>
                  <a:moveTo>
                    <a:pt x="1133" y="414"/>
                  </a:moveTo>
                  <a:lnTo>
                    <a:pt x="1133" y="414"/>
                  </a:lnTo>
                  <a:lnTo>
                    <a:pt x="1133" y="414"/>
                  </a:lnTo>
                  <a:lnTo>
                    <a:pt x="1133" y="414"/>
                  </a:lnTo>
                  <a:lnTo>
                    <a:pt x="1133" y="414"/>
                  </a:lnTo>
                  <a:lnTo>
                    <a:pt x="1133" y="414"/>
                  </a:lnTo>
                  <a:lnTo>
                    <a:pt x="1133" y="414"/>
                  </a:lnTo>
                  <a:close/>
                  <a:moveTo>
                    <a:pt x="1137" y="412"/>
                  </a:moveTo>
                  <a:lnTo>
                    <a:pt x="1137" y="412"/>
                  </a:lnTo>
                  <a:lnTo>
                    <a:pt x="1137" y="412"/>
                  </a:lnTo>
                  <a:lnTo>
                    <a:pt x="1137" y="412"/>
                  </a:lnTo>
                  <a:lnTo>
                    <a:pt x="1135" y="412"/>
                  </a:lnTo>
                  <a:lnTo>
                    <a:pt x="1137" y="412"/>
                  </a:lnTo>
                  <a:lnTo>
                    <a:pt x="1137" y="412"/>
                  </a:lnTo>
                  <a:close/>
                  <a:moveTo>
                    <a:pt x="1138" y="411"/>
                  </a:moveTo>
                  <a:lnTo>
                    <a:pt x="1140" y="412"/>
                  </a:lnTo>
                  <a:lnTo>
                    <a:pt x="1140" y="412"/>
                  </a:lnTo>
                  <a:lnTo>
                    <a:pt x="1140" y="412"/>
                  </a:lnTo>
                  <a:lnTo>
                    <a:pt x="1140" y="412"/>
                  </a:lnTo>
                  <a:lnTo>
                    <a:pt x="1140" y="412"/>
                  </a:lnTo>
                  <a:lnTo>
                    <a:pt x="1140" y="412"/>
                  </a:lnTo>
                  <a:lnTo>
                    <a:pt x="1138" y="411"/>
                  </a:lnTo>
                  <a:lnTo>
                    <a:pt x="1138" y="411"/>
                  </a:lnTo>
                  <a:close/>
                  <a:moveTo>
                    <a:pt x="1146" y="411"/>
                  </a:moveTo>
                  <a:lnTo>
                    <a:pt x="1144" y="411"/>
                  </a:lnTo>
                  <a:lnTo>
                    <a:pt x="1144" y="411"/>
                  </a:lnTo>
                  <a:lnTo>
                    <a:pt x="1143" y="411"/>
                  </a:lnTo>
                  <a:lnTo>
                    <a:pt x="1143" y="411"/>
                  </a:lnTo>
                  <a:lnTo>
                    <a:pt x="1143" y="411"/>
                  </a:lnTo>
                  <a:lnTo>
                    <a:pt x="1146" y="411"/>
                  </a:lnTo>
                  <a:close/>
                  <a:moveTo>
                    <a:pt x="1148" y="409"/>
                  </a:moveTo>
                  <a:lnTo>
                    <a:pt x="1148" y="409"/>
                  </a:lnTo>
                  <a:lnTo>
                    <a:pt x="1148" y="409"/>
                  </a:lnTo>
                  <a:lnTo>
                    <a:pt x="1148" y="409"/>
                  </a:lnTo>
                  <a:lnTo>
                    <a:pt x="1148" y="409"/>
                  </a:lnTo>
                  <a:lnTo>
                    <a:pt x="1148" y="409"/>
                  </a:lnTo>
                  <a:lnTo>
                    <a:pt x="1148" y="409"/>
                  </a:lnTo>
                  <a:close/>
                  <a:moveTo>
                    <a:pt x="1151" y="408"/>
                  </a:moveTo>
                  <a:lnTo>
                    <a:pt x="1151" y="408"/>
                  </a:lnTo>
                  <a:lnTo>
                    <a:pt x="1151" y="408"/>
                  </a:lnTo>
                  <a:lnTo>
                    <a:pt x="1149" y="408"/>
                  </a:lnTo>
                  <a:lnTo>
                    <a:pt x="1151" y="408"/>
                  </a:lnTo>
                  <a:close/>
                  <a:moveTo>
                    <a:pt x="1156" y="401"/>
                  </a:moveTo>
                  <a:lnTo>
                    <a:pt x="1154" y="405"/>
                  </a:lnTo>
                  <a:lnTo>
                    <a:pt x="1151" y="408"/>
                  </a:lnTo>
                  <a:lnTo>
                    <a:pt x="1151" y="406"/>
                  </a:lnTo>
                  <a:lnTo>
                    <a:pt x="1152" y="406"/>
                  </a:lnTo>
                  <a:lnTo>
                    <a:pt x="1152" y="405"/>
                  </a:lnTo>
                  <a:lnTo>
                    <a:pt x="1154" y="405"/>
                  </a:lnTo>
                  <a:lnTo>
                    <a:pt x="1154" y="403"/>
                  </a:lnTo>
                  <a:lnTo>
                    <a:pt x="1154" y="403"/>
                  </a:lnTo>
                  <a:lnTo>
                    <a:pt x="1156" y="401"/>
                  </a:lnTo>
                  <a:lnTo>
                    <a:pt x="1156" y="401"/>
                  </a:lnTo>
                  <a:close/>
                  <a:moveTo>
                    <a:pt x="1127" y="383"/>
                  </a:moveTo>
                  <a:lnTo>
                    <a:pt x="1129" y="384"/>
                  </a:lnTo>
                  <a:lnTo>
                    <a:pt x="1129" y="384"/>
                  </a:lnTo>
                  <a:lnTo>
                    <a:pt x="1130" y="384"/>
                  </a:lnTo>
                  <a:lnTo>
                    <a:pt x="1129" y="386"/>
                  </a:lnTo>
                  <a:lnTo>
                    <a:pt x="1129" y="384"/>
                  </a:lnTo>
                  <a:lnTo>
                    <a:pt x="1127" y="384"/>
                  </a:lnTo>
                  <a:lnTo>
                    <a:pt x="1127" y="383"/>
                  </a:lnTo>
                  <a:close/>
                  <a:moveTo>
                    <a:pt x="1129" y="381"/>
                  </a:moveTo>
                  <a:lnTo>
                    <a:pt x="1129" y="381"/>
                  </a:lnTo>
                  <a:lnTo>
                    <a:pt x="1129" y="383"/>
                  </a:lnTo>
                  <a:lnTo>
                    <a:pt x="1129" y="384"/>
                  </a:lnTo>
                  <a:lnTo>
                    <a:pt x="1129" y="383"/>
                  </a:lnTo>
                  <a:lnTo>
                    <a:pt x="1129" y="381"/>
                  </a:lnTo>
                  <a:close/>
                  <a:moveTo>
                    <a:pt x="908" y="373"/>
                  </a:moveTo>
                  <a:lnTo>
                    <a:pt x="908" y="379"/>
                  </a:lnTo>
                  <a:lnTo>
                    <a:pt x="911" y="387"/>
                  </a:lnTo>
                  <a:lnTo>
                    <a:pt x="911" y="389"/>
                  </a:lnTo>
                  <a:lnTo>
                    <a:pt x="911" y="390"/>
                  </a:lnTo>
                  <a:lnTo>
                    <a:pt x="910" y="387"/>
                  </a:lnTo>
                  <a:lnTo>
                    <a:pt x="908" y="379"/>
                  </a:lnTo>
                  <a:lnTo>
                    <a:pt x="908" y="375"/>
                  </a:lnTo>
                  <a:lnTo>
                    <a:pt x="908" y="373"/>
                  </a:lnTo>
                  <a:close/>
                  <a:moveTo>
                    <a:pt x="913" y="364"/>
                  </a:moveTo>
                  <a:lnTo>
                    <a:pt x="910" y="368"/>
                  </a:lnTo>
                  <a:lnTo>
                    <a:pt x="908" y="371"/>
                  </a:lnTo>
                  <a:lnTo>
                    <a:pt x="908" y="373"/>
                  </a:lnTo>
                  <a:lnTo>
                    <a:pt x="908" y="371"/>
                  </a:lnTo>
                  <a:lnTo>
                    <a:pt x="910" y="368"/>
                  </a:lnTo>
                  <a:lnTo>
                    <a:pt x="911" y="364"/>
                  </a:lnTo>
                  <a:lnTo>
                    <a:pt x="913" y="364"/>
                  </a:lnTo>
                  <a:close/>
                  <a:moveTo>
                    <a:pt x="1152" y="364"/>
                  </a:moveTo>
                  <a:lnTo>
                    <a:pt x="1154" y="364"/>
                  </a:lnTo>
                  <a:lnTo>
                    <a:pt x="1154" y="365"/>
                  </a:lnTo>
                  <a:lnTo>
                    <a:pt x="1157" y="371"/>
                  </a:lnTo>
                  <a:lnTo>
                    <a:pt x="1157" y="373"/>
                  </a:lnTo>
                  <a:lnTo>
                    <a:pt x="1156" y="370"/>
                  </a:lnTo>
                  <a:lnTo>
                    <a:pt x="1154" y="367"/>
                  </a:lnTo>
                  <a:lnTo>
                    <a:pt x="1152" y="364"/>
                  </a:lnTo>
                  <a:close/>
                  <a:moveTo>
                    <a:pt x="916" y="359"/>
                  </a:moveTo>
                  <a:lnTo>
                    <a:pt x="916" y="359"/>
                  </a:lnTo>
                  <a:lnTo>
                    <a:pt x="914" y="360"/>
                  </a:lnTo>
                  <a:lnTo>
                    <a:pt x="913" y="362"/>
                  </a:lnTo>
                  <a:lnTo>
                    <a:pt x="913" y="362"/>
                  </a:lnTo>
                  <a:lnTo>
                    <a:pt x="914" y="360"/>
                  </a:lnTo>
                  <a:lnTo>
                    <a:pt x="914" y="360"/>
                  </a:lnTo>
                  <a:lnTo>
                    <a:pt x="914" y="359"/>
                  </a:lnTo>
                  <a:lnTo>
                    <a:pt x="916" y="359"/>
                  </a:lnTo>
                  <a:close/>
                  <a:moveTo>
                    <a:pt x="922" y="354"/>
                  </a:moveTo>
                  <a:lnTo>
                    <a:pt x="922" y="356"/>
                  </a:lnTo>
                  <a:lnTo>
                    <a:pt x="921" y="356"/>
                  </a:lnTo>
                  <a:lnTo>
                    <a:pt x="917" y="359"/>
                  </a:lnTo>
                  <a:lnTo>
                    <a:pt x="916" y="359"/>
                  </a:lnTo>
                  <a:lnTo>
                    <a:pt x="917" y="357"/>
                  </a:lnTo>
                  <a:lnTo>
                    <a:pt x="917" y="357"/>
                  </a:lnTo>
                  <a:lnTo>
                    <a:pt x="921" y="356"/>
                  </a:lnTo>
                  <a:lnTo>
                    <a:pt x="922" y="356"/>
                  </a:lnTo>
                  <a:lnTo>
                    <a:pt x="922" y="354"/>
                  </a:lnTo>
                  <a:lnTo>
                    <a:pt x="922" y="354"/>
                  </a:lnTo>
                  <a:close/>
                  <a:moveTo>
                    <a:pt x="944" y="340"/>
                  </a:moveTo>
                  <a:lnTo>
                    <a:pt x="946" y="340"/>
                  </a:lnTo>
                  <a:lnTo>
                    <a:pt x="944" y="342"/>
                  </a:lnTo>
                  <a:lnTo>
                    <a:pt x="943" y="343"/>
                  </a:lnTo>
                  <a:lnTo>
                    <a:pt x="941" y="343"/>
                  </a:lnTo>
                  <a:lnTo>
                    <a:pt x="944" y="340"/>
                  </a:lnTo>
                  <a:lnTo>
                    <a:pt x="944" y="340"/>
                  </a:lnTo>
                  <a:close/>
                  <a:moveTo>
                    <a:pt x="987" y="335"/>
                  </a:moveTo>
                  <a:lnTo>
                    <a:pt x="988" y="335"/>
                  </a:lnTo>
                  <a:lnTo>
                    <a:pt x="988" y="335"/>
                  </a:lnTo>
                  <a:lnTo>
                    <a:pt x="990" y="335"/>
                  </a:lnTo>
                  <a:lnTo>
                    <a:pt x="990" y="337"/>
                  </a:lnTo>
                  <a:lnTo>
                    <a:pt x="990" y="337"/>
                  </a:lnTo>
                  <a:lnTo>
                    <a:pt x="988" y="337"/>
                  </a:lnTo>
                  <a:lnTo>
                    <a:pt x="988" y="337"/>
                  </a:lnTo>
                  <a:lnTo>
                    <a:pt x="985" y="337"/>
                  </a:lnTo>
                  <a:lnTo>
                    <a:pt x="985" y="335"/>
                  </a:lnTo>
                  <a:lnTo>
                    <a:pt x="987" y="335"/>
                  </a:lnTo>
                  <a:close/>
                  <a:moveTo>
                    <a:pt x="1091" y="334"/>
                  </a:moveTo>
                  <a:lnTo>
                    <a:pt x="1088" y="335"/>
                  </a:lnTo>
                  <a:lnTo>
                    <a:pt x="1086" y="335"/>
                  </a:lnTo>
                  <a:lnTo>
                    <a:pt x="1085" y="335"/>
                  </a:lnTo>
                  <a:lnTo>
                    <a:pt x="1086" y="335"/>
                  </a:lnTo>
                  <a:lnTo>
                    <a:pt x="1088" y="335"/>
                  </a:lnTo>
                  <a:lnTo>
                    <a:pt x="1089" y="334"/>
                  </a:lnTo>
                  <a:lnTo>
                    <a:pt x="1089" y="334"/>
                  </a:lnTo>
                  <a:lnTo>
                    <a:pt x="1091" y="334"/>
                  </a:lnTo>
                  <a:close/>
                  <a:moveTo>
                    <a:pt x="1031" y="334"/>
                  </a:moveTo>
                  <a:lnTo>
                    <a:pt x="1031" y="334"/>
                  </a:lnTo>
                  <a:lnTo>
                    <a:pt x="1029" y="335"/>
                  </a:lnTo>
                  <a:lnTo>
                    <a:pt x="1029" y="334"/>
                  </a:lnTo>
                  <a:lnTo>
                    <a:pt x="1031" y="334"/>
                  </a:lnTo>
                  <a:lnTo>
                    <a:pt x="1031" y="334"/>
                  </a:lnTo>
                  <a:close/>
                  <a:moveTo>
                    <a:pt x="1031" y="329"/>
                  </a:moveTo>
                  <a:lnTo>
                    <a:pt x="1031" y="329"/>
                  </a:lnTo>
                  <a:lnTo>
                    <a:pt x="1033" y="331"/>
                  </a:lnTo>
                  <a:lnTo>
                    <a:pt x="1031" y="332"/>
                  </a:lnTo>
                  <a:lnTo>
                    <a:pt x="1031" y="334"/>
                  </a:lnTo>
                  <a:lnTo>
                    <a:pt x="1031" y="331"/>
                  </a:lnTo>
                  <a:lnTo>
                    <a:pt x="1031" y="329"/>
                  </a:lnTo>
                  <a:close/>
                  <a:moveTo>
                    <a:pt x="1026" y="327"/>
                  </a:moveTo>
                  <a:lnTo>
                    <a:pt x="1026" y="327"/>
                  </a:lnTo>
                  <a:lnTo>
                    <a:pt x="1026" y="327"/>
                  </a:lnTo>
                  <a:lnTo>
                    <a:pt x="1026" y="329"/>
                  </a:lnTo>
                  <a:lnTo>
                    <a:pt x="1025" y="329"/>
                  </a:lnTo>
                  <a:lnTo>
                    <a:pt x="1025" y="329"/>
                  </a:lnTo>
                  <a:lnTo>
                    <a:pt x="1025" y="327"/>
                  </a:lnTo>
                  <a:lnTo>
                    <a:pt x="1025" y="327"/>
                  </a:lnTo>
                  <a:lnTo>
                    <a:pt x="1025" y="327"/>
                  </a:lnTo>
                  <a:lnTo>
                    <a:pt x="1026" y="327"/>
                  </a:lnTo>
                  <a:close/>
                  <a:moveTo>
                    <a:pt x="1033" y="326"/>
                  </a:moveTo>
                  <a:lnTo>
                    <a:pt x="1036" y="326"/>
                  </a:lnTo>
                  <a:lnTo>
                    <a:pt x="1036" y="326"/>
                  </a:lnTo>
                  <a:lnTo>
                    <a:pt x="1036" y="326"/>
                  </a:lnTo>
                  <a:lnTo>
                    <a:pt x="1034" y="326"/>
                  </a:lnTo>
                  <a:lnTo>
                    <a:pt x="1034" y="326"/>
                  </a:lnTo>
                  <a:lnTo>
                    <a:pt x="1033" y="326"/>
                  </a:lnTo>
                  <a:close/>
                  <a:moveTo>
                    <a:pt x="1042" y="326"/>
                  </a:moveTo>
                  <a:lnTo>
                    <a:pt x="1042" y="326"/>
                  </a:lnTo>
                  <a:lnTo>
                    <a:pt x="1042" y="326"/>
                  </a:lnTo>
                  <a:lnTo>
                    <a:pt x="1039" y="326"/>
                  </a:lnTo>
                  <a:lnTo>
                    <a:pt x="1039" y="326"/>
                  </a:lnTo>
                  <a:lnTo>
                    <a:pt x="1040" y="326"/>
                  </a:lnTo>
                  <a:lnTo>
                    <a:pt x="1042" y="326"/>
                  </a:lnTo>
                  <a:close/>
                  <a:moveTo>
                    <a:pt x="1138" y="315"/>
                  </a:moveTo>
                  <a:lnTo>
                    <a:pt x="1138" y="318"/>
                  </a:lnTo>
                  <a:lnTo>
                    <a:pt x="1138" y="316"/>
                  </a:lnTo>
                  <a:lnTo>
                    <a:pt x="1138" y="315"/>
                  </a:lnTo>
                  <a:lnTo>
                    <a:pt x="1138" y="315"/>
                  </a:lnTo>
                  <a:lnTo>
                    <a:pt x="1138" y="315"/>
                  </a:lnTo>
                  <a:close/>
                  <a:moveTo>
                    <a:pt x="602" y="282"/>
                  </a:moveTo>
                  <a:lnTo>
                    <a:pt x="602" y="282"/>
                  </a:lnTo>
                  <a:lnTo>
                    <a:pt x="605" y="285"/>
                  </a:lnTo>
                  <a:lnTo>
                    <a:pt x="605" y="285"/>
                  </a:lnTo>
                  <a:lnTo>
                    <a:pt x="604" y="285"/>
                  </a:lnTo>
                  <a:lnTo>
                    <a:pt x="604" y="285"/>
                  </a:lnTo>
                  <a:lnTo>
                    <a:pt x="602" y="283"/>
                  </a:lnTo>
                  <a:lnTo>
                    <a:pt x="602" y="282"/>
                  </a:lnTo>
                  <a:lnTo>
                    <a:pt x="602" y="282"/>
                  </a:lnTo>
                  <a:close/>
                  <a:moveTo>
                    <a:pt x="588" y="277"/>
                  </a:moveTo>
                  <a:lnTo>
                    <a:pt x="588" y="277"/>
                  </a:lnTo>
                  <a:lnTo>
                    <a:pt x="589" y="279"/>
                  </a:lnTo>
                  <a:lnTo>
                    <a:pt x="589" y="279"/>
                  </a:lnTo>
                  <a:lnTo>
                    <a:pt x="588" y="279"/>
                  </a:lnTo>
                  <a:lnTo>
                    <a:pt x="588" y="279"/>
                  </a:lnTo>
                  <a:lnTo>
                    <a:pt x="588" y="277"/>
                  </a:lnTo>
                  <a:lnTo>
                    <a:pt x="588" y="277"/>
                  </a:lnTo>
                  <a:close/>
                  <a:moveTo>
                    <a:pt x="602" y="274"/>
                  </a:moveTo>
                  <a:lnTo>
                    <a:pt x="604" y="275"/>
                  </a:lnTo>
                  <a:lnTo>
                    <a:pt x="605" y="275"/>
                  </a:lnTo>
                  <a:lnTo>
                    <a:pt x="605" y="277"/>
                  </a:lnTo>
                  <a:lnTo>
                    <a:pt x="605" y="277"/>
                  </a:lnTo>
                  <a:lnTo>
                    <a:pt x="604" y="277"/>
                  </a:lnTo>
                  <a:lnTo>
                    <a:pt x="604" y="275"/>
                  </a:lnTo>
                  <a:lnTo>
                    <a:pt x="604" y="275"/>
                  </a:lnTo>
                  <a:lnTo>
                    <a:pt x="602" y="275"/>
                  </a:lnTo>
                  <a:lnTo>
                    <a:pt x="602" y="275"/>
                  </a:lnTo>
                  <a:lnTo>
                    <a:pt x="602" y="275"/>
                  </a:lnTo>
                  <a:lnTo>
                    <a:pt x="602" y="274"/>
                  </a:lnTo>
                  <a:lnTo>
                    <a:pt x="602" y="274"/>
                  </a:lnTo>
                  <a:close/>
                  <a:moveTo>
                    <a:pt x="580" y="266"/>
                  </a:moveTo>
                  <a:lnTo>
                    <a:pt x="582" y="266"/>
                  </a:lnTo>
                  <a:lnTo>
                    <a:pt x="582" y="266"/>
                  </a:lnTo>
                  <a:lnTo>
                    <a:pt x="580" y="268"/>
                  </a:lnTo>
                  <a:lnTo>
                    <a:pt x="580" y="268"/>
                  </a:lnTo>
                  <a:lnTo>
                    <a:pt x="578" y="268"/>
                  </a:lnTo>
                  <a:lnTo>
                    <a:pt x="577" y="266"/>
                  </a:lnTo>
                  <a:lnTo>
                    <a:pt x="580" y="266"/>
                  </a:lnTo>
                  <a:close/>
                  <a:moveTo>
                    <a:pt x="575" y="264"/>
                  </a:moveTo>
                  <a:lnTo>
                    <a:pt x="575" y="264"/>
                  </a:lnTo>
                  <a:lnTo>
                    <a:pt x="577" y="266"/>
                  </a:lnTo>
                  <a:lnTo>
                    <a:pt x="575" y="266"/>
                  </a:lnTo>
                  <a:lnTo>
                    <a:pt x="575" y="264"/>
                  </a:lnTo>
                  <a:lnTo>
                    <a:pt x="575" y="264"/>
                  </a:lnTo>
                  <a:lnTo>
                    <a:pt x="575" y="264"/>
                  </a:lnTo>
                  <a:close/>
                  <a:moveTo>
                    <a:pt x="583" y="264"/>
                  </a:moveTo>
                  <a:lnTo>
                    <a:pt x="586" y="264"/>
                  </a:lnTo>
                  <a:lnTo>
                    <a:pt x="588" y="264"/>
                  </a:lnTo>
                  <a:lnTo>
                    <a:pt x="588" y="264"/>
                  </a:lnTo>
                  <a:lnTo>
                    <a:pt x="588" y="266"/>
                  </a:lnTo>
                  <a:lnTo>
                    <a:pt x="583" y="266"/>
                  </a:lnTo>
                  <a:lnTo>
                    <a:pt x="583" y="266"/>
                  </a:lnTo>
                  <a:lnTo>
                    <a:pt x="583" y="264"/>
                  </a:lnTo>
                  <a:lnTo>
                    <a:pt x="582" y="264"/>
                  </a:lnTo>
                  <a:lnTo>
                    <a:pt x="583" y="264"/>
                  </a:lnTo>
                  <a:close/>
                  <a:moveTo>
                    <a:pt x="1208" y="255"/>
                  </a:moveTo>
                  <a:lnTo>
                    <a:pt x="1208" y="255"/>
                  </a:lnTo>
                  <a:lnTo>
                    <a:pt x="1209" y="255"/>
                  </a:lnTo>
                  <a:lnTo>
                    <a:pt x="1209" y="255"/>
                  </a:lnTo>
                  <a:lnTo>
                    <a:pt x="1208" y="255"/>
                  </a:lnTo>
                  <a:lnTo>
                    <a:pt x="1208" y="255"/>
                  </a:lnTo>
                  <a:lnTo>
                    <a:pt x="1208" y="255"/>
                  </a:lnTo>
                  <a:close/>
                  <a:moveTo>
                    <a:pt x="1214" y="250"/>
                  </a:moveTo>
                  <a:lnTo>
                    <a:pt x="1212" y="253"/>
                  </a:lnTo>
                  <a:lnTo>
                    <a:pt x="1209" y="255"/>
                  </a:lnTo>
                  <a:lnTo>
                    <a:pt x="1209" y="255"/>
                  </a:lnTo>
                  <a:lnTo>
                    <a:pt x="1211" y="253"/>
                  </a:lnTo>
                  <a:lnTo>
                    <a:pt x="1214" y="250"/>
                  </a:lnTo>
                  <a:lnTo>
                    <a:pt x="1214" y="250"/>
                  </a:lnTo>
                  <a:close/>
                  <a:moveTo>
                    <a:pt x="1220" y="247"/>
                  </a:moveTo>
                  <a:lnTo>
                    <a:pt x="1217" y="247"/>
                  </a:lnTo>
                  <a:lnTo>
                    <a:pt x="1217" y="247"/>
                  </a:lnTo>
                  <a:lnTo>
                    <a:pt x="1219" y="247"/>
                  </a:lnTo>
                  <a:lnTo>
                    <a:pt x="1220" y="247"/>
                  </a:lnTo>
                  <a:close/>
                  <a:moveTo>
                    <a:pt x="1225" y="236"/>
                  </a:moveTo>
                  <a:lnTo>
                    <a:pt x="1225" y="238"/>
                  </a:lnTo>
                  <a:lnTo>
                    <a:pt x="1225" y="241"/>
                  </a:lnTo>
                  <a:lnTo>
                    <a:pt x="1225" y="242"/>
                  </a:lnTo>
                  <a:lnTo>
                    <a:pt x="1225" y="245"/>
                  </a:lnTo>
                  <a:lnTo>
                    <a:pt x="1223" y="245"/>
                  </a:lnTo>
                  <a:lnTo>
                    <a:pt x="1222" y="245"/>
                  </a:lnTo>
                  <a:lnTo>
                    <a:pt x="1222" y="245"/>
                  </a:lnTo>
                  <a:lnTo>
                    <a:pt x="1223" y="245"/>
                  </a:lnTo>
                  <a:lnTo>
                    <a:pt x="1225" y="242"/>
                  </a:lnTo>
                  <a:lnTo>
                    <a:pt x="1225" y="241"/>
                  </a:lnTo>
                  <a:lnTo>
                    <a:pt x="1225" y="238"/>
                  </a:lnTo>
                  <a:lnTo>
                    <a:pt x="1225" y="236"/>
                  </a:lnTo>
                  <a:close/>
                  <a:moveTo>
                    <a:pt x="1222" y="234"/>
                  </a:moveTo>
                  <a:lnTo>
                    <a:pt x="1222" y="234"/>
                  </a:lnTo>
                  <a:lnTo>
                    <a:pt x="1222" y="234"/>
                  </a:lnTo>
                  <a:lnTo>
                    <a:pt x="1222" y="236"/>
                  </a:lnTo>
                  <a:lnTo>
                    <a:pt x="1222" y="236"/>
                  </a:lnTo>
                  <a:lnTo>
                    <a:pt x="1222" y="234"/>
                  </a:lnTo>
                  <a:close/>
                  <a:moveTo>
                    <a:pt x="1230" y="195"/>
                  </a:moveTo>
                  <a:lnTo>
                    <a:pt x="1230" y="197"/>
                  </a:lnTo>
                  <a:lnTo>
                    <a:pt x="1228" y="198"/>
                  </a:lnTo>
                  <a:lnTo>
                    <a:pt x="1226" y="201"/>
                  </a:lnTo>
                  <a:lnTo>
                    <a:pt x="1226" y="201"/>
                  </a:lnTo>
                  <a:lnTo>
                    <a:pt x="1228" y="198"/>
                  </a:lnTo>
                  <a:lnTo>
                    <a:pt x="1230" y="197"/>
                  </a:lnTo>
                  <a:lnTo>
                    <a:pt x="1230" y="195"/>
                  </a:lnTo>
                  <a:close/>
                  <a:moveTo>
                    <a:pt x="1244" y="170"/>
                  </a:moveTo>
                  <a:lnTo>
                    <a:pt x="1244" y="171"/>
                  </a:lnTo>
                  <a:lnTo>
                    <a:pt x="1242" y="175"/>
                  </a:lnTo>
                  <a:lnTo>
                    <a:pt x="1242" y="173"/>
                  </a:lnTo>
                  <a:lnTo>
                    <a:pt x="1244" y="170"/>
                  </a:lnTo>
                  <a:close/>
                  <a:moveTo>
                    <a:pt x="1244" y="156"/>
                  </a:moveTo>
                  <a:lnTo>
                    <a:pt x="1245" y="156"/>
                  </a:lnTo>
                  <a:lnTo>
                    <a:pt x="1245" y="156"/>
                  </a:lnTo>
                  <a:lnTo>
                    <a:pt x="1245" y="156"/>
                  </a:lnTo>
                  <a:lnTo>
                    <a:pt x="1244" y="157"/>
                  </a:lnTo>
                  <a:lnTo>
                    <a:pt x="1244" y="157"/>
                  </a:lnTo>
                  <a:lnTo>
                    <a:pt x="1242" y="157"/>
                  </a:lnTo>
                  <a:lnTo>
                    <a:pt x="1244" y="156"/>
                  </a:lnTo>
                  <a:lnTo>
                    <a:pt x="1244" y="156"/>
                  </a:lnTo>
                  <a:close/>
                  <a:moveTo>
                    <a:pt x="1271" y="146"/>
                  </a:moveTo>
                  <a:lnTo>
                    <a:pt x="1269" y="148"/>
                  </a:lnTo>
                  <a:lnTo>
                    <a:pt x="1267" y="149"/>
                  </a:lnTo>
                  <a:lnTo>
                    <a:pt x="1266" y="151"/>
                  </a:lnTo>
                  <a:lnTo>
                    <a:pt x="1267" y="151"/>
                  </a:lnTo>
                  <a:lnTo>
                    <a:pt x="1269" y="151"/>
                  </a:lnTo>
                  <a:lnTo>
                    <a:pt x="1269" y="149"/>
                  </a:lnTo>
                  <a:lnTo>
                    <a:pt x="1271" y="149"/>
                  </a:lnTo>
                  <a:lnTo>
                    <a:pt x="1272" y="148"/>
                  </a:lnTo>
                  <a:lnTo>
                    <a:pt x="1272" y="148"/>
                  </a:lnTo>
                  <a:lnTo>
                    <a:pt x="1274" y="149"/>
                  </a:lnTo>
                  <a:lnTo>
                    <a:pt x="1275" y="148"/>
                  </a:lnTo>
                  <a:lnTo>
                    <a:pt x="1277" y="148"/>
                  </a:lnTo>
                  <a:lnTo>
                    <a:pt x="1271" y="151"/>
                  </a:lnTo>
                  <a:lnTo>
                    <a:pt x="1269" y="151"/>
                  </a:lnTo>
                  <a:lnTo>
                    <a:pt x="1267" y="152"/>
                  </a:lnTo>
                  <a:lnTo>
                    <a:pt x="1266" y="152"/>
                  </a:lnTo>
                  <a:lnTo>
                    <a:pt x="1264" y="152"/>
                  </a:lnTo>
                  <a:lnTo>
                    <a:pt x="1258" y="156"/>
                  </a:lnTo>
                  <a:lnTo>
                    <a:pt x="1256" y="156"/>
                  </a:lnTo>
                  <a:lnTo>
                    <a:pt x="1256" y="156"/>
                  </a:lnTo>
                  <a:lnTo>
                    <a:pt x="1252" y="156"/>
                  </a:lnTo>
                  <a:lnTo>
                    <a:pt x="1250" y="156"/>
                  </a:lnTo>
                  <a:lnTo>
                    <a:pt x="1247" y="157"/>
                  </a:lnTo>
                  <a:lnTo>
                    <a:pt x="1249" y="156"/>
                  </a:lnTo>
                  <a:lnTo>
                    <a:pt x="1249" y="156"/>
                  </a:lnTo>
                  <a:lnTo>
                    <a:pt x="1249" y="156"/>
                  </a:lnTo>
                  <a:lnTo>
                    <a:pt x="1249" y="156"/>
                  </a:lnTo>
                  <a:lnTo>
                    <a:pt x="1247" y="156"/>
                  </a:lnTo>
                  <a:lnTo>
                    <a:pt x="1245" y="156"/>
                  </a:lnTo>
                  <a:lnTo>
                    <a:pt x="1245" y="156"/>
                  </a:lnTo>
                  <a:lnTo>
                    <a:pt x="1245" y="154"/>
                  </a:lnTo>
                  <a:lnTo>
                    <a:pt x="1247" y="154"/>
                  </a:lnTo>
                  <a:lnTo>
                    <a:pt x="1247" y="152"/>
                  </a:lnTo>
                  <a:lnTo>
                    <a:pt x="1250" y="152"/>
                  </a:lnTo>
                  <a:lnTo>
                    <a:pt x="1250" y="151"/>
                  </a:lnTo>
                  <a:lnTo>
                    <a:pt x="1252" y="152"/>
                  </a:lnTo>
                  <a:lnTo>
                    <a:pt x="1252" y="151"/>
                  </a:lnTo>
                  <a:lnTo>
                    <a:pt x="1252" y="151"/>
                  </a:lnTo>
                  <a:lnTo>
                    <a:pt x="1252" y="151"/>
                  </a:lnTo>
                  <a:lnTo>
                    <a:pt x="1253" y="151"/>
                  </a:lnTo>
                  <a:lnTo>
                    <a:pt x="1255" y="151"/>
                  </a:lnTo>
                  <a:lnTo>
                    <a:pt x="1255" y="151"/>
                  </a:lnTo>
                  <a:lnTo>
                    <a:pt x="1255" y="149"/>
                  </a:lnTo>
                  <a:lnTo>
                    <a:pt x="1256" y="151"/>
                  </a:lnTo>
                  <a:lnTo>
                    <a:pt x="1258" y="151"/>
                  </a:lnTo>
                  <a:lnTo>
                    <a:pt x="1260" y="149"/>
                  </a:lnTo>
                  <a:lnTo>
                    <a:pt x="1260" y="149"/>
                  </a:lnTo>
                  <a:lnTo>
                    <a:pt x="1263" y="149"/>
                  </a:lnTo>
                  <a:lnTo>
                    <a:pt x="1266" y="149"/>
                  </a:lnTo>
                  <a:lnTo>
                    <a:pt x="1267" y="149"/>
                  </a:lnTo>
                  <a:lnTo>
                    <a:pt x="1269" y="148"/>
                  </a:lnTo>
                  <a:lnTo>
                    <a:pt x="1271" y="146"/>
                  </a:lnTo>
                  <a:close/>
                  <a:moveTo>
                    <a:pt x="1304" y="143"/>
                  </a:moveTo>
                  <a:lnTo>
                    <a:pt x="1304" y="145"/>
                  </a:lnTo>
                  <a:lnTo>
                    <a:pt x="1304" y="145"/>
                  </a:lnTo>
                  <a:lnTo>
                    <a:pt x="1304" y="145"/>
                  </a:lnTo>
                  <a:lnTo>
                    <a:pt x="1301" y="145"/>
                  </a:lnTo>
                  <a:lnTo>
                    <a:pt x="1302" y="143"/>
                  </a:lnTo>
                  <a:lnTo>
                    <a:pt x="1302" y="143"/>
                  </a:lnTo>
                  <a:lnTo>
                    <a:pt x="1304" y="143"/>
                  </a:lnTo>
                  <a:lnTo>
                    <a:pt x="1304" y="143"/>
                  </a:lnTo>
                  <a:close/>
                  <a:moveTo>
                    <a:pt x="1294" y="141"/>
                  </a:moveTo>
                  <a:lnTo>
                    <a:pt x="1296" y="141"/>
                  </a:lnTo>
                  <a:lnTo>
                    <a:pt x="1296" y="143"/>
                  </a:lnTo>
                  <a:lnTo>
                    <a:pt x="1293" y="143"/>
                  </a:lnTo>
                  <a:lnTo>
                    <a:pt x="1291" y="143"/>
                  </a:lnTo>
                  <a:lnTo>
                    <a:pt x="1293" y="143"/>
                  </a:lnTo>
                  <a:lnTo>
                    <a:pt x="1294" y="141"/>
                  </a:lnTo>
                  <a:lnTo>
                    <a:pt x="1294" y="141"/>
                  </a:lnTo>
                  <a:close/>
                  <a:moveTo>
                    <a:pt x="1285" y="140"/>
                  </a:moveTo>
                  <a:lnTo>
                    <a:pt x="1285" y="140"/>
                  </a:lnTo>
                  <a:lnTo>
                    <a:pt x="1285" y="141"/>
                  </a:lnTo>
                  <a:lnTo>
                    <a:pt x="1283" y="141"/>
                  </a:lnTo>
                  <a:lnTo>
                    <a:pt x="1283" y="140"/>
                  </a:lnTo>
                  <a:lnTo>
                    <a:pt x="1283" y="140"/>
                  </a:lnTo>
                  <a:lnTo>
                    <a:pt x="1285" y="140"/>
                  </a:lnTo>
                  <a:close/>
                  <a:moveTo>
                    <a:pt x="1286" y="138"/>
                  </a:moveTo>
                  <a:lnTo>
                    <a:pt x="1286" y="141"/>
                  </a:lnTo>
                  <a:lnTo>
                    <a:pt x="1285" y="141"/>
                  </a:lnTo>
                  <a:lnTo>
                    <a:pt x="1285" y="141"/>
                  </a:lnTo>
                  <a:lnTo>
                    <a:pt x="1285" y="140"/>
                  </a:lnTo>
                  <a:lnTo>
                    <a:pt x="1285" y="140"/>
                  </a:lnTo>
                  <a:lnTo>
                    <a:pt x="1285" y="138"/>
                  </a:lnTo>
                  <a:lnTo>
                    <a:pt x="1285" y="138"/>
                  </a:lnTo>
                  <a:lnTo>
                    <a:pt x="1286" y="138"/>
                  </a:lnTo>
                  <a:close/>
                  <a:moveTo>
                    <a:pt x="1174" y="113"/>
                  </a:moveTo>
                  <a:lnTo>
                    <a:pt x="1174" y="113"/>
                  </a:lnTo>
                  <a:lnTo>
                    <a:pt x="1174" y="113"/>
                  </a:lnTo>
                  <a:lnTo>
                    <a:pt x="1174" y="115"/>
                  </a:lnTo>
                  <a:lnTo>
                    <a:pt x="1174" y="115"/>
                  </a:lnTo>
                  <a:lnTo>
                    <a:pt x="1174" y="115"/>
                  </a:lnTo>
                  <a:lnTo>
                    <a:pt x="1173" y="115"/>
                  </a:lnTo>
                  <a:lnTo>
                    <a:pt x="1173" y="115"/>
                  </a:lnTo>
                  <a:lnTo>
                    <a:pt x="1173" y="113"/>
                  </a:lnTo>
                  <a:lnTo>
                    <a:pt x="1174" y="113"/>
                  </a:lnTo>
                  <a:close/>
                  <a:moveTo>
                    <a:pt x="1214" y="96"/>
                  </a:moveTo>
                  <a:lnTo>
                    <a:pt x="1214" y="97"/>
                  </a:lnTo>
                  <a:lnTo>
                    <a:pt x="1214" y="97"/>
                  </a:lnTo>
                  <a:lnTo>
                    <a:pt x="1214" y="97"/>
                  </a:lnTo>
                  <a:lnTo>
                    <a:pt x="1214" y="97"/>
                  </a:lnTo>
                  <a:lnTo>
                    <a:pt x="1214" y="97"/>
                  </a:lnTo>
                  <a:lnTo>
                    <a:pt x="1214" y="96"/>
                  </a:lnTo>
                  <a:close/>
                  <a:moveTo>
                    <a:pt x="1323" y="93"/>
                  </a:moveTo>
                  <a:lnTo>
                    <a:pt x="1323" y="93"/>
                  </a:lnTo>
                  <a:lnTo>
                    <a:pt x="1324" y="94"/>
                  </a:lnTo>
                  <a:lnTo>
                    <a:pt x="1323" y="94"/>
                  </a:lnTo>
                  <a:lnTo>
                    <a:pt x="1323" y="94"/>
                  </a:lnTo>
                  <a:lnTo>
                    <a:pt x="1323" y="93"/>
                  </a:lnTo>
                  <a:lnTo>
                    <a:pt x="1323" y="93"/>
                  </a:lnTo>
                  <a:lnTo>
                    <a:pt x="1323" y="93"/>
                  </a:lnTo>
                  <a:close/>
                  <a:moveTo>
                    <a:pt x="1215" y="91"/>
                  </a:moveTo>
                  <a:lnTo>
                    <a:pt x="1215" y="91"/>
                  </a:lnTo>
                  <a:lnTo>
                    <a:pt x="1215" y="91"/>
                  </a:lnTo>
                  <a:lnTo>
                    <a:pt x="1215" y="93"/>
                  </a:lnTo>
                  <a:lnTo>
                    <a:pt x="1215" y="93"/>
                  </a:lnTo>
                  <a:lnTo>
                    <a:pt x="1215" y="93"/>
                  </a:lnTo>
                  <a:lnTo>
                    <a:pt x="1215" y="93"/>
                  </a:lnTo>
                  <a:lnTo>
                    <a:pt x="1215" y="91"/>
                  </a:lnTo>
                  <a:close/>
                  <a:moveTo>
                    <a:pt x="1329" y="89"/>
                  </a:moveTo>
                  <a:lnTo>
                    <a:pt x="1329" y="89"/>
                  </a:lnTo>
                  <a:lnTo>
                    <a:pt x="1331" y="91"/>
                  </a:lnTo>
                  <a:lnTo>
                    <a:pt x="1331" y="91"/>
                  </a:lnTo>
                  <a:lnTo>
                    <a:pt x="1329" y="91"/>
                  </a:lnTo>
                  <a:lnTo>
                    <a:pt x="1329" y="91"/>
                  </a:lnTo>
                  <a:lnTo>
                    <a:pt x="1329" y="93"/>
                  </a:lnTo>
                  <a:lnTo>
                    <a:pt x="1329" y="93"/>
                  </a:lnTo>
                  <a:lnTo>
                    <a:pt x="1327" y="93"/>
                  </a:lnTo>
                  <a:lnTo>
                    <a:pt x="1327" y="91"/>
                  </a:lnTo>
                  <a:lnTo>
                    <a:pt x="1327" y="91"/>
                  </a:lnTo>
                  <a:lnTo>
                    <a:pt x="1327" y="89"/>
                  </a:lnTo>
                  <a:lnTo>
                    <a:pt x="1329" y="89"/>
                  </a:lnTo>
                  <a:close/>
                  <a:moveTo>
                    <a:pt x="1072" y="77"/>
                  </a:moveTo>
                  <a:lnTo>
                    <a:pt x="1072" y="77"/>
                  </a:lnTo>
                  <a:lnTo>
                    <a:pt x="1074" y="77"/>
                  </a:lnTo>
                  <a:lnTo>
                    <a:pt x="1074" y="77"/>
                  </a:lnTo>
                  <a:lnTo>
                    <a:pt x="1072" y="78"/>
                  </a:lnTo>
                  <a:lnTo>
                    <a:pt x="1072" y="78"/>
                  </a:lnTo>
                  <a:lnTo>
                    <a:pt x="1072" y="77"/>
                  </a:lnTo>
                  <a:lnTo>
                    <a:pt x="1072" y="77"/>
                  </a:lnTo>
                  <a:lnTo>
                    <a:pt x="1072" y="77"/>
                  </a:lnTo>
                  <a:close/>
                  <a:moveTo>
                    <a:pt x="1058" y="74"/>
                  </a:moveTo>
                  <a:lnTo>
                    <a:pt x="1058" y="74"/>
                  </a:lnTo>
                  <a:lnTo>
                    <a:pt x="1058" y="74"/>
                  </a:lnTo>
                  <a:lnTo>
                    <a:pt x="1058" y="75"/>
                  </a:lnTo>
                  <a:lnTo>
                    <a:pt x="1058" y="75"/>
                  </a:lnTo>
                  <a:lnTo>
                    <a:pt x="1058" y="75"/>
                  </a:lnTo>
                  <a:lnTo>
                    <a:pt x="1058" y="75"/>
                  </a:lnTo>
                  <a:lnTo>
                    <a:pt x="1058" y="77"/>
                  </a:lnTo>
                  <a:lnTo>
                    <a:pt x="1058" y="77"/>
                  </a:lnTo>
                  <a:lnTo>
                    <a:pt x="1056" y="77"/>
                  </a:lnTo>
                  <a:lnTo>
                    <a:pt x="1056" y="77"/>
                  </a:lnTo>
                  <a:lnTo>
                    <a:pt x="1058" y="77"/>
                  </a:lnTo>
                  <a:lnTo>
                    <a:pt x="1058" y="77"/>
                  </a:lnTo>
                  <a:lnTo>
                    <a:pt x="1058" y="78"/>
                  </a:lnTo>
                  <a:lnTo>
                    <a:pt x="1056" y="78"/>
                  </a:lnTo>
                  <a:lnTo>
                    <a:pt x="1056" y="78"/>
                  </a:lnTo>
                  <a:lnTo>
                    <a:pt x="1056" y="78"/>
                  </a:lnTo>
                  <a:lnTo>
                    <a:pt x="1056" y="80"/>
                  </a:lnTo>
                  <a:lnTo>
                    <a:pt x="1055" y="80"/>
                  </a:lnTo>
                  <a:lnTo>
                    <a:pt x="1056" y="80"/>
                  </a:lnTo>
                  <a:lnTo>
                    <a:pt x="1055" y="80"/>
                  </a:lnTo>
                  <a:lnTo>
                    <a:pt x="1055" y="82"/>
                  </a:lnTo>
                  <a:lnTo>
                    <a:pt x="1053" y="82"/>
                  </a:lnTo>
                  <a:lnTo>
                    <a:pt x="1053" y="82"/>
                  </a:lnTo>
                  <a:lnTo>
                    <a:pt x="1053" y="82"/>
                  </a:lnTo>
                  <a:lnTo>
                    <a:pt x="1053" y="82"/>
                  </a:lnTo>
                  <a:lnTo>
                    <a:pt x="1053" y="80"/>
                  </a:lnTo>
                  <a:lnTo>
                    <a:pt x="1053" y="80"/>
                  </a:lnTo>
                  <a:lnTo>
                    <a:pt x="1053" y="78"/>
                  </a:lnTo>
                  <a:lnTo>
                    <a:pt x="1055" y="78"/>
                  </a:lnTo>
                  <a:lnTo>
                    <a:pt x="1055" y="77"/>
                  </a:lnTo>
                  <a:lnTo>
                    <a:pt x="1055" y="77"/>
                  </a:lnTo>
                  <a:lnTo>
                    <a:pt x="1056" y="75"/>
                  </a:lnTo>
                  <a:lnTo>
                    <a:pt x="1056" y="75"/>
                  </a:lnTo>
                  <a:lnTo>
                    <a:pt x="1056" y="74"/>
                  </a:lnTo>
                  <a:lnTo>
                    <a:pt x="1058" y="74"/>
                  </a:lnTo>
                  <a:close/>
                  <a:moveTo>
                    <a:pt x="1059" y="72"/>
                  </a:moveTo>
                  <a:lnTo>
                    <a:pt x="1059" y="72"/>
                  </a:lnTo>
                  <a:lnTo>
                    <a:pt x="1059" y="72"/>
                  </a:lnTo>
                  <a:lnTo>
                    <a:pt x="1059" y="72"/>
                  </a:lnTo>
                  <a:lnTo>
                    <a:pt x="1061" y="72"/>
                  </a:lnTo>
                  <a:lnTo>
                    <a:pt x="1059" y="74"/>
                  </a:lnTo>
                  <a:lnTo>
                    <a:pt x="1059" y="74"/>
                  </a:lnTo>
                  <a:lnTo>
                    <a:pt x="1059" y="74"/>
                  </a:lnTo>
                  <a:lnTo>
                    <a:pt x="1059" y="72"/>
                  </a:lnTo>
                  <a:lnTo>
                    <a:pt x="1059" y="72"/>
                  </a:lnTo>
                  <a:close/>
                  <a:moveTo>
                    <a:pt x="1080" y="66"/>
                  </a:moveTo>
                  <a:lnTo>
                    <a:pt x="1080" y="66"/>
                  </a:lnTo>
                  <a:lnTo>
                    <a:pt x="1080" y="66"/>
                  </a:lnTo>
                  <a:lnTo>
                    <a:pt x="1080" y="67"/>
                  </a:lnTo>
                  <a:lnTo>
                    <a:pt x="1080" y="67"/>
                  </a:lnTo>
                  <a:lnTo>
                    <a:pt x="1078" y="69"/>
                  </a:lnTo>
                  <a:lnTo>
                    <a:pt x="1078" y="69"/>
                  </a:lnTo>
                  <a:lnTo>
                    <a:pt x="1078" y="69"/>
                  </a:lnTo>
                  <a:lnTo>
                    <a:pt x="1078" y="67"/>
                  </a:lnTo>
                  <a:lnTo>
                    <a:pt x="1078" y="66"/>
                  </a:lnTo>
                  <a:lnTo>
                    <a:pt x="1080" y="66"/>
                  </a:lnTo>
                  <a:close/>
                  <a:moveTo>
                    <a:pt x="1094" y="64"/>
                  </a:moveTo>
                  <a:lnTo>
                    <a:pt x="1096" y="64"/>
                  </a:lnTo>
                  <a:lnTo>
                    <a:pt x="1096" y="64"/>
                  </a:lnTo>
                  <a:lnTo>
                    <a:pt x="1096" y="66"/>
                  </a:lnTo>
                  <a:lnTo>
                    <a:pt x="1096" y="66"/>
                  </a:lnTo>
                  <a:lnTo>
                    <a:pt x="1096" y="66"/>
                  </a:lnTo>
                  <a:lnTo>
                    <a:pt x="1096" y="66"/>
                  </a:lnTo>
                  <a:lnTo>
                    <a:pt x="1096" y="66"/>
                  </a:lnTo>
                  <a:lnTo>
                    <a:pt x="1094" y="66"/>
                  </a:lnTo>
                  <a:lnTo>
                    <a:pt x="1094" y="64"/>
                  </a:lnTo>
                  <a:lnTo>
                    <a:pt x="1094" y="64"/>
                  </a:lnTo>
                  <a:close/>
                  <a:moveTo>
                    <a:pt x="1107" y="60"/>
                  </a:moveTo>
                  <a:lnTo>
                    <a:pt x="1107" y="60"/>
                  </a:lnTo>
                  <a:lnTo>
                    <a:pt x="1108" y="60"/>
                  </a:lnTo>
                  <a:lnTo>
                    <a:pt x="1108" y="61"/>
                  </a:lnTo>
                  <a:lnTo>
                    <a:pt x="1108" y="61"/>
                  </a:lnTo>
                  <a:lnTo>
                    <a:pt x="1108" y="61"/>
                  </a:lnTo>
                  <a:lnTo>
                    <a:pt x="1108" y="63"/>
                  </a:lnTo>
                  <a:lnTo>
                    <a:pt x="1107" y="63"/>
                  </a:lnTo>
                  <a:lnTo>
                    <a:pt x="1105" y="63"/>
                  </a:lnTo>
                  <a:lnTo>
                    <a:pt x="1103" y="63"/>
                  </a:lnTo>
                  <a:lnTo>
                    <a:pt x="1103" y="61"/>
                  </a:lnTo>
                  <a:lnTo>
                    <a:pt x="1103" y="61"/>
                  </a:lnTo>
                  <a:lnTo>
                    <a:pt x="1103" y="61"/>
                  </a:lnTo>
                  <a:lnTo>
                    <a:pt x="1103" y="61"/>
                  </a:lnTo>
                  <a:lnTo>
                    <a:pt x="1103" y="61"/>
                  </a:lnTo>
                  <a:lnTo>
                    <a:pt x="1105" y="61"/>
                  </a:lnTo>
                  <a:lnTo>
                    <a:pt x="1105" y="61"/>
                  </a:lnTo>
                  <a:lnTo>
                    <a:pt x="1107" y="60"/>
                  </a:lnTo>
                  <a:lnTo>
                    <a:pt x="1107" y="60"/>
                  </a:lnTo>
                  <a:lnTo>
                    <a:pt x="1105" y="60"/>
                  </a:lnTo>
                  <a:lnTo>
                    <a:pt x="1107" y="60"/>
                  </a:lnTo>
                  <a:close/>
                  <a:moveTo>
                    <a:pt x="1099" y="55"/>
                  </a:moveTo>
                  <a:lnTo>
                    <a:pt x="1099" y="56"/>
                  </a:lnTo>
                  <a:lnTo>
                    <a:pt x="1100" y="56"/>
                  </a:lnTo>
                  <a:lnTo>
                    <a:pt x="1100" y="56"/>
                  </a:lnTo>
                  <a:lnTo>
                    <a:pt x="1100" y="56"/>
                  </a:lnTo>
                  <a:lnTo>
                    <a:pt x="1099" y="56"/>
                  </a:lnTo>
                  <a:lnTo>
                    <a:pt x="1099" y="56"/>
                  </a:lnTo>
                  <a:lnTo>
                    <a:pt x="1099" y="56"/>
                  </a:lnTo>
                  <a:lnTo>
                    <a:pt x="1099" y="55"/>
                  </a:lnTo>
                  <a:lnTo>
                    <a:pt x="1099" y="55"/>
                  </a:lnTo>
                  <a:close/>
                  <a:moveTo>
                    <a:pt x="1099" y="52"/>
                  </a:moveTo>
                  <a:lnTo>
                    <a:pt x="1099" y="52"/>
                  </a:lnTo>
                  <a:lnTo>
                    <a:pt x="1099" y="52"/>
                  </a:lnTo>
                  <a:lnTo>
                    <a:pt x="1099" y="53"/>
                  </a:lnTo>
                  <a:lnTo>
                    <a:pt x="1099" y="53"/>
                  </a:lnTo>
                  <a:lnTo>
                    <a:pt x="1099" y="55"/>
                  </a:lnTo>
                  <a:lnTo>
                    <a:pt x="1099" y="55"/>
                  </a:lnTo>
                  <a:lnTo>
                    <a:pt x="1099" y="55"/>
                  </a:lnTo>
                  <a:lnTo>
                    <a:pt x="1099" y="55"/>
                  </a:lnTo>
                  <a:lnTo>
                    <a:pt x="1099" y="55"/>
                  </a:lnTo>
                  <a:lnTo>
                    <a:pt x="1099" y="53"/>
                  </a:lnTo>
                  <a:lnTo>
                    <a:pt x="1097" y="53"/>
                  </a:lnTo>
                  <a:lnTo>
                    <a:pt x="1099" y="52"/>
                  </a:lnTo>
                  <a:lnTo>
                    <a:pt x="1099" y="52"/>
                  </a:lnTo>
                  <a:close/>
                  <a:moveTo>
                    <a:pt x="1006" y="45"/>
                  </a:moveTo>
                  <a:lnTo>
                    <a:pt x="1006" y="45"/>
                  </a:lnTo>
                  <a:lnTo>
                    <a:pt x="1006" y="45"/>
                  </a:lnTo>
                  <a:lnTo>
                    <a:pt x="1006" y="47"/>
                  </a:lnTo>
                  <a:lnTo>
                    <a:pt x="1006" y="47"/>
                  </a:lnTo>
                  <a:lnTo>
                    <a:pt x="1004" y="47"/>
                  </a:lnTo>
                  <a:lnTo>
                    <a:pt x="1004" y="47"/>
                  </a:lnTo>
                  <a:lnTo>
                    <a:pt x="1004" y="47"/>
                  </a:lnTo>
                  <a:lnTo>
                    <a:pt x="1003" y="47"/>
                  </a:lnTo>
                  <a:lnTo>
                    <a:pt x="1004" y="47"/>
                  </a:lnTo>
                  <a:lnTo>
                    <a:pt x="1004" y="47"/>
                  </a:lnTo>
                  <a:lnTo>
                    <a:pt x="1006" y="45"/>
                  </a:lnTo>
                  <a:close/>
                  <a:moveTo>
                    <a:pt x="1007" y="44"/>
                  </a:moveTo>
                  <a:lnTo>
                    <a:pt x="1007" y="44"/>
                  </a:lnTo>
                  <a:lnTo>
                    <a:pt x="1007" y="45"/>
                  </a:lnTo>
                  <a:lnTo>
                    <a:pt x="1006" y="45"/>
                  </a:lnTo>
                  <a:lnTo>
                    <a:pt x="1006" y="45"/>
                  </a:lnTo>
                  <a:lnTo>
                    <a:pt x="1006" y="44"/>
                  </a:lnTo>
                  <a:lnTo>
                    <a:pt x="1006" y="44"/>
                  </a:lnTo>
                  <a:lnTo>
                    <a:pt x="1007" y="44"/>
                  </a:lnTo>
                  <a:close/>
                  <a:moveTo>
                    <a:pt x="1004" y="44"/>
                  </a:moveTo>
                  <a:lnTo>
                    <a:pt x="1004" y="44"/>
                  </a:lnTo>
                  <a:lnTo>
                    <a:pt x="1004" y="44"/>
                  </a:lnTo>
                  <a:lnTo>
                    <a:pt x="1004" y="45"/>
                  </a:lnTo>
                  <a:lnTo>
                    <a:pt x="1004" y="45"/>
                  </a:lnTo>
                  <a:lnTo>
                    <a:pt x="1004" y="44"/>
                  </a:lnTo>
                  <a:lnTo>
                    <a:pt x="1004" y="44"/>
                  </a:lnTo>
                  <a:lnTo>
                    <a:pt x="1004" y="44"/>
                  </a:lnTo>
                  <a:close/>
                  <a:moveTo>
                    <a:pt x="1009" y="42"/>
                  </a:moveTo>
                  <a:lnTo>
                    <a:pt x="1009" y="42"/>
                  </a:lnTo>
                  <a:lnTo>
                    <a:pt x="1009" y="42"/>
                  </a:lnTo>
                  <a:lnTo>
                    <a:pt x="1009" y="42"/>
                  </a:lnTo>
                  <a:lnTo>
                    <a:pt x="1009" y="44"/>
                  </a:lnTo>
                  <a:lnTo>
                    <a:pt x="1007" y="42"/>
                  </a:lnTo>
                  <a:lnTo>
                    <a:pt x="1007" y="42"/>
                  </a:lnTo>
                  <a:lnTo>
                    <a:pt x="1009" y="42"/>
                  </a:lnTo>
                  <a:lnTo>
                    <a:pt x="1009" y="42"/>
                  </a:lnTo>
                  <a:close/>
                  <a:moveTo>
                    <a:pt x="539" y="37"/>
                  </a:moveTo>
                  <a:lnTo>
                    <a:pt x="541" y="39"/>
                  </a:lnTo>
                  <a:lnTo>
                    <a:pt x="541" y="39"/>
                  </a:lnTo>
                  <a:lnTo>
                    <a:pt x="539" y="41"/>
                  </a:lnTo>
                  <a:lnTo>
                    <a:pt x="539" y="41"/>
                  </a:lnTo>
                  <a:lnTo>
                    <a:pt x="539" y="39"/>
                  </a:lnTo>
                  <a:lnTo>
                    <a:pt x="539" y="39"/>
                  </a:lnTo>
                  <a:lnTo>
                    <a:pt x="539" y="37"/>
                  </a:lnTo>
                  <a:close/>
                  <a:moveTo>
                    <a:pt x="1044" y="34"/>
                  </a:moveTo>
                  <a:lnTo>
                    <a:pt x="1045" y="34"/>
                  </a:lnTo>
                  <a:lnTo>
                    <a:pt x="1047" y="34"/>
                  </a:lnTo>
                  <a:lnTo>
                    <a:pt x="1047" y="36"/>
                  </a:lnTo>
                  <a:lnTo>
                    <a:pt x="1047" y="36"/>
                  </a:lnTo>
                  <a:lnTo>
                    <a:pt x="1044" y="36"/>
                  </a:lnTo>
                  <a:lnTo>
                    <a:pt x="1044" y="36"/>
                  </a:lnTo>
                  <a:lnTo>
                    <a:pt x="1044" y="36"/>
                  </a:lnTo>
                  <a:lnTo>
                    <a:pt x="1044" y="37"/>
                  </a:lnTo>
                  <a:lnTo>
                    <a:pt x="1044" y="37"/>
                  </a:lnTo>
                  <a:lnTo>
                    <a:pt x="1040" y="39"/>
                  </a:lnTo>
                  <a:lnTo>
                    <a:pt x="1040" y="41"/>
                  </a:lnTo>
                  <a:lnTo>
                    <a:pt x="1040" y="41"/>
                  </a:lnTo>
                  <a:lnTo>
                    <a:pt x="1039" y="42"/>
                  </a:lnTo>
                  <a:lnTo>
                    <a:pt x="1037" y="42"/>
                  </a:lnTo>
                  <a:lnTo>
                    <a:pt x="1037" y="44"/>
                  </a:lnTo>
                  <a:lnTo>
                    <a:pt x="1037" y="42"/>
                  </a:lnTo>
                  <a:lnTo>
                    <a:pt x="1037" y="42"/>
                  </a:lnTo>
                  <a:lnTo>
                    <a:pt x="1037" y="42"/>
                  </a:lnTo>
                  <a:lnTo>
                    <a:pt x="1037" y="41"/>
                  </a:lnTo>
                  <a:lnTo>
                    <a:pt x="1037" y="41"/>
                  </a:lnTo>
                  <a:lnTo>
                    <a:pt x="1037" y="39"/>
                  </a:lnTo>
                  <a:lnTo>
                    <a:pt x="1037" y="41"/>
                  </a:lnTo>
                  <a:lnTo>
                    <a:pt x="1037" y="41"/>
                  </a:lnTo>
                  <a:lnTo>
                    <a:pt x="1037" y="41"/>
                  </a:lnTo>
                  <a:lnTo>
                    <a:pt x="1037" y="41"/>
                  </a:lnTo>
                  <a:lnTo>
                    <a:pt x="1036" y="41"/>
                  </a:lnTo>
                  <a:lnTo>
                    <a:pt x="1034" y="41"/>
                  </a:lnTo>
                  <a:lnTo>
                    <a:pt x="1034" y="39"/>
                  </a:lnTo>
                  <a:lnTo>
                    <a:pt x="1036" y="39"/>
                  </a:lnTo>
                  <a:lnTo>
                    <a:pt x="1037" y="36"/>
                  </a:lnTo>
                  <a:lnTo>
                    <a:pt x="1039" y="36"/>
                  </a:lnTo>
                  <a:lnTo>
                    <a:pt x="1042" y="34"/>
                  </a:lnTo>
                  <a:lnTo>
                    <a:pt x="1044" y="34"/>
                  </a:lnTo>
                  <a:close/>
                  <a:moveTo>
                    <a:pt x="545" y="34"/>
                  </a:moveTo>
                  <a:lnTo>
                    <a:pt x="545" y="34"/>
                  </a:lnTo>
                  <a:lnTo>
                    <a:pt x="547" y="36"/>
                  </a:lnTo>
                  <a:lnTo>
                    <a:pt x="547" y="36"/>
                  </a:lnTo>
                  <a:lnTo>
                    <a:pt x="545" y="37"/>
                  </a:lnTo>
                  <a:lnTo>
                    <a:pt x="545" y="37"/>
                  </a:lnTo>
                  <a:lnTo>
                    <a:pt x="545" y="36"/>
                  </a:lnTo>
                  <a:lnTo>
                    <a:pt x="545" y="36"/>
                  </a:lnTo>
                  <a:lnTo>
                    <a:pt x="545" y="37"/>
                  </a:lnTo>
                  <a:lnTo>
                    <a:pt x="545" y="36"/>
                  </a:lnTo>
                  <a:lnTo>
                    <a:pt x="545" y="34"/>
                  </a:lnTo>
                  <a:lnTo>
                    <a:pt x="545" y="34"/>
                  </a:lnTo>
                  <a:close/>
                  <a:moveTo>
                    <a:pt x="544" y="30"/>
                  </a:moveTo>
                  <a:lnTo>
                    <a:pt x="545" y="31"/>
                  </a:lnTo>
                  <a:lnTo>
                    <a:pt x="545" y="31"/>
                  </a:lnTo>
                  <a:lnTo>
                    <a:pt x="545" y="33"/>
                  </a:lnTo>
                  <a:lnTo>
                    <a:pt x="545" y="33"/>
                  </a:lnTo>
                  <a:lnTo>
                    <a:pt x="544" y="33"/>
                  </a:lnTo>
                  <a:lnTo>
                    <a:pt x="544" y="31"/>
                  </a:lnTo>
                  <a:lnTo>
                    <a:pt x="544" y="31"/>
                  </a:lnTo>
                  <a:lnTo>
                    <a:pt x="544" y="31"/>
                  </a:lnTo>
                  <a:lnTo>
                    <a:pt x="544" y="30"/>
                  </a:lnTo>
                  <a:close/>
                  <a:moveTo>
                    <a:pt x="1036" y="22"/>
                  </a:moveTo>
                  <a:lnTo>
                    <a:pt x="1037" y="22"/>
                  </a:lnTo>
                  <a:lnTo>
                    <a:pt x="1036" y="23"/>
                  </a:lnTo>
                  <a:lnTo>
                    <a:pt x="1036" y="23"/>
                  </a:lnTo>
                  <a:lnTo>
                    <a:pt x="1036" y="23"/>
                  </a:lnTo>
                  <a:lnTo>
                    <a:pt x="1034" y="25"/>
                  </a:lnTo>
                  <a:lnTo>
                    <a:pt x="1031" y="26"/>
                  </a:lnTo>
                  <a:lnTo>
                    <a:pt x="1029" y="26"/>
                  </a:lnTo>
                  <a:lnTo>
                    <a:pt x="1029" y="26"/>
                  </a:lnTo>
                  <a:lnTo>
                    <a:pt x="1031" y="26"/>
                  </a:lnTo>
                  <a:lnTo>
                    <a:pt x="1031" y="26"/>
                  </a:lnTo>
                  <a:lnTo>
                    <a:pt x="1029" y="26"/>
                  </a:lnTo>
                  <a:lnTo>
                    <a:pt x="1028" y="28"/>
                  </a:lnTo>
                  <a:lnTo>
                    <a:pt x="1026" y="28"/>
                  </a:lnTo>
                  <a:lnTo>
                    <a:pt x="1026" y="28"/>
                  </a:lnTo>
                  <a:lnTo>
                    <a:pt x="1026" y="28"/>
                  </a:lnTo>
                  <a:lnTo>
                    <a:pt x="1026" y="26"/>
                  </a:lnTo>
                  <a:lnTo>
                    <a:pt x="1026" y="26"/>
                  </a:lnTo>
                  <a:lnTo>
                    <a:pt x="1026" y="26"/>
                  </a:lnTo>
                  <a:lnTo>
                    <a:pt x="1026" y="26"/>
                  </a:lnTo>
                  <a:lnTo>
                    <a:pt x="1028" y="26"/>
                  </a:lnTo>
                  <a:lnTo>
                    <a:pt x="1033" y="23"/>
                  </a:lnTo>
                  <a:lnTo>
                    <a:pt x="1036" y="22"/>
                  </a:lnTo>
                  <a:lnTo>
                    <a:pt x="1036" y="22"/>
                  </a:lnTo>
                  <a:close/>
                  <a:moveTo>
                    <a:pt x="544" y="19"/>
                  </a:moveTo>
                  <a:lnTo>
                    <a:pt x="544" y="19"/>
                  </a:lnTo>
                  <a:lnTo>
                    <a:pt x="544" y="19"/>
                  </a:lnTo>
                  <a:lnTo>
                    <a:pt x="544" y="19"/>
                  </a:lnTo>
                  <a:lnTo>
                    <a:pt x="544" y="20"/>
                  </a:lnTo>
                  <a:lnTo>
                    <a:pt x="542" y="20"/>
                  </a:lnTo>
                  <a:lnTo>
                    <a:pt x="542" y="20"/>
                  </a:lnTo>
                  <a:lnTo>
                    <a:pt x="544" y="22"/>
                  </a:lnTo>
                  <a:lnTo>
                    <a:pt x="544" y="22"/>
                  </a:lnTo>
                  <a:lnTo>
                    <a:pt x="544" y="22"/>
                  </a:lnTo>
                  <a:lnTo>
                    <a:pt x="545" y="25"/>
                  </a:lnTo>
                  <a:lnTo>
                    <a:pt x="545" y="23"/>
                  </a:lnTo>
                  <a:lnTo>
                    <a:pt x="547" y="25"/>
                  </a:lnTo>
                  <a:lnTo>
                    <a:pt x="547" y="26"/>
                  </a:lnTo>
                  <a:lnTo>
                    <a:pt x="547" y="26"/>
                  </a:lnTo>
                  <a:lnTo>
                    <a:pt x="547" y="26"/>
                  </a:lnTo>
                  <a:lnTo>
                    <a:pt x="545" y="26"/>
                  </a:lnTo>
                  <a:lnTo>
                    <a:pt x="545" y="25"/>
                  </a:lnTo>
                  <a:lnTo>
                    <a:pt x="545" y="25"/>
                  </a:lnTo>
                  <a:lnTo>
                    <a:pt x="544" y="25"/>
                  </a:lnTo>
                  <a:lnTo>
                    <a:pt x="544" y="25"/>
                  </a:lnTo>
                  <a:lnTo>
                    <a:pt x="544" y="23"/>
                  </a:lnTo>
                  <a:lnTo>
                    <a:pt x="544" y="23"/>
                  </a:lnTo>
                  <a:lnTo>
                    <a:pt x="544" y="22"/>
                  </a:lnTo>
                  <a:lnTo>
                    <a:pt x="542" y="22"/>
                  </a:lnTo>
                  <a:lnTo>
                    <a:pt x="542" y="22"/>
                  </a:lnTo>
                  <a:lnTo>
                    <a:pt x="542" y="20"/>
                  </a:lnTo>
                  <a:lnTo>
                    <a:pt x="541" y="20"/>
                  </a:lnTo>
                  <a:lnTo>
                    <a:pt x="542" y="20"/>
                  </a:lnTo>
                  <a:lnTo>
                    <a:pt x="542" y="19"/>
                  </a:lnTo>
                  <a:lnTo>
                    <a:pt x="544" y="19"/>
                  </a:lnTo>
                  <a:close/>
                  <a:moveTo>
                    <a:pt x="539" y="15"/>
                  </a:moveTo>
                  <a:lnTo>
                    <a:pt x="539" y="15"/>
                  </a:lnTo>
                  <a:lnTo>
                    <a:pt x="539" y="15"/>
                  </a:lnTo>
                  <a:lnTo>
                    <a:pt x="541" y="17"/>
                  </a:lnTo>
                  <a:lnTo>
                    <a:pt x="541" y="17"/>
                  </a:lnTo>
                  <a:lnTo>
                    <a:pt x="541" y="17"/>
                  </a:lnTo>
                  <a:lnTo>
                    <a:pt x="539" y="17"/>
                  </a:lnTo>
                  <a:lnTo>
                    <a:pt x="539" y="17"/>
                  </a:lnTo>
                  <a:lnTo>
                    <a:pt x="539" y="15"/>
                  </a:lnTo>
                  <a:lnTo>
                    <a:pt x="539" y="15"/>
                  </a:lnTo>
                  <a:lnTo>
                    <a:pt x="539" y="15"/>
                  </a:lnTo>
                  <a:close/>
                  <a:moveTo>
                    <a:pt x="536" y="14"/>
                  </a:moveTo>
                  <a:lnTo>
                    <a:pt x="537" y="15"/>
                  </a:lnTo>
                  <a:lnTo>
                    <a:pt x="537" y="15"/>
                  </a:lnTo>
                  <a:lnTo>
                    <a:pt x="537" y="17"/>
                  </a:lnTo>
                  <a:lnTo>
                    <a:pt x="536" y="15"/>
                  </a:lnTo>
                  <a:lnTo>
                    <a:pt x="536" y="15"/>
                  </a:lnTo>
                  <a:lnTo>
                    <a:pt x="536" y="15"/>
                  </a:lnTo>
                  <a:lnTo>
                    <a:pt x="536" y="14"/>
                  </a:lnTo>
                  <a:lnTo>
                    <a:pt x="536" y="14"/>
                  </a:lnTo>
                  <a:lnTo>
                    <a:pt x="536" y="14"/>
                  </a:lnTo>
                  <a:close/>
                  <a:moveTo>
                    <a:pt x="539" y="12"/>
                  </a:moveTo>
                  <a:lnTo>
                    <a:pt x="541" y="12"/>
                  </a:lnTo>
                  <a:lnTo>
                    <a:pt x="541" y="12"/>
                  </a:lnTo>
                  <a:lnTo>
                    <a:pt x="541" y="14"/>
                  </a:lnTo>
                  <a:lnTo>
                    <a:pt x="541" y="14"/>
                  </a:lnTo>
                  <a:lnTo>
                    <a:pt x="539" y="12"/>
                  </a:lnTo>
                  <a:lnTo>
                    <a:pt x="539" y="12"/>
                  </a:lnTo>
                  <a:lnTo>
                    <a:pt x="539" y="14"/>
                  </a:lnTo>
                  <a:lnTo>
                    <a:pt x="539" y="14"/>
                  </a:lnTo>
                  <a:lnTo>
                    <a:pt x="537" y="14"/>
                  </a:lnTo>
                  <a:lnTo>
                    <a:pt x="537" y="12"/>
                  </a:lnTo>
                  <a:lnTo>
                    <a:pt x="537" y="12"/>
                  </a:lnTo>
                  <a:lnTo>
                    <a:pt x="539" y="12"/>
                  </a:lnTo>
                  <a:lnTo>
                    <a:pt x="539" y="12"/>
                  </a:lnTo>
                  <a:close/>
                  <a:moveTo>
                    <a:pt x="939" y="0"/>
                  </a:moveTo>
                  <a:lnTo>
                    <a:pt x="943" y="0"/>
                  </a:lnTo>
                  <a:lnTo>
                    <a:pt x="944" y="1"/>
                  </a:lnTo>
                  <a:lnTo>
                    <a:pt x="944" y="1"/>
                  </a:lnTo>
                  <a:lnTo>
                    <a:pt x="944" y="1"/>
                  </a:lnTo>
                  <a:lnTo>
                    <a:pt x="944" y="4"/>
                  </a:lnTo>
                  <a:lnTo>
                    <a:pt x="946" y="6"/>
                  </a:lnTo>
                  <a:lnTo>
                    <a:pt x="947" y="9"/>
                  </a:lnTo>
                  <a:lnTo>
                    <a:pt x="947" y="9"/>
                  </a:lnTo>
                  <a:lnTo>
                    <a:pt x="947" y="11"/>
                  </a:lnTo>
                  <a:lnTo>
                    <a:pt x="947" y="11"/>
                  </a:lnTo>
                  <a:lnTo>
                    <a:pt x="947" y="11"/>
                  </a:lnTo>
                  <a:lnTo>
                    <a:pt x="951" y="12"/>
                  </a:lnTo>
                  <a:lnTo>
                    <a:pt x="957" y="12"/>
                  </a:lnTo>
                  <a:lnTo>
                    <a:pt x="958" y="14"/>
                  </a:lnTo>
                  <a:lnTo>
                    <a:pt x="960" y="15"/>
                  </a:lnTo>
                  <a:lnTo>
                    <a:pt x="962" y="15"/>
                  </a:lnTo>
                  <a:lnTo>
                    <a:pt x="963" y="15"/>
                  </a:lnTo>
                  <a:lnTo>
                    <a:pt x="965" y="14"/>
                  </a:lnTo>
                  <a:lnTo>
                    <a:pt x="966" y="14"/>
                  </a:lnTo>
                  <a:lnTo>
                    <a:pt x="968" y="14"/>
                  </a:lnTo>
                  <a:lnTo>
                    <a:pt x="969" y="14"/>
                  </a:lnTo>
                  <a:lnTo>
                    <a:pt x="971" y="14"/>
                  </a:lnTo>
                  <a:lnTo>
                    <a:pt x="971" y="14"/>
                  </a:lnTo>
                  <a:lnTo>
                    <a:pt x="974" y="14"/>
                  </a:lnTo>
                  <a:lnTo>
                    <a:pt x="976" y="15"/>
                  </a:lnTo>
                  <a:lnTo>
                    <a:pt x="977" y="17"/>
                  </a:lnTo>
                  <a:lnTo>
                    <a:pt x="979" y="17"/>
                  </a:lnTo>
                  <a:lnTo>
                    <a:pt x="979" y="19"/>
                  </a:lnTo>
                  <a:lnTo>
                    <a:pt x="980" y="20"/>
                  </a:lnTo>
                  <a:lnTo>
                    <a:pt x="980" y="20"/>
                  </a:lnTo>
                  <a:lnTo>
                    <a:pt x="982" y="19"/>
                  </a:lnTo>
                  <a:lnTo>
                    <a:pt x="984" y="19"/>
                  </a:lnTo>
                  <a:lnTo>
                    <a:pt x="985" y="20"/>
                  </a:lnTo>
                  <a:lnTo>
                    <a:pt x="988" y="22"/>
                  </a:lnTo>
                  <a:lnTo>
                    <a:pt x="992" y="23"/>
                  </a:lnTo>
                  <a:lnTo>
                    <a:pt x="993" y="23"/>
                  </a:lnTo>
                  <a:lnTo>
                    <a:pt x="995" y="23"/>
                  </a:lnTo>
                  <a:lnTo>
                    <a:pt x="998" y="23"/>
                  </a:lnTo>
                  <a:lnTo>
                    <a:pt x="999" y="22"/>
                  </a:lnTo>
                  <a:lnTo>
                    <a:pt x="1001" y="22"/>
                  </a:lnTo>
                  <a:lnTo>
                    <a:pt x="1003" y="22"/>
                  </a:lnTo>
                  <a:lnTo>
                    <a:pt x="1003" y="23"/>
                  </a:lnTo>
                  <a:lnTo>
                    <a:pt x="1004" y="23"/>
                  </a:lnTo>
                  <a:lnTo>
                    <a:pt x="1006" y="23"/>
                  </a:lnTo>
                  <a:lnTo>
                    <a:pt x="1010" y="23"/>
                  </a:lnTo>
                  <a:lnTo>
                    <a:pt x="1014" y="23"/>
                  </a:lnTo>
                  <a:lnTo>
                    <a:pt x="1014" y="23"/>
                  </a:lnTo>
                  <a:lnTo>
                    <a:pt x="1015" y="25"/>
                  </a:lnTo>
                  <a:lnTo>
                    <a:pt x="1017" y="25"/>
                  </a:lnTo>
                  <a:lnTo>
                    <a:pt x="1018" y="25"/>
                  </a:lnTo>
                  <a:lnTo>
                    <a:pt x="1021" y="25"/>
                  </a:lnTo>
                  <a:lnTo>
                    <a:pt x="1020" y="25"/>
                  </a:lnTo>
                  <a:lnTo>
                    <a:pt x="1020" y="25"/>
                  </a:lnTo>
                  <a:lnTo>
                    <a:pt x="1020" y="25"/>
                  </a:lnTo>
                  <a:lnTo>
                    <a:pt x="1018" y="26"/>
                  </a:lnTo>
                  <a:lnTo>
                    <a:pt x="1017" y="26"/>
                  </a:lnTo>
                  <a:lnTo>
                    <a:pt x="1015" y="28"/>
                  </a:lnTo>
                  <a:lnTo>
                    <a:pt x="1012" y="30"/>
                  </a:lnTo>
                  <a:lnTo>
                    <a:pt x="1006" y="31"/>
                  </a:lnTo>
                  <a:lnTo>
                    <a:pt x="1003" y="33"/>
                  </a:lnTo>
                  <a:lnTo>
                    <a:pt x="1001" y="34"/>
                  </a:lnTo>
                  <a:lnTo>
                    <a:pt x="995" y="39"/>
                  </a:lnTo>
                  <a:lnTo>
                    <a:pt x="992" y="42"/>
                  </a:lnTo>
                  <a:lnTo>
                    <a:pt x="985" y="47"/>
                  </a:lnTo>
                  <a:lnTo>
                    <a:pt x="984" y="47"/>
                  </a:lnTo>
                  <a:lnTo>
                    <a:pt x="984" y="47"/>
                  </a:lnTo>
                  <a:lnTo>
                    <a:pt x="985" y="49"/>
                  </a:lnTo>
                  <a:lnTo>
                    <a:pt x="985" y="49"/>
                  </a:lnTo>
                  <a:lnTo>
                    <a:pt x="987" y="49"/>
                  </a:lnTo>
                  <a:lnTo>
                    <a:pt x="988" y="49"/>
                  </a:lnTo>
                  <a:lnTo>
                    <a:pt x="993" y="47"/>
                  </a:lnTo>
                  <a:lnTo>
                    <a:pt x="995" y="47"/>
                  </a:lnTo>
                  <a:lnTo>
                    <a:pt x="998" y="45"/>
                  </a:lnTo>
                  <a:lnTo>
                    <a:pt x="998" y="45"/>
                  </a:lnTo>
                  <a:lnTo>
                    <a:pt x="998" y="45"/>
                  </a:lnTo>
                  <a:lnTo>
                    <a:pt x="998" y="45"/>
                  </a:lnTo>
                  <a:lnTo>
                    <a:pt x="1001" y="44"/>
                  </a:lnTo>
                  <a:lnTo>
                    <a:pt x="1003" y="44"/>
                  </a:lnTo>
                  <a:lnTo>
                    <a:pt x="1003" y="44"/>
                  </a:lnTo>
                  <a:lnTo>
                    <a:pt x="1004" y="44"/>
                  </a:lnTo>
                  <a:lnTo>
                    <a:pt x="1004" y="45"/>
                  </a:lnTo>
                  <a:lnTo>
                    <a:pt x="1003" y="45"/>
                  </a:lnTo>
                  <a:lnTo>
                    <a:pt x="1003" y="47"/>
                  </a:lnTo>
                  <a:lnTo>
                    <a:pt x="1003" y="47"/>
                  </a:lnTo>
                  <a:lnTo>
                    <a:pt x="1003" y="49"/>
                  </a:lnTo>
                  <a:lnTo>
                    <a:pt x="1003" y="49"/>
                  </a:lnTo>
                  <a:lnTo>
                    <a:pt x="1001" y="50"/>
                  </a:lnTo>
                  <a:lnTo>
                    <a:pt x="1001" y="50"/>
                  </a:lnTo>
                  <a:lnTo>
                    <a:pt x="1004" y="50"/>
                  </a:lnTo>
                  <a:lnTo>
                    <a:pt x="1004" y="50"/>
                  </a:lnTo>
                  <a:lnTo>
                    <a:pt x="1004" y="49"/>
                  </a:lnTo>
                  <a:lnTo>
                    <a:pt x="1004" y="49"/>
                  </a:lnTo>
                  <a:lnTo>
                    <a:pt x="1004" y="49"/>
                  </a:lnTo>
                  <a:lnTo>
                    <a:pt x="1006" y="50"/>
                  </a:lnTo>
                  <a:lnTo>
                    <a:pt x="1007" y="50"/>
                  </a:lnTo>
                  <a:lnTo>
                    <a:pt x="1007" y="50"/>
                  </a:lnTo>
                  <a:lnTo>
                    <a:pt x="1010" y="50"/>
                  </a:lnTo>
                  <a:lnTo>
                    <a:pt x="1012" y="50"/>
                  </a:lnTo>
                  <a:lnTo>
                    <a:pt x="1015" y="49"/>
                  </a:lnTo>
                  <a:lnTo>
                    <a:pt x="1017" y="47"/>
                  </a:lnTo>
                  <a:lnTo>
                    <a:pt x="1020" y="47"/>
                  </a:lnTo>
                  <a:lnTo>
                    <a:pt x="1021" y="45"/>
                  </a:lnTo>
                  <a:lnTo>
                    <a:pt x="1025" y="45"/>
                  </a:lnTo>
                  <a:lnTo>
                    <a:pt x="1025" y="45"/>
                  </a:lnTo>
                  <a:lnTo>
                    <a:pt x="1026" y="44"/>
                  </a:lnTo>
                  <a:lnTo>
                    <a:pt x="1028" y="44"/>
                  </a:lnTo>
                  <a:lnTo>
                    <a:pt x="1029" y="42"/>
                  </a:lnTo>
                  <a:lnTo>
                    <a:pt x="1029" y="42"/>
                  </a:lnTo>
                  <a:lnTo>
                    <a:pt x="1031" y="42"/>
                  </a:lnTo>
                  <a:lnTo>
                    <a:pt x="1031" y="41"/>
                  </a:lnTo>
                  <a:lnTo>
                    <a:pt x="1033" y="39"/>
                  </a:lnTo>
                  <a:lnTo>
                    <a:pt x="1034" y="39"/>
                  </a:lnTo>
                  <a:lnTo>
                    <a:pt x="1034" y="39"/>
                  </a:lnTo>
                  <a:lnTo>
                    <a:pt x="1034" y="39"/>
                  </a:lnTo>
                  <a:lnTo>
                    <a:pt x="1034" y="41"/>
                  </a:lnTo>
                  <a:lnTo>
                    <a:pt x="1036" y="41"/>
                  </a:lnTo>
                  <a:lnTo>
                    <a:pt x="1036" y="41"/>
                  </a:lnTo>
                  <a:lnTo>
                    <a:pt x="1036" y="42"/>
                  </a:lnTo>
                  <a:lnTo>
                    <a:pt x="1036" y="42"/>
                  </a:lnTo>
                  <a:lnTo>
                    <a:pt x="1036" y="42"/>
                  </a:lnTo>
                  <a:lnTo>
                    <a:pt x="1037" y="44"/>
                  </a:lnTo>
                  <a:lnTo>
                    <a:pt x="1037" y="44"/>
                  </a:lnTo>
                  <a:lnTo>
                    <a:pt x="1037" y="45"/>
                  </a:lnTo>
                  <a:lnTo>
                    <a:pt x="1037" y="47"/>
                  </a:lnTo>
                  <a:lnTo>
                    <a:pt x="1037" y="47"/>
                  </a:lnTo>
                  <a:lnTo>
                    <a:pt x="1037" y="47"/>
                  </a:lnTo>
                  <a:lnTo>
                    <a:pt x="1037" y="47"/>
                  </a:lnTo>
                  <a:lnTo>
                    <a:pt x="1037" y="47"/>
                  </a:lnTo>
                  <a:lnTo>
                    <a:pt x="1037" y="45"/>
                  </a:lnTo>
                  <a:lnTo>
                    <a:pt x="1039" y="45"/>
                  </a:lnTo>
                  <a:lnTo>
                    <a:pt x="1040" y="44"/>
                  </a:lnTo>
                  <a:lnTo>
                    <a:pt x="1040" y="44"/>
                  </a:lnTo>
                  <a:lnTo>
                    <a:pt x="1042" y="44"/>
                  </a:lnTo>
                  <a:lnTo>
                    <a:pt x="1045" y="45"/>
                  </a:lnTo>
                  <a:lnTo>
                    <a:pt x="1047" y="45"/>
                  </a:lnTo>
                  <a:lnTo>
                    <a:pt x="1048" y="45"/>
                  </a:lnTo>
                  <a:lnTo>
                    <a:pt x="1048" y="47"/>
                  </a:lnTo>
                  <a:lnTo>
                    <a:pt x="1051" y="49"/>
                  </a:lnTo>
                  <a:lnTo>
                    <a:pt x="1051" y="50"/>
                  </a:lnTo>
                  <a:lnTo>
                    <a:pt x="1051" y="50"/>
                  </a:lnTo>
                  <a:lnTo>
                    <a:pt x="1053" y="50"/>
                  </a:lnTo>
                  <a:lnTo>
                    <a:pt x="1053" y="52"/>
                  </a:lnTo>
                  <a:lnTo>
                    <a:pt x="1053" y="52"/>
                  </a:lnTo>
                  <a:lnTo>
                    <a:pt x="1056" y="52"/>
                  </a:lnTo>
                  <a:lnTo>
                    <a:pt x="1056" y="52"/>
                  </a:lnTo>
                  <a:lnTo>
                    <a:pt x="1058" y="52"/>
                  </a:lnTo>
                  <a:lnTo>
                    <a:pt x="1058" y="52"/>
                  </a:lnTo>
                  <a:lnTo>
                    <a:pt x="1059" y="53"/>
                  </a:lnTo>
                  <a:lnTo>
                    <a:pt x="1061" y="53"/>
                  </a:lnTo>
                  <a:lnTo>
                    <a:pt x="1061" y="53"/>
                  </a:lnTo>
                  <a:lnTo>
                    <a:pt x="1062" y="53"/>
                  </a:lnTo>
                  <a:lnTo>
                    <a:pt x="1062" y="53"/>
                  </a:lnTo>
                  <a:lnTo>
                    <a:pt x="1062" y="53"/>
                  </a:lnTo>
                  <a:lnTo>
                    <a:pt x="1064" y="53"/>
                  </a:lnTo>
                  <a:lnTo>
                    <a:pt x="1066" y="52"/>
                  </a:lnTo>
                  <a:lnTo>
                    <a:pt x="1067" y="50"/>
                  </a:lnTo>
                  <a:lnTo>
                    <a:pt x="1069" y="50"/>
                  </a:lnTo>
                  <a:lnTo>
                    <a:pt x="1070" y="49"/>
                  </a:lnTo>
                  <a:lnTo>
                    <a:pt x="1070" y="49"/>
                  </a:lnTo>
                  <a:lnTo>
                    <a:pt x="1074" y="49"/>
                  </a:lnTo>
                  <a:lnTo>
                    <a:pt x="1075" y="49"/>
                  </a:lnTo>
                  <a:lnTo>
                    <a:pt x="1078" y="49"/>
                  </a:lnTo>
                  <a:lnTo>
                    <a:pt x="1081" y="49"/>
                  </a:lnTo>
                  <a:lnTo>
                    <a:pt x="1083" y="49"/>
                  </a:lnTo>
                  <a:lnTo>
                    <a:pt x="1085" y="47"/>
                  </a:lnTo>
                  <a:lnTo>
                    <a:pt x="1086" y="47"/>
                  </a:lnTo>
                  <a:lnTo>
                    <a:pt x="1088" y="47"/>
                  </a:lnTo>
                  <a:lnTo>
                    <a:pt x="1088" y="49"/>
                  </a:lnTo>
                  <a:lnTo>
                    <a:pt x="1086" y="49"/>
                  </a:lnTo>
                  <a:lnTo>
                    <a:pt x="1086" y="50"/>
                  </a:lnTo>
                  <a:lnTo>
                    <a:pt x="1086" y="52"/>
                  </a:lnTo>
                  <a:lnTo>
                    <a:pt x="1086" y="52"/>
                  </a:lnTo>
                  <a:lnTo>
                    <a:pt x="1086" y="52"/>
                  </a:lnTo>
                  <a:lnTo>
                    <a:pt x="1086" y="52"/>
                  </a:lnTo>
                  <a:lnTo>
                    <a:pt x="1088" y="52"/>
                  </a:lnTo>
                  <a:lnTo>
                    <a:pt x="1089" y="53"/>
                  </a:lnTo>
                  <a:lnTo>
                    <a:pt x="1091" y="53"/>
                  </a:lnTo>
                  <a:lnTo>
                    <a:pt x="1091" y="53"/>
                  </a:lnTo>
                  <a:lnTo>
                    <a:pt x="1092" y="53"/>
                  </a:lnTo>
                  <a:lnTo>
                    <a:pt x="1092" y="53"/>
                  </a:lnTo>
                  <a:lnTo>
                    <a:pt x="1094" y="53"/>
                  </a:lnTo>
                  <a:lnTo>
                    <a:pt x="1094" y="53"/>
                  </a:lnTo>
                  <a:lnTo>
                    <a:pt x="1096" y="53"/>
                  </a:lnTo>
                  <a:lnTo>
                    <a:pt x="1096" y="52"/>
                  </a:lnTo>
                  <a:lnTo>
                    <a:pt x="1096" y="52"/>
                  </a:lnTo>
                  <a:lnTo>
                    <a:pt x="1097" y="53"/>
                  </a:lnTo>
                  <a:lnTo>
                    <a:pt x="1097" y="53"/>
                  </a:lnTo>
                  <a:lnTo>
                    <a:pt x="1097" y="53"/>
                  </a:lnTo>
                  <a:lnTo>
                    <a:pt x="1099" y="55"/>
                  </a:lnTo>
                  <a:lnTo>
                    <a:pt x="1099" y="56"/>
                  </a:lnTo>
                  <a:lnTo>
                    <a:pt x="1099" y="56"/>
                  </a:lnTo>
                  <a:lnTo>
                    <a:pt x="1099" y="56"/>
                  </a:lnTo>
                  <a:lnTo>
                    <a:pt x="1099" y="58"/>
                  </a:lnTo>
                  <a:lnTo>
                    <a:pt x="1097" y="58"/>
                  </a:lnTo>
                  <a:lnTo>
                    <a:pt x="1099" y="58"/>
                  </a:lnTo>
                  <a:lnTo>
                    <a:pt x="1100" y="58"/>
                  </a:lnTo>
                  <a:lnTo>
                    <a:pt x="1100" y="58"/>
                  </a:lnTo>
                  <a:lnTo>
                    <a:pt x="1100" y="60"/>
                  </a:lnTo>
                  <a:lnTo>
                    <a:pt x="1100" y="60"/>
                  </a:lnTo>
                  <a:lnTo>
                    <a:pt x="1100" y="60"/>
                  </a:lnTo>
                  <a:lnTo>
                    <a:pt x="1102" y="60"/>
                  </a:lnTo>
                  <a:lnTo>
                    <a:pt x="1102" y="61"/>
                  </a:lnTo>
                  <a:lnTo>
                    <a:pt x="1103" y="61"/>
                  </a:lnTo>
                  <a:lnTo>
                    <a:pt x="1103" y="61"/>
                  </a:lnTo>
                  <a:lnTo>
                    <a:pt x="1102" y="63"/>
                  </a:lnTo>
                  <a:lnTo>
                    <a:pt x="1102" y="63"/>
                  </a:lnTo>
                  <a:lnTo>
                    <a:pt x="1097" y="61"/>
                  </a:lnTo>
                  <a:lnTo>
                    <a:pt x="1096" y="61"/>
                  </a:lnTo>
                  <a:lnTo>
                    <a:pt x="1094" y="61"/>
                  </a:lnTo>
                  <a:lnTo>
                    <a:pt x="1094" y="61"/>
                  </a:lnTo>
                  <a:lnTo>
                    <a:pt x="1094" y="61"/>
                  </a:lnTo>
                  <a:lnTo>
                    <a:pt x="1094" y="61"/>
                  </a:lnTo>
                  <a:lnTo>
                    <a:pt x="1094" y="61"/>
                  </a:lnTo>
                  <a:lnTo>
                    <a:pt x="1094" y="61"/>
                  </a:lnTo>
                  <a:lnTo>
                    <a:pt x="1092" y="61"/>
                  </a:lnTo>
                  <a:lnTo>
                    <a:pt x="1092" y="61"/>
                  </a:lnTo>
                  <a:lnTo>
                    <a:pt x="1092" y="61"/>
                  </a:lnTo>
                  <a:lnTo>
                    <a:pt x="1091" y="63"/>
                  </a:lnTo>
                  <a:lnTo>
                    <a:pt x="1091" y="63"/>
                  </a:lnTo>
                  <a:lnTo>
                    <a:pt x="1091" y="63"/>
                  </a:lnTo>
                  <a:lnTo>
                    <a:pt x="1091" y="64"/>
                  </a:lnTo>
                  <a:lnTo>
                    <a:pt x="1091" y="64"/>
                  </a:lnTo>
                  <a:lnTo>
                    <a:pt x="1091" y="64"/>
                  </a:lnTo>
                  <a:lnTo>
                    <a:pt x="1091" y="64"/>
                  </a:lnTo>
                  <a:lnTo>
                    <a:pt x="1089" y="64"/>
                  </a:lnTo>
                  <a:lnTo>
                    <a:pt x="1088" y="61"/>
                  </a:lnTo>
                  <a:lnTo>
                    <a:pt x="1086" y="61"/>
                  </a:lnTo>
                  <a:lnTo>
                    <a:pt x="1083" y="60"/>
                  </a:lnTo>
                  <a:lnTo>
                    <a:pt x="1081" y="60"/>
                  </a:lnTo>
                  <a:lnTo>
                    <a:pt x="1080" y="60"/>
                  </a:lnTo>
                  <a:lnTo>
                    <a:pt x="1078" y="60"/>
                  </a:lnTo>
                  <a:lnTo>
                    <a:pt x="1078" y="61"/>
                  </a:lnTo>
                  <a:lnTo>
                    <a:pt x="1077" y="61"/>
                  </a:lnTo>
                  <a:lnTo>
                    <a:pt x="1075" y="61"/>
                  </a:lnTo>
                  <a:lnTo>
                    <a:pt x="1074" y="63"/>
                  </a:lnTo>
                  <a:lnTo>
                    <a:pt x="1074" y="63"/>
                  </a:lnTo>
                  <a:lnTo>
                    <a:pt x="1074" y="63"/>
                  </a:lnTo>
                  <a:lnTo>
                    <a:pt x="1072" y="63"/>
                  </a:lnTo>
                  <a:lnTo>
                    <a:pt x="1070" y="63"/>
                  </a:lnTo>
                  <a:lnTo>
                    <a:pt x="1069" y="63"/>
                  </a:lnTo>
                  <a:lnTo>
                    <a:pt x="1069" y="63"/>
                  </a:lnTo>
                  <a:lnTo>
                    <a:pt x="1067" y="64"/>
                  </a:lnTo>
                  <a:lnTo>
                    <a:pt x="1067" y="64"/>
                  </a:lnTo>
                  <a:lnTo>
                    <a:pt x="1067" y="64"/>
                  </a:lnTo>
                  <a:lnTo>
                    <a:pt x="1066" y="66"/>
                  </a:lnTo>
                  <a:lnTo>
                    <a:pt x="1064" y="66"/>
                  </a:lnTo>
                  <a:lnTo>
                    <a:pt x="1064" y="67"/>
                  </a:lnTo>
                  <a:lnTo>
                    <a:pt x="1064" y="67"/>
                  </a:lnTo>
                  <a:lnTo>
                    <a:pt x="1064" y="67"/>
                  </a:lnTo>
                  <a:lnTo>
                    <a:pt x="1062" y="67"/>
                  </a:lnTo>
                  <a:lnTo>
                    <a:pt x="1062" y="67"/>
                  </a:lnTo>
                  <a:lnTo>
                    <a:pt x="1062" y="67"/>
                  </a:lnTo>
                  <a:lnTo>
                    <a:pt x="1062" y="66"/>
                  </a:lnTo>
                  <a:lnTo>
                    <a:pt x="1064" y="66"/>
                  </a:lnTo>
                  <a:lnTo>
                    <a:pt x="1064" y="66"/>
                  </a:lnTo>
                  <a:lnTo>
                    <a:pt x="1064" y="64"/>
                  </a:lnTo>
                  <a:lnTo>
                    <a:pt x="1064" y="64"/>
                  </a:lnTo>
                  <a:lnTo>
                    <a:pt x="1064" y="63"/>
                  </a:lnTo>
                  <a:lnTo>
                    <a:pt x="1064" y="64"/>
                  </a:lnTo>
                  <a:lnTo>
                    <a:pt x="1062" y="64"/>
                  </a:lnTo>
                  <a:lnTo>
                    <a:pt x="1062" y="64"/>
                  </a:lnTo>
                  <a:lnTo>
                    <a:pt x="1061" y="64"/>
                  </a:lnTo>
                  <a:lnTo>
                    <a:pt x="1061" y="64"/>
                  </a:lnTo>
                  <a:lnTo>
                    <a:pt x="1061" y="66"/>
                  </a:lnTo>
                  <a:lnTo>
                    <a:pt x="1059" y="66"/>
                  </a:lnTo>
                  <a:lnTo>
                    <a:pt x="1059" y="67"/>
                  </a:lnTo>
                  <a:lnTo>
                    <a:pt x="1058" y="66"/>
                  </a:lnTo>
                  <a:lnTo>
                    <a:pt x="1058" y="66"/>
                  </a:lnTo>
                  <a:lnTo>
                    <a:pt x="1058" y="64"/>
                  </a:lnTo>
                  <a:lnTo>
                    <a:pt x="1058" y="63"/>
                  </a:lnTo>
                  <a:lnTo>
                    <a:pt x="1058" y="63"/>
                  </a:lnTo>
                  <a:lnTo>
                    <a:pt x="1058" y="63"/>
                  </a:lnTo>
                  <a:lnTo>
                    <a:pt x="1058" y="64"/>
                  </a:lnTo>
                  <a:lnTo>
                    <a:pt x="1056" y="66"/>
                  </a:lnTo>
                  <a:lnTo>
                    <a:pt x="1056" y="67"/>
                  </a:lnTo>
                  <a:lnTo>
                    <a:pt x="1056" y="67"/>
                  </a:lnTo>
                  <a:lnTo>
                    <a:pt x="1055" y="69"/>
                  </a:lnTo>
                  <a:lnTo>
                    <a:pt x="1053" y="71"/>
                  </a:lnTo>
                  <a:lnTo>
                    <a:pt x="1053" y="72"/>
                  </a:lnTo>
                  <a:lnTo>
                    <a:pt x="1051" y="75"/>
                  </a:lnTo>
                  <a:lnTo>
                    <a:pt x="1050" y="75"/>
                  </a:lnTo>
                  <a:lnTo>
                    <a:pt x="1050" y="77"/>
                  </a:lnTo>
                  <a:lnTo>
                    <a:pt x="1050" y="77"/>
                  </a:lnTo>
                  <a:lnTo>
                    <a:pt x="1050" y="78"/>
                  </a:lnTo>
                  <a:lnTo>
                    <a:pt x="1048" y="78"/>
                  </a:lnTo>
                  <a:lnTo>
                    <a:pt x="1048" y="80"/>
                  </a:lnTo>
                  <a:lnTo>
                    <a:pt x="1047" y="80"/>
                  </a:lnTo>
                  <a:lnTo>
                    <a:pt x="1045" y="82"/>
                  </a:lnTo>
                  <a:lnTo>
                    <a:pt x="1045" y="82"/>
                  </a:lnTo>
                  <a:lnTo>
                    <a:pt x="1044" y="83"/>
                  </a:lnTo>
                  <a:lnTo>
                    <a:pt x="1044" y="85"/>
                  </a:lnTo>
                  <a:lnTo>
                    <a:pt x="1044" y="86"/>
                  </a:lnTo>
                  <a:lnTo>
                    <a:pt x="1044" y="86"/>
                  </a:lnTo>
                  <a:lnTo>
                    <a:pt x="1044" y="88"/>
                  </a:lnTo>
                  <a:lnTo>
                    <a:pt x="1045" y="86"/>
                  </a:lnTo>
                  <a:lnTo>
                    <a:pt x="1045" y="86"/>
                  </a:lnTo>
                  <a:lnTo>
                    <a:pt x="1045" y="86"/>
                  </a:lnTo>
                  <a:lnTo>
                    <a:pt x="1047" y="85"/>
                  </a:lnTo>
                  <a:lnTo>
                    <a:pt x="1047" y="85"/>
                  </a:lnTo>
                  <a:lnTo>
                    <a:pt x="1048" y="83"/>
                  </a:lnTo>
                  <a:lnTo>
                    <a:pt x="1050" y="82"/>
                  </a:lnTo>
                  <a:lnTo>
                    <a:pt x="1050" y="82"/>
                  </a:lnTo>
                  <a:lnTo>
                    <a:pt x="1050" y="82"/>
                  </a:lnTo>
                  <a:lnTo>
                    <a:pt x="1051" y="82"/>
                  </a:lnTo>
                  <a:lnTo>
                    <a:pt x="1051" y="82"/>
                  </a:lnTo>
                  <a:lnTo>
                    <a:pt x="1053" y="82"/>
                  </a:lnTo>
                  <a:lnTo>
                    <a:pt x="1053" y="83"/>
                  </a:lnTo>
                  <a:lnTo>
                    <a:pt x="1053" y="83"/>
                  </a:lnTo>
                  <a:lnTo>
                    <a:pt x="1053" y="85"/>
                  </a:lnTo>
                  <a:lnTo>
                    <a:pt x="1053" y="85"/>
                  </a:lnTo>
                  <a:lnTo>
                    <a:pt x="1051" y="86"/>
                  </a:lnTo>
                  <a:lnTo>
                    <a:pt x="1051" y="88"/>
                  </a:lnTo>
                  <a:lnTo>
                    <a:pt x="1050" y="89"/>
                  </a:lnTo>
                  <a:lnTo>
                    <a:pt x="1050" y="91"/>
                  </a:lnTo>
                  <a:lnTo>
                    <a:pt x="1051" y="93"/>
                  </a:lnTo>
                  <a:lnTo>
                    <a:pt x="1050" y="94"/>
                  </a:lnTo>
                  <a:lnTo>
                    <a:pt x="1050" y="94"/>
                  </a:lnTo>
                  <a:lnTo>
                    <a:pt x="1048" y="96"/>
                  </a:lnTo>
                  <a:lnTo>
                    <a:pt x="1048" y="97"/>
                  </a:lnTo>
                  <a:lnTo>
                    <a:pt x="1048" y="99"/>
                  </a:lnTo>
                  <a:lnTo>
                    <a:pt x="1048" y="99"/>
                  </a:lnTo>
                  <a:lnTo>
                    <a:pt x="1048" y="101"/>
                  </a:lnTo>
                  <a:lnTo>
                    <a:pt x="1048" y="102"/>
                  </a:lnTo>
                  <a:lnTo>
                    <a:pt x="1048" y="102"/>
                  </a:lnTo>
                  <a:lnTo>
                    <a:pt x="1047" y="104"/>
                  </a:lnTo>
                  <a:lnTo>
                    <a:pt x="1047" y="105"/>
                  </a:lnTo>
                  <a:lnTo>
                    <a:pt x="1047" y="105"/>
                  </a:lnTo>
                  <a:lnTo>
                    <a:pt x="1047" y="107"/>
                  </a:lnTo>
                  <a:lnTo>
                    <a:pt x="1045" y="108"/>
                  </a:lnTo>
                  <a:lnTo>
                    <a:pt x="1045" y="110"/>
                  </a:lnTo>
                  <a:lnTo>
                    <a:pt x="1045" y="110"/>
                  </a:lnTo>
                  <a:lnTo>
                    <a:pt x="1045" y="112"/>
                  </a:lnTo>
                  <a:lnTo>
                    <a:pt x="1045" y="112"/>
                  </a:lnTo>
                  <a:lnTo>
                    <a:pt x="1045" y="113"/>
                  </a:lnTo>
                  <a:lnTo>
                    <a:pt x="1045" y="113"/>
                  </a:lnTo>
                  <a:lnTo>
                    <a:pt x="1045" y="113"/>
                  </a:lnTo>
                  <a:lnTo>
                    <a:pt x="1045" y="113"/>
                  </a:lnTo>
                  <a:lnTo>
                    <a:pt x="1045" y="115"/>
                  </a:lnTo>
                  <a:lnTo>
                    <a:pt x="1045" y="115"/>
                  </a:lnTo>
                  <a:lnTo>
                    <a:pt x="1045" y="115"/>
                  </a:lnTo>
                  <a:lnTo>
                    <a:pt x="1047" y="116"/>
                  </a:lnTo>
                  <a:lnTo>
                    <a:pt x="1047" y="118"/>
                  </a:lnTo>
                  <a:lnTo>
                    <a:pt x="1047" y="118"/>
                  </a:lnTo>
                  <a:lnTo>
                    <a:pt x="1047" y="119"/>
                  </a:lnTo>
                  <a:lnTo>
                    <a:pt x="1047" y="119"/>
                  </a:lnTo>
                  <a:lnTo>
                    <a:pt x="1047" y="123"/>
                  </a:lnTo>
                  <a:lnTo>
                    <a:pt x="1047" y="126"/>
                  </a:lnTo>
                  <a:lnTo>
                    <a:pt x="1047" y="129"/>
                  </a:lnTo>
                  <a:lnTo>
                    <a:pt x="1047" y="129"/>
                  </a:lnTo>
                  <a:lnTo>
                    <a:pt x="1047" y="130"/>
                  </a:lnTo>
                  <a:lnTo>
                    <a:pt x="1048" y="130"/>
                  </a:lnTo>
                  <a:lnTo>
                    <a:pt x="1048" y="132"/>
                  </a:lnTo>
                  <a:lnTo>
                    <a:pt x="1050" y="134"/>
                  </a:lnTo>
                  <a:lnTo>
                    <a:pt x="1050" y="137"/>
                  </a:lnTo>
                  <a:lnTo>
                    <a:pt x="1050" y="137"/>
                  </a:lnTo>
                  <a:lnTo>
                    <a:pt x="1051" y="137"/>
                  </a:lnTo>
                  <a:lnTo>
                    <a:pt x="1051" y="137"/>
                  </a:lnTo>
                  <a:lnTo>
                    <a:pt x="1051" y="137"/>
                  </a:lnTo>
                  <a:lnTo>
                    <a:pt x="1051" y="138"/>
                  </a:lnTo>
                  <a:lnTo>
                    <a:pt x="1053" y="138"/>
                  </a:lnTo>
                  <a:lnTo>
                    <a:pt x="1055" y="138"/>
                  </a:lnTo>
                  <a:lnTo>
                    <a:pt x="1056" y="138"/>
                  </a:lnTo>
                  <a:lnTo>
                    <a:pt x="1058" y="138"/>
                  </a:lnTo>
                  <a:lnTo>
                    <a:pt x="1061" y="135"/>
                  </a:lnTo>
                  <a:lnTo>
                    <a:pt x="1062" y="135"/>
                  </a:lnTo>
                  <a:lnTo>
                    <a:pt x="1064" y="134"/>
                  </a:lnTo>
                  <a:lnTo>
                    <a:pt x="1064" y="132"/>
                  </a:lnTo>
                  <a:lnTo>
                    <a:pt x="1066" y="130"/>
                  </a:lnTo>
                  <a:lnTo>
                    <a:pt x="1067" y="127"/>
                  </a:lnTo>
                  <a:lnTo>
                    <a:pt x="1067" y="127"/>
                  </a:lnTo>
                  <a:lnTo>
                    <a:pt x="1069" y="124"/>
                  </a:lnTo>
                  <a:lnTo>
                    <a:pt x="1069" y="123"/>
                  </a:lnTo>
                  <a:lnTo>
                    <a:pt x="1069" y="121"/>
                  </a:lnTo>
                  <a:lnTo>
                    <a:pt x="1069" y="118"/>
                  </a:lnTo>
                  <a:lnTo>
                    <a:pt x="1069" y="116"/>
                  </a:lnTo>
                  <a:lnTo>
                    <a:pt x="1069" y="115"/>
                  </a:lnTo>
                  <a:lnTo>
                    <a:pt x="1069" y="112"/>
                  </a:lnTo>
                  <a:lnTo>
                    <a:pt x="1067" y="110"/>
                  </a:lnTo>
                  <a:lnTo>
                    <a:pt x="1067" y="110"/>
                  </a:lnTo>
                  <a:lnTo>
                    <a:pt x="1066" y="107"/>
                  </a:lnTo>
                  <a:lnTo>
                    <a:pt x="1064" y="104"/>
                  </a:lnTo>
                  <a:lnTo>
                    <a:pt x="1064" y="104"/>
                  </a:lnTo>
                  <a:lnTo>
                    <a:pt x="1066" y="101"/>
                  </a:lnTo>
                  <a:lnTo>
                    <a:pt x="1066" y="101"/>
                  </a:lnTo>
                  <a:lnTo>
                    <a:pt x="1066" y="99"/>
                  </a:lnTo>
                  <a:lnTo>
                    <a:pt x="1066" y="97"/>
                  </a:lnTo>
                  <a:lnTo>
                    <a:pt x="1066" y="96"/>
                  </a:lnTo>
                  <a:lnTo>
                    <a:pt x="1066" y="96"/>
                  </a:lnTo>
                  <a:lnTo>
                    <a:pt x="1067" y="94"/>
                  </a:lnTo>
                  <a:lnTo>
                    <a:pt x="1067" y="93"/>
                  </a:lnTo>
                  <a:lnTo>
                    <a:pt x="1069" y="91"/>
                  </a:lnTo>
                  <a:lnTo>
                    <a:pt x="1069" y="89"/>
                  </a:lnTo>
                  <a:lnTo>
                    <a:pt x="1069" y="88"/>
                  </a:lnTo>
                  <a:lnTo>
                    <a:pt x="1069" y="86"/>
                  </a:lnTo>
                  <a:lnTo>
                    <a:pt x="1069" y="85"/>
                  </a:lnTo>
                  <a:lnTo>
                    <a:pt x="1069" y="85"/>
                  </a:lnTo>
                  <a:lnTo>
                    <a:pt x="1069" y="85"/>
                  </a:lnTo>
                  <a:lnTo>
                    <a:pt x="1070" y="83"/>
                  </a:lnTo>
                  <a:lnTo>
                    <a:pt x="1072" y="83"/>
                  </a:lnTo>
                  <a:lnTo>
                    <a:pt x="1072" y="82"/>
                  </a:lnTo>
                  <a:lnTo>
                    <a:pt x="1072" y="80"/>
                  </a:lnTo>
                  <a:lnTo>
                    <a:pt x="1072" y="80"/>
                  </a:lnTo>
                  <a:lnTo>
                    <a:pt x="1074" y="80"/>
                  </a:lnTo>
                  <a:lnTo>
                    <a:pt x="1074" y="80"/>
                  </a:lnTo>
                  <a:lnTo>
                    <a:pt x="1074" y="80"/>
                  </a:lnTo>
                  <a:lnTo>
                    <a:pt x="1075" y="80"/>
                  </a:lnTo>
                  <a:lnTo>
                    <a:pt x="1075" y="78"/>
                  </a:lnTo>
                  <a:lnTo>
                    <a:pt x="1077" y="77"/>
                  </a:lnTo>
                  <a:lnTo>
                    <a:pt x="1078" y="75"/>
                  </a:lnTo>
                  <a:lnTo>
                    <a:pt x="1078" y="75"/>
                  </a:lnTo>
                  <a:lnTo>
                    <a:pt x="1078" y="75"/>
                  </a:lnTo>
                  <a:lnTo>
                    <a:pt x="1078" y="77"/>
                  </a:lnTo>
                  <a:lnTo>
                    <a:pt x="1078" y="77"/>
                  </a:lnTo>
                  <a:lnTo>
                    <a:pt x="1078" y="78"/>
                  </a:lnTo>
                  <a:lnTo>
                    <a:pt x="1078" y="78"/>
                  </a:lnTo>
                  <a:lnTo>
                    <a:pt x="1078" y="80"/>
                  </a:lnTo>
                  <a:lnTo>
                    <a:pt x="1078" y="80"/>
                  </a:lnTo>
                  <a:lnTo>
                    <a:pt x="1078" y="82"/>
                  </a:lnTo>
                  <a:lnTo>
                    <a:pt x="1078" y="82"/>
                  </a:lnTo>
                  <a:lnTo>
                    <a:pt x="1078" y="83"/>
                  </a:lnTo>
                  <a:lnTo>
                    <a:pt x="1078" y="83"/>
                  </a:lnTo>
                  <a:lnTo>
                    <a:pt x="1078" y="82"/>
                  </a:lnTo>
                  <a:lnTo>
                    <a:pt x="1080" y="82"/>
                  </a:lnTo>
                  <a:lnTo>
                    <a:pt x="1078" y="82"/>
                  </a:lnTo>
                  <a:lnTo>
                    <a:pt x="1078" y="80"/>
                  </a:lnTo>
                  <a:lnTo>
                    <a:pt x="1080" y="80"/>
                  </a:lnTo>
                  <a:lnTo>
                    <a:pt x="1080" y="80"/>
                  </a:lnTo>
                  <a:lnTo>
                    <a:pt x="1080" y="80"/>
                  </a:lnTo>
                  <a:lnTo>
                    <a:pt x="1080" y="80"/>
                  </a:lnTo>
                  <a:lnTo>
                    <a:pt x="1080" y="80"/>
                  </a:lnTo>
                  <a:lnTo>
                    <a:pt x="1078" y="83"/>
                  </a:lnTo>
                  <a:lnTo>
                    <a:pt x="1078" y="83"/>
                  </a:lnTo>
                  <a:lnTo>
                    <a:pt x="1080" y="83"/>
                  </a:lnTo>
                  <a:lnTo>
                    <a:pt x="1080" y="82"/>
                  </a:lnTo>
                  <a:lnTo>
                    <a:pt x="1081" y="80"/>
                  </a:lnTo>
                  <a:lnTo>
                    <a:pt x="1081" y="78"/>
                  </a:lnTo>
                  <a:lnTo>
                    <a:pt x="1081" y="78"/>
                  </a:lnTo>
                  <a:lnTo>
                    <a:pt x="1081" y="75"/>
                  </a:lnTo>
                  <a:lnTo>
                    <a:pt x="1081" y="75"/>
                  </a:lnTo>
                  <a:lnTo>
                    <a:pt x="1081" y="74"/>
                  </a:lnTo>
                  <a:lnTo>
                    <a:pt x="1083" y="74"/>
                  </a:lnTo>
                  <a:lnTo>
                    <a:pt x="1085" y="72"/>
                  </a:lnTo>
                  <a:lnTo>
                    <a:pt x="1085" y="72"/>
                  </a:lnTo>
                  <a:lnTo>
                    <a:pt x="1086" y="72"/>
                  </a:lnTo>
                  <a:lnTo>
                    <a:pt x="1088" y="72"/>
                  </a:lnTo>
                  <a:lnTo>
                    <a:pt x="1088" y="72"/>
                  </a:lnTo>
                  <a:lnTo>
                    <a:pt x="1088" y="72"/>
                  </a:lnTo>
                  <a:lnTo>
                    <a:pt x="1086" y="72"/>
                  </a:lnTo>
                  <a:lnTo>
                    <a:pt x="1086" y="71"/>
                  </a:lnTo>
                  <a:lnTo>
                    <a:pt x="1086" y="71"/>
                  </a:lnTo>
                  <a:lnTo>
                    <a:pt x="1086" y="69"/>
                  </a:lnTo>
                  <a:lnTo>
                    <a:pt x="1086" y="69"/>
                  </a:lnTo>
                  <a:lnTo>
                    <a:pt x="1086" y="67"/>
                  </a:lnTo>
                  <a:lnTo>
                    <a:pt x="1088" y="67"/>
                  </a:lnTo>
                  <a:lnTo>
                    <a:pt x="1088" y="66"/>
                  </a:lnTo>
                  <a:lnTo>
                    <a:pt x="1088" y="66"/>
                  </a:lnTo>
                  <a:lnTo>
                    <a:pt x="1088" y="66"/>
                  </a:lnTo>
                  <a:lnTo>
                    <a:pt x="1089" y="66"/>
                  </a:lnTo>
                  <a:lnTo>
                    <a:pt x="1089" y="66"/>
                  </a:lnTo>
                  <a:lnTo>
                    <a:pt x="1091" y="64"/>
                  </a:lnTo>
                  <a:lnTo>
                    <a:pt x="1091" y="66"/>
                  </a:lnTo>
                  <a:lnTo>
                    <a:pt x="1094" y="66"/>
                  </a:lnTo>
                  <a:lnTo>
                    <a:pt x="1096" y="67"/>
                  </a:lnTo>
                  <a:lnTo>
                    <a:pt x="1097" y="67"/>
                  </a:lnTo>
                  <a:lnTo>
                    <a:pt x="1097" y="67"/>
                  </a:lnTo>
                  <a:lnTo>
                    <a:pt x="1099" y="69"/>
                  </a:lnTo>
                  <a:lnTo>
                    <a:pt x="1099" y="69"/>
                  </a:lnTo>
                  <a:lnTo>
                    <a:pt x="1100" y="69"/>
                  </a:lnTo>
                  <a:lnTo>
                    <a:pt x="1100" y="71"/>
                  </a:lnTo>
                  <a:lnTo>
                    <a:pt x="1102" y="71"/>
                  </a:lnTo>
                  <a:lnTo>
                    <a:pt x="1102" y="71"/>
                  </a:lnTo>
                  <a:lnTo>
                    <a:pt x="1103" y="71"/>
                  </a:lnTo>
                  <a:lnTo>
                    <a:pt x="1107" y="72"/>
                  </a:lnTo>
                  <a:lnTo>
                    <a:pt x="1108" y="74"/>
                  </a:lnTo>
                  <a:lnTo>
                    <a:pt x="1110" y="74"/>
                  </a:lnTo>
                  <a:lnTo>
                    <a:pt x="1110" y="74"/>
                  </a:lnTo>
                  <a:lnTo>
                    <a:pt x="1110" y="75"/>
                  </a:lnTo>
                  <a:lnTo>
                    <a:pt x="1110" y="75"/>
                  </a:lnTo>
                  <a:lnTo>
                    <a:pt x="1111" y="77"/>
                  </a:lnTo>
                  <a:lnTo>
                    <a:pt x="1111" y="77"/>
                  </a:lnTo>
                  <a:lnTo>
                    <a:pt x="1111" y="77"/>
                  </a:lnTo>
                  <a:lnTo>
                    <a:pt x="1111" y="77"/>
                  </a:lnTo>
                  <a:lnTo>
                    <a:pt x="1111" y="78"/>
                  </a:lnTo>
                  <a:lnTo>
                    <a:pt x="1111" y="78"/>
                  </a:lnTo>
                  <a:lnTo>
                    <a:pt x="1111" y="78"/>
                  </a:lnTo>
                  <a:lnTo>
                    <a:pt x="1110" y="78"/>
                  </a:lnTo>
                  <a:lnTo>
                    <a:pt x="1110" y="78"/>
                  </a:lnTo>
                  <a:lnTo>
                    <a:pt x="1110" y="78"/>
                  </a:lnTo>
                  <a:lnTo>
                    <a:pt x="1110" y="80"/>
                  </a:lnTo>
                  <a:lnTo>
                    <a:pt x="1110" y="80"/>
                  </a:lnTo>
                  <a:lnTo>
                    <a:pt x="1111" y="82"/>
                  </a:lnTo>
                  <a:lnTo>
                    <a:pt x="1111" y="83"/>
                  </a:lnTo>
                  <a:lnTo>
                    <a:pt x="1111" y="85"/>
                  </a:lnTo>
                  <a:lnTo>
                    <a:pt x="1111" y="86"/>
                  </a:lnTo>
                  <a:lnTo>
                    <a:pt x="1111" y="88"/>
                  </a:lnTo>
                  <a:lnTo>
                    <a:pt x="1111" y="89"/>
                  </a:lnTo>
                  <a:lnTo>
                    <a:pt x="1111" y="91"/>
                  </a:lnTo>
                  <a:lnTo>
                    <a:pt x="1111" y="91"/>
                  </a:lnTo>
                  <a:lnTo>
                    <a:pt x="1110" y="93"/>
                  </a:lnTo>
                  <a:lnTo>
                    <a:pt x="1110" y="93"/>
                  </a:lnTo>
                  <a:lnTo>
                    <a:pt x="1108" y="93"/>
                  </a:lnTo>
                  <a:lnTo>
                    <a:pt x="1108" y="93"/>
                  </a:lnTo>
                  <a:lnTo>
                    <a:pt x="1108" y="93"/>
                  </a:lnTo>
                  <a:lnTo>
                    <a:pt x="1108" y="96"/>
                  </a:lnTo>
                  <a:lnTo>
                    <a:pt x="1107" y="96"/>
                  </a:lnTo>
                  <a:lnTo>
                    <a:pt x="1107" y="96"/>
                  </a:lnTo>
                  <a:lnTo>
                    <a:pt x="1107" y="96"/>
                  </a:lnTo>
                  <a:lnTo>
                    <a:pt x="1107" y="97"/>
                  </a:lnTo>
                  <a:lnTo>
                    <a:pt x="1105" y="97"/>
                  </a:lnTo>
                  <a:lnTo>
                    <a:pt x="1103" y="97"/>
                  </a:lnTo>
                  <a:lnTo>
                    <a:pt x="1103" y="97"/>
                  </a:lnTo>
                  <a:lnTo>
                    <a:pt x="1102" y="99"/>
                  </a:lnTo>
                  <a:lnTo>
                    <a:pt x="1102" y="101"/>
                  </a:lnTo>
                  <a:lnTo>
                    <a:pt x="1102" y="101"/>
                  </a:lnTo>
                  <a:lnTo>
                    <a:pt x="1102" y="102"/>
                  </a:lnTo>
                  <a:lnTo>
                    <a:pt x="1102" y="102"/>
                  </a:lnTo>
                  <a:lnTo>
                    <a:pt x="1103" y="104"/>
                  </a:lnTo>
                  <a:lnTo>
                    <a:pt x="1105" y="104"/>
                  </a:lnTo>
                  <a:lnTo>
                    <a:pt x="1107" y="104"/>
                  </a:lnTo>
                  <a:lnTo>
                    <a:pt x="1107" y="104"/>
                  </a:lnTo>
                  <a:lnTo>
                    <a:pt x="1108" y="102"/>
                  </a:lnTo>
                  <a:lnTo>
                    <a:pt x="1108" y="102"/>
                  </a:lnTo>
                  <a:lnTo>
                    <a:pt x="1110" y="102"/>
                  </a:lnTo>
                  <a:lnTo>
                    <a:pt x="1110" y="101"/>
                  </a:lnTo>
                  <a:lnTo>
                    <a:pt x="1111" y="99"/>
                  </a:lnTo>
                  <a:lnTo>
                    <a:pt x="1111" y="99"/>
                  </a:lnTo>
                  <a:lnTo>
                    <a:pt x="1110" y="99"/>
                  </a:lnTo>
                  <a:lnTo>
                    <a:pt x="1110" y="99"/>
                  </a:lnTo>
                  <a:lnTo>
                    <a:pt x="1111" y="99"/>
                  </a:lnTo>
                  <a:lnTo>
                    <a:pt x="1111" y="97"/>
                  </a:lnTo>
                  <a:lnTo>
                    <a:pt x="1111" y="97"/>
                  </a:lnTo>
                  <a:lnTo>
                    <a:pt x="1113" y="97"/>
                  </a:lnTo>
                  <a:lnTo>
                    <a:pt x="1115" y="96"/>
                  </a:lnTo>
                  <a:lnTo>
                    <a:pt x="1116" y="96"/>
                  </a:lnTo>
                  <a:lnTo>
                    <a:pt x="1116" y="96"/>
                  </a:lnTo>
                  <a:lnTo>
                    <a:pt x="1118" y="96"/>
                  </a:lnTo>
                  <a:lnTo>
                    <a:pt x="1119" y="97"/>
                  </a:lnTo>
                  <a:lnTo>
                    <a:pt x="1119" y="97"/>
                  </a:lnTo>
                  <a:lnTo>
                    <a:pt x="1121" y="99"/>
                  </a:lnTo>
                  <a:lnTo>
                    <a:pt x="1122" y="104"/>
                  </a:lnTo>
                  <a:lnTo>
                    <a:pt x="1122" y="110"/>
                  </a:lnTo>
                  <a:lnTo>
                    <a:pt x="1124" y="113"/>
                  </a:lnTo>
                  <a:lnTo>
                    <a:pt x="1124" y="113"/>
                  </a:lnTo>
                  <a:lnTo>
                    <a:pt x="1124" y="115"/>
                  </a:lnTo>
                  <a:lnTo>
                    <a:pt x="1124" y="119"/>
                  </a:lnTo>
                  <a:lnTo>
                    <a:pt x="1122" y="121"/>
                  </a:lnTo>
                  <a:lnTo>
                    <a:pt x="1121" y="123"/>
                  </a:lnTo>
                  <a:lnTo>
                    <a:pt x="1121" y="123"/>
                  </a:lnTo>
                  <a:lnTo>
                    <a:pt x="1121" y="121"/>
                  </a:lnTo>
                  <a:lnTo>
                    <a:pt x="1121" y="121"/>
                  </a:lnTo>
                  <a:lnTo>
                    <a:pt x="1121" y="119"/>
                  </a:lnTo>
                  <a:lnTo>
                    <a:pt x="1121" y="119"/>
                  </a:lnTo>
                  <a:lnTo>
                    <a:pt x="1119" y="119"/>
                  </a:lnTo>
                  <a:lnTo>
                    <a:pt x="1119" y="121"/>
                  </a:lnTo>
                  <a:lnTo>
                    <a:pt x="1119" y="121"/>
                  </a:lnTo>
                  <a:lnTo>
                    <a:pt x="1119" y="121"/>
                  </a:lnTo>
                  <a:lnTo>
                    <a:pt x="1119" y="121"/>
                  </a:lnTo>
                  <a:lnTo>
                    <a:pt x="1118" y="123"/>
                  </a:lnTo>
                  <a:lnTo>
                    <a:pt x="1118" y="123"/>
                  </a:lnTo>
                  <a:lnTo>
                    <a:pt x="1118" y="124"/>
                  </a:lnTo>
                  <a:lnTo>
                    <a:pt x="1118" y="126"/>
                  </a:lnTo>
                  <a:lnTo>
                    <a:pt x="1118" y="126"/>
                  </a:lnTo>
                  <a:lnTo>
                    <a:pt x="1116" y="126"/>
                  </a:lnTo>
                  <a:lnTo>
                    <a:pt x="1115" y="126"/>
                  </a:lnTo>
                  <a:lnTo>
                    <a:pt x="1115" y="127"/>
                  </a:lnTo>
                  <a:lnTo>
                    <a:pt x="1115" y="127"/>
                  </a:lnTo>
                  <a:lnTo>
                    <a:pt x="1113" y="129"/>
                  </a:lnTo>
                  <a:lnTo>
                    <a:pt x="1113" y="130"/>
                  </a:lnTo>
                  <a:lnTo>
                    <a:pt x="1113" y="130"/>
                  </a:lnTo>
                  <a:lnTo>
                    <a:pt x="1113" y="132"/>
                  </a:lnTo>
                  <a:lnTo>
                    <a:pt x="1113" y="132"/>
                  </a:lnTo>
                  <a:lnTo>
                    <a:pt x="1111" y="132"/>
                  </a:lnTo>
                  <a:lnTo>
                    <a:pt x="1111" y="134"/>
                  </a:lnTo>
                  <a:lnTo>
                    <a:pt x="1111" y="134"/>
                  </a:lnTo>
                  <a:lnTo>
                    <a:pt x="1111" y="134"/>
                  </a:lnTo>
                  <a:lnTo>
                    <a:pt x="1111" y="134"/>
                  </a:lnTo>
                  <a:lnTo>
                    <a:pt x="1111" y="134"/>
                  </a:lnTo>
                  <a:lnTo>
                    <a:pt x="1110" y="137"/>
                  </a:lnTo>
                  <a:lnTo>
                    <a:pt x="1110" y="137"/>
                  </a:lnTo>
                  <a:lnTo>
                    <a:pt x="1110" y="137"/>
                  </a:lnTo>
                  <a:lnTo>
                    <a:pt x="1111" y="137"/>
                  </a:lnTo>
                  <a:lnTo>
                    <a:pt x="1111" y="137"/>
                  </a:lnTo>
                  <a:lnTo>
                    <a:pt x="1113" y="138"/>
                  </a:lnTo>
                  <a:lnTo>
                    <a:pt x="1115" y="138"/>
                  </a:lnTo>
                  <a:lnTo>
                    <a:pt x="1116" y="140"/>
                  </a:lnTo>
                  <a:lnTo>
                    <a:pt x="1116" y="140"/>
                  </a:lnTo>
                  <a:lnTo>
                    <a:pt x="1118" y="140"/>
                  </a:lnTo>
                  <a:lnTo>
                    <a:pt x="1118" y="140"/>
                  </a:lnTo>
                  <a:lnTo>
                    <a:pt x="1118" y="140"/>
                  </a:lnTo>
                  <a:lnTo>
                    <a:pt x="1118" y="140"/>
                  </a:lnTo>
                  <a:lnTo>
                    <a:pt x="1119" y="140"/>
                  </a:lnTo>
                  <a:lnTo>
                    <a:pt x="1121" y="140"/>
                  </a:lnTo>
                  <a:lnTo>
                    <a:pt x="1121" y="140"/>
                  </a:lnTo>
                  <a:lnTo>
                    <a:pt x="1116" y="141"/>
                  </a:lnTo>
                  <a:lnTo>
                    <a:pt x="1116" y="141"/>
                  </a:lnTo>
                  <a:lnTo>
                    <a:pt x="1116" y="141"/>
                  </a:lnTo>
                  <a:lnTo>
                    <a:pt x="1118" y="141"/>
                  </a:lnTo>
                  <a:lnTo>
                    <a:pt x="1119" y="141"/>
                  </a:lnTo>
                  <a:lnTo>
                    <a:pt x="1119" y="141"/>
                  </a:lnTo>
                  <a:lnTo>
                    <a:pt x="1121" y="141"/>
                  </a:lnTo>
                  <a:lnTo>
                    <a:pt x="1121" y="141"/>
                  </a:lnTo>
                  <a:lnTo>
                    <a:pt x="1121" y="141"/>
                  </a:lnTo>
                  <a:lnTo>
                    <a:pt x="1122" y="141"/>
                  </a:lnTo>
                  <a:lnTo>
                    <a:pt x="1124" y="143"/>
                  </a:lnTo>
                  <a:lnTo>
                    <a:pt x="1124" y="141"/>
                  </a:lnTo>
                  <a:lnTo>
                    <a:pt x="1126" y="141"/>
                  </a:lnTo>
                  <a:lnTo>
                    <a:pt x="1126" y="141"/>
                  </a:lnTo>
                  <a:lnTo>
                    <a:pt x="1129" y="140"/>
                  </a:lnTo>
                  <a:lnTo>
                    <a:pt x="1130" y="140"/>
                  </a:lnTo>
                  <a:lnTo>
                    <a:pt x="1133" y="140"/>
                  </a:lnTo>
                  <a:lnTo>
                    <a:pt x="1135" y="140"/>
                  </a:lnTo>
                  <a:lnTo>
                    <a:pt x="1135" y="140"/>
                  </a:lnTo>
                  <a:lnTo>
                    <a:pt x="1138" y="138"/>
                  </a:lnTo>
                  <a:lnTo>
                    <a:pt x="1141" y="135"/>
                  </a:lnTo>
                  <a:lnTo>
                    <a:pt x="1146" y="134"/>
                  </a:lnTo>
                  <a:lnTo>
                    <a:pt x="1154" y="130"/>
                  </a:lnTo>
                  <a:lnTo>
                    <a:pt x="1156" y="130"/>
                  </a:lnTo>
                  <a:lnTo>
                    <a:pt x="1157" y="130"/>
                  </a:lnTo>
                  <a:lnTo>
                    <a:pt x="1157" y="130"/>
                  </a:lnTo>
                  <a:lnTo>
                    <a:pt x="1159" y="129"/>
                  </a:lnTo>
                  <a:lnTo>
                    <a:pt x="1163" y="127"/>
                  </a:lnTo>
                  <a:lnTo>
                    <a:pt x="1167" y="126"/>
                  </a:lnTo>
                  <a:lnTo>
                    <a:pt x="1168" y="124"/>
                  </a:lnTo>
                  <a:lnTo>
                    <a:pt x="1170" y="123"/>
                  </a:lnTo>
                  <a:lnTo>
                    <a:pt x="1171" y="123"/>
                  </a:lnTo>
                  <a:lnTo>
                    <a:pt x="1171" y="121"/>
                  </a:lnTo>
                  <a:lnTo>
                    <a:pt x="1173" y="119"/>
                  </a:lnTo>
                  <a:lnTo>
                    <a:pt x="1174" y="119"/>
                  </a:lnTo>
                  <a:lnTo>
                    <a:pt x="1174" y="119"/>
                  </a:lnTo>
                  <a:lnTo>
                    <a:pt x="1176" y="118"/>
                  </a:lnTo>
                  <a:lnTo>
                    <a:pt x="1176" y="118"/>
                  </a:lnTo>
                  <a:lnTo>
                    <a:pt x="1176" y="116"/>
                  </a:lnTo>
                  <a:lnTo>
                    <a:pt x="1174" y="115"/>
                  </a:lnTo>
                  <a:lnTo>
                    <a:pt x="1174" y="115"/>
                  </a:lnTo>
                  <a:lnTo>
                    <a:pt x="1174" y="115"/>
                  </a:lnTo>
                  <a:lnTo>
                    <a:pt x="1176" y="113"/>
                  </a:lnTo>
                  <a:lnTo>
                    <a:pt x="1174" y="113"/>
                  </a:lnTo>
                  <a:lnTo>
                    <a:pt x="1173" y="113"/>
                  </a:lnTo>
                  <a:lnTo>
                    <a:pt x="1173" y="110"/>
                  </a:lnTo>
                  <a:lnTo>
                    <a:pt x="1173" y="110"/>
                  </a:lnTo>
                  <a:lnTo>
                    <a:pt x="1173" y="110"/>
                  </a:lnTo>
                  <a:lnTo>
                    <a:pt x="1178" y="108"/>
                  </a:lnTo>
                  <a:lnTo>
                    <a:pt x="1182" y="108"/>
                  </a:lnTo>
                  <a:lnTo>
                    <a:pt x="1185" y="108"/>
                  </a:lnTo>
                  <a:lnTo>
                    <a:pt x="1190" y="108"/>
                  </a:lnTo>
                  <a:lnTo>
                    <a:pt x="1192" y="108"/>
                  </a:lnTo>
                  <a:lnTo>
                    <a:pt x="1193" y="110"/>
                  </a:lnTo>
                  <a:lnTo>
                    <a:pt x="1195" y="110"/>
                  </a:lnTo>
                  <a:lnTo>
                    <a:pt x="1197" y="110"/>
                  </a:lnTo>
                  <a:lnTo>
                    <a:pt x="1198" y="110"/>
                  </a:lnTo>
                  <a:lnTo>
                    <a:pt x="1201" y="110"/>
                  </a:lnTo>
                  <a:lnTo>
                    <a:pt x="1203" y="110"/>
                  </a:lnTo>
                  <a:lnTo>
                    <a:pt x="1203" y="110"/>
                  </a:lnTo>
                  <a:lnTo>
                    <a:pt x="1203" y="110"/>
                  </a:lnTo>
                  <a:lnTo>
                    <a:pt x="1203" y="110"/>
                  </a:lnTo>
                  <a:lnTo>
                    <a:pt x="1204" y="108"/>
                  </a:lnTo>
                  <a:lnTo>
                    <a:pt x="1206" y="108"/>
                  </a:lnTo>
                  <a:lnTo>
                    <a:pt x="1206" y="108"/>
                  </a:lnTo>
                  <a:lnTo>
                    <a:pt x="1208" y="108"/>
                  </a:lnTo>
                  <a:lnTo>
                    <a:pt x="1208" y="107"/>
                  </a:lnTo>
                  <a:lnTo>
                    <a:pt x="1209" y="107"/>
                  </a:lnTo>
                  <a:lnTo>
                    <a:pt x="1211" y="105"/>
                  </a:lnTo>
                  <a:lnTo>
                    <a:pt x="1212" y="105"/>
                  </a:lnTo>
                  <a:lnTo>
                    <a:pt x="1212" y="105"/>
                  </a:lnTo>
                  <a:lnTo>
                    <a:pt x="1214" y="105"/>
                  </a:lnTo>
                  <a:lnTo>
                    <a:pt x="1214" y="105"/>
                  </a:lnTo>
                  <a:lnTo>
                    <a:pt x="1214" y="104"/>
                  </a:lnTo>
                  <a:lnTo>
                    <a:pt x="1214" y="104"/>
                  </a:lnTo>
                  <a:lnTo>
                    <a:pt x="1214" y="104"/>
                  </a:lnTo>
                  <a:lnTo>
                    <a:pt x="1214" y="104"/>
                  </a:lnTo>
                  <a:lnTo>
                    <a:pt x="1214" y="104"/>
                  </a:lnTo>
                  <a:lnTo>
                    <a:pt x="1214" y="102"/>
                  </a:lnTo>
                  <a:lnTo>
                    <a:pt x="1214" y="101"/>
                  </a:lnTo>
                  <a:lnTo>
                    <a:pt x="1214" y="101"/>
                  </a:lnTo>
                  <a:lnTo>
                    <a:pt x="1214" y="101"/>
                  </a:lnTo>
                  <a:lnTo>
                    <a:pt x="1212" y="99"/>
                  </a:lnTo>
                  <a:lnTo>
                    <a:pt x="1212" y="99"/>
                  </a:lnTo>
                  <a:lnTo>
                    <a:pt x="1214" y="99"/>
                  </a:lnTo>
                  <a:lnTo>
                    <a:pt x="1214" y="99"/>
                  </a:lnTo>
                  <a:lnTo>
                    <a:pt x="1214" y="99"/>
                  </a:lnTo>
                  <a:lnTo>
                    <a:pt x="1214" y="99"/>
                  </a:lnTo>
                  <a:lnTo>
                    <a:pt x="1215" y="99"/>
                  </a:lnTo>
                  <a:lnTo>
                    <a:pt x="1215" y="97"/>
                  </a:lnTo>
                  <a:lnTo>
                    <a:pt x="1215" y="97"/>
                  </a:lnTo>
                  <a:lnTo>
                    <a:pt x="1215" y="97"/>
                  </a:lnTo>
                  <a:lnTo>
                    <a:pt x="1215" y="97"/>
                  </a:lnTo>
                  <a:lnTo>
                    <a:pt x="1214" y="97"/>
                  </a:lnTo>
                  <a:lnTo>
                    <a:pt x="1214" y="97"/>
                  </a:lnTo>
                  <a:lnTo>
                    <a:pt x="1215" y="96"/>
                  </a:lnTo>
                  <a:lnTo>
                    <a:pt x="1215" y="96"/>
                  </a:lnTo>
                  <a:lnTo>
                    <a:pt x="1214" y="96"/>
                  </a:lnTo>
                  <a:lnTo>
                    <a:pt x="1214" y="96"/>
                  </a:lnTo>
                  <a:lnTo>
                    <a:pt x="1212" y="96"/>
                  </a:lnTo>
                  <a:lnTo>
                    <a:pt x="1212" y="96"/>
                  </a:lnTo>
                  <a:lnTo>
                    <a:pt x="1212" y="96"/>
                  </a:lnTo>
                  <a:lnTo>
                    <a:pt x="1212" y="96"/>
                  </a:lnTo>
                  <a:lnTo>
                    <a:pt x="1214" y="94"/>
                  </a:lnTo>
                  <a:lnTo>
                    <a:pt x="1220" y="89"/>
                  </a:lnTo>
                  <a:lnTo>
                    <a:pt x="1220" y="89"/>
                  </a:lnTo>
                  <a:lnTo>
                    <a:pt x="1220" y="89"/>
                  </a:lnTo>
                  <a:lnTo>
                    <a:pt x="1220" y="88"/>
                  </a:lnTo>
                  <a:lnTo>
                    <a:pt x="1220" y="88"/>
                  </a:lnTo>
                  <a:lnTo>
                    <a:pt x="1220" y="88"/>
                  </a:lnTo>
                  <a:lnTo>
                    <a:pt x="1226" y="83"/>
                  </a:lnTo>
                  <a:lnTo>
                    <a:pt x="1230" y="82"/>
                  </a:lnTo>
                  <a:lnTo>
                    <a:pt x="1231" y="80"/>
                  </a:lnTo>
                  <a:lnTo>
                    <a:pt x="1234" y="78"/>
                  </a:lnTo>
                  <a:lnTo>
                    <a:pt x="1234" y="80"/>
                  </a:lnTo>
                  <a:lnTo>
                    <a:pt x="1236" y="78"/>
                  </a:lnTo>
                  <a:lnTo>
                    <a:pt x="1236" y="78"/>
                  </a:lnTo>
                  <a:lnTo>
                    <a:pt x="1239" y="78"/>
                  </a:lnTo>
                  <a:lnTo>
                    <a:pt x="1245" y="78"/>
                  </a:lnTo>
                  <a:lnTo>
                    <a:pt x="1252" y="78"/>
                  </a:lnTo>
                  <a:lnTo>
                    <a:pt x="1258" y="78"/>
                  </a:lnTo>
                  <a:lnTo>
                    <a:pt x="1264" y="78"/>
                  </a:lnTo>
                  <a:lnTo>
                    <a:pt x="1271" y="78"/>
                  </a:lnTo>
                  <a:lnTo>
                    <a:pt x="1275" y="78"/>
                  </a:lnTo>
                  <a:lnTo>
                    <a:pt x="1282" y="78"/>
                  </a:lnTo>
                  <a:lnTo>
                    <a:pt x="1283" y="75"/>
                  </a:lnTo>
                  <a:lnTo>
                    <a:pt x="1285" y="74"/>
                  </a:lnTo>
                  <a:lnTo>
                    <a:pt x="1286" y="75"/>
                  </a:lnTo>
                  <a:lnTo>
                    <a:pt x="1288" y="75"/>
                  </a:lnTo>
                  <a:lnTo>
                    <a:pt x="1288" y="74"/>
                  </a:lnTo>
                  <a:lnTo>
                    <a:pt x="1290" y="74"/>
                  </a:lnTo>
                  <a:lnTo>
                    <a:pt x="1290" y="74"/>
                  </a:lnTo>
                  <a:lnTo>
                    <a:pt x="1291" y="74"/>
                  </a:lnTo>
                  <a:lnTo>
                    <a:pt x="1291" y="75"/>
                  </a:lnTo>
                  <a:lnTo>
                    <a:pt x="1291" y="74"/>
                  </a:lnTo>
                  <a:lnTo>
                    <a:pt x="1291" y="74"/>
                  </a:lnTo>
                  <a:lnTo>
                    <a:pt x="1291" y="72"/>
                  </a:lnTo>
                  <a:lnTo>
                    <a:pt x="1293" y="72"/>
                  </a:lnTo>
                  <a:lnTo>
                    <a:pt x="1293" y="72"/>
                  </a:lnTo>
                  <a:lnTo>
                    <a:pt x="1294" y="72"/>
                  </a:lnTo>
                  <a:lnTo>
                    <a:pt x="1294" y="72"/>
                  </a:lnTo>
                  <a:lnTo>
                    <a:pt x="1294" y="71"/>
                  </a:lnTo>
                  <a:lnTo>
                    <a:pt x="1294" y="71"/>
                  </a:lnTo>
                  <a:lnTo>
                    <a:pt x="1294" y="69"/>
                  </a:lnTo>
                  <a:lnTo>
                    <a:pt x="1296" y="67"/>
                  </a:lnTo>
                  <a:lnTo>
                    <a:pt x="1297" y="66"/>
                  </a:lnTo>
                  <a:lnTo>
                    <a:pt x="1297" y="66"/>
                  </a:lnTo>
                  <a:lnTo>
                    <a:pt x="1297" y="64"/>
                  </a:lnTo>
                  <a:lnTo>
                    <a:pt x="1299" y="64"/>
                  </a:lnTo>
                  <a:lnTo>
                    <a:pt x="1299" y="63"/>
                  </a:lnTo>
                  <a:lnTo>
                    <a:pt x="1299" y="63"/>
                  </a:lnTo>
                  <a:lnTo>
                    <a:pt x="1299" y="61"/>
                  </a:lnTo>
                  <a:lnTo>
                    <a:pt x="1299" y="60"/>
                  </a:lnTo>
                  <a:lnTo>
                    <a:pt x="1301" y="58"/>
                  </a:lnTo>
                  <a:lnTo>
                    <a:pt x="1301" y="56"/>
                  </a:lnTo>
                  <a:lnTo>
                    <a:pt x="1301" y="55"/>
                  </a:lnTo>
                  <a:lnTo>
                    <a:pt x="1302" y="53"/>
                  </a:lnTo>
                  <a:lnTo>
                    <a:pt x="1304" y="52"/>
                  </a:lnTo>
                  <a:lnTo>
                    <a:pt x="1304" y="49"/>
                  </a:lnTo>
                  <a:lnTo>
                    <a:pt x="1305" y="45"/>
                  </a:lnTo>
                  <a:lnTo>
                    <a:pt x="1308" y="44"/>
                  </a:lnTo>
                  <a:lnTo>
                    <a:pt x="1308" y="42"/>
                  </a:lnTo>
                  <a:lnTo>
                    <a:pt x="1312" y="39"/>
                  </a:lnTo>
                  <a:lnTo>
                    <a:pt x="1313" y="37"/>
                  </a:lnTo>
                  <a:lnTo>
                    <a:pt x="1313" y="36"/>
                  </a:lnTo>
                  <a:lnTo>
                    <a:pt x="1315" y="34"/>
                  </a:lnTo>
                  <a:lnTo>
                    <a:pt x="1316" y="36"/>
                  </a:lnTo>
                  <a:lnTo>
                    <a:pt x="1318" y="36"/>
                  </a:lnTo>
                  <a:lnTo>
                    <a:pt x="1318" y="37"/>
                  </a:lnTo>
                  <a:lnTo>
                    <a:pt x="1318" y="37"/>
                  </a:lnTo>
                  <a:lnTo>
                    <a:pt x="1318" y="39"/>
                  </a:lnTo>
                  <a:lnTo>
                    <a:pt x="1320" y="39"/>
                  </a:lnTo>
                  <a:lnTo>
                    <a:pt x="1320" y="39"/>
                  </a:lnTo>
                  <a:lnTo>
                    <a:pt x="1321" y="39"/>
                  </a:lnTo>
                  <a:lnTo>
                    <a:pt x="1323" y="39"/>
                  </a:lnTo>
                  <a:lnTo>
                    <a:pt x="1326" y="37"/>
                  </a:lnTo>
                  <a:lnTo>
                    <a:pt x="1327" y="37"/>
                  </a:lnTo>
                  <a:lnTo>
                    <a:pt x="1327" y="37"/>
                  </a:lnTo>
                  <a:lnTo>
                    <a:pt x="1329" y="37"/>
                  </a:lnTo>
                  <a:lnTo>
                    <a:pt x="1329" y="37"/>
                  </a:lnTo>
                  <a:lnTo>
                    <a:pt x="1332" y="37"/>
                  </a:lnTo>
                  <a:lnTo>
                    <a:pt x="1334" y="41"/>
                  </a:lnTo>
                  <a:lnTo>
                    <a:pt x="1335" y="42"/>
                  </a:lnTo>
                  <a:lnTo>
                    <a:pt x="1335" y="44"/>
                  </a:lnTo>
                  <a:lnTo>
                    <a:pt x="1335" y="47"/>
                  </a:lnTo>
                  <a:lnTo>
                    <a:pt x="1335" y="50"/>
                  </a:lnTo>
                  <a:lnTo>
                    <a:pt x="1335" y="52"/>
                  </a:lnTo>
                  <a:lnTo>
                    <a:pt x="1335" y="55"/>
                  </a:lnTo>
                  <a:lnTo>
                    <a:pt x="1335" y="58"/>
                  </a:lnTo>
                  <a:lnTo>
                    <a:pt x="1335" y="61"/>
                  </a:lnTo>
                  <a:lnTo>
                    <a:pt x="1335" y="63"/>
                  </a:lnTo>
                  <a:lnTo>
                    <a:pt x="1337" y="63"/>
                  </a:lnTo>
                  <a:lnTo>
                    <a:pt x="1335" y="63"/>
                  </a:lnTo>
                  <a:lnTo>
                    <a:pt x="1335" y="64"/>
                  </a:lnTo>
                  <a:lnTo>
                    <a:pt x="1335" y="64"/>
                  </a:lnTo>
                  <a:lnTo>
                    <a:pt x="1335" y="64"/>
                  </a:lnTo>
                  <a:lnTo>
                    <a:pt x="1335" y="64"/>
                  </a:lnTo>
                  <a:lnTo>
                    <a:pt x="1335" y="64"/>
                  </a:lnTo>
                  <a:lnTo>
                    <a:pt x="1335" y="66"/>
                  </a:lnTo>
                  <a:lnTo>
                    <a:pt x="1335" y="66"/>
                  </a:lnTo>
                  <a:lnTo>
                    <a:pt x="1335" y="66"/>
                  </a:lnTo>
                  <a:lnTo>
                    <a:pt x="1335" y="67"/>
                  </a:lnTo>
                  <a:lnTo>
                    <a:pt x="1338" y="69"/>
                  </a:lnTo>
                  <a:lnTo>
                    <a:pt x="1340" y="69"/>
                  </a:lnTo>
                  <a:lnTo>
                    <a:pt x="1340" y="69"/>
                  </a:lnTo>
                  <a:lnTo>
                    <a:pt x="1340" y="69"/>
                  </a:lnTo>
                  <a:lnTo>
                    <a:pt x="1342" y="69"/>
                  </a:lnTo>
                  <a:lnTo>
                    <a:pt x="1342" y="69"/>
                  </a:lnTo>
                  <a:lnTo>
                    <a:pt x="1342" y="71"/>
                  </a:lnTo>
                  <a:lnTo>
                    <a:pt x="1340" y="71"/>
                  </a:lnTo>
                  <a:lnTo>
                    <a:pt x="1340" y="71"/>
                  </a:lnTo>
                  <a:lnTo>
                    <a:pt x="1340" y="71"/>
                  </a:lnTo>
                  <a:lnTo>
                    <a:pt x="1340" y="71"/>
                  </a:lnTo>
                  <a:lnTo>
                    <a:pt x="1340" y="72"/>
                  </a:lnTo>
                  <a:lnTo>
                    <a:pt x="1342" y="72"/>
                  </a:lnTo>
                  <a:lnTo>
                    <a:pt x="1342" y="74"/>
                  </a:lnTo>
                  <a:lnTo>
                    <a:pt x="1340" y="74"/>
                  </a:lnTo>
                  <a:lnTo>
                    <a:pt x="1340" y="74"/>
                  </a:lnTo>
                  <a:lnTo>
                    <a:pt x="1340" y="75"/>
                  </a:lnTo>
                  <a:lnTo>
                    <a:pt x="1342" y="75"/>
                  </a:lnTo>
                  <a:lnTo>
                    <a:pt x="1342" y="77"/>
                  </a:lnTo>
                  <a:lnTo>
                    <a:pt x="1343" y="77"/>
                  </a:lnTo>
                  <a:lnTo>
                    <a:pt x="1343" y="77"/>
                  </a:lnTo>
                  <a:lnTo>
                    <a:pt x="1343" y="75"/>
                  </a:lnTo>
                  <a:lnTo>
                    <a:pt x="1343" y="75"/>
                  </a:lnTo>
                  <a:lnTo>
                    <a:pt x="1345" y="75"/>
                  </a:lnTo>
                  <a:lnTo>
                    <a:pt x="1345" y="75"/>
                  </a:lnTo>
                  <a:lnTo>
                    <a:pt x="1345" y="77"/>
                  </a:lnTo>
                  <a:lnTo>
                    <a:pt x="1345" y="77"/>
                  </a:lnTo>
                  <a:lnTo>
                    <a:pt x="1346" y="78"/>
                  </a:lnTo>
                  <a:lnTo>
                    <a:pt x="1346" y="80"/>
                  </a:lnTo>
                  <a:lnTo>
                    <a:pt x="1346" y="80"/>
                  </a:lnTo>
                  <a:lnTo>
                    <a:pt x="1346" y="82"/>
                  </a:lnTo>
                  <a:lnTo>
                    <a:pt x="1346" y="82"/>
                  </a:lnTo>
                  <a:lnTo>
                    <a:pt x="1348" y="82"/>
                  </a:lnTo>
                  <a:lnTo>
                    <a:pt x="1348" y="82"/>
                  </a:lnTo>
                  <a:lnTo>
                    <a:pt x="1345" y="85"/>
                  </a:lnTo>
                  <a:lnTo>
                    <a:pt x="1342" y="85"/>
                  </a:lnTo>
                  <a:lnTo>
                    <a:pt x="1340" y="85"/>
                  </a:lnTo>
                  <a:lnTo>
                    <a:pt x="1338" y="86"/>
                  </a:lnTo>
                  <a:lnTo>
                    <a:pt x="1338" y="86"/>
                  </a:lnTo>
                  <a:lnTo>
                    <a:pt x="1338" y="86"/>
                  </a:lnTo>
                  <a:lnTo>
                    <a:pt x="1337" y="86"/>
                  </a:lnTo>
                  <a:lnTo>
                    <a:pt x="1335" y="86"/>
                  </a:lnTo>
                  <a:lnTo>
                    <a:pt x="1335" y="86"/>
                  </a:lnTo>
                  <a:lnTo>
                    <a:pt x="1334" y="89"/>
                  </a:lnTo>
                  <a:lnTo>
                    <a:pt x="1334" y="89"/>
                  </a:lnTo>
                  <a:lnTo>
                    <a:pt x="1334" y="89"/>
                  </a:lnTo>
                  <a:lnTo>
                    <a:pt x="1332" y="89"/>
                  </a:lnTo>
                  <a:lnTo>
                    <a:pt x="1332" y="89"/>
                  </a:lnTo>
                  <a:lnTo>
                    <a:pt x="1332" y="89"/>
                  </a:lnTo>
                  <a:lnTo>
                    <a:pt x="1331" y="88"/>
                  </a:lnTo>
                  <a:lnTo>
                    <a:pt x="1331" y="88"/>
                  </a:lnTo>
                  <a:lnTo>
                    <a:pt x="1331" y="88"/>
                  </a:lnTo>
                  <a:lnTo>
                    <a:pt x="1329" y="88"/>
                  </a:lnTo>
                  <a:lnTo>
                    <a:pt x="1329" y="88"/>
                  </a:lnTo>
                  <a:lnTo>
                    <a:pt x="1327" y="88"/>
                  </a:lnTo>
                  <a:lnTo>
                    <a:pt x="1327" y="89"/>
                  </a:lnTo>
                  <a:lnTo>
                    <a:pt x="1327" y="89"/>
                  </a:lnTo>
                  <a:lnTo>
                    <a:pt x="1326" y="88"/>
                  </a:lnTo>
                  <a:lnTo>
                    <a:pt x="1326" y="89"/>
                  </a:lnTo>
                  <a:lnTo>
                    <a:pt x="1326" y="91"/>
                  </a:lnTo>
                  <a:lnTo>
                    <a:pt x="1326" y="91"/>
                  </a:lnTo>
                  <a:lnTo>
                    <a:pt x="1326" y="93"/>
                  </a:lnTo>
                  <a:lnTo>
                    <a:pt x="1324" y="93"/>
                  </a:lnTo>
                  <a:lnTo>
                    <a:pt x="1324" y="91"/>
                  </a:lnTo>
                  <a:lnTo>
                    <a:pt x="1323" y="91"/>
                  </a:lnTo>
                  <a:lnTo>
                    <a:pt x="1321" y="91"/>
                  </a:lnTo>
                  <a:lnTo>
                    <a:pt x="1321" y="89"/>
                  </a:lnTo>
                  <a:lnTo>
                    <a:pt x="1323" y="89"/>
                  </a:lnTo>
                  <a:lnTo>
                    <a:pt x="1323" y="89"/>
                  </a:lnTo>
                  <a:lnTo>
                    <a:pt x="1321" y="89"/>
                  </a:lnTo>
                  <a:lnTo>
                    <a:pt x="1321" y="89"/>
                  </a:lnTo>
                  <a:lnTo>
                    <a:pt x="1321" y="88"/>
                  </a:lnTo>
                  <a:lnTo>
                    <a:pt x="1321" y="86"/>
                  </a:lnTo>
                  <a:lnTo>
                    <a:pt x="1321" y="88"/>
                  </a:lnTo>
                  <a:lnTo>
                    <a:pt x="1321" y="88"/>
                  </a:lnTo>
                  <a:lnTo>
                    <a:pt x="1320" y="89"/>
                  </a:lnTo>
                  <a:lnTo>
                    <a:pt x="1320" y="91"/>
                  </a:lnTo>
                  <a:lnTo>
                    <a:pt x="1318" y="94"/>
                  </a:lnTo>
                  <a:lnTo>
                    <a:pt x="1318" y="96"/>
                  </a:lnTo>
                  <a:lnTo>
                    <a:pt x="1316" y="96"/>
                  </a:lnTo>
                  <a:lnTo>
                    <a:pt x="1315" y="97"/>
                  </a:lnTo>
                  <a:lnTo>
                    <a:pt x="1313" y="97"/>
                  </a:lnTo>
                  <a:lnTo>
                    <a:pt x="1312" y="97"/>
                  </a:lnTo>
                  <a:lnTo>
                    <a:pt x="1312" y="99"/>
                  </a:lnTo>
                  <a:lnTo>
                    <a:pt x="1310" y="99"/>
                  </a:lnTo>
                  <a:lnTo>
                    <a:pt x="1310" y="97"/>
                  </a:lnTo>
                  <a:lnTo>
                    <a:pt x="1310" y="97"/>
                  </a:lnTo>
                  <a:lnTo>
                    <a:pt x="1310" y="99"/>
                  </a:lnTo>
                  <a:lnTo>
                    <a:pt x="1310" y="99"/>
                  </a:lnTo>
                  <a:lnTo>
                    <a:pt x="1308" y="97"/>
                  </a:lnTo>
                  <a:lnTo>
                    <a:pt x="1308" y="97"/>
                  </a:lnTo>
                  <a:lnTo>
                    <a:pt x="1308" y="97"/>
                  </a:lnTo>
                  <a:lnTo>
                    <a:pt x="1308" y="99"/>
                  </a:lnTo>
                  <a:lnTo>
                    <a:pt x="1307" y="99"/>
                  </a:lnTo>
                  <a:lnTo>
                    <a:pt x="1307" y="99"/>
                  </a:lnTo>
                  <a:lnTo>
                    <a:pt x="1307" y="99"/>
                  </a:lnTo>
                  <a:lnTo>
                    <a:pt x="1307" y="99"/>
                  </a:lnTo>
                  <a:lnTo>
                    <a:pt x="1307" y="101"/>
                  </a:lnTo>
                  <a:lnTo>
                    <a:pt x="1307" y="101"/>
                  </a:lnTo>
                  <a:lnTo>
                    <a:pt x="1307" y="101"/>
                  </a:lnTo>
                  <a:lnTo>
                    <a:pt x="1305" y="101"/>
                  </a:lnTo>
                  <a:lnTo>
                    <a:pt x="1305" y="101"/>
                  </a:lnTo>
                  <a:lnTo>
                    <a:pt x="1304" y="101"/>
                  </a:lnTo>
                  <a:lnTo>
                    <a:pt x="1304" y="101"/>
                  </a:lnTo>
                  <a:lnTo>
                    <a:pt x="1304" y="99"/>
                  </a:lnTo>
                  <a:lnTo>
                    <a:pt x="1302" y="101"/>
                  </a:lnTo>
                  <a:lnTo>
                    <a:pt x="1301" y="101"/>
                  </a:lnTo>
                  <a:lnTo>
                    <a:pt x="1301" y="102"/>
                  </a:lnTo>
                  <a:lnTo>
                    <a:pt x="1301" y="104"/>
                  </a:lnTo>
                  <a:lnTo>
                    <a:pt x="1301" y="104"/>
                  </a:lnTo>
                  <a:lnTo>
                    <a:pt x="1299" y="107"/>
                  </a:lnTo>
                  <a:lnTo>
                    <a:pt x="1296" y="108"/>
                  </a:lnTo>
                  <a:lnTo>
                    <a:pt x="1294" y="112"/>
                  </a:lnTo>
                  <a:lnTo>
                    <a:pt x="1294" y="113"/>
                  </a:lnTo>
                  <a:lnTo>
                    <a:pt x="1293" y="113"/>
                  </a:lnTo>
                  <a:lnTo>
                    <a:pt x="1293" y="116"/>
                  </a:lnTo>
                  <a:lnTo>
                    <a:pt x="1291" y="118"/>
                  </a:lnTo>
                  <a:lnTo>
                    <a:pt x="1293" y="118"/>
                  </a:lnTo>
                  <a:lnTo>
                    <a:pt x="1293" y="119"/>
                  </a:lnTo>
                  <a:lnTo>
                    <a:pt x="1293" y="121"/>
                  </a:lnTo>
                  <a:lnTo>
                    <a:pt x="1294" y="121"/>
                  </a:lnTo>
                  <a:lnTo>
                    <a:pt x="1294" y="121"/>
                  </a:lnTo>
                  <a:lnTo>
                    <a:pt x="1294" y="121"/>
                  </a:lnTo>
                  <a:lnTo>
                    <a:pt x="1296" y="121"/>
                  </a:lnTo>
                  <a:lnTo>
                    <a:pt x="1294" y="121"/>
                  </a:lnTo>
                  <a:lnTo>
                    <a:pt x="1294" y="121"/>
                  </a:lnTo>
                  <a:lnTo>
                    <a:pt x="1293" y="123"/>
                  </a:lnTo>
                  <a:lnTo>
                    <a:pt x="1291" y="123"/>
                  </a:lnTo>
                  <a:lnTo>
                    <a:pt x="1291" y="123"/>
                  </a:lnTo>
                  <a:lnTo>
                    <a:pt x="1291" y="124"/>
                  </a:lnTo>
                  <a:lnTo>
                    <a:pt x="1288" y="126"/>
                  </a:lnTo>
                  <a:lnTo>
                    <a:pt x="1290" y="127"/>
                  </a:lnTo>
                  <a:lnTo>
                    <a:pt x="1293" y="127"/>
                  </a:lnTo>
                  <a:lnTo>
                    <a:pt x="1293" y="127"/>
                  </a:lnTo>
                  <a:lnTo>
                    <a:pt x="1294" y="130"/>
                  </a:lnTo>
                  <a:lnTo>
                    <a:pt x="1294" y="132"/>
                  </a:lnTo>
                  <a:lnTo>
                    <a:pt x="1294" y="132"/>
                  </a:lnTo>
                  <a:lnTo>
                    <a:pt x="1296" y="134"/>
                  </a:lnTo>
                  <a:lnTo>
                    <a:pt x="1296" y="135"/>
                  </a:lnTo>
                  <a:lnTo>
                    <a:pt x="1297" y="137"/>
                  </a:lnTo>
                  <a:lnTo>
                    <a:pt x="1299" y="137"/>
                  </a:lnTo>
                  <a:lnTo>
                    <a:pt x="1302" y="135"/>
                  </a:lnTo>
                  <a:lnTo>
                    <a:pt x="1304" y="135"/>
                  </a:lnTo>
                  <a:lnTo>
                    <a:pt x="1304" y="134"/>
                  </a:lnTo>
                  <a:lnTo>
                    <a:pt x="1302" y="132"/>
                  </a:lnTo>
                  <a:lnTo>
                    <a:pt x="1302" y="132"/>
                  </a:lnTo>
                  <a:lnTo>
                    <a:pt x="1301" y="130"/>
                  </a:lnTo>
                  <a:lnTo>
                    <a:pt x="1301" y="132"/>
                  </a:lnTo>
                  <a:lnTo>
                    <a:pt x="1301" y="130"/>
                  </a:lnTo>
                  <a:lnTo>
                    <a:pt x="1301" y="130"/>
                  </a:lnTo>
                  <a:lnTo>
                    <a:pt x="1301" y="130"/>
                  </a:lnTo>
                  <a:lnTo>
                    <a:pt x="1302" y="130"/>
                  </a:lnTo>
                  <a:lnTo>
                    <a:pt x="1302" y="130"/>
                  </a:lnTo>
                  <a:lnTo>
                    <a:pt x="1304" y="132"/>
                  </a:lnTo>
                  <a:lnTo>
                    <a:pt x="1305" y="135"/>
                  </a:lnTo>
                  <a:lnTo>
                    <a:pt x="1305" y="137"/>
                  </a:lnTo>
                  <a:lnTo>
                    <a:pt x="1305" y="137"/>
                  </a:lnTo>
                  <a:lnTo>
                    <a:pt x="1304" y="137"/>
                  </a:lnTo>
                  <a:lnTo>
                    <a:pt x="1304" y="137"/>
                  </a:lnTo>
                  <a:lnTo>
                    <a:pt x="1297" y="138"/>
                  </a:lnTo>
                  <a:lnTo>
                    <a:pt x="1297" y="140"/>
                  </a:lnTo>
                  <a:lnTo>
                    <a:pt x="1294" y="140"/>
                  </a:lnTo>
                  <a:lnTo>
                    <a:pt x="1294" y="140"/>
                  </a:lnTo>
                  <a:lnTo>
                    <a:pt x="1294" y="138"/>
                  </a:lnTo>
                  <a:lnTo>
                    <a:pt x="1294" y="137"/>
                  </a:lnTo>
                  <a:lnTo>
                    <a:pt x="1294" y="137"/>
                  </a:lnTo>
                  <a:lnTo>
                    <a:pt x="1290" y="140"/>
                  </a:lnTo>
                  <a:lnTo>
                    <a:pt x="1288" y="140"/>
                  </a:lnTo>
                  <a:lnTo>
                    <a:pt x="1286" y="141"/>
                  </a:lnTo>
                  <a:lnTo>
                    <a:pt x="1286" y="140"/>
                  </a:lnTo>
                  <a:lnTo>
                    <a:pt x="1286" y="138"/>
                  </a:lnTo>
                  <a:lnTo>
                    <a:pt x="1288" y="137"/>
                  </a:lnTo>
                  <a:lnTo>
                    <a:pt x="1286" y="137"/>
                  </a:lnTo>
                  <a:lnTo>
                    <a:pt x="1285" y="137"/>
                  </a:lnTo>
                  <a:lnTo>
                    <a:pt x="1285" y="137"/>
                  </a:lnTo>
                  <a:lnTo>
                    <a:pt x="1285" y="137"/>
                  </a:lnTo>
                  <a:lnTo>
                    <a:pt x="1285" y="135"/>
                  </a:lnTo>
                  <a:lnTo>
                    <a:pt x="1283" y="135"/>
                  </a:lnTo>
                  <a:lnTo>
                    <a:pt x="1285" y="137"/>
                  </a:lnTo>
                  <a:lnTo>
                    <a:pt x="1283" y="138"/>
                  </a:lnTo>
                  <a:lnTo>
                    <a:pt x="1283" y="141"/>
                  </a:lnTo>
                  <a:lnTo>
                    <a:pt x="1282" y="143"/>
                  </a:lnTo>
                  <a:lnTo>
                    <a:pt x="1279" y="143"/>
                  </a:lnTo>
                  <a:lnTo>
                    <a:pt x="1275" y="143"/>
                  </a:lnTo>
                  <a:lnTo>
                    <a:pt x="1274" y="143"/>
                  </a:lnTo>
                  <a:lnTo>
                    <a:pt x="1271" y="145"/>
                  </a:lnTo>
                  <a:lnTo>
                    <a:pt x="1269" y="143"/>
                  </a:lnTo>
                  <a:lnTo>
                    <a:pt x="1267" y="145"/>
                  </a:lnTo>
                  <a:lnTo>
                    <a:pt x="1263" y="145"/>
                  </a:lnTo>
                  <a:lnTo>
                    <a:pt x="1261" y="145"/>
                  </a:lnTo>
                  <a:lnTo>
                    <a:pt x="1260" y="146"/>
                  </a:lnTo>
                  <a:lnTo>
                    <a:pt x="1258" y="146"/>
                  </a:lnTo>
                  <a:lnTo>
                    <a:pt x="1252" y="149"/>
                  </a:lnTo>
                  <a:lnTo>
                    <a:pt x="1250" y="149"/>
                  </a:lnTo>
                  <a:lnTo>
                    <a:pt x="1249" y="151"/>
                  </a:lnTo>
                  <a:lnTo>
                    <a:pt x="1249" y="152"/>
                  </a:lnTo>
                  <a:lnTo>
                    <a:pt x="1247" y="152"/>
                  </a:lnTo>
                  <a:lnTo>
                    <a:pt x="1247" y="152"/>
                  </a:lnTo>
                  <a:lnTo>
                    <a:pt x="1247" y="154"/>
                  </a:lnTo>
                  <a:lnTo>
                    <a:pt x="1247" y="152"/>
                  </a:lnTo>
                  <a:lnTo>
                    <a:pt x="1247" y="151"/>
                  </a:lnTo>
                  <a:lnTo>
                    <a:pt x="1249" y="148"/>
                  </a:lnTo>
                  <a:lnTo>
                    <a:pt x="1247" y="146"/>
                  </a:lnTo>
                  <a:lnTo>
                    <a:pt x="1247" y="146"/>
                  </a:lnTo>
                  <a:lnTo>
                    <a:pt x="1247" y="145"/>
                  </a:lnTo>
                  <a:lnTo>
                    <a:pt x="1247" y="146"/>
                  </a:lnTo>
                  <a:lnTo>
                    <a:pt x="1247" y="149"/>
                  </a:lnTo>
                  <a:lnTo>
                    <a:pt x="1247" y="151"/>
                  </a:lnTo>
                  <a:lnTo>
                    <a:pt x="1245" y="154"/>
                  </a:lnTo>
                  <a:lnTo>
                    <a:pt x="1245" y="154"/>
                  </a:lnTo>
                  <a:lnTo>
                    <a:pt x="1244" y="154"/>
                  </a:lnTo>
                  <a:lnTo>
                    <a:pt x="1244" y="154"/>
                  </a:lnTo>
                  <a:lnTo>
                    <a:pt x="1244" y="156"/>
                  </a:lnTo>
                  <a:lnTo>
                    <a:pt x="1242" y="156"/>
                  </a:lnTo>
                  <a:lnTo>
                    <a:pt x="1242" y="157"/>
                  </a:lnTo>
                  <a:lnTo>
                    <a:pt x="1242" y="159"/>
                  </a:lnTo>
                  <a:lnTo>
                    <a:pt x="1245" y="159"/>
                  </a:lnTo>
                  <a:lnTo>
                    <a:pt x="1245" y="159"/>
                  </a:lnTo>
                  <a:lnTo>
                    <a:pt x="1247" y="159"/>
                  </a:lnTo>
                  <a:lnTo>
                    <a:pt x="1247" y="160"/>
                  </a:lnTo>
                  <a:lnTo>
                    <a:pt x="1247" y="162"/>
                  </a:lnTo>
                  <a:lnTo>
                    <a:pt x="1245" y="164"/>
                  </a:lnTo>
                  <a:lnTo>
                    <a:pt x="1245" y="165"/>
                  </a:lnTo>
                  <a:lnTo>
                    <a:pt x="1245" y="168"/>
                  </a:lnTo>
                  <a:lnTo>
                    <a:pt x="1245" y="170"/>
                  </a:lnTo>
                  <a:lnTo>
                    <a:pt x="1245" y="170"/>
                  </a:lnTo>
                  <a:lnTo>
                    <a:pt x="1245" y="167"/>
                  </a:lnTo>
                  <a:lnTo>
                    <a:pt x="1245" y="167"/>
                  </a:lnTo>
                  <a:lnTo>
                    <a:pt x="1244" y="167"/>
                  </a:lnTo>
                  <a:lnTo>
                    <a:pt x="1244" y="171"/>
                  </a:lnTo>
                  <a:lnTo>
                    <a:pt x="1242" y="173"/>
                  </a:lnTo>
                  <a:lnTo>
                    <a:pt x="1241" y="175"/>
                  </a:lnTo>
                  <a:lnTo>
                    <a:pt x="1241" y="175"/>
                  </a:lnTo>
                  <a:lnTo>
                    <a:pt x="1241" y="175"/>
                  </a:lnTo>
                  <a:lnTo>
                    <a:pt x="1241" y="176"/>
                  </a:lnTo>
                  <a:lnTo>
                    <a:pt x="1239" y="176"/>
                  </a:lnTo>
                  <a:lnTo>
                    <a:pt x="1239" y="178"/>
                  </a:lnTo>
                  <a:lnTo>
                    <a:pt x="1239" y="178"/>
                  </a:lnTo>
                  <a:lnTo>
                    <a:pt x="1238" y="178"/>
                  </a:lnTo>
                  <a:lnTo>
                    <a:pt x="1238" y="178"/>
                  </a:lnTo>
                  <a:lnTo>
                    <a:pt x="1238" y="179"/>
                  </a:lnTo>
                  <a:lnTo>
                    <a:pt x="1236" y="179"/>
                  </a:lnTo>
                  <a:lnTo>
                    <a:pt x="1234" y="182"/>
                  </a:lnTo>
                  <a:lnTo>
                    <a:pt x="1233" y="184"/>
                  </a:lnTo>
                  <a:lnTo>
                    <a:pt x="1233" y="184"/>
                  </a:lnTo>
                  <a:lnTo>
                    <a:pt x="1233" y="182"/>
                  </a:lnTo>
                  <a:lnTo>
                    <a:pt x="1233" y="181"/>
                  </a:lnTo>
                  <a:lnTo>
                    <a:pt x="1231" y="179"/>
                  </a:lnTo>
                  <a:lnTo>
                    <a:pt x="1231" y="179"/>
                  </a:lnTo>
                  <a:lnTo>
                    <a:pt x="1230" y="179"/>
                  </a:lnTo>
                  <a:lnTo>
                    <a:pt x="1228" y="178"/>
                  </a:lnTo>
                  <a:lnTo>
                    <a:pt x="1226" y="178"/>
                  </a:lnTo>
                  <a:lnTo>
                    <a:pt x="1223" y="175"/>
                  </a:lnTo>
                  <a:lnTo>
                    <a:pt x="1223" y="175"/>
                  </a:lnTo>
                  <a:lnTo>
                    <a:pt x="1223" y="173"/>
                  </a:lnTo>
                  <a:lnTo>
                    <a:pt x="1225" y="171"/>
                  </a:lnTo>
                  <a:lnTo>
                    <a:pt x="1225" y="170"/>
                  </a:lnTo>
                  <a:lnTo>
                    <a:pt x="1226" y="170"/>
                  </a:lnTo>
                  <a:lnTo>
                    <a:pt x="1230" y="168"/>
                  </a:lnTo>
                  <a:lnTo>
                    <a:pt x="1230" y="167"/>
                  </a:lnTo>
                  <a:lnTo>
                    <a:pt x="1231" y="167"/>
                  </a:lnTo>
                  <a:lnTo>
                    <a:pt x="1230" y="168"/>
                  </a:lnTo>
                  <a:lnTo>
                    <a:pt x="1226" y="168"/>
                  </a:lnTo>
                  <a:lnTo>
                    <a:pt x="1226" y="170"/>
                  </a:lnTo>
                  <a:lnTo>
                    <a:pt x="1225" y="170"/>
                  </a:lnTo>
                  <a:lnTo>
                    <a:pt x="1225" y="171"/>
                  </a:lnTo>
                  <a:lnTo>
                    <a:pt x="1223" y="173"/>
                  </a:lnTo>
                  <a:lnTo>
                    <a:pt x="1223" y="173"/>
                  </a:lnTo>
                  <a:lnTo>
                    <a:pt x="1223" y="175"/>
                  </a:lnTo>
                  <a:lnTo>
                    <a:pt x="1223" y="175"/>
                  </a:lnTo>
                  <a:lnTo>
                    <a:pt x="1223" y="176"/>
                  </a:lnTo>
                  <a:lnTo>
                    <a:pt x="1225" y="178"/>
                  </a:lnTo>
                  <a:lnTo>
                    <a:pt x="1226" y="181"/>
                  </a:lnTo>
                  <a:lnTo>
                    <a:pt x="1226" y="184"/>
                  </a:lnTo>
                  <a:lnTo>
                    <a:pt x="1230" y="186"/>
                  </a:lnTo>
                  <a:lnTo>
                    <a:pt x="1230" y="187"/>
                  </a:lnTo>
                  <a:lnTo>
                    <a:pt x="1230" y="187"/>
                  </a:lnTo>
                  <a:lnTo>
                    <a:pt x="1230" y="189"/>
                  </a:lnTo>
                  <a:lnTo>
                    <a:pt x="1230" y="190"/>
                  </a:lnTo>
                  <a:lnTo>
                    <a:pt x="1230" y="190"/>
                  </a:lnTo>
                  <a:lnTo>
                    <a:pt x="1231" y="190"/>
                  </a:lnTo>
                  <a:lnTo>
                    <a:pt x="1231" y="192"/>
                  </a:lnTo>
                  <a:lnTo>
                    <a:pt x="1231" y="193"/>
                  </a:lnTo>
                  <a:lnTo>
                    <a:pt x="1231" y="193"/>
                  </a:lnTo>
                  <a:lnTo>
                    <a:pt x="1231" y="193"/>
                  </a:lnTo>
                  <a:lnTo>
                    <a:pt x="1231" y="193"/>
                  </a:lnTo>
                  <a:lnTo>
                    <a:pt x="1230" y="193"/>
                  </a:lnTo>
                  <a:lnTo>
                    <a:pt x="1230" y="193"/>
                  </a:lnTo>
                  <a:lnTo>
                    <a:pt x="1230" y="193"/>
                  </a:lnTo>
                  <a:lnTo>
                    <a:pt x="1230" y="195"/>
                  </a:lnTo>
                  <a:lnTo>
                    <a:pt x="1230" y="195"/>
                  </a:lnTo>
                  <a:lnTo>
                    <a:pt x="1228" y="197"/>
                  </a:lnTo>
                  <a:lnTo>
                    <a:pt x="1228" y="198"/>
                  </a:lnTo>
                  <a:lnTo>
                    <a:pt x="1226" y="198"/>
                  </a:lnTo>
                  <a:lnTo>
                    <a:pt x="1223" y="206"/>
                  </a:lnTo>
                  <a:lnTo>
                    <a:pt x="1223" y="208"/>
                  </a:lnTo>
                  <a:lnTo>
                    <a:pt x="1222" y="208"/>
                  </a:lnTo>
                  <a:lnTo>
                    <a:pt x="1222" y="208"/>
                  </a:lnTo>
                  <a:lnTo>
                    <a:pt x="1220" y="209"/>
                  </a:lnTo>
                  <a:lnTo>
                    <a:pt x="1220" y="209"/>
                  </a:lnTo>
                  <a:lnTo>
                    <a:pt x="1219" y="212"/>
                  </a:lnTo>
                  <a:lnTo>
                    <a:pt x="1219" y="214"/>
                  </a:lnTo>
                  <a:lnTo>
                    <a:pt x="1217" y="212"/>
                  </a:lnTo>
                  <a:lnTo>
                    <a:pt x="1217" y="212"/>
                  </a:lnTo>
                  <a:lnTo>
                    <a:pt x="1217" y="209"/>
                  </a:lnTo>
                  <a:lnTo>
                    <a:pt x="1219" y="206"/>
                  </a:lnTo>
                  <a:lnTo>
                    <a:pt x="1220" y="204"/>
                  </a:lnTo>
                  <a:lnTo>
                    <a:pt x="1222" y="203"/>
                  </a:lnTo>
                  <a:lnTo>
                    <a:pt x="1222" y="201"/>
                  </a:lnTo>
                  <a:lnTo>
                    <a:pt x="1220" y="200"/>
                  </a:lnTo>
                  <a:lnTo>
                    <a:pt x="1219" y="200"/>
                  </a:lnTo>
                  <a:lnTo>
                    <a:pt x="1220" y="200"/>
                  </a:lnTo>
                  <a:lnTo>
                    <a:pt x="1220" y="198"/>
                  </a:lnTo>
                  <a:lnTo>
                    <a:pt x="1219" y="198"/>
                  </a:lnTo>
                  <a:lnTo>
                    <a:pt x="1219" y="198"/>
                  </a:lnTo>
                  <a:lnTo>
                    <a:pt x="1219" y="197"/>
                  </a:lnTo>
                  <a:lnTo>
                    <a:pt x="1219" y="197"/>
                  </a:lnTo>
                  <a:lnTo>
                    <a:pt x="1219" y="195"/>
                  </a:lnTo>
                  <a:lnTo>
                    <a:pt x="1219" y="195"/>
                  </a:lnTo>
                  <a:lnTo>
                    <a:pt x="1219" y="193"/>
                  </a:lnTo>
                  <a:lnTo>
                    <a:pt x="1219" y="193"/>
                  </a:lnTo>
                  <a:lnTo>
                    <a:pt x="1219" y="195"/>
                  </a:lnTo>
                  <a:lnTo>
                    <a:pt x="1217" y="195"/>
                  </a:lnTo>
                  <a:lnTo>
                    <a:pt x="1217" y="195"/>
                  </a:lnTo>
                  <a:lnTo>
                    <a:pt x="1217" y="195"/>
                  </a:lnTo>
                  <a:lnTo>
                    <a:pt x="1217" y="195"/>
                  </a:lnTo>
                  <a:lnTo>
                    <a:pt x="1217" y="195"/>
                  </a:lnTo>
                  <a:lnTo>
                    <a:pt x="1215" y="195"/>
                  </a:lnTo>
                  <a:lnTo>
                    <a:pt x="1214" y="193"/>
                  </a:lnTo>
                  <a:lnTo>
                    <a:pt x="1214" y="192"/>
                  </a:lnTo>
                  <a:lnTo>
                    <a:pt x="1212" y="192"/>
                  </a:lnTo>
                  <a:lnTo>
                    <a:pt x="1214" y="190"/>
                  </a:lnTo>
                  <a:lnTo>
                    <a:pt x="1214" y="189"/>
                  </a:lnTo>
                  <a:lnTo>
                    <a:pt x="1215" y="190"/>
                  </a:lnTo>
                  <a:lnTo>
                    <a:pt x="1217" y="190"/>
                  </a:lnTo>
                  <a:lnTo>
                    <a:pt x="1217" y="189"/>
                  </a:lnTo>
                  <a:lnTo>
                    <a:pt x="1217" y="189"/>
                  </a:lnTo>
                  <a:lnTo>
                    <a:pt x="1214" y="189"/>
                  </a:lnTo>
                  <a:lnTo>
                    <a:pt x="1214" y="187"/>
                  </a:lnTo>
                  <a:lnTo>
                    <a:pt x="1214" y="187"/>
                  </a:lnTo>
                  <a:lnTo>
                    <a:pt x="1212" y="187"/>
                  </a:lnTo>
                  <a:lnTo>
                    <a:pt x="1212" y="189"/>
                  </a:lnTo>
                  <a:lnTo>
                    <a:pt x="1212" y="186"/>
                  </a:lnTo>
                  <a:lnTo>
                    <a:pt x="1214" y="186"/>
                  </a:lnTo>
                  <a:lnTo>
                    <a:pt x="1215" y="186"/>
                  </a:lnTo>
                  <a:lnTo>
                    <a:pt x="1214" y="184"/>
                  </a:lnTo>
                  <a:lnTo>
                    <a:pt x="1214" y="184"/>
                  </a:lnTo>
                  <a:lnTo>
                    <a:pt x="1212" y="184"/>
                  </a:lnTo>
                  <a:lnTo>
                    <a:pt x="1212" y="184"/>
                  </a:lnTo>
                  <a:lnTo>
                    <a:pt x="1212" y="182"/>
                  </a:lnTo>
                  <a:lnTo>
                    <a:pt x="1214" y="182"/>
                  </a:lnTo>
                  <a:lnTo>
                    <a:pt x="1214" y="184"/>
                  </a:lnTo>
                  <a:lnTo>
                    <a:pt x="1215" y="182"/>
                  </a:lnTo>
                  <a:lnTo>
                    <a:pt x="1215" y="181"/>
                  </a:lnTo>
                  <a:lnTo>
                    <a:pt x="1214" y="182"/>
                  </a:lnTo>
                  <a:lnTo>
                    <a:pt x="1214" y="179"/>
                  </a:lnTo>
                  <a:lnTo>
                    <a:pt x="1215" y="178"/>
                  </a:lnTo>
                  <a:lnTo>
                    <a:pt x="1215" y="176"/>
                  </a:lnTo>
                  <a:lnTo>
                    <a:pt x="1217" y="178"/>
                  </a:lnTo>
                  <a:lnTo>
                    <a:pt x="1219" y="176"/>
                  </a:lnTo>
                  <a:lnTo>
                    <a:pt x="1219" y="176"/>
                  </a:lnTo>
                  <a:lnTo>
                    <a:pt x="1217" y="176"/>
                  </a:lnTo>
                  <a:lnTo>
                    <a:pt x="1217" y="176"/>
                  </a:lnTo>
                  <a:lnTo>
                    <a:pt x="1219" y="175"/>
                  </a:lnTo>
                  <a:lnTo>
                    <a:pt x="1219" y="175"/>
                  </a:lnTo>
                  <a:lnTo>
                    <a:pt x="1217" y="175"/>
                  </a:lnTo>
                  <a:lnTo>
                    <a:pt x="1217" y="173"/>
                  </a:lnTo>
                  <a:lnTo>
                    <a:pt x="1217" y="173"/>
                  </a:lnTo>
                  <a:lnTo>
                    <a:pt x="1215" y="173"/>
                  </a:lnTo>
                  <a:lnTo>
                    <a:pt x="1215" y="175"/>
                  </a:lnTo>
                  <a:lnTo>
                    <a:pt x="1215" y="175"/>
                  </a:lnTo>
                  <a:lnTo>
                    <a:pt x="1215" y="176"/>
                  </a:lnTo>
                  <a:lnTo>
                    <a:pt x="1215" y="176"/>
                  </a:lnTo>
                  <a:lnTo>
                    <a:pt x="1214" y="176"/>
                  </a:lnTo>
                  <a:lnTo>
                    <a:pt x="1214" y="176"/>
                  </a:lnTo>
                  <a:lnTo>
                    <a:pt x="1214" y="176"/>
                  </a:lnTo>
                  <a:lnTo>
                    <a:pt x="1214" y="178"/>
                  </a:lnTo>
                  <a:lnTo>
                    <a:pt x="1214" y="178"/>
                  </a:lnTo>
                  <a:lnTo>
                    <a:pt x="1212" y="176"/>
                  </a:lnTo>
                  <a:lnTo>
                    <a:pt x="1212" y="176"/>
                  </a:lnTo>
                  <a:lnTo>
                    <a:pt x="1212" y="178"/>
                  </a:lnTo>
                  <a:lnTo>
                    <a:pt x="1212" y="178"/>
                  </a:lnTo>
                  <a:lnTo>
                    <a:pt x="1211" y="178"/>
                  </a:lnTo>
                  <a:lnTo>
                    <a:pt x="1211" y="179"/>
                  </a:lnTo>
                  <a:lnTo>
                    <a:pt x="1211" y="179"/>
                  </a:lnTo>
                  <a:lnTo>
                    <a:pt x="1209" y="179"/>
                  </a:lnTo>
                  <a:lnTo>
                    <a:pt x="1209" y="179"/>
                  </a:lnTo>
                  <a:lnTo>
                    <a:pt x="1211" y="181"/>
                  </a:lnTo>
                  <a:lnTo>
                    <a:pt x="1211" y="181"/>
                  </a:lnTo>
                  <a:lnTo>
                    <a:pt x="1211" y="182"/>
                  </a:lnTo>
                  <a:lnTo>
                    <a:pt x="1211" y="182"/>
                  </a:lnTo>
                  <a:lnTo>
                    <a:pt x="1209" y="182"/>
                  </a:lnTo>
                  <a:lnTo>
                    <a:pt x="1209" y="182"/>
                  </a:lnTo>
                  <a:lnTo>
                    <a:pt x="1209" y="182"/>
                  </a:lnTo>
                  <a:lnTo>
                    <a:pt x="1211" y="184"/>
                  </a:lnTo>
                  <a:lnTo>
                    <a:pt x="1209" y="186"/>
                  </a:lnTo>
                  <a:lnTo>
                    <a:pt x="1209" y="186"/>
                  </a:lnTo>
                  <a:lnTo>
                    <a:pt x="1209" y="187"/>
                  </a:lnTo>
                  <a:lnTo>
                    <a:pt x="1209" y="187"/>
                  </a:lnTo>
                  <a:lnTo>
                    <a:pt x="1209" y="190"/>
                  </a:lnTo>
                  <a:lnTo>
                    <a:pt x="1211" y="192"/>
                  </a:lnTo>
                  <a:lnTo>
                    <a:pt x="1211" y="193"/>
                  </a:lnTo>
                  <a:lnTo>
                    <a:pt x="1211" y="193"/>
                  </a:lnTo>
                  <a:lnTo>
                    <a:pt x="1211" y="193"/>
                  </a:lnTo>
                  <a:lnTo>
                    <a:pt x="1209" y="193"/>
                  </a:lnTo>
                  <a:lnTo>
                    <a:pt x="1209" y="192"/>
                  </a:lnTo>
                  <a:lnTo>
                    <a:pt x="1208" y="190"/>
                  </a:lnTo>
                  <a:lnTo>
                    <a:pt x="1208" y="190"/>
                  </a:lnTo>
                  <a:lnTo>
                    <a:pt x="1208" y="190"/>
                  </a:lnTo>
                  <a:lnTo>
                    <a:pt x="1208" y="190"/>
                  </a:lnTo>
                  <a:lnTo>
                    <a:pt x="1208" y="192"/>
                  </a:lnTo>
                  <a:lnTo>
                    <a:pt x="1211" y="195"/>
                  </a:lnTo>
                  <a:lnTo>
                    <a:pt x="1212" y="197"/>
                  </a:lnTo>
                  <a:lnTo>
                    <a:pt x="1212" y="198"/>
                  </a:lnTo>
                  <a:lnTo>
                    <a:pt x="1212" y="198"/>
                  </a:lnTo>
                  <a:lnTo>
                    <a:pt x="1211" y="198"/>
                  </a:lnTo>
                  <a:lnTo>
                    <a:pt x="1211" y="197"/>
                  </a:lnTo>
                  <a:lnTo>
                    <a:pt x="1209" y="197"/>
                  </a:lnTo>
                  <a:lnTo>
                    <a:pt x="1206" y="195"/>
                  </a:lnTo>
                  <a:lnTo>
                    <a:pt x="1204" y="193"/>
                  </a:lnTo>
                  <a:lnTo>
                    <a:pt x="1204" y="193"/>
                  </a:lnTo>
                  <a:lnTo>
                    <a:pt x="1204" y="195"/>
                  </a:lnTo>
                  <a:lnTo>
                    <a:pt x="1203" y="193"/>
                  </a:lnTo>
                  <a:lnTo>
                    <a:pt x="1203" y="193"/>
                  </a:lnTo>
                  <a:lnTo>
                    <a:pt x="1203" y="192"/>
                  </a:lnTo>
                  <a:lnTo>
                    <a:pt x="1201" y="192"/>
                  </a:lnTo>
                  <a:lnTo>
                    <a:pt x="1200" y="193"/>
                  </a:lnTo>
                  <a:lnTo>
                    <a:pt x="1200" y="193"/>
                  </a:lnTo>
                  <a:lnTo>
                    <a:pt x="1200" y="192"/>
                  </a:lnTo>
                  <a:lnTo>
                    <a:pt x="1200" y="190"/>
                  </a:lnTo>
                  <a:lnTo>
                    <a:pt x="1201" y="189"/>
                  </a:lnTo>
                  <a:lnTo>
                    <a:pt x="1201" y="189"/>
                  </a:lnTo>
                  <a:lnTo>
                    <a:pt x="1203" y="187"/>
                  </a:lnTo>
                  <a:lnTo>
                    <a:pt x="1203" y="186"/>
                  </a:lnTo>
                  <a:lnTo>
                    <a:pt x="1201" y="187"/>
                  </a:lnTo>
                  <a:lnTo>
                    <a:pt x="1201" y="187"/>
                  </a:lnTo>
                  <a:lnTo>
                    <a:pt x="1200" y="189"/>
                  </a:lnTo>
                  <a:lnTo>
                    <a:pt x="1200" y="190"/>
                  </a:lnTo>
                  <a:lnTo>
                    <a:pt x="1198" y="190"/>
                  </a:lnTo>
                  <a:lnTo>
                    <a:pt x="1198" y="193"/>
                  </a:lnTo>
                  <a:lnTo>
                    <a:pt x="1198" y="193"/>
                  </a:lnTo>
                  <a:lnTo>
                    <a:pt x="1200" y="193"/>
                  </a:lnTo>
                  <a:lnTo>
                    <a:pt x="1201" y="193"/>
                  </a:lnTo>
                  <a:lnTo>
                    <a:pt x="1201" y="193"/>
                  </a:lnTo>
                  <a:lnTo>
                    <a:pt x="1204" y="197"/>
                  </a:lnTo>
                  <a:lnTo>
                    <a:pt x="1208" y="198"/>
                  </a:lnTo>
                  <a:lnTo>
                    <a:pt x="1209" y="198"/>
                  </a:lnTo>
                  <a:lnTo>
                    <a:pt x="1211" y="200"/>
                  </a:lnTo>
                  <a:lnTo>
                    <a:pt x="1212" y="200"/>
                  </a:lnTo>
                  <a:lnTo>
                    <a:pt x="1214" y="201"/>
                  </a:lnTo>
                  <a:lnTo>
                    <a:pt x="1214" y="203"/>
                  </a:lnTo>
                  <a:lnTo>
                    <a:pt x="1212" y="203"/>
                  </a:lnTo>
                  <a:lnTo>
                    <a:pt x="1212" y="204"/>
                  </a:lnTo>
                  <a:lnTo>
                    <a:pt x="1212" y="206"/>
                  </a:lnTo>
                  <a:lnTo>
                    <a:pt x="1211" y="206"/>
                  </a:lnTo>
                  <a:lnTo>
                    <a:pt x="1211" y="204"/>
                  </a:lnTo>
                  <a:lnTo>
                    <a:pt x="1206" y="201"/>
                  </a:lnTo>
                  <a:lnTo>
                    <a:pt x="1204" y="200"/>
                  </a:lnTo>
                  <a:lnTo>
                    <a:pt x="1203" y="198"/>
                  </a:lnTo>
                  <a:lnTo>
                    <a:pt x="1201" y="197"/>
                  </a:lnTo>
                  <a:lnTo>
                    <a:pt x="1201" y="197"/>
                  </a:lnTo>
                  <a:lnTo>
                    <a:pt x="1204" y="200"/>
                  </a:lnTo>
                  <a:lnTo>
                    <a:pt x="1204" y="201"/>
                  </a:lnTo>
                  <a:lnTo>
                    <a:pt x="1206" y="203"/>
                  </a:lnTo>
                  <a:lnTo>
                    <a:pt x="1208" y="204"/>
                  </a:lnTo>
                  <a:lnTo>
                    <a:pt x="1209" y="206"/>
                  </a:lnTo>
                  <a:lnTo>
                    <a:pt x="1211" y="206"/>
                  </a:lnTo>
                  <a:lnTo>
                    <a:pt x="1212" y="208"/>
                  </a:lnTo>
                  <a:lnTo>
                    <a:pt x="1212" y="208"/>
                  </a:lnTo>
                  <a:lnTo>
                    <a:pt x="1214" y="208"/>
                  </a:lnTo>
                  <a:lnTo>
                    <a:pt x="1214" y="209"/>
                  </a:lnTo>
                  <a:lnTo>
                    <a:pt x="1214" y="211"/>
                  </a:lnTo>
                  <a:lnTo>
                    <a:pt x="1211" y="211"/>
                  </a:lnTo>
                  <a:lnTo>
                    <a:pt x="1211" y="211"/>
                  </a:lnTo>
                  <a:lnTo>
                    <a:pt x="1211" y="211"/>
                  </a:lnTo>
                  <a:lnTo>
                    <a:pt x="1211" y="212"/>
                  </a:lnTo>
                  <a:lnTo>
                    <a:pt x="1209" y="211"/>
                  </a:lnTo>
                  <a:lnTo>
                    <a:pt x="1206" y="208"/>
                  </a:lnTo>
                  <a:lnTo>
                    <a:pt x="1206" y="209"/>
                  </a:lnTo>
                  <a:lnTo>
                    <a:pt x="1206" y="209"/>
                  </a:lnTo>
                  <a:lnTo>
                    <a:pt x="1208" y="211"/>
                  </a:lnTo>
                  <a:lnTo>
                    <a:pt x="1209" y="212"/>
                  </a:lnTo>
                  <a:lnTo>
                    <a:pt x="1211" y="212"/>
                  </a:lnTo>
                  <a:lnTo>
                    <a:pt x="1212" y="214"/>
                  </a:lnTo>
                  <a:lnTo>
                    <a:pt x="1212" y="214"/>
                  </a:lnTo>
                  <a:lnTo>
                    <a:pt x="1212" y="216"/>
                  </a:lnTo>
                  <a:lnTo>
                    <a:pt x="1212" y="216"/>
                  </a:lnTo>
                  <a:lnTo>
                    <a:pt x="1211" y="217"/>
                  </a:lnTo>
                  <a:lnTo>
                    <a:pt x="1211" y="216"/>
                  </a:lnTo>
                  <a:lnTo>
                    <a:pt x="1209" y="216"/>
                  </a:lnTo>
                  <a:lnTo>
                    <a:pt x="1209" y="214"/>
                  </a:lnTo>
                  <a:lnTo>
                    <a:pt x="1208" y="212"/>
                  </a:lnTo>
                  <a:lnTo>
                    <a:pt x="1208" y="212"/>
                  </a:lnTo>
                  <a:lnTo>
                    <a:pt x="1203" y="211"/>
                  </a:lnTo>
                  <a:lnTo>
                    <a:pt x="1200" y="211"/>
                  </a:lnTo>
                  <a:lnTo>
                    <a:pt x="1200" y="211"/>
                  </a:lnTo>
                  <a:lnTo>
                    <a:pt x="1200" y="212"/>
                  </a:lnTo>
                  <a:lnTo>
                    <a:pt x="1203" y="212"/>
                  </a:lnTo>
                  <a:lnTo>
                    <a:pt x="1204" y="212"/>
                  </a:lnTo>
                  <a:lnTo>
                    <a:pt x="1206" y="214"/>
                  </a:lnTo>
                  <a:lnTo>
                    <a:pt x="1208" y="214"/>
                  </a:lnTo>
                  <a:lnTo>
                    <a:pt x="1208" y="216"/>
                  </a:lnTo>
                  <a:lnTo>
                    <a:pt x="1209" y="217"/>
                  </a:lnTo>
                  <a:lnTo>
                    <a:pt x="1211" y="219"/>
                  </a:lnTo>
                  <a:lnTo>
                    <a:pt x="1211" y="219"/>
                  </a:lnTo>
                  <a:lnTo>
                    <a:pt x="1214" y="217"/>
                  </a:lnTo>
                  <a:lnTo>
                    <a:pt x="1215" y="217"/>
                  </a:lnTo>
                  <a:lnTo>
                    <a:pt x="1217" y="219"/>
                  </a:lnTo>
                  <a:lnTo>
                    <a:pt x="1217" y="219"/>
                  </a:lnTo>
                  <a:lnTo>
                    <a:pt x="1219" y="220"/>
                  </a:lnTo>
                  <a:lnTo>
                    <a:pt x="1219" y="222"/>
                  </a:lnTo>
                  <a:lnTo>
                    <a:pt x="1220" y="230"/>
                  </a:lnTo>
                  <a:lnTo>
                    <a:pt x="1223" y="234"/>
                  </a:lnTo>
                  <a:lnTo>
                    <a:pt x="1223" y="236"/>
                  </a:lnTo>
                  <a:lnTo>
                    <a:pt x="1223" y="234"/>
                  </a:lnTo>
                  <a:lnTo>
                    <a:pt x="1222" y="231"/>
                  </a:lnTo>
                  <a:lnTo>
                    <a:pt x="1220" y="228"/>
                  </a:lnTo>
                  <a:lnTo>
                    <a:pt x="1219" y="223"/>
                  </a:lnTo>
                  <a:lnTo>
                    <a:pt x="1219" y="222"/>
                  </a:lnTo>
                  <a:lnTo>
                    <a:pt x="1219" y="222"/>
                  </a:lnTo>
                  <a:lnTo>
                    <a:pt x="1217" y="222"/>
                  </a:lnTo>
                  <a:lnTo>
                    <a:pt x="1217" y="223"/>
                  </a:lnTo>
                  <a:lnTo>
                    <a:pt x="1217" y="223"/>
                  </a:lnTo>
                  <a:lnTo>
                    <a:pt x="1217" y="225"/>
                  </a:lnTo>
                  <a:lnTo>
                    <a:pt x="1217" y="227"/>
                  </a:lnTo>
                  <a:lnTo>
                    <a:pt x="1219" y="227"/>
                  </a:lnTo>
                  <a:lnTo>
                    <a:pt x="1219" y="228"/>
                  </a:lnTo>
                  <a:lnTo>
                    <a:pt x="1220" y="231"/>
                  </a:lnTo>
                  <a:lnTo>
                    <a:pt x="1219" y="230"/>
                  </a:lnTo>
                  <a:lnTo>
                    <a:pt x="1219" y="230"/>
                  </a:lnTo>
                  <a:lnTo>
                    <a:pt x="1217" y="230"/>
                  </a:lnTo>
                  <a:lnTo>
                    <a:pt x="1215" y="228"/>
                  </a:lnTo>
                  <a:lnTo>
                    <a:pt x="1215" y="230"/>
                  </a:lnTo>
                  <a:lnTo>
                    <a:pt x="1215" y="231"/>
                  </a:lnTo>
                  <a:lnTo>
                    <a:pt x="1214" y="230"/>
                  </a:lnTo>
                  <a:lnTo>
                    <a:pt x="1214" y="230"/>
                  </a:lnTo>
                  <a:lnTo>
                    <a:pt x="1214" y="231"/>
                  </a:lnTo>
                  <a:lnTo>
                    <a:pt x="1212" y="231"/>
                  </a:lnTo>
                  <a:lnTo>
                    <a:pt x="1212" y="231"/>
                  </a:lnTo>
                  <a:lnTo>
                    <a:pt x="1211" y="231"/>
                  </a:lnTo>
                  <a:lnTo>
                    <a:pt x="1211" y="233"/>
                  </a:lnTo>
                  <a:lnTo>
                    <a:pt x="1209" y="233"/>
                  </a:lnTo>
                  <a:lnTo>
                    <a:pt x="1208" y="231"/>
                  </a:lnTo>
                  <a:lnTo>
                    <a:pt x="1206" y="231"/>
                  </a:lnTo>
                  <a:lnTo>
                    <a:pt x="1206" y="230"/>
                  </a:lnTo>
                  <a:lnTo>
                    <a:pt x="1206" y="231"/>
                  </a:lnTo>
                  <a:lnTo>
                    <a:pt x="1206" y="233"/>
                  </a:lnTo>
                  <a:lnTo>
                    <a:pt x="1206" y="234"/>
                  </a:lnTo>
                  <a:lnTo>
                    <a:pt x="1208" y="234"/>
                  </a:lnTo>
                  <a:lnTo>
                    <a:pt x="1209" y="234"/>
                  </a:lnTo>
                  <a:lnTo>
                    <a:pt x="1212" y="234"/>
                  </a:lnTo>
                  <a:lnTo>
                    <a:pt x="1214" y="233"/>
                  </a:lnTo>
                  <a:lnTo>
                    <a:pt x="1214" y="233"/>
                  </a:lnTo>
                  <a:lnTo>
                    <a:pt x="1215" y="233"/>
                  </a:lnTo>
                  <a:lnTo>
                    <a:pt x="1217" y="234"/>
                  </a:lnTo>
                  <a:lnTo>
                    <a:pt x="1215" y="236"/>
                  </a:lnTo>
                  <a:lnTo>
                    <a:pt x="1215" y="238"/>
                  </a:lnTo>
                  <a:lnTo>
                    <a:pt x="1217" y="238"/>
                  </a:lnTo>
                  <a:lnTo>
                    <a:pt x="1217" y="238"/>
                  </a:lnTo>
                  <a:lnTo>
                    <a:pt x="1217" y="234"/>
                  </a:lnTo>
                  <a:lnTo>
                    <a:pt x="1219" y="234"/>
                  </a:lnTo>
                  <a:lnTo>
                    <a:pt x="1220" y="234"/>
                  </a:lnTo>
                  <a:lnTo>
                    <a:pt x="1220" y="234"/>
                  </a:lnTo>
                  <a:lnTo>
                    <a:pt x="1220" y="236"/>
                  </a:lnTo>
                  <a:lnTo>
                    <a:pt x="1220" y="238"/>
                  </a:lnTo>
                  <a:lnTo>
                    <a:pt x="1220" y="239"/>
                  </a:lnTo>
                  <a:lnTo>
                    <a:pt x="1217" y="241"/>
                  </a:lnTo>
                  <a:lnTo>
                    <a:pt x="1215" y="244"/>
                  </a:lnTo>
                  <a:lnTo>
                    <a:pt x="1214" y="244"/>
                  </a:lnTo>
                  <a:lnTo>
                    <a:pt x="1214" y="244"/>
                  </a:lnTo>
                  <a:lnTo>
                    <a:pt x="1211" y="242"/>
                  </a:lnTo>
                  <a:lnTo>
                    <a:pt x="1211" y="242"/>
                  </a:lnTo>
                  <a:lnTo>
                    <a:pt x="1211" y="242"/>
                  </a:lnTo>
                  <a:lnTo>
                    <a:pt x="1209" y="242"/>
                  </a:lnTo>
                  <a:lnTo>
                    <a:pt x="1209" y="241"/>
                  </a:lnTo>
                  <a:lnTo>
                    <a:pt x="1209" y="241"/>
                  </a:lnTo>
                  <a:lnTo>
                    <a:pt x="1208" y="241"/>
                  </a:lnTo>
                  <a:lnTo>
                    <a:pt x="1208" y="242"/>
                  </a:lnTo>
                  <a:lnTo>
                    <a:pt x="1206" y="242"/>
                  </a:lnTo>
                  <a:lnTo>
                    <a:pt x="1204" y="242"/>
                  </a:lnTo>
                  <a:lnTo>
                    <a:pt x="1203" y="241"/>
                  </a:lnTo>
                  <a:lnTo>
                    <a:pt x="1203" y="242"/>
                  </a:lnTo>
                  <a:lnTo>
                    <a:pt x="1209" y="244"/>
                  </a:lnTo>
                  <a:lnTo>
                    <a:pt x="1209" y="244"/>
                  </a:lnTo>
                  <a:lnTo>
                    <a:pt x="1209" y="245"/>
                  </a:lnTo>
                  <a:lnTo>
                    <a:pt x="1209" y="245"/>
                  </a:lnTo>
                  <a:lnTo>
                    <a:pt x="1208" y="247"/>
                  </a:lnTo>
                  <a:lnTo>
                    <a:pt x="1208" y="247"/>
                  </a:lnTo>
                  <a:lnTo>
                    <a:pt x="1208" y="249"/>
                  </a:lnTo>
                  <a:lnTo>
                    <a:pt x="1206" y="250"/>
                  </a:lnTo>
                  <a:lnTo>
                    <a:pt x="1204" y="249"/>
                  </a:lnTo>
                  <a:lnTo>
                    <a:pt x="1201" y="247"/>
                  </a:lnTo>
                  <a:lnTo>
                    <a:pt x="1203" y="249"/>
                  </a:lnTo>
                  <a:lnTo>
                    <a:pt x="1204" y="250"/>
                  </a:lnTo>
                  <a:lnTo>
                    <a:pt x="1206" y="250"/>
                  </a:lnTo>
                  <a:lnTo>
                    <a:pt x="1211" y="250"/>
                  </a:lnTo>
                  <a:lnTo>
                    <a:pt x="1212" y="250"/>
                  </a:lnTo>
                  <a:lnTo>
                    <a:pt x="1211" y="252"/>
                  </a:lnTo>
                  <a:lnTo>
                    <a:pt x="1209" y="253"/>
                  </a:lnTo>
                  <a:lnTo>
                    <a:pt x="1208" y="253"/>
                  </a:lnTo>
                  <a:lnTo>
                    <a:pt x="1208" y="253"/>
                  </a:lnTo>
                  <a:lnTo>
                    <a:pt x="1206" y="255"/>
                  </a:lnTo>
                  <a:lnTo>
                    <a:pt x="1206" y="255"/>
                  </a:lnTo>
                  <a:lnTo>
                    <a:pt x="1204" y="255"/>
                  </a:lnTo>
                  <a:lnTo>
                    <a:pt x="1201" y="255"/>
                  </a:lnTo>
                  <a:lnTo>
                    <a:pt x="1201" y="253"/>
                  </a:lnTo>
                  <a:lnTo>
                    <a:pt x="1200" y="255"/>
                  </a:lnTo>
                  <a:lnTo>
                    <a:pt x="1198" y="256"/>
                  </a:lnTo>
                  <a:lnTo>
                    <a:pt x="1198" y="255"/>
                  </a:lnTo>
                  <a:lnTo>
                    <a:pt x="1197" y="255"/>
                  </a:lnTo>
                  <a:lnTo>
                    <a:pt x="1197" y="253"/>
                  </a:lnTo>
                  <a:lnTo>
                    <a:pt x="1197" y="256"/>
                  </a:lnTo>
                  <a:lnTo>
                    <a:pt x="1197" y="256"/>
                  </a:lnTo>
                  <a:lnTo>
                    <a:pt x="1197" y="256"/>
                  </a:lnTo>
                  <a:lnTo>
                    <a:pt x="1195" y="258"/>
                  </a:lnTo>
                  <a:lnTo>
                    <a:pt x="1193" y="260"/>
                  </a:lnTo>
                  <a:lnTo>
                    <a:pt x="1192" y="260"/>
                  </a:lnTo>
                  <a:lnTo>
                    <a:pt x="1192" y="261"/>
                  </a:lnTo>
                  <a:lnTo>
                    <a:pt x="1190" y="263"/>
                  </a:lnTo>
                  <a:lnTo>
                    <a:pt x="1190" y="264"/>
                  </a:lnTo>
                  <a:lnTo>
                    <a:pt x="1189" y="266"/>
                  </a:lnTo>
                  <a:lnTo>
                    <a:pt x="1189" y="266"/>
                  </a:lnTo>
                  <a:lnTo>
                    <a:pt x="1189" y="264"/>
                  </a:lnTo>
                  <a:lnTo>
                    <a:pt x="1189" y="263"/>
                  </a:lnTo>
                  <a:lnTo>
                    <a:pt x="1189" y="266"/>
                  </a:lnTo>
                  <a:lnTo>
                    <a:pt x="1189" y="268"/>
                  </a:lnTo>
                  <a:lnTo>
                    <a:pt x="1182" y="268"/>
                  </a:lnTo>
                  <a:lnTo>
                    <a:pt x="1179" y="268"/>
                  </a:lnTo>
                  <a:lnTo>
                    <a:pt x="1176" y="271"/>
                  </a:lnTo>
                  <a:lnTo>
                    <a:pt x="1174" y="271"/>
                  </a:lnTo>
                  <a:lnTo>
                    <a:pt x="1171" y="275"/>
                  </a:lnTo>
                  <a:lnTo>
                    <a:pt x="1171" y="279"/>
                  </a:lnTo>
                  <a:lnTo>
                    <a:pt x="1170" y="277"/>
                  </a:lnTo>
                  <a:lnTo>
                    <a:pt x="1170" y="275"/>
                  </a:lnTo>
                  <a:lnTo>
                    <a:pt x="1170" y="275"/>
                  </a:lnTo>
                  <a:lnTo>
                    <a:pt x="1170" y="277"/>
                  </a:lnTo>
                  <a:lnTo>
                    <a:pt x="1170" y="279"/>
                  </a:lnTo>
                  <a:lnTo>
                    <a:pt x="1170" y="280"/>
                  </a:lnTo>
                  <a:lnTo>
                    <a:pt x="1168" y="282"/>
                  </a:lnTo>
                  <a:lnTo>
                    <a:pt x="1167" y="282"/>
                  </a:lnTo>
                  <a:lnTo>
                    <a:pt x="1165" y="282"/>
                  </a:lnTo>
                  <a:lnTo>
                    <a:pt x="1165" y="283"/>
                  </a:lnTo>
                  <a:lnTo>
                    <a:pt x="1163" y="285"/>
                  </a:lnTo>
                  <a:lnTo>
                    <a:pt x="1162" y="285"/>
                  </a:lnTo>
                  <a:lnTo>
                    <a:pt x="1160" y="285"/>
                  </a:lnTo>
                  <a:lnTo>
                    <a:pt x="1160" y="286"/>
                  </a:lnTo>
                  <a:lnTo>
                    <a:pt x="1160" y="286"/>
                  </a:lnTo>
                  <a:lnTo>
                    <a:pt x="1159" y="288"/>
                  </a:lnTo>
                  <a:lnTo>
                    <a:pt x="1157" y="288"/>
                  </a:lnTo>
                  <a:lnTo>
                    <a:pt x="1157" y="288"/>
                  </a:lnTo>
                  <a:lnTo>
                    <a:pt x="1156" y="288"/>
                  </a:lnTo>
                  <a:lnTo>
                    <a:pt x="1156" y="290"/>
                  </a:lnTo>
                  <a:lnTo>
                    <a:pt x="1154" y="290"/>
                  </a:lnTo>
                  <a:lnTo>
                    <a:pt x="1152" y="290"/>
                  </a:lnTo>
                  <a:lnTo>
                    <a:pt x="1151" y="290"/>
                  </a:lnTo>
                  <a:lnTo>
                    <a:pt x="1151" y="290"/>
                  </a:lnTo>
                  <a:lnTo>
                    <a:pt x="1152" y="290"/>
                  </a:lnTo>
                  <a:lnTo>
                    <a:pt x="1152" y="291"/>
                  </a:lnTo>
                  <a:lnTo>
                    <a:pt x="1152" y="293"/>
                  </a:lnTo>
                  <a:lnTo>
                    <a:pt x="1152" y="293"/>
                  </a:lnTo>
                  <a:lnTo>
                    <a:pt x="1151" y="293"/>
                  </a:lnTo>
                  <a:lnTo>
                    <a:pt x="1151" y="293"/>
                  </a:lnTo>
                  <a:lnTo>
                    <a:pt x="1151" y="293"/>
                  </a:lnTo>
                  <a:lnTo>
                    <a:pt x="1149" y="291"/>
                  </a:lnTo>
                  <a:lnTo>
                    <a:pt x="1149" y="291"/>
                  </a:lnTo>
                  <a:lnTo>
                    <a:pt x="1149" y="293"/>
                  </a:lnTo>
                  <a:lnTo>
                    <a:pt x="1149" y="293"/>
                  </a:lnTo>
                  <a:lnTo>
                    <a:pt x="1148" y="291"/>
                  </a:lnTo>
                  <a:lnTo>
                    <a:pt x="1148" y="291"/>
                  </a:lnTo>
                  <a:lnTo>
                    <a:pt x="1148" y="293"/>
                  </a:lnTo>
                  <a:lnTo>
                    <a:pt x="1149" y="293"/>
                  </a:lnTo>
                  <a:lnTo>
                    <a:pt x="1149" y="294"/>
                  </a:lnTo>
                  <a:lnTo>
                    <a:pt x="1149" y="294"/>
                  </a:lnTo>
                  <a:lnTo>
                    <a:pt x="1148" y="296"/>
                  </a:lnTo>
                  <a:lnTo>
                    <a:pt x="1148" y="296"/>
                  </a:lnTo>
                  <a:lnTo>
                    <a:pt x="1148" y="296"/>
                  </a:lnTo>
                  <a:lnTo>
                    <a:pt x="1146" y="296"/>
                  </a:lnTo>
                  <a:lnTo>
                    <a:pt x="1146" y="297"/>
                  </a:lnTo>
                  <a:lnTo>
                    <a:pt x="1146" y="299"/>
                  </a:lnTo>
                  <a:lnTo>
                    <a:pt x="1144" y="299"/>
                  </a:lnTo>
                  <a:lnTo>
                    <a:pt x="1143" y="299"/>
                  </a:lnTo>
                  <a:lnTo>
                    <a:pt x="1143" y="299"/>
                  </a:lnTo>
                  <a:lnTo>
                    <a:pt x="1143" y="301"/>
                  </a:lnTo>
                  <a:lnTo>
                    <a:pt x="1144" y="301"/>
                  </a:lnTo>
                  <a:lnTo>
                    <a:pt x="1144" y="301"/>
                  </a:lnTo>
                  <a:lnTo>
                    <a:pt x="1143" y="302"/>
                  </a:lnTo>
                  <a:lnTo>
                    <a:pt x="1143" y="302"/>
                  </a:lnTo>
                  <a:lnTo>
                    <a:pt x="1141" y="302"/>
                  </a:lnTo>
                  <a:lnTo>
                    <a:pt x="1143" y="304"/>
                  </a:lnTo>
                  <a:lnTo>
                    <a:pt x="1143" y="304"/>
                  </a:lnTo>
                  <a:lnTo>
                    <a:pt x="1143" y="304"/>
                  </a:lnTo>
                  <a:lnTo>
                    <a:pt x="1141" y="304"/>
                  </a:lnTo>
                  <a:lnTo>
                    <a:pt x="1141" y="305"/>
                  </a:lnTo>
                  <a:lnTo>
                    <a:pt x="1141" y="305"/>
                  </a:lnTo>
                  <a:lnTo>
                    <a:pt x="1141" y="305"/>
                  </a:lnTo>
                  <a:lnTo>
                    <a:pt x="1143" y="305"/>
                  </a:lnTo>
                  <a:lnTo>
                    <a:pt x="1141" y="307"/>
                  </a:lnTo>
                  <a:lnTo>
                    <a:pt x="1141" y="307"/>
                  </a:lnTo>
                  <a:lnTo>
                    <a:pt x="1141" y="308"/>
                  </a:lnTo>
                  <a:lnTo>
                    <a:pt x="1140" y="308"/>
                  </a:lnTo>
                  <a:lnTo>
                    <a:pt x="1140" y="308"/>
                  </a:lnTo>
                  <a:lnTo>
                    <a:pt x="1140" y="308"/>
                  </a:lnTo>
                  <a:lnTo>
                    <a:pt x="1141" y="310"/>
                  </a:lnTo>
                  <a:lnTo>
                    <a:pt x="1140" y="312"/>
                  </a:lnTo>
                  <a:lnTo>
                    <a:pt x="1138" y="310"/>
                  </a:lnTo>
                  <a:lnTo>
                    <a:pt x="1138" y="310"/>
                  </a:lnTo>
                  <a:lnTo>
                    <a:pt x="1138" y="312"/>
                  </a:lnTo>
                  <a:lnTo>
                    <a:pt x="1138" y="312"/>
                  </a:lnTo>
                  <a:lnTo>
                    <a:pt x="1138" y="313"/>
                  </a:lnTo>
                  <a:lnTo>
                    <a:pt x="1138" y="315"/>
                  </a:lnTo>
                  <a:lnTo>
                    <a:pt x="1137" y="316"/>
                  </a:lnTo>
                  <a:lnTo>
                    <a:pt x="1137" y="316"/>
                  </a:lnTo>
                  <a:lnTo>
                    <a:pt x="1138" y="318"/>
                  </a:lnTo>
                  <a:lnTo>
                    <a:pt x="1138" y="320"/>
                  </a:lnTo>
                  <a:lnTo>
                    <a:pt x="1140" y="326"/>
                  </a:lnTo>
                  <a:lnTo>
                    <a:pt x="1140" y="327"/>
                  </a:lnTo>
                  <a:lnTo>
                    <a:pt x="1141" y="332"/>
                  </a:lnTo>
                  <a:lnTo>
                    <a:pt x="1143" y="338"/>
                  </a:lnTo>
                  <a:lnTo>
                    <a:pt x="1146" y="345"/>
                  </a:lnTo>
                  <a:lnTo>
                    <a:pt x="1151" y="353"/>
                  </a:lnTo>
                  <a:lnTo>
                    <a:pt x="1152" y="353"/>
                  </a:lnTo>
                  <a:lnTo>
                    <a:pt x="1151" y="354"/>
                  </a:lnTo>
                  <a:lnTo>
                    <a:pt x="1151" y="356"/>
                  </a:lnTo>
                  <a:lnTo>
                    <a:pt x="1151" y="356"/>
                  </a:lnTo>
                  <a:lnTo>
                    <a:pt x="1151" y="357"/>
                  </a:lnTo>
                  <a:lnTo>
                    <a:pt x="1151" y="359"/>
                  </a:lnTo>
                  <a:lnTo>
                    <a:pt x="1152" y="362"/>
                  </a:lnTo>
                  <a:lnTo>
                    <a:pt x="1152" y="362"/>
                  </a:lnTo>
                  <a:lnTo>
                    <a:pt x="1151" y="357"/>
                  </a:lnTo>
                  <a:lnTo>
                    <a:pt x="1151" y="356"/>
                  </a:lnTo>
                  <a:lnTo>
                    <a:pt x="1151" y="353"/>
                  </a:lnTo>
                  <a:lnTo>
                    <a:pt x="1151" y="353"/>
                  </a:lnTo>
                  <a:lnTo>
                    <a:pt x="1149" y="354"/>
                  </a:lnTo>
                  <a:lnTo>
                    <a:pt x="1149" y="354"/>
                  </a:lnTo>
                  <a:lnTo>
                    <a:pt x="1149" y="356"/>
                  </a:lnTo>
                  <a:lnTo>
                    <a:pt x="1149" y="354"/>
                  </a:lnTo>
                  <a:lnTo>
                    <a:pt x="1149" y="353"/>
                  </a:lnTo>
                  <a:lnTo>
                    <a:pt x="1149" y="351"/>
                  </a:lnTo>
                  <a:lnTo>
                    <a:pt x="1149" y="351"/>
                  </a:lnTo>
                  <a:lnTo>
                    <a:pt x="1148" y="351"/>
                  </a:lnTo>
                  <a:lnTo>
                    <a:pt x="1148" y="349"/>
                  </a:lnTo>
                  <a:lnTo>
                    <a:pt x="1148" y="349"/>
                  </a:lnTo>
                  <a:lnTo>
                    <a:pt x="1148" y="349"/>
                  </a:lnTo>
                  <a:lnTo>
                    <a:pt x="1148" y="349"/>
                  </a:lnTo>
                  <a:lnTo>
                    <a:pt x="1148" y="351"/>
                  </a:lnTo>
                  <a:lnTo>
                    <a:pt x="1148" y="353"/>
                  </a:lnTo>
                  <a:lnTo>
                    <a:pt x="1149" y="354"/>
                  </a:lnTo>
                  <a:lnTo>
                    <a:pt x="1149" y="356"/>
                  </a:lnTo>
                  <a:lnTo>
                    <a:pt x="1149" y="357"/>
                  </a:lnTo>
                  <a:lnTo>
                    <a:pt x="1156" y="373"/>
                  </a:lnTo>
                  <a:lnTo>
                    <a:pt x="1157" y="375"/>
                  </a:lnTo>
                  <a:lnTo>
                    <a:pt x="1159" y="376"/>
                  </a:lnTo>
                  <a:lnTo>
                    <a:pt x="1159" y="379"/>
                  </a:lnTo>
                  <a:lnTo>
                    <a:pt x="1159" y="383"/>
                  </a:lnTo>
                  <a:lnTo>
                    <a:pt x="1157" y="389"/>
                  </a:lnTo>
                  <a:lnTo>
                    <a:pt x="1157" y="394"/>
                  </a:lnTo>
                  <a:lnTo>
                    <a:pt x="1157" y="394"/>
                  </a:lnTo>
                  <a:lnTo>
                    <a:pt x="1157" y="394"/>
                  </a:lnTo>
                  <a:lnTo>
                    <a:pt x="1157" y="394"/>
                  </a:lnTo>
                  <a:lnTo>
                    <a:pt x="1156" y="395"/>
                  </a:lnTo>
                  <a:lnTo>
                    <a:pt x="1156" y="397"/>
                  </a:lnTo>
                  <a:lnTo>
                    <a:pt x="1154" y="400"/>
                  </a:lnTo>
                  <a:lnTo>
                    <a:pt x="1154" y="401"/>
                  </a:lnTo>
                  <a:lnTo>
                    <a:pt x="1152" y="403"/>
                  </a:lnTo>
                  <a:lnTo>
                    <a:pt x="1151" y="403"/>
                  </a:lnTo>
                  <a:lnTo>
                    <a:pt x="1149" y="405"/>
                  </a:lnTo>
                  <a:lnTo>
                    <a:pt x="1146" y="405"/>
                  </a:lnTo>
                  <a:lnTo>
                    <a:pt x="1144" y="405"/>
                  </a:lnTo>
                  <a:lnTo>
                    <a:pt x="1143" y="405"/>
                  </a:lnTo>
                  <a:lnTo>
                    <a:pt x="1143" y="403"/>
                  </a:lnTo>
                  <a:lnTo>
                    <a:pt x="1143" y="403"/>
                  </a:lnTo>
                  <a:lnTo>
                    <a:pt x="1143" y="401"/>
                  </a:lnTo>
                  <a:lnTo>
                    <a:pt x="1143" y="401"/>
                  </a:lnTo>
                  <a:lnTo>
                    <a:pt x="1146" y="403"/>
                  </a:lnTo>
                  <a:lnTo>
                    <a:pt x="1146" y="403"/>
                  </a:lnTo>
                  <a:lnTo>
                    <a:pt x="1144" y="401"/>
                  </a:lnTo>
                  <a:lnTo>
                    <a:pt x="1144" y="401"/>
                  </a:lnTo>
                  <a:lnTo>
                    <a:pt x="1143" y="401"/>
                  </a:lnTo>
                  <a:lnTo>
                    <a:pt x="1141" y="398"/>
                  </a:lnTo>
                  <a:lnTo>
                    <a:pt x="1140" y="395"/>
                  </a:lnTo>
                  <a:lnTo>
                    <a:pt x="1140" y="394"/>
                  </a:lnTo>
                  <a:lnTo>
                    <a:pt x="1137" y="394"/>
                  </a:lnTo>
                  <a:lnTo>
                    <a:pt x="1135" y="392"/>
                  </a:lnTo>
                  <a:lnTo>
                    <a:pt x="1133" y="389"/>
                  </a:lnTo>
                  <a:lnTo>
                    <a:pt x="1132" y="386"/>
                  </a:lnTo>
                  <a:lnTo>
                    <a:pt x="1132" y="384"/>
                  </a:lnTo>
                  <a:lnTo>
                    <a:pt x="1130" y="384"/>
                  </a:lnTo>
                  <a:lnTo>
                    <a:pt x="1132" y="383"/>
                  </a:lnTo>
                  <a:lnTo>
                    <a:pt x="1133" y="381"/>
                  </a:lnTo>
                  <a:lnTo>
                    <a:pt x="1132" y="381"/>
                  </a:lnTo>
                  <a:lnTo>
                    <a:pt x="1132" y="383"/>
                  </a:lnTo>
                  <a:lnTo>
                    <a:pt x="1130" y="383"/>
                  </a:lnTo>
                  <a:lnTo>
                    <a:pt x="1130" y="383"/>
                  </a:lnTo>
                  <a:lnTo>
                    <a:pt x="1130" y="383"/>
                  </a:lnTo>
                  <a:lnTo>
                    <a:pt x="1129" y="381"/>
                  </a:lnTo>
                  <a:lnTo>
                    <a:pt x="1129" y="378"/>
                  </a:lnTo>
                  <a:lnTo>
                    <a:pt x="1130" y="376"/>
                  </a:lnTo>
                  <a:lnTo>
                    <a:pt x="1129" y="376"/>
                  </a:lnTo>
                  <a:lnTo>
                    <a:pt x="1127" y="378"/>
                  </a:lnTo>
                  <a:lnTo>
                    <a:pt x="1129" y="378"/>
                  </a:lnTo>
                  <a:lnTo>
                    <a:pt x="1127" y="379"/>
                  </a:lnTo>
                  <a:lnTo>
                    <a:pt x="1127" y="378"/>
                  </a:lnTo>
                  <a:lnTo>
                    <a:pt x="1126" y="378"/>
                  </a:lnTo>
                  <a:lnTo>
                    <a:pt x="1126" y="378"/>
                  </a:lnTo>
                  <a:lnTo>
                    <a:pt x="1124" y="375"/>
                  </a:lnTo>
                  <a:lnTo>
                    <a:pt x="1121" y="370"/>
                  </a:lnTo>
                  <a:lnTo>
                    <a:pt x="1121" y="370"/>
                  </a:lnTo>
                  <a:lnTo>
                    <a:pt x="1121" y="368"/>
                  </a:lnTo>
                  <a:lnTo>
                    <a:pt x="1121" y="368"/>
                  </a:lnTo>
                  <a:lnTo>
                    <a:pt x="1121" y="368"/>
                  </a:lnTo>
                  <a:lnTo>
                    <a:pt x="1122" y="365"/>
                  </a:lnTo>
                  <a:lnTo>
                    <a:pt x="1124" y="364"/>
                  </a:lnTo>
                  <a:lnTo>
                    <a:pt x="1124" y="364"/>
                  </a:lnTo>
                  <a:lnTo>
                    <a:pt x="1124" y="362"/>
                  </a:lnTo>
                  <a:lnTo>
                    <a:pt x="1124" y="362"/>
                  </a:lnTo>
                  <a:lnTo>
                    <a:pt x="1122" y="362"/>
                  </a:lnTo>
                  <a:lnTo>
                    <a:pt x="1122" y="362"/>
                  </a:lnTo>
                  <a:lnTo>
                    <a:pt x="1122" y="362"/>
                  </a:lnTo>
                  <a:lnTo>
                    <a:pt x="1121" y="360"/>
                  </a:lnTo>
                  <a:lnTo>
                    <a:pt x="1121" y="362"/>
                  </a:lnTo>
                  <a:lnTo>
                    <a:pt x="1121" y="362"/>
                  </a:lnTo>
                  <a:lnTo>
                    <a:pt x="1122" y="362"/>
                  </a:lnTo>
                  <a:lnTo>
                    <a:pt x="1121" y="364"/>
                  </a:lnTo>
                  <a:lnTo>
                    <a:pt x="1121" y="365"/>
                  </a:lnTo>
                  <a:lnTo>
                    <a:pt x="1121" y="365"/>
                  </a:lnTo>
                  <a:lnTo>
                    <a:pt x="1119" y="365"/>
                  </a:lnTo>
                  <a:lnTo>
                    <a:pt x="1119" y="365"/>
                  </a:lnTo>
                  <a:lnTo>
                    <a:pt x="1119" y="365"/>
                  </a:lnTo>
                  <a:lnTo>
                    <a:pt x="1119" y="364"/>
                  </a:lnTo>
                  <a:lnTo>
                    <a:pt x="1118" y="364"/>
                  </a:lnTo>
                  <a:lnTo>
                    <a:pt x="1119" y="357"/>
                  </a:lnTo>
                  <a:lnTo>
                    <a:pt x="1121" y="353"/>
                  </a:lnTo>
                  <a:lnTo>
                    <a:pt x="1121" y="349"/>
                  </a:lnTo>
                  <a:lnTo>
                    <a:pt x="1121" y="348"/>
                  </a:lnTo>
                  <a:lnTo>
                    <a:pt x="1121" y="346"/>
                  </a:lnTo>
                  <a:lnTo>
                    <a:pt x="1119" y="345"/>
                  </a:lnTo>
                  <a:lnTo>
                    <a:pt x="1111" y="338"/>
                  </a:lnTo>
                  <a:lnTo>
                    <a:pt x="1107" y="331"/>
                  </a:lnTo>
                  <a:lnTo>
                    <a:pt x="1100" y="327"/>
                  </a:lnTo>
                  <a:lnTo>
                    <a:pt x="1097" y="329"/>
                  </a:lnTo>
                  <a:lnTo>
                    <a:pt x="1096" y="329"/>
                  </a:lnTo>
                  <a:lnTo>
                    <a:pt x="1096" y="329"/>
                  </a:lnTo>
                  <a:lnTo>
                    <a:pt x="1096" y="331"/>
                  </a:lnTo>
                  <a:lnTo>
                    <a:pt x="1096" y="331"/>
                  </a:lnTo>
                  <a:lnTo>
                    <a:pt x="1096" y="331"/>
                  </a:lnTo>
                  <a:lnTo>
                    <a:pt x="1094" y="331"/>
                  </a:lnTo>
                  <a:lnTo>
                    <a:pt x="1089" y="334"/>
                  </a:lnTo>
                  <a:lnTo>
                    <a:pt x="1089" y="334"/>
                  </a:lnTo>
                  <a:lnTo>
                    <a:pt x="1088" y="334"/>
                  </a:lnTo>
                  <a:lnTo>
                    <a:pt x="1086" y="334"/>
                  </a:lnTo>
                  <a:lnTo>
                    <a:pt x="1085" y="334"/>
                  </a:lnTo>
                  <a:lnTo>
                    <a:pt x="1083" y="334"/>
                  </a:lnTo>
                  <a:lnTo>
                    <a:pt x="1081" y="334"/>
                  </a:lnTo>
                  <a:lnTo>
                    <a:pt x="1081" y="334"/>
                  </a:lnTo>
                  <a:lnTo>
                    <a:pt x="1081" y="332"/>
                  </a:lnTo>
                  <a:lnTo>
                    <a:pt x="1081" y="332"/>
                  </a:lnTo>
                  <a:lnTo>
                    <a:pt x="1081" y="334"/>
                  </a:lnTo>
                  <a:lnTo>
                    <a:pt x="1083" y="334"/>
                  </a:lnTo>
                  <a:lnTo>
                    <a:pt x="1083" y="332"/>
                  </a:lnTo>
                  <a:lnTo>
                    <a:pt x="1081" y="332"/>
                  </a:lnTo>
                  <a:lnTo>
                    <a:pt x="1080" y="331"/>
                  </a:lnTo>
                  <a:lnTo>
                    <a:pt x="1077" y="327"/>
                  </a:lnTo>
                  <a:lnTo>
                    <a:pt x="1078" y="327"/>
                  </a:lnTo>
                  <a:lnTo>
                    <a:pt x="1078" y="327"/>
                  </a:lnTo>
                  <a:lnTo>
                    <a:pt x="1077" y="326"/>
                  </a:lnTo>
                  <a:lnTo>
                    <a:pt x="1078" y="326"/>
                  </a:lnTo>
                  <a:lnTo>
                    <a:pt x="1078" y="324"/>
                  </a:lnTo>
                  <a:lnTo>
                    <a:pt x="1077" y="324"/>
                  </a:lnTo>
                  <a:lnTo>
                    <a:pt x="1077" y="326"/>
                  </a:lnTo>
                  <a:lnTo>
                    <a:pt x="1077" y="326"/>
                  </a:lnTo>
                  <a:lnTo>
                    <a:pt x="1077" y="327"/>
                  </a:lnTo>
                  <a:lnTo>
                    <a:pt x="1075" y="327"/>
                  </a:lnTo>
                  <a:lnTo>
                    <a:pt x="1075" y="326"/>
                  </a:lnTo>
                  <a:lnTo>
                    <a:pt x="1070" y="324"/>
                  </a:lnTo>
                  <a:lnTo>
                    <a:pt x="1066" y="323"/>
                  </a:lnTo>
                  <a:lnTo>
                    <a:pt x="1069" y="323"/>
                  </a:lnTo>
                  <a:lnTo>
                    <a:pt x="1070" y="323"/>
                  </a:lnTo>
                  <a:lnTo>
                    <a:pt x="1070" y="323"/>
                  </a:lnTo>
                  <a:lnTo>
                    <a:pt x="1070" y="323"/>
                  </a:lnTo>
                  <a:lnTo>
                    <a:pt x="1069" y="321"/>
                  </a:lnTo>
                  <a:lnTo>
                    <a:pt x="1067" y="321"/>
                  </a:lnTo>
                  <a:lnTo>
                    <a:pt x="1066" y="321"/>
                  </a:lnTo>
                  <a:lnTo>
                    <a:pt x="1066" y="323"/>
                  </a:lnTo>
                  <a:lnTo>
                    <a:pt x="1064" y="323"/>
                  </a:lnTo>
                  <a:lnTo>
                    <a:pt x="1062" y="323"/>
                  </a:lnTo>
                  <a:lnTo>
                    <a:pt x="1059" y="324"/>
                  </a:lnTo>
                  <a:lnTo>
                    <a:pt x="1055" y="324"/>
                  </a:lnTo>
                  <a:lnTo>
                    <a:pt x="1056" y="324"/>
                  </a:lnTo>
                  <a:lnTo>
                    <a:pt x="1056" y="323"/>
                  </a:lnTo>
                  <a:lnTo>
                    <a:pt x="1058" y="323"/>
                  </a:lnTo>
                  <a:lnTo>
                    <a:pt x="1059" y="321"/>
                  </a:lnTo>
                  <a:lnTo>
                    <a:pt x="1058" y="321"/>
                  </a:lnTo>
                  <a:lnTo>
                    <a:pt x="1058" y="321"/>
                  </a:lnTo>
                  <a:lnTo>
                    <a:pt x="1058" y="321"/>
                  </a:lnTo>
                  <a:lnTo>
                    <a:pt x="1056" y="321"/>
                  </a:lnTo>
                  <a:lnTo>
                    <a:pt x="1056" y="321"/>
                  </a:lnTo>
                  <a:lnTo>
                    <a:pt x="1056" y="323"/>
                  </a:lnTo>
                  <a:lnTo>
                    <a:pt x="1055" y="323"/>
                  </a:lnTo>
                  <a:lnTo>
                    <a:pt x="1055" y="324"/>
                  </a:lnTo>
                  <a:lnTo>
                    <a:pt x="1051" y="324"/>
                  </a:lnTo>
                  <a:lnTo>
                    <a:pt x="1051" y="324"/>
                  </a:lnTo>
                  <a:lnTo>
                    <a:pt x="1051" y="324"/>
                  </a:lnTo>
                  <a:lnTo>
                    <a:pt x="1051" y="323"/>
                  </a:lnTo>
                  <a:lnTo>
                    <a:pt x="1051" y="324"/>
                  </a:lnTo>
                  <a:lnTo>
                    <a:pt x="1050" y="326"/>
                  </a:lnTo>
                  <a:lnTo>
                    <a:pt x="1044" y="326"/>
                  </a:lnTo>
                  <a:lnTo>
                    <a:pt x="1044" y="326"/>
                  </a:lnTo>
                  <a:lnTo>
                    <a:pt x="1045" y="326"/>
                  </a:lnTo>
                  <a:lnTo>
                    <a:pt x="1047" y="324"/>
                  </a:lnTo>
                  <a:lnTo>
                    <a:pt x="1047" y="324"/>
                  </a:lnTo>
                  <a:lnTo>
                    <a:pt x="1045" y="323"/>
                  </a:lnTo>
                  <a:lnTo>
                    <a:pt x="1045" y="323"/>
                  </a:lnTo>
                  <a:lnTo>
                    <a:pt x="1045" y="323"/>
                  </a:lnTo>
                  <a:lnTo>
                    <a:pt x="1045" y="321"/>
                  </a:lnTo>
                  <a:lnTo>
                    <a:pt x="1045" y="320"/>
                  </a:lnTo>
                  <a:lnTo>
                    <a:pt x="1044" y="318"/>
                  </a:lnTo>
                  <a:lnTo>
                    <a:pt x="1044" y="318"/>
                  </a:lnTo>
                  <a:lnTo>
                    <a:pt x="1042" y="321"/>
                  </a:lnTo>
                  <a:lnTo>
                    <a:pt x="1042" y="323"/>
                  </a:lnTo>
                  <a:lnTo>
                    <a:pt x="1042" y="324"/>
                  </a:lnTo>
                  <a:lnTo>
                    <a:pt x="1040" y="324"/>
                  </a:lnTo>
                  <a:lnTo>
                    <a:pt x="1039" y="324"/>
                  </a:lnTo>
                  <a:lnTo>
                    <a:pt x="1034" y="324"/>
                  </a:lnTo>
                  <a:lnTo>
                    <a:pt x="1033" y="323"/>
                  </a:lnTo>
                  <a:lnTo>
                    <a:pt x="1031" y="323"/>
                  </a:lnTo>
                  <a:lnTo>
                    <a:pt x="1031" y="323"/>
                  </a:lnTo>
                  <a:lnTo>
                    <a:pt x="1028" y="324"/>
                  </a:lnTo>
                  <a:lnTo>
                    <a:pt x="1026" y="324"/>
                  </a:lnTo>
                  <a:lnTo>
                    <a:pt x="1025" y="324"/>
                  </a:lnTo>
                  <a:lnTo>
                    <a:pt x="1025" y="324"/>
                  </a:lnTo>
                  <a:lnTo>
                    <a:pt x="1023" y="326"/>
                  </a:lnTo>
                  <a:lnTo>
                    <a:pt x="1020" y="327"/>
                  </a:lnTo>
                  <a:lnTo>
                    <a:pt x="1015" y="326"/>
                  </a:lnTo>
                  <a:lnTo>
                    <a:pt x="1014" y="324"/>
                  </a:lnTo>
                  <a:lnTo>
                    <a:pt x="1014" y="324"/>
                  </a:lnTo>
                  <a:lnTo>
                    <a:pt x="1012" y="323"/>
                  </a:lnTo>
                  <a:lnTo>
                    <a:pt x="1010" y="326"/>
                  </a:lnTo>
                  <a:lnTo>
                    <a:pt x="1009" y="327"/>
                  </a:lnTo>
                  <a:lnTo>
                    <a:pt x="1010" y="329"/>
                  </a:lnTo>
                  <a:lnTo>
                    <a:pt x="1012" y="329"/>
                  </a:lnTo>
                  <a:lnTo>
                    <a:pt x="1015" y="329"/>
                  </a:lnTo>
                  <a:lnTo>
                    <a:pt x="1017" y="327"/>
                  </a:lnTo>
                  <a:lnTo>
                    <a:pt x="1017" y="327"/>
                  </a:lnTo>
                  <a:lnTo>
                    <a:pt x="1018" y="327"/>
                  </a:lnTo>
                  <a:lnTo>
                    <a:pt x="1018" y="327"/>
                  </a:lnTo>
                  <a:lnTo>
                    <a:pt x="1020" y="327"/>
                  </a:lnTo>
                  <a:lnTo>
                    <a:pt x="1020" y="327"/>
                  </a:lnTo>
                  <a:lnTo>
                    <a:pt x="1018" y="329"/>
                  </a:lnTo>
                  <a:lnTo>
                    <a:pt x="1018" y="329"/>
                  </a:lnTo>
                  <a:lnTo>
                    <a:pt x="1017" y="329"/>
                  </a:lnTo>
                  <a:lnTo>
                    <a:pt x="1018" y="331"/>
                  </a:lnTo>
                  <a:lnTo>
                    <a:pt x="1020" y="331"/>
                  </a:lnTo>
                  <a:lnTo>
                    <a:pt x="1020" y="331"/>
                  </a:lnTo>
                  <a:lnTo>
                    <a:pt x="1021" y="329"/>
                  </a:lnTo>
                  <a:lnTo>
                    <a:pt x="1021" y="329"/>
                  </a:lnTo>
                  <a:lnTo>
                    <a:pt x="1023" y="329"/>
                  </a:lnTo>
                  <a:lnTo>
                    <a:pt x="1023" y="329"/>
                  </a:lnTo>
                  <a:lnTo>
                    <a:pt x="1023" y="331"/>
                  </a:lnTo>
                  <a:lnTo>
                    <a:pt x="1025" y="331"/>
                  </a:lnTo>
                  <a:lnTo>
                    <a:pt x="1025" y="332"/>
                  </a:lnTo>
                  <a:lnTo>
                    <a:pt x="1025" y="332"/>
                  </a:lnTo>
                  <a:lnTo>
                    <a:pt x="1023" y="332"/>
                  </a:lnTo>
                  <a:lnTo>
                    <a:pt x="1021" y="334"/>
                  </a:lnTo>
                  <a:lnTo>
                    <a:pt x="1020" y="334"/>
                  </a:lnTo>
                  <a:lnTo>
                    <a:pt x="1021" y="334"/>
                  </a:lnTo>
                  <a:lnTo>
                    <a:pt x="1020" y="335"/>
                  </a:lnTo>
                  <a:lnTo>
                    <a:pt x="1020" y="334"/>
                  </a:lnTo>
                  <a:lnTo>
                    <a:pt x="1020" y="335"/>
                  </a:lnTo>
                  <a:lnTo>
                    <a:pt x="1020" y="335"/>
                  </a:lnTo>
                  <a:lnTo>
                    <a:pt x="1018" y="335"/>
                  </a:lnTo>
                  <a:lnTo>
                    <a:pt x="1020" y="337"/>
                  </a:lnTo>
                  <a:lnTo>
                    <a:pt x="1021" y="337"/>
                  </a:lnTo>
                  <a:lnTo>
                    <a:pt x="1021" y="338"/>
                  </a:lnTo>
                  <a:lnTo>
                    <a:pt x="1026" y="340"/>
                  </a:lnTo>
                  <a:lnTo>
                    <a:pt x="1026" y="340"/>
                  </a:lnTo>
                  <a:lnTo>
                    <a:pt x="1028" y="342"/>
                  </a:lnTo>
                  <a:lnTo>
                    <a:pt x="1028" y="342"/>
                  </a:lnTo>
                  <a:lnTo>
                    <a:pt x="1029" y="342"/>
                  </a:lnTo>
                  <a:lnTo>
                    <a:pt x="1029" y="343"/>
                  </a:lnTo>
                  <a:lnTo>
                    <a:pt x="1028" y="343"/>
                  </a:lnTo>
                  <a:lnTo>
                    <a:pt x="1028" y="345"/>
                  </a:lnTo>
                  <a:lnTo>
                    <a:pt x="1026" y="345"/>
                  </a:lnTo>
                  <a:lnTo>
                    <a:pt x="1026" y="345"/>
                  </a:lnTo>
                  <a:lnTo>
                    <a:pt x="1026" y="343"/>
                  </a:lnTo>
                  <a:lnTo>
                    <a:pt x="1025" y="345"/>
                  </a:lnTo>
                  <a:lnTo>
                    <a:pt x="1023" y="345"/>
                  </a:lnTo>
                  <a:lnTo>
                    <a:pt x="1025" y="345"/>
                  </a:lnTo>
                  <a:lnTo>
                    <a:pt x="1023" y="343"/>
                  </a:lnTo>
                  <a:lnTo>
                    <a:pt x="1023" y="342"/>
                  </a:lnTo>
                  <a:lnTo>
                    <a:pt x="1021" y="342"/>
                  </a:lnTo>
                  <a:lnTo>
                    <a:pt x="1021" y="342"/>
                  </a:lnTo>
                  <a:lnTo>
                    <a:pt x="1020" y="340"/>
                  </a:lnTo>
                  <a:lnTo>
                    <a:pt x="1020" y="340"/>
                  </a:lnTo>
                  <a:lnTo>
                    <a:pt x="1018" y="340"/>
                  </a:lnTo>
                  <a:lnTo>
                    <a:pt x="1018" y="340"/>
                  </a:lnTo>
                  <a:lnTo>
                    <a:pt x="1018" y="338"/>
                  </a:lnTo>
                  <a:lnTo>
                    <a:pt x="1017" y="338"/>
                  </a:lnTo>
                  <a:lnTo>
                    <a:pt x="1017" y="338"/>
                  </a:lnTo>
                  <a:lnTo>
                    <a:pt x="1012" y="337"/>
                  </a:lnTo>
                  <a:lnTo>
                    <a:pt x="1012" y="337"/>
                  </a:lnTo>
                  <a:lnTo>
                    <a:pt x="1012" y="337"/>
                  </a:lnTo>
                  <a:lnTo>
                    <a:pt x="1014" y="338"/>
                  </a:lnTo>
                  <a:lnTo>
                    <a:pt x="1014" y="338"/>
                  </a:lnTo>
                  <a:lnTo>
                    <a:pt x="1014" y="340"/>
                  </a:lnTo>
                  <a:lnTo>
                    <a:pt x="1014" y="340"/>
                  </a:lnTo>
                  <a:lnTo>
                    <a:pt x="1014" y="342"/>
                  </a:lnTo>
                  <a:lnTo>
                    <a:pt x="1014" y="342"/>
                  </a:lnTo>
                  <a:lnTo>
                    <a:pt x="1012" y="343"/>
                  </a:lnTo>
                  <a:lnTo>
                    <a:pt x="1012" y="343"/>
                  </a:lnTo>
                  <a:lnTo>
                    <a:pt x="1010" y="343"/>
                  </a:lnTo>
                  <a:lnTo>
                    <a:pt x="1010" y="342"/>
                  </a:lnTo>
                  <a:lnTo>
                    <a:pt x="1009" y="340"/>
                  </a:lnTo>
                  <a:lnTo>
                    <a:pt x="1007" y="340"/>
                  </a:lnTo>
                  <a:lnTo>
                    <a:pt x="1006" y="342"/>
                  </a:lnTo>
                  <a:lnTo>
                    <a:pt x="1006" y="343"/>
                  </a:lnTo>
                  <a:lnTo>
                    <a:pt x="1004" y="343"/>
                  </a:lnTo>
                  <a:lnTo>
                    <a:pt x="1001" y="342"/>
                  </a:lnTo>
                  <a:lnTo>
                    <a:pt x="996" y="340"/>
                  </a:lnTo>
                  <a:lnTo>
                    <a:pt x="996" y="340"/>
                  </a:lnTo>
                  <a:lnTo>
                    <a:pt x="996" y="340"/>
                  </a:lnTo>
                  <a:lnTo>
                    <a:pt x="998" y="340"/>
                  </a:lnTo>
                  <a:lnTo>
                    <a:pt x="998" y="340"/>
                  </a:lnTo>
                  <a:lnTo>
                    <a:pt x="996" y="338"/>
                  </a:lnTo>
                  <a:lnTo>
                    <a:pt x="996" y="337"/>
                  </a:lnTo>
                  <a:lnTo>
                    <a:pt x="996" y="337"/>
                  </a:lnTo>
                  <a:lnTo>
                    <a:pt x="996" y="337"/>
                  </a:lnTo>
                  <a:lnTo>
                    <a:pt x="996" y="337"/>
                  </a:lnTo>
                  <a:lnTo>
                    <a:pt x="993" y="337"/>
                  </a:lnTo>
                  <a:lnTo>
                    <a:pt x="992" y="335"/>
                  </a:lnTo>
                  <a:lnTo>
                    <a:pt x="990" y="334"/>
                  </a:lnTo>
                  <a:lnTo>
                    <a:pt x="988" y="334"/>
                  </a:lnTo>
                  <a:lnTo>
                    <a:pt x="987" y="332"/>
                  </a:lnTo>
                  <a:lnTo>
                    <a:pt x="985" y="332"/>
                  </a:lnTo>
                  <a:lnTo>
                    <a:pt x="985" y="334"/>
                  </a:lnTo>
                  <a:lnTo>
                    <a:pt x="984" y="334"/>
                  </a:lnTo>
                  <a:lnTo>
                    <a:pt x="984" y="335"/>
                  </a:lnTo>
                  <a:lnTo>
                    <a:pt x="985" y="335"/>
                  </a:lnTo>
                  <a:lnTo>
                    <a:pt x="985" y="335"/>
                  </a:lnTo>
                  <a:lnTo>
                    <a:pt x="982" y="337"/>
                  </a:lnTo>
                  <a:lnTo>
                    <a:pt x="976" y="335"/>
                  </a:lnTo>
                  <a:lnTo>
                    <a:pt x="974" y="335"/>
                  </a:lnTo>
                  <a:lnTo>
                    <a:pt x="973" y="334"/>
                  </a:lnTo>
                  <a:lnTo>
                    <a:pt x="969" y="332"/>
                  </a:lnTo>
                  <a:lnTo>
                    <a:pt x="968" y="332"/>
                  </a:lnTo>
                  <a:lnTo>
                    <a:pt x="966" y="334"/>
                  </a:lnTo>
                  <a:lnTo>
                    <a:pt x="962" y="334"/>
                  </a:lnTo>
                  <a:lnTo>
                    <a:pt x="960" y="334"/>
                  </a:lnTo>
                  <a:lnTo>
                    <a:pt x="960" y="334"/>
                  </a:lnTo>
                  <a:lnTo>
                    <a:pt x="958" y="334"/>
                  </a:lnTo>
                  <a:lnTo>
                    <a:pt x="958" y="332"/>
                  </a:lnTo>
                  <a:lnTo>
                    <a:pt x="958" y="332"/>
                  </a:lnTo>
                  <a:lnTo>
                    <a:pt x="960" y="332"/>
                  </a:lnTo>
                  <a:lnTo>
                    <a:pt x="960" y="331"/>
                  </a:lnTo>
                  <a:lnTo>
                    <a:pt x="960" y="331"/>
                  </a:lnTo>
                  <a:lnTo>
                    <a:pt x="960" y="331"/>
                  </a:lnTo>
                  <a:lnTo>
                    <a:pt x="958" y="329"/>
                  </a:lnTo>
                  <a:lnTo>
                    <a:pt x="958" y="332"/>
                  </a:lnTo>
                  <a:lnTo>
                    <a:pt x="958" y="334"/>
                  </a:lnTo>
                  <a:lnTo>
                    <a:pt x="958" y="334"/>
                  </a:lnTo>
                  <a:lnTo>
                    <a:pt x="955" y="335"/>
                  </a:lnTo>
                  <a:lnTo>
                    <a:pt x="949" y="337"/>
                  </a:lnTo>
                  <a:lnTo>
                    <a:pt x="946" y="338"/>
                  </a:lnTo>
                  <a:lnTo>
                    <a:pt x="946" y="338"/>
                  </a:lnTo>
                  <a:lnTo>
                    <a:pt x="949" y="337"/>
                  </a:lnTo>
                  <a:lnTo>
                    <a:pt x="947" y="337"/>
                  </a:lnTo>
                  <a:lnTo>
                    <a:pt x="946" y="337"/>
                  </a:lnTo>
                  <a:lnTo>
                    <a:pt x="946" y="337"/>
                  </a:lnTo>
                  <a:lnTo>
                    <a:pt x="946" y="335"/>
                  </a:lnTo>
                  <a:lnTo>
                    <a:pt x="946" y="334"/>
                  </a:lnTo>
                  <a:lnTo>
                    <a:pt x="944" y="334"/>
                  </a:lnTo>
                  <a:lnTo>
                    <a:pt x="944" y="335"/>
                  </a:lnTo>
                  <a:lnTo>
                    <a:pt x="944" y="334"/>
                  </a:lnTo>
                  <a:lnTo>
                    <a:pt x="943" y="334"/>
                  </a:lnTo>
                  <a:lnTo>
                    <a:pt x="943" y="334"/>
                  </a:lnTo>
                  <a:lnTo>
                    <a:pt x="943" y="337"/>
                  </a:lnTo>
                  <a:lnTo>
                    <a:pt x="943" y="338"/>
                  </a:lnTo>
                  <a:lnTo>
                    <a:pt x="944" y="340"/>
                  </a:lnTo>
                  <a:lnTo>
                    <a:pt x="943" y="342"/>
                  </a:lnTo>
                  <a:lnTo>
                    <a:pt x="941" y="343"/>
                  </a:lnTo>
                  <a:lnTo>
                    <a:pt x="939" y="343"/>
                  </a:lnTo>
                  <a:lnTo>
                    <a:pt x="938" y="346"/>
                  </a:lnTo>
                  <a:lnTo>
                    <a:pt x="936" y="346"/>
                  </a:lnTo>
                  <a:lnTo>
                    <a:pt x="933" y="349"/>
                  </a:lnTo>
                  <a:lnTo>
                    <a:pt x="932" y="349"/>
                  </a:lnTo>
                  <a:lnTo>
                    <a:pt x="930" y="351"/>
                  </a:lnTo>
                  <a:lnTo>
                    <a:pt x="928" y="351"/>
                  </a:lnTo>
                  <a:lnTo>
                    <a:pt x="925" y="353"/>
                  </a:lnTo>
                  <a:lnTo>
                    <a:pt x="925" y="353"/>
                  </a:lnTo>
                  <a:lnTo>
                    <a:pt x="925" y="353"/>
                  </a:lnTo>
                  <a:lnTo>
                    <a:pt x="928" y="351"/>
                  </a:lnTo>
                  <a:lnTo>
                    <a:pt x="927" y="351"/>
                  </a:lnTo>
                  <a:lnTo>
                    <a:pt x="924" y="351"/>
                  </a:lnTo>
                  <a:lnTo>
                    <a:pt x="922" y="351"/>
                  </a:lnTo>
                  <a:lnTo>
                    <a:pt x="922" y="351"/>
                  </a:lnTo>
                  <a:lnTo>
                    <a:pt x="922" y="351"/>
                  </a:lnTo>
                  <a:lnTo>
                    <a:pt x="921" y="351"/>
                  </a:lnTo>
                  <a:lnTo>
                    <a:pt x="921" y="349"/>
                  </a:lnTo>
                  <a:lnTo>
                    <a:pt x="919" y="349"/>
                  </a:lnTo>
                  <a:lnTo>
                    <a:pt x="919" y="349"/>
                  </a:lnTo>
                  <a:lnTo>
                    <a:pt x="919" y="349"/>
                  </a:lnTo>
                  <a:lnTo>
                    <a:pt x="921" y="353"/>
                  </a:lnTo>
                  <a:lnTo>
                    <a:pt x="921" y="353"/>
                  </a:lnTo>
                  <a:lnTo>
                    <a:pt x="922" y="354"/>
                  </a:lnTo>
                  <a:lnTo>
                    <a:pt x="921" y="354"/>
                  </a:lnTo>
                  <a:lnTo>
                    <a:pt x="921" y="356"/>
                  </a:lnTo>
                  <a:lnTo>
                    <a:pt x="919" y="356"/>
                  </a:lnTo>
                  <a:lnTo>
                    <a:pt x="917" y="354"/>
                  </a:lnTo>
                  <a:lnTo>
                    <a:pt x="916" y="356"/>
                  </a:lnTo>
                  <a:lnTo>
                    <a:pt x="916" y="357"/>
                  </a:lnTo>
                  <a:lnTo>
                    <a:pt x="916" y="357"/>
                  </a:lnTo>
                  <a:lnTo>
                    <a:pt x="916" y="359"/>
                  </a:lnTo>
                  <a:lnTo>
                    <a:pt x="914" y="357"/>
                  </a:lnTo>
                  <a:lnTo>
                    <a:pt x="914" y="357"/>
                  </a:lnTo>
                  <a:lnTo>
                    <a:pt x="914" y="357"/>
                  </a:lnTo>
                  <a:lnTo>
                    <a:pt x="913" y="359"/>
                  </a:lnTo>
                  <a:lnTo>
                    <a:pt x="913" y="359"/>
                  </a:lnTo>
                  <a:lnTo>
                    <a:pt x="911" y="359"/>
                  </a:lnTo>
                  <a:lnTo>
                    <a:pt x="911" y="359"/>
                  </a:lnTo>
                  <a:lnTo>
                    <a:pt x="911" y="360"/>
                  </a:lnTo>
                  <a:lnTo>
                    <a:pt x="913" y="359"/>
                  </a:lnTo>
                  <a:lnTo>
                    <a:pt x="913" y="360"/>
                  </a:lnTo>
                  <a:lnTo>
                    <a:pt x="911" y="362"/>
                  </a:lnTo>
                  <a:lnTo>
                    <a:pt x="910" y="364"/>
                  </a:lnTo>
                  <a:lnTo>
                    <a:pt x="908" y="362"/>
                  </a:lnTo>
                  <a:lnTo>
                    <a:pt x="908" y="364"/>
                  </a:lnTo>
                  <a:lnTo>
                    <a:pt x="908" y="364"/>
                  </a:lnTo>
                  <a:lnTo>
                    <a:pt x="910" y="365"/>
                  </a:lnTo>
                  <a:lnTo>
                    <a:pt x="908" y="370"/>
                  </a:lnTo>
                  <a:lnTo>
                    <a:pt x="908" y="371"/>
                  </a:lnTo>
                  <a:lnTo>
                    <a:pt x="906" y="371"/>
                  </a:lnTo>
                  <a:lnTo>
                    <a:pt x="906" y="371"/>
                  </a:lnTo>
                  <a:lnTo>
                    <a:pt x="903" y="370"/>
                  </a:lnTo>
                  <a:lnTo>
                    <a:pt x="902" y="368"/>
                  </a:lnTo>
                  <a:lnTo>
                    <a:pt x="903" y="371"/>
                  </a:lnTo>
                  <a:lnTo>
                    <a:pt x="906" y="373"/>
                  </a:lnTo>
                  <a:lnTo>
                    <a:pt x="906" y="373"/>
                  </a:lnTo>
                  <a:lnTo>
                    <a:pt x="906" y="375"/>
                  </a:lnTo>
                  <a:lnTo>
                    <a:pt x="906" y="375"/>
                  </a:lnTo>
                  <a:lnTo>
                    <a:pt x="905" y="376"/>
                  </a:lnTo>
                  <a:lnTo>
                    <a:pt x="906" y="378"/>
                  </a:lnTo>
                  <a:lnTo>
                    <a:pt x="906" y="379"/>
                  </a:lnTo>
                  <a:lnTo>
                    <a:pt x="906" y="381"/>
                  </a:lnTo>
                  <a:lnTo>
                    <a:pt x="908" y="384"/>
                  </a:lnTo>
                  <a:lnTo>
                    <a:pt x="908" y="386"/>
                  </a:lnTo>
                  <a:lnTo>
                    <a:pt x="911" y="390"/>
                  </a:lnTo>
                  <a:lnTo>
                    <a:pt x="911" y="390"/>
                  </a:lnTo>
                  <a:lnTo>
                    <a:pt x="911" y="390"/>
                  </a:lnTo>
                  <a:lnTo>
                    <a:pt x="911" y="392"/>
                  </a:lnTo>
                  <a:lnTo>
                    <a:pt x="910" y="392"/>
                  </a:lnTo>
                  <a:lnTo>
                    <a:pt x="908" y="394"/>
                  </a:lnTo>
                  <a:lnTo>
                    <a:pt x="908" y="394"/>
                  </a:lnTo>
                  <a:lnTo>
                    <a:pt x="908" y="394"/>
                  </a:lnTo>
                  <a:lnTo>
                    <a:pt x="908" y="394"/>
                  </a:lnTo>
                  <a:lnTo>
                    <a:pt x="908" y="394"/>
                  </a:lnTo>
                  <a:lnTo>
                    <a:pt x="905" y="392"/>
                  </a:lnTo>
                  <a:lnTo>
                    <a:pt x="902" y="390"/>
                  </a:lnTo>
                  <a:lnTo>
                    <a:pt x="898" y="390"/>
                  </a:lnTo>
                  <a:lnTo>
                    <a:pt x="895" y="390"/>
                  </a:lnTo>
                  <a:lnTo>
                    <a:pt x="894" y="389"/>
                  </a:lnTo>
                  <a:lnTo>
                    <a:pt x="892" y="389"/>
                  </a:lnTo>
                  <a:lnTo>
                    <a:pt x="891" y="387"/>
                  </a:lnTo>
                  <a:lnTo>
                    <a:pt x="889" y="387"/>
                  </a:lnTo>
                  <a:lnTo>
                    <a:pt x="887" y="386"/>
                  </a:lnTo>
                  <a:lnTo>
                    <a:pt x="886" y="386"/>
                  </a:lnTo>
                  <a:lnTo>
                    <a:pt x="884" y="386"/>
                  </a:lnTo>
                  <a:lnTo>
                    <a:pt x="883" y="384"/>
                  </a:lnTo>
                  <a:lnTo>
                    <a:pt x="883" y="383"/>
                  </a:lnTo>
                  <a:lnTo>
                    <a:pt x="883" y="383"/>
                  </a:lnTo>
                  <a:lnTo>
                    <a:pt x="881" y="379"/>
                  </a:lnTo>
                  <a:lnTo>
                    <a:pt x="880" y="378"/>
                  </a:lnTo>
                  <a:lnTo>
                    <a:pt x="878" y="376"/>
                  </a:lnTo>
                  <a:lnTo>
                    <a:pt x="878" y="375"/>
                  </a:lnTo>
                  <a:lnTo>
                    <a:pt x="878" y="375"/>
                  </a:lnTo>
                  <a:lnTo>
                    <a:pt x="878" y="375"/>
                  </a:lnTo>
                  <a:lnTo>
                    <a:pt x="878" y="373"/>
                  </a:lnTo>
                  <a:lnTo>
                    <a:pt x="878" y="373"/>
                  </a:lnTo>
                  <a:lnTo>
                    <a:pt x="878" y="371"/>
                  </a:lnTo>
                  <a:lnTo>
                    <a:pt x="878" y="371"/>
                  </a:lnTo>
                  <a:lnTo>
                    <a:pt x="878" y="370"/>
                  </a:lnTo>
                  <a:lnTo>
                    <a:pt x="878" y="368"/>
                  </a:lnTo>
                  <a:lnTo>
                    <a:pt x="878" y="368"/>
                  </a:lnTo>
                  <a:lnTo>
                    <a:pt x="876" y="367"/>
                  </a:lnTo>
                  <a:lnTo>
                    <a:pt x="873" y="365"/>
                  </a:lnTo>
                  <a:lnTo>
                    <a:pt x="872" y="362"/>
                  </a:lnTo>
                  <a:lnTo>
                    <a:pt x="870" y="360"/>
                  </a:lnTo>
                  <a:lnTo>
                    <a:pt x="869" y="357"/>
                  </a:lnTo>
                  <a:lnTo>
                    <a:pt x="867" y="357"/>
                  </a:lnTo>
                  <a:lnTo>
                    <a:pt x="865" y="356"/>
                  </a:lnTo>
                  <a:lnTo>
                    <a:pt x="865" y="354"/>
                  </a:lnTo>
                  <a:lnTo>
                    <a:pt x="865" y="353"/>
                  </a:lnTo>
                  <a:lnTo>
                    <a:pt x="865" y="353"/>
                  </a:lnTo>
                  <a:lnTo>
                    <a:pt x="864" y="351"/>
                  </a:lnTo>
                  <a:lnTo>
                    <a:pt x="862" y="348"/>
                  </a:lnTo>
                  <a:lnTo>
                    <a:pt x="861" y="346"/>
                  </a:lnTo>
                  <a:lnTo>
                    <a:pt x="861" y="345"/>
                  </a:lnTo>
                  <a:lnTo>
                    <a:pt x="859" y="342"/>
                  </a:lnTo>
                  <a:lnTo>
                    <a:pt x="857" y="340"/>
                  </a:lnTo>
                  <a:lnTo>
                    <a:pt x="856" y="338"/>
                  </a:lnTo>
                  <a:lnTo>
                    <a:pt x="856" y="338"/>
                  </a:lnTo>
                  <a:lnTo>
                    <a:pt x="856" y="338"/>
                  </a:lnTo>
                  <a:lnTo>
                    <a:pt x="851" y="335"/>
                  </a:lnTo>
                  <a:lnTo>
                    <a:pt x="850" y="334"/>
                  </a:lnTo>
                  <a:lnTo>
                    <a:pt x="850" y="334"/>
                  </a:lnTo>
                  <a:lnTo>
                    <a:pt x="848" y="334"/>
                  </a:lnTo>
                  <a:lnTo>
                    <a:pt x="848" y="332"/>
                  </a:lnTo>
                  <a:lnTo>
                    <a:pt x="848" y="332"/>
                  </a:lnTo>
                  <a:lnTo>
                    <a:pt x="848" y="332"/>
                  </a:lnTo>
                  <a:lnTo>
                    <a:pt x="846" y="332"/>
                  </a:lnTo>
                  <a:lnTo>
                    <a:pt x="845" y="332"/>
                  </a:lnTo>
                  <a:lnTo>
                    <a:pt x="842" y="332"/>
                  </a:lnTo>
                  <a:lnTo>
                    <a:pt x="839" y="332"/>
                  </a:lnTo>
                  <a:lnTo>
                    <a:pt x="837" y="332"/>
                  </a:lnTo>
                  <a:lnTo>
                    <a:pt x="837" y="332"/>
                  </a:lnTo>
                  <a:lnTo>
                    <a:pt x="835" y="332"/>
                  </a:lnTo>
                  <a:lnTo>
                    <a:pt x="834" y="334"/>
                  </a:lnTo>
                  <a:lnTo>
                    <a:pt x="832" y="334"/>
                  </a:lnTo>
                  <a:lnTo>
                    <a:pt x="831" y="335"/>
                  </a:lnTo>
                  <a:lnTo>
                    <a:pt x="829" y="338"/>
                  </a:lnTo>
                  <a:lnTo>
                    <a:pt x="829" y="340"/>
                  </a:lnTo>
                  <a:lnTo>
                    <a:pt x="829" y="342"/>
                  </a:lnTo>
                  <a:lnTo>
                    <a:pt x="829" y="342"/>
                  </a:lnTo>
                  <a:lnTo>
                    <a:pt x="828" y="342"/>
                  </a:lnTo>
                  <a:lnTo>
                    <a:pt x="826" y="343"/>
                  </a:lnTo>
                  <a:lnTo>
                    <a:pt x="826" y="345"/>
                  </a:lnTo>
                  <a:lnTo>
                    <a:pt x="824" y="345"/>
                  </a:lnTo>
                  <a:lnTo>
                    <a:pt x="823" y="345"/>
                  </a:lnTo>
                  <a:lnTo>
                    <a:pt x="821" y="345"/>
                  </a:lnTo>
                  <a:lnTo>
                    <a:pt x="816" y="342"/>
                  </a:lnTo>
                  <a:lnTo>
                    <a:pt x="815" y="340"/>
                  </a:lnTo>
                  <a:lnTo>
                    <a:pt x="812" y="340"/>
                  </a:lnTo>
                  <a:lnTo>
                    <a:pt x="810" y="338"/>
                  </a:lnTo>
                  <a:lnTo>
                    <a:pt x="809" y="337"/>
                  </a:lnTo>
                  <a:lnTo>
                    <a:pt x="809" y="337"/>
                  </a:lnTo>
                  <a:lnTo>
                    <a:pt x="807" y="337"/>
                  </a:lnTo>
                  <a:lnTo>
                    <a:pt x="805" y="335"/>
                  </a:lnTo>
                  <a:lnTo>
                    <a:pt x="804" y="332"/>
                  </a:lnTo>
                  <a:lnTo>
                    <a:pt x="802" y="329"/>
                  </a:lnTo>
                  <a:lnTo>
                    <a:pt x="802" y="327"/>
                  </a:lnTo>
                  <a:lnTo>
                    <a:pt x="801" y="323"/>
                  </a:lnTo>
                  <a:lnTo>
                    <a:pt x="799" y="320"/>
                  </a:lnTo>
                  <a:lnTo>
                    <a:pt x="798" y="320"/>
                  </a:lnTo>
                  <a:lnTo>
                    <a:pt x="796" y="318"/>
                  </a:lnTo>
                  <a:lnTo>
                    <a:pt x="794" y="316"/>
                  </a:lnTo>
                  <a:lnTo>
                    <a:pt x="790" y="313"/>
                  </a:lnTo>
                  <a:lnTo>
                    <a:pt x="787" y="310"/>
                  </a:lnTo>
                  <a:lnTo>
                    <a:pt x="783" y="307"/>
                  </a:lnTo>
                  <a:lnTo>
                    <a:pt x="782" y="307"/>
                  </a:lnTo>
                  <a:lnTo>
                    <a:pt x="780" y="305"/>
                  </a:lnTo>
                  <a:lnTo>
                    <a:pt x="779" y="302"/>
                  </a:lnTo>
                  <a:lnTo>
                    <a:pt x="777" y="302"/>
                  </a:lnTo>
                  <a:lnTo>
                    <a:pt x="777" y="302"/>
                  </a:lnTo>
                  <a:lnTo>
                    <a:pt x="777" y="301"/>
                  </a:lnTo>
                  <a:lnTo>
                    <a:pt x="774" y="301"/>
                  </a:lnTo>
                  <a:lnTo>
                    <a:pt x="771" y="301"/>
                  </a:lnTo>
                  <a:lnTo>
                    <a:pt x="768" y="301"/>
                  </a:lnTo>
                  <a:lnTo>
                    <a:pt x="764" y="301"/>
                  </a:lnTo>
                  <a:lnTo>
                    <a:pt x="755" y="301"/>
                  </a:lnTo>
                  <a:lnTo>
                    <a:pt x="752" y="301"/>
                  </a:lnTo>
                  <a:lnTo>
                    <a:pt x="752" y="304"/>
                  </a:lnTo>
                  <a:lnTo>
                    <a:pt x="752" y="305"/>
                  </a:lnTo>
                  <a:lnTo>
                    <a:pt x="752" y="307"/>
                  </a:lnTo>
                  <a:lnTo>
                    <a:pt x="752" y="308"/>
                  </a:lnTo>
                  <a:lnTo>
                    <a:pt x="746" y="308"/>
                  </a:lnTo>
                  <a:lnTo>
                    <a:pt x="741" y="308"/>
                  </a:lnTo>
                  <a:lnTo>
                    <a:pt x="736" y="308"/>
                  </a:lnTo>
                  <a:lnTo>
                    <a:pt x="731" y="308"/>
                  </a:lnTo>
                  <a:lnTo>
                    <a:pt x="727" y="308"/>
                  </a:lnTo>
                  <a:lnTo>
                    <a:pt x="720" y="308"/>
                  </a:lnTo>
                  <a:lnTo>
                    <a:pt x="716" y="308"/>
                  </a:lnTo>
                  <a:lnTo>
                    <a:pt x="711" y="308"/>
                  </a:lnTo>
                  <a:lnTo>
                    <a:pt x="703" y="307"/>
                  </a:lnTo>
                  <a:lnTo>
                    <a:pt x="697" y="304"/>
                  </a:lnTo>
                  <a:lnTo>
                    <a:pt x="690" y="302"/>
                  </a:lnTo>
                  <a:lnTo>
                    <a:pt x="682" y="299"/>
                  </a:lnTo>
                  <a:lnTo>
                    <a:pt x="676" y="297"/>
                  </a:lnTo>
                  <a:lnTo>
                    <a:pt x="670" y="294"/>
                  </a:lnTo>
                  <a:lnTo>
                    <a:pt x="662" y="293"/>
                  </a:lnTo>
                  <a:lnTo>
                    <a:pt x="656" y="290"/>
                  </a:lnTo>
                  <a:lnTo>
                    <a:pt x="656" y="288"/>
                  </a:lnTo>
                  <a:lnTo>
                    <a:pt x="657" y="286"/>
                  </a:lnTo>
                  <a:lnTo>
                    <a:pt x="656" y="286"/>
                  </a:lnTo>
                  <a:lnTo>
                    <a:pt x="651" y="286"/>
                  </a:lnTo>
                  <a:lnTo>
                    <a:pt x="648" y="286"/>
                  </a:lnTo>
                  <a:lnTo>
                    <a:pt x="643" y="288"/>
                  </a:lnTo>
                  <a:lnTo>
                    <a:pt x="640" y="288"/>
                  </a:lnTo>
                  <a:lnTo>
                    <a:pt x="635" y="288"/>
                  </a:lnTo>
                  <a:lnTo>
                    <a:pt x="630" y="288"/>
                  </a:lnTo>
                  <a:lnTo>
                    <a:pt x="627" y="290"/>
                  </a:lnTo>
                  <a:lnTo>
                    <a:pt x="623" y="290"/>
                  </a:lnTo>
                  <a:lnTo>
                    <a:pt x="623" y="290"/>
                  </a:lnTo>
                  <a:lnTo>
                    <a:pt x="623" y="288"/>
                  </a:lnTo>
                  <a:lnTo>
                    <a:pt x="623" y="286"/>
                  </a:lnTo>
                  <a:lnTo>
                    <a:pt x="621" y="286"/>
                  </a:lnTo>
                  <a:lnTo>
                    <a:pt x="621" y="285"/>
                  </a:lnTo>
                  <a:lnTo>
                    <a:pt x="621" y="283"/>
                  </a:lnTo>
                  <a:lnTo>
                    <a:pt x="621" y="283"/>
                  </a:lnTo>
                  <a:lnTo>
                    <a:pt x="619" y="280"/>
                  </a:lnTo>
                  <a:lnTo>
                    <a:pt x="618" y="277"/>
                  </a:lnTo>
                  <a:lnTo>
                    <a:pt x="613" y="274"/>
                  </a:lnTo>
                  <a:lnTo>
                    <a:pt x="610" y="272"/>
                  </a:lnTo>
                  <a:lnTo>
                    <a:pt x="608" y="271"/>
                  </a:lnTo>
                  <a:lnTo>
                    <a:pt x="608" y="269"/>
                  </a:lnTo>
                  <a:lnTo>
                    <a:pt x="607" y="269"/>
                  </a:lnTo>
                  <a:lnTo>
                    <a:pt x="605" y="271"/>
                  </a:lnTo>
                  <a:lnTo>
                    <a:pt x="604" y="269"/>
                  </a:lnTo>
                  <a:lnTo>
                    <a:pt x="604" y="268"/>
                  </a:lnTo>
                  <a:lnTo>
                    <a:pt x="602" y="266"/>
                  </a:lnTo>
                  <a:lnTo>
                    <a:pt x="602" y="264"/>
                  </a:lnTo>
                  <a:lnTo>
                    <a:pt x="597" y="266"/>
                  </a:lnTo>
                  <a:lnTo>
                    <a:pt x="594" y="264"/>
                  </a:lnTo>
                  <a:lnTo>
                    <a:pt x="593" y="263"/>
                  </a:lnTo>
                  <a:lnTo>
                    <a:pt x="591" y="261"/>
                  </a:lnTo>
                  <a:lnTo>
                    <a:pt x="589" y="260"/>
                  </a:lnTo>
                  <a:lnTo>
                    <a:pt x="586" y="258"/>
                  </a:lnTo>
                  <a:lnTo>
                    <a:pt x="585" y="260"/>
                  </a:lnTo>
                  <a:lnTo>
                    <a:pt x="583" y="260"/>
                  </a:lnTo>
                  <a:lnTo>
                    <a:pt x="580" y="258"/>
                  </a:lnTo>
                  <a:lnTo>
                    <a:pt x="578" y="258"/>
                  </a:lnTo>
                  <a:lnTo>
                    <a:pt x="575" y="258"/>
                  </a:lnTo>
                  <a:lnTo>
                    <a:pt x="574" y="258"/>
                  </a:lnTo>
                  <a:lnTo>
                    <a:pt x="574" y="256"/>
                  </a:lnTo>
                  <a:lnTo>
                    <a:pt x="572" y="256"/>
                  </a:lnTo>
                  <a:lnTo>
                    <a:pt x="572" y="255"/>
                  </a:lnTo>
                  <a:lnTo>
                    <a:pt x="572" y="253"/>
                  </a:lnTo>
                  <a:lnTo>
                    <a:pt x="572" y="252"/>
                  </a:lnTo>
                  <a:lnTo>
                    <a:pt x="572" y="250"/>
                  </a:lnTo>
                  <a:lnTo>
                    <a:pt x="572" y="249"/>
                  </a:lnTo>
                  <a:lnTo>
                    <a:pt x="572" y="247"/>
                  </a:lnTo>
                  <a:lnTo>
                    <a:pt x="571" y="247"/>
                  </a:lnTo>
                  <a:lnTo>
                    <a:pt x="569" y="245"/>
                  </a:lnTo>
                  <a:lnTo>
                    <a:pt x="569" y="245"/>
                  </a:lnTo>
                  <a:lnTo>
                    <a:pt x="569" y="244"/>
                  </a:lnTo>
                  <a:lnTo>
                    <a:pt x="567" y="242"/>
                  </a:lnTo>
                  <a:lnTo>
                    <a:pt x="566" y="241"/>
                  </a:lnTo>
                  <a:lnTo>
                    <a:pt x="564" y="239"/>
                  </a:lnTo>
                  <a:lnTo>
                    <a:pt x="563" y="238"/>
                  </a:lnTo>
                  <a:lnTo>
                    <a:pt x="561" y="236"/>
                  </a:lnTo>
                  <a:lnTo>
                    <a:pt x="561" y="236"/>
                  </a:lnTo>
                  <a:lnTo>
                    <a:pt x="559" y="234"/>
                  </a:lnTo>
                  <a:lnTo>
                    <a:pt x="556" y="230"/>
                  </a:lnTo>
                  <a:lnTo>
                    <a:pt x="553" y="228"/>
                  </a:lnTo>
                  <a:lnTo>
                    <a:pt x="553" y="227"/>
                  </a:lnTo>
                  <a:lnTo>
                    <a:pt x="553" y="223"/>
                  </a:lnTo>
                  <a:lnTo>
                    <a:pt x="555" y="222"/>
                  </a:lnTo>
                  <a:lnTo>
                    <a:pt x="555" y="220"/>
                  </a:lnTo>
                  <a:lnTo>
                    <a:pt x="555" y="220"/>
                  </a:lnTo>
                  <a:lnTo>
                    <a:pt x="555" y="219"/>
                  </a:lnTo>
                  <a:lnTo>
                    <a:pt x="553" y="217"/>
                  </a:lnTo>
                  <a:lnTo>
                    <a:pt x="550" y="217"/>
                  </a:lnTo>
                  <a:lnTo>
                    <a:pt x="547" y="212"/>
                  </a:lnTo>
                  <a:lnTo>
                    <a:pt x="547" y="211"/>
                  </a:lnTo>
                  <a:lnTo>
                    <a:pt x="545" y="208"/>
                  </a:lnTo>
                  <a:lnTo>
                    <a:pt x="545" y="206"/>
                  </a:lnTo>
                  <a:lnTo>
                    <a:pt x="545" y="203"/>
                  </a:lnTo>
                  <a:lnTo>
                    <a:pt x="545" y="203"/>
                  </a:lnTo>
                  <a:lnTo>
                    <a:pt x="547" y="203"/>
                  </a:lnTo>
                  <a:lnTo>
                    <a:pt x="547" y="204"/>
                  </a:lnTo>
                  <a:lnTo>
                    <a:pt x="547" y="206"/>
                  </a:lnTo>
                  <a:lnTo>
                    <a:pt x="548" y="206"/>
                  </a:lnTo>
                  <a:lnTo>
                    <a:pt x="548" y="208"/>
                  </a:lnTo>
                  <a:lnTo>
                    <a:pt x="550" y="208"/>
                  </a:lnTo>
                  <a:lnTo>
                    <a:pt x="550" y="209"/>
                  </a:lnTo>
                  <a:lnTo>
                    <a:pt x="552" y="209"/>
                  </a:lnTo>
                  <a:lnTo>
                    <a:pt x="550" y="208"/>
                  </a:lnTo>
                  <a:lnTo>
                    <a:pt x="550" y="208"/>
                  </a:lnTo>
                  <a:lnTo>
                    <a:pt x="550" y="206"/>
                  </a:lnTo>
                  <a:lnTo>
                    <a:pt x="548" y="204"/>
                  </a:lnTo>
                  <a:lnTo>
                    <a:pt x="548" y="203"/>
                  </a:lnTo>
                  <a:lnTo>
                    <a:pt x="547" y="201"/>
                  </a:lnTo>
                  <a:lnTo>
                    <a:pt x="547" y="201"/>
                  </a:lnTo>
                  <a:lnTo>
                    <a:pt x="547" y="200"/>
                  </a:lnTo>
                  <a:lnTo>
                    <a:pt x="547" y="200"/>
                  </a:lnTo>
                  <a:lnTo>
                    <a:pt x="548" y="200"/>
                  </a:lnTo>
                  <a:lnTo>
                    <a:pt x="552" y="200"/>
                  </a:lnTo>
                  <a:lnTo>
                    <a:pt x="556" y="200"/>
                  </a:lnTo>
                  <a:lnTo>
                    <a:pt x="558" y="198"/>
                  </a:lnTo>
                  <a:lnTo>
                    <a:pt x="558" y="200"/>
                  </a:lnTo>
                  <a:lnTo>
                    <a:pt x="559" y="198"/>
                  </a:lnTo>
                  <a:lnTo>
                    <a:pt x="558" y="198"/>
                  </a:lnTo>
                  <a:lnTo>
                    <a:pt x="556" y="198"/>
                  </a:lnTo>
                  <a:lnTo>
                    <a:pt x="556" y="198"/>
                  </a:lnTo>
                  <a:lnTo>
                    <a:pt x="553" y="198"/>
                  </a:lnTo>
                  <a:lnTo>
                    <a:pt x="553" y="198"/>
                  </a:lnTo>
                  <a:lnTo>
                    <a:pt x="552" y="198"/>
                  </a:lnTo>
                  <a:lnTo>
                    <a:pt x="552" y="198"/>
                  </a:lnTo>
                  <a:lnTo>
                    <a:pt x="550" y="198"/>
                  </a:lnTo>
                  <a:lnTo>
                    <a:pt x="548" y="198"/>
                  </a:lnTo>
                  <a:lnTo>
                    <a:pt x="547" y="198"/>
                  </a:lnTo>
                  <a:lnTo>
                    <a:pt x="547" y="198"/>
                  </a:lnTo>
                  <a:lnTo>
                    <a:pt x="545" y="198"/>
                  </a:lnTo>
                  <a:lnTo>
                    <a:pt x="545" y="201"/>
                  </a:lnTo>
                  <a:lnTo>
                    <a:pt x="545" y="203"/>
                  </a:lnTo>
                  <a:lnTo>
                    <a:pt x="545" y="203"/>
                  </a:lnTo>
                  <a:lnTo>
                    <a:pt x="544" y="201"/>
                  </a:lnTo>
                  <a:lnTo>
                    <a:pt x="542" y="201"/>
                  </a:lnTo>
                  <a:lnTo>
                    <a:pt x="541" y="201"/>
                  </a:lnTo>
                  <a:lnTo>
                    <a:pt x="539" y="200"/>
                  </a:lnTo>
                  <a:lnTo>
                    <a:pt x="539" y="198"/>
                  </a:lnTo>
                  <a:lnTo>
                    <a:pt x="537" y="200"/>
                  </a:lnTo>
                  <a:lnTo>
                    <a:pt x="537" y="200"/>
                  </a:lnTo>
                  <a:lnTo>
                    <a:pt x="537" y="198"/>
                  </a:lnTo>
                  <a:lnTo>
                    <a:pt x="537" y="197"/>
                  </a:lnTo>
                  <a:lnTo>
                    <a:pt x="539" y="198"/>
                  </a:lnTo>
                  <a:lnTo>
                    <a:pt x="539" y="197"/>
                  </a:lnTo>
                  <a:lnTo>
                    <a:pt x="537" y="195"/>
                  </a:lnTo>
                  <a:lnTo>
                    <a:pt x="537" y="195"/>
                  </a:lnTo>
                  <a:lnTo>
                    <a:pt x="536" y="192"/>
                  </a:lnTo>
                  <a:lnTo>
                    <a:pt x="534" y="190"/>
                  </a:lnTo>
                  <a:lnTo>
                    <a:pt x="531" y="189"/>
                  </a:lnTo>
                  <a:lnTo>
                    <a:pt x="528" y="184"/>
                  </a:lnTo>
                  <a:lnTo>
                    <a:pt x="528" y="181"/>
                  </a:lnTo>
                  <a:lnTo>
                    <a:pt x="526" y="176"/>
                  </a:lnTo>
                  <a:lnTo>
                    <a:pt x="526" y="175"/>
                  </a:lnTo>
                  <a:lnTo>
                    <a:pt x="526" y="173"/>
                  </a:lnTo>
                  <a:lnTo>
                    <a:pt x="526" y="170"/>
                  </a:lnTo>
                  <a:lnTo>
                    <a:pt x="525" y="168"/>
                  </a:lnTo>
                  <a:lnTo>
                    <a:pt x="522" y="165"/>
                  </a:lnTo>
                  <a:lnTo>
                    <a:pt x="518" y="162"/>
                  </a:lnTo>
                  <a:lnTo>
                    <a:pt x="518" y="160"/>
                  </a:lnTo>
                  <a:lnTo>
                    <a:pt x="518" y="157"/>
                  </a:lnTo>
                  <a:lnTo>
                    <a:pt x="518" y="156"/>
                  </a:lnTo>
                  <a:lnTo>
                    <a:pt x="518" y="154"/>
                  </a:lnTo>
                  <a:lnTo>
                    <a:pt x="520" y="154"/>
                  </a:lnTo>
                  <a:lnTo>
                    <a:pt x="520" y="154"/>
                  </a:lnTo>
                  <a:lnTo>
                    <a:pt x="520" y="154"/>
                  </a:lnTo>
                  <a:lnTo>
                    <a:pt x="520" y="154"/>
                  </a:lnTo>
                  <a:lnTo>
                    <a:pt x="520" y="154"/>
                  </a:lnTo>
                  <a:lnTo>
                    <a:pt x="520" y="152"/>
                  </a:lnTo>
                  <a:lnTo>
                    <a:pt x="520" y="152"/>
                  </a:lnTo>
                  <a:lnTo>
                    <a:pt x="520" y="152"/>
                  </a:lnTo>
                  <a:lnTo>
                    <a:pt x="520" y="152"/>
                  </a:lnTo>
                  <a:lnTo>
                    <a:pt x="522" y="149"/>
                  </a:lnTo>
                  <a:lnTo>
                    <a:pt x="522" y="146"/>
                  </a:lnTo>
                  <a:lnTo>
                    <a:pt x="522" y="143"/>
                  </a:lnTo>
                  <a:lnTo>
                    <a:pt x="522" y="141"/>
                  </a:lnTo>
                  <a:lnTo>
                    <a:pt x="522" y="138"/>
                  </a:lnTo>
                  <a:lnTo>
                    <a:pt x="522" y="137"/>
                  </a:lnTo>
                  <a:lnTo>
                    <a:pt x="520" y="135"/>
                  </a:lnTo>
                  <a:lnTo>
                    <a:pt x="520" y="134"/>
                  </a:lnTo>
                  <a:lnTo>
                    <a:pt x="520" y="132"/>
                  </a:lnTo>
                  <a:lnTo>
                    <a:pt x="518" y="130"/>
                  </a:lnTo>
                  <a:lnTo>
                    <a:pt x="517" y="127"/>
                  </a:lnTo>
                  <a:lnTo>
                    <a:pt x="517" y="126"/>
                  </a:lnTo>
                  <a:lnTo>
                    <a:pt x="517" y="123"/>
                  </a:lnTo>
                  <a:lnTo>
                    <a:pt x="517" y="121"/>
                  </a:lnTo>
                  <a:lnTo>
                    <a:pt x="515" y="118"/>
                  </a:lnTo>
                  <a:lnTo>
                    <a:pt x="515" y="116"/>
                  </a:lnTo>
                  <a:lnTo>
                    <a:pt x="517" y="115"/>
                  </a:lnTo>
                  <a:lnTo>
                    <a:pt x="518" y="108"/>
                  </a:lnTo>
                  <a:lnTo>
                    <a:pt x="518" y="108"/>
                  </a:lnTo>
                  <a:lnTo>
                    <a:pt x="518" y="108"/>
                  </a:lnTo>
                  <a:lnTo>
                    <a:pt x="520" y="107"/>
                  </a:lnTo>
                  <a:lnTo>
                    <a:pt x="520" y="107"/>
                  </a:lnTo>
                  <a:lnTo>
                    <a:pt x="518" y="107"/>
                  </a:lnTo>
                  <a:lnTo>
                    <a:pt x="520" y="105"/>
                  </a:lnTo>
                  <a:lnTo>
                    <a:pt x="520" y="104"/>
                  </a:lnTo>
                  <a:lnTo>
                    <a:pt x="522" y="102"/>
                  </a:lnTo>
                  <a:lnTo>
                    <a:pt x="522" y="96"/>
                  </a:lnTo>
                  <a:lnTo>
                    <a:pt x="522" y="91"/>
                  </a:lnTo>
                  <a:lnTo>
                    <a:pt x="523" y="89"/>
                  </a:lnTo>
                  <a:lnTo>
                    <a:pt x="522" y="88"/>
                  </a:lnTo>
                  <a:lnTo>
                    <a:pt x="523" y="85"/>
                  </a:lnTo>
                  <a:lnTo>
                    <a:pt x="522" y="83"/>
                  </a:lnTo>
                  <a:lnTo>
                    <a:pt x="523" y="72"/>
                  </a:lnTo>
                  <a:lnTo>
                    <a:pt x="523" y="71"/>
                  </a:lnTo>
                  <a:lnTo>
                    <a:pt x="525" y="69"/>
                  </a:lnTo>
                  <a:lnTo>
                    <a:pt x="523" y="64"/>
                  </a:lnTo>
                  <a:lnTo>
                    <a:pt x="523" y="60"/>
                  </a:lnTo>
                  <a:lnTo>
                    <a:pt x="523" y="58"/>
                  </a:lnTo>
                  <a:lnTo>
                    <a:pt x="523" y="58"/>
                  </a:lnTo>
                  <a:lnTo>
                    <a:pt x="523" y="58"/>
                  </a:lnTo>
                  <a:lnTo>
                    <a:pt x="525" y="58"/>
                  </a:lnTo>
                  <a:lnTo>
                    <a:pt x="528" y="58"/>
                  </a:lnTo>
                  <a:lnTo>
                    <a:pt x="530" y="58"/>
                  </a:lnTo>
                  <a:lnTo>
                    <a:pt x="531" y="58"/>
                  </a:lnTo>
                  <a:lnTo>
                    <a:pt x="531" y="58"/>
                  </a:lnTo>
                  <a:lnTo>
                    <a:pt x="533" y="60"/>
                  </a:lnTo>
                  <a:lnTo>
                    <a:pt x="534" y="58"/>
                  </a:lnTo>
                  <a:lnTo>
                    <a:pt x="534" y="58"/>
                  </a:lnTo>
                  <a:lnTo>
                    <a:pt x="533" y="58"/>
                  </a:lnTo>
                  <a:lnTo>
                    <a:pt x="531" y="58"/>
                  </a:lnTo>
                  <a:lnTo>
                    <a:pt x="531" y="56"/>
                  </a:lnTo>
                  <a:lnTo>
                    <a:pt x="528" y="56"/>
                  </a:lnTo>
                  <a:lnTo>
                    <a:pt x="528" y="56"/>
                  </a:lnTo>
                  <a:lnTo>
                    <a:pt x="525" y="56"/>
                  </a:lnTo>
                  <a:lnTo>
                    <a:pt x="523" y="56"/>
                  </a:lnTo>
                  <a:lnTo>
                    <a:pt x="522" y="56"/>
                  </a:lnTo>
                  <a:lnTo>
                    <a:pt x="523" y="55"/>
                  </a:lnTo>
                  <a:lnTo>
                    <a:pt x="523" y="53"/>
                  </a:lnTo>
                  <a:lnTo>
                    <a:pt x="523" y="50"/>
                  </a:lnTo>
                  <a:lnTo>
                    <a:pt x="523" y="52"/>
                  </a:lnTo>
                  <a:lnTo>
                    <a:pt x="525" y="53"/>
                  </a:lnTo>
                  <a:lnTo>
                    <a:pt x="525" y="52"/>
                  </a:lnTo>
                  <a:lnTo>
                    <a:pt x="525" y="50"/>
                  </a:lnTo>
                  <a:lnTo>
                    <a:pt x="523" y="49"/>
                  </a:lnTo>
                  <a:lnTo>
                    <a:pt x="522" y="49"/>
                  </a:lnTo>
                  <a:lnTo>
                    <a:pt x="522" y="45"/>
                  </a:lnTo>
                  <a:lnTo>
                    <a:pt x="525" y="44"/>
                  </a:lnTo>
                  <a:lnTo>
                    <a:pt x="523" y="44"/>
                  </a:lnTo>
                  <a:lnTo>
                    <a:pt x="523" y="42"/>
                  </a:lnTo>
                  <a:lnTo>
                    <a:pt x="522" y="42"/>
                  </a:lnTo>
                  <a:lnTo>
                    <a:pt x="522" y="44"/>
                  </a:lnTo>
                  <a:lnTo>
                    <a:pt x="522" y="44"/>
                  </a:lnTo>
                  <a:lnTo>
                    <a:pt x="522" y="42"/>
                  </a:lnTo>
                  <a:lnTo>
                    <a:pt x="520" y="42"/>
                  </a:lnTo>
                  <a:lnTo>
                    <a:pt x="520" y="39"/>
                  </a:lnTo>
                  <a:lnTo>
                    <a:pt x="518" y="36"/>
                  </a:lnTo>
                  <a:lnTo>
                    <a:pt x="518" y="31"/>
                  </a:lnTo>
                  <a:lnTo>
                    <a:pt x="517" y="30"/>
                  </a:lnTo>
                  <a:lnTo>
                    <a:pt x="514" y="26"/>
                  </a:lnTo>
                  <a:lnTo>
                    <a:pt x="514" y="25"/>
                  </a:lnTo>
                  <a:lnTo>
                    <a:pt x="514" y="22"/>
                  </a:lnTo>
                  <a:lnTo>
                    <a:pt x="514" y="20"/>
                  </a:lnTo>
                  <a:lnTo>
                    <a:pt x="514" y="19"/>
                  </a:lnTo>
                  <a:lnTo>
                    <a:pt x="514" y="19"/>
                  </a:lnTo>
                  <a:lnTo>
                    <a:pt x="517" y="20"/>
                  </a:lnTo>
                  <a:lnTo>
                    <a:pt x="520" y="20"/>
                  </a:lnTo>
                  <a:lnTo>
                    <a:pt x="522" y="22"/>
                  </a:lnTo>
                  <a:lnTo>
                    <a:pt x="523" y="22"/>
                  </a:lnTo>
                  <a:lnTo>
                    <a:pt x="533" y="23"/>
                  </a:lnTo>
                  <a:lnTo>
                    <a:pt x="534" y="23"/>
                  </a:lnTo>
                  <a:lnTo>
                    <a:pt x="536" y="22"/>
                  </a:lnTo>
                  <a:lnTo>
                    <a:pt x="536" y="22"/>
                  </a:lnTo>
                  <a:lnTo>
                    <a:pt x="537" y="23"/>
                  </a:lnTo>
                  <a:lnTo>
                    <a:pt x="537" y="23"/>
                  </a:lnTo>
                  <a:lnTo>
                    <a:pt x="539" y="23"/>
                  </a:lnTo>
                  <a:lnTo>
                    <a:pt x="539" y="23"/>
                  </a:lnTo>
                  <a:lnTo>
                    <a:pt x="541" y="22"/>
                  </a:lnTo>
                  <a:lnTo>
                    <a:pt x="541" y="23"/>
                  </a:lnTo>
                  <a:lnTo>
                    <a:pt x="541" y="23"/>
                  </a:lnTo>
                  <a:lnTo>
                    <a:pt x="542" y="25"/>
                  </a:lnTo>
                  <a:lnTo>
                    <a:pt x="542" y="26"/>
                  </a:lnTo>
                  <a:lnTo>
                    <a:pt x="542" y="26"/>
                  </a:lnTo>
                  <a:lnTo>
                    <a:pt x="541" y="30"/>
                  </a:lnTo>
                  <a:lnTo>
                    <a:pt x="541" y="30"/>
                  </a:lnTo>
                  <a:lnTo>
                    <a:pt x="541" y="30"/>
                  </a:lnTo>
                  <a:lnTo>
                    <a:pt x="541" y="28"/>
                  </a:lnTo>
                  <a:lnTo>
                    <a:pt x="537" y="33"/>
                  </a:lnTo>
                  <a:lnTo>
                    <a:pt x="536" y="36"/>
                  </a:lnTo>
                  <a:lnTo>
                    <a:pt x="536" y="36"/>
                  </a:lnTo>
                  <a:lnTo>
                    <a:pt x="536" y="37"/>
                  </a:lnTo>
                  <a:lnTo>
                    <a:pt x="536" y="37"/>
                  </a:lnTo>
                  <a:lnTo>
                    <a:pt x="537" y="36"/>
                  </a:lnTo>
                  <a:lnTo>
                    <a:pt x="539" y="36"/>
                  </a:lnTo>
                  <a:lnTo>
                    <a:pt x="539" y="36"/>
                  </a:lnTo>
                  <a:lnTo>
                    <a:pt x="537" y="36"/>
                  </a:lnTo>
                  <a:lnTo>
                    <a:pt x="537" y="36"/>
                  </a:lnTo>
                  <a:lnTo>
                    <a:pt x="537" y="34"/>
                  </a:lnTo>
                  <a:lnTo>
                    <a:pt x="537" y="34"/>
                  </a:lnTo>
                  <a:lnTo>
                    <a:pt x="537" y="33"/>
                  </a:lnTo>
                  <a:lnTo>
                    <a:pt x="539" y="33"/>
                  </a:lnTo>
                  <a:lnTo>
                    <a:pt x="541" y="31"/>
                  </a:lnTo>
                  <a:lnTo>
                    <a:pt x="541" y="31"/>
                  </a:lnTo>
                  <a:lnTo>
                    <a:pt x="542" y="30"/>
                  </a:lnTo>
                  <a:lnTo>
                    <a:pt x="544" y="28"/>
                  </a:lnTo>
                  <a:lnTo>
                    <a:pt x="544" y="28"/>
                  </a:lnTo>
                  <a:lnTo>
                    <a:pt x="544" y="26"/>
                  </a:lnTo>
                  <a:lnTo>
                    <a:pt x="544" y="26"/>
                  </a:lnTo>
                  <a:lnTo>
                    <a:pt x="544" y="26"/>
                  </a:lnTo>
                  <a:lnTo>
                    <a:pt x="545" y="28"/>
                  </a:lnTo>
                  <a:lnTo>
                    <a:pt x="545" y="30"/>
                  </a:lnTo>
                  <a:lnTo>
                    <a:pt x="544" y="30"/>
                  </a:lnTo>
                  <a:lnTo>
                    <a:pt x="544" y="31"/>
                  </a:lnTo>
                  <a:lnTo>
                    <a:pt x="544" y="33"/>
                  </a:lnTo>
                  <a:lnTo>
                    <a:pt x="544" y="33"/>
                  </a:lnTo>
                  <a:lnTo>
                    <a:pt x="542" y="33"/>
                  </a:lnTo>
                  <a:lnTo>
                    <a:pt x="542" y="33"/>
                  </a:lnTo>
                  <a:lnTo>
                    <a:pt x="544" y="34"/>
                  </a:lnTo>
                  <a:lnTo>
                    <a:pt x="544" y="34"/>
                  </a:lnTo>
                  <a:lnTo>
                    <a:pt x="544" y="36"/>
                  </a:lnTo>
                  <a:lnTo>
                    <a:pt x="544" y="37"/>
                  </a:lnTo>
                  <a:lnTo>
                    <a:pt x="544" y="37"/>
                  </a:lnTo>
                  <a:lnTo>
                    <a:pt x="542" y="37"/>
                  </a:lnTo>
                  <a:lnTo>
                    <a:pt x="542" y="37"/>
                  </a:lnTo>
                  <a:lnTo>
                    <a:pt x="542" y="37"/>
                  </a:lnTo>
                  <a:lnTo>
                    <a:pt x="541" y="39"/>
                  </a:lnTo>
                  <a:lnTo>
                    <a:pt x="541" y="39"/>
                  </a:lnTo>
                  <a:lnTo>
                    <a:pt x="541" y="37"/>
                  </a:lnTo>
                  <a:lnTo>
                    <a:pt x="541" y="37"/>
                  </a:lnTo>
                  <a:lnTo>
                    <a:pt x="539" y="37"/>
                  </a:lnTo>
                  <a:lnTo>
                    <a:pt x="539" y="39"/>
                  </a:lnTo>
                  <a:lnTo>
                    <a:pt x="537" y="41"/>
                  </a:lnTo>
                  <a:lnTo>
                    <a:pt x="537" y="41"/>
                  </a:lnTo>
                  <a:lnTo>
                    <a:pt x="539" y="41"/>
                  </a:lnTo>
                  <a:lnTo>
                    <a:pt x="541" y="41"/>
                  </a:lnTo>
                  <a:lnTo>
                    <a:pt x="542" y="41"/>
                  </a:lnTo>
                  <a:lnTo>
                    <a:pt x="542" y="41"/>
                  </a:lnTo>
                  <a:lnTo>
                    <a:pt x="544" y="41"/>
                  </a:lnTo>
                  <a:lnTo>
                    <a:pt x="544" y="41"/>
                  </a:lnTo>
                  <a:lnTo>
                    <a:pt x="544" y="37"/>
                  </a:lnTo>
                  <a:lnTo>
                    <a:pt x="545" y="37"/>
                  </a:lnTo>
                  <a:lnTo>
                    <a:pt x="545" y="37"/>
                  </a:lnTo>
                  <a:lnTo>
                    <a:pt x="545" y="37"/>
                  </a:lnTo>
                  <a:lnTo>
                    <a:pt x="547" y="36"/>
                  </a:lnTo>
                  <a:lnTo>
                    <a:pt x="547" y="36"/>
                  </a:lnTo>
                  <a:lnTo>
                    <a:pt x="547" y="34"/>
                  </a:lnTo>
                  <a:lnTo>
                    <a:pt x="547" y="33"/>
                  </a:lnTo>
                  <a:lnTo>
                    <a:pt x="547" y="31"/>
                  </a:lnTo>
                  <a:lnTo>
                    <a:pt x="547" y="31"/>
                  </a:lnTo>
                  <a:lnTo>
                    <a:pt x="547" y="31"/>
                  </a:lnTo>
                  <a:lnTo>
                    <a:pt x="547" y="30"/>
                  </a:lnTo>
                  <a:lnTo>
                    <a:pt x="547" y="30"/>
                  </a:lnTo>
                  <a:lnTo>
                    <a:pt x="547" y="30"/>
                  </a:lnTo>
                  <a:lnTo>
                    <a:pt x="547" y="28"/>
                  </a:lnTo>
                  <a:lnTo>
                    <a:pt x="547" y="26"/>
                  </a:lnTo>
                  <a:lnTo>
                    <a:pt x="547" y="26"/>
                  </a:lnTo>
                  <a:lnTo>
                    <a:pt x="548" y="25"/>
                  </a:lnTo>
                  <a:lnTo>
                    <a:pt x="548" y="25"/>
                  </a:lnTo>
                  <a:lnTo>
                    <a:pt x="547" y="23"/>
                  </a:lnTo>
                  <a:lnTo>
                    <a:pt x="547" y="23"/>
                  </a:lnTo>
                  <a:lnTo>
                    <a:pt x="547" y="22"/>
                  </a:lnTo>
                  <a:lnTo>
                    <a:pt x="547" y="22"/>
                  </a:lnTo>
                  <a:lnTo>
                    <a:pt x="545" y="22"/>
                  </a:lnTo>
                  <a:lnTo>
                    <a:pt x="547" y="23"/>
                  </a:lnTo>
                  <a:lnTo>
                    <a:pt x="547" y="23"/>
                  </a:lnTo>
                  <a:lnTo>
                    <a:pt x="545" y="23"/>
                  </a:lnTo>
                  <a:lnTo>
                    <a:pt x="545" y="22"/>
                  </a:lnTo>
                  <a:lnTo>
                    <a:pt x="544" y="22"/>
                  </a:lnTo>
                  <a:lnTo>
                    <a:pt x="545" y="20"/>
                  </a:lnTo>
                  <a:lnTo>
                    <a:pt x="545" y="20"/>
                  </a:lnTo>
                  <a:lnTo>
                    <a:pt x="547" y="20"/>
                  </a:lnTo>
                  <a:lnTo>
                    <a:pt x="547" y="20"/>
                  </a:lnTo>
                  <a:lnTo>
                    <a:pt x="545" y="19"/>
                  </a:lnTo>
                  <a:lnTo>
                    <a:pt x="544" y="17"/>
                  </a:lnTo>
                  <a:lnTo>
                    <a:pt x="544" y="17"/>
                  </a:lnTo>
                  <a:lnTo>
                    <a:pt x="544" y="17"/>
                  </a:lnTo>
                  <a:lnTo>
                    <a:pt x="542" y="17"/>
                  </a:lnTo>
                  <a:lnTo>
                    <a:pt x="542" y="17"/>
                  </a:lnTo>
                  <a:lnTo>
                    <a:pt x="542" y="15"/>
                  </a:lnTo>
                  <a:lnTo>
                    <a:pt x="544" y="15"/>
                  </a:lnTo>
                  <a:lnTo>
                    <a:pt x="544" y="15"/>
                  </a:lnTo>
                  <a:lnTo>
                    <a:pt x="545" y="15"/>
                  </a:lnTo>
                  <a:lnTo>
                    <a:pt x="545" y="15"/>
                  </a:lnTo>
                  <a:lnTo>
                    <a:pt x="545" y="15"/>
                  </a:lnTo>
                  <a:lnTo>
                    <a:pt x="545" y="12"/>
                  </a:lnTo>
                  <a:lnTo>
                    <a:pt x="544" y="11"/>
                  </a:lnTo>
                  <a:lnTo>
                    <a:pt x="544" y="11"/>
                  </a:lnTo>
                  <a:lnTo>
                    <a:pt x="544" y="11"/>
                  </a:lnTo>
                  <a:lnTo>
                    <a:pt x="544" y="11"/>
                  </a:lnTo>
                  <a:lnTo>
                    <a:pt x="542" y="11"/>
                  </a:lnTo>
                  <a:lnTo>
                    <a:pt x="542" y="11"/>
                  </a:lnTo>
                  <a:lnTo>
                    <a:pt x="542" y="9"/>
                  </a:lnTo>
                  <a:lnTo>
                    <a:pt x="541" y="6"/>
                  </a:lnTo>
                  <a:lnTo>
                    <a:pt x="936" y="6"/>
                  </a:lnTo>
                  <a:lnTo>
                    <a:pt x="939" y="6"/>
                  </a:lnTo>
                  <a:lnTo>
                    <a:pt x="939" y="3"/>
                  </a:lnTo>
                  <a:lnTo>
                    <a:pt x="93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57" name="Freeform 25"/>
            <p:cNvSpPr>
              <a:spLocks noEditPoints="1"/>
            </p:cNvSpPr>
            <p:nvPr/>
          </p:nvSpPr>
          <p:spPr bwMode="auto">
            <a:xfrm>
              <a:off x="1022538" y="1961853"/>
              <a:ext cx="10143748" cy="873251"/>
            </a:xfrm>
            <a:custGeom>
              <a:avLst/>
              <a:gdLst>
                <a:gd name="T0" fmla="*/ 5077 w 5204"/>
                <a:gd name="T1" fmla="*/ 437 h 448"/>
                <a:gd name="T2" fmla="*/ 5030 w 5204"/>
                <a:gd name="T3" fmla="*/ 437 h 448"/>
                <a:gd name="T4" fmla="*/ 5125 w 5204"/>
                <a:gd name="T5" fmla="*/ 434 h 448"/>
                <a:gd name="T6" fmla="*/ 5170 w 5204"/>
                <a:gd name="T7" fmla="*/ 424 h 448"/>
                <a:gd name="T8" fmla="*/ 5196 w 5204"/>
                <a:gd name="T9" fmla="*/ 416 h 448"/>
                <a:gd name="T10" fmla="*/ 25 w 5204"/>
                <a:gd name="T11" fmla="*/ 402 h 448"/>
                <a:gd name="T12" fmla="*/ 19 w 5204"/>
                <a:gd name="T13" fmla="*/ 397 h 448"/>
                <a:gd name="T14" fmla="*/ 85 w 5204"/>
                <a:gd name="T15" fmla="*/ 379 h 448"/>
                <a:gd name="T16" fmla="*/ 126 w 5204"/>
                <a:gd name="T17" fmla="*/ 372 h 448"/>
                <a:gd name="T18" fmla="*/ 118 w 5204"/>
                <a:gd name="T19" fmla="*/ 374 h 448"/>
                <a:gd name="T20" fmla="*/ 110 w 5204"/>
                <a:gd name="T21" fmla="*/ 371 h 448"/>
                <a:gd name="T22" fmla="*/ 539 w 5204"/>
                <a:gd name="T23" fmla="*/ 366 h 448"/>
                <a:gd name="T24" fmla="*/ 519 w 5204"/>
                <a:gd name="T25" fmla="*/ 368 h 448"/>
                <a:gd name="T26" fmla="*/ 506 w 5204"/>
                <a:gd name="T27" fmla="*/ 364 h 448"/>
                <a:gd name="T28" fmla="*/ 524 w 5204"/>
                <a:gd name="T29" fmla="*/ 353 h 448"/>
                <a:gd name="T30" fmla="*/ 5183 w 5204"/>
                <a:gd name="T31" fmla="*/ 344 h 448"/>
                <a:gd name="T32" fmla="*/ 494 w 5204"/>
                <a:gd name="T33" fmla="*/ 338 h 448"/>
                <a:gd name="T34" fmla="*/ 222 w 5204"/>
                <a:gd name="T35" fmla="*/ 333 h 448"/>
                <a:gd name="T36" fmla="*/ 479 w 5204"/>
                <a:gd name="T37" fmla="*/ 339 h 448"/>
                <a:gd name="T38" fmla="*/ 230 w 5204"/>
                <a:gd name="T39" fmla="*/ 319 h 448"/>
                <a:gd name="T40" fmla="*/ 207 w 5204"/>
                <a:gd name="T41" fmla="*/ 333 h 448"/>
                <a:gd name="T42" fmla="*/ 211 w 5204"/>
                <a:gd name="T43" fmla="*/ 317 h 448"/>
                <a:gd name="T44" fmla="*/ 473 w 5204"/>
                <a:gd name="T45" fmla="*/ 327 h 448"/>
                <a:gd name="T46" fmla="*/ 492 w 5204"/>
                <a:gd name="T47" fmla="*/ 314 h 448"/>
                <a:gd name="T48" fmla="*/ 235 w 5204"/>
                <a:gd name="T49" fmla="*/ 309 h 448"/>
                <a:gd name="T50" fmla="*/ 107 w 5204"/>
                <a:gd name="T51" fmla="*/ 303 h 448"/>
                <a:gd name="T52" fmla="*/ 304 w 5204"/>
                <a:gd name="T53" fmla="*/ 265 h 448"/>
                <a:gd name="T54" fmla="*/ 314 w 5204"/>
                <a:gd name="T55" fmla="*/ 262 h 448"/>
                <a:gd name="T56" fmla="*/ 237 w 5204"/>
                <a:gd name="T57" fmla="*/ 262 h 448"/>
                <a:gd name="T58" fmla="*/ 5197 w 5204"/>
                <a:gd name="T59" fmla="*/ 201 h 448"/>
                <a:gd name="T60" fmla="*/ 180 w 5204"/>
                <a:gd name="T61" fmla="*/ 5 h 448"/>
                <a:gd name="T62" fmla="*/ 266 w 5204"/>
                <a:gd name="T63" fmla="*/ 24 h 448"/>
                <a:gd name="T64" fmla="*/ 419 w 5204"/>
                <a:gd name="T65" fmla="*/ 265 h 448"/>
                <a:gd name="T66" fmla="*/ 490 w 5204"/>
                <a:gd name="T67" fmla="*/ 295 h 448"/>
                <a:gd name="T68" fmla="*/ 552 w 5204"/>
                <a:gd name="T69" fmla="*/ 360 h 448"/>
                <a:gd name="T70" fmla="*/ 522 w 5204"/>
                <a:gd name="T71" fmla="*/ 361 h 448"/>
                <a:gd name="T72" fmla="*/ 501 w 5204"/>
                <a:gd name="T73" fmla="*/ 319 h 448"/>
                <a:gd name="T74" fmla="*/ 479 w 5204"/>
                <a:gd name="T75" fmla="*/ 309 h 448"/>
                <a:gd name="T76" fmla="*/ 460 w 5204"/>
                <a:gd name="T77" fmla="*/ 301 h 448"/>
                <a:gd name="T78" fmla="*/ 416 w 5204"/>
                <a:gd name="T79" fmla="*/ 273 h 448"/>
                <a:gd name="T80" fmla="*/ 348 w 5204"/>
                <a:gd name="T81" fmla="*/ 270 h 448"/>
                <a:gd name="T82" fmla="*/ 307 w 5204"/>
                <a:gd name="T83" fmla="*/ 251 h 448"/>
                <a:gd name="T84" fmla="*/ 285 w 5204"/>
                <a:gd name="T85" fmla="*/ 260 h 448"/>
                <a:gd name="T86" fmla="*/ 266 w 5204"/>
                <a:gd name="T87" fmla="*/ 278 h 448"/>
                <a:gd name="T88" fmla="*/ 238 w 5204"/>
                <a:gd name="T89" fmla="*/ 279 h 448"/>
                <a:gd name="T90" fmla="*/ 255 w 5204"/>
                <a:gd name="T91" fmla="*/ 245 h 448"/>
                <a:gd name="T92" fmla="*/ 214 w 5204"/>
                <a:gd name="T93" fmla="*/ 279 h 448"/>
                <a:gd name="T94" fmla="*/ 181 w 5204"/>
                <a:gd name="T95" fmla="*/ 323 h 448"/>
                <a:gd name="T96" fmla="*/ 143 w 5204"/>
                <a:gd name="T97" fmla="*/ 347 h 448"/>
                <a:gd name="T98" fmla="*/ 104 w 5204"/>
                <a:gd name="T99" fmla="*/ 369 h 448"/>
                <a:gd name="T100" fmla="*/ 71 w 5204"/>
                <a:gd name="T101" fmla="*/ 380 h 448"/>
                <a:gd name="T102" fmla="*/ 112 w 5204"/>
                <a:gd name="T103" fmla="*/ 355 h 448"/>
                <a:gd name="T104" fmla="*/ 156 w 5204"/>
                <a:gd name="T105" fmla="*/ 309 h 448"/>
                <a:gd name="T106" fmla="*/ 107 w 5204"/>
                <a:gd name="T107" fmla="*/ 297 h 448"/>
                <a:gd name="T108" fmla="*/ 60 w 5204"/>
                <a:gd name="T109" fmla="*/ 275 h 448"/>
                <a:gd name="T110" fmla="*/ 49 w 5204"/>
                <a:gd name="T111" fmla="*/ 248 h 448"/>
                <a:gd name="T112" fmla="*/ 50 w 5204"/>
                <a:gd name="T113" fmla="*/ 216 h 448"/>
                <a:gd name="T114" fmla="*/ 106 w 5204"/>
                <a:gd name="T115" fmla="*/ 177 h 448"/>
                <a:gd name="T116" fmla="*/ 27 w 5204"/>
                <a:gd name="T117" fmla="*/ 164 h 448"/>
                <a:gd name="T118" fmla="*/ 66 w 5204"/>
                <a:gd name="T119" fmla="*/ 122 h 448"/>
                <a:gd name="T120" fmla="*/ 117 w 5204"/>
                <a:gd name="T121" fmla="*/ 126 h 448"/>
                <a:gd name="T122" fmla="*/ 73 w 5204"/>
                <a:gd name="T123" fmla="*/ 54 h 448"/>
                <a:gd name="T124" fmla="*/ 131 w 5204"/>
                <a:gd name="T125" fmla="*/ 18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204" h="448">
                  <a:moveTo>
                    <a:pt x="5016" y="442"/>
                  </a:moveTo>
                  <a:lnTo>
                    <a:pt x="5019" y="443"/>
                  </a:lnTo>
                  <a:lnTo>
                    <a:pt x="5022" y="445"/>
                  </a:lnTo>
                  <a:lnTo>
                    <a:pt x="5022" y="446"/>
                  </a:lnTo>
                  <a:lnTo>
                    <a:pt x="5025" y="446"/>
                  </a:lnTo>
                  <a:lnTo>
                    <a:pt x="5027" y="448"/>
                  </a:lnTo>
                  <a:lnTo>
                    <a:pt x="5027" y="448"/>
                  </a:lnTo>
                  <a:lnTo>
                    <a:pt x="5024" y="448"/>
                  </a:lnTo>
                  <a:lnTo>
                    <a:pt x="5019" y="445"/>
                  </a:lnTo>
                  <a:lnTo>
                    <a:pt x="5016" y="443"/>
                  </a:lnTo>
                  <a:lnTo>
                    <a:pt x="5016" y="443"/>
                  </a:lnTo>
                  <a:lnTo>
                    <a:pt x="5016" y="442"/>
                  </a:lnTo>
                  <a:close/>
                  <a:moveTo>
                    <a:pt x="5087" y="438"/>
                  </a:moveTo>
                  <a:lnTo>
                    <a:pt x="5088" y="440"/>
                  </a:lnTo>
                  <a:lnTo>
                    <a:pt x="5088" y="440"/>
                  </a:lnTo>
                  <a:lnTo>
                    <a:pt x="5087" y="440"/>
                  </a:lnTo>
                  <a:lnTo>
                    <a:pt x="5087" y="440"/>
                  </a:lnTo>
                  <a:lnTo>
                    <a:pt x="5087" y="438"/>
                  </a:lnTo>
                  <a:lnTo>
                    <a:pt x="5087" y="438"/>
                  </a:lnTo>
                  <a:close/>
                  <a:moveTo>
                    <a:pt x="5090" y="438"/>
                  </a:moveTo>
                  <a:lnTo>
                    <a:pt x="5092" y="438"/>
                  </a:lnTo>
                  <a:lnTo>
                    <a:pt x="5093" y="440"/>
                  </a:lnTo>
                  <a:lnTo>
                    <a:pt x="5092" y="440"/>
                  </a:lnTo>
                  <a:lnTo>
                    <a:pt x="5090" y="438"/>
                  </a:lnTo>
                  <a:lnTo>
                    <a:pt x="5090" y="438"/>
                  </a:lnTo>
                  <a:close/>
                  <a:moveTo>
                    <a:pt x="5065" y="437"/>
                  </a:moveTo>
                  <a:lnTo>
                    <a:pt x="5066" y="438"/>
                  </a:lnTo>
                  <a:lnTo>
                    <a:pt x="5066" y="438"/>
                  </a:lnTo>
                  <a:lnTo>
                    <a:pt x="5070" y="438"/>
                  </a:lnTo>
                  <a:lnTo>
                    <a:pt x="5068" y="440"/>
                  </a:lnTo>
                  <a:lnTo>
                    <a:pt x="5066" y="440"/>
                  </a:lnTo>
                  <a:lnTo>
                    <a:pt x="5066" y="442"/>
                  </a:lnTo>
                  <a:lnTo>
                    <a:pt x="5065" y="442"/>
                  </a:lnTo>
                  <a:lnTo>
                    <a:pt x="5065" y="443"/>
                  </a:lnTo>
                  <a:lnTo>
                    <a:pt x="5065" y="443"/>
                  </a:lnTo>
                  <a:lnTo>
                    <a:pt x="5063" y="442"/>
                  </a:lnTo>
                  <a:lnTo>
                    <a:pt x="5063" y="442"/>
                  </a:lnTo>
                  <a:lnTo>
                    <a:pt x="5063" y="442"/>
                  </a:lnTo>
                  <a:lnTo>
                    <a:pt x="5065" y="440"/>
                  </a:lnTo>
                  <a:lnTo>
                    <a:pt x="5063" y="440"/>
                  </a:lnTo>
                  <a:lnTo>
                    <a:pt x="5063" y="440"/>
                  </a:lnTo>
                  <a:lnTo>
                    <a:pt x="5062" y="438"/>
                  </a:lnTo>
                  <a:lnTo>
                    <a:pt x="5062" y="438"/>
                  </a:lnTo>
                  <a:lnTo>
                    <a:pt x="5062" y="437"/>
                  </a:lnTo>
                  <a:lnTo>
                    <a:pt x="5062" y="437"/>
                  </a:lnTo>
                  <a:lnTo>
                    <a:pt x="5065" y="437"/>
                  </a:lnTo>
                  <a:close/>
                  <a:moveTo>
                    <a:pt x="5076" y="437"/>
                  </a:moveTo>
                  <a:lnTo>
                    <a:pt x="5076" y="437"/>
                  </a:lnTo>
                  <a:lnTo>
                    <a:pt x="5077" y="437"/>
                  </a:lnTo>
                  <a:lnTo>
                    <a:pt x="5077" y="438"/>
                  </a:lnTo>
                  <a:lnTo>
                    <a:pt x="5076" y="438"/>
                  </a:lnTo>
                  <a:lnTo>
                    <a:pt x="5076" y="440"/>
                  </a:lnTo>
                  <a:lnTo>
                    <a:pt x="5076" y="442"/>
                  </a:lnTo>
                  <a:lnTo>
                    <a:pt x="5076" y="442"/>
                  </a:lnTo>
                  <a:lnTo>
                    <a:pt x="5074" y="442"/>
                  </a:lnTo>
                  <a:lnTo>
                    <a:pt x="5073" y="442"/>
                  </a:lnTo>
                  <a:lnTo>
                    <a:pt x="5071" y="442"/>
                  </a:lnTo>
                  <a:lnTo>
                    <a:pt x="5070" y="442"/>
                  </a:lnTo>
                  <a:lnTo>
                    <a:pt x="5068" y="442"/>
                  </a:lnTo>
                  <a:lnTo>
                    <a:pt x="5068" y="442"/>
                  </a:lnTo>
                  <a:lnTo>
                    <a:pt x="5068" y="442"/>
                  </a:lnTo>
                  <a:lnTo>
                    <a:pt x="5073" y="440"/>
                  </a:lnTo>
                  <a:lnTo>
                    <a:pt x="5074" y="440"/>
                  </a:lnTo>
                  <a:lnTo>
                    <a:pt x="5076" y="438"/>
                  </a:lnTo>
                  <a:lnTo>
                    <a:pt x="5076" y="437"/>
                  </a:lnTo>
                  <a:lnTo>
                    <a:pt x="5076" y="437"/>
                  </a:lnTo>
                  <a:close/>
                  <a:moveTo>
                    <a:pt x="5082" y="435"/>
                  </a:moveTo>
                  <a:lnTo>
                    <a:pt x="5084" y="435"/>
                  </a:lnTo>
                  <a:lnTo>
                    <a:pt x="5085" y="437"/>
                  </a:lnTo>
                  <a:lnTo>
                    <a:pt x="5085" y="437"/>
                  </a:lnTo>
                  <a:lnTo>
                    <a:pt x="5084" y="438"/>
                  </a:lnTo>
                  <a:lnTo>
                    <a:pt x="5084" y="438"/>
                  </a:lnTo>
                  <a:lnTo>
                    <a:pt x="5085" y="438"/>
                  </a:lnTo>
                  <a:lnTo>
                    <a:pt x="5087" y="438"/>
                  </a:lnTo>
                  <a:lnTo>
                    <a:pt x="5087" y="440"/>
                  </a:lnTo>
                  <a:lnTo>
                    <a:pt x="5085" y="440"/>
                  </a:lnTo>
                  <a:lnTo>
                    <a:pt x="5085" y="442"/>
                  </a:lnTo>
                  <a:lnTo>
                    <a:pt x="5085" y="440"/>
                  </a:lnTo>
                  <a:lnTo>
                    <a:pt x="5085" y="442"/>
                  </a:lnTo>
                  <a:lnTo>
                    <a:pt x="5082" y="443"/>
                  </a:lnTo>
                  <a:lnTo>
                    <a:pt x="5081" y="442"/>
                  </a:lnTo>
                  <a:lnTo>
                    <a:pt x="5079" y="443"/>
                  </a:lnTo>
                  <a:lnTo>
                    <a:pt x="5081" y="440"/>
                  </a:lnTo>
                  <a:lnTo>
                    <a:pt x="5082" y="438"/>
                  </a:lnTo>
                  <a:lnTo>
                    <a:pt x="5082" y="438"/>
                  </a:lnTo>
                  <a:lnTo>
                    <a:pt x="5082" y="438"/>
                  </a:lnTo>
                  <a:lnTo>
                    <a:pt x="5082" y="435"/>
                  </a:lnTo>
                  <a:close/>
                  <a:moveTo>
                    <a:pt x="5013" y="435"/>
                  </a:moveTo>
                  <a:lnTo>
                    <a:pt x="5014" y="435"/>
                  </a:lnTo>
                  <a:lnTo>
                    <a:pt x="5014" y="437"/>
                  </a:lnTo>
                  <a:lnTo>
                    <a:pt x="5014" y="437"/>
                  </a:lnTo>
                  <a:lnTo>
                    <a:pt x="5013" y="437"/>
                  </a:lnTo>
                  <a:lnTo>
                    <a:pt x="5013" y="437"/>
                  </a:lnTo>
                  <a:lnTo>
                    <a:pt x="5013" y="437"/>
                  </a:lnTo>
                  <a:lnTo>
                    <a:pt x="5013" y="435"/>
                  </a:lnTo>
                  <a:close/>
                  <a:moveTo>
                    <a:pt x="5030" y="435"/>
                  </a:moveTo>
                  <a:lnTo>
                    <a:pt x="5032" y="437"/>
                  </a:lnTo>
                  <a:lnTo>
                    <a:pt x="5030" y="437"/>
                  </a:lnTo>
                  <a:lnTo>
                    <a:pt x="5030" y="438"/>
                  </a:lnTo>
                  <a:lnTo>
                    <a:pt x="5029" y="438"/>
                  </a:lnTo>
                  <a:lnTo>
                    <a:pt x="5027" y="437"/>
                  </a:lnTo>
                  <a:lnTo>
                    <a:pt x="5027" y="435"/>
                  </a:lnTo>
                  <a:lnTo>
                    <a:pt x="5030" y="435"/>
                  </a:lnTo>
                  <a:close/>
                  <a:moveTo>
                    <a:pt x="5092" y="434"/>
                  </a:moveTo>
                  <a:lnTo>
                    <a:pt x="5092" y="434"/>
                  </a:lnTo>
                  <a:lnTo>
                    <a:pt x="5093" y="435"/>
                  </a:lnTo>
                  <a:lnTo>
                    <a:pt x="5093" y="435"/>
                  </a:lnTo>
                  <a:lnTo>
                    <a:pt x="5092" y="435"/>
                  </a:lnTo>
                  <a:lnTo>
                    <a:pt x="5092" y="437"/>
                  </a:lnTo>
                  <a:lnTo>
                    <a:pt x="5090" y="435"/>
                  </a:lnTo>
                  <a:lnTo>
                    <a:pt x="5090" y="435"/>
                  </a:lnTo>
                  <a:lnTo>
                    <a:pt x="5090" y="435"/>
                  </a:lnTo>
                  <a:lnTo>
                    <a:pt x="5090" y="434"/>
                  </a:lnTo>
                  <a:lnTo>
                    <a:pt x="5092" y="434"/>
                  </a:lnTo>
                  <a:close/>
                  <a:moveTo>
                    <a:pt x="5000" y="434"/>
                  </a:moveTo>
                  <a:lnTo>
                    <a:pt x="5002" y="434"/>
                  </a:lnTo>
                  <a:lnTo>
                    <a:pt x="5000" y="434"/>
                  </a:lnTo>
                  <a:lnTo>
                    <a:pt x="5000" y="435"/>
                  </a:lnTo>
                  <a:lnTo>
                    <a:pt x="5000" y="437"/>
                  </a:lnTo>
                  <a:lnTo>
                    <a:pt x="4997" y="438"/>
                  </a:lnTo>
                  <a:lnTo>
                    <a:pt x="4995" y="438"/>
                  </a:lnTo>
                  <a:lnTo>
                    <a:pt x="4995" y="438"/>
                  </a:lnTo>
                  <a:lnTo>
                    <a:pt x="4995" y="437"/>
                  </a:lnTo>
                  <a:lnTo>
                    <a:pt x="4997" y="437"/>
                  </a:lnTo>
                  <a:lnTo>
                    <a:pt x="4999" y="435"/>
                  </a:lnTo>
                  <a:lnTo>
                    <a:pt x="4999" y="435"/>
                  </a:lnTo>
                  <a:lnTo>
                    <a:pt x="5000" y="434"/>
                  </a:lnTo>
                  <a:lnTo>
                    <a:pt x="5000" y="434"/>
                  </a:lnTo>
                  <a:close/>
                  <a:moveTo>
                    <a:pt x="5126" y="432"/>
                  </a:moveTo>
                  <a:lnTo>
                    <a:pt x="5128" y="434"/>
                  </a:lnTo>
                  <a:lnTo>
                    <a:pt x="5131" y="434"/>
                  </a:lnTo>
                  <a:lnTo>
                    <a:pt x="5134" y="434"/>
                  </a:lnTo>
                  <a:lnTo>
                    <a:pt x="5136" y="434"/>
                  </a:lnTo>
                  <a:lnTo>
                    <a:pt x="5136" y="434"/>
                  </a:lnTo>
                  <a:lnTo>
                    <a:pt x="5134" y="434"/>
                  </a:lnTo>
                  <a:lnTo>
                    <a:pt x="5133" y="434"/>
                  </a:lnTo>
                  <a:lnTo>
                    <a:pt x="5131" y="435"/>
                  </a:lnTo>
                  <a:lnTo>
                    <a:pt x="5129" y="435"/>
                  </a:lnTo>
                  <a:lnTo>
                    <a:pt x="5126" y="434"/>
                  </a:lnTo>
                  <a:lnTo>
                    <a:pt x="5123" y="435"/>
                  </a:lnTo>
                  <a:lnTo>
                    <a:pt x="5123" y="435"/>
                  </a:lnTo>
                  <a:lnTo>
                    <a:pt x="5123" y="434"/>
                  </a:lnTo>
                  <a:lnTo>
                    <a:pt x="5122" y="434"/>
                  </a:lnTo>
                  <a:lnTo>
                    <a:pt x="5122" y="434"/>
                  </a:lnTo>
                  <a:lnTo>
                    <a:pt x="5123" y="434"/>
                  </a:lnTo>
                  <a:lnTo>
                    <a:pt x="5125" y="434"/>
                  </a:lnTo>
                  <a:lnTo>
                    <a:pt x="5125" y="434"/>
                  </a:lnTo>
                  <a:lnTo>
                    <a:pt x="5126" y="432"/>
                  </a:lnTo>
                  <a:close/>
                  <a:moveTo>
                    <a:pt x="5144" y="427"/>
                  </a:moveTo>
                  <a:lnTo>
                    <a:pt x="5145" y="429"/>
                  </a:lnTo>
                  <a:lnTo>
                    <a:pt x="5145" y="429"/>
                  </a:lnTo>
                  <a:lnTo>
                    <a:pt x="5144" y="431"/>
                  </a:lnTo>
                  <a:lnTo>
                    <a:pt x="5142" y="431"/>
                  </a:lnTo>
                  <a:lnTo>
                    <a:pt x="5142" y="431"/>
                  </a:lnTo>
                  <a:lnTo>
                    <a:pt x="5142" y="429"/>
                  </a:lnTo>
                  <a:lnTo>
                    <a:pt x="5142" y="429"/>
                  </a:lnTo>
                  <a:lnTo>
                    <a:pt x="5144" y="427"/>
                  </a:lnTo>
                  <a:close/>
                  <a:moveTo>
                    <a:pt x="5118" y="427"/>
                  </a:moveTo>
                  <a:lnTo>
                    <a:pt x="5122" y="429"/>
                  </a:lnTo>
                  <a:lnTo>
                    <a:pt x="5122" y="429"/>
                  </a:lnTo>
                  <a:lnTo>
                    <a:pt x="5122" y="431"/>
                  </a:lnTo>
                  <a:lnTo>
                    <a:pt x="5120" y="431"/>
                  </a:lnTo>
                  <a:lnTo>
                    <a:pt x="5118" y="431"/>
                  </a:lnTo>
                  <a:lnTo>
                    <a:pt x="5118" y="432"/>
                  </a:lnTo>
                  <a:lnTo>
                    <a:pt x="5120" y="434"/>
                  </a:lnTo>
                  <a:lnTo>
                    <a:pt x="5117" y="434"/>
                  </a:lnTo>
                  <a:lnTo>
                    <a:pt x="5112" y="435"/>
                  </a:lnTo>
                  <a:lnTo>
                    <a:pt x="5104" y="435"/>
                  </a:lnTo>
                  <a:lnTo>
                    <a:pt x="5103" y="435"/>
                  </a:lnTo>
                  <a:lnTo>
                    <a:pt x="5104" y="435"/>
                  </a:lnTo>
                  <a:lnTo>
                    <a:pt x="5106" y="435"/>
                  </a:lnTo>
                  <a:lnTo>
                    <a:pt x="5109" y="434"/>
                  </a:lnTo>
                  <a:lnTo>
                    <a:pt x="5112" y="434"/>
                  </a:lnTo>
                  <a:lnTo>
                    <a:pt x="5115" y="432"/>
                  </a:lnTo>
                  <a:lnTo>
                    <a:pt x="5117" y="432"/>
                  </a:lnTo>
                  <a:lnTo>
                    <a:pt x="5118" y="431"/>
                  </a:lnTo>
                  <a:lnTo>
                    <a:pt x="5115" y="431"/>
                  </a:lnTo>
                  <a:lnTo>
                    <a:pt x="5115" y="429"/>
                  </a:lnTo>
                  <a:lnTo>
                    <a:pt x="5117" y="429"/>
                  </a:lnTo>
                  <a:lnTo>
                    <a:pt x="5117" y="429"/>
                  </a:lnTo>
                  <a:lnTo>
                    <a:pt x="5118" y="427"/>
                  </a:lnTo>
                  <a:close/>
                  <a:moveTo>
                    <a:pt x="4943" y="426"/>
                  </a:moveTo>
                  <a:lnTo>
                    <a:pt x="4945" y="426"/>
                  </a:lnTo>
                  <a:lnTo>
                    <a:pt x="4945" y="427"/>
                  </a:lnTo>
                  <a:lnTo>
                    <a:pt x="4943" y="429"/>
                  </a:lnTo>
                  <a:lnTo>
                    <a:pt x="4943" y="429"/>
                  </a:lnTo>
                  <a:lnTo>
                    <a:pt x="4942" y="427"/>
                  </a:lnTo>
                  <a:lnTo>
                    <a:pt x="4939" y="427"/>
                  </a:lnTo>
                  <a:lnTo>
                    <a:pt x="4940" y="427"/>
                  </a:lnTo>
                  <a:lnTo>
                    <a:pt x="4942" y="427"/>
                  </a:lnTo>
                  <a:lnTo>
                    <a:pt x="4943" y="426"/>
                  </a:lnTo>
                  <a:close/>
                  <a:moveTo>
                    <a:pt x="5169" y="423"/>
                  </a:moveTo>
                  <a:lnTo>
                    <a:pt x="5170" y="423"/>
                  </a:lnTo>
                  <a:lnTo>
                    <a:pt x="5170" y="423"/>
                  </a:lnTo>
                  <a:lnTo>
                    <a:pt x="5170" y="423"/>
                  </a:lnTo>
                  <a:lnTo>
                    <a:pt x="5170" y="424"/>
                  </a:lnTo>
                  <a:lnTo>
                    <a:pt x="5170" y="424"/>
                  </a:lnTo>
                  <a:lnTo>
                    <a:pt x="5169" y="424"/>
                  </a:lnTo>
                  <a:lnTo>
                    <a:pt x="5169" y="424"/>
                  </a:lnTo>
                  <a:lnTo>
                    <a:pt x="5167" y="424"/>
                  </a:lnTo>
                  <a:lnTo>
                    <a:pt x="5167" y="424"/>
                  </a:lnTo>
                  <a:lnTo>
                    <a:pt x="5167" y="424"/>
                  </a:lnTo>
                  <a:lnTo>
                    <a:pt x="5167" y="423"/>
                  </a:lnTo>
                  <a:lnTo>
                    <a:pt x="5169" y="423"/>
                  </a:lnTo>
                  <a:close/>
                  <a:moveTo>
                    <a:pt x="5183" y="418"/>
                  </a:moveTo>
                  <a:lnTo>
                    <a:pt x="5183" y="420"/>
                  </a:lnTo>
                  <a:lnTo>
                    <a:pt x="5183" y="420"/>
                  </a:lnTo>
                  <a:lnTo>
                    <a:pt x="5183" y="420"/>
                  </a:lnTo>
                  <a:lnTo>
                    <a:pt x="5183" y="420"/>
                  </a:lnTo>
                  <a:lnTo>
                    <a:pt x="5182" y="420"/>
                  </a:lnTo>
                  <a:lnTo>
                    <a:pt x="5180" y="420"/>
                  </a:lnTo>
                  <a:lnTo>
                    <a:pt x="5180" y="420"/>
                  </a:lnTo>
                  <a:lnTo>
                    <a:pt x="5180" y="420"/>
                  </a:lnTo>
                  <a:lnTo>
                    <a:pt x="5182" y="418"/>
                  </a:lnTo>
                  <a:lnTo>
                    <a:pt x="5183" y="418"/>
                  </a:lnTo>
                  <a:close/>
                  <a:moveTo>
                    <a:pt x="4931" y="416"/>
                  </a:moveTo>
                  <a:lnTo>
                    <a:pt x="4934" y="416"/>
                  </a:lnTo>
                  <a:lnTo>
                    <a:pt x="4936" y="416"/>
                  </a:lnTo>
                  <a:lnTo>
                    <a:pt x="4937" y="418"/>
                  </a:lnTo>
                  <a:lnTo>
                    <a:pt x="4940" y="420"/>
                  </a:lnTo>
                  <a:lnTo>
                    <a:pt x="4939" y="420"/>
                  </a:lnTo>
                  <a:lnTo>
                    <a:pt x="4939" y="420"/>
                  </a:lnTo>
                  <a:lnTo>
                    <a:pt x="4939" y="420"/>
                  </a:lnTo>
                  <a:lnTo>
                    <a:pt x="4936" y="420"/>
                  </a:lnTo>
                  <a:lnTo>
                    <a:pt x="4936" y="420"/>
                  </a:lnTo>
                  <a:lnTo>
                    <a:pt x="4932" y="421"/>
                  </a:lnTo>
                  <a:lnTo>
                    <a:pt x="4931" y="420"/>
                  </a:lnTo>
                  <a:lnTo>
                    <a:pt x="4929" y="418"/>
                  </a:lnTo>
                  <a:lnTo>
                    <a:pt x="4928" y="418"/>
                  </a:lnTo>
                  <a:lnTo>
                    <a:pt x="4926" y="418"/>
                  </a:lnTo>
                  <a:lnTo>
                    <a:pt x="4929" y="416"/>
                  </a:lnTo>
                  <a:lnTo>
                    <a:pt x="4931" y="416"/>
                  </a:lnTo>
                  <a:close/>
                  <a:moveTo>
                    <a:pt x="5204" y="410"/>
                  </a:moveTo>
                  <a:lnTo>
                    <a:pt x="5204" y="413"/>
                  </a:lnTo>
                  <a:lnTo>
                    <a:pt x="5202" y="415"/>
                  </a:lnTo>
                  <a:lnTo>
                    <a:pt x="5200" y="415"/>
                  </a:lnTo>
                  <a:lnTo>
                    <a:pt x="5200" y="415"/>
                  </a:lnTo>
                  <a:lnTo>
                    <a:pt x="5200" y="416"/>
                  </a:lnTo>
                  <a:lnTo>
                    <a:pt x="5199" y="416"/>
                  </a:lnTo>
                  <a:lnTo>
                    <a:pt x="5197" y="416"/>
                  </a:lnTo>
                  <a:lnTo>
                    <a:pt x="5193" y="420"/>
                  </a:lnTo>
                  <a:lnTo>
                    <a:pt x="5193" y="420"/>
                  </a:lnTo>
                  <a:lnTo>
                    <a:pt x="5193" y="420"/>
                  </a:lnTo>
                  <a:lnTo>
                    <a:pt x="5194" y="418"/>
                  </a:lnTo>
                  <a:lnTo>
                    <a:pt x="5196" y="416"/>
                  </a:lnTo>
                  <a:lnTo>
                    <a:pt x="5196" y="416"/>
                  </a:lnTo>
                  <a:lnTo>
                    <a:pt x="5197" y="415"/>
                  </a:lnTo>
                  <a:lnTo>
                    <a:pt x="5197" y="415"/>
                  </a:lnTo>
                  <a:lnTo>
                    <a:pt x="5197" y="413"/>
                  </a:lnTo>
                  <a:lnTo>
                    <a:pt x="5197" y="413"/>
                  </a:lnTo>
                  <a:lnTo>
                    <a:pt x="5199" y="412"/>
                  </a:lnTo>
                  <a:lnTo>
                    <a:pt x="5199" y="412"/>
                  </a:lnTo>
                  <a:lnTo>
                    <a:pt x="5200" y="412"/>
                  </a:lnTo>
                  <a:lnTo>
                    <a:pt x="5202" y="412"/>
                  </a:lnTo>
                  <a:lnTo>
                    <a:pt x="5202" y="410"/>
                  </a:lnTo>
                  <a:lnTo>
                    <a:pt x="5204" y="410"/>
                  </a:lnTo>
                  <a:lnTo>
                    <a:pt x="5204" y="410"/>
                  </a:lnTo>
                  <a:close/>
                  <a:moveTo>
                    <a:pt x="5" y="405"/>
                  </a:moveTo>
                  <a:lnTo>
                    <a:pt x="6" y="407"/>
                  </a:lnTo>
                  <a:lnTo>
                    <a:pt x="6" y="407"/>
                  </a:lnTo>
                  <a:lnTo>
                    <a:pt x="6" y="407"/>
                  </a:lnTo>
                  <a:lnTo>
                    <a:pt x="6" y="408"/>
                  </a:lnTo>
                  <a:lnTo>
                    <a:pt x="5" y="410"/>
                  </a:lnTo>
                  <a:lnTo>
                    <a:pt x="0" y="412"/>
                  </a:lnTo>
                  <a:lnTo>
                    <a:pt x="0" y="407"/>
                  </a:lnTo>
                  <a:lnTo>
                    <a:pt x="2" y="405"/>
                  </a:lnTo>
                  <a:lnTo>
                    <a:pt x="3" y="405"/>
                  </a:lnTo>
                  <a:lnTo>
                    <a:pt x="5" y="405"/>
                  </a:lnTo>
                  <a:close/>
                  <a:moveTo>
                    <a:pt x="32" y="399"/>
                  </a:moveTo>
                  <a:lnTo>
                    <a:pt x="32" y="399"/>
                  </a:lnTo>
                  <a:lnTo>
                    <a:pt x="32" y="401"/>
                  </a:lnTo>
                  <a:lnTo>
                    <a:pt x="30" y="401"/>
                  </a:lnTo>
                  <a:lnTo>
                    <a:pt x="30" y="402"/>
                  </a:lnTo>
                  <a:lnTo>
                    <a:pt x="30" y="402"/>
                  </a:lnTo>
                  <a:lnTo>
                    <a:pt x="30" y="402"/>
                  </a:lnTo>
                  <a:lnTo>
                    <a:pt x="30" y="401"/>
                  </a:lnTo>
                  <a:lnTo>
                    <a:pt x="30" y="401"/>
                  </a:lnTo>
                  <a:lnTo>
                    <a:pt x="30" y="401"/>
                  </a:lnTo>
                  <a:lnTo>
                    <a:pt x="32" y="399"/>
                  </a:lnTo>
                  <a:lnTo>
                    <a:pt x="32" y="399"/>
                  </a:lnTo>
                  <a:close/>
                  <a:moveTo>
                    <a:pt x="24" y="396"/>
                  </a:moveTo>
                  <a:lnTo>
                    <a:pt x="24" y="396"/>
                  </a:lnTo>
                  <a:lnTo>
                    <a:pt x="24" y="399"/>
                  </a:lnTo>
                  <a:lnTo>
                    <a:pt x="25" y="399"/>
                  </a:lnTo>
                  <a:lnTo>
                    <a:pt x="25" y="399"/>
                  </a:lnTo>
                  <a:lnTo>
                    <a:pt x="27" y="397"/>
                  </a:lnTo>
                  <a:lnTo>
                    <a:pt x="27" y="397"/>
                  </a:lnTo>
                  <a:lnTo>
                    <a:pt x="28" y="396"/>
                  </a:lnTo>
                  <a:lnTo>
                    <a:pt x="28" y="397"/>
                  </a:lnTo>
                  <a:lnTo>
                    <a:pt x="30" y="397"/>
                  </a:lnTo>
                  <a:lnTo>
                    <a:pt x="28" y="399"/>
                  </a:lnTo>
                  <a:lnTo>
                    <a:pt x="25" y="401"/>
                  </a:lnTo>
                  <a:lnTo>
                    <a:pt x="25" y="402"/>
                  </a:lnTo>
                  <a:lnTo>
                    <a:pt x="25" y="402"/>
                  </a:lnTo>
                  <a:lnTo>
                    <a:pt x="27" y="402"/>
                  </a:lnTo>
                  <a:lnTo>
                    <a:pt x="28" y="402"/>
                  </a:lnTo>
                  <a:lnTo>
                    <a:pt x="28" y="402"/>
                  </a:lnTo>
                  <a:lnTo>
                    <a:pt x="28" y="402"/>
                  </a:lnTo>
                  <a:lnTo>
                    <a:pt x="27" y="404"/>
                  </a:lnTo>
                  <a:lnTo>
                    <a:pt x="25" y="404"/>
                  </a:lnTo>
                  <a:lnTo>
                    <a:pt x="24" y="405"/>
                  </a:lnTo>
                  <a:lnTo>
                    <a:pt x="22" y="407"/>
                  </a:lnTo>
                  <a:lnTo>
                    <a:pt x="20" y="407"/>
                  </a:lnTo>
                  <a:lnTo>
                    <a:pt x="19" y="407"/>
                  </a:lnTo>
                  <a:lnTo>
                    <a:pt x="16" y="408"/>
                  </a:lnTo>
                  <a:lnTo>
                    <a:pt x="14" y="408"/>
                  </a:lnTo>
                  <a:lnTo>
                    <a:pt x="14" y="410"/>
                  </a:lnTo>
                  <a:lnTo>
                    <a:pt x="14" y="410"/>
                  </a:lnTo>
                  <a:lnTo>
                    <a:pt x="13" y="410"/>
                  </a:lnTo>
                  <a:lnTo>
                    <a:pt x="13" y="410"/>
                  </a:lnTo>
                  <a:lnTo>
                    <a:pt x="11" y="410"/>
                  </a:lnTo>
                  <a:lnTo>
                    <a:pt x="11" y="410"/>
                  </a:lnTo>
                  <a:lnTo>
                    <a:pt x="9" y="410"/>
                  </a:lnTo>
                  <a:lnTo>
                    <a:pt x="9" y="412"/>
                  </a:lnTo>
                  <a:lnTo>
                    <a:pt x="9" y="412"/>
                  </a:lnTo>
                  <a:lnTo>
                    <a:pt x="8" y="410"/>
                  </a:lnTo>
                  <a:lnTo>
                    <a:pt x="6" y="410"/>
                  </a:lnTo>
                  <a:lnTo>
                    <a:pt x="8" y="408"/>
                  </a:lnTo>
                  <a:lnTo>
                    <a:pt x="9" y="408"/>
                  </a:lnTo>
                  <a:lnTo>
                    <a:pt x="11" y="408"/>
                  </a:lnTo>
                  <a:lnTo>
                    <a:pt x="13" y="407"/>
                  </a:lnTo>
                  <a:lnTo>
                    <a:pt x="16" y="407"/>
                  </a:lnTo>
                  <a:lnTo>
                    <a:pt x="17" y="405"/>
                  </a:lnTo>
                  <a:lnTo>
                    <a:pt x="17" y="404"/>
                  </a:lnTo>
                  <a:lnTo>
                    <a:pt x="17" y="404"/>
                  </a:lnTo>
                  <a:lnTo>
                    <a:pt x="19" y="402"/>
                  </a:lnTo>
                  <a:lnTo>
                    <a:pt x="20" y="402"/>
                  </a:lnTo>
                  <a:lnTo>
                    <a:pt x="20" y="404"/>
                  </a:lnTo>
                  <a:lnTo>
                    <a:pt x="20" y="404"/>
                  </a:lnTo>
                  <a:lnTo>
                    <a:pt x="22" y="404"/>
                  </a:lnTo>
                  <a:lnTo>
                    <a:pt x="22" y="402"/>
                  </a:lnTo>
                  <a:lnTo>
                    <a:pt x="22" y="402"/>
                  </a:lnTo>
                  <a:lnTo>
                    <a:pt x="22" y="402"/>
                  </a:lnTo>
                  <a:lnTo>
                    <a:pt x="20" y="401"/>
                  </a:lnTo>
                  <a:lnTo>
                    <a:pt x="19" y="401"/>
                  </a:lnTo>
                  <a:lnTo>
                    <a:pt x="19" y="401"/>
                  </a:lnTo>
                  <a:lnTo>
                    <a:pt x="17" y="401"/>
                  </a:lnTo>
                  <a:lnTo>
                    <a:pt x="17" y="401"/>
                  </a:lnTo>
                  <a:lnTo>
                    <a:pt x="17" y="399"/>
                  </a:lnTo>
                  <a:lnTo>
                    <a:pt x="17" y="399"/>
                  </a:lnTo>
                  <a:lnTo>
                    <a:pt x="17" y="399"/>
                  </a:lnTo>
                  <a:lnTo>
                    <a:pt x="17" y="397"/>
                  </a:lnTo>
                  <a:lnTo>
                    <a:pt x="19" y="397"/>
                  </a:lnTo>
                  <a:lnTo>
                    <a:pt x="20" y="397"/>
                  </a:lnTo>
                  <a:lnTo>
                    <a:pt x="22" y="396"/>
                  </a:lnTo>
                  <a:lnTo>
                    <a:pt x="24" y="396"/>
                  </a:lnTo>
                  <a:close/>
                  <a:moveTo>
                    <a:pt x="33" y="393"/>
                  </a:moveTo>
                  <a:lnTo>
                    <a:pt x="35" y="393"/>
                  </a:lnTo>
                  <a:lnTo>
                    <a:pt x="36" y="393"/>
                  </a:lnTo>
                  <a:lnTo>
                    <a:pt x="38" y="394"/>
                  </a:lnTo>
                  <a:lnTo>
                    <a:pt x="38" y="394"/>
                  </a:lnTo>
                  <a:lnTo>
                    <a:pt x="36" y="394"/>
                  </a:lnTo>
                  <a:lnTo>
                    <a:pt x="35" y="396"/>
                  </a:lnTo>
                  <a:lnTo>
                    <a:pt x="35" y="396"/>
                  </a:lnTo>
                  <a:lnTo>
                    <a:pt x="35" y="396"/>
                  </a:lnTo>
                  <a:lnTo>
                    <a:pt x="35" y="396"/>
                  </a:lnTo>
                  <a:lnTo>
                    <a:pt x="33" y="396"/>
                  </a:lnTo>
                  <a:lnTo>
                    <a:pt x="32" y="396"/>
                  </a:lnTo>
                  <a:lnTo>
                    <a:pt x="32" y="394"/>
                  </a:lnTo>
                  <a:lnTo>
                    <a:pt x="32" y="394"/>
                  </a:lnTo>
                  <a:lnTo>
                    <a:pt x="32" y="393"/>
                  </a:lnTo>
                  <a:lnTo>
                    <a:pt x="33" y="393"/>
                  </a:lnTo>
                  <a:lnTo>
                    <a:pt x="33" y="393"/>
                  </a:lnTo>
                  <a:close/>
                  <a:moveTo>
                    <a:pt x="39" y="391"/>
                  </a:moveTo>
                  <a:lnTo>
                    <a:pt x="39" y="391"/>
                  </a:lnTo>
                  <a:lnTo>
                    <a:pt x="41" y="393"/>
                  </a:lnTo>
                  <a:lnTo>
                    <a:pt x="41" y="393"/>
                  </a:lnTo>
                  <a:lnTo>
                    <a:pt x="41" y="393"/>
                  </a:lnTo>
                  <a:lnTo>
                    <a:pt x="41" y="393"/>
                  </a:lnTo>
                  <a:lnTo>
                    <a:pt x="39" y="394"/>
                  </a:lnTo>
                  <a:lnTo>
                    <a:pt x="39" y="394"/>
                  </a:lnTo>
                  <a:lnTo>
                    <a:pt x="38" y="394"/>
                  </a:lnTo>
                  <a:lnTo>
                    <a:pt x="38" y="393"/>
                  </a:lnTo>
                  <a:lnTo>
                    <a:pt x="38" y="391"/>
                  </a:lnTo>
                  <a:lnTo>
                    <a:pt x="39" y="391"/>
                  </a:lnTo>
                  <a:lnTo>
                    <a:pt x="39" y="391"/>
                  </a:lnTo>
                  <a:close/>
                  <a:moveTo>
                    <a:pt x="79" y="386"/>
                  </a:moveTo>
                  <a:lnTo>
                    <a:pt x="82" y="388"/>
                  </a:lnTo>
                  <a:lnTo>
                    <a:pt x="82" y="388"/>
                  </a:lnTo>
                  <a:lnTo>
                    <a:pt x="84" y="388"/>
                  </a:lnTo>
                  <a:lnTo>
                    <a:pt x="82" y="390"/>
                  </a:lnTo>
                  <a:lnTo>
                    <a:pt x="80" y="388"/>
                  </a:lnTo>
                  <a:lnTo>
                    <a:pt x="79" y="388"/>
                  </a:lnTo>
                  <a:lnTo>
                    <a:pt x="79" y="386"/>
                  </a:lnTo>
                  <a:close/>
                  <a:moveTo>
                    <a:pt x="87" y="377"/>
                  </a:moveTo>
                  <a:lnTo>
                    <a:pt x="87" y="377"/>
                  </a:lnTo>
                  <a:lnTo>
                    <a:pt x="88" y="379"/>
                  </a:lnTo>
                  <a:lnTo>
                    <a:pt x="87" y="379"/>
                  </a:lnTo>
                  <a:lnTo>
                    <a:pt x="87" y="380"/>
                  </a:lnTo>
                  <a:lnTo>
                    <a:pt x="87" y="380"/>
                  </a:lnTo>
                  <a:lnTo>
                    <a:pt x="85" y="379"/>
                  </a:lnTo>
                  <a:lnTo>
                    <a:pt x="85" y="379"/>
                  </a:lnTo>
                  <a:lnTo>
                    <a:pt x="85" y="379"/>
                  </a:lnTo>
                  <a:lnTo>
                    <a:pt x="87" y="377"/>
                  </a:lnTo>
                  <a:lnTo>
                    <a:pt x="87" y="377"/>
                  </a:lnTo>
                  <a:close/>
                  <a:moveTo>
                    <a:pt x="68" y="375"/>
                  </a:moveTo>
                  <a:lnTo>
                    <a:pt x="68" y="375"/>
                  </a:lnTo>
                  <a:lnTo>
                    <a:pt x="69" y="377"/>
                  </a:lnTo>
                  <a:lnTo>
                    <a:pt x="69" y="377"/>
                  </a:lnTo>
                  <a:lnTo>
                    <a:pt x="71" y="380"/>
                  </a:lnTo>
                  <a:lnTo>
                    <a:pt x="71" y="380"/>
                  </a:lnTo>
                  <a:lnTo>
                    <a:pt x="73" y="382"/>
                  </a:lnTo>
                  <a:lnTo>
                    <a:pt x="74" y="382"/>
                  </a:lnTo>
                  <a:lnTo>
                    <a:pt x="74" y="382"/>
                  </a:lnTo>
                  <a:lnTo>
                    <a:pt x="76" y="383"/>
                  </a:lnTo>
                  <a:lnTo>
                    <a:pt x="76" y="383"/>
                  </a:lnTo>
                  <a:lnTo>
                    <a:pt x="71" y="382"/>
                  </a:lnTo>
                  <a:lnTo>
                    <a:pt x="69" y="383"/>
                  </a:lnTo>
                  <a:lnTo>
                    <a:pt x="68" y="383"/>
                  </a:lnTo>
                  <a:lnTo>
                    <a:pt x="61" y="385"/>
                  </a:lnTo>
                  <a:lnTo>
                    <a:pt x="60" y="385"/>
                  </a:lnTo>
                  <a:lnTo>
                    <a:pt x="58" y="385"/>
                  </a:lnTo>
                  <a:lnTo>
                    <a:pt x="57" y="386"/>
                  </a:lnTo>
                  <a:lnTo>
                    <a:pt x="57" y="388"/>
                  </a:lnTo>
                  <a:lnTo>
                    <a:pt x="55" y="388"/>
                  </a:lnTo>
                  <a:lnTo>
                    <a:pt x="54" y="388"/>
                  </a:lnTo>
                  <a:lnTo>
                    <a:pt x="50" y="388"/>
                  </a:lnTo>
                  <a:lnTo>
                    <a:pt x="50" y="388"/>
                  </a:lnTo>
                  <a:lnTo>
                    <a:pt x="49" y="388"/>
                  </a:lnTo>
                  <a:lnTo>
                    <a:pt x="49" y="386"/>
                  </a:lnTo>
                  <a:lnTo>
                    <a:pt x="49" y="385"/>
                  </a:lnTo>
                  <a:lnTo>
                    <a:pt x="49" y="385"/>
                  </a:lnTo>
                  <a:lnTo>
                    <a:pt x="50" y="383"/>
                  </a:lnTo>
                  <a:lnTo>
                    <a:pt x="52" y="383"/>
                  </a:lnTo>
                  <a:lnTo>
                    <a:pt x="54" y="379"/>
                  </a:lnTo>
                  <a:lnTo>
                    <a:pt x="55" y="379"/>
                  </a:lnTo>
                  <a:lnTo>
                    <a:pt x="55" y="379"/>
                  </a:lnTo>
                  <a:lnTo>
                    <a:pt x="58" y="379"/>
                  </a:lnTo>
                  <a:lnTo>
                    <a:pt x="60" y="377"/>
                  </a:lnTo>
                  <a:lnTo>
                    <a:pt x="65" y="375"/>
                  </a:lnTo>
                  <a:lnTo>
                    <a:pt x="65" y="375"/>
                  </a:lnTo>
                  <a:lnTo>
                    <a:pt x="68" y="375"/>
                  </a:lnTo>
                  <a:close/>
                  <a:moveTo>
                    <a:pt x="128" y="375"/>
                  </a:moveTo>
                  <a:lnTo>
                    <a:pt x="129" y="375"/>
                  </a:lnTo>
                  <a:lnTo>
                    <a:pt x="129" y="377"/>
                  </a:lnTo>
                  <a:lnTo>
                    <a:pt x="129" y="377"/>
                  </a:lnTo>
                  <a:lnTo>
                    <a:pt x="129" y="377"/>
                  </a:lnTo>
                  <a:lnTo>
                    <a:pt x="128" y="377"/>
                  </a:lnTo>
                  <a:lnTo>
                    <a:pt x="128" y="375"/>
                  </a:lnTo>
                  <a:lnTo>
                    <a:pt x="128" y="375"/>
                  </a:lnTo>
                  <a:close/>
                  <a:moveTo>
                    <a:pt x="126" y="372"/>
                  </a:moveTo>
                  <a:lnTo>
                    <a:pt x="126" y="374"/>
                  </a:lnTo>
                  <a:lnTo>
                    <a:pt x="126" y="375"/>
                  </a:lnTo>
                  <a:lnTo>
                    <a:pt x="126" y="375"/>
                  </a:lnTo>
                  <a:lnTo>
                    <a:pt x="126" y="375"/>
                  </a:lnTo>
                  <a:lnTo>
                    <a:pt x="125" y="375"/>
                  </a:lnTo>
                  <a:lnTo>
                    <a:pt x="125" y="375"/>
                  </a:lnTo>
                  <a:lnTo>
                    <a:pt x="125" y="374"/>
                  </a:lnTo>
                  <a:lnTo>
                    <a:pt x="125" y="374"/>
                  </a:lnTo>
                  <a:lnTo>
                    <a:pt x="126" y="374"/>
                  </a:lnTo>
                  <a:lnTo>
                    <a:pt x="126" y="374"/>
                  </a:lnTo>
                  <a:lnTo>
                    <a:pt x="126" y="372"/>
                  </a:lnTo>
                  <a:lnTo>
                    <a:pt x="126" y="372"/>
                  </a:lnTo>
                  <a:lnTo>
                    <a:pt x="126" y="372"/>
                  </a:lnTo>
                  <a:close/>
                  <a:moveTo>
                    <a:pt x="531" y="371"/>
                  </a:moveTo>
                  <a:lnTo>
                    <a:pt x="531" y="371"/>
                  </a:lnTo>
                  <a:lnTo>
                    <a:pt x="533" y="372"/>
                  </a:lnTo>
                  <a:lnTo>
                    <a:pt x="535" y="375"/>
                  </a:lnTo>
                  <a:lnTo>
                    <a:pt x="536" y="377"/>
                  </a:lnTo>
                  <a:lnTo>
                    <a:pt x="536" y="379"/>
                  </a:lnTo>
                  <a:lnTo>
                    <a:pt x="535" y="379"/>
                  </a:lnTo>
                  <a:lnTo>
                    <a:pt x="533" y="379"/>
                  </a:lnTo>
                  <a:lnTo>
                    <a:pt x="533" y="379"/>
                  </a:lnTo>
                  <a:lnTo>
                    <a:pt x="533" y="379"/>
                  </a:lnTo>
                  <a:lnTo>
                    <a:pt x="533" y="377"/>
                  </a:lnTo>
                  <a:lnTo>
                    <a:pt x="531" y="375"/>
                  </a:lnTo>
                  <a:lnTo>
                    <a:pt x="531" y="375"/>
                  </a:lnTo>
                  <a:lnTo>
                    <a:pt x="530" y="375"/>
                  </a:lnTo>
                  <a:lnTo>
                    <a:pt x="530" y="375"/>
                  </a:lnTo>
                  <a:lnTo>
                    <a:pt x="531" y="374"/>
                  </a:lnTo>
                  <a:lnTo>
                    <a:pt x="531" y="372"/>
                  </a:lnTo>
                  <a:lnTo>
                    <a:pt x="531" y="372"/>
                  </a:lnTo>
                  <a:lnTo>
                    <a:pt x="531" y="371"/>
                  </a:lnTo>
                  <a:close/>
                  <a:moveTo>
                    <a:pt x="121" y="371"/>
                  </a:moveTo>
                  <a:lnTo>
                    <a:pt x="121" y="371"/>
                  </a:lnTo>
                  <a:lnTo>
                    <a:pt x="121" y="372"/>
                  </a:lnTo>
                  <a:lnTo>
                    <a:pt x="121" y="372"/>
                  </a:lnTo>
                  <a:lnTo>
                    <a:pt x="121" y="374"/>
                  </a:lnTo>
                  <a:lnTo>
                    <a:pt x="121" y="374"/>
                  </a:lnTo>
                  <a:lnTo>
                    <a:pt x="121" y="374"/>
                  </a:lnTo>
                  <a:lnTo>
                    <a:pt x="120" y="375"/>
                  </a:lnTo>
                  <a:lnTo>
                    <a:pt x="120" y="375"/>
                  </a:lnTo>
                  <a:lnTo>
                    <a:pt x="120" y="375"/>
                  </a:lnTo>
                  <a:lnTo>
                    <a:pt x="117" y="377"/>
                  </a:lnTo>
                  <a:lnTo>
                    <a:pt x="117" y="379"/>
                  </a:lnTo>
                  <a:lnTo>
                    <a:pt x="117" y="377"/>
                  </a:lnTo>
                  <a:lnTo>
                    <a:pt x="118" y="375"/>
                  </a:lnTo>
                  <a:lnTo>
                    <a:pt x="118" y="375"/>
                  </a:lnTo>
                  <a:lnTo>
                    <a:pt x="117" y="374"/>
                  </a:lnTo>
                  <a:lnTo>
                    <a:pt x="118" y="374"/>
                  </a:lnTo>
                  <a:lnTo>
                    <a:pt x="118" y="374"/>
                  </a:lnTo>
                  <a:lnTo>
                    <a:pt x="120" y="372"/>
                  </a:lnTo>
                  <a:lnTo>
                    <a:pt x="120" y="372"/>
                  </a:lnTo>
                  <a:lnTo>
                    <a:pt x="121" y="371"/>
                  </a:lnTo>
                  <a:lnTo>
                    <a:pt x="121" y="371"/>
                  </a:lnTo>
                  <a:close/>
                  <a:moveTo>
                    <a:pt x="506" y="371"/>
                  </a:moveTo>
                  <a:lnTo>
                    <a:pt x="509" y="372"/>
                  </a:lnTo>
                  <a:lnTo>
                    <a:pt x="509" y="374"/>
                  </a:lnTo>
                  <a:lnTo>
                    <a:pt x="511" y="374"/>
                  </a:lnTo>
                  <a:lnTo>
                    <a:pt x="511" y="375"/>
                  </a:lnTo>
                  <a:lnTo>
                    <a:pt x="511" y="377"/>
                  </a:lnTo>
                  <a:lnTo>
                    <a:pt x="512" y="379"/>
                  </a:lnTo>
                  <a:lnTo>
                    <a:pt x="512" y="379"/>
                  </a:lnTo>
                  <a:lnTo>
                    <a:pt x="512" y="379"/>
                  </a:lnTo>
                  <a:lnTo>
                    <a:pt x="514" y="379"/>
                  </a:lnTo>
                  <a:lnTo>
                    <a:pt x="514" y="379"/>
                  </a:lnTo>
                  <a:lnTo>
                    <a:pt x="516" y="379"/>
                  </a:lnTo>
                  <a:lnTo>
                    <a:pt x="516" y="379"/>
                  </a:lnTo>
                  <a:lnTo>
                    <a:pt x="516" y="380"/>
                  </a:lnTo>
                  <a:lnTo>
                    <a:pt x="516" y="382"/>
                  </a:lnTo>
                  <a:lnTo>
                    <a:pt x="514" y="382"/>
                  </a:lnTo>
                  <a:lnTo>
                    <a:pt x="514" y="383"/>
                  </a:lnTo>
                  <a:lnTo>
                    <a:pt x="512" y="382"/>
                  </a:lnTo>
                  <a:lnTo>
                    <a:pt x="512" y="382"/>
                  </a:lnTo>
                  <a:lnTo>
                    <a:pt x="509" y="380"/>
                  </a:lnTo>
                  <a:lnTo>
                    <a:pt x="509" y="379"/>
                  </a:lnTo>
                  <a:lnTo>
                    <a:pt x="509" y="377"/>
                  </a:lnTo>
                  <a:lnTo>
                    <a:pt x="508" y="377"/>
                  </a:lnTo>
                  <a:lnTo>
                    <a:pt x="508" y="375"/>
                  </a:lnTo>
                  <a:lnTo>
                    <a:pt x="506" y="374"/>
                  </a:lnTo>
                  <a:lnTo>
                    <a:pt x="506" y="372"/>
                  </a:lnTo>
                  <a:lnTo>
                    <a:pt x="505" y="372"/>
                  </a:lnTo>
                  <a:lnTo>
                    <a:pt x="503" y="371"/>
                  </a:lnTo>
                  <a:lnTo>
                    <a:pt x="505" y="371"/>
                  </a:lnTo>
                  <a:lnTo>
                    <a:pt x="506" y="371"/>
                  </a:lnTo>
                  <a:close/>
                  <a:moveTo>
                    <a:pt x="115" y="369"/>
                  </a:moveTo>
                  <a:lnTo>
                    <a:pt x="115" y="369"/>
                  </a:lnTo>
                  <a:lnTo>
                    <a:pt x="115" y="371"/>
                  </a:lnTo>
                  <a:lnTo>
                    <a:pt x="114" y="371"/>
                  </a:lnTo>
                  <a:lnTo>
                    <a:pt x="112" y="369"/>
                  </a:lnTo>
                  <a:lnTo>
                    <a:pt x="112" y="369"/>
                  </a:lnTo>
                  <a:lnTo>
                    <a:pt x="115" y="369"/>
                  </a:lnTo>
                  <a:close/>
                  <a:moveTo>
                    <a:pt x="109" y="369"/>
                  </a:moveTo>
                  <a:lnTo>
                    <a:pt x="110" y="369"/>
                  </a:lnTo>
                  <a:lnTo>
                    <a:pt x="110" y="369"/>
                  </a:lnTo>
                  <a:lnTo>
                    <a:pt x="110" y="369"/>
                  </a:lnTo>
                  <a:lnTo>
                    <a:pt x="110" y="371"/>
                  </a:lnTo>
                  <a:lnTo>
                    <a:pt x="110" y="371"/>
                  </a:lnTo>
                  <a:lnTo>
                    <a:pt x="110" y="371"/>
                  </a:lnTo>
                  <a:lnTo>
                    <a:pt x="112" y="369"/>
                  </a:lnTo>
                  <a:lnTo>
                    <a:pt x="112" y="369"/>
                  </a:lnTo>
                  <a:lnTo>
                    <a:pt x="112" y="369"/>
                  </a:lnTo>
                  <a:lnTo>
                    <a:pt x="112" y="371"/>
                  </a:lnTo>
                  <a:lnTo>
                    <a:pt x="112" y="372"/>
                  </a:lnTo>
                  <a:lnTo>
                    <a:pt x="114" y="372"/>
                  </a:lnTo>
                  <a:lnTo>
                    <a:pt x="114" y="372"/>
                  </a:lnTo>
                  <a:lnTo>
                    <a:pt x="110" y="374"/>
                  </a:lnTo>
                  <a:lnTo>
                    <a:pt x="110" y="372"/>
                  </a:lnTo>
                  <a:lnTo>
                    <a:pt x="109" y="374"/>
                  </a:lnTo>
                  <a:lnTo>
                    <a:pt x="109" y="374"/>
                  </a:lnTo>
                  <a:lnTo>
                    <a:pt x="107" y="374"/>
                  </a:lnTo>
                  <a:lnTo>
                    <a:pt x="107" y="371"/>
                  </a:lnTo>
                  <a:lnTo>
                    <a:pt x="107" y="369"/>
                  </a:lnTo>
                  <a:lnTo>
                    <a:pt x="109" y="369"/>
                  </a:lnTo>
                  <a:lnTo>
                    <a:pt x="109" y="369"/>
                  </a:lnTo>
                  <a:close/>
                  <a:moveTo>
                    <a:pt x="505" y="366"/>
                  </a:moveTo>
                  <a:lnTo>
                    <a:pt x="506" y="366"/>
                  </a:lnTo>
                  <a:lnTo>
                    <a:pt x="506" y="366"/>
                  </a:lnTo>
                  <a:lnTo>
                    <a:pt x="506" y="366"/>
                  </a:lnTo>
                  <a:lnTo>
                    <a:pt x="505" y="368"/>
                  </a:lnTo>
                  <a:lnTo>
                    <a:pt x="505" y="368"/>
                  </a:lnTo>
                  <a:lnTo>
                    <a:pt x="503" y="369"/>
                  </a:lnTo>
                  <a:lnTo>
                    <a:pt x="503" y="369"/>
                  </a:lnTo>
                  <a:lnTo>
                    <a:pt x="501" y="371"/>
                  </a:lnTo>
                  <a:lnTo>
                    <a:pt x="501" y="371"/>
                  </a:lnTo>
                  <a:lnTo>
                    <a:pt x="501" y="368"/>
                  </a:lnTo>
                  <a:lnTo>
                    <a:pt x="500" y="366"/>
                  </a:lnTo>
                  <a:lnTo>
                    <a:pt x="501" y="366"/>
                  </a:lnTo>
                  <a:lnTo>
                    <a:pt x="501" y="366"/>
                  </a:lnTo>
                  <a:lnTo>
                    <a:pt x="503" y="366"/>
                  </a:lnTo>
                  <a:lnTo>
                    <a:pt x="505" y="366"/>
                  </a:lnTo>
                  <a:close/>
                  <a:moveTo>
                    <a:pt x="183" y="358"/>
                  </a:moveTo>
                  <a:lnTo>
                    <a:pt x="184" y="358"/>
                  </a:lnTo>
                  <a:lnTo>
                    <a:pt x="184" y="358"/>
                  </a:lnTo>
                  <a:lnTo>
                    <a:pt x="184" y="360"/>
                  </a:lnTo>
                  <a:lnTo>
                    <a:pt x="183" y="361"/>
                  </a:lnTo>
                  <a:lnTo>
                    <a:pt x="183" y="361"/>
                  </a:lnTo>
                  <a:lnTo>
                    <a:pt x="181" y="360"/>
                  </a:lnTo>
                  <a:lnTo>
                    <a:pt x="181" y="360"/>
                  </a:lnTo>
                  <a:lnTo>
                    <a:pt x="183" y="358"/>
                  </a:lnTo>
                  <a:lnTo>
                    <a:pt x="183" y="358"/>
                  </a:lnTo>
                  <a:close/>
                  <a:moveTo>
                    <a:pt x="535" y="356"/>
                  </a:moveTo>
                  <a:lnTo>
                    <a:pt x="536" y="358"/>
                  </a:lnTo>
                  <a:lnTo>
                    <a:pt x="538" y="360"/>
                  </a:lnTo>
                  <a:lnTo>
                    <a:pt x="539" y="361"/>
                  </a:lnTo>
                  <a:lnTo>
                    <a:pt x="539" y="363"/>
                  </a:lnTo>
                  <a:lnTo>
                    <a:pt x="539" y="364"/>
                  </a:lnTo>
                  <a:lnTo>
                    <a:pt x="539" y="366"/>
                  </a:lnTo>
                  <a:lnTo>
                    <a:pt x="539" y="369"/>
                  </a:lnTo>
                  <a:lnTo>
                    <a:pt x="538" y="371"/>
                  </a:lnTo>
                  <a:lnTo>
                    <a:pt x="536" y="372"/>
                  </a:lnTo>
                  <a:lnTo>
                    <a:pt x="535" y="372"/>
                  </a:lnTo>
                  <a:lnTo>
                    <a:pt x="535" y="371"/>
                  </a:lnTo>
                  <a:lnTo>
                    <a:pt x="533" y="371"/>
                  </a:lnTo>
                  <a:lnTo>
                    <a:pt x="533" y="371"/>
                  </a:lnTo>
                  <a:lnTo>
                    <a:pt x="533" y="371"/>
                  </a:lnTo>
                  <a:lnTo>
                    <a:pt x="533" y="369"/>
                  </a:lnTo>
                  <a:lnTo>
                    <a:pt x="533" y="369"/>
                  </a:lnTo>
                  <a:lnTo>
                    <a:pt x="531" y="369"/>
                  </a:lnTo>
                  <a:lnTo>
                    <a:pt x="531" y="369"/>
                  </a:lnTo>
                  <a:lnTo>
                    <a:pt x="530" y="371"/>
                  </a:lnTo>
                  <a:lnTo>
                    <a:pt x="528" y="372"/>
                  </a:lnTo>
                  <a:lnTo>
                    <a:pt x="528" y="374"/>
                  </a:lnTo>
                  <a:lnTo>
                    <a:pt x="527" y="372"/>
                  </a:lnTo>
                  <a:lnTo>
                    <a:pt x="527" y="369"/>
                  </a:lnTo>
                  <a:lnTo>
                    <a:pt x="527" y="368"/>
                  </a:lnTo>
                  <a:lnTo>
                    <a:pt x="528" y="366"/>
                  </a:lnTo>
                  <a:lnTo>
                    <a:pt x="530" y="364"/>
                  </a:lnTo>
                  <a:lnTo>
                    <a:pt x="530" y="360"/>
                  </a:lnTo>
                  <a:lnTo>
                    <a:pt x="535" y="356"/>
                  </a:lnTo>
                  <a:close/>
                  <a:moveTo>
                    <a:pt x="501" y="350"/>
                  </a:moveTo>
                  <a:lnTo>
                    <a:pt x="505" y="350"/>
                  </a:lnTo>
                  <a:lnTo>
                    <a:pt x="508" y="350"/>
                  </a:lnTo>
                  <a:lnTo>
                    <a:pt x="508" y="350"/>
                  </a:lnTo>
                  <a:lnTo>
                    <a:pt x="509" y="352"/>
                  </a:lnTo>
                  <a:lnTo>
                    <a:pt x="509" y="352"/>
                  </a:lnTo>
                  <a:lnTo>
                    <a:pt x="509" y="353"/>
                  </a:lnTo>
                  <a:lnTo>
                    <a:pt x="509" y="353"/>
                  </a:lnTo>
                  <a:lnTo>
                    <a:pt x="509" y="355"/>
                  </a:lnTo>
                  <a:lnTo>
                    <a:pt x="509" y="355"/>
                  </a:lnTo>
                  <a:lnTo>
                    <a:pt x="514" y="356"/>
                  </a:lnTo>
                  <a:lnTo>
                    <a:pt x="516" y="358"/>
                  </a:lnTo>
                  <a:lnTo>
                    <a:pt x="517" y="360"/>
                  </a:lnTo>
                  <a:lnTo>
                    <a:pt x="517" y="361"/>
                  </a:lnTo>
                  <a:lnTo>
                    <a:pt x="519" y="363"/>
                  </a:lnTo>
                  <a:lnTo>
                    <a:pt x="520" y="366"/>
                  </a:lnTo>
                  <a:lnTo>
                    <a:pt x="522" y="366"/>
                  </a:lnTo>
                  <a:lnTo>
                    <a:pt x="522" y="368"/>
                  </a:lnTo>
                  <a:lnTo>
                    <a:pt x="522" y="368"/>
                  </a:lnTo>
                  <a:lnTo>
                    <a:pt x="520" y="366"/>
                  </a:lnTo>
                  <a:lnTo>
                    <a:pt x="517" y="364"/>
                  </a:lnTo>
                  <a:lnTo>
                    <a:pt x="517" y="364"/>
                  </a:lnTo>
                  <a:lnTo>
                    <a:pt x="517" y="366"/>
                  </a:lnTo>
                  <a:lnTo>
                    <a:pt x="516" y="366"/>
                  </a:lnTo>
                  <a:lnTo>
                    <a:pt x="516" y="368"/>
                  </a:lnTo>
                  <a:lnTo>
                    <a:pt x="516" y="368"/>
                  </a:lnTo>
                  <a:lnTo>
                    <a:pt x="519" y="368"/>
                  </a:lnTo>
                  <a:lnTo>
                    <a:pt x="520" y="369"/>
                  </a:lnTo>
                  <a:lnTo>
                    <a:pt x="522" y="369"/>
                  </a:lnTo>
                  <a:lnTo>
                    <a:pt x="522" y="371"/>
                  </a:lnTo>
                  <a:lnTo>
                    <a:pt x="522" y="371"/>
                  </a:lnTo>
                  <a:lnTo>
                    <a:pt x="522" y="371"/>
                  </a:lnTo>
                  <a:lnTo>
                    <a:pt x="522" y="372"/>
                  </a:lnTo>
                  <a:lnTo>
                    <a:pt x="522" y="372"/>
                  </a:lnTo>
                  <a:lnTo>
                    <a:pt x="522" y="372"/>
                  </a:lnTo>
                  <a:lnTo>
                    <a:pt x="525" y="372"/>
                  </a:lnTo>
                  <a:lnTo>
                    <a:pt x="525" y="372"/>
                  </a:lnTo>
                  <a:lnTo>
                    <a:pt x="525" y="375"/>
                  </a:lnTo>
                  <a:lnTo>
                    <a:pt x="525" y="377"/>
                  </a:lnTo>
                  <a:lnTo>
                    <a:pt x="525" y="377"/>
                  </a:lnTo>
                  <a:lnTo>
                    <a:pt x="525" y="379"/>
                  </a:lnTo>
                  <a:lnTo>
                    <a:pt x="525" y="379"/>
                  </a:lnTo>
                  <a:lnTo>
                    <a:pt x="525" y="380"/>
                  </a:lnTo>
                  <a:lnTo>
                    <a:pt x="525" y="380"/>
                  </a:lnTo>
                  <a:lnTo>
                    <a:pt x="524" y="382"/>
                  </a:lnTo>
                  <a:lnTo>
                    <a:pt x="524" y="382"/>
                  </a:lnTo>
                  <a:lnTo>
                    <a:pt x="522" y="382"/>
                  </a:lnTo>
                  <a:lnTo>
                    <a:pt x="522" y="382"/>
                  </a:lnTo>
                  <a:lnTo>
                    <a:pt x="520" y="380"/>
                  </a:lnTo>
                  <a:lnTo>
                    <a:pt x="520" y="379"/>
                  </a:lnTo>
                  <a:lnTo>
                    <a:pt x="519" y="379"/>
                  </a:lnTo>
                  <a:lnTo>
                    <a:pt x="517" y="379"/>
                  </a:lnTo>
                  <a:lnTo>
                    <a:pt x="517" y="377"/>
                  </a:lnTo>
                  <a:lnTo>
                    <a:pt x="517" y="377"/>
                  </a:lnTo>
                  <a:lnTo>
                    <a:pt x="516" y="377"/>
                  </a:lnTo>
                  <a:lnTo>
                    <a:pt x="516" y="375"/>
                  </a:lnTo>
                  <a:lnTo>
                    <a:pt x="516" y="374"/>
                  </a:lnTo>
                  <a:lnTo>
                    <a:pt x="516" y="374"/>
                  </a:lnTo>
                  <a:lnTo>
                    <a:pt x="516" y="374"/>
                  </a:lnTo>
                  <a:lnTo>
                    <a:pt x="514" y="374"/>
                  </a:lnTo>
                  <a:lnTo>
                    <a:pt x="514" y="375"/>
                  </a:lnTo>
                  <a:lnTo>
                    <a:pt x="514" y="375"/>
                  </a:lnTo>
                  <a:lnTo>
                    <a:pt x="512" y="375"/>
                  </a:lnTo>
                  <a:lnTo>
                    <a:pt x="511" y="372"/>
                  </a:lnTo>
                  <a:lnTo>
                    <a:pt x="509" y="371"/>
                  </a:lnTo>
                  <a:lnTo>
                    <a:pt x="508" y="371"/>
                  </a:lnTo>
                  <a:lnTo>
                    <a:pt x="509" y="369"/>
                  </a:lnTo>
                  <a:lnTo>
                    <a:pt x="509" y="369"/>
                  </a:lnTo>
                  <a:lnTo>
                    <a:pt x="511" y="369"/>
                  </a:lnTo>
                  <a:lnTo>
                    <a:pt x="511" y="369"/>
                  </a:lnTo>
                  <a:lnTo>
                    <a:pt x="509" y="366"/>
                  </a:lnTo>
                  <a:lnTo>
                    <a:pt x="509" y="366"/>
                  </a:lnTo>
                  <a:lnTo>
                    <a:pt x="509" y="364"/>
                  </a:lnTo>
                  <a:lnTo>
                    <a:pt x="509" y="364"/>
                  </a:lnTo>
                  <a:lnTo>
                    <a:pt x="506" y="364"/>
                  </a:lnTo>
                  <a:lnTo>
                    <a:pt x="506" y="364"/>
                  </a:lnTo>
                  <a:lnTo>
                    <a:pt x="505" y="363"/>
                  </a:lnTo>
                  <a:lnTo>
                    <a:pt x="505" y="363"/>
                  </a:lnTo>
                  <a:lnTo>
                    <a:pt x="503" y="363"/>
                  </a:lnTo>
                  <a:lnTo>
                    <a:pt x="501" y="363"/>
                  </a:lnTo>
                  <a:lnTo>
                    <a:pt x="501" y="361"/>
                  </a:lnTo>
                  <a:lnTo>
                    <a:pt x="500" y="361"/>
                  </a:lnTo>
                  <a:lnTo>
                    <a:pt x="500" y="360"/>
                  </a:lnTo>
                  <a:lnTo>
                    <a:pt x="501" y="360"/>
                  </a:lnTo>
                  <a:lnTo>
                    <a:pt x="503" y="360"/>
                  </a:lnTo>
                  <a:lnTo>
                    <a:pt x="503" y="361"/>
                  </a:lnTo>
                  <a:lnTo>
                    <a:pt x="505" y="361"/>
                  </a:lnTo>
                  <a:lnTo>
                    <a:pt x="506" y="360"/>
                  </a:lnTo>
                  <a:lnTo>
                    <a:pt x="506" y="358"/>
                  </a:lnTo>
                  <a:lnTo>
                    <a:pt x="506" y="358"/>
                  </a:lnTo>
                  <a:lnTo>
                    <a:pt x="506" y="356"/>
                  </a:lnTo>
                  <a:lnTo>
                    <a:pt x="506" y="356"/>
                  </a:lnTo>
                  <a:lnTo>
                    <a:pt x="505" y="355"/>
                  </a:lnTo>
                  <a:lnTo>
                    <a:pt x="503" y="356"/>
                  </a:lnTo>
                  <a:lnTo>
                    <a:pt x="500" y="358"/>
                  </a:lnTo>
                  <a:lnTo>
                    <a:pt x="500" y="356"/>
                  </a:lnTo>
                  <a:lnTo>
                    <a:pt x="500" y="356"/>
                  </a:lnTo>
                  <a:lnTo>
                    <a:pt x="501" y="355"/>
                  </a:lnTo>
                  <a:lnTo>
                    <a:pt x="503" y="353"/>
                  </a:lnTo>
                  <a:lnTo>
                    <a:pt x="503" y="353"/>
                  </a:lnTo>
                  <a:lnTo>
                    <a:pt x="501" y="352"/>
                  </a:lnTo>
                  <a:lnTo>
                    <a:pt x="501" y="350"/>
                  </a:lnTo>
                  <a:lnTo>
                    <a:pt x="501" y="350"/>
                  </a:lnTo>
                  <a:close/>
                  <a:moveTo>
                    <a:pt x="511" y="347"/>
                  </a:moveTo>
                  <a:lnTo>
                    <a:pt x="514" y="347"/>
                  </a:lnTo>
                  <a:lnTo>
                    <a:pt x="516" y="347"/>
                  </a:lnTo>
                  <a:lnTo>
                    <a:pt x="516" y="349"/>
                  </a:lnTo>
                  <a:lnTo>
                    <a:pt x="516" y="349"/>
                  </a:lnTo>
                  <a:lnTo>
                    <a:pt x="516" y="349"/>
                  </a:lnTo>
                  <a:lnTo>
                    <a:pt x="516" y="350"/>
                  </a:lnTo>
                  <a:lnTo>
                    <a:pt x="516" y="350"/>
                  </a:lnTo>
                  <a:lnTo>
                    <a:pt x="516" y="350"/>
                  </a:lnTo>
                  <a:lnTo>
                    <a:pt x="514" y="352"/>
                  </a:lnTo>
                  <a:lnTo>
                    <a:pt x="512" y="352"/>
                  </a:lnTo>
                  <a:lnTo>
                    <a:pt x="511" y="352"/>
                  </a:lnTo>
                  <a:lnTo>
                    <a:pt x="509" y="349"/>
                  </a:lnTo>
                  <a:lnTo>
                    <a:pt x="509" y="349"/>
                  </a:lnTo>
                  <a:lnTo>
                    <a:pt x="509" y="349"/>
                  </a:lnTo>
                  <a:lnTo>
                    <a:pt x="511" y="347"/>
                  </a:lnTo>
                  <a:lnTo>
                    <a:pt x="511" y="347"/>
                  </a:lnTo>
                  <a:close/>
                  <a:moveTo>
                    <a:pt x="519" y="345"/>
                  </a:moveTo>
                  <a:lnTo>
                    <a:pt x="520" y="347"/>
                  </a:lnTo>
                  <a:lnTo>
                    <a:pt x="522" y="349"/>
                  </a:lnTo>
                  <a:lnTo>
                    <a:pt x="524" y="352"/>
                  </a:lnTo>
                  <a:lnTo>
                    <a:pt x="524" y="353"/>
                  </a:lnTo>
                  <a:lnTo>
                    <a:pt x="522" y="358"/>
                  </a:lnTo>
                  <a:lnTo>
                    <a:pt x="522" y="358"/>
                  </a:lnTo>
                  <a:lnTo>
                    <a:pt x="522" y="358"/>
                  </a:lnTo>
                  <a:lnTo>
                    <a:pt x="520" y="358"/>
                  </a:lnTo>
                  <a:lnTo>
                    <a:pt x="519" y="358"/>
                  </a:lnTo>
                  <a:lnTo>
                    <a:pt x="519" y="356"/>
                  </a:lnTo>
                  <a:lnTo>
                    <a:pt x="519" y="356"/>
                  </a:lnTo>
                  <a:lnTo>
                    <a:pt x="519" y="356"/>
                  </a:lnTo>
                  <a:lnTo>
                    <a:pt x="519" y="355"/>
                  </a:lnTo>
                  <a:lnTo>
                    <a:pt x="516" y="355"/>
                  </a:lnTo>
                  <a:lnTo>
                    <a:pt x="516" y="355"/>
                  </a:lnTo>
                  <a:lnTo>
                    <a:pt x="514" y="353"/>
                  </a:lnTo>
                  <a:lnTo>
                    <a:pt x="514" y="352"/>
                  </a:lnTo>
                  <a:lnTo>
                    <a:pt x="514" y="352"/>
                  </a:lnTo>
                  <a:lnTo>
                    <a:pt x="516" y="352"/>
                  </a:lnTo>
                  <a:lnTo>
                    <a:pt x="517" y="350"/>
                  </a:lnTo>
                  <a:lnTo>
                    <a:pt x="517" y="350"/>
                  </a:lnTo>
                  <a:lnTo>
                    <a:pt x="519" y="345"/>
                  </a:lnTo>
                  <a:close/>
                  <a:moveTo>
                    <a:pt x="199" y="344"/>
                  </a:moveTo>
                  <a:lnTo>
                    <a:pt x="200" y="344"/>
                  </a:lnTo>
                  <a:lnTo>
                    <a:pt x="200" y="344"/>
                  </a:lnTo>
                  <a:lnTo>
                    <a:pt x="199" y="345"/>
                  </a:lnTo>
                  <a:lnTo>
                    <a:pt x="197" y="347"/>
                  </a:lnTo>
                  <a:lnTo>
                    <a:pt x="196" y="349"/>
                  </a:lnTo>
                  <a:lnTo>
                    <a:pt x="196" y="347"/>
                  </a:lnTo>
                  <a:lnTo>
                    <a:pt x="196" y="347"/>
                  </a:lnTo>
                  <a:lnTo>
                    <a:pt x="196" y="347"/>
                  </a:lnTo>
                  <a:lnTo>
                    <a:pt x="196" y="345"/>
                  </a:lnTo>
                  <a:lnTo>
                    <a:pt x="197" y="345"/>
                  </a:lnTo>
                  <a:lnTo>
                    <a:pt x="199" y="344"/>
                  </a:lnTo>
                  <a:close/>
                  <a:moveTo>
                    <a:pt x="203" y="344"/>
                  </a:moveTo>
                  <a:lnTo>
                    <a:pt x="205" y="344"/>
                  </a:lnTo>
                  <a:lnTo>
                    <a:pt x="205" y="344"/>
                  </a:lnTo>
                  <a:lnTo>
                    <a:pt x="205" y="345"/>
                  </a:lnTo>
                  <a:lnTo>
                    <a:pt x="205" y="345"/>
                  </a:lnTo>
                  <a:lnTo>
                    <a:pt x="205" y="345"/>
                  </a:lnTo>
                  <a:lnTo>
                    <a:pt x="203" y="345"/>
                  </a:lnTo>
                  <a:lnTo>
                    <a:pt x="203" y="345"/>
                  </a:lnTo>
                  <a:lnTo>
                    <a:pt x="202" y="345"/>
                  </a:lnTo>
                  <a:lnTo>
                    <a:pt x="202" y="345"/>
                  </a:lnTo>
                  <a:lnTo>
                    <a:pt x="203" y="344"/>
                  </a:lnTo>
                  <a:close/>
                  <a:moveTo>
                    <a:pt x="5183" y="344"/>
                  </a:moveTo>
                  <a:lnTo>
                    <a:pt x="5185" y="344"/>
                  </a:lnTo>
                  <a:lnTo>
                    <a:pt x="5186" y="344"/>
                  </a:lnTo>
                  <a:lnTo>
                    <a:pt x="5186" y="344"/>
                  </a:lnTo>
                  <a:lnTo>
                    <a:pt x="5186" y="344"/>
                  </a:lnTo>
                  <a:lnTo>
                    <a:pt x="5185" y="345"/>
                  </a:lnTo>
                  <a:lnTo>
                    <a:pt x="5185" y="345"/>
                  </a:lnTo>
                  <a:lnTo>
                    <a:pt x="5183" y="344"/>
                  </a:lnTo>
                  <a:lnTo>
                    <a:pt x="5183" y="344"/>
                  </a:lnTo>
                  <a:close/>
                  <a:moveTo>
                    <a:pt x="512" y="341"/>
                  </a:moveTo>
                  <a:lnTo>
                    <a:pt x="516" y="342"/>
                  </a:lnTo>
                  <a:lnTo>
                    <a:pt x="516" y="344"/>
                  </a:lnTo>
                  <a:lnTo>
                    <a:pt x="516" y="344"/>
                  </a:lnTo>
                  <a:lnTo>
                    <a:pt x="516" y="345"/>
                  </a:lnTo>
                  <a:lnTo>
                    <a:pt x="514" y="345"/>
                  </a:lnTo>
                  <a:lnTo>
                    <a:pt x="514" y="345"/>
                  </a:lnTo>
                  <a:lnTo>
                    <a:pt x="514" y="345"/>
                  </a:lnTo>
                  <a:lnTo>
                    <a:pt x="512" y="345"/>
                  </a:lnTo>
                  <a:lnTo>
                    <a:pt x="511" y="345"/>
                  </a:lnTo>
                  <a:lnTo>
                    <a:pt x="511" y="345"/>
                  </a:lnTo>
                  <a:lnTo>
                    <a:pt x="511" y="344"/>
                  </a:lnTo>
                  <a:lnTo>
                    <a:pt x="511" y="344"/>
                  </a:lnTo>
                  <a:lnTo>
                    <a:pt x="512" y="342"/>
                  </a:lnTo>
                  <a:lnTo>
                    <a:pt x="512" y="341"/>
                  </a:lnTo>
                  <a:close/>
                  <a:moveTo>
                    <a:pt x="494" y="338"/>
                  </a:moveTo>
                  <a:lnTo>
                    <a:pt x="495" y="338"/>
                  </a:lnTo>
                  <a:lnTo>
                    <a:pt x="495" y="339"/>
                  </a:lnTo>
                  <a:lnTo>
                    <a:pt x="495" y="339"/>
                  </a:lnTo>
                  <a:lnTo>
                    <a:pt x="497" y="341"/>
                  </a:lnTo>
                  <a:lnTo>
                    <a:pt x="498" y="341"/>
                  </a:lnTo>
                  <a:lnTo>
                    <a:pt x="498" y="341"/>
                  </a:lnTo>
                  <a:lnTo>
                    <a:pt x="500" y="342"/>
                  </a:lnTo>
                  <a:lnTo>
                    <a:pt x="498" y="344"/>
                  </a:lnTo>
                  <a:lnTo>
                    <a:pt x="498" y="344"/>
                  </a:lnTo>
                  <a:lnTo>
                    <a:pt x="498" y="344"/>
                  </a:lnTo>
                  <a:lnTo>
                    <a:pt x="497" y="347"/>
                  </a:lnTo>
                  <a:lnTo>
                    <a:pt x="498" y="349"/>
                  </a:lnTo>
                  <a:lnTo>
                    <a:pt x="497" y="350"/>
                  </a:lnTo>
                  <a:lnTo>
                    <a:pt x="497" y="352"/>
                  </a:lnTo>
                  <a:lnTo>
                    <a:pt x="497" y="353"/>
                  </a:lnTo>
                  <a:lnTo>
                    <a:pt x="497" y="355"/>
                  </a:lnTo>
                  <a:lnTo>
                    <a:pt x="495" y="355"/>
                  </a:lnTo>
                  <a:lnTo>
                    <a:pt x="495" y="353"/>
                  </a:lnTo>
                  <a:lnTo>
                    <a:pt x="495" y="353"/>
                  </a:lnTo>
                  <a:lnTo>
                    <a:pt x="494" y="355"/>
                  </a:lnTo>
                  <a:lnTo>
                    <a:pt x="494" y="355"/>
                  </a:lnTo>
                  <a:lnTo>
                    <a:pt x="492" y="352"/>
                  </a:lnTo>
                  <a:lnTo>
                    <a:pt x="494" y="349"/>
                  </a:lnTo>
                  <a:lnTo>
                    <a:pt x="495" y="347"/>
                  </a:lnTo>
                  <a:lnTo>
                    <a:pt x="494" y="345"/>
                  </a:lnTo>
                  <a:lnTo>
                    <a:pt x="492" y="344"/>
                  </a:lnTo>
                  <a:lnTo>
                    <a:pt x="492" y="344"/>
                  </a:lnTo>
                  <a:lnTo>
                    <a:pt x="490" y="342"/>
                  </a:lnTo>
                  <a:lnTo>
                    <a:pt x="490" y="341"/>
                  </a:lnTo>
                  <a:lnTo>
                    <a:pt x="490" y="339"/>
                  </a:lnTo>
                  <a:lnTo>
                    <a:pt x="492" y="338"/>
                  </a:lnTo>
                  <a:lnTo>
                    <a:pt x="494" y="338"/>
                  </a:lnTo>
                  <a:close/>
                  <a:moveTo>
                    <a:pt x="498" y="334"/>
                  </a:moveTo>
                  <a:lnTo>
                    <a:pt x="500" y="334"/>
                  </a:lnTo>
                  <a:lnTo>
                    <a:pt x="505" y="336"/>
                  </a:lnTo>
                  <a:lnTo>
                    <a:pt x="506" y="336"/>
                  </a:lnTo>
                  <a:lnTo>
                    <a:pt x="506" y="336"/>
                  </a:lnTo>
                  <a:lnTo>
                    <a:pt x="508" y="336"/>
                  </a:lnTo>
                  <a:lnTo>
                    <a:pt x="509" y="336"/>
                  </a:lnTo>
                  <a:lnTo>
                    <a:pt x="511" y="338"/>
                  </a:lnTo>
                  <a:lnTo>
                    <a:pt x="511" y="338"/>
                  </a:lnTo>
                  <a:lnTo>
                    <a:pt x="511" y="339"/>
                  </a:lnTo>
                  <a:lnTo>
                    <a:pt x="511" y="341"/>
                  </a:lnTo>
                  <a:lnTo>
                    <a:pt x="511" y="342"/>
                  </a:lnTo>
                  <a:lnTo>
                    <a:pt x="511" y="342"/>
                  </a:lnTo>
                  <a:lnTo>
                    <a:pt x="511" y="344"/>
                  </a:lnTo>
                  <a:lnTo>
                    <a:pt x="509" y="344"/>
                  </a:lnTo>
                  <a:lnTo>
                    <a:pt x="509" y="344"/>
                  </a:lnTo>
                  <a:lnTo>
                    <a:pt x="508" y="342"/>
                  </a:lnTo>
                  <a:lnTo>
                    <a:pt x="506" y="341"/>
                  </a:lnTo>
                  <a:lnTo>
                    <a:pt x="505" y="339"/>
                  </a:lnTo>
                  <a:lnTo>
                    <a:pt x="505" y="339"/>
                  </a:lnTo>
                  <a:lnTo>
                    <a:pt x="506" y="341"/>
                  </a:lnTo>
                  <a:lnTo>
                    <a:pt x="506" y="341"/>
                  </a:lnTo>
                  <a:lnTo>
                    <a:pt x="506" y="342"/>
                  </a:lnTo>
                  <a:lnTo>
                    <a:pt x="508" y="344"/>
                  </a:lnTo>
                  <a:lnTo>
                    <a:pt x="508" y="344"/>
                  </a:lnTo>
                  <a:lnTo>
                    <a:pt x="508" y="345"/>
                  </a:lnTo>
                  <a:lnTo>
                    <a:pt x="508" y="345"/>
                  </a:lnTo>
                  <a:lnTo>
                    <a:pt x="508" y="345"/>
                  </a:lnTo>
                  <a:lnTo>
                    <a:pt x="508" y="347"/>
                  </a:lnTo>
                  <a:lnTo>
                    <a:pt x="508" y="347"/>
                  </a:lnTo>
                  <a:lnTo>
                    <a:pt x="505" y="347"/>
                  </a:lnTo>
                  <a:lnTo>
                    <a:pt x="503" y="347"/>
                  </a:lnTo>
                  <a:lnTo>
                    <a:pt x="501" y="347"/>
                  </a:lnTo>
                  <a:lnTo>
                    <a:pt x="501" y="347"/>
                  </a:lnTo>
                  <a:lnTo>
                    <a:pt x="501" y="345"/>
                  </a:lnTo>
                  <a:lnTo>
                    <a:pt x="500" y="344"/>
                  </a:lnTo>
                  <a:lnTo>
                    <a:pt x="500" y="342"/>
                  </a:lnTo>
                  <a:lnTo>
                    <a:pt x="500" y="341"/>
                  </a:lnTo>
                  <a:lnTo>
                    <a:pt x="500" y="339"/>
                  </a:lnTo>
                  <a:lnTo>
                    <a:pt x="498" y="338"/>
                  </a:lnTo>
                  <a:lnTo>
                    <a:pt x="497" y="336"/>
                  </a:lnTo>
                  <a:lnTo>
                    <a:pt x="497" y="336"/>
                  </a:lnTo>
                  <a:lnTo>
                    <a:pt x="497" y="334"/>
                  </a:lnTo>
                  <a:lnTo>
                    <a:pt x="498" y="334"/>
                  </a:lnTo>
                  <a:close/>
                  <a:moveTo>
                    <a:pt x="218" y="331"/>
                  </a:moveTo>
                  <a:lnTo>
                    <a:pt x="222" y="333"/>
                  </a:lnTo>
                  <a:lnTo>
                    <a:pt x="222" y="333"/>
                  </a:lnTo>
                  <a:lnTo>
                    <a:pt x="222" y="333"/>
                  </a:lnTo>
                  <a:lnTo>
                    <a:pt x="222" y="333"/>
                  </a:lnTo>
                  <a:lnTo>
                    <a:pt x="221" y="333"/>
                  </a:lnTo>
                  <a:lnTo>
                    <a:pt x="219" y="334"/>
                  </a:lnTo>
                  <a:lnTo>
                    <a:pt x="219" y="334"/>
                  </a:lnTo>
                  <a:lnTo>
                    <a:pt x="218" y="336"/>
                  </a:lnTo>
                  <a:lnTo>
                    <a:pt x="216" y="336"/>
                  </a:lnTo>
                  <a:lnTo>
                    <a:pt x="216" y="334"/>
                  </a:lnTo>
                  <a:lnTo>
                    <a:pt x="216" y="333"/>
                  </a:lnTo>
                  <a:lnTo>
                    <a:pt x="218" y="331"/>
                  </a:lnTo>
                  <a:close/>
                  <a:moveTo>
                    <a:pt x="5178" y="331"/>
                  </a:moveTo>
                  <a:lnTo>
                    <a:pt x="5177" y="331"/>
                  </a:lnTo>
                  <a:lnTo>
                    <a:pt x="5175" y="333"/>
                  </a:lnTo>
                  <a:lnTo>
                    <a:pt x="5174" y="333"/>
                  </a:lnTo>
                  <a:lnTo>
                    <a:pt x="5174" y="331"/>
                  </a:lnTo>
                  <a:lnTo>
                    <a:pt x="5174" y="331"/>
                  </a:lnTo>
                  <a:lnTo>
                    <a:pt x="5178" y="331"/>
                  </a:lnTo>
                  <a:close/>
                  <a:moveTo>
                    <a:pt x="475" y="325"/>
                  </a:moveTo>
                  <a:lnTo>
                    <a:pt x="476" y="325"/>
                  </a:lnTo>
                  <a:lnTo>
                    <a:pt x="479" y="327"/>
                  </a:lnTo>
                  <a:lnTo>
                    <a:pt x="481" y="327"/>
                  </a:lnTo>
                  <a:lnTo>
                    <a:pt x="481" y="328"/>
                  </a:lnTo>
                  <a:lnTo>
                    <a:pt x="483" y="331"/>
                  </a:lnTo>
                  <a:lnTo>
                    <a:pt x="484" y="333"/>
                  </a:lnTo>
                  <a:lnTo>
                    <a:pt x="484" y="334"/>
                  </a:lnTo>
                  <a:lnTo>
                    <a:pt x="486" y="339"/>
                  </a:lnTo>
                  <a:lnTo>
                    <a:pt x="487" y="341"/>
                  </a:lnTo>
                  <a:lnTo>
                    <a:pt x="487" y="342"/>
                  </a:lnTo>
                  <a:lnTo>
                    <a:pt x="487" y="344"/>
                  </a:lnTo>
                  <a:lnTo>
                    <a:pt x="487" y="344"/>
                  </a:lnTo>
                  <a:lnTo>
                    <a:pt x="486" y="345"/>
                  </a:lnTo>
                  <a:lnTo>
                    <a:pt x="486" y="345"/>
                  </a:lnTo>
                  <a:lnTo>
                    <a:pt x="487" y="347"/>
                  </a:lnTo>
                  <a:lnTo>
                    <a:pt x="487" y="350"/>
                  </a:lnTo>
                  <a:lnTo>
                    <a:pt x="486" y="352"/>
                  </a:lnTo>
                  <a:lnTo>
                    <a:pt x="486" y="352"/>
                  </a:lnTo>
                  <a:lnTo>
                    <a:pt x="484" y="352"/>
                  </a:lnTo>
                  <a:lnTo>
                    <a:pt x="484" y="350"/>
                  </a:lnTo>
                  <a:lnTo>
                    <a:pt x="484" y="350"/>
                  </a:lnTo>
                  <a:lnTo>
                    <a:pt x="483" y="347"/>
                  </a:lnTo>
                  <a:lnTo>
                    <a:pt x="481" y="345"/>
                  </a:lnTo>
                  <a:lnTo>
                    <a:pt x="481" y="345"/>
                  </a:lnTo>
                  <a:lnTo>
                    <a:pt x="481" y="344"/>
                  </a:lnTo>
                  <a:lnTo>
                    <a:pt x="483" y="344"/>
                  </a:lnTo>
                  <a:lnTo>
                    <a:pt x="483" y="342"/>
                  </a:lnTo>
                  <a:lnTo>
                    <a:pt x="483" y="342"/>
                  </a:lnTo>
                  <a:lnTo>
                    <a:pt x="483" y="342"/>
                  </a:lnTo>
                  <a:lnTo>
                    <a:pt x="481" y="342"/>
                  </a:lnTo>
                  <a:lnTo>
                    <a:pt x="479" y="342"/>
                  </a:lnTo>
                  <a:lnTo>
                    <a:pt x="479" y="341"/>
                  </a:lnTo>
                  <a:lnTo>
                    <a:pt x="479" y="339"/>
                  </a:lnTo>
                  <a:lnTo>
                    <a:pt x="479" y="339"/>
                  </a:lnTo>
                  <a:lnTo>
                    <a:pt x="478" y="341"/>
                  </a:lnTo>
                  <a:lnTo>
                    <a:pt x="476" y="339"/>
                  </a:lnTo>
                  <a:lnTo>
                    <a:pt x="476" y="339"/>
                  </a:lnTo>
                  <a:lnTo>
                    <a:pt x="476" y="338"/>
                  </a:lnTo>
                  <a:lnTo>
                    <a:pt x="476" y="338"/>
                  </a:lnTo>
                  <a:lnTo>
                    <a:pt x="478" y="336"/>
                  </a:lnTo>
                  <a:lnTo>
                    <a:pt x="478" y="334"/>
                  </a:lnTo>
                  <a:lnTo>
                    <a:pt x="478" y="334"/>
                  </a:lnTo>
                  <a:lnTo>
                    <a:pt x="476" y="334"/>
                  </a:lnTo>
                  <a:lnTo>
                    <a:pt x="476" y="331"/>
                  </a:lnTo>
                  <a:lnTo>
                    <a:pt x="475" y="331"/>
                  </a:lnTo>
                  <a:lnTo>
                    <a:pt x="475" y="331"/>
                  </a:lnTo>
                  <a:lnTo>
                    <a:pt x="473" y="334"/>
                  </a:lnTo>
                  <a:lnTo>
                    <a:pt x="471" y="334"/>
                  </a:lnTo>
                  <a:lnTo>
                    <a:pt x="470" y="336"/>
                  </a:lnTo>
                  <a:lnTo>
                    <a:pt x="470" y="334"/>
                  </a:lnTo>
                  <a:lnTo>
                    <a:pt x="470" y="334"/>
                  </a:lnTo>
                  <a:lnTo>
                    <a:pt x="470" y="331"/>
                  </a:lnTo>
                  <a:lnTo>
                    <a:pt x="470" y="330"/>
                  </a:lnTo>
                  <a:lnTo>
                    <a:pt x="470" y="330"/>
                  </a:lnTo>
                  <a:lnTo>
                    <a:pt x="471" y="330"/>
                  </a:lnTo>
                  <a:lnTo>
                    <a:pt x="471" y="328"/>
                  </a:lnTo>
                  <a:lnTo>
                    <a:pt x="473" y="328"/>
                  </a:lnTo>
                  <a:lnTo>
                    <a:pt x="473" y="327"/>
                  </a:lnTo>
                  <a:lnTo>
                    <a:pt x="475" y="325"/>
                  </a:lnTo>
                  <a:lnTo>
                    <a:pt x="475" y="325"/>
                  </a:lnTo>
                  <a:close/>
                  <a:moveTo>
                    <a:pt x="214" y="316"/>
                  </a:moveTo>
                  <a:lnTo>
                    <a:pt x="216" y="317"/>
                  </a:lnTo>
                  <a:lnTo>
                    <a:pt x="216" y="317"/>
                  </a:lnTo>
                  <a:lnTo>
                    <a:pt x="218" y="319"/>
                  </a:lnTo>
                  <a:lnTo>
                    <a:pt x="218" y="319"/>
                  </a:lnTo>
                  <a:lnTo>
                    <a:pt x="216" y="319"/>
                  </a:lnTo>
                  <a:lnTo>
                    <a:pt x="216" y="319"/>
                  </a:lnTo>
                  <a:lnTo>
                    <a:pt x="214" y="317"/>
                  </a:lnTo>
                  <a:lnTo>
                    <a:pt x="213" y="316"/>
                  </a:lnTo>
                  <a:lnTo>
                    <a:pt x="213" y="316"/>
                  </a:lnTo>
                  <a:lnTo>
                    <a:pt x="214" y="316"/>
                  </a:lnTo>
                  <a:close/>
                  <a:moveTo>
                    <a:pt x="219" y="316"/>
                  </a:moveTo>
                  <a:lnTo>
                    <a:pt x="222" y="317"/>
                  </a:lnTo>
                  <a:lnTo>
                    <a:pt x="224" y="317"/>
                  </a:lnTo>
                  <a:lnTo>
                    <a:pt x="222" y="319"/>
                  </a:lnTo>
                  <a:lnTo>
                    <a:pt x="222" y="320"/>
                  </a:lnTo>
                  <a:lnTo>
                    <a:pt x="224" y="320"/>
                  </a:lnTo>
                  <a:lnTo>
                    <a:pt x="225" y="319"/>
                  </a:lnTo>
                  <a:lnTo>
                    <a:pt x="227" y="319"/>
                  </a:lnTo>
                  <a:lnTo>
                    <a:pt x="229" y="319"/>
                  </a:lnTo>
                  <a:lnTo>
                    <a:pt x="229" y="319"/>
                  </a:lnTo>
                  <a:lnTo>
                    <a:pt x="230" y="319"/>
                  </a:lnTo>
                  <a:lnTo>
                    <a:pt x="229" y="320"/>
                  </a:lnTo>
                  <a:lnTo>
                    <a:pt x="229" y="320"/>
                  </a:lnTo>
                  <a:lnTo>
                    <a:pt x="229" y="322"/>
                  </a:lnTo>
                  <a:lnTo>
                    <a:pt x="230" y="322"/>
                  </a:lnTo>
                  <a:lnTo>
                    <a:pt x="232" y="323"/>
                  </a:lnTo>
                  <a:lnTo>
                    <a:pt x="232" y="323"/>
                  </a:lnTo>
                  <a:lnTo>
                    <a:pt x="232" y="323"/>
                  </a:lnTo>
                  <a:lnTo>
                    <a:pt x="230" y="327"/>
                  </a:lnTo>
                  <a:lnTo>
                    <a:pt x="230" y="327"/>
                  </a:lnTo>
                  <a:lnTo>
                    <a:pt x="230" y="327"/>
                  </a:lnTo>
                  <a:lnTo>
                    <a:pt x="227" y="327"/>
                  </a:lnTo>
                  <a:lnTo>
                    <a:pt x="224" y="325"/>
                  </a:lnTo>
                  <a:lnTo>
                    <a:pt x="222" y="325"/>
                  </a:lnTo>
                  <a:lnTo>
                    <a:pt x="222" y="325"/>
                  </a:lnTo>
                  <a:lnTo>
                    <a:pt x="221" y="327"/>
                  </a:lnTo>
                  <a:lnTo>
                    <a:pt x="222" y="327"/>
                  </a:lnTo>
                  <a:lnTo>
                    <a:pt x="224" y="327"/>
                  </a:lnTo>
                  <a:lnTo>
                    <a:pt x="225" y="327"/>
                  </a:lnTo>
                  <a:lnTo>
                    <a:pt x="225" y="328"/>
                  </a:lnTo>
                  <a:lnTo>
                    <a:pt x="225" y="328"/>
                  </a:lnTo>
                  <a:lnTo>
                    <a:pt x="225" y="330"/>
                  </a:lnTo>
                  <a:lnTo>
                    <a:pt x="224" y="330"/>
                  </a:lnTo>
                  <a:lnTo>
                    <a:pt x="222" y="330"/>
                  </a:lnTo>
                  <a:lnTo>
                    <a:pt x="221" y="330"/>
                  </a:lnTo>
                  <a:lnTo>
                    <a:pt x="221" y="331"/>
                  </a:lnTo>
                  <a:lnTo>
                    <a:pt x="218" y="331"/>
                  </a:lnTo>
                  <a:lnTo>
                    <a:pt x="214" y="333"/>
                  </a:lnTo>
                  <a:lnTo>
                    <a:pt x="214" y="333"/>
                  </a:lnTo>
                  <a:lnTo>
                    <a:pt x="213" y="334"/>
                  </a:lnTo>
                  <a:lnTo>
                    <a:pt x="213" y="334"/>
                  </a:lnTo>
                  <a:lnTo>
                    <a:pt x="210" y="334"/>
                  </a:lnTo>
                  <a:lnTo>
                    <a:pt x="211" y="336"/>
                  </a:lnTo>
                  <a:lnTo>
                    <a:pt x="211" y="336"/>
                  </a:lnTo>
                  <a:lnTo>
                    <a:pt x="211" y="336"/>
                  </a:lnTo>
                  <a:lnTo>
                    <a:pt x="211" y="336"/>
                  </a:lnTo>
                  <a:lnTo>
                    <a:pt x="210" y="339"/>
                  </a:lnTo>
                  <a:lnTo>
                    <a:pt x="207" y="341"/>
                  </a:lnTo>
                  <a:lnTo>
                    <a:pt x="207" y="341"/>
                  </a:lnTo>
                  <a:lnTo>
                    <a:pt x="207" y="341"/>
                  </a:lnTo>
                  <a:lnTo>
                    <a:pt x="205" y="339"/>
                  </a:lnTo>
                  <a:lnTo>
                    <a:pt x="205" y="339"/>
                  </a:lnTo>
                  <a:lnTo>
                    <a:pt x="210" y="336"/>
                  </a:lnTo>
                  <a:lnTo>
                    <a:pt x="210" y="336"/>
                  </a:lnTo>
                  <a:lnTo>
                    <a:pt x="208" y="336"/>
                  </a:lnTo>
                  <a:lnTo>
                    <a:pt x="207" y="334"/>
                  </a:lnTo>
                  <a:lnTo>
                    <a:pt x="205" y="336"/>
                  </a:lnTo>
                  <a:lnTo>
                    <a:pt x="205" y="336"/>
                  </a:lnTo>
                  <a:lnTo>
                    <a:pt x="205" y="334"/>
                  </a:lnTo>
                  <a:lnTo>
                    <a:pt x="207" y="333"/>
                  </a:lnTo>
                  <a:lnTo>
                    <a:pt x="207" y="333"/>
                  </a:lnTo>
                  <a:lnTo>
                    <a:pt x="205" y="333"/>
                  </a:lnTo>
                  <a:lnTo>
                    <a:pt x="205" y="333"/>
                  </a:lnTo>
                  <a:lnTo>
                    <a:pt x="203" y="333"/>
                  </a:lnTo>
                  <a:lnTo>
                    <a:pt x="202" y="333"/>
                  </a:lnTo>
                  <a:lnTo>
                    <a:pt x="202" y="333"/>
                  </a:lnTo>
                  <a:lnTo>
                    <a:pt x="200" y="334"/>
                  </a:lnTo>
                  <a:lnTo>
                    <a:pt x="203" y="334"/>
                  </a:lnTo>
                  <a:lnTo>
                    <a:pt x="203" y="334"/>
                  </a:lnTo>
                  <a:lnTo>
                    <a:pt x="203" y="334"/>
                  </a:lnTo>
                  <a:lnTo>
                    <a:pt x="203" y="334"/>
                  </a:lnTo>
                  <a:lnTo>
                    <a:pt x="203" y="336"/>
                  </a:lnTo>
                  <a:lnTo>
                    <a:pt x="203" y="336"/>
                  </a:lnTo>
                  <a:lnTo>
                    <a:pt x="203" y="338"/>
                  </a:lnTo>
                  <a:lnTo>
                    <a:pt x="202" y="338"/>
                  </a:lnTo>
                  <a:lnTo>
                    <a:pt x="199" y="334"/>
                  </a:lnTo>
                  <a:lnTo>
                    <a:pt x="199" y="331"/>
                  </a:lnTo>
                  <a:lnTo>
                    <a:pt x="197" y="328"/>
                  </a:lnTo>
                  <a:lnTo>
                    <a:pt x="196" y="328"/>
                  </a:lnTo>
                  <a:lnTo>
                    <a:pt x="197" y="327"/>
                  </a:lnTo>
                  <a:lnTo>
                    <a:pt x="199" y="325"/>
                  </a:lnTo>
                  <a:lnTo>
                    <a:pt x="200" y="323"/>
                  </a:lnTo>
                  <a:lnTo>
                    <a:pt x="202" y="322"/>
                  </a:lnTo>
                  <a:lnTo>
                    <a:pt x="203" y="322"/>
                  </a:lnTo>
                  <a:lnTo>
                    <a:pt x="205" y="322"/>
                  </a:lnTo>
                  <a:lnTo>
                    <a:pt x="207" y="323"/>
                  </a:lnTo>
                  <a:lnTo>
                    <a:pt x="207" y="323"/>
                  </a:lnTo>
                  <a:lnTo>
                    <a:pt x="207" y="323"/>
                  </a:lnTo>
                  <a:lnTo>
                    <a:pt x="207" y="325"/>
                  </a:lnTo>
                  <a:lnTo>
                    <a:pt x="207" y="325"/>
                  </a:lnTo>
                  <a:lnTo>
                    <a:pt x="208" y="327"/>
                  </a:lnTo>
                  <a:lnTo>
                    <a:pt x="210" y="328"/>
                  </a:lnTo>
                  <a:lnTo>
                    <a:pt x="210" y="330"/>
                  </a:lnTo>
                  <a:lnTo>
                    <a:pt x="211" y="330"/>
                  </a:lnTo>
                  <a:lnTo>
                    <a:pt x="210" y="328"/>
                  </a:lnTo>
                  <a:lnTo>
                    <a:pt x="210" y="327"/>
                  </a:lnTo>
                  <a:lnTo>
                    <a:pt x="210" y="323"/>
                  </a:lnTo>
                  <a:lnTo>
                    <a:pt x="208" y="323"/>
                  </a:lnTo>
                  <a:lnTo>
                    <a:pt x="210" y="322"/>
                  </a:lnTo>
                  <a:lnTo>
                    <a:pt x="211" y="322"/>
                  </a:lnTo>
                  <a:lnTo>
                    <a:pt x="211" y="322"/>
                  </a:lnTo>
                  <a:lnTo>
                    <a:pt x="210" y="320"/>
                  </a:lnTo>
                  <a:lnTo>
                    <a:pt x="208" y="320"/>
                  </a:lnTo>
                  <a:lnTo>
                    <a:pt x="208" y="319"/>
                  </a:lnTo>
                  <a:lnTo>
                    <a:pt x="208" y="319"/>
                  </a:lnTo>
                  <a:lnTo>
                    <a:pt x="208" y="319"/>
                  </a:lnTo>
                  <a:lnTo>
                    <a:pt x="210" y="317"/>
                  </a:lnTo>
                  <a:lnTo>
                    <a:pt x="210" y="317"/>
                  </a:lnTo>
                  <a:lnTo>
                    <a:pt x="211" y="317"/>
                  </a:lnTo>
                  <a:lnTo>
                    <a:pt x="211" y="319"/>
                  </a:lnTo>
                  <a:lnTo>
                    <a:pt x="213" y="320"/>
                  </a:lnTo>
                  <a:lnTo>
                    <a:pt x="213" y="320"/>
                  </a:lnTo>
                  <a:lnTo>
                    <a:pt x="214" y="320"/>
                  </a:lnTo>
                  <a:lnTo>
                    <a:pt x="214" y="320"/>
                  </a:lnTo>
                  <a:lnTo>
                    <a:pt x="214" y="320"/>
                  </a:lnTo>
                  <a:lnTo>
                    <a:pt x="216" y="319"/>
                  </a:lnTo>
                  <a:lnTo>
                    <a:pt x="216" y="319"/>
                  </a:lnTo>
                  <a:lnTo>
                    <a:pt x="218" y="319"/>
                  </a:lnTo>
                  <a:lnTo>
                    <a:pt x="218" y="319"/>
                  </a:lnTo>
                  <a:lnTo>
                    <a:pt x="218" y="319"/>
                  </a:lnTo>
                  <a:lnTo>
                    <a:pt x="218" y="319"/>
                  </a:lnTo>
                  <a:lnTo>
                    <a:pt x="219" y="317"/>
                  </a:lnTo>
                  <a:lnTo>
                    <a:pt x="219" y="317"/>
                  </a:lnTo>
                  <a:lnTo>
                    <a:pt x="218" y="316"/>
                  </a:lnTo>
                  <a:lnTo>
                    <a:pt x="219" y="316"/>
                  </a:lnTo>
                  <a:close/>
                  <a:moveTo>
                    <a:pt x="470" y="309"/>
                  </a:moveTo>
                  <a:lnTo>
                    <a:pt x="470" y="309"/>
                  </a:lnTo>
                  <a:lnTo>
                    <a:pt x="473" y="312"/>
                  </a:lnTo>
                  <a:lnTo>
                    <a:pt x="473" y="312"/>
                  </a:lnTo>
                  <a:lnTo>
                    <a:pt x="473" y="314"/>
                  </a:lnTo>
                  <a:lnTo>
                    <a:pt x="471" y="314"/>
                  </a:lnTo>
                  <a:lnTo>
                    <a:pt x="471" y="316"/>
                  </a:lnTo>
                  <a:lnTo>
                    <a:pt x="473" y="316"/>
                  </a:lnTo>
                  <a:lnTo>
                    <a:pt x="473" y="316"/>
                  </a:lnTo>
                  <a:lnTo>
                    <a:pt x="475" y="312"/>
                  </a:lnTo>
                  <a:lnTo>
                    <a:pt x="476" y="312"/>
                  </a:lnTo>
                  <a:lnTo>
                    <a:pt x="476" y="312"/>
                  </a:lnTo>
                  <a:lnTo>
                    <a:pt x="479" y="312"/>
                  </a:lnTo>
                  <a:lnTo>
                    <a:pt x="481" y="314"/>
                  </a:lnTo>
                  <a:lnTo>
                    <a:pt x="483" y="314"/>
                  </a:lnTo>
                  <a:lnTo>
                    <a:pt x="483" y="316"/>
                  </a:lnTo>
                  <a:lnTo>
                    <a:pt x="481" y="319"/>
                  </a:lnTo>
                  <a:lnTo>
                    <a:pt x="479" y="319"/>
                  </a:lnTo>
                  <a:lnTo>
                    <a:pt x="479" y="319"/>
                  </a:lnTo>
                  <a:lnTo>
                    <a:pt x="478" y="319"/>
                  </a:lnTo>
                  <a:lnTo>
                    <a:pt x="476" y="320"/>
                  </a:lnTo>
                  <a:lnTo>
                    <a:pt x="478" y="320"/>
                  </a:lnTo>
                  <a:lnTo>
                    <a:pt x="481" y="320"/>
                  </a:lnTo>
                  <a:lnTo>
                    <a:pt x="483" y="322"/>
                  </a:lnTo>
                  <a:lnTo>
                    <a:pt x="483" y="323"/>
                  </a:lnTo>
                  <a:lnTo>
                    <a:pt x="483" y="327"/>
                  </a:lnTo>
                  <a:lnTo>
                    <a:pt x="479" y="325"/>
                  </a:lnTo>
                  <a:lnTo>
                    <a:pt x="478" y="323"/>
                  </a:lnTo>
                  <a:lnTo>
                    <a:pt x="475" y="322"/>
                  </a:lnTo>
                  <a:lnTo>
                    <a:pt x="473" y="322"/>
                  </a:lnTo>
                  <a:lnTo>
                    <a:pt x="473" y="322"/>
                  </a:lnTo>
                  <a:lnTo>
                    <a:pt x="471" y="323"/>
                  </a:lnTo>
                  <a:lnTo>
                    <a:pt x="473" y="327"/>
                  </a:lnTo>
                  <a:lnTo>
                    <a:pt x="471" y="327"/>
                  </a:lnTo>
                  <a:lnTo>
                    <a:pt x="468" y="327"/>
                  </a:lnTo>
                  <a:lnTo>
                    <a:pt x="467" y="325"/>
                  </a:lnTo>
                  <a:lnTo>
                    <a:pt x="465" y="322"/>
                  </a:lnTo>
                  <a:lnTo>
                    <a:pt x="462" y="319"/>
                  </a:lnTo>
                  <a:lnTo>
                    <a:pt x="460" y="317"/>
                  </a:lnTo>
                  <a:lnTo>
                    <a:pt x="459" y="316"/>
                  </a:lnTo>
                  <a:lnTo>
                    <a:pt x="459" y="314"/>
                  </a:lnTo>
                  <a:lnTo>
                    <a:pt x="459" y="312"/>
                  </a:lnTo>
                  <a:lnTo>
                    <a:pt x="460" y="312"/>
                  </a:lnTo>
                  <a:lnTo>
                    <a:pt x="462" y="312"/>
                  </a:lnTo>
                  <a:lnTo>
                    <a:pt x="462" y="311"/>
                  </a:lnTo>
                  <a:lnTo>
                    <a:pt x="464" y="312"/>
                  </a:lnTo>
                  <a:lnTo>
                    <a:pt x="465" y="312"/>
                  </a:lnTo>
                  <a:lnTo>
                    <a:pt x="465" y="312"/>
                  </a:lnTo>
                  <a:lnTo>
                    <a:pt x="465" y="311"/>
                  </a:lnTo>
                  <a:lnTo>
                    <a:pt x="467" y="311"/>
                  </a:lnTo>
                  <a:lnTo>
                    <a:pt x="467" y="311"/>
                  </a:lnTo>
                  <a:lnTo>
                    <a:pt x="468" y="309"/>
                  </a:lnTo>
                  <a:lnTo>
                    <a:pt x="470" y="309"/>
                  </a:lnTo>
                  <a:close/>
                  <a:moveTo>
                    <a:pt x="489" y="308"/>
                  </a:moveTo>
                  <a:lnTo>
                    <a:pt x="490" y="309"/>
                  </a:lnTo>
                  <a:lnTo>
                    <a:pt x="490" y="311"/>
                  </a:lnTo>
                  <a:lnTo>
                    <a:pt x="490" y="311"/>
                  </a:lnTo>
                  <a:lnTo>
                    <a:pt x="489" y="311"/>
                  </a:lnTo>
                  <a:lnTo>
                    <a:pt x="487" y="309"/>
                  </a:lnTo>
                  <a:lnTo>
                    <a:pt x="486" y="309"/>
                  </a:lnTo>
                  <a:lnTo>
                    <a:pt x="486" y="309"/>
                  </a:lnTo>
                  <a:lnTo>
                    <a:pt x="489" y="308"/>
                  </a:lnTo>
                  <a:close/>
                  <a:moveTo>
                    <a:pt x="483" y="308"/>
                  </a:moveTo>
                  <a:lnTo>
                    <a:pt x="484" y="308"/>
                  </a:lnTo>
                  <a:lnTo>
                    <a:pt x="486" y="311"/>
                  </a:lnTo>
                  <a:lnTo>
                    <a:pt x="486" y="312"/>
                  </a:lnTo>
                  <a:lnTo>
                    <a:pt x="489" y="312"/>
                  </a:lnTo>
                  <a:lnTo>
                    <a:pt x="492" y="312"/>
                  </a:lnTo>
                  <a:lnTo>
                    <a:pt x="495" y="316"/>
                  </a:lnTo>
                  <a:lnTo>
                    <a:pt x="497" y="317"/>
                  </a:lnTo>
                  <a:lnTo>
                    <a:pt x="497" y="319"/>
                  </a:lnTo>
                  <a:lnTo>
                    <a:pt x="498" y="322"/>
                  </a:lnTo>
                  <a:lnTo>
                    <a:pt x="498" y="323"/>
                  </a:lnTo>
                  <a:lnTo>
                    <a:pt x="498" y="323"/>
                  </a:lnTo>
                  <a:lnTo>
                    <a:pt x="497" y="322"/>
                  </a:lnTo>
                  <a:lnTo>
                    <a:pt x="495" y="320"/>
                  </a:lnTo>
                  <a:lnTo>
                    <a:pt x="495" y="319"/>
                  </a:lnTo>
                  <a:lnTo>
                    <a:pt x="495" y="319"/>
                  </a:lnTo>
                  <a:lnTo>
                    <a:pt x="494" y="317"/>
                  </a:lnTo>
                  <a:lnTo>
                    <a:pt x="494" y="316"/>
                  </a:lnTo>
                  <a:lnTo>
                    <a:pt x="494" y="316"/>
                  </a:lnTo>
                  <a:lnTo>
                    <a:pt x="492" y="314"/>
                  </a:lnTo>
                  <a:lnTo>
                    <a:pt x="492" y="314"/>
                  </a:lnTo>
                  <a:lnTo>
                    <a:pt x="492" y="314"/>
                  </a:lnTo>
                  <a:lnTo>
                    <a:pt x="492" y="314"/>
                  </a:lnTo>
                  <a:lnTo>
                    <a:pt x="492" y="316"/>
                  </a:lnTo>
                  <a:lnTo>
                    <a:pt x="492" y="317"/>
                  </a:lnTo>
                  <a:lnTo>
                    <a:pt x="495" y="322"/>
                  </a:lnTo>
                  <a:lnTo>
                    <a:pt x="497" y="323"/>
                  </a:lnTo>
                  <a:lnTo>
                    <a:pt x="497" y="323"/>
                  </a:lnTo>
                  <a:lnTo>
                    <a:pt x="497" y="325"/>
                  </a:lnTo>
                  <a:lnTo>
                    <a:pt x="497" y="327"/>
                  </a:lnTo>
                  <a:lnTo>
                    <a:pt x="497" y="328"/>
                  </a:lnTo>
                  <a:lnTo>
                    <a:pt x="497" y="328"/>
                  </a:lnTo>
                  <a:lnTo>
                    <a:pt x="497" y="328"/>
                  </a:lnTo>
                  <a:lnTo>
                    <a:pt x="494" y="330"/>
                  </a:lnTo>
                  <a:lnTo>
                    <a:pt x="492" y="333"/>
                  </a:lnTo>
                  <a:lnTo>
                    <a:pt x="489" y="334"/>
                  </a:lnTo>
                  <a:lnTo>
                    <a:pt x="489" y="334"/>
                  </a:lnTo>
                  <a:lnTo>
                    <a:pt x="487" y="334"/>
                  </a:lnTo>
                  <a:lnTo>
                    <a:pt x="487" y="334"/>
                  </a:lnTo>
                  <a:lnTo>
                    <a:pt x="487" y="333"/>
                  </a:lnTo>
                  <a:lnTo>
                    <a:pt x="487" y="331"/>
                  </a:lnTo>
                  <a:lnTo>
                    <a:pt x="487" y="331"/>
                  </a:lnTo>
                  <a:lnTo>
                    <a:pt x="489" y="327"/>
                  </a:lnTo>
                  <a:lnTo>
                    <a:pt x="489" y="327"/>
                  </a:lnTo>
                  <a:lnTo>
                    <a:pt x="487" y="323"/>
                  </a:lnTo>
                  <a:lnTo>
                    <a:pt x="486" y="322"/>
                  </a:lnTo>
                  <a:lnTo>
                    <a:pt x="486" y="320"/>
                  </a:lnTo>
                  <a:lnTo>
                    <a:pt x="484" y="316"/>
                  </a:lnTo>
                  <a:lnTo>
                    <a:pt x="484" y="314"/>
                  </a:lnTo>
                  <a:lnTo>
                    <a:pt x="484" y="312"/>
                  </a:lnTo>
                  <a:lnTo>
                    <a:pt x="483" y="311"/>
                  </a:lnTo>
                  <a:lnTo>
                    <a:pt x="483" y="309"/>
                  </a:lnTo>
                  <a:lnTo>
                    <a:pt x="483" y="308"/>
                  </a:lnTo>
                  <a:lnTo>
                    <a:pt x="483" y="308"/>
                  </a:lnTo>
                  <a:close/>
                  <a:moveTo>
                    <a:pt x="225" y="306"/>
                  </a:moveTo>
                  <a:lnTo>
                    <a:pt x="227" y="306"/>
                  </a:lnTo>
                  <a:lnTo>
                    <a:pt x="227" y="306"/>
                  </a:lnTo>
                  <a:lnTo>
                    <a:pt x="229" y="306"/>
                  </a:lnTo>
                  <a:lnTo>
                    <a:pt x="229" y="308"/>
                  </a:lnTo>
                  <a:lnTo>
                    <a:pt x="230" y="308"/>
                  </a:lnTo>
                  <a:lnTo>
                    <a:pt x="230" y="306"/>
                  </a:lnTo>
                  <a:lnTo>
                    <a:pt x="230" y="306"/>
                  </a:lnTo>
                  <a:lnTo>
                    <a:pt x="233" y="308"/>
                  </a:lnTo>
                  <a:lnTo>
                    <a:pt x="233" y="308"/>
                  </a:lnTo>
                  <a:lnTo>
                    <a:pt x="235" y="309"/>
                  </a:lnTo>
                  <a:lnTo>
                    <a:pt x="235" y="309"/>
                  </a:lnTo>
                  <a:lnTo>
                    <a:pt x="235" y="309"/>
                  </a:lnTo>
                  <a:lnTo>
                    <a:pt x="237" y="309"/>
                  </a:lnTo>
                  <a:lnTo>
                    <a:pt x="235" y="309"/>
                  </a:lnTo>
                  <a:lnTo>
                    <a:pt x="235" y="311"/>
                  </a:lnTo>
                  <a:lnTo>
                    <a:pt x="233" y="312"/>
                  </a:lnTo>
                  <a:lnTo>
                    <a:pt x="233" y="311"/>
                  </a:lnTo>
                  <a:lnTo>
                    <a:pt x="233" y="311"/>
                  </a:lnTo>
                  <a:lnTo>
                    <a:pt x="232" y="311"/>
                  </a:lnTo>
                  <a:lnTo>
                    <a:pt x="232" y="309"/>
                  </a:lnTo>
                  <a:lnTo>
                    <a:pt x="232" y="309"/>
                  </a:lnTo>
                  <a:lnTo>
                    <a:pt x="230" y="311"/>
                  </a:lnTo>
                  <a:lnTo>
                    <a:pt x="230" y="311"/>
                  </a:lnTo>
                  <a:lnTo>
                    <a:pt x="232" y="312"/>
                  </a:lnTo>
                  <a:lnTo>
                    <a:pt x="230" y="312"/>
                  </a:lnTo>
                  <a:lnTo>
                    <a:pt x="230" y="312"/>
                  </a:lnTo>
                  <a:lnTo>
                    <a:pt x="229" y="312"/>
                  </a:lnTo>
                  <a:lnTo>
                    <a:pt x="227" y="312"/>
                  </a:lnTo>
                  <a:lnTo>
                    <a:pt x="227" y="312"/>
                  </a:lnTo>
                  <a:lnTo>
                    <a:pt x="227" y="311"/>
                  </a:lnTo>
                  <a:lnTo>
                    <a:pt x="227" y="312"/>
                  </a:lnTo>
                  <a:lnTo>
                    <a:pt x="225" y="312"/>
                  </a:lnTo>
                  <a:lnTo>
                    <a:pt x="225" y="314"/>
                  </a:lnTo>
                  <a:lnTo>
                    <a:pt x="224" y="314"/>
                  </a:lnTo>
                  <a:lnTo>
                    <a:pt x="224" y="314"/>
                  </a:lnTo>
                  <a:lnTo>
                    <a:pt x="224" y="316"/>
                  </a:lnTo>
                  <a:lnTo>
                    <a:pt x="222" y="316"/>
                  </a:lnTo>
                  <a:lnTo>
                    <a:pt x="221" y="316"/>
                  </a:lnTo>
                  <a:lnTo>
                    <a:pt x="216" y="314"/>
                  </a:lnTo>
                  <a:lnTo>
                    <a:pt x="216" y="314"/>
                  </a:lnTo>
                  <a:lnTo>
                    <a:pt x="219" y="311"/>
                  </a:lnTo>
                  <a:lnTo>
                    <a:pt x="221" y="309"/>
                  </a:lnTo>
                  <a:lnTo>
                    <a:pt x="222" y="309"/>
                  </a:lnTo>
                  <a:lnTo>
                    <a:pt x="224" y="309"/>
                  </a:lnTo>
                  <a:lnTo>
                    <a:pt x="224" y="309"/>
                  </a:lnTo>
                  <a:lnTo>
                    <a:pt x="224" y="308"/>
                  </a:lnTo>
                  <a:lnTo>
                    <a:pt x="224" y="306"/>
                  </a:lnTo>
                  <a:lnTo>
                    <a:pt x="224" y="306"/>
                  </a:lnTo>
                  <a:lnTo>
                    <a:pt x="225" y="306"/>
                  </a:lnTo>
                  <a:close/>
                  <a:moveTo>
                    <a:pt x="230" y="301"/>
                  </a:moveTo>
                  <a:lnTo>
                    <a:pt x="230" y="303"/>
                  </a:lnTo>
                  <a:lnTo>
                    <a:pt x="230" y="303"/>
                  </a:lnTo>
                  <a:lnTo>
                    <a:pt x="230" y="303"/>
                  </a:lnTo>
                  <a:lnTo>
                    <a:pt x="230" y="303"/>
                  </a:lnTo>
                  <a:lnTo>
                    <a:pt x="229" y="304"/>
                  </a:lnTo>
                  <a:lnTo>
                    <a:pt x="229" y="304"/>
                  </a:lnTo>
                  <a:lnTo>
                    <a:pt x="227" y="304"/>
                  </a:lnTo>
                  <a:lnTo>
                    <a:pt x="225" y="303"/>
                  </a:lnTo>
                  <a:lnTo>
                    <a:pt x="227" y="303"/>
                  </a:lnTo>
                  <a:lnTo>
                    <a:pt x="229" y="301"/>
                  </a:lnTo>
                  <a:lnTo>
                    <a:pt x="230" y="301"/>
                  </a:lnTo>
                  <a:close/>
                  <a:moveTo>
                    <a:pt x="109" y="298"/>
                  </a:moveTo>
                  <a:lnTo>
                    <a:pt x="107" y="303"/>
                  </a:lnTo>
                  <a:lnTo>
                    <a:pt x="106" y="303"/>
                  </a:lnTo>
                  <a:lnTo>
                    <a:pt x="104" y="303"/>
                  </a:lnTo>
                  <a:lnTo>
                    <a:pt x="104" y="301"/>
                  </a:lnTo>
                  <a:lnTo>
                    <a:pt x="104" y="301"/>
                  </a:lnTo>
                  <a:lnTo>
                    <a:pt x="106" y="300"/>
                  </a:lnTo>
                  <a:lnTo>
                    <a:pt x="109" y="298"/>
                  </a:lnTo>
                  <a:lnTo>
                    <a:pt x="109" y="298"/>
                  </a:lnTo>
                  <a:close/>
                  <a:moveTo>
                    <a:pt x="347" y="271"/>
                  </a:moveTo>
                  <a:lnTo>
                    <a:pt x="347" y="273"/>
                  </a:lnTo>
                  <a:lnTo>
                    <a:pt x="345" y="275"/>
                  </a:lnTo>
                  <a:lnTo>
                    <a:pt x="342" y="276"/>
                  </a:lnTo>
                  <a:lnTo>
                    <a:pt x="342" y="276"/>
                  </a:lnTo>
                  <a:lnTo>
                    <a:pt x="344" y="275"/>
                  </a:lnTo>
                  <a:lnTo>
                    <a:pt x="345" y="273"/>
                  </a:lnTo>
                  <a:lnTo>
                    <a:pt x="345" y="273"/>
                  </a:lnTo>
                  <a:lnTo>
                    <a:pt x="347" y="271"/>
                  </a:lnTo>
                  <a:close/>
                  <a:moveTo>
                    <a:pt x="292" y="270"/>
                  </a:moveTo>
                  <a:lnTo>
                    <a:pt x="295" y="270"/>
                  </a:lnTo>
                  <a:lnTo>
                    <a:pt x="293" y="271"/>
                  </a:lnTo>
                  <a:lnTo>
                    <a:pt x="292" y="271"/>
                  </a:lnTo>
                  <a:lnTo>
                    <a:pt x="289" y="271"/>
                  </a:lnTo>
                  <a:lnTo>
                    <a:pt x="290" y="270"/>
                  </a:lnTo>
                  <a:lnTo>
                    <a:pt x="292" y="270"/>
                  </a:lnTo>
                  <a:close/>
                  <a:moveTo>
                    <a:pt x="306" y="265"/>
                  </a:moveTo>
                  <a:lnTo>
                    <a:pt x="307" y="265"/>
                  </a:lnTo>
                  <a:lnTo>
                    <a:pt x="309" y="267"/>
                  </a:lnTo>
                  <a:lnTo>
                    <a:pt x="307" y="267"/>
                  </a:lnTo>
                  <a:lnTo>
                    <a:pt x="303" y="271"/>
                  </a:lnTo>
                  <a:lnTo>
                    <a:pt x="303" y="271"/>
                  </a:lnTo>
                  <a:lnTo>
                    <a:pt x="303" y="273"/>
                  </a:lnTo>
                  <a:lnTo>
                    <a:pt x="301" y="273"/>
                  </a:lnTo>
                  <a:lnTo>
                    <a:pt x="301" y="273"/>
                  </a:lnTo>
                  <a:lnTo>
                    <a:pt x="301" y="275"/>
                  </a:lnTo>
                  <a:lnTo>
                    <a:pt x="301" y="275"/>
                  </a:lnTo>
                  <a:lnTo>
                    <a:pt x="300" y="276"/>
                  </a:lnTo>
                  <a:lnTo>
                    <a:pt x="300" y="276"/>
                  </a:lnTo>
                  <a:lnTo>
                    <a:pt x="298" y="276"/>
                  </a:lnTo>
                  <a:lnTo>
                    <a:pt x="298" y="276"/>
                  </a:lnTo>
                  <a:lnTo>
                    <a:pt x="296" y="276"/>
                  </a:lnTo>
                  <a:lnTo>
                    <a:pt x="295" y="276"/>
                  </a:lnTo>
                  <a:lnTo>
                    <a:pt x="295" y="276"/>
                  </a:lnTo>
                  <a:lnTo>
                    <a:pt x="296" y="275"/>
                  </a:lnTo>
                  <a:lnTo>
                    <a:pt x="296" y="273"/>
                  </a:lnTo>
                  <a:lnTo>
                    <a:pt x="296" y="273"/>
                  </a:lnTo>
                  <a:lnTo>
                    <a:pt x="300" y="271"/>
                  </a:lnTo>
                  <a:lnTo>
                    <a:pt x="301" y="270"/>
                  </a:lnTo>
                  <a:lnTo>
                    <a:pt x="303" y="268"/>
                  </a:lnTo>
                  <a:lnTo>
                    <a:pt x="304" y="265"/>
                  </a:lnTo>
                  <a:lnTo>
                    <a:pt x="304" y="265"/>
                  </a:lnTo>
                  <a:lnTo>
                    <a:pt x="306" y="265"/>
                  </a:lnTo>
                  <a:close/>
                  <a:moveTo>
                    <a:pt x="30" y="264"/>
                  </a:moveTo>
                  <a:lnTo>
                    <a:pt x="32" y="264"/>
                  </a:lnTo>
                  <a:lnTo>
                    <a:pt x="33" y="265"/>
                  </a:lnTo>
                  <a:lnTo>
                    <a:pt x="33" y="265"/>
                  </a:lnTo>
                  <a:lnTo>
                    <a:pt x="35" y="265"/>
                  </a:lnTo>
                  <a:lnTo>
                    <a:pt x="36" y="265"/>
                  </a:lnTo>
                  <a:lnTo>
                    <a:pt x="36" y="265"/>
                  </a:lnTo>
                  <a:lnTo>
                    <a:pt x="38" y="267"/>
                  </a:lnTo>
                  <a:lnTo>
                    <a:pt x="38" y="268"/>
                  </a:lnTo>
                  <a:lnTo>
                    <a:pt x="38" y="268"/>
                  </a:lnTo>
                  <a:lnTo>
                    <a:pt x="38" y="270"/>
                  </a:lnTo>
                  <a:lnTo>
                    <a:pt x="38" y="271"/>
                  </a:lnTo>
                  <a:lnTo>
                    <a:pt x="38" y="271"/>
                  </a:lnTo>
                  <a:lnTo>
                    <a:pt x="39" y="273"/>
                  </a:lnTo>
                  <a:lnTo>
                    <a:pt x="39" y="275"/>
                  </a:lnTo>
                  <a:lnTo>
                    <a:pt x="36" y="275"/>
                  </a:lnTo>
                  <a:lnTo>
                    <a:pt x="33" y="275"/>
                  </a:lnTo>
                  <a:lnTo>
                    <a:pt x="32" y="276"/>
                  </a:lnTo>
                  <a:lnTo>
                    <a:pt x="32" y="276"/>
                  </a:lnTo>
                  <a:lnTo>
                    <a:pt x="32" y="278"/>
                  </a:lnTo>
                  <a:lnTo>
                    <a:pt x="32" y="278"/>
                  </a:lnTo>
                  <a:lnTo>
                    <a:pt x="30" y="278"/>
                  </a:lnTo>
                  <a:lnTo>
                    <a:pt x="30" y="276"/>
                  </a:lnTo>
                  <a:lnTo>
                    <a:pt x="28" y="276"/>
                  </a:lnTo>
                  <a:lnTo>
                    <a:pt x="24" y="276"/>
                  </a:lnTo>
                  <a:lnTo>
                    <a:pt x="19" y="273"/>
                  </a:lnTo>
                  <a:lnTo>
                    <a:pt x="17" y="273"/>
                  </a:lnTo>
                  <a:lnTo>
                    <a:pt x="14" y="270"/>
                  </a:lnTo>
                  <a:lnTo>
                    <a:pt x="13" y="268"/>
                  </a:lnTo>
                  <a:lnTo>
                    <a:pt x="14" y="268"/>
                  </a:lnTo>
                  <a:lnTo>
                    <a:pt x="14" y="267"/>
                  </a:lnTo>
                  <a:lnTo>
                    <a:pt x="20" y="268"/>
                  </a:lnTo>
                  <a:lnTo>
                    <a:pt x="22" y="267"/>
                  </a:lnTo>
                  <a:lnTo>
                    <a:pt x="22" y="265"/>
                  </a:lnTo>
                  <a:lnTo>
                    <a:pt x="24" y="265"/>
                  </a:lnTo>
                  <a:lnTo>
                    <a:pt x="27" y="264"/>
                  </a:lnTo>
                  <a:lnTo>
                    <a:pt x="27" y="264"/>
                  </a:lnTo>
                  <a:lnTo>
                    <a:pt x="28" y="265"/>
                  </a:lnTo>
                  <a:lnTo>
                    <a:pt x="30" y="264"/>
                  </a:lnTo>
                  <a:lnTo>
                    <a:pt x="30" y="264"/>
                  </a:lnTo>
                  <a:close/>
                  <a:moveTo>
                    <a:pt x="334" y="264"/>
                  </a:moveTo>
                  <a:lnTo>
                    <a:pt x="336" y="264"/>
                  </a:lnTo>
                  <a:lnTo>
                    <a:pt x="334" y="265"/>
                  </a:lnTo>
                  <a:lnTo>
                    <a:pt x="334" y="265"/>
                  </a:lnTo>
                  <a:lnTo>
                    <a:pt x="333" y="265"/>
                  </a:lnTo>
                  <a:lnTo>
                    <a:pt x="333" y="265"/>
                  </a:lnTo>
                  <a:lnTo>
                    <a:pt x="334" y="264"/>
                  </a:lnTo>
                  <a:close/>
                  <a:moveTo>
                    <a:pt x="314" y="262"/>
                  </a:moveTo>
                  <a:lnTo>
                    <a:pt x="317" y="264"/>
                  </a:lnTo>
                  <a:lnTo>
                    <a:pt x="317" y="264"/>
                  </a:lnTo>
                  <a:lnTo>
                    <a:pt x="320" y="264"/>
                  </a:lnTo>
                  <a:lnTo>
                    <a:pt x="320" y="264"/>
                  </a:lnTo>
                  <a:lnTo>
                    <a:pt x="320" y="264"/>
                  </a:lnTo>
                  <a:lnTo>
                    <a:pt x="320" y="264"/>
                  </a:lnTo>
                  <a:lnTo>
                    <a:pt x="319" y="265"/>
                  </a:lnTo>
                  <a:lnTo>
                    <a:pt x="315" y="265"/>
                  </a:lnTo>
                  <a:lnTo>
                    <a:pt x="314" y="267"/>
                  </a:lnTo>
                  <a:lnTo>
                    <a:pt x="314" y="267"/>
                  </a:lnTo>
                  <a:lnTo>
                    <a:pt x="312" y="265"/>
                  </a:lnTo>
                  <a:lnTo>
                    <a:pt x="312" y="265"/>
                  </a:lnTo>
                  <a:lnTo>
                    <a:pt x="312" y="264"/>
                  </a:lnTo>
                  <a:lnTo>
                    <a:pt x="312" y="264"/>
                  </a:lnTo>
                  <a:lnTo>
                    <a:pt x="312" y="264"/>
                  </a:lnTo>
                  <a:lnTo>
                    <a:pt x="314" y="262"/>
                  </a:lnTo>
                  <a:lnTo>
                    <a:pt x="314" y="262"/>
                  </a:lnTo>
                  <a:close/>
                  <a:moveTo>
                    <a:pt x="298" y="262"/>
                  </a:moveTo>
                  <a:lnTo>
                    <a:pt x="298" y="262"/>
                  </a:lnTo>
                  <a:lnTo>
                    <a:pt x="298" y="264"/>
                  </a:lnTo>
                  <a:lnTo>
                    <a:pt x="298" y="264"/>
                  </a:lnTo>
                  <a:lnTo>
                    <a:pt x="298" y="265"/>
                  </a:lnTo>
                  <a:lnTo>
                    <a:pt x="298" y="267"/>
                  </a:lnTo>
                  <a:lnTo>
                    <a:pt x="296" y="268"/>
                  </a:lnTo>
                  <a:lnTo>
                    <a:pt x="296" y="268"/>
                  </a:lnTo>
                  <a:lnTo>
                    <a:pt x="296" y="268"/>
                  </a:lnTo>
                  <a:lnTo>
                    <a:pt x="296" y="268"/>
                  </a:lnTo>
                  <a:lnTo>
                    <a:pt x="296" y="268"/>
                  </a:lnTo>
                  <a:lnTo>
                    <a:pt x="296" y="268"/>
                  </a:lnTo>
                  <a:lnTo>
                    <a:pt x="295" y="268"/>
                  </a:lnTo>
                  <a:lnTo>
                    <a:pt x="295" y="267"/>
                  </a:lnTo>
                  <a:lnTo>
                    <a:pt x="295" y="265"/>
                  </a:lnTo>
                  <a:lnTo>
                    <a:pt x="295" y="265"/>
                  </a:lnTo>
                  <a:lnTo>
                    <a:pt x="295" y="265"/>
                  </a:lnTo>
                  <a:lnTo>
                    <a:pt x="296" y="262"/>
                  </a:lnTo>
                  <a:lnTo>
                    <a:pt x="296" y="262"/>
                  </a:lnTo>
                  <a:lnTo>
                    <a:pt x="296" y="264"/>
                  </a:lnTo>
                  <a:lnTo>
                    <a:pt x="296" y="264"/>
                  </a:lnTo>
                  <a:lnTo>
                    <a:pt x="296" y="264"/>
                  </a:lnTo>
                  <a:lnTo>
                    <a:pt x="298" y="262"/>
                  </a:lnTo>
                  <a:lnTo>
                    <a:pt x="298" y="262"/>
                  </a:lnTo>
                  <a:close/>
                  <a:moveTo>
                    <a:pt x="237" y="262"/>
                  </a:moveTo>
                  <a:lnTo>
                    <a:pt x="237" y="262"/>
                  </a:lnTo>
                  <a:lnTo>
                    <a:pt x="237" y="262"/>
                  </a:lnTo>
                  <a:lnTo>
                    <a:pt x="235" y="265"/>
                  </a:lnTo>
                  <a:lnTo>
                    <a:pt x="235" y="265"/>
                  </a:lnTo>
                  <a:lnTo>
                    <a:pt x="235" y="265"/>
                  </a:lnTo>
                  <a:lnTo>
                    <a:pt x="235" y="264"/>
                  </a:lnTo>
                  <a:lnTo>
                    <a:pt x="237" y="262"/>
                  </a:lnTo>
                  <a:close/>
                  <a:moveTo>
                    <a:pt x="5137" y="259"/>
                  </a:moveTo>
                  <a:lnTo>
                    <a:pt x="5137" y="262"/>
                  </a:lnTo>
                  <a:lnTo>
                    <a:pt x="5141" y="262"/>
                  </a:lnTo>
                  <a:lnTo>
                    <a:pt x="5142" y="264"/>
                  </a:lnTo>
                  <a:lnTo>
                    <a:pt x="5145" y="264"/>
                  </a:lnTo>
                  <a:lnTo>
                    <a:pt x="5147" y="265"/>
                  </a:lnTo>
                  <a:lnTo>
                    <a:pt x="5147" y="267"/>
                  </a:lnTo>
                  <a:lnTo>
                    <a:pt x="5145" y="265"/>
                  </a:lnTo>
                  <a:lnTo>
                    <a:pt x="5141" y="265"/>
                  </a:lnTo>
                  <a:lnTo>
                    <a:pt x="5137" y="262"/>
                  </a:lnTo>
                  <a:lnTo>
                    <a:pt x="5134" y="262"/>
                  </a:lnTo>
                  <a:lnTo>
                    <a:pt x="5136" y="260"/>
                  </a:lnTo>
                  <a:lnTo>
                    <a:pt x="5137" y="259"/>
                  </a:lnTo>
                  <a:close/>
                  <a:moveTo>
                    <a:pt x="293" y="253"/>
                  </a:moveTo>
                  <a:lnTo>
                    <a:pt x="293" y="253"/>
                  </a:lnTo>
                  <a:lnTo>
                    <a:pt x="295" y="254"/>
                  </a:lnTo>
                  <a:lnTo>
                    <a:pt x="295" y="254"/>
                  </a:lnTo>
                  <a:lnTo>
                    <a:pt x="292" y="254"/>
                  </a:lnTo>
                  <a:lnTo>
                    <a:pt x="292" y="254"/>
                  </a:lnTo>
                  <a:lnTo>
                    <a:pt x="292" y="254"/>
                  </a:lnTo>
                  <a:lnTo>
                    <a:pt x="292" y="253"/>
                  </a:lnTo>
                  <a:lnTo>
                    <a:pt x="292" y="253"/>
                  </a:lnTo>
                  <a:lnTo>
                    <a:pt x="293" y="253"/>
                  </a:lnTo>
                  <a:close/>
                  <a:moveTo>
                    <a:pt x="5156" y="189"/>
                  </a:moveTo>
                  <a:lnTo>
                    <a:pt x="5158" y="191"/>
                  </a:lnTo>
                  <a:lnTo>
                    <a:pt x="5158" y="193"/>
                  </a:lnTo>
                  <a:lnTo>
                    <a:pt x="5159" y="193"/>
                  </a:lnTo>
                  <a:lnTo>
                    <a:pt x="5163" y="193"/>
                  </a:lnTo>
                  <a:lnTo>
                    <a:pt x="5164" y="193"/>
                  </a:lnTo>
                  <a:lnTo>
                    <a:pt x="5167" y="193"/>
                  </a:lnTo>
                  <a:lnTo>
                    <a:pt x="5169" y="191"/>
                  </a:lnTo>
                  <a:lnTo>
                    <a:pt x="5172" y="191"/>
                  </a:lnTo>
                  <a:lnTo>
                    <a:pt x="5174" y="189"/>
                  </a:lnTo>
                  <a:lnTo>
                    <a:pt x="5175" y="191"/>
                  </a:lnTo>
                  <a:lnTo>
                    <a:pt x="5177" y="191"/>
                  </a:lnTo>
                  <a:lnTo>
                    <a:pt x="5178" y="193"/>
                  </a:lnTo>
                  <a:lnTo>
                    <a:pt x="5178" y="193"/>
                  </a:lnTo>
                  <a:lnTo>
                    <a:pt x="5178" y="194"/>
                  </a:lnTo>
                  <a:lnTo>
                    <a:pt x="5178" y="194"/>
                  </a:lnTo>
                  <a:lnTo>
                    <a:pt x="5183" y="196"/>
                  </a:lnTo>
                  <a:lnTo>
                    <a:pt x="5185" y="196"/>
                  </a:lnTo>
                  <a:lnTo>
                    <a:pt x="5185" y="197"/>
                  </a:lnTo>
                  <a:lnTo>
                    <a:pt x="5186" y="197"/>
                  </a:lnTo>
                  <a:lnTo>
                    <a:pt x="5188" y="199"/>
                  </a:lnTo>
                  <a:lnTo>
                    <a:pt x="5189" y="197"/>
                  </a:lnTo>
                  <a:lnTo>
                    <a:pt x="5191" y="199"/>
                  </a:lnTo>
                  <a:lnTo>
                    <a:pt x="5194" y="199"/>
                  </a:lnTo>
                  <a:lnTo>
                    <a:pt x="5197" y="199"/>
                  </a:lnTo>
                  <a:lnTo>
                    <a:pt x="5197" y="201"/>
                  </a:lnTo>
                  <a:lnTo>
                    <a:pt x="5196" y="202"/>
                  </a:lnTo>
                  <a:lnTo>
                    <a:pt x="5193" y="202"/>
                  </a:lnTo>
                  <a:lnTo>
                    <a:pt x="5188" y="202"/>
                  </a:lnTo>
                  <a:lnTo>
                    <a:pt x="5186" y="204"/>
                  </a:lnTo>
                  <a:lnTo>
                    <a:pt x="5186" y="205"/>
                  </a:lnTo>
                  <a:lnTo>
                    <a:pt x="5186" y="207"/>
                  </a:lnTo>
                  <a:lnTo>
                    <a:pt x="5185" y="207"/>
                  </a:lnTo>
                  <a:lnTo>
                    <a:pt x="5185" y="207"/>
                  </a:lnTo>
                  <a:lnTo>
                    <a:pt x="5183" y="207"/>
                  </a:lnTo>
                  <a:lnTo>
                    <a:pt x="5183" y="204"/>
                  </a:lnTo>
                  <a:lnTo>
                    <a:pt x="5182" y="204"/>
                  </a:lnTo>
                  <a:lnTo>
                    <a:pt x="5182" y="204"/>
                  </a:lnTo>
                  <a:lnTo>
                    <a:pt x="5180" y="202"/>
                  </a:lnTo>
                  <a:lnTo>
                    <a:pt x="5178" y="202"/>
                  </a:lnTo>
                  <a:lnTo>
                    <a:pt x="5177" y="202"/>
                  </a:lnTo>
                  <a:lnTo>
                    <a:pt x="5175" y="201"/>
                  </a:lnTo>
                  <a:lnTo>
                    <a:pt x="5175" y="199"/>
                  </a:lnTo>
                  <a:lnTo>
                    <a:pt x="5175" y="199"/>
                  </a:lnTo>
                  <a:lnTo>
                    <a:pt x="5174" y="197"/>
                  </a:lnTo>
                  <a:lnTo>
                    <a:pt x="5172" y="197"/>
                  </a:lnTo>
                  <a:lnTo>
                    <a:pt x="5167" y="196"/>
                  </a:lnTo>
                  <a:lnTo>
                    <a:pt x="5166" y="196"/>
                  </a:lnTo>
                  <a:lnTo>
                    <a:pt x="5164" y="196"/>
                  </a:lnTo>
                  <a:lnTo>
                    <a:pt x="5163" y="197"/>
                  </a:lnTo>
                  <a:lnTo>
                    <a:pt x="5161" y="197"/>
                  </a:lnTo>
                  <a:lnTo>
                    <a:pt x="5159" y="199"/>
                  </a:lnTo>
                  <a:lnTo>
                    <a:pt x="5158" y="199"/>
                  </a:lnTo>
                  <a:lnTo>
                    <a:pt x="5156" y="197"/>
                  </a:lnTo>
                  <a:lnTo>
                    <a:pt x="5155" y="197"/>
                  </a:lnTo>
                  <a:lnTo>
                    <a:pt x="5153" y="196"/>
                  </a:lnTo>
                  <a:lnTo>
                    <a:pt x="5153" y="196"/>
                  </a:lnTo>
                  <a:lnTo>
                    <a:pt x="5153" y="194"/>
                  </a:lnTo>
                  <a:lnTo>
                    <a:pt x="5153" y="193"/>
                  </a:lnTo>
                  <a:lnTo>
                    <a:pt x="5155" y="189"/>
                  </a:lnTo>
                  <a:lnTo>
                    <a:pt x="5156" y="189"/>
                  </a:lnTo>
                  <a:close/>
                  <a:moveTo>
                    <a:pt x="36" y="128"/>
                  </a:moveTo>
                  <a:lnTo>
                    <a:pt x="36" y="128"/>
                  </a:lnTo>
                  <a:lnTo>
                    <a:pt x="35" y="130"/>
                  </a:lnTo>
                  <a:lnTo>
                    <a:pt x="32" y="131"/>
                  </a:lnTo>
                  <a:lnTo>
                    <a:pt x="32" y="131"/>
                  </a:lnTo>
                  <a:lnTo>
                    <a:pt x="32" y="131"/>
                  </a:lnTo>
                  <a:lnTo>
                    <a:pt x="33" y="130"/>
                  </a:lnTo>
                  <a:lnTo>
                    <a:pt x="36" y="128"/>
                  </a:lnTo>
                  <a:close/>
                  <a:moveTo>
                    <a:pt x="170" y="0"/>
                  </a:moveTo>
                  <a:lnTo>
                    <a:pt x="172" y="0"/>
                  </a:lnTo>
                  <a:lnTo>
                    <a:pt x="170" y="0"/>
                  </a:lnTo>
                  <a:lnTo>
                    <a:pt x="169" y="2"/>
                  </a:lnTo>
                  <a:lnTo>
                    <a:pt x="170" y="2"/>
                  </a:lnTo>
                  <a:lnTo>
                    <a:pt x="180" y="5"/>
                  </a:lnTo>
                  <a:lnTo>
                    <a:pt x="183" y="5"/>
                  </a:lnTo>
                  <a:lnTo>
                    <a:pt x="184" y="7"/>
                  </a:lnTo>
                  <a:lnTo>
                    <a:pt x="183" y="8"/>
                  </a:lnTo>
                  <a:lnTo>
                    <a:pt x="180" y="10"/>
                  </a:lnTo>
                  <a:lnTo>
                    <a:pt x="175" y="13"/>
                  </a:lnTo>
                  <a:lnTo>
                    <a:pt x="177" y="13"/>
                  </a:lnTo>
                  <a:lnTo>
                    <a:pt x="178" y="15"/>
                  </a:lnTo>
                  <a:lnTo>
                    <a:pt x="180" y="15"/>
                  </a:lnTo>
                  <a:lnTo>
                    <a:pt x="181" y="15"/>
                  </a:lnTo>
                  <a:lnTo>
                    <a:pt x="184" y="13"/>
                  </a:lnTo>
                  <a:lnTo>
                    <a:pt x="188" y="10"/>
                  </a:lnTo>
                  <a:lnTo>
                    <a:pt x="189" y="8"/>
                  </a:lnTo>
                  <a:lnTo>
                    <a:pt x="189" y="8"/>
                  </a:lnTo>
                  <a:lnTo>
                    <a:pt x="192" y="8"/>
                  </a:lnTo>
                  <a:lnTo>
                    <a:pt x="194" y="10"/>
                  </a:lnTo>
                  <a:lnTo>
                    <a:pt x="197" y="11"/>
                  </a:lnTo>
                  <a:lnTo>
                    <a:pt x="196" y="13"/>
                  </a:lnTo>
                  <a:lnTo>
                    <a:pt x="196" y="13"/>
                  </a:lnTo>
                  <a:lnTo>
                    <a:pt x="197" y="15"/>
                  </a:lnTo>
                  <a:lnTo>
                    <a:pt x="200" y="15"/>
                  </a:lnTo>
                  <a:lnTo>
                    <a:pt x="203" y="16"/>
                  </a:lnTo>
                  <a:lnTo>
                    <a:pt x="208" y="13"/>
                  </a:lnTo>
                  <a:lnTo>
                    <a:pt x="211" y="13"/>
                  </a:lnTo>
                  <a:lnTo>
                    <a:pt x="214" y="13"/>
                  </a:lnTo>
                  <a:lnTo>
                    <a:pt x="218" y="13"/>
                  </a:lnTo>
                  <a:lnTo>
                    <a:pt x="224" y="13"/>
                  </a:lnTo>
                  <a:lnTo>
                    <a:pt x="225" y="13"/>
                  </a:lnTo>
                  <a:lnTo>
                    <a:pt x="229" y="13"/>
                  </a:lnTo>
                  <a:lnTo>
                    <a:pt x="232" y="15"/>
                  </a:lnTo>
                  <a:lnTo>
                    <a:pt x="232" y="16"/>
                  </a:lnTo>
                  <a:lnTo>
                    <a:pt x="229" y="18"/>
                  </a:lnTo>
                  <a:lnTo>
                    <a:pt x="229" y="19"/>
                  </a:lnTo>
                  <a:lnTo>
                    <a:pt x="230" y="21"/>
                  </a:lnTo>
                  <a:lnTo>
                    <a:pt x="232" y="21"/>
                  </a:lnTo>
                  <a:lnTo>
                    <a:pt x="232" y="22"/>
                  </a:lnTo>
                  <a:lnTo>
                    <a:pt x="233" y="22"/>
                  </a:lnTo>
                  <a:lnTo>
                    <a:pt x="238" y="22"/>
                  </a:lnTo>
                  <a:lnTo>
                    <a:pt x="238" y="22"/>
                  </a:lnTo>
                  <a:lnTo>
                    <a:pt x="238" y="24"/>
                  </a:lnTo>
                  <a:lnTo>
                    <a:pt x="237" y="26"/>
                  </a:lnTo>
                  <a:lnTo>
                    <a:pt x="246" y="26"/>
                  </a:lnTo>
                  <a:lnTo>
                    <a:pt x="248" y="26"/>
                  </a:lnTo>
                  <a:lnTo>
                    <a:pt x="251" y="24"/>
                  </a:lnTo>
                  <a:lnTo>
                    <a:pt x="255" y="24"/>
                  </a:lnTo>
                  <a:lnTo>
                    <a:pt x="257" y="24"/>
                  </a:lnTo>
                  <a:lnTo>
                    <a:pt x="259" y="26"/>
                  </a:lnTo>
                  <a:lnTo>
                    <a:pt x="260" y="26"/>
                  </a:lnTo>
                  <a:lnTo>
                    <a:pt x="262" y="26"/>
                  </a:lnTo>
                  <a:lnTo>
                    <a:pt x="266" y="24"/>
                  </a:lnTo>
                  <a:lnTo>
                    <a:pt x="271" y="24"/>
                  </a:lnTo>
                  <a:lnTo>
                    <a:pt x="273" y="24"/>
                  </a:lnTo>
                  <a:lnTo>
                    <a:pt x="274" y="24"/>
                  </a:lnTo>
                  <a:lnTo>
                    <a:pt x="281" y="26"/>
                  </a:lnTo>
                  <a:lnTo>
                    <a:pt x="284" y="26"/>
                  </a:lnTo>
                  <a:lnTo>
                    <a:pt x="287" y="29"/>
                  </a:lnTo>
                  <a:lnTo>
                    <a:pt x="289" y="29"/>
                  </a:lnTo>
                  <a:lnTo>
                    <a:pt x="290" y="27"/>
                  </a:lnTo>
                  <a:lnTo>
                    <a:pt x="292" y="27"/>
                  </a:lnTo>
                  <a:lnTo>
                    <a:pt x="293" y="29"/>
                  </a:lnTo>
                  <a:lnTo>
                    <a:pt x="295" y="29"/>
                  </a:lnTo>
                  <a:lnTo>
                    <a:pt x="296" y="30"/>
                  </a:lnTo>
                  <a:lnTo>
                    <a:pt x="298" y="30"/>
                  </a:lnTo>
                  <a:lnTo>
                    <a:pt x="307" y="32"/>
                  </a:lnTo>
                  <a:lnTo>
                    <a:pt x="311" y="32"/>
                  </a:lnTo>
                  <a:lnTo>
                    <a:pt x="319" y="32"/>
                  </a:lnTo>
                  <a:lnTo>
                    <a:pt x="322" y="32"/>
                  </a:lnTo>
                  <a:lnTo>
                    <a:pt x="325" y="32"/>
                  </a:lnTo>
                  <a:lnTo>
                    <a:pt x="330" y="35"/>
                  </a:lnTo>
                  <a:lnTo>
                    <a:pt x="333" y="35"/>
                  </a:lnTo>
                  <a:lnTo>
                    <a:pt x="334" y="37"/>
                  </a:lnTo>
                  <a:lnTo>
                    <a:pt x="342" y="37"/>
                  </a:lnTo>
                  <a:lnTo>
                    <a:pt x="345" y="35"/>
                  </a:lnTo>
                  <a:lnTo>
                    <a:pt x="350" y="35"/>
                  </a:lnTo>
                  <a:lnTo>
                    <a:pt x="355" y="34"/>
                  </a:lnTo>
                  <a:lnTo>
                    <a:pt x="358" y="34"/>
                  </a:lnTo>
                  <a:lnTo>
                    <a:pt x="361" y="35"/>
                  </a:lnTo>
                  <a:lnTo>
                    <a:pt x="361" y="34"/>
                  </a:lnTo>
                  <a:lnTo>
                    <a:pt x="363" y="34"/>
                  </a:lnTo>
                  <a:lnTo>
                    <a:pt x="371" y="35"/>
                  </a:lnTo>
                  <a:lnTo>
                    <a:pt x="374" y="38"/>
                  </a:lnTo>
                  <a:lnTo>
                    <a:pt x="375" y="40"/>
                  </a:lnTo>
                  <a:lnTo>
                    <a:pt x="385" y="43"/>
                  </a:lnTo>
                  <a:lnTo>
                    <a:pt x="386" y="45"/>
                  </a:lnTo>
                  <a:lnTo>
                    <a:pt x="388" y="46"/>
                  </a:lnTo>
                  <a:lnTo>
                    <a:pt x="389" y="46"/>
                  </a:lnTo>
                  <a:lnTo>
                    <a:pt x="391" y="45"/>
                  </a:lnTo>
                  <a:lnTo>
                    <a:pt x="393" y="46"/>
                  </a:lnTo>
                  <a:lnTo>
                    <a:pt x="394" y="46"/>
                  </a:lnTo>
                  <a:lnTo>
                    <a:pt x="394" y="267"/>
                  </a:lnTo>
                  <a:lnTo>
                    <a:pt x="397" y="267"/>
                  </a:lnTo>
                  <a:lnTo>
                    <a:pt x="402" y="268"/>
                  </a:lnTo>
                  <a:lnTo>
                    <a:pt x="402" y="267"/>
                  </a:lnTo>
                  <a:lnTo>
                    <a:pt x="407" y="267"/>
                  </a:lnTo>
                  <a:lnTo>
                    <a:pt x="410" y="268"/>
                  </a:lnTo>
                  <a:lnTo>
                    <a:pt x="412" y="267"/>
                  </a:lnTo>
                  <a:lnTo>
                    <a:pt x="413" y="265"/>
                  </a:lnTo>
                  <a:lnTo>
                    <a:pt x="416" y="265"/>
                  </a:lnTo>
                  <a:lnTo>
                    <a:pt x="419" y="265"/>
                  </a:lnTo>
                  <a:lnTo>
                    <a:pt x="423" y="265"/>
                  </a:lnTo>
                  <a:lnTo>
                    <a:pt x="423" y="267"/>
                  </a:lnTo>
                  <a:lnTo>
                    <a:pt x="421" y="268"/>
                  </a:lnTo>
                  <a:lnTo>
                    <a:pt x="421" y="271"/>
                  </a:lnTo>
                  <a:lnTo>
                    <a:pt x="423" y="273"/>
                  </a:lnTo>
                  <a:lnTo>
                    <a:pt x="426" y="273"/>
                  </a:lnTo>
                  <a:lnTo>
                    <a:pt x="427" y="275"/>
                  </a:lnTo>
                  <a:lnTo>
                    <a:pt x="429" y="278"/>
                  </a:lnTo>
                  <a:lnTo>
                    <a:pt x="432" y="279"/>
                  </a:lnTo>
                  <a:lnTo>
                    <a:pt x="434" y="281"/>
                  </a:lnTo>
                  <a:lnTo>
                    <a:pt x="435" y="282"/>
                  </a:lnTo>
                  <a:lnTo>
                    <a:pt x="438" y="284"/>
                  </a:lnTo>
                  <a:lnTo>
                    <a:pt x="440" y="286"/>
                  </a:lnTo>
                  <a:lnTo>
                    <a:pt x="442" y="287"/>
                  </a:lnTo>
                  <a:lnTo>
                    <a:pt x="443" y="289"/>
                  </a:lnTo>
                  <a:lnTo>
                    <a:pt x="445" y="292"/>
                  </a:lnTo>
                  <a:lnTo>
                    <a:pt x="445" y="293"/>
                  </a:lnTo>
                  <a:lnTo>
                    <a:pt x="445" y="295"/>
                  </a:lnTo>
                  <a:lnTo>
                    <a:pt x="446" y="297"/>
                  </a:lnTo>
                  <a:lnTo>
                    <a:pt x="448" y="293"/>
                  </a:lnTo>
                  <a:lnTo>
                    <a:pt x="451" y="293"/>
                  </a:lnTo>
                  <a:lnTo>
                    <a:pt x="453" y="292"/>
                  </a:lnTo>
                  <a:lnTo>
                    <a:pt x="456" y="290"/>
                  </a:lnTo>
                  <a:lnTo>
                    <a:pt x="459" y="290"/>
                  </a:lnTo>
                  <a:lnTo>
                    <a:pt x="460" y="289"/>
                  </a:lnTo>
                  <a:lnTo>
                    <a:pt x="460" y="284"/>
                  </a:lnTo>
                  <a:lnTo>
                    <a:pt x="462" y="284"/>
                  </a:lnTo>
                  <a:lnTo>
                    <a:pt x="462" y="284"/>
                  </a:lnTo>
                  <a:lnTo>
                    <a:pt x="464" y="282"/>
                  </a:lnTo>
                  <a:lnTo>
                    <a:pt x="462" y="281"/>
                  </a:lnTo>
                  <a:lnTo>
                    <a:pt x="465" y="281"/>
                  </a:lnTo>
                  <a:lnTo>
                    <a:pt x="468" y="279"/>
                  </a:lnTo>
                  <a:lnTo>
                    <a:pt x="471" y="278"/>
                  </a:lnTo>
                  <a:lnTo>
                    <a:pt x="475" y="278"/>
                  </a:lnTo>
                  <a:lnTo>
                    <a:pt x="476" y="278"/>
                  </a:lnTo>
                  <a:lnTo>
                    <a:pt x="478" y="279"/>
                  </a:lnTo>
                  <a:lnTo>
                    <a:pt x="481" y="281"/>
                  </a:lnTo>
                  <a:lnTo>
                    <a:pt x="481" y="282"/>
                  </a:lnTo>
                  <a:lnTo>
                    <a:pt x="481" y="284"/>
                  </a:lnTo>
                  <a:lnTo>
                    <a:pt x="481" y="284"/>
                  </a:lnTo>
                  <a:lnTo>
                    <a:pt x="483" y="287"/>
                  </a:lnTo>
                  <a:lnTo>
                    <a:pt x="483" y="289"/>
                  </a:lnTo>
                  <a:lnTo>
                    <a:pt x="484" y="289"/>
                  </a:lnTo>
                  <a:lnTo>
                    <a:pt x="486" y="290"/>
                  </a:lnTo>
                  <a:lnTo>
                    <a:pt x="487" y="290"/>
                  </a:lnTo>
                  <a:lnTo>
                    <a:pt x="489" y="292"/>
                  </a:lnTo>
                  <a:lnTo>
                    <a:pt x="490" y="293"/>
                  </a:lnTo>
                  <a:lnTo>
                    <a:pt x="490" y="293"/>
                  </a:lnTo>
                  <a:lnTo>
                    <a:pt x="490" y="295"/>
                  </a:lnTo>
                  <a:lnTo>
                    <a:pt x="490" y="295"/>
                  </a:lnTo>
                  <a:lnTo>
                    <a:pt x="492" y="297"/>
                  </a:lnTo>
                  <a:lnTo>
                    <a:pt x="492" y="297"/>
                  </a:lnTo>
                  <a:lnTo>
                    <a:pt x="495" y="298"/>
                  </a:lnTo>
                  <a:lnTo>
                    <a:pt x="497" y="300"/>
                  </a:lnTo>
                  <a:lnTo>
                    <a:pt x="498" y="300"/>
                  </a:lnTo>
                  <a:lnTo>
                    <a:pt x="500" y="303"/>
                  </a:lnTo>
                  <a:lnTo>
                    <a:pt x="501" y="304"/>
                  </a:lnTo>
                  <a:lnTo>
                    <a:pt x="505" y="306"/>
                  </a:lnTo>
                  <a:lnTo>
                    <a:pt x="505" y="308"/>
                  </a:lnTo>
                  <a:lnTo>
                    <a:pt x="506" y="311"/>
                  </a:lnTo>
                  <a:lnTo>
                    <a:pt x="508" y="314"/>
                  </a:lnTo>
                  <a:lnTo>
                    <a:pt x="509" y="316"/>
                  </a:lnTo>
                  <a:lnTo>
                    <a:pt x="511" y="317"/>
                  </a:lnTo>
                  <a:lnTo>
                    <a:pt x="512" y="320"/>
                  </a:lnTo>
                  <a:lnTo>
                    <a:pt x="514" y="322"/>
                  </a:lnTo>
                  <a:lnTo>
                    <a:pt x="517" y="325"/>
                  </a:lnTo>
                  <a:lnTo>
                    <a:pt x="519" y="328"/>
                  </a:lnTo>
                  <a:lnTo>
                    <a:pt x="520" y="330"/>
                  </a:lnTo>
                  <a:lnTo>
                    <a:pt x="522" y="331"/>
                  </a:lnTo>
                  <a:lnTo>
                    <a:pt x="520" y="333"/>
                  </a:lnTo>
                  <a:lnTo>
                    <a:pt x="520" y="334"/>
                  </a:lnTo>
                  <a:lnTo>
                    <a:pt x="522" y="334"/>
                  </a:lnTo>
                  <a:lnTo>
                    <a:pt x="524" y="336"/>
                  </a:lnTo>
                  <a:lnTo>
                    <a:pt x="524" y="338"/>
                  </a:lnTo>
                  <a:lnTo>
                    <a:pt x="524" y="339"/>
                  </a:lnTo>
                  <a:lnTo>
                    <a:pt x="525" y="339"/>
                  </a:lnTo>
                  <a:lnTo>
                    <a:pt x="527" y="341"/>
                  </a:lnTo>
                  <a:lnTo>
                    <a:pt x="527" y="341"/>
                  </a:lnTo>
                  <a:lnTo>
                    <a:pt x="527" y="342"/>
                  </a:lnTo>
                  <a:lnTo>
                    <a:pt x="527" y="344"/>
                  </a:lnTo>
                  <a:lnTo>
                    <a:pt x="530" y="344"/>
                  </a:lnTo>
                  <a:lnTo>
                    <a:pt x="531" y="344"/>
                  </a:lnTo>
                  <a:lnTo>
                    <a:pt x="533" y="345"/>
                  </a:lnTo>
                  <a:lnTo>
                    <a:pt x="535" y="345"/>
                  </a:lnTo>
                  <a:lnTo>
                    <a:pt x="536" y="347"/>
                  </a:lnTo>
                  <a:lnTo>
                    <a:pt x="538" y="349"/>
                  </a:lnTo>
                  <a:lnTo>
                    <a:pt x="539" y="349"/>
                  </a:lnTo>
                  <a:lnTo>
                    <a:pt x="542" y="349"/>
                  </a:lnTo>
                  <a:lnTo>
                    <a:pt x="544" y="350"/>
                  </a:lnTo>
                  <a:lnTo>
                    <a:pt x="547" y="352"/>
                  </a:lnTo>
                  <a:lnTo>
                    <a:pt x="547" y="353"/>
                  </a:lnTo>
                  <a:lnTo>
                    <a:pt x="550" y="355"/>
                  </a:lnTo>
                  <a:lnTo>
                    <a:pt x="552" y="353"/>
                  </a:lnTo>
                  <a:lnTo>
                    <a:pt x="552" y="355"/>
                  </a:lnTo>
                  <a:lnTo>
                    <a:pt x="553" y="356"/>
                  </a:lnTo>
                  <a:lnTo>
                    <a:pt x="553" y="358"/>
                  </a:lnTo>
                  <a:lnTo>
                    <a:pt x="553" y="358"/>
                  </a:lnTo>
                  <a:lnTo>
                    <a:pt x="552" y="360"/>
                  </a:lnTo>
                  <a:lnTo>
                    <a:pt x="552" y="361"/>
                  </a:lnTo>
                  <a:lnTo>
                    <a:pt x="552" y="363"/>
                  </a:lnTo>
                  <a:lnTo>
                    <a:pt x="552" y="363"/>
                  </a:lnTo>
                  <a:lnTo>
                    <a:pt x="552" y="364"/>
                  </a:lnTo>
                  <a:lnTo>
                    <a:pt x="552" y="366"/>
                  </a:lnTo>
                  <a:lnTo>
                    <a:pt x="552" y="368"/>
                  </a:lnTo>
                  <a:lnTo>
                    <a:pt x="553" y="369"/>
                  </a:lnTo>
                  <a:lnTo>
                    <a:pt x="553" y="371"/>
                  </a:lnTo>
                  <a:lnTo>
                    <a:pt x="550" y="374"/>
                  </a:lnTo>
                  <a:lnTo>
                    <a:pt x="550" y="375"/>
                  </a:lnTo>
                  <a:lnTo>
                    <a:pt x="550" y="375"/>
                  </a:lnTo>
                  <a:lnTo>
                    <a:pt x="549" y="377"/>
                  </a:lnTo>
                  <a:lnTo>
                    <a:pt x="546" y="380"/>
                  </a:lnTo>
                  <a:lnTo>
                    <a:pt x="546" y="382"/>
                  </a:lnTo>
                  <a:lnTo>
                    <a:pt x="544" y="380"/>
                  </a:lnTo>
                  <a:lnTo>
                    <a:pt x="541" y="380"/>
                  </a:lnTo>
                  <a:lnTo>
                    <a:pt x="539" y="377"/>
                  </a:lnTo>
                  <a:lnTo>
                    <a:pt x="539" y="375"/>
                  </a:lnTo>
                  <a:lnTo>
                    <a:pt x="538" y="374"/>
                  </a:lnTo>
                  <a:lnTo>
                    <a:pt x="538" y="372"/>
                  </a:lnTo>
                  <a:lnTo>
                    <a:pt x="539" y="372"/>
                  </a:lnTo>
                  <a:lnTo>
                    <a:pt x="542" y="371"/>
                  </a:lnTo>
                  <a:lnTo>
                    <a:pt x="542" y="371"/>
                  </a:lnTo>
                  <a:lnTo>
                    <a:pt x="541" y="369"/>
                  </a:lnTo>
                  <a:lnTo>
                    <a:pt x="541" y="369"/>
                  </a:lnTo>
                  <a:lnTo>
                    <a:pt x="541" y="368"/>
                  </a:lnTo>
                  <a:lnTo>
                    <a:pt x="541" y="366"/>
                  </a:lnTo>
                  <a:lnTo>
                    <a:pt x="541" y="364"/>
                  </a:lnTo>
                  <a:lnTo>
                    <a:pt x="541" y="361"/>
                  </a:lnTo>
                  <a:lnTo>
                    <a:pt x="539" y="360"/>
                  </a:lnTo>
                  <a:lnTo>
                    <a:pt x="538" y="356"/>
                  </a:lnTo>
                  <a:lnTo>
                    <a:pt x="538" y="356"/>
                  </a:lnTo>
                  <a:lnTo>
                    <a:pt x="538" y="355"/>
                  </a:lnTo>
                  <a:lnTo>
                    <a:pt x="539" y="355"/>
                  </a:lnTo>
                  <a:lnTo>
                    <a:pt x="535" y="356"/>
                  </a:lnTo>
                  <a:lnTo>
                    <a:pt x="530" y="358"/>
                  </a:lnTo>
                  <a:lnTo>
                    <a:pt x="528" y="360"/>
                  </a:lnTo>
                  <a:lnTo>
                    <a:pt x="527" y="360"/>
                  </a:lnTo>
                  <a:lnTo>
                    <a:pt x="527" y="360"/>
                  </a:lnTo>
                  <a:lnTo>
                    <a:pt x="528" y="361"/>
                  </a:lnTo>
                  <a:lnTo>
                    <a:pt x="527" y="361"/>
                  </a:lnTo>
                  <a:lnTo>
                    <a:pt x="527" y="361"/>
                  </a:lnTo>
                  <a:lnTo>
                    <a:pt x="527" y="363"/>
                  </a:lnTo>
                  <a:lnTo>
                    <a:pt x="525" y="366"/>
                  </a:lnTo>
                  <a:lnTo>
                    <a:pt x="525" y="366"/>
                  </a:lnTo>
                  <a:lnTo>
                    <a:pt x="524" y="364"/>
                  </a:lnTo>
                  <a:lnTo>
                    <a:pt x="522" y="364"/>
                  </a:lnTo>
                  <a:lnTo>
                    <a:pt x="522" y="363"/>
                  </a:lnTo>
                  <a:lnTo>
                    <a:pt x="522" y="361"/>
                  </a:lnTo>
                  <a:lnTo>
                    <a:pt x="522" y="361"/>
                  </a:lnTo>
                  <a:lnTo>
                    <a:pt x="524" y="360"/>
                  </a:lnTo>
                  <a:lnTo>
                    <a:pt x="525" y="358"/>
                  </a:lnTo>
                  <a:lnTo>
                    <a:pt x="527" y="353"/>
                  </a:lnTo>
                  <a:lnTo>
                    <a:pt x="528" y="353"/>
                  </a:lnTo>
                  <a:lnTo>
                    <a:pt x="531" y="352"/>
                  </a:lnTo>
                  <a:lnTo>
                    <a:pt x="527" y="352"/>
                  </a:lnTo>
                  <a:lnTo>
                    <a:pt x="527" y="352"/>
                  </a:lnTo>
                  <a:lnTo>
                    <a:pt x="525" y="350"/>
                  </a:lnTo>
                  <a:lnTo>
                    <a:pt x="525" y="350"/>
                  </a:lnTo>
                  <a:lnTo>
                    <a:pt x="524" y="349"/>
                  </a:lnTo>
                  <a:lnTo>
                    <a:pt x="522" y="349"/>
                  </a:lnTo>
                  <a:lnTo>
                    <a:pt x="522" y="347"/>
                  </a:lnTo>
                  <a:lnTo>
                    <a:pt x="520" y="347"/>
                  </a:lnTo>
                  <a:lnTo>
                    <a:pt x="520" y="345"/>
                  </a:lnTo>
                  <a:lnTo>
                    <a:pt x="520" y="345"/>
                  </a:lnTo>
                  <a:lnTo>
                    <a:pt x="520" y="344"/>
                  </a:lnTo>
                  <a:lnTo>
                    <a:pt x="519" y="344"/>
                  </a:lnTo>
                  <a:lnTo>
                    <a:pt x="519" y="344"/>
                  </a:lnTo>
                  <a:lnTo>
                    <a:pt x="517" y="342"/>
                  </a:lnTo>
                  <a:lnTo>
                    <a:pt x="517" y="341"/>
                  </a:lnTo>
                  <a:lnTo>
                    <a:pt x="516" y="341"/>
                  </a:lnTo>
                  <a:lnTo>
                    <a:pt x="514" y="339"/>
                  </a:lnTo>
                  <a:lnTo>
                    <a:pt x="512" y="338"/>
                  </a:lnTo>
                  <a:lnTo>
                    <a:pt x="512" y="338"/>
                  </a:lnTo>
                  <a:lnTo>
                    <a:pt x="512" y="336"/>
                  </a:lnTo>
                  <a:lnTo>
                    <a:pt x="512" y="334"/>
                  </a:lnTo>
                  <a:lnTo>
                    <a:pt x="512" y="334"/>
                  </a:lnTo>
                  <a:lnTo>
                    <a:pt x="511" y="334"/>
                  </a:lnTo>
                  <a:lnTo>
                    <a:pt x="503" y="333"/>
                  </a:lnTo>
                  <a:lnTo>
                    <a:pt x="505" y="328"/>
                  </a:lnTo>
                  <a:lnTo>
                    <a:pt x="503" y="325"/>
                  </a:lnTo>
                  <a:lnTo>
                    <a:pt x="501" y="322"/>
                  </a:lnTo>
                  <a:lnTo>
                    <a:pt x="501" y="322"/>
                  </a:lnTo>
                  <a:lnTo>
                    <a:pt x="501" y="322"/>
                  </a:lnTo>
                  <a:lnTo>
                    <a:pt x="501" y="322"/>
                  </a:lnTo>
                  <a:lnTo>
                    <a:pt x="505" y="323"/>
                  </a:lnTo>
                  <a:lnTo>
                    <a:pt x="508" y="325"/>
                  </a:lnTo>
                  <a:lnTo>
                    <a:pt x="508" y="323"/>
                  </a:lnTo>
                  <a:lnTo>
                    <a:pt x="505" y="320"/>
                  </a:lnTo>
                  <a:lnTo>
                    <a:pt x="503" y="320"/>
                  </a:lnTo>
                  <a:lnTo>
                    <a:pt x="503" y="319"/>
                  </a:lnTo>
                  <a:lnTo>
                    <a:pt x="503" y="319"/>
                  </a:lnTo>
                  <a:lnTo>
                    <a:pt x="503" y="317"/>
                  </a:lnTo>
                  <a:lnTo>
                    <a:pt x="508" y="317"/>
                  </a:lnTo>
                  <a:lnTo>
                    <a:pt x="508" y="317"/>
                  </a:lnTo>
                  <a:lnTo>
                    <a:pt x="503" y="317"/>
                  </a:lnTo>
                  <a:lnTo>
                    <a:pt x="501" y="317"/>
                  </a:lnTo>
                  <a:lnTo>
                    <a:pt x="501" y="319"/>
                  </a:lnTo>
                  <a:lnTo>
                    <a:pt x="500" y="319"/>
                  </a:lnTo>
                  <a:lnTo>
                    <a:pt x="500" y="319"/>
                  </a:lnTo>
                  <a:lnTo>
                    <a:pt x="500" y="319"/>
                  </a:lnTo>
                  <a:lnTo>
                    <a:pt x="498" y="317"/>
                  </a:lnTo>
                  <a:lnTo>
                    <a:pt x="497" y="316"/>
                  </a:lnTo>
                  <a:lnTo>
                    <a:pt x="495" y="314"/>
                  </a:lnTo>
                  <a:lnTo>
                    <a:pt x="495" y="312"/>
                  </a:lnTo>
                  <a:lnTo>
                    <a:pt x="495" y="311"/>
                  </a:lnTo>
                  <a:lnTo>
                    <a:pt x="495" y="309"/>
                  </a:lnTo>
                  <a:lnTo>
                    <a:pt x="497" y="304"/>
                  </a:lnTo>
                  <a:lnTo>
                    <a:pt x="497" y="304"/>
                  </a:lnTo>
                  <a:lnTo>
                    <a:pt x="497" y="304"/>
                  </a:lnTo>
                  <a:lnTo>
                    <a:pt x="497" y="304"/>
                  </a:lnTo>
                  <a:lnTo>
                    <a:pt x="497" y="304"/>
                  </a:lnTo>
                  <a:lnTo>
                    <a:pt x="495" y="306"/>
                  </a:lnTo>
                  <a:lnTo>
                    <a:pt x="494" y="309"/>
                  </a:lnTo>
                  <a:lnTo>
                    <a:pt x="492" y="311"/>
                  </a:lnTo>
                  <a:lnTo>
                    <a:pt x="492" y="309"/>
                  </a:lnTo>
                  <a:lnTo>
                    <a:pt x="490" y="309"/>
                  </a:lnTo>
                  <a:lnTo>
                    <a:pt x="489" y="308"/>
                  </a:lnTo>
                  <a:lnTo>
                    <a:pt x="486" y="308"/>
                  </a:lnTo>
                  <a:lnTo>
                    <a:pt x="484" y="306"/>
                  </a:lnTo>
                  <a:lnTo>
                    <a:pt x="483" y="301"/>
                  </a:lnTo>
                  <a:lnTo>
                    <a:pt x="481" y="300"/>
                  </a:lnTo>
                  <a:lnTo>
                    <a:pt x="481" y="298"/>
                  </a:lnTo>
                  <a:lnTo>
                    <a:pt x="479" y="298"/>
                  </a:lnTo>
                  <a:lnTo>
                    <a:pt x="479" y="297"/>
                  </a:lnTo>
                  <a:lnTo>
                    <a:pt x="478" y="292"/>
                  </a:lnTo>
                  <a:lnTo>
                    <a:pt x="476" y="289"/>
                  </a:lnTo>
                  <a:lnTo>
                    <a:pt x="476" y="287"/>
                  </a:lnTo>
                  <a:lnTo>
                    <a:pt x="476" y="286"/>
                  </a:lnTo>
                  <a:lnTo>
                    <a:pt x="476" y="286"/>
                  </a:lnTo>
                  <a:lnTo>
                    <a:pt x="475" y="287"/>
                  </a:lnTo>
                  <a:lnTo>
                    <a:pt x="475" y="287"/>
                  </a:lnTo>
                  <a:lnTo>
                    <a:pt x="475" y="287"/>
                  </a:lnTo>
                  <a:lnTo>
                    <a:pt x="475" y="289"/>
                  </a:lnTo>
                  <a:lnTo>
                    <a:pt x="476" y="289"/>
                  </a:lnTo>
                  <a:lnTo>
                    <a:pt x="475" y="289"/>
                  </a:lnTo>
                  <a:lnTo>
                    <a:pt x="475" y="290"/>
                  </a:lnTo>
                  <a:lnTo>
                    <a:pt x="476" y="292"/>
                  </a:lnTo>
                  <a:lnTo>
                    <a:pt x="476" y="297"/>
                  </a:lnTo>
                  <a:lnTo>
                    <a:pt x="478" y="298"/>
                  </a:lnTo>
                  <a:lnTo>
                    <a:pt x="478" y="301"/>
                  </a:lnTo>
                  <a:lnTo>
                    <a:pt x="478" y="303"/>
                  </a:lnTo>
                  <a:lnTo>
                    <a:pt x="479" y="304"/>
                  </a:lnTo>
                  <a:lnTo>
                    <a:pt x="481" y="308"/>
                  </a:lnTo>
                  <a:lnTo>
                    <a:pt x="481" y="309"/>
                  </a:lnTo>
                  <a:lnTo>
                    <a:pt x="481" y="309"/>
                  </a:lnTo>
                  <a:lnTo>
                    <a:pt x="479" y="309"/>
                  </a:lnTo>
                  <a:lnTo>
                    <a:pt x="479" y="311"/>
                  </a:lnTo>
                  <a:lnTo>
                    <a:pt x="476" y="309"/>
                  </a:lnTo>
                  <a:lnTo>
                    <a:pt x="476" y="309"/>
                  </a:lnTo>
                  <a:lnTo>
                    <a:pt x="475" y="308"/>
                  </a:lnTo>
                  <a:lnTo>
                    <a:pt x="473" y="306"/>
                  </a:lnTo>
                  <a:lnTo>
                    <a:pt x="468" y="306"/>
                  </a:lnTo>
                  <a:lnTo>
                    <a:pt x="468" y="306"/>
                  </a:lnTo>
                  <a:lnTo>
                    <a:pt x="468" y="306"/>
                  </a:lnTo>
                  <a:lnTo>
                    <a:pt x="468" y="303"/>
                  </a:lnTo>
                  <a:lnTo>
                    <a:pt x="468" y="301"/>
                  </a:lnTo>
                  <a:lnTo>
                    <a:pt x="467" y="298"/>
                  </a:lnTo>
                  <a:lnTo>
                    <a:pt x="467" y="298"/>
                  </a:lnTo>
                  <a:lnTo>
                    <a:pt x="470" y="297"/>
                  </a:lnTo>
                  <a:lnTo>
                    <a:pt x="468" y="297"/>
                  </a:lnTo>
                  <a:lnTo>
                    <a:pt x="467" y="297"/>
                  </a:lnTo>
                  <a:lnTo>
                    <a:pt x="467" y="297"/>
                  </a:lnTo>
                  <a:lnTo>
                    <a:pt x="465" y="293"/>
                  </a:lnTo>
                  <a:lnTo>
                    <a:pt x="465" y="293"/>
                  </a:lnTo>
                  <a:lnTo>
                    <a:pt x="465" y="293"/>
                  </a:lnTo>
                  <a:lnTo>
                    <a:pt x="465" y="295"/>
                  </a:lnTo>
                  <a:lnTo>
                    <a:pt x="465" y="297"/>
                  </a:lnTo>
                  <a:lnTo>
                    <a:pt x="465" y="297"/>
                  </a:lnTo>
                  <a:lnTo>
                    <a:pt x="465" y="298"/>
                  </a:lnTo>
                  <a:lnTo>
                    <a:pt x="465" y="298"/>
                  </a:lnTo>
                  <a:lnTo>
                    <a:pt x="464" y="298"/>
                  </a:lnTo>
                  <a:lnTo>
                    <a:pt x="464" y="298"/>
                  </a:lnTo>
                  <a:lnTo>
                    <a:pt x="462" y="298"/>
                  </a:lnTo>
                  <a:lnTo>
                    <a:pt x="462" y="298"/>
                  </a:lnTo>
                  <a:lnTo>
                    <a:pt x="460" y="297"/>
                  </a:lnTo>
                  <a:lnTo>
                    <a:pt x="460" y="297"/>
                  </a:lnTo>
                  <a:lnTo>
                    <a:pt x="459" y="297"/>
                  </a:lnTo>
                  <a:lnTo>
                    <a:pt x="459" y="295"/>
                  </a:lnTo>
                  <a:lnTo>
                    <a:pt x="454" y="295"/>
                  </a:lnTo>
                  <a:lnTo>
                    <a:pt x="453" y="293"/>
                  </a:lnTo>
                  <a:lnTo>
                    <a:pt x="453" y="293"/>
                  </a:lnTo>
                  <a:lnTo>
                    <a:pt x="453" y="295"/>
                  </a:lnTo>
                  <a:lnTo>
                    <a:pt x="453" y="295"/>
                  </a:lnTo>
                  <a:lnTo>
                    <a:pt x="453" y="295"/>
                  </a:lnTo>
                  <a:lnTo>
                    <a:pt x="451" y="297"/>
                  </a:lnTo>
                  <a:lnTo>
                    <a:pt x="451" y="297"/>
                  </a:lnTo>
                  <a:lnTo>
                    <a:pt x="453" y="297"/>
                  </a:lnTo>
                  <a:lnTo>
                    <a:pt x="454" y="297"/>
                  </a:lnTo>
                  <a:lnTo>
                    <a:pt x="456" y="297"/>
                  </a:lnTo>
                  <a:lnTo>
                    <a:pt x="457" y="298"/>
                  </a:lnTo>
                  <a:lnTo>
                    <a:pt x="459" y="298"/>
                  </a:lnTo>
                  <a:lnTo>
                    <a:pt x="459" y="300"/>
                  </a:lnTo>
                  <a:lnTo>
                    <a:pt x="459" y="300"/>
                  </a:lnTo>
                  <a:lnTo>
                    <a:pt x="460" y="300"/>
                  </a:lnTo>
                  <a:lnTo>
                    <a:pt x="460" y="301"/>
                  </a:lnTo>
                  <a:lnTo>
                    <a:pt x="460" y="301"/>
                  </a:lnTo>
                  <a:lnTo>
                    <a:pt x="462" y="301"/>
                  </a:lnTo>
                  <a:lnTo>
                    <a:pt x="464" y="303"/>
                  </a:lnTo>
                  <a:lnTo>
                    <a:pt x="465" y="304"/>
                  </a:lnTo>
                  <a:lnTo>
                    <a:pt x="465" y="306"/>
                  </a:lnTo>
                  <a:lnTo>
                    <a:pt x="465" y="308"/>
                  </a:lnTo>
                  <a:lnTo>
                    <a:pt x="465" y="308"/>
                  </a:lnTo>
                  <a:lnTo>
                    <a:pt x="465" y="308"/>
                  </a:lnTo>
                  <a:lnTo>
                    <a:pt x="460" y="308"/>
                  </a:lnTo>
                  <a:lnTo>
                    <a:pt x="459" y="309"/>
                  </a:lnTo>
                  <a:lnTo>
                    <a:pt x="457" y="309"/>
                  </a:lnTo>
                  <a:lnTo>
                    <a:pt x="457" y="309"/>
                  </a:lnTo>
                  <a:lnTo>
                    <a:pt x="454" y="308"/>
                  </a:lnTo>
                  <a:lnTo>
                    <a:pt x="451" y="306"/>
                  </a:lnTo>
                  <a:lnTo>
                    <a:pt x="445" y="303"/>
                  </a:lnTo>
                  <a:lnTo>
                    <a:pt x="445" y="303"/>
                  </a:lnTo>
                  <a:lnTo>
                    <a:pt x="445" y="301"/>
                  </a:lnTo>
                  <a:lnTo>
                    <a:pt x="443" y="301"/>
                  </a:lnTo>
                  <a:lnTo>
                    <a:pt x="443" y="301"/>
                  </a:lnTo>
                  <a:lnTo>
                    <a:pt x="442" y="300"/>
                  </a:lnTo>
                  <a:lnTo>
                    <a:pt x="440" y="298"/>
                  </a:lnTo>
                  <a:lnTo>
                    <a:pt x="438" y="297"/>
                  </a:lnTo>
                  <a:lnTo>
                    <a:pt x="438" y="297"/>
                  </a:lnTo>
                  <a:lnTo>
                    <a:pt x="437" y="295"/>
                  </a:lnTo>
                  <a:lnTo>
                    <a:pt x="434" y="293"/>
                  </a:lnTo>
                  <a:lnTo>
                    <a:pt x="432" y="292"/>
                  </a:lnTo>
                  <a:lnTo>
                    <a:pt x="432" y="292"/>
                  </a:lnTo>
                  <a:lnTo>
                    <a:pt x="430" y="292"/>
                  </a:lnTo>
                  <a:lnTo>
                    <a:pt x="430" y="292"/>
                  </a:lnTo>
                  <a:lnTo>
                    <a:pt x="430" y="290"/>
                  </a:lnTo>
                  <a:lnTo>
                    <a:pt x="430" y="290"/>
                  </a:lnTo>
                  <a:lnTo>
                    <a:pt x="427" y="290"/>
                  </a:lnTo>
                  <a:lnTo>
                    <a:pt x="426" y="289"/>
                  </a:lnTo>
                  <a:lnTo>
                    <a:pt x="418" y="286"/>
                  </a:lnTo>
                  <a:lnTo>
                    <a:pt x="415" y="284"/>
                  </a:lnTo>
                  <a:lnTo>
                    <a:pt x="413" y="282"/>
                  </a:lnTo>
                  <a:lnTo>
                    <a:pt x="412" y="282"/>
                  </a:lnTo>
                  <a:lnTo>
                    <a:pt x="412" y="282"/>
                  </a:lnTo>
                  <a:lnTo>
                    <a:pt x="412" y="282"/>
                  </a:lnTo>
                  <a:lnTo>
                    <a:pt x="413" y="281"/>
                  </a:lnTo>
                  <a:lnTo>
                    <a:pt x="415" y="281"/>
                  </a:lnTo>
                  <a:lnTo>
                    <a:pt x="416" y="279"/>
                  </a:lnTo>
                  <a:lnTo>
                    <a:pt x="416" y="278"/>
                  </a:lnTo>
                  <a:lnTo>
                    <a:pt x="415" y="278"/>
                  </a:lnTo>
                  <a:lnTo>
                    <a:pt x="415" y="276"/>
                  </a:lnTo>
                  <a:lnTo>
                    <a:pt x="415" y="275"/>
                  </a:lnTo>
                  <a:lnTo>
                    <a:pt x="415" y="275"/>
                  </a:lnTo>
                  <a:lnTo>
                    <a:pt x="415" y="275"/>
                  </a:lnTo>
                  <a:lnTo>
                    <a:pt x="416" y="273"/>
                  </a:lnTo>
                  <a:lnTo>
                    <a:pt x="416" y="273"/>
                  </a:lnTo>
                  <a:lnTo>
                    <a:pt x="416" y="273"/>
                  </a:lnTo>
                  <a:lnTo>
                    <a:pt x="418" y="275"/>
                  </a:lnTo>
                  <a:lnTo>
                    <a:pt x="419" y="276"/>
                  </a:lnTo>
                  <a:lnTo>
                    <a:pt x="419" y="278"/>
                  </a:lnTo>
                  <a:lnTo>
                    <a:pt x="419" y="281"/>
                  </a:lnTo>
                  <a:lnTo>
                    <a:pt x="419" y="281"/>
                  </a:lnTo>
                  <a:lnTo>
                    <a:pt x="419" y="279"/>
                  </a:lnTo>
                  <a:lnTo>
                    <a:pt x="419" y="278"/>
                  </a:lnTo>
                  <a:lnTo>
                    <a:pt x="419" y="278"/>
                  </a:lnTo>
                  <a:lnTo>
                    <a:pt x="419" y="276"/>
                  </a:lnTo>
                  <a:lnTo>
                    <a:pt x="421" y="276"/>
                  </a:lnTo>
                  <a:lnTo>
                    <a:pt x="423" y="276"/>
                  </a:lnTo>
                  <a:lnTo>
                    <a:pt x="424" y="276"/>
                  </a:lnTo>
                  <a:lnTo>
                    <a:pt x="419" y="275"/>
                  </a:lnTo>
                  <a:lnTo>
                    <a:pt x="418" y="273"/>
                  </a:lnTo>
                  <a:lnTo>
                    <a:pt x="418" y="273"/>
                  </a:lnTo>
                  <a:lnTo>
                    <a:pt x="416" y="271"/>
                  </a:lnTo>
                  <a:lnTo>
                    <a:pt x="415" y="273"/>
                  </a:lnTo>
                  <a:lnTo>
                    <a:pt x="412" y="276"/>
                  </a:lnTo>
                  <a:lnTo>
                    <a:pt x="410" y="276"/>
                  </a:lnTo>
                  <a:lnTo>
                    <a:pt x="405" y="278"/>
                  </a:lnTo>
                  <a:lnTo>
                    <a:pt x="402" y="279"/>
                  </a:lnTo>
                  <a:lnTo>
                    <a:pt x="399" y="278"/>
                  </a:lnTo>
                  <a:lnTo>
                    <a:pt x="397" y="278"/>
                  </a:lnTo>
                  <a:lnTo>
                    <a:pt x="389" y="275"/>
                  </a:lnTo>
                  <a:lnTo>
                    <a:pt x="388" y="275"/>
                  </a:lnTo>
                  <a:lnTo>
                    <a:pt x="389" y="273"/>
                  </a:lnTo>
                  <a:lnTo>
                    <a:pt x="391" y="273"/>
                  </a:lnTo>
                  <a:lnTo>
                    <a:pt x="389" y="271"/>
                  </a:lnTo>
                  <a:lnTo>
                    <a:pt x="389" y="270"/>
                  </a:lnTo>
                  <a:lnTo>
                    <a:pt x="388" y="270"/>
                  </a:lnTo>
                  <a:lnTo>
                    <a:pt x="388" y="270"/>
                  </a:lnTo>
                  <a:lnTo>
                    <a:pt x="388" y="271"/>
                  </a:lnTo>
                  <a:lnTo>
                    <a:pt x="388" y="271"/>
                  </a:lnTo>
                  <a:lnTo>
                    <a:pt x="388" y="271"/>
                  </a:lnTo>
                  <a:lnTo>
                    <a:pt x="386" y="273"/>
                  </a:lnTo>
                  <a:lnTo>
                    <a:pt x="385" y="273"/>
                  </a:lnTo>
                  <a:lnTo>
                    <a:pt x="378" y="271"/>
                  </a:lnTo>
                  <a:lnTo>
                    <a:pt x="372" y="271"/>
                  </a:lnTo>
                  <a:lnTo>
                    <a:pt x="366" y="270"/>
                  </a:lnTo>
                  <a:lnTo>
                    <a:pt x="358" y="271"/>
                  </a:lnTo>
                  <a:lnTo>
                    <a:pt x="353" y="273"/>
                  </a:lnTo>
                  <a:lnTo>
                    <a:pt x="352" y="273"/>
                  </a:lnTo>
                  <a:lnTo>
                    <a:pt x="348" y="271"/>
                  </a:lnTo>
                  <a:lnTo>
                    <a:pt x="348" y="271"/>
                  </a:lnTo>
                  <a:lnTo>
                    <a:pt x="350" y="271"/>
                  </a:lnTo>
                  <a:lnTo>
                    <a:pt x="350" y="271"/>
                  </a:lnTo>
                  <a:lnTo>
                    <a:pt x="348" y="270"/>
                  </a:lnTo>
                  <a:lnTo>
                    <a:pt x="347" y="268"/>
                  </a:lnTo>
                  <a:lnTo>
                    <a:pt x="344" y="268"/>
                  </a:lnTo>
                  <a:lnTo>
                    <a:pt x="342" y="268"/>
                  </a:lnTo>
                  <a:lnTo>
                    <a:pt x="342" y="267"/>
                  </a:lnTo>
                  <a:lnTo>
                    <a:pt x="341" y="267"/>
                  </a:lnTo>
                  <a:lnTo>
                    <a:pt x="339" y="267"/>
                  </a:lnTo>
                  <a:lnTo>
                    <a:pt x="337" y="265"/>
                  </a:lnTo>
                  <a:lnTo>
                    <a:pt x="339" y="262"/>
                  </a:lnTo>
                  <a:lnTo>
                    <a:pt x="339" y="260"/>
                  </a:lnTo>
                  <a:lnTo>
                    <a:pt x="339" y="260"/>
                  </a:lnTo>
                  <a:lnTo>
                    <a:pt x="341" y="257"/>
                  </a:lnTo>
                  <a:lnTo>
                    <a:pt x="341" y="259"/>
                  </a:lnTo>
                  <a:lnTo>
                    <a:pt x="339" y="259"/>
                  </a:lnTo>
                  <a:lnTo>
                    <a:pt x="337" y="260"/>
                  </a:lnTo>
                  <a:lnTo>
                    <a:pt x="336" y="262"/>
                  </a:lnTo>
                  <a:lnTo>
                    <a:pt x="334" y="264"/>
                  </a:lnTo>
                  <a:lnTo>
                    <a:pt x="333" y="264"/>
                  </a:lnTo>
                  <a:lnTo>
                    <a:pt x="331" y="264"/>
                  </a:lnTo>
                  <a:lnTo>
                    <a:pt x="328" y="264"/>
                  </a:lnTo>
                  <a:lnTo>
                    <a:pt x="326" y="262"/>
                  </a:lnTo>
                  <a:lnTo>
                    <a:pt x="325" y="262"/>
                  </a:lnTo>
                  <a:lnTo>
                    <a:pt x="323" y="262"/>
                  </a:lnTo>
                  <a:lnTo>
                    <a:pt x="325" y="260"/>
                  </a:lnTo>
                  <a:lnTo>
                    <a:pt x="326" y="260"/>
                  </a:lnTo>
                  <a:lnTo>
                    <a:pt x="326" y="259"/>
                  </a:lnTo>
                  <a:lnTo>
                    <a:pt x="326" y="259"/>
                  </a:lnTo>
                  <a:lnTo>
                    <a:pt x="320" y="259"/>
                  </a:lnTo>
                  <a:lnTo>
                    <a:pt x="320" y="257"/>
                  </a:lnTo>
                  <a:lnTo>
                    <a:pt x="320" y="257"/>
                  </a:lnTo>
                  <a:lnTo>
                    <a:pt x="320" y="257"/>
                  </a:lnTo>
                  <a:lnTo>
                    <a:pt x="319" y="256"/>
                  </a:lnTo>
                  <a:lnTo>
                    <a:pt x="317" y="257"/>
                  </a:lnTo>
                  <a:lnTo>
                    <a:pt x="315" y="257"/>
                  </a:lnTo>
                  <a:lnTo>
                    <a:pt x="314" y="257"/>
                  </a:lnTo>
                  <a:lnTo>
                    <a:pt x="314" y="256"/>
                  </a:lnTo>
                  <a:lnTo>
                    <a:pt x="315" y="256"/>
                  </a:lnTo>
                  <a:lnTo>
                    <a:pt x="317" y="254"/>
                  </a:lnTo>
                  <a:lnTo>
                    <a:pt x="314" y="254"/>
                  </a:lnTo>
                  <a:lnTo>
                    <a:pt x="314" y="254"/>
                  </a:lnTo>
                  <a:lnTo>
                    <a:pt x="312" y="253"/>
                  </a:lnTo>
                  <a:lnTo>
                    <a:pt x="312" y="251"/>
                  </a:lnTo>
                  <a:lnTo>
                    <a:pt x="314" y="249"/>
                  </a:lnTo>
                  <a:lnTo>
                    <a:pt x="319" y="248"/>
                  </a:lnTo>
                  <a:lnTo>
                    <a:pt x="317" y="248"/>
                  </a:lnTo>
                  <a:lnTo>
                    <a:pt x="314" y="248"/>
                  </a:lnTo>
                  <a:lnTo>
                    <a:pt x="312" y="249"/>
                  </a:lnTo>
                  <a:lnTo>
                    <a:pt x="309" y="251"/>
                  </a:lnTo>
                  <a:lnTo>
                    <a:pt x="307" y="251"/>
                  </a:lnTo>
                  <a:lnTo>
                    <a:pt x="307" y="251"/>
                  </a:lnTo>
                  <a:lnTo>
                    <a:pt x="306" y="251"/>
                  </a:lnTo>
                  <a:lnTo>
                    <a:pt x="304" y="251"/>
                  </a:lnTo>
                  <a:lnTo>
                    <a:pt x="304" y="251"/>
                  </a:lnTo>
                  <a:lnTo>
                    <a:pt x="304" y="253"/>
                  </a:lnTo>
                  <a:lnTo>
                    <a:pt x="303" y="253"/>
                  </a:lnTo>
                  <a:lnTo>
                    <a:pt x="303" y="253"/>
                  </a:lnTo>
                  <a:lnTo>
                    <a:pt x="303" y="253"/>
                  </a:lnTo>
                  <a:lnTo>
                    <a:pt x="301" y="253"/>
                  </a:lnTo>
                  <a:lnTo>
                    <a:pt x="300" y="251"/>
                  </a:lnTo>
                  <a:lnTo>
                    <a:pt x="300" y="251"/>
                  </a:lnTo>
                  <a:lnTo>
                    <a:pt x="300" y="251"/>
                  </a:lnTo>
                  <a:lnTo>
                    <a:pt x="298" y="253"/>
                  </a:lnTo>
                  <a:lnTo>
                    <a:pt x="298" y="253"/>
                  </a:lnTo>
                  <a:lnTo>
                    <a:pt x="296" y="253"/>
                  </a:lnTo>
                  <a:lnTo>
                    <a:pt x="295" y="253"/>
                  </a:lnTo>
                  <a:lnTo>
                    <a:pt x="293" y="253"/>
                  </a:lnTo>
                  <a:lnTo>
                    <a:pt x="293" y="251"/>
                  </a:lnTo>
                  <a:lnTo>
                    <a:pt x="293" y="251"/>
                  </a:lnTo>
                  <a:lnTo>
                    <a:pt x="296" y="246"/>
                  </a:lnTo>
                  <a:lnTo>
                    <a:pt x="296" y="246"/>
                  </a:lnTo>
                  <a:lnTo>
                    <a:pt x="295" y="246"/>
                  </a:lnTo>
                  <a:lnTo>
                    <a:pt x="293" y="248"/>
                  </a:lnTo>
                  <a:lnTo>
                    <a:pt x="293" y="249"/>
                  </a:lnTo>
                  <a:lnTo>
                    <a:pt x="292" y="249"/>
                  </a:lnTo>
                  <a:lnTo>
                    <a:pt x="290" y="249"/>
                  </a:lnTo>
                  <a:lnTo>
                    <a:pt x="290" y="249"/>
                  </a:lnTo>
                  <a:lnTo>
                    <a:pt x="289" y="249"/>
                  </a:lnTo>
                  <a:lnTo>
                    <a:pt x="287" y="249"/>
                  </a:lnTo>
                  <a:lnTo>
                    <a:pt x="287" y="251"/>
                  </a:lnTo>
                  <a:lnTo>
                    <a:pt x="287" y="251"/>
                  </a:lnTo>
                  <a:lnTo>
                    <a:pt x="289" y="249"/>
                  </a:lnTo>
                  <a:lnTo>
                    <a:pt x="290" y="249"/>
                  </a:lnTo>
                  <a:lnTo>
                    <a:pt x="290" y="249"/>
                  </a:lnTo>
                  <a:lnTo>
                    <a:pt x="289" y="253"/>
                  </a:lnTo>
                  <a:lnTo>
                    <a:pt x="289" y="254"/>
                  </a:lnTo>
                  <a:lnTo>
                    <a:pt x="287" y="254"/>
                  </a:lnTo>
                  <a:lnTo>
                    <a:pt x="287" y="254"/>
                  </a:lnTo>
                  <a:lnTo>
                    <a:pt x="285" y="254"/>
                  </a:lnTo>
                  <a:lnTo>
                    <a:pt x="285" y="256"/>
                  </a:lnTo>
                  <a:lnTo>
                    <a:pt x="287" y="257"/>
                  </a:lnTo>
                  <a:lnTo>
                    <a:pt x="289" y="257"/>
                  </a:lnTo>
                  <a:lnTo>
                    <a:pt x="290" y="257"/>
                  </a:lnTo>
                  <a:lnTo>
                    <a:pt x="290" y="257"/>
                  </a:lnTo>
                  <a:lnTo>
                    <a:pt x="289" y="259"/>
                  </a:lnTo>
                  <a:lnTo>
                    <a:pt x="289" y="260"/>
                  </a:lnTo>
                  <a:lnTo>
                    <a:pt x="289" y="260"/>
                  </a:lnTo>
                  <a:lnTo>
                    <a:pt x="287" y="260"/>
                  </a:lnTo>
                  <a:lnTo>
                    <a:pt x="285" y="260"/>
                  </a:lnTo>
                  <a:lnTo>
                    <a:pt x="285" y="260"/>
                  </a:lnTo>
                  <a:lnTo>
                    <a:pt x="284" y="262"/>
                  </a:lnTo>
                  <a:lnTo>
                    <a:pt x="284" y="262"/>
                  </a:lnTo>
                  <a:lnTo>
                    <a:pt x="285" y="262"/>
                  </a:lnTo>
                  <a:lnTo>
                    <a:pt x="287" y="260"/>
                  </a:lnTo>
                  <a:lnTo>
                    <a:pt x="289" y="260"/>
                  </a:lnTo>
                  <a:lnTo>
                    <a:pt x="290" y="260"/>
                  </a:lnTo>
                  <a:lnTo>
                    <a:pt x="292" y="260"/>
                  </a:lnTo>
                  <a:lnTo>
                    <a:pt x="293" y="260"/>
                  </a:lnTo>
                  <a:lnTo>
                    <a:pt x="293" y="260"/>
                  </a:lnTo>
                  <a:lnTo>
                    <a:pt x="293" y="262"/>
                  </a:lnTo>
                  <a:lnTo>
                    <a:pt x="293" y="262"/>
                  </a:lnTo>
                  <a:lnTo>
                    <a:pt x="293" y="264"/>
                  </a:lnTo>
                  <a:lnTo>
                    <a:pt x="292" y="264"/>
                  </a:lnTo>
                  <a:lnTo>
                    <a:pt x="290" y="264"/>
                  </a:lnTo>
                  <a:lnTo>
                    <a:pt x="290" y="265"/>
                  </a:lnTo>
                  <a:lnTo>
                    <a:pt x="290" y="265"/>
                  </a:lnTo>
                  <a:lnTo>
                    <a:pt x="290" y="267"/>
                  </a:lnTo>
                  <a:lnTo>
                    <a:pt x="290" y="268"/>
                  </a:lnTo>
                  <a:lnTo>
                    <a:pt x="290" y="270"/>
                  </a:lnTo>
                  <a:lnTo>
                    <a:pt x="290" y="270"/>
                  </a:lnTo>
                  <a:lnTo>
                    <a:pt x="289" y="270"/>
                  </a:lnTo>
                  <a:lnTo>
                    <a:pt x="289" y="270"/>
                  </a:lnTo>
                  <a:lnTo>
                    <a:pt x="287" y="273"/>
                  </a:lnTo>
                  <a:lnTo>
                    <a:pt x="287" y="273"/>
                  </a:lnTo>
                  <a:lnTo>
                    <a:pt x="285" y="273"/>
                  </a:lnTo>
                  <a:lnTo>
                    <a:pt x="285" y="273"/>
                  </a:lnTo>
                  <a:lnTo>
                    <a:pt x="285" y="273"/>
                  </a:lnTo>
                  <a:lnTo>
                    <a:pt x="284" y="273"/>
                  </a:lnTo>
                  <a:lnTo>
                    <a:pt x="282" y="273"/>
                  </a:lnTo>
                  <a:lnTo>
                    <a:pt x="281" y="273"/>
                  </a:lnTo>
                  <a:lnTo>
                    <a:pt x="279" y="273"/>
                  </a:lnTo>
                  <a:lnTo>
                    <a:pt x="278" y="273"/>
                  </a:lnTo>
                  <a:lnTo>
                    <a:pt x="278" y="271"/>
                  </a:lnTo>
                  <a:lnTo>
                    <a:pt x="274" y="273"/>
                  </a:lnTo>
                  <a:lnTo>
                    <a:pt x="274" y="273"/>
                  </a:lnTo>
                  <a:lnTo>
                    <a:pt x="273" y="270"/>
                  </a:lnTo>
                  <a:lnTo>
                    <a:pt x="273" y="270"/>
                  </a:lnTo>
                  <a:lnTo>
                    <a:pt x="273" y="273"/>
                  </a:lnTo>
                  <a:lnTo>
                    <a:pt x="273" y="273"/>
                  </a:lnTo>
                  <a:lnTo>
                    <a:pt x="271" y="275"/>
                  </a:lnTo>
                  <a:lnTo>
                    <a:pt x="270" y="278"/>
                  </a:lnTo>
                  <a:lnTo>
                    <a:pt x="270" y="278"/>
                  </a:lnTo>
                  <a:lnTo>
                    <a:pt x="270" y="278"/>
                  </a:lnTo>
                  <a:lnTo>
                    <a:pt x="270" y="275"/>
                  </a:lnTo>
                  <a:lnTo>
                    <a:pt x="268" y="275"/>
                  </a:lnTo>
                  <a:lnTo>
                    <a:pt x="268" y="276"/>
                  </a:lnTo>
                  <a:lnTo>
                    <a:pt x="266" y="276"/>
                  </a:lnTo>
                  <a:lnTo>
                    <a:pt x="268" y="278"/>
                  </a:lnTo>
                  <a:lnTo>
                    <a:pt x="266" y="278"/>
                  </a:lnTo>
                  <a:lnTo>
                    <a:pt x="265" y="278"/>
                  </a:lnTo>
                  <a:lnTo>
                    <a:pt x="265" y="278"/>
                  </a:lnTo>
                  <a:lnTo>
                    <a:pt x="265" y="278"/>
                  </a:lnTo>
                  <a:lnTo>
                    <a:pt x="265" y="279"/>
                  </a:lnTo>
                  <a:lnTo>
                    <a:pt x="265" y="279"/>
                  </a:lnTo>
                  <a:lnTo>
                    <a:pt x="262" y="282"/>
                  </a:lnTo>
                  <a:lnTo>
                    <a:pt x="260" y="282"/>
                  </a:lnTo>
                  <a:lnTo>
                    <a:pt x="260" y="281"/>
                  </a:lnTo>
                  <a:lnTo>
                    <a:pt x="260" y="281"/>
                  </a:lnTo>
                  <a:lnTo>
                    <a:pt x="257" y="282"/>
                  </a:lnTo>
                  <a:lnTo>
                    <a:pt x="257" y="282"/>
                  </a:lnTo>
                  <a:lnTo>
                    <a:pt x="255" y="282"/>
                  </a:lnTo>
                  <a:lnTo>
                    <a:pt x="255" y="282"/>
                  </a:lnTo>
                  <a:lnTo>
                    <a:pt x="255" y="282"/>
                  </a:lnTo>
                  <a:lnTo>
                    <a:pt x="255" y="284"/>
                  </a:lnTo>
                  <a:lnTo>
                    <a:pt x="254" y="286"/>
                  </a:lnTo>
                  <a:lnTo>
                    <a:pt x="252" y="287"/>
                  </a:lnTo>
                  <a:lnTo>
                    <a:pt x="251" y="287"/>
                  </a:lnTo>
                  <a:lnTo>
                    <a:pt x="251" y="289"/>
                  </a:lnTo>
                  <a:lnTo>
                    <a:pt x="251" y="289"/>
                  </a:lnTo>
                  <a:lnTo>
                    <a:pt x="249" y="289"/>
                  </a:lnTo>
                  <a:lnTo>
                    <a:pt x="248" y="287"/>
                  </a:lnTo>
                  <a:lnTo>
                    <a:pt x="248" y="287"/>
                  </a:lnTo>
                  <a:lnTo>
                    <a:pt x="248" y="289"/>
                  </a:lnTo>
                  <a:lnTo>
                    <a:pt x="248" y="289"/>
                  </a:lnTo>
                  <a:lnTo>
                    <a:pt x="246" y="289"/>
                  </a:lnTo>
                  <a:lnTo>
                    <a:pt x="246" y="289"/>
                  </a:lnTo>
                  <a:lnTo>
                    <a:pt x="244" y="289"/>
                  </a:lnTo>
                  <a:lnTo>
                    <a:pt x="243" y="289"/>
                  </a:lnTo>
                  <a:lnTo>
                    <a:pt x="241" y="290"/>
                  </a:lnTo>
                  <a:lnTo>
                    <a:pt x="240" y="290"/>
                  </a:lnTo>
                  <a:lnTo>
                    <a:pt x="237" y="289"/>
                  </a:lnTo>
                  <a:lnTo>
                    <a:pt x="237" y="289"/>
                  </a:lnTo>
                  <a:lnTo>
                    <a:pt x="237" y="287"/>
                  </a:lnTo>
                  <a:lnTo>
                    <a:pt x="237" y="287"/>
                  </a:lnTo>
                  <a:lnTo>
                    <a:pt x="237" y="286"/>
                  </a:lnTo>
                  <a:lnTo>
                    <a:pt x="238" y="286"/>
                  </a:lnTo>
                  <a:lnTo>
                    <a:pt x="240" y="284"/>
                  </a:lnTo>
                  <a:lnTo>
                    <a:pt x="243" y="284"/>
                  </a:lnTo>
                  <a:lnTo>
                    <a:pt x="244" y="282"/>
                  </a:lnTo>
                  <a:lnTo>
                    <a:pt x="246" y="281"/>
                  </a:lnTo>
                  <a:lnTo>
                    <a:pt x="248" y="281"/>
                  </a:lnTo>
                  <a:lnTo>
                    <a:pt x="249" y="278"/>
                  </a:lnTo>
                  <a:lnTo>
                    <a:pt x="249" y="278"/>
                  </a:lnTo>
                  <a:lnTo>
                    <a:pt x="249" y="278"/>
                  </a:lnTo>
                  <a:lnTo>
                    <a:pt x="244" y="279"/>
                  </a:lnTo>
                  <a:lnTo>
                    <a:pt x="243" y="279"/>
                  </a:lnTo>
                  <a:lnTo>
                    <a:pt x="243" y="279"/>
                  </a:lnTo>
                  <a:lnTo>
                    <a:pt x="238" y="279"/>
                  </a:lnTo>
                  <a:lnTo>
                    <a:pt x="238" y="279"/>
                  </a:lnTo>
                  <a:lnTo>
                    <a:pt x="238" y="278"/>
                  </a:lnTo>
                  <a:lnTo>
                    <a:pt x="238" y="275"/>
                  </a:lnTo>
                  <a:lnTo>
                    <a:pt x="240" y="273"/>
                  </a:lnTo>
                  <a:lnTo>
                    <a:pt x="241" y="270"/>
                  </a:lnTo>
                  <a:lnTo>
                    <a:pt x="243" y="268"/>
                  </a:lnTo>
                  <a:lnTo>
                    <a:pt x="244" y="267"/>
                  </a:lnTo>
                  <a:lnTo>
                    <a:pt x="246" y="262"/>
                  </a:lnTo>
                  <a:lnTo>
                    <a:pt x="246" y="260"/>
                  </a:lnTo>
                  <a:lnTo>
                    <a:pt x="244" y="259"/>
                  </a:lnTo>
                  <a:lnTo>
                    <a:pt x="244" y="257"/>
                  </a:lnTo>
                  <a:lnTo>
                    <a:pt x="246" y="256"/>
                  </a:lnTo>
                  <a:lnTo>
                    <a:pt x="251" y="254"/>
                  </a:lnTo>
                  <a:lnTo>
                    <a:pt x="254" y="253"/>
                  </a:lnTo>
                  <a:lnTo>
                    <a:pt x="259" y="251"/>
                  </a:lnTo>
                  <a:lnTo>
                    <a:pt x="259" y="251"/>
                  </a:lnTo>
                  <a:lnTo>
                    <a:pt x="260" y="251"/>
                  </a:lnTo>
                  <a:lnTo>
                    <a:pt x="262" y="251"/>
                  </a:lnTo>
                  <a:lnTo>
                    <a:pt x="263" y="253"/>
                  </a:lnTo>
                  <a:lnTo>
                    <a:pt x="265" y="253"/>
                  </a:lnTo>
                  <a:lnTo>
                    <a:pt x="266" y="251"/>
                  </a:lnTo>
                  <a:lnTo>
                    <a:pt x="270" y="253"/>
                  </a:lnTo>
                  <a:lnTo>
                    <a:pt x="276" y="254"/>
                  </a:lnTo>
                  <a:lnTo>
                    <a:pt x="278" y="254"/>
                  </a:lnTo>
                  <a:lnTo>
                    <a:pt x="278" y="253"/>
                  </a:lnTo>
                  <a:lnTo>
                    <a:pt x="278" y="253"/>
                  </a:lnTo>
                  <a:lnTo>
                    <a:pt x="273" y="251"/>
                  </a:lnTo>
                  <a:lnTo>
                    <a:pt x="270" y="251"/>
                  </a:lnTo>
                  <a:lnTo>
                    <a:pt x="265" y="248"/>
                  </a:lnTo>
                  <a:lnTo>
                    <a:pt x="263" y="246"/>
                  </a:lnTo>
                  <a:lnTo>
                    <a:pt x="263" y="246"/>
                  </a:lnTo>
                  <a:lnTo>
                    <a:pt x="265" y="246"/>
                  </a:lnTo>
                  <a:lnTo>
                    <a:pt x="266" y="246"/>
                  </a:lnTo>
                  <a:lnTo>
                    <a:pt x="266" y="245"/>
                  </a:lnTo>
                  <a:lnTo>
                    <a:pt x="266" y="245"/>
                  </a:lnTo>
                  <a:lnTo>
                    <a:pt x="268" y="243"/>
                  </a:lnTo>
                  <a:lnTo>
                    <a:pt x="270" y="241"/>
                  </a:lnTo>
                  <a:lnTo>
                    <a:pt x="274" y="240"/>
                  </a:lnTo>
                  <a:lnTo>
                    <a:pt x="273" y="240"/>
                  </a:lnTo>
                  <a:lnTo>
                    <a:pt x="270" y="240"/>
                  </a:lnTo>
                  <a:lnTo>
                    <a:pt x="268" y="240"/>
                  </a:lnTo>
                  <a:lnTo>
                    <a:pt x="266" y="241"/>
                  </a:lnTo>
                  <a:lnTo>
                    <a:pt x="266" y="243"/>
                  </a:lnTo>
                  <a:lnTo>
                    <a:pt x="265" y="245"/>
                  </a:lnTo>
                  <a:lnTo>
                    <a:pt x="265" y="245"/>
                  </a:lnTo>
                  <a:lnTo>
                    <a:pt x="263" y="245"/>
                  </a:lnTo>
                  <a:lnTo>
                    <a:pt x="257" y="245"/>
                  </a:lnTo>
                  <a:lnTo>
                    <a:pt x="257" y="245"/>
                  </a:lnTo>
                  <a:lnTo>
                    <a:pt x="255" y="245"/>
                  </a:lnTo>
                  <a:lnTo>
                    <a:pt x="255" y="245"/>
                  </a:lnTo>
                  <a:lnTo>
                    <a:pt x="251" y="246"/>
                  </a:lnTo>
                  <a:lnTo>
                    <a:pt x="249" y="248"/>
                  </a:lnTo>
                  <a:lnTo>
                    <a:pt x="248" y="249"/>
                  </a:lnTo>
                  <a:lnTo>
                    <a:pt x="246" y="249"/>
                  </a:lnTo>
                  <a:lnTo>
                    <a:pt x="243" y="251"/>
                  </a:lnTo>
                  <a:lnTo>
                    <a:pt x="241" y="251"/>
                  </a:lnTo>
                  <a:lnTo>
                    <a:pt x="240" y="253"/>
                  </a:lnTo>
                  <a:lnTo>
                    <a:pt x="238" y="254"/>
                  </a:lnTo>
                  <a:lnTo>
                    <a:pt x="238" y="254"/>
                  </a:lnTo>
                  <a:lnTo>
                    <a:pt x="240" y="256"/>
                  </a:lnTo>
                  <a:lnTo>
                    <a:pt x="238" y="256"/>
                  </a:lnTo>
                  <a:lnTo>
                    <a:pt x="238" y="257"/>
                  </a:lnTo>
                  <a:lnTo>
                    <a:pt x="235" y="257"/>
                  </a:lnTo>
                  <a:lnTo>
                    <a:pt x="232" y="260"/>
                  </a:lnTo>
                  <a:lnTo>
                    <a:pt x="232" y="262"/>
                  </a:lnTo>
                  <a:lnTo>
                    <a:pt x="232" y="262"/>
                  </a:lnTo>
                  <a:lnTo>
                    <a:pt x="232" y="264"/>
                  </a:lnTo>
                  <a:lnTo>
                    <a:pt x="232" y="264"/>
                  </a:lnTo>
                  <a:lnTo>
                    <a:pt x="230" y="265"/>
                  </a:lnTo>
                  <a:lnTo>
                    <a:pt x="227" y="267"/>
                  </a:lnTo>
                  <a:lnTo>
                    <a:pt x="225" y="267"/>
                  </a:lnTo>
                  <a:lnTo>
                    <a:pt x="225" y="267"/>
                  </a:lnTo>
                  <a:lnTo>
                    <a:pt x="224" y="267"/>
                  </a:lnTo>
                  <a:lnTo>
                    <a:pt x="222" y="267"/>
                  </a:lnTo>
                  <a:lnTo>
                    <a:pt x="221" y="267"/>
                  </a:lnTo>
                  <a:lnTo>
                    <a:pt x="221" y="267"/>
                  </a:lnTo>
                  <a:lnTo>
                    <a:pt x="222" y="267"/>
                  </a:lnTo>
                  <a:lnTo>
                    <a:pt x="224" y="268"/>
                  </a:lnTo>
                  <a:lnTo>
                    <a:pt x="225" y="270"/>
                  </a:lnTo>
                  <a:lnTo>
                    <a:pt x="227" y="271"/>
                  </a:lnTo>
                  <a:lnTo>
                    <a:pt x="227" y="271"/>
                  </a:lnTo>
                  <a:lnTo>
                    <a:pt x="225" y="273"/>
                  </a:lnTo>
                  <a:lnTo>
                    <a:pt x="224" y="275"/>
                  </a:lnTo>
                  <a:lnTo>
                    <a:pt x="222" y="275"/>
                  </a:lnTo>
                  <a:lnTo>
                    <a:pt x="219" y="275"/>
                  </a:lnTo>
                  <a:lnTo>
                    <a:pt x="218" y="276"/>
                  </a:lnTo>
                  <a:lnTo>
                    <a:pt x="218" y="276"/>
                  </a:lnTo>
                  <a:lnTo>
                    <a:pt x="221" y="276"/>
                  </a:lnTo>
                  <a:lnTo>
                    <a:pt x="221" y="278"/>
                  </a:lnTo>
                  <a:lnTo>
                    <a:pt x="221" y="278"/>
                  </a:lnTo>
                  <a:lnTo>
                    <a:pt x="219" y="279"/>
                  </a:lnTo>
                  <a:lnTo>
                    <a:pt x="218" y="279"/>
                  </a:lnTo>
                  <a:lnTo>
                    <a:pt x="216" y="279"/>
                  </a:lnTo>
                  <a:lnTo>
                    <a:pt x="216" y="279"/>
                  </a:lnTo>
                  <a:lnTo>
                    <a:pt x="216" y="279"/>
                  </a:lnTo>
                  <a:lnTo>
                    <a:pt x="216" y="278"/>
                  </a:lnTo>
                  <a:lnTo>
                    <a:pt x="214" y="278"/>
                  </a:lnTo>
                  <a:lnTo>
                    <a:pt x="214" y="279"/>
                  </a:lnTo>
                  <a:lnTo>
                    <a:pt x="211" y="281"/>
                  </a:lnTo>
                  <a:lnTo>
                    <a:pt x="211" y="281"/>
                  </a:lnTo>
                  <a:lnTo>
                    <a:pt x="213" y="281"/>
                  </a:lnTo>
                  <a:lnTo>
                    <a:pt x="211" y="281"/>
                  </a:lnTo>
                  <a:lnTo>
                    <a:pt x="211" y="282"/>
                  </a:lnTo>
                  <a:lnTo>
                    <a:pt x="210" y="282"/>
                  </a:lnTo>
                  <a:lnTo>
                    <a:pt x="210" y="284"/>
                  </a:lnTo>
                  <a:lnTo>
                    <a:pt x="205" y="286"/>
                  </a:lnTo>
                  <a:lnTo>
                    <a:pt x="205" y="287"/>
                  </a:lnTo>
                  <a:lnTo>
                    <a:pt x="205" y="289"/>
                  </a:lnTo>
                  <a:lnTo>
                    <a:pt x="203" y="290"/>
                  </a:lnTo>
                  <a:lnTo>
                    <a:pt x="205" y="292"/>
                  </a:lnTo>
                  <a:lnTo>
                    <a:pt x="208" y="292"/>
                  </a:lnTo>
                  <a:lnTo>
                    <a:pt x="210" y="292"/>
                  </a:lnTo>
                  <a:lnTo>
                    <a:pt x="211" y="293"/>
                  </a:lnTo>
                  <a:lnTo>
                    <a:pt x="214" y="295"/>
                  </a:lnTo>
                  <a:lnTo>
                    <a:pt x="216" y="297"/>
                  </a:lnTo>
                  <a:lnTo>
                    <a:pt x="216" y="297"/>
                  </a:lnTo>
                  <a:lnTo>
                    <a:pt x="216" y="297"/>
                  </a:lnTo>
                  <a:lnTo>
                    <a:pt x="216" y="298"/>
                  </a:lnTo>
                  <a:lnTo>
                    <a:pt x="214" y="300"/>
                  </a:lnTo>
                  <a:lnTo>
                    <a:pt x="211" y="301"/>
                  </a:lnTo>
                  <a:lnTo>
                    <a:pt x="211" y="301"/>
                  </a:lnTo>
                  <a:lnTo>
                    <a:pt x="210" y="303"/>
                  </a:lnTo>
                  <a:lnTo>
                    <a:pt x="208" y="303"/>
                  </a:lnTo>
                  <a:lnTo>
                    <a:pt x="207" y="304"/>
                  </a:lnTo>
                  <a:lnTo>
                    <a:pt x="205" y="306"/>
                  </a:lnTo>
                  <a:lnTo>
                    <a:pt x="205" y="306"/>
                  </a:lnTo>
                  <a:lnTo>
                    <a:pt x="205" y="308"/>
                  </a:lnTo>
                  <a:lnTo>
                    <a:pt x="202" y="309"/>
                  </a:lnTo>
                  <a:lnTo>
                    <a:pt x="202" y="309"/>
                  </a:lnTo>
                  <a:lnTo>
                    <a:pt x="203" y="309"/>
                  </a:lnTo>
                  <a:lnTo>
                    <a:pt x="203" y="311"/>
                  </a:lnTo>
                  <a:lnTo>
                    <a:pt x="203" y="312"/>
                  </a:lnTo>
                  <a:lnTo>
                    <a:pt x="202" y="312"/>
                  </a:lnTo>
                  <a:lnTo>
                    <a:pt x="200" y="312"/>
                  </a:lnTo>
                  <a:lnTo>
                    <a:pt x="199" y="312"/>
                  </a:lnTo>
                  <a:lnTo>
                    <a:pt x="199" y="312"/>
                  </a:lnTo>
                  <a:lnTo>
                    <a:pt x="199" y="314"/>
                  </a:lnTo>
                  <a:lnTo>
                    <a:pt x="192" y="314"/>
                  </a:lnTo>
                  <a:lnTo>
                    <a:pt x="191" y="317"/>
                  </a:lnTo>
                  <a:lnTo>
                    <a:pt x="189" y="317"/>
                  </a:lnTo>
                  <a:lnTo>
                    <a:pt x="188" y="319"/>
                  </a:lnTo>
                  <a:lnTo>
                    <a:pt x="186" y="320"/>
                  </a:lnTo>
                  <a:lnTo>
                    <a:pt x="184" y="320"/>
                  </a:lnTo>
                  <a:lnTo>
                    <a:pt x="183" y="320"/>
                  </a:lnTo>
                  <a:lnTo>
                    <a:pt x="183" y="322"/>
                  </a:lnTo>
                  <a:lnTo>
                    <a:pt x="183" y="322"/>
                  </a:lnTo>
                  <a:lnTo>
                    <a:pt x="181" y="323"/>
                  </a:lnTo>
                  <a:lnTo>
                    <a:pt x="181" y="323"/>
                  </a:lnTo>
                  <a:lnTo>
                    <a:pt x="180" y="325"/>
                  </a:lnTo>
                  <a:lnTo>
                    <a:pt x="178" y="325"/>
                  </a:lnTo>
                  <a:lnTo>
                    <a:pt x="177" y="325"/>
                  </a:lnTo>
                  <a:lnTo>
                    <a:pt x="177" y="327"/>
                  </a:lnTo>
                  <a:lnTo>
                    <a:pt x="177" y="327"/>
                  </a:lnTo>
                  <a:lnTo>
                    <a:pt x="175" y="327"/>
                  </a:lnTo>
                  <a:lnTo>
                    <a:pt x="173" y="327"/>
                  </a:lnTo>
                  <a:lnTo>
                    <a:pt x="172" y="328"/>
                  </a:lnTo>
                  <a:lnTo>
                    <a:pt x="170" y="330"/>
                  </a:lnTo>
                  <a:lnTo>
                    <a:pt x="170" y="330"/>
                  </a:lnTo>
                  <a:lnTo>
                    <a:pt x="172" y="330"/>
                  </a:lnTo>
                  <a:lnTo>
                    <a:pt x="172" y="331"/>
                  </a:lnTo>
                  <a:lnTo>
                    <a:pt x="172" y="331"/>
                  </a:lnTo>
                  <a:lnTo>
                    <a:pt x="170" y="334"/>
                  </a:lnTo>
                  <a:lnTo>
                    <a:pt x="170" y="334"/>
                  </a:lnTo>
                  <a:lnTo>
                    <a:pt x="169" y="334"/>
                  </a:lnTo>
                  <a:lnTo>
                    <a:pt x="169" y="336"/>
                  </a:lnTo>
                  <a:lnTo>
                    <a:pt x="167" y="336"/>
                  </a:lnTo>
                  <a:lnTo>
                    <a:pt x="166" y="336"/>
                  </a:lnTo>
                  <a:lnTo>
                    <a:pt x="166" y="336"/>
                  </a:lnTo>
                  <a:lnTo>
                    <a:pt x="166" y="338"/>
                  </a:lnTo>
                  <a:lnTo>
                    <a:pt x="164" y="338"/>
                  </a:lnTo>
                  <a:lnTo>
                    <a:pt x="164" y="338"/>
                  </a:lnTo>
                  <a:lnTo>
                    <a:pt x="162" y="339"/>
                  </a:lnTo>
                  <a:lnTo>
                    <a:pt x="161" y="339"/>
                  </a:lnTo>
                  <a:lnTo>
                    <a:pt x="161" y="339"/>
                  </a:lnTo>
                  <a:lnTo>
                    <a:pt x="159" y="339"/>
                  </a:lnTo>
                  <a:lnTo>
                    <a:pt x="158" y="339"/>
                  </a:lnTo>
                  <a:lnTo>
                    <a:pt x="158" y="339"/>
                  </a:lnTo>
                  <a:lnTo>
                    <a:pt x="156" y="341"/>
                  </a:lnTo>
                  <a:lnTo>
                    <a:pt x="156" y="341"/>
                  </a:lnTo>
                  <a:lnTo>
                    <a:pt x="156" y="342"/>
                  </a:lnTo>
                  <a:lnTo>
                    <a:pt x="155" y="344"/>
                  </a:lnTo>
                  <a:lnTo>
                    <a:pt x="155" y="344"/>
                  </a:lnTo>
                  <a:lnTo>
                    <a:pt x="153" y="344"/>
                  </a:lnTo>
                  <a:lnTo>
                    <a:pt x="151" y="342"/>
                  </a:lnTo>
                  <a:lnTo>
                    <a:pt x="151" y="344"/>
                  </a:lnTo>
                  <a:lnTo>
                    <a:pt x="148" y="344"/>
                  </a:lnTo>
                  <a:lnTo>
                    <a:pt x="148" y="345"/>
                  </a:lnTo>
                  <a:lnTo>
                    <a:pt x="150" y="345"/>
                  </a:lnTo>
                  <a:lnTo>
                    <a:pt x="150" y="345"/>
                  </a:lnTo>
                  <a:lnTo>
                    <a:pt x="150" y="345"/>
                  </a:lnTo>
                  <a:lnTo>
                    <a:pt x="148" y="345"/>
                  </a:lnTo>
                  <a:lnTo>
                    <a:pt x="148" y="345"/>
                  </a:lnTo>
                  <a:lnTo>
                    <a:pt x="147" y="345"/>
                  </a:lnTo>
                  <a:lnTo>
                    <a:pt x="147" y="347"/>
                  </a:lnTo>
                  <a:lnTo>
                    <a:pt x="143" y="347"/>
                  </a:lnTo>
                  <a:lnTo>
                    <a:pt x="143" y="347"/>
                  </a:lnTo>
                  <a:lnTo>
                    <a:pt x="140" y="350"/>
                  </a:lnTo>
                  <a:lnTo>
                    <a:pt x="140" y="350"/>
                  </a:lnTo>
                  <a:lnTo>
                    <a:pt x="140" y="350"/>
                  </a:lnTo>
                  <a:lnTo>
                    <a:pt x="142" y="350"/>
                  </a:lnTo>
                  <a:lnTo>
                    <a:pt x="143" y="350"/>
                  </a:lnTo>
                  <a:lnTo>
                    <a:pt x="143" y="350"/>
                  </a:lnTo>
                  <a:lnTo>
                    <a:pt x="143" y="352"/>
                  </a:lnTo>
                  <a:lnTo>
                    <a:pt x="145" y="352"/>
                  </a:lnTo>
                  <a:lnTo>
                    <a:pt x="145" y="352"/>
                  </a:lnTo>
                  <a:lnTo>
                    <a:pt x="142" y="353"/>
                  </a:lnTo>
                  <a:lnTo>
                    <a:pt x="142" y="355"/>
                  </a:lnTo>
                  <a:lnTo>
                    <a:pt x="142" y="355"/>
                  </a:lnTo>
                  <a:lnTo>
                    <a:pt x="142" y="355"/>
                  </a:lnTo>
                  <a:lnTo>
                    <a:pt x="140" y="353"/>
                  </a:lnTo>
                  <a:lnTo>
                    <a:pt x="140" y="353"/>
                  </a:lnTo>
                  <a:lnTo>
                    <a:pt x="140" y="353"/>
                  </a:lnTo>
                  <a:lnTo>
                    <a:pt x="140" y="353"/>
                  </a:lnTo>
                  <a:lnTo>
                    <a:pt x="139" y="355"/>
                  </a:lnTo>
                  <a:lnTo>
                    <a:pt x="137" y="356"/>
                  </a:lnTo>
                  <a:lnTo>
                    <a:pt x="128" y="360"/>
                  </a:lnTo>
                  <a:lnTo>
                    <a:pt x="126" y="360"/>
                  </a:lnTo>
                  <a:lnTo>
                    <a:pt x="126" y="361"/>
                  </a:lnTo>
                  <a:lnTo>
                    <a:pt x="126" y="363"/>
                  </a:lnTo>
                  <a:lnTo>
                    <a:pt x="126" y="363"/>
                  </a:lnTo>
                  <a:lnTo>
                    <a:pt x="125" y="364"/>
                  </a:lnTo>
                  <a:lnTo>
                    <a:pt x="125" y="363"/>
                  </a:lnTo>
                  <a:lnTo>
                    <a:pt x="125" y="361"/>
                  </a:lnTo>
                  <a:lnTo>
                    <a:pt x="125" y="360"/>
                  </a:lnTo>
                  <a:lnTo>
                    <a:pt x="123" y="360"/>
                  </a:lnTo>
                  <a:lnTo>
                    <a:pt x="123" y="360"/>
                  </a:lnTo>
                  <a:lnTo>
                    <a:pt x="123" y="360"/>
                  </a:lnTo>
                  <a:lnTo>
                    <a:pt x="121" y="360"/>
                  </a:lnTo>
                  <a:lnTo>
                    <a:pt x="121" y="361"/>
                  </a:lnTo>
                  <a:lnTo>
                    <a:pt x="120" y="361"/>
                  </a:lnTo>
                  <a:lnTo>
                    <a:pt x="120" y="361"/>
                  </a:lnTo>
                  <a:lnTo>
                    <a:pt x="117" y="363"/>
                  </a:lnTo>
                  <a:lnTo>
                    <a:pt x="115" y="364"/>
                  </a:lnTo>
                  <a:lnTo>
                    <a:pt x="114" y="364"/>
                  </a:lnTo>
                  <a:lnTo>
                    <a:pt x="114" y="366"/>
                  </a:lnTo>
                  <a:lnTo>
                    <a:pt x="112" y="366"/>
                  </a:lnTo>
                  <a:lnTo>
                    <a:pt x="112" y="366"/>
                  </a:lnTo>
                  <a:lnTo>
                    <a:pt x="110" y="366"/>
                  </a:lnTo>
                  <a:lnTo>
                    <a:pt x="110" y="366"/>
                  </a:lnTo>
                  <a:lnTo>
                    <a:pt x="109" y="366"/>
                  </a:lnTo>
                  <a:lnTo>
                    <a:pt x="109" y="368"/>
                  </a:lnTo>
                  <a:lnTo>
                    <a:pt x="107" y="366"/>
                  </a:lnTo>
                  <a:lnTo>
                    <a:pt x="106" y="366"/>
                  </a:lnTo>
                  <a:lnTo>
                    <a:pt x="106" y="368"/>
                  </a:lnTo>
                  <a:lnTo>
                    <a:pt x="104" y="369"/>
                  </a:lnTo>
                  <a:lnTo>
                    <a:pt x="102" y="369"/>
                  </a:lnTo>
                  <a:lnTo>
                    <a:pt x="99" y="369"/>
                  </a:lnTo>
                  <a:lnTo>
                    <a:pt x="99" y="369"/>
                  </a:lnTo>
                  <a:lnTo>
                    <a:pt x="98" y="369"/>
                  </a:lnTo>
                  <a:lnTo>
                    <a:pt x="98" y="368"/>
                  </a:lnTo>
                  <a:lnTo>
                    <a:pt x="99" y="366"/>
                  </a:lnTo>
                  <a:lnTo>
                    <a:pt x="99" y="366"/>
                  </a:lnTo>
                  <a:lnTo>
                    <a:pt x="99" y="366"/>
                  </a:lnTo>
                  <a:lnTo>
                    <a:pt x="101" y="366"/>
                  </a:lnTo>
                  <a:lnTo>
                    <a:pt x="102" y="366"/>
                  </a:lnTo>
                  <a:lnTo>
                    <a:pt x="102" y="366"/>
                  </a:lnTo>
                  <a:lnTo>
                    <a:pt x="101" y="364"/>
                  </a:lnTo>
                  <a:lnTo>
                    <a:pt x="101" y="364"/>
                  </a:lnTo>
                  <a:lnTo>
                    <a:pt x="99" y="364"/>
                  </a:lnTo>
                  <a:lnTo>
                    <a:pt x="98" y="364"/>
                  </a:lnTo>
                  <a:lnTo>
                    <a:pt x="96" y="364"/>
                  </a:lnTo>
                  <a:lnTo>
                    <a:pt x="96" y="366"/>
                  </a:lnTo>
                  <a:lnTo>
                    <a:pt x="96" y="366"/>
                  </a:lnTo>
                  <a:lnTo>
                    <a:pt x="95" y="368"/>
                  </a:lnTo>
                  <a:lnTo>
                    <a:pt x="95" y="369"/>
                  </a:lnTo>
                  <a:lnTo>
                    <a:pt x="91" y="372"/>
                  </a:lnTo>
                  <a:lnTo>
                    <a:pt x="90" y="374"/>
                  </a:lnTo>
                  <a:lnTo>
                    <a:pt x="88" y="374"/>
                  </a:lnTo>
                  <a:lnTo>
                    <a:pt x="88" y="374"/>
                  </a:lnTo>
                  <a:lnTo>
                    <a:pt x="87" y="375"/>
                  </a:lnTo>
                  <a:lnTo>
                    <a:pt x="87" y="375"/>
                  </a:lnTo>
                  <a:lnTo>
                    <a:pt x="85" y="375"/>
                  </a:lnTo>
                  <a:lnTo>
                    <a:pt x="85" y="375"/>
                  </a:lnTo>
                  <a:lnTo>
                    <a:pt x="84" y="375"/>
                  </a:lnTo>
                  <a:lnTo>
                    <a:pt x="84" y="375"/>
                  </a:lnTo>
                  <a:lnTo>
                    <a:pt x="85" y="374"/>
                  </a:lnTo>
                  <a:lnTo>
                    <a:pt x="85" y="374"/>
                  </a:lnTo>
                  <a:lnTo>
                    <a:pt x="84" y="372"/>
                  </a:lnTo>
                  <a:lnTo>
                    <a:pt x="84" y="372"/>
                  </a:lnTo>
                  <a:lnTo>
                    <a:pt x="82" y="372"/>
                  </a:lnTo>
                  <a:lnTo>
                    <a:pt x="82" y="372"/>
                  </a:lnTo>
                  <a:lnTo>
                    <a:pt x="82" y="375"/>
                  </a:lnTo>
                  <a:lnTo>
                    <a:pt x="82" y="375"/>
                  </a:lnTo>
                  <a:lnTo>
                    <a:pt x="80" y="377"/>
                  </a:lnTo>
                  <a:lnTo>
                    <a:pt x="79" y="377"/>
                  </a:lnTo>
                  <a:lnTo>
                    <a:pt x="79" y="377"/>
                  </a:lnTo>
                  <a:lnTo>
                    <a:pt x="77" y="375"/>
                  </a:lnTo>
                  <a:lnTo>
                    <a:pt x="74" y="375"/>
                  </a:lnTo>
                  <a:lnTo>
                    <a:pt x="74" y="375"/>
                  </a:lnTo>
                  <a:lnTo>
                    <a:pt x="76" y="377"/>
                  </a:lnTo>
                  <a:lnTo>
                    <a:pt x="74" y="379"/>
                  </a:lnTo>
                  <a:lnTo>
                    <a:pt x="73" y="379"/>
                  </a:lnTo>
                  <a:lnTo>
                    <a:pt x="73" y="380"/>
                  </a:lnTo>
                  <a:lnTo>
                    <a:pt x="71" y="380"/>
                  </a:lnTo>
                  <a:lnTo>
                    <a:pt x="71" y="379"/>
                  </a:lnTo>
                  <a:lnTo>
                    <a:pt x="73" y="377"/>
                  </a:lnTo>
                  <a:lnTo>
                    <a:pt x="73" y="377"/>
                  </a:lnTo>
                  <a:lnTo>
                    <a:pt x="73" y="375"/>
                  </a:lnTo>
                  <a:lnTo>
                    <a:pt x="73" y="375"/>
                  </a:lnTo>
                  <a:lnTo>
                    <a:pt x="73" y="374"/>
                  </a:lnTo>
                  <a:lnTo>
                    <a:pt x="74" y="372"/>
                  </a:lnTo>
                  <a:lnTo>
                    <a:pt x="76" y="372"/>
                  </a:lnTo>
                  <a:lnTo>
                    <a:pt x="76" y="372"/>
                  </a:lnTo>
                  <a:lnTo>
                    <a:pt x="77" y="372"/>
                  </a:lnTo>
                  <a:lnTo>
                    <a:pt x="77" y="372"/>
                  </a:lnTo>
                  <a:lnTo>
                    <a:pt x="79" y="372"/>
                  </a:lnTo>
                  <a:lnTo>
                    <a:pt x="79" y="372"/>
                  </a:lnTo>
                  <a:lnTo>
                    <a:pt x="79" y="371"/>
                  </a:lnTo>
                  <a:lnTo>
                    <a:pt x="82" y="369"/>
                  </a:lnTo>
                  <a:lnTo>
                    <a:pt x="84" y="368"/>
                  </a:lnTo>
                  <a:lnTo>
                    <a:pt x="85" y="364"/>
                  </a:lnTo>
                  <a:lnTo>
                    <a:pt x="88" y="363"/>
                  </a:lnTo>
                  <a:lnTo>
                    <a:pt x="91" y="360"/>
                  </a:lnTo>
                  <a:lnTo>
                    <a:pt x="95" y="358"/>
                  </a:lnTo>
                  <a:lnTo>
                    <a:pt x="102" y="356"/>
                  </a:lnTo>
                  <a:lnTo>
                    <a:pt x="102" y="356"/>
                  </a:lnTo>
                  <a:lnTo>
                    <a:pt x="102" y="356"/>
                  </a:lnTo>
                  <a:lnTo>
                    <a:pt x="102" y="356"/>
                  </a:lnTo>
                  <a:lnTo>
                    <a:pt x="102" y="358"/>
                  </a:lnTo>
                  <a:lnTo>
                    <a:pt x="106" y="356"/>
                  </a:lnTo>
                  <a:lnTo>
                    <a:pt x="107" y="356"/>
                  </a:lnTo>
                  <a:lnTo>
                    <a:pt x="107" y="356"/>
                  </a:lnTo>
                  <a:lnTo>
                    <a:pt x="107" y="358"/>
                  </a:lnTo>
                  <a:lnTo>
                    <a:pt x="106" y="358"/>
                  </a:lnTo>
                  <a:lnTo>
                    <a:pt x="106" y="358"/>
                  </a:lnTo>
                  <a:lnTo>
                    <a:pt x="107" y="361"/>
                  </a:lnTo>
                  <a:lnTo>
                    <a:pt x="109" y="361"/>
                  </a:lnTo>
                  <a:lnTo>
                    <a:pt x="109" y="361"/>
                  </a:lnTo>
                  <a:lnTo>
                    <a:pt x="109" y="361"/>
                  </a:lnTo>
                  <a:lnTo>
                    <a:pt x="109" y="360"/>
                  </a:lnTo>
                  <a:lnTo>
                    <a:pt x="110" y="360"/>
                  </a:lnTo>
                  <a:lnTo>
                    <a:pt x="110" y="360"/>
                  </a:lnTo>
                  <a:lnTo>
                    <a:pt x="112" y="360"/>
                  </a:lnTo>
                  <a:lnTo>
                    <a:pt x="112" y="360"/>
                  </a:lnTo>
                  <a:lnTo>
                    <a:pt x="114" y="360"/>
                  </a:lnTo>
                  <a:lnTo>
                    <a:pt x="115" y="360"/>
                  </a:lnTo>
                  <a:lnTo>
                    <a:pt x="115" y="360"/>
                  </a:lnTo>
                  <a:lnTo>
                    <a:pt x="117" y="360"/>
                  </a:lnTo>
                  <a:lnTo>
                    <a:pt x="115" y="360"/>
                  </a:lnTo>
                  <a:lnTo>
                    <a:pt x="114" y="358"/>
                  </a:lnTo>
                  <a:lnTo>
                    <a:pt x="112" y="356"/>
                  </a:lnTo>
                  <a:lnTo>
                    <a:pt x="112" y="356"/>
                  </a:lnTo>
                  <a:lnTo>
                    <a:pt x="112" y="355"/>
                  </a:lnTo>
                  <a:lnTo>
                    <a:pt x="114" y="353"/>
                  </a:lnTo>
                  <a:lnTo>
                    <a:pt x="115" y="352"/>
                  </a:lnTo>
                  <a:lnTo>
                    <a:pt x="115" y="350"/>
                  </a:lnTo>
                  <a:lnTo>
                    <a:pt x="118" y="349"/>
                  </a:lnTo>
                  <a:lnTo>
                    <a:pt x="120" y="347"/>
                  </a:lnTo>
                  <a:lnTo>
                    <a:pt x="123" y="345"/>
                  </a:lnTo>
                  <a:lnTo>
                    <a:pt x="131" y="342"/>
                  </a:lnTo>
                  <a:lnTo>
                    <a:pt x="132" y="341"/>
                  </a:lnTo>
                  <a:lnTo>
                    <a:pt x="134" y="339"/>
                  </a:lnTo>
                  <a:lnTo>
                    <a:pt x="136" y="338"/>
                  </a:lnTo>
                  <a:lnTo>
                    <a:pt x="136" y="339"/>
                  </a:lnTo>
                  <a:lnTo>
                    <a:pt x="136" y="339"/>
                  </a:lnTo>
                  <a:lnTo>
                    <a:pt x="137" y="341"/>
                  </a:lnTo>
                  <a:lnTo>
                    <a:pt x="139" y="341"/>
                  </a:lnTo>
                  <a:lnTo>
                    <a:pt x="139" y="341"/>
                  </a:lnTo>
                  <a:lnTo>
                    <a:pt x="139" y="339"/>
                  </a:lnTo>
                  <a:lnTo>
                    <a:pt x="139" y="338"/>
                  </a:lnTo>
                  <a:lnTo>
                    <a:pt x="139" y="338"/>
                  </a:lnTo>
                  <a:lnTo>
                    <a:pt x="139" y="336"/>
                  </a:lnTo>
                  <a:lnTo>
                    <a:pt x="139" y="334"/>
                  </a:lnTo>
                  <a:lnTo>
                    <a:pt x="140" y="333"/>
                  </a:lnTo>
                  <a:lnTo>
                    <a:pt x="142" y="331"/>
                  </a:lnTo>
                  <a:lnTo>
                    <a:pt x="143" y="330"/>
                  </a:lnTo>
                  <a:lnTo>
                    <a:pt x="145" y="328"/>
                  </a:lnTo>
                  <a:lnTo>
                    <a:pt x="147" y="328"/>
                  </a:lnTo>
                  <a:lnTo>
                    <a:pt x="148" y="328"/>
                  </a:lnTo>
                  <a:lnTo>
                    <a:pt x="150" y="325"/>
                  </a:lnTo>
                  <a:lnTo>
                    <a:pt x="151" y="325"/>
                  </a:lnTo>
                  <a:lnTo>
                    <a:pt x="153" y="325"/>
                  </a:lnTo>
                  <a:lnTo>
                    <a:pt x="153" y="325"/>
                  </a:lnTo>
                  <a:lnTo>
                    <a:pt x="153" y="325"/>
                  </a:lnTo>
                  <a:lnTo>
                    <a:pt x="155" y="325"/>
                  </a:lnTo>
                  <a:lnTo>
                    <a:pt x="156" y="327"/>
                  </a:lnTo>
                  <a:lnTo>
                    <a:pt x="156" y="325"/>
                  </a:lnTo>
                  <a:lnTo>
                    <a:pt x="156" y="325"/>
                  </a:lnTo>
                  <a:lnTo>
                    <a:pt x="156" y="325"/>
                  </a:lnTo>
                  <a:lnTo>
                    <a:pt x="155" y="325"/>
                  </a:lnTo>
                  <a:lnTo>
                    <a:pt x="155" y="323"/>
                  </a:lnTo>
                  <a:lnTo>
                    <a:pt x="153" y="322"/>
                  </a:lnTo>
                  <a:lnTo>
                    <a:pt x="153" y="322"/>
                  </a:lnTo>
                  <a:lnTo>
                    <a:pt x="153" y="320"/>
                  </a:lnTo>
                  <a:lnTo>
                    <a:pt x="155" y="317"/>
                  </a:lnTo>
                  <a:lnTo>
                    <a:pt x="155" y="314"/>
                  </a:lnTo>
                  <a:lnTo>
                    <a:pt x="155" y="312"/>
                  </a:lnTo>
                  <a:lnTo>
                    <a:pt x="156" y="311"/>
                  </a:lnTo>
                  <a:lnTo>
                    <a:pt x="161" y="311"/>
                  </a:lnTo>
                  <a:lnTo>
                    <a:pt x="158" y="311"/>
                  </a:lnTo>
                  <a:lnTo>
                    <a:pt x="158" y="311"/>
                  </a:lnTo>
                  <a:lnTo>
                    <a:pt x="156" y="309"/>
                  </a:lnTo>
                  <a:lnTo>
                    <a:pt x="156" y="308"/>
                  </a:lnTo>
                  <a:lnTo>
                    <a:pt x="156" y="306"/>
                  </a:lnTo>
                  <a:lnTo>
                    <a:pt x="156" y="304"/>
                  </a:lnTo>
                  <a:lnTo>
                    <a:pt x="159" y="301"/>
                  </a:lnTo>
                  <a:lnTo>
                    <a:pt x="164" y="300"/>
                  </a:lnTo>
                  <a:lnTo>
                    <a:pt x="162" y="300"/>
                  </a:lnTo>
                  <a:lnTo>
                    <a:pt x="162" y="298"/>
                  </a:lnTo>
                  <a:lnTo>
                    <a:pt x="164" y="295"/>
                  </a:lnTo>
                  <a:lnTo>
                    <a:pt x="166" y="290"/>
                  </a:lnTo>
                  <a:lnTo>
                    <a:pt x="164" y="293"/>
                  </a:lnTo>
                  <a:lnTo>
                    <a:pt x="161" y="297"/>
                  </a:lnTo>
                  <a:lnTo>
                    <a:pt x="153" y="300"/>
                  </a:lnTo>
                  <a:lnTo>
                    <a:pt x="148" y="301"/>
                  </a:lnTo>
                  <a:lnTo>
                    <a:pt x="147" y="301"/>
                  </a:lnTo>
                  <a:lnTo>
                    <a:pt x="145" y="301"/>
                  </a:lnTo>
                  <a:lnTo>
                    <a:pt x="143" y="300"/>
                  </a:lnTo>
                  <a:lnTo>
                    <a:pt x="142" y="298"/>
                  </a:lnTo>
                  <a:lnTo>
                    <a:pt x="142" y="297"/>
                  </a:lnTo>
                  <a:lnTo>
                    <a:pt x="142" y="295"/>
                  </a:lnTo>
                  <a:lnTo>
                    <a:pt x="142" y="293"/>
                  </a:lnTo>
                  <a:lnTo>
                    <a:pt x="143" y="293"/>
                  </a:lnTo>
                  <a:lnTo>
                    <a:pt x="147" y="295"/>
                  </a:lnTo>
                  <a:lnTo>
                    <a:pt x="148" y="295"/>
                  </a:lnTo>
                  <a:lnTo>
                    <a:pt x="145" y="293"/>
                  </a:lnTo>
                  <a:lnTo>
                    <a:pt x="142" y="292"/>
                  </a:lnTo>
                  <a:lnTo>
                    <a:pt x="142" y="292"/>
                  </a:lnTo>
                  <a:lnTo>
                    <a:pt x="140" y="293"/>
                  </a:lnTo>
                  <a:lnTo>
                    <a:pt x="139" y="295"/>
                  </a:lnTo>
                  <a:lnTo>
                    <a:pt x="137" y="295"/>
                  </a:lnTo>
                  <a:lnTo>
                    <a:pt x="137" y="295"/>
                  </a:lnTo>
                  <a:lnTo>
                    <a:pt x="137" y="297"/>
                  </a:lnTo>
                  <a:lnTo>
                    <a:pt x="137" y="298"/>
                  </a:lnTo>
                  <a:lnTo>
                    <a:pt x="136" y="300"/>
                  </a:lnTo>
                  <a:lnTo>
                    <a:pt x="137" y="304"/>
                  </a:lnTo>
                  <a:lnTo>
                    <a:pt x="137" y="306"/>
                  </a:lnTo>
                  <a:lnTo>
                    <a:pt x="136" y="306"/>
                  </a:lnTo>
                  <a:lnTo>
                    <a:pt x="132" y="304"/>
                  </a:lnTo>
                  <a:lnTo>
                    <a:pt x="129" y="300"/>
                  </a:lnTo>
                  <a:lnTo>
                    <a:pt x="128" y="298"/>
                  </a:lnTo>
                  <a:lnTo>
                    <a:pt x="125" y="295"/>
                  </a:lnTo>
                  <a:lnTo>
                    <a:pt x="123" y="297"/>
                  </a:lnTo>
                  <a:lnTo>
                    <a:pt x="123" y="298"/>
                  </a:lnTo>
                  <a:lnTo>
                    <a:pt x="121" y="298"/>
                  </a:lnTo>
                  <a:lnTo>
                    <a:pt x="118" y="297"/>
                  </a:lnTo>
                  <a:lnTo>
                    <a:pt x="117" y="295"/>
                  </a:lnTo>
                  <a:lnTo>
                    <a:pt x="115" y="293"/>
                  </a:lnTo>
                  <a:lnTo>
                    <a:pt x="112" y="293"/>
                  </a:lnTo>
                  <a:lnTo>
                    <a:pt x="110" y="295"/>
                  </a:lnTo>
                  <a:lnTo>
                    <a:pt x="107" y="297"/>
                  </a:lnTo>
                  <a:lnTo>
                    <a:pt x="107" y="297"/>
                  </a:lnTo>
                  <a:lnTo>
                    <a:pt x="102" y="298"/>
                  </a:lnTo>
                  <a:lnTo>
                    <a:pt x="102" y="298"/>
                  </a:lnTo>
                  <a:lnTo>
                    <a:pt x="101" y="300"/>
                  </a:lnTo>
                  <a:lnTo>
                    <a:pt x="101" y="300"/>
                  </a:lnTo>
                  <a:lnTo>
                    <a:pt x="99" y="301"/>
                  </a:lnTo>
                  <a:lnTo>
                    <a:pt x="95" y="303"/>
                  </a:lnTo>
                  <a:lnTo>
                    <a:pt x="88" y="301"/>
                  </a:lnTo>
                  <a:lnTo>
                    <a:pt x="91" y="301"/>
                  </a:lnTo>
                  <a:lnTo>
                    <a:pt x="93" y="300"/>
                  </a:lnTo>
                  <a:lnTo>
                    <a:pt x="95" y="298"/>
                  </a:lnTo>
                  <a:lnTo>
                    <a:pt x="95" y="297"/>
                  </a:lnTo>
                  <a:lnTo>
                    <a:pt x="95" y="295"/>
                  </a:lnTo>
                  <a:lnTo>
                    <a:pt x="95" y="293"/>
                  </a:lnTo>
                  <a:lnTo>
                    <a:pt x="96" y="292"/>
                  </a:lnTo>
                  <a:lnTo>
                    <a:pt x="95" y="292"/>
                  </a:lnTo>
                  <a:lnTo>
                    <a:pt x="93" y="292"/>
                  </a:lnTo>
                  <a:lnTo>
                    <a:pt x="91" y="290"/>
                  </a:lnTo>
                  <a:lnTo>
                    <a:pt x="90" y="287"/>
                  </a:lnTo>
                  <a:lnTo>
                    <a:pt x="91" y="286"/>
                  </a:lnTo>
                  <a:lnTo>
                    <a:pt x="93" y="284"/>
                  </a:lnTo>
                  <a:lnTo>
                    <a:pt x="93" y="282"/>
                  </a:lnTo>
                  <a:lnTo>
                    <a:pt x="93" y="281"/>
                  </a:lnTo>
                  <a:lnTo>
                    <a:pt x="91" y="279"/>
                  </a:lnTo>
                  <a:lnTo>
                    <a:pt x="88" y="273"/>
                  </a:lnTo>
                  <a:lnTo>
                    <a:pt x="87" y="268"/>
                  </a:lnTo>
                  <a:lnTo>
                    <a:pt x="85" y="267"/>
                  </a:lnTo>
                  <a:lnTo>
                    <a:pt x="87" y="262"/>
                  </a:lnTo>
                  <a:lnTo>
                    <a:pt x="88" y="259"/>
                  </a:lnTo>
                  <a:lnTo>
                    <a:pt x="91" y="257"/>
                  </a:lnTo>
                  <a:lnTo>
                    <a:pt x="91" y="257"/>
                  </a:lnTo>
                  <a:lnTo>
                    <a:pt x="90" y="257"/>
                  </a:lnTo>
                  <a:lnTo>
                    <a:pt x="88" y="257"/>
                  </a:lnTo>
                  <a:lnTo>
                    <a:pt x="88" y="259"/>
                  </a:lnTo>
                  <a:lnTo>
                    <a:pt x="87" y="259"/>
                  </a:lnTo>
                  <a:lnTo>
                    <a:pt x="84" y="264"/>
                  </a:lnTo>
                  <a:lnTo>
                    <a:pt x="82" y="267"/>
                  </a:lnTo>
                  <a:lnTo>
                    <a:pt x="80" y="267"/>
                  </a:lnTo>
                  <a:lnTo>
                    <a:pt x="84" y="268"/>
                  </a:lnTo>
                  <a:lnTo>
                    <a:pt x="84" y="268"/>
                  </a:lnTo>
                  <a:lnTo>
                    <a:pt x="84" y="270"/>
                  </a:lnTo>
                  <a:lnTo>
                    <a:pt x="84" y="271"/>
                  </a:lnTo>
                  <a:lnTo>
                    <a:pt x="82" y="273"/>
                  </a:lnTo>
                  <a:lnTo>
                    <a:pt x="80" y="273"/>
                  </a:lnTo>
                  <a:lnTo>
                    <a:pt x="79" y="275"/>
                  </a:lnTo>
                  <a:lnTo>
                    <a:pt x="73" y="276"/>
                  </a:lnTo>
                  <a:lnTo>
                    <a:pt x="66" y="276"/>
                  </a:lnTo>
                  <a:lnTo>
                    <a:pt x="63" y="276"/>
                  </a:lnTo>
                  <a:lnTo>
                    <a:pt x="60" y="275"/>
                  </a:lnTo>
                  <a:lnTo>
                    <a:pt x="60" y="273"/>
                  </a:lnTo>
                  <a:lnTo>
                    <a:pt x="60" y="273"/>
                  </a:lnTo>
                  <a:lnTo>
                    <a:pt x="55" y="270"/>
                  </a:lnTo>
                  <a:lnTo>
                    <a:pt x="52" y="267"/>
                  </a:lnTo>
                  <a:lnTo>
                    <a:pt x="50" y="265"/>
                  </a:lnTo>
                  <a:lnTo>
                    <a:pt x="49" y="265"/>
                  </a:lnTo>
                  <a:lnTo>
                    <a:pt x="47" y="264"/>
                  </a:lnTo>
                  <a:lnTo>
                    <a:pt x="47" y="262"/>
                  </a:lnTo>
                  <a:lnTo>
                    <a:pt x="47" y="262"/>
                  </a:lnTo>
                  <a:lnTo>
                    <a:pt x="46" y="260"/>
                  </a:lnTo>
                  <a:lnTo>
                    <a:pt x="44" y="260"/>
                  </a:lnTo>
                  <a:lnTo>
                    <a:pt x="43" y="260"/>
                  </a:lnTo>
                  <a:lnTo>
                    <a:pt x="47" y="256"/>
                  </a:lnTo>
                  <a:lnTo>
                    <a:pt x="49" y="254"/>
                  </a:lnTo>
                  <a:lnTo>
                    <a:pt x="50" y="253"/>
                  </a:lnTo>
                  <a:lnTo>
                    <a:pt x="52" y="254"/>
                  </a:lnTo>
                  <a:lnTo>
                    <a:pt x="55" y="254"/>
                  </a:lnTo>
                  <a:lnTo>
                    <a:pt x="57" y="256"/>
                  </a:lnTo>
                  <a:lnTo>
                    <a:pt x="57" y="256"/>
                  </a:lnTo>
                  <a:lnTo>
                    <a:pt x="58" y="257"/>
                  </a:lnTo>
                  <a:lnTo>
                    <a:pt x="57" y="259"/>
                  </a:lnTo>
                  <a:lnTo>
                    <a:pt x="57" y="260"/>
                  </a:lnTo>
                  <a:lnTo>
                    <a:pt x="57" y="259"/>
                  </a:lnTo>
                  <a:lnTo>
                    <a:pt x="60" y="257"/>
                  </a:lnTo>
                  <a:lnTo>
                    <a:pt x="61" y="256"/>
                  </a:lnTo>
                  <a:lnTo>
                    <a:pt x="63" y="256"/>
                  </a:lnTo>
                  <a:lnTo>
                    <a:pt x="63" y="256"/>
                  </a:lnTo>
                  <a:lnTo>
                    <a:pt x="65" y="257"/>
                  </a:lnTo>
                  <a:lnTo>
                    <a:pt x="66" y="260"/>
                  </a:lnTo>
                  <a:lnTo>
                    <a:pt x="69" y="259"/>
                  </a:lnTo>
                  <a:lnTo>
                    <a:pt x="71" y="256"/>
                  </a:lnTo>
                  <a:lnTo>
                    <a:pt x="69" y="256"/>
                  </a:lnTo>
                  <a:lnTo>
                    <a:pt x="68" y="254"/>
                  </a:lnTo>
                  <a:lnTo>
                    <a:pt x="63" y="254"/>
                  </a:lnTo>
                  <a:lnTo>
                    <a:pt x="65" y="254"/>
                  </a:lnTo>
                  <a:lnTo>
                    <a:pt x="66" y="254"/>
                  </a:lnTo>
                  <a:lnTo>
                    <a:pt x="68" y="253"/>
                  </a:lnTo>
                  <a:lnTo>
                    <a:pt x="66" y="253"/>
                  </a:lnTo>
                  <a:lnTo>
                    <a:pt x="66" y="251"/>
                  </a:lnTo>
                  <a:lnTo>
                    <a:pt x="61" y="254"/>
                  </a:lnTo>
                  <a:lnTo>
                    <a:pt x="55" y="254"/>
                  </a:lnTo>
                  <a:lnTo>
                    <a:pt x="50" y="253"/>
                  </a:lnTo>
                  <a:lnTo>
                    <a:pt x="47" y="253"/>
                  </a:lnTo>
                  <a:lnTo>
                    <a:pt x="46" y="253"/>
                  </a:lnTo>
                  <a:lnTo>
                    <a:pt x="46" y="251"/>
                  </a:lnTo>
                  <a:lnTo>
                    <a:pt x="47" y="249"/>
                  </a:lnTo>
                  <a:lnTo>
                    <a:pt x="49" y="249"/>
                  </a:lnTo>
                  <a:lnTo>
                    <a:pt x="49" y="248"/>
                  </a:lnTo>
                  <a:lnTo>
                    <a:pt x="49" y="248"/>
                  </a:lnTo>
                  <a:lnTo>
                    <a:pt x="46" y="249"/>
                  </a:lnTo>
                  <a:lnTo>
                    <a:pt x="46" y="248"/>
                  </a:lnTo>
                  <a:lnTo>
                    <a:pt x="46" y="246"/>
                  </a:lnTo>
                  <a:lnTo>
                    <a:pt x="46" y="246"/>
                  </a:lnTo>
                  <a:lnTo>
                    <a:pt x="44" y="248"/>
                  </a:lnTo>
                  <a:lnTo>
                    <a:pt x="44" y="248"/>
                  </a:lnTo>
                  <a:lnTo>
                    <a:pt x="43" y="246"/>
                  </a:lnTo>
                  <a:lnTo>
                    <a:pt x="43" y="246"/>
                  </a:lnTo>
                  <a:lnTo>
                    <a:pt x="44" y="245"/>
                  </a:lnTo>
                  <a:lnTo>
                    <a:pt x="44" y="245"/>
                  </a:lnTo>
                  <a:lnTo>
                    <a:pt x="43" y="245"/>
                  </a:lnTo>
                  <a:lnTo>
                    <a:pt x="43" y="246"/>
                  </a:lnTo>
                  <a:lnTo>
                    <a:pt x="43" y="248"/>
                  </a:lnTo>
                  <a:lnTo>
                    <a:pt x="43" y="248"/>
                  </a:lnTo>
                  <a:lnTo>
                    <a:pt x="41" y="249"/>
                  </a:lnTo>
                  <a:lnTo>
                    <a:pt x="39" y="248"/>
                  </a:lnTo>
                  <a:lnTo>
                    <a:pt x="38" y="248"/>
                  </a:lnTo>
                  <a:lnTo>
                    <a:pt x="38" y="245"/>
                  </a:lnTo>
                  <a:lnTo>
                    <a:pt x="35" y="243"/>
                  </a:lnTo>
                  <a:lnTo>
                    <a:pt x="35" y="241"/>
                  </a:lnTo>
                  <a:lnTo>
                    <a:pt x="36" y="240"/>
                  </a:lnTo>
                  <a:lnTo>
                    <a:pt x="35" y="238"/>
                  </a:lnTo>
                  <a:lnTo>
                    <a:pt x="33" y="238"/>
                  </a:lnTo>
                  <a:lnTo>
                    <a:pt x="32" y="240"/>
                  </a:lnTo>
                  <a:lnTo>
                    <a:pt x="32" y="238"/>
                  </a:lnTo>
                  <a:lnTo>
                    <a:pt x="30" y="238"/>
                  </a:lnTo>
                  <a:lnTo>
                    <a:pt x="30" y="237"/>
                  </a:lnTo>
                  <a:lnTo>
                    <a:pt x="32" y="237"/>
                  </a:lnTo>
                  <a:lnTo>
                    <a:pt x="32" y="237"/>
                  </a:lnTo>
                  <a:lnTo>
                    <a:pt x="35" y="235"/>
                  </a:lnTo>
                  <a:lnTo>
                    <a:pt x="36" y="235"/>
                  </a:lnTo>
                  <a:lnTo>
                    <a:pt x="33" y="234"/>
                  </a:lnTo>
                  <a:lnTo>
                    <a:pt x="32" y="234"/>
                  </a:lnTo>
                  <a:lnTo>
                    <a:pt x="33" y="232"/>
                  </a:lnTo>
                  <a:lnTo>
                    <a:pt x="35" y="232"/>
                  </a:lnTo>
                  <a:lnTo>
                    <a:pt x="39" y="232"/>
                  </a:lnTo>
                  <a:lnTo>
                    <a:pt x="38" y="230"/>
                  </a:lnTo>
                  <a:lnTo>
                    <a:pt x="36" y="229"/>
                  </a:lnTo>
                  <a:lnTo>
                    <a:pt x="36" y="229"/>
                  </a:lnTo>
                  <a:lnTo>
                    <a:pt x="38" y="226"/>
                  </a:lnTo>
                  <a:lnTo>
                    <a:pt x="41" y="223"/>
                  </a:lnTo>
                  <a:lnTo>
                    <a:pt x="44" y="218"/>
                  </a:lnTo>
                  <a:lnTo>
                    <a:pt x="46" y="218"/>
                  </a:lnTo>
                  <a:lnTo>
                    <a:pt x="47" y="216"/>
                  </a:lnTo>
                  <a:lnTo>
                    <a:pt x="49" y="216"/>
                  </a:lnTo>
                  <a:lnTo>
                    <a:pt x="50" y="218"/>
                  </a:lnTo>
                  <a:lnTo>
                    <a:pt x="50" y="218"/>
                  </a:lnTo>
                  <a:lnTo>
                    <a:pt x="50" y="218"/>
                  </a:lnTo>
                  <a:lnTo>
                    <a:pt x="50" y="216"/>
                  </a:lnTo>
                  <a:lnTo>
                    <a:pt x="52" y="215"/>
                  </a:lnTo>
                  <a:lnTo>
                    <a:pt x="54" y="213"/>
                  </a:lnTo>
                  <a:lnTo>
                    <a:pt x="54" y="213"/>
                  </a:lnTo>
                  <a:lnTo>
                    <a:pt x="52" y="213"/>
                  </a:lnTo>
                  <a:lnTo>
                    <a:pt x="50" y="215"/>
                  </a:lnTo>
                  <a:lnTo>
                    <a:pt x="50" y="213"/>
                  </a:lnTo>
                  <a:lnTo>
                    <a:pt x="50" y="210"/>
                  </a:lnTo>
                  <a:lnTo>
                    <a:pt x="50" y="208"/>
                  </a:lnTo>
                  <a:lnTo>
                    <a:pt x="50" y="207"/>
                  </a:lnTo>
                  <a:lnTo>
                    <a:pt x="52" y="205"/>
                  </a:lnTo>
                  <a:lnTo>
                    <a:pt x="55" y="205"/>
                  </a:lnTo>
                  <a:lnTo>
                    <a:pt x="57" y="205"/>
                  </a:lnTo>
                  <a:lnTo>
                    <a:pt x="57" y="205"/>
                  </a:lnTo>
                  <a:lnTo>
                    <a:pt x="54" y="204"/>
                  </a:lnTo>
                  <a:lnTo>
                    <a:pt x="55" y="202"/>
                  </a:lnTo>
                  <a:lnTo>
                    <a:pt x="57" y="201"/>
                  </a:lnTo>
                  <a:lnTo>
                    <a:pt x="60" y="201"/>
                  </a:lnTo>
                  <a:lnTo>
                    <a:pt x="63" y="201"/>
                  </a:lnTo>
                  <a:lnTo>
                    <a:pt x="66" y="202"/>
                  </a:lnTo>
                  <a:lnTo>
                    <a:pt x="68" y="204"/>
                  </a:lnTo>
                  <a:lnTo>
                    <a:pt x="68" y="204"/>
                  </a:lnTo>
                  <a:lnTo>
                    <a:pt x="66" y="205"/>
                  </a:lnTo>
                  <a:lnTo>
                    <a:pt x="66" y="205"/>
                  </a:lnTo>
                  <a:lnTo>
                    <a:pt x="66" y="205"/>
                  </a:lnTo>
                  <a:lnTo>
                    <a:pt x="66" y="205"/>
                  </a:lnTo>
                  <a:lnTo>
                    <a:pt x="68" y="205"/>
                  </a:lnTo>
                  <a:lnTo>
                    <a:pt x="69" y="204"/>
                  </a:lnTo>
                  <a:lnTo>
                    <a:pt x="71" y="204"/>
                  </a:lnTo>
                  <a:lnTo>
                    <a:pt x="71" y="205"/>
                  </a:lnTo>
                  <a:lnTo>
                    <a:pt x="73" y="205"/>
                  </a:lnTo>
                  <a:lnTo>
                    <a:pt x="76" y="204"/>
                  </a:lnTo>
                  <a:lnTo>
                    <a:pt x="77" y="204"/>
                  </a:lnTo>
                  <a:lnTo>
                    <a:pt x="79" y="202"/>
                  </a:lnTo>
                  <a:lnTo>
                    <a:pt x="82" y="201"/>
                  </a:lnTo>
                  <a:lnTo>
                    <a:pt x="85" y="196"/>
                  </a:lnTo>
                  <a:lnTo>
                    <a:pt x="87" y="194"/>
                  </a:lnTo>
                  <a:lnTo>
                    <a:pt x="88" y="194"/>
                  </a:lnTo>
                  <a:lnTo>
                    <a:pt x="90" y="194"/>
                  </a:lnTo>
                  <a:lnTo>
                    <a:pt x="90" y="196"/>
                  </a:lnTo>
                  <a:lnTo>
                    <a:pt x="91" y="196"/>
                  </a:lnTo>
                  <a:lnTo>
                    <a:pt x="98" y="196"/>
                  </a:lnTo>
                  <a:lnTo>
                    <a:pt x="101" y="194"/>
                  </a:lnTo>
                  <a:lnTo>
                    <a:pt x="104" y="193"/>
                  </a:lnTo>
                  <a:lnTo>
                    <a:pt x="106" y="191"/>
                  </a:lnTo>
                  <a:lnTo>
                    <a:pt x="107" y="189"/>
                  </a:lnTo>
                  <a:lnTo>
                    <a:pt x="109" y="188"/>
                  </a:lnTo>
                  <a:lnTo>
                    <a:pt x="107" y="185"/>
                  </a:lnTo>
                  <a:lnTo>
                    <a:pt x="107" y="183"/>
                  </a:lnTo>
                  <a:lnTo>
                    <a:pt x="106" y="177"/>
                  </a:lnTo>
                  <a:lnTo>
                    <a:pt x="102" y="174"/>
                  </a:lnTo>
                  <a:lnTo>
                    <a:pt x="99" y="174"/>
                  </a:lnTo>
                  <a:lnTo>
                    <a:pt x="98" y="174"/>
                  </a:lnTo>
                  <a:lnTo>
                    <a:pt x="99" y="171"/>
                  </a:lnTo>
                  <a:lnTo>
                    <a:pt x="102" y="171"/>
                  </a:lnTo>
                  <a:lnTo>
                    <a:pt x="104" y="171"/>
                  </a:lnTo>
                  <a:lnTo>
                    <a:pt x="106" y="169"/>
                  </a:lnTo>
                  <a:lnTo>
                    <a:pt x="107" y="169"/>
                  </a:lnTo>
                  <a:lnTo>
                    <a:pt x="107" y="167"/>
                  </a:lnTo>
                  <a:lnTo>
                    <a:pt x="107" y="166"/>
                  </a:lnTo>
                  <a:lnTo>
                    <a:pt x="107" y="164"/>
                  </a:lnTo>
                  <a:lnTo>
                    <a:pt x="106" y="164"/>
                  </a:lnTo>
                  <a:lnTo>
                    <a:pt x="104" y="163"/>
                  </a:lnTo>
                  <a:lnTo>
                    <a:pt x="104" y="161"/>
                  </a:lnTo>
                  <a:lnTo>
                    <a:pt x="102" y="161"/>
                  </a:lnTo>
                  <a:lnTo>
                    <a:pt x="99" y="164"/>
                  </a:lnTo>
                  <a:lnTo>
                    <a:pt x="96" y="164"/>
                  </a:lnTo>
                  <a:lnTo>
                    <a:pt x="95" y="164"/>
                  </a:lnTo>
                  <a:lnTo>
                    <a:pt x="93" y="166"/>
                  </a:lnTo>
                  <a:lnTo>
                    <a:pt x="88" y="167"/>
                  </a:lnTo>
                  <a:lnTo>
                    <a:pt x="87" y="169"/>
                  </a:lnTo>
                  <a:lnTo>
                    <a:pt x="82" y="172"/>
                  </a:lnTo>
                  <a:lnTo>
                    <a:pt x="80" y="174"/>
                  </a:lnTo>
                  <a:lnTo>
                    <a:pt x="79" y="175"/>
                  </a:lnTo>
                  <a:lnTo>
                    <a:pt x="79" y="171"/>
                  </a:lnTo>
                  <a:lnTo>
                    <a:pt x="74" y="167"/>
                  </a:lnTo>
                  <a:lnTo>
                    <a:pt x="73" y="169"/>
                  </a:lnTo>
                  <a:lnTo>
                    <a:pt x="73" y="171"/>
                  </a:lnTo>
                  <a:lnTo>
                    <a:pt x="74" y="171"/>
                  </a:lnTo>
                  <a:lnTo>
                    <a:pt x="76" y="171"/>
                  </a:lnTo>
                  <a:lnTo>
                    <a:pt x="76" y="172"/>
                  </a:lnTo>
                  <a:lnTo>
                    <a:pt x="74" y="174"/>
                  </a:lnTo>
                  <a:lnTo>
                    <a:pt x="73" y="172"/>
                  </a:lnTo>
                  <a:lnTo>
                    <a:pt x="69" y="171"/>
                  </a:lnTo>
                  <a:lnTo>
                    <a:pt x="66" y="169"/>
                  </a:lnTo>
                  <a:lnTo>
                    <a:pt x="58" y="169"/>
                  </a:lnTo>
                  <a:lnTo>
                    <a:pt x="52" y="172"/>
                  </a:lnTo>
                  <a:lnTo>
                    <a:pt x="52" y="171"/>
                  </a:lnTo>
                  <a:lnTo>
                    <a:pt x="50" y="171"/>
                  </a:lnTo>
                  <a:lnTo>
                    <a:pt x="50" y="171"/>
                  </a:lnTo>
                  <a:lnTo>
                    <a:pt x="49" y="172"/>
                  </a:lnTo>
                  <a:lnTo>
                    <a:pt x="49" y="172"/>
                  </a:lnTo>
                  <a:lnTo>
                    <a:pt x="47" y="172"/>
                  </a:lnTo>
                  <a:lnTo>
                    <a:pt x="46" y="172"/>
                  </a:lnTo>
                  <a:lnTo>
                    <a:pt x="41" y="171"/>
                  </a:lnTo>
                  <a:lnTo>
                    <a:pt x="32" y="169"/>
                  </a:lnTo>
                  <a:lnTo>
                    <a:pt x="28" y="169"/>
                  </a:lnTo>
                  <a:lnTo>
                    <a:pt x="27" y="166"/>
                  </a:lnTo>
                  <a:lnTo>
                    <a:pt x="27" y="164"/>
                  </a:lnTo>
                  <a:lnTo>
                    <a:pt x="27" y="164"/>
                  </a:lnTo>
                  <a:lnTo>
                    <a:pt x="27" y="161"/>
                  </a:lnTo>
                  <a:lnTo>
                    <a:pt x="25" y="161"/>
                  </a:lnTo>
                  <a:lnTo>
                    <a:pt x="20" y="158"/>
                  </a:lnTo>
                  <a:lnTo>
                    <a:pt x="19" y="156"/>
                  </a:lnTo>
                  <a:lnTo>
                    <a:pt x="20" y="156"/>
                  </a:lnTo>
                  <a:lnTo>
                    <a:pt x="20" y="156"/>
                  </a:lnTo>
                  <a:lnTo>
                    <a:pt x="22" y="156"/>
                  </a:lnTo>
                  <a:lnTo>
                    <a:pt x="25" y="156"/>
                  </a:lnTo>
                  <a:lnTo>
                    <a:pt x="27" y="155"/>
                  </a:lnTo>
                  <a:lnTo>
                    <a:pt x="28" y="153"/>
                  </a:lnTo>
                  <a:lnTo>
                    <a:pt x="32" y="153"/>
                  </a:lnTo>
                  <a:lnTo>
                    <a:pt x="32" y="153"/>
                  </a:lnTo>
                  <a:lnTo>
                    <a:pt x="30" y="153"/>
                  </a:lnTo>
                  <a:lnTo>
                    <a:pt x="24" y="152"/>
                  </a:lnTo>
                  <a:lnTo>
                    <a:pt x="24" y="152"/>
                  </a:lnTo>
                  <a:lnTo>
                    <a:pt x="13" y="150"/>
                  </a:lnTo>
                  <a:lnTo>
                    <a:pt x="5" y="147"/>
                  </a:lnTo>
                  <a:lnTo>
                    <a:pt x="3" y="145"/>
                  </a:lnTo>
                  <a:lnTo>
                    <a:pt x="3" y="144"/>
                  </a:lnTo>
                  <a:lnTo>
                    <a:pt x="5" y="142"/>
                  </a:lnTo>
                  <a:lnTo>
                    <a:pt x="5" y="142"/>
                  </a:lnTo>
                  <a:lnTo>
                    <a:pt x="5" y="144"/>
                  </a:lnTo>
                  <a:lnTo>
                    <a:pt x="5" y="144"/>
                  </a:lnTo>
                  <a:lnTo>
                    <a:pt x="9" y="142"/>
                  </a:lnTo>
                  <a:lnTo>
                    <a:pt x="13" y="139"/>
                  </a:lnTo>
                  <a:lnTo>
                    <a:pt x="17" y="139"/>
                  </a:lnTo>
                  <a:lnTo>
                    <a:pt x="19" y="139"/>
                  </a:lnTo>
                  <a:lnTo>
                    <a:pt x="20" y="137"/>
                  </a:lnTo>
                  <a:lnTo>
                    <a:pt x="22" y="134"/>
                  </a:lnTo>
                  <a:lnTo>
                    <a:pt x="25" y="134"/>
                  </a:lnTo>
                  <a:lnTo>
                    <a:pt x="27" y="133"/>
                  </a:lnTo>
                  <a:lnTo>
                    <a:pt x="30" y="133"/>
                  </a:lnTo>
                  <a:lnTo>
                    <a:pt x="32" y="133"/>
                  </a:lnTo>
                  <a:lnTo>
                    <a:pt x="33" y="133"/>
                  </a:lnTo>
                  <a:lnTo>
                    <a:pt x="38" y="133"/>
                  </a:lnTo>
                  <a:lnTo>
                    <a:pt x="38" y="133"/>
                  </a:lnTo>
                  <a:lnTo>
                    <a:pt x="39" y="133"/>
                  </a:lnTo>
                  <a:lnTo>
                    <a:pt x="39" y="133"/>
                  </a:lnTo>
                  <a:lnTo>
                    <a:pt x="35" y="130"/>
                  </a:lnTo>
                  <a:lnTo>
                    <a:pt x="36" y="130"/>
                  </a:lnTo>
                  <a:lnTo>
                    <a:pt x="36" y="128"/>
                  </a:lnTo>
                  <a:lnTo>
                    <a:pt x="41" y="126"/>
                  </a:lnTo>
                  <a:lnTo>
                    <a:pt x="44" y="125"/>
                  </a:lnTo>
                  <a:lnTo>
                    <a:pt x="47" y="126"/>
                  </a:lnTo>
                  <a:lnTo>
                    <a:pt x="52" y="123"/>
                  </a:lnTo>
                  <a:lnTo>
                    <a:pt x="55" y="122"/>
                  </a:lnTo>
                  <a:lnTo>
                    <a:pt x="61" y="122"/>
                  </a:lnTo>
                  <a:lnTo>
                    <a:pt x="66" y="122"/>
                  </a:lnTo>
                  <a:lnTo>
                    <a:pt x="68" y="122"/>
                  </a:lnTo>
                  <a:lnTo>
                    <a:pt x="65" y="122"/>
                  </a:lnTo>
                  <a:lnTo>
                    <a:pt x="63" y="122"/>
                  </a:lnTo>
                  <a:lnTo>
                    <a:pt x="65" y="123"/>
                  </a:lnTo>
                  <a:lnTo>
                    <a:pt x="65" y="123"/>
                  </a:lnTo>
                  <a:lnTo>
                    <a:pt x="65" y="125"/>
                  </a:lnTo>
                  <a:lnTo>
                    <a:pt x="63" y="126"/>
                  </a:lnTo>
                  <a:lnTo>
                    <a:pt x="63" y="130"/>
                  </a:lnTo>
                  <a:lnTo>
                    <a:pt x="63" y="130"/>
                  </a:lnTo>
                  <a:lnTo>
                    <a:pt x="61" y="131"/>
                  </a:lnTo>
                  <a:lnTo>
                    <a:pt x="66" y="134"/>
                  </a:lnTo>
                  <a:lnTo>
                    <a:pt x="74" y="134"/>
                  </a:lnTo>
                  <a:lnTo>
                    <a:pt x="79" y="134"/>
                  </a:lnTo>
                  <a:lnTo>
                    <a:pt x="80" y="134"/>
                  </a:lnTo>
                  <a:lnTo>
                    <a:pt x="82" y="134"/>
                  </a:lnTo>
                  <a:lnTo>
                    <a:pt x="88" y="134"/>
                  </a:lnTo>
                  <a:lnTo>
                    <a:pt x="91" y="136"/>
                  </a:lnTo>
                  <a:lnTo>
                    <a:pt x="93" y="134"/>
                  </a:lnTo>
                  <a:lnTo>
                    <a:pt x="98" y="130"/>
                  </a:lnTo>
                  <a:lnTo>
                    <a:pt x="99" y="130"/>
                  </a:lnTo>
                  <a:lnTo>
                    <a:pt x="101" y="130"/>
                  </a:lnTo>
                  <a:lnTo>
                    <a:pt x="102" y="131"/>
                  </a:lnTo>
                  <a:lnTo>
                    <a:pt x="104" y="131"/>
                  </a:lnTo>
                  <a:lnTo>
                    <a:pt x="104" y="131"/>
                  </a:lnTo>
                  <a:lnTo>
                    <a:pt x="104" y="130"/>
                  </a:lnTo>
                  <a:lnTo>
                    <a:pt x="104" y="128"/>
                  </a:lnTo>
                  <a:lnTo>
                    <a:pt x="98" y="126"/>
                  </a:lnTo>
                  <a:lnTo>
                    <a:pt x="93" y="128"/>
                  </a:lnTo>
                  <a:lnTo>
                    <a:pt x="91" y="126"/>
                  </a:lnTo>
                  <a:lnTo>
                    <a:pt x="93" y="125"/>
                  </a:lnTo>
                  <a:lnTo>
                    <a:pt x="88" y="120"/>
                  </a:lnTo>
                  <a:lnTo>
                    <a:pt x="87" y="119"/>
                  </a:lnTo>
                  <a:lnTo>
                    <a:pt x="84" y="119"/>
                  </a:lnTo>
                  <a:lnTo>
                    <a:pt x="84" y="117"/>
                  </a:lnTo>
                  <a:lnTo>
                    <a:pt x="82" y="114"/>
                  </a:lnTo>
                  <a:lnTo>
                    <a:pt x="84" y="114"/>
                  </a:lnTo>
                  <a:lnTo>
                    <a:pt x="85" y="114"/>
                  </a:lnTo>
                  <a:lnTo>
                    <a:pt x="87" y="114"/>
                  </a:lnTo>
                  <a:lnTo>
                    <a:pt x="88" y="117"/>
                  </a:lnTo>
                  <a:lnTo>
                    <a:pt x="90" y="117"/>
                  </a:lnTo>
                  <a:lnTo>
                    <a:pt x="90" y="120"/>
                  </a:lnTo>
                  <a:lnTo>
                    <a:pt x="91" y="123"/>
                  </a:lnTo>
                  <a:lnTo>
                    <a:pt x="96" y="125"/>
                  </a:lnTo>
                  <a:lnTo>
                    <a:pt x="101" y="125"/>
                  </a:lnTo>
                  <a:lnTo>
                    <a:pt x="102" y="125"/>
                  </a:lnTo>
                  <a:lnTo>
                    <a:pt x="104" y="125"/>
                  </a:lnTo>
                  <a:lnTo>
                    <a:pt x="109" y="126"/>
                  </a:lnTo>
                  <a:lnTo>
                    <a:pt x="110" y="126"/>
                  </a:lnTo>
                  <a:lnTo>
                    <a:pt x="117" y="126"/>
                  </a:lnTo>
                  <a:lnTo>
                    <a:pt x="117" y="123"/>
                  </a:lnTo>
                  <a:lnTo>
                    <a:pt x="117" y="122"/>
                  </a:lnTo>
                  <a:lnTo>
                    <a:pt x="115" y="122"/>
                  </a:lnTo>
                  <a:lnTo>
                    <a:pt x="110" y="122"/>
                  </a:lnTo>
                  <a:lnTo>
                    <a:pt x="107" y="120"/>
                  </a:lnTo>
                  <a:lnTo>
                    <a:pt x="104" y="120"/>
                  </a:lnTo>
                  <a:lnTo>
                    <a:pt x="99" y="123"/>
                  </a:lnTo>
                  <a:lnTo>
                    <a:pt x="98" y="122"/>
                  </a:lnTo>
                  <a:lnTo>
                    <a:pt x="96" y="120"/>
                  </a:lnTo>
                  <a:lnTo>
                    <a:pt x="93" y="119"/>
                  </a:lnTo>
                  <a:lnTo>
                    <a:pt x="93" y="117"/>
                  </a:lnTo>
                  <a:lnTo>
                    <a:pt x="95" y="114"/>
                  </a:lnTo>
                  <a:lnTo>
                    <a:pt x="96" y="112"/>
                  </a:lnTo>
                  <a:lnTo>
                    <a:pt x="95" y="112"/>
                  </a:lnTo>
                  <a:lnTo>
                    <a:pt x="91" y="111"/>
                  </a:lnTo>
                  <a:lnTo>
                    <a:pt x="85" y="112"/>
                  </a:lnTo>
                  <a:lnTo>
                    <a:pt x="85" y="111"/>
                  </a:lnTo>
                  <a:lnTo>
                    <a:pt x="85" y="109"/>
                  </a:lnTo>
                  <a:lnTo>
                    <a:pt x="82" y="112"/>
                  </a:lnTo>
                  <a:lnTo>
                    <a:pt x="80" y="111"/>
                  </a:lnTo>
                  <a:lnTo>
                    <a:pt x="76" y="111"/>
                  </a:lnTo>
                  <a:lnTo>
                    <a:pt x="69" y="109"/>
                  </a:lnTo>
                  <a:lnTo>
                    <a:pt x="66" y="108"/>
                  </a:lnTo>
                  <a:lnTo>
                    <a:pt x="65" y="106"/>
                  </a:lnTo>
                  <a:lnTo>
                    <a:pt x="63" y="100"/>
                  </a:lnTo>
                  <a:lnTo>
                    <a:pt x="60" y="97"/>
                  </a:lnTo>
                  <a:lnTo>
                    <a:pt x="43" y="85"/>
                  </a:lnTo>
                  <a:lnTo>
                    <a:pt x="33" y="84"/>
                  </a:lnTo>
                  <a:lnTo>
                    <a:pt x="30" y="81"/>
                  </a:lnTo>
                  <a:lnTo>
                    <a:pt x="27" y="79"/>
                  </a:lnTo>
                  <a:lnTo>
                    <a:pt x="25" y="79"/>
                  </a:lnTo>
                  <a:lnTo>
                    <a:pt x="22" y="79"/>
                  </a:lnTo>
                  <a:lnTo>
                    <a:pt x="24" y="78"/>
                  </a:lnTo>
                  <a:lnTo>
                    <a:pt x="25" y="76"/>
                  </a:lnTo>
                  <a:lnTo>
                    <a:pt x="24" y="78"/>
                  </a:lnTo>
                  <a:lnTo>
                    <a:pt x="25" y="78"/>
                  </a:lnTo>
                  <a:lnTo>
                    <a:pt x="27" y="78"/>
                  </a:lnTo>
                  <a:lnTo>
                    <a:pt x="27" y="76"/>
                  </a:lnTo>
                  <a:lnTo>
                    <a:pt x="28" y="73"/>
                  </a:lnTo>
                  <a:lnTo>
                    <a:pt x="30" y="68"/>
                  </a:lnTo>
                  <a:lnTo>
                    <a:pt x="30" y="65"/>
                  </a:lnTo>
                  <a:lnTo>
                    <a:pt x="39" y="65"/>
                  </a:lnTo>
                  <a:lnTo>
                    <a:pt x="47" y="65"/>
                  </a:lnTo>
                  <a:lnTo>
                    <a:pt x="49" y="65"/>
                  </a:lnTo>
                  <a:lnTo>
                    <a:pt x="58" y="63"/>
                  </a:lnTo>
                  <a:lnTo>
                    <a:pt x="60" y="63"/>
                  </a:lnTo>
                  <a:lnTo>
                    <a:pt x="65" y="62"/>
                  </a:lnTo>
                  <a:lnTo>
                    <a:pt x="69" y="59"/>
                  </a:lnTo>
                  <a:lnTo>
                    <a:pt x="73" y="54"/>
                  </a:lnTo>
                  <a:lnTo>
                    <a:pt x="74" y="52"/>
                  </a:lnTo>
                  <a:lnTo>
                    <a:pt x="74" y="52"/>
                  </a:lnTo>
                  <a:lnTo>
                    <a:pt x="74" y="52"/>
                  </a:lnTo>
                  <a:lnTo>
                    <a:pt x="74" y="51"/>
                  </a:lnTo>
                  <a:lnTo>
                    <a:pt x="76" y="46"/>
                  </a:lnTo>
                  <a:lnTo>
                    <a:pt x="77" y="43"/>
                  </a:lnTo>
                  <a:lnTo>
                    <a:pt x="85" y="34"/>
                  </a:lnTo>
                  <a:lnTo>
                    <a:pt x="90" y="30"/>
                  </a:lnTo>
                  <a:lnTo>
                    <a:pt x="91" y="29"/>
                  </a:lnTo>
                  <a:lnTo>
                    <a:pt x="93" y="29"/>
                  </a:lnTo>
                  <a:lnTo>
                    <a:pt x="93" y="29"/>
                  </a:lnTo>
                  <a:lnTo>
                    <a:pt x="95" y="29"/>
                  </a:lnTo>
                  <a:lnTo>
                    <a:pt x="95" y="30"/>
                  </a:lnTo>
                  <a:lnTo>
                    <a:pt x="93" y="30"/>
                  </a:lnTo>
                  <a:lnTo>
                    <a:pt x="91" y="32"/>
                  </a:lnTo>
                  <a:lnTo>
                    <a:pt x="90" y="32"/>
                  </a:lnTo>
                  <a:lnTo>
                    <a:pt x="90" y="32"/>
                  </a:lnTo>
                  <a:lnTo>
                    <a:pt x="91" y="32"/>
                  </a:lnTo>
                  <a:lnTo>
                    <a:pt x="95" y="32"/>
                  </a:lnTo>
                  <a:lnTo>
                    <a:pt x="96" y="30"/>
                  </a:lnTo>
                  <a:lnTo>
                    <a:pt x="106" y="29"/>
                  </a:lnTo>
                  <a:lnTo>
                    <a:pt x="110" y="26"/>
                  </a:lnTo>
                  <a:lnTo>
                    <a:pt x="110" y="26"/>
                  </a:lnTo>
                  <a:lnTo>
                    <a:pt x="118" y="21"/>
                  </a:lnTo>
                  <a:lnTo>
                    <a:pt x="120" y="21"/>
                  </a:lnTo>
                  <a:lnTo>
                    <a:pt x="120" y="22"/>
                  </a:lnTo>
                  <a:lnTo>
                    <a:pt x="118" y="24"/>
                  </a:lnTo>
                  <a:lnTo>
                    <a:pt x="120" y="26"/>
                  </a:lnTo>
                  <a:lnTo>
                    <a:pt x="118" y="29"/>
                  </a:lnTo>
                  <a:lnTo>
                    <a:pt x="121" y="29"/>
                  </a:lnTo>
                  <a:lnTo>
                    <a:pt x="121" y="29"/>
                  </a:lnTo>
                  <a:lnTo>
                    <a:pt x="121" y="29"/>
                  </a:lnTo>
                  <a:lnTo>
                    <a:pt x="121" y="27"/>
                  </a:lnTo>
                  <a:lnTo>
                    <a:pt x="121" y="26"/>
                  </a:lnTo>
                  <a:lnTo>
                    <a:pt x="123" y="24"/>
                  </a:lnTo>
                  <a:lnTo>
                    <a:pt x="125" y="24"/>
                  </a:lnTo>
                  <a:lnTo>
                    <a:pt x="129" y="22"/>
                  </a:lnTo>
                  <a:lnTo>
                    <a:pt x="123" y="22"/>
                  </a:lnTo>
                  <a:lnTo>
                    <a:pt x="120" y="21"/>
                  </a:lnTo>
                  <a:lnTo>
                    <a:pt x="118" y="21"/>
                  </a:lnTo>
                  <a:lnTo>
                    <a:pt x="125" y="16"/>
                  </a:lnTo>
                  <a:lnTo>
                    <a:pt x="129" y="13"/>
                  </a:lnTo>
                  <a:lnTo>
                    <a:pt x="131" y="13"/>
                  </a:lnTo>
                  <a:lnTo>
                    <a:pt x="131" y="15"/>
                  </a:lnTo>
                  <a:lnTo>
                    <a:pt x="131" y="15"/>
                  </a:lnTo>
                  <a:lnTo>
                    <a:pt x="131" y="16"/>
                  </a:lnTo>
                  <a:lnTo>
                    <a:pt x="129" y="16"/>
                  </a:lnTo>
                  <a:lnTo>
                    <a:pt x="129" y="18"/>
                  </a:lnTo>
                  <a:lnTo>
                    <a:pt x="131" y="18"/>
                  </a:lnTo>
                  <a:lnTo>
                    <a:pt x="132" y="16"/>
                  </a:lnTo>
                  <a:lnTo>
                    <a:pt x="134" y="16"/>
                  </a:lnTo>
                  <a:lnTo>
                    <a:pt x="140" y="16"/>
                  </a:lnTo>
                  <a:lnTo>
                    <a:pt x="142" y="15"/>
                  </a:lnTo>
                  <a:lnTo>
                    <a:pt x="142" y="15"/>
                  </a:lnTo>
                  <a:lnTo>
                    <a:pt x="148" y="15"/>
                  </a:lnTo>
                  <a:lnTo>
                    <a:pt x="150" y="15"/>
                  </a:lnTo>
                  <a:lnTo>
                    <a:pt x="155" y="11"/>
                  </a:lnTo>
                  <a:lnTo>
                    <a:pt x="159" y="10"/>
                  </a:lnTo>
                  <a:lnTo>
                    <a:pt x="161" y="8"/>
                  </a:lnTo>
                  <a:lnTo>
                    <a:pt x="164" y="5"/>
                  </a:lnTo>
                  <a:lnTo>
                    <a:pt x="166" y="2"/>
                  </a:lnTo>
                  <a:lnTo>
                    <a:pt x="17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58" name="Freeform 26"/>
            <p:cNvSpPr>
              <a:spLocks/>
            </p:cNvSpPr>
            <p:nvPr/>
          </p:nvSpPr>
          <p:spPr bwMode="auto">
            <a:xfrm>
              <a:off x="5630497" y="2718151"/>
              <a:ext cx="11695" cy="15594"/>
            </a:xfrm>
            <a:custGeom>
              <a:avLst/>
              <a:gdLst>
                <a:gd name="T0" fmla="*/ 4 w 6"/>
                <a:gd name="T1" fmla="*/ 0 h 8"/>
                <a:gd name="T2" fmla="*/ 6 w 6"/>
                <a:gd name="T3" fmla="*/ 0 h 8"/>
                <a:gd name="T4" fmla="*/ 6 w 6"/>
                <a:gd name="T5" fmla="*/ 0 h 8"/>
                <a:gd name="T6" fmla="*/ 6 w 6"/>
                <a:gd name="T7" fmla="*/ 3 h 8"/>
                <a:gd name="T8" fmla="*/ 6 w 6"/>
                <a:gd name="T9" fmla="*/ 5 h 8"/>
                <a:gd name="T10" fmla="*/ 4 w 6"/>
                <a:gd name="T11" fmla="*/ 5 h 8"/>
                <a:gd name="T12" fmla="*/ 1 w 6"/>
                <a:gd name="T13" fmla="*/ 8 h 8"/>
                <a:gd name="T14" fmla="*/ 1 w 6"/>
                <a:gd name="T15" fmla="*/ 6 h 8"/>
                <a:gd name="T16" fmla="*/ 0 w 6"/>
                <a:gd name="T17" fmla="*/ 8 h 8"/>
                <a:gd name="T18" fmla="*/ 0 w 6"/>
                <a:gd name="T19" fmla="*/ 6 h 8"/>
                <a:gd name="T20" fmla="*/ 0 w 6"/>
                <a:gd name="T21" fmla="*/ 6 h 8"/>
                <a:gd name="T22" fmla="*/ 1 w 6"/>
                <a:gd name="T23" fmla="*/ 5 h 8"/>
                <a:gd name="T24" fmla="*/ 1 w 6"/>
                <a:gd name="T25" fmla="*/ 3 h 8"/>
                <a:gd name="T26" fmla="*/ 3 w 6"/>
                <a:gd name="T27" fmla="*/ 2 h 8"/>
                <a:gd name="T28" fmla="*/ 4 w 6"/>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8">
                  <a:moveTo>
                    <a:pt x="4" y="0"/>
                  </a:moveTo>
                  <a:lnTo>
                    <a:pt x="6" y="0"/>
                  </a:lnTo>
                  <a:lnTo>
                    <a:pt x="6" y="0"/>
                  </a:lnTo>
                  <a:lnTo>
                    <a:pt x="6" y="3"/>
                  </a:lnTo>
                  <a:lnTo>
                    <a:pt x="6" y="5"/>
                  </a:lnTo>
                  <a:lnTo>
                    <a:pt x="4" y="5"/>
                  </a:lnTo>
                  <a:lnTo>
                    <a:pt x="1" y="8"/>
                  </a:lnTo>
                  <a:lnTo>
                    <a:pt x="1" y="6"/>
                  </a:lnTo>
                  <a:lnTo>
                    <a:pt x="0" y="8"/>
                  </a:lnTo>
                  <a:lnTo>
                    <a:pt x="0" y="6"/>
                  </a:lnTo>
                  <a:lnTo>
                    <a:pt x="0" y="6"/>
                  </a:lnTo>
                  <a:lnTo>
                    <a:pt x="1" y="5"/>
                  </a:lnTo>
                  <a:lnTo>
                    <a:pt x="1" y="3"/>
                  </a:lnTo>
                  <a:lnTo>
                    <a:pt x="3" y="2"/>
                  </a:lnTo>
                  <a:lnTo>
                    <a:pt x="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59" name="Freeform 27"/>
            <p:cNvSpPr>
              <a:spLocks noEditPoints="1"/>
            </p:cNvSpPr>
            <p:nvPr/>
          </p:nvSpPr>
          <p:spPr bwMode="auto">
            <a:xfrm>
              <a:off x="5534986" y="2456955"/>
              <a:ext cx="278739" cy="458068"/>
            </a:xfrm>
            <a:custGeom>
              <a:avLst/>
              <a:gdLst>
                <a:gd name="T0" fmla="*/ 80 w 143"/>
                <a:gd name="T1" fmla="*/ 229 h 235"/>
                <a:gd name="T2" fmla="*/ 57 w 143"/>
                <a:gd name="T3" fmla="*/ 156 h 235"/>
                <a:gd name="T4" fmla="*/ 31 w 143"/>
                <a:gd name="T5" fmla="*/ 121 h 235"/>
                <a:gd name="T6" fmla="*/ 36 w 143"/>
                <a:gd name="T7" fmla="*/ 132 h 235"/>
                <a:gd name="T8" fmla="*/ 25 w 143"/>
                <a:gd name="T9" fmla="*/ 140 h 235"/>
                <a:gd name="T10" fmla="*/ 14 w 143"/>
                <a:gd name="T11" fmla="*/ 136 h 235"/>
                <a:gd name="T12" fmla="*/ 0 w 143"/>
                <a:gd name="T13" fmla="*/ 134 h 235"/>
                <a:gd name="T14" fmla="*/ 9 w 143"/>
                <a:gd name="T15" fmla="*/ 126 h 235"/>
                <a:gd name="T16" fmla="*/ 42 w 143"/>
                <a:gd name="T17" fmla="*/ 109 h 235"/>
                <a:gd name="T18" fmla="*/ 30 w 143"/>
                <a:gd name="T19" fmla="*/ 109 h 235"/>
                <a:gd name="T20" fmla="*/ 25 w 143"/>
                <a:gd name="T21" fmla="*/ 106 h 235"/>
                <a:gd name="T22" fmla="*/ 33 w 143"/>
                <a:gd name="T23" fmla="*/ 102 h 235"/>
                <a:gd name="T24" fmla="*/ 27 w 143"/>
                <a:gd name="T25" fmla="*/ 96 h 235"/>
                <a:gd name="T26" fmla="*/ 23 w 143"/>
                <a:gd name="T27" fmla="*/ 88 h 235"/>
                <a:gd name="T28" fmla="*/ 27 w 143"/>
                <a:gd name="T29" fmla="*/ 82 h 235"/>
                <a:gd name="T30" fmla="*/ 27 w 143"/>
                <a:gd name="T31" fmla="*/ 68 h 235"/>
                <a:gd name="T32" fmla="*/ 33 w 143"/>
                <a:gd name="T33" fmla="*/ 80 h 235"/>
                <a:gd name="T34" fmla="*/ 22 w 143"/>
                <a:gd name="T35" fmla="*/ 71 h 235"/>
                <a:gd name="T36" fmla="*/ 11 w 143"/>
                <a:gd name="T37" fmla="*/ 68 h 235"/>
                <a:gd name="T38" fmla="*/ 25 w 143"/>
                <a:gd name="T39" fmla="*/ 60 h 235"/>
                <a:gd name="T40" fmla="*/ 16 w 143"/>
                <a:gd name="T41" fmla="*/ 60 h 235"/>
                <a:gd name="T42" fmla="*/ 20 w 143"/>
                <a:gd name="T43" fmla="*/ 55 h 235"/>
                <a:gd name="T44" fmla="*/ 63 w 143"/>
                <a:gd name="T45" fmla="*/ 60 h 235"/>
                <a:gd name="T46" fmla="*/ 75 w 143"/>
                <a:gd name="T47" fmla="*/ 68 h 235"/>
                <a:gd name="T48" fmla="*/ 82 w 143"/>
                <a:gd name="T49" fmla="*/ 90 h 235"/>
                <a:gd name="T50" fmla="*/ 71 w 143"/>
                <a:gd name="T51" fmla="*/ 101 h 235"/>
                <a:gd name="T52" fmla="*/ 94 w 143"/>
                <a:gd name="T53" fmla="*/ 112 h 235"/>
                <a:gd name="T54" fmla="*/ 118 w 143"/>
                <a:gd name="T55" fmla="*/ 148 h 235"/>
                <a:gd name="T56" fmla="*/ 123 w 143"/>
                <a:gd name="T57" fmla="*/ 161 h 235"/>
                <a:gd name="T58" fmla="*/ 142 w 143"/>
                <a:gd name="T59" fmla="*/ 167 h 235"/>
                <a:gd name="T60" fmla="*/ 135 w 143"/>
                <a:gd name="T61" fmla="*/ 186 h 235"/>
                <a:gd name="T62" fmla="*/ 131 w 143"/>
                <a:gd name="T63" fmla="*/ 194 h 235"/>
                <a:gd name="T64" fmla="*/ 121 w 143"/>
                <a:gd name="T65" fmla="*/ 205 h 235"/>
                <a:gd name="T66" fmla="*/ 90 w 143"/>
                <a:gd name="T67" fmla="*/ 208 h 235"/>
                <a:gd name="T68" fmla="*/ 63 w 143"/>
                <a:gd name="T69" fmla="*/ 216 h 235"/>
                <a:gd name="T70" fmla="*/ 39 w 143"/>
                <a:gd name="T71" fmla="*/ 217 h 235"/>
                <a:gd name="T72" fmla="*/ 52 w 143"/>
                <a:gd name="T73" fmla="*/ 202 h 235"/>
                <a:gd name="T74" fmla="*/ 79 w 143"/>
                <a:gd name="T75" fmla="*/ 189 h 235"/>
                <a:gd name="T76" fmla="*/ 55 w 143"/>
                <a:gd name="T77" fmla="*/ 188 h 235"/>
                <a:gd name="T78" fmla="*/ 57 w 143"/>
                <a:gd name="T79" fmla="*/ 177 h 235"/>
                <a:gd name="T80" fmla="*/ 52 w 143"/>
                <a:gd name="T81" fmla="*/ 166 h 235"/>
                <a:gd name="T82" fmla="*/ 72 w 143"/>
                <a:gd name="T83" fmla="*/ 158 h 235"/>
                <a:gd name="T84" fmla="*/ 74 w 143"/>
                <a:gd name="T85" fmla="*/ 145 h 235"/>
                <a:gd name="T86" fmla="*/ 74 w 143"/>
                <a:gd name="T87" fmla="*/ 123 h 235"/>
                <a:gd name="T88" fmla="*/ 53 w 143"/>
                <a:gd name="T89" fmla="*/ 126 h 235"/>
                <a:gd name="T90" fmla="*/ 50 w 143"/>
                <a:gd name="T91" fmla="*/ 112 h 235"/>
                <a:gd name="T92" fmla="*/ 46 w 143"/>
                <a:gd name="T93" fmla="*/ 102 h 235"/>
                <a:gd name="T94" fmla="*/ 39 w 143"/>
                <a:gd name="T95" fmla="*/ 102 h 235"/>
                <a:gd name="T96" fmla="*/ 38 w 143"/>
                <a:gd name="T97" fmla="*/ 106 h 235"/>
                <a:gd name="T98" fmla="*/ 36 w 143"/>
                <a:gd name="T99" fmla="*/ 91 h 235"/>
                <a:gd name="T100" fmla="*/ 36 w 143"/>
                <a:gd name="T101" fmla="*/ 76 h 235"/>
                <a:gd name="T102" fmla="*/ 41 w 143"/>
                <a:gd name="T103" fmla="*/ 63 h 235"/>
                <a:gd name="T104" fmla="*/ 44 w 143"/>
                <a:gd name="T105" fmla="*/ 52 h 235"/>
                <a:gd name="T106" fmla="*/ 68 w 143"/>
                <a:gd name="T107" fmla="*/ 47 h 235"/>
                <a:gd name="T108" fmla="*/ 72 w 143"/>
                <a:gd name="T109" fmla="*/ 44 h 235"/>
                <a:gd name="T110" fmla="*/ 77 w 143"/>
                <a:gd name="T111" fmla="*/ 41 h 235"/>
                <a:gd name="T112" fmla="*/ 69 w 143"/>
                <a:gd name="T113" fmla="*/ 38 h 235"/>
                <a:gd name="T114" fmla="*/ 77 w 143"/>
                <a:gd name="T115" fmla="*/ 36 h 235"/>
                <a:gd name="T116" fmla="*/ 102 w 143"/>
                <a:gd name="T117" fmla="*/ 10 h 235"/>
                <a:gd name="T118" fmla="*/ 96 w 143"/>
                <a:gd name="T119" fmla="*/ 14 h 235"/>
                <a:gd name="T120" fmla="*/ 98 w 143"/>
                <a:gd name="T121" fmla="*/ 5 h 235"/>
                <a:gd name="T122" fmla="*/ 107 w 143"/>
                <a:gd name="T123" fmla="*/ 2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 h="235">
                  <a:moveTo>
                    <a:pt x="85" y="233"/>
                  </a:moveTo>
                  <a:lnTo>
                    <a:pt x="88" y="233"/>
                  </a:lnTo>
                  <a:lnTo>
                    <a:pt x="88" y="235"/>
                  </a:lnTo>
                  <a:lnTo>
                    <a:pt x="88" y="235"/>
                  </a:lnTo>
                  <a:lnTo>
                    <a:pt x="88" y="235"/>
                  </a:lnTo>
                  <a:lnTo>
                    <a:pt x="88" y="235"/>
                  </a:lnTo>
                  <a:lnTo>
                    <a:pt x="87" y="235"/>
                  </a:lnTo>
                  <a:lnTo>
                    <a:pt x="85" y="235"/>
                  </a:lnTo>
                  <a:lnTo>
                    <a:pt x="85" y="233"/>
                  </a:lnTo>
                  <a:close/>
                  <a:moveTo>
                    <a:pt x="80" y="229"/>
                  </a:moveTo>
                  <a:lnTo>
                    <a:pt x="82" y="229"/>
                  </a:lnTo>
                  <a:lnTo>
                    <a:pt x="82" y="229"/>
                  </a:lnTo>
                  <a:lnTo>
                    <a:pt x="80" y="230"/>
                  </a:lnTo>
                  <a:lnTo>
                    <a:pt x="80" y="230"/>
                  </a:lnTo>
                  <a:lnTo>
                    <a:pt x="80" y="230"/>
                  </a:lnTo>
                  <a:lnTo>
                    <a:pt x="80" y="229"/>
                  </a:lnTo>
                  <a:close/>
                  <a:moveTo>
                    <a:pt x="99" y="205"/>
                  </a:moveTo>
                  <a:lnTo>
                    <a:pt x="101" y="206"/>
                  </a:lnTo>
                  <a:lnTo>
                    <a:pt x="102" y="206"/>
                  </a:lnTo>
                  <a:lnTo>
                    <a:pt x="101" y="208"/>
                  </a:lnTo>
                  <a:lnTo>
                    <a:pt x="101" y="208"/>
                  </a:lnTo>
                  <a:lnTo>
                    <a:pt x="101" y="208"/>
                  </a:lnTo>
                  <a:lnTo>
                    <a:pt x="99" y="208"/>
                  </a:lnTo>
                  <a:lnTo>
                    <a:pt x="99" y="208"/>
                  </a:lnTo>
                  <a:lnTo>
                    <a:pt x="96" y="206"/>
                  </a:lnTo>
                  <a:lnTo>
                    <a:pt x="94" y="206"/>
                  </a:lnTo>
                  <a:lnTo>
                    <a:pt x="96" y="206"/>
                  </a:lnTo>
                  <a:lnTo>
                    <a:pt x="98" y="206"/>
                  </a:lnTo>
                  <a:lnTo>
                    <a:pt x="99" y="205"/>
                  </a:lnTo>
                  <a:close/>
                  <a:moveTo>
                    <a:pt x="53" y="154"/>
                  </a:moveTo>
                  <a:lnTo>
                    <a:pt x="55" y="154"/>
                  </a:lnTo>
                  <a:lnTo>
                    <a:pt x="57" y="156"/>
                  </a:lnTo>
                  <a:lnTo>
                    <a:pt x="58" y="156"/>
                  </a:lnTo>
                  <a:lnTo>
                    <a:pt x="60" y="156"/>
                  </a:lnTo>
                  <a:lnTo>
                    <a:pt x="58" y="158"/>
                  </a:lnTo>
                  <a:lnTo>
                    <a:pt x="57" y="158"/>
                  </a:lnTo>
                  <a:lnTo>
                    <a:pt x="57" y="159"/>
                  </a:lnTo>
                  <a:lnTo>
                    <a:pt x="55" y="159"/>
                  </a:lnTo>
                  <a:lnTo>
                    <a:pt x="53" y="159"/>
                  </a:lnTo>
                  <a:lnTo>
                    <a:pt x="53" y="159"/>
                  </a:lnTo>
                  <a:lnTo>
                    <a:pt x="52" y="158"/>
                  </a:lnTo>
                  <a:lnTo>
                    <a:pt x="52" y="154"/>
                  </a:lnTo>
                  <a:lnTo>
                    <a:pt x="53" y="154"/>
                  </a:lnTo>
                  <a:close/>
                  <a:moveTo>
                    <a:pt x="25" y="118"/>
                  </a:moveTo>
                  <a:lnTo>
                    <a:pt x="28" y="118"/>
                  </a:lnTo>
                  <a:lnTo>
                    <a:pt x="30" y="118"/>
                  </a:lnTo>
                  <a:lnTo>
                    <a:pt x="30" y="120"/>
                  </a:lnTo>
                  <a:lnTo>
                    <a:pt x="31" y="121"/>
                  </a:lnTo>
                  <a:lnTo>
                    <a:pt x="33" y="125"/>
                  </a:lnTo>
                  <a:lnTo>
                    <a:pt x="34" y="126"/>
                  </a:lnTo>
                  <a:lnTo>
                    <a:pt x="34" y="128"/>
                  </a:lnTo>
                  <a:lnTo>
                    <a:pt x="34" y="128"/>
                  </a:lnTo>
                  <a:lnTo>
                    <a:pt x="33" y="129"/>
                  </a:lnTo>
                  <a:lnTo>
                    <a:pt x="33" y="129"/>
                  </a:lnTo>
                  <a:lnTo>
                    <a:pt x="34" y="129"/>
                  </a:lnTo>
                  <a:lnTo>
                    <a:pt x="34" y="129"/>
                  </a:lnTo>
                  <a:lnTo>
                    <a:pt x="38" y="129"/>
                  </a:lnTo>
                  <a:lnTo>
                    <a:pt x="38" y="131"/>
                  </a:lnTo>
                  <a:lnTo>
                    <a:pt x="38" y="131"/>
                  </a:lnTo>
                  <a:lnTo>
                    <a:pt x="39" y="132"/>
                  </a:lnTo>
                  <a:lnTo>
                    <a:pt x="39" y="134"/>
                  </a:lnTo>
                  <a:lnTo>
                    <a:pt x="38" y="134"/>
                  </a:lnTo>
                  <a:lnTo>
                    <a:pt x="38" y="132"/>
                  </a:lnTo>
                  <a:lnTo>
                    <a:pt x="36" y="132"/>
                  </a:lnTo>
                  <a:lnTo>
                    <a:pt x="36" y="131"/>
                  </a:lnTo>
                  <a:lnTo>
                    <a:pt x="36" y="132"/>
                  </a:lnTo>
                  <a:lnTo>
                    <a:pt x="36" y="136"/>
                  </a:lnTo>
                  <a:lnTo>
                    <a:pt x="36" y="136"/>
                  </a:lnTo>
                  <a:lnTo>
                    <a:pt x="38" y="136"/>
                  </a:lnTo>
                  <a:lnTo>
                    <a:pt x="36" y="137"/>
                  </a:lnTo>
                  <a:lnTo>
                    <a:pt x="34" y="137"/>
                  </a:lnTo>
                  <a:lnTo>
                    <a:pt x="33" y="137"/>
                  </a:lnTo>
                  <a:lnTo>
                    <a:pt x="33" y="139"/>
                  </a:lnTo>
                  <a:lnTo>
                    <a:pt x="33" y="139"/>
                  </a:lnTo>
                  <a:lnTo>
                    <a:pt x="31" y="140"/>
                  </a:lnTo>
                  <a:lnTo>
                    <a:pt x="31" y="142"/>
                  </a:lnTo>
                  <a:lnTo>
                    <a:pt x="30" y="142"/>
                  </a:lnTo>
                  <a:lnTo>
                    <a:pt x="28" y="140"/>
                  </a:lnTo>
                  <a:lnTo>
                    <a:pt x="27" y="140"/>
                  </a:lnTo>
                  <a:lnTo>
                    <a:pt x="25" y="140"/>
                  </a:lnTo>
                  <a:lnTo>
                    <a:pt x="25" y="142"/>
                  </a:lnTo>
                  <a:lnTo>
                    <a:pt x="25" y="142"/>
                  </a:lnTo>
                  <a:lnTo>
                    <a:pt x="23" y="142"/>
                  </a:lnTo>
                  <a:lnTo>
                    <a:pt x="22" y="142"/>
                  </a:lnTo>
                  <a:lnTo>
                    <a:pt x="22" y="140"/>
                  </a:lnTo>
                  <a:lnTo>
                    <a:pt x="22" y="139"/>
                  </a:lnTo>
                  <a:lnTo>
                    <a:pt x="22" y="139"/>
                  </a:lnTo>
                  <a:lnTo>
                    <a:pt x="20" y="139"/>
                  </a:lnTo>
                  <a:lnTo>
                    <a:pt x="19" y="139"/>
                  </a:lnTo>
                  <a:lnTo>
                    <a:pt x="19" y="137"/>
                  </a:lnTo>
                  <a:lnTo>
                    <a:pt x="19" y="137"/>
                  </a:lnTo>
                  <a:lnTo>
                    <a:pt x="19" y="136"/>
                  </a:lnTo>
                  <a:lnTo>
                    <a:pt x="17" y="136"/>
                  </a:lnTo>
                  <a:lnTo>
                    <a:pt x="17" y="134"/>
                  </a:lnTo>
                  <a:lnTo>
                    <a:pt x="16" y="134"/>
                  </a:lnTo>
                  <a:lnTo>
                    <a:pt x="14" y="136"/>
                  </a:lnTo>
                  <a:lnTo>
                    <a:pt x="14" y="137"/>
                  </a:lnTo>
                  <a:lnTo>
                    <a:pt x="14" y="137"/>
                  </a:lnTo>
                  <a:lnTo>
                    <a:pt x="14" y="137"/>
                  </a:lnTo>
                  <a:lnTo>
                    <a:pt x="14" y="139"/>
                  </a:lnTo>
                  <a:lnTo>
                    <a:pt x="12" y="139"/>
                  </a:lnTo>
                  <a:lnTo>
                    <a:pt x="12" y="140"/>
                  </a:lnTo>
                  <a:lnTo>
                    <a:pt x="11" y="140"/>
                  </a:lnTo>
                  <a:lnTo>
                    <a:pt x="11" y="140"/>
                  </a:lnTo>
                  <a:lnTo>
                    <a:pt x="9" y="140"/>
                  </a:lnTo>
                  <a:lnTo>
                    <a:pt x="8" y="140"/>
                  </a:lnTo>
                  <a:lnTo>
                    <a:pt x="6" y="139"/>
                  </a:lnTo>
                  <a:lnTo>
                    <a:pt x="5" y="139"/>
                  </a:lnTo>
                  <a:lnTo>
                    <a:pt x="5" y="137"/>
                  </a:lnTo>
                  <a:lnTo>
                    <a:pt x="3" y="137"/>
                  </a:lnTo>
                  <a:lnTo>
                    <a:pt x="0" y="134"/>
                  </a:lnTo>
                  <a:lnTo>
                    <a:pt x="0" y="134"/>
                  </a:lnTo>
                  <a:lnTo>
                    <a:pt x="0" y="132"/>
                  </a:lnTo>
                  <a:lnTo>
                    <a:pt x="1" y="132"/>
                  </a:lnTo>
                  <a:lnTo>
                    <a:pt x="5" y="131"/>
                  </a:lnTo>
                  <a:lnTo>
                    <a:pt x="6" y="131"/>
                  </a:lnTo>
                  <a:lnTo>
                    <a:pt x="6" y="131"/>
                  </a:lnTo>
                  <a:lnTo>
                    <a:pt x="5" y="129"/>
                  </a:lnTo>
                  <a:lnTo>
                    <a:pt x="5" y="129"/>
                  </a:lnTo>
                  <a:lnTo>
                    <a:pt x="3" y="129"/>
                  </a:lnTo>
                  <a:lnTo>
                    <a:pt x="3" y="129"/>
                  </a:lnTo>
                  <a:lnTo>
                    <a:pt x="5" y="128"/>
                  </a:lnTo>
                  <a:lnTo>
                    <a:pt x="5" y="128"/>
                  </a:lnTo>
                  <a:lnTo>
                    <a:pt x="6" y="128"/>
                  </a:lnTo>
                  <a:lnTo>
                    <a:pt x="6" y="128"/>
                  </a:lnTo>
                  <a:lnTo>
                    <a:pt x="8" y="128"/>
                  </a:lnTo>
                  <a:lnTo>
                    <a:pt x="9" y="128"/>
                  </a:lnTo>
                  <a:lnTo>
                    <a:pt x="9" y="126"/>
                  </a:lnTo>
                  <a:lnTo>
                    <a:pt x="9" y="125"/>
                  </a:lnTo>
                  <a:lnTo>
                    <a:pt x="11" y="125"/>
                  </a:lnTo>
                  <a:lnTo>
                    <a:pt x="11" y="123"/>
                  </a:lnTo>
                  <a:lnTo>
                    <a:pt x="11" y="121"/>
                  </a:lnTo>
                  <a:lnTo>
                    <a:pt x="14" y="121"/>
                  </a:lnTo>
                  <a:lnTo>
                    <a:pt x="14" y="121"/>
                  </a:lnTo>
                  <a:lnTo>
                    <a:pt x="16" y="121"/>
                  </a:lnTo>
                  <a:lnTo>
                    <a:pt x="16" y="121"/>
                  </a:lnTo>
                  <a:lnTo>
                    <a:pt x="17" y="118"/>
                  </a:lnTo>
                  <a:lnTo>
                    <a:pt x="19" y="118"/>
                  </a:lnTo>
                  <a:lnTo>
                    <a:pt x="19" y="118"/>
                  </a:lnTo>
                  <a:lnTo>
                    <a:pt x="20" y="118"/>
                  </a:lnTo>
                  <a:lnTo>
                    <a:pt x="23" y="118"/>
                  </a:lnTo>
                  <a:lnTo>
                    <a:pt x="25" y="118"/>
                  </a:lnTo>
                  <a:close/>
                  <a:moveTo>
                    <a:pt x="42" y="109"/>
                  </a:moveTo>
                  <a:lnTo>
                    <a:pt x="42" y="109"/>
                  </a:lnTo>
                  <a:lnTo>
                    <a:pt x="42" y="109"/>
                  </a:lnTo>
                  <a:lnTo>
                    <a:pt x="44" y="110"/>
                  </a:lnTo>
                  <a:lnTo>
                    <a:pt x="44" y="112"/>
                  </a:lnTo>
                  <a:lnTo>
                    <a:pt x="44" y="114"/>
                  </a:lnTo>
                  <a:lnTo>
                    <a:pt x="42" y="114"/>
                  </a:lnTo>
                  <a:lnTo>
                    <a:pt x="41" y="114"/>
                  </a:lnTo>
                  <a:lnTo>
                    <a:pt x="41" y="114"/>
                  </a:lnTo>
                  <a:lnTo>
                    <a:pt x="39" y="110"/>
                  </a:lnTo>
                  <a:lnTo>
                    <a:pt x="41" y="109"/>
                  </a:lnTo>
                  <a:lnTo>
                    <a:pt x="41" y="109"/>
                  </a:lnTo>
                  <a:lnTo>
                    <a:pt x="41" y="109"/>
                  </a:lnTo>
                  <a:lnTo>
                    <a:pt x="42" y="109"/>
                  </a:lnTo>
                  <a:close/>
                  <a:moveTo>
                    <a:pt x="30" y="104"/>
                  </a:moveTo>
                  <a:lnTo>
                    <a:pt x="30" y="106"/>
                  </a:lnTo>
                  <a:lnTo>
                    <a:pt x="30" y="107"/>
                  </a:lnTo>
                  <a:lnTo>
                    <a:pt x="30" y="109"/>
                  </a:lnTo>
                  <a:lnTo>
                    <a:pt x="30" y="109"/>
                  </a:lnTo>
                  <a:lnTo>
                    <a:pt x="27" y="110"/>
                  </a:lnTo>
                  <a:lnTo>
                    <a:pt x="27" y="110"/>
                  </a:lnTo>
                  <a:lnTo>
                    <a:pt x="27" y="110"/>
                  </a:lnTo>
                  <a:lnTo>
                    <a:pt x="27" y="109"/>
                  </a:lnTo>
                  <a:lnTo>
                    <a:pt x="27" y="107"/>
                  </a:lnTo>
                  <a:lnTo>
                    <a:pt x="27" y="107"/>
                  </a:lnTo>
                  <a:lnTo>
                    <a:pt x="27" y="107"/>
                  </a:lnTo>
                  <a:lnTo>
                    <a:pt x="27" y="107"/>
                  </a:lnTo>
                  <a:lnTo>
                    <a:pt x="25" y="109"/>
                  </a:lnTo>
                  <a:lnTo>
                    <a:pt x="23" y="109"/>
                  </a:lnTo>
                  <a:lnTo>
                    <a:pt x="23" y="109"/>
                  </a:lnTo>
                  <a:lnTo>
                    <a:pt x="25" y="107"/>
                  </a:lnTo>
                  <a:lnTo>
                    <a:pt x="25" y="106"/>
                  </a:lnTo>
                  <a:lnTo>
                    <a:pt x="25" y="106"/>
                  </a:lnTo>
                  <a:lnTo>
                    <a:pt x="25" y="106"/>
                  </a:lnTo>
                  <a:lnTo>
                    <a:pt x="25" y="106"/>
                  </a:lnTo>
                  <a:lnTo>
                    <a:pt x="27" y="106"/>
                  </a:lnTo>
                  <a:lnTo>
                    <a:pt x="27" y="106"/>
                  </a:lnTo>
                  <a:lnTo>
                    <a:pt x="28" y="104"/>
                  </a:lnTo>
                  <a:lnTo>
                    <a:pt x="30" y="104"/>
                  </a:lnTo>
                  <a:close/>
                  <a:moveTo>
                    <a:pt x="34" y="99"/>
                  </a:moveTo>
                  <a:lnTo>
                    <a:pt x="34" y="99"/>
                  </a:lnTo>
                  <a:lnTo>
                    <a:pt x="34" y="102"/>
                  </a:lnTo>
                  <a:lnTo>
                    <a:pt x="31" y="106"/>
                  </a:lnTo>
                  <a:lnTo>
                    <a:pt x="31" y="106"/>
                  </a:lnTo>
                  <a:lnTo>
                    <a:pt x="30" y="106"/>
                  </a:lnTo>
                  <a:lnTo>
                    <a:pt x="30" y="106"/>
                  </a:lnTo>
                  <a:lnTo>
                    <a:pt x="30" y="106"/>
                  </a:lnTo>
                  <a:lnTo>
                    <a:pt x="30" y="104"/>
                  </a:lnTo>
                  <a:lnTo>
                    <a:pt x="30" y="104"/>
                  </a:lnTo>
                  <a:lnTo>
                    <a:pt x="33" y="102"/>
                  </a:lnTo>
                  <a:lnTo>
                    <a:pt x="31" y="102"/>
                  </a:lnTo>
                  <a:lnTo>
                    <a:pt x="31" y="102"/>
                  </a:lnTo>
                  <a:lnTo>
                    <a:pt x="31" y="101"/>
                  </a:lnTo>
                  <a:lnTo>
                    <a:pt x="34" y="101"/>
                  </a:lnTo>
                  <a:lnTo>
                    <a:pt x="34" y="99"/>
                  </a:lnTo>
                  <a:close/>
                  <a:moveTo>
                    <a:pt x="30" y="88"/>
                  </a:moveTo>
                  <a:lnTo>
                    <a:pt x="30" y="90"/>
                  </a:lnTo>
                  <a:lnTo>
                    <a:pt x="31" y="90"/>
                  </a:lnTo>
                  <a:lnTo>
                    <a:pt x="31" y="91"/>
                  </a:lnTo>
                  <a:lnTo>
                    <a:pt x="33" y="91"/>
                  </a:lnTo>
                  <a:lnTo>
                    <a:pt x="34" y="93"/>
                  </a:lnTo>
                  <a:lnTo>
                    <a:pt x="34" y="95"/>
                  </a:lnTo>
                  <a:lnTo>
                    <a:pt x="28" y="96"/>
                  </a:lnTo>
                  <a:lnTo>
                    <a:pt x="27" y="96"/>
                  </a:lnTo>
                  <a:lnTo>
                    <a:pt x="27" y="96"/>
                  </a:lnTo>
                  <a:lnTo>
                    <a:pt x="27" y="96"/>
                  </a:lnTo>
                  <a:lnTo>
                    <a:pt x="28" y="95"/>
                  </a:lnTo>
                  <a:lnTo>
                    <a:pt x="30" y="93"/>
                  </a:lnTo>
                  <a:lnTo>
                    <a:pt x="27" y="91"/>
                  </a:lnTo>
                  <a:lnTo>
                    <a:pt x="27" y="91"/>
                  </a:lnTo>
                  <a:lnTo>
                    <a:pt x="27" y="90"/>
                  </a:lnTo>
                  <a:lnTo>
                    <a:pt x="27" y="90"/>
                  </a:lnTo>
                  <a:lnTo>
                    <a:pt x="28" y="90"/>
                  </a:lnTo>
                  <a:lnTo>
                    <a:pt x="30" y="88"/>
                  </a:lnTo>
                  <a:close/>
                  <a:moveTo>
                    <a:pt x="23" y="88"/>
                  </a:moveTo>
                  <a:lnTo>
                    <a:pt x="23" y="88"/>
                  </a:lnTo>
                  <a:lnTo>
                    <a:pt x="23" y="90"/>
                  </a:lnTo>
                  <a:lnTo>
                    <a:pt x="22" y="90"/>
                  </a:lnTo>
                  <a:lnTo>
                    <a:pt x="22" y="90"/>
                  </a:lnTo>
                  <a:lnTo>
                    <a:pt x="22" y="90"/>
                  </a:lnTo>
                  <a:lnTo>
                    <a:pt x="23" y="88"/>
                  </a:lnTo>
                  <a:lnTo>
                    <a:pt x="23" y="88"/>
                  </a:lnTo>
                  <a:close/>
                  <a:moveTo>
                    <a:pt x="9" y="82"/>
                  </a:moveTo>
                  <a:lnTo>
                    <a:pt x="11" y="82"/>
                  </a:lnTo>
                  <a:lnTo>
                    <a:pt x="11" y="82"/>
                  </a:lnTo>
                  <a:lnTo>
                    <a:pt x="11" y="82"/>
                  </a:lnTo>
                  <a:lnTo>
                    <a:pt x="9" y="84"/>
                  </a:lnTo>
                  <a:lnTo>
                    <a:pt x="9" y="82"/>
                  </a:lnTo>
                  <a:lnTo>
                    <a:pt x="9" y="82"/>
                  </a:lnTo>
                  <a:lnTo>
                    <a:pt x="9" y="82"/>
                  </a:lnTo>
                  <a:lnTo>
                    <a:pt x="9" y="82"/>
                  </a:lnTo>
                  <a:close/>
                  <a:moveTo>
                    <a:pt x="27" y="80"/>
                  </a:moveTo>
                  <a:lnTo>
                    <a:pt x="27" y="80"/>
                  </a:lnTo>
                  <a:lnTo>
                    <a:pt x="27" y="82"/>
                  </a:lnTo>
                  <a:lnTo>
                    <a:pt x="27" y="82"/>
                  </a:lnTo>
                  <a:lnTo>
                    <a:pt x="27" y="82"/>
                  </a:lnTo>
                  <a:lnTo>
                    <a:pt x="27" y="84"/>
                  </a:lnTo>
                  <a:lnTo>
                    <a:pt x="27" y="82"/>
                  </a:lnTo>
                  <a:lnTo>
                    <a:pt x="25" y="82"/>
                  </a:lnTo>
                  <a:lnTo>
                    <a:pt x="25" y="82"/>
                  </a:lnTo>
                  <a:lnTo>
                    <a:pt x="27" y="80"/>
                  </a:lnTo>
                  <a:close/>
                  <a:moveTo>
                    <a:pt x="12" y="74"/>
                  </a:moveTo>
                  <a:lnTo>
                    <a:pt x="12" y="74"/>
                  </a:lnTo>
                  <a:lnTo>
                    <a:pt x="12" y="79"/>
                  </a:lnTo>
                  <a:lnTo>
                    <a:pt x="12" y="79"/>
                  </a:lnTo>
                  <a:lnTo>
                    <a:pt x="12" y="79"/>
                  </a:lnTo>
                  <a:lnTo>
                    <a:pt x="11" y="79"/>
                  </a:lnTo>
                  <a:lnTo>
                    <a:pt x="11" y="79"/>
                  </a:lnTo>
                  <a:lnTo>
                    <a:pt x="11" y="77"/>
                  </a:lnTo>
                  <a:lnTo>
                    <a:pt x="11" y="77"/>
                  </a:lnTo>
                  <a:lnTo>
                    <a:pt x="11" y="76"/>
                  </a:lnTo>
                  <a:lnTo>
                    <a:pt x="11" y="74"/>
                  </a:lnTo>
                  <a:lnTo>
                    <a:pt x="12" y="74"/>
                  </a:lnTo>
                  <a:close/>
                  <a:moveTo>
                    <a:pt x="27" y="68"/>
                  </a:moveTo>
                  <a:lnTo>
                    <a:pt x="28" y="68"/>
                  </a:lnTo>
                  <a:lnTo>
                    <a:pt x="28" y="69"/>
                  </a:lnTo>
                  <a:lnTo>
                    <a:pt x="28" y="71"/>
                  </a:lnTo>
                  <a:lnTo>
                    <a:pt x="28" y="73"/>
                  </a:lnTo>
                  <a:lnTo>
                    <a:pt x="28" y="74"/>
                  </a:lnTo>
                  <a:lnTo>
                    <a:pt x="30" y="74"/>
                  </a:lnTo>
                  <a:lnTo>
                    <a:pt x="30" y="76"/>
                  </a:lnTo>
                  <a:lnTo>
                    <a:pt x="30" y="76"/>
                  </a:lnTo>
                  <a:lnTo>
                    <a:pt x="30" y="76"/>
                  </a:lnTo>
                  <a:lnTo>
                    <a:pt x="33" y="76"/>
                  </a:lnTo>
                  <a:lnTo>
                    <a:pt x="34" y="76"/>
                  </a:lnTo>
                  <a:lnTo>
                    <a:pt x="36" y="77"/>
                  </a:lnTo>
                  <a:lnTo>
                    <a:pt x="36" y="77"/>
                  </a:lnTo>
                  <a:lnTo>
                    <a:pt x="36" y="77"/>
                  </a:lnTo>
                  <a:lnTo>
                    <a:pt x="34" y="79"/>
                  </a:lnTo>
                  <a:lnTo>
                    <a:pt x="33" y="80"/>
                  </a:lnTo>
                  <a:lnTo>
                    <a:pt x="31" y="80"/>
                  </a:lnTo>
                  <a:lnTo>
                    <a:pt x="31" y="80"/>
                  </a:lnTo>
                  <a:lnTo>
                    <a:pt x="31" y="80"/>
                  </a:lnTo>
                  <a:lnTo>
                    <a:pt x="30" y="77"/>
                  </a:lnTo>
                  <a:lnTo>
                    <a:pt x="28" y="79"/>
                  </a:lnTo>
                  <a:lnTo>
                    <a:pt x="27" y="77"/>
                  </a:lnTo>
                  <a:lnTo>
                    <a:pt x="27" y="77"/>
                  </a:lnTo>
                  <a:lnTo>
                    <a:pt x="25" y="77"/>
                  </a:lnTo>
                  <a:lnTo>
                    <a:pt x="25" y="76"/>
                  </a:lnTo>
                  <a:lnTo>
                    <a:pt x="22" y="74"/>
                  </a:lnTo>
                  <a:lnTo>
                    <a:pt x="20" y="73"/>
                  </a:lnTo>
                  <a:lnTo>
                    <a:pt x="20" y="73"/>
                  </a:lnTo>
                  <a:lnTo>
                    <a:pt x="20" y="73"/>
                  </a:lnTo>
                  <a:lnTo>
                    <a:pt x="20" y="71"/>
                  </a:lnTo>
                  <a:lnTo>
                    <a:pt x="22" y="73"/>
                  </a:lnTo>
                  <a:lnTo>
                    <a:pt x="22" y="71"/>
                  </a:lnTo>
                  <a:lnTo>
                    <a:pt x="22" y="71"/>
                  </a:lnTo>
                  <a:lnTo>
                    <a:pt x="22" y="71"/>
                  </a:lnTo>
                  <a:lnTo>
                    <a:pt x="22" y="71"/>
                  </a:lnTo>
                  <a:lnTo>
                    <a:pt x="22" y="69"/>
                  </a:lnTo>
                  <a:lnTo>
                    <a:pt x="25" y="69"/>
                  </a:lnTo>
                  <a:lnTo>
                    <a:pt x="27" y="68"/>
                  </a:lnTo>
                  <a:lnTo>
                    <a:pt x="27" y="68"/>
                  </a:lnTo>
                  <a:close/>
                  <a:moveTo>
                    <a:pt x="14" y="68"/>
                  </a:moveTo>
                  <a:lnTo>
                    <a:pt x="16" y="69"/>
                  </a:lnTo>
                  <a:lnTo>
                    <a:pt x="14" y="71"/>
                  </a:lnTo>
                  <a:lnTo>
                    <a:pt x="12" y="71"/>
                  </a:lnTo>
                  <a:lnTo>
                    <a:pt x="9" y="69"/>
                  </a:lnTo>
                  <a:lnTo>
                    <a:pt x="9" y="69"/>
                  </a:lnTo>
                  <a:lnTo>
                    <a:pt x="9" y="69"/>
                  </a:lnTo>
                  <a:lnTo>
                    <a:pt x="9" y="68"/>
                  </a:lnTo>
                  <a:lnTo>
                    <a:pt x="11" y="68"/>
                  </a:lnTo>
                  <a:lnTo>
                    <a:pt x="11" y="68"/>
                  </a:lnTo>
                  <a:lnTo>
                    <a:pt x="12" y="68"/>
                  </a:lnTo>
                  <a:lnTo>
                    <a:pt x="12" y="68"/>
                  </a:lnTo>
                  <a:lnTo>
                    <a:pt x="14" y="68"/>
                  </a:lnTo>
                  <a:close/>
                  <a:moveTo>
                    <a:pt x="28" y="50"/>
                  </a:moveTo>
                  <a:lnTo>
                    <a:pt x="28" y="50"/>
                  </a:lnTo>
                  <a:lnTo>
                    <a:pt x="28" y="52"/>
                  </a:lnTo>
                  <a:lnTo>
                    <a:pt x="28" y="54"/>
                  </a:lnTo>
                  <a:lnTo>
                    <a:pt x="27" y="57"/>
                  </a:lnTo>
                  <a:lnTo>
                    <a:pt x="25" y="57"/>
                  </a:lnTo>
                  <a:lnTo>
                    <a:pt x="25" y="58"/>
                  </a:lnTo>
                  <a:lnTo>
                    <a:pt x="23" y="58"/>
                  </a:lnTo>
                  <a:lnTo>
                    <a:pt x="25" y="58"/>
                  </a:lnTo>
                  <a:lnTo>
                    <a:pt x="25" y="60"/>
                  </a:lnTo>
                  <a:lnTo>
                    <a:pt x="25" y="60"/>
                  </a:lnTo>
                  <a:lnTo>
                    <a:pt x="25" y="60"/>
                  </a:lnTo>
                  <a:lnTo>
                    <a:pt x="22" y="62"/>
                  </a:lnTo>
                  <a:lnTo>
                    <a:pt x="22" y="63"/>
                  </a:lnTo>
                  <a:lnTo>
                    <a:pt x="19" y="65"/>
                  </a:lnTo>
                  <a:lnTo>
                    <a:pt x="19" y="65"/>
                  </a:lnTo>
                  <a:lnTo>
                    <a:pt x="17" y="66"/>
                  </a:lnTo>
                  <a:lnTo>
                    <a:pt x="17" y="66"/>
                  </a:lnTo>
                  <a:lnTo>
                    <a:pt x="17" y="66"/>
                  </a:lnTo>
                  <a:lnTo>
                    <a:pt x="17" y="66"/>
                  </a:lnTo>
                  <a:lnTo>
                    <a:pt x="16" y="65"/>
                  </a:lnTo>
                  <a:lnTo>
                    <a:pt x="17" y="63"/>
                  </a:lnTo>
                  <a:lnTo>
                    <a:pt x="17" y="63"/>
                  </a:lnTo>
                  <a:lnTo>
                    <a:pt x="19" y="63"/>
                  </a:lnTo>
                  <a:lnTo>
                    <a:pt x="19" y="63"/>
                  </a:lnTo>
                  <a:lnTo>
                    <a:pt x="17" y="62"/>
                  </a:lnTo>
                  <a:lnTo>
                    <a:pt x="16" y="62"/>
                  </a:lnTo>
                  <a:lnTo>
                    <a:pt x="16" y="60"/>
                  </a:lnTo>
                  <a:lnTo>
                    <a:pt x="17" y="60"/>
                  </a:lnTo>
                  <a:lnTo>
                    <a:pt x="16" y="60"/>
                  </a:lnTo>
                  <a:lnTo>
                    <a:pt x="16" y="60"/>
                  </a:lnTo>
                  <a:lnTo>
                    <a:pt x="16" y="60"/>
                  </a:lnTo>
                  <a:lnTo>
                    <a:pt x="16" y="58"/>
                  </a:lnTo>
                  <a:lnTo>
                    <a:pt x="16" y="58"/>
                  </a:lnTo>
                  <a:lnTo>
                    <a:pt x="16" y="57"/>
                  </a:lnTo>
                  <a:lnTo>
                    <a:pt x="16" y="57"/>
                  </a:lnTo>
                  <a:lnTo>
                    <a:pt x="16" y="57"/>
                  </a:lnTo>
                  <a:lnTo>
                    <a:pt x="17" y="57"/>
                  </a:lnTo>
                  <a:lnTo>
                    <a:pt x="17" y="57"/>
                  </a:lnTo>
                  <a:lnTo>
                    <a:pt x="19" y="57"/>
                  </a:lnTo>
                  <a:lnTo>
                    <a:pt x="19" y="57"/>
                  </a:lnTo>
                  <a:lnTo>
                    <a:pt x="20" y="57"/>
                  </a:lnTo>
                  <a:lnTo>
                    <a:pt x="20" y="57"/>
                  </a:lnTo>
                  <a:lnTo>
                    <a:pt x="20" y="55"/>
                  </a:lnTo>
                  <a:lnTo>
                    <a:pt x="20" y="55"/>
                  </a:lnTo>
                  <a:lnTo>
                    <a:pt x="20" y="54"/>
                  </a:lnTo>
                  <a:lnTo>
                    <a:pt x="23" y="54"/>
                  </a:lnTo>
                  <a:lnTo>
                    <a:pt x="27" y="50"/>
                  </a:lnTo>
                  <a:lnTo>
                    <a:pt x="28" y="50"/>
                  </a:lnTo>
                  <a:close/>
                  <a:moveTo>
                    <a:pt x="71" y="47"/>
                  </a:moveTo>
                  <a:lnTo>
                    <a:pt x="74" y="47"/>
                  </a:lnTo>
                  <a:lnTo>
                    <a:pt x="74" y="47"/>
                  </a:lnTo>
                  <a:lnTo>
                    <a:pt x="74" y="49"/>
                  </a:lnTo>
                  <a:lnTo>
                    <a:pt x="72" y="50"/>
                  </a:lnTo>
                  <a:lnTo>
                    <a:pt x="72" y="52"/>
                  </a:lnTo>
                  <a:lnTo>
                    <a:pt x="72" y="52"/>
                  </a:lnTo>
                  <a:lnTo>
                    <a:pt x="72" y="54"/>
                  </a:lnTo>
                  <a:lnTo>
                    <a:pt x="71" y="54"/>
                  </a:lnTo>
                  <a:lnTo>
                    <a:pt x="69" y="57"/>
                  </a:lnTo>
                  <a:lnTo>
                    <a:pt x="63" y="60"/>
                  </a:lnTo>
                  <a:lnTo>
                    <a:pt x="60" y="62"/>
                  </a:lnTo>
                  <a:lnTo>
                    <a:pt x="60" y="63"/>
                  </a:lnTo>
                  <a:lnTo>
                    <a:pt x="60" y="65"/>
                  </a:lnTo>
                  <a:lnTo>
                    <a:pt x="61" y="65"/>
                  </a:lnTo>
                  <a:lnTo>
                    <a:pt x="61" y="65"/>
                  </a:lnTo>
                  <a:lnTo>
                    <a:pt x="61" y="66"/>
                  </a:lnTo>
                  <a:lnTo>
                    <a:pt x="58" y="68"/>
                  </a:lnTo>
                  <a:lnTo>
                    <a:pt x="58" y="69"/>
                  </a:lnTo>
                  <a:lnTo>
                    <a:pt x="60" y="69"/>
                  </a:lnTo>
                  <a:lnTo>
                    <a:pt x="61" y="69"/>
                  </a:lnTo>
                  <a:lnTo>
                    <a:pt x="66" y="68"/>
                  </a:lnTo>
                  <a:lnTo>
                    <a:pt x="69" y="68"/>
                  </a:lnTo>
                  <a:lnTo>
                    <a:pt x="71" y="68"/>
                  </a:lnTo>
                  <a:lnTo>
                    <a:pt x="74" y="68"/>
                  </a:lnTo>
                  <a:lnTo>
                    <a:pt x="74" y="68"/>
                  </a:lnTo>
                  <a:lnTo>
                    <a:pt x="75" y="68"/>
                  </a:lnTo>
                  <a:lnTo>
                    <a:pt x="77" y="68"/>
                  </a:lnTo>
                  <a:lnTo>
                    <a:pt x="85" y="68"/>
                  </a:lnTo>
                  <a:lnTo>
                    <a:pt x="88" y="68"/>
                  </a:lnTo>
                  <a:lnTo>
                    <a:pt x="90" y="68"/>
                  </a:lnTo>
                  <a:lnTo>
                    <a:pt x="91" y="69"/>
                  </a:lnTo>
                  <a:lnTo>
                    <a:pt x="91" y="71"/>
                  </a:lnTo>
                  <a:lnTo>
                    <a:pt x="91" y="73"/>
                  </a:lnTo>
                  <a:lnTo>
                    <a:pt x="91" y="73"/>
                  </a:lnTo>
                  <a:lnTo>
                    <a:pt x="90" y="74"/>
                  </a:lnTo>
                  <a:lnTo>
                    <a:pt x="88" y="76"/>
                  </a:lnTo>
                  <a:lnTo>
                    <a:pt x="88" y="77"/>
                  </a:lnTo>
                  <a:lnTo>
                    <a:pt x="88" y="79"/>
                  </a:lnTo>
                  <a:lnTo>
                    <a:pt x="88" y="80"/>
                  </a:lnTo>
                  <a:lnTo>
                    <a:pt x="85" y="85"/>
                  </a:lnTo>
                  <a:lnTo>
                    <a:pt x="83" y="87"/>
                  </a:lnTo>
                  <a:lnTo>
                    <a:pt x="82" y="90"/>
                  </a:lnTo>
                  <a:lnTo>
                    <a:pt x="80" y="91"/>
                  </a:lnTo>
                  <a:lnTo>
                    <a:pt x="79" y="91"/>
                  </a:lnTo>
                  <a:lnTo>
                    <a:pt x="77" y="93"/>
                  </a:lnTo>
                  <a:lnTo>
                    <a:pt x="74" y="93"/>
                  </a:lnTo>
                  <a:lnTo>
                    <a:pt x="72" y="93"/>
                  </a:lnTo>
                  <a:lnTo>
                    <a:pt x="71" y="95"/>
                  </a:lnTo>
                  <a:lnTo>
                    <a:pt x="69" y="95"/>
                  </a:lnTo>
                  <a:lnTo>
                    <a:pt x="71" y="95"/>
                  </a:lnTo>
                  <a:lnTo>
                    <a:pt x="72" y="95"/>
                  </a:lnTo>
                  <a:lnTo>
                    <a:pt x="75" y="95"/>
                  </a:lnTo>
                  <a:lnTo>
                    <a:pt x="79" y="96"/>
                  </a:lnTo>
                  <a:lnTo>
                    <a:pt x="79" y="98"/>
                  </a:lnTo>
                  <a:lnTo>
                    <a:pt x="77" y="98"/>
                  </a:lnTo>
                  <a:lnTo>
                    <a:pt x="74" y="98"/>
                  </a:lnTo>
                  <a:lnTo>
                    <a:pt x="72" y="101"/>
                  </a:lnTo>
                  <a:lnTo>
                    <a:pt x="71" y="101"/>
                  </a:lnTo>
                  <a:lnTo>
                    <a:pt x="69" y="102"/>
                  </a:lnTo>
                  <a:lnTo>
                    <a:pt x="68" y="101"/>
                  </a:lnTo>
                  <a:lnTo>
                    <a:pt x="64" y="101"/>
                  </a:lnTo>
                  <a:lnTo>
                    <a:pt x="63" y="101"/>
                  </a:lnTo>
                  <a:lnTo>
                    <a:pt x="64" y="101"/>
                  </a:lnTo>
                  <a:lnTo>
                    <a:pt x="66" y="102"/>
                  </a:lnTo>
                  <a:lnTo>
                    <a:pt x="74" y="104"/>
                  </a:lnTo>
                  <a:lnTo>
                    <a:pt x="74" y="102"/>
                  </a:lnTo>
                  <a:lnTo>
                    <a:pt x="77" y="102"/>
                  </a:lnTo>
                  <a:lnTo>
                    <a:pt x="80" y="102"/>
                  </a:lnTo>
                  <a:lnTo>
                    <a:pt x="87" y="104"/>
                  </a:lnTo>
                  <a:lnTo>
                    <a:pt x="88" y="106"/>
                  </a:lnTo>
                  <a:lnTo>
                    <a:pt x="91" y="109"/>
                  </a:lnTo>
                  <a:lnTo>
                    <a:pt x="93" y="110"/>
                  </a:lnTo>
                  <a:lnTo>
                    <a:pt x="94" y="110"/>
                  </a:lnTo>
                  <a:lnTo>
                    <a:pt x="94" y="112"/>
                  </a:lnTo>
                  <a:lnTo>
                    <a:pt x="96" y="117"/>
                  </a:lnTo>
                  <a:lnTo>
                    <a:pt x="98" y="121"/>
                  </a:lnTo>
                  <a:lnTo>
                    <a:pt x="99" y="128"/>
                  </a:lnTo>
                  <a:lnTo>
                    <a:pt x="99" y="129"/>
                  </a:lnTo>
                  <a:lnTo>
                    <a:pt x="101" y="129"/>
                  </a:lnTo>
                  <a:lnTo>
                    <a:pt x="107" y="132"/>
                  </a:lnTo>
                  <a:lnTo>
                    <a:pt x="109" y="132"/>
                  </a:lnTo>
                  <a:lnTo>
                    <a:pt x="110" y="134"/>
                  </a:lnTo>
                  <a:lnTo>
                    <a:pt x="112" y="137"/>
                  </a:lnTo>
                  <a:lnTo>
                    <a:pt x="115" y="139"/>
                  </a:lnTo>
                  <a:lnTo>
                    <a:pt x="116" y="140"/>
                  </a:lnTo>
                  <a:lnTo>
                    <a:pt x="115" y="140"/>
                  </a:lnTo>
                  <a:lnTo>
                    <a:pt x="115" y="142"/>
                  </a:lnTo>
                  <a:lnTo>
                    <a:pt x="115" y="143"/>
                  </a:lnTo>
                  <a:lnTo>
                    <a:pt x="116" y="145"/>
                  </a:lnTo>
                  <a:lnTo>
                    <a:pt x="118" y="148"/>
                  </a:lnTo>
                  <a:lnTo>
                    <a:pt x="120" y="150"/>
                  </a:lnTo>
                  <a:lnTo>
                    <a:pt x="120" y="150"/>
                  </a:lnTo>
                  <a:lnTo>
                    <a:pt x="118" y="150"/>
                  </a:lnTo>
                  <a:lnTo>
                    <a:pt x="118" y="150"/>
                  </a:lnTo>
                  <a:lnTo>
                    <a:pt x="116" y="150"/>
                  </a:lnTo>
                  <a:lnTo>
                    <a:pt x="115" y="148"/>
                  </a:lnTo>
                  <a:lnTo>
                    <a:pt x="113" y="148"/>
                  </a:lnTo>
                  <a:lnTo>
                    <a:pt x="112" y="148"/>
                  </a:lnTo>
                  <a:lnTo>
                    <a:pt x="110" y="148"/>
                  </a:lnTo>
                  <a:lnTo>
                    <a:pt x="109" y="148"/>
                  </a:lnTo>
                  <a:lnTo>
                    <a:pt x="110" y="148"/>
                  </a:lnTo>
                  <a:lnTo>
                    <a:pt x="113" y="148"/>
                  </a:lnTo>
                  <a:lnTo>
                    <a:pt x="120" y="153"/>
                  </a:lnTo>
                  <a:lnTo>
                    <a:pt x="121" y="156"/>
                  </a:lnTo>
                  <a:lnTo>
                    <a:pt x="123" y="159"/>
                  </a:lnTo>
                  <a:lnTo>
                    <a:pt x="123" y="161"/>
                  </a:lnTo>
                  <a:lnTo>
                    <a:pt x="121" y="162"/>
                  </a:lnTo>
                  <a:lnTo>
                    <a:pt x="120" y="162"/>
                  </a:lnTo>
                  <a:lnTo>
                    <a:pt x="118" y="164"/>
                  </a:lnTo>
                  <a:lnTo>
                    <a:pt x="121" y="166"/>
                  </a:lnTo>
                  <a:lnTo>
                    <a:pt x="123" y="166"/>
                  </a:lnTo>
                  <a:lnTo>
                    <a:pt x="123" y="166"/>
                  </a:lnTo>
                  <a:lnTo>
                    <a:pt x="124" y="166"/>
                  </a:lnTo>
                  <a:lnTo>
                    <a:pt x="126" y="164"/>
                  </a:lnTo>
                  <a:lnTo>
                    <a:pt x="126" y="162"/>
                  </a:lnTo>
                  <a:lnTo>
                    <a:pt x="128" y="162"/>
                  </a:lnTo>
                  <a:lnTo>
                    <a:pt x="129" y="162"/>
                  </a:lnTo>
                  <a:lnTo>
                    <a:pt x="131" y="162"/>
                  </a:lnTo>
                  <a:lnTo>
                    <a:pt x="132" y="162"/>
                  </a:lnTo>
                  <a:lnTo>
                    <a:pt x="135" y="164"/>
                  </a:lnTo>
                  <a:lnTo>
                    <a:pt x="137" y="164"/>
                  </a:lnTo>
                  <a:lnTo>
                    <a:pt x="142" y="167"/>
                  </a:lnTo>
                  <a:lnTo>
                    <a:pt x="143" y="169"/>
                  </a:lnTo>
                  <a:lnTo>
                    <a:pt x="143" y="170"/>
                  </a:lnTo>
                  <a:lnTo>
                    <a:pt x="143" y="172"/>
                  </a:lnTo>
                  <a:lnTo>
                    <a:pt x="142" y="175"/>
                  </a:lnTo>
                  <a:lnTo>
                    <a:pt x="142" y="177"/>
                  </a:lnTo>
                  <a:lnTo>
                    <a:pt x="142" y="178"/>
                  </a:lnTo>
                  <a:lnTo>
                    <a:pt x="140" y="180"/>
                  </a:lnTo>
                  <a:lnTo>
                    <a:pt x="140" y="180"/>
                  </a:lnTo>
                  <a:lnTo>
                    <a:pt x="139" y="181"/>
                  </a:lnTo>
                  <a:lnTo>
                    <a:pt x="137" y="183"/>
                  </a:lnTo>
                  <a:lnTo>
                    <a:pt x="135" y="183"/>
                  </a:lnTo>
                  <a:lnTo>
                    <a:pt x="135" y="183"/>
                  </a:lnTo>
                  <a:lnTo>
                    <a:pt x="135" y="183"/>
                  </a:lnTo>
                  <a:lnTo>
                    <a:pt x="135" y="183"/>
                  </a:lnTo>
                  <a:lnTo>
                    <a:pt x="135" y="184"/>
                  </a:lnTo>
                  <a:lnTo>
                    <a:pt x="135" y="186"/>
                  </a:lnTo>
                  <a:lnTo>
                    <a:pt x="134" y="186"/>
                  </a:lnTo>
                  <a:lnTo>
                    <a:pt x="132" y="186"/>
                  </a:lnTo>
                  <a:lnTo>
                    <a:pt x="129" y="188"/>
                  </a:lnTo>
                  <a:lnTo>
                    <a:pt x="131" y="188"/>
                  </a:lnTo>
                  <a:lnTo>
                    <a:pt x="131" y="189"/>
                  </a:lnTo>
                  <a:lnTo>
                    <a:pt x="131" y="189"/>
                  </a:lnTo>
                  <a:lnTo>
                    <a:pt x="129" y="191"/>
                  </a:lnTo>
                  <a:lnTo>
                    <a:pt x="128" y="191"/>
                  </a:lnTo>
                  <a:lnTo>
                    <a:pt x="126" y="191"/>
                  </a:lnTo>
                  <a:lnTo>
                    <a:pt x="124" y="191"/>
                  </a:lnTo>
                  <a:lnTo>
                    <a:pt x="124" y="192"/>
                  </a:lnTo>
                  <a:lnTo>
                    <a:pt x="126" y="192"/>
                  </a:lnTo>
                  <a:lnTo>
                    <a:pt x="126" y="192"/>
                  </a:lnTo>
                  <a:lnTo>
                    <a:pt x="128" y="192"/>
                  </a:lnTo>
                  <a:lnTo>
                    <a:pt x="128" y="194"/>
                  </a:lnTo>
                  <a:lnTo>
                    <a:pt x="131" y="194"/>
                  </a:lnTo>
                  <a:lnTo>
                    <a:pt x="132" y="194"/>
                  </a:lnTo>
                  <a:lnTo>
                    <a:pt x="135" y="194"/>
                  </a:lnTo>
                  <a:lnTo>
                    <a:pt x="137" y="194"/>
                  </a:lnTo>
                  <a:lnTo>
                    <a:pt x="139" y="194"/>
                  </a:lnTo>
                  <a:lnTo>
                    <a:pt x="139" y="195"/>
                  </a:lnTo>
                  <a:lnTo>
                    <a:pt x="139" y="197"/>
                  </a:lnTo>
                  <a:lnTo>
                    <a:pt x="137" y="199"/>
                  </a:lnTo>
                  <a:lnTo>
                    <a:pt x="132" y="200"/>
                  </a:lnTo>
                  <a:lnTo>
                    <a:pt x="132" y="202"/>
                  </a:lnTo>
                  <a:lnTo>
                    <a:pt x="132" y="202"/>
                  </a:lnTo>
                  <a:lnTo>
                    <a:pt x="129" y="202"/>
                  </a:lnTo>
                  <a:lnTo>
                    <a:pt x="128" y="203"/>
                  </a:lnTo>
                  <a:lnTo>
                    <a:pt x="126" y="203"/>
                  </a:lnTo>
                  <a:lnTo>
                    <a:pt x="124" y="205"/>
                  </a:lnTo>
                  <a:lnTo>
                    <a:pt x="123" y="205"/>
                  </a:lnTo>
                  <a:lnTo>
                    <a:pt x="121" y="205"/>
                  </a:lnTo>
                  <a:lnTo>
                    <a:pt x="115" y="205"/>
                  </a:lnTo>
                  <a:lnTo>
                    <a:pt x="112" y="205"/>
                  </a:lnTo>
                  <a:lnTo>
                    <a:pt x="107" y="205"/>
                  </a:lnTo>
                  <a:lnTo>
                    <a:pt x="105" y="205"/>
                  </a:lnTo>
                  <a:lnTo>
                    <a:pt x="104" y="205"/>
                  </a:lnTo>
                  <a:lnTo>
                    <a:pt x="101" y="203"/>
                  </a:lnTo>
                  <a:lnTo>
                    <a:pt x="99" y="203"/>
                  </a:lnTo>
                  <a:lnTo>
                    <a:pt x="98" y="203"/>
                  </a:lnTo>
                  <a:lnTo>
                    <a:pt x="99" y="205"/>
                  </a:lnTo>
                  <a:lnTo>
                    <a:pt x="96" y="205"/>
                  </a:lnTo>
                  <a:lnTo>
                    <a:pt x="94" y="206"/>
                  </a:lnTo>
                  <a:lnTo>
                    <a:pt x="93" y="206"/>
                  </a:lnTo>
                  <a:lnTo>
                    <a:pt x="91" y="206"/>
                  </a:lnTo>
                  <a:lnTo>
                    <a:pt x="88" y="206"/>
                  </a:lnTo>
                  <a:lnTo>
                    <a:pt x="88" y="206"/>
                  </a:lnTo>
                  <a:lnTo>
                    <a:pt x="90" y="208"/>
                  </a:lnTo>
                  <a:lnTo>
                    <a:pt x="88" y="208"/>
                  </a:lnTo>
                  <a:lnTo>
                    <a:pt x="88" y="208"/>
                  </a:lnTo>
                  <a:lnTo>
                    <a:pt x="83" y="208"/>
                  </a:lnTo>
                  <a:lnTo>
                    <a:pt x="83" y="208"/>
                  </a:lnTo>
                  <a:lnTo>
                    <a:pt x="82" y="208"/>
                  </a:lnTo>
                  <a:lnTo>
                    <a:pt x="80" y="208"/>
                  </a:lnTo>
                  <a:lnTo>
                    <a:pt x="79" y="206"/>
                  </a:lnTo>
                  <a:lnTo>
                    <a:pt x="77" y="206"/>
                  </a:lnTo>
                  <a:lnTo>
                    <a:pt x="75" y="206"/>
                  </a:lnTo>
                  <a:lnTo>
                    <a:pt x="74" y="206"/>
                  </a:lnTo>
                  <a:lnTo>
                    <a:pt x="69" y="208"/>
                  </a:lnTo>
                  <a:lnTo>
                    <a:pt x="68" y="210"/>
                  </a:lnTo>
                  <a:lnTo>
                    <a:pt x="66" y="211"/>
                  </a:lnTo>
                  <a:lnTo>
                    <a:pt x="66" y="214"/>
                  </a:lnTo>
                  <a:lnTo>
                    <a:pt x="64" y="216"/>
                  </a:lnTo>
                  <a:lnTo>
                    <a:pt x="63" y="216"/>
                  </a:lnTo>
                  <a:lnTo>
                    <a:pt x="61" y="214"/>
                  </a:lnTo>
                  <a:lnTo>
                    <a:pt x="58" y="213"/>
                  </a:lnTo>
                  <a:lnTo>
                    <a:pt x="58" y="213"/>
                  </a:lnTo>
                  <a:lnTo>
                    <a:pt x="57" y="213"/>
                  </a:lnTo>
                  <a:lnTo>
                    <a:pt x="57" y="213"/>
                  </a:lnTo>
                  <a:lnTo>
                    <a:pt x="55" y="213"/>
                  </a:lnTo>
                  <a:lnTo>
                    <a:pt x="55" y="213"/>
                  </a:lnTo>
                  <a:lnTo>
                    <a:pt x="52" y="213"/>
                  </a:lnTo>
                  <a:lnTo>
                    <a:pt x="49" y="214"/>
                  </a:lnTo>
                  <a:lnTo>
                    <a:pt x="49" y="214"/>
                  </a:lnTo>
                  <a:lnTo>
                    <a:pt x="46" y="216"/>
                  </a:lnTo>
                  <a:lnTo>
                    <a:pt x="46" y="217"/>
                  </a:lnTo>
                  <a:lnTo>
                    <a:pt x="44" y="219"/>
                  </a:lnTo>
                  <a:lnTo>
                    <a:pt x="42" y="219"/>
                  </a:lnTo>
                  <a:lnTo>
                    <a:pt x="41" y="217"/>
                  </a:lnTo>
                  <a:lnTo>
                    <a:pt x="39" y="217"/>
                  </a:lnTo>
                  <a:lnTo>
                    <a:pt x="38" y="217"/>
                  </a:lnTo>
                  <a:lnTo>
                    <a:pt x="36" y="219"/>
                  </a:lnTo>
                  <a:lnTo>
                    <a:pt x="36" y="217"/>
                  </a:lnTo>
                  <a:lnTo>
                    <a:pt x="36" y="217"/>
                  </a:lnTo>
                  <a:lnTo>
                    <a:pt x="38" y="216"/>
                  </a:lnTo>
                  <a:lnTo>
                    <a:pt x="41" y="214"/>
                  </a:lnTo>
                  <a:lnTo>
                    <a:pt x="44" y="213"/>
                  </a:lnTo>
                  <a:lnTo>
                    <a:pt x="46" y="211"/>
                  </a:lnTo>
                  <a:lnTo>
                    <a:pt x="46" y="210"/>
                  </a:lnTo>
                  <a:lnTo>
                    <a:pt x="46" y="210"/>
                  </a:lnTo>
                  <a:lnTo>
                    <a:pt x="47" y="210"/>
                  </a:lnTo>
                  <a:lnTo>
                    <a:pt x="47" y="208"/>
                  </a:lnTo>
                  <a:lnTo>
                    <a:pt x="52" y="205"/>
                  </a:lnTo>
                  <a:lnTo>
                    <a:pt x="52" y="205"/>
                  </a:lnTo>
                  <a:lnTo>
                    <a:pt x="52" y="203"/>
                  </a:lnTo>
                  <a:lnTo>
                    <a:pt x="52" y="202"/>
                  </a:lnTo>
                  <a:lnTo>
                    <a:pt x="55" y="200"/>
                  </a:lnTo>
                  <a:lnTo>
                    <a:pt x="57" y="197"/>
                  </a:lnTo>
                  <a:lnTo>
                    <a:pt x="58" y="197"/>
                  </a:lnTo>
                  <a:lnTo>
                    <a:pt x="63" y="197"/>
                  </a:lnTo>
                  <a:lnTo>
                    <a:pt x="66" y="197"/>
                  </a:lnTo>
                  <a:lnTo>
                    <a:pt x="69" y="197"/>
                  </a:lnTo>
                  <a:lnTo>
                    <a:pt x="71" y="197"/>
                  </a:lnTo>
                  <a:lnTo>
                    <a:pt x="72" y="197"/>
                  </a:lnTo>
                  <a:lnTo>
                    <a:pt x="74" y="195"/>
                  </a:lnTo>
                  <a:lnTo>
                    <a:pt x="75" y="192"/>
                  </a:lnTo>
                  <a:lnTo>
                    <a:pt x="77" y="192"/>
                  </a:lnTo>
                  <a:lnTo>
                    <a:pt x="79" y="191"/>
                  </a:lnTo>
                  <a:lnTo>
                    <a:pt x="80" y="189"/>
                  </a:lnTo>
                  <a:lnTo>
                    <a:pt x="82" y="186"/>
                  </a:lnTo>
                  <a:lnTo>
                    <a:pt x="82" y="188"/>
                  </a:lnTo>
                  <a:lnTo>
                    <a:pt x="79" y="189"/>
                  </a:lnTo>
                  <a:lnTo>
                    <a:pt x="79" y="189"/>
                  </a:lnTo>
                  <a:lnTo>
                    <a:pt x="74" y="191"/>
                  </a:lnTo>
                  <a:lnTo>
                    <a:pt x="74" y="191"/>
                  </a:lnTo>
                  <a:lnTo>
                    <a:pt x="71" y="194"/>
                  </a:lnTo>
                  <a:lnTo>
                    <a:pt x="71" y="194"/>
                  </a:lnTo>
                  <a:lnTo>
                    <a:pt x="66" y="192"/>
                  </a:lnTo>
                  <a:lnTo>
                    <a:pt x="63" y="191"/>
                  </a:lnTo>
                  <a:lnTo>
                    <a:pt x="61" y="189"/>
                  </a:lnTo>
                  <a:lnTo>
                    <a:pt x="61" y="189"/>
                  </a:lnTo>
                  <a:lnTo>
                    <a:pt x="60" y="189"/>
                  </a:lnTo>
                  <a:lnTo>
                    <a:pt x="58" y="191"/>
                  </a:lnTo>
                  <a:lnTo>
                    <a:pt x="57" y="189"/>
                  </a:lnTo>
                  <a:lnTo>
                    <a:pt x="58" y="189"/>
                  </a:lnTo>
                  <a:lnTo>
                    <a:pt x="58" y="188"/>
                  </a:lnTo>
                  <a:lnTo>
                    <a:pt x="57" y="188"/>
                  </a:lnTo>
                  <a:lnTo>
                    <a:pt x="55" y="188"/>
                  </a:lnTo>
                  <a:lnTo>
                    <a:pt x="55" y="186"/>
                  </a:lnTo>
                  <a:lnTo>
                    <a:pt x="52" y="186"/>
                  </a:lnTo>
                  <a:lnTo>
                    <a:pt x="52" y="186"/>
                  </a:lnTo>
                  <a:lnTo>
                    <a:pt x="50" y="188"/>
                  </a:lnTo>
                  <a:lnTo>
                    <a:pt x="47" y="189"/>
                  </a:lnTo>
                  <a:lnTo>
                    <a:pt x="44" y="188"/>
                  </a:lnTo>
                  <a:lnTo>
                    <a:pt x="42" y="186"/>
                  </a:lnTo>
                  <a:lnTo>
                    <a:pt x="42" y="186"/>
                  </a:lnTo>
                  <a:lnTo>
                    <a:pt x="42" y="184"/>
                  </a:lnTo>
                  <a:lnTo>
                    <a:pt x="42" y="184"/>
                  </a:lnTo>
                  <a:lnTo>
                    <a:pt x="42" y="183"/>
                  </a:lnTo>
                  <a:lnTo>
                    <a:pt x="44" y="181"/>
                  </a:lnTo>
                  <a:lnTo>
                    <a:pt x="47" y="181"/>
                  </a:lnTo>
                  <a:lnTo>
                    <a:pt x="52" y="178"/>
                  </a:lnTo>
                  <a:lnTo>
                    <a:pt x="55" y="178"/>
                  </a:lnTo>
                  <a:lnTo>
                    <a:pt x="57" y="177"/>
                  </a:lnTo>
                  <a:lnTo>
                    <a:pt x="58" y="175"/>
                  </a:lnTo>
                  <a:lnTo>
                    <a:pt x="58" y="173"/>
                  </a:lnTo>
                  <a:lnTo>
                    <a:pt x="60" y="172"/>
                  </a:lnTo>
                  <a:lnTo>
                    <a:pt x="60" y="172"/>
                  </a:lnTo>
                  <a:lnTo>
                    <a:pt x="60" y="170"/>
                  </a:lnTo>
                  <a:lnTo>
                    <a:pt x="58" y="170"/>
                  </a:lnTo>
                  <a:lnTo>
                    <a:pt x="58" y="169"/>
                  </a:lnTo>
                  <a:lnTo>
                    <a:pt x="60" y="169"/>
                  </a:lnTo>
                  <a:lnTo>
                    <a:pt x="60" y="167"/>
                  </a:lnTo>
                  <a:lnTo>
                    <a:pt x="58" y="166"/>
                  </a:lnTo>
                  <a:lnTo>
                    <a:pt x="58" y="166"/>
                  </a:lnTo>
                  <a:lnTo>
                    <a:pt x="58" y="164"/>
                  </a:lnTo>
                  <a:lnTo>
                    <a:pt x="57" y="164"/>
                  </a:lnTo>
                  <a:lnTo>
                    <a:pt x="55" y="164"/>
                  </a:lnTo>
                  <a:lnTo>
                    <a:pt x="53" y="166"/>
                  </a:lnTo>
                  <a:lnTo>
                    <a:pt x="52" y="166"/>
                  </a:lnTo>
                  <a:lnTo>
                    <a:pt x="50" y="166"/>
                  </a:lnTo>
                  <a:lnTo>
                    <a:pt x="50" y="166"/>
                  </a:lnTo>
                  <a:lnTo>
                    <a:pt x="50" y="164"/>
                  </a:lnTo>
                  <a:lnTo>
                    <a:pt x="52" y="162"/>
                  </a:lnTo>
                  <a:lnTo>
                    <a:pt x="53" y="162"/>
                  </a:lnTo>
                  <a:lnTo>
                    <a:pt x="55" y="161"/>
                  </a:lnTo>
                  <a:lnTo>
                    <a:pt x="55" y="161"/>
                  </a:lnTo>
                  <a:lnTo>
                    <a:pt x="57" y="159"/>
                  </a:lnTo>
                  <a:lnTo>
                    <a:pt x="58" y="158"/>
                  </a:lnTo>
                  <a:lnTo>
                    <a:pt x="63" y="156"/>
                  </a:lnTo>
                  <a:lnTo>
                    <a:pt x="63" y="156"/>
                  </a:lnTo>
                  <a:lnTo>
                    <a:pt x="64" y="156"/>
                  </a:lnTo>
                  <a:lnTo>
                    <a:pt x="66" y="156"/>
                  </a:lnTo>
                  <a:lnTo>
                    <a:pt x="68" y="156"/>
                  </a:lnTo>
                  <a:lnTo>
                    <a:pt x="69" y="156"/>
                  </a:lnTo>
                  <a:lnTo>
                    <a:pt x="72" y="158"/>
                  </a:lnTo>
                  <a:lnTo>
                    <a:pt x="72" y="154"/>
                  </a:lnTo>
                  <a:lnTo>
                    <a:pt x="74" y="154"/>
                  </a:lnTo>
                  <a:lnTo>
                    <a:pt x="75" y="156"/>
                  </a:lnTo>
                  <a:lnTo>
                    <a:pt x="77" y="156"/>
                  </a:lnTo>
                  <a:lnTo>
                    <a:pt x="79" y="156"/>
                  </a:lnTo>
                  <a:lnTo>
                    <a:pt x="77" y="156"/>
                  </a:lnTo>
                  <a:lnTo>
                    <a:pt x="77" y="156"/>
                  </a:lnTo>
                  <a:lnTo>
                    <a:pt x="75" y="156"/>
                  </a:lnTo>
                  <a:lnTo>
                    <a:pt x="75" y="154"/>
                  </a:lnTo>
                  <a:lnTo>
                    <a:pt x="74" y="151"/>
                  </a:lnTo>
                  <a:lnTo>
                    <a:pt x="74" y="151"/>
                  </a:lnTo>
                  <a:lnTo>
                    <a:pt x="74" y="150"/>
                  </a:lnTo>
                  <a:lnTo>
                    <a:pt x="75" y="148"/>
                  </a:lnTo>
                  <a:lnTo>
                    <a:pt x="74" y="148"/>
                  </a:lnTo>
                  <a:lnTo>
                    <a:pt x="74" y="147"/>
                  </a:lnTo>
                  <a:lnTo>
                    <a:pt x="74" y="145"/>
                  </a:lnTo>
                  <a:lnTo>
                    <a:pt x="74" y="145"/>
                  </a:lnTo>
                  <a:lnTo>
                    <a:pt x="75" y="143"/>
                  </a:lnTo>
                  <a:lnTo>
                    <a:pt x="77" y="142"/>
                  </a:lnTo>
                  <a:lnTo>
                    <a:pt x="77" y="140"/>
                  </a:lnTo>
                  <a:lnTo>
                    <a:pt x="77" y="139"/>
                  </a:lnTo>
                  <a:lnTo>
                    <a:pt x="74" y="139"/>
                  </a:lnTo>
                  <a:lnTo>
                    <a:pt x="74" y="139"/>
                  </a:lnTo>
                  <a:lnTo>
                    <a:pt x="72" y="140"/>
                  </a:lnTo>
                  <a:lnTo>
                    <a:pt x="72" y="140"/>
                  </a:lnTo>
                  <a:lnTo>
                    <a:pt x="69" y="139"/>
                  </a:lnTo>
                  <a:lnTo>
                    <a:pt x="69" y="137"/>
                  </a:lnTo>
                  <a:lnTo>
                    <a:pt x="66" y="132"/>
                  </a:lnTo>
                  <a:lnTo>
                    <a:pt x="66" y="131"/>
                  </a:lnTo>
                  <a:lnTo>
                    <a:pt x="68" y="128"/>
                  </a:lnTo>
                  <a:lnTo>
                    <a:pt x="71" y="125"/>
                  </a:lnTo>
                  <a:lnTo>
                    <a:pt x="74" y="123"/>
                  </a:lnTo>
                  <a:lnTo>
                    <a:pt x="74" y="123"/>
                  </a:lnTo>
                  <a:lnTo>
                    <a:pt x="68" y="123"/>
                  </a:lnTo>
                  <a:lnTo>
                    <a:pt x="66" y="123"/>
                  </a:lnTo>
                  <a:lnTo>
                    <a:pt x="64" y="125"/>
                  </a:lnTo>
                  <a:lnTo>
                    <a:pt x="64" y="125"/>
                  </a:lnTo>
                  <a:lnTo>
                    <a:pt x="63" y="125"/>
                  </a:lnTo>
                  <a:lnTo>
                    <a:pt x="63" y="126"/>
                  </a:lnTo>
                  <a:lnTo>
                    <a:pt x="61" y="126"/>
                  </a:lnTo>
                  <a:lnTo>
                    <a:pt x="61" y="128"/>
                  </a:lnTo>
                  <a:lnTo>
                    <a:pt x="58" y="126"/>
                  </a:lnTo>
                  <a:lnTo>
                    <a:pt x="58" y="128"/>
                  </a:lnTo>
                  <a:lnTo>
                    <a:pt x="58" y="126"/>
                  </a:lnTo>
                  <a:lnTo>
                    <a:pt x="57" y="126"/>
                  </a:lnTo>
                  <a:lnTo>
                    <a:pt x="57" y="126"/>
                  </a:lnTo>
                  <a:lnTo>
                    <a:pt x="55" y="126"/>
                  </a:lnTo>
                  <a:lnTo>
                    <a:pt x="53" y="126"/>
                  </a:lnTo>
                  <a:lnTo>
                    <a:pt x="52" y="128"/>
                  </a:lnTo>
                  <a:lnTo>
                    <a:pt x="50" y="126"/>
                  </a:lnTo>
                  <a:lnTo>
                    <a:pt x="49" y="126"/>
                  </a:lnTo>
                  <a:lnTo>
                    <a:pt x="47" y="126"/>
                  </a:lnTo>
                  <a:lnTo>
                    <a:pt x="47" y="128"/>
                  </a:lnTo>
                  <a:lnTo>
                    <a:pt x="47" y="129"/>
                  </a:lnTo>
                  <a:lnTo>
                    <a:pt x="46" y="128"/>
                  </a:lnTo>
                  <a:lnTo>
                    <a:pt x="44" y="126"/>
                  </a:lnTo>
                  <a:lnTo>
                    <a:pt x="42" y="125"/>
                  </a:lnTo>
                  <a:lnTo>
                    <a:pt x="42" y="123"/>
                  </a:lnTo>
                  <a:lnTo>
                    <a:pt x="44" y="123"/>
                  </a:lnTo>
                  <a:lnTo>
                    <a:pt x="44" y="123"/>
                  </a:lnTo>
                  <a:lnTo>
                    <a:pt x="46" y="120"/>
                  </a:lnTo>
                  <a:lnTo>
                    <a:pt x="49" y="115"/>
                  </a:lnTo>
                  <a:lnTo>
                    <a:pt x="50" y="114"/>
                  </a:lnTo>
                  <a:lnTo>
                    <a:pt x="50" y="112"/>
                  </a:lnTo>
                  <a:lnTo>
                    <a:pt x="50" y="112"/>
                  </a:lnTo>
                  <a:lnTo>
                    <a:pt x="49" y="110"/>
                  </a:lnTo>
                  <a:lnTo>
                    <a:pt x="47" y="109"/>
                  </a:lnTo>
                  <a:lnTo>
                    <a:pt x="47" y="107"/>
                  </a:lnTo>
                  <a:lnTo>
                    <a:pt x="47" y="106"/>
                  </a:lnTo>
                  <a:lnTo>
                    <a:pt x="49" y="104"/>
                  </a:lnTo>
                  <a:lnTo>
                    <a:pt x="49" y="104"/>
                  </a:lnTo>
                  <a:lnTo>
                    <a:pt x="52" y="104"/>
                  </a:lnTo>
                  <a:lnTo>
                    <a:pt x="50" y="102"/>
                  </a:lnTo>
                  <a:lnTo>
                    <a:pt x="47" y="101"/>
                  </a:lnTo>
                  <a:lnTo>
                    <a:pt x="47" y="101"/>
                  </a:lnTo>
                  <a:lnTo>
                    <a:pt x="49" y="99"/>
                  </a:lnTo>
                  <a:lnTo>
                    <a:pt x="49" y="99"/>
                  </a:lnTo>
                  <a:lnTo>
                    <a:pt x="47" y="99"/>
                  </a:lnTo>
                  <a:lnTo>
                    <a:pt x="47" y="102"/>
                  </a:lnTo>
                  <a:lnTo>
                    <a:pt x="46" y="102"/>
                  </a:lnTo>
                  <a:lnTo>
                    <a:pt x="44" y="102"/>
                  </a:lnTo>
                  <a:lnTo>
                    <a:pt x="44" y="104"/>
                  </a:lnTo>
                  <a:lnTo>
                    <a:pt x="44" y="104"/>
                  </a:lnTo>
                  <a:lnTo>
                    <a:pt x="42" y="104"/>
                  </a:lnTo>
                  <a:lnTo>
                    <a:pt x="42" y="104"/>
                  </a:lnTo>
                  <a:lnTo>
                    <a:pt x="42" y="104"/>
                  </a:lnTo>
                  <a:lnTo>
                    <a:pt x="42" y="104"/>
                  </a:lnTo>
                  <a:lnTo>
                    <a:pt x="42" y="102"/>
                  </a:lnTo>
                  <a:lnTo>
                    <a:pt x="42" y="101"/>
                  </a:lnTo>
                  <a:lnTo>
                    <a:pt x="42" y="99"/>
                  </a:lnTo>
                  <a:lnTo>
                    <a:pt x="46" y="98"/>
                  </a:lnTo>
                  <a:lnTo>
                    <a:pt x="44" y="98"/>
                  </a:lnTo>
                  <a:lnTo>
                    <a:pt x="41" y="101"/>
                  </a:lnTo>
                  <a:lnTo>
                    <a:pt x="39" y="102"/>
                  </a:lnTo>
                  <a:lnTo>
                    <a:pt x="39" y="102"/>
                  </a:lnTo>
                  <a:lnTo>
                    <a:pt x="39" y="102"/>
                  </a:lnTo>
                  <a:lnTo>
                    <a:pt x="39" y="104"/>
                  </a:lnTo>
                  <a:lnTo>
                    <a:pt x="41" y="106"/>
                  </a:lnTo>
                  <a:lnTo>
                    <a:pt x="39" y="107"/>
                  </a:lnTo>
                  <a:lnTo>
                    <a:pt x="38" y="115"/>
                  </a:lnTo>
                  <a:lnTo>
                    <a:pt x="38" y="115"/>
                  </a:lnTo>
                  <a:lnTo>
                    <a:pt x="36" y="117"/>
                  </a:lnTo>
                  <a:lnTo>
                    <a:pt x="36" y="117"/>
                  </a:lnTo>
                  <a:lnTo>
                    <a:pt x="34" y="115"/>
                  </a:lnTo>
                  <a:lnTo>
                    <a:pt x="34" y="115"/>
                  </a:lnTo>
                  <a:lnTo>
                    <a:pt x="34" y="115"/>
                  </a:lnTo>
                  <a:lnTo>
                    <a:pt x="34" y="114"/>
                  </a:lnTo>
                  <a:lnTo>
                    <a:pt x="36" y="110"/>
                  </a:lnTo>
                  <a:lnTo>
                    <a:pt x="36" y="109"/>
                  </a:lnTo>
                  <a:lnTo>
                    <a:pt x="36" y="109"/>
                  </a:lnTo>
                  <a:lnTo>
                    <a:pt x="38" y="106"/>
                  </a:lnTo>
                  <a:lnTo>
                    <a:pt x="38" y="106"/>
                  </a:lnTo>
                  <a:lnTo>
                    <a:pt x="38" y="107"/>
                  </a:lnTo>
                  <a:lnTo>
                    <a:pt x="36" y="107"/>
                  </a:lnTo>
                  <a:lnTo>
                    <a:pt x="36" y="106"/>
                  </a:lnTo>
                  <a:lnTo>
                    <a:pt x="36" y="101"/>
                  </a:lnTo>
                  <a:lnTo>
                    <a:pt x="38" y="99"/>
                  </a:lnTo>
                  <a:lnTo>
                    <a:pt x="38" y="98"/>
                  </a:lnTo>
                  <a:lnTo>
                    <a:pt x="38" y="95"/>
                  </a:lnTo>
                  <a:lnTo>
                    <a:pt x="39" y="93"/>
                  </a:lnTo>
                  <a:lnTo>
                    <a:pt x="39" y="91"/>
                  </a:lnTo>
                  <a:lnTo>
                    <a:pt x="41" y="91"/>
                  </a:lnTo>
                  <a:lnTo>
                    <a:pt x="41" y="90"/>
                  </a:lnTo>
                  <a:lnTo>
                    <a:pt x="42" y="88"/>
                  </a:lnTo>
                  <a:lnTo>
                    <a:pt x="42" y="87"/>
                  </a:lnTo>
                  <a:lnTo>
                    <a:pt x="42" y="87"/>
                  </a:lnTo>
                  <a:lnTo>
                    <a:pt x="38" y="91"/>
                  </a:lnTo>
                  <a:lnTo>
                    <a:pt x="36" y="91"/>
                  </a:lnTo>
                  <a:lnTo>
                    <a:pt x="34" y="91"/>
                  </a:lnTo>
                  <a:lnTo>
                    <a:pt x="33" y="91"/>
                  </a:lnTo>
                  <a:lnTo>
                    <a:pt x="31" y="90"/>
                  </a:lnTo>
                  <a:lnTo>
                    <a:pt x="31" y="88"/>
                  </a:lnTo>
                  <a:lnTo>
                    <a:pt x="30" y="88"/>
                  </a:lnTo>
                  <a:lnTo>
                    <a:pt x="30" y="88"/>
                  </a:lnTo>
                  <a:lnTo>
                    <a:pt x="30" y="88"/>
                  </a:lnTo>
                  <a:lnTo>
                    <a:pt x="30" y="87"/>
                  </a:lnTo>
                  <a:lnTo>
                    <a:pt x="33" y="87"/>
                  </a:lnTo>
                  <a:lnTo>
                    <a:pt x="34" y="85"/>
                  </a:lnTo>
                  <a:lnTo>
                    <a:pt x="33" y="84"/>
                  </a:lnTo>
                  <a:lnTo>
                    <a:pt x="33" y="84"/>
                  </a:lnTo>
                  <a:lnTo>
                    <a:pt x="34" y="82"/>
                  </a:lnTo>
                  <a:lnTo>
                    <a:pt x="38" y="80"/>
                  </a:lnTo>
                  <a:lnTo>
                    <a:pt x="38" y="77"/>
                  </a:lnTo>
                  <a:lnTo>
                    <a:pt x="36" y="76"/>
                  </a:lnTo>
                  <a:lnTo>
                    <a:pt x="36" y="76"/>
                  </a:lnTo>
                  <a:lnTo>
                    <a:pt x="34" y="74"/>
                  </a:lnTo>
                  <a:lnTo>
                    <a:pt x="33" y="73"/>
                  </a:lnTo>
                  <a:lnTo>
                    <a:pt x="34" y="73"/>
                  </a:lnTo>
                  <a:lnTo>
                    <a:pt x="34" y="71"/>
                  </a:lnTo>
                  <a:lnTo>
                    <a:pt x="36" y="71"/>
                  </a:lnTo>
                  <a:lnTo>
                    <a:pt x="38" y="71"/>
                  </a:lnTo>
                  <a:lnTo>
                    <a:pt x="36" y="69"/>
                  </a:lnTo>
                  <a:lnTo>
                    <a:pt x="34" y="69"/>
                  </a:lnTo>
                  <a:lnTo>
                    <a:pt x="34" y="68"/>
                  </a:lnTo>
                  <a:lnTo>
                    <a:pt x="34" y="68"/>
                  </a:lnTo>
                  <a:lnTo>
                    <a:pt x="36" y="66"/>
                  </a:lnTo>
                  <a:lnTo>
                    <a:pt x="36" y="65"/>
                  </a:lnTo>
                  <a:lnTo>
                    <a:pt x="36" y="63"/>
                  </a:lnTo>
                  <a:lnTo>
                    <a:pt x="41" y="63"/>
                  </a:lnTo>
                  <a:lnTo>
                    <a:pt x="41" y="63"/>
                  </a:lnTo>
                  <a:lnTo>
                    <a:pt x="41" y="63"/>
                  </a:lnTo>
                  <a:lnTo>
                    <a:pt x="44" y="63"/>
                  </a:lnTo>
                  <a:lnTo>
                    <a:pt x="42" y="63"/>
                  </a:lnTo>
                  <a:lnTo>
                    <a:pt x="39" y="60"/>
                  </a:lnTo>
                  <a:lnTo>
                    <a:pt x="39" y="60"/>
                  </a:lnTo>
                  <a:lnTo>
                    <a:pt x="41" y="58"/>
                  </a:lnTo>
                  <a:lnTo>
                    <a:pt x="41" y="57"/>
                  </a:lnTo>
                  <a:lnTo>
                    <a:pt x="41" y="57"/>
                  </a:lnTo>
                  <a:lnTo>
                    <a:pt x="41" y="57"/>
                  </a:lnTo>
                  <a:lnTo>
                    <a:pt x="41" y="55"/>
                  </a:lnTo>
                  <a:lnTo>
                    <a:pt x="44" y="55"/>
                  </a:lnTo>
                  <a:lnTo>
                    <a:pt x="46" y="55"/>
                  </a:lnTo>
                  <a:lnTo>
                    <a:pt x="46" y="55"/>
                  </a:lnTo>
                  <a:lnTo>
                    <a:pt x="44" y="54"/>
                  </a:lnTo>
                  <a:lnTo>
                    <a:pt x="44" y="54"/>
                  </a:lnTo>
                  <a:lnTo>
                    <a:pt x="44" y="52"/>
                  </a:lnTo>
                  <a:lnTo>
                    <a:pt x="44" y="50"/>
                  </a:lnTo>
                  <a:lnTo>
                    <a:pt x="44" y="50"/>
                  </a:lnTo>
                  <a:lnTo>
                    <a:pt x="46" y="49"/>
                  </a:lnTo>
                  <a:lnTo>
                    <a:pt x="46" y="49"/>
                  </a:lnTo>
                  <a:lnTo>
                    <a:pt x="47" y="49"/>
                  </a:lnTo>
                  <a:lnTo>
                    <a:pt x="49" y="49"/>
                  </a:lnTo>
                  <a:lnTo>
                    <a:pt x="49" y="49"/>
                  </a:lnTo>
                  <a:lnTo>
                    <a:pt x="50" y="50"/>
                  </a:lnTo>
                  <a:lnTo>
                    <a:pt x="50" y="50"/>
                  </a:lnTo>
                  <a:lnTo>
                    <a:pt x="52" y="49"/>
                  </a:lnTo>
                  <a:lnTo>
                    <a:pt x="53" y="49"/>
                  </a:lnTo>
                  <a:lnTo>
                    <a:pt x="53" y="50"/>
                  </a:lnTo>
                  <a:lnTo>
                    <a:pt x="57" y="49"/>
                  </a:lnTo>
                  <a:lnTo>
                    <a:pt x="61" y="49"/>
                  </a:lnTo>
                  <a:lnTo>
                    <a:pt x="64" y="49"/>
                  </a:lnTo>
                  <a:lnTo>
                    <a:pt x="68" y="47"/>
                  </a:lnTo>
                  <a:lnTo>
                    <a:pt x="71" y="47"/>
                  </a:lnTo>
                  <a:close/>
                  <a:moveTo>
                    <a:pt x="75" y="44"/>
                  </a:moveTo>
                  <a:lnTo>
                    <a:pt x="75" y="44"/>
                  </a:lnTo>
                  <a:lnTo>
                    <a:pt x="75" y="44"/>
                  </a:lnTo>
                  <a:lnTo>
                    <a:pt x="75" y="46"/>
                  </a:lnTo>
                  <a:lnTo>
                    <a:pt x="75" y="46"/>
                  </a:lnTo>
                  <a:lnTo>
                    <a:pt x="75" y="46"/>
                  </a:lnTo>
                  <a:lnTo>
                    <a:pt x="74" y="44"/>
                  </a:lnTo>
                  <a:lnTo>
                    <a:pt x="75" y="44"/>
                  </a:lnTo>
                  <a:close/>
                  <a:moveTo>
                    <a:pt x="69" y="41"/>
                  </a:moveTo>
                  <a:lnTo>
                    <a:pt x="71" y="43"/>
                  </a:lnTo>
                  <a:lnTo>
                    <a:pt x="71" y="43"/>
                  </a:lnTo>
                  <a:lnTo>
                    <a:pt x="71" y="44"/>
                  </a:lnTo>
                  <a:lnTo>
                    <a:pt x="71" y="44"/>
                  </a:lnTo>
                  <a:lnTo>
                    <a:pt x="72" y="44"/>
                  </a:lnTo>
                  <a:lnTo>
                    <a:pt x="72" y="44"/>
                  </a:lnTo>
                  <a:lnTo>
                    <a:pt x="71" y="44"/>
                  </a:lnTo>
                  <a:lnTo>
                    <a:pt x="71" y="44"/>
                  </a:lnTo>
                  <a:lnTo>
                    <a:pt x="69" y="43"/>
                  </a:lnTo>
                  <a:lnTo>
                    <a:pt x="69" y="43"/>
                  </a:lnTo>
                  <a:lnTo>
                    <a:pt x="69" y="43"/>
                  </a:lnTo>
                  <a:lnTo>
                    <a:pt x="69" y="41"/>
                  </a:lnTo>
                  <a:close/>
                  <a:moveTo>
                    <a:pt x="71" y="36"/>
                  </a:moveTo>
                  <a:lnTo>
                    <a:pt x="72" y="36"/>
                  </a:lnTo>
                  <a:lnTo>
                    <a:pt x="74" y="38"/>
                  </a:lnTo>
                  <a:lnTo>
                    <a:pt x="74" y="38"/>
                  </a:lnTo>
                  <a:lnTo>
                    <a:pt x="74" y="39"/>
                  </a:lnTo>
                  <a:lnTo>
                    <a:pt x="74" y="39"/>
                  </a:lnTo>
                  <a:lnTo>
                    <a:pt x="74" y="39"/>
                  </a:lnTo>
                  <a:lnTo>
                    <a:pt x="74" y="39"/>
                  </a:lnTo>
                  <a:lnTo>
                    <a:pt x="75" y="41"/>
                  </a:lnTo>
                  <a:lnTo>
                    <a:pt x="77" y="41"/>
                  </a:lnTo>
                  <a:lnTo>
                    <a:pt x="77" y="41"/>
                  </a:lnTo>
                  <a:lnTo>
                    <a:pt x="77" y="43"/>
                  </a:lnTo>
                  <a:lnTo>
                    <a:pt x="77" y="43"/>
                  </a:lnTo>
                  <a:lnTo>
                    <a:pt x="77" y="43"/>
                  </a:lnTo>
                  <a:lnTo>
                    <a:pt x="74" y="41"/>
                  </a:lnTo>
                  <a:lnTo>
                    <a:pt x="72" y="41"/>
                  </a:lnTo>
                  <a:lnTo>
                    <a:pt x="71" y="41"/>
                  </a:lnTo>
                  <a:lnTo>
                    <a:pt x="71" y="41"/>
                  </a:lnTo>
                  <a:lnTo>
                    <a:pt x="71" y="41"/>
                  </a:lnTo>
                  <a:lnTo>
                    <a:pt x="71" y="39"/>
                  </a:lnTo>
                  <a:lnTo>
                    <a:pt x="71" y="39"/>
                  </a:lnTo>
                  <a:lnTo>
                    <a:pt x="71" y="41"/>
                  </a:lnTo>
                  <a:lnTo>
                    <a:pt x="69" y="41"/>
                  </a:lnTo>
                  <a:lnTo>
                    <a:pt x="69" y="39"/>
                  </a:lnTo>
                  <a:lnTo>
                    <a:pt x="69" y="39"/>
                  </a:lnTo>
                  <a:lnTo>
                    <a:pt x="69" y="38"/>
                  </a:lnTo>
                  <a:lnTo>
                    <a:pt x="69" y="38"/>
                  </a:lnTo>
                  <a:lnTo>
                    <a:pt x="71" y="36"/>
                  </a:lnTo>
                  <a:close/>
                  <a:moveTo>
                    <a:pt x="82" y="33"/>
                  </a:moveTo>
                  <a:lnTo>
                    <a:pt x="83" y="33"/>
                  </a:lnTo>
                  <a:lnTo>
                    <a:pt x="83" y="35"/>
                  </a:lnTo>
                  <a:lnTo>
                    <a:pt x="80" y="35"/>
                  </a:lnTo>
                  <a:lnTo>
                    <a:pt x="79" y="35"/>
                  </a:lnTo>
                  <a:lnTo>
                    <a:pt x="80" y="33"/>
                  </a:lnTo>
                  <a:lnTo>
                    <a:pt x="82" y="33"/>
                  </a:lnTo>
                  <a:close/>
                  <a:moveTo>
                    <a:pt x="75" y="33"/>
                  </a:moveTo>
                  <a:lnTo>
                    <a:pt x="77" y="33"/>
                  </a:lnTo>
                  <a:lnTo>
                    <a:pt x="77" y="35"/>
                  </a:lnTo>
                  <a:lnTo>
                    <a:pt x="79" y="35"/>
                  </a:lnTo>
                  <a:lnTo>
                    <a:pt x="79" y="35"/>
                  </a:lnTo>
                  <a:lnTo>
                    <a:pt x="79" y="36"/>
                  </a:lnTo>
                  <a:lnTo>
                    <a:pt x="77" y="36"/>
                  </a:lnTo>
                  <a:lnTo>
                    <a:pt x="77" y="36"/>
                  </a:lnTo>
                  <a:lnTo>
                    <a:pt x="77" y="35"/>
                  </a:lnTo>
                  <a:lnTo>
                    <a:pt x="75" y="35"/>
                  </a:lnTo>
                  <a:lnTo>
                    <a:pt x="74" y="33"/>
                  </a:lnTo>
                  <a:lnTo>
                    <a:pt x="74" y="33"/>
                  </a:lnTo>
                  <a:lnTo>
                    <a:pt x="74" y="33"/>
                  </a:lnTo>
                  <a:lnTo>
                    <a:pt x="75" y="33"/>
                  </a:lnTo>
                  <a:close/>
                  <a:moveTo>
                    <a:pt x="98" y="5"/>
                  </a:moveTo>
                  <a:lnTo>
                    <a:pt x="99" y="5"/>
                  </a:lnTo>
                  <a:lnTo>
                    <a:pt x="99" y="6"/>
                  </a:lnTo>
                  <a:lnTo>
                    <a:pt x="99" y="8"/>
                  </a:lnTo>
                  <a:lnTo>
                    <a:pt x="99" y="8"/>
                  </a:lnTo>
                  <a:lnTo>
                    <a:pt x="101" y="10"/>
                  </a:lnTo>
                  <a:lnTo>
                    <a:pt x="102" y="10"/>
                  </a:lnTo>
                  <a:lnTo>
                    <a:pt x="102" y="10"/>
                  </a:lnTo>
                  <a:lnTo>
                    <a:pt x="102" y="10"/>
                  </a:lnTo>
                  <a:lnTo>
                    <a:pt x="101" y="14"/>
                  </a:lnTo>
                  <a:lnTo>
                    <a:pt x="101" y="14"/>
                  </a:lnTo>
                  <a:lnTo>
                    <a:pt x="101" y="16"/>
                  </a:lnTo>
                  <a:lnTo>
                    <a:pt x="101" y="16"/>
                  </a:lnTo>
                  <a:lnTo>
                    <a:pt x="101" y="19"/>
                  </a:lnTo>
                  <a:lnTo>
                    <a:pt x="99" y="19"/>
                  </a:lnTo>
                  <a:lnTo>
                    <a:pt x="99" y="21"/>
                  </a:lnTo>
                  <a:lnTo>
                    <a:pt x="99" y="21"/>
                  </a:lnTo>
                  <a:lnTo>
                    <a:pt x="98" y="21"/>
                  </a:lnTo>
                  <a:lnTo>
                    <a:pt x="99" y="17"/>
                  </a:lnTo>
                  <a:lnTo>
                    <a:pt x="99" y="16"/>
                  </a:lnTo>
                  <a:lnTo>
                    <a:pt x="99" y="16"/>
                  </a:lnTo>
                  <a:lnTo>
                    <a:pt x="99" y="14"/>
                  </a:lnTo>
                  <a:lnTo>
                    <a:pt x="98" y="14"/>
                  </a:lnTo>
                  <a:lnTo>
                    <a:pt x="96" y="14"/>
                  </a:lnTo>
                  <a:lnTo>
                    <a:pt x="96" y="14"/>
                  </a:lnTo>
                  <a:lnTo>
                    <a:pt x="96" y="14"/>
                  </a:lnTo>
                  <a:lnTo>
                    <a:pt x="96" y="14"/>
                  </a:lnTo>
                  <a:lnTo>
                    <a:pt x="94" y="14"/>
                  </a:lnTo>
                  <a:lnTo>
                    <a:pt x="94" y="13"/>
                  </a:lnTo>
                  <a:lnTo>
                    <a:pt x="94" y="13"/>
                  </a:lnTo>
                  <a:lnTo>
                    <a:pt x="94" y="13"/>
                  </a:lnTo>
                  <a:lnTo>
                    <a:pt x="94" y="13"/>
                  </a:lnTo>
                  <a:lnTo>
                    <a:pt x="96" y="13"/>
                  </a:lnTo>
                  <a:lnTo>
                    <a:pt x="98" y="11"/>
                  </a:lnTo>
                  <a:lnTo>
                    <a:pt x="98" y="8"/>
                  </a:lnTo>
                  <a:lnTo>
                    <a:pt x="96" y="8"/>
                  </a:lnTo>
                  <a:lnTo>
                    <a:pt x="94" y="8"/>
                  </a:lnTo>
                  <a:lnTo>
                    <a:pt x="96" y="8"/>
                  </a:lnTo>
                  <a:lnTo>
                    <a:pt x="96" y="6"/>
                  </a:lnTo>
                  <a:lnTo>
                    <a:pt x="98" y="5"/>
                  </a:lnTo>
                  <a:lnTo>
                    <a:pt x="98" y="5"/>
                  </a:lnTo>
                  <a:close/>
                  <a:moveTo>
                    <a:pt x="102" y="3"/>
                  </a:moveTo>
                  <a:lnTo>
                    <a:pt x="104" y="3"/>
                  </a:lnTo>
                  <a:lnTo>
                    <a:pt x="104" y="3"/>
                  </a:lnTo>
                  <a:lnTo>
                    <a:pt x="104" y="5"/>
                  </a:lnTo>
                  <a:lnTo>
                    <a:pt x="102" y="5"/>
                  </a:lnTo>
                  <a:lnTo>
                    <a:pt x="102" y="5"/>
                  </a:lnTo>
                  <a:lnTo>
                    <a:pt x="102" y="6"/>
                  </a:lnTo>
                  <a:lnTo>
                    <a:pt x="102" y="6"/>
                  </a:lnTo>
                  <a:lnTo>
                    <a:pt x="102" y="8"/>
                  </a:lnTo>
                  <a:lnTo>
                    <a:pt x="102" y="8"/>
                  </a:lnTo>
                  <a:lnTo>
                    <a:pt x="101" y="5"/>
                  </a:lnTo>
                  <a:lnTo>
                    <a:pt x="102" y="3"/>
                  </a:lnTo>
                  <a:close/>
                  <a:moveTo>
                    <a:pt x="105" y="0"/>
                  </a:moveTo>
                  <a:lnTo>
                    <a:pt x="105" y="0"/>
                  </a:lnTo>
                  <a:lnTo>
                    <a:pt x="107" y="0"/>
                  </a:lnTo>
                  <a:lnTo>
                    <a:pt x="107" y="2"/>
                  </a:lnTo>
                  <a:lnTo>
                    <a:pt x="105" y="3"/>
                  </a:lnTo>
                  <a:lnTo>
                    <a:pt x="105" y="3"/>
                  </a:lnTo>
                  <a:lnTo>
                    <a:pt x="104" y="3"/>
                  </a:lnTo>
                  <a:lnTo>
                    <a:pt x="104" y="3"/>
                  </a:lnTo>
                  <a:lnTo>
                    <a:pt x="104" y="2"/>
                  </a:lnTo>
                  <a:lnTo>
                    <a:pt x="104" y="2"/>
                  </a:lnTo>
                  <a:lnTo>
                    <a:pt x="104" y="2"/>
                  </a:lnTo>
                  <a:lnTo>
                    <a:pt x="105" y="0"/>
                  </a:lnTo>
                  <a:lnTo>
                    <a:pt x="105" y="2"/>
                  </a:lnTo>
                  <a:lnTo>
                    <a:pt x="10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60" name="Freeform 28"/>
            <p:cNvSpPr>
              <a:spLocks noEditPoints="1"/>
            </p:cNvSpPr>
            <p:nvPr/>
          </p:nvSpPr>
          <p:spPr bwMode="auto">
            <a:xfrm>
              <a:off x="6597311" y="4298970"/>
              <a:ext cx="152039" cy="157888"/>
            </a:xfrm>
            <a:custGeom>
              <a:avLst/>
              <a:gdLst>
                <a:gd name="T0" fmla="*/ 38 w 78"/>
                <a:gd name="T1" fmla="*/ 65 h 81"/>
                <a:gd name="T2" fmla="*/ 37 w 78"/>
                <a:gd name="T3" fmla="*/ 68 h 81"/>
                <a:gd name="T4" fmla="*/ 37 w 78"/>
                <a:gd name="T5" fmla="*/ 65 h 81"/>
                <a:gd name="T6" fmla="*/ 54 w 78"/>
                <a:gd name="T7" fmla="*/ 56 h 81"/>
                <a:gd name="T8" fmla="*/ 54 w 78"/>
                <a:gd name="T9" fmla="*/ 59 h 81"/>
                <a:gd name="T10" fmla="*/ 52 w 78"/>
                <a:gd name="T11" fmla="*/ 57 h 81"/>
                <a:gd name="T12" fmla="*/ 67 w 78"/>
                <a:gd name="T13" fmla="*/ 5 h 81"/>
                <a:gd name="T14" fmla="*/ 70 w 78"/>
                <a:gd name="T15" fmla="*/ 7 h 81"/>
                <a:gd name="T16" fmla="*/ 71 w 78"/>
                <a:gd name="T17" fmla="*/ 15 h 81"/>
                <a:gd name="T18" fmla="*/ 76 w 78"/>
                <a:gd name="T19" fmla="*/ 21 h 81"/>
                <a:gd name="T20" fmla="*/ 78 w 78"/>
                <a:gd name="T21" fmla="*/ 26 h 81"/>
                <a:gd name="T22" fmla="*/ 78 w 78"/>
                <a:gd name="T23" fmla="*/ 35 h 81"/>
                <a:gd name="T24" fmla="*/ 76 w 78"/>
                <a:gd name="T25" fmla="*/ 40 h 81"/>
                <a:gd name="T26" fmla="*/ 75 w 78"/>
                <a:gd name="T27" fmla="*/ 43 h 81"/>
                <a:gd name="T28" fmla="*/ 70 w 78"/>
                <a:gd name="T29" fmla="*/ 48 h 81"/>
                <a:gd name="T30" fmla="*/ 65 w 78"/>
                <a:gd name="T31" fmla="*/ 56 h 81"/>
                <a:gd name="T32" fmla="*/ 60 w 78"/>
                <a:gd name="T33" fmla="*/ 57 h 81"/>
                <a:gd name="T34" fmla="*/ 59 w 78"/>
                <a:gd name="T35" fmla="*/ 57 h 81"/>
                <a:gd name="T36" fmla="*/ 57 w 78"/>
                <a:gd name="T37" fmla="*/ 56 h 81"/>
                <a:gd name="T38" fmla="*/ 56 w 78"/>
                <a:gd name="T39" fmla="*/ 54 h 81"/>
                <a:gd name="T40" fmla="*/ 52 w 78"/>
                <a:gd name="T41" fmla="*/ 54 h 81"/>
                <a:gd name="T42" fmla="*/ 51 w 78"/>
                <a:gd name="T43" fmla="*/ 59 h 81"/>
                <a:gd name="T44" fmla="*/ 48 w 78"/>
                <a:gd name="T45" fmla="*/ 59 h 81"/>
                <a:gd name="T46" fmla="*/ 45 w 78"/>
                <a:gd name="T47" fmla="*/ 59 h 81"/>
                <a:gd name="T48" fmla="*/ 45 w 78"/>
                <a:gd name="T49" fmla="*/ 57 h 81"/>
                <a:gd name="T50" fmla="*/ 41 w 78"/>
                <a:gd name="T51" fmla="*/ 59 h 81"/>
                <a:gd name="T52" fmla="*/ 40 w 78"/>
                <a:gd name="T53" fmla="*/ 60 h 81"/>
                <a:gd name="T54" fmla="*/ 35 w 78"/>
                <a:gd name="T55" fmla="*/ 62 h 81"/>
                <a:gd name="T56" fmla="*/ 35 w 78"/>
                <a:gd name="T57" fmla="*/ 65 h 81"/>
                <a:gd name="T58" fmla="*/ 32 w 78"/>
                <a:gd name="T59" fmla="*/ 73 h 81"/>
                <a:gd name="T60" fmla="*/ 18 w 78"/>
                <a:gd name="T61" fmla="*/ 74 h 81"/>
                <a:gd name="T62" fmla="*/ 13 w 78"/>
                <a:gd name="T63" fmla="*/ 76 h 81"/>
                <a:gd name="T64" fmla="*/ 10 w 78"/>
                <a:gd name="T65" fmla="*/ 78 h 81"/>
                <a:gd name="T66" fmla="*/ 5 w 78"/>
                <a:gd name="T67" fmla="*/ 81 h 81"/>
                <a:gd name="T68" fmla="*/ 0 w 78"/>
                <a:gd name="T69" fmla="*/ 81 h 81"/>
                <a:gd name="T70" fmla="*/ 0 w 78"/>
                <a:gd name="T71" fmla="*/ 73 h 81"/>
                <a:gd name="T72" fmla="*/ 5 w 78"/>
                <a:gd name="T73" fmla="*/ 65 h 81"/>
                <a:gd name="T74" fmla="*/ 2 w 78"/>
                <a:gd name="T75" fmla="*/ 62 h 81"/>
                <a:gd name="T76" fmla="*/ 5 w 78"/>
                <a:gd name="T77" fmla="*/ 54 h 81"/>
                <a:gd name="T78" fmla="*/ 7 w 78"/>
                <a:gd name="T79" fmla="*/ 48 h 81"/>
                <a:gd name="T80" fmla="*/ 13 w 78"/>
                <a:gd name="T81" fmla="*/ 43 h 81"/>
                <a:gd name="T82" fmla="*/ 13 w 78"/>
                <a:gd name="T83" fmla="*/ 46 h 81"/>
                <a:gd name="T84" fmla="*/ 16 w 78"/>
                <a:gd name="T85" fmla="*/ 43 h 81"/>
                <a:gd name="T86" fmla="*/ 21 w 78"/>
                <a:gd name="T87" fmla="*/ 38 h 81"/>
                <a:gd name="T88" fmla="*/ 26 w 78"/>
                <a:gd name="T89" fmla="*/ 35 h 81"/>
                <a:gd name="T90" fmla="*/ 27 w 78"/>
                <a:gd name="T91" fmla="*/ 33 h 81"/>
                <a:gd name="T92" fmla="*/ 27 w 78"/>
                <a:gd name="T93" fmla="*/ 26 h 81"/>
                <a:gd name="T94" fmla="*/ 24 w 78"/>
                <a:gd name="T95" fmla="*/ 29 h 81"/>
                <a:gd name="T96" fmla="*/ 21 w 78"/>
                <a:gd name="T97" fmla="*/ 27 h 81"/>
                <a:gd name="T98" fmla="*/ 18 w 78"/>
                <a:gd name="T99" fmla="*/ 24 h 81"/>
                <a:gd name="T100" fmla="*/ 18 w 78"/>
                <a:gd name="T101" fmla="*/ 18 h 81"/>
                <a:gd name="T102" fmla="*/ 19 w 78"/>
                <a:gd name="T103" fmla="*/ 13 h 81"/>
                <a:gd name="T104" fmla="*/ 19 w 78"/>
                <a:gd name="T105" fmla="*/ 8 h 81"/>
                <a:gd name="T106" fmla="*/ 27 w 78"/>
                <a:gd name="T107" fmla="*/ 8 h 81"/>
                <a:gd name="T108" fmla="*/ 34 w 78"/>
                <a:gd name="T109" fmla="*/ 7 h 81"/>
                <a:gd name="T110" fmla="*/ 38 w 78"/>
                <a:gd name="T111" fmla="*/ 10 h 81"/>
                <a:gd name="T112" fmla="*/ 45 w 78"/>
                <a:gd name="T113" fmla="*/ 7 h 81"/>
                <a:gd name="T114" fmla="*/ 54 w 78"/>
                <a:gd name="T115" fmla="*/ 7 h 81"/>
                <a:gd name="T116" fmla="*/ 63 w 78"/>
                <a:gd name="T11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1">
                  <a:moveTo>
                    <a:pt x="37" y="63"/>
                  </a:moveTo>
                  <a:lnTo>
                    <a:pt x="38" y="63"/>
                  </a:lnTo>
                  <a:lnTo>
                    <a:pt x="38" y="63"/>
                  </a:lnTo>
                  <a:lnTo>
                    <a:pt x="38" y="65"/>
                  </a:lnTo>
                  <a:lnTo>
                    <a:pt x="38" y="65"/>
                  </a:lnTo>
                  <a:lnTo>
                    <a:pt x="40" y="65"/>
                  </a:lnTo>
                  <a:lnTo>
                    <a:pt x="40" y="65"/>
                  </a:lnTo>
                  <a:lnTo>
                    <a:pt x="40" y="67"/>
                  </a:lnTo>
                  <a:lnTo>
                    <a:pt x="40" y="67"/>
                  </a:lnTo>
                  <a:lnTo>
                    <a:pt x="37" y="68"/>
                  </a:lnTo>
                  <a:lnTo>
                    <a:pt x="37" y="67"/>
                  </a:lnTo>
                  <a:lnTo>
                    <a:pt x="38" y="67"/>
                  </a:lnTo>
                  <a:lnTo>
                    <a:pt x="38" y="67"/>
                  </a:lnTo>
                  <a:lnTo>
                    <a:pt x="38" y="65"/>
                  </a:lnTo>
                  <a:lnTo>
                    <a:pt x="37" y="65"/>
                  </a:lnTo>
                  <a:lnTo>
                    <a:pt x="37" y="65"/>
                  </a:lnTo>
                  <a:lnTo>
                    <a:pt x="37" y="65"/>
                  </a:lnTo>
                  <a:lnTo>
                    <a:pt x="37" y="63"/>
                  </a:lnTo>
                  <a:lnTo>
                    <a:pt x="37" y="63"/>
                  </a:lnTo>
                  <a:close/>
                  <a:moveTo>
                    <a:pt x="54" y="56"/>
                  </a:moveTo>
                  <a:lnTo>
                    <a:pt x="56" y="57"/>
                  </a:lnTo>
                  <a:lnTo>
                    <a:pt x="56" y="57"/>
                  </a:lnTo>
                  <a:lnTo>
                    <a:pt x="54" y="57"/>
                  </a:lnTo>
                  <a:lnTo>
                    <a:pt x="54" y="59"/>
                  </a:lnTo>
                  <a:lnTo>
                    <a:pt x="54" y="59"/>
                  </a:lnTo>
                  <a:lnTo>
                    <a:pt x="54" y="59"/>
                  </a:lnTo>
                  <a:lnTo>
                    <a:pt x="54" y="59"/>
                  </a:lnTo>
                  <a:lnTo>
                    <a:pt x="52" y="59"/>
                  </a:lnTo>
                  <a:lnTo>
                    <a:pt x="52" y="57"/>
                  </a:lnTo>
                  <a:lnTo>
                    <a:pt x="52" y="57"/>
                  </a:lnTo>
                  <a:lnTo>
                    <a:pt x="52" y="57"/>
                  </a:lnTo>
                  <a:lnTo>
                    <a:pt x="52" y="57"/>
                  </a:lnTo>
                  <a:lnTo>
                    <a:pt x="54" y="56"/>
                  </a:lnTo>
                  <a:close/>
                  <a:moveTo>
                    <a:pt x="63" y="0"/>
                  </a:moveTo>
                  <a:lnTo>
                    <a:pt x="67" y="5"/>
                  </a:lnTo>
                  <a:lnTo>
                    <a:pt x="67" y="5"/>
                  </a:lnTo>
                  <a:lnTo>
                    <a:pt x="67" y="5"/>
                  </a:lnTo>
                  <a:lnTo>
                    <a:pt x="67" y="5"/>
                  </a:lnTo>
                  <a:lnTo>
                    <a:pt x="68" y="7"/>
                  </a:lnTo>
                  <a:lnTo>
                    <a:pt x="70" y="7"/>
                  </a:lnTo>
                  <a:lnTo>
                    <a:pt x="71" y="8"/>
                  </a:lnTo>
                  <a:lnTo>
                    <a:pt x="71" y="8"/>
                  </a:lnTo>
                  <a:lnTo>
                    <a:pt x="70" y="11"/>
                  </a:lnTo>
                  <a:lnTo>
                    <a:pt x="70" y="11"/>
                  </a:lnTo>
                  <a:lnTo>
                    <a:pt x="71" y="15"/>
                  </a:lnTo>
                  <a:lnTo>
                    <a:pt x="71" y="16"/>
                  </a:lnTo>
                  <a:lnTo>
                    <a:pt x="73" y="18"/>
                  </a:lnTo>
                  <a:lnTo>
                    <a:pt x="75" y="19"/>
                  </a:lnTo>
                  <a:lnTo>
                    <a:pt x="75" y="19"/>
                  </a:lnTo>
                  <a:lnTo>
                    <a:pt x="76" y="21"/>
                  </a:lnTo>
                  <a:lnTo>
                    <a:pt x="76" y="22"/>
                  </a:lnTo>
                  <a:lnTo>
                    <a:pt x="76" y="22"/>
                  </a:lnTo>
                  <a:lnTo>
                    <a:pt x="76" y="22"/>
                  </a:lnTo>
                  <a:lnTo>
                    <a:pt x="78" y="24"/>
                  </a:lnTo>
                  <a:lnTo>
                    <a:pt x="78" y="26"/>
                  </a:lnTo>
                  <a:lnTo>
                    <a:pt x="78" y="29"/>
                  </a:lnTo>
                  <a:lnTo>
                    <a:pt x="78" y="30"/>
                  </a:lnTo>
                  <a:lnTo>
                    <a:pt x="78" y="33"/>
                  </a:lnTo>
                  <a:lnTo>
                    <a:pt x="78" y="35"/>
                  </a:lnTo>
                  <a:lnTo>
                    <a:pt x="78" y="35"/>
                  </a:lnTo>
                  <a:lnTo>
                    <a:pt x="78" y="37"/>
                  </a:lnTo>
                  <a:lnTo>
                    <a:pt x="78" y="37"/>
                  </a:lnTo>
                  <a:lnTo>
                    <a:pt x="78" y="38"/>
                  </a:lnTo>
                  <a:lnTo>
                    <a:pt x="76" y="38"/>
                  </a:lnTo>
                  <a:lnTo>
                    <a:pt x="76" y="40"/>
                  </a:lnTo>
                  <a:lnTo>
                    <a:pt x="76" y="40"/>
                  </a:lnTo>
                  <a:lnTo>
                    <a:pt x="76" y="41"/>
                  </a:lnTo>
                  <a:lnTo>
                    <a:pt x="76" y="43"/>
                  </a:lnTo>
                  <a:lnTo>
                    <a:pt x="76" y="43"/>
                  </a:lnTo>
                  <a:lnTo>
                    <a:pt x="75" y="43"/>
                  </a:lnTo>
                  <a:lnTo>
                    <a:pt x="73" y="43"/>
                  </a:lnTo>
                  <a:lnTo>
                    <a:pt x="73" y="44"/>
                  </a:lnTo>
                  <a:lnTo>
                    <a:pt x="71" y="44"/>
                  </a:lnTo>
                  <a:lnTo>
                    <a:pt x="71" y="46"/>
                  </a:lnTo>
                  <a:lnTo>
                    <a:pt x="70" y="48"/>
                  </a:lnTo>
                  <a:lnTo>
                    <a:pt x="68" y="49"/>
                  </a:lnTo>
                  <a:lnTo>
                    <a:pt x="68" y="51"/>
                  </a:lnTo>
                  <a:lnTo>
                    <a:pt x="67" y="52"/>
                  </a:lnTo>
                  <a:lnTo>
                    <a:pt x="67" y="52"/>
                  </a:lnTo>
                  <a:lnTo>
                    <a:pt x="65" y="56"/>
                  </a:lnTo>
                  <a:lnTo>
                    <a:pt x="65" y="56"/>
                  </a:lnTo>
                  <a:lnTo>
                    <a:pt x="63" y="57"/>
                  </a:lnTo>
                  <a:lnTo>
                    <a:pt x="63" y="57"/>
                  </a:lnTo>
                  <a:lnTo>
                    <a:pt x="62" y="57"/>
                  </a:lnTo>
                  <a:lnTo>
                    <a:pt x="60" y="57"/>
                  </a:lnTo>
                  <a:lnTo>
                    <a:pt x="60" y="57"/>
                  </a:lnTo>
                  <a:lnTo>
                    <a:pt x="60" y="56"/>
                  </a:lnTo>
                  <a:lnTo>
                    <a:pt x="60" y="56"/>
                  </a:lnTo>
                  <a:lnTo>
                    <a:pt x="59" y="56"/>
                  </a:lnTo>
                  <a:lnTo>
                    <a:pt x="59" y="57"/>
                  </a:lnTo>
                  <a:lnTo>
                    <a:pt x="57" y="57"/>
                  </a:lnTo>
                  <a:lnTo>
                    <a:pt x="57" y="57"/>
                  </a:lnTo>
                  <a:lnTo>
                    <a:pt x="56" y="57"/>
                  </a:lnTo>
                  <a:lnTo>
                    <a:pt x="56" y="57"/>
                  </a:lnTo>
                  <a:lnTo>
                    <a:pt x="57" y="56"/>
                  </a:lnTo>
                  <a:lnTo>
                    <a:pt x="57" y="56"/>
                  </a:lnTo>
                  <a:lnTo>
                    <a:pt x="57" y="56"/>
                  </a:lnTo>
                  <a:lnTo>
                    <a:pt x="56" y="56"/>
                  </a:lnTo>
                  <a:lnTo>
                    <a:pt x="54" y="56"/>
                  </a:lnTo>
                  <a:lnTo>
                    <a:pt x="56" y="54"/>
                  </a:lnTo>
                  <a:lnTo>
                    <a:pt x="56" y="54"/>
                  </a:lnTo>
                  <a:lnTo>
                    <a:pt x="54" y="54"/>
                  </a:lnTo>
                  <a:lnTo>
                    <a:pt x="54" y="54"/>
                  </a:lnTo>
                  <a:lnTo>
                    <a:pt x="54" y="54"/>
                  </a:lnTo>
                  <a:lnTo>
                    <a:pt x="52" y="54"/>
                  </a:lnTo>
                  <a:lnTo>
                    <a:pt x="52" y="56"/>
                  </a:lnTo>
                  <a:lnTo>
                    <a:pt x="52" y="57"/>
                  </a:lnTo>
                  <a:lnTo>
                    <a:pt x="51" y="57"/>
                  </a:lnTo>
                  <a:lnTo>
                    <a:pt x="51" y="57"/>
                  </a:lnTo>
                  <a:lnTo>
                    <a:pt x="51" y="59"/>
                  </a:lnTo>
                  <a:lnTo>
                    <a:pt x="49" y="59"/>
                  </a:lnTo>
                  <a:lnTo>
                    <a:pt x="49" y="59"/>
                  </a:lnTo>
                  <a:lnTo>
                    <a:pt x="48" y="59"/>
                  </a:lnTo>
                  <a:lnTo>
                    <a:pt x="48" y="59"/>
                  </a:lnTo>
                  <a:lnTo>
                    <a:pt x="48" y="59"/>
                  </a:lnTo>
                  <a:lnTo>
                    <a:pt x="46" y="59"/>
                  </a:lnTo>
                  <a:lnTo>
                    <a:pt x="46" y="59"/>
                  </a:lnTo>
                  <a:lnTo>
                    <a:pt x="46" y="59"/>
                  </a:lnTo>
                  <a:lnTo>
                    <a:pt x="45" y="59"/>
                  </a:lnTo>
                  <a:lnTo>
                    <a:pt x="45" y="59"/>
                  </a:lnTo>
                  <a:lnTo>
                    <a:pt x="46" y="57"/>
                  </a:lnTo>
                  <a:lnTo>
                    <a:pt x="45" y="57"/>
                  </a:lnTo>
                  <a:lnTo>
                    <a:pt x="45" y="57"/>
                  </a:lnTo>
                  <a:lnTo>
                    <a:pt x="45" y="57"/>
                  </a:lnTo>
                  <a:lnTo>
                    <a:pt x="45" y="57"/>
                  </a:lnTo>
                  <a:lnTo>
                    <a:pt x="43" y="59"/>
                  </a:lnTo>
                  <a:lnTo>
                    <a:pt x="43" y="59"/>
                  </a:lnTo>
                  <a:lnTo>
                    <a:pt x="43" y="60"/>
                  </a:lnTo>
                  <a:lnTo>
                    <a:pt x="41" y="60"/>
                  </a:lnTo>
                  <a:lnTo>
                    <a:pt x="41" y="59"/>
                  </a:lnTo>
                  <a:lnTo>
                    <a:pt x="41" y="59"/>
                  </a:lnTo>
                  <a:lnTo>
                    <a:pt x="41" y="59"/>
                  </a:lnTo>
                  <a:lnTo>
                    <a:pt x="40" y="60"/>
                  </a:lnTo>
                  <a:lnTo>
                    <a:pt x="40" y="60"/>
                  </a:lnTo>
                  <a:lnTo>
                    <a:pt x="40" y="60"/>
                  </a:lnTo>
                  <a:lnTo>
                    <a:pt x="38" y="60"/>
                  </a:lnTo>
                  <a:lnTo>
                    <a:pt x="38" y="60"/>
                  </a:lnTo>
                  <a:lnTo>
                    <a:pt x="37" y="62"/>
                  </a:lnTo>
                  <a:lnTo>
                    <a:pt x="35" y="62"/>
                  </a:lnTo>
                  <a:lnTo>
                    <a:pt x="35" y="62"/>
                  </a:lnTo>
                  <a:lnTo>
                    <a:pt x="35" y="63"/>
                  </a:lnTo>
                  <a:lnTo>
                    <a:pt x="35" y="63"/>
                  </a:lnTo>
                  <a:lnTo>
                    <a:pt x="35" y="63"/>
                  </a:lnTo>
                  <a:lnTo>
                    <a:pt x="35" y="63"/>
                  </a:lnTo>
                  <a:lnTo>
                    <a:pt x="35" y="65"/>
                  </a:lnTo>
                  <a:lnTo>
                    <a:pt x="34" y="67"/>
                  </a:lnTo>
                  <a:lnTo>
                    <a:pt x="32" y="68"/>
                  </a:lnTo>
                  <a:lnTo>
                    <a:pt x="32" y="71"/>
                  </a:lnTo>
                  <a:lnTo>
                    <a:pt x="32" y="73"/>
                  </a:lnTo>
                  <a:lnTo>
                    <a:pt x="32" y="73"/>
                  </a:lnTo>
                  <a:lnTo>
                    <a:pt x="32" y="74"/>
                  </a:lnTo>
                  <a:lnTo>
                    <a:pt x="32" y="74"/>
                  </a:lnTo>
                  <a:lnTo>
                    <a:pt x="19" y="74"/>
                  </a:lnTo>
                  <a:lnTo>
                    <a:pt x="18" y="74"/>
                  </a:lnTo>
                  <a:lnTo>
                    <a:pt x="18" y="74"/>
                  </a:lnTo>
                  <a:lnTo>
                    <a:pt x="18" y="74"/>
                  </a:lnTo>
                  <a:lnTo>
                    <a:pt x="16" y="76"/>
                  </a:lnTo>
                  <a:lnTo>
                    <a:pt x="15" y="76"/>
                  </a:lnTo>
                  <a:lnTo>
                    <a:pt x="15" y="76"/>
                  </a:lnTo>
                  <a:lnTo>
                    <a:pt x="13" y="76"/>
                  </a:lnTo>
                  <a:lnTo>
                    <a:pt x="13" y="76"/>
                  </a:lnTo>
                  <a:lnTo>
                    <a:pt x="13" y="76"/>
                  </a:lnTo>
                  <a:lnTo>
                    <a:pt x="11" y="76"/>
                  </a:lnTo>
                  <a:lnTo>
                    <a:pt x="11" y="76"/>
                  </a:lnTo>
                  <a:lnTo>
                    <a:pt x="10" y="78"/>
                  </a:lnTo>
                  <a:lnTo>
                    <a:pt x="10" y="78"/>
                  </a:lnTo>
                  <a:lnTo>
                    <a:pt x="8" y="79"/>
                  </a:lnTo>
                  <a:lnTo>
                    <a:pt x="8" y="81"/>
                  </a:lnTo>
                  <a:lnTo>
                    <a:pt x="7" y="81"/>
                  </a:lnTo>
                  <a:lnTo>
                    <a:pt x="5" y="81"/>
                  </a:lnTo>
                  <a:lnTo>
                    <a:pt x="5" y="81"/>
                  </a:lnTo>
                  <a:lnTo>
                    <a:pt x="5" y="81"/>
                  </a:lnTo>
                  <a:lnTo>
                    <a:pt x="4" y="79"/>
                  </a:lnTo>
                  <a:lnTo>
                    <a:pt x="4" y="79"/>
                  </a:lnTo>
                  <a:lnTo>
                    <a:pt x="0" y="81"/>
                  </a:lnTo>
                  <a:lnTo>
                    <a:pt x="0" y="81"/>
                  </a:lnTo>
                  <a:lnTo>
                    <a:pt x="0" y="79"/>
                  </a:lnTo>
                  <a:lnTo>
                    <a:pt x="0" y="76"/>
                  </a:lnTo>
                  <a:lnTo>
                    <a:pt x="0" y="74"/>
                  </a:lnTo>
                  <a:lnTo>
                    <a:pt x="0" y="73"/>
                  </a:lnTo>
                  <a:lnTo>
                    <a:pt x="0" y="71"/>
                  </a:lnTo>
                  <a:lnTo>
                    <a:pt x="0" y="70"/>
                  </a:lnTo>
                  <a:lnTo>
                    <a:pt x="2" y="68"/>
                  </a:lnTo>
                  <a:lnTo>
                    <a:pt x="2" y="68"/>
                  </a:lnTo>
                  <a:lnTo>
                    <a:pt x="5" y="65"/>
                  </a:lnTo>
                  <a:lnTo>
                    <a:pt x="5" y="63"/>
                  </a:lnTo>
                  <a:lnTo>
                    <a:pt x="4" y="62"/>
                  </a:lnTo>
                  <a:lnTo>
                    <a:pt x="2" y="62"/>
                  </a:lnTo>
                  <a:lnTo>
                    <a:pt x="2" y="62"/>
                  </a:lnTo>
                  <a:lnTo>
                    <a:pt x="2" y="62"/>
                  </a:lnTo>
                  <a:lnTo>
                    <a:pt x="2" y="59"/>
                  </a:lnTo>
                  <a:lnTo>
                    <a:pt x="4" y="59"/>
                  </a:lnTo>
                  <a:lnTo>
                    <a:pt x="4" y="59"/>
                  </a:lnTo>
                  <a:lnTo>
                    <a:pt x="4" y="57"/>
                  </a:lnTo>
                  <a:lnTo>
                    <a:pt x="5" y="54"/>
                  </a:lnTo>
                  <a:lnTo>
                    <a:pt x="5" y="54"/>
                  </a:lnTo>
                  <a:lnTo>
                    <a:pt x="5" y="51"/>
                  </a:lnTo>
                  <a:lnTo>
                    <a:pt x="5" y="49"/>
                  </a:lnTo>
                  <a:lnTo>
                    <a:pt x="5" y="49"/>
                  </a:lnTo>
                  <a:lnTo>
                    <a:pt x="7" y="48"/>
                  </a:lnTo>
                  <a:lnTo>
                    <a:pt x="10" y="46"/>
                  </a:lnTo>
                  <a:lnTo>
                    <a:pt x="10" y="44"/>
                  </a:lnTo>
                  <a:lnTo>
                    <a:pt x="11" y="43"/>
                  </a:lnTo>
                  <a:lnTo>
                    <a:pt x="13" y="43"/>
                  </a:lnTo>
                  <a:lnTo>
                    <a:pt x="13" y="43"/>
                  </a:lnTo>
                  <a:lnTo>
                    <a:pt x="13" y="43"/>
                  </a:lnTo>
                  <a:lnTo>
                    <a:pt x="13" y="43"/>
                  </a:lnTo>
                  <a:lnTo>
                    <a:pt x="13" y="43"/>
                  </a:lnTo>
                  <a:lnTo>
                    <a:pt x="13" y="44"/>
                  </a:lnTo>
                  <a:lnTo>
                    <a:pt x="13" y="46"/>
                  </a:lnTo>
                  <a:lnTo>
                    <a:pt x="13" y="46"/>
                  </a:lnTo>
                  <a:lnTo>
                    <a:pt x="15" y="46"/>
                  </a:lnTo>
                  <a:lnTo>
                    <a:pt x="15" y="46"/>
                  </a:lnTo>
                  <a:lnTo>
                    <a:pt x="15" y="46"/>
                  </a:lnTo>
                  <a:lnTo>
                    <a:pt x="16" y="43"/>
                  </a:lnTo>
                  <a:lnTo>
                    <a:pt x="16" y="43"/>
                  </a:lnTo>
                  <a:lnTo>
                    <a:pt x="18" y="41"/>
                  </a:lnTo>
                  <a:lnTo>
                    <a:pt x="19" y="40"/>
                  </a:lnTo>
                  <a:lnTo>
                    <a:pt x="21" y="38"/>
                  </a:lnTo>
                  <a:lnTo>
                    <a:pt x="21" y="38"/>
                  </a:lnTo>
                  <a:lnTo>
                    <a:pt x="21" y="38"/>
                  </a:lnTo>
                  <a:lnTo>
                    <a:pt x="22" y="38"/>
                  </a:lnTo>
                  <a:lnTo>
                    <a:pt x="24" y="37"/>
                  </a:lnTo>
                  <a:lnTo>
                    <a:pt x="24" y="37"/>
                  </a:lnTo>
                  <a:lnTo>
                    <a:pt x="26" y="35"/>
                  </a:lnTo>
                  <a:lnTo>
                    <a:pt x="26" y="35"/>
                  </a:lnTo>
                  <a:lnTo>
                    <a:pt x="26" y="33"/>
                  </a:lnTo>
                  <a:lnTo>
                    <a:pt x="26" y="33"/>
                  </a:lnTo>
                  <a:lnTo>
                    <a:pt x="27" y="33"/>
                  </a:lnTo>
                  <a:lnTo>
                    <a:pt x="27" y="33"/>
                  </a:lnTo>
                  <a:lnTo>
                    <a:pt x="27" y="29"/>
                  </a:lnTo>
                  <a:lnTo>
                    <a:pt x="27" y="27"/>
                  </a:lnTo>
                  <a:lnTo>
                    <a:pt x="27" y="27"/>
                  </a:lnTo>
                  <a:lnTo>
                    <a:pt x="27" y="26"/>
                  </a:lnTo>
                  <a:lnTo>
                    <a:pt x="27" y="26"/>
                  </a:lnTo>
                  <a:lnTo>
                    <a:pt x="27" y="26"/>
                  </a:lnTo>
                  <a:lnTo>
                    <a:pt x="26" y="27"/>
                  </a:lnTo>
                  <a:lnTo>
                    <a:pt x="26" y="29"/>
                  </a:lnTo>
                  <a:lnTo>
                    <a:pt x="24" y="29"/>
                  </a:lnTo>
                  <a:lnTo>
                    <a:pt x="24" y="29"/>
                  </a:lnTo>
                  <a:lnTo>
                    <a:pt x="24" y="29"/>
                  </a:lnTo>
                  <a:lnTo>
                    <a:pt x="24" y="27"/>
                  </a:lnTo>
                  <a:lnTo>
                    <a:pt x="22" y="27"/>
                  </a:lnTo>
                  <a:lnTo>
                    <a:pt x="22" y="27"/>
                  </a:lnTo>
                  <a:lnTo>
                    <a:pt x="21" y="27"/>
                  </a:lnTo>
                  <a:lnTo>
                    <a:pt x="21" y="26"/>
                  </a:lnTo>
                  <a:lnTo>
                    <a:pt x="21" y="26"/>
                  </a:lnTo>
                  <a:lnTo>
                    <a:pt x="18" y="26"/>
                  </a:lnTo>
                  <a:lnTo>
                    <a:pt x="18" y="26"/>
                  </a:lnTo>
                  <a:lnTo>
                    <a:pt x="18" y="24"/>
                  </a:lnTo>
                  <a:lnTo>
                    <a:pt x="18" y="22"/>
                  </a:lnTo>
                  <a:lnTo>
                    <a:pt x="19" y="19"/>
                  </a:lnTo>
                  <a:lnTo>
                    <a:pt x="19" y="19"/>
                  </a:lnTo>
                  <a:lnTo>
                    <a:pt x="19" y="18"/>
                  </a:lnTo>
                  <a:lnTo>
                    <a:pt x="18" y="18"/>
                  </a:lnTo>
                  <a:lnTo>
                    <a:pt x="18" y="18"/>
                  </a:lnTo>
                  <a:lnTo>
                    <a:pt x="18" y="16"/>
                  </a:lnTo>
                  <a:lnTo>
                    <a:pt x="18" y="15"/>
                  </a:lnTo>
                  <a:lnTo>
                    <a:pt x="18" y="13"/>
                  </a:lnTo>
                  <a:lnTo>
                    <a:pt x="19" y="13"/>
                  </a:lnTo>
                  <a:lnTo>
                    <a:pt x="19" y="11"/>
                  </a:lnTo>
                  <a:lnTo>
                    <a:pt x="19" y="11"/>
                  </a:lnTo>
                  <a:lnTo>
                    <a:pt x="19" y="10"/>
                  </a:lnTo>
                  <a:lnTo>
                    <a:pt x="19" y="10"/>
                  </a:lnTo>
                  <a:lnTo>
                    <a:pt x="19" y="8"/>
                  </a:lnTo>
                  <a:lnTo>
                    <a:pt x="21" y="7"/>
                  </a:lnTo>
                  <a:lnTo>
                    <a:pt x="22" y="7"/>
                  </a:lnTo>
                  <a:lnTo>
                    <a:pt x="24" y="7"/>
                  </a:lnTo>
                  <a:lnTo>
                    <a:pt x="26" y="7"/>
                  </a:lnTo>
                  <a:lnTo>
                    <a:pt x="27" y="8"/>
                  </a:lnTo>
                  <a:lnTo>
                    <a:pt x="29" y="8"/>
                  </a:lnTo>
                  <a:lnTo>
                    <a:pt x="30" y="7"/>
                  </a:lnTo>
                  <a:lnTo>
                    <a:pt x="32" y="5"/>
                  </a:lnTo>
                  <a:lnTo>
                    <a:pt x="34" y="7"/>
                  </a:lnTo>
                  <a:lnTo>
                    <a:pt x="34" y="7"/>
                  </a:lnTo>
                  <a:lnTo>
                    <a:pt x="35" y="8"/>
                  </a:lnTo>
                  <a:lnTo>
                    <a:pt x="37" y="10"/>
                  </a:lnTo>
                  <a:lnTo>
                    <a:pt x="37" y="10"/>
                  </a:lnTo>
                  <a:lnTo>
                    <a:pt x="37" y="10"/>
                  </a:lnTo>
                  <a:lnTo>
                    <a:pt x="38" y="10"/>
                  </a:lnTo>
                  <a:lnTo>
                    <a:pt x="38" y="8"/>
                  </a:lnTo>
                  <a:lnTo>
                    <a:pt x="38" y="8"/>
                  </a:lnTo>
                  <a:lnTo>
                    <a:pt x="40" y="7"/>
                  </a:lnTo>
                  <a:lnTo>
                    <a:pt x="43" y="7"/>
                  </a:lnTo>
                  <a:lnTo>
                    <a:pt x="45" y="7"/>
                  </a:lnTo>
                  <a:lnTo>
                    <a:pt x="46" y="7"/>
                  </a:lnTo>
                  <a:lnTo>
                    <a:pt x="48" y="5"/>
                  </a:lnTo>
                  <a:lnTo>
                    <a:pt x="49" y="5"/>
                  </a:lnTo>
                  <a:lnTo>
                    <a:pt x="52" y="7"/>
                  </a:lnTo>
                  <a:lnTo>
                    <a:pt x="54" y="7"/>
                  </a:lnTo>
                  <a:lnTo>
                    <a:pt x="57" y="7"/>
                  </a:lnTo>
                  <a:lnTo>
                    <a:pt x="57" y="7"/>
                  </a:lnTo>
                  <a:lnTo>
                    <a:pt x="59" y="5"/>
                  </a:lnTo>
                  <a:lnTo>
                    <a:pt x="60" y="4"/>
                  </a:lnTo>
                  <a:lnTo>
                    <a:pt x="6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61" name="Freeform 29"/>
            <p:cNvSpPr>
              <a:spLocks noEditPoints="1"/>
            </p:cNvSpPr>
            <p:nvPr/>
          </p:nvSpPr>
          <p:spPr bwMode="auto">
            <a:xfrm>
              <a:off x="6388745" y="2798069"/>
              <a:ext cx="506798" cy="284586"/>
            </a:xfrm>
            <a:custGeom>
              <a:avLst/>
              <a:gdLst>
                <a:gd name="T0" fmla="*/ 161 w 260"/>
                <a:gd name="T1" fmla="*/ 0 h 146"/>
                <a:gd name="T2" fmla="*/ 175 w 260"/>
                <a:gd name="T3" fmla="*/ 13 h 146"/>
                <a:gd name="T4" fmla="*/ 174 w 260"/>
                <a:gd name="T5" fmla="*/ 20 h 146"/>
                <a:gd name="T6" fmla="*/ 188 w 260"/>
                <a:gd name="T7" fmla="*/ 25 h 146"/>
                <a:gd name="T8" fmla="*/ 193 w 260"/>
                <a:gd name="T9" fmla="*/ 31 h 146"/>
                <a:gd name="T10" fmla="*/ 202 w 260"/>
                <a:gd name="T11" fmla="*/ 38 h 146"/>
                <a:gd name="T12" fmla="*/ 216 w 260"/>
                <a:gd name="T13" fmla="*/ 38 h 146"/>
                <a:gd name="T14" fmla="*/ 230 w 260"/>
                <a:gd name="T15" fmla="*/ 46 h 146"/>
                <a:gd name="T16" fmla="*/ 245 w 260"/>
                <a:gd name="T17" fmla="*/ 49 h 146"/>
                <a:gd name="T18" fmla="*/ 257 w 260"/>
                <a:gd name="T19" fmla="*/ 52 h 146"/>
                <a:gd name="T20" fmla="*/ 256 w 260"/>
                <a:gd name="T21" fmla="*/ 63 h 146"/>
                <a:gd name="T22" fmla="*/ 254 w 260"/>
                <a:gd name="T23" fmla="*/ 68 h 146"/>
                <a:gd name="T24" fmla="*/ 256 w 260"/>
                <a:gd name="T25" fmla="*/ 77 h 146"/>
                <a:gd name="T26" fmla="*/ 246 w 260"/>
                <a:gd name="T27" fmla="*/ 85 h 146"/>
                <a:gd name="T28" fmla="*/ 232 w 260"/>
                <a:gd name="T29" fmla="*/ 93 h 146"/>
                <a:gd name="T30" fmla="*/ 232 w 260"/>
                <a:gd name="T31" fmla="*/ 99 h 146"/>
                <a:gd name="T32" fmla="*/ 207 w 260"/>
                <a:gd name="T33" fmla="*/ 106 h 146"/>
                <a:gd name="T34" fmla="*/ 189 w 260"/>
                <a:gd name="T35" fmla="*/ 113 h 146"/>
                <a:gd name="T36" fmla="*/ 186 w 260"/>
                <a:gd name="T37" fmla="*/ 124 h 146"/>
                <a:gd name="T38" fmla="*/ 207 w 260"/>
                <a:gd name="T39" fmla="*/ 129 h 146"/>
                <a:gd name="T40" fmla="*/ 196 w 260"/>
                <a:gd name="T41" fmla="*/ 134 h 146"/>
                <a:gd name="T42" fmla="*/ 170 w 260"/>
                <a:gd name="T43" fmla="*/ 146 h 146"/>
                <a:gd name="T44" fmla="*/ 161 w 260"/>
                <a:gd name="T45" fmla="*/ 134 h 146"/>
                <a:gd name="T46" fmla="*/ 166 w 260"/>
                <a:gd name="T47" fmla="*/ 120 h 146"/>
                <a:gd name="T48" fmla="*/ 142 w 260"/>
                <a:gd name="T49" fmla="*/ 113 h 146"/>
                <a:gd name="T50" fmla="*/ 137 w 260"/>
                <a:gd name="T51" fmla="*/ 109 h 146"/>
                <a:gd name="T52" fmla="*/ 144 w 260"/>
                <a:gd name="T53" fmla="*/ 107 h 146"/>
                <a:gd name="T54" fmla="*/ 141 w 260"/>
                <a:gd name="T55" fmla="*/ 106 h 146"/>
                <a:gd name="T56" fmla="*/ 125 w 260"/>
                <a:gd name="T57" fmla="*/ 110 h 146"/>
                <a:gd name="T58" fmla="*/ 109 w 260"/>
                <a:gd name="T59" fmla="*/ 123 h 146"/>
                <a:gd name="T60" fmla="*/ 100 w 260"/>
                <a:gd name="T61" fmla="*/ 131 h 146"/>
                <a:gd name="T62" fmla="*/ 87 w 260"/>
                <a:gd name="T63" fmla="*/ 128 h 146"/>
                <a:gd name="T64" fmla="*/ 95 w 260"/>
                <a:gd name="T65" fmla="*/ 121 h 146"/>
                <a:gd name="T66" fmla="*/ 101 w 260"/>
                <a:gd name="T67" fmla="*/ 109 h 146"/>
                <a:gd name="T68" fmla="*/ 106 w 260"/>
                <a:gd name="T69" fmla="*/ 110 h 146"/>
                <a:gd name="T70" fmla="*/ 112 w 260"/>
                <a:gd name="T71" fmla="*/ 109 h 146"/>
                <a:gd name="T72" fmla="*/ 106 w 260"/>
                <a:gd name="T73" fmla="*/ 98 h 146"/>
                <a:gd name="T74" fmla="*/ 101 w 260"/>
                <a:gd name="T75" fmla="*/ 91 h 146"/>
                <a:gd name="T76" fmla="*/ 96 w 260"/>
                <a:gd name="T77" fmla="*/ 82 h 146"/>
                <a:gd name="T78" fmla="*/ 88 w 260"/>
                <a:gd name="T79" fmla="*/ 77 h 146"/>
                <a:gd name="T80" fmla="*/ 77 w 260"/>
                <a:gd name="T81" fmla="*/ 72 h 146"/>
                <a:gd name="T82" fmla="*/ 62 w 260"/>
                <a:gd name="T83" fmla="*/ 77 h 146"/>
                <a:gd name="T84" fmla="*/ 40 w 260"/>
                <a:gd name="T85" fmla="*/ 87 h 146"/>
                <a:gd name="T86" fmla="*/ 22 w 260"/>
                <a:gd name="T87" fmla="*/ 82 h 146"/>
                <a:gd name="T88" fmla="*/ 10 w 260"/>
                <a:gd name="T89" fmla="*/ 83 h 146"/>
                <a:gd name="T90" fmla="*/ 3 w 260"/>
                <a:gd name="T91" fmla="*/ 77 h 146"/>
                <a:gd name="T92" fmla="*/ 2 w 260"/>
                <a:gd name="T93" fmla="*/ 69 h 146"/>
                <a:gd name="T94" fmla="*/ 10 w 260"/>
                <a:gd name="T95" fmla="*/ 63 h 146"/>
                <a:gd name="T96" fmla="*/ 11 w 260"/>
                <a:gd name="T97" fmla="*/ 49 h 146"/>
                <a:gd name="T98" fmla="*/ 29 w 260"/>
                <a:gd name="T99" fmla="*/ 35 h 146"/>
                <a:gd name="T100" fmla="*/ 25 w 260"/>
                <a:gd name="T101" fmla="*/ 25 h 146"/>
                <a:gd name="T102" fmla="*/ 22 w 260"/>
                <a:gd name="T103" fmla="*/ 14 h 146"/>
                <a:gd name="T104" fmla="*/ 36 w 260"/>
                <a:gd name="T105" fmla="*/ 9 h 146"/>
                <a:gd name="T106" fmla="*/ 63 w 260"/>
                <a:gd name="T107" fmla="*/ 11 h 146"/>
                <a:gd name="T108" fmla="*/ 81 w 260"/>
                <a:gd name="T109" fmla="*/ 16 h 146"/>
                <a:gd name="T110" fmla="*/ 90 w 260"/>
                <a:gd name="T111" fmla="*/ 16 h 146"/>
                <a:gd name="T112" fmla="*/ 100 w 260"/>
                <a:gd name="T113" fmla="*/ 14 h 146"/>
                <a:gd name="T114" fmla="*/ 114 w 260"/>
                <a:gd name="T115" fmla="*/ 17 h 146"/>
                <a:gd name="T116" fmla="*/ 122 w 260"/>
                <a:gd name="T117" fmla="*/ 16 h 146"/>
                <a:gd name="T118" fmla="*/ 133 w 260"/>
                <a:gd name="T119" fmla="*/ 5 h 146"/>
                <a:gd name="T120" fmla="*/ 148 w 260"/>
                <a:gd name="T121" fmla="*/ 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0" h="146">
                  <a:moveTo>
                    <a:pt x="136" y="112"/>
                  </a:moveTo>
                  <a:lnTo>
                    <a:pt x="136" y="113"/>
                  </a:lnTo>
                  <a:lnTo>
                    <a:pt x="137" y="113"/>
                  </a:lnTo>
                  <a:lnTo>
                    <a:pt x="142" y="115"/>
                  </a:lnTo>
                  <a:lnTo>
                    <a:pt x="145" y="115"/>
                  </a:lnTo>
                  <a:lnTo>
                    <a:pt x="142" y="115"/>
                  </a:lnTo>
                  <a:lnTo>
                    <a:pt x="137" y="115"/>
                  </a:lnTo>
                  <a:lnTo>
                    <a:pt x="136" y="113"/>
                  </a:lnTo>
                  <a:lnTo>
                    <a:pt x="136" y="113"/>
                  </a:lnTo>
                  <a:lnTo>
                    <a:pt x="136" y="112"/>
                  </a:lnTo>
                  <a:close/>
                  <a:moveTo>
                    <a:pt x="161" y="0"/>
                  </a:moveTo>
                  <a:lnTo>
                    <a:pt x="163" y="0"/>
                  </a:lnTo>
                  <a:lnTo>
                    <a:pt x="166" y="0"/>
                  </a:lnTo>
                  <a:lnTo>
                    <a:pt x="167" y="0"/>
                  </a:lnTo>
                  <a:lnTo>
                    <a:pt x="169" y="0"/>
                  </a:lnTo>
                  <a:lnTo>
                    <a:pt x="170" y="2"/>
                  </a:lnTo>
                  <a:lnTo>
                    <a:pt x="172" y="3"/>
                  </a:lnTo>
                  <a:lnTo>
                    <a:pt x="174" y="6"/>
                  </a:lnTo>
                  <a:lnTo>
                    <a:pt x="177" y="11"/>
                  </a:lnTo>
                  <a:lnTo>
                    <a:pt x="177" y="11"/>
                  </a:lnTo>
                  <a:lnTo>
                    <a:pt x="177" y="13"/>
                  </a:lnTo>
                  <a:lnTo>
                    <a:pt x="175" y="13"/>
                  </a:lnTo>
                  <a:lnTo>
                    <a:pt x="174" y="13"/>
                  </a:lnTo>
                  <a:lnTo>
                    <a:pt x="174" y="14"/>
                  </a:lnTo>
                  <a:lnTo>
                    <a:pt x="174" y="14"/>
                  </a:lnTo>
                  <a:lnTo>
                    <a:pt x="174" y="16"/>
                  </a:lnTo>
                  <a:lnTo>
                    <a:pt x="174" y="17"/>
                  </a:lnTo>
                  <a:lnTo>
                    <a:pt x="174" y="17"/>
                  </a:lnTo>
                  <a:lnTo>
                    <a:pt x="175" y="19"/>
                  </a:lnTo>
                  <a:lnTo>
                    <a:pt x="175" y="19"/>
                  </a:lnTo>
                  <a:lnTo>
                    <a:pt x="175" y="20"/>
                  </a:lnTo>
                  <a:lnTo>
                    <a:pt x="175" y="20"/>
                  </a:lnTo>
                  <a:lnTo>
                    <a:pt x="174" y="20"/>
                  </a:lnTo>
                  <a:lnTo>
                    <a:pt x="175" y="20"/>
                  </a:lnTo>
                  <a:lnTo>
                    <a:pt x="178" y="22"/>
                  </a:lnTo>
                  <a:lnTo>
                    <a:pt x="180" y="22"/>
                  </a:lnTo>
                  <a:lnTo>
                    <a:pt x="182" y="22"/>
                  </a:lnTo>
                  <a:lnTo>
                    <a:pt x="182" y="22"/>
                  </a:lnTo>
                  <a:lnTo>
                    <a:pt x="183" y="22"/>
                  </a:lnTo>
                  <a:lnTo>
                    <a:pt x="186" y="22"/>
                  </a:lnTo>
                  <a:lnTo>
                    <a:pt x="186" y="22"/>
                  </a:lnTo>
                  <a:lnTo>
                    <a:pt x="188" y="22"/>
                  </a:lnTo>
                  <a:lnTo>
                    <a:pt x="188" y="24"/>
                  </a:lnTo>
                  <a:lnTo>
                    <a:pt x="188" y="25"/>
                  </a:lnTo>
                  <a:lnTo>
                    <a:pt x="188" y="25"/>
                  </a:lnTo>
                  <a:lnTo>
                    <a:pt x="189" y="25"/>
                  </a:lnTo>
                  <a:lnTo>
                    <a:pt x="191" y="25"/>
                  </a:lnTo>
                  <a:lnTo>
                    <a:pt x="191" y="25"/>
                  </a:lnTo>
                  <a:lnTo>
                    <a:pt x="189" y="27"/>
                  </a:lnTo>
                  <a:lnTo>
                    <a:pt x="191" y="27"/>
                  </a:lnTo>
                  <a:lnTo>
                    <a:pt x="191" y="28"/>
                  </a:lnTo>
                  <a:lnTo>
                    <a:pt x="191" y="30"/>
                  </a:lnTo>
                  <a:lnTo>
                    <a:pt x="191" y="30"/>
                  </a:lnTo>
                  <a:lnTo>
                    <a:pt x="193" y="31"/>
                  </a:lnTo>
                  <a:lnTo>
                    <a:pt x="193" y="31"/>
                  </a:lnTo>
                  <a:lnTo>
                    <a:pt x="191" y="33"/>
                  </a:lnTo>
                  <a:lnTo>
                    <a:pt x="191" y="33"/>
                  </a:lnTo>
                  <a:lnTo>
                    <a:pt x="191" y="35"/>
                  </a:lnTo>
                  <a:lnTo>
                    <a:pt x="193" y="36"/>
                  </a:lnTo>
                  <a:lnTo>
                    <a:pt x="194" y="36"/>
                  </a:lnTo>
                  <a:lnTo>
                    <a:pt x="194" y="38"/>
                  </a:lnTo>
                  <a:lnTo>
                    <a:pt x="196" y="38"/>
                  </a:lnTo>
                  <a:lnTo>
                    <a:pt x="197" y="38"/>
                  </a:lnTo>
                  <a:lnTo>
                    <a:pt x="199" y="36"/>
                  </a:lnTo>
                  <a:lnTo>
                    <a:pt x="200" y="36"/>
                  </a:lnTo>
                  <a:lnTo>
                    <a:pt x="202" y="38"/>
                  </a:lnTo>
                  <a:lnTo>
                    <a:pt x="204" y="38"/>
                  </a:lnTo>
                  <a:lnTo>
                    <a:pt x="204" y="39"/>
                  </a:lnTo>
                  <a:lnTo>
                    <a:pt x="205" y="39"/>
                  </a:lnTo>
                  <a:lnTo>
                    <a:pt x="205" y="39"/>
                  </a:lnTo>
                  <a:lnTo>
                    <a:pt x="207" y="39"/>
                  </a:lnTo>
                  <a:lnTo>
                    <a:pt x="208" y="41"/>
                  </a:lnTo>
                  <a:lnTo>
                    <a:pt x="210" y="41"/>
                  </a:lnTo>
                  <a:lnTo>
                    <a:pt x="210" y="39"/>
                  </a:lnTo>
                  <a:lnTo>
                    <a:pt x="211" y="39"/>
                  </a:lnTo>
                  <a:lnTo>
                    <a:pt x="215" y="38"/>
                  </a:lnTo>
                  <a:lnTo>
                    <a:pt x="216" y="38"/>
                  </a:lnTo>
                  <a:lnTo>
                    <a:pt x="218" y="38"/>
                  </a:lnTo>
                  <a:lnTo>
                    <a:pt x="218" y="38"/>
                  </a:lnTo>
                  <a:lnTo>
                    <a:pt x="219" y="36"/>
                  </a:lnTo>
                  <a:lnTo>
                    <a:pt x="221" y="36"/>
                  </a:lnTo>
                  <a:lnTo>
                    <a:pt x="222" y="38"/>
                  </a:lnTo>
                  <a:lnTo>
                    <a:pt x="222" y="39"/>
                  </a:lnTo>
                  <a:lnTo>
                    <a:pt x="224" y="41"/>
                  </a:lnTo>
                  <a:lnTo>
                    <a:pt x="224" y="42"/>
                  </a:lnTo>
                  <a:lnTo>
                    <a:pt x="229" y="46"/>
                  </a:lnTo>
                  <a:lnTo>
                    <a:pt x="230" y="46"/>
                  </a:lnTo>
                  <a:lnTo>
                    <a:pt x="230" y="46"/>
                  </a:lnTo>
                  <a:lnTo>
                    <a:pt x="232" y="46"/>
                  </a:lnTo>
                  <a:lnTo>
                    <a:pt x="232" y="46"/>
                  </a:lnTo>
                  <a:lnTo>
                    <a:pt x="232" y="44"/>
                  </a:lnTo>
                  <a:lnTo>
                    <a:pt x="232" y="44"/>
                  </a:lnTo>
                  <a:lnTo>
                    <a:pt x="234" y="44"/>
                  </a:lnTo>
                  <a:lnTo>
                    <a:pt x="235" y="46"/>
                  </a:lnTo>
                  <a:lnTo>
                    <a:pt x="237" y="46"/>
                  </a:lnTo>
                  <a:lnTo>
                    <a:pt x="238" y="46"/>
                  </a:lnTo>
                  <a:lnTo>
                    <a:pt x="240" y="47"/>
                  </a:lnTo>
                  <a:lnTo>
                    <a:pt x="243" y="49"/>
                  </a:lnTo>
                  <a:lnTo>
                    <a:pt x="245" y="49"/>
                  </a:lnTo>
                  <a:lnTo>
                    <a:pt x="245" y="47"/>
                  </a:lnTo>
                  <a:lnTo>
                    <a:pt x="246" y="47"/>
                  </a:lnTo>
                  <a:lnTo>
                    <a:pt x="246" y="47"/>
                  </a:lnTo>
                  <a:lnTo>
                    <a:pt x="248" y="49"/>
                  </a:lnTo>
                  <a:lnTo>
                    <a:pt x="248" y="49"/>
                  </a:lnTo>
                  <a:lnTo>
                    <a:pt x="249" y="50"/>
                  </a:lnTo>
                  <a:lnTo>
                    <a:pt x="251" y="50"/>
                  </a:lnTo>
                  <a:lnTo>
                    <a:pt x="252" y="52"/>
                  </a:lnTo>
                  <a:lnTo>
                    <a:pt x="254" y="54"/>
                  </a:lnTo>
                  <a:lnTo>
                    <a:pt x="256" y="54"/>
                  </a:lnTo>
                  <a:lnTo>
                    <a:pt x="257" y="52"/>
                  </a:lnTo>
                  <a:lnTo>
                    <a:pt x="259" y="52"/>
                  </a:lnTo>
                  <a:lnTo>
                    <a:pt x="259" y="52"/>
                  </a:lnTo>
                  <a:lnTo>
                    <a:pt x="259" y="54"/>
                  </a:lnTo>
                  <a:lnTo>
                    <a:pt x="259" y="54"/>
                  </a:lnTo>
                  <a:lnTo>
                    <a:pt x="259" y="55"/>
                  </a:lnTo>
                  <a:lnTo>
                    <a:pt x="260" y="57"/>
                  </a:lnTo>
                  <a:lnTo>
                    <a:pt x="260" y="58"/>
                  </a:lnTo>
                  <a:lnTo>
                    <a:pt x="259" y="58"/>
                  </a:lnTo>
                  <a:lnTo>
                    <a:pt x="259" y="60"/>
                  </a:lnTo>
                  <a:lnTo>
                    <a:pt x="257" y="61"/>
                  </a:lnTo>
                  <a:lnTo>
                    <a:pt x="256" y="63"/>
                  </a:lnTo>
                  <a:lnTo>
                    <a:pt x="254" y="63"/>
                  </a:lnTo>
                  <a:lnTo>
                    <a:pt x="254" y="63"/>
                  </a:lnTo>
                  <a:lnTo>
                    <a:pt x="254" y="65"/>
                  </a:lnTo>
                  <a:lnTo>
                    <a:pt x="254" y="65"/>
                  </a:lnTo>
                  <a:lnTo>
                    <a:pt x="256" y="66"/>
                  </a:lnTo>
                  <a:lnTo>
                    <a:pt x="257" y="66"/>
                  </a:lnTo>
                  <a:lnTo>
                    <a:pt x="259" y="66"/>
                  </a:lnTo>
                  <a:lnTo>
                    <a:pt x="257" y="68"/>
                  </a:lnTo>
                  <a:lnTo>
                    <a:pt x="257" y="68"/>
                  </a:lnTo>
                  <a:lnTo>
                    <a:pt x="256" y="68"/>
                  </a:lnTo>
                  <a:lnTo>
                    <a:pt x="254" y="68"/>
                  </a:lnTo>
                  <a:lnTo>
                    <a:pt x="254" y="68"/>
                  </a:lnTo>
                  <a:lnTo>
                    <a:pt x="252" y="69"/>
                  </a:lnTo>
                  <a:lnTo>
                    <a:pt x="252" y="71"/>
                  </a:lnTo>
                  <a:lnTo>
                    <a:pt x="254" y="71"/>
                  </a:lnTo>
                  <a:lnTo>
                    <a:pt x="256" y="72"/>
                  </a:lnTo>
                  <a:lnTo>
                    <a:pt x="256" y="72"/>
                  </a:lnTo>
                  <a:lnTo>
                    <a:pt x="256" y="74"/>
                  </a:lnTo>
                  <a:lnTo>
                    <a:pt x="256" y="76"/>
                  </a:lnTo>
                  <a:lnTo>
                    <a:pt x="256" y="76"/>
                  </a:lnTo>
                  <a:lnTo>
                    <a:pt x="256" y="77"/>
                  </a:lnTo>
                  <a:lnTo>
                    <a:pt x="256" y="77"/>
                  </a:lnTo>
                  <a:lnTo>
                    <a:pt x="257" y="77"/>
                  </a:lnTo>
                  <a:lnTo>
                    <a:pt x="257" y="77"/>
                  </a:lnTo>
                  <a:lnTo>
                    <a:pt x="257" y="77"/>
                  </a:lnTo>
                  <a:lnTo>
                    <a:pt x="256" y="79"/>
                  </a:lnTo>
                  <a:lnTo>
                    <a:pt x="256" y="82"/>
                  </a:lnTo>
                  <a:lnTo>
                    <a:pt x="254" y="82"/>
                  </a:lnTo>
                  <a:lnTo>
                    <a:pt x="254" y="83"/>
                  </a:lnTo>
                  <a:lnTo>
                    <a:pt x="254" y="85"/>
                  </a:lnTo>
                  <a:lnTo>
                    <a:pt x="252" y="85"/>
                  </a:lnTo>
                  <a:lnTo>
                    <a:pt x="249" y="85"/>
                  </a:lnTo>
                  <a:lnTo>
                    <a:pt x="246" y="85"/>
                  </a:lnTo>
                  <a:lnTo>
                    <a:pt x="245" y="85"/>
                  </a:lnTo>
                  <a:lnTo>
                    <a:pt x="241" y="85"/>
                  </a:lnTo>
                  <a:lnTo>
                    <a:pt x="241" y="85"/>
                  </a:lnTo>
                  <a:lnTo>
                    <a:pt x="240" y="87"/>
                  </a:lnTo>
                  <a:lnTo>
                    <a:pt x="238" y="88"/>
                  </a:lnTo>
                  <a:lnTo>
                    <a:pt x="237" y="88"/>
                  </a:lnTo>
                  <a:lnTo>
                    <a:pt x="235" y="90"/>
                  </a:lnTo>
                  <a:lnTo>
                    <a:pt x="234" y="90"/>
                  </a:lnTo>
                  <a:lnTo>
                    <a:pt x="234" y="91"/>
                  </a:lnTo>
                  <a:lnTo>
                    <a:pt x="234" y="93"/>
                  </a:lnTo>
                  <a:lnTo>
                    <a:pt x="232" y="93"/>
                  </a:lnTo>
                  <a:lnTo>
                    <a:pt x="232" y="94"/>
                  </a:lnTo>
                  <a:lnTo>
                    <a:pt x="232" y="94"/>
                  </a:lnTo>
                  <a:lnTo>
                    <a:pt x="232" y="94"/>
                  </a:lnTo>
                  <a:lnTo>
                    <a:pt x="232" y="94"/>
                  </a:lnTo>
                  <a:lnTo>
                    <a:pt x="234" y="94"/>
                  </a:lnTo>
                  <a:lnTo>
                    <a:pt x="234" y="96"/>
                  </a:lnTo>
                  <a:lnTo>
                    <a:pt x="234" y="96"/>
                  </a:lnTo>
                  <a:lnTo>
                    <a:pt x="232" y="96"/>
                  </a:lnTo>
                  <a:lnTo>
                    <a:pt x="232" y="98"/>
                  </a:lnTo>
                  <a:lnTo>
                    <a:pt x="232" y="98"/>
                  </a:lnTo>
                  <a:lnTo>
                    <a:pt x="232" y="99"/>
                  </a:lnTo>
                  <a:lnTo>
                    <a:pt x="232" y="99"/>
                  </a:lnTo>
                  <a:lnTo>
                    <a:pt x="227" y="99"/>
                  </a:lnTo>
                  <a:lnTo>
                    <a:pt x="222" y="99"/>
                  </a:lnTo>
                  <a:lnTo>
                    <a:pt x="219" y="102"/>
                  </a:lnTo>
                  <a:lnTo>
                    <a:pt x="218" y="102"/>
                  </a:lnTo>
                  <a:lnTo>
                    <a:pt x="215" y="102"/>
                  </a:lnTo>
                  <a:lnTo>
                    <a:pt x="213" y="104"/>
                  </a:lnTo>
                  <a:lnTo>
                    <a:pt x="211" y="106"/>
                  </a:lnTo>
                  <a:lnTo>
                    <a:pt x="210" y="104"/>
                  </a:lnTo>
                  <a:lnTo>
                    <a:pt x="208" y="104"/>
                  </a:lnTo>
                  <a:lnTo>
                    <a:pt x="207" y="106"/>
                  </a:lnTo>
                  <a:lnTo>
                    <a:pt x="204" y="107"/>
                  </a:lnTo>
                  <a:lnTo>
                    <a:pt x="204" y="107"/>
                  </a:lnTo>
                  <a:lnTo>
                    <a:pt x="200" y="107"/>
                  </a:lnTo>
                  <a:lnTo>
                    <a:pt x="197" y="107"/>
                  </a:lnTo>
                  <a:lnTo>
                    <a:pt x="191" y="112"/>
                  </a:lnTo>
                  <a:lnTo>
                    <a:pt x="189" y="115"/>
                  </a:lnTo>
                  <a:lnTo>
                    <a:pt x="189" y="115"/>
                  </a:lnTo>
                  <a:lnTo>
                    <a:pt x="188" y="117"/>
                  </a:lnTo>
                  <a:lnTo>
                    <a:pt x="186" y="117"/>
                  </a:lnTo>
                  <a:lnTo>
                    <a:pt x="186" y="117"/>
                  </a:lnTo>
                  <a:lnTo>
                    <a:pt x="189" y="113"/>
                  </a:lnTo>
                  <a:lnTo>
                    <a:pt x="189" y="113"/>
                  </a:lnTo>
                  <a:lnTo>
                    <a:pt x="189" y="113"/>
                  </a:lnTo>
                  <a:lnTo>
                    <a:pt x="189" y="112"/>
                  </a:lnTo>
                  <a:lnTo>
                    <a:pt x="189" y="110"/>
                  </a:lnTo>
                  <a:lnTo>
                    <a:pt x="186" y="113"/>
                  </a:lnTo>
                  <a:lnTo>
                    <a:pt x="185" y="113"/>
                  </a:lnTo>
                  <a:lnTo>
                    <a:pt x="183" y="115"/>
                  </a:lnTo>
                  <a:lnTo>
                    <a:pt x="183" y="117"/>
                  </a:lnTo>
                  <a:lnTo>
                    <a:pt x="183" y="118"/>
                  </a:lnTo>
                  <a:lnTo>
                    <a:pt x="185" y="121"/>
                  </a:lnTo>
                  <a:lnTo>
                    <a:pt x="186" y="124"/>
                  </a:lnTo>
                  <a:lnTo>
                    <a:pt x="189" y="128"/>
                  </a:lnTo>
                  <a:lnTo>
                    <a:pt x="191" y="131"/>
                  </a:lnTo>
                  <a:lnTo>
                    <a:pt x="193" y="131"/>
                  </a:lnTo>
                  <a:lnTo>
                    <a:pt x="194" y="131"/>
                  </a:lnTo>
                  <a:lnTo>
                    <a:pt x="197" y="129"/>
                  </a:lnTo>
                  <a:lnTo>
                    <a:pt x="197" y="129"/>
                  </a:lnTo>
                  <a:lnTo>
                    <a:pt x="200" y="129"/>
                  </a:lnTo>
                  <a:lnTo>
                    <a:pt x="202" y="129"/>
                  </a:lnTo>
                  <a:lnTo>
                    <a:pt x="202" y="128"/>
                  </a:lnTo>
                  <a:lnTo>
                    <a:pt x="204" y="128"/>
                  </a:lnTo>
                  <a:lnTo>
                    <a:pt x="207" y="129"/>
                  </a:lnTo>
                  <a:lnTo>
                    <a:pt x="208" y="129"/>
                  </a:lnTo>
                  <a:lnTo>
                    <a:pt x="208" y="131"/>
                  </a:lnTo>
                  <a:lnTo>
                    <a:pt x="207" y="132"/>
                  </a:lnTo>
                  <a:lnTo>
                    <a:pt x="207" y="134"/>
                  </a:lnTo>
                  <a:lnTo>
                    <a:pt x="205" y="135"/>
                  </a:lnTo>
                  <a:lnTo>
                    <a:pt x="204" y="135"/>
                  </a:lnTo>
                  <a:lnTo>
                    <a:pt x="200" y="135"/>
                  </a:lnTo>
                  <a:lnTo>
                    <a:pt x="199" y="135"/>
                  </a:lnTo>
                  <a:lnTo>
                    <a:pt x="197" y="135"/>
                  </a:lnTo>
                  <a:lnTo>
                    <a:pt x="197" y="135"/>
                  </a:lnTo>
                  <a:lnTo>
                    <a:pt x="196" y="134"/>
                  </a:lnTo>
                  <a:lnTo>
                    <a:pt x="194" y="134"/>
                  </a:lnTo>
                  <a:lnTo>
                    <a:pt x="193" y="134"/>
                  </a:lnTo>
                  <a:lnTo>
                    <a:pt x="191" y="137"/>
                  </a:lnTo>
                  <a:lnTo>
                    <a:pt x="188" y="139"/>
                  </a:lnTo>
                  <a:lnTo>
                    <a:pt x="186" y="140"/>
                  </a:lnTo>
                  <a:lnTo>
                    <a:pt x="185" y="140"/>
                  </a:lnTo>
                  <a:lnTo>
                    <a:pt x="182" y="140"/>
                  </a:lnTo>
                  <a:lnTo>
                    <a:pt x="178" y="142"/>
                  </a:lnTo>
                  <a:lnTo>
                    <a:pt x="175" y="145"/>
                  </a:lnTo>
                  <a:lnTo>
                    <a:pt x="172" y="146"/>
                  </a:lnTo>
                  <a:lnTo>
                    <a:pt x="170" y="146"/>
                  </a:lnTo>
                  <a:lnTo>
                    <a:pt x="167" y="146"/>
                  </a:lnTo>
                  <a:lnTo>
                    <a:pt x="166" y="146"/>
                  </a:lnTo>
                  <a:lnTo>
                    <a:pt x="163" y="145"/>
                  </a:lnTo>
                  <a:lnTo>
                    <a:pt x="164" y="143"/>
                  </a:lnTo>
                  <a:lnTo>
                    <a:pt x="164" y="143"/>
                  </a:lnTo>
                  <a:lnTo>
                    <a:pt x="164" y="142"/>
                  </a:lnTo>
                  <a:lnTo>
                    <a:pt x="166" y="139"/>
                  </a:lnTo>
                  <a:lnTo>
                    <a:pt x="166" y="137"/>
                  </a:lnTo>
                  <a:lnTo>
                    <a:pt x="164" y="134"/>
                  </a:lnTo>
                  <a:lnTo>
                    <a:pt x="163" y="132"/>
                  </a:lnTo>
                  <a:lnTo>
                    <a:pt x="161" y="134"/>
                  </a:lnTo>
                  <a:lnTo>
                    <a:pt x="159" y="132"/>
                  </a:lnTo>
                  <a:lnTo>
                    <a:pt x="156" y="131"/>
                  </a:lnTo>
                  <a:lnTo>
                    <a:pt x="153" y="129"/>
                  </a:lnTo>
                  <a:lnTo>
                    <a:pt x="152" y="131"/>
                  </a:lnTo>
                  <a:lnTo>
                    <a:pt x="150" y="131"/>
                  </a:lnTo>
                  <a:lnTo>
                    <a:pt x="150" y="129"/>
                  </a:lnTo>
                  <a:lnTo>
                    <a:pt x="155" y="126"/>
                  </a:lnTo>
                  <a:lnTo>
                    <a:pt x="159" y="123"/>
                  </a:lnTo>
                  <a:lnTo>
                    <a:pt x="161" y="123"/>
                  </a:lnTo>
                  <a:lnTo>
                    <a:pt x="164" y="121"/>
                  </a:lnTo>
                  <a:lnTo>
                    <a:pt x="166" y="120"/>
                  </a:lnTo>
                  <a:lnTo>
                    <a:pt x="166" y="118"/>
                  </a:lnTo>
                  <a:lnTo>
                    <a:pt x="166" y="117"/>
                  </a:lnTo>
                  <a:lnTo>
                    <a:pt x="164" y="117"/>
                  </a:lnTo>
                  <a:lnTo>
                    <a:pt x="163" y="117"/>
                  </a:lnTo>
                  <a:lnTo>
                    <a:pt x="161" y="117"/>
                  </a:lnTo>
                  <a:lnTo>
                    <a:pt x="159" y="115"/>
                  </a:lnTo>
                  <a:lnTo>
                    <a:pt x="156" y="117"/>
                  </a:lnTo>
                  <a:lnTo>
                    <a:pt x="153" y="117"/>
                  </a:lnTo>
                  <a:lnTo>
                    <a:pt x="150" y="117"/>
                  </a:lnTo>
                  <a:lnTo>
                    <a:pt x="147" y="117"/>
                  </a:lnTo>
                  <a:lnTo>
                    <a:pt x="142" y="113"/>
                  </a:lnTo>
                  <a:lnTo>
                    <a:pt x="141" y="113"/>
                  </a:lnTo>
                  <a:lnTo>
                    <a:pt x="141" y="113"/>
                  </a:lnTo>
                  <a:lnTo>
                    <a:pt x="139" y="112"/>
                  </a:lnTo>
                  <a:lnTo>
                    <a:pt x="141" y="112"/>
                  </a:lnTo>
                  <a:lnTo>
                    <a:pt x="141" y="112"/>
                  </a:lnTo>
                  <a:lnTo>
                    <a:pt x="142" y="112"/>
                  </a:lnTo>
                  <a:lnTo>
                    <a:pt x="142" y="112"/>
                  </a:lnTo>
                  <a:lnTo>
                    <a:pt x="142" y="110"/>
                  </a:lnTo>
                  <a:lnTo>
                    <a:pt x="141" y="110"/>
                  </a:lnTo>
                  <a:lnTo>
                    <a:pt x="139" y="110"/>
                  </a:lnTo>
                  <a:lnTo>
                    <a:pt x="137" y="109"/>
                  </a:lnTo>
                  <a:lnTo>
                    <a:pt x="136" y="109"/>
                  </a:lnTo>
                  <a:lnTo>
                    <a:pt x="139" y="109"/>
                  </a:lnTo>
                  <a:lnTo>
                    <a:pt x="141" y="109"/>
                  </a:lnTo>
                  <a:lnTo>
                    <a:pt x="144" y="109"/>
                  </a:lnTo>
                  <a:lnTo>
                    <a:pt x="147" y="110"/>
                  </a:lnTo>
                  <a:lnTo>
                    <a:pt x="148" y="109"/>
                  </a:lnTo>
                  <a:lnTo>
                    <a:pt x="150" y="107"/>
                  </a:lnTo>
                  <a:lnTo>
                    <a:pt x="150" y="107"/>
                  </a:lnTo>
                  <a:lnTo>
                    <a:pt x="147" y="109"/>
                  </a:lnTo>
                  <a:lnTo>
                    <a:pt x="144" y="107"/>
                  </a:lnTo>
                  <a:lnTo>
                    <a:pt x="144" y="107"/>
                  </a:lnTo>
                  <a:lnTo>
                    <a:pt x="142" y="106"/>
                  </a:lnTo>
                  <a:lnTo>
                    <a:pt x="142" y="104"/>
                  </a:lnTo>
                  <a:lnTo>
                    <a:pt x="142" y="102"/>
                  </a:lnTo>
                  <a:lnTo>
                    <a:pt x="142" y="101"/>
                  </a:lnTo>
                  <a:lnTo>
                    <a:pt x="141" y="99"/>
                  </a:lnTo>
                  <a:lnTo>
                    <a:pt x="141" y="98"/>
                  </a:lnTo>
                  <a:lnTo>
                    <a:pt x="139" y="96"/>
                  </a:lnTo>
                  <a:lnTo>
                    <a:pt x="141" y="99"/>
                  </a:lnTo>
                  <a:lnTo>
                    <a:pt x="141" y="101"/>
                  </a:lnTo>
                  <a:lnTo>
                    <a:pt x="141" y="102"/>
                  </a:lnTo>
                  <a:lnTo>
                    <a:pt x="141" y="106"/>
                  </a:lnTo>
                  <a:lnTo>
                    <a:pt x="141" y="107"/>
                  </a:lnTo>
                  <a:lnTo>
                    <a:pt x="139" y="107"/>
                  </a:lnTo>
                  <a:lnTo>
                    <a:pt x="137" y="107"/>
                  </a:lnTo>
                  <a:lnTo>
                    <a:pt x="136" y="107"/>
                  </a:lnTo>
                  <a:lnTo>
                    <a:pt x="136" y="104"/>
                  </a:lnTo>
                  <a:lnTo>
                    <a:pt x="136" y="106"/>
                  </a:lnTo>
                  <a:lnTo>
                    <a:pt x="134" y="107"/>
                  </a:lnTo>
                  <a:lnTo>
                    <a:pt x="133" y="107"/>
                  </a:lnTo>
                  <a:lnTo>
                    <a:pt x="129" y="107"/>
                  </a:lnTo>
                  <a:lnTo>
                    <a:pt x="125" y="109"/>
                  </a:lnTo>
                  <a:lnTo>
                    <a:pt x="125" y="110"/>
                  </a:lnTo>
                  <a:lnTo>
                    <a:pt x="123" y="112"/>
                  </a:lnTo>
                  <a:lnTo>
                    <a:pt x="123" y="113"/>
                  </a:lnTo>
                  <a:lnTo>
                    <a:pt x="123" y="113"/>
                  </a:lnTo>
                  <a:lnTo>
                    <a:pt x="122" y="117"/>
                  </a:lnTo>
                  <a:lnTo>
                    <a:pt x="120" y="117"/>
                  </a:lnTo>
                  <a:lnTo>
                    <a:pt x="117" y="121"/>
                  </a:lnTo>
                  <a:lnTo>
                    <a:pt x="117" y="121"/>
                  </a:lnTo>
                  <a:lnTo>
                    <a:pt x="114" y="121"/>
                  </a:lnTo>
                  <a:lnTo>
                    <a:pt x="112" y="123"/>
                  </a:lnTo>
                  <a:lnTo>
                    <a:pt x="111" y="123"/>
                  </a:lnTo>
                  <a:lnTo>
                    <a:pt x="109" y="123"/>
                  </a:lnTo>
                  <a:lnTo>
                    <a:pt x="107" y="123"/>
                  </a:lnTo>
                  <a:lnTo>
                    <a:pt x="107" y="124"/>
                  </a:lnTo>
                  <a:lnTo>
                    <a:pt x="107" y="126"/>
                  </a:lnTo>
                  <a:lnTo>
                    <a:pt x="109" y="126"/>
                  </a:lnTo>
                  <a:lnTo>
                    <a:pt x="109" y="131"/>
                  </a:lnTo>
                  <a:lnTo>
                    <a:pt x="109" y="132"/>
                  </a:lnTo>
                  <a:lnTo>
                    <a:pt x="109" y="131"/>
                  </a:lnTo>
                  <a:lnTo>
                    <a:pt x="107" y="129"/>
                  </a:lnTo>
                  <a:lnTo>
                    <a:pt x="104" y="129"/>
                  </a:lnTo>
                  <a:lnTo>
                    <a:pt x="103" y="129"/>
                  </a:lnTo>
                  <a:lnTo>
                    <a:pt x="100" y="131"/>
                  </a:lnTo>
                  <a:lnTo>
                    <a:pt x="98" y="131"/>
                  </a:lnTo>
                  <a:lnTo>
                    <a:pt x="96" y="131"/>
                  </a:lnTo>
                  <a:lnTo>
                    <a:pt x="96" y="131"/>
                  </a:lnTo>
                  <a:lnTo>
                    <a:pt x="96" y="131"/>
                  </a:lnTo>
                  <a:lnTo>
                    <a:pt x="96" y="131"/>
                  </a:lnTo>
                  <a:lnTo>
                    <a:pt x="96" y="132"/>
                  </a:lnTo>
                  <a:lnTo>
                    <a:pt x="96" y="132"/>
                  </a:lnTo>
                  <a:lnTo>
                    <a:pt x="95" y="132"/>
                  </a:lnTo>
                  <a:lnTo>
                    <a:pt x="92" y="131"/>
                  </a:lnTo>
                  <a:lnTo>
                    <a:pt x="88" y="131"/>
                  </a:lnTo>
                  <a:lnTo>
                    <a:pt x="87" y="128"/>
                  </a:lnTo>
                  <a:lnTo>
                    <a:pt x="88" y="128"/>
                  </a:lnTo>
                  <a:lnTo>
                    <a:pt x="88" y="128"/>
                  </a:lnTo>
                  <a:lnTo>
                    <a:pt x="92" y="128"/>
                  </a:lnTo>
                  <a:lnTo>
                    <a:pt x="92" y="128"/>
                  </a:lnTo>
                  <a:lnTo>
                    <a:pt x="92" y="126"/>
                  </a:lnTo>
                  <a:lnTo>
                    <a:pt x="92" y="126"/>
                  </a:lnTo>
                  <a:lnTo>
                    <a:pt x="92" y="126"/>
                  </a:lnTo>
                  <a:lnTo>
                    <a:pt x="92" y="124"/>
                  </a:lnTo>
                  <a:lnTo>
                    <a:pt x="93" y="123"/>
                  </a:lnTo>
                  <a:lnTo>
                    <a:pt x="95" y="123"/>
                  </a:lnTo>
                  <a:lnTo>
                    <a:pt x="95" y="121"/>
                  </a:lnTo>
                  <a:lnTo>
                    <a:pt x="95" y="120"/>
                  </a:lnTo>
                  <a:lnTo>
                    <a:pt x="96" y="118"/>
                  </a:lnTo>
                  <a:lnTo>
                    <a:pt x="98" y="118"/>
                  </a:lnTo>
                  <a:lnTo>
                    <a:pt x="98" y="117"/>
                  </a:lnTo>
                  <a:lnTo>
                    <a:pt x="100" y="115"/>
                  </a:lnTo>
                  <a:lnTo>
                    <a:pt x="98" y="113"/>
                  </a:lnTo>
                  <a:lnTo>
                    <a:pt x="98" y="112"/>
                  </a:lnTo>
                  <a:lnTo>
                    <a:pt x="98" y="110"/>
                  </a:lnTo>
                  <a:lnTo>
                    <a:pt x="98" y="110"/>
                  </a:lnTo>
                  <a:lnTo>
                    <a:pt x="100" y="109"/>
                  </a:lnTo>
                  <a:lnTo>
                    <a:pt x="101" y="109"/>
                  </a:lnTo>
                  <a:lnTo>
                    <a:pt x="101" y="109"/>
                  </a:lnTo>
                  <a:lnTo>
                    <a:pt x="101" y="109"/>
                  </a:lnTo>
                  <a:lnTo>
                    <a:pt x="103" y="112"/>
                  </a:lnTo>
                  <a:lnTo>
                    <a:pt x="103" y="112"/>
                  </a:lnTo>
                  <a:lnTo>
                    <a:pt x="103" y="112"/>
                  </a:lnTo>
                  <a:lnTo>
                    <a:pt x="103" y="110"/>
                  </a:lnTo>
                  <a:lnTo>
                    <a:pt x="104" y="110"/>
                  </a:lnTo>
                  <a:lnTo>
                    <a:pt x="104" y="110"/>
                  </a:lnTo>
                  <a:lnTo>
                    <a:pt x="106" y="110"/>
                  </a:lnTo>
                  <a:lnTo>
                    <a:pt x="106" y="110"/>
                  </a:lnTo>
                  <a:lnTo>
                    <a:pt x="106" y="110"/>
                  </a:lnTo>
                  <a:lnTo>
                    <a:pt x="107" y="110"/>
                  </a:lnTo>
                  <a:lnTo>
                    <a:pt x="107" y="112"/>
                  </a:lnTo>
                  <a:lnTo>
                    <a:pt x="109" y="110"/>
                  </a:lnTo>
                  <a:lnTo>
                    <a:pt x="109" y="110"/>
                  </a:lnTo>
                  <a:lnTo>
                    <a:pt x="111" y="110"/>
                  </a:lnTo>
                  <a:lnTo>
                    <a:pt x="111" y="112"/>
                  </a:lnTo>
                  <a:lnTo>
                    <a:pt x="112" y="112"/>
                  </a:lnTo>
                  <a:lnTo>
                    <a:pt x="115" y="112"/>
                  </a:lnTo>
                  <a:lnTo>
                    <a:pt x="115" y="112"/>
                  </a:lnTo>
                  <a:lnTo>
                    <a:pt x="115" y="110"/>
                  </a:lnTo>
                  <a:lnTo>
                    <a:pt x="112" y="109"/>
                  </a:lnTo>
                  <a:lnTo>
                    <a:pt x="112" y="107"/>
                  </a:lnTo>
                  <a:lnTo>
                    <a:pt x="112" y="106"/>
                  </a:lnTo>
                  <a:lnTo>
                    <a:pt x="112" y="104"/>
                  </a:lnTo>
                  <a:lnTo>
                    <a:pt x="112" y="104"/>
                  </a:lnTo>
                  <a:lnTo>
                    <a:pt x="109" y="102"/>
                  </a:lnTo>
                  <a:lnTo>
                    <a:pt x="107" y="101"/>
                  </a:lnTo>
                  <a:lnTo>
                    <a:pt x="107" y="101"/>
                  </a:lnTo>
                  <a:lnTo>
                    <a:pt x="107" y="101"/>
                  </a:lnTo>
                  <a:lnTo>
                    <a:pt x="107" y="99"/>
                  </a:lnTo>
                  <a:lnTo>
                    <a:pt x="106" y="99"/>
                  </a:lnTo>
                  <a:lnTo>
                    <a:pt x="106" y="98"/>
                  </a:lnTo>
                  <a:lnTo>
                    <a:pt x="107" y="98"/>
                  </a:lnTo>
                  <a:lnTo>
                    <a:pt x="107" y="96"/>
                  </a:lnTo>
                  <a:lnTo>
                    <a:pt x="107" y="96"/>
                  </a:lnTo>
                  <a:lnTo>
                    <a:pt x="106" y="94"/>
                  </a:lnTo>
                  <a:lnTo>
                    <a:pt x="106" y="94"/>
                  </a:lnTo>
                  <a:lnTo>
                    <a:pt x="104" y="94"/>
                  </a:lnTo>
                  <a:lnTo>
                    <a:pt x="104" y="93"/>
                  </a:lnTo>
                  <a:lnTo>
                    <a:pt x="101" y="93"/>
                  </a:lnTo>
                  <a:lnTo>
                    <a:pt x="101" y="91"/>
                  </a:lnTo>
                  <a:lnTo>
                    <a:pt x="101" y="91"/>
                  </a:lnTo>
                  <a:lnTo>
                    <a:pt x="101" y="91"/>
                  </a:lnTo>
                  <a:lnTo>
                    <a:pt x="101" y="90"/>
                  </a:lnTo>
                  <a:lnTo>
                    <a:pt x="101" y="88"/>
                  </a:lnTo>
                  <a:lnTo>
                    <a:pt x="103" y="87"/>
                  </a:lnTo>
                  <a:lnTo>
                    <a:pt x="103" y="87"/>
                  </a:lnTo>
                  <a:lnTo>
                    <a:pt x="101" y="83"/>
                  </a:lnTo>
                  <a:lnTo>
                    <a:pt x="101" y="82"/>
                  </a:lnTo>
                  <a:lnTo>
                    <a:pt x="101" y="82"/>
                  </a:lnTo>
                  <a:lnTo>
                    <a:pt x="100" y="83"/>
                  </a:lnTo>
                  <a:lnTo>
                    <a:pt x="98" y="83"/>
                  </a:lnTo>
                  <a:lnTo>
                    <a:pt x="98" y="83"/>
                  </a:lnTo>
                  <a:lnTo>
                    <a:pt x="96" y="82"/>
                  </a:lnTo>
                  <a:lnTo>
                    <a:pt x="96" y="80"/>
                  </a:lnTo>
                  <a:lnTo>
                    <a:pt x="93" y="79"/>
                  </a:lnTo>
                  <a:lnTo>
                    <a:pt x="92" y="79"/>
                  </a:lnTo>
                  <a:lnTo>
                    <a:pt x="92" y="80"/>
                  </a:lnTo>
                  <a:lnTo>
                    <a:pt x="92" y="80"/>
                  </a:lnTo>
                  <a:lnTo>
                    <a:pt x="90" y="79"/>
                  </a:lnTo>
                  <a:lnTo>
                    <a:pt x="90" y="79"/>
                  </a:lnTo>
                  <a:lnTo>
                    <a:pt x="90" y="79"/>
                  </a:lnTo>
                  <a:lnTo>
                    <a:pt x="88" y="79"/>
                  </a:lnTo>
                  <a:lnTo>
                    <a:pt x="90" y="79"/>
                  </a:lnTo>
                  <a:lnTo>
                    <a:pt x="88" y="77"/>
                  </a:lnTo>
                  <a:lnTo>
                    <a:pt x="87" y="77"/>
                  </a:lnTo>
                  <a:lnTo>
                    <a:pt x="85" y="77"/>
                  </a:lnTo>
                  <a:lnTo>
                    <a:pt x="85" y="77"/>
                  </a:lnTo>
                  <a:lnTo>
                    <a:pt x="85" y="76"/>
                  </a:lnTo>
                  <a:lnTo>
                    <a:pt x="84" y="76"/>
                  </a:lnTo>
                  <a:lnTo>
                    <a:pt x="82" y="76"/>
                  </a:lnTo>
                  <a:lnTo>
                    <a:pt x="82" y="74"/>
                  </a:lnTo>
                  <a:lnTo>
                    <a:pt x="81" y="74"/>
                  </a:lnTo>
                  <a:lnTo>
                    <a:pt x="79" y="74"/>
                  </a:lnTo>
                  <a:lnTo>
                    <a:pt x="77" y="74"/>
                  </a:lnTo>
                  <a:lnTo>
                    <a:pt x="77" y="72"/>
                  </a:lnTo>
                  <a:lnTo>
                    <a:pt x="77" y="74"/>
                  </a:lnTo>
                  <a:lnTo>
                    <a:pt x="76" y="74"/>
                  </a:lnTo>
                  <a:lnTo>
                    <a:pt x="74" y="74"/>
                  </a:lnTo>
                  <a:lnTo>
                    <a:pt x="73" y="76"/>
                  </a:lnTo>
                  <a:lnTo>
                    <a:pt x="70" y="76"/>
                  </a:lnTo>
                  <a:lnTo>
                    <a:pt x="68" y="76"/>
                  </a:lnTo>
                  <a:lnTo>
                    <a:pt x="68" y="76"/>
                  </a:lnTo>
                  <a:lnTo>
                    <a:pt x="65" y="77"/>
                  </a:lnTo>
                  <a:lnTo>
                    <a:pt x="65" y="77"/>
                  </a:lnTo>
                  <a:lnTo>
                    <a:pt x="63" y="77"/>
                  </a:lnTo>
                  <a:lnTo>
                    <a:pt x="62" y="77"/>
                  </a:lnTo>
                  <a:lnTo>
                    <a:pt x="60" y="79"/>
                  </a:lnTo>
                  <a:lnTo>
                    <a:pt x="60" y="80"/>
                  </a:lnTo>
                  <a:lnTo>
                    <a:pt x="59" y="80"/>
                  </a:lnTo>
                  <a:lnTo>
                    <a:pt x="59" y="82"/>
                  </a:lnTo>
                  <a:lnTo>
                    <a:pt x="54" y="82"/>
                  </a:lnTo>
                  <a:lnTo>
                    <a:pt x="51" y="83"/>
                  </a:lnTo>
                  <a:lnTo>
                    <a:pt x="47" y="83"/>
                  </a:lnTo>
                  <a:lnTo>
                    <a:pt x="44" y="85"/>
                  </a:lnTo>
                  <a:lnTo>
                    <a:pt x="43" y="87"/>
                  </a:lnTo>
                  <a:lnTo>
                    <a:pt x="41" y="87"/>
                  </a:lnTo>
                  <a:lnTo>
                    <a:pt x="40" y="87"/>
                  </a:lnTo>
                  <a:lnTo>
                    <a:pt x="40" y="87"/>
                  </a:lnTo>
                  <a:lnTo>
                    <a:pt x="36" y="83"/>
                  </a:lnTo>
                  <a:lnTo>
                    <a:pt x="35" y="83"/>
                  </a:lnTo>
                  <a:lnTo>
                    <a:pt x="33" y="83"/>
                  </a:lnTo>
                  <a:lnTo>
                    <a:pt x="32" y="83"/>
                  </a:lnTo>
                  <a:lnTo>
                    <a:pt x="30" y="83"/>
                  </a:lnTo>
                  <a:lnTo>
                    <a:pt x="29" y="83"/>
                  </a:lnTo>
                  <a:lnTo>
                    <a:pt x="27" y="83"/>
                  </a:lnTo>
                  <a:lnTo>
                    <a:pt x="27" y="83"/>
                  </a:lnTo>
                  <a:lnTo>
                    <a:pt x="27" y="83"/>
                  </a:lnTo>
                  <a:lnTo>
                    <a:pt x="22" y="82"/>
                  </a:lnTo>
                  <a:lnTo>
                    <a:pt x="22" y="82"/>
                  </a:lnTo>
                  <a:lnTo>
                    <a:pt x="22" y="82"/>
                  </a:lnTo>
                  <a:lnTo>
                    <a:pt x="21" y="82"/>
                  </a:lnTo>
                  <a:lnTo>
                    <a:pt x="18" y="82"/>
                  </a:lnTo>
                  <a:lnTo>
                    <a:pt x="16" y="80"/>
                  </a:lnTo>
                  <a:lnTo>
                    <a:pt x="14" y="80"/>
                  </a:lnTo>
                  <a:lnTo>
                    <a:pt x="13" y="80"/>
                  </a:lnTo>
                  <a:lnTo>
                    <a:pt x="13" y="82"/>
                  </a:lnTo>
                  <a:lnTo>
                    <a:pt x="11" y="82"/>
                  </a:lnTo>
                  <a:lnTo>
                    <a:pt x="11" y="83"/>
                  </a:lnTo>
                  <a:lnTo>
                    <a:pt x="10" y="83"/>
                  </a:lnTo>
                  <a:lnTo>
                    <a:pt x="10" y="82"/>
                  </a:lnTo>
                  <a:lnTo>
                    <a:pt x="10" y="82"/>
                  </a:lnTo>
                  <a:lnTo>
                    <a:pt x="10" y="80"/>
                  </a:lnTo>
                  <a:lnTo>
                    <a:pt x="10" y="80"/>
                  </a:lnTo>
                  <a:lnTo>
                    <a:pt x="10" y="80"/>
                  </a:lnTo>
                  <a:lnTo>
                    <a:pt x="8" y="80"/>
                  </a:lnTo>
                  <a:lnTo>
                    <a:pt x="8" y="80"/>
                  </a:lnTo>
                  <a:lnTo>
                    <a:pt x="8" y="80"/>
                  </a:lnTo>
                  <a:lnTo>
                    <a:pt x="6" y="79"/>
                  </a:lnTo>
                  <a:lnTo>
                    <a:pt x="5" y="79"/>
                  </a:lnTo>
                  <a:lnTo>
                    <a:pt x="3" y="77"/>
                  </a:lnTo>
                  <a:lnTo>
                    <a:pt x="3" y="77"/>
                  </a:lnTo>
                  <a:lnTo>
                    <a:pt x="2" y="77"/>
                  </a:lnTo>
                  <a:lnTo>
                    <a:pt x="2" y="76"/>
                  </a:lnTo>
                  <a:lnTo>
                    <a:pt x="2" y="76"/>
                  </a:lnTo>
                  <a:lnTo>
                    <a:pt x="2" y="76"/>
                  </a:lnTo>
                  <a:lnTo>
                    <a:pt x="2" y="74"/>
                  </a:lnTo>
                  <a:lnTo>
                    <a:pt x="2" y="74"/>
                  </a:lnTo>
                  <a:lnTo>
                    <a:pt x="2" y="74"/>
                  </a:lnTo>
                  <a:lnTo>
                    <a:pt x="0" y="74"/>
                  </a:lnTo>
                  <a:lnTo>
                    <a:pt x="0" y="71"/>
                  </a:lnTo>
                  <a:lnTo>
                    <a:pt x="2" y="69"/>
                  </a:lnTo>
                  <a:lnTo>
                    <a:pt x="3" y="68"/>
                  </a:lnTo>
                  <a:lnTo>
                    <a:pt x="3" y="66"/>
                  </a:lnTo>
                  <a:lnTo>
                    <a:pt x="3" y="65"/>
                  </a:lnTo>
                  <a:lnTo>
                    <a:pt x="5" y="63"/>
                  </a:lnTo>
                  <a:lnTo>
                    <a:pt x="5" y="63"/>
                  </a:lnTo>
                  <a:lnTo>
                    <a:pt x="5" y="61"/>
                  </a:lnTo>
                  <a:lnTo>
                    <a:pt x="6" y="61"/>
                  </a:lnTo>
                  <a:lnTo>
                    <a:pt x="8" y="63"/>
                  </a:lnTo>
                  <a:lnTo>
                    <a:pt x="10" y="63"/>
                  </a:lnTo>
                  <a:lnTo>
                    <a:pt x="10" y="63"/>
                  </a:lnTo>
                  <a:lnTo>
                    <a:pt x="10" y="63"/>
                  </a:lnTo>
                  <a:lnTo>
                    <a:pt x="10" y="61"/>
                  </a:lnTo>
                  <a:lnTo>
                    <a:pt x="8" y="61"/>
                  </a:lnTo>
                  <a:lnTo>
                    <a:pt x="8" y="60"/>
                  </a:lnTo>
                  <a:lnTo>
                    <a:pt x="8" y="60"/>
                  </a:lnTo>
                  <a:lnTo>
                    <a:pt x="8" y="58"/>
                  </a:lnTo>
                  <a:lnTo>
                    <a:pt x="8" y="58"/>
                  </a:lnTo>
                  <a:lnTo>
                    <a:pt x="8" y="57"/>
                  </a:lnTo>
                  <a:lnTo>
                    <a:pt x="8" y="55"/>
                  </a:lnTo>
                  <a:lnTo>
                    <a:pt x="6" y="54"/>
                  </a:lnTo>
                  <a:lnTo>
                    <a:pt x="8" y="52"/>
                  </a:lnTo>
                  <a:lnTo>
                    <a:pt x="11" y="49"/>
                  </a:lnTo>
                  <a:lnTo>
                    <a:pt x="11" y="47"/>
                  </a:lnTo>
                  <a:lnTo>
                    <a:pt x="13" y="47"/>
                  </a:lnTo>
                  <a:lnTo>
                    <a:pt x="16" y="44"/>
                  </a:lnTo>
                  <a:lnTo>
                    <a:pt x="18" y="41"/>
                  </a:lnTo>
                  <a:lnTo>
                    <a:pt x="19" y="41"/>
                  </a:lnTo>
                  <a:lnTo>
                    <a:pt x="22" y="38"/>
                  </a:lnTo>
                  <a:lnTo>
                    <a:pt x="22" y="38"/>
                  </a:lnTo>
                  <a:lnTo>
                    <a:pt x="27" y="36"/>
                  </a:lnTo>
                  <a:lnTo>
                    <a:pt x="27" y="36"/>
                  </a:lnTo>
                  <a:lnTo>
                    <a:pt x="27" y="35"/>
                  </a:lnTo>
                  <a:lnTo>
                    <a:pt x="29" y="35"/>
                  </a:lnTo>
                  <a:lnTo>
                    <a:pt x="29" y="33"/>
                  </a:lnTo>
                  <a:lnTo>
                    <a:pt x="27" y="31"/>
                  </a:lnTo>
                  <a:lnTo>
                    <a:pt x="27" y="30"/>
                  </a:lnTo>
                  <a:lnTo>
                    <a:pt x="27" y="30"/>
                  </a:lnTo>
                  <a:lnTo>
                    <a:pt x="27" y="30"/>
                  </a:lnTo>
                  <a:lnTo>
                    <a:pt x="27" y="30"/>
                  </a:lnTo>
                  <a:lnTo>
                    <a:pt x="27" y="30"/>
                  </a:lnTo>
                  <a:lnTo>
                    <a:pt x="29" y="28"/>
                  </a:lnTo>
                  <a:lnTo>
                    <a:pt x="29" y="28"/>
                  </a:lnTo>
                  <a:lnTo>
                    <a:pt x="27" y="27"/>
                  </a:lnTo>
                  <a:lnTo>
                    <a:pt x="25" y="25"/>
                  </a:lnTo>
                  <a:lnTo>
                    <a:pt x="25" y="24"/>
                  </a:lnTo>
                  <a:lnTo>
                    <a:pt x="22" y="20"/>
                  </a:lnTo>
                  <a:lnTo>
                    <a:pt x="22" y="20"/>
                  </a:lnTo>
                  <a:lnTo>
                    <a:pt x="22" y="19"/>
                  </a:lnTo>
                  <a:lnTo>
                    <a:pt x="22" y="19"/>
                  </a:lnTo>
                  <a:lnTo>
                    <a:pt x="22" y="17"/>
                  </a:lnTo>
                  <a:lnTo>
                    <a:pt x="21" y="16"/>
                  </a:lnTo>
                  <a:lnTo>
                    <a:pt x="21" y="16"/>
                  </a:lnTo>
                  <a:lnTo>
                    <a:pt x="21" y="14"/>
                  </a:lnTo>
                  <a:lnTo>
                    <a:pt x="22" y="14"/>
                  </a:lnTo>
                  <a:lnTo>
                    <a:pt x="22" y="14"/>
                  </a:lnTo>
                  <a:lnTo>
                    <a:pt x="24" y="14"/>
                  </a:lnTo>
                  <a:lnTo>
                    <a:pt x="25" y="14"/>
                  </a:lnTo>
                  <a:lnTo>
                    <a:pt x="25" y="14"/>
                  </a:lnTo>
                  <a:lnTo>
                    <a:pt x="27" y="14"/>
                  </a:lnTo>
                  <a:lnTo>
                    <a:pt x="29" y="13"/>
                  </a:lnTo>
                  <a:lnTo>
                    <a:pt x="30" y="11"/>
                  </a:lnTo>
                  <a:lnTo>
                    <a:pt x="32" y="9"/>
                  </a:lnTo>
                  <a:lnTo>
                    <a:pt x="32" y="9"/>
                  </a:lnTo>
                  <a:lnTo>
                    <a:pt x="33" y="9"/>
                  </a:lnTo>
                  <a:lnTo>
                    <a:pt x="35" y="9"/>
                  </a:lnTo>
                  <a:lnTo>
                    <a:pt x="36" y="9"/>
                  </a:lnTo>
                  <a:lnTo>
                    <a:pt x="40" y="8"/>
                  </a:lnTo>
                  <a:lnTo>
                    <a:pt x="41" y="8"/>
                  </a:lnTo>
                  <a:lnTo>
                    <a:pt x="43" y="8"/>
                  </a:lnTo>
                  <a:lnTo>
                    <a:pt x="44" y="8"/>
                  </a:lnTo>
                  <a:lnTo>
                    <a:pt x="49" y="8"/>
                  </a:lnTo>
                  <a:lnTo>
                    <a:pt x="52" y="8"/>
                  </a:lnTo>
                  <a:lnTo>
                    <a:pt x="54" y="8"/>
                  </a:lnTo>
                  <a:lnTo>
                    <a:pt x="60" y="9"/>
                  </a:lnTo>
                  <a:lnTo>
                    <a:pt x="62" y="9"/>
                  </a:lnTo>
                  <a:lnTo>
                    <a:pt x="62" y="9"/>
                  </a:lnTo>
                  <a:lnTo>
                    <a:pt x="63" y="11"/>
                  </a:lnTo>
                  <a:lnTo>
                    <a:pt x="66" y="11"/>
                  </a:lnTo>
                  <a:lnTo>
                    <a:pt x="70" y="11"/>
                  </a:lnTo>
                  <a:lnTo>
                    <a:pt x="71" y="11"/>
                  </a:lnTo>
                  <a:lnTo>
                    <a:pt x="73" y="11"/>
                  </a:lnTo>
                  <a:lnTo>
                    <a:pt x="74" y="14"/>
                  </a:lnTo>
                  <a:lnTo>
                    <a:pt x="74" y="14"/>
                  </a:lnTo>
                  <a:lnTo>
                    <a:pt x="76" y="14"/>
                  </a:lnTo>
                  <a:lnTo>
                    <a:pt x="76" y="14"/>
                  </a:lnTo>
                  <a:lnTo>
                    <a:pt x="79" y="14"/>
                  </a:lnTo>
                  <a:lnTo>
                    <a:pt x="81" y="14"/>
                  </a:lnTo>
                  <a:lnTo>
                    <a:pt x="81" y="16"/>
                  </a:lnTo>
                  <a:lnTo>
                    <a:pt x="81" y="17"/>
                  </a:lnTo>
                  <a:lnTo>
                    <a:pt x="81" y="17"/>
                  </a:lnTo>
                  <a:lnTo>
                    <a:pt x="82" y="16"/>
                  </a:lnTo>
                  <a:lnTo>
                    <a:pt x="82" y="14"/>
                  </a:lnTo>
                  <a:lnTo>
                    <a:pt x="82" y="14"/>
                  </a:lnTo>
                  <a:lnTo>
                    <a:pt x="85" y="16"/>
                  </a:lnTo>
                  <a:lnTo>
                    <a:pt x="85" y="16"/>
                  </a:lnTo>
                  <a:lnTo>
                    <a:pt x="87" y="14"/>
                  </a:lnTo>
                  <a:lnTo>
                    <a:pt x="87" y="14"/>
                  </a:lnTo>
                  <a:lnTo>
                    <a:pt x="88" y="14"/>
                  </a:lnTo>
                  <a:lnTo>
                    <a:pt x="90" y="16"/>
                  </a:lnTo>
                  <a:lnTo>
                    <a:pt x="92" y="16"/>
                  </a:lnTo>
                  <a:lnTo>
                    <a:pt x="93" y="16"/>
                  </a:lnTo>
                  <a:lnTo>
                    <a:pt x="93" y="17"/>
                  </a:lnTo>
                  <a:lnTo>
                    <a:pt x="95" y="17"/>
                  </a:lnTo>
                  <a:lnTo>
                    <a:pt x="95" y="17"/>
                  </a:lnTo>
                  <a:lnTo>
                    <a:pt x="96" y="16"/>
                  </a:lnTo>
                  <a:lnTo>
                    <a:pt x="96" y="16"/>
                  </a:lnTo>
                  <a:lnTo>
                    <a:pt x="98" y="16"/>
                  </a:lnTo>
                  <a:lnTo>
                    <a:pt x="98" y="14"/>
                  </a:lnTo>
                  <a:lnTo>
                    <a:pt x="100" y="14"/>
                  </a:lnTo>
                  <a:lnTo>
                    <a:pt x="100" y="14"/>
                  </a:lnTo>
                  <a:lnTo>
                    <a:pt x="101" y="14"/>
                  </a:lnTo>
                  <a:lnTo>
                    <a:pt x="101" y="14"/>
                  </a:lnTo>
                  <a:lnTo>
                    <a:pt x="101" y="14"/>
                  </a:lnTo>
                  <a:lnTo>
                    <a:pt x="103" y="16"/>
                  </a:lnTo>
                  <a:lnTo>
                    <a:pt x="103" y="17"/>
                  </a:lnTo>
                  <a:lnTo>
                    <a:pt x="104" y="19"/>
                  </a:lnTo>
                  <a:lnTo>
                    <a:pt x="106" y="17"/>
                  </a:lnTo>
                  <a:lnTo>
                    <a:pt x="107" y="17"/>
                  </a:lnTo>
                  <a:lnTo>
                    <a:pt x="109" y="17"/>
                  </a:lnTo>
                  <a:lnTo>
                    <a:pt x="112" y="17"/>
                  </a:lnTo>
                  <a:lnTo>
                    <a:pt x="114" y="17"/>
                  </a:lnTo>
                  <a:lnTo>
                    <a:pt x="115" y="17"/>
                  </a:lnTo>
                  <a:lnTo>
                    <a:pt x="117" y="17"/>
                  </a:lnTo>
                  <a:lnTo>
                    <a:pt x="118" y="19"/>
                  </a:lnTo>
                  <a:lnTo>
                    <a:pt x="118" y="19"/>
                  </a:lnTo>
                  <a:lnTo>
                    <a:pt x="120" y="20"/>
                  </a:lnTo>
                  <a:lnTo>
                    <a:pt x="122" y="20"/>
                  </a:lnTo>
                  <a:lnTo>
                    <a:pt x="122" y="20"/>
                  </a:lnTo>
                  <a:lnTo>
                    <a:pt x="123" y="19"/>
                  </a:lnTo>
                  <a:lnTo>
                    <a:pt x="122" y="17"/>
                  </a:lnTo>
                  <a:lnTo>
                    <a:pt x="122" y="17"/>
                  </a:lnTo>
                  <a:lnTo>
                    <a:pt x="122" y="16"/>
                  </a:lnTo>
                  <a:lnTo>
                    <a:pt x="122" y="14"/>
                  </a:lnTo>
                  <a:lnTo>
                    <a:pt x="122" y="13"/>
                  </a:lnTo>
                  <a:lnTo>
                    <a:pt x="123" y="11"/>
                  </a:lnTo>
                  <a:lnTo>
                    <a:pt x="123" y="9"/>
                  </a:lnTo>
                  <a:lnTo>
                    <a:pt x="125" y="8"/>
                  </a:lnTo>
                  <a:lnTo>
                    <a:pt x="126" y="8"/>
                  </a:lnTo>
                  <a:lnTo>
                    <a:pt x="128" y="6"/>
                  </a:lnTo>
                  <a:lnTo>
                    <a:pt x="129" y="5"/>
                  </a:lnTo>
                  <a:lnTo>
                    <a:pt x="131" y="5"/>
                  </a:lnTo>
                  <a:lnTo>
                    <a:pt x="131" y="6"/>
                  </a:lnTo>
                  <a:lnTo>
                    <a:pt x="133" y="5"/>
                  </a:lnTo>
                  <a:lnTo>
                    <a:pt x="136" y="5"/>
                  </a:lnTo>
                  <a:lnTo>
                    <a:pt x="139" y="5"/>
                  </a:lnTo>
                  <a:lnTo>
                    <a:pt x="139" y="5"/>
                  </a:lnTo>
                  <a:lnTo>
                    <a:pt x="141" y="5"/>
                  </a:lnTo>
                  <a:lnTo>
                    <a:pt x="142" y="6"/>
                  </a:lnTo>
                  <a:lnTo>
                    <a:pt x="144" y="6"/>
                  </a:lnTo>
                  <a:lnTo>
                    <a:pt x="144" y="6"/>
                  </a:lnTo>
                  <a:lnTo>
                    <a:pt x="145" y="5"/>
                  </a:lnTo>
                  <a:lnTo>
                    <a:pt x="147" y="5"/>
                  </a:lnTo>
                  <a:lnTo>
                    <a:pt x="147" y="2"/>
                  </a:lnTo>
                  <a:lnTo>
                    <a:pt x="148" y="2"/>
                  </a:lnTo>
                  <a:lnTo>
                    <a:pt x="148" y="0"/>
                  </a:lnTo>
                  <a:lnTo>
                    <a:pt x="150" y="0"/>
                  </a:lnTo>
                  <a:lnTo>
                    <a:pt x="152" y="2"/>
                  </a:lnTo>
                  <a:lnTo>
                    <a:pt x="155" y="2"/>
                  </a:lnTo>
                  <a:lnTo>
                    <a:pt x="155" y="2"/>
                  </a:lnTo>
                  <a:lnTo>
                    <a:pt x="159" y="0"/>
                  </a:lnTo>
                  <a:lnTo>
                    <a:pt x="16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62" name="Freeform 30"/>
            <p:cNvSpPr>
              <a:spLocks noEditPoints="1"/>
            </p:cNvSpPr>
            <p:nvPr/>
          </p:nvSpPr>
          <p:spPr bwMode="auto">
            <a:xfrm>
              <a:off x="6597311" y="4443212"/>
              <a:ext cx="307977" cy="302130"/>
            </a:xfrm>
            <a:custGeom>
              <a:avLst/>
              <a:gdLst>
                <a:gd name="T0" fmla="*/ 145 w 158"/>
                <a:gd name="T1" fmla="*/ 100 h 155"/>
                <a:gd name="T2" fmla="*/ 144 w 158"/>
                <a:gd name="T3" fmla="*/ 74 h 155"/>
                <a:gd name="T4" fmla="*/ 141 w 158"/>
                <a:gd name="T5" fmla="*/ 76 h 155"/>
                <a:gd name="T6" fmla="*/ 149 w 158"/>
                <a:gd name="T7" fmla="*/ 59 h 155"/>
                <a:gd name="T8" fmla="*/ 147 w 158"/>
                <a:gd name="T9" fmla="*/ 57 h 155"/>
                <a:gd name="T10" fmla="*/ 37 w 158"/>
                <a:gd name="T11" fmla="*/ 19 h 155"/>
                <a:gd name="T12" fmla="*/ 32 w 158"/>
                <a:gd name="T13" fmla="*/ 18 h 155"/>
                <a:gd name="T14" fmla="*/ 52 w 158"/>
                <a:gd name="T15" fmla="*/ 18 h 155"/>
                <a:gd name="T16" fmla="*/ 49 w 158"/>
                <a:gd name="T17" fmla="*/ 13 h 155"/>
                <a:gd name="T18" fmla="*/ 34 w 158"/>
                <a:gd name="T19" fmla="*/ 2 h 155"/>
                <a:gd name="T20" fmla="*/ 30 w 158"/>
                <a:gd name="T21" fmla="*/ 19 h 155"/>
                <a:gd name="T22" fmla="*/ 32 w 158"/>
                <a:gd name="T23" fmla="*/ 26 h 155"/>
                <a:gd name="T24" fmla="*/ 35 w 158"/>
                <a:gd name="T25" fmla="*/ 26 h 155"/>
                <a:gd name="T26" fmla="*/ 37 w 158"/>
                <a:gd name="T27" fmla="*/ 21 h 155"/>
                <a:gd name="T28" fmla="*/ 43 w 158"/>
                <a:gd name="T29" fmla="*/ 21 h 155"/>
                <a:gd name="T30" fmla="*/ 48 w 158"/>
                <a:gd name="T31" fmla="*/ 22 h 155"/>
                <a:gd name="T32" fmla="*/ 48 w 158"/>
                <a:gd name="T33" fmla="*/ 27 h 155"/>
                <a:gd name="T34" fmla="*/ 52 w 158"/>
                <a:gd name="T35" fmla="*/ 22 h 155"/>
                <a:gd name="T36" fmla="*/ 62 w 158"/>
                <a:gd name="T37" fmla="*/ 18 h 155"/>
                <a:gd name="T38" fmla="*/ 56 w 158"/>
                <a:gd name="T39" fmla="*/ 16 h 155"/>
                <a:gd name="T40" fmla="*/ 56 w 158"/>
                <a:gd name="T41" fmla="*/ 13 h 155"/>
                <a:gd name="T42" fmla="*/ 59 w 158"/>
                <a:gd name="T43" fmla="*/ 8 h 155"/>
                <a:gd name="T44" fmla="*/ 62 w 158"/>
                <a:gd name="T45" fmla="*/ 7 h 155"/>
                <a:gd name="T46" fmla="*/ 67 w 158"/>
                <a:gd name="T47" fmla="*/ 2 h 155"/>
                <a:gd name="T48" fmla="*/ 93 w 158"/>
                <a:gd name="T49" fmla="*/ 18 h 155"/>
                <a:gd name="T50" fmla="*/ 117 w 158"/>
                <a:gd name="T51" fmla="*/ 30 h 155"/>
                <a:gd name="T52" fmla="*/ 119 w 158"/>
                <a:gd name="T53" fmla="*/ 37 h 155"/>
                <a:gd name="T54" fmla="*/ 131 w 158"/>
                <a:gd name="T55" fmla="*/ 48 h 155"/>
                <a:gd name="T56" fmla="*/ 138 w 158"/>
                <a:gd name="T57" fmla="*/ 60 h 155"/>
                <a:gd name="T58" fmla="*/ 138 w 158"/>
                <a:gd name="T59" fmla="*/ 79 h 155"/>
                <a:gd name="T60" fmla="*/ 141 w 158"/>
                <a:gd name="T61" fmla="*/ 95 h 155"/>
                <a:gd name="T62" fmla="*/ 144 w 158"/>
                <a:gd name="T63" fmla="*/ 114 h 155"/>
                <a:gd name="T64" fmla="*/ 147 w 158"/>
                <a:gd name="T65" fmla="*/ 130 h 155"/>
                <a:gd name="T66" fmla="*/ 158 w 158"/>
                <a:gd name="T67" fmla="*/ 137 h 155"/>
                <a:gd name="T68" fmla="*/ 141 w 158"/>
                <a:gd name="T69" fmla="*/ 147 h 155"/>
                <a:gd name="T70" fmla="*/ 120 w 158"/>
                <a:gd name="T71" fmla="*/ 149 h 155"/>
                <a:gd name="T72" fmla="*/ 109 w 158"/>
                <a:gd name="T73" fmla="*/ 153 h 155"/>
                <a:gd name="T74" fmla="*/ 95 w 158"/>
                <a:gd name="T75" fmla="*/ 153 h 155"/>
                <a:gd name="T76" fmla="*/ 81 w 158"/>
                <a:gd name="T77" fmla="*/ 153 h 155"/>
                <a:gd name="T78" fmla="*/ 75 w 158"/>
                <a:gd name="T79" fmla="*/ 149 h 155"/>
                <a:gd name="T80" fmla="*/ 73 w 158"/>
                <a:gd name="T81" fmla="*/ 139 h 155"/>
                <a:gd name="T82" fmla="*/ 71 w 158"/>
                <a:gd name="T83" fmla="*/ 130 h 155"/>
                <a:gd name="T84" fmla="*/ 63 w 158"/>
                <a:gd name="T85" fmla="*/ 125 h 155"/>
                <a:gd name="T86" fmla="*/ 52 w 158"/>
                <a:gd name="T87" fmla="*/ 123 h 155"/>
                <a:gd name="T88" fmla="*/ 41 w 158"/>
                <a:gd name="T89" fmla="*/ 119 h 155"/>
                <a:gd name="T90" fmla="*/ 32 w 158"/>
                <a:gd name="T91" fmla="*/ 114 h 155"/>
                <a:gd name="T92" fmla="*/ 24 w 158"/>
                <a:gd name="T93" fmla="*/ 111 h 155"/>
                <a:gd name="T94" fmla="*/ 21 w 158"/>
                <a:gd name="T95" fmla="*/ 104 h 155"/>
                <a:gd name="T96" fmla="*/ 15 w 158"/>
                <a:gd name="T97" fmla="*/ 95 h 155"/>
                <a:gd name="T98" fmla="*/ 15 w 158"/>
                <a:gd name="T99" fmla="*/ 87 h 155"/>
                <a:gd name="T100" fmla="*/ 8 w 158"/>
                <a:gd name="T101" fmla="*/ 79 h 155"/>
                <a:gd name="T102" fmla="*/ 2 w 158"/>
                <a:gd name="T103" fmla="*/ 74 h 155"/>
                <a:gd name="T104" fmla="*/ 5 w 158"/>
                <a:gd name="T105" fmla="*/ 70 h 155"/>
                <a:gd name="T106" fmla="*/ 4 w 158"/>
                <a:gd name="T107" fmla="*/ 60 h 155"/>
                <a:gd name="T108" fmla="*/ 0 w 158"/>
                <a:gd name="T109" fmla="*/ 56 h 155"/>
                <a:gd name="T110" fmla="*/ 11 w 158"/>
                <a:gd name="T111" fmla="*/ 40 h 155"/>
                <a:gd name="T112" fmla="*/ 16 w 158"/>
                <a:gd name="T113" fmla="*/ 34 h 155"/>
                <a:gd name="T114" fmla="*/ 15 w 158"/>
                <a:gd name="T115" fmla="*/ 29 h 155"/>
                <a:gd name="T116" fmla="*/ 13 w 158"/>
                <a:gd name="T117" fmla="*/ 24 h 155"/>
                <a:gd name="T118" fmla="*/ 19 w 158"/>
                <a:gd name="T119" fmla="*/ 19 h 155"/>
                <a:gd name="T120" fmla="*/ 16 w 158"/>
                <a:gd name="T121" fmla="*/ 7 h 155"/>
                <a:gd name="T122" fmla="*/ 18 w 158"/>
                <a:gd name="T123"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8" h="155">
                  <a:moveTo>
                    <a:pt x="150" y="97"/>
                  </a:moveTo>
                  <a:lnTo>
                    <a:pt x="150" y="98"/>
                  </a:lnTo>
                  <a:lnTo>
                    <a:pt x="149" y="100"/>
                  </a:lnTo>
                  <a:lnTo>
                    <a:pt x="147" y="100"/>
                  </a:lnTo>
                  <a:lnTo>
                    <a:pt x="147" y="101"/>
                  </a:lnTo>
                  <a:lnTo>
                    <a:pt x="145" y="101"/>
                  </a:lnTo>
                  <a:lnTo>
                    <a:pt x="145" y="101"/>
                  </a:lnTo>
                  <a:lnTo>
                    <a:pt x="145" y="100"/>
                  </a:lnTo>
                  <a:lnTo>
                    <a:pt x="145" y="100"/>
                  </a:lnTo>
                  <a:lnTo>
                    <a:pt x="147" y="100"/>
                  </a:lnTo>
                  <a:lnTo>
                    <a:pt x="149" y="98"/>
                  </a:lnTo>
                  <a:lnTo>
                    <a:pt x="150" y="97"/>
                  </a:lnTo>
                  <a:lnTo>
                    <a:pt x="150" y="97"/>
                  </a:lnTo>
                  <a:close/>
                  <a:moveTo>
                    <a:pt x="141" y="68"/>
                  </a:moveTo>
                  <a:lnTo>
                    <a:pt x="142" y="70"/>
                  </a:lnTo>
                  <a:lnTo>
                    <a:pt x="142" y="71"/>
                  </a:lnTo>
                  <a:lnTo>
                    <a:pt x="142" y="74"/>
                  </a:lnTo>
                  <a:lnTo>
                    <a:pt x="144" y="74"/>
                  </a:lnTo>
                  <a:lnTo>
                    <a:pt x="144" y="74"/>
                  </a:lnTo>
                  <a:lnTo>
                    <a:pt x="145" y="78"/>
                  </a:lnTo>
                  <a:lnTo>
                    <a:pt x="144" y="79"/>
                  </a:lnTo>
                  <a:lnTo>
                    <a:pt x="144" y="79"/>
                  </a:lnTo>
                  <a:lnTo>
                    <a:pt x="144" y="79"/>
                  </a:lnTo>
                  <a:lnTo>
                    <a:pt x="142" y="79"/>
                  </a:lnTo>
                  <a:lnTo>
                    <a:pt x="142" y="78"/>
                  </a:lnTo>
                  <a:lnTo>
                    <a:pt x="142" y="78"/>
                  </a:lnTo>
                  <a:lnTo>
                    <a:pt x="141" y="76"/>
                  </a:lnTo>
                  <a:lnTo>
                    <a:pt x="141" y="76"/>
                  </a:lnTo>
                  <a:lnTo>
                    <a:pt x="139" y="74"/>
                  </a:lnTo>
                  <a:lnTo>
                    <a:pt x="139" y="74"/>
                  </a:lnTo>
                  <a:lnTo>
                    <a:pt x="139" y="71"/>
                  </a:lnTo>
                  <a:lnTo>
                    <a:pt x="141" y="70"/>
                  </a:lnTo>
                  <a:lnTo>
                    <a:pt x="141" y="68"/>
                  </a:lnTo>
                  <a:close/>
                  <a:moveTo>
                    <a:pt x="149" y="57"/>
                  </a:moveTo>
                  <a:lnTo>
                    <a:pt x="149" y="57"/>
                  </a:lnTo>
                  <a:lnTo>
                    <a:pt x="149" y="59"/>
                  </a:lnTo>
                  <a:lnTo>
                    <a:pt x="149" y="60"/>
                  </a:lnTo>
                  <a:lnTo>
                    <a:pt x="149" y="62"/>
                  </a:lnTo>
                  <a:lnTo>
                    <a:pt x="149" y="63"/>
                  </a:lnTo>
                  <a:lnTo>
                    <a:pt x="147" y="65"/>
                  </a:lnTo>
                  <a:lnTo>
                    <a:pt x="147" y="65"/>
                  </a:lnTo>
                  <a:lnTo>
                    <a:pt x="147" y="63"/>
                  </a:lnTo>
                  <a:lnTo>
                    <a:pt x="145" y="63"/>
                  </a:lnTo>
                  <a:lnTo>
                    <a:pt x="147" y="60"/>
                  </a:lnTo>
                  <a:lnTo>
                    <a:pt x="147" y="57"/>
                  </a:lnTo>
                  <a:lnTo>
                    <a:pt x="147" y="57"/>
                  </a:lnTo>
                  <a:lnTo>
                    <a:pt x="149" y="57"/>
                  </a:lnTo>
                  <a:close/>
                  <a:moveTo>
                    <a:pt x="32" y="18"/>
                  </a:moveTo>
                  <a:lnTo>
                    <a:pt x="34" y="18"/>
                  </a:lnTo>
                  <a:lnTo>
                    <a:pt x="34" y="19"/>
                  </a:lnTo>
                  <a:lnTo>
                    <a:pt x="34" y="19"/>
                  </a:lnTo>
                  <a:lnTo>
                    <a:pt x="35" y="19"/>
                  </a:lnTo>
                  <a:lnTo>
                    <a:pt x="37" y="18"/>
                  </a:lnTo>
                  <a:lnTo>
                    <a:pt x="37" y="19"/>
                  </a:lnTo>
                  <a:lnTo>
                    <a:pt x="37" y="19"/>
                  </a:lnTo>
                  <a:lnTo>
                    <a:pt x="37" y="19"/>
                  </a:lnTo>
                  <a:lnTo>
                    <a:pt x="35" y="21"/>
                  </a:lnTo>
                  <a:lnTo>
                    <a:pt x="34" y="21"/>
                  </a:lnTo>
                  <a:lnTo>
                    <a:pt x="34" y="21"/>
                  </a:lnTo>
                  <a:lnTo>
                    <a:pt x="34" y="21"/>
                  </a:lnTo>
                  <a:lnTo>
                    <a:pt x="34" y="21"/>
                  </a:lnTo>
                  <a:lnTo>
                    <a:pt x="32" y="19"/>
                  </a:lnTo>
                  <a:lnTo>
                    <a:pt x="32" y="18"/>
                  </a:lnTo>
                  <a:lnTo>
                    <a:pt x="32" y="18"/>
                  </a:lnTo>
                  <a:close/>
                  <a:moveTo>
                    <a:pt x="49" y="13"/>
                  </a:moveTo>
                  <a:lnTo>
                    <a:pt x="49" y="15"/>
                  </a:lnTo>
                  <a:lnTo>
                    <a:pt x="51" y="15"/>
                  </a:lnTo>
                  <a:lnTo>
                    <a:pt x="51" y="15"/>
                  </a:lnTo>
                  <a:lnTo>
                    <a:pt x="51" y="15"/>
                  </a:lnTo>
                  <a:lnTo>
                    <a:pt x="52" y="16"/>
                  </a:lnTo>
                  <a:lnTo>
                    <a:pt x="52" y="16"/>
                  </a:lnTo>
                  <a:lnTo>
                    <a:pt x="52" y="18"/>
                  </a:lnTo>
                  <a:lnTo>
                    <a:pt x="51" y="18"/>
                  </a:lnTo>
                  <a:lnTo>
                    <a:pt x="51" y="18"/>
                  </a:lnTo>
                  <a:lnTo>
                    <a:pt x="49" y="16"/>
                  </a:lnTo>
                  <a:lnTo>
                    <a:pt x="48" y="16"/>
                  </a:lnTo>
                  <a:lnTo>
                    <a:pt x="48" y="16"/>
                  </a:lnTo>
                  <a:lnTo>
                    <a:pt x="48" y="15"/>
                  </a:lnTo>
                  <a:lnTo>
                    <a:pt x="48" y="15"/>
                  </a:lnTo>
                  <a:lnTo>
                    <a:pt x="48" y="13"/>
                  </a:lnTo>
                  <a:lnTo>
                    <a:pt x="49" y="13"/>
                  </a:lnTo>
                  <a:close/>
                  <a:moveTo>
                    <a:pt x="18" y="0"/>
                  </a:moveTo>
                  <a:lnTo>
                    <a:pt x="18" y="0"/>
                  </a:lnTo>
                  <a:lnTo>
                    <a:pt x="19" y="0"/>
                  </a:lnTo>
                  <a:lnTo>
                    <a:pt x="32" y="0"/>
                  </a:lnTo>
                  <a:lnTo>
                    <a:pt x="32" y="0"/>
                  </a:lnTo>
                  <a:lnTo>
                    <a:pt x="32" y="0"/>
                  </a:lnTo>
                  <a:lnTo>
                    <a:pt x="34" y="0"/>
                  </a:lnTo>
                  <a:lnTo>
                    <a:pt x="34" y="0"/>
                  </a:lnTo>
                  <a:lnTo>
                    <a:pt x="34" y="2"/>
                  </a:lnTo>
                  <a:lnTo>
                    <a:pt x="34" y="2"/>
                  </a:lnTo>
                  <a:lnTo>
                    <a:pt x="34" y="5"/>
                  </a:lnTo>
                  <a:lnTo>
                    <a:pt x="32" y="7"/>
                  </a:lnTo>
                  <a:lnTo>
                    <a:pt x="32" y="8"/>
                  </a:lnTo>
                  <a:lnTo>
                    <a:pt x="30" y="15"/>
                  </a:lnTo>
                  <a:lnTo>
                    <a:pt x="30" y="15"/>
                  </a:lnTo>
                  <a:lnTo>
                    <a:pt x="30" y="16"/>
                  </a:lnTo>
                  <a:lnTo>
                    <a:pt x="30" y="19"/>
                  </a:lnTo>
                  <a:lnTo>
                    <a:pt x="30" y="19"/>
                  </a:lnTo>
                  <a:lnTo>
                    <a:pt x="32" y="21"/>
                  </a:lnTo>
                  <a:lnTo>
                    <a:pt x="32" y="21"/>
                  </a:lnTo>
                  <a:lnTo>
                    <a:pt x="32" y="21"/>
                  </a:lnTo>
                  <a:lnTo>
                    <a:pt x="32" y="22"/>
                  </a:lnTo>
                  <a:lnTo>
                    <a:pt x="32" y="22"/>
                  </a:lnTo>
                  <a:lnTo>
                    <a:pt x="32" y="22"/>
                  </a:lnTo>
                  <a:lnTo>
                    <a:pt x="32" y="24"/>
                  </a:lnTo>
                  <a:lnTo>
                    <a:pt x="32" y="24"/>
                  </a:lnTo>
                  <a:lnTo>
                    <a:pt x="32" y="26"/>
                  </a:lnTo>
                  <a:lnTo>
                    <a:pt x="32" y="26"/>
                  </a:lnTo>
                  <a:lnTo>
                    <a:pt x="32" y="26"/>
                  </a:lnTo>
                  <a:lnTo>
                    <a:pt x="34" y="27"/>
                  </a:lnTo>
                  <a:lnTo>
                    <a:pt x="34" y="26"/>
                  </a:lnTo>
                  <a:lnTo>
                    <a:pt x="34" y="26"/>
                  </a:lnTo>
                  <a:lnTo>
                    <a:pt x="34" y="24"/>
                  </a:lnTo>
                  <a:lnTo>
                    <a:pt x="34" y="24"/>
                  </a:lnTo>
                  <a:lnTo>
                    <a:pt x="35" y="26"/>
                  </a:lnTo>
                  <a:lnTo>
                    <a:pt x="35" y="26"/>
                  </a:lnTo>
                  <a:lnTo>
                    <a:pt x="35" y="24"/>
                  </a:lnTo>
                  <a:lnTo>
                    <a:pt x="35" y="24"/>
                  </a:lnTo>
                  <a:lnTo>
                    <a:pt x="35" y="22"/>
                  </a:lnTo>
                  <a:lnTo>
                    <a:pt x="35" y="22"/>
                  </a:lnTo>
                  <a:lnTo>
                    <a:pt x="37" y="22"/>
                  </a:lnTo>
                  <a:lnTo>
                    <a:pt x="38" y="22"/>
                  </a:lnTo>
                  <a:lnTo>
                    <a:pt x="37" y="22"/>
                  </a:lnTo>
                  <a:lnTo>
                    <a:pt x="37" y="21"/>
                  </a:lnTo>
                  <a:lnTo>
                    <a:pt x="37" y="21"/>
                  </a:lnTo>
                  <a:lnTo>
                    <a:pt x="38" y="21"/>
                  </a:lnTo>
                  <a:lnTo>
                    <a:pt x="38" y="19"/>
                  </a:lnTo>
                  <a:lnTo>
                    <a:pt x="38" y="19"/>
                  </a:lnTo>
                  <a:lnTo>
                    <a:pt x="40" y="19"/>
                  </a:lnTo>
                  <a:lnTo>
                    <a:pt x="40" y="19"/>
                  </a:lnTo>
                  <a:lnTo>
                    <a:pt x="40" y="21"/>
                  </a:lnTo>
                  <a:lnTo>
                    <a:pt x="41" y="21"/>
                  </a:lnTo>
                  <a:lnTo>
                    <a:pt x="41" y="21"/>
                  </a:lnTo>
                  <a:lnTo>
                    <a:pt x="43" y="21"/>
                  </a:lnTo>
                  <a:lnTo>
                    <a:pt x="43" y="21"/>
                  </a:lnTo>
                  <a:lnTo>
                    <a:pt x="43" y="22"/>
                  </a:lnTo>
                  <a:lnTo>
                    <a:pt x="43" y="22"/>
                  </a:lnTo>
                  <a:lnTo>
                    <a:pt x="45" y="21"/>
                  </a:lnTo>
                  <a:lnTo>
                    <a:pt x="45" y="21"/>
                  </a:lnTo>
                  <a:lnTo>
                    <a:pt x="45" y="22"/>
                  </a:lnTo>
                  <a:lnTo>
                    <a:pt x="46" y="22"/>
                  </a:lnTo>
                  <a:lnTo>
                    <a:pt x="46" y="22"/>
                  </a:lnTo>
                  <a:lnTo>
                    <a:pt x="48" y="22"/>
                  </a:lnTo>
                  <a:lnTo>
                    <a:pt x="48" y="22"/>
                  </a:lnTo>
                  <a:lnTo>
                    <a:pt x="48" y="24"/>
                  </a:lnTo>
                  <a:lnTo>
                    <a:pt x="48" y="26"/>
                  </a:lnTo>
                  <a:lnTo>
                    <a:pt x="48" y="27"/>
                  </a:lnTo>
                  <a:lnTo>
                    <a:pt x="46" y="27"/>
                  </a:lnTo>
                  <a:lnTo>
                    <a:pt x="46" y="29"/>
                  </a:lnTo>
                  <a:lnTo>
                    <a:pt x="46" y="29"/>
                  </a:lnTo>
                  <a:lnTo>
                    <a:pt x="46" y="29"/>
                  </a:lnTo>
                  <a:lnTo>
                    <a:pt x="48" y="27"/>
                  </a:lnTo>
                  <a:lnTo>
                    <a:pt x="49" y="27"/>
                  </a:lnTo>
                  <a:lnTo>
                    <a:pt x="49" y="27"/>
                  </a:lnTo>
                  <a:lnTo>
                    <a:pt x="48" y="24"/>
                  </a:lnTo>
                  <a:lnTo>
                    <a:pt x="48" y="22"/>
                  </a:lnTo>
                  <a:lnTo>
                    <a:pt x="48" y="21"/>
                  </a:lnTo>
                  <a:lnTo>
                    <a:pt x="49" y="21"/>
                  </a:lnTo>
                  <a:lnTo>
                    <a:pt x="49" y="21"/>
                  </a:lnTo>
                  <a:lnTo>
                    <a:pt x="51" y="21"/>
                  </a:lnTo>
                  <a:lnTo>
                    <a:pt x="52" y="22"/>
                  </a:lnTo>
                  <a:lnTo>
                    <a:pt x="56" y="22"/>
                  </a:lnTo>
                  <a:lnTo>
                    <a:pt x="56" y="22"/>
                  </a:lnTo>
                  <a:lnTo>
                    <a:pt x="56" y="22"/>
                  </a:lnTo>
                  <a:lnTo>
                    <a:pt x="56" y="21"/>
                  </a:lnTo>
                  <a:lnTo>
                    <a:pt x="57" y="21"/>
                  </a:lnTo>
                  <a:lnTo>
                    <a:pt x="59" y="21"/>
                  </a:lnTo>
                  <a:lnTo>
                    <a:pt x="60" y="18"/>
                  </a:lnTo>
                  <a:lnTo>
                    <a:pt x="62" y="18"/>
                  </a:lnTo>
                  <a:lnTo>
                    <a:pt x="62" y="18"/>
                  </a:lnTo>
                  <a:lnTo>
                    <a:pt x="62" y="16"/>
                  </a:lnTo>
                  <a:lnTo>
                    <a:pt x="60" y="16"/>
                  </a:lnTo>
                  <a:lnTo>
                    <a:pt x="59" y="18"/>
                  </a:lnTo>
                  <a:lnTo>
                    <a:pt x="57" y="18"/>
                  </a:lnTo>
                  <a:lnTo>
                    <a:pt x="54" y="16"/>
                  </a:lnTo>
                  <a:lnTo>
                    <a:pt x="52" y="16"/>
                  </a:lnTo>
                  <a:lnTo>
                    <a:pt x="52" y="16"/>
                  </a:lnTo>
                  <a:lnTo>
                    <a:pt x="54" y="15"/>
                  </a:lnTo>
                  <a:lnTo>
                    <a:pt x="56" y="16"/>
                  </a:lnTo>
                  <a:lnTo>
                    <a:pt x="56" y="15"/>
                  </a:lnTo>
                  <a:lnTo>
                    <a:pt x="57" y="15"/>
                  </a:lnTo>
                  <a:lnTo>
                    <a:pt x="57" y="15"/>
                  </a:lnTo>
                  <a:lnTo>
                    <a:pt x="57" y="15"/>
                  </a:lnTo>
                  <a:lnTo>
                    <a:pt x="57" y="15"/>
                  </a:lnTo>
                  <a:lnTo>
                    <a:pt x="56" y="15"/>
                  </a:lnTo>
                  <a:lnTo>
                    <a:pt x="54" y="15"/>
                  </a:lnTo>
                  <a:lnTo>
                    <a:pt x="54" y="13"/>
                  </a:lnTo>
                  <a:lnTo>
                    <a:pt x="56" y="13"/>
                  </a:lnTo>
                  <a:lnTo>
                    <a:pt x="56" y="13"/>
                  </a:lnTo>
                  <a:lnTo>
                    <a:pt x="57" y="13"/>
                  </a:lnTo>
                  <a:lnTo>
                    <a:pt x="57" y="11"/>
                  </a:lnTo>
                  <a:lnTo>
                    <a:pt x="59" y="11"/>
                  </a:lnTo>
                  <a:lnTo>
                    <a:pt x="59" y="10"/>
                  </a:lnTo>
                  <a:lnTo>
                    <a:pt x="60" y="10"/>
                  </a:lnTo>
                  <a:lnTo>
                    <a:pt x="59" y="10"/>
                  </a:lnTo>
                  <a:lnTo>
                    <a:pt x="59" y="8"/>
                  </a:lnTo>
                  <a:lnTo>
                    <a:pt x="59" y="8"/>
                  </a:lnTo>
                  <a:lnTo>
                    <a:pt x="60" y="8"/>
                  </a:lnTo>
                  <a:lnTo>
                    <a:pt x="60" y="8"/>
                  </a:lnTo>
                  <a:lnTo>
                    <a:pt x="62" y="8"/>
                  </a:lnTo>
                  <a:lnTo>
                    <a:pt x="62" y="8"/>
                  </a:lnTo>
                  <a:lnTo>
                    <a:pt x="63" y="8"/>
                  </a:lnTo>
                  <a:lnTo>
                    <a:pt x="63" y="8"/>
                  </a:lnTo>
                  <a:lnTo>
                    <a:pt x="62" y="7"/>
                  </a:lnTo>
                  <a:lnTo>
                    <a:pt x="62" y="7"/>
                  </a:lnTo>
                  <a:lnTo>
                    <a:pt x="62" y="7"/>
                  </a:lnTo>
                  <a:lnTo>
                    <a:pt x="62" y="5"/>
                  </a:lnTo>
                  <a:lnTo>
                    <a:pt x="62" y="5"/>
                  </a:lnTo>
                  <a:lnTo>
                    <a:pt x="63" y="5"/>
                  </a:lnTo>
                  <a:lnTo>
                    <a:pt x="63" y="5"/>
                  </a:lnTo>
                  <a:lnTo>
                    <a:pt x="63" y="5"/>
                  </a:lnTo>
                  <a:lnTo>
                    <a:pt x="63" y="4"/>
                  </a:lnTo>
                  <a:lnTo>
                    <a:pt x="63" y="4"/>
                  </a:lnTo>
                  <a:lnTo>
                    <a:pt x="65" y="2"/>
                  </a:lnTo>
                  <a:lnTo>
                    <a:pt x="67" y="2"/>
                  </a:lnTo>
                  <a:lnTo>
                    <a:pt x="70" y="4"/>
                  </a:lnTo>
                  <a:lnTo>
                    <a:pt x="73" y="5"/>
                  </a:lnTo>
                  <a:lnTo>
                    <a:pt x="76" y="7"/>
                  </a:lnTo>
                  <a:lnTo>
                    <a:pt x="79" y="8"/>
                  </a:lnTo>
                  <a:lnTo>
                    <a:pt x="81" y="10"/>
                  </a:lnTo>
                  <a:lnTo>
                    <a:pt x="84" y="11"/>
                  </a:lnTo>
                  <a:lnTo>
                    <a:pt x="87" y="15"/>
                  </a:lnTo>
                  <a:lnTo>
                    <a:pt x="90" y="16"/>
                  </a:lnTo>
                  <a:lnTo>
                    <a:pt x="93" y="18"/>
                  </a:lnTo>
                  <a:lnTo>
                    <a:pt x="97" y="19"/>
                  </a:lnTo>
                  <a:lnTo>
                    <a:pt x="100" y="21"/>
                  </a:lnTo>
                  <a:lnTo>
                    <a:pt x="103" y="22"/>
                  </a:lnTo>
                  <a:lnTo>
                    <a:pt x="106" y="24"/>
                  </a:lnTo>
                  <a:lnTo>
                    <a:pt x="109" y="26"/>
                  </a:lnTo>
                  <a:lnTo>
                    <a:pt x="112" y="27"/>
                  </a:lnTo>
                  <a:lnTo>
                    <a:pt x="115" y="29"/>
                  </a:lnTo>
                  <a:lnTo>
                    <a:pt x="117" y="30"/>
                  </a:lnTo>
                  <a:lnTo>
                    <a:pt x="117" y="30"/>
                  </a:lnTo>
                  <a:lnTo>
                    <a:pt x="117" y="32"/>
                  </a:lnTo>
                  <a:lnTo>
                    <a:pt x="117" y="34"/>
                  </a:lnTo>
                  <a:lnTo>
                    <a:pt x="117" y="34"/>
                  </a:lnTo>
                  <a:lnTo>
                    <a:pt x="117" y="35"/>
                  </a:lnTo>
                  <a:lnTo>
                    <a:pt x="117" y="37"/>
                  </a:lnTo>
                  <a:lnTo>
                    <a:pt x="117" y="37"/>
                  </a:lnTo>
                  <a:lnTo>
                    <a:pt x="117" y="37"/>
                  </a:lnTo>
                  <a:lnTo>
                    <a:pt x="117" y="37"/>
                  </a:lnTo>
                  <a:lnTo>
                    <a:pt x="119" y="37"/>
                  </a:lnTo>
                  <a:lnTo>
                    <a:pt x="119" y="37"/>
                  </a:lnTo>
                  <a:lnTo>
                    <a:pt x="119" y="38"/>
                  </a:lnTo>
                  <a:lnTo>
                    <a:pt x="119" y="40"/>
                  </a:lnTo>
                  <a:lnTo>
                    <a:pt x="120" y="40"/>
                  </a:lnTo>
                  <a:lnTo>
                    <a:pt x="123" y="41"/>
                  </a:lnTo>
                  <a:lnTo>
                    <a:pt x="125" y="43"/>
                  </a:lnTo>
                  <a:lnTo>
                    <a:pt x="127" y="45"/>
                  </a:lnTo>
                  <a:lnTo>
                    <a:pt x="130" y="46"/>
                  </a:lnTo>
                  <a:lnTo>
                    <a:pt x="131" y="48"/>
                  </a:lnTo>
                  <a:lnTo>
                    <a:pt x="134" y="49"/>
                  </a:lnTo>
                  <a:lnTo>
                    <a:pt x="136" y="51"/>
                  </a:lnTo>
                  <a:lnTo>
                    <a:pt x="138" y="52"/>
                  </a:lnTo>
                  <a:lnTo>
                    <a:pt x="139" y="54"/>
                  </a:lnTo>
                  <a:lnTo>
                    <a:pt x="139" y="54"/>
                  </a:lnTo>
                  <a:lnTo>
                    <a:pt x="139" y="56"/>
                  </a:lnTo>
                  <a:lnTo>
                    <a:pt x="138" y="57"/>
                  </a:lnTo>
                  <a:lnTo>
                    <a:pt x="138" y="59"/>
                  </a:lnTo>
                  <a:lnTo>
                    <a:pt x="138" y="60"/>
                  </a:lnTo>
                  <a:lnTo>
                    <a:pt x="138" y="62"/>
                  </a:lnTo>
                  <a:lnTo>
                    <a:pt x="136" y="65"/>
                  </a:lnTo>
                  <a:lnTo>
                    <a:pt x="136" y="67"/>
                  </a:lnTo>
                  <a:lnTo>
                    <a:pt x="134" y="71"/>
                  </a:lnTo>
                  <a:lnTo>
                    <a:pt x="134" y="73"/>
                  </a:lnTo>
                  <a:lnTo>
                    <a:pt x="134" y="76"/>
                  </a:lnTo>
                  <a:lnTo>
                    <a:pt x="134" y="78"/>
                  </a:lnTo>
                  <a:lnTo>
                    <a:pt x="136" y="79"/>
                  </a:lnTo>
                  <a:lnTo>
                    <a:pt x="138" y="79"/>
                  </a:lnTo>
                  <a:lnTo>
                    <a:pt x="138" y="81"/>
                  </a:lnTo>
                  <a:lnTo>
                    <a:pt x="139" y="82"/>
                  </a:lnTo>
                  <a:lnTo>
                    <a:pt x="141" y="84"/>
                  </a:lnTo>
                  <a:lnTo>
                    <a:pt x="144" y="86"/>
                  </a:lnTo>
                  <a:lnTo>
                    <a:pt x="144" y="87"/>
                  </a:lnTo>
                  <a:lnTo>
                    <a:pt x="144" y="89"/>
                  </a:lnTo>
                  <a:lnTo>
                    <a:pt x="142" y="90"/>
                  </a:lnTo>
                  <a:lnTo>
                    <a:pt x="142" y="92"/>
                  </a:lnTo>
                  <a:lnTo>
                    <a:pt x="141" y="95"/>
                  </a:lnTo>
                  <a:lnTo>
                    <a:pt x="141" y="98"/>
                  </a:lnTo>
                  <a:lnTo>
                    <a:pt x="141" y="98"/>
                  </a:lnTo>
                  <a:lnTo>
                    <a:pt x="142" y="98"/>
                  </a:lnTo>
                  <a:lnTo>
                    <a:pt x="142" y="101"/>
                  </a:lnTo>
                  <a:lnTo>
                    <a:pt x="141" y="104"/>
                  </a:lnTo>
                  <a:lnTo>
                    <a:pt x="141" y="106"/>
                  </a:lnTo>
                  <a:lnTo>
                    <a:pt x="141" y="108"/>
                  </a:lnTo>
                  <a:lnTo>
                    <a:pt x="142" y="112"/>
                  </a:lnTo>
                  <a:lnTo>
                    <a:pt x="144" y="114"/>
                  </a:lnTo>
                  <a:lnTo>
                    <a:pt x="144" y="114"/>
                  </a:lnTo>
                  <a:lnTo>
                    <a:pt x="142" y="115"/>
                  </a:lnTo>
                  <a:lnTo>
                    <a:pt x="145" y="119"/>
                  </a:lnTo>
                  <a:lnTo>
                    <a:pt x="145" y="122"/>
                  </a:lnTo>
                  <a:lnTo>
                    <a:pt x="147" y="125"/>
                  </a:lnTo>
                  <a:lnTo>
                    <a:pt x="147" y="126"/>
                  </a:lnTo>
                  <a:lnTo>
                    <a:pt x="147" y="128"/>
                  </a:lnTo>
                  <a:lnTo>
                    <a:pt x="149" y="130"/>
                  </a:lnTo>
                  <a:lnTo>
                    <a:pt x="147" y="130"/>
                  </a:lnTo>
                  <a:lnTo>
                    <a:pt x="149" y="131"/>
                  </a:lnTo>
                  <a:lnTo>
                    <a:pt x="150" y="131"/>
                  </a:lnTo>
                  <a:lnTo>
                    <a:pt x="150" y="133"/>
                  </a:lnTo>
                  <a:lnTo>
                    <a:pt x="152" y="133"/>
                  </a:lnTo>
                  <a:lnTo>
                    <a:pt x="153" y="133"/>
                  </a:lnTo>
                  <a:lnTo>
                    <a:pt x="153" y="134"/>
                  </a:lnTo>
                  <a:lnTo>
                    <a:pt x="156" y="136"/>
                  </a:lnTo>
                  <a:lnTo>
                    <a:pt x="156" y="136"/>
                  </a:lnTo>
                  <a:lnTo>
                    <a:pt x="158" y="137"/>
                  </a:lnTo>
                  <a:lnTo>
                    <a:pt x="158" y="137"/>
                  </a:lnTo>
                  <a:lnTo>
                    <a:pt x="156" y="139"/>
                  </a:lnTo>
                  <a:lnTo>
                    <a:pt x="153" y="141"/>
                  </a:lnTo>
                  <a:lnTo>
                    <a:pt x="150" y="142"/>
                  </a:lnTo>
                  <a:lnTo>
                    <a:pt x="149" y="144"/>
                  </a:lnTo>
                  <a:lnTo>
                    <a:pt x="147" y="144"/>
                  </a:lnTo>
                  <a:lnTo>
                    <a:pt x="145" y="144"/>
                  </a:lnTo>
                  <a:lnTo>
                    <a:pt x="142" y="145"/>
                  </a:lnTo>
                  <a:lnTo>
                    <a:pt x="141" y="147"/>
                  </a:lnTo>
                  <a:lnTo>
                    <a:pt x="139" y="147"/>
                  </a:lnTo>
                  <a:lnTo>
                    <a:pt x="136" y="147"/>
                  </a:lnTo>
                  <a:lnTo>
                    <a:pt x="133" y="149"/>
                  </a:lnTo>
                  <a:lnTo>
                    <a:pt x="131" y="150"/>
                  </a:lnTo>
                  <a:lnTo>
                    <a:pt x="130" y="150"/>
                  </a:lnTo>
                  <a:lnTo>
                    <a:pt x="127" y="150"/>
                  </a:lnTo>
                  <a:lnTo>
                    <a:pt x="125" y="149"/>
                  </a:lnTo>
                  <a:lnTo>
                    <a:pt x="122" y="149"/>
                  </a:lnTo>
                  <a:lnTo>
                    <a:pt x="120" y="149"/>
                  </a:lnTo>
                  <a:lnTo>
                    <a:pt x="120" y="150"/>
                  </a:lnTo>
                  <a:lnTo>
                    <a:pt x="120" y="150"/>
                  </a:lnTo>
                  <a:lnTo>
                    <a:pt x="120" y="152"/>
                  </a:lnTo>
                  <a:lnTo>
                    <a:pt x="119" y="153"/>
                  </a:lnTo>
                  <a:lnTo>
                    <a:pt x="115" y="155"/>
                  </a:lnTo>
                  <a:lnTo>
                    <a:pt x="112" y="155"/>
                  </a:lnTo>
                  <a:lnTo>
                    <a:pt x="111" y="155"/>
                  </a:lnTo>
                  <a:lnTo>
                    <a:pt x="109" y="155"/>
                  </a:lnTo>
                  <a:lnTo>
                    <a:pt x="109" y="153"/>
                  </a:lnTo>
                  <a:lnTo>
                    <a:pt x="108" y="153"/>
                  </a:lnTo>
                  <a:lnTo>
                    <a:pt x="106" y="153"/>
                  </a:lnTo>
                  <a:lnTo>
                    <a:pt x="104" y="153"/>
                  </a:lnTo>
                  <a:lnTo>
                    <a:pt x="103" y="155"/>
                  </a:lnTo>
                  <a:lnTo>
                    <a:pt x="101" y="155"/>
                  </a:lnTo>
                  <a:lnTo>
                    <a:pt x="98" y="155"/>
                  </a:lnTo>
                  <a:lnTo>
                    <a:pt x="97" y="155"/>
                  </a:lnTo>
                  <a:lnTo>
                    <a:pt x="95" y="153"/>
                  </a:lnTo>
                  <a:lnTo>
                    <a:pt x="95" y="153"/>
                  </a:lnTo>
                  <a:lnTo>
                    <a:pt x="92" y="152"/>
                  </a:lnTo>
                  <a:lnTo>
                    <a:pt x="90" y="152"/>
                  </a:lnTo>
                  <a:lnTo>
                    <a:pt x="89" y="153"/>
                  </a:lnTo>
                  <a:lnTo>
                    <a:pt x="87" y="153"/>
                  </a:lnTo>
                  <a:lnTo>
                    <a:pt x="87" y="153"/>
                  </a:lnTo>
                  <a:lnTo>
                    <a:pt x="86" y="153"/>
                  </a:lnTo>
                  <a:lnTo>
                    <a:pt x="86" y="153"/>
                  </a:lnTo>
                  <a:lnTo>
                    <a:pt x="84" y="153"/>
                  </a:lnTo>
                  <a:lnTo>
                    <a:pt x="81" y="153"/>
                  </a:lnTo>
                  <a:lnTo>
                    <a:pt x="78" y="153"/>
                  </a:lnTo>
                  <a:lnTo>
                    <a:pt x="78" y="153"/>
                  </a:lnTo>
                  <a:lnTo>
                    <a:pt x="78" y="152"/>
                  </a:lnTo>
                  <a:lnTo>
                    <a:pt x="78" y="150"/>
                  </a:lnTo>
                  <a:lnTo>
                    <a:pt x="76" y="150"/>
                  </a:lnTo>
                  <a:lnTo>
                    <a:pt x="76" y="150"/>
                  </a:lnTo>
                  <a:lnTo>
                    <a:pt x="76" y="150"/>
                  </a:lnTo>
                  <a:lnTo>
                    <a:pt x="75" y="149"/>
                  </a:lnTo>
                  <a:lnTo>
                    <a:pt x="75" y="149"/>
                  </a:lnTo>
                  <a:lnTo>
                    <a:pt x="75" y="147"/>
                  </a:lnTo>
                  <a:lnTo>
                    <a:pt x="73" y="147"/>
                  </a:lnTo>
                  <a:lnTo>
                    <a:pt x="73" y="145"/>
                  </a:lnTo>
                  <a:lnTo>
                    <a:pt x="73" y="145"/>
                  </a:lnTo>
                  <a:lnTo>
                    <a:pt x="73" y="145"/>
                  </a:lnTo>
                  <a:lnTo>
                    <a:pt x="73" y="142"/>
                  </a:lnTo>
                  <a:lnTo>
                    <a:pt x="75" y="142"/>
                  </a:lnTo>
                  <a:lnTo>
                    <a:pt x="75" y="141"/>
                  </a:lnTo>
                  <a:lnTo>
                    <a:pt x="73" y="139"/>
                  </a:lnTo>
                  <a:lnTo>
                    <a:pt x="73" y="137"/>
                  </a:lnTo>
                  <a:lnTo>
                    <a:pt x="73" y="137"/>
                  </a:lnTo>
                  <a:lnTo>
                    <a:pt x="73" y="136"/>
                  </a:lnTo>
                  <a:lnTo>
                    <a:pt x="73" y="136"/>
                  </a:lnTo>
                  <a:lnTo>
                    <a:pt x="73" y="134"/>
                  </a:lnTo>
                  <a:lnTo>
                    <a:pt x="73" y="134"/>
                  </a:lnTo>
                  <a:lnTo>
                    <a:pt x="71" y="131"/>
                  </a:lnTo>
                  <a:lnTo>
                    <a:pt x="71" y="131"/>
                  </a:lnTo>
                  <a:lnTo>
                    <a:pt x="71" y="130"/>
                  </a:lnTo>
                  <a:lnTo>
                    <a:pt x="68" y="126"/>
                  </a:lnTo>
                  <a:lnTo>
                    <a:pt x="68" y="126"/>
                  </a:lnTo>
                  <a:lnTo>
                    <a:pt x="65" y="123"/>
                  </a:lnTo>
                  <a:lnTo>
                    <a:pt x="63" y="123"/>
                  </a:lnTo>
                  <a:lnTo>
                    <a:pt x="63" y="123"/>
                  </a:lnTo>
                  <a:lnTo>
                    <a:pt x="63" y="123"/>
                  </a:lnTo>
                  <a:lnTo>
                    <a:pt x="63" y="125"/>
                  </a:lnTo>
                  <a:lnTo>
                    <a:pt x="63" y="125"/>
                  </a:lnTo>
                  <a:lnTo>
                    <a:pt x="63" y="125"/>
                  </a:lnTo>
                  <a:lnTo>
                    <a:pt x="62" y="125"/>
                  </a:lnTo>
                  <a:lnTo>
                    <a:pt x="62" y="125"/>
                  </a:lnTo>
                  <a:lnTo>
                    <a:pt x="60" y="125"/>
                  </a:lnTo>
                  <a:lnTo>
                    <a:pt x="60" y="125"/>
                  </a:lnTo>
                  <a:lnTo>
                    <a:pt x="57" y="125"/>
                  </a:lnTo>
                  <a:lnTo>
                    <a:pt x="57" y="125"/>
                  </a:lnTo>
                  <a:lnTo>
                    <a:pt x="56" y="125"/>
                  </a:lnTo>
                  <a:lnTo>
                    <a:pt x="54" y="123"/>
                  </a:lnTo>
                  <a:lnTo>
                    <a:pt x="52" y="123"/>
                  </a:lnTo>
                  <a:lnTo>
                    <a:pt x="52" y="123"/>
                  </a:lnTo>
                  <a:lnTo>
                    <a:pt x="49" y="122"/>
                  </a:lnTo>
                  <a:lnTo>
                    <a:pt x="49" y="122"/>
                  </a:lnTo>
                  <a:lnTo>
                    <a:pt x="49" y="122"/>
                  </a:lnTo>
                  <a:lnTo>
                    <a:pt x="48" y="122"/>
                  </a:lnTo>
                  <a:lnTo>
                    <a:pt x="46" y="120"/>
                  </a:lnTo>
                  <a:lnTo>
                    <a:pt x="45" y="120"/>
                  </a:lnTo>
                  <a:lnTo>
                    <a:pt x="43" y="119"/>
                  </a:lnTo>
                  <a:lnTo>
                    <a:pt x="41" y="119"/>
                  </a:lnTo>
                  <a:lnTo>
                    <a:pt x="40" y="117"/>
                  </a:lnTo>
                  <a:lnTo>
                    <a:pt x="38" y="117"/>
                  </a:lnTo>
                  <a:lnTo>
                    <a:pt x="37" y="117"/>
                  </a:lnTo>
                  <a:lnTo>
                    <a:pt x="35" y="117"/>
                  </a:lnTo>
                  <a:lnTo>
                    <a:pt x="35" y="117"/>
                  </a:lnTo>
                  <a:lnTo>
                    <a:pt x="34" y="115"/>
                  </a:lnTo>
                  <a:lnTo>
                    <a:pt x="34" y="115"/>
                  </a:lnTo>
                  <a:lnTo>
                    <a:pt x="34" y="115"/>
                  </a:lnTo>
                  <a:lnTo>
                    <a:pt x="32" y="114"/>
                  </a:lnTo>
                  <a:lnTo>
                    <a:pt x="32" y="114"/>
                  </a:lnTo>
                  <a:lnTo>
                    <a:pt x="30" y="114"/>
                  </a:lnTo>
                  <a:lnTo>
                    <a:pt x="30" y="114"/>
                  </a:lnTo>
                  <a:lnTo>
                    <a:pt x="30" y="114"/>
                  </a:lnTo>
                  <a:lnTo>
                    <a:pt x="29" y="112"/>
                  </a:lnTo>
                  <a:lnTo>
                    <a:pt x="29" y="112"/>
                  </a:lnTo>
                  <a:lnTo>
                    <a:pt x="27" y="111"/>
                  </a:lnTo>
                  <a:lnTo>
                    <a:pt x="26" y="111"/>
                  </a:lnTo>
                  <a:lnTo>
                    <a:pt x="24" y="111"/>
                  </a:lnTo>
                  <a:lnTo>
                    <a:pt x="24" y="111"/>
                  </a:lnTo>
                  <a:lnTo>
                    <a:pt x="22" y="109"/>
                  </a:lnTo>
                  <a:lnTo>
                    <a:pt x="22" y="109"/>
                  </a:lnTo>
                  <a:lnTo>
                    <a:pt x="22" y="108"/>
                  </a:lnTo>
                  <a:lnTo>
                    <a:pt x="22" y="108"/>
                  </a:lnTo>
                  <a:lnTo>
                    <a:pt x="21" y="106"/>
                  </a:lnTo>
                  <a:lnTo>
                    <a:pt x="21" y="104"/>
                  </a:lnTo>
                  <a:lnTo>
                    <a:pt x="21" y="104"/>
                  </a:lnTo>
                  <a:lnTo>
                    <a:pt x="21" y="104"/>
                  </a:lnTo>
                  <a:lnTo>
                    <a:pt x="21" y="103"/>
                  </a:lnTo>
                  <a:lnTo>
                    <a:pt x="21" y="103"/>
                  </a:lnTo>
                  <a:lnTo>
                    <a:pt x="19" y="103"/>
                  </a:lnTo>
                  <a:lnTo>
                    <a:pt x="19" y="103"/>
                  </a:lnTo>
                  <a:lnTo>
                    <a:pt x="19" y="101"/>
                  </a:lnTo>
                  <a:lnTo>
                    <a:pt x="18" y="100"/>
                  </a:lnTo>
                  <a:lnTo>
                    <a:pt x="16" y="97"/>
                  </a:lnTo>
                  <a:lnTo>
                    <a:pt x="16" y="95"/>
                  </a:lnTo>
                  <a:lnTo>
                    <a:pt x="15" y="95"/>
                  </a:lnTo>
                  <a:lnTo>
                    <a:pt x="15" y="93"/>
                  </a:lnTo>
                  <a:lnTo>
                    <a:pt x="15" y="92"/>
                  </a:lnTo>
                  <a:lnTo>
                    <a:pt x="15" y="90"/>
                  </a:lnTo>
                  <a:lnTo>
                    <a:pt x="15" y="89"/>
                  </a:lnTo>
                  <a:lnTo>
                    <a:pt x="15" y="89"/>
                  </a:lnTo>
                  <a:lnTo>
                    <a:pt x="15" y="89"/>
                  </a:lnTo>
                  <a:lnTo>
                    <a:pt x="15" y="89"/>
                  </a:lnTo>
                  <a:lnTo>
                    <a:pt x="15" y="89"/>
                  </a:lnTo>
                  <a:lnTo>
                    <a:pt x="15" y="87"/>
                  </a:lnTo>
                  <a:lnTo>
                    <a:pt x="15" y="86"/>
                  </a:lnTo>
                  <a:lnTo>
                    <a:pt x="13" y="86"/>
                  </a:lnTo>
                  <a:lnTo>
                    <a:pt x="11" y="84"/>
                  </a:lnTo>
                  <a:lnTo>
                    <a:pt x="11" y="82"/>
                  </a:lnTo>
                  <a:lnTo>
                    <a:pt x="11" y="81"/>
                  </a:lnTo>
                  <a:lnTo>
                    <a:pt x="8" y="79"/>
                  </a:lnTo>
                  <a:lnTo>
                    <a:pt x="8" y="79"/>
                  </a:lnTo>
                  <a:lnTo>
                    <a:pt x="8" y="79"/>
                  </a:lnTo>
                  <a:lnTo>
                    <a:pt x="8" y="79"/>
                  </a:lnTo>
                  <a:lnTo>
                    <a:pt x="7" y="79"/>
                  </a:lnTo>
                  <a:lnTo>
                    <a:pt x="7" y="79"/>
                  </a:lnTo>
                  <a:lnTo>
                    <a:pt x="5" y="79"/>
                  </a:lnTo>
                  <a:lnTo>
                    <a:pt x="5" y="79"/>
                  </a:lnTo>
                  <a:lnTo>
                    <a:pt x="4" y="78"/>
                  </a:lnTo>
                  <a:lnTo>
                    <a:pt x="4" y="76"/>
                  </a:lnTo>
                  <a:lnTo>
                    <a:pt x="2" y="76"/>
                  </a:lnTo>
                  <a:lnTo>
                    <a:pt x="2" y="76"/>
                  </a:lnTo>
                  <a:lnTo>
                    <a:pt x="2" y="74"/>
                  </a:lnTo>
                  <a:lnTo>
                    <a:pt x="4" y="73"/>
                  </a:lnTo>
                  <a:lnTo>
                    <a:pt x="4" y="73"/>
                  </a:lnTo>
                  <a:lnTo>
                    <a:pt x="4" y="73"/>
                  </a:lnTo>
                  <a:lnTo>
                    <a:pt x="4" y="73"/>
                  </a:lnTo>
                  <a:lnTo>
                    <a:pt x="5" y="73"/>
                  </a:lnTo>
                  <a:lnTo>
                    <a:pt x="5" y="71"/>
                  </a:lnTo>
                  <a:lnTo>
                    <a:pt x="5" y="71"/>
                  </a:lnTo>
                  <a:lnTo>
                    <a:pt x="5" y="70"/>
                  </a:lnTo>
                  <a:lnTo>
                    <a:pt x="5" y="70"/>
                  </a:lnTo>
                  <a:lnTo>
                    <a:pt x="5" y="67"/>
                  </a:lnTo>
                  <a:lnTo>
                    <a:pt x="4" y="65"/>
                  </a:lnTo>
                  <a:lnTo>
                    <a:pt x="4" y="65"/>
                  </a:lnTo>
                  <a:lnTo>
                    <a:pt x="4" y="63"/>
                  </a:lnTo>
                  <a:lnTo>
                    <a:pt x="4" y="63"/>
                  </a:lnTo>
                  <a:lnTo>
                    <a:pt x="4" y="62"/>
                  </a:lnTo>
                  <a:lnTo>
                    <a:pt x="4" y="62"/>
                  </a:lnTo>
                  <a:lnTo>
                    <a:pt x="4" y="60"/>
                  </a:lnTo>
                  <a:lnTo>
                    <a:pt x="4" y="60"/>
                  </a:lnTo>
                  <a:lnTo>
                    <a:pt x="4" y="60"/>
                  </a:lnTo>
                  <a:lnTo>
                    <a:pt x="4" y="59"/>
                  </a:lnTo>
                  <a:lnTo>
                    <a:pt x="4" y="57"/>
                  </a:lnTo>
                  <a:lnTo>
                    <a:pt x="2" y="57"/>
                  </a:lnTo>
                  <a:lnTo>
                    <a:pt x="0" y="57"/>
                  </a:lnTo>
                  <a:lnTo>
                    <a:pt x="0" y="57"/>
                  </a:lnTo>
                  <a:lnTo>
                    <a:pt x="0" y="57"/>
                  </a:lnTo>
                  <a:lnTo>
                    <a:pt x="0" y="57"/>
                  </a:lnTo>
                  <a:lnTo>
                    <a:pt x="0" y="56"/>
                  </a:lnTo>
                  <a:lnTo>
                    <a:pt x="2" y="51"/>
                  </a:lnTo>
                  <a:lnTo>
                    <a:pt x="2" y="51"/>
                  </a:lnTo>
                  <a:lnTo>
                    <a:pt x="2" y="51"/>
                  </a:lnTo>
                  <a:lnTo>
                    <a:pt x="4" y="49"/>
                  </a:lnTo>
                  <a:lnTo>
                    <a:pt x="5" y="48"/>
                  </a:lnTo>
                  <a:lnTo>
                    <a:pt x="8" y="45"/>
                  </a:lnTo>
                  <a:lnTo>
                    <a:pt x="10" y="43"/>
                  </a:lnTo>
                  <a:lnTo>
                    <a:pt x="10" y="41"/>
                  </a:lnTo>
                  <a:lnTo>
                    <a:pt x="11" y="40"/>
                  </a:lnTo>
                  <a:lnTo>
                    <a:pt x="11" y="40"/>
                  </a:lnTo>
                  <a:lnTo>
                    <a:pt x="11" y="38"/>
                  </a:lnTo>
                  <a:lnTo>
                    <a:pt x="13" y="38"/>
                  </a:lnTo>
                  <a:lnTo>
                    <a:pt x="15" y="37"/>
                  </a:lnTo>
                  <a:lnTo>
                    <a:pt x="16" y="35"/>
                  </a:lnTo>
                  <a:lnTo>
                    <a:pt x="16" y="35"/>
                  </a:lnTo>
                  <a:lnTo>
                    <a:pt x="15" y="35"/>
                  </a:lnTo>
                  <a:lnTo>
                    <a:pt x="16" y="35"/>
                  </a:lnTo>
                  <a:lnTo>
                    <a:pt x="16" y="34"/>
                  </a:lnTo>
                  <a:lnTo>
                    <a:pt x="18" y="34"/>
                  </a:lnTo>
                  <a:lnTo>
                    <a:pt x="18" y="32"/>
                  </a:lnTo>
                  <a:lnTo>
                    <a:pt x="18" y="30"/>
                  </a:lnTo>
                  <a:lnTo>
                    <a:pt x="18" y="30"/>
                  </a:lnTo>
                  <a:lnTo>
                    <a:pt x="18" y="30"/>
                  </a:lnTo>
                  <a:lnTo>
                    <a:pt x="18" y="29"/>
                  </a:lnTo>
                  <a:lnTo>
                    <a:pt x="16" y="29"/>
                  </a:lnTo>
                  <a:lnTo>
                    <a:pt x="15" y="29"/>
                  </a:lnTo>
                  <a:lnTo>
                    <a:pt x="15" y="29"/>
                  </a:lnTo>
                  <a:lnTo>
                    <a:pt x="13" y="27"/>
                  </a:lnTo>
                  <a:lnTo>
                    <a:pt x="13" y="27"/>
                  </a:lnTo>
                  <a:lnTo>
                    <a:pt x="13" y="27"/>
                  </a:lnTo>
                  <a:lnTo>
                    <a:pt x="13" y="26"/>
                  </a:lnTo>
                  <a:lnTo>
                    <a:pt x="13" y="26"/>
                  </a:lnTo>
                  <a:lnTo>
                    <a:pt x="13" y="26"/>
                  </a:lnTo>
                  <a:lnTo>
                    <a:pt x="13" y="24"/>
                  </a:lnTo>
                  <a:lnTo>
                    <a:pt x="13" y="24"/>
                  </a:lnTo>
                  <a:lnTo>
                    <a:pt x="13" y="24"/>
                  </a:lnTo>
                  <a:lnTo>
                    <a:pt x="15" y="21"/>
                  </a:lnTo>
                  <a:lnTo>
                    <a:pt x="15" y="21"/>
                  </a:lnTo>
                  <a:lnTo>
                    <a:pt x="15" y="21"/>
                  </a:lnTo>
                  <a:lnTo>
                    <a:pt x="16" y="21"/>
                  </a:lnTo>
                  <a:lnTo>
                    <a:pt x="16" y="21"/>
                  </a:lnTo>
                  <a:lnTo>
                    <a:pt x="18" y="21"/>
                  </a:lnTo>
                  <a:lnTo>
                    <a:pt x="18" y="21"/>
                  </a:lnTo>
                  <a:lnTo>
                    <a:pt x="18" y="19"/>
                  </a:lnTo>
                  <a:lnTo>
                    <a:pt x="19" y="19"/>
                  </a:lnTo>
                  <a:lnTo>
                    <a:pt x="19" y="18"/>
                  </a:lnTo>
                  <a:lnTo>
                    <a:pt x="19" y="16"/>
                  </a:lnTo>
                  <a:lnTo>
                    <a:pt x="18" y="15"/>
                  </a:lnTo>
                  <a:lnTo>
                    <a:pt x="18" y="13"/>
                  </a:lnTo>
                  <a:lnTo>
                    <a:pt x="18" y="10"/>
                  </a:lnTo>
                  <a:lnTo>
                    <a:pt x="18" y="8"/>
                  </a:lnTo>
                  <a:lnTo>
                    <a:pt x="18" y="7"/>
                  </a:lnTo>
                  <a:lnTo>
                    <a:pt x="16" y="7"/>
                  </a:lnTo>
                  <a:lnTo>
                    <a:pt x="16" y="7"/>
                  </a:lnTo>
                  <a:lnTo>
                    <a:pt x="13" y="4"/>
                  </a:lnTo>
                  <a:lnTo>
                    <a:pt x="13" y="2"/>
                  </a:lnTo>
                  <a:lnTo>
                    <a:pt x="13" y="2"/>
                  </a:lnTo>
                  <a:lnTo>
                    <a:pt x="13" y="2"/>
                  </a:lnTo>
                  <a:lnTo>
                    <a:pt x="15" y="2"/>
                  </a:lnTo>
                  <a:lnTo>
                    <a:pt x="15" y="2"/>
                  </a:lnTo>
                  <a:lnTo>
                    <a:pt x="16" y="2"/>
                  </a:lnTo>
                  <a:lnTo>
                    <a:pt x="18" y="0"/>
                  </a:lnTo>
                  <a:lnTo>
                    <a:pt x="18"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63" name="Freeform 31"/>
            <p:cNvSpPr>
              <a:spLocks noEditPoints="1"/>
            </p:cNvSpPr>
            <p:nvPr/>
          </p:nvSpPr>
          <p:spPr bwMode="auto">
            <a:xfrm>
              <a:off x="9096213" y="3694711"/>
              <a:ext cx="105258" cy="97461"/>
            </a:xfrm>
            <a:custGeom>
              <a:avLst/>
              <a:gdLst>
                <a:gd name="T0" fmla="*/ 4 w 54"/>
                <a:gd name="T1" fmla="*/ 13 h 50"/>
                <a:gd name="T2" fmla="*/ 0 w 54"/>
                <a:gd name="T3" fmla="*/ 13 h 50"/>
                <a:gd name="T4" fmla="*/ 2 w 54"/>
                <a:gd name="T5" fmla="*/ 13 h 50"/>
                <a:gd name="T6" fmla="*/ 48 w 54"/>
                <a:gd name="T7" fmla="*/ 0 h 50"/>
                <a:gd name="T8" fmla="*/ 49 w 54"/>
                <a:gd name="T9" fmla="*/ 0 h 50"/>
                <a:gd name="T10" fmla="*/ 51 w 54"/>
                <a:gd name="T11" fmla="*/ 2 h 50"/>
                <a:gd name="T12" fmla="*/ 52 w 54"/>
                <a:gd name="T13" fmla="*/ 3 h 50"/>
                <a:gd name="T14" fmla="*/ 52 w 54"/>
                <a:gd name="T15" fmla="*/ 6 h 50"/>
                <a:gd name="T16" fmla="*/ 52 w 54"/>
                <a:gd name="T17" fmla="*/ 8 h 50"/>
                <a:gd name="T18" fmla="*/ 52 w 54"/>
                <a:gd name="T19" fmla="*/ 11 h 50"/>
                <a:gd name="T20" fmla="*/ 49 w 54"/>
                <a:gd name="T21" fmla="*/ 17 h 50"/>
                <a:gd name="T22" fmla="*/ 48 w 54"/>
                <a:gd name="T23" fmla="*/ 22 h 50"/>
                <a:gd name="T24" fmla="*/ 46 w 54"/>
                <a:gd name="T25" fmla="*/ 28 h 50"/>
                <a:gd name="T26" fmla="*/ 45 w 54"/>
                <a:gd name="T27" fmla="*/ 33 h 50"/>
                <a:gd name="T28" fmla="*/ 43 w 54"/>
                <a:gd name="T29" fmla="*/ 38 h 50"/>
                <a:gd name="T30" fmla="*/ 40 w 54"/>
                <a:gd name="T31" fmla="*/ 43 h 50"/>
                <a:gd name="T32" fmla="*/ 38 w 54"/>
                <a:gd name="T33" fmla="*/ 46 h 50"/>
                <a:gd name="T34" fmla="*/ 38 w 54"/>
                <a:gd name="T35" fmla="*/ 49 h 50"/>
                <a:gd name="T36" fmla="*/ 37 w 54"/>
                <a:gd name="T37" fmla="*/ 50 h 50"/>
                <a:gd name="T38" fmla="*/ 35 w 54"/>
                <a:gd name="T39" fmla="*/ 47 h 50"/>
                <a:gd name="T40" fmla="*/ 33 w 54"/>
                <a:gd name="T41" fmla="*/ 44 h 50"/>
                <a:gd name="T42" fmla="*/ 30 w 54"/>
                <a:gd name="T43" fmla="*/ 43 h 50"/>
                <a:gd name="T44" fmla="*/ 30 w 54"/>
                <a:gd name="T45" fmla="*/ 41 h 50"/>
                <a:gd name="T46" fmla="*/ 29 w 54"/>
                <a:gd name="T47" fmla="*/ 39 h 50"/>
                <a:gd name="T48" fmla="*/ 27 w 54"/>
                <a:gd name="T49" fmla="*/ 33 h 50"/>
                <a:gd name="T50" fmla="*/ 27 w 54"/>
                <a:gd name="T51" fmla="*/ 32 h 50"/>
                <a:gd name="T52" fmla="*/ 27 w 54"/>
                <a:gd name="T53" fmla="*/ 30 h 50"/>
                <a:gd name="T54" fmla="*/ 27 w 54"/>
                <a:gd name="T55" fmla="*/ 27 h 50"/>
                <a:gd name="T56" fmla="*/ 27 w 54"/>
                <a:gd name="T57" fmla="*/ 24 h 50"/>
                <a:gd name="T58" fmla="*/ 37 w 54"/>
                <a:gd name="T59" fmla="*/ 9 h 50"/>
                <a:gd name="T60" fmla="*/ 38 w 54"/>
                <a:gd name="T61" fmla="*/ 6 h 50"/>
                <a:gd name="T62" fmla="*/ 40 w 54"/>
                <a:gd name="T63" fmla="*/ 3 h 50"/>
                <a:gd name="T64" fmla="*/ 45 w 54"/>
                <a:gd name="T65" fmla="*/ 2 h 50"/>
                <a:gd name="T66" fmla="*/ 48 w 54"/>
                <a:gd name="T6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50">
                  <a:moveTo>
                    <a:pt x="2" y="11"/>
                  </a:moveTo>
                  <a:lnTo>
                    <a:pt x="4" y="13"/>
                  </a:lnTo>
                  <a:lnTo>
                    <a:pt x="4" y="13"/>
                  </a:lnTo>
                  <a:lnTo>
                    <a:pt x="0" y="13"/>
                  </a:lnTo>
                  <a:lnTo>
                    <a:pt x="0" y="13"/>
                  </a:lnTo>
                  <a:lnTo>
                    <a:pt x="2" y="13"/>
                  </a:lnTo>
                  <a:lnTo>
                    <a:pt x="2" y="11"/>
                  </a:lnTo>
                  <a:close/>
                  <a:moveTo>
                    <a:pt x="48" y="0"/>
                  </a:moveTo>
                  <a:lnTo>
                    <a:pt x="49" y="0"/>
                  </a:lnTo>
                  <a:lnTo>
                    <a:pt x="49" y="0"/>
                  </a:lnTo>
                  <a:lnTo>
                    <a:pt x="49" y="2"/>
                  </a:lnTo>
                  <a:lnTo>
                    <a:pt x="51" y="2"/>
                  </a:lnTo>
                  <a:lnTo>
                    <a:pt x="52" y="2"/>
                  </a:lnTo>
                  <a:lnTo>
                    <a:pt x="52" y="3"/>
                  </a:lnTo>
                  <a:lnTo>
                    <a:pt x="54" y="5"/>
                  </a:lnTo>
                  <a:lnTo>
                    <a:pt x="52" y="6"/>
                  </a:lnTo>
                  <a:lnTo>
                    <a:pt x="52" y="6"/>
                  </a:lnTo>
                  <a:lnTo>
                    <a:pt x="52" y="8"/>
                  </a:lnTo>
                  <a:lnTo>
                    <a:pt x="52" y="9"/>
                  </a:lnTo>
                  <a:lnTo>
                    <a:pt x="52" y="11"/>
                  </a:lnTo>
                  <a:lnTo>
                    <a:pt x="51" y="14"/>
                  </a:lnTo>
                  <a:lnTo>
                    <a:pt x="49" y="17"/>
                  </a:lnTo>
                  <a:lnTo>
                    <a:pt x="49" y="19"/>
                  </a:lnTo>
                  <a:lnTo>
                    <a:pt x="48" y="22"/>
                  </a:lnTo>
                  <a:lnTo>
                    <a:pt x="48" y="24"/>
                  </a:lnTo>
                  <a:lnTo>
                    <a:pt x="46" y="28"/>
                  </a:lnTo>
                  <a:lnTo>
                    <a:pt x="46" y="32"/>
                  </a:lnTo>
                  <a:lnTo>
                    <a:pt x="45" y="33"/>
                  </a:lnTo>
                  <a:lnTo>
                    <a:pt x="45" y="35"/>
                  </a:lnTo>
                  <a:lnTo>
                    <a:pt x="43" y="38"/>
                  </a:lnTo>
                  <a:lnTo>
                    <a:pt x="40" y="39"/>
                  </a:lnTo>
                  <a:lnTo>
                    <a:pt x="40" y="43"/>
                  </a:lnTo>
                  <a:lnTo>
                    <a:pt x="38" y="44"/>
                  </a:lnTo>
                  <a:lnTo>
                    <a:pt x="38" y="46"/>
                  </a:lnTo>
                  <a:lnTo>
                    <a:pt x="38" y="47"/>
                  </a:lnTo>
                  <a:lnTo>
                    <a:pt x="38" y="49"/>
                  </a:lnTo>
                  <a:lnTo>
                    <a:pt x="38" y="50"/>
                  </a:lnTo>
                  <a:lnTo>
                    <a:pt x="37" y="50"/>
                  </a:lnTo>
                  <a:lnTo>
                    <a:pt x="35" y="49"/>
                  </a:lnTo>
                  <a:lnTo>
                    <a:pt x="35" y="47"/>
                  </a:lnTo>
                  <a:lnTo>
                    <a:pt x="33" y="44"/>
                  </a:lnTo>
                  <a:lnTo>
                    <a:pt x="33" y="44"/>
                  </a:lnTo>
                  <a:lnTo>
                    <a:pt x="32" y="43"/>
                  </a:lnTo>
                  <a:lnTo>
                    <a:pt x="30" y="43"/>
                  </a:lnTo>
                  <a:lnTo>
                    <a:pt x="30" y="41"/>
                  </a:lnTo>
                  <a:lnTo>
                    <a:pt x="30" y="41"/>
                  </a:lnTo>
                  <a:lnTo>
                    <a:pt x="29" y="39"/>
                  </a:lnTo>
                  <a:lnTo>
                    <a:pt x="29" y="39"/>
                  </a:lnTo>
                  <a:lnTo>
                    <a:pt x="27" y="35"/>
                  </a:lnTo>
                  <a:lnTo>
                    <a:pt x="27" y="33"/>
                  </a:lnTo>
                  <a:lnTo>
                    <a:pt x="27" y="33"/>
                  </a:lnTo>
                  <a:lnTo>
                    <a:pt x="27" y="32"/>
                  </a:lnTo>
                  <a:lnTo>
                    <a:pt x="27" y="32"/>
                  </a:lnTo>
                  <a:lnTo>
                    <a:pt x="27" y="30"/>
                  </a:lnTo>
                  <a:lnTo>
                    <a:pt x="27" y="28"/>
                  </a:lnTo>
                  <a:lnTo>
                    <a:pt x="27" y="27"/>
                  </a:lnTo>
                  <a:lnTo>
                    <a:pt x="27" y="24"/>
                  </a:lnTo>
                  <a:lnTo>
                    <a:pt x="27" y="24"/>
                  </a:lnTo>
                  <a:lnTo>
                    <a:pt x="35" y="13"/>
                  </a:lnTo>
                  <a:lnTo>
                    <a:pt x="37" y="9"/>
                  </a:lnTo>
                  <a:lnTo>
                    <a:pt x="38" y="8"/>
                  </a:lnTo>
                  <a:lnTo>
                    <a:pt x="38" y="6"/>
                  </a:lnTo>
                  <a:lnTo>
                    <a:pt x="40" y="5"/>
                  </a:lnTo>
                  <a:lnTo>
                    <a:pt x="40" y="3"/>
                  </a:lnTo>
                  <a:lnTo>
                    <a:pt x="41" y="3"/>
                  </a:lnTo>
                  <a:lnTo>
                    <a:pt x="45" y="2"/>
                  </a:lnTo>
                  <a:lnTo>
                    <a:pt x="46" y="0"/>
                  </a:lnTo>
                  <a:lnTo>
                    <a:pt x="48"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64" name="Freeform 32"/>
            <p:cNvSpPr>
              <a:spLocks noEditPoints="1"/>
            </p:cNvSpPr>
            <p:nvPr/>
          </p:nvSpPr>
          <p:spPr bwMode="auto">
            <a:xfrm>
              <a:off x="4018492" y="4096251"/>
              <a:ext cx="40934" cy="37036"/>
            </a:xfrm>
            <a:custGeom>
              <a:avLst/>
              <a:gdLst>
                <a:gd name="T0" fmla="*/ 15 w 21"/>
                <a:gd name="T1" fmla="*/ 8 h 19"/>
                <a:gd name="T2" fmla="*/ 15 w 21"/>
                <a:gd name="T3" fmla="*/ 10 h 19"/>
                <a:gd name="T4" fmla="*/ 13 w 21"/>
                <a:gd name="T5" fmla="*/ 11 h 19"/>
                <a:gd name="T6" fmla="*/ 13 w 21"/>
                <a:gd name="T7" fmla="*/ 13 h 19"/>
                <a:gd name="T8" fmla="*/ 13 w 21"/>
                <a:gd name="T9" fmla="*/ 13 h 19"/>
                <a:gd name="T10" fmla="*/ 13 w 21"/>
                <a:gd name="T11" fmla="*/ 15 h 19"/>
                <a:gd name="T12" fmla="*/ 15 w 21"/>
                <a:gd name="T13" fmla="*/ 16 h 19"/>
                <a:gd name="T14" fmla="*/ 15 w 21"/>
                <a:gd name="T15" fmla="*/ 16 h 19"/>
                <a:gd name="T16" fmla="*/ 15 w 21"/>
                <a:gd name="T17" fmla="*/ 18 h 19"/>
                <a:gd name="T18" fmla="*/ 13 w 21"/>
                <a:gd name="T19" fmla="*/ 18 h 19"/>
                <a:gd name="T20" fmla="*/ 11 w 21"/>
                <a:gd name="T21" fmla="*/ 19 h 19"/>
                <a:gd name="T22" fmla="*/ 5 w 21"/>
                <a:gd name="T23" fmla="*/ 19 h 19"/>
                <a:gd name="T24" fmla="*/ 2 w 21"/>
                <a:gd name="T25" fmla="*/ 19 h 19"/>
                <a:gd name="T26" fmla="*/ 0 w 21"/>
                <a:gd name="T27" fmla="*/ 19 h 19"/>
                <a:gd name="T28" fmla="*/ 5 w 21"/>
                <a:gd name="T29" fmla="*/ 18 h 19"/>
                <a:gd name="T30" fmla="*/ 5 w 21"/>
                <a:gd name="T31" fmla="*/ 16 h 19"/>
                <a:gd name="T32" fmla="*/ 7 w 21"/>
                <a:gd name="T33" fmla="*/ 16 h 19"/>
                <a:gd name="T34" fmla="*/ 7 w 21"/>
                <a:gd name="T35" fmla="*/ 16 h 19"/>
                <a:gd name="T36" fmla="*/ 7 w 21"/>
                <a:gd name="T37" fmla="*/ 13 h 19"/>
                <a:gd name="T38" fmla="*/ 7 w 21"/>
                <a:gd name="T39" fmla="*/ 11 h 19"/>
                <a:gd name="T40" fmla="*/ 7 w 21"/>
                <a:gd name="T41" fmla="*/ 11 h 19"/>
                <a:gd name="T42" fmla="*/ 7 w 21"/>
                <a:gd name="T43" fmla="*/ 11 h 19"/>
                <a:gd name="T44" fmla="*/ 5 w 21"/>
                <a:gd name="T45" fmla="*/ 10 h 19"/>
                <a:gd name="T46" fmla="*/ 5 w 21"/>
                <a:gd name="T47" fmla="*/ 10 h 19"/>
                <a:gd name="T48" fmla="*/ 5 w 21"/>
                <a:gd name="T49" fmla="*/ 10 h 19"/>
                <a:gd name="T50" fmla="*/ 7 w 21"/>
                <a:gd name="T51" fmla="*/ 10 h 19"/>
                <a:gd name="T52" fmla="*/ 8 w 21"/>
                <a:gd name="T53" fmla="*/ 8 h 19"/>
                <a:gd name="T54" fmla="*/ 11 w 21"/>
                <a:gd name="T55" fmla="*/ 8 h 19"/>
                <a:gd name="T56" fmla="*/ 13 w 21"/>
                <a:gd name="T57" fmla="*/ 8 h 19"/>
                <a:gd name="T58" fmla="*/ 15 w 21"/>
                <a:gd name="T59" fmla="*/ 8 h 19"/>
                <a:gd name="T60" fmla="*/ 21 w 21"/>
                <a:gd name="T61" fmla="*/ 0 h 19"/>
                <a:gd name="T62" fmla="*/ 21 w 21"/>
                <a:gd name="T63" fmla="*/ 2 h 19"/>
                <a:gd name="T64" fmla="*/ 18 w 21"/>
                <a:gd name="T65" fmla="*/ 4 h 19"/>
                <a:gd name="T66" fmla="*/ 16 w 21"/>
                <a:gd name="T67" fmla="*/ 4 h 19"/>
                <a:gd name="T68" fmla="*/ 16 w 21"/>
                <a:gd name="T69" fmla="*/ 4 h 19"/>
                <a:gd name="T70" fmla="*/ 18 w 21"/>
                <a:gd name="T71" fmla="*/ 2 h 19"/>
                <a:gd name="T72" fmla="*/ 21 w 21"/>
                <a:gd name="T73" fmla="*/ 2 h 19"/>
                <a:gd name="T74" fmla="*/ 21 w 21"/>
                <a:gd name="T7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 h="19">
                  <a:moveTo>
                    <a:pt x="15" y="8"/>
                  </a:moveTo>
                  <a:lnTo>
                    <a:pt x="15" y="10"/>
                  </a:lnTo>
                  <a:lnTo>
                    <a:pt x="13" y="11"/>
                  </a:lnTo>
                  <a:lnTo>
                    <a:pt x="13" y="13"/>
                  </a:lnTo>
                  <a:lnTo>
                    <a:pt x="13" y="13"/>
                  </a:lnTo>
                  <a:lnTo>
                    <a:pt x="13" y="15"/>
                  </a:lnTo>
                  <a:lnTo>
                    <a:pt x="15" y="16"/>
                  </a:lnTo>
                  <a:lnTo>
                    <a:pt x="15" y="16"/>
                  </a:lnTo>
                  <a:lnTo>
                    <a:pt x="15" y="18"/>
                  </a:lnTo>
                  <a:lnTo>
                    <a:pt x="13" y="18"/>
                  </a:lnTo>
                  <a:lnTo>
                    <a:pt x="11" y="19"/>
                  </a:lnTo>
                  <a:lnTo>
                    <a:pt x="5" y="19"/>
                  </a:lnTo>
                  <a:lnTo>
                    <a:pt x="2" y="19"/>
                  </a:lnTo>
                  <a:lnTo>
                    <a:pt x="0" y="19"/>
                  </a:lnTo>
                  <a:lnTo>
                    <a:pt x="5" y="18"/>
                  </a:lnTo>
                  <a:lnTo>
                    <a:pt x="5" y="16"/>
                  </a:lnTo>
                  <a:lnTo>
                    <a:pt x="7" y="16"/>
                  </a:lnTo>
                  <a:lnTo>
                    <a:pt x="7" y="16"/>
                  </a:lnTo>
                  <a:lnTo>
                    <a:pt x="7" y="13"/>
                  </a:lnTo>
                  <a:lnTo>
                    <a:pt x="7" y="11"/>
                  </a:lnTo>
                  <a:lnTo>
                    <a:pt x="7" y="11"/>
                  </a:lnTo>
                  <a:lnTo>
                    <a:pt x="7" y="11"/>
                  </a:lnTo>
                  <a:lnTo>
                    <a:pt x="5" y="10"/>
                  </a:lnTo>
                  <a:lnTo>
                    <a:pt x="5" y="10"/>
                  </a:lnTo>
                  <a:lnTo>
                    <a:pt x="5" y="10"/>
                  </a:lnTo>
                  <a:lnTo>
                    <a:pt x="7" y="10"/>
                  </a:lnTo>
                  <a:lnTo>
                    <a:pt x="8" y="8"/>
                  </a:lnTo>
                  <a:lnTo>
                    <a:pt x="11" y="8"/>
                  </a:lnTo>
                  <a:lnTo>
                    <a:pt x="13" y="8"/>
                  </a:lnTo>
                  <a:lnTo>
                    <a:pt x="15" y="8"/>
                  </a:lnTo>
                  <a:close/>
                  <a:moveTo>
                    <a:pt x="21" y="0"/>
                  </a:moveTo>
                  <a:lnTo>
                    <a:pt x="21" y="2"/>
                  </a:lnTo>
                  <a:lnTo>
                    <a:pt x="18" y="4"/>
                  </a:lnTo>
                  <a:lnTo>
                    <a:pt x="16" y="4"/>
                  </a:lnTo>
                  <a:lnTo>
                    <a:pt x="16" y="4"/>
                  </a:lnTo>
                  <a:lnTo>
                    <a:pt x="18" y="2"/>
                  </a:lnTo>
                  <a:lnTo>
                    <a:pt x="21" y="2"/>
                  </a:lnTo>
                  <a:lnTo>
                    <a:pt x="2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65" name="Freeform 33"/>
            <p:cNvSpPr>
              <a:spLocks noEditPoints="1"/>
            </p:cNvSpPr>
            <p:nvPr/>
          </p:nvSpPr>
          <p:spPr bwMode="auto">
            <a:xfrm>
              <a:off x="6488155" y="3162573"/>
              <a:ext cx="539935" cy="206617"/>
            </a:xfrm>
            <a:custGeom>
              <a:avLst/>
              <a:gdLst>
                <a:gd name="T0" fmla="*/ 135 w 277"/>
                <a:gd name="T1" fmla="*/ 0 h 106"/>
                <a:gd name="T2" fmla="*/ 149 w 277"/>
                <a:gd name="T3" fmla="*/ 7 h 106"/>
                <a:gd name="T4" fmla="*/ 164 w 277"/>
                <a:gd name="T5" fmla="*/ 15 h 106"/>
                <a:gd name="T6" fmla="*/ 205 w 277"/>
                <a:gd name="T7" fmla="*/ 19 h 106"/>
                <a:gd name="T8" fmla="*/ 227 w 277"/>
                <a:gd name="T9" fmla="*/ 11 h 106"/>
                <a:gd name="T10" fmla="*/ 239 w 277"/>
                <a:gd name="T11" fmla="*/ 11 h 106"/>
                <a:gd name="T12" fmla="*/ 247 w 277"/>
                <a:gd name="T13" fmla="*/ 10 h 106"/>
                <a:gd name="T14" fmla="*/ 255 w 277"/>
                <a:gd name="T15" fmla="*/ 16 h 106"/>
                <a:gd name="T16" fmla="*/ 260 w 277"/>
                <a:gd name="T17" fmla="*/ 21 h 106"/>
                <a:gd name="T18" fmla="*/ 260 w 277"/>
                <a:gd name="T19" fmla="*/ 32 h 106"/>
                <a:gd name="T20" fmla="*/ 271 w 277"/>
                <a:gd name="T21" fmla="*/ 37 h 106"/>
                <a:gd name="T22" fmla="*/ 272 w 277"/>
                <a:gd name="T23" fmla="*/ 41 h 106"/>
                <a:gd name="T24" fmla="*/ 266 w 277"/>
                <a:gd name="T25" fmla="*/ 48 h 106"/>
                <a:gd name="T26" fmla="*/ 268 w 277"/>
                <a:gd name="T27" fmla="*/ 54 h 106"/>
                <a:gd name="T28" fmla="*/ 271 w 277"/>
                <a:gd name="T29" fmla="*/ 63 h 106"/>
                <a:gd name="T30" fmla="*/ 268 w 277"/>
                <a:gd name="T31" fmla="*/ 70 h 106"/>
                <a:gd name="T32" fmla="*/ 272 w 277"/>
                <a:gd name="T33" fmla="*/ 76 h 106"/>
                <a:gd name="T34" fmla="*/ 276 w 277"/>
                <a:gd name="T35" fmla="*/ 84 h 106"/>
                <a:gd name="T36" fmla="*/ 269 w 277"/>
                <a:gd name="T37" fmla="*/ 87 h 106"/>
                <a:gd name="T38" fmla="*/ 265 w 277"/>
                <a:gd name="T39" fmla="*/ 81 h 106"/>
                <a:gd name="T40" fmla="*/ 252 w 277"/>
                <a:gd name="T41" fmla="*/ 81 h 106"/>
                <a:gd name="T42" fmla="*/ 239 w 277"/>
                <a:gd name="T43" fmla="*/ 82 h 106"/>
                <a:gd name="T44" fmla="*/ 225 w 277"/>
                <a:gd name="T45" fmla="*/ 86 h 106"/>
                <a:gd name="T46" fmla="*/ 198 w 277"/>
                <a:gd name="T47" fmla="*/ 92 h 106"/>
                <a:gd name="T48" fmla="*/ 181 w 277"/>
                <a:gd name="T49" fmla="*/ 89 h 106"/>
                <a:gd name="T50" fmla="*/ 164 w 277"/>
                <a:gd name="T51" fmla="*/ 92 h 106"/>
                <a:gd name="T52" fmla="*/ 159 w 277"/>
                <a:gd name="T53" fmla="*/ 100 h 106"/>
                <a:gd name="T54" fmla="*/ 151 w 277"/>
                <a:gd name="T55" fmla="*/ 106 h 106"/>
                <a:gd name="T56" fmla="*/ 153 w 277"/>
                <a:gd name="T57" fmla="*/ 90 h 106"/>
                <a:gd name="T58" fmla="*/ 143 w 277"/>
                <a:gd name="T59" fmla="*/ 93 h 106"/>
                <a:gd name="T60" fmla="*/ 119 w 277"/>
                <a:gd name="T61" fmla="*/ 98 h 106"/>
                <a:gd name="T62" fmla="*/ 96 w 277"/>
                <a:gd name="T63" fmla="*/ 98 h 106"/>
                <a:gd name="T64" fmla="*/ 71 w 277"/>
                <a:gd name="T65" fmla="*/ 95 h 106"/>
                <a:gd name="T66" fmla="*/ 58 w 277"/>
                <a:gd name="T67" fmla="*/ 100 h 106"/>
                <a:gd name="T68" fmla="*/ 47 w 277"/>
                <a:gd name="T69" fmla="*/ 92 h 106"/>
                <a:gd name="T70" fmla="*/ 34 w 277"/>
                <a:gd name="T71" fmla="*/ 90 h 106"/>
                <a:gd name="T72" fmla="*/ 34 w 277"/>
                <a:gd name="T73" fmla="*/ 89 h 106"/>
                <a:gd name="T74" fmla="*/ 23 w 277"/>
                <a:gd name="T75" fmla="*/ 86 h 106"/>
                <a:gd name="T76" fmla="*/ 22 w 277"/>
                <a:gd name="T77" fmla="*/ 78 h 106"/>
                <a:gd name="T78" fmla="*/ 17 w 277"/>
                <a:gd name="T79" fmla="*/ 68 h 106"/>
                <a:gd name="T80" fmla="*/ 9 w 277"/>
                <a:gd name="T81" fmla="*/ 63 h 106"/>
                <a:gd name="T82" fmla="*/ 14 w 277"/>
                <a:gd name="T83" fmla="*/ 63 h 106"/>
                <a:gd name="T84" fmla="*/ 19 w 277"/>
                <a:gd name="T85" fmla="*/ 62 h 106"/>
                <a:gd name="T86" fmla="*/ 19 w 277"/>
                <a:gd name="T87" fmla="*/ 54 h 106"/>
                <a:gd name="T88" fmla="*/ 15 w 277"/>
                <a:gd name="T89" fmla="*/ 48 h 106"/>
                <a:gd name="T90" fmla="*/ 6 w 277"/>
                <a:gd name="T91" fmla="*/ 43 h 106"/>
                <a:gd name="T92" fmla="*/ 23 w 277"/>
                <a:gd name="T93" fmla="*/ 29 h 106"/>
                <a:gd name="T94" fmla="*/ 31 w 277"/>
                <a:gd name="T95" fmla="*/ 27 h 106"/>
                <a:gd name="T96" fmla="*/ 49 w 277"/>
                <a:gd name="T97" fmla="*/ 29 h 106"/>
                <a:gd name="T98" fmla="*/ 60 w 277"/>
                <a:gd name="T99" fmla="*/ 24 h 106"/>
                <a:gd name="T100" fmla="*/ 50 w 277"/>
                <a:gd name="T101" fmla="*/ 16 h 106"/>
                <a:gd name="T102" fmla="*/ 93 w 277"/>
                <a:gd name="T103" fmla="*/ 8 h 106"/>
                <a:gd name="T104" fmla="*/ 23 w 277"/>
                <a:gd name="T105" fmla="*/ 0 h 106"/>
                <a:gd name="T106" fmla="*/ 31 w 277"/>
                <a:gd name="T107" fmla="*/ 2 h 106"/>
                <a:gd name="T108" fmla="*/ 49 w 277"/>
                <a:gd name="T109" fmla="*/ 16 h 106"/>
                <a:gd name="T110" fmla="*/ 26 w 277"/>
                <a:gd name="T111" fmla="*/ 19 h 106"/>
                <a:gd name="T112" fmla="*/ 8 w 277"/>
                <a:gd name="T113" fmla="*/ 34 h 106"/>
                <a:gd name="T114" fmla="*/ 9 w 277"/>
                <a:gd name="T115" fmla="*/ 26 h 106"/>
                <a:gd name="T116" fmla="*/ 9 w 277"/>
                <a:gd name="T117" fmla="*/ 19 h 106"/>
                <a:gd name="T118" fmla="*/ 14 w 277"/>
                <a:gd name="T119" fmla="*/ 11 h 106"/>
                <a:gd name="T120" fmla="*/ 9 w 277"/>
                <a:gd name="T121" fmla="*/ 5 h 106"/>
                <a:gd name="T122" fmla="*/ 17 w 277"/>
                <a:gd name="T123" fmla="*/ 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7" h="106">
                  <a:moveTo>
                    <a:pt x="3" y="32"/>
                  </a:moveTo>
                  <a:lnTo>
                    <a:pt x="4" y="34"/>
                  </a:lnTo>
                  <a:lnTo>
                    <a:pt x="4" y="34"/>
                  </a:lnTo>
                  <a:lnTo>
                    <a:pt x="1" y="35"/>
                  </a:lnTo>
                  <a:lnTo>
                    <a:pt x="0" y="34"/>
                  </a:lnTo>
                  <a:lnTo>
                    <a:pt x="1" y="34"/>
                  </a:lnTo>
                  <a:lnTo>
                    <a:pt x="3" y="32"/>
                  </a:lnTo>
                  <a:lnTo>
                    <a:pt x="3" y="32"/>
                  </a:lnTo>
                  <a:close/>
                  <a:moveTo>
                    <a:pt x="135" y="0"/>
                  </a:moveTo>
                  <a:lnTo>
                    <a:pt x="137" y="2"/>
                  </a:lnTo>
                  <a:lnTo>
                    <a:pt x="137" y="2"/>
                  </a:lnTo>
                  <a:lnTo>
                    <a:pt x="137" y="2"/>
                  </a:lnTo>
                  <a:lnTo>
                    <a:pt x="137" y="4"/>
                  </a:lnTo>
                  <a:lnTo>
                    <a:pt x="138" y="5"/>
                  </a:lnTo>
                  <a:lnTo>
                    <a:pt x="138" y="7"/>
                  </a:lnTo>
                  <a:lnTo>
                    <a:pt x="143" y="8"/>
                  </a:lnTo>
                  <a:lnTo>
                    <a:pt x="148" y="7"/>
                  </a:lnTo>
                  <a:lnTo>
                    <a:pt x="149" y="7"/>
                  </a:lnTo>
                  <a:lnTo>
                    <a:pt x="149" y="7"/>
                  </a:lnTo>
                  <a:lnTo>
                    <a:pt x="151" y="11"/>
                  </a:lnTo>
                  <a:lnTo>
                    <a:pt x="153" y="13"/>
                  </a:lnTo>
                  <a:lnTo>
                    <a:pt x="156" y="15"/>
                  </a:lnTo>
                  <a:lnTo>
                    <a:pt x="157" y="15"/>
                  </a:lnTo>
                  <a:lnTo>
                    <a:pt x="157" y="13"/>
                  </a:lnTo>
                  <a:lnTo>
                    <a:pt x="159" y="13"/>
                  </a:lnTo>
                  <a:lnTo>
                    <a:pt x="160" y="13"/>
                  </a:lnTo>
                  <a:lnTo>
                    <a:pt x="164" y="15"/>
                  </a:lnTo>
                  <a:lnTo>
                    <a:pt x="165" y="16"/>
                  </a:lnTo>
                  <a:lnTo>
                    <a:pt x="170" y="18"/>
                  </a:lnTo>
                  <a:lnTo>
                    <a:pt x="175" y="18"/>
                  </a:lnTo>
                  <a:lnTo>
                    <a:pt x="176" y="19"/>
                  </a:lnTo>
                  <a:lnTo>
                    <a:pt x="184" y="21"/>
                  </a:lnTo>
                  <a:lnTo>
                    <a:pt x="186" y="21"/>
                  </a:lnTo>
                  <a:lnTo>
                    <a:pt x="190" y="19"/>
                  </a:lnTo>
                  <a:lnTo>
                    <a:pt x="198" y="18"/>
                  </a:lnTo>
                  <a:lnTo>
                    <a:pt x="205" y="19"/>
                  </a:lnTo>
                  <a:lnTo>
                    <a:pt x="206" y="19"/>
                  </a:lnTo>
                  <a:lnTo>
                    <a:pt x="208" y="19"/>
                  </a:lnTo>
                  <a:lnTo>
                    <a:pt x="209" y="19"/>
                  </a:lnTo>
                  <a:lnTo>
                    <a:pt x="211" y="19"/>
                  </a:lnTo>
                  <a:lnTo>
                    <a:pt x="217" y="18"/>
                  </a:lnTo>
                  <a:lnTo>
                    <a:pt x="219" y="16"/>
                  </a:lnTo>
                  <a:lnTo>
                    <a:pt x="220" y="16"/>
                  </a:lnTo>
                  <a:lnTo>
                    <a:pt x="222" y="15"/>
                  </a:lnTo>
                  <a:lnTo>
                    <a:pt x="227" y="11"/>
                  </a:lnTo>
                  <a:lnTo>
                    <a:pt x="228" y="10"/>
                  </a:lnTo>
                  <a:lnTo>
                    <a:pt x="230" y="10"/>
                  </a:lnTo>
                  <a:lnTo>
                    <a:pt x="231" y="11"/>
                  </a:lnTo>
                  <a:lnTo>
                    <a:pt x="233" y="11"/>
                  </a:lnTo>
                  <a:lnTo>
                    <a:pt x="233" y="11"/>
                  </a:lnTo>
                  <a:lnTo>
                    <a:pt x="235" y="10"/>
                  </a:lnTo>
                  <a:lnTo>
                    <a:pt x="238" y="10"/>
                  </a:lnTo>
                  <a:lnTo>
                    <a:pt x="239" y="11"/>
                  </a:lnTo>
                  <a:lnTo>
                    <a:pt x="239" y="11"/>
                  </a:lnTo>
                  <a:lnTo>
                    <a:pt x="241" y="11"/>
                  </a:lnTo>
                  <a:lnTo>
                    <a:pt x="242" y="11"/>
                  </a:lnTo>
                  <a:lnTo>
                    <a:pt x="242" y="11"/>
                  </a:lnTo>
                  <a:lnTo>
                    <a:pt x="244" y="10"/>
                  </a:lnTo>
                  <a:lnTo>
                    <a:pt x="244" y="10"/>
                  </a:lnTo>
                  <a:lnTo>
                    <a:pt x="244" y="10"/>
                  </a:lnTo>
                  <a:lnTo>
                    <a:pt x="246" y="8"/>
                  </a:lnTo>
                  <a:lnTo>
                    <a:pt x="247" y="10"/>
                  </a:lnTo>
                  <a:lnTo>
                    <a:pt x="247" y="10"/>
                  </a:lnTo>
                  <a:lnTo>
                    <a:pt x="247" y="11"/>
                  </a:lnTo>
                  <a:lnTo>
                    <a:pt x="249" y="11"/>
                  </a:lnTo>
                  <a:lnTo>
                    <a:pt x="252" y="13"/>
                  </a:lnTo>
                  <a:lnTo>
                    <a:pt x="252" y="15"/>
                  </a:lnTo>
                  <a:lnTo>
                    <a:pt x="253" y="15"/>
                  </a:lnTo>
                  <a:lnTo>
                    <a:pt x="252" y="15"/>
                  </a:lnTo>
                  <a:lnTo>
                    <a:pt x="252" y="15"/>
                  </a:lnTo>
                  <a:lnTo>
                    <a:pt x="253" y="16"/>
                  </a:lnTo>
                  <a:lnTo>
                    <a:pt x="255" y="16"/>
                  </a:lnTo>
                  <a:lnTo>
                    <a:pt x="255" y="16"/>
                  </a:lnTo>
                  <a:lnTo>
                    <a:pt x="257" y="16"/>
                  </a:lnTo>
                  <a:lnTo>
                    <a:pt x="257" y="16"/>
                  </a:lnTo>
                  <a:lnTo>
                    <a:pt x="257" y="18"/>
                  </a:lnTo>
                  <a:lnTo>
                    <a:pt x="257" y="18"/>
                  </a:lnTo>
                  <a:lnTo>
                    <a:pt x="257" y="18"/>
                  </a:lnTo>
                  <a:lnTo>
                    <a:pt x="258" y="19"/>
                  </a:lnTo>
                  <a:lnTo>
                    <a:pt x="258" y="19"/>
                  </a:lnTo>
                  <a:lnTo>
                    <a:pt x="260" y="21"/>
                  </a:lnTo>
                  <a:lnTo>
                    <a:pt x="260" y="22"/>
                  </a:lnTo>
                  <a:lnTo>
                    <a:pt x="261" y="24"/>
                  </a:lnTo>
                  <a:lnTo>
                    <a:pt x="261" y="26"/>
                  </a:lnTo>
                  <a:lnTo>
                    <a:pt x="260" y="26"/>
                  </a:lnTo>
                  <a:lnTo>
                    <a:pt x="258" y="27"/>
                  </a:lnTo>
                  <a:lnTo>
                    <a:pt x="258" y="29"/>
                  </a:lnTo>
                  <a:lnTo>
                    <a:pt x="260" y="29"/>
                  </a:lnTo>
                  <a:lnTo>
                    <a:pt x="260" y="30"/>
                  </a:lnTo>
                  <a:lnTo>
                    <a:pt x="260" y="32"/>
                  </a:lnTo>
                  <a:lnTo>
                    <a:pt x="261" y="34"/>
                  </a:lnTo>
                  <a:lnTo>
                    <a:pt x="260" y="34"/>
                  </a:lnTo>
                  <a:lnTo>
                    <a:pt x="260" y="34"/>
                  </a:lnTo>
                  <a:lnTo>
                    <a:pt x="261" y="35"/>
                  </a:lnTo>
                  <a:lnTo>
                    <a:pt x="265" y="35"/>
                  </a:lnTo>
                  <a:lnTo>
                    <a:pt x="265" y="37"/>
                  </a:lnTo>
                  <a:lnTo>
                    <a:pt x="268" y="35"/>
                  </a:lnTo>
                  <a:lnTo>
                    <a:pt x="269" y="35"/>
                  </a:lnTo>
                  <a:lnTo>
                    <a:pt x="271" y="37"/>
                  </a:lnTo>
                  <a:lnTo>
                    <a:pt x="272" y="38"/>
                  </a:lnTo>
                  <a:lnTo>
                    <a:pt x="276" y="40"/>
                  </a:lnTo>
                  <a:lnTo>
                    <a:pt x="276" y="41"/>
                  </a:lnTo>
                  <a:lnTo>
                    <a:pt x="276" y="41"/>
                  </a:lnTo>
                  <a:lnTo>
                    <a:pt x="277" y="41"/>
                  </a:lnTo>
                  <a:lnTo>
                    <a:pt x="276" y="41"/>
                  </a:lnTo>
                  <a:lnTo>
                    <a:pt x="276" y="41"/>
                  </a:lnTo>
                  <a:lnTo>
                    <a:pt x="274" y="40"/>
                  </a:lnTo>
                  <a:lnTo>
                    <a:pt x="272" y="41"/>
                  </a:lnTo>
                  <a:lnTo>
                    <a:pt x="271" y="41"/>
                  </a:lnTo>
                  <a:lnTo>
                    <a:pt x="271" y="46"/>
                  </a:lnTo>
                  <a:lnTo>
                    <a:pt x="269" y="46"/>
                  </a:lnTo>
                  <a:lnTo>
                    <a:pt x="268" y="46"/>
                  </a:lnTo>
                  <a:lnTo>
                    <a:pt x="266" y="46"/>
                  </a:lnTo>
                  <a:lnTo>
                    <a:pt x="266" y="46"/>
                  </a:lnTo>
                  <a:lnTo>
                    <a:pt x="265" y="46"/>
                  </a:lnTo>
                  <a:lnTo>
                    <a:pt x="265" y="48"/>
                  </a:lnTo>
                  <a:lnTo>
                    <a:pt x="266" y="48"/>
                  </a:lnTo>
                  <a:lnTo>
                    <a:pt x="266" y="49"/>
                  </a:lnTo>
                  <a:lnTo>
                    <a:pt x="266" y="49"/>
                  </a:lnTo>
                  <a:lnTo>
                    <a:pt x="266" y="51"/>
                  </a:lnTo>
                  <a:lnTo>
                    <a:pt x="268" y="51"/>
                  </a:lnTo>
                  <a:lnTo>
                    <a:pt x="268" y="51"/>
                  </a:lnTo>
                  <a:lnTo>
                    <a:pt x="268" y="52"/>
                  </a:lnTo>
                  <a:lnTo>
                    <a:pt x="268" y="52"/>
                  </a:lnTo>
                  <a:lnTo>
                    <a:pt x="266" y="52"/>
                  </a:lnTo>
                  <a:lnTo>
                    <a:pt x="268" y="54"/>
                  </a:lnTo>
                  <a:lnTo>
                    <a:pt x="268" y="56"/>
                  </a:lnTo>
                  <a:lnTo>
                    <a:pt x="269" y="56"/>
                  </a:lnTo>
                  <a:lnTo>
                    <a:pt x="269" y="59"/>
                  </a:lnTo>
                  <a:lnTo>
                    <a:pt x="269" y="59"/>
                  </a:lnTo>
                  <a:lnTo>
                    <a:pt x="269" y="60"/>
                  </a:lnTo>
                  <a:lnTo>
                    <a:pt x="269" y="63"/>
                  </a:lnTo>
                  <a:lnTo>
                    <a:pt x="269" y="63"/>
                  </a:lnTo>
                  <a:lnTo>
                    <a:pt x="269" y="63"/>
                  </a:lnTo>
                  <a:lnTo>
                    <a:pt x="271" y="63"/>
                  </a:lnTo>
                  <a:lnTo>
                    <a:pt x="271" y="63"/>
                  </a:lnTo>
                  <a:lnTo>
                    <a:pt x="271" y="65"/>
                  </a:lnTo>
                  <a:lnTo>
                    <a:pt x="271" y="65"/>
                  </a:lnTo>
                  <a:lnTo>
                    <a:pt x="271" y="65"/>
                  </a:lnTo>
                  <a:lnTo>
                    <a:pt x="271" y="67"/>
                  </a:lnTo>
                  <a:lnTo>
                    <a:pt x="269" y="68"/>
                  </a:lnTo>
                  <a:lnTo>
                    <a:pt x="269" y="68"/>
                  </a:lnTo>
                  <a:lnTo>
                    <a:pt x="269" y="70"/>
                  </a:lnTo>
                  <a:lnTo>
                    <a:pt x="268" y="70"/>
                  </a:lnTo>
                  <a:lnTo>
                    <a:pt x="268" y="71"/>
                  </a:lnTo>
                  <a:lnTo>
                    <a:pt x="268" y="71"/>
                  </a:lnTo>
                  <a:lnTo>
                    <a:pt x="269" y="71"/>
                  </a:lnTo>
                  <a:lnTo>
                    <a:pt x="271" y="73"/>
                  </a:lnTo>
                  <a:lnTo>
                    <a:pt x="272" y="74"/>
                  </a:lnTo>
                  <a:lnTo>
                    <a:pt x="274" y="74"/>
                  </a:lnTo>
                  <a:lnTo>
                    <a:pt x="272" y="76"/>
                  </a:lnTo>
                  <a:lnTo>
                    <a:pt x="272" y="76"/>
                  </a:lnTo>
                  <a:lnTo>
                    <a:pt x="272" y="76"/>
                  </a:lnTo>
                  <a:lnTo>
                    <a:pt x="272" y="78"/>
                  </a:lnTo>
                  <a:lnTo>
                    <a:pt x="272" y="78"/>
                  </a:lnTo>
                  <a:lnTo>
                    <a:pt x="272" y="79"/>
                  </a:lnTo>
                  <a:lnTo>
                    <a:pt x="274" y="79"/>
                  </a:lnTo>
                  <a:lnTo>
                    <a:pt x="276" y="81"/>
                  </a:lnTo>
                  <a:lnTo>
                    <a:pt x="276" y="82"/>
                  </a:lnTo>
                  <a:lnTo>
                    <a:pt x="276" y="82"/>
                  </a:lnTo>
                  <a:lnTo>
                    <a:pt x="276" y="82"/>
                  </a:lnTo>
                  <a:lnTo>
                    <a:pt x="276" y="84"/>
                  </a:lnTo>
                  <a:lnTo>
                    <a:pt x="276" y="84"/>
                  </a:lnTo>
                  <a:lnTo>
                    <a:pt x="276" y="84"/>
                  </a:lnTo>
                  <a:lnTo>
                    <a:pt x="274" y="84"/>
                  </a:lnTo>
                  <a:lnTo>
                    <a:pt x="274" y="84"/>
                  </a:lnTo>
                  <a:lnTo>
                    <a:pt x="272" y="84"/>
                  </a:lnTo>
                  <a:lnTo>
                    <a:pt x="272" y="84"/>
                  </a:lnTo>
                  <a:lnTo>
                    <a:pt x="271" y="86"/>
                  </a:lnTo>
                  <a:lnTo>
                    <a:pt x="269" y="87"/>
                  </a:lnTo>
                  <a:lnTo>
                    <a:pt x="269" y="87"/>
                  </a:lnTo>
                  <a:lnTo>
                    <a:pt x="268" y="87"/>
                  </a:lnTo>
                  <a:lnTo>
                    <a:pt x="268" y="87"/>
                  </a:lnTo>
                  <a:lnTo>
                    <a:pt x="268" y="86"/>
                  </a:lnTo>
                  <a:lnTo>
                    <a:pt x="268" y="82"/>
                  </a:lnTo>
                  <a:lnTo>
                    <a:pt x="268" y="82"/>
                  </a:lnTo>
                  <a:lnTo>
                    <a:pt x="268" y="82"/>
                  </a:lnTo>
                  <a:lnTo>
                    <a:pt x="266" y="81"/>
                  </a:lnTo>
                  <a:lnTo>
                    <a:pt x="266" y="81"/>
                  </a:lnTo>
                  <a:lnTo>
                    <a:pt x="265" y="81"/>
                  </a:lnTo>
                  <a:lnTo>
                    <a:pt x="265" y="82"/>
                  </a:lnTo>
                  <a:lnTo>
                    <a:pt x="263" y="82"/>
                  </a:lnTo>
                  <a:lnTo>
                    <a:pt x="260" y="82"/>
                  </a:lnTo>
                  <a:lnTo>
                    <a:pt x="258" y="82"/>
                  </a:lnTo>
                  <a:lnTo>
                    <a:pt x="258" y="82"/>
                  </a:lnTo>
                  <a:lnTo>
                    <a:pt x="255" y="81"/>
                  </a:lnTo>
                  <a:lnTo>
                    <a:pt x="253" y="81"/>
                  </a:lnTo>
                  <a:lnTo>
                    <a:pt x="253" y="81"/>
                  </a:lnTo>
                  <a:lnTo>
                    <a:pt x="252" y="81"/>
                  </a:lnTo>
                  <a:lnTo>
                    <a:pt x="249" y="81"/>
                  </a:lnTo>
                  <a:lnTo>
                    <a:pt x="249" y="81"/>
                  </a:lnTo>
                  <a:lnTo>
                    <a:pt x="247" y="81"/>
                  </a:lnTo>
                  <a:lnTo>
                    <a:pt x="247" y="81"/>
                  </a:lnTo>
                  <a:lnTo>
                    <a:pt x="246" y="82"/>
                  </a:lnTo>
                  <a:lnTo>
                    <a:pt x="242" y="84"/>
                  </a:lnTo>
                  <a:lnTo>
                    <a:pt x="241" y="84"/>
                  </a:lnTo>
                  <a:lnTo>
                    <a:pt x="241" y="82"/>
                  </a:lnTo>
                  <a:lnTo>
                    <a:pt x="239" y="82"/>
                  </a:lnTo>
                  <a:lnTo>
                    <a:pt x="239" y="82"/>
                  </a:lnTo>
                  <a:lnTo>
                    <a:pt x="239" y="81"/>
                  </a:lnTo>
                  <a:lnTo>
                    <a:pt x="238" y="82"/>
                  </a:lnTo>
                  <a:lnTo>
                    <a:pt x="236" y="82"/>
                  </a:lnTo>
                  <a:lnTo>
                    <a:pt x="235" y="84"/>
                  </a:lnTo>
                  <a:lnTo>
                    <a:pt x="231" y="84"/>
                  </a:lnTo>
                  <a:lnTo>
                    <a:pt x="228" y="86"/>
                  </a:lnTo>
                  <a:lnTo>
                    <a:pt x="227" y="86"/>
                  </a:lnTo>
                  <a:lnTo>
                    <a:pt x="225" y="86"/>
                  </a:lnTo>
                  <a:lnTo>
                    <a:pt x="224" y="86"/>
                  </a:lnTo>
                  <a:lnTo>
                    <a:pt x="220" y="84"/>
                  </a:lnTo>
                  <a:lnTo>
                    <a:pt x="219" y="84"/>
                  </a:lnTo>
                  <a:lnTo>
                    <a:pt x="217" y="86"/>
                  </a:lnTo>
                  <a:lnTo>
                    <a:pt x="214" y="87"/>
                  </a:lnTo>
                  <a:lnTo>
                    <a:pt x="208" y="89"/>
                  </a:lnTo>
                  <a:lnTo>
                    <a:pt x="203" y="90"/>
                  </a:lnTo>
                  <a:lnTo>
                    <a:pt x="200" y="92"/>
                  </a:lnTo>
                  <a:lnTo>
                    <a:pt x="198" y="92"/>
                  </a:lnTo>
                  <a:lnTo>
                    <a:pt x="194" y="92"/>
                  </a:lnTo>
                  <a:lnTo>
                    <a:pt x="190" y="92"/>
                  </a:lnTo>
                  <a:lnTo>
                    <a:pt x="189" y="92"/>
                  </a:lnTo>
                  <a:lnTo>
                    <a:pt x="187" y="92"/>
                  </a:lnTo>
                  <a:lnTo>
                    <a:pt x="186" y="90"/>
                  </a:lnTo>
                  <a:lnTo>
                    <a:pt x="184" y="89"/>
                  </a:lnTo>
                  <a:lnTo>
                    <a:pt x="184" y="89"/>
                  </a:lnTo>
                  <a:lnTo>
                    <a:pt x="183" y="89"/>
                  </a:lnTo>
                  <a:lnTo>
                    <a:pt x="181" y="89"/>
                  </a:lnTo>
                  <a:lnTo>
                    <a:pt x="176" y="90"/>
                  </a:lnTo>
                  <a:lnTo>
                    <a:pt x="175" y="90"/>
                  </a:lnTo>
                  <a:lnTo>
                    <a:pt x="175" y="90"/>
                  </a:lnTo>
                  <a:lnTo>
                    <a:pt x="171" y="92"/>
                  </a:lnTo>
                  <a:lnTo>
                    <a:pt x="170" y="92"/>
                  </a:lnTo>
                  <a:lnTo>
                    <a:pt x="168" y="92"/>
                  </a:lnTo>
                  <a:lnTo>
                    <a:pt x="167" y="92"/>
                  </a:lnTo>
                  <a:lnTo>
                    <a:pt x="165" y="92"/>
                  </a:lnTo>
                  <a:lnTo>
                    <a:pt x="164" y="92"/>
                  </a:lnTo>
                  <a:lnTo>
                    <a:pt x="162" y="90"/>
                  </a:lnTo>
                  <a:lnTo>
                    <a:pt x="160" y="90"/>
                  </a:lnTo>
                  <a:lnTo>
                    <a:pt x="159" y="90"/>
                  </a:lnTo>
                  <a:lnTo>
                    <a:pt x="159" y="90"/>
                  </a:lnTo>
                  <a:lnTo>
                    <a:pt x="157" y="92"/>
                  </a:lnTo>
                  <a:lnTo>
                    <a:pt x="157" y="95"/>
                  </a:lnTo>
                  <a:lnTo>
                    <a:pt x="157" y="95"/>
                  </a:lnTo>
                  <a:lnTo>
                    <a:pt x="159" y="98"/>
                  </a:lnTo>
                  <a:lnTo>
                    <a:pt x="159" y="100"/>
                  </a:lnTo>
                  <a:lnTo>
                    <a:pt x="157" y="100"/>
                  </a:lnTo>
                  <a:lnTo>
                    <a:pt x="156" y="100"/>
                  </a:lnTo>
                  <a:lnTo>
                    <a:pt x="156" y="100"/>
                  </a:lnTo>
                  <a:lnTo>
                    <a:pt x="154" y="100"/>
                  </a:lnTo>
                  <a:lnTo>
                    <a:pt x="154" y="103"/>
                  </a:lnTo>
                  <a:lnTo>
                    <a:pt x="153" y="103"/>
                  </a:lnTo>
                  <a:lnTo>
                    <a:pt x="153" y="104"/>
                  </a:lnTo>
                  <a:lnTo>
                    <a:pt x="151" y="106"/>
                  </a:lnTo>
                  <a:lnTo>
                    <a:pt x="151" y="106"/>
                  </a:lnTo>
                  <a:lnTo>
                    <a:pt x="149" y="104"/>
                  </a:lnTo>
                  <a:lnTo>
                    <a:pt x="148" y="104"/>
                  </a:lnTo>
                  <a:lnTo>
                    <a:pt x="148" y="103"/>
                  </a:lnTo>
                  <a:lnTo>
                    <a:pt x="148" y="100"/>
                  </a:lnTo>
                  <a:lnTo>
                    <a:pt x="146" y="98"/>
                  </a:lnTo>
                  <a:lnTo>
                    <a:pt x="148" y="97"/>
                  </a:lnTo>
                  <a:lnTo>
                    <a:pt x="149" y="95"/>
                  </a:lnTo>
                  <a:lnTo>
                    <a:pt x="153" y="92"/>
                  </a:lnTo>
                  <a:lnTo>
                    <a:pt x="153" y="90"/>
                  </a:lnTo>
                  <a:lnTo>
                    <a:pt x="151" y="90"/>
                  </a:lnTo>
                  <a:lnTo>
                    <a:pt x="151" y="89"/>
                  </a:lnTo>
                  <a:lnTo>
                    <a:pt x="149" y="89"/>
                  </a:lnTo>
                  <a:lnTo>
                    <a:pt x="148" y="89"/>
                  </a:lnTo>
                  <a:lnTo>
                    <a:pt x="146" y="90"/>
                  </a:lnTo>
                  <a:lnTo>
                    <a:pt x="145" y="90"/>
                  </a:lnTo>
                  <a:lnTo>
                    <a:pt x="145" y="92"/>
                  </a:lnTo>
                  <a:lnTo>
                    <a:pt x="143" y="92"/>
                  </a:lnTo>
                  <a:lnTo>
                    <a:pt x="143" y="93"/>
                  </a:lnTo>
                  <a:lnTo>
                    <a:pt x="140" y="93"/>
                  </a:lnTo>
                  <a:lnTo>
                    <a:pt x="137" y="92"/>
                  </a:lnTo>
                  <a:lnTo>
                    <a:pt x="134" y="92"/>
                  </a:lnTo>
                  <a:lnTo>
                    <a:pt x="132" y="90"/>
                  </a:lnTo>
                  <a:lnTo>
                    <a:pt x="131" y="90"/>
                  </a:lnTo>
                  <a:lnTo>
                    <a:pt x="129" y="90"/>
                  </a:lnTo>
                  <a:lnTo>
                    <a:pt x="124" y="93"/>
                  </a:lnTo>
                  <a:lnTo>
                    <a:pt x="121" y="98"/>
                  </a:lnTo>
                  <a:lnTo>
                    <a:pt x="119" y="98"/>
                  </a:lnTo>
                  <a:lnTo>
                    <a:pt x="116" y="100"/>
                  </a:lnTo>
                  <a:lnTo>
                    <a:pt x="113" y="101"/>
                  </a:lnTo>
                  <a:lnTo>
                    <a:pt x="112" y="100"/>
                  </a:lnTo>
                  <a:lnTo>
                    <a:pt x="107" y="101"/>
                  </a:lnTo>
                  <a:lnTo>
                    <a:pt x="105" y="101"/>
                  </a:lnTo>
                  <a:lnTo>
                    <a:pt x="102" y="103"/>
                  </a:lnTo>
                  <a:lnTo>
                    <a:pt x="99" y="101"/>
                  </a:lnTo>
                  <a:lnTo>
                    <a:pt x="97" y="100"/>
                  </a:lnTo>
                  <a:lnTo>
                    <a:pt x="96" y="98"/>
                  </a:lnTo>
                  <a:lnTo>
                    <a:pt x="93" y="95"/>
                  </a:lnTo>
                  <a:lnTo>
                    <a:pt x="91" y="93"/>
                  </a:lnTo>
                  <a:lnTo>
                    <a:pt x="88" y="93"/>
                  </a:lnTo>
                  <a:lnTo>
                    <a:pt x="82" y="90"/>
                  </a:lnTo>
                  <a:lnTo>
                    <a:pt x="80" y="89"/>
                  </a:lnTo>
                  <a:lnTo>
                    <a:pt x="77" y="89"/>
                  </a:lnTo>
                  <a:lnTo>
                    <a:pt x="72" y="89"/>
                  </a:lnTo>
                  <a:lnTo>
                    <a:pt x="71" y="90"/>
                  </a:lnTo>
                  <a:lnTo>
                    <a:pt x="71" y="95"/>
                  </a:lnTo>
                  <a:lnTo>
                    <a:pt x="69" y="95"/>
                  </a:lnTo>
                  <a:lnTo>
                    <a:pt x="69" y="98"/>
                  </a:lnTo>
                  <a:lnTo>
                    <a:pt x="69" y="98"/>
                  </a:lnTo>
                  <a:lnTo>
                    <a:pt x="67" y="100"/>
                  </a:lnTo>
                  <a:lnTo>
                    <a:pt x="67" y="98"/>
                  </a:lnTo>
                  <a:lnTo>
                    <a:pt x="66" y="98"/>
                  </a:lnTo>
                  <a:lnTo>
                    <a:pt x="64" y="98"/>
                  </a:lnTo>
                  <a:lnTo>
                    <a:pt x="60" y="100"/>
                  </a:lnTo>
                  <a:lnTo>
                    <a:pt x="58" y="100"/>
                  </a:lnTo>
                  <a:lnTo>
                    <a:pt x="53" y="98"/>
                  </a:lnTo>
                  <a:lnTo>
                    <a:pt x="52" y="98"/>
                  </a:lnTo>
                  <a:lnTo>
                    <a:pt x="50" y="97"/>
                  </a:lnTo>
                  <a:lnTo>
                    <a:pt x="50" y="95"/>
                  </a:lnTo>
                  <a:lnTo>
                    <a:pt x="49" y="93"/>
                  </a:lnTo>
                  <a:lnTo>
                    <a:pt x="49" y="92"/>
                  </a:lnTo>
                  <a:lnTo>
                    <a:pt x="49" y="92"/>
                  </a:lnTo>
                  <a:lnTo>
                    <a:pt x="47" y="92"/>
                  </a:lnTo>
                  <a:lnTo>
                    <a:pt x="47" y="92"/>
                  </a:lnTo>
                  <a:lnTo>
                    <a:pt x="45" y="92"/>
                  </a:lnTo>
                  <a:lnTo>
                    <a:pt x="44" y="92"/>
                  </a:lnTo>
                  <a:lnTo>
                    <a:pt x="41" y="90"/>
                  </a:lnTo>
                  <a:lnTo>
                    <a:pt x="37" y="90"/>
                  </a:lnTo>
                  <a:lnTo>
                    <a:pt x="36" y="92"/>
                  </a:lnTo>
                  <a:lnTo>
                    <a:pt x="36" y="92"/>
                  </a:lnTo>
                  <a:lnTo>
                    <a:pt x="34" y="92"/>
                  </a:lnTo>
                  <a:lnTo>
                    <a:pt x="34" y="92"/>
                  </a:lnTo>
                  <a:lnTo>
                    <a:pt x="34" y="90"/>
                  </a:lnTo>
                  <a:lnTo>
                    <a:pt x="31" y="90"/>
                  </a:lnTo>
                  <a:lnTo>
                    <a:pt x="28" y="92"/>
                  </a:lnTo>
                  <a:lnTo>
                    <a:pt x="26" y="92"/>
                  </a:lnTo>
                  <a:lnTo>
                    <a:pt x="25" y="92"/>
                  </a:lnTo>
                  <a:lnTo>
                    <a:pt x="26" y="90"/>
                  </a:lnTo>
                  <a:lnTo>
                    <a:pt x="26" y="90"/>
                  </a:lnTo>
                  <a:lnTo>
                    <a:pt x="28" y="90"/>
                  </a:lnTo>
                  <a:lnTo>
                    <a:pt x="33" y="90"/>
                  </a:lnTo>
                  <a:lnTo>
                    <a:pt x="34" y="89"/>
                  </a:lnTo>
                  <a:lnTo>
                    <a:pt x="34" y="87"/>
                  </a:lnTo>
                  <a:lnTo>
                    <a:pt x="37" y="87"/>
                  </a:lnTo>
                  <a:lnTo>
                    <a:pt x="37" y="86"/>
                  </a:lnTo>
                  <a:lnTo>
                    <a:pt x="36" y="86"/>
                  </a:lnTo>
                  <a:lnTo>
                    <a:pt x="28" y="87"/>
                  </a:lnTo>
                  <a:lnTo>
                    <a:pt x="25" y="86"/>
                  </a:lnTo>
                  <a:lnTo>
                    <a:pt x="23" y="87"/>
                  </a:lnTo>
                  <a:lnTo>
                    <a:pt x="23" y="87"/>
                  </a:lnTo>
                  <a:lnTo>
                    <a:pt x="23" y="86"/>
                  </a:lnTo>
                  <a:lnTo>
                    <a:pt x="23" y="84"/>
                  </a:lnTo>
                  <a:lnTo>
                    <a:pt x="25" y="84"/>
                  </a:lnTo>
                  <a:lnTo>
                    <a:pt x="26" y="84"/>
                  </a:lnTo>
                  <a:lnTo>
                    <a:pt x="26" y="82"/>
                  </a:lnTo>
                  <a:lnTo>
                    <a:pt x="25" y="81"/>
                  </a:lnTo>
                  <a:lnTo>
                    <a:pt x="25" y="81"/>
                  </a:lnTo>
                  <a:lnTo>
                    <a:pt x="23" y="81"/>
                  </a:lnTo>
                  <a:lnTo>
                    <a:pt x="22" y="81"/>
                  </a:lnTo>
                  <a:lnTo>
                    <a:pt x="22" y="78"/>
                  </a:lnTo>
                  <a:lnTo>
                    <a:pt x="22" y="76"/>
                  </a:lnTo>
                  <a:lnTo>
                    <a:pt x="20" y="76"/>
                  </a:lnTo>
                  <a:lnTo>
                    <a:pt x="20" y="74"/>
                  </a:lnTo>
                  <a:lnTo>
                    <a:pt x="22" y="74"/>
                  </a:lnTo>
                  <a:lnTo>
                    <a:pt x="23" y="71"/>
                  </a:lnTo>
                  <a:lnTo>
                    <a:pt x="22" y="70"/>
                  </a:lnTo>
                  <a:lnTo>
                    <a:pt x="22" y="70"/>
                  </a:lnTo>
                  <a:lnTo>
                    <a:pt x="19" y="68"/>
                  </a:lnTo>
                  <a:lnTo>
                    <a:pt x="17" y="68"/>
                  </a:lnTo>
                  <a:lnTo>
                    <a:pt x="17" y="68"/>
                  </a:lnTo>
                  <a:lnTo>
                    <a:pt x="14" y="67"/>
                  </a:lnTo>
                  <a:lnTo>
                    <a:pt x="14" y="67"/>
                  </a:lnTo>
                  <a:lnTo>
                    <a:pt x="12" y="67"/>
                  </a:lnTo>
                  <a:lnTo>
                    <a:pt x="12" y="67"/>
                  </a:lnTo>
                  <a:lnTo>
                    <a:pt x="11" y="67"/>
                  </a:lnTo>
                  <a:lnTo>
                    <a:pt x="9" y="67"/>
                  </a:lnTo>
                  <a:lnTo>
                    <a:pt x="9" y="65"/>
                  </a:lnTo>
                  <a:lnTo>
                    <a:pt x="9" y="63"/>
                  </a:lnTo>
                  <a:lnTo>
                    <a:pt x="11" y="63"/>
                  </a:lnTo>
                  <a:lnTo>
                    <a:pt x="11" y="62"/>
                  </a:lnTo>
                  <a:lnTo>
                    <a:pt x="11" y="60"/>
                  </a:lnTo>
                  <a:lnTo>
                    <a:pt x="11" y="59"/>
                  </a:lnTo>
                  <a:lnTo>
                    <a:pt x="11" y="59"/>
                  </a:lnTo>
                  <a:lnTo>
                    <a:pt x="12" y="59"/>
                  </a:lnTo>
                  <a:lnTo>
                    <a:pt x="14" y="60"/>
                  </a:lnTo>
                  <a:lnTo>
                    <a:pt x="14" y="62"/>
                  </a:lnTo>
                  <a:lnTo>
                    <a:pt x="14" y="63"/>
                  </a:lnTo>
                  <a:lnTo>
                    <a:pt x="14" y="63"/>
                  </a:lnTo>
                  <a:lnTo>
                    <a:pt x="14" y="65"/>
                  </a:lnTo>
                  <a:lnTo>
                    <a:pt x="15" y="63"/>
                  </a:lnTo>
                  <a:lnTo>
                    <a:pt x="15" y="63"/>
                  </a:lnTo>
                  <a:lnTo>
                    <a:pt x="15" y="63"/>
                  </a:lnTo>
                  <a:lnTo>
                    <a:pt x="17" y="63"/>
                  </a:lnTo>
                  <a:lnTo>
                    <a:pt x="20" y="63"/>
                  </a:lnTo>
                  <a:lnTo>
                    <a:pt x="22" y="62"/>
                  </a:lnTo>
                  <a:lnTo>
                    <a:pt x="19" y="62"/>
                  </a:lnTo>
                  <a:lnTo>
                    <a:pt x="17" y="62"/>
                  </a:lnTo>
                  <a:lnTo>
                    <a:pt x="17" y="60"/>
                  </a:lnTo>
                  <a:lnTo>
                    <a:pt x="15" y="59"/>
                  </a:lnTo>
                  <a:lnTo>
                    <a:pt x="15" y="59"/>
                  </a:lnTo>
                  <a:lnTo>
                    <a:pt x="15" y="59"/>
                  </a:lnTo>
                  <a:lnTo>
                    <a:pt x="15" y="57"/>
                  </a:lnTo>
                  <a:lnTo>
                    <a:pt x="17" y="57"/>
                  </a:lnTo>
                  <a:lnTo>
                    <a:pt x="19" y="56"/>
                  </a:lnTo>
                  <a:lnTo>
                    <a:pt x="19" y="54"/>
                  </a:lnTo>
                  <a:lnTo>
                    <a:pt x="19" y="54"/>
                  </a:lnTo>
                  <a:lnTo>
                    <a:pt x="17" y="54"/>
                  </a:lnTo>
                  <a:lnTo>
                    <a:pt x="17" y="54"/>
                  </a:lnTo>
                  <a:lnTo>
                    <a:pt x="17" y="52"/>
                  </a:lnTo>
                  <a:lnTo>
                    <a:pt x="17" y="52"/>
                  </a:lnTo>
                  <a:lnTo>
                    <a:pt x="17" y="51"/>
                  </a:lnTo>
                  <a:lnTo>
                    <a:pt x="15" y="49"/>
                  </a:lnTo>
                  <a:lnTo>
                    <a:pt x="14" y="48"/>
                  </a:lnTo>
                  <a:lnTo>
                    <a:pt x="15" y="48"/>
                  </a:lnTo>
                  <a:lnTo>
                    <a:pt x="17" y="46"/>
                  </a:lnTo>
                  <a:lnTo>
                    <a:pt x="19" y="45"/>
                  </a:lnTo>
                  <a:lnTo>
                    <a:pt x="17" y="45"/>
                  </a:lnTo>
                  <a:lnTo>
                    <a:pt x="17" y="43"/>
                  </a:lnTo>
                  <a:lnTo>
                    <a:pt x="12" y="45"/>
                  </a:lnTo>
                  <a:lnTo>
                    <a:pt x="9" y="45"/>
                  </a:lnTo>
                  <a:lnTo>
                    <a:pt x="6" y="45"/>
                  </a:lnTo>
                  <a:lnTo>
                    <a:pt x="6" y="45"/>
                  </a:lnTo>
                  <a:lnTo>
                    <a:pt x="6" y="43"/>
                  </a:lnTo>
                  <a:lnTo>
                    <a:pt x="8" y="41"/>
                  </a:lnTo>
                  <a:lnTo>
                    <a:pt x="8" y="38"/>
                  </a:lnTo>
                  <a:lnTo>
                    <a:pt x="8" y="37"/>
                  </a:lnTo>
                  <a:lnTo>
                    <a:pt x="9" y="35"/>
                  </a:lnTo>
                  <a:lnTo>
                    <a:pt x="12" y="34"/>
                  </a:lnTo>
                  <a:lnTo>
                    <a:pt x="15" y="29"/>
                  </a:lnTo>
                  <a:lnTo>
                    <a:pt x="19" y="29"/>
                  </a:lnTo>
                  <a:lnTo>
                    <a:pt x="20" y="29"/>
                  </a:lnTo>
                  <a:lnTo>
                    <a:pt x="23" y="29"/>
                  </a:lnTo>
                  <a:lnTo>
                    <a:pt x="23" y="29"/>
                  </a:lnTo>
                  <a:lnTo>
                    <a:pt x="23" y="30"/>
                  </a:lnTo>
                  <a:lnTo>
                    <a:pt x="26" y="30"/>
                  </a:lnTo>
                  <a:lnTo>
                    <a:pt x="30" y="30"/>
                  </a:lnTo>
                  <a:lnTo>
                    <a:pt x="31" y="30"/>
                  </a:lnTo>
                  <a:lnTo>
                    <a:pt x="31" y="30"/>
                  </a:lnTo>
                  <a:lnTo>
                    <a:pt x="30" y="29"/>
                  </a:lnTo>
                  <a:lnTo>
                    <a:pt x="30" y="27"/>
                  </a:lnTo>
                  <a:lnTo>
                    <a:pt x="31" y="27"/>
                  </a:lnTo>
                  <a:lnTo>
                    <a:pt x="33" y="27"/>
                  </a:lnTo>
                  <a:lnTo>
                    <a:pt x="33" y="29"/>
                  </a:lnTo>
                  <a:lnTo>
                    <a:pt x="33" y="29"/>
                  </a:lnTo>
                  <a:lnTo>
                    <a:pt x="33" y="30"/>
                  </a:lnTo>
                  <a:lnTo>
                    <a:pt x="33" y="30"/>
                  </a:lnTo>
                  <a:lnTo>
                    <a:pt x="37" y="29"/>
                  </a:lnTo>
                  <a:lnTo>
                    <a:pt x="42" y="30"/>
                  </a:lnTo>
                  <a:lnTo>
                    <a:pt x="44" y="29"/>
                  </a:lnTo>
                  <a:lnTo>
                    <a:pt x="49" y="29"/>
                  </a:lnTo>
                  <a:lnTo>
                    <a:pt x="49" y="29"/>
                  </a:lnTo>
                  <a:lnTo>
                    <a:pt x="47" y="29"/>
                  </a:lnTo>
                  <a:lnTo>
                    <a:pt x="47" y="27"/>
                  </a:lnTo>
                  <a:lnTo>
                    <a:pt x="45" y="27"/>
                  </a:lnTo>
                  <a:lnTo>
                    <a:pt x="45" y="27"/>
                  </a:lnTo>
                  <a:lnTo>
                    <a:pt x="47" y="26"/>
                  </a:lnTo>
                  <a:lnTo>
                    <a:pt x="49" y="26"/>
                  </a:lnTo>
                  <a:lnTo>
                    <a:pt x="55" y="24"/>
                  </a:lnTo>
                  <a:lnTo>
                    <a:pt x="60" y="24"/>
                  </a:lnTo>
                  <a:lnTo>
                    <a:pt x="60" y="22"/>
                  </a:lnTo>
                  <a:lnTo>
                    <a:pt x="60" y="22"/>
                  </a:lnTo>
                  <a:lnTo>
                    <a:pt x="53" y="22"/>
                  </a:lnTo>
                  <a:lnTo>
                    <a:pt x="52" y="22"/>
                  </a:lnTo>
                  <a:lnTo>
                    <a:pt x="50" y="21"/>
                  </a:lnTo>
                  <a:lnTo>
                    <a:pt x="49" y="19"/>
                  </a:lnTo>
                  <a:lnTo>
                    <a:pt x="49" y="19"/>
                  </a:lnTo>
                  <a:lnTo>
                    <a:pt x="49" y="18"/>
                  </a:lnTo>
                  <a:lnTo>
                    <a:pt x="50" y="16"/>
                  </a:lnTo>
                  <a:lnTo>
                    <a:pt x="50" y="15"/>
                  </a:lnTo>
                  <a:lnTo>
                    <a:pt x="53" y="15"/>
                  </a:lnTo>
                  <a:lnTo>
                    <a:pt x="61" y="16"/>
                  </a:lnTo>
                  <a:lnTo>
                    <a:pt x="67" y="16"/>
                  </a:lnTo>
                  <a:lnTo>
                    <a:pt x="74" y="18"/>
                  </a:lnTo>
                  <a:lnTo>
                    <a:pt x="80" y="18"/>
                  </a:lnTo>
                  <a:lnTo>
                    <a:pt x="82" y="16"/>
                  </a:lnTo>
                  <a:lnTo>
                    <a:pt x="83" y="13"/>
                  </a:lnTo>
                  <a:lnTo>
                    <a:pt x="93" y="8"/>
                  </a:lnTo>
                  <a:lnTo>
                    <a:pt x="96" y="7"/>
                  </a:lnTo>
                  <a:lnTo>
                    <a:pt x="99" y="5"/>
                  </a:lnTo>
                  <a:lnTo>
                    <a:pt x="105" y="4"/>
                  </a:lnTo>
                  <a:lnTo>
                    <a:pt x="110" y="2"/>
                  </a:lnTo>
                  <a:lnTo>
                    <a:pt x="112" y="2"/>
                  </a:lnTo>
                  <a:lnTo>
                    <a:pt x="123" y="2"/>
                  </a:lnTo>
                  <a:lnTo>
                    <a:pt x="131" y="2"/>
                  </a:lnTo>
                  <a:lnTo>
                    <a:pt x="135" y="0"/>
                  </a:lnTo>
                  <a:close/>
                  <a:moveTo>
                    <a:pt x="23" y="0"/>
                  </a:moveTo>
                  <a:lnTo>
                    <a:pt x="23" y="0"/>
                  </a:lnTo>
                  <a:lnTo>
                    <a:pt x="25" y="2"/>
                  </a:lnTo>
                  <a:lnTo>
                    <a:pt x="26" y="4"/>
                  </a:lnTo>
                  <a:lnTo>
                    <a:pt x="26" y="4"/>
                  </a:lnTo>
                  <a:lnTo>
                    <a:pt x="28" y="4"/>
                  </a:lnTo>
                  <a:lnTo>
                    <a:pt x="28" y="2"/>
                  </a:lnTo>
                  <a:lnTo>
                    <a:pt x="30" y="2"/>
                  </a:lnTo>
                  <a:lnTo>
                    <a:pt x="31" y="2"/>
                  </a:lnTo>
                  <a:lnTo>
                    <a:pt x="31" y="2"/>
                  </a:lnTo>
                  <a:lnTo>
                    <a:pt x="31" y="2"/>
                  </a:lnTo>
                  <a:lnTo>
                    <a:pt x="34" y="2"/>
                  </a:lnTo>
                  <a:lnTo>
                    <a:pt x="33" y="5"/>
                  </a:lnTo>
                  <a:lnTo>
                    <a:pt x="34" y="7"/>
                  </a:lnTo>
                  <a:lnTo>
                    <a:pt x="36" y="10"/>
                  </a:lnTo>
                  <a:lnTo>
                    <a:pt x="39" y="11"/>
                  </a:lnTo>
                  <a:lnTo>
                    <a:pt x="47" y="15"/>
                  </a:lnTo>
                  <a:lnTo>
                    <a:pt x="49" y="15"/>
                  </a:lnTo>
                  <a:lnTo>
                    <a:pt x="49" y="16"/>
                  </a:lnTo>
                  <a:lnTo>
                    <a:pt x="49" y="18"/>
                  </a:lnTo>
                  <a:lnTo>
                    <a:pt x="47" y="19"/>
                  </a:lnTo>
                  <a:lnTo>
                    <a:pt x="45" y="19"/>
                  </a:lnTo>
                  <a:lnTo>
                    <a:pt x="37" y="18"/>
                  </a:lnTo>
                  <a:lnTo>
                    <a:pt x="36" y="18"/>
                  </a:lnTo>
                  <a:lnTo>
                    <a:pt x="34" y="18"/>
                  </a:lnTo>
                  <a:lnTo>
                    <a:pt x="33" y="19"/>
                  </a:lnTo>
                  <a:lnTo>
                    <a:pt x="30" y="19"/>
                  </a:lnTo>
                  <a:lnTo>
                    <a:pt x="26" y="19"/>
                  </a:lnTo>
                  <a:lnTo>
                    <a:pt x="25" y="22"/>
                  </a:lnTo>
                  <a:lnTo>
                    <a:pt x="23" y="24"/>
                  </a:lnTo>
                  <a:lnTo>
                    <a:pt x="19" y="27"/>
                  </a:lnTo>
                  <a:lnTo>
                    <a:pt x="15" y="27"/>
                  </a:lnTo>
                  <a:lnTo>
                    <a:pt x="11" y="32"/>
                  </a:lnTo>
                  <a:lnTo>
                    <a:pt x="9" y="34"/>
                  </a:lnTo>
                  <a:lnTo>
                    <a:pt x="9" y="35"/>
                  </a:lnTo>
                  <a:lnTo>
                    <a:pt x="8" y="35"/>
                  </a:lnTo>
                  <a:lnTo>
                    <a:pt x="8" y="34"/>
                  </a:lnTo>
                  <a:lnTo>
                    <a:pt x="9" y="34"/>
                  </a:lnTo>
                  <a:lnTo>
                    <a:pt x="8" y="32"/>
                  </a:lnTo>
                  <a:lnTo>
                    <a:pt x="8" y="30"/>
                  </a:lnTo>
                  <a:lnTo>
                    <a:pt x="9" y="29"/>
                  </a:lnTo>
                  <a:lnTo>
                    <a:pt x="11" y="29"/>
                  </a:lnTo>
                  <a:lnTo>
                    <a:pt x="15" y="27"/>
                  </a:lnTo>
                  <a:lnTo>
                    <a:pt x="15" y="26"/>
                  </a:lnTo>
                  <a:lnTo>
                    <a:pt x="12" y="26"/>
                  </a:lnTo>
                  <a:lnTo>
                    <a:pt x="9" y="26"/>
                  </a:lnTo>
                  <a:lnTo>
                    <a:pt x="8" y="26"/>
                  </a:lnTo>
                  <a:lnTo>
                    <a:pt x="6" y="26"/>
                  </a:lnTo>
                  <a:lnTo>
                    <a:pt x="6" y="24"/>
                  </a:lnTo>
                  <a:lnTo>
                    <a:pt x="6" y="24"/>
                  </a:lnTo>
                  <a:lnTo>
                    <a:pt x="6" y="24"/>
                  </a:lnTo>
                  <a:lnTo>
                    <a:pt x="6" y="24"/>
                  </a:lnTo>
                  <a:lnTo>
                    <a:pt x="8" y="22"/>
                  </a:lnTo>
                  <a:lnTo>
                    <a:pt x="8" y="21"/>
                  </a:lnTo>
                  <a:lnTo>
                    <a:pt x="9" y="19"/>
                  </a:lnTo>
                  <a:lnTo>
                    <a:pt x="9" y="19"/>
                  </a:lnTo>
                  <a:lnTo>
                    <a:pt x="9" y="18"/>
                  </a:lnTo>
                  <a:lnTo>
                    <a:pt x="9" y="18"/>
                  </a:lnTo>
                  <a:lnTo>
                    <a:pt x="9" y="18"/>
                  </a:lnTo>
                  <a:lnTo>
                    <a:pt x="9" y="16"/>
                  </a:lnTo>
                  <a:lnTo>
                    <a:pt x="9" y="15"/>
                  </a:lnTo>
                  <a:lnTo>
                    <a:pt x="12" y="13"/>
                  </a:lnTo>
                  <a:lnTo>
                    <a:pt x="14" y="13"/>
                  </a:lnTo>
                  <a:lnTo>
                    <a:pt x="14" y="11"/>
                  </a:lnTo>
                  <a:lnTo>
                    <a:pt x="14" y="10"/>
                  </a:lnTo>
                  <a:lnTo>
                    <a:pt x="12" y="8"/>
                  </a:lnTo>
                  <a:lnTo>
                    <a:pt x="12" y="8"/>
                  </a:lnTo>
                  <a:lnTo>
                    <a:pt x="12" y="8"/>
                  </a:lnTo>
                  <a:lnTo>
                    <a:pt x="11" y="8"/>
                  </a:lnTo>
                  <a:lnTo>
                    <a:pt x="11" y="7"/>
                  </a:lnTo>
                  <a:lnTo>
                    <a:pt x="9" y="7"/>
                  </a:lnTo>
                  <a:lnTo>
                    <a:pt x="9" y="7"/>
                  </a:lnTo>
                  <a:lnTo>
                    <a:pt x="9" y="5"/>
                  </a:lnTo>
                  <a:lnTo>
                    <a:pt x="9" y="5"/>
                  </a:lnTo>
                  <a:lnTo>
                    <a:pt x="12" y="5"/>
                  </a:lnTo>
                  <a:lnTo>
                    <a:pt x="12" y="5"/>
                  </a:lnTo>
                  <a:lnTo>
                    <a:pt x="12" y="4"/>
                  </a:lnTo>
                  <a:lnTo>
                    <a:pt x="12" y="4"/>
                  </a:lnTo>
                  <a:lnTo>
                    <a:pt x="14" y="2"/>
                  </a:lnTo>
                  <a:lnTo>
                    <a:pt x="14" y="2"/>
                  </a:lnTo>
                  <a:lnTo>
                    <a:pt x="15" y="2"/>
                  </a:lnTo>
                  <a:lnTo>
                    <a:pt x="17" y="2"/>
                  </a:lnTo>
                  <a:lnTo>
                    <a:pt x="19" y="2"/>
                  </a:lnTo>
                  <a:lnTo>
                    <a:pt x="19" y="0"/>
                  </a:lnTo>
                  <a:lnTo>
                    <a:pt x="22" y="0"/>
                  </a:lnTo>
                  <a:lnTo>
                    <a:pt x="2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66" name="Freeform 34"/>
            <p:cNvSpPr>
              <a:spLocks noEditPoints="1"/>
            </p:cNvSpPr>
            <p:nvPr/>
          </p:nvSpPr>
          <p:spPr bwMode="auto">
            <a:xfrm>
              <a:off x="10965517" y="4942213"/>
              <a:ext cx="42883" cy="81867"/>
            </a:xfrm>
            <a:custGeom>
              <a:avLst/>
              <a:gdLst>
                <a:gd name="T0" fmla="*/ 8 w 22"/>
                <a:gd name="T1" fmla="*/ 41 h 42"/>
                <a:gd name="T2" fmla="*/ 8 w 22"/>
                <a:gd name="T3" fmla="*/ 42 h 42"/>
                <a:gd name="T4" fmla="*/ 6 w 22"/>
                <a:gd name="T5" fmla="*/ 42 h 42"/>
                <a:gd name="T6" fmla="*/ 6 w 22"/>
                <a:gd name="T7" fmla="*/ 42 h 42"/>
                <a:gd name="T8" fmla="*/ 8 w 22"/>
                <a:gd name="T9" fmla="*/ 41 h 42"/>
                <a:gd name="T10" fmla="*/ 8 w 22"/>
                <a:gd name="T11" fmla="*/ 41 h 42"/>
                <a:gd name="T12" fmla="*/ 2 w 22"/>
                <a:gd name="T13" fmla="*/ 37 h 42"/>
                <a:gd name="T14" fmla="*/ 2 w 22"/>
                <a:gd name="T15" fmla="*/ 37 h 42"/>
                <a:gd name="T16" fmla="*/ 2 w 22"/>
                <a:gd name="T17" fmla="*/ 37 h 42"/>
                <a:gd name="T18" fmla="*/ 3 w 22"/>
                <a:gd name="T19" fmla="*/ 37 h 42"/>
                <a:gd name="T20" fmla="*/ 3 w 22"/>
                <a:gd name="T21" fmla="*/ 39 h 42"/>
                <a:gd name="T22" fmla="*/ 3 w 22"/>
                <a:gd name="T23" fmla="*/ 39 h 42"/>
                <a:gd name="T24" fmla="*/ 3 w 22"/>
                <a:gd name="T25" fmla="*/ 39 h 42"/>
                <a:gd name="T26" fmla="*/ 3 w 22"/>
                <a:gd name="T27" fmla="*/ 39 h 42"/>
                <a:gd name="T28" fmla="*/ 5 w 22"/>
                <a:gd name="T29" fmla="*/ 39 h 42"/>
                <a:gd name="T30" fmla="*/ 5 w 22"/>
                <a:gd name="T31" fmla="*/ 37 h 42"/>
                <a:gd name="T32" fmla="*/ 5 w 22"/>
                <a:gd name="T33" fmla="*/ 39 h 42"/>
                <a:gd name="T34" fmla="*/ 3 w 22"/>
                <a:gd name="T35" fmla="*/ 41 h 42"/>
                <a:gd name="T36" fmla="*/ 3 w 22"/>
                <a:gd name="T37" fmla="*/ 39 h 42"/>
                <a:gd name="T38" fmla="*/ 2 w 22"/>
                <a:gd name="T39" fmla="*/ 39 h 42"/>
                <a:gd name="T40" fmla="*/ 0 w 22"/>
                <a:gd name="T41" fmla="*/ 37 h 42"/>
                <a:gd name="T42" fmla="*/ 2 w 22"/>
                <a:gd name="T43" fmla="*/ 37 h 42"/>
                <a:gd name="T44" fmla="*/ 21 w 22"/>
                <a:gd name="T45" fmla="*/ 0 h 42"/>
                <a:gd name="T46" fmla="*/ 22 w 22"/>
                <a:gd name="T47" fmla="*/ 0 h 42"/>
                <a:gd name="T48" fmla="*/ 22 w 22"/>
                <a:gd name="T49" fmla="*/ 1 h 42"/>
                <a:gd name="T50" fmla="*/ 21 w 22"/>
                <a:gd name="T51" fmla="*/ 1 h 42"/>
                <a:gd name="T52" fmla="*/ 21 w 22"/>
                <a:gd name="T53" fmla="*/ 1 h 42"/>
                <a:gd name="T54" fmla="*/ 21 w 22"/>
                <a:gd name="T55" fmla="*/ 1 h 42"/>
                <a:gd name="T56" fmla="*/ 19 w 22"/>
                <a:gd name="T57" fmla="*/ 1 h 42"/>
                <a:gd name="T58" fmla="*/ 19 w 22"/>
                <a:gd name="T59" fmla="*/ 1 h 42"/>
                <a:gd name="T60" fmla="*/ 21 w 22"/>
                <a:gd name="T61" fmla="*/ 0 h 42"/>
                <a:gd name="T62" fmla="*/ 21 w 22"/>
                <a:gd name="T6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42">
                  <a:moveTo>
                    <a:pt x="8" y="41"/>
                  </a:moveTo>
                  <a:lnTo>
                    <a:pt x="8" y="42"/>
                  </a:lnTo>
                  <a:lnTo>
                    <a:pt x="6" y="42"/>
                  </a:lnTo>
                  <a:lnTo>
                    <a:pt x="6" y="42"/>
                  </a:lnTo>
                  <a:lnTo>
                    <a:pt x="8" y="41"/>
                  </a:lnTo>
                  <a:lnTo>
                    <a:pt x="8" y="41"/>
                  </a:lnTo>
                  <a:close/>
                  <a:moveTo>
                    <a:pt x="2" y="37"/>
                  </a:moveTo>
                  <a:lnTo>
                    <a:pt x="2" y="37"/>
                  </a:lnTo>
                  <a:lnTo>
                    <a:pt x="2" y="37"/>
                  </a:lnTo>
                  <a:lnTo>
                    <a:pt x="3" y="37"/>
                  </a:lnTo>
                  <a:lnTo>
                    <a:pt x="3" y="39"/>
                  </a:lnTo>
                  <a:lnTo>
                    <a:pt x="3" y="39"/>
                  </a:lnTo>
                  <a:lnTo>
                    <a:pt x="3" y="39"/>
                  </a:lnTo>
                  <a:lnTo>
                    <a:pt x="3" y="39"/>
                  </a:lnTo>
                  <a:lnTo>
                    <a:pt x="5" y="39"/>
                  </a:lnTo>
                  <a:lnTo>
                    <a:pt x="5" y="37"/>
                  </a:lnTo>
                  <a:lnTo>
                    <a:pt x="5" y="39"/>
                  </a:lnTo>
                  <a:lnTo>
                    <a:pt x="3" y="41"/>
                  </a:lnTo>
                  <a:lnTo>
                    <a:pt x="3" y="39"/>
                  </a:lnTo>
                  <a:lnTo>
                    <a:pt x="2" y="39"/>
                  </a:lnTo>
                  <a:lnTo>
                    <a:pt x="0" y="37"/>
                  </a:lnTo>
                  <a:lnTo>
                    <a:pt x="2" y="37"/>
                  </a:lnTo>
                  <a:close/>
                  <a:moveTo>
                    <a:pt x="21" y="0"/>
                  </a:moveTo>
                  <a:lnTo>
                    <a:pt x="22" y="0"/>
                  </a:lnTo>
                  <a:lnTo>
                    <a:pt x="22" y="1"/>
                  </a:lnTo>
                  <a:lnTo>
                    <a:pt x="21" y="1"/>
                  </a:lnTo>
                  <a:lnTo>
                    <a:pt x="21" y="1"/>
                  </a:lnTo>
                  <a:lnTo>
                    <a:pt x="21" y="1"/>
                  </a:lnTo>
                  <a:lnTo>
                    <a:pt x="19" y="1"/>
                  </a:lnTo>
                  <a:lnTo>
                    <a:pt x="19" y="1"/>
                  </a:lnTo>
                  <a:lnTo>
                    <a:pt x="21" y="0"/>
                  </a:lnTo>
                  <a:lnTo>
                    <a:pt x="2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67" name="Freeform 35"/>
            <p:cNvSpPr>
              <a:spLocks noEditPoints="1"/>
            </p:cNvSpPr>
            <p:nvPr/>
          </p:nvSpPr>
          <p:spPr bwMode="auto">
            <a:xfrm>
              <a:off x="5977459" y="3320461"/>
              <a:ext cx="113055" cy="224161"/>
            </a:xfrm>
            <a:custGeom>
              <a:avLst/>
              <a:gdLst>
                <a:gd name="T0" fmla="*/ 50 w 58"/>
                <a:gd name="T1" fmla="*/ 58 h 115"/>
                <a:gd name="T2" fmla="*/ 49 w 58"/>
                <a:gd name="T3" fmla="*/ 60 h 115"/>
                <a:gd name="T4" fmla="*/ 47 w 58"/>
                <a:gd name="T5" fmla="*/ 60 h 115"/>
                <a:gd name="T6" fmla="*/ 46 w 58"/>
                <a:gd name="T7" fmla="*/ 58 h 115"/>
                <a:gd name="T8" fmla="*/ 49 w 58"/>
                <a:gd name="T9" fmla="*/ 57 h 115"/>
                <a:gd name="T10" fmla="*/ 53 w 58"/>
                <a:gd name="T11" fmla="*/ 42 h 115"/>
                <a:gd name="T12" fmla="*/ 53 w 58"/>
                <a:gd name="T13" fmla="*/ 41 h 115"/>
                <a:gd name="T14" fmla="*/ 33 w 58"/>
                <a:gd name="T15" fmla="*/ 0 h 115"/>
                <a:gd name="T16" fmla="*/ 33 w 58"/>
                <a:gd name="T17" fmla="*/ 3 h 115"/>
                <a:gd name="T18" fmla="*/ 33 w 58"/>
                <a:gd name="T19" fmla="*/ 1 h 115"/>
                <a:gd name="T20" fmla="*/ 38 w 58"/>
                <a:gd name="T21" fmla="*/ 1 h 115"/>
                <a:gd name="T22" fmla="*/ 39 w 58"/>
                <a:gd name="T23" fmla="*/ 9 h 115"/>
                <a:gd name="T24" fmla="*/ 44 w 58"/>
                <a:gd name="T25" fmla="*/ 8 h 115"/>
                <a:gd name="T26" fmla="*/ 50 w 58"/>
                <a:gd name="T27" fmla="*/ 5 h 115"/>
                <a:gd name="T28" fmla="*/ 50 w 58"/>
                <a:gd name="T29" fmla="*/ 8 h 115"/>
                <a:gd name="T30" fmla="*/ 44 w 58"/>
                <a:gd name="T31" fmla="*/ 16 h 115"/>
                <a:gd name="T32" fmla="*/ 42 w 58"/>
                <a:gd name="T33" fmla="*/ 19 h 115"/>
                <a:gd name="T34" fmla="*/ 46 w 58"/>
                <a:gd name="T35" fmla="*/ 25 h 115"/>
                <a:gd name="T36" fmla="*/ 50 w 58"/>
                <a:gd name="T37" fmla="*/ 30 h 115"/>
                <a:gd name="T38" fmla="*/ 52 w 58"/>
                <a:gd name="T39" fmla="*/ 34 h 115"/>
                <a:gd name="T40" fmla="*/ 46 w 58"/>
                <a:gd name="T41" fmla="*/ 44 h 115"/>
                <a:gd name="T42" fmla="*/ 38 w 58"/>
                <a:gd name="T43" fmla="*/ 50 h 115"/>
                <a:gd name="T44" fmla="*/ 36 w 58"/>
                <a:gd name="T45" fmla="*/ 53 h 115"/>
                <a:gd name="T46" fmla="*/ 42 w 58"/>
                <a:gd name="T47" fmla="*/ 60 h 115"/>
                <a:gd name="T48" fmla="*/ 46 w 58"/>
                <a:gd name="T49" fmla="*/ 63 h 115"/>
                <a:gd name="T50" fmla="*/ 49 w 58"/>
                <a:gd name="T51" fmla="*/ 61 h 115"/>
                <a:gd name="T52" fmla="*/ 53 w 58"/>
                <a:gd name="T53" fmla="*/ 66 h 115"/>
                <a:gd name="T54" fmla="*/ 52 w 58"/>
                <a:gd name="T55" fmla="*/ 66 h 115"/>
                <a:gd name="T56" fmla="*/ 55 w 58"/>
                <a:gd name="T57" fmla="*/ 68 h 115"/>
                <a:gd name="T58" fmla="*/ 57 w 58"/>
                <a:gd name="T59" fmla="*/ 71 h 115"/>
                <a:gd name="T60" fmla="*/ 57 w 58"/>
                <a:gd name="T61" fmla="*/ 77 h 115"/>
                <a:gd name="T62" fmla="*/ 57 w 58"/>
                <a:gd name="T63" fmla="*/ 80 h 115"/>
                <a:gd name="T64" fmla="*/ 50 w 58"/>
                <a:gd name="T65" fmla="*/ 83 h 115"/>
                <a:gd name="T66" fmla="*/ 46 w 58"/>
                <a:gd name="T67" fmla="*/ 86 h 115"/>
                <a:gd name="T68" fmla="*/ 42 w 58"/>
                <a:gd name="T69" fmla="*/ 90 h 115"/>
                <a:gd name="T70" fmla="*/ 39 w 58"/>
                <a:gd name="T71" fmla="*/ 91 h 115"/>
                <a:gd name="T72" fmla="*/ 38 w 58"/>
                <a:gd name="T73" fmla="*/ 96 h 115"/>
                <a:gd name="T74" fmla="*/ 39 w 58"/>
                <a:gd name="T75" fmla="*/ 104 h 115"/>
                <a:gd name="T76" fmla="*/ 38 w 58"/>
                <a:gd name="T77" fmla="*/ 109 h 115"/>
                <a:gd name="T78" fmla="*/ 35 w 58"/>
                <a:gd name="T79" fmla="*/ 112 h 115"/>
                <a:gd name="T80" fmla="*/ 28 w 58"/>
                <a:gd name="T81" fmla="*/ 115 h 115"/>
                <a:gd name="T82" fmla="*/ 27 w 58"/>
                <a:gd name="T83" fmla="*/ 105 h 115"/>
                <a:gd name="T84" fmla="*/ 24 w 58"/>
                <a:gd name="T85" fmla="*/ 93 h 115"/>
                <a:gd name="T86" fmla="*/ 20 w 58"/>
                <a:gd name="T87" fmla="*/ 85 h 115"/>
                <a:gd name="T88" fmla="*/ 14 w 58"/>
                <a:gd name="T89" fmla="*/ 80 h 115"/>
                <a:gd name="T90" fmla="*/ 9 w 58"/>
                <a:gd name="T91" fmla="*/ 72 h 115"/>
                <a:gd name="T92" fmla="*/ 5 w 58"/>
                <a:gd name="T93" fmla="*/ 68 h 115"/>
                <a:gd name="T94" fmla="*/ 1 w 58"/>
                <a:gd name="T95" fmla="*/ 64 h 115"/>
                <a:gd name="T96" fmla="*/ 0 w 58"/>
                <a:gd name="T97" fmla="*/ 58 h 115"/>
                <a:gd name="T98" fmla="*/ 0 w 58"/>
                <a:gd name="T99" fmla="*/ 53 h 115"/>
                <a:gd name="T100" fmla="*/ 6 w 58"/>
                <a:gd name="T101" fmla="*/ 47 h 115"/>
                <a:gd name="T102" fmla="*/ 9 w 58"/>
                <a:gd name="T103" fmla="*/ 44 h 115"/>
                <a:gd name="T104" fmla="*/ 11 w 58"/>
                <a:gd name="T105" fmla="*/ 39 h 115"/>
                <a:gd name="T106" fmla="*/ 11 w 58"/>
                <a:gd name="T107" fmla="*/ 33 h 115"/>
                <a:gd name="T108" fmla="*/ 11 w 58"/>
                <a:gd name="T109" fmla="*/ 28 h 115"/>
                <a:gd name="T110" fmla="*/ 9 w 58"/>
                <a:gd name="T111" fmla="*/ 23 h 115"/>
                <a:gd name="T112" fmla="*/ 11 w 58"/>
                <a:gd name="T113" fmla="*/ 16 h 115"/>
                <a:gd name="T114" fmla="*/ 9 w 58"/>
                <a:gd name="T115" fmla="*/ 14 h 115"/>
                <a:gd name="T116" fmla="*/ 12 w 58"/>
                <a:gd name="T117" fmla="*/ 11 h 115"/>
                <a:gd name="T118" fmla="*/ 16 w 58"/>
                <a:gd name="T119" fmla="*/ 8 h 115"/>
                <a:gd name="T120" fmla="*/ 19 w 58"/>
                <a:gd name="T121" fmla="*/ 6 h 115"/>
                <a:gd name="T122" fmla="*/ 31 w 58"/>
                <a:gd name="T12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 h="115">
                  <a:moveTo>
                    <a:pt x="49" y="57"/>
                  </a:moveTo>
                  <a:lnTo>
                    <a:pt x="50" y="58"/>
                  </a:lnTo>
                  <a:lnTo>
                    <a:pt x="50" y="58"/>
                  </a:lnTo>
                  <a:lnTo>
                    <a:pt x="50" y="58"/>
                  </a:lnTo>
                  <a:lnTo>
                    <a:pt x="50" y="58"/>
                  </a:lnTo>
                  <a:lnTo>
                    <a:pt x="49" y="60"/>
                  </a:lnTo>
                  <a:lnTo>
                    <a:pt x="49" y="60"/>
                  </a:lnTo>
                  <a:lnTo>
                    <a:pt x="49" y="60"/>
                  </a:lnTo>
                  <a:lnTo>
                    <a:pt x="47" y="60"/>
                  </a:lnTo>
                  <a:lnTo>
                    <a:pt x="47" y="60"/>
                  </a:lnTo>
                  <a:lnTo>
                    <a:pt x="46" y="60"/>
                  </a:lnTo>
                  <a:lnTo>
                    <a:pt x="46" y="58"/>
                  </a:lnTo>
                  <a:lnTo>
                    <a:pt x="46" y="57"/>
                  </a:lnTo>
                  <a:lnTo>
                    <a:pt x="46" y="57"/>
                  </a:lnTo>
                  <a:lnTo>
                    <a:pt x="49" y="57"/>
                  </a:lnTo>
                  <a:close/>
                  <a:moveTo>
                    <a:pt x="53" y="41"/>
                  </a:moveTo>
                  <a:lnTo>
                    <a:pt x="53" y="42"/>
                  </a:lnTo>
                  <a:lnTo>
                    <a:pt x="53" y="42"/>
                  </a:lnTo>
                  <a:lnTo>
                    <a:pt x="52" y="44"/>
                  </a:lnTo>
                  <a:lnTo>
                    <a:pt x="52" y="42"/>
                  </a:lnTo>
                  <a:lnTo>
                    <a:pt x="53" y="41"/>
                  </a:lnTo>
                  <a:close/>
                  <a:moveTo>
                    <a:pt x="31" y="0"/>
                  </a:moveTo>
                  <a:lnTo>
                    <a:pt x="31" y="0"/>
                  </a:lnTo>
                  <a:lnTo>
                    <a:pt x="33" y="0"/>
                  </a:lnTo>
                  <a:lnTo>
                    <a:pt x="33" y="1"/>
                  </a:lnTo>
                  <a:lnTo>
                    <a:pt x="31" y="1"/>
                  </a:lnTo>
                  <a:lnTo>
                    <a:pt x="33" y="3"/>
                  </a:lnTo>
                  <a:lnTo>
                    <a:pt x="35" y="3"/>
                  </a:lnTo>
                  <a:lnTo>
                    <a:pt x="33" y="1"/>
                  </a:lnTo>
                  <a:lnTo>
                    <a:pt x="33" y="1"/>
                  </a:lnTo>
                  <a:lnTo>
                    <a:pt x="35" y="1"/>
                  </a:lnTo>
                  <a:lnTo>
                    <a:pt x="36" y="1"/>
                  </a:lnTo>
                  <a:lnTo>
                    <a:pt x="38" y="1"/>
                  </a:lnTo>
                  <a:lnTo>
                    <a:pt x="38" y="5"/>
                  </a:lnTo>
                  <a:lnTo>
                    <a:pt x="41" y="8"/>
                  </a:lnTo>
                  <a:lnTo>
                    <a:pt x="39" y="9"/>
                  </a:lnTo>
                  <a:lnTo>
                    <a:pt x="41" y="9"/>
                  </a:lnTo>
                  <a:lnTo>
                    <a:pt x="42" y="9"/>
                  </a:lnTo>
                  <a:lnTo>
                    <a:pt x="44" y="8"/>
                  </a:lnTo>
                  <a:lnTo>
                    <a:pt x="46" y="6"/>
                  </a:lnTo>
                  <a:lnTo>
                    <a:pt x="49" y="5"/>
                  </a:lnTo>
                  <a:lnTo>
                    <a:pt x="50" y="5"/>
                  </a:lnTo>
                  <a:lnTo>
                    <a:pt x="50" y="6"/>
                  </a:lnTo>
                  <a:lnTo>
                    <a:pt x="52" y="8"/>
                  </a:lnTo>
                  <a:lnTo>
                    <a:pt x="50" y="8"/>
                  </a:lnTo>
                  <a:lnTo>
                    <a:pt x="49" y="9"/>
                  </a:lnTo>
                  <a:lnTo>
                    <a:pt x="47" y="14"/>
                  </a:lnTo>
                  <a:lnTo>
                    <a:pt x="44" y="16"/>
                  </a:lnTo>
                  <a:lnTo>
                    <a:pt x="42" y="17"/>
                  </a:lnTo>
                  <a:lnTo>
                    <a:pt x="42" y="17"/>
                  </a:lnTo>
                  <a:lnTo>
                    <a:pt x="42" y="19"/>
                  </a:lnTo>
                  <a:lnTo>
                    <a:pt x="42" y="22"/>
                  </a:lnTo>
                  <a:lnTo>
                    <a:pt x="44" y="23"/>
                  </a:lnTo>
                  <a:lnTo>
                    <a:pt x="46" y="25"/>
                  </a:lnTo>
                  <a:lnTo>
                    <a:pt x="47" y="25"/>
                  </a:lnTo>
                  <a:lnTo>
                    <a:pt x="50" y="28"/>
                  </a:lnTo>
                  <a:lnTo>
                    <a:pt x="50" y="30"/>
                  </a:lnTo>
                  <a:lnTo>
                    <a:pt x="50" y="31"/>
                  </a:lnTo>
                  <a:lnTo>
                    <a:pt x="50" y="33"/>
                  </a:lnTo>
                  <a:lnTo>
                    <a:pt x="52" y="34"/>
                  </a:lnTo>
                  <a:lnTo>
                    <a:pt x="49" y="38"/>
                  </a:lnTo>
                  <a:lnTo>
                    <a:pt x="47" y="41"/>
                  </a:lnTo>
                  <a:lnTo>
                    <a:pt x="46" y="44"/>
                  </a:lnTo>
                  <a:lnTo>
                    <a:pt x="42" y="45"/>
                  </a:lnTo>
                  <a:lnTo>
                    <a:pt x="38" y="49"/>
                  </a:lnTo>
                  <a:lnTo>
                    <a:pt x="38" y="50"/>
                  </a:lnTo>
                  <a:lnTo>
                    <a:pt x="36" y="52"/>
                  </a:lnTo>
                  <a:lnTo>
                    <a:pt x="36" y="52"/>
                  </a:lnTo>
                  <a:lnTo>
                    <a:pt x="36" y="53"/>
                  </a:lnTo>
                  <a:lnTo>
                    <a:pt x="38" y="57"/>
                  </a:lnTo>
                  <a:lnTo>
                    <a:pt x="39" y="60"/>
                  </a:lnTo>
                  <a:lnTo>
                    <a:pt x="42" y="60"/>
                  </a:lnTo>
                  <a:lnTo>
                    <a:pt x="46" y="60"/>
                  </a:lnTo>
                  <a:lnTo>
                    <a:pt x="46" y="61"/>
                  </a:lnTo>
                  <a:lnTo>
                    <a:pt x="46" y="63"/>
                  </a:lnTo>
                  <a:lnTo>
                    <a:pt x="47" y="63"/>
                  </a:lnTo>
                  <a:lnTo>
                    <a:pt x="49" y="63"/>
                  </a:lnTo>
                  <a:lnTo>
                    <a:pt x="49" y="61"/>
                  </a:lnTo>
                  <a:lnTo>
                    <a:pt x="50" y="61"/>
                  </a:lnTo>
                  <a:lnTo>
                    <a:pt x="52" y="64"/>
                  </a:lnTo>
                  <a:lnTo>
                    <a:pt x="53" y="66"/>
                  </a:lnTo>
                  <a:lnTo>
                    <a:pt x="53" y="66"/>
                  </a:lnTo>
                  <a:lnTo>
                    <a:pt x="53" y="66"/>
                  </a:lnTo>
                  <a:lnTo>
                    <a:pt x="52" y="66"/>
                  </a:lnTo>
                  <a:lnTo>
                    <a:pt x="53" y="68"/>
                  </a:lnTo>
                  <a:lnTo>
                    <a:pt x="55" y="68"/>
                  </a:lnTo>
                  <a:lnTo>
                    <a:pt x="55" y="68"/>
                  </a:lnTo>
                  <a:lnTo>
                    <a:pt x="57" y="68"/>
                  </a:lnTo>
                  <a:lnTo>
                    <a:pt x="57" y="68"/>
                  </a:lnTo>
                  <a:lnTo>
                    <a:pt x="57" y="71"/>
                  </a:lnTo>
                  <a:lnTo>
                    <a:pt x="57" y="72"/>
                  </a:lnTo>
                  <a:lnTo>
                    <a:pt x="57" y="74"/>
                  </a:lnTo>
                  <a:lnTo>
                    <a:pt x="57" y="77"/>
                  </a:lnTo>
                  <a:lnTo>
                    <a:pt x="58" y="79"/>
                  </a:lnTo>
                  <a:lnTo>
                    <a:pt x="58" y="79"/>
                  </a:lnTo>
                  <a:lnTo>
                    <a:pt x="57" y="80"/>
                  </a:lnTo>
                  <a:lnTo>
                    <a:pt x="55" y="82"/>
                  </a:lnTo>
                  <a:lnTo>
                    <a:pt x="52" y="83"/>
                  </a:lnTo>
                  <a:lnTo>
                    <a:pt x="50" y="83"/>
                  </a:lnTo>
                  <a:lnTo>
                    <a:pt x="47" y="85"/>
                  </a:lnTo>
                  <a:lnTo>
                    <a:pt x="47" y="86"/>
                  </a:lnTo>
                  <a:lnTo>
                    <a:pt x="46" y="86"/>
                  </a:lnTo>
                  <a:lnTo>
                    <a:pt x="44" y="88"/>
                  </a:lnTo>
                  <a:lnTo>
                    <a:pt x="44" y="88"/>
                  </a:lnTo>
                  <a:lnTo>
                    <a:pt x="42" y="90"/>
                  </a:lnTo>
                  <a:lnTo>
                    <a:pt x="42" y="91"/>
                  </a:lnTo>
                  <a:lnTo>
                    <a:pt x="39" y="91"/>
                  </a:lnTo>
                  <a:lnTo>
                    <a:pt x="39" y="91"/>
                  </a:lnTo>
                  <a:lnTo>
                    <a:pt x="38" y="93"/>
                  </a:lnTo>
                  <a:lnTo>
                    <a:pt x="38" y="94"/>
                  </a:lnTo>
                  <a:lnTo>
                    <a:pt x="38" y="96"/>
                  </a:lnTo>
                  <a:lnTo>
                    <a:pt x="38" y="99"/>
                  </a:lnTo>
                  <a:lnTo>
                    <a:pt x="39" y="102"/>
                  </a:lnTo>
                  <a:lnTo>
                    <a:pt x="39" y="104"/>
                  </a:lnTo>
                  <a:lnTo>
                    <a:pt x="39" y="105"/>
                  </a:lnTo>
                  <a:lnTo>
                    <a:pt x="38" y="105"/>
                  </a:lnTo>
                  <a:lnTo>
                    <a:pt x="38" y="109"/>
                  </a:lnTo>
                  <a:lnTo>
                    <a:pt x="36" y="109"/>
                  </a:lnTo>
                  <a:lnTo>
                    <a:pt x="35" y="112"/>
                  </a:lnTo>
                  <a:lnTo>
                    <a:pt x="35" y="112"/>
                  </a:lnTo>
                  <a:lnTo>
                    <a:pt x="33" y="113"/>
                  </a:lnTo>
                  <a:lnTo>
                    <a:pt x="30" y="113"/>
                  </a:lnTo>
                  <a:lnTo>
                    <a:pt x="28" y="115"/>
                  </a:lnTo>
                  <a:lnTo>
                    <a:pt x="28" y="112"/>
                  </a:lnTo>
                  <a:lnTo>
                    <a:pt x="27" y="109"/>
                  </a:lnTo>
                  <a:lnTo>
                    <a:pt x="27" y="105"/>
                  </a:lnTo>
                  <a:lnTo>
                    <a:pt x="25" y="101"/>
                  </a:lnTo>
                  <a:lnTo>
                    <a:pt x="24" y="97"/>
                  </a:lnTo>
                  <a:lnTo>
                    <a:pt x="24" y="93"/>
                  </a:lnTo>
                  <a:lnTo>
                    <a:pt x="22" y="90"/>
                  </a:lnTo>
                  <a:lnTo>
                    <a:pt x="22" y="85"/>
                  </a:lnTo>
                  <a:lnTo>
                    <a:pt x="20" y="85"/>
                  </a:lnTo>
                  <a:lnTo>
                    <a:pt x="19" y="83"/>
                  </a:lnTo>
                  <a:lnTo>
                    <a:pt x="16" y="82"/>
                  </a:lnTo>
                  <a:lnTo>
                    <a:pt x="14" y="80"/>
                  </a:lnTo>
                  <a:lnTo>
                    <a:pt x="11" y="79"/>
                  </a:lnTo>
                  <a:lnTo>
                    <a:pt x="11" y="75"/>
                  </a:lnTo>
                  <a:lnTo>
                    <a:pt x="9" y="72"/>
                  </a:lnTo>
                  <a:lnTo>
                    <a:pt x="8" y="69"/>
                  </a:lnTo>
                  <a:lnTo>
                    <a:pt x="8" y="69"/>
                  </a:lnTo>
                  <a:lnTo>
                    <a:pt x="5" y="68"/>
                  </a:lnTo>
                  <a:lnTo>
                    <a:pt x="3" y="68"/>
                  </a:lnTo>
                  <a:lnTo>
                    <a:pt x="3" y="66"/>
                  </a:lnTo>
                  <a:lnTo>
                    <a:pt x="1" y="64"/>
                  </a:lnTo>
                  <a:lnTo>
                    <a:pt x="1" y="61"/>
                  </a:lnTo>
                  <a:lnTo>
                    <a:pt x="0" y="60"/>
                  </a:lnTo>
                  <a:lnTo>
                    <a:pt x="0" y="58"/>
                  </a:lnTo>
                  <a:lnTo>
                    <a:pt x="0" y="55"/>
                  </a:lnTo>
                  <a:lnTo>
                    <a:pt x="0" y="53"/>
                  </a:lnTo>
                  <a:lnTo>
                    <a:pt x="0" y="53"/>
                  </a:lnTo>
                  <a:lnTo>
                    <a:pt x="3" y="50"/>
                  </a:lnTo>
                  <a:lnTo>
                    <a:pt x="5" y="49"/>
                  </a:lnTo>
                  <a:lnTo>
                    <a:pt x="6" y="47"/>
                  </a:lnTo>
                  <a:lnTo>
                    <a:pt x="8" y="47"/>
                  </a:lnTo>
                  <a:lnTo>
                    <a:pt x="8" y="45"/>
                  </a:lnTo>
                  <a:lnTo>
                    <a:pt x="9" y="44"/>
                  </a:lnTo>
                  <a:lnTo>
                    <a:pt x="9" y="42"/>
                  </a:lnTo>
                  <a:lnTo>
                    <a:pt x="9" y="41"/>
                  </a:lnTo>
                  <a:lnTo>
                    <a:pt x="11" y="39"/>
                  </a:lnTo>
                  <a:lnTo>
                    <a:pt x="11" y="38"/>
                  </a:lnTo>
                  <a:lnTo>
                    <a:pt x="12" y="34"/>
                  </a:lnTo>
                  <a:lnTo>
                    <a:pt x="11" y="33"/>
                  </a:lnTo>
                  <a:lnTo>
                    <a:pt x="11" y="31"/>
                  </a:lnTo>
                  <a:lnTo>
                    <a:pt x="11" y="28"/>
                  </a:lnTo>
                  <a:lnTo>
                    <a:pt x="11" y="28"/>
                  </a:lnTo>
                  <a:lnTo>
                    <a:pt x="11" y="27"/>
                  </a:lnTo>
                  <a:lnTo>
                    <a:pt x="9" y="25"/>
                  </a:lnTo>
                  <a:lnTo>
                    <a:pt x="9" y="23"/>
                  </a:lnTo>
                  <a:lnTo>
                    <a:pt x="11" y="22"/>
                  </a:lnTo>
                  <a:lnTo>
                    <a:pt x="11" y="19"/>
                  </a:lnTo>
                  <a:lnTo>
                    <a:pt x="11" y="16"/>
                  </a:lnTo>
                  <a:lnTo>
                    <a:pt x="11" y="16"/>
                  </a:lnTo>
                  <a:lnTo>
                    <a:pt x="11" y="14"/>
                  </a:lnTo>
                  <a:lnTo>
                    <a:pt x="9" y="14"/>
                  </a:lnTo>
                  <a:lnTo>
                    <a:pt x="9" y="14"/>
                  </a:lnTo>
                  <a:lnTo>
                    <a:pt x="9" y="12"/>
                  </a:lnTo>
                  <a:lnTo>
                    <a:pt x="12" y="11"/>
                  </a:lnTo>
                  <a:lnTo>
                    <a:pt x="12" y="9"/>
                  </a:lnTo>
                  <a:lnTo>
                    <a:pt x="14" y="9"/>
                  </a:lnTo>
                  <a:lnTo>
                    <a:pt x="16" y="8"/>
                  </a:lnTo>
                  <a:lnTo>
                    <a:pt x="16" y="8"/>
                  </a:lnTo>
                  <a:lnTo>
                    <a:pt x="14" y="6"/>
                  </a:lnTo>
                  <a:lnTo>
                    <a:pt x="19" y="6"/>
                  </a:lnTo>
                  <a:lnTo>
                    <a:pt x="22" y="3"/>
                  </a:lnTo>
                  <a:lnTo>
                    <a:pt x="24" y="3"/>
                  </a:lnTo>
                  <a:lnTo>
                    <a:pt x="3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68" name="Freeform 36"/>
            <p:cNvSpPr>
              <a:spLocks noEditPoints="1"/>
            </p:cNvSpPr>
            <p:nvPr/>
          </p:nvSpPr>
          <p:spPr bwMode="auto">
            <a:xfrm>
              <a:off x="7244453" y="3139182"/>
              <a:ext cx="399591" cy="251450"/>
            </a:xfrm>
            <a:custGeom>
              <a:avLst/>
              <a:gdLst>
                <a:gd name="T0" fmla="*/ 7 w 205"/>
                <a:gd name="T1" fmla="*/ 63 h 129"/>
                <a:gd name="T2" fmla="*/ 97 w 205"/>
                <a:gd name="T3" fmla="*/ 6 h 129"/>
                <a:gd name="T4" fmla="*/ 108 w 205"/>
                <a:gd name="T5" fmla="*/ 11 h 129"/>
                <a:gd name="T6" fmla="*/ 110 w 205"/>
                <a:gd name="T7" fmla="*/ 16 h 129"/>
                <a:gd name="T8" fmla="*/ 110 w 205"/>
                <a:gd name="T9" fmla="*/ 20 h 129"/>
                <a:gd name="T10" fmla="*/ 116 w 205"/>
                <a:gd name="T11" fmla="*/ 28 h 129"/>
                <a:gd name="T12" fmla="*/ 129 w 205"/>
                <a:gd name="T13" fmla="*/ 27 h 129"/>
                <a:gd name="T14" fmla="*/ 137 w 205"/>
                <a:gd name="T15" fmla="*/ 33 h 129"/>
                <a:gd name="T16" fmla="*/ 146 w 205"/>
                <a:gd name="T17" fmla="*/ 50 h 129"/>
                <a:gd name="T18" fmla="*/ 168 w 205"/>
                <a:gd name="T19" fmla="*/ 66 h 129"/>
                <a:gd name="T20" fmla="*/ 189 w 205"/>
                <a:gd name="T21" fmla="*/ 79 h 129"/>
                <a:gd name="T22" fmla="*/ 198 w 205"/>
                <a:gd name="T23" fmla="*/ 80 h 129"/>
                <a:gd name="T24" fmla="*/ 203 w 205"/>
                <a:gd name="T25" fmla="*/ 88 h 129"/>
                <a:gd name="T26" fmla="*/ 192 w 205"/>
                <a:gd name="T27" fmla="*/ 90 h 129"/>
                <a:gd name="T28" fmla="*/ 178 w 205"/>
                <a:gd name="T29" fmla="*/ 96 h 129"/>
                <a:gd name="T30" fmla="*/ 168 w 205"/>
                <a:gd name="T31" fmla="*/ 113 h 129"/>
                <a:gd name="T32" fmla="*/ 159 w 205"/>
                <a:gd name="T33" fmla="*/ 116 h 129"/>
                <a:gd name="T34" fmla="*/ 152 w 205"/>
                <a:gd name="T35" fmla="*/ 121 h 129"/>
                <a:gd name="T36" fmla="*/ 145 w 205"/>
                <a:gd name="T37" fmla="*/ 127 h 129"/>
                <a:gd name="T38" fmla="*/ 137 w 205"/>
                <a:gd name="T39" fmla="*/ 124 h 129"/>
                <a:gd name="T40" fmla="*/ 127 w 205"/>
                <a:gd name="T41" fmla="*/ 121 h 129"/>
                <a:gd name="T42" fmla="*/ 124 w 205"/>
                <a:gd name="T43" fmla="*/ 115 h 129"/>
                <a:gd name="T44" fmla="*/ 118 w 205"/>
                <a:gd name="T45" fmla="*/ 104 h 129"/>
                <a:gd name="T46" fmla="*/ 100 w 205"/>
                <a:gd name="T47" fmla="*/ 94 h 129"/>
                <a:gd name="T48" fmla="*/ 91 w 205"/>
                <a:gd name="T49" fmla="*/ 86 h 129"/>
                <a:gd name="T50" fmla="*/ 82 w 205"/>
                <a:gd name="T51" fmla="*/ 85 h 129"/>
                <a:gd name="T52" fmla="*/ 69 w 205"/>
                <a:gd name="T53" fmla="*/ 82 h 129"/>
                <a:gd name="T54" fmla="*/ 59 w 205"/>
                <a:gd name="T55" fmla="*/ 77 h 129"/>
                <a:gd name="T56" fmla="*/ 53 w 205"/>
                <a:gd name="T57" fmla="*/ 80 h 129"/>
                <a:gd name="T58" fmla="*/ 34 w 205"/>
                <a:gd name="T59" fmla="*/ 86 h 129"/>
                <a:gd name="T60" fmla="*/ 20 w 205"/>
                <a:gd name="T61" fmla="*/ 93 h 129"/>
                <a:gd name="T62" fmla="*/ 18 w 205"/>
                <a:gd name="T63" fmla="*/ 71 h 129"/>
                <a:gd name="T64" fmla="*/ 15 w 205"/>
                <a:gd name="T65" fmla="*/ 61 h 129"/>
                <a:gd name="T66" fmla="*/ 9 w 205"/>
                <a:gd name="T67" fmla="*/ 58 h 129"/>
                <a:gd name="T68" fmla="*/ 14 w 205"/>
                <a:gd name="T69" fmla="*/ 53 h 129"/>
                <a:gd name="T70" fmla="*/ 7 w 205"/>
                <a:gd name="T71" fmla="*/ 49 h 129"/>
                <a:gd name="T72" fmla="*/ 4 w 205"/>
                <a:gd name="T73" fmla="*/ 39 h 129"/>
                <a:gd name="T74" fmla="*/ 12 w 205"/>
                <a:gd name="T75" fmla="*/ 34 h 129"/>
                <a:gd name="T76" fmla="*/ 25 w 205"/>
                <a:gd name="T77" fmla="*/ 36 h 129"/>
                <a:gd name="T78" fmla="*/ 31 w 205"/>
                <a:gd name="T79" fmla="*/ 33 h 129"/>
                <a:gd name="T80" fmla="*/ 25 w 205"/>
                <a:gd name="T81" fmla="*/ 25 h 129"/>
                <a:gd name="T82" fmla="*/ 18 w 205"/>
                <a:gd name="T83" fmla="*/ 12 h 129"/>
                <a:gd name="T84" fmla="*/ 4 w 205"/>
                <a:gd name="T85" fmla="*/ 19 h 129"/>
                <a:gd name="T86" fmla="*/ 1 w 205"/>
                <a:gd name="T87" fmla="*/ 22 h 129"/>
                <a:gd name="T88" fmla="*/ 17 w 205"/>
                <a:gd name="T89" fmla="*/ 9 h 129"/>
                <a:gd name="T90" fmla="*/ 34 w 205"/>
                <a:gd name="T91" fmla="*/ 14 h 129"/>
                <a:gd name="T92" fmla="*/ 42 w 205"/>
                <a:gd name="T93" fmla="*/ 25 h 129"/>
                <a:gd name="T94" fmla="*/ 53 w 205"/>
                <a:gd name="T95" fmla="*/ 25 h 129"/>
                <a:gd name="T96" fmla="*/ 66 w 205"/>
                <a:gd name="T97" fmla="*/ 25 h 129"/>
                <a:gd name="T98" fmla="*/ 66 w 205"/>
                <a:gd name="T99" fmla="*/ 17 h 129"/>
                <a:gd name="T100" fmla="*/ 75 w 205"/>
                <a:gd name="T101" fmla="*/ 20 h 129"/>
                <a:gd name="T102" fmla="*/ 74 w 205"/>
                <a:gd name="T103" fmla="*/ 11 h 129"/>
                <a:gd name="T104" fmla="*/ 80 w 205"/>
                <a:gd name="T105" fmla="*/ 6 h 129"/>
                <a:gd name="T106" fmla="*/ 85 w 205"/>
                <a:gd name="T107" fmla="*/ 9 h 129"/>
                <a:gd name="T108" fmla="*/ 82 w 205"/>
                <a:gd name="T109" fmla="*/ 5 h 129"/>
                <a:gd name="T110" fmla="*/ 88 w 205"/>
                <a:gd name="T111"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129">
                  <a:moveTo>
                    <a:pt x="7" y="63"/>
                  </a:moveTo>
                  <a:lnTo>
                    <a:pt x="9" y="63"/>
                  </a:lnTo>
                  <a:lnTo>
                    <a:pt x="7" y="64"/>
                  </a:lnTo>
                  <a:lnTo>
                    <a:pt x="9" y="69"/>
                  </a:lnTo>
                  <a:lnTo>
                    <a:pt x="9" y="69"/>
                  </a:lnTo>
                  <a:lnTo>
                    <a:pt x="7" y="68"/>
                  </a:lnTo>
                  <a:lnTo>
                    <a:pt x="7" y="64"/>
                  </a:lnTo>
                  <a:lnTo>
                    <a:pt x="7" y="63"/>
                  </a:lnTo>
                  <a:close/>
                  <a:moveTo>
                    <a:pt x="88" y="0"/>
                  </a:moveTo>
                  <a:lnTo>
                    <a:pt x="89" y="1"/>
                  </a:lnTo>
                  <a:lnTo>
                    <a:pt x="93" y="5"/>
                  </a:lnTo>
                  <a:lnTo>
                    <a:pt x="93" y="5"/>
                  </a:lnTo>
                  <a:lnTo>
                    <a:pt x="94" y="5"/>
                  </a:lnTo>
                  <a:lnTo>
                    <a:pt x="96" y="5"/>
                  </a:lnTo>
                  <a:lnTo>
                    <a:pt x="96" y="5"/>
                  </a:lnTo>
                  <a:lnTo>
                    <a:pt x="97" y="6"/>
                  </a:lnTo>
                  <a:lnTo>
                    <a:pt x="97" y="8"/>
                  </a:lnTo>
                  <a:lnTo>
                    <a:pt x="99" y="8"/>
                  </a:lnTo>
                  <a:lnTo>
                    <a:pt x="100" y="9"/>
                  </a:lnTo>
                  <a:lnTo>
                    <a:pt x="105" y="9"/>
                  </a:lnTo>
                  <a:lnTo>
                    <a:pt x="107" y="9"/>
                  </a:lnTo>
                  <a:lnTo>
                    <a:pt x="107" y="9"/>
                  </a:lnTo>
                  <a:lnTo>
                    <a:pt x="108" y="11"/>
                  </a:lnTo>
                  <a:lnTo>
                    <a:pt x="108" y="11"/>
                  </a:lnTo>
                  <a:lnTo>
                    <a:pt x="108" y="11"/>
                  </a:lnTo>
                  <a:lnTo>
                    <a:pt x="108" y="11"/>
                  </a:lnTo>
                  <a:lnTo>
                    <a:pt x="108" y="12"/>
                  </a:lnTo>
                  <a:lnTo>
                    <a:pt x="108" y="14"/>
                  </a:lnTo>
                  <a:lnTo>
                    <a:pt x="107" y="14"/>
                  </a:lnTo>
                  <a:lnTo>
                    <a:pt x="107" y="14"/>
                  </a:lnTo>
                  <a:lnTo>
                    <a:pt x="108" y="14"/>
                  </a:lnTo>
                  <a:lnTo>
                    <a:pt x="110" y="16"/>
                  </a:lnTo>
                  <a:lnTo>
                    <a:pt x="110" y="17"/>
                  </a:lnTo>
                  <a:lnTo>
                    <a:pt x="111" y="17"/>
                  </a:lnTo>
                  <a:lnTo>
                    <a:pt x="111" y="17"/>
                  </a:lnTo>
                  <a:lnTo>
                    <a:pt x="110" y="17"/>
                  </a:lnTo>
                  <a:lnTo>
                    <a:pt x="110" y="17"/>
                  </a:lnTo>
                  <a:lnTo>
                    <a:pt x="110" y="19"/>
                  </a:lnTo>
                  <a:lnTo>
                    <a:pt x="110" y="19"/>
                  </a:lnTo>
                  <a:lnTo>
                    <a:pt x="110" y="20"/>
                  </a:lnTo>
                  <a:lnTo>
                    <a:pt x="110" y="20"/>
                  </a:lnTo>
                  <a:lnTo>
                    <a:pt x="110" y="22"/>
                  </a:lnTo>
                  <a:lnTo>
                    <a:pt x="108" y="23"/>
                  </a:lnTo>
                  <a:lnTo>
                    <a:pt x="108" y="23"/>
                  </a:lnTo>
                  <a:lnTo>
                    <a:pt x="110" y="25"/>
                  </a:lnTo>
                  <a:lnTo>
                    <a:pt x="111" y="25"/>
                  </a:lnTo>
                  <a:lnTo>
                    <a:pt x="115" y="27"/>
                  </a:lnTo>
                  <a:lnTo>
                    <a:pt x="116" y="28"/>
                  </a:lnTo>
                  <a:lnTo>
                    <a:pt x="119" y="27"/>
                  </a:lnTo>
                  <a:lnTo>
                    <a:pt x="121" y="27"/>
                  </a:lnTo>
                  <a:lnTo>
                    <a:pt x="121" y="27"/>
                  </a:lnTo>
                  <a:lnTo>
                    <a:pt x="124" y="28"/>
                  </a:lnTo>
                  <a:lnTo>
                    <a:pt x="126" y="28"/>
                  </a:lnTo>
                  <a:lnTo>
                    <a:pt x="126" y="28"/>
                  </a:lnTo>
                  <a:lnTo>
                    <a:pt x="127" y="28"/>
                  </a:lnTo>
                  <a:lnTo>
                    <a:pt x="129" y="27"/>
                  </a:lnTo>
                  <a:lnTo>
                    <a:pt x="129" y="27"/>
                  </a:lnTo>
                  <a:lnTo>
                    <a:pt x="129" y="27"/>
                  </a:lnTo>
                  <a:lnTo>
                    <a:pt x="130" y="27"/>
                  </a:lnTo>
                  <a:lnTo>
                    <a:pt x="132" y="27"/>
                  </a:lnTo>
                  <a:lnTo>
                    <a:pt x="134" y="28"/>
                  </a:lnTo>
                  <a:lnTo>
                    <a:pt x="135" y="30"/>
                  </a:lnTo>
                  <a:lnTo>
                    <a:pt x="137" y="31"/>
                  </a:lnTo>
                  <a:lnTo>
                    <a:pt x="137" y="33"/>
                  </a:lnTo>
                  <a:lnTo>
                    <a:pt x="138" y="36"/>
                  </a:lnTo>
                  <a:lnTo>
                    <a:pt x="140" y="39"/>
                  </a:lnTo>
                  <a:lnTo>
                    <a:pt x="141" y="41"/>
                  </a:lnTo>
                  <a:lnTo>
                    <a:pt x="143" y="42"/>
                  </a:lnTo>
                  <a:lnTo>
                    <a:pt x="143" y="47"/>
                  </a:lnTo>
                  <a:lnTo>
                    <a:pt x="145" y="49"/>
                  </a:lnTo>
                  <a:lnTo>
                    <a:pt x="145" y="49"/>
                  </a:lnTo>
                  <a:lnTo>
                    <a:pt x="146" y="50"/>
                  </a:lnTo>
                  <a:lnTo>
                    <a:pt x="151" y="53"/>
                  </a:lnTo>
                  <a:lnTo>
                    <a:pt x="152" y="55"/>
                  </a:lnTo>
                  <a:lnTo>
                    <a:pt x="156" y="57"/>
                  </a:lnTo>
                  <a:lnTo>
                    <a:pt x="159" y="58"/>
                  </a:lnTo>
                  <a:lnTo>
                    <a:pt x="162" y="61"/>
                  </a:lnTo>
                  <a:lnTo>
                    <a:pt x="162" y="63"/>
                  </a:lnTo>
                  <a:lnTo>
                    <a:pt x="165" y="64"/>
                  </a:lnTo>
                  <a:lnTo>
                    <a:pt x="168" y="66"/>
                  </a:lnTo>
                  <a:lnTo>
                    <a:pt x="170" y="66"/>
                  </a:lnTo>
                  <a:lnTo>
                    <a:pt x="173" y="68"/>
                  </a:lnTo>
                  <a:lnTo>
                    <a:pt x="175" y="69"/>
                  </a:lnTo>
                  <a:lnTo>
                    <a:pt x="176" y="69"/>
                  </a:lnTo>
                  <a:lnTo>
                    <a:pt x="178" y="71"/>
                  </a:lnTo>
                  <a:lnTo>
                    <a:pt x="181" y="72"/>
                  </a:lnTo>
                  <a:lnTo>
                    <a:pt x="186" y="75"/>
                  </a:lnTo>
                  <a:lnTo>
                    <a:pt x="189" y="79"/>
                  </a:lnTo>
                  <a:lnTo>
                    <a:pt x="190" y="79"/>
                  </a:lnTo>
                  <a:lnTo>
                    <a:pt x="190" y="79"/>
                  </a:lnTo>
                  <a:lnTo>
                    <a:pt x="192" y="77"/>
                  </a:lnTo>
                  <a:lnTo>
                    <a:pt x="193" y="77"/>
                  </a:lnTo>
                  <a:lnTo>
                    <a:pt x="195" y="77"/>
                  </a:lnTo>
                  <a:lnTo>
                    <a:pt x="197" y="79"/>
                  </a:lnTo>
                  <a:lnTo>
                    <a:pt x="197" y="79"/>
                  </a:lnTo>
                  <a:lnTo>
                    <a:pt x="198" y="80"/>
                  </a:lnTo>
                  <a:lnTo>
                    <a:pt x="200" y="80"/>
                  </a:lnTo>
                  <a:lnTo>
                    <a:pt x="200" y="82"/>
                  </a:lnTo>
                  <a:lnTo>
                    <a:pt x="203" y="82"/>
                  </a:lnTo>
                  <a:lnTo>
                    <a:pt x="203" y="82"/>
                  </a:lnTo>
                  <a:lnTo>
                    <a:pt x="205" y="83"/>
                  </a:lnTo>
                  <a:lnTo>
                    <a:pt x="205" y="83"/>
                  </a:lnTo>
                  <a:lnTo>
                    <a:pt x="203" y="85"/>
                  </a:lnTo>
                  <a:lnTo>
                    <a:pt x="203" y="88"/>
                  </a:lnTo>
                  <a:lnTo>
                    <a:pt x="203" y="91"/>
                  </a:lnTo>
                  <a:lnTo>
                    <a:pt x="203" y="93"/>
                  </a:lnTo>
                  <a:lnTo>
                    <a:pt x="201" y="93"/>
                  </a:lnTo>
                  <a:lnTo>
                    <a:pt x="200" y="93"/>
                  </a:lnTo>
                  <a:lnTo>
                    <a:pt x="197" y="91"/>
                  </a:lnTo>
                  <a:lnTo>
                    <a:pt x="193" y="90"/>
                  </a:lnTo>
                  <a:lnTo>
                    <a:pt x="192" y="90"/>
                  </a:lnTo>
                  <a:lnTo>
                    <a:pt x="192" y="90"/>
                  </a:lnTo>
                  <a:lnTo>
                    <a:pt x="190" y="90"/>
                  </a:lnTo>
                  <a:lnTo>
                    <a:pt x="190" y="91"/>
                  </a:lnTo>
                  <a:lnTo>
                    <a:pt x="189" y="93"/>
                  </a:lnTo>
                  <a:lnTo>
                    <a:pt x="189" y="94"/>
                  </a:lnTo>
                  <a:lnTo>
                    <a:pt x="184" y="94"/>
                  </a:lnTo>
                  <a:lnTo>
                    <a:pt x="182" y="94"/>
                  </a:lnTo>
                  <a:lnTo>
                    <a:pt x="179" y="96"/>
                  </a:lnTo>
                  <a:lnTo>
                    <a:pt x="178" y="96"/>
                  </a:lnTo>
                  <a:lnTo>
                    <a:pt x="178" y="98"/>
                  </a:lnTo>
                  <a:lnTo>
                    <a:pt x="176" y="99"/>
                  </a:lnTo>
                  <a:lnTo>
                    <a:pt x="176" y="102"/>
                  </a:lnTo>
                  <a:lnTo>
                    <a:pt x="175" y="105"/>
                  </a:lnTo>
                  <a:lnTo>
                    <a:pt x="175" y="109"/>
                  </a:lnTo>
                  <a:lnTo>
                    <a:pt x="173" y="110"/>
                  </a:lnTo>
                  <a:lnTo>
                    <a:pt x="171" y="112"/>
                  </a:lnTo>
                  <a:lnTo>
                    <a:pt x="168" y="113"/>
                  </a:lnTo>
                  <a:lnTo>
                    <a:pt x="167" y="113"/>
                  </a:lnTo>
                  <a:lnTo>
                    <a:pt x="167" y="113"/>
                  </a:lnTo>
                  <a:lnTo>
                    <a:pt x="167" y="115"/>
                  </a:lnTo>
                  <a:lnTo>
                    <a:pt x="167" y="115"/>
                  </a:lnTo>
                  <a:lnTo>
                    <a:pt x="165" y="115"/>
                  </a:lnTo>
                  <a:lnTo>
                    <a:pt x="164" y="115"/>
                  </a:lnTo>
                  <a:lnTo>
                    <a:pt x="162" y="115"/>
                  </a:lnTo>
                  <a:lnTo>
                    <a:pt x="159" y="116"/>
                  </a:lnTo>
                  <a:lnTo>
                    <a:pt x="156" y="118"/>
                  </a:lnTo>
                  <a:lnTo>
                    <a:pt x="154" y="118"/>
                  </a:lnTo>
                  <a:lnTo>
                    <a:pt x="154" y="118"/>
                  </a:lnTo>
                  <a:lnTo>
                    <a:pt x="152" y="118"/>
                  </a:lnTo>
                  <a:lnTo>
                    <a:pt x="154" y="120"/>
                  </a:lnTo>
                  <a:lnTo>
                    <a:pt x="154" y="120"/>
                  </a:lnTo>
                  <a:lnTo>
                    <a:pt x="154" y="120"/>
                  </a:lnTo>
                  <a:lnTo>
                    <a:pt x="152" y="121"/>
                  </a:lnTo>
                  <a:lnTo>
                    <a:pt x="152" y="123"/>
                  </a:lnTo>
                  <a:lnTo>
                    <a:pt x="152" y="124"/>
                  </a:lnTo>
                  <a:lnTo>
                    <a:pt x="151" y="124"/>
                  </a:lnTo>
                  <a:lnTo>
                    <a:pt x="149" y="126"/>
                  </a:lnTo>
                  <a:lnTo>
                    <a:pt x="148" y="127"/>
                  </a:lnTo>
                  <a:lnTo>
                    <a:pt x="146" y="127"/>
                  </a:lnTo>
                  <a:lnTo>
                    <a:pt x="146" y="127"/>
                  </a:lnTo>
                  <a:lnTo>
                    <a:pt x="145" y="127"/>
                  </a:lnTo>
                  <a:lnTo>
                    <a:pt x="143" y="127"/>
                  </a:lnTo>
                  <a:lnTo>
                    <a:pt x="143" y="127"/>
                  </a:lnTo>
                  <a:lnTo>
                    <a:pt x="141" y="129"/>
                  </a:lnTo>
                  <a:lnTo>
                    <a:pt x="141" y="129"/>
                  </a:lnTo>
                  <a:lnTo>
                    <a:pt x="141" y="127"/>
                  </a:lnTo>
                  <a:lnTo>
                    <a:pt x="140" y="126"/>
                  </a:lnTo>
                  <a:lnTo>
                    <a:pt x="138" y="126"/>
                  </a:lnTo>
                  <a:lnTo>
                    <a:pt x="137" y="124"/>
                  </a:lnTo>
                  <a:lnTo>
                    <a:pt x="137" y="124"/>
                  </a:lnTo>
                  <a:lnTo>
                    <a:pt x="135" y="124"/>
                  </a:lnTo>
                  <a:lnTo>
                    <a:pt x="134" y="124"/>
                  </a:lnTo>
                  <a:lnTo>
                    <a:pt x="132" y="124"/>
                  </a:lnTo>
                  <a:lnTo>
                    <a:pt x="130" y="124"/>
                  </a:lnTo>
                  <a:lnTo>
                    <a:pt x="129" y="123"/>
                  </a:lnTo>
                  <a:lnTo>
                    <a:pt x="127" y="121"/>
                  </a:lnTo>
                  <a:lnTo>
                    <a:pt x="127" y="121"/>
                  </a:lnTo>
                  <a:lnTo>
                    <a:pt x="126" y="121"/>
                  </a:lnTo>
                  <a:lnTo>
                    <a:pt x="126" y="121"/>
                  </a:lnTo>
                  <a:lnTo>
                    <a:pt x="126" y="120"/>
                  </a:lnTo>
                  <a:lnTo>
                    <a:pt x="126" y="120"/>
                  </a:lnTo>
                  <a:lnTo>
                    <a:pt x="126" y="116"/>
                  </a:lnTo>
                  <a:lnTo>
                    <a:pt x="126" y="116"/>
                  </a:lnTo>
                  <a:lnTo>
                    <a:pt x="124" y="115"/>
                  </a:lnTo>
                  <a:lnTo>
                    <a:pt x="124" y="115"/>
                  </a:lnTo>
                  <a:lnTo>
                    <a:pt x="126" y="115"/>
                  </a:lnTo>
                  <a:lnTo>
                    <a:pt x="126" y="113"/>
                  </a:lnTo>
                  <a:lnTo>
                    <a:pt x="126" y="112"/>
                  </a:lnTo>
                  <a:lnTo>
                    <a:pt x="126" y="110"/>
                  </a:lnTo>
                  <a:lnTo>
                    <a:pt x="124" y="109"/>
                  </a:lnTo>
                  <a:lnTo>
                    <a:pt x="126" y="105"/>
                  </a:lnTo>
                  <a:lnTo>
                    <a:pt x="124" y="104"/>
                  </a:lnTo>
                  <a:lnTo>
                    <a:pt x="118" y="104"/>
                  </a:lnTo>
                  <a:lnTo>
                    <a:pt x="113" y="104"/>
                  </a:lnTo>
                  <a:lnTo>
                    <a:pt x="113" y="104"/>
                  </a:lnTo>
                  <a:lnTo>
                    <a:pt x="110" y="101"/>
                  </a:lnTo>
                  <a:lnTo>
                    <a:pt x="108" y="99"/>
                  </a:lnTo>
                  <a:lnTo>
                    <a:pt x="107" y="98"/>
                  </a:lnTo>
                  <a:lnTo>
                    <a:pt x="104" y="96"/>
                  </a:lnTo>
                  <a:lnTo>
                    <a:pt x="102" y="96"/>
                  </a:lnTo>
                  <a:lnTo>
                    <a:pt x="100" y="94"/>
                  </a:lnTo>
                  <a:lnTo>
                    <a:pt x="99" y="93"/>
                  </a:lnTo>
                  <a:lnTo>
                    <a:pt x="99" y="91"/>
                  </a:lnTo>
                  <a:lnTo>
                    <a:pt x="99" y="91"/>
                  </a:lnTo>
                  <a:lnTo>
                    <a:pt x="97" y="90"/>
                  </a:lnTo>
                  <a:lnTo>
                    <a:pt x="97" y="90"/>
                  </a:lnTo>
                  <a:lnTo>
                    <a:pt x="97" y="90"/>
                  </a:lnTo>
                  <a:lnTo>
                    <a:pt x="93" y="88"/>
                  </a:lnTo>
                  <a:lnTo>
                    <a:pt x="91" y="86"/>
                  </a:lnTo>
                  <a:lnTo>
                    <a:pt x="89" y="88"/>
                  </a:lnTo>
                  <a:lnTo>
                    <a:pt x="88" y="88"/>
                  </a:lnTo>
                  <a:lnTo>
                    <a:pt x="88" y="86"/>
                  </a:lnTo>
                  <a:lnTo>
                    <a:pt x="86" y="88"/>
                  </a:lnTo>
                  <a:lnTo>
                    <a:pt x="85" y="88"/>
                  </a:lnTo>
                  <a:lnTo>
                    <a:pt x="83" y="88"/>
                  </a:lnTo>
                  <a:lnTo>
                    <a:pt x="83" y="88"/>
                  </a:lnTo>
                  <a:lnTo>
                    <a:pt x="82" y="85"/>
                  </a:lnTo>
                  <a:lnTo>
                    <a:pt x="78" y="85"/>
                  </a:lnTo>
                  <a:lnTo>
                    <a:pt x="77" y="85"/>
                  </a:lnTo>
                  <a:lnTo>
                    <a:pt x="75" y="83"/>
                  </a:lnTo>
                  <a:lnTo>
                    <a:pt x="72" y="83"/>
                  </a:lnTo>
                  <a:lnTo>
                    <a:pt x="70" y="83"/>
                  </a:lnTo>
                  <a:lnTo>
                    <a:pt x="70" y="82"/>
                  </a:lnTo>
                  <a:lnTo>
                    <a:pt x="69" y="82"/>
                  </a:lnTo>
                  <a:lnTo>
                    <a:pt x="69" y="82"/>
                  </a:lnTo>
                  <a:lnTo>
                    <a:pt x="69" y="80"/>
                  </a:lnTo>
                  <a:lnTo>
                    <a:pt x="69" y="80"/>
                  </a:lnTo>
                  <a:lnTo>
                    <a:pt x="69" y="79"/>
                  </a:lnTo>
                  <a:lnTo>
                    <a:pt x="67" y="79"/>
                  </a:lnTo>
                  <a:lnTo>
                    <a:pt x="66" y="79"/>
                  </a:lnTo>
                  <a:lnTo>
                    <a:pt x="63" y="79"/>
                  </a:lnTo>
                  <a:lnTo>
                    <a:pt x="61" y="77"/>
                  </a:lnTo>
                  <a:lnTo>
                    <a:pt x="59" y="77"/>
                  </a:lnTo>
                  <a:lnTo>
                    <a:pt x="58" y="77"/>
                  </a:lnTo>
                  <a:lnTo>
                    <a:pt x="56" y="77"/>
                  </a:lnTo>
                  <a:lnTo>
                    <a:pt x="56" y="79"/>
                  </a:lnTo>
                  <a:lnTo>
                    <a:pt x="55" y="79"/>
                  </a:lnTo>
                  <a:lnTo>
                    <a:pt x="55" y="80"/>
                  </a:lnTo>
                  <a:lnTo>
                    <a:pt x="55" y="80"/>
                  </a:lnTo>
                  <a:lnTo>
                    <a:pt x="53" y="80"/>
                  </a:lnTo>
                  <a:lnTo>
                    <a:pt x="53" y="80"/>
                  </a:lnTo>
                  <a:lnTo>
                    <a:pt x="52" y="80"/>
                  </a:lnTo>
                  <a:lnTo>
                    <a:pt x="48" y="80"/>
                  </a:lnTo>
                  <a:lnTo>
                    <a:pt x="44" y="80"/>
                  </a:lnTo>
                  <a:lnTo>
                    <a:pt x="42" y="82"/>
                  </a:lnTo>
                  <a:lnTo>
                    <a:pt x="39" y="82"/>
                  </a:lnTo>
                  <a:lnTo>
                    <a:pt x="37" y="83"/>
                  </a:lnTo>
                  <a:lnTo>
                    <a:pt x="34" y="85"/>
                  </a:lnTo>
                  <a:lnTo>
                    <a:pt x="34" y="86"/>
                  </a:lnTo>
                  <a:lnTo>
                    <a:pt x="33" y="90"/>
                  </a:lnTo>
                  <a:lnTo>
                    <a:pt x="31" y="91"/>
                  </a:lnTo>
                  <a:lnTo>
                    <a:pt x="31" y="91"/>
                  </a:lnTo>
                  <a:lnTo>
                    <a:pt x="29" y="91"/>
                  </a:lnTo>
                  <a:lnTo>
                    <a:pt x="28" y="91"/>
                  </a:lnTo>
                  <a:lnTo>
                    <a:pt x="26" y="93"/>
                  </a:lnTo>
                  <a:lnTo>
                    <a:pt x="25" y="93"/>
                  </a:lnTo>
                  <a:lnTo>
                    <a:pt x="20" y="93"/>
                  </a:lnTo>
                  <a:lnTo>
                    <a:pt x="20" y="91"/>
                  </a:lnTo>
                  <a:lnTo>
                    <a:pt x="18" y="88"/>
                  </a:lnTo>
                  <a:lnTo>
                    <a:pt x="18" y="83"/>
                  </a:lnTo>
                  <a:lnTo>
                    <a:pt x="18" y="82"/>
                  </a:lnTo>
                  <a:lnTo>
                    <a:pt x="20" y="77"/>
                  </a:lnTo>
                  <a:lnTo>
                    <a:pt x="18" y="75"/>
                  </a:lnTo>
                  <a:lnTo>
                    <a:pt x="18" y="74"/>
                  </a:lnTo>
                  <a:lnTo>
                    <a:pt x="18" y="71"/>
                  </a:lnTo>
                  <a:lnTo>
                    <a:pt x="20" y="69"/>
                  </a:lnTo>
                  <a:lnTo>
                    <a:pt x="20" y="68"/>
                  </a:lnTo>
                  <a:lnTo>
                    <a:pt x="20" y="66"/>
                  </a:lnTo>
                  <a:lnTo>
                    <a:pt x="18" y="64"/>
                  </a:lnTo>
                  <a:lnTo>
                    <a:pt x="17" y="63"/>
                  </a:lnTo>
                  <a:lnTo>
                    <a:pt x="17" y="63"/>
                  </a:lnTo>
                  <a:lnTo>
                    <a:pt x="17" y="61"/>
                  </a:lnTo>
                  <a:lnTo>
                    <a:pt x="15" y="61"/>
                  </a:lnTo>
                  <a:lnTo>
                    <a:pt x="15" y="61"/>
                  </a:lnTo>
                  <a:lnTo>
                    <a:pt x="14" y="60"/>
                  </a:lnTo>
                  <a:lnTo>
                    <a:pt x="12" y="60"/>
                  </a:lnTo>
                  <a:lnTo>
                    <a:pt x="11" y="60"/>
                  </a:lnTo>
                  <a:lnTo>
                    <a:pt x="11" y="60"/>
                  </a:lnTo>
                  <a:lnTo>
                    <a:pt x="9" y="61"/>
                  </a:lnTo>
                  <a:lnTo>
                    <a:pt x="9" y="60"/>
                  </a:lnTo>
                  <a:lnTo>
                    <a:pt x="9" y="58"/>
                  </a:lnTo>
                  <a:lnTo>
                    <a:pt x="11" y="55"/>
                  </a:lnTo>
                  <a:lnTo>
                    <a:pt x="11" y="55"/>
                  </a:lnTo>
                  <a:lnTo>
                    <a:pt x="12" y="57"/>
                  </a:lnTo>
                  <a:lnTo>
                    <a:pt x="14" y="57"/>
                  </a:lnTo>
                  <a:lnTo>
                    <a:pt x="15" y="57"/>
                  </a:lnTo>
                  <a:lnTo>
                    <a:pt x="15" y="55"/>
                  </a:lnTo>
                  <a:lnTo>
                    <a:pt x="15" y="55"/>
                  </a:lnTo>
                  <a:lnTo>
                    <a:pt x="14" y="53"/>
                  </a:lnTo>
                  <a:lnTo>
                    <a:pt x="14" y="52"/>
                  </a:lnTo>
                  <a:lnTo>
                    <a:pt x="14" y="52"/>
                  </a:lnTo>
                  <a:lnTo>
                    <a:pt x="14" y="50"/>
                  </a:lnTo>
                  <a:lnTo>
                    <a:pt x="14" y="49"/>
                  </a:lnTo>
                  <a:lnTo>
                    <a:pt x="12" y="49"/>
                  </a:lnTo>
                  <a:lnTo>
                    <a:pt x="11" y="49"/>
                  </a:lnTo>
                  <a:lnTo>
                    <a:pt x="9" y="49"/>
                  </a:lnTo>
                  <a:lnTo>
                    <a:pt x="7" y="49"/>
                  </a:lnTo>
                  <a:lnTo>
                    <a:pt x="6" y="50"/>
                  </a:lnTo>
                  <a:lnTo>
                    <a:pt x="7" y="52"/>
                  </a:lnTo>
                  <a:lnTo>
                    <a:pt x="6" y="50"/>
                  </a:lnTo>
                  <a:lnTo>
                    <a:pt x="6" y="50"/>
                  </a:lnTo>
                  <a:lnTo>
                    <a:pt x="4" y="47"/>
                  </a:lnTo>
                  <a:lnTo>
                    <a:pt x="3" y="44"/>
                  </a:lnTo>
                  <a:lnTo>
                    <a:pt x="3" y="41"/>
                  </a:lnTo>
                  <a:lnTo>
                    <a:pt x="4" y="39"/>
                  </a:lnTo>
                  <a:lnTo>
                    <a:pt x="4" y="36"/>
                  </a:lnTo>
                  <a:lnTo>
                    <a:pt x="6" y="33"/>
                  </a:lnTo>
                  <a:lnTo>
                    <a:pt x="6" y="30"/>
                  </a:lnTo>
                  <a:lnTo>
                    <a:pt x="7" y="31"/>
                  </a:lnTo>
                  <a:lnTo>
                    <a:pt x="7" y="33"/>
                  </a:lnTo>
                  <a:lnTo>
                    <a:pt x="9" y="34"/>
                  </a:lnTo>
                  <a:lnTo>
                    <a:pt x="9" y="34"/>
                  </a:lnTo>
                  <a:lnTo>
                    <a:pt x="12" y="34"/>
                  </a:lnTo>
                  <a:lnTo>
                    <a:pt x="14" y="34"/>
                  </a:lnTo>
                  <a:lnTo>
                    <a:pt x="14" y="34"/>
                  </a:lnTo>
                  <a:lnTo>
                    <a:pt x="15" y="34"/>
                  </a:lnTo>
                  <a:lnTo>
                    <a:pt x="17" y="36"/>
                  </a:lnTo>
                  <a:lnTo>
                    <a:pt x="18" y="38"/>
                  </a:lnTo>
                  <a:lnTo>
                    <a:pt x="20" y="38"/>
                  </a:lnTo>
                  <a:lnTo>
                    <a:pt x="23" y="36"/>
                  </a:lnTo>
                  <a:lnTo>
                    <a:pt x="25" y="36"/>
                  </a:lnTo>
                  <a:lnTo>
                    <a:pt x="25" y="36"/>
                  </a:lnTo>
                  <a:lnTo>
                    <a:pt x="26" y="36"/>
                  </a:lnTo>
                  <a:lnTo>
                    <a:pt x="26" y="36"/>
                  </a:lnTo>
                  <a:lnTo>
                    <a:pt x="26" y="34"/>
                  </a:lnTo>
                  <a:lnTo>
                    <a:pt x="26" y="34"/>
                  </a:lnTo>
                  <a:lnTo>
                    <a:pt x="26" y="33"/>
                  </a:lnTo>
                  <a:lnTo>
                    <a:pt x="29" y="34"/>
                  </a:lnTo>
                  <a:lnTo>
                    <a:pt x="31" y="33"/>
                  </a:lnTo>
                  <a:lnTo>
                    <a:pt x="31" y="33"/>
                  </a:lnTo>
                  <a:lnTo>
                    <a:pt x="31" y="33"/>
                  </a:lnTo>
                  <a:lnTo>
                    <a:pt x="31" y="31"/>
                  </a:lnTo>
                  <a:lnTo>
                    <a:pt x="31" y="31"/>
                  </a:lnTo>
                  <a:lnTo>
                    <a:pt x="31" y="30"/>
                  </a:lnTo>
                  <a:lnTo>
                    <a:pt x="31" y="30"/>
                  </a:lnTo>
                  <a:lnTo>
                    <a:pt x="29" y="28"/>
                  </a:lnTo>
                  <a:lnTo>
                    <a:pt x="25" y="25"/>
                  </a:lnTo>
                  <a:lnTo>
                    <a:pt x="25" y="23"/>
                  </a:lnTo>
                  <a:lnTo>
                    <a:pt x="23" y="22"/>
                  </a:lnTo>
                  <a:lnTo>
                    <a:pt x="22" y="20"/>
                  </a:lnTo>
                  <a:lnTo>
                    <a:pt x="22" y="17"/>
                  </a:lnTo>
                  <a:lnTo>
                    <a:pt x="20" y="16"/>
                  </a:lnTo>
                  <a:lnTo>
                    <a:pt x="18" y="12"/>
                  </a:lnTo>
                  <a:lnTo>
                    <a:pt x="18" y="12"/>
                  </a:lnTo>
                  <a:lnTo>
                    <a:pt x="18" y="12"/>
                  </a:lnTo>
                  <a:lnTo>
                    <a:pt x="15" y="11"/>
                  </a:lnTo>
                  <a:lnTo>
                    <a:pt x="14" y="12"/>
                  </a:lnTo>
                  <a:lnTo>
                    <a:pt x="11" y="12"/>
                  </a:lnTo>
                  <a:lnTo>
                    <a:pt x="9" y="12"/>
                  </a:lnTo>
                  <a:lnTo>
                    <a:pt x="9" y="12"/>
                  </a:lnTo>
                  <a:lnTo>
                    <a:pt x="6" y="14"/>
                  </a:lnTo>
                  <a:lnTo>
                    <a:pt x="6" y="16"/>
                  </a:lnTo>
                  <a:lnTo>
                    <a:pt x="4" y="19"/>
                  </a:lnTo>
                  <a:lnTo>
                    <a:pt x="6" y="20"/>
                  </a:lnTo>
                  <a:lnTo>
                    <a:pt x="6" y="20"/>
                  </a:lnTo>
                  <a:lnTo>
                    <a:pt x="4" y="25"/>
                  </a:lnTo>
                  <a:lnTo>
                    <a:pt x="4" y="28"/>
                  </a:lnTo>
                  <a:lnTo>
                    <a:pt x="4" y="28"/>
                  </a:lnTo>
                  <a:lnTo>
                    <a:pt x="4" y="27"/>
                  </a:lnTo>
                  <a:lnTo>
                    <a:pt x="3" y="25"/>
                  </a:lnTo>
                  <a:lnTo>
                    <a:pt x="1" y="22"/>
                  </a:lnTo>
                  <a:lnTo>
                    <a:pt x="0" y="17"/>
                  </a:lnTo>
                  <a:lnTo>
                    <a:pt x="3" y="16"/>
                  </a:lnTo>
                  <a:lnTo>
                    <a:pt x="4" y="12"/>
                  </a:lnTo>
                  <a:lnTo>
                    <a:pt x="7" y="12"/>
                  </a:lnTo>
                  <a:lnTo>
                    <a:pt x="7" y="11"/>
                  </a:lnTo>
                  <a:lnTo>
                    <a:pt x="11" y="11"/>
                  </a:lnTo>
                  <a:lnTo>
                    <a:pt x="14" y="9"/>
                  </a:lnTo>
                  <a:lnTo>
                    <a:pt x="17" y="9"/>
                  </a:lnTo>
                  <a:lnTo>
                    <a:pt x="20" y="8"/>
                  </a:lnTo>
                  <a:lnTo>
                    <a:pt x="22" y="8"/>
                  </a:lnTo>
                  <a:lnTo>
                    <a:pt x="23" y="8"/>
                  </a:lnTo>
                  <a:lnTo>
                    <a:pt x="25" y="9"/>
                  </a:lnTo>
                  <a:lnTo>
                    <a:pt x="25" y="9"/>
                  </a:lnTo>
                  <a:lnTo>
                    <a:pt x="28" y="11"/>
                  </a:lnTo>
                  <a:lnTo>
                    <a:pt x="31" y="12"/>
                  </a:lnTo>
                  <a:lnTo>
                    <a:pt x="34" y="14"/>
                  </a:lnTo>
                  <a:lnTo>
                    <a:pt x="34" y="16"/>
                  </a:lnTo>
                  <a:lnTo>
                    <a:pt x="34" y="16"/>
                  </a:lnTo>
                  <a:lnTo>
                    <a:pt x="36" y="17"/>
                  </a:lnTo>
                  <a:lnTo>
                    <a:pt x="37" y="20"/>
                  </a:lnTo>
                  <a:lnTo>
                    <a:pt x="39" y="22"/>
                  </a:lnTo>
                  <a:lnTo>
                    <a:pt x="39" y="23"/>
                  </a:lnTo>
                  <a:lnTo>
                    <a:pt x="41" y="23"/>
                  </a:lnTo>
                  <a:lnTo>
                    <a:pt x="42" y="25"/>
                  </a:lnTo>
                  <a:lnTo>
                    <a:pt x="42" y="27"/>
                  </a:lnTo>
                  <a:lnTo>
                    <a:pt x="42" y="27"/>
                  </a:lnTo>
                  <a:lnTo>
                    <a:pt x="44" y="27"/>
                  </a:lnTo>
                  <a:lnTo>
                    <a:pt x="45" y="27"/>
                  </a:lnTo>
                  <a:lnTo>
                    <a:pt x="48" y="25"/>
                  </a:lnTo>
                  <a:lnTo>
                    <a:pt x="50" y="25"/>
                  </a:lnTo>
                  <a:lnTo>
                    <a:pt x="50" y="25"/>
                  </a:lnTo>
                  <a:lnTo>
                    <a:pt x="53" y="25"/>
                  </a:lnTo>
                  <a:lnTo>
                    <a:pt x="58" y="27"/>
                  </a:lnTo>
                  <a:lnTo>
                    <a:pt x="61" y="27"/>
                  </a:lnTo>
                  <a:lnTo>
                    <a:pt x="63" y="27"/>
                  </a:lnTo>
                  <a:lnTo>
                    <a:pt x="64" y="27"/>
                  </a:lnTo>
                  <a:lnTo>
                    <a:pt x="66" y="27"/>
                  </a:lnTo>
                  <a:lnTo>
                    <a:pt x="66" y="27"/>
                  </a:lnTo>
                  <a:lnTo>
                    <a:pt x="66" y="25"/>
                  </a:lnTo>
                  <a:lnTo>
                    <a:pt x="66" y="25"/>
                  </a:lnTo>
                  <a:lnTo>
                    <a:pt x="66" y="25"/>
                  </a:lnTo>
                  <a:lnTo>
                    <a:pt x="66" y="25"/>
                  </a:lnTo>
                  <a:lnTo>
                    <a:pt x="66" y="23"/>
                  </a:lnTo>
                  <a:lnTo>
                    <a:pt x="64" y="20"/>
                  </a:lnTo>
                  <a:lnTo>
                    <a:pt x="64" y="17"/>
                  </a:lnTo>
                  <a:lnTo>
                    <a:pt x="66" y="16"/>
                  </a:lnTo>
                  <a:lnTo>
                    <a:pt x="66" y="16"/>
                  </a:lnTo>
                  <a:lnTo>
                    <a:pt x="66" y="17"/>
                  </a:lnTo>
                  <a:lnTo>
                    <a:pt x="66" y="19"/>
                  </a:lnTo>
                  <a:lnTo>
                    <a:pt x="66" y="19"/>
                  </a:lnTo>
                  <a:lnTo>
                    <a:pt x="67" y="19"/>
                  </a:lnTo>
                  <a:lnTo>
                    <a:pt x="69" y="20"/>
                  </a:lnTo>
                  <a:lnTo>
                    <a:pt x="70" y="22"/>
                  </a:lnTo>
                  <a:lnTo>
                    <a:pt x="70" y="22"/>
                  </a:lnTo>
                  <a:lnTo>
                    <a:pt x="72" y="20"/>
                  </a:lnTo>
                  <a:lnTo>
                    <a:pt x="75" y="20"/>
                  </a:lnTo>
                  <a:lnTo>
                    <a:pt x="77" y="19"/>
                  </a:lnTo>
                  <a:lnTo>
                    <a:pt x="77" y="17"/>
                  </a:lnTo>
                  <a:lnTo>
                    <a:pt x="77" y="17"/>
                  </a:lnTo>
                  <a:lnTo>
                    <a:pt x="75" y="16"/>
                  </a:lnTo>
                  <a:lnTo>
                    <a:pt x="75" y="14"/>
                  </a:lnTo>
                  <a:lnTo>
                    <a:pt x="74" y="12"/>
                  </a:lnTo>
                  <a:lnTo>
                    <a:pt x="74" y="12"/>
                  </a:lnTo>
                  <a:lnTo>
                    <a:pt x="74" y="11"/>
                  </a:lnTo>
                  <a:lnTo>
                    <a:pt x="74" y="11"/>
                  </a:lnTo>
                  <a:lnTo>
                    <a:pt x="75" y="11"/>
                  </a:lnTo>
                  <a:lnTo>
                    <a:pt x="77" y="11"/>
                  </a:lnTo>
                  <a:lnTo>
                    <a:pt x="77" y="9"/>
                  </a:lnTo>
                  <a:lnTo>
                    <a:pt x="78" y="8"/>
                  </a:lnTo>
                  <a:lnTo>
                    <a:pt x="78" y="6"/>
                  </a:lnTo>
                  <a:lnTo>
                    <a:pt x="78" y="6"/>
                  </a:lnTo>
                  <a:lnTo>
                    <a:pt x="80" y="6"/>
                  </a:lnTo>
                  <a:lnTo>
                    <a:pt x="80" y="6"/>
                  </a:lnTo>
                  <a:lnTo>
                    <a:pt x="82" y="6"/>
                  </a:lnTo>
                  <a:lnTo>
                    <a:pt x="83" y="6"/>
                  </a:lnTo>
                  <a:lnTo>
                    <a:pt x="83" y="6"/>
                  </a:lnTo>
                  <a:lnTo>
                    <a:pt x="85" y="8"/>
                  </a:lnTo>
                  <a:lnTo>
                    <a:pt x="85" y="8"/>
                  </a:lnTo>
                  <a:lnTo>
                    <a:pt x="85" y="9"/>
                  </a:lnTo>
                  <a:lnTo>
                    <a:pt x="85" y="9"/>
                  </a:lnTo>
                  <a:lnTo>
                    <a:pt x="85" y="9"/>
                  </a:lnTo>
                  <a:lnTo>
                    <a:pt x="86" y="9"/>
                  </a:lnTo>
                  <a:lnTo>
                    <a:pt x="86" y="9"/>
                  </a:lnTo>
                  <a:lnTo>
                    <a:pt x="86" y="8"/>
                  </a:lnTo>
                  <a:lnTo>
                    <a:pt x="86" y="8"/>
                  </a:lnTo>
                  <a:lnTo>
                    <a:pt x="85" y="6"/>
                  </a:lnTo>
                  <a:lnTo>
                    <a:pt x="83" y="5"/>
                  </a:lnTo>
                  <a:lnTo>
                    <a:pt x="82" y="5"/>
                  </a:lnTo>
                  <a:lnTo>
                    <a:pt x="82" y="3"/>
                  </a:lnTo>
                  <a:lnTo>
                    <a:pt x="82" y="3"/>
                  </a:lnTo>
                  <a:lnTo>
                    <a:pt x="82" y="3"/>
                  </a:lnTo>
                  <a:lnTo>
                    <a:pt x="83" y="1"/>
                  </a:lnTo>
                  <a:lnTo>
                    <a:pt x="85" y="3"/>
                  </a:lnTo>
                  <a:lnTo>
                    <a:pt x="86" y="3"/>
                  </a:lnTo>
                  <a:lnTo>
                    <a:pt x="86" y="1"/>
                  </a:lnTo>
                  <a:lnTo>
                    <a:pt x="88"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69" name="Freeform 37"/>
            <p:cNvSpPr>
              <a:spLocks noEditPoints="1"/>
            </p:cNvSpPr>
            <p:nvPr/>
          </p:nvSpPr>
          <p:spPr bwMode="auto">
            <a:xfrm>
              <a:off x="9259948" y="4643981"/>
              <a:ext cx="91614" cy="38984"/>
            </a:xfrm>
            <a:custGeom>
              <a:avLst/>
              <a:gdLst>
                <a:gd name="T0" fmla="*/ 6 w 47"/>
                <a:gd name="T1" fmla="*/ 16 h 20"/>
                <a:gd name="T2" fmla="*/ 5 w 47"/>
                <a:gd name="T3" fmla="*/ 17 h 20"/>
                <a:gd name="T4" fmla="*/ 3 w 47"/>
                <a:gd name="T5" fmla="*/ 19 h 20"/>
                <a:gd name="T6" fmla="*/ 2 w 47"/>
                <a:gd name="T7" fmla="*/ 19 h 20"/>
                <a:gd name="T8" fmla="*/ 0 w 47"/>
                <a:gd name="T9" fmla="*/ 19 h 20"/>
                <a:gd name="T10" fmla="*/ 2 w 47"/>
                <a:gd name="T11" fmla="*/ 17 h 20"/>
                <a:gd name="T12" fmla="*/ 43 w 47"/>
                <a:gd name="T13" fmla="*/ 3 h 20"/>
                <a:gd name="T14" fmla="*/ 46 w 47"/>
                <a:gd name="T15" fmla="*/ 3 h 20"/>
                <a:gd name="T16" fmla="*/ 47 w 47"/>
                <a:gd name="T17" fmla="*/ 5 h 20"/>
                <a:gd name="T18" fmla="*/ 41 w 47"/>
                <a:gd name="T19" fmla="*/ 9 h 20"/>
                <a:gd name="T20" fmla="*/ 38 w 47"/>
                <a:gd name="T21" fmla="*/ 9 h 20"/>
                <a:gd name="T22" fmla="*/ 35 w 47"/>
                <a:gd name="T23" fmla="*/ 11 h 20"/>
                <a:gd name="T24" fmla="*/ 31 w 47"/>
                <a:gd name="T25" fmla="*/ 12 h 20"/>
                <a:gd name="T26" fmla="*/ 30 w 47"/>
                <a:gd name="T27" fmla="*/ 14 h 20"/>
                <a:gd name="T28" fmla="*/ 27 w 47"/>
                <a:gd name="T29" fmla="*/ 14 h 20"/>
                <a:gd name="T30" fmla="*/ 24 w 47"/>
                <a:gd name="T31" fmla="*/ 16 h 20"/>
                <a:gd name="T32" fmla="*/ 17 w 47"/>
                <a:gd name="T33" fmla="*/ 19 h 20"/>
                <a:gd name="T34" fmla="*/ 14 w 47"/>
                <a:gd name="T35" fmla="*/ 19 h 20"/>
                <a:gd name="T36" fmla="*/ 13 w 47"/>
                <a:gd name="T37" fmla="*/ 17 h 20"/>
                <a:gd name="T38" fmla="*/ 13 w 47"/>
                <a:gd name="T39" fmla="*/ 16 h 20"/>
                <a:gd name="T40" fmla="*/ 16 w 47"/>
                <a:gd name="T41" fmla="*/ 16 h 20"/>
                <a:gd name="T42" fmla="*/ 16 w 47"/>
                <a:gd name="T43" fmla="*/ 14 h 20"/>
                <a:gd name="T44" fmla="*/ 16 w 47"/>
                <a:gd name="T45" fmla="*/ 12 h 20"/>
                <a:gd name="T46" fmla="*/ 13 w 47"/>
                <a:gd name="T47" fmla="*/ 14 h 20"/>
                <a:gd name="T48" fmla="*/ 13 w 47"/>
                <a:gd name="T49" fmla="*/ 12 h 20"/>
                <a:gd name="T50" fmla="*/ 16 w 47"/>
                <a:gd name="T51" fmla="*/ 9 h 20"/>
                <a:gd name="T52" fmla="*/ 19 w 47"/>
                <a:gd name="T53" fmla="*/ 6 h 20"/>
                <a:gd name="T54" fmla="*/ 25 w 47"/>
                <a:gd name="T55" fmla="*/ 6 h 20"/>
                <a:gd name="T56" fmla="*/ 31 w 47"/>
                <a:gd name="T57" fmla="*/ 6 h 20"/>
                <a:gd name="T58" fmla="*/ 38 w 47"/>
                <a:gd name="T59" fmla="*/ 5 h 20"/>
                <a:gd name="T60" fmla="*/ 41 w 47"/>
                <a:gd name="T61" fmla="*/ 5 h 20"/>
                <a:gd name="T62" fmla="*/ 43 w 47"/>
                <a:gd name="T63" fmla="*/ 3 h 20"/>
                <a:gd name="T64" fmla="*/ 22 w 47"/>
                <a:gd name="T65" fmla="*/ 3 h 20"/>
                <a:gd name="T66" fmla="*/ 22 w 47"/>
                <a:gd name="T67" fmla="*/ 1 h 20"/>
                <a:gd name="T68" fmla="*/ 24 w 47"/>
                <a:gd name="T6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 h="20">
                  <a:moveTo>
                    <a:pt x="6" y="16"/>
                  </a:moveTo>
                  <a:lnTo>
                    <a:pt x="6" y="16"/>
                  </a:lnTo>
                  <a:lnTo>
                    <a:pt x="5" y="17"/>
                  </a:lnTo>
                  <a:lnTo>
                    <a:pt x="5" y="17"/>
                  </a:lnTo>
                  <a:lnTo>
                    <a:pt x="5" y="19"/>
                  </a:lnTo>
                  <a:lnTo>
                    <a:pt x="3" y="19"/>
                  </a:lnTo>
                  <a:lnTo>
                    <a:pt x="2" y="19"/>
                  </a:lnTo>
                  <a:lnTo>
                    <a:pt x="2" y="19"/>
                  </a:lnTo>
                  <a:lnTo>
                    <a:pt x="0" y="19"/>
                  </a:lnTo>
                  <a:lnTo>
                    <a:pt x="0" y="19"/>
                  </a:lnTo>
                  <a:lnTo>
                    <a:pt x="0" y="17"/>
                  </a:lnTo>
                  <a:lnTo>
                    <a:pt x="2" y="17"/>
                  </a:lnTo>
                  <a:lnTo>
                    <a:pt x="6" y="16"/>
                  </a:lnTo>
                  <a:close/>
                  <a:moveTo>
                    <a:pt x="43" y="3"/>
                  </a:moveTo>
                  <a:lnTo>
                    <a:pt x="44" y="3"/>
                  </a:lnTo>
                  <a:lnTo>
                    <a:pt x="46" y="3"/>
                  </a:lnTo>
                  <a:lnTo>
                    <a:pt x="46" y="5"/>
                  </a:lnTo>
                  <a:lnTo>
                    <a:pt x="47" y="5"/>
                  </a:lnTo>
                  <a:lnTo>
                    <a:pt x="44" y="6"/>
                  </a:lnTo>
                  <a:lnTo>
                    <a:pt x="41" y="9"/>
                  </a:lnTo>
                  <a:lnTo>
                    <a:pt x="39" y="9"/>
                  </a:lnTo>
                  <a:lnTo>
                    <a:pt x="38" y="9"/>
                  </a:lnTo>
                  <a:lnTo>
                    <a:pt x="36" y="11"/>
                  </a:lnTo>
                  <a:lnTo>
                    <a:pt x="35" y="11"/>
                  </a:lnTo>
                  <a:lnTo>
                    <a:pt x="33" y="12"/>
                  </a:lnTo>
                  <a:lnTo>
                    <a:pt x="31" y="12"/>
                  </a:lnTo>
                  <a:lnTo>
                    <a:pt x="30" y="12"/>
                  </a:lnTo>
                  <a:lnTo>
                    <a:pt x="30" y="14"/>
                  </a:lnTo>
                  <a:lnTo>
                    <a:pt x="27" y="14"/>
                  </a:lnTo>
                  <a:lnTo>
                    <a:pt x="27" y="14"/>
                  </a:lnTo>
                  <a:lnTo>
                    <a:pt x="25" y="14"/>
                  </a:lnTo>
                  <a:lnTo>
                    <a:pt x="24" y="16"/>
                  </a:lnTo>
                  <a:lnTo>
                    <a:pt x="19" y="17"/>
                  </a:lnTo>
                  <a:lnTo>
                    <a:pt x="17" y="19"/>
                  </a:lnTo>
                  <a:lnTo>
                    <a:pt x="14" y="20"/>
                  </a:lnTo>
                  <a:lnTo>
                    <a:pt x="14" y="19"/>
                  </a:lnTo>
                  <a:lnTo>
                    <a:pt x="14" y="17"/>
                  </a:lnTo>
                  <a:lnTo>
                    <a:pt x="13" y="17"/>
                  </a:lnTo>
                  <a:lnTo>
                    <a:pt x="13" y="17"/>
                  </a:lnTo>
                  <a:lnTo>
                    <a:pt x="13" y="16"/>
                  </a:lnTo>
                  <a:lnTo>
                    <a:pt x="14" y="16"/>
                  </a:lnTo>
                  <a:lnTo>
                    <a:pt x="16" y="16"/>
                  </a:lnTo>
                  <a:lnTo>
                    <a:pt x="16" y="14"/>
                  </a:lnTo>
                  <a:lnTo>
                    <a:pt x="16" y="14"/>
                  </a:lnTo>
                  <a:lnTo>
                    <a:pt x="16" y="12"/>
                  </a:lnTo>
                  <a:lnTo>
                    <a:pt x="16" y="12"/>
                  </a:lnTo>
                  <a:lnTo>
                    <a:pt x="14" y="14"/>
                  </a:lnTo>
                  <a:lnTo>
                    <a:pt x="13" y="14"/>
                  </a:lnTo>
                  <a:lnTo>
                    <a:pt x="13" y="14"/>
                  </a:lnTo>
                  <a:lnTo>
                    <a:pt x="13" y="12"/>
                  </a:lnTo>
                  <a:lnTo>
                    <a:pt x="14" y="11"/>
                  </a:lnTo>
                  <a:lnTo>
                    <a:pt x="16" y="9"/>
                  </a:lnTo>
                  <a:lnTo>
                    <a:pt x="16" y="8"/>
                  </a:lnTo>
                  <a:lnTo>
                    <a:pt x="19" y="6"/>
                  </a:lnTo>
                  <a:lnTo>
                    <a:pt x="19" y="6"/>
                  </a:lnTo>
                  <a:lnTo>
                    <a:pt x="25" y="6"/>
                  </a:lnTo>
                  <a:lnTo>
                    <a:pt x="27" y="6"/>
                  </a:lnTo>
                  <a:lnTo>
                    <a:pt x="31" y="6"/>
                  </a:lnTo>
                  <a:lnTo>
                    <a:pt x="36" y="5"/>
                  </a:lnTo>
                  <a:lnTo>
                    <a:pt x="38" y="5"/>
                  </a:lnTo>
                  <a:lnTo>
                    <a:pt x="39" y="5"/>
                  </a:lnTo>
                  <a:lnTo>
                    <a:pt x="41" y="5"/>
                  </a:lnTo>
                  <a:lnTo>
                    <a:pt x="41" y="3"/>
                  </a:lnTo>
                  <a:lnTo>
                    <a:pt x="43" y="3"/>
                  </a:lnTo>
                  <a:close/>
                  <a:moveTo>
                    <a:pt x="24" y="0"/>
                  </a:moveTo>
                  <a:lnTo>
                    <a:pt x="22" y="3"/>
                  </a:lnTo>
                  <a:lnTo>
                    <a:pt x="20" y="3"/>
                  </a:lnTo>
                  <a:lnTo>
                    <a:pt x="22" y="1"/>
                  </a:lnTo>
                  <a:lnTo>
                    <a:pt x="22" y="0"/>
                  </a:lnTo>
                  <a:lnTo>
                    <a:pt x="2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70" name="Freeform 38"/>
            <p:cNvSpPr>
              <a:spLocks noEditPoints="1"/>
            </p:cNvSpPr>
            <p:nvPr/>
          </p:nvSpPr>
          <p:spPr bwMode="auto">
            <a:xfrm>
              <a:off x="7661586" y="3197659"/>
              <a:ext cx="218313" cy="144242"/>
            </a:xfrm>
            <a:custGeom>
              <a:avLst/>
              <a:gdLst>
                <a:gd name="T0" fmla="*/ 49 w 112"/>
                <a:gd name="T1" fmla="*/ 22 h 74"/>
                <a:gd name="T2" fmla="*/ 47 w 112"/>
                <a:gd name="T3" fmla="*/ 1 h 74"/>
                <a:gd name="T4" fmla="*/ 47 w 112"/>
                <a:gd name="T5" fmla="*/ 1 h 74"/>
                <a:gd name="T6" fmla="*/ 49 w 112"/>
                <a:gd name="T7" fmla="*/ 4 h 74"/>
                <a:gd name="T8" fmla="*/ 49 w 112"/>
                <a:gd name="T9" fmla="*/ 6 h 74"/>
                <a:gd name="T10" fmla="*/ 44 w 112"/>
                <a:gd name="T11" fmla="*/ 12 h 74"/>
                <a:gd name="T12" fmla="*/ 49 w 112"/>
                <a:gd name="T13" fmla="*/ 16 h 74"/>
                <a:gd name="T14" fmla="*/ 47 w 112"/>
                <a:gd name="T15" fmla="*/ 17 h 74"/>
                <a:gd name="T16" fmla="*/ 44 w 112"/>
                <a:gd name="T17" fmla="*/ 17 h 74"/>
                <a:gd name="T18" fmla="*/ 32 w 112"/>
                <a:gd name="T19" fmla="*/ 17 h 74"/>
                <a:gd name="T20" fmla="*/ 30 w 112"/>
                <a:gd name="T21" fmla="*/ 19 h 74"/>
                <a:gd name="T22" fmla="*/ 28 w 112"/>
                <a:gd name="T23" fmla="*/ 27 h 74"/>
                <a:gd name="T24" fmla="*/ 38 w 112"/>
                <a:gd name="T25" fmla="*/ 27 h 74"/>
                <a:gd name="T26" fmla="*/ 44 w 112"/>
                <a:gd name="T27" fmla="*/ 25 h 74"/>
                <a:gd name="T28" fmla="*/ 50 w 112"/>
                <a:gd name="T29" fmla="*/ 28 h 74"/>
                <a:gd name="T30" fmla="*/ 58 w 112"/>
                <a:gd name="T31" fmla="*/ 25 h 74"/>
                <a:gd name="T32" fmla="*/ 60 w 112"/>
                <a:gd name="T33" fmla="*/ 27 h 74"/>
                <a:gd name="T34" fmla="*/ 65 w 112"/>
                <a:gd name="T35" fmla="*/ 30 h 74"/>
                <a:gd name="T36" fmla="*/ 71 w 112"/>
                <a:gd name="T37" fmla="*/ 31 h 74"/>
                <a:gd name="T38" fmla="*/ 77 w 112"/>
                <a:gd name="T39" fmla="*/ 28 h 74"/>
                <a:gd name="T40" fmla="*/ 88 w 112"/>
                <a:gd name="T41" fmla="*/ 28 h 74"/>
                <a:gd name="T42" fmla="*/ 91 w 112"/>
                <a:gd name="T43" fmla="*/ 31 h 74"/>
                <a:gd name="T44" fmla="*/ 93 w 112"/>
                <a:gd name="T45" fmla="*/ 36 h 74"/>
                <a:gd name="T46" fmla="*/ 95 w 112"/>
                <a:gd name="T47" fmla="*/ 42 h 74"/>
                <a:gd name="T48" fmla="*/ 101 w 112"/>
                <a:gd name="T49" fmla="*/ 41 h 74"/>
                <a:gd name="T50" fmla="*/ 107 w 112"/>
                <a:gd name="T51" fmla="*/ 49 h 74"/>
                <a:gd name="T52" fmla="*/ 110 w 112"/>
                <a:gd name="T53" fmla="*/ 55 h 74"/>
                <a:gd name="T54" fmla="*/ 112 w 112"/>
                <a:gd name="T55" fmla="*/ 63 h 74"/>
                <a:gd name="T56" fmla="*/ 109 w 112"/>
                <a:gd name="T57" fmla="*/ 64 h 74"/>
                <a:gd name="T58" fmla="*/ 101 w 112"/>
                <a:gd name="T59" fmla="*/ 61 h 74"/>
                <a:gd name="T60" fmla="*/ 91 w 112"/>
                <a:gd name="T61" fmla="*/ 64 h 74"/>
                <a:gd name="T62" fmla="*/ 91 w 112"/>
                <a:gd name="T63" fmla="*/ 61 h 74"/>
                <a:gd name="T64" fmla="*/ 80 w 112"/>
                <a:gd name="T65" fmla="*/ 64 h 74"/>
                <a:gd name="T66" fmla="*/ 65 w 112"/>
                <a:gd name="T67" fmla="*/ 74 h 74"/>
                <a:gd name="T68" fmla="*/ 60 w 112"/>
                <a:gd name="T69" fmla="*/ 66 h 74"/>
                <a:gd name="T70" fmla="*/ 61 w 112"/>
                <a:gd name="T71" fmla="*/ 53 h 74"/>
                <a:gd name="T72" fmla="*/ 57 w 112"/>
                <a:gd name="T73" fmla="*/ 52 h 74"/>
                <a:gd name="T74" fmla="*/ 47 w 112"/>
                <a:gd name="T75" fmla="*/ 47 h 74"/>
                <a:gd name="T76" fmla="*/ 41 w 112"/>
                <a:gd name="T77" fmla="*/ 53 h 74"/>
                <a:gd name="T78" fmla="*/ 38 w 112"/>
                <a:gd name="T79" fmla="*/ 60 h 74"/>
                <a:gd name="T80" fmla="*/ 30 w 112"/>
                <a:gd name="T81" fmla="*/ 61 h 74"/>
                <a:gd name="T82" fmla="*/ 27 w 112"/>
                <a:gd name="T83" fmla="*/ 66 h 74"/>
                <a:gd name="T84" fmla="*/ 22 w 112"/>
                <a:gd name="T85" fmla="*/ 63 h 74"/>
                <a:gd name="T86" fmla="*/ 17 w 112"/>
                <a:gd name="T87" fmla="*/ 66 h 74"/>
                <a:gd name="T88" fmla="*/ 11 w 112"/>
                <a:gd name="T89" fmla="*/ 69 h 74"/>
                <a:gd name="T90" fmla="*/ 6 w 112"/>
                <a:gd name="T91" fmla="*/ 60 h 74"/>
                <a:gd name="T92" fmla="*/ 14 w 112"/>
                <a:gd name="T93" fmla="*/ 52 h 74"/>
                <a:gd name="T94" fmla="*/ 13 w 112"/>
                <a:gd name="T95" fmla="*/ 45 h 74"/>
                <a:gd name="T96" fmla="*/ 11 w 112"/>
                <a:gd name="T97" fmla="*/ 36 h 74"/>
                <a:gd name="T98" fmla="*/ 5 w 112"/>
                <a:gd name="T99" fmla="*/ 34 h 74"/>
                <a:gd name="T100" fmla="*/ 0 w 112"/>
                <a:gd name="T101" fmla="*/ 31 h 74"/>
                <a:gd name="T102" fmla="*/ 8 w 112"/>
                <a:gd name="T103" fmla="*/ 25 h 74"/>
                <a:gd name="T104" fmla="*/ 17 w 112"/>
                <a:gd name="T105" fmla="*/ 25 h 74"/>
                <a:gd name="T106" fmla="*/ 20 w 112"/>
                <a:gd name="T107" fmla="*/ 20 h 74"/>
                <a:gd name="T108" fmla="*/ 22 w 112"/>
                <a:gd name="T109" fmla="*/ 20 h 74"/>
                <a:gd name="T110" fmla="*/ 24 w 112"/>
                <a:gd name="T111" fmla="*/ 17 h 74"/>
                <a:gd name="T112" fmla="*/ 19 w 112"/>
                <a:gd name="T113" fmla="*/ 16 h 74"/>
                <a:gd name="T114" fmla="*/ 27 w 112"/>
                <a:gd name="T115" fmla="*/ 16 h 74"/>
                <a:gd name="T116" fmla="*/ 28 w 112"/>
                <a:gd name="T117" fmla="*/ 8 h 74"/>
                <a:gd name="T118" fmla="*/ 33 w 112"/>
                <a:gd name="T119" fmla="*/ 6 h 74"/>
                <a:gd name="T120" fmla="*/ 43 w 112"/>
                <a:gd name="T121" fmla="*/ 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2" h="74">
                  <a:moveTo>
                    <a:pt x="46" y="20"/>
                  </a:moveTo>
                  <a:lnTo>
                    <a:pt x="46" y="20"/>
                  </a:lnTo>
                  <a:lnTo>
                    <a:pt x="47" y="20"/>
                  </a:lnTo>
                  <a:lnTo>
                    <a:pt x="49" y="20"/>
                  </a:lnTo>
                  <a:lnTo>
                    <a:pt x="49" y="20"/>
                  </a:lnTo>
                  <a:lnTo>
                    <a:pt x="49" y="22"/>
                  </a:lnTo>
                  <a:lnTo>
                    <a:pt x="47" y="22"/>
                  </a:lnTo>
                  <a:lnTo>
                    <a:pt x="47" y="22"/>
                  </a:lnTo>
                  <a:lnTo>
                    <a:pt x="46" y="22"/>
                  </a:lnTo>
                  <a:lnTo>
                    <a:pt x="46" y="20"/>
                  </a:lnTo>
                  <a:lnTo>
                    <a:pt x="46" y="20"/>
                  </a:lnTo>
                  <a:close/>
                  <a:moveTo>
                    <a:pt x="47" y="1"/>
                  </a:moveTo>
                  <a:lnTo>
                    <a:pt x="47" y="1"/>
                  </a:lnTo>
                  <a:lnTo>
                    <a:pt x="47" y="1"/>
                  </a:lnTo>
                  <a:lnTo>
                    <a:pt x="49" y="3"/>
                  </a:lnTo>
                  <a:lnTo>
                    <a:pt x="47" y="3"/>
                  </a:lnTo>
                  <a:lnTo>
                    <a:pt x="47" y="1"/>
                  </a:lnTo>
                  <a:lnTo>
                    <a:pt x="47" y="1"/>
                  </a:lnTo>
                  <a:lnTo>
                    <a:pt x="47" y="1"/>
                  </a:lnTo>
                  <a:close/>
                  <a:moveTo>
                    <a:pt x="44" y="0"/>
                  </a:moveTo>
                  <a:lnTo>
                    <a:pt x="46" y="1"/>
                  </a:lnTo>
                  <a:lnTo>
                    <a:pt x="47" y="3"/>
                  </a:lnTo>
                  <a:lnTo>
                    <a:pt x="49" y="4"/>
                  </a:lnTo>
                  <a:lnTo>
                    <a:pt x="49" y="4"/>
                  </a:lnTo>
                  <a:lnTo>
                    <a:pt x="47" y="4"/>
                  </a:lnTo>
                  <a:lnTo>
                    <a:pt x="47" y="4"/>
                  </a:lnTo>
                  <a:lnTo>
                    <a:pt x="49" y="6"/>
                  </a:lnTo>
                  <a:lnTo>
                    <a:pt x="49" y="6"/>
                  </a:lnTo>
                  <a:lnTo>
                    <a:pt x="49" y="6"/>
                  </a:lnTo>
                  <a:lnTo>
                    <a:pt x="49" y="6"/>
                  </a:lnTo>
                  <a:lnTo>
                    <a:pt x="49" y="8"/>
                  </a:lnTo>
                  <a:lnTo>
                    <a:pt x="47" y="9"/>
                  </a:lnTo>
                  <a:lnTo>
                    <a:pt x="44" y="11"/>
                  </a:lnTo>
                  <a:lnTo>
                    <a:pt x="44" y="11"/>
                  </a:lnTo>
                  <a:lnTo>
                    <a:pt x="44" y="11"/>
                  </a:lnTo>
                  <a:lnTo>
                    <a:pt x="44" y="12"/>
                  </a:lnTo>
                  <a:lnTo>
                    <a:pt x="44" y="12"/>
                  </a:lnTo>
                  <a:lnTo>
                    <a:pt x="46" y="12"/>
                  </a:lnTo>
                  <a:lnTo>
                    <a:pt x="46" y="12"/>
                  </a:lnTo>
                  <a:lnTo>
                    <a:pt x="47" y="14"/>
                  </a:lnTo>
                  <a:lnTo>
                    <a:pt x="47" y="14"/>
                  </a:lnTo>
                  <a:lnTo>
                    <a:pt x="49" y="16"/>
                  </a:lnTo>
                  <a:lnTo>
                    <a:pt x="52" y="14"/>
                  </a:lnTo>
                  <a:lnTo>
                    <a:pt x="52" y="14"/>
                  </a:lnTo>
                  <a:lnTo>
                    <a:pt x="52" y="14"/>
                  </a:lnTo>
                  <a:lnTo>
                    <a:pt x="52" y="16"/>
                  </a:lnTo>
                  <a:lnTo>
                    <a:pt x="49" y="16"/>
                  </a:lnTo>
                  <a:lnTo>
                    <a:pt x="47" y="17"/>
                  </a:lnTo>
                  <a:lnTo>
                    <a:pt x="47" y="19"/>
                  </a:lnTo>
                  <a:lnTo>
                    <a:pt x="47" y="19"/>
                  </a:lnTo>
                  <a:lnTo>
                    <a:pt x="47" y="19"/>
                  </a:lnTo>
                  <a:lnTo>
                    <a:pt x="46" y="19"/>
                  </a:lnTo>
                  <a:lnTo>
                    <a:pt x="46" y="17"/>
                  </a:lnTo>
                  <a:lnTo>
                    <a:pt x="44" y="17"/>
                  </a:lnTo>
                  <a:lnTo>
                    <a:pt x="43" y="17"/>
                  </a:lnTo>
                  <a:lnTo>
                    <a:pt x="39" y="16"/>
                  </a:lnTo>
                  <a:lnTo>
                    <a:pt x="38" y="16"/>
                  </a:lnTo>
                  <a:lnTo>
                    <a:pt x="35" y="16"/>
                  </a:lnTo>
                  <a:lnTo>
                    <a:pt x="32" y="17"/>
                  </a:lnTo>
                  <a:lnTo>
                    <a:pt x="32" y="17"/>
                  </a:lnTo>
                  <a:lnTo>
                    <a:pt x="32" y="17"/>
                  </a:lnTo>
                  <a:lnTo>
                    <a:pt x="32" y="19"/>
                  </a:lnTo>
                  <a:lnTo>
                    <a:pt x="32" y="19"/>
                  </a:lnTo>
                  <a:lnTo>
                    <a:pt x="32" y="20"/>
                  </a:lnTo>
                  <a:lnTo>
                    <a:pt x="30" y="20"/>
                  </a:lnTo>
                  <a:lnTo>
                    <a:pt x="30" y="19"/>
                  </a:lnTo>
                  <a:lnTo>
                    <a:pt x="28" y="19"/>
                  </a:lnTo>
                  <a:lnTo>
                    <a:pt x="28" y="20"/>
                  </a:lnTo>
                  <a:lnTo>
                    <a:pt x="28" y="22"/>
                  </a:lnTo>
                  <a:lnTo>
                    <a:pt x="27" y="22"/>
                  </a:lnTo>
                  <a:lnTo>
                    <a:pt x="28" y="23"/>
                  </a:lnTo>
                  <a:lnTo>
                    <a:pt x="28" y="27"/>
                  </a:lnTo>
                  <a:lnTo>
                    <a:pt x="30" y="27"/>
                  </a:lnTo>
                  <a:lnTo>
                    <a:pt x="32" y="27"/>
                  </a:lnTo>
                  <a:lnTo>
                    <a:pt x="33" y="25"/>
                  </a:lnTo>
                  <a:lnTo>
                    <a:pt x="33" y="25"/>
                  </a:lnTo>
                  <a:lnTo>
                    <a:pt x="35" y="25"/>
                  </a:lnTo>
                  <a:lnTo>
                    <a:pt x="38" y="27"/>
                  </a:lnTo>
                  <a:lnTo>
                    <a:pt x="39" y="25"/>
                  </a:lnTo>
                  <a:lnTo>
                    <a:pt x="41" y="25"/>
                  </a:lnTo>
                  <a:lnTo>
                    <a:pt x="41" y="25"/>
                  </a:lnTo>
                  <a:lnTo>
                    <a:pt x="41" y="25"/>
                  </a:lnTo>
                  <a:lnTo>
                    <a:pt x="43" y="27"/>
                  </a:lnTo>
                  <a:lnTo>
                    <a:pt x="44" y="25"/>
                  </a:lnTo>
                  <a:lnTo>
                    <a:pt x="46" y="25"/>
                  </a:lnTo>
                  <a:lnTo>
                    <a:pt x="47" y="25"/>
                  </a:lnTo>
                  <a:lnTo>
                    <a:pt x="47" y="25"/>
                  </a:lnTo>
                  <a:lnTo>
                    <a:pt x="49" y="27"/>
                  </a:lnTo>
                  <a:lnTo>
                    <a:pt x="49" y="28"/>
                  </a:lnTo>
                  <a:lnTo>
                    <a:pt x="50" y="28"/>
                  </a:lnTo>
                  <a:lnTo>
                    <a:pt x="54" y="28"/>
                  </a:lnTo>
                  <a:lnTo>
                    <a:pt x="54" y="27"/>
                  </a:lnTo>
                  <a:lnTo>
                    <a:pt x="55" y="27"/>
                  </a:lnTo>
                  <a:lnTo>
                    <a:pt x="57" y="27"/>
                  </a:lnTo>
                  <a:lnTo>
                    <a:pt x="57" y="27"/>
                  </a:lnTo>
                  <a:lnTo>
                    <a:pt x="58" y="25"/>
                  </a:lnTo>
                  <a:lnTo>
                    <a:pt x="58" y="25"/>
                  </a:lnTo>
                  <a:lnTo>
                    <a:pt x="60" y="25"/>
                  </a:lnTo>
                  <a:lnTo>
                    <a:pt x="60" y="25"/>
                  </a:lnTo>
                  <a:lnTo>
                    <a:pt x="60" y="25"/>
                  </a:lnTo>
                  <a:lnTo>
                    <a:pt x="60" y="27"/>
                  </a:lnTo>
                  <a:lnTo>
                    <a:pt x="60" y="27"/>
                  </a:lnTo>
                  <a:lnTo>
                    <a:pt x="61" y="28"/>
                  </a:lnTo>
                  <a:lnTo>
                    <a:pt x="63" y="28"/>
                  </a:lnTo>
                  <a:lnTo>
                    <a:pt x="63" y="28"/>
                  </a:lnTo>
                  <a:lnTo>
                    <a:pt x="63" y="28"/>
                  </a:lnTo>
                  <a:lnTo>
                    <a:pt x="63" y="30"/>
                  </a:lnTo>
                  <a:lnTo>
                    <a:pt x="65" y="30"/>
                  </a:lnTo>
                  <a:lnTo>
                    <a:pt x="65" y="30"/>
                  </a:lnTo>
                  <a:lnTo>
                    <a:pt x="68" y="30"/>
                  </a:lnTo>
                  <a:lnTo>
                    <a:pt x="68" y="30"/>
                  </a:lnTo>
                  <a:lnTo>
                    <a:pt x="69" y="30"/>
                  </a:lnTo>
                  <a:lnTo>
                    <a:pt x="69" y="31"/>
                  </a:lnTo>
                  <a:lnTo>
                    <a:pt x="71" y="31"/>
                  </a:lnTo>
                  <a:lnTo>
                    <a:pt x="71" y="31"/>
                  </a:lnTo>
                  <a:lnTo>
                    <a:pt x="71" y="31"/>
                  </a:lnTo>
                  <a:lnTo>
                    <a:pt x="73" y="30"/>
                  </a:lnTo>
                  <a:lnTo>
                    <a:pt x="74" y="30"/>
                  </a:lnTo>
                  <a:lnTo>
                    <a:pt x="76" y="28"/>
                  </a:lnTo>
                  <a:lnTo>
                    <a:pt x="77" y="28"/>
                  </a:lnTo>
                  <a:lnTo>
                    <a:pt x="80" y="30"/>
                  </a:lnTo>
                  <a:lnTo>
                    <a:pt x="82" y="30"/>
                  </a:lnTo>
                  <a:lnTo>
                    <a:pt x="84" y="30"/>
                  </a:lnTo>
                  <a:lnTo>
                    <a:pt x="85" y="28"/>
                  </a:lnTo>
                  <a:lnTo>
                    <a:pt x="87" y="28"/>
                  </a:lnTo>
                  <a:lnTo>
                    <a:pt x="88" y="28"/>
                  </a:lnTo>
                  <a:lnTo>
                    <a:pt x="88" y="28"/>
                  </a:lnTo>
                  <a:lnTo>
                    <a:pt x="90" y="28"/>
                  </a:lnTo>
                  <a:lnTo>
                    <a:pt x="91" y="28"/>
                  </a:lnTo>
                  <a:lnTo>
                    <a:pt x="91" y="28"/>
                  </a:lnTo>
                  <a:lnTo>
                    <a:pt x="91" y="30"/>
                  </a:lnTo>
                  <a:lnTo>
                    <a:pt x="91" y="31"/>
                  </a:lnTo>
                  <a:lnTo>
                    <a:pt x="91" y="33"/>
                  </a:lnTo>
                  <a:lnTo>
                    <a:pt x="93" y="34"/>
                  </a:lnTo>
                  <a:lnTo>
                    <a:pt x="93" y="34"/>
                  </a:lnTo>
                  <a:lnTo>
                    <a:pt x="93" y="36"/>
                  </a:lnTo>
                  <a:lnTo>
                    <a:pt x="93" y="36"/>
                  </a:lnTo>
                  <a:lnTo>
                    <a:pt x="93" y="36"/>
                  </a:lnTo>
                  <a:lnTo>
                    <a:pt x="93" y="38"/>
                  </a:lnTo>
                  <a:lnTo>
                    <a:pt x="91" y="38"/>
                  </a:lnTo>
                  <a:lnTo>
                    <a:pt x="93" y="38"/>
                  </a:lnTo>
                  <a:lnTo>
                    <a:pt x="93" y="41"/>
                  </a:lnTo>
                  <a:lnTo>
                    <a:pt x="93" y="42"/>
                  </a:lnTo>
                  <a:lnTo>
                    <a:pt x="95" y="42"/>
                  </a:lnTo>
                  <a:lnTo>
                    <a:pt x="96" y="42"/>
                  </a:lnTo>
                  <a:lnTo>
                    <a:pt x="96" y="42"/>
                  </a:lnTo>
                  <a:lnTo>
                    <a:pt x="98" y="42"/>
                  </a:lnTo>
                  <a:lnTo>
                    <a:pt x="98" y="41"/>
                  </a:lnTo>
                  <a:lnTo>
                    <a:pt x="99" y="41"/>
                  </a:lnTo>
                  <a:lnTo>
                    <a:pt x="101" y="41"/>
                  </a:lnTo>
                  <a:lnTo>
                    <a:pt x="104" y="42"/>
                  </a:lnTo>
                  <a:lnTo>
                    <a:pt x="107" y="44"/>
                  </a:lnTo>
                  <a:lnTo>
                    <a:pt x="109" y="44"/>
                  </a:lnTo>
                  <a:lnTo>
                    <a:pt x="109" y="45"/>
                  </a:lnTo>
                  <a:lnTo>
                    <a:pt x="107" y="47"/>
                  </a:lnTo>
                  <a:lnTo>
                    <a:pt x="107" y="49"/>
                  </a:lnTo>
                  <a:lnTo>
                    <a:pt x="107" y="50"/>
                  </a:lnTo>
                  <a:lnTo>
                    <a:pt x="109" y="52"/>
                  </a:lnTo>
                  <a:lnTo>
                    <a:pt x="109" y="53"/>
                  </a:lnTo>
                  <a:lnTo>
                    <a:pt x="109" y="55"/>
                  </a:lnTo>
                  <a:lnTo>
                    <a:pt x="110" y="55"/>
                  </a:lnTo>
                  <a:lnTo>
                    <a:pt x="110" y="55"/>
                  </a:lnTo>
                  <a:lnTo>
                    <a:pt x="110" y="56"/>
                  </a:lnTo>
                  <a:lnTo>
                    <a:pt x="109" y="58"/>
                  </a:lnTo>
                  <a:lnTo>
                    <a:pt x="110" y="60"/>
                  </a:lnTo>
                  <a:lnTo>
                    <a:pt x="110" y="60"/>
                  </a:lnTo>
                  <a:lnTo>
                    <a:pt x="112" y="61"/>
                  </a:lnTo>
                  <a:lnTo>
                    <a:pt x="112" y="63"/>
                  </a:lnTo>
                  <a:lnTo>
                    <a:pt x="112" y="63"/>
                  </a:lnTo>
                  <a:lnTo>
                    <a:pt x="110" y="64"/>
                  </a:lnTo>
                  <a:lnTo>
                    <a:pt x="110" y="64"/>
                  </a:lnTo>
                  <a:lnTo>
                    <a:pt x="109" y="64"/>
                  </a:lnTo>
                  <a:lnTo>
                    <a:pt x="109" y="64"/>
                  </a:lnTo>
                  <a:lnTo>
                    <a:pt x="109" y="64"/>
                  </a:lnTo>
                  <a:lnTo>
                    <a:pt x="107" y="63"/>
                  </a:lnTo>
                  <a:lnTo>
                    <a:pt x="106" y="61"/>
                  </a:lnTo>
                  <a:lnTo>
                    <a:pt x="104" y="63"/>
                  </a:lnTo>
                  <a:lnTo>
                    <a:pt x="102" y="61"/>
                  </a:lnTo>
                  <a:lnTo>
                    <a:pt x="101" y="61"/>
                  </a:lnTo>
                  <a:lnTo>
                    <a:pt x="101" y="61"/>
                  </a:lnTo>
                  <a:lnTo>
                    <a:pt x="99" y="63"/>
                  </a:lnTo>
                  <a:lnTo>
                    <a:pt x="99" y="63"/>
                  </a:lnTo>
                  <a:lnTo>
                    <a:pt x="98" y="63"/>
                  </a:lnTo>
                  <a:lnTo>
                    <a:pt x="96" y="64"/>
                  </a:lnTo>
                  <a:lnTo>
                    <a:pt x="93" y="64"/>
                  </a:lnTo>
                  <a:lnTo>
                    <a:pt x="91" y="64"/>
                  </a:lnTo>
                  <a:lnTo>
                    <a:pt x="91" y="64"/>
                  </a:lnTo>
                  <a:lnTo>
                    <a:pt x="91" y="64"/>
                  </a:lnTo>
                  <a:lnTo>
                    <a:pt x="93" y="63"/>
                  </a:lnTo>
                  <a:lnTo>
                    <a:pt x="93" y="63"/>
                  </a:lnTo>
                  <a:lnTo>
                    <a:pt x="93" y="61"/>
                  </a:lnTo>
                  <a:lnTo>
                    <a:pt x="91" y="61"/>
                  </a:lnTo>
                  <a:lnTo>
                    <a:pt x="91" y="61"/>
                  </a:lnTo>
                  <a:lnTo>
                    <a:pt x="91" y="61"/>
                  </a:lnTo>
                  <a:lnTo>
                    <a:pt x="88" y="61"/>
                  </a:lnTo>
                  <a:lnTo>
                    <a:pt x="88" y="61"/>
                  </a:lnTo>
                  <a:lnTo>
                    <a:pt x="85" y="61"/>
                  </a:lnTo>
                  <a:lnTo>
                    <a:pt x="80" y="64"/>
                  </a:lnTo>
                  <a:lnTo>
                    <a:pt x="79" y="66"/>
                  </a:lnTo>
                  <a:lnTo>
                    <a:pt x="77" y="68"/>
                  </a:lnTo>
                  <a:lnTo>
                    <a:pt x="73" y="69"/>
                  </a:lnTo>
                  <a:lnTo>
                    <a:pt x="69" y="71"/>
                  </a:lnTo>
                  <a:lnTo>
                    <a:pt x="66" y="72"/>
                  </a:lnTo>
                  <a:lnTo>
                    <a:pt x="65" y="74"/>
                  </a:lnTo>
                  <a:lnTo>
                    <a:pt x="63" y="74"/>
                  </a:lnTo>
                  <a:lnTo>
                    <a:pt x="63" y="74"/>
                  </a:lnTo>
                  <a:lnTo>
                    <a:pt x="61" y="72"/>
                  </a:lnTo>
                  <a:lnTo>
                    <a:pt x="61" y="71"/>
                  </a:lnTo>
                  <a:lnTo>
                    <a:pt x="60" y="68"/>
                  </a:lnTo>
                  <a:lnTo>
                    <a:pt x="60" y="66"/>
                  </a:lnTo>
                  <a:lnTo>
                    <a:pt x="60" y="64"/>
                  </a:lnTo>
                  <a:lnTo>
                    <a:pt x="60" y="61"/>
                  </a:lnTo>
                  <a:lnTo>
                    <a:pt x="60" y="58"/>
                  </a:lnTo>
                  <a:lnTo>
                    <a:pt x="61" y="55"/>
                  </a:lnTo>
                  <a:lnTo>
                    <a:pt x="61" y="55"/>
                  </a:lnTo>
                  <a:lnTo>
                    <a:pt x="61" y="53"/>
                  </a:lnTo>
                  <a:lnTo>
                    <a:pt x="61" y="53"/>
                  </a:lnTo>
                  <a:lnTo>
                    <a:pt x="60" y="53"/>
                  </a:lnTo>
                  <a:lnTo>
                    <a:pt x="58" y="53"/>
                  </a:lnTo>
                  <a:lnTo>
                    <a:pt x="58" y="53"/>
                  </a:lnTo>
                  <a:lnTo>
                    <a:pt x="57" y="53"/>
                  </a:lnTo>
                  <a:lnTo>
                    <a:pt x="57" y="52"/>
                  </a:lnTo>
                  <a:lnTo>
                    <a:pt x="58" y="49"/>
                  </a:lnTo>
                  <a:lnTo>
                    <a:pt x="57" y="47"/>
                  </a:lnTo>
                  <a:lnTo>
                    <a:pt x="54" y="45"/>
                  </a:lnTo>
                  <a:lnTo>
                    <a:pt x="52" y="44"/>
                  </a:lnTo>
                  <a:lnTo>
                    <a:pt x="49" y="45"/>
                  </a:lnTo>
                  <a:lnTo>
                    <a:pt x="47" y="47"/>
                  </a:lnTo>
                  <a:lnTo>
                    <a:pt x="46" y="49"/>
                  </a:lnTo>
                  <a:lnTo>
                    <a:pt x="44" y="50"/>
                  </a:lnTo>
                  <a:lnTo>
                    <a:pt x="43" y="52"/>
                  </a:lnTo>
                  <a:lnTo>
                    <a:pt x="43" y="53"/>
                  </a:lnTo>
                  <a:lnTo>
                    <a:pt x="41" y="53"/>
                  </a:lnTo>
                  <a:lnTo>
                    <a:pt x="41" y="53"/>
                  </a:lnTo>
                  <a:lnTo>
                    <a:pt x="43" y="56"/>
                  </a:lnTo>
                  <a:lnTo>
                    <a:pt x="43" y="58"/>
                  </a:lnTo>
                  <a:lnTo>
                    <a:pt x="41" y="58"/>
                  </a:lnTo>
                  <a:lnTo>
                    <a:pt x="41" y="60"/>
                  </a:lnTo>
                  <a:lnTo>
                    <a:pt x="39" y="60"/>
                  </a:lnTo>
                  <a:lnTo>
                    <a:pt x="38" y="60"/>
                  </a:lnTo>
                  <a:lnTo>
                    <a:pt x="38" y="58"/>
                  </a:lnTo>
                  <a:lnTo>
                    <a:pt x="36" y="58"/>
                  </a:lnTo>
                  <a:lnTo>
                    <a:pt x="33" y="58"/>
                  </a:lnTo>
                  <a:lnTo>
                    <a:pt x="32" y="60"/>
                  </a:lnTo>
                  <a:lnTo>
                    <a:pt x="30" y="61"/>
                  </a:lnTo>
                  <a:lnTo>
                    <a:pt x="30" y="61"/>
                  </a:lnTo>
                  <a:lnTo>
                    <a:pt x="30" y="64"/>
                  </a:lnTo>
                  <a:lnTo>
                    <a:pt x="30" y="64"/>
                  </a:lnTo>
                  <a:lnTo>
                    <a:pt x="30" y="66"/>
                  </a:lnTo>
                  <a:lnTo>
                    <a:pt x="28" y="66"/>
                  </a:lnTo>
                  <a:lnTo>
                    <a:pt x="28" y="66"/>
                  </a:lnTo>
                  <a:lnTo>
                    <a:pt x="27" y="66"/>
                  </a:lnTo>
                  <a:lnTo>
                    <a:pt x="25" y="64"/>
                  </a:lnTo>
                  <a:lnTo>
                    <a:pt x="24" y="63"/>
                  </a:lnTo>
                  <a:lnTo>
                    <a:pt x="24" y="63"/>
                  </a:lnTo>
                  <a:lnTo>
                    <a:pt x="22" y="63"/>
                  </a:lnTo>
                  <a:lnTo>
                    <a:pt x="22" y="63"/>
                  </a:lnTo>
                  <a:lnTo>
                    <a:pt x="22" y="63"/>
                  </a:lnTo>
                  <a:lnTo>
                    <a:pt x="22" y="64"/>
                  </a:lnTo>
                  <a:lnTo>
                    <a:pt x="20" y="64"/>
                  </a:lnTo>
                  <a:lnTo>
                    <a:pt x="20" y="64"/>
                  </a:lnTo>
                  <a:lnTo>
                    <a:pt x="19" y="64"/>
                  </a:lnTo>
                  <a:lnTo>
                    <a:pt x="19" y="64"/>
                  </a:lnTo>
                  <a:lnTo>
                    <a:pt x="17" y="66"/>
                  </a:lnTo>
                  <a:lnTo>
                    <a:pt x="16" y="66"/>
                  </a:lnTo>
                  <a:lnTo>
                    <a:pt x="14" y="68"/>
                  </a:lnTo>
                  <a:lnTo>
                    <a:pt x="14" y="68"/>
                  </a:lnTo>
                  <a:lnTo>
                    <a:pt x="14" y="68"/>
                  </a:lnTo>
                  <a:lnTo>
                    <a:pt x="13" y="68"/>
                  </a:lnTo>
                  <a:lnTo>
                    <a:pt x="11" y="69"/>
                  </a:lnTo>
                  <a:lnTo>
                    <a:pt x="9" y="69"/>
                  </a:lnTo>
                  <a:lnTo>
                    <a:pt x="8" y="68"/>
                  </a:lnTo>
                  <a:lnTo>
                    <a:pt x="6" y="66"/>
                  </a:lnTo>
                  <a:lnTo>
                    <a:pt x="6" y="66"/>
                  </a:lnTo>
                  <a:lnTo>
                    <a:pt x="6" y="64"/>
                  </a:lnTo>
                  <a:lnTo>
                    <a:pt x="6" y="60"/>
                  </a:lnTo>
                  <a:lnTo>
                    <a:pt x="8" y="60"/>
                  </a:lnTo>
                  <a:lnTo>
                    <a:pt x="9" y="56"/>
                  </a:lnTo>
                  <a:lnTo>
                    <a:pt x="11" y="55"/>
                  </a:lnTo>
                  <a:lnTo>
                    <a:pt x="13" y="53"/>
                  </a:lnTo>
                  <a:lnTo>
                    <a:pt x="13" y="53"/>
                  </a:lnTo>
                  <a:lnTo>
                    <a:pt x="14" y="52"/>
                  </a:lnTo>
                  <a:lnTo>
                    <a:pt x="14" y="50"/>
                  </a:lnTo>
                  <a:lnTo>
                    <a:pt x="14" y="49"/>
                  </a:lnTo>
                  <a:lnTo>
                    <a:pt x="14" y="49"/>
                  </a:lnTo>
                  <a:lnTo>
                    <a:pt x="14" y="49"/>
                  </a:lnTo>
                  <a:lnTo>
                    <a:pt x="14" y="47"/>
                  </a:lnTo>
                  <a:lnTo>
                    <a:pt x="13" y="45"/>
                  </a:lnTo>
                  <a:lnTo>
                    <a:pt x="11" y="44"/>
                  </a:lnTo>
                  <a:lnTo>
                    <a:pt x="11" y="42"/>
                  </a:lnTo>
                  <a:lnTo>
                    <a:pt x="11" y="41"/>
                  </a:lnTo>
                  <a:lnTo>
                    <a:pt x="13" y="38"/>
                  </a:lnTo>
                  <a:lnTo>
                    <a:pt x="11" y="36"/>
                  </a:lnTo>
                  <a:lnTo>
                    <a:pt x="11" y="36"/>
                  </a:lnTo>
                  <a:lnTo>
                    <a:pt x="11" y="36"/>
                  </a:lnTo>
                  <a:lnTo>
                    <a:pt x="9" y="36"/>
                  </a:lnTo>
                  <a:lnTo>
                    <a:pt x="8" y="36"/>
                  </a:lnTo>
                  <a:lnTo>
                    <a:pt x="6" y="36"/>
                  </a:lnTo>
                  <a:lnTo>
                    <a:pt x="5" y="34"/>
                  </a:lnTo>
                  <a:lnTo>
                    <a:pt x="5" y="34"/>
                  </a:lnTo>
                  <a:lnTo>
                    <a:pt x="5" y="33"/>
                  </a:lnTo>
                  <a:lnTo>
                    <a:pt x="5" y="33"/>
                  </a:lnTo>
                  <a:lnTo>
                    <a:pt x="5" y="33"/>
                  </a:lnTo>
                  <a:lnTo>
                    <a:pt x="2" y="31"/>
                  </a:lnTo>
                  <a:lnTo>
                    <a:pt x="0" y="31"/>
                  </a:lnTo>
                  <a:lnTo>
                    <a:pt x="0" y="31"/>
                  </a:lnTo>
                  <a:lnTo>
                    <a:pt x="2" y="27"/>
                  </a:lnTo>
                  <a:lnTo>
                    <a:pt x="2" y="27"/>
                  </a:lnTo>
                  <a:lnTo>
                    <a:pt x="3" y="27"/>
                  </a:lnTo>
                  <a:lnTo>
                    <a:pt x="3" y="25"/>
                  </a:lnTo>
                  <a:lnTo>
                    <a:pt x="6" y="25"/>
                  </a:lnTo>
                  <a:lnTo>
                    <a:pt x="8" y="25"/>
                  </a:lnTo>
                  <a:lnTo>
                    <a:pt x="11" y="25"/>
                  </a:lnTo>
                  <a:lnTo>
                    <a:pt x="13" y="27"/>
                  </a:lnTo>
                  <a:lnTo>
                    <a:pt x="14" y="27"/>
                  </a:lnTo>
                  <a:lnTo>
                    <a:pt x="16" y="27"/>
                  </a:lnTo>
                  <a:lnTo>
                    <a:pt x="16" y="27"/>
                  </a:lnTo>
                  <a:lnTo>
                    <a:pt x="17" y="25"/>
                  </a:lnTo>
                  <a:lnTo>
                    <a:pt x="19" y="25"/>
                  </a:lnTo>
                  <a:lnTo>
                    <a:pt x="19" y="22"/>
                  </a:lnTo>
                  <a:lnTo>
                    <a:pt x="19" y="20"/>
                  </a:lnTo>
                  <a:lnTo>
                    <a:pt x="19" y="20"/>
                  </a:lnTo>
                  <a:lnTo>
                    <a:pt x="20" y="20"/>
                  </a:lnTo>
                  <a:lnTo>
                    <a:pt x="20" y="20"/>
                  </a:lnTo>
                  <a:lnTo>
                    <a:pt x="20" y="20"/>
                  </a:lnTo>
                  <a:lnTo>
                    <a:pt x="20" y="20"/>
                  </a:lnTo>
                  <a:lnTo>
                    <a:pt x="22" y="20"/>
                  </a:lnTo>
                  <a:lnTo>
                    <a:pt x="22" y="20"/>
                  </a:lnTo>
                  <a:lnTo>
                    <a:pt x="22" y="20"/>
                  </a:lnTo>
                  <a:lnTo>
                    <a:pt x="22" y="20"/>
                  </a:lnTo>
                  <a:lnTo>
                    <a:pt x="22" y="19"/>
                  </a:lnTo>
                  <a:lnTo>
                    <a:pt x="22" y="19"/>
                  </a:lnTo>
                  <a:lnTo>
                    <a:pt x="20" y="19"/>
                  </a:lnTo>
                  <a:lnTo>
                    <a:pt x="20" y="17"/>
                  </a:lnTo>
                  <a:lnTo>
                    <a:pt x="22" y="17"/>
                  </a:lnTo>
                  <a:lnTo>
                    <a:pt x="24" y="17"/>
                  </a:lnTo>
                  <a:lnTo>
                    <a:pt x="24" y="17"/>
                  </a:lnTo>
                  <a:lnTo>
                    <a:pt x="24" y="17"/>
                  </a:lnTo>
                  <a:lnTo>
                    <a:pt x="24" y="16"/>
                  </a:lnTo>
                  <a:lnTo>
                    <a:pt x="24" y="16"/>
                  </a:lnTo>
                  <a:lnTo>
                    <a:pt x="20" y="16"/>
                  </a:lnTo>
                  <a:lnTo>
                    <a:pt x="19" y="16"/>
                  </a:lnTo>
                  <a:lnTo>
                    <a:pt x="19" y="16"/>
                  </a:lnTo>
                  <a:lnTo>
                    <a:pt x="19" y="16"/>
                  </a:lnTo>
                  <a:lnTo>
                    <a:pt x="19" y="16"/>
                  </a:lnTo>
                  <a:lnTo>
                    <a:pt x="24" y="14"/>
                  </a:lnTo>
                  <a:lnTo>
                    <a:pt x="25" y="14"/>
                  </a:lnTo>
                  <a:lnTo>
                    <a:pt x="27" y="16"/>
                  </a:lnTo>
                  <a:lnTo>
                    <a:pt x="28" y="16"/>
                  </a:lnTo>
                  <a:lnTo>
                    <a:pt x="27" y="14"/>
                  </a:lnTo>
                  <a:lnTo>
                    <a:pt x="28" y="14"/>
                  </a:lnTo>
                  <a:lnTo>
                    <a:pt x="28" y="12"/>
                  </a:lnTo>
                  <a:lnTo>
                    <a:pt x="27" y="9"/>
                  </a:lnTo>
                  <a:lnTo>
                    <a:pt x="28" y="8"/>
                  </a:lnTo>
                  <a:lnTo>
                    <a:pt x="28" y="8"/>
                  </a:lnTo>
                  <a:lnTo>
                    <a:pt x="28" y="6"/>
                  </a:lnTo>
                  <a:lnTo>
                    <a:pt x="30" y="4"/>
                  </a:lnTo>
                  <a:lnTo>
                    <a:pt x="30" y="4"/>
                  </a:lnTo>
                  <a:lnTo>
                    <a:pt x="32" y="4"/>
                  </a:lnTo>
                  <a:lnTo>
                    <a:pt x="33" y="6"/>
                  </a:lnTo>
                  <a:lnTo>
                    <a:pt x="35" y="8"/>
                  </a:lnTo>
                  <a:lnTo>
                    <a:pt x="35" y="8"/>
                  </a:lnTo>
                  <a:lnTo>
                    <a:pt x="35" y="6"/>
                  </a:lnTo>
                  <a:lnTo>
                    <a:pt x="39" y="4"/>
                  </a:lnTo>
                  <a:lnTo>
                    <a:pt x="41" y="4"/>
                  </a:lnTo>
                  <a:lnTo>
                    <a:pt x="43" y="3"/>
                  </a:lnTo>
                  <a:lnTo>
                    <a:pt x="43" y="3"/>
                  </a:lnTo>
                  <a:lnTo>
                    <a:pt x="44" y="1"/>
                  </a:lnTo>
                  <a:lnTo>
                    <a:pt x="4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71" name="Freeform 39"/>
            <p:cNvSpPr>
              <a:spLocks noEditPoints="1"/>
            </p:cNvSpPr>
            <p:nvPr/>
          </p:nvSpPr>
          <p:spPr bwMode="auto">
            <a:xfrm>
              <a:off x="8507548" y="3835055"/>
              <a:ext cx="231958" cy="424930"/>
            </a:xfrm>
            <a:custGeom>
              <a:avLst/>
              <a:gdLst>
                <a:gd name="T0" fmla="*/ 25 w 119"/>
                <a:gd name="T1" fmla="*/ 191 h 218"/>
                <a:gd name="T2" fmla="*/ 14 w 119"/>
                <a:gd name="T3" fmla="*/ 182 h 218"/>
                <a:gd name="T4" fmla="*/ 14 w 119"/>
                <a:gd name="T5" fmla="*/ 182 h 218"/>
                <a:gd name="T6" fmla="*/ 39 w 119"/>
                <a:gd name="T7" fmla="*/ 163 h 218"/>
                <a:gd name="T8" fmla="*/ 39 w 119"/>
                <a:gd name="T9" fmla="*/ 158 h 218"/>
                <a:gd name="T10" fmla="*/ 75 w 119"/>
                <a:gd name="T11" fmla="*/ 130 h 218"/>
                <a:gd name="T12" fmla="*/ 71 w 119"/>
                <a:gd name="T13" fmla="*/ 123 h 218"/>
                <a:gd name="T14" fmla="*/ 42 w 119"/>
                <a:gd name="T15" fmla="*/ 2 h 218"/>
                <a:gd name="T16" fmla="*/ 44 w 119"/>
                <a:gd name="T17" fmla="*/ 12 h 218"/>
                <a:gd name="T18" fmla="*/ 56 w 119"/>
                <a:gd name="T19" fmla="*/ 15 h 218"/>
                <a:gd name="T20" fmla="*/ 53 w 119"/>
                <a:gd name="T21" fmla="*/ 30 h 218"/>
                <a:gd name="T22" fmla="*/ 53 w 119"/>
                <a:gd name="T23" fmla="*/ 45 h 218"/>
                <a:gd name="T24" fmla="*/ 64 w 119"/>
                <a:gd name="T25" fmla="*/ 37 h 218"/>
                <a:gd name="T26" fmla="*/ 75 w 119"/>
                <a:gd name="T27" fmla="*/ 38 h 218"/>
                <a:gd name="T28" fmla="*/ 83 w 119"/>
                <a:gd name="T29" fmla="*/ 37 h 218"/>
                <a:gd name="T30" fmla="*/ 89 w 119"/>
                <a:gd name="T31" fmla="*/ 30 h 218"/>
                <a:gd name="T32" fmla="*/ 105 w 119"/>
                <a:gd name="T33" fmla="*/ 45 h 218"/>
                <a:gd name="T34" fmla="*/ 113 w 119"/>
                <a:gd name="T35" fmla="*/ 65 h 218"/>
                <a:gd name="T36" fmla="*/ 119 w 119"/>
                <a:gd name="T37" fmla="*/ 73 h 218"/>
                <a:gd name="T38" fmla="*/ 118 w 119"/>
                <a:gd name="T39" fmla="*/ 87 h 218"/>
                <a:gd name="T40" fmla="*/ 112 w 119"/>
                <a:gd name="T41" fmla="*/ 93 h 218"/>
                <a:gd name="T42" fmla="*/ 96 w 119"/>
                <a:gd name="T43" fmla="*/ 90 h 218"/>
                <a:gd name="T44" fmla="*/ 80 w 119"/>
                <a:gd name="T45" fmla="*/ 93 h 218"/>
                <a:gd name="T46" fmla="*/ 72 w 119"/>
                <a:gd name="T47" fmla="*/ 103 h 218"/>
                <a:gd name="T48" fmla="*/ 78 w 119"/>
                <a:gd name="T49" fmla="*/ 120 h 218"/>
                <a:gd name="T50" fmla="*/ 75 w 119"/>
                <a:gd name="T51" fmla="*/ 122 h 218"/>
                <a:gd name="T52" fmla="*/ 66 w 119"/>
                <a:gd name="T53" fmla="*/ 117 h 218"/>
                <a:gd name="T54" fmla="*/ 52 w 119"/>
                <a:gd name="T55" fmla="*/ 111 h 218"/>
                <a:gd name="T56" fmla="*/ 41 w 119"/>
                <a:gd name="T57" fmla="*/ 104 h 218"/>
                <a:gd name="T58" fmla="*/ 36 w 119"/>
                <a:gd name="T59" fmla="*/ 127 h 218"/>
                <a:gd name="T60" fmla="*/ 26 w 119"/>
                <a:gd name="T61" fmla="*/ 150 h 218"/>
                <a:gd name="T62" fmla="*/ 34 w 119"/>
                <a:gd name="T63" fmla="*/ 164 h 218"/>
                <a:gd name="T64" fmla="*/ 41 w 119"/>
                <a:gd name="T65" fmla="*/ 175 h 218"/>
                <a:gd name="T66" fmla="*/ 42 w 119"/>
                <a:gd name="T67" fmla="*/ 190 h 218"/>
                <a:gd name="T68" fmla="*/ 45 w 119"/>
                <a:gd name="T69" fmla="*/ 196 h 218"/>
                <a:gd name="T70" fmla="*/ 64 w 119"/>
                <a:gd name="T71" fmla="*/ 205 h 218"/>
                <a:gd name="T72" fmla="*/ 63 w 119"/>
                <a:gd name="T73" fmla="*/ 215 h 218"/>
                <a:gd name="T74" fmla="*/ 53 w 119"/>
                <a:gd name="T75" fmla="*/ 216 h 218"/>
                <a:gd name="T76" fmla="*/ 52 w 119"/>
                <a:gd name="T77" fmla="*/ 208 h 218"/>
                <a:gd name="T78" fmla="*/ 41 w 119"/>
                <a:gd name="T79" fmla="*/ 202 h 218"/>
                <a:gd name="T80" fmla="*/ 33 w 119"/>
                <a:gd name="T81" fmla="*/ 193 h 218"/>
                <a:gd name="T82" fmla="*/ 23 w 119"/>
                <a:gd name="T83" fmla="*/ 183 h 218"/>
                <a:gd name="T84" fmla="*/ 14 w 119"/>
                <a:gd name="T85" fmla="*/ 180 h 218"/>
                <a:gd name="T86" fmla="*/ 20 w 119"/>
                <a:gd name="T87" fmla="*/ 150 h 218"/>
                <a:gd name="T88" fmla="*/ 30 w 119"/>
                <a:gd name="T89" fmla="*/ 134 h 218"/>
                <a:gd name="T90" fmla="*/ 30 w 119"/>
                <a:gd name="T91" fmla="*/ 120 h 218"/>
                <a:gd name="T92" fmla="*/ 26 w 119"/>
                <a:gd name="T93" fmla="*/ 108 h 218"/>
                <a:gd name="T94" fmla="*/ 17 w 119"/>
                <a:gd name="T95" fmla="*/ 89 h 218"/>
                <a:gd name="T96" fmla="*/ 15 w 119"/>
                <a:gd name="T97" fmla="*/ 76 h 218"/>
                <a:gd name="T98" fmla="*/ 22 w 119"/>
                <a:gd name="T99" fmla="*/ 62 h 218"/>
                <a:gd name="T100" fmla="*/ 17 w 119"/>
                <a:gd name="T101" fmla="*/ 54 h 218"/>
                <a:gd name="T102" fmla="*/ 6 w 119"/>
                <a:gd name="T103" fmla="*/ 38 h 218"/>
                <a:gd name="T104" fmla="*/ 1 w 119"/>
                <a:gd name="T105" fmla="*/ 29 h 218"/>
                <a:gd name="T106" fmla="*/ 6 w 119"/>
                <a:gd name="T107" fmla="*/ 21 h 218"/>
                <a:gd name="T108" fmla="*/ 15 w 119"/>
                <a:gd name="T109" fmla="*/ 12 h 218"/>
                <a:gd name="T110" fmla="*/ 25 w 119"/>
                <a:gd name="T111" fmla="*/ 7 h 218"/>
                <a:gd name="T112" fmla="*/ 31 w 119"/>
                <a:gd name="T113" fmla="*/ 4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9" h="218">
                  <a:moveTo>
                    <a:pt x="33" y="202"/>
                  </a:moveTo>
                  <a:lnTo>
                    <a:pt x="34" y="204"/>
                  </a:lnTo>
                  <a:lnTo>
                    <a:pt x="33" y="205"/>
                  </a:lnTo>
                  <a:lnTo>
                    <a:pt x="33" y="205"/>
                  </a:lnTo>
                  <a:lnTo>
                    <a:pt x="33" y="204"/>
                  </a:lnTo>
                  <a:lnTo>
                    <a:pt x="33" y="202"/>
                  </a:lnTo>
                  <a:close/>
                  <a:moveTo>
                    <a:pt x="25" y="188"/>
                  </a:moveTo>
                  <a:lnTo>
                    <a:pt x="25" y="190"/>
                  </a:lnTo>
                  <a:lnTo>
                    <a:pt x="25" y="191"/>
                  </a:lnTo>
                  <a:lnTo>
                    <a:pt x="25" y="191"/>
                  </a:lnTo>
                  <a:lnTo>
                    <a:pt x="25" y="190"/>
                  </a:lnTo>
                  <a:lnTo>
                    <a:pt x="25" y="188"/>
                  </a:lnTo>
                  <a:lnTo>
                    <a:pt x="25" y="188"/>
                  </a:lnTo>
                  <a:close/>
                  <a:moveTo>
                    <a:pt x="17" y="182"/>
                  </a:moveTo>
                  <a:lnTo>
                    <a:pt x="19" y="183"/>
                  </a:lnTo>
                  <a:lnTo>
                    <a:pt x="19" y="185"/>
                  </a:lnTo>
                  <a:lnTo>
                    <a:pt x="19" y="185"/>
                  </a:lnTo>
                  <a:lnTo>
                    <a:pt x="17" y="182"/>
                  </a:lnTo>
                  <a:close/>
                  <a:moveTo>
                    <a:pt x="14" y="182"/>
                  </a:moveTo>
                  <a:lnTo>
                    <a:pt x="14" y="182"/>
                  </a:lnTo>
                  <a:lnTo>
                    <a:pt x="15" y="182"/>
                  </a:lnTo>
                  <a:lnTo>
                    <a:pt x="15" y="183"/>
                  </a:lnTo>
                  <a:lnTo>
                    <a:pt x="15" y="185"/>
                  </a:lnTo>
                  <a:lnTo>
                    <a:pt x="15" y="186"/>
                  </a:lnTo>
                  <a:lnTo>
                    <a:pt x="14" y="186"/>
                  </a:lnTo>
                  <a:lnTo>
                    <a:pt x="14" y="186"/>
                  </a:lnTo>
                  <a:lnTo>
                    <a:pt x="14" y="186"/>
                  </a:lnTo>
                  <a:lnTo>
                    <a:pt x="14" y="185"/>
                  </a:lnTo>
                  <a:lnTo>
                    <a:pt x="14" y="182"/>
                  </a:lnTo>
                  <a:lnTo>
                    <a:pt x="14" y="182"/>
                  </a:lnTo>
                  <a:close/>
                  <a:moveTo>
                    <a:pt x="14" y="167"/>
                  </a:moveTo>
                  <a:lnTo>
                    <a:pt x="14" y="167"/>
                  </a:lnTo>
                  <a:lnTo>
                    <a:pt x="14" y="167"/>
                  </a:lnTo>
                  <a:lnTo>
                    <a:pt x="14" y="169"/>
                  </a:lnTo>
                  <a:lnTo>
                    <a:pt x="14" y="167"/>
                  </a:lnTo>
                  <a:lnTo>
                    <a:pt x="14" y="167"/>
                  </a:lnTo>
                  <a:lnTo>
                    <a:pt x="14" y="167"/>
                  </a:lnTo>
                  <a:close/>
                  <a:moveTo>
                    <a:pt x="39" y="160"/>
                  </a:moveTo>
                  <a:lnTo>
                    <a:pt x="39" y="161"/>
                  </a:lnTo>
                  <a:lnTo>
                    <a:pt x="39" y="163"/>
                  </a:lnTo>
                  <a:lnTo>
                    <a:pt x="37" y="163"/>
                  </a:lnTo>
                  <a:lnTo>
                    <a:pt x="37" y="163"/>
                  </a:lnTo>
                  <a:lnTo>
                    <a:pt x="37" y="161"/>
                  </a:lnTo>
                  <a:lnTo>
                    <a:pt x="37" y="161"/>
                  </a:lnTo>
                  <a:lnTo>
                    <a:pt x="39" y="161"/>
                  </a:lnTo>
                  <a:lnTo>
                    <a:pt x="39" y="160"/>
                  </a:lnTo>
                  <a:close/>
                  <a:moveTo>
                    <a:pt x="37" y="158"/>
                  </a:moveTo>
                  <a:lnTo>
                    <a:pt x="39" y="158"/>
                  </a:lnTo>
                  <a:lnTo>
                    <a:pt x="39" y="158"/>
                  </a:lnTo>
                  <a:lnTo>
                    <a:pt x="39" y="158"/>
                  </a:lnTo>
                  <a:lnTo>
                    <a:pt x="39" y="160"/>
                  </a:lnTo>
                  <a:lnTo>
                    <a:pt x="39" y="158"/>
                  </a:lnTo>
                  <a:lnTo>
                    <a:pt x="39" y="158"/>
                  </a:lnTo>
                  <a:lnTo>
                    <a:pt x="37" y="158"/>
                  </a:lnTo>
                  <a:close/>
                  <a:moveTo>
                    <a:pt x="75" y="130"/>
                  </a:moveTo>
                  <a:lnTo>
                    <a:pt x="75" y="130"/>
                  </a:lnTo>
                  <a:lnTo>
                    <a:pt x="75" y="131"/>
                  </a:lnTo>
                  <a:lnTo>
                    <a:pt x="75" y="131"/>
                  </a:lnTo>
                  <a:lnTo>
                    <a:pt x="75" y="130"/>
                  </a:lnTo>
                  <a:lnTo>
                    <a:pt x="75" y="130"/>
                  </a:lnTo>
                  <a:close/>
                  <a:moveTo>
                    <a:pt x="71" y="123"/>
                  </a:moveTo>
                  <a:lnTo>
                    <a:pt x="72" y="123"/>
                  </a:lnTo>
                  <a:lnTo>
                    <a:pt x="72" y="125"/>
                  </a:lnTo>
                  <a:lnTo>
                    <a:pt x="74" y="125"/>
                  </a:lnTo>
                  <a:lnTo>
                    <a:pt x="74" y="125"/>
                  </a:lnTo>
                  <a:lnTo>
                    <a:pt x="74" y="127"/>
                  </a:lnTo>
                  <a:lnTo>
                    <a:pt x="72" y="125"/>
                  </a:lnTo>
                  <a:lnTo>
                    <a:pt x="72" y="125"/>
                  </a:lnTo>
                  <a:lnTo>
                    <a:pt x="72" y="125"/>
                  </a:lnTo>
                  <a:lnTo>
                    <a:pt x="71" y="123"/>
                  </a:lnTo>
                  <a:lnTo>
                    <a:pt x="71" y="123"/>
                  </a:lnTo>
                  <a:close/>
                  <a:moveTo>
                    <a:pt x="37" y="0"/>
                  </a:moveTo>
                  <a:lnTo>
                    <a:pt x="37" y="2"/>
                  </a:lnTo>
                  <a:lnTo>
                    <a:pt x="39" y="2"/>
                  </a:lnTo>
                  <a:lnTo>
                    <a:pt x="41" y="2"/>
                  </a:lnTo>
                  <a:lnTo>
                    <a:pt x="41" y="4"/>
                  </a:lnTo>
                  <a:lnTo>
                    <a:pt x="41" y="4"/>
                  </a:lnTo>
                  <a:lnTo>
                    <a:pt x="41" y="4"/>
                  </a:lnTo>
                  <a:lnTo>
                    <a:pt x="42" y="2"/>
                  </a:lnTo>
                  <a:lnTo>
                    <a:pt x="42" y="2"/>
                  </a:lnTo>
                  <a:lnTo>
                    <a:pt x="42" y="2"/>
                  </a:lnTo>
                  <a:lnTo>
                    <a:pt x="44" y="2"/>
                  </a:lnTo>
                  <a:lnTo>
                    <a:pt x="45" y="4"/>
                  </a:lnTo>
                  <a:lnTo>
                    <a:pt x="45" y="5"/>
                  </a:lnTo>
                  <a:lnTo>
                    <a:pt x="45" y="5"/>
                  </a:lnTo>
                  <a:lnTo>
                    <a:pt x="47" y="5"/>
                  </a:lnTo>
                  <a:lnTo>
                    <a:pt x="47" y="7"/>
                  </a:lnTo>
                  <a:lnTo>
                    <a:pt x="45" y="7"/>
                  </a:lnTo>
                  <a:lnTo>
                    <a:pt x="45" y="10"/>
                  </a:lnTo>
                  <a:lnTo>
                    <a:pt x="44" y="12"/>
                  </a:lnTo>
                  <a:lnTo>
                    <a:pt x="44" y="13"/>
                  </a:lnTo>
                  <a:lnTo>
                    <a:pt x="45" y="15"/>
                  </a:lnTo>
                  <a:lnTo>
                    <a:pt x="47" y="15"/>
                  </a:lnTo>
                  <a:lnTo>
                    <a:pt x="48" y="15"/>
                  </a:lnTo>
                  <a:lnTo>
                    <a:pt x="50" y="15"/>
                  </a:lnTo>
                  <a:lnTo>
                    <a:pt x="50" y="13"/>
                  </a:lnTo>
                  <a:lnTo>
                    <a:pt x="52" y="13"/>
                  </a:lnTo>
                  <a:lnTo>
                    <a:pt x="52" y="13"/>
                  </a:lnTo>
                  <a:lnTo>
                    <a:pt x="55" y="13"/>
                  </a:lnTo>
                  <a:lnTo>
                    <a:pt x="56" y="15"/>
                  </a:lnTo>
                  <a:lnTo>
                    <a:pt x="56" y="15"/>
                  </a:lnTo>
                  <a:lnTo>
                    <a:pt x="56" y="18"/>
                  </a:lnTo>
                  <a:lnTo>
                    <a:pt x="56" y="19"/>
                  </a:lnTo>
                  <a:lnTo>
                    <a:pt x="56" y="21"/>
                  </a:lnTo>
                  <a:lnTo>
                    <a:pt x="56" y="23"/>
                  </a:lnTo>
                  <a:lnTo>
                    <a:pt x="56" y="26"/>
                  </a:lnTo>
                  <a:lnTo>
                    <a:pt x="55" y="29"/>
                  </a:lnTo>
                  <a:lnTo>
                    <a:pt x="55" y="29"/>
                  </a:lnTo>
                  <a:lnTo>
                    <a:pt x="53" y="30"/>
                  </a:lnTo>
                  <a:lnTo>
                    <a:pt x="53" y="30"/>
                  </a:lnTo>
                  <a:lnTo>
                    <a:pt x="53" y="32"/>
                  </a:lnTo>
                  <a:lnTo>
                    <a:pt x="55" y="32"/>
                  </a:lnTo>
                  <a:lnTo>
                    <a:pt x="55" y="34"/>
                  </a:lnTo>
                  <a:lnTo>
                    <a:pt x="55" y="34"/>
                  </a:lnTo>
                  <a:lnTo>
                    <a:pt x="55" y="35"/>
                  </a:lnTo>
                  <a:lnTo>
                    <a:pt x="55" y="37"/>
                  </a:lnTo>
                  <a:lnTo>
                    <a:pt x="53" y="40"/>
                  </a:lnTo>
                  <a:lnTo>
                    <a:pt x="52" y="43"/>
                  </a:lnTo>
                  <a:lnTo>
                    <a:pt x="52" y="45"/>
                  </a:lnTo>
                  <a:lnTo>
                    <a:pt x="53" y="45"/>
                  </a:lnTo>
                  <a:lnTo>
                    <a:pt x="55" y="45"/>
                  </a:lnTo>
                  <a:lnTo>
                    <a:pt x="55" y="45"/>
                  </a:lnTo>
                  <a:lnTo>
                    <a:pt x="56" y="43"/>
                  </a:lnTo>
                  <a:lnTo>
                    <a:pt x="60" y="41"/>
                  </a:lnTo>
                  <a:lnTo>
                    <a:pt x="61" y="40"/>
                  </a:lnTo>
                  <a:lnTo>
                    <a:pt x="61" y="40"/>
                  </a:lnTo>
                  <a:lnTo>
                    <a:pt x="63" y="38"/>
                  </a:lnTo>
                  <a:lnTo>
                    <a:pt x="64" y="38"/>
                  </a:lnTo>
                  <a:lnTo>
                    <a:pt x="64" y="37"/>
                  </a:lnTo>
                  <a:lnTo>
                    <a:pt x="64" y="37"/>
                  </a:lnTo>
                  <a:lnTo>
                    <a:pt x="66" y="37"/>
                  </a:lnTo>
                  <a:lnTo>
                    <a:pt x="66" y="37"/>
                  </a:lnTo>
                  <a:lnTo>
                    <a:pt x="67" y="35"/>
                  </a:lnTo>
                  <a:lnTo>
                    <a:pt x="69" y="34"/>
                  </a:lnTo>
                  <a:lnTo>
                    <a:pt x="69" y="34"/>
                  </a:lnTo>
                  <a:lnTo>
                    <a:pt x="71" y="35"/>
                  </a:lnTo>
                  <a:lnTo>
                    <a:pt x="72" y="37"/>
                  </a:lnTo>
                  <a:lnTo>
                    <a:pt x="74" y="37"/>
                  </a:lnTo>
                  <a:lnTo>
                    <a:pt x="75" y="38"/>
                  </a:lnTo>
                  <a:lnTo>
                    <a:pt x="75" y="38"/>
                  </a:lnTo>
                  <a:lnTo>
                    <a:pt x="75" y="40"/>
                  </a:lnTo>
                  <a:lnTo>
                    <a:pt x="77" y="40"/>
                  </a:lnTo>
                  <a:lnTo>
                    <a:pt x="77" y="40"/>
                  </a:lnTo>
                  <a:lnTo>
                    <a:pt x="77" y="40"/>
                  </a:lnTo>
                  <a:lnTo>
                    <a:pt x="77" y="40"/>
                  </a:lnTo>
                  <a:lnTo>
                    <a:pt x="77" y="38"/>
                  </a:lnTo>
                  <a:lnTo>
                    <a:pt x="78" y="38"/>
                  </a:lnTo>
                  <a:lnTo>
                    <a:pt x="80" y="38"/>
                  </a:lnTo>
                  <a:lnTo>
                    <a:pt x="82" y="37"/>
                  </a:lnTo>
                  <a:lnTo>
                    <a:pt x="83" y="37"/>
                  </a:lnTo>
                  <a:lnTo>
                    <a:pt x="83" y="35"/>
                  </a:lnTo>
                  <a:lnTo>
                    <a:pt x="83" y="34"/>
                  </a:lnTo>
                  <a:lnTo>
                    <a:pt x="85" y="34"/>
                  </a:lnTo>
                  <a:lnTo>
                    <a:pt x="85" y="34"/>
                  </a:lnTo>
                  <a:lnTo>
                    <a:pt x="86" y="32"/>
                  </a:lnTo>
                  <a:lnTo>
                    <a:pt x="85" y="32"/>
                  </a:lnTo>
                  <a:lnTo>
                    <a:pt x="85" y="32"/>
                  </a:lnTo>
                  <a:lnTo>
                    <a:pt x="86" y="32"/>
                  </a:lnTo>
                  <a:lnTo>
                    <a:pt x="86" y="30"/>
                  </a:lnTo>
                  <a:lnTo>
                    <a:pt x="89" y="30"/>
                  </a:lnTo>
                  <a:lnTo>
                    <a:pt x="91" y="32"/>
                  </a:lnTo>
                  <a:lnTo>
                    <a:pt x="93" y="32"/>
                  </a:lnTo>
                  <a:lnTo>
                    <a:pt x="94" y="34"/>
                  </a:lnTo>
                  <a:lnTo>
                    <a:pt x="96" y="32"/>
                  </a:lnTo>
                  <a:lnTo>
                    <a:pt x="97" y="34"/>
                  </a:lnTo>
                  <a:lnTo>
                    <a:pt x="99" y="37"/>
                  </a:lnTo>
                  <a:lnTo>
                    <a:pt x="101" y="40"/>
                  </a:lnTo>
                  <a:lnTo>
                    <a:pt x="102" y="41"/>
                  </a:lnTo>
                  <a:lnTo>
                    <a:pt x="104" y="43"/>
                  </a:lnTo>
                  <a:lnTo>
                    <a:pt x="105" y="45"/>
                  </a:lnTo>
                  <a:lnTo>
                    <a:pt x="107" y="45"/>
                  </a:lnTo>
                  <a:lnTo>
                    <a:pt x="108" y="48"/>
                  </a:lnTo>
                  <a:lnTo>
                    <a:pt x="107" y="51"/>
                  </a:lnTo>
                  <a:lnTo>
                    <a:pt x="107" y="54"/>
                  </a:lnTo>
                  <a:lnTo>
                    <a:pt x="107" y="57"/>
                  </a:lnTo>
                  <a:lnTo>
                    <a:pt x="108" y="60"/>
                  </a:lnTo>
                  <a:lnTo>
                    <a:pt x="110" y="62"/>
                  </a:lnTo>
                  <a:lnTo>
                    <a:pt x="112" y="63"/>
                  </a:lnTo>
                  <a:lnTo>
                    <a:pt x="112" y="65"/>
                  </a:lnTo>
                  <a:lnTo>
                    <a:pt x="113" y="65"/>
                  </a:lnTo>
                  <a:lnTo>
                    <a:pt x="115" y="67"/>
                  </a:lnTo>
                  <a:lnTo>
                    <a:pt x="116" y="67"/>
                  </a:lnTo>
                  <a:lnTo>
                    <a:pt x="116" y="68"/>
                  </a:lnTo>
                  <a:lnTo>
                    <a:pt x="116" y="68"/>
                  </a:lnTo>
                  <a:lnTo>
                    <a:pt x="116" y="70"/>
                  </a:lnTo>
                  <a:lnTo>
                    <a:pt x="118" y="70"/>
                  </a:lnTo>
                  <a:lnTo>
                    <a:pt x="119" y="71"/>
                  </a:lnTo>
                  <a:lnTo>
                    <a:pt x="119" y="71"/>
                  </a:lnTo>
                  <a:lnTo>
                    <a:pt x="119" y="71"/>
                  </a:lnTo>
                  <a:lnTo>
                    <a:pt x="119" y="73"/>
                  </a:lnTo>
                  <a:lnTo>
                    <a:pt x="119" y="75"/>
                  </a:lnTo>
                  <a:lnTo>
                    <a:pt x="119" y="76"/>
                  </a:lnTo>
                  <a:lnTo>
                    <a:pt x="118" y="76"/>
                  </a:lnTo>
                  <a:lnTo>
                    <a:pt x="118" y="76"/>
                  </a:lnTo>
                  <a:lnTo>
                    <a:pt x="118" y="78"/>
                  </a:lnTo>
                  <a:lnTo>
                    <a:pt x="118" y="79"/>
                  </a:lnTo>
                  <a:lnTo>
                    <a:pt x="118" y="81"/>
                  </a:lnTo>
                  <a:lnTo>
                    <a:pt x="118" y="82"/>
                  </a:lnTo>
                  <a:lnTo>
                    <a:pt x="118" y="84"/>
                  </a:lnTo>
                  <a:lnTo>
                    <a:pt x="118" y="87"/>
                  </a:lnTo>
                  <a:lnTo>
                    <a:pt x="118" y="87"/>
                  </a:lnTo>
                  <a:lnTo>
                    <a:pt x="118" y="89"/>
                  </a:lnTo>
                  <a:lnTo>
                    <a:pt x="116" y="89"/>
                  </a:lnTo>
                  <a:lnTo>
                    <a:pt x="116" y="90"/>
                  </a:lnTo>
                  <a:lnTo>
                    <a:pt x="115" y="90"/>
                  </a:lnTo>
                  <a:lnTo>
                    <a:pt x="113" y="92"/>
                  </a:lnTo>
                  <a:lnTo>
                    <a:pt x="113" y="92"/>
                  </a:lnTo>
                  <a:lnTo>
                    <a:pt x="113" y="92"/>
                  </a:lnTo>
                  <a:lnTo>
                    <a:pt x="112" y="93"/>
                  </a:lnTo>
                  <a:lnTo>
                    <a:pt x="112" y="93"/>
                  </a:lnTo>
                  <a:lnTo>
                    <a:pt x="110" y="92"/>
                  </a:lnTo>
                  <a:lnTo>
                    <a:pt x="110" y="92"/>
                  </a:lnTo>
                  <a:lnTo>
                    <a:pt x="110" y="90"/>
                  </a:lnTo>
                  <a:lnTo>
                    <a:pt x="108" y="90"/>
                  </a:lnTo>
                  <a:lnTo>
                    <a:pt x="107" y="90"/>
                  </a:lnTo>
                  <a:lnTo>
                    <a:pt x="105" y="90"/>
                  </a:lnTo>
                  <a:lnTo>
                    <a:pt x="102" y="90"/>
                  </a:lnTo>
                  <a:lnTo>
                    <a:pt x="99" y="90"/>
                  </a:lnTo>
                  <a:lnTo>
                    <a:pt x="97" y="90"/>
                  </a:lnTo>
                  <a:lnTo>
                    <a:pt x="96" y="90"/>
                  </a:lnTo>
                  <a:lnTo>
                    <a:pt x="94" y="90"/>
                  </a:lnTo>
                  <a:lnTo>
                    <a:pt x="94" y="90"/>
                  </a:lnTo>
                  <a:lnTo>
                    <a:pt x="93" y="90"/>
                  </a:lnTo>
                  <a:lnTo>
                    <a:pt x="91" y="90"/>
                  </a:lnTo>
                  <a:lnTo>
                    <a:pt x="89" y="90"/>
                  </a:lnTo>
                  <a:lnTo>
                    <a:pt x="88" y="90"/>
                  </a:lnTo>
                  <a:lnTo>
                    <a:pt x="86" y="90"/>
                  </a:lnTo>
                  <a:lnTo>
                    <a:pt x="85" y="92"/>
                  </a:lnTo>
                  <a:lnTo>
                    <a:pt x="82" y="92"/>
                  </a:lnTo>
                  <a:lnTo>
                    <a:pt x="80" y="93"/>
                  </a:lnTo>
                  <a:lnTo>
                    <a:pt x="80" y="95"/>
                  </a:lnTo>
                  <a:lnTo>
                    <a:pt x="78" y="97"/>
                  </a:lnTo>
                  <a:lnTo>
                    <a:pt x="78" y="98"/>
                  </a:lnTo>
                  <a:lnTo>
                    <a:pt x="77" y="100"/>
                  </a:lnTo>
                  <a:lnTo>
                    <a:pt x="75" y="101"/>
                  </a:lnTo>
                  <a:lnTo>
                    <a:pt x="75" y="101"/>
                  </a:lnTo>
                  <a:lnTo>
                    <a:pt x="75" y="103"/>
                  </a:lnTo>
                  <a:lnTo>
                    <a:pt x="74" y="103"/>
                  </a:lnTo>
                  <a:lnTo>
                    <a:pt x="72" y="103"/>
                  </a:lnTo>
                  <a:lnTo>
                    <a:pt x="72" y="103"/>
                  </a:lnTo>
                  <a:lnTo>
                    <a:pt x="72" y="106"/>
                  </a:lnTo>
                  <a:lnTo>
                    <a:pt x="72" y="108"/>
                  </a:lnTo>
                  <a:lnTo>
                    <a:pt x="74" y="109"/>
                  </a:lnTo>
                  <a:lnTo>
                    <a:pt x="74" y="111"/>
                  </a:lnTo>
                  <a:lnTo>
                    <a:pt x="74" y="114"/>
                  </a:lnTo>
                  <a:lnTo>
                    <a:pt x="74" y="115"/>
                  </a:lnTo>
                  <a:lnTo>
                    <a:pt x="77" y="117"/>
                  </a:lnTo>
                  <a:lnTo>
                    <a:pt x="77" y="119"/>
                  </a:lnTo>
                  <a:lnTo>
                    <a:pt x="78" y="119"/>
                  </a:lnTo>
                  <a:lnTo>
                    <a:pt x="78" y="120"/>
                  </a:lnTo>
                  <a:lnTo>
                    <a:pt x="77" y="122"/>
                  </a:lnTo>
                  <a:lnTo>
                    <a:pt x="78" y="123"/>
                  </a:lnTo>
                  <a:lnTo>
                    <a:pt x="80" y="130"/>
                  </a:lnTo>
                  <a:lnTo>
                    <a:pt x="80" y="130"/>
                  </a:lnTo>
                  <a:lnTo>
                    <a:pt x="80" y="130"/>
                  </a:lnTo>
                  <a:lnTo>
                    <a:pt x="80" y="128"/>
                  </a:lnTo>
                  <a:lnTo>
                    <a:pt x="78" y="127"/>
                  </a:lnTo>
                  <a:lnTo>
                    <a:pt x="78" y="125"/>
                  </a:lnTo>
                  <a:lnTo>
                    <a:pt x="77" y="123"/>
                  </a:lnTo>
                  <a:lnTo>
                    <a:pt x="75" y="122"/>
                  </a:lnTo>
                  <a:lnTo>
                    <a:pt x="75" y="123"/>
                  </a:lnTo>
                  <a:lnTo>
                    <a:pt x="75" y="123"/>
                  </a:lnTo>
                  <a:lnTo>
                    <a:pt x="74" y="123"/>
                  </a:lnTo>
                  <a:lnTo>
                    <a:pt x="72" y="122"/>
                  </a:lnTo>
                  <a:lnTo>
                    <a:pt x="71" y="120"/>
                  </a:lnTo>
                  <a:lnTo>
                    <a:pt x="71" y="120"/>
                  </a:lnTo>
                  <a:lnTo>
                    <a:pt x="71" y="120"/>
                  </a:lnTo>
                  <a:lnTo>
                    <a:pt x="69" y="119"/>
                  </a:lnTo>
                  <a:lnTo>
                    <a:pt x="67" y="117"/>
                  </a:lnTo>
                  <a:lnTo>
                    <a:pt x="66" y="117"/>
                  </a:lnTo>
                  <a:lnTo>
                    <a:pt x="66" y="117"/>
                  </a:lnTo>
                  <a:lnTo>
                    <a:pt x="64" y="115"/>
                  </a:lnTo>
                  <a:lnTo>
                    <a:pt x="63" y="115"/>
                  </a:lnTo>
                  <a:lnTo>
                    <a:pt x="60" y="117"/>
                  </a:lnTo>
                  <a:lnTo>
                    <a:pt x="55" y="115"/>
                  </a:lnTo>
                  <a:lnTo>
                    <a:pt x="52" y="117"/>
                  </a:lnTo>
                  <a:lnTo>
                    <a:pt x="52" y="115"/>
                  </a:lnTo>
                  <a:lnTo>
                    <a:pt x="50" y="115"/>
                  </a:lnTo>
                  <a:lnTo>
                    <a:pt x="52" y="114"/>
                  </a:lnTo>
                  <a:lnTo>
                    <a:pt x="52" y="111"/>
                  </a:lnTo>
                  <a:lnTo>
                    <a:pt x="52" y="108"/>
                  </a:lnTo>
                  <a:lnTo>
                    <a:pt x="52" y="106"/>
                  </a:lnTo>
                  <a:lnTo>
                    <a:pt x="52" y="106"/>
                  </a:lnTo>
                  <a:lnTo>
                    <a:pt x="52" y="104"/>
                  </a:lnTo>
                  <a:lnTo>
                    <a:pt x="52" y="104"/>
                  </a:lnTo>
                  <a:lnTo>
                    <a:pt x="48" y="103"/>
                  </a:lnTo>
                  <a:lnTo>
                    <a:pt x="47" y="103"/>
                  </a:lnTo>
                  <a:lnTo>
                    <a:pt x="45" y="103"/>
                  </a:lnTo>
                  <a:lnTo>
                    <a:pt x="42" y="104"/>
                  </a:lnTo>
                  <a:lnTo>
                    <a:pt x="41" y="104"/>
                  </a:lnTo>
                  <a:lnTo>
                    <a:pt x="39" y="106"/>
                  </a:lnTo>
                  <a:lnTo>
                    <a:pt x="37" y="108"/>
                  </a:lnTo>
                  <a:lnTo>
                    <a:pt x="39" y="108"/>
                  </a:lnTo>
                  <a:lnTo>
                    <a:pt x="39" y="111"/>
                  </a:lnTo>
                  <a:lnTo>
                    <a:pt x="37" y="114"/>
                  </a:lnTo>
                  <a:lnTo>
                    <a:pt x="37" y="115"/>
                  </a:lnTo>
                  <a:lnTo>
                    <a:pt x="39" y="120"/>
                  </a:lnTo>
                  <a:lnTo>
                    <a:pt x="37" y="123"/>
                  </a:lnTo>
                  <a:lnTo>
                    <a:pt x="37" y="125"/>
                  </a:lnTo>
                  <a:lnTo>
                    <a:pt x="36" y="127"/>
                  </a:lnTo>
                  <a:lnTo>
                    <a:pt x="36" y="130"/>
                  </a:lnTo>
                  <a:lnTo>
                    <a:pt x="34" y="130"/>
                  </a:lnTo>
                  <a:lnTo>
                    <a:pt x="33" y="133"/>
                  </a:lnTo>
                  <a:lnTo>
                    <a:pt x="33" y="138"/>
                  </a:lnTo>
                  <a:lnTo>
                    <a:pt x="31" y="139"/>
                  </a:lnTo>
                  <a:lnTo>
                    <a:pt x="31" y="142"/>
                  </a:lnTo>
                  <a:lnTo>
                    <a:pt x="28" y="145"/>
                  </a:lnTo>
                  <a:lnTo>
                    <a:pt x="28" y="149"/>
                  </a:lnTo>
                  <a:lnTo>
                    <a:pt x="26" y="150"/>
                  </a:lnTo>
                  <a:lnTo>
                    <a:pt x="26" y="150"/>
                  </a:lnTo>
                  <a:lnTo>
                    <a:pt x="26" y="152"/>
                  </a:lnTo>
                  <a:lnTo>
                    <a:pt x="26" y="155"/>
                  </a:lnTo>
                  <a:lnTo>
                    <a:pt x="26" y="158"/>
                  </a:lnTo>
                  <a:lnTo>
                    <a:pt x="26" y="160"/>
                  </a:lnTo>
                  <a:lnTo>
                    <a:pt x="28" y="163"/>
                  </a:lnTo>
                  <a:lnTo>
                    <a:pt x="28" y="164"/>
                  </a:lnTo>
                  <a:lnTo>
                    <a:pt x="28" y="164"/>
                  </a:lnTo>
                  <a:lnTo>
                    <a:pt x="28" y="166"/>
                  </a:lnTo>
                  <a:lnTo>
                    <a:pt x="30" y="166"/>
                  </a:lnTo>
                  <a:lnTo>
                    <a:pt x="34" y="164"/>
                  </a:lnTo>
                  <a:lnTo>
                    <a:pt x="36" y="164"/>
                  </a:lnTo>
                  <a:lnTo>
                    <a:pt x="36" y="166"/>
                  </a:lnTo>
                  <a:lnTo>
                    <a:pt x="37" y="167"/>
                  </a:lnTo>
                  <a:lnTo>
                    <a:pt x="37" y="174"/>
                  </a:lnTo>
                  <a:lnTo>
                    <a:pt x="37" y="175"/>
                  </a:lnTo>
                  <a:lnTo>
                    <a:pt x="39" y="175"/>
                  </a:lnTo>
                  <a:lnTo>
                    <a:pt x="41" y="177"/>
                  </a:lnTo>
                  <a:lnTo>
                    <a:pt x="41" y="177"/>
                  </a:lnTo>
                  <a:lnTo>
                    <a:pt x="41" y="177"/>
                  </a:lnTo>
                  <a:lnTo>
                    <a:pt x="41" y="175"/>
                  </a:lnTo>
                  <a:lnTo>
                    <a:pt x="42" y="177"/>
                  </a:lnTo>
                  <a:lnTo>
                    <a:pt x="42" y="180"/>
                  </a:lnTo>
                  <a:lnTo>
                    <a:pt x="45" y="191"/>
                  </a:lnTo>
                  <a:lnTo>
                    <a:pt x="45" y="193"/>
                  </a:lnTo>
                  <a:lnTo>
                    <a:pt x="47" y="194"/>
                  </a:lnTo>
                  <a:lnTo>
                    <a:pt x="45" y="194"/>
                  </a:lnTo>
                  <a:lnTo>
                    <a:pt x="44" y="191"/>
                  </a:lnTo>
                  <a:lnTo>
                    <a:pt x="44" y="190"/>
                  </a:lnTo>
                  <a:lnTo>
                    <a:pt x="44" y="190"/>
                  </a:lnTo>
                  <a:lnTo>
                    <a:pt x="42" y="190"/>
                  </a:lnTo>
                  <a:lnTo>
                    <a:pt x="42" y="190"/>
                  </a:lnTo>
                  <a:lnTo>
                    <a:pt x="44" y="188"/>
                  </a:lnTo>
                  <a:lnTo>
                    <a:pt x="42" y="188"/>
                  </a:lnTo>
                  <a:lnTo>
                    <a:pt x="42" y="186"/>
                  </a:lnTo>
                  <a:lnTo>
                    <a:pt x="41" y="188"/>
                  </a:lnTo>
                  <a:lnTo>
                    <a:pt x="41" y="190"/>
                  </a:lnTo>
                  <a:lnTo>
                    <a:pt x="41" y="191"/>
                  </a:lnTo>
                  <a:lnTo>
                    <a:pt x="44" y="194"/>
                  </a:lnTo>
                  <a:lnTo>
                    <a:pt x="44" y="194"/>
                  </a:lnTo>
                  <a:lnTo>
                    <a:pt x="45" y="196"/>
                  </a:lnTo>
                  <a:lnTo>
                    <a:pt x="47" y="196"/>
                  </a:lnTo>
                  <a:lnTo>
                    <a:pt x="48" y="196"/>
                  </a:lnTo>
                  <a:lnTo>
                    <a:pt x="50" y="197"/>
                  </a:lnTo>
                  <a:lnTo>
                    <a:pt x="53" y="199"/>
                  </a:lnTo>
                  <a:lnTo>
                    <a:pt x="55" y="199"/>
                  </a:lnTo>
                  <a:lnTo>
                    <a:pt x="56" y="199"/>
                  </a:lnTo>
                  <a:lnTo>
                    <a:pt x="58" y="199"/>
                  </a:lnTo>
                  <a:lnTo>
                    <a:pt x="60" y="199"/>
                  </a:lnTo>
                  <a:lnTo>
                    <a:pt x="61" y="201"/>
                  </a:lnTo>
                  <a:lnTo>
                    <a:pt x="64" y="205"/>
                  </a:lnTo>
                  <a:lnTo>
                    <a:pt x="69" y="208"/>
                  </a:lnTo>
                  <a:lnTo>
                    <a:pt x="69" y="210"/>
                  </a:lnTo>
                  <a:lnTo>
                    <a:pt x="67" y="210"/>
                  </a:lnTo>
                  <a:lnTo>
                    <a:pt x="66" y="213"/>
                  </a:lnTo>
                  <a:lnTo>
                    <a:pt x="66" y="213"/>
                  </a:lnTo>
                  <a:lnTo>
                    <a:pt x="66" y="215"/>
                  </a:lnTo>
                  <a:lnTo>
                    <a:pt x="64" y="215"/>
                  </a:lnTo>
                  <a:lnTo>
                    <a:pt x="63" y="215"/>
                  </a:lnTo>
                  <a:lnTo>
                    <a:pt x="63" y="215"/>
                  </a:lnTo>
                  <a:lnTo>
                    <a:pt x="63" y="215"/>
                  </a:lnTo>
                  <a:lnTo>
                    <a:pt x="61" y="213"/>
                  </a:lnTo>
                  <a:lnTo>
                    <a:pt x="61" y="213"/>
                  </a:lnTo>
                  <a:lnTo>
                    <a:pt x="61" y="213"/>
                  </a:lnTo>
                  <a:lnTo>
                    <a:pt x="58" y="215"/>
                  </a:lnTo>
                  <a:lnTo>
                    <a:pt x="56" y="215"/>
                  </a:lnTo>
                  <a:lnTo>
                    <a:pt x="56" y="216"/>
                  </a:lnTo>
                  <a:lnTo>
                    <a:pt x="55" y="216"/>
                  </a:lnTo>
                  <a:lnTo>
                    <a:pt x="55" y="218"/>
                  </a:lnTo>
                  <a:lnTo>
                    <a:pt x="55" y="218"/>
                  </a:lnTo>
                  <a:lnTo>
                    <a:pt x="53" y="216"/>
                  </a:lnTo>
                  <a:lnTo>
                    <a:pt x="53" y="216"/>
                  </a:lnTo>
                  <a:lnTo>
                    <a:pt x="53" y="215"/>
                  </a:lnTo>
                  <a:lnTo>
                    <a:pt x="53" y="215"/>
                  </a:lnTo>
                  <a:lnTo>
                    <a:pt x="53" y="213"/>
                  </a:lnTo>
                  <a:lnTo>
                    <a:pt x="55" y="212"/>
                  </a:lnTo>
                  <a:lnTo>
                    <a:pt x="53" y="210"/>
                  </a:lnTo>
                  <a:lnTo>
                    <a:pt x="53" y="208"/>
                  </a:lnTo>
                  <a:lnTo>
                    <a:pt x="53" y="208"/>
                  </a:lnTo>
                  <a:lnTo>
                    <a:pt x="53" y="208"/>
                  </a:lnTo>
                  <a:lnTo>
                    <a:pt x="52" y="208"/>
                  </a:lnTo>
                  <a:lnTo>
                    <a:pt x="50" y="207"/>
                  </a:lnTo>
                  <a:lnTo>
                    <a:pt x="50" y="205"/>
                  </a:lnTo>
                  <a:lnTo>
                    <a:pt x="48" y="205"/>
                  </a:lnTo>
                  <a:lnTo>
                    <a:pt x="48" y="205"/>
                  </a:lnTo>
                  <a:lnTo>
                    <a:pt x="47" y="205"/>
                  </a:lnTo>
                  <a:lnTo>
                    <a:pt x="47" y="205"/>
                  </a:lnTo>
                  <a:lnTo>
                    <a:pt x="44" y="204"/>
                  </a:lnTo>
                  <a:lnTo>
                    <a:pt x="42" y="202"/>
                  </a:lnTo>
                  <a:lnTo>
                    <a:pt x="42" y="202"/>
                  </a:lnTo>
                  <a:lnTo>
                    <a:pt x="41" y="202"/>
                  </a:lnTo>
                  <a:lnTo>
                    <a:pt x="41" y="202"/>
                  </a:lnTo>
                  <a:lnTo>
                    <a:pt x="41" y="205"/>
                  </a:lnTo>
                  <a:lnTo>
                    <a:pt x="41" y="205"/>
                  </a:lnTo>
                  <a:lnTo>
                    <a:pt x="36" y="202"/>
                  </a:lnTo>
                  <a:lnTo>
                    <a:pt x="34" y="199"/>
                  </a:lnTo>
                  <a:lnTo>
                    <a:pt x="34" y="196"/>
                  </a:lnTo>
                  <a:lnTo>
                    <a:pt x="34" y="196"/>
                  </a:lnTo>
                  <a:lnTo>
                    <a:pt x="33" y="196"/>
                  </a:lnTo>
                  <a:lnTo>
                    <a:pt x="31" y="194"/>
                  </a:lnTo>
                  <a:lnTo>
                    <a:pt x="33" y="193"/>
                  </a:lnTo>
                  <a:lnTo>
                    <a:pt x="31" y="193"/>
                  </a:lnTo>
                  <a:lnTo>
                    <a:pt x="30" y="193"/>
                  </a:lnTo>
                  <a:lnTo>
                    <a:pt x="30" y="193"/>
                  </a:lnTo>
                  <a:lnTo>
                    <a:pt x="28" y="190"/>
                  </a:lnTo>
                  <a:lnTo>
                    <a:pt x="28" y="190"/>
                  </a:lnTo>
                  <a:lnTo>
                    <a:pt x="26" y="188"/>
                  </a:lnTo>
                  <a:lnTo>
                    <a:pt x="25" y="188"/>
                  </a:lnTo>
                  <a:lnTo>
                    <a:pt x="25" y="186"/>
                  </a:lnTo>
                  <a:lnTo>
                    <a:pt x="25" y="185"/>
                  </a:lnTo>
                  <a:lnTo>
                    <a:pt x="23" y="183"/>
                  </a:lnTo>
                  <a:lnTo>
                    <a:pt x="22" y="183"/>
                  </a:lnTo>
                  <a:lnTo>
                    <a:pt x="20" y="183"/>
                  </a:lnTo>
                  <a:lnTo>
                    <a:pt x="20" y="180"/>
                  </a:lnTo>
                  <a:lnTo>
                    <a:pt x="19" y="179"/>
                  </a:lnTo>
                  <a:lnTo>
                    <a:pt x="19" y="179"/>
                  </a:lnTo>
                  <a:lnTo>
                    <a:pt x="17" y="179"/>
                  </a:lnTo>
                  <a:lnTo>
                    <a:pt x="17" y="180"/>
                  </a:lnTo>
                  <a:lnTo>
                    <a:pt x="15" y="180"/>
                  </a:lnTo>
                  <a:lnTo>
                    <a:pt x="15" y="180"/>
                  </a:lnTo>
                  <a:lnTo>
                    <a:pt x="14" y="180"/>
                  </a:lnTo>
                  <a:lnTo>
                    <a:pt x="12" y="177"/>
                  </a:lnTo>
                  <a:lnTo>
                    <a:pt x="12" y="175"/>
                  </a:lnTo>
                  <a:lnTo>
                    <a:pt x="12" y="172"/>
                  </a:lnTo>
                  <a:lnTo>
                    <a:pt x="14" y="169"/>
                  </a:lnTo>
                  <a:lnTo>
                    <a:pt x="15" y="164"/>
                  </a:lnTo>
                  <a:lnTo>
                    <a:pt x="15" y="161"/>
                  </a:lnTo>
                  <a:lnTo>
                    <a:pt x="17" y="161"/>
                  </a:lnTo>
                  <a:lnTo>
                    <a:pt x="17" y="156"/>
                  </a:lnTo>
                  <a:lnTo>
                    <a:pt x="20" y="152"/>
                  </a:lnTo>
                  <a:lnTo>
                    <a:pt x="20" y="150"/>
                  </a:lnTo>
                  <a:lnTo>
                    <a:pt x="20" y="149"/>
                  </a:lnTo>
                  <a:lnTo>
                    <a:pt x="20" y="149"/>
                  </a:lnTo>
                  <a:lnTo>
                    <a:pt x="20" y="147"/>
                  </a:lnTo>
                  <a:lnTo>
                    <a:pt x="20" y="145"/>
                  </a:lnTo>
                  <a:lnTo>
                    <a:pt x="20" y="145"/>
                  </a:lnTo>
                  <a:lnTo>
                    <a:pt x="20" y="144"/>
                  </a:lnTo>
                  <a:lnTo>
                    <a:pt x="22" y="142"/>
                  </a:lnTo>
                  <a:lnTo>
                    <a:pt x="25" y="141"/>
                  </a:lnTo>
                  <a:lnTo>
                    <a:pt x="26" y="139"/>
                  </a:lnTo>
                  <a:lnTo>
                    <a:pt x="30" y="134"/>
                  </a:lnTo>
                  <a:lnTo>
                    <a:pt x="30" y="131"/>
                  </a:lnTo>
                  <a:lnTo>
                    <a:pt x="31" y="131"/>
                  </a:lnTo>
                  <a:lnTo>
                    <a:pt x="31" y="131"/>
                  </a:lnTo>
                  <a:lnTo>
                    <a:pt x="33" y="130"/>
                  </a:lnTo>
                  <a:lnTo>
                    <a:pt x="33" y="130"/>
                  </a:lnTo>
                  <a:lnTo>
                    <a:pt x="33" y="128"/>
                  </a:lnTo>
                  <a:lnTo>
                    <a:pt x="31" y="123"/>
                  </a:lnTo>
                  <a:lnTo>
                    <a:pt x="31" y="122"/>
                  </a:lnTo>
                  <a:lnTo>
                    <a:pt x="30" y="120"/>
                  </a:lnTo>
                  <a:lnTo>
                    <a:pt x="30" y="120"/>
                  </a:lnTo>
                  <a:lnTo>
                    <a:pt x="30" y="119"/>
                  </a:lnTo>
                  <a:lnTo>
                    <a:pt x="30" y="117"/>
                  </a:lnTo>
                  <a:lnTo>
                    <a:pt x="30" y="117"/>
                  </a:lnTo>
                  <a:lnTo>
                    <a:pt x="28" y="115"/>
                  </a:lnTo>
                  <a:lnTo>
                    <a:pt x="26" y="114"/>
                  </a:lnTo>
                  <a:lnTo>
                    <a:pt x="26" y="112"/>
                  </a:lnTo>
                  <a:lnTo>
                    <a:pt x="26" y="111"/>
                  </a:lnTo>
                  <a:lnTo>
                    <a:pt x="26" y="111"/>
                  </a:lnTo>
                  <a:lnTo>
                    <a:pt x="25" y="109"/>
                  </a:lnTo>
                  <a:lnTo>
                    <a:pt x="26" y="108"/>
                  </a:lnTo>
                  <a:lnTo>
                    <a:pt x="26" y="108"/>
                  </a:lnTo>
                  <a:lnTo>
                    <a:pt x="26" y="103"/>
                  </a:lnTo>
                  <a:lnTo>
                    <a:pt x="26" y="103"/>
                  </a:lnTo>
                  <a:lnTo>
                    <a:pt x="26" y="100"/>
                  </a:lnTo>
                  <a:lnTo>
                    <a:pt x="25" y="98"/>
                  </a:lnTo>
                  <a:lnTo>
                    <a:pt x="25" y="97"/>
                  </a:lnTo>
                  <a:lnTo>
                    <a:pt x="23" y="95"/>
                  </a:lnTo>
                  <a:lnTo>
                    <a:pt x="20" y="93"/>
                  </a:lnTo>
                  <a:lnTo>
                    <a:pt x="17" y="90"/>
                  </a:lnTo>
                  <a:lnTo>
                    <a:pt x="17" y="89"/>
                  </a:lnTo>
                  <a:lnTo>
                    <a:pt x="15" y="87"/>
                  </a:lnTo>
                  <a:lnTo>
                    <a:pt x="14" y="86"/>
                  </a:lnTo>
                  <a:lnTo>
                    <a:pt x="12" y="84"/>
                  </a:lnTo>
                  <a:lnTo>
                    <a:pt x="12" y="82"/>
                  </a:lnTo>
                  <a:lnTo>
                    <a:pt x="12" y="79"/>
                  </a:lnTo>
                  <a:lnTo>
                    <a:pt x="12" y="79"/>
                  </a:lnTo>
                  <a:lnTo>
                    <a:pt x="12" y="78"/>
                  </a:lnTo>
                  <a:lnTo>
                    <a:pt x="14" y="78"/>
                  </a:lnTo>
                  <a:lnTo>
                    <a:pt x="14" y="78"/>
                  </a:lnTo>
                  <a:lnTo>
                    <a:pt x="15" y="76"/>
                  </a:lnTo>
                  <a:lnTo>
                    <a:pt x="17" y="76"/>
                  </a:lnTo>
                  <a:lnTo>
                    <a:pt x="17" y="76"/>
                  </a:lnTo>
                  <a:lnTo>
                    <a:pt x="17" y="76"/>
                  </a:lnTo>
                  <a:lnTo>
                    <a:pt x="17" y="73"/>
                  </a:lnTo>
                  <a:lnTo>
                    <a:pt x="17" y="70"/>
                  </a:lnTo>
                  <a:lnTo>
                    <a:pt x="17" y="68"/>
                  </a:lnTo>
                  <a:lnTo>
                    <a:pt x="19" y="67"/>
                  </a:lnTo>
                  <a:lnTo>
                    <a:pt x="22" y="63"/>
                  </a:lnTo>
                  <a:lnTo>
                    <a:pt x="22" y="63"/>
                  </a:lnTo>
                  <a:lnTo>
                    <a:pt x="22" y="62"/>
                  </a:lnTo>
                  <a:lnTo>
                    <a:pt x="22" y="62"/>
                  </a:lnTo>
                  <a:lnTo>
                    <a:pt x="22" y="60"/>
                  </a:lnTo>
                  <a:lnTo>
                    <a:pt x="22" y="60"/>
                  </a:lnTo>
                  <a:lnTo>
                    <a:pt x="20" y="62"/>
                  </a:lnTo>
                  <a:lnTo>
                    <a:pt x="19" y="62"/>
                  </a:lnTo>
                  <a:lnTo>
                    <a:pt x="19" y="59"/>
                  </a:lnTo>
                  <a:lnTo>
                    <a:pt x="17" y="59"/>
                  </a:lnTo>
                  <a:lnTo>
                    <a:pt x="17" y="57"/>
                  </a:lnTo>
                  <a:lnTo>
                    <a:pt x="17" y="56"/>
                  </a:lnTo>
                  <a:lnTo>
                    <a:pt x="17" y="54"/>
                  </a:lnTo>
                  <a:lnTo>
                    <a:pt x="15" y="52"/>
                  </a:lnTo>
                  <a:lnTo>
                    <a:pt x="14" y="49"/>
                  </a:lnTo>
                  <a:lnTo>
                    <a:pt x="12" y="48"/>
                  </a:lnTo>
                  <a:lnTo>
                    <a:pt x="11" y="46"/>
                  </a:lnTo>
                  <a:lnTo>
                    <a:pt x="9" y="45"/>
                  </a:lnTo>
                  <a:lnTo>
                    <a:pt x="6" y="41"/>
                  </a:lnTo>
                  <a:lnTo>
                    <a:pt x="6" y="40"/>
                  </a:lnTo>
                  <a:lnTo>
                    <a:pt x="6" y="40"/>
                  </a:lnTo>
                  <a:lnTo>
                    <a:pt x="4" y="40"/>
                  </a:lnTo>
                  <a:lnTo>
                    <a:pt x="6" y="38"/>
                  </a:lnTo>
                  <a:lnTo>
                    <a:pt x="6" y="37"/>
                  </a:lnTo>
                  <a:lnTo>
                    <a:pt x="4" y="35"/>
                  </a:lnTo>
                  <a:lnTo>
                    <a:pt x="4" y="34"/>
                  </a:lnTo>
                  <a:lnTo>
                    <a:pt x="4" y="34"/>
                  </a:lnTo>
                  <a:lnTo>
                    <a:pt x="4" y="32"/>
                  </a:lnTo>
                  <a:lnTo>
                    <a:pt x="3" y="34"/>
                  </a:lnTo>
                  <a:lnTo>
                    <a:pt x="1" y="32"/>
                  </a:lnTo>
                  <a:lnTo>
                    <a:pt x="1" y="30"/>
                  </a:lnTo>
                  <a:lnTo>
                    <a:pt x="0" y="29"/>
                  </a:lnTo>
                  <a:lnTo>
                    <a:pt x="1" y="29"/>
                  </a:lnTo>
                  <a:lnTo>
                    <a:pt x="3" y="30"/>
                  </a:lnTo>
                  <a:lnTo>
                    <a:pt x="3" y="30"/>
                  </a:lnTo>
                  <a:lnTo>
                    <a:pt x="3" y="29"/>
                  </a:lnTo>
                  <a:lnTo>
                    <a:pt x="4" y="29"/>
                  </a:lnTo>
                  <a:lnTo>
                    <a:pt x="6" y="29"/>
                  </a:lnTo>
                  <a:lnTo>
                    <a:pt x="6" y="29"/>
                  </a:lnTo>
                  <a:lnTo>
                    <a:pt x="6" y="27"/>
                  </a:lnTo>
                  <a:lnTo>
                    <a:pt x="6" y="24"/>
                  </a:lnTo>
                  <a:lnTo>
                    <a:pt x="6" y="23"/>
                  </a:lnTo>
                  <a:lnTo>
                    <a:pt x="6" y="21"/>
                  </a:lnTo>
                  <a:lnTo>
                    <a:pt x="6" y="18"/>
                  </a:lnTo>
                  <a:lnTo>
                    <a:pt x="7" y="16"/>
                  </a:lnTo>
                  <a:lnTo>
                    <a:pt x="7" y="13"/>
                  </a:lnTo>
                  <a:lnTo>
                    <a:pt x="9" y="13"/>
                  </a:lnTo>
                  <a:lnTo>
                    <a:pt x="9" y="12"/>
                  </a:lnTo>
                  <a:lnTo>
                    <a:pt x="11" y="12"/>
                  </a:lnTo>
                  <a:lnTo>
                    <a:pt x="11" y="12"/>
                  </a:lnTo>
                  <a:lnTo>
                    <a:pt x="12" y="12"/>
                  </a:lnTo>
                  <a:lnTo>
                    <a:pt x="14" y="12"/>
                  </a:lnTo>
                  <a:lnTo>
                    <a:pt x="15" y="12"/>
                  </a:lnTo>
                  <a:lnTo>
                    <a:pt x="15" y="12"/>
                  </a:lnTo>
                  <a:lnTo>
                    <a:pt x="17" y="12"/>
                  </a:lnTo>
                  <a:lnTo>
                    <a:pt x="20" y="12"/>
                  </a:lnTo>
                  <a:lnTo>
                    <a:pt x="22" y="12"/>
                  </a:lnTo>
                  <a:lnTo>
                    <a:pt x="22" y="12"/>
                  </a:lnTo>
                  <a:lnTo>
                    <a:pt x="23" y="12"/>
                  </a:lnTo>
                  <a:lnTo>
                    <a:pt x="23" y="10"/>
                  </a:lnTo>
                  <a:lnTo>
                    <a:pt x="23" y="10"/>
                  </a:lnTo>
                  <a:lnTo>
                    <a:pt x="25" y="7"/>
                  </a:lnTo>
                  <a:lnTo>
                    <a:pt x="25" y="7"/>
                  </a:lnTo>
                  <a:lnTo>
                    <a:pt x="25" y="7"/>
                  </a:lnTo>
                  <a:lnTo>
                    <a:pt x="26" y="5"/>
                  </a:lnTo>
                  <a:lnTo>
                    <a:pt x="26" y="5"/>
                  </a:lnTo>
                  <a:lnTo>
                    <a:pt x="28" y="7"/>
                  </a:lnTo>
                  <a:lnTo>
                    <a:pt x="28" y="7"/>
                  </a:lnTo>
                  <a:lnTo>
                    <a:pt x="30" y="7"/>
                  </a:lnTo>
                  <a:lnTo>
                    <a:pt x="31" y="5"/>
                  </a:lnTo>
                  <a:lnTo>
                    <a:pt x="31" y="5"/>
                  </a:lnTo>
                  <a:lnTo>
                    <a:pt x="31" y="5"/>
                  </a:lnTo>
                  <a:lnTo>
                    <a:pt x="31" y="4"/>
                  </a:lnTo>
                  <a:lnTo>
                    <a:pt x="30" y="2"/>
                  </a:lnTo>
                  <a:lnTo>
                    <a:pt x="31" y="2"/>
                  </a:lnTo>
                  <a:lnTo>
                    <a:pt x="31" y="2"/>
                  </a:lnTo>
                  <a:lnTo>
                    <a:pt x="33" y="2"/>
                  </a:lnTo>
                  <a:lnTo>
                    <a:pt x="34" y="2"/>
                  </a:lnTo>
                  <a:lnTo>
                    <a:pt x="34" y="2"/>
                  </a:lnTo>
                  <a:lnTo>
                    <a:pt x="36" y="2"/>
                  </a:lnTo>
                  <a:lnTo>
                    <a:pt x="3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72" name="Freeform 40"/>
            <p:cNvSpPr>
              <a:spLocks/>
            </p:cNvSpPr>
            <p:nvPr/>
          </p:nvSpPr>
          <p:spPr bwMode="auto">
            <a:xfrm>
              <a:off x="5761096" y="4104048"/>
              <a:ext cx="52630" cy="144242"/>
            </a:xfrm>
            <a:custGeom>
              <a:avLst/>
              <a:gdLst>
                <a:gd name="T0" fmla="*/ 4 w 27"/>
                <a:gd name="T1" fmla="*/ 1 h 74"/>
                <a:gd name="T2" fmla="*/ 8 w 27"/>
                <a:gd name="T3" fmla="*/ 3 h 74"/>
                <a:gd name="T4" fmla="*/ 10 w 27"/>
                <a:gd name="T5" fmla="*/ 3 h 74"/>
                <a:gd name="T6" fmla="*/ 15 w 27"/>
                <a:gd name="T7" fmla="*/ 3 h 74"/>
                <a:gd name="T8" fmla="*/ 13 w 27"/>
                <a:gd name="T9" fmla="*/ 6 h 74"/>
                <a:gd name="T10" fmla="*/ 13 w 27"/>
                <a:gd name="T11" fmla="*/ 11 h 74"/>
                <a:gd name="T12" fmla="*/ 13 w 27"/>
                <a:gd name="T13" fmla="*/ 11 h 74"/>
                <a:gd name="T14" fmla="*/ 19 w 27"/>
                <a:gd name="T15" fmla="*/ 15 h 74"/>
                <a:gd name="T16" fmla="*/ 21 w 27"/>
                <a:gd name="T17" fmla="*/ 17 h 74"/>
                <a:gd name="T18" fmla="*/ 21 w 27"/>
                <a:gd name="T19" fmla="*/ 23 h 74"/>
                <a:gd name="T20" fmla="*/ 21 w 27"/>
                <a:gd name="T21" fmla="*/ 26 h 74"/>
                <a:gd name="T22" fmla="*/ 24 w 27"/>
                <a:gd name="T23" fmla="*/ 29 h 74"/>
                <a:gd name="T24" fmla="*/ 24 w 27"/>
                <a:gd name="T25" fmla="*/ 34 h 74"/>
                <a:gd name="T26" fmla="*/ 26 w 27"/>
                <a:gd name="T27" fmla="*/ 42 h 74"/>
                <a:gd name="T28" fmla="*/ 24 w 27"/>
                <a:gd name="T29" fmla="*/ 59 h 74"/>
                <a:gd name="T30" fmla="*/ 24 w 27"/>
                <a:gd name="T31" fmla="*/ 63 h 74"/>
                <a:gd name="T32" fmla="*/ 24 w 27"/>
                <a:gd name="T33" fmla="*/ 64 h 74"/>
                <a:gd name="T34" fmla="*/ 26 w 27"/>
                <a:gd name="T35" fmla="*/ 66 h 74"/>
                <a:gd name="T36" fmla="*/ 27 w 27"/>
                <a:gd name="T37" fmla="*/ 70 h 74"/>
                <a:gd name="T38" fmla="*/ 26 w 27"/>
                <a:gd name="T39" fmla="*/ 70 h 74"/>
                <a:gd name="T40" fmla="*/ 19 w 27"/>
                <a:gd name="T41" fmla="*/ 74 h 74"/>
                <a:gd name="T42" fmla="*/ 18 w 27"/>
                <a:gd name="T43" fmla="*/ 72 h 74"/>
                <a:gd name="T44" fmla="*/ 16 w 27"/>
                <a:gd name="T45" fmla="*/ 72 h 74"/>
                <a:gd name="T46" fmla="*/ 16 w 27"/>
                <a:gd name="T47" fmla="*/ 69 h 74"/>
                <a:gd name="T48" fmla="*/ 13 w 27"/>
                <a:gd name="T49" fmla="*/ 69 h 74"/>
                <a:gd name="T50" fmla="*/ 12 w 27"/>
                <a:gd name="T51" fmla="*/ 67 h 74"/>
                <a:gd name="T52" fmla="*/ 12 w 27"/>
                <a:gd name="T53" fmla="*/ 66 h 74"/>
                <a:gd name="T54" fmla="*/ 10 w 27"/>
                <a:gd name="T55" fmla="*/ 64 h 74"/>
                <a:gd name="T56" fmla="*/ 10 w 27"/>
                <a:gd name="T57" fmla="*/ 63 h 74"/>
                <a:gd name="T58" fmla="*/ 10 w 27"/>
                <a:gd name="T59" fmla="*/ 61 h 74"/>
                <a:gd name="T60" fmla="*/ 10 w 27"/>
                <a:gd name="T61" fmla="*/ 59 h 74"/>
                <a:gd name="T62" fmla="*/ 10 w 27"/>
                <a:gd name="T63" fmla="*/ 58 h 74"/>
                <a:gd name="T64" fmla="*/ 12 w 27"/>
                <a:gd name="T65" fmla="*/ 55 h 74"/>
                <a:gd name="T66" fmla="*/ 10 w 27"/>
                <a:gd name="T67" fmla="*/ 55 h 74"/>
                <a:gd name="T68" fmla="*/ 8 w 27"/>
                <a:gd name="T69" fmla="*/ 53 h 74"/>
                <a:gd name="T70" fmla="*/ 10 w 27"/>
                <a:gd name="T71" fmla="*/ 50 h 74"/>
                <a:gd name="T72" fmla="*/ 10 w 27"/>
                <a:gd name="T73" fmla="*/ 42 h 74"/>
                <a:gd name="T74" fmla="*/ 12 w 27"/>
                <a:gd name="T75" fmla="*/ 41 h 74"/>
                <a:gd name="T76" fmla="*/ 10 w 27"/>
                <a:gd name="T77" fmla="*/ 39 h 74"/>
                <a:gd name="T78" fmla="*/ 8 w 27"/>
                <a:gd name="T79" fmla="*/ 36 h 74"/>
                <a:gd name="T80" fmla="*/ 7 w 27"/>
                <a:gd name="T81" fmla="*/ 34 h 74"/>
                <a:gd name="T82" fmla="*/ 8 w 27"/>
                <a:gd name="T83" fmla="*/ 33 h 74"/>
                <a:gd name="T84" fmla="*/ 8 w 27"/>
                <a:gd name="T85" fmla="*/ 31 h 74"/>
                <a:gd name="T86" fmla="*/ 8 w 27"/>
                <a:gd name="T87" fmla="*/ 28 h 74"/>
                <a:gd name="T88" fmla="*/ 10 w 27"/>
                <a:gd name="T89" fmla="*/ 25 h 74"/>
                <a:gd name="T90" fmla="*/ 8 w 27"/>
                <a:gd name="T91" fmla="*/ 23 h 74"/>
                <a:gd name="T92" fmla="*/ 5 w 27"/>
                <a:gd name="T93" fmla="*/ 25 h 74"/>
                <a:gd name="T94" fmla="*/ 5 w 27"/>
                <a:gd name="T95" fmla="*/ 25 h 74"/>
                <a:gd name="T96" fmla="*/ 5 w 27"/>
                <a:gd name="T97" fmla="*/ 23 h 74"/>
                <a:gd name="T98" fmla="*/ 5 w 27"/>
                <a:gd name="T99" fmla="*/ 23 h 74"/>
                <a:gd name="T100" fmla="*/ 7 w 27"/>
                <a:gd name="T101" fmla="*/ 22 h 74"/>
                <a:gd name="T102" fmla="*/ 5 w 27"/>
                <a:gd name="T103" fmla="*/ 22 h 74"/>
                <a:gd name="T104" fmla="*/ 5 w 27"/>
                <a:gd name="T105" fmla="*/ 22 h 74"/>
                <a:gd name="T106" fmla="*/ 7 w 27"/>
                <a:gd name="T107" fmla="*/ 22 h 74"/>
                <a:gd name="T108" fmla="*/ 7 w 27"/>
                <a:gd name="T109" fmla="*/ 18 h 74"/>
                <a:gd name="T110" fmla="*/ 7 w 27"/>
                <a:gd name="T111" fmla="*/ 14 h 74"/>
                <a:gd name="T112" fmla="*/ 7 w 27"/>
                <a:gd name="T113" fmla="*/ 12 h 74"/>
                <a:gd name="T114" fmla="*/ 5 w 27"/>
                <a:gd name="T115" fmla="*/ 11 h 74"/>
                <a:gd name="T116" fmla="*/ 4 w 27"/>
                <a:gd name="T117" fmla="*/ 9 h 74"/>
                <a:gd name="T118" fmla="*/ 0 w 27"/>
                <a:gd name="T119" fmla="*/ 7 h 74"/>
                <a:gd name="T120" fmla="*/ 0 w 27"/>
                <a:gd name="T121" fmla="*/ 6 h 74"/>
                <a:gd name="T122" fmla="*/ 2 w 27"/>
                <a:gd name="T123" fmla="*/ 3 h 74"/>
                <a:gd name="T124" fmla="*/ 2 w 27"/>
                <a:gd name="T125" fmla="*/ 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 h="74">
                  <a:moveTo>
                    <a:pt x="0" y="0"/>
                  </a:moveTo>
                  <a:lnTo>
                    <a:pt x="4" y="1"/>
                  </a:lnTo>
                  <a:lnTo>
                    <a:pt x="8" y="3"/>
                  </a:lnTo>
                  <a:lnTo>
                    <a:pt x="8" y="3"/>
                  </a:lnTo>
                  <a:lnTo>
                    <a:pt x="8" y="3"/>
                  </a:lnTo>
                  <a:lnTo>
                    <a:pt x="10" y="3"/>
                  </a:lnTo>
                  <a:lnTo>
                    <a:pt x="12" y="3"/>
                  </a:lnTo>
                  <a:lnTo>
                    <a:pt x="15" y="3"/>
                  </a:lnTo>
                  <a:lnTo>
                    <a:pt x="15" y="4"/>
                  </a:lnTo>
                  <a:lnTo>
                    <a:pt x="13" y="6"/>
                  </a:lnTo>
                  <a:lnTo>
                    <a:pt x="13" y="6"/>
                  </a:lnTo>
                  <a:lnTo>
                    <a:pt x="13" y="11"/>
                  </a:lnTo>
                  <a:lnTo>
                    <a:pt x="13" y="11"/>
                  </a:lnTo>
                  <a:lnTo>
                    <a:pt x="13" y="11"/>
                  </a:lnTo>
                  <a:lnTo>
                    <a:pt x="16" y="12"/>
                  </a:lnTo>
                  <a:lnTo>
                    <a:pt x="19" y="15"/>
                  </a:lnTo>
                  <a:lnTo>
                    <a:pt x="21" y="17"/>
                  </a:lnTo>
                  <a:lnTo>
                    <a:pt x="21" y="17"/>
                  </a:lnTo>
                  <a:lnTo>
                    <a:pt x="21" y="20"/>
                  </a:lnTo>
                  <a:lnTo>
                    <a:pt x="21" y="23"/>
                  </a:lnTo>
                  <a:lnTo>
                    <a:pt x="21" y="25"/>
                  </a:lnTo>
                  <a:lnTo>
                    <a:pt x="21" y="26"/>
                  </a:lnTo>
                  <a:lnTo>
                    <a:pt x="23" y="26"/>
                  </a:lnTo>
                  <a:lnTo>
                    <a:pt x="24" y="29"/>
                  </a:lnTo>
                  <a:lnTo>
                    <a:pt x="24" y="29"/>
                  </a:lnTo>
                  <a:lnTo>
                    <a:pt x="24" y="34"/>
                  </a:lnTo>
                  <a:lnTo>
                    <a:pt x="26" y="37"/>
                  </a:lnTo>
                  <a:lnTo>
                    <a:pt x="26" y="42"/>
                  </a:lnTo>
                  <a:lnTo>
                    <a:pt x="26" y="59"/>
                  </a:lnTo>
                  <a:lnTo>
                    <a:pt x="24" y="59"/>
                  </a:lnTo>
                  <a:lnTo>
                    <a:pt x="24" y="61"/>
                  </a:lnTo>
                  <a:lnTo>
                    <a:pt x="24" y="63"/>
                  </a:lnTo>
                  <a:lnTo>
                    <a:pt x="24" y="64"/>
                  </a:lnTo>
                  <a:lnTo>
                    <a:pt x="24" y="64"/>
                  </a:lnTo>
                  <a:lnTo>
                    <a:pt x="24" y="66"/>
                  </a:lnTo>
                  <a:lnTo>
                    <a:pt x="26" y="66"/>
                  </a:lnTo>
                  <a:lnTo>
                    <a:pt x="27" y="67"/>
                  </a:lnTo>
                  <a:lnTo>
                    <a:pt x="27" y="70"/>
                  </a:lnTo>
                  <a:lnTo>
                    <a:pt x="26" y="70"/>
                  </a:lnTo>
                  <a:lnTo>
                    <a:pt x="26" y="70"/>
                  </a:lnTo>
                  <a:lnTo>
                    <a:pt x="21" y="72"/>
                  </a:lnTo>
                  <a:lnTo>
                    <a:pt x="19" y="74"/>
                  </a:lnTo>
                  <a:lnTo>
                    <a:pt x="19" y="72"/>
                  </a:lnTo>
                  <a:lnTo>
                    <a:pt x="18" y="72"/>
                  </a:lnTo>
                  <a:lnTo>
                    <a:pt x="18" y="72"/>
                  </a:lnTo>
                  <a:lnTo>
                    <a:pt x="16" y="72"/>
                  </a:lnTo>
                  <a:lnTo>
                    <a:pt x="16" y="70"/>
                  </a:lnTo>
                  <a:lnTo>
                    <a:pt x="16" y="69"/>
                  </a:lnTo>
                  <a:lnTo>
                    <a:pt x="15" y="69"/>
                  </a:lnTo>
                  <a:lnTo>
                    <a:pt x="13" y="69"/>
                  </a:lnTo>
                  <a:lnTo>
                    <a:pt x="13" y="67"/>
                  </a:lnTo>
                  <a:lnTo>
                    <a:pt x="12" y="67"/>
                  </a:lnTo>
                  <a:lnTo>
                    <a:pt x="12" y="66"/>
                  </a:lnTo>
                  <a:lnTo>
                    <a:pt x="12" y="66"/>
                  </a:lnTo>
                  <a:lnTo>
                    <a:pt x="12" y="66"/>
                  </a:lnTo>
                  <a:lnTo>
                    <a:pt x="10" y="64"/>
                  </a:lnTo>
                  <a:lnTo>
                    <a:pt x="10" y="63"/>
                  </a:lnTo>
                  <a:lnTo>
                    <a:pt x="10" y="63"/>
                  </a:lnTo>
                  <a:lnTo>
                    <a:pt x="10" y="61"/>
                  </a:lnTo>
                  <a:lnTo>
                    <a:pt x="10" y="61"/>
                  </a:lnTo>
                  <a:lnTo>
                    <a:pt x="10" y="59"/>
                  </a:lnTo>
                  <a:lnTo>
                    <a:pt x="10" y="59"/>
                  </a:lnTo>
                  <a:lnTo>
                    <a:pt x="10" y="59"/>
                  </a:lnTo>
                  <a:lnTo>
                    <a:pt x="10" y="58"/>
                  </a:lnTo>
                  <a:lnTo>
                    <a:pt x="10" y="56"/>
                  </a:lnTo>
                  <a:lnTo>
                    <a:pt x="12" y="55"/>
                  </a:lnTo>
                  <a:lnTo>
                    <a:pt x="10" y="55"/>
                  </a:lnTo>
                  <a:lnTo>
                    <a:pt x="10" y="55"/>
                  </a:lnTo>
                  <a:lnTo>
                    <a:pt x="8" y="53"/>
                  </a:lnTo>
                  <a:lnTo>
                    <a:pt x="8" y="53"/>
                  </a:lnTo>
                  <a:lnTo>
                    <a:pt x="8" y="52"/>
                  </a:lnTo>
                  <a:lnTo>
                    <a:pt x="10" y="50"/>
                  </a:lnTo>
                  <a:lnTo>
                    <a:pt x="10" y="44"/>
                  </a:lnTo>
                  <a:lnTo>
                    <a:pt x="10" y="42"/>
                  </a:lnTo>
                  <a:lnTo>
                    <a:pt x="12" y="42"/>
                  </a:lnTo>
                  <a:lnTo>
                    <a:pt x="12" y="41"/>
                  </a:lnTo>
                  <a:lnTo>
                    <a:pt x="12" y="41"/>
                  </a:lnTo>
                  <a:lnTo>
                    <a:pt x="10" y="39"/>
                  </a:lnTo>
                  <a:lnTo>
                    <a:pt x="8" y="37"/>
                  </a:lnTo>
                  <a:lnTo>
                    <a:pt x="8" y="36"/>
                  </a:lnTo>
                  <a:lnTo>
                    <a:pt x="7" y="34"/>
                  </a:lnTo>
                  <a:lnTo>
                    <a:pt x="7" y="34"/>
                  </a:lnTo>
                  <a:lnTo>
                    <a:pt x="8" y="34"/>
                  </a:lnTo>
                  <a:lnTo>
                    <a:pt x="8" y="33"/>
                  </a:lnTo>
                  <a:lnTo>
                    <a:pt x="8" y="33"/>
                  </a:lnTo>
                  <a:lnTo>
                    <a:pt x="8" y="31"/>
                  </a:lnTo>
                  <a:lnTo>
                    <a:pt x="8" y="29"/>
                  </a:lnTo>
                  <a:lnTo>
                    <a:pt x="8" y="28"/>
                  </a:lnTo>
                  <a:lnTo>
                    <a:pt x="10" y="26"/>
                  </a:lnTo>
                  <a:lnTo>
                    <a:pt x="10" y="25"/>
                  </a:lnTo>
                  <a:lnTo>
                    <a:pt x="8" y="23"/>
                  </a:lnTo>
                  <a:lnTo>
                    <a:pt x="8" y="23"/>
                  </a:lnTo>
                  <a:lnTo>
                    <a:pt x="7" y="23"/>
                  </a:lnTo>
                  <a:lnTo>
                    <a:pt x="5" y="25"/>
                  </a:lnTo>
                  <a:lnTo>
                    <a:pt x="5" y="25"/>
                  </a:lnTo>
                  <a:lnTo>
                    <a:pt x="5" y="25"/>
                  </a:lnTo>
                  <a:lnTo>
                    <a:pt x="5" y="25"/>
                  </a:lnTo>
                  <a:lnTo>
                    <a:pt x="5" y="23"/>
                  </a:lnTo>
                  <a:lnTo>
                    <a:pt x="5" y="23"/>
                  </a:lnTo>
                  <a:lnTo>
                    <a:pt x="5" y="23"/>
                  </a:lnTo>
                  <a:lnTo>
                    <a:pt x="7" y="22"/>
                  </a:lnTo>
                  <a:lnTo>
                    <a:pt x="7" y="22"/>
                  </a:lnTo>
                  <a:lnTo>
                    <a:pt x="5" y="22"/>
                  </a:lnTo>
                  <a:lnTo>
                    <a:pt x="5" y="22"/>
                  </a:lnTo>
                  <a:lnTo>
                    <a:pt x="5" y="22"/>
                  </a:lnTo>
                  <a:lnTo>
                    <a:pt x="5" y="22"/>
                  </a:lnTo>
                  <a:lnTo>
                    <a:pt x="7" y="22"/>
                  </a:lnTo>
                  <a:lnTo>
                    <a:pt x="7" y="22"/>
                  </a:lnTo>
                  <a:lnTo>
                    <a:pt x="7" y="18"/>
                  </a:lnTo>
                  <a:lnTo>
                    <a:pt x="7" y="18"/>
                  </a:lnTo>
                  <a:lnTo>
                    <a:pt x="7" y="17"/>
                  </a:lnTo>
                  <a:lnTo>
                    <a:pt x="7" y="14"/>
                  </a:lnTo>
                  <a:lnTo>
                    <a:pt x="7" y="12"/>
                  </a:lnTo>
                  <a:lnTo>
                    <a:pt x="7" y="12"/>
                  </a:lnTo>
                  <a:lnTo>
                    <a:pt x="7" y="12"/>
                  </a:lnTo>
                  <a:lnTo>
                    <a:pt x="5" y="11"/>
                  </a:lnTo>
                  <a:lnTo>
                    <a:pt x="4" y="11"/>
                  </a:lnTo>
                  <a:lnTo>
                    <a:pt x="4" y="9"/>
                  </a:lnTo>
                  <a:lnTo>
                    <a:pt x="2" y="9"/>
                  </a:lnTo>
                  <a:lnTo>
                    <a:pt x="0" y="7"/>
                  </a:lnTo>
                  <a:lnTo>
                    <a:pt x="0" y="6"/>
                  </a:lnTo>
                  <a:lnTo>
                    <a:pt x="0" y="6"/>
                  </a:lnTo>
                  <a:lnTo>
                    <a:pt x="0" y="4"/>
                  </a:lnTo>
                  <a:lnTo>
                    <a:pt x="2" y="3"/>
                  </a:lnTo>
                  <a:lnTo>
                    <a:pt x="2" y="1"/>
                  </a:lnTo>
                  <a:lnTo>
                    <a:pt x="2" y="1"/>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73" name="Freeform 41"/>
            <p:cNvSpPr>
              <a:spLocks noEditPoints="1"/>
            </p:cNvSpPr>
            <p:nvPr/>
          </p:nvSpPr>
          <p:spPr bwMode="auto">
            <a:xfrm>
              <a:off x="7219113" y="5817413"/>
              <a:ext cx="534087" cy="118903"/>
            </a:xfrm>
            <a:custGeom>
              <a:avLst/>
              <a:gdLst>
                <a:gd name="T0" fmla="*/ 257 w 274"/>
                <a:gd name="T1" fmla="*/ 47 h 61"/>
                <a:gd name="T2" fmla="*/ 255 w 274"/>
                <a:gd name="T3" fmla="*/ 49 h 61"/>
                <a:gd name="T4" fmla="*/ 254 w 274"/>
                <a:gd name="T5" fmla="*/ 50 h 61"/>
                <a:gd name="T6" fmla="*/ 254 w 274"/>
                <a:gd name="T7" fmla="*/ 49 h 61"/>
                <a:gd name="T8" fmla="*/ 254 w 274"/>
                <a:gd name="T9" fmla="*/ 47 h 61"/>
                <a:gd name="T10" fmla="*/ 255 w 274"/>
                <a:gd name="T11" fmla="*/ 45 h 61"/>
                <a:gd name="T12" fmla="*/ 252 w 274"/>
                <a:gd name="T13" fmla="*/ 42 h 61"/>
                <a:gd name="T14" fmla="*/ 252 w 274"/>
                <a:gd name="T15" fmla="*/ 44 h 61"/>
                <a:gd name="T16" fmla="*/ 254 w 274"/>
                <a:gd name="T17" fmla="*/ 45 h 61"/>
                <a:gd name="T18" fmla="*/ 252 w 274"/>
                <a:gd name="T19" fmla="*/ 47 h 61"/>
                <a:gd name="T20" fmla="*/ 252 w 274"/>
                <a:gd name="T21" fmla="*/ 50 h 61"/>
                <a:gd name="T22" fmla="*/ 255 w 274"/>
                <a:gd name="T23" fmla="*/ 50 h 61"/>
                <a:gd name="T24" fmla="*/ 259 w 274"/>
                <a:gd name="T25" fmla="*/ 49 h 61"/>
                <a:gd name="T26" fmla="*/ 260 w 274"/>
                <a:gd name="T27" fmla="*/ 50 h 61"/>
                <a:gd name="T28" fmla="*/ 260 w 274"/>
                <a:gd name="T29" fmla="*/ 50 h 61"/>
                <a:gd name="T30" fmla="*/ 257 w 274"/>
                <a:gd name="T31" fmla="*/ 52 h 61"/>
                <a:gd name="T32" fmla="*/ 260 w 274"/>
                <a:gd name="T33" fmla="*/ 53 h 61"/>
                <a:gd name="T34" fmla="*/ 262 w 274"/>
                <a:gd name="T35" fmla="*/ 53 h 61"/>
                <a:gd name="T36" fmla="*/ 265 w 274"/>
                <a:gd name="T37" fmla="*/ 52 h 61"/>
                <a:gd name="T38" fmla="*/ 268 w 274"/>
                <a:gd name="T39" fmla="*/ 50 h 61"/>
                <a:gd name="T40" fmla="*/ 270 w 274"/>
                <a:gd name="T41" fmla="*/ 50 h 61"/>
                <a:gd name="T42" fmla="*/ 273 w 274"/>
                <a:gd name="T43" fmla="*/ 50 h 61"/>
                <a:gd name="T44" fmla="*/ 274 w 274"/>
                <a:gd name="T45" fmla="*/ 52 h 61"/>
                <a:gd name="T46" fmla="*/ 273 w 274"/>
                <a:gd name="T47" fmla="*/ 55 h 61"/>
                <a:gd name="T48" fmla="*/ 271 w 274"/>
                <a:gd name="T49" fmla="*/ 56 h 61"/>
                <a:gd name="T50" fmla="*/ 271 w 274"/>
                <a:gd name="T51" fmla="*/ 56 h 61"/>
                <a:gd name="T52" fmla="*/ 270 w 274"/>
                <a:gd name="T53" fmla="*/ 55 h 61"/>
                <a:gd name="T54" fmla="*/ 265 w 274"/>
                <a:gd name="T55" fmla="*/ 55 h 61"/>
                <a:gd name="T56" fmla="*/ 265 w 274"/>
                <a:gd name="T57" fmla="*/ 55 h 61"/>
                <a:gd name="T58" fmla="*/ 263 w 274"/>
                <a:gd name="T59" fmla="*/ 56 h 61"/>
                <a:gd name="T60" fmla="*/ 262 w 274"/>
                <a:gd name="T61" fmla="*/ 56 h 61"/>
                <a:gd name="T62" fmla="*/ 263 w 274"/>
                <a:gd name="T63" fmla="*/ 58 h 61"/>
                <a:gd name="T64" fmla="*/ 266 w 274"/>
                <a:gd name="T65" fmla="*/ 60 h 61"/>
                <a:gd name="T66" fmla="*/ 268 w 274"/>
                <a:gd name="T67" fmla="*/ 58 h 61"/>
                <a:gd name="T68" fmla="*/ 270 w 274"/>
                <a:gd name="T69" fmla="*/ 60 h 61"/>
                <a:gd name="T70" fmla="*/ 270 w 274"/>
                <a:gd name="T71" fmla="*/ 60 h 61"/>
                <a:gd name="T72" fmla="*/ 268 w 274"/>
                <a:gd name="T73" fmla="*/ 61 h 61"/>
                <a:gd name="T74" fmla="*/ 265 w 274"/>
                <a:gd name="T75" fmla="*/ 61 h 61"/>
                <a:gd name="T76" fmla="*/ 263 w 274"/>
                <a:gd name="T77" fmla="*/ 60 h 61"/>
                <a:gd name="T78" fmla="*/ 262 w 274"/>
                <a:gd name="T79" fmla="*/ 60 h 61"/>
                <a:gd name="T80" fmla="*/ 259 w 274"/>
                <a:gd name="T81" fmla="*/ 60 h 61"/>
                <a:gd name="T82" fmla="*/ 255 w 274"/>
                <a:gd name="T83" fmla="*/ 58 h 61"/>
                <a:gd name="T84" fmla="*/ 252 w 274"/>
                <a:gd name="T85" fmla="*/ 61 h 61"/>
                <a:gd name="T86" fmla="*/ 249 w 274"/>
                <a:gd name="T87" fmla="*/ 61 h 61"/>
                <a:gd name="T88" fmla="*/ 247 w 274"/>
                <a:gd name="T89" fmla="*/ 61 h 61"/>
                <a:gd name="T90" fmla="*/ 249 w 274"/>
                <a:gd name="T91" fmla="*/ 58 h 61"/>
                <a:gd name="T92" fmla="*/ 249 w 274"/>
                <a:gd name="T93" fmla="*/ 56 h 61"/>
                <a:gd name="T94" fmla="*/ 249 w 274"/>
                <a:gd name="T95" fmla="*/ 55 h 61"/>
                <a:gd name="T96" fmla="*/ 249 w 274"/>
                <a:gd name="T97" fmla="*/ 53 h 61"/>
                <a:gd name="T98" fmla="*/ 249 w 274"/>
                <a:gd name="T99" fmla="*/ 52 h 61"/>
                <a:gd name="T100" fmla="*/ 249 w 274"/>
                <a:gd name="T101" fmla="*/ 50 h 61"/>
                <a:gd name="T102" fmla="*/ 247 w 274"/>
                <a:gd name="T103" fmla="*/ 50 h 61"/>
                <a:gd name="T104" fmla="*/ 249 w 274"/>
                <a:gd name="T105" fmla="*/ 47 h 61"/>
                <a:gd name="T106" fmla="*/ 249 w 274"/>
                <a:gd name="T107" fmla="*/ 44 h 61"/>
                <a:gd name="T108" fmla="*/ 251 w 274"/>
                <a:gd name="T109" fmla="*/ 42 h 61"/>
                <a:gd name="T110" fmla="*/ 1 w 274"/>
                <a:gd name="T111" fmla="*/ 0 h 61"/>
                <a:gd name="T112" fmla="*/ 3 w 274"/>
                <a:gd name="T113" fmla="*/ 0 h 61"/>
                <a:gd name="T114" fmla="*/ 1 w 274"/>
                <a:gd name="T115" fmla="*/ 1 h 61"/>
                <a:gd name="T116" fmla="*/ 0 w 274"/>
                <a:gd name="T1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4" h="61">
                  <a:moveTo>
                    <a:pt x="255" y="45"/>
                  </a:moveTo>
                  <a:lnTo>
                    <a:pt x="257" y="47"/>
                  </a:lnTo>
                  <a:lnTo>
                    <a:pt x="257" y="47"/>
                  </a:lnTo>
                  <a:lnTo>
                    <a:pt x="255" y="49"/>
                  </a:lnTo>
                  <a:lnTo>
                    <a:pt x="255" y="50"/>
                  </a:lnTo>
                  <a:lnTo>
                    <a:pt x="254" y="50"/>
                  </a:lnTo>
                  <a:lnTo>
                    <a:pt x="254" y="49"/>
                  </a:lnTo>
                  <a:lnTo>
                    <a:pt x="254" y="49"/>
                  </a:lnTo>
                  <a:lnTo>
                    <a:pt x="254" y="47"/>
                  </a:lnTo>
                  <a:lnTo>
                    <a:pt x="254" y="47"/>
                  </a:lnTo>
                  <a:lnTo>
                    <a:pt x="254" y="45"/>
                  </a:lnTo>
                  <a:lnTo>
                    <a:pt x="255" y="45"/>
                  </a:lnTo>
                  <a:close/>
                  <a:moveTo>
                    <a:pt x="252" y="42"/>
                  </a:moveTo>
                  <a:lnTo>
                    <a:pt x="252" y="42"/>
                  </a:lnTo>
                  <a:lnTo>
                    <a:pt x="252" y="44"/>
                  </a:lnTo>
                  <a:lnTo>
                    <a:pt x="252" y="44"/>
                  </a:lnTo>
                  <a:lnTo>
                    <a:pt x="252" y="44"/>
                  </a:lnTo>
                  <a:lnTo>
                    <a:pt x="254" y="45"/>
                  </a:lnTo>
                  <a:lnTo>
                    <a:pt x="252" y="47"/>
                  </a:lnTo>
                  <a:lnTo>
                    <a:pt x="252" y="47"/>
                  </a:lnTo>
                  <a:lnTo>
                    <a:pt x="252" y="49"/>
                  </a:lnTo>
                  <a:lnTo>
                    <a:pt x="252" y="50"/>
                  </a:lnTo>
                  <a:lnTo>
                    <a:pt x="254" y="50"/>
                  </a:lnTo>
                  <a:lnTo>
                    <a:pt x="255" y="50"/>
                  </a:lnTo>
                  <a:lnTo>
                    <a:pt x="255" y="50"/>
                  </a:lnTo>
                  <a:lnTo>
                    <a:pt x="259" y="49"/>
                  </a:lnTo>
                  <a:lnTo>
                    <a:pt x="260" y="47"/>
                  </a:lnTo>
                  <a:lnTo>
                    <a:pt x="260" y="50"/>
                  </a:lnTo>
                  <a:lnTo>
                    <a:pt x="260" y="50"/>
                  </a:lnTo>
                  <a:lnTo>
                    <a:pt x="260" y="50"/>
                  </a:lnTo>
                  <a:lnTo>
                    <a:pt x="257" y="50"/>
                  </a:lnTo>
                  <a:lnTo>
                    <a:pt x="257" y="52"/>
                  </a:lnTo>
                  <a:lnTo>
                    <a:pt x="259" y="53"/>
                  </a:lnTo>
                  <a:lnTo>
                    <a:pt x="260" y="53"/>
                  </a:lnTo>
                  <a:lnTo>
                    <a:pt x="260" y="53"/>
                  </a:lnTo>
                  <a:lnTo>
                    <a:pt x="262" y="53"/>
                  </a:lnTo>
                  <a:lnTo>
                    <a:pt x="263" y="52"/>
                  </a:lnTo>
                  <a:lnTo>
                    <a:pt x="265" y="52"/>
                  </a:lnTo>
                  <a:lnTo>
                    <a:pt x="266" y="50"/>
                  </a:lnTo>
                  <a:lnTo>
                    <a:pt x="268" y="50"/>
                  </a:lnTo>
                  <a:lnTo>
                    <a:pt x="270" y="50"/>
                  </a:lnTo>
                  <a:lnTo>
                    <a:pt x="270" y="50"/>
                  </a:lnTo>
                  <a:lnTo>
                    <a:pt x="271" y="50"/>
                  </a:lnTo>
                  <a:lnTo>
                    <a:pt x="273" y="50"/>
                  </a:lnTo>
                  <a:lnTo>
                    <a:pt x="273" y="50"/>
                  </a:lnTo>
                  <a:lnTo>
                    <a:pt x="274" y="52"/>
                  </a:lnTo>
                  <a:lnTo>
                    <a:pt x="273" y="53"/>
                  </a:lnTo>
                  <a:lnTo>
                    <a:pt x="273" y="55"/>
                  </a:lnTo>
                  <a:lnTo>
                    <a:pt x="271" y="55"/>
                  </a:lnTo>
                  <a:lnTo>
                    <a:pt x="271" y="56"/>
                  </a:lnTo>
                  <a:lnTo>
                    <a:pt x="271" y="56"/>
                  </a:lnTo>
                  <a:lnTo>
                    <a:pt x="271" y="56"/>
                  </a:lnTo>
                  <a:lnTo>
                    <a:pt x="270" y="56"/>
                  </a:lnTo>
                  <a:lnTo>
                    <a:pt x="270" y="55"/>
                  </a:lnTo>
                  <a:lnTo>
                    <a:pt x="268" y="55"/>
                  </a:lnTo>
                  <a:lnTo>
                    <a:pt x="265" y="55"/>
                  </a:lnTo>
                  <a:lnTo>
                    <a:pt x="265" y="55"/>
                  </a:lnTo>
                  <a:lnTo>
                    <a:pt x="265" y="55"/>
                  </a:lnTo>
                  <a:lnTo>
                    <a:pt x="263" y="56"/>
                  </a:lnTo>
                  <a:lnTo>
                    <a:pt x="263" y="56"/>
                  </a:lnTo>
                  <a:lnTo>
                    <a:pt x="262" y="56"/>
                  </a:lnTo>
                  <a:lnTo>
                    <a:pt x="262" y="56"/>
                  </a:lnTo>
                  <a:lnTo>
                    <a:pt x="263" y="58"/>
                  </a:lnTo>
                  <a:lnTo>
                    <a:pt x="263" y="58"/>
                  </a:lnTo>
                  <a:lnTo>
                    <a:pt x="265" y="60"/>
                  </a:lnTo>
                  <a:lnTo>
                    <a:pt x="266" y="60"/>
                  </a:lnTo>
                  <a:lnTo>
                    <a:pt x="266" y="58"/>
                  </a:lnTo>
                  <a:lnTo>
                    <a:pt x="268" y="58"/>
                  </a:lnTo>
                  <a:lnTo>
                    <a:pt x="270" y="58"/>
                  </a:lnTo>
                  <a:lnTo>
                    <a:pt x="270" y="60"/>
                  </a:lnTo>
                  <a:lnTo>
                    <a:pt x="270" y="60"/>
                  </a:lnTo>
                  <a:lnTo>
                    <a:pt x="270" y="60"/>
                  </a:lnTo>
                  <a:lnTo>
                    <a:pt x="268" y="61"/>
                  </a:lnTo>
                  <a:lnTo>
                    <a:pt x="268" y="61"/>
                  </a:lnTo>
                  <a:lnTo>
                    <a:pt x="266" y="61"/>
                  </a:lnTo>
                  <a:lnTo>
                    <a:pt x="265" y="61"/>
                  </a:lnTo>
                  <a:lnTo>
                    <a:pt x="263" y="60"/>
                  </a:lnTo>
                  <a:lnTo>
                    <a:pt x="263" y="60"/>
                  </a:lnTo>
                  <a:lnTo>
                    <a:pt x="262" y="60"/>
                  </a:lnTo>
                  <a:lnTo>
                    <a:pt x="262" y="60"/>
                  </a:lnTo>
                  <a:lnTo>
                    <a:pt x="260" y="61"/>
                  </a:lnTo>
                  <a:lnTo>
                    <a:pt x="259" y="60"/>
                  </a:lnTo>
                  <a:lnTo>
                    <a:pt x="257" y="58"/>
                  </a:lnTo>
                  <a:lnTo>
                    <a:pt x="255" y="58"/>
                  </a:lnTo>
                  <a:lnTo>
                    <a:pt x="254" y="58"/>
                  </a:lnTo>
                  <a:lnTo>
                    <a:pt x="252" y="61"/>
                  </a:lnTo>
                  <a:lnTo>
                    <a:pt x="251" y="61"/>
                  </a:lnTo>
                  <a:lnTo>
                    <a:pt x="249" y="61"/>
                  </a:lnTo>
                  <a:lnTo>
                    <a:pt x="249" y="61"/>
                  </a:lnTo>
                  <a:lnTo>
                    <a:pt x="247" y="61"/>
                  </a:lnTo>
                  <a:lnTo>
                    <a:pt x="247" y="60"/>
                  </a:lnTo>
                  <a:lnTo>
                    <a:pt x="249" y="58"/>
                  </a:lnTo>
                  <a:lnTo>
                    <a:pt x="249" y="58"/>
                  </a:lnTo>
                  <a:lnTo>
                    <a:pt x="249" y="56"/>
                  </a:lnTo>
                  <a:lnTo>
                    <a:pt x="249" y="55"/>
                  </a:lnTo>
                  <a:lnTo>
                    <a:pt x="249" y="55"/>
                  </a:lnTo>
                  <a:lnTo>
                    <a:pt x="249" y="53"/>
                  </a:lnTo>
                  <a:lnTo>
                    <a:pt x="249" y="53"/>
                  </a:lnTo>
                  <a:lnTo>
                    <a:pt x="249" y="52"/>
                  </a:lnTo>
                  <a:lnTo>
                    <a:pt x="249" y="52"/>
                  </a:lnTo>
                  <a:lnTo>
                    <a:pt x="249" y="50"/>
                  </a:lnTo>
                  <a:lnTo>
                    <a:pt x="249" y="50"/>
                  </a:lnTo>
                  <a:lnTo>
                    <a:pt x="247" y="50"/>
                  </a:lnTo>
                  <a:lnTo>
                    <a:pt x="247" y="50"/>
                  </a:lnTo>
                  <a:lnTo>
                    <a:pt x="247" y="49"/>
                  </a:lnTo>
                  <a:lnTo>
                    <a:pt x="249" y="47"/>
                  </a:lnTo>
                  <a:lnTo>
                    <a:pt x="249" y="45"/>
                  </a:lnTo>
                  <a:lnTo>
                    <a:pt x="249" y="44"/>
                  </a:lnTo>
                  <a:lnTo>
                    <a:pt x="251" y="42"/>
                  </a:lnTo>
                  <a:lnTo>
                    <a:pt x="251" y="42"/>
                  </a:lnTo>
                  <a:lnTo>
                    <a:pt x="252" y="42"/>
                  </a:lnTo>
                  <a:close/>
                  <a:moveTo>
                    <a:pt x="1" y="0"/>
                  </a:moveTo>
                  <a:lnTo>
                    <a:pt x="3" y="0"/>
                  </a:lnTo>
                  <a:lnTo>
                    <a:pt x="3" y="0"/>
                  </a:lnTo>
                  <a:lnTo>
                    <a:pt x="3" y="1"/>
                  </a:lnTo>
                  <a:lnTo>
                    <a:pt x="1" y="1"/>
                  </a:lnTo>
                  <a:lnTo>
                    <a:pt x="1" y="1"/>
                  </a:lnTo>
                  <a:lnTo>
                    <a:pt x="0" y="0"/>
                  </a:lnTo>
                  <a:lnTo>
                    <a:pt x="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74" name="Freeform 42"/>
            <p:cNvSpPr>
              <a:spLocks/>
            </p:cNvSpPr>
            <p:nvPr/>
          </p:nvSpPr>
          <p:spPr bwMode="auto">
            <a:xfrm>
              <a:off x="6143143" y="3749289"/>
              <a:ext cx="298231" cy="458068"/>
            </a:xfrm>
            <a:custGeom>
              <a:avLst/>
              <a:gdLst>
                <a:gd name="T0" fmla="*/ 63 w 153"/>
                <a:gd name="T1" fmla="*/ 13 h 235"/>
                <a:gd name="T2" fmla="*/ 98 w 153"/>
                <a:gd name="T3" fmla="*/ 30 h 235"/>
                <a:gd name="T4" fmla="*/ 131 w 153"/>
                <a:gd name="T5" fmla="*/ 48 h 235"/>
                <a:gd name="T6" fmla="*/ 153 w 153"/>
                <a:gd name="T7" fmla="*/ 73 h 235"/>
                <a:gd name="T8" fmla="*/ 153 w 153"/>
                <a:gd name="T9" fmla="*/ 106 h 235"/>
                <a:gd name="T10" fmla="*/ 151 w 153"/>
                <a:gd name="T11" fmla="*/ 115 h 235"/>
                <a:gd name="T12" fmla="*/ 140 w 153"/>
                <a:gd name="T13" fmla="*/ 115 h 235"/>
                <a:gd name="T14" fmla="*/ 137 w 153"/>
                <a:gd name="T15" fmla="*/ 123 h 235"/>
                <a:gd name="T16" fmla="*/ 134 w 153"/>
                <a:gd name="T17" fmla="*/ 128 h 235"/>
                <a:gd name="T18" fmla="*/ 131 w 153"/>
                <a:gd name="T19" fmla="*/ 131 h 235"/>
                <a:gd name="T20" fmla="*/ 131 w 153"/>
                <a:gd name="T21" fmla="*/ 136 h 235"/>
                <a:gd name="T22" fmla="*/ 131 w 153"/>
                <a:gd name="T23" fmla="*/ 139 h 235"/>
                <a:gd name="T24" fmla="*/ 126 w 153"/>
                <a:gd name="T25" fmla="*/ 142 h 235"/>
                <a:gd name="T26" fmla="*/ 126 w 153"/>
                <a:gd name="T27" fmla="*/ 147 h 235"/>
                <a:gd name="T28" fmla="*/ 126 w 153"/>
                <a:gd name="T29" fmla="*/ 152 h 235"/>
                <a:gd name="T30" fmla="*/ 121 w 153"/>
                <a:gd name="T31" fmla="*/ 158 h 235"/>
                <a:gd name="T32" fmla="*/ 128 w 153"/>
                <a:gd name="T33" fmla="*/ 159 h 235"/>
                <a:gd name="T34" fmla="*/ 131 w 153"/>
                <a:gd name="T35" fmla="*/ 167 h 235"/>
                <a:gd name="T36" fmla="*/ 132 w 153"/>
                <a:gd name="T37" fmla="*/ 174 h 235"/>
                <a:gd name="T38" fmla="*/ 136 w 153"/>
                <a:gd name="T39" fmla="*/ 178 h 235"/>
                <a:gd name="T40" fmla="*/ 137 w 153"/>
                <a:gd name="T41" fmla="*/ 183 h 235"/>
                <a:gd name="T42" fmla="*/ 131 w 153"/>
                <a:gd name="T43" fmla="*/ 185 h 235"/>
                <a:gd name="T44" fmla="*/ 125 w 153"/>
                <a:gd name="T45" fmla="*/ 186 h 235"/>
                <a:gd name="T46" fmla="*/ 120 w 153"/>
                <a:gd name="T47" fmla="*/ 189 h 235"/>
                <a:gd name="T48" fmla="*/ 120 w 153"/>
                <a:gd name="T49" fmla="*/ 194 h 235"/>
                <a:gd name="T50" fmla="*/ 115 w 153"/>
                <a:gd name="T51" fmla="*/ 199 h 235"/>
                <a:gd name="T52" fmla="*/ 107 w 153"/>
                <a:gd name="T53" fmla="*/ 205 h 235"/>
                <a:gd name="T54" fmla="*/ 103 w 153"/>
                <a:gd name="T55" fmla="*/ 208 h 235"/>
                <a:gd name="T56" fmla="*/ 90 w 153"/>
                <a:gd name="T57" fmla="*/ 213 h 235"/>
                <a:gd name="T58" fmla="*/ 80 w 153"/>
                <a:gd name="T59" fmla="*/ 213 h 235"/>
                <a:gd name="T60" fmla="*/ 82 w 153"/>
                <a:gd name="T61" fmla="*/ 216 h 235"/>
                <a:gd name="T62" fmla="*/ 80 w 153"/>
                <a:gd name="T63" fmla="*/ 219 h 235"/>
                <a:gd name="T64" fmla="*/ 74 w 153"/>
                <a:gd name="T65" fmla="*/ 226 h 235"/>
                <a:gd name="T66" fmla="*/ 63 w 153"/>
                <a:gd name="T67" fmla="*/ 227 h 235"/>
                <a:gd name="T68" fmla="*/ 55 w 153"/>
                <a:gd name="T69" fmla="*/ 230 h 235"/>
                <a:gd name="T70" fmla="*/ 49 w 153"/>
                <a:gd name="T71" fmla="*/ 234 h 235"/>
                <a:gd name="T72" fmla="*/ 44 w 153"/>
                <a:gd name="T73" fmla="*/ 229 h 235"/>
                <a:gd name="T74" fmla="*/ 38 w 153"/>
                <a:gd name="T75" fmla="*/ 234 h 235"/>
                <a:gd name="T76" fmla="*/ 30 w 153"/>
                <a:gd name="T77" fmla="*/ 234 h 235"/>
                <a:gd name="T78" fmla="*/ 30 w 153"/>
                <a:gd name="T79" fmla="*/ 230 h 235"/>
                <a:gd name="T80" fmla="*/ 22 w 153"/>
                <a:gd name="T81" fmla="*/ 218 h 235"/>
                <a:gd name="T82" fmla="*/ 16 w 153"/>
                <a:gd name="T83" fmla="*/ 213 h 235"/>
                <a:gd name="T84" fmla="*/ 8 w 153"/>
                <a:gd name="T85" fmla="*/ 204 h 235"/>
                <a:gd name="T86" fmla="*/ 14 w 153"/>
                <a:gd name="T87" fmla="*/ 199 h 235"/>
                <a:gd name="T88" fmla="*/ 25 w 153"/>
                <a:gd name="T89" fmla="*/ 199 h 235"/>
                <a:gd name="T90" fmla="*/ 28 w 153"/>
                <a:gd name="T91" fmla="*/ 196 h 235"/>
                <a:gd name="T92" fmla="*/ 24 w 153"/>
                <a:gd name="T93" fmla="*/ 182 h 235"/>
                <a:gd name="T94" fmla="*/ 24 w 153"/>
                <a:gd name="T95" fmla="*/ 174 h 235"/>
                <a:gd name="T96" fmla="*/ 21 w 153"/>
                <a:gd name="T97" fmla="*/ 166 h 235"/>
                <a:gd name="T98" fmla="*/ 16 w 153"/>
                <a:gd name="T99" fmla="*/ 155 h 235"/>
                <a:gd name="T100" fmla="*/ 5 w 153"/>
                <a:gd name="T101" fmla="*/ 147 h 235"/>
                <a:gd name="T102" fmla="*/ 3 w 153"/>
                <a:gd name="T103" fmla="*/ 131 h 235"/>
                <a:gd name="T104" fmla="*/ 25 w 153"/>
                <a:gd name="T105" fmla="*/ 101 h 235"/>
                <a:gd name="T106" fmla="*/ 32 w 153"/>
                <a:gd name="T107" fmla="*/ 70 h 235"/>
                <a:gd name="T108" fmla="*/ 36 w 153"/>
                <a:gd name="T109" fmla="*/ 48 h 235"/>
                <a:gd name="T110" fmla="*/ 30 w 153"/>
                <a:gd name="T111" fmla="*/ 38 h 235"/>
                <a:gd name="T112" fmla="*/ 25 w 153"/>
                <a:gd name="T113" fmla="*/ 27 h 235"/>
                <a:gd name="T114" fmla="*/ 32 w 153"/>
                <a:gd name="T115" fmla="*/ 2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235">
                  <a:moveTo>
                    <a:pt x="36" y="0"/>
                  </a:moveTo>
                  <a:lnTo>
                    <a:pt x="41" y="2"/>
                  </a:lnTo>
                  <a:lnTo>
                    <a:pt x="49" y="5"/>
                  </a:lnTo>
                  <a:lnTo>
                    <a:pt x="55" y="10"/>
                  </a:lnTo>
                  <a:lnTo>
                    <a:pt x="63" y="13"/>
                  </a:lnTo>
                  <a:lnTo>
                    <a:pt x="69" y="16"/>
                  </a:lnTo>
                  <a:lnTo>
                    <a:pt x="76" y="19"/>
                  </a:lnTo>
                  <a:lnTo>
                    <a:pt x="84" y="24"/>
                  </a:lnTo>
                  <a:lnTo>
                    <a:pt x="90" y="27"/>
                  </a:lnTo>
                  <a:lnTo>
                    <a:pt x="98" y="30"/>
                  </a:lnTo>
                  <a:lnTo>
                    <a:pt x="104" y="33"/>
                  </a:lnTo>
                  <a:lnTo>
                    <a:pt x="110" y="38"/>
                  </a:lnTo>
                  <a:lnTo>
                    <a:pt x="118" y="41"/>
                  </a:lnTo>
                  <a:lnTo>
                    <a:pt x="125" y="44"/>
                  </a:lnTo>
                  <a:lnTo>
                    <a:pt x="131" y="48"/>
                  </a:lnTo>
                  <a:lnTo>
                    <a:pt x="139" y="52"/>
                  </a:lnTo>
                  <a:lnTo>
                    <a:pt x="145" y="56"/>
                  </a:lnTo>
                  <a:lnTo>
                    <a:pt x="153" y="59"/>
                  </a:lnTo>
                  <a:lnTo>
                    <a:pt x="153" y="65"/>
                  </a:lnTo>
                  <a:lnTo>
                    <a:pt x="153" y="73"/>
                  </a:lnTo>
                  <a:lnTo>
                    <a:pt x="153" y="79"/>
                  </a:lnTo>
                  <a:lnTo>
                    <a:pt x="153" y="85"/>
                  </a:lnTo>
                  <a:lnTo>
                    <a:pt x="153" y="92"/>
                  </a:lnTo>
                  <a:lnTo>
                    <a:pt x="153" y="98"/>
                  </a:lnTo>
                  <a:lnTo>
                    <a:pt x="153" y="106"/>
                  </a:lnTo>
                  <a:lnTo>
                    <a:pt x="153" y="112"/>
                  </a:lnTo>
                  <a:lnTo>
                    <a:pt x="153" y="114"/>
                  </a:lnTo>
                  <a:lnTo>
                    <a:pt x="153" y="115"/>
                  </a:lnTo>
                  <a:lnTo>
                    <a:pt x="151" y="115"/>
                  </a:lnTo>
                  <a:lnTo>
                    <a:pt x="151" y="115"/>
                  </a:lnTo>
                  <a:lnTo>
                    <a:pt x="148" y="114"/>
                  </a:lnTo>
                  <a:lnTo>
                    <a:pt x="147" y="114"/>
                  </a:lnTo>
                  <a:lnTo>
                    <a:pt x="145" y="115"/>
                  </a:lnTo>
                  <a:lnTo>
                    <a:pt x="142" y="115"/>
                  </a:lnTo>
                  <a:lnTo>
                    <a:pt x="140" y="115"/>
                  </a:lnTo>
                  <a:lnTo>
                    <a:pt x="139" y="117"/>
                  </a:lnTo>
                  <a:lnTo>
                    <a:pt x="137" y="117"/>
                  </a:lnTo>
                  <a:lnTo>
                    <a:pt x="137" y="122"/>
                  </a:lnTo>
                  <a:lnTo>
                    <a:pt x="137" y="122"/>
                  </a:lnTo>
                  <a:lnTo>
                    <a:pt x="137" y="123"/>
                  </a:lnTo>
                  <a:lnTo>
                    <a:pt x="136" y="125"/>
                  </a:lnTo>
                  <a:lnTo>
                    <a:pt x="136" y="125"/>
                  </a:lnTo>
                  <a:lnTo>
                    <a:pt x="134" y="125"/>
                  </a:lnTo>
                  <a:lnTo>
                    <a:pt x="134" y="126"/>
                  </a:lnTo>
                  <a:lnTo>
                    <a:pt x="134" y="128"/>
                  </a:lnTo>
                  <a:lnTo>
                    <a:pt x="134" y="128"/>
                  </a:lnTo>
                  <a:lnTo>
                    <a:pt x="134" y="130"/>
                  </a:lnTo>
                  <a:lnTo>
                    <a:pt x="132" y="130"/>
                  </a:lnTo>
                  <a:lnTo>
                    <a:pt x="131" y="131"/>
                  </a:lnTo>
                  <a:lnTo>
                    <a:pt x="131" y="131"/>
                  </a:lnTo>
                  <a:lnTo>
                    <a:pt x="129" y="131"/>
                  </a:lnTo>
                  <a:lnTo>
                    <a:pt x="129" y="133"/>
                  </a:lnTo>
                  <a:lnTo>
                    <a:pt x="129" y="133"/>
                  </a:lnTo>
                  <a:lnTo>
                    <a:pt x="129" y="134"/>
                  </a:lnTo>
                  <a:lnTo>
                    <a:pt x="131" y="136"/>
                  </a:lnTo>
                  <a:lnTo>
                    <a:pt x="131" y="136"/>
                  </a:lnTo>
                  <a:lnTo>
                    <a:pt x="131" y="137"/>
                  </a:lnTo>
                  <a:lnTo>
                    <a:pt x="131" y="137"/>
                  </a:lnTo>
                  <a:lnTo>
                    <a:pt x="131" y="137"/>
                  </a:lnTo>
                  <a:lnTo>
                    <a:pt x="131" y="139"/>
                  </a:lnTo>
                  <a:lnTo>
                    <a:pt x="129" y="139"/>
                  </a:lnTo>
                  <a:lnTo>
                    <a:pt x="129" y="139"/>
                  </a:lnTo>
                  <a:lnTo>
                    <a:pt x="128" y="141"/>
                  </a:lnTo>
                  <a:lnTo>
                    <a:pt x="128" y="141"/>
                  </a:lnTo>
                  <a:lnTo>
                    <a:pt x="126" y="142"/>
                  </a:lnTo>
                  <a:lnTo>
                    <a:pt x="126" y="142"/>
                  </a:lnTo>
                  <a:lnTo>
                    <a:pt x="125" y="144"/>
                  </a:lnTo>
                  <a:lnTo>
                    <a:pt x="125" y="144"/>
                  </a:lnTo>
                  <a:lnTo>
                    <a:pt x="126" y="145"/>
                  </a:lnTo>
                  <a:lnTo>
                    <a:pt x="126" y="147"/>
                  </a:lnTo>
                  <a:lnTo>
                    <a:pt x="128" y="148"/>
                  </a:lnTo>
                  <a:lnTo>
                    <a:pt x="128" y="148"/>
                  </a:lnTo>
                  <a:lnTo>
                    <a:pt x="128" y="150"/>
                  </a:lnTo>
                  <a:lnTo>
                    <a:pt x="126" y="152"/>
                  </a:lnTo>
                  <a:lnTo>
                    <a:pt x="126" y="152"/>
                  </a:lnTo>
                  <a:lnTo>
                    <a:pt x="123" y="153"/>
                  </a:lnTo>
                  <a:lnTo>
                    <a:pt x="123" y="155"/>
                  </a:lnTo>
                  <a:lnTo>
                    <a:pt x="121" y="156"/>
                  </a:lnTo>
                  <a:lnTo>
                    <a:pt x="121" y="158"/>
                  </a:lnTo>
                  <a:lnTo>
                    <a:pt x="121" y="158"/>
                  </a:lnTo>
                  <a:lnTo>
                    <a:pt x="121" y="159"/>
                  </a:lnTo>
                  <a:lnTo>
                    <a:pt x="123" y="159"/>
                  </a:lnTo>
                  <a:lnTo>
                    <a:pt x="123" y="159"/>
                  </a:lnTo>
                  <a:lnTo>
                    <a:pt x="126" y="159"/>
                  </a:lnTo>
                  <a:lnTo>
                    <a:pt x="128" y="159"/>
                  </a:lnTo>
                  <a:lnTo>
                    <a:pt x="129" y="159"/>
                  </a:lnTo>
                  <a:lnTo>
                    <a:pt x="129" y="161"/>
                  </a:lnTo>
                  <a:lnTo>
                    <a:pt x="129" y="163"/>
                  </a:lnTo>
                  <a:lnTo>
                    <a:pt x="129" y="164"/>
                  </a:lnTo>
                  <a:lnTo>
                    <a:pt x="131" y="167"/>
                  </a:lnTo>
                  <a:lnTo>
                    <a:pt x="131" y="169"/>
                  </a:lnTo>
                  <a:lnTo>
                    <a:pt x="131" y="169"/>
                  </a:lnTo>
                  <a:lnTo>
                    <a:pt x="132" y="169"/>
                  </a:lnTo>
                  <a:lnTo>
                    <a:pt x="132" y="169"/>
                  </a:lnTo>
                  <a:lnTo>
                    <a:pt x="132" y="174"/>
                  </a:lnTo>
                  <a:lnTo>
                    <a:pt x="132" y="175"/>
                  </a:lnTo>
                  <a:lnTo>
                    <a:pt x="132" y="177"/>
                  </a:lnTo>
                  <a:lnTo>
                    <a:pt x="134" y="177"/>
                  </a:lnTo>
                  <a:lnTo>
                    <a:pt x="134" y="177"/>
                  </a:lnTo>
                  <a:lnTo>
                    <a:pt x="136" y="178"/>
                  </a:lnTo>
                  <a:lnTo>
                    <a:pt x="136" y="178"/>
                  </a:lnTo>
                  <a:lnTo>
                    <a:pt x="137" y="178"/>
                  </a:lnTo>
                  <a:lnTo>
                    <a:pt x="137" y="180"/>
                  </a:lnTo>
                  <a:lnTo>
                    <a:pt x="137" y="182"/>
                  </a:lnTo>
                  <a:lnTo>
                    <a:pt x="137" y="183"/>
                  </a:lnTo>
                  <a:lnTo>
                    <a:pt x="136" y="185"/>
                  </a:lnTo>
                  <a:lnTo>
                    <a:pt x="136" y="185"/>
                  </a:lnTo>
                  <a:lnTo>
                    <a:pt x="134" y="185"/>
                  </a:lnTo>
                  <a:lnTo>
                    <a:pt x="132" y="185"/>
                  </a:lnTo>
                  <a:lnTo>
                    <a:pt x="131" y="185"/>
                  </a:lnTo>
                  <a:lnTo>
                    <a:pt x="129" y="185"/>
                  </a:lnTo>
                  <a:lnTo>
                    <a:pt x="128" y="185"/>
                  </a:lnTo>
                  <a:lnTo>
                    <a:pt x="126" y="186"/>
                  </a:lnTo>
                  <a:lnTo>
                    <a:pt x="126" y="186"/>
                  </a:lnTo>
                  <a:lnTo>
                    <a:pt x="125" y="186"/>
                  </a:lnTo>
                  <a:lnTo>
                    <a:pt x="125" y="186"/>
                  </a:lnTo>
                  <a:lnTo>
                    <a:pt x="125" y="186"/>
                  </a:lnTo>
                  <a:lnTo>
                    <a:pt x="123" y="188"/>
                  </a:lnTo>
                  <a:lnTo>
                    <a:pt x="120" y="189"/>
                  </a:lnTo>
                  <a:lnTo>
                    <a:pt x="120" y="189"/>
                  </a:lnTo>
                  <a:lnTo>
                    <a:pt x="120" y="189"/>
                  </a:lnTo>
                  <a:lnTo>
                    <a:pt x="120" y="191"/>
                  </a:lnTo>
                  <a:lnTo>
                    <a:pt x="120" y="191"/>
                  </a:lnTo>
                  <a:lnTo>
                    <a:pt x="120" y="193"/>
                  </a:lnTo>
                  <a:lnTo>
                    <a:pt x="120" y="194"/>
                  </a:lnTo>
                  <a:lnTo>
                    <a:pt x="118" y="196"/>
                  </a:lnTo>
                  <a:lnTo>
                    <a:pt x="118" y="196"/>
                  </a:lnTo>
                  <a:lnTo>
                    <a:pt x="117" y="196"/>
                  </a:lnTo>
                  <a:lnTo>
                    <a:pt x="117" y="196"/>
                  </a:lnTo>
                  <a:lnTo>
                    <a:pt x="115" y="199"/>
                  </a:lnTo>
                  <a:lnTo>
                    <a:pt x="115" y="199"/>
                  </a:lnTo>
                  <a:lnTo>
                    <a:pt x="114" y="199"/>
                  </a:lnTo>
                  <a:lnTo>
                    <a:pt x="109" y="202"/>
                  </a:lnTo>
                  <a:lnTo>
                    <a:pt x="109" y="204"/>
                  </a:lnTo>
                  <a:lnTo>
                    <a:pt x="107" y="205"/>
                  </a:lnTo>
                  <a:lnTo>
                    <a:pt x="106" y="207"/>
                  </a:lnTo>
                  <a:lnTo>
                    <a:pt x="104" y="208"/>
                  </a:lnTo>
                  <a:lnTo>
                    <a:pt x="104" y="208"/>
                  </a:lnTo>
                  <a:lnTo>
                    <a:pt x="104" y="208"/>
                  </a:lnTo>
                  <a:lnTo>
                    <a:pt x="103" y="208"/>
                  </a:lnTo>
                  <a:lnTo>
                    <a:pt x="99" y="211"/>
                  </a:lnTo>
                  <a:lnTo>
                    <a:pt x="96" y="211"/>
                  </a:lnTo>
                  <a:lnTo>
                    <a:pt x="95" y="211"/>
                  </a:lnTo>
                  <a:lnTo>
                    <a:pt x="93" y="211"/>
                  </a:lnTo>
                  <a:lnTo>
                    <a:pt x="90" y="213"/>
                  </a:lnTo>
                  <a:lnTo>
                    <a:pt x="90" y="213"/>
                  </a:lnTo>
                  <a:lnTo>
                    <a:pt x="87" y="213"/>
                  </a:lnTo>
                  <a:lnTo>
                    <a:pt x="82" y="213"/>
                  </a:lnTo>
                  <a:lnTo>
                    <a:pt x="80" y="213"/>
                  </a:lnTo>
                  <a:lnTo>
                    <a:pt x="80" y="213"/>
                  </a:lnTo>
                  <a:lnTo>
                    <a:pt x="79" y="215"/>
                  </a:lnTo>
                  <a:lnTo>
                    <a:pt x="79" y="215"/>
                  </a:lnTo>
                  <a:lnTo>
                    <a:pt x="79" y="215"/>
                  </a:lnTo>
                  <a:lnTo>
                    <a:pt x="79" y="215"/>
                  </a:lnTo>
                  <a:lnTo>
                    <a:pt x="82" y="216"/>
                  </a:lnTo>
                  <a:lnTo>
                    <a:pt x="82" y="218"/>
                  </a:lnTo>
                  <a:lnTo>
                    <a:pt x="82" y="219"/>
                  </a:lnTo>
                  <a:lnTo>
                    <a:pt x="80" y="219"/>
                  </a:lnTo>
                  <a:lnTo>
                    <a:pt x="80" y="219"/>
                  </a:lnTo>
                  <a:lnTo>
                    <a:pt x="80" y="219"/>
                  </a:lnTo>
                  <a:lnTo>
                    <a:pt x="79" y="221"/>
                  </a:lnTo>
                  <a:lnTo>
                    <a:pt x="77" y="224"/>
                  </a:lnTo>
                  <a:lnTo>
                    <a:pt x="76" y="224"/>
                  </a:lnTo>
                  <a:lnTo>
                    <a:pt x="76" y="226"/>
                  </a:lnTo>
                  <a:lnTo>
                    <a:pt x="74" y="226"/>
                  </a:lnTo>
                  <a:lnTo>
                    <a:pt x="74" y="227"/>
                  </a:lnTo>
                  <a:lnTo>
                    <a:pt x="73" y="227"/>
                  </a:lnTo>
                  <a:lnTo>
                    <a:pt x="69" y="227"/>
                  </a:lnTo>
                  <a:lnTo>
                    <a:pt x="65" y="227"/>
                  </a:lnTo>
                  <a:lnTo>
                    <a:pt x="63" y="227"/>
                  </a:lnTo>
                  <a:lnTo>
                    <a:pt x="62" y="227"/>
                  </a:lnTo>
                  <a:lnTo>
                    <a:pt x="58" y="229"/>
                  </a:lnTo>
                  <a:lnTo>
                    <a:pt x="58" y="229"/>
                  </a:lnTo>
                  <a:lnTo>
                    <a:pt x="57" y="229"/>
                  </a:lnTo>
                  <a:lnTo>
                    <a:pt x="55" y="230"/>
                  </a:lnTo>
                  <a:lnTo>
                    <a:pt x="54" y="232"/>
                  </a:lnTo>
                  <a:lnTo>
                    <a:pt x="52" y="232"/>
                  </a:lnTo>
                  <a:lnTo>
                    <a:pt x="50" y="232"/>
                  </a:lnTo>
                  <a:lnTo>
                    <a:pt x="49" y="234"/>
                  </a:lnTo>
                  <a:lnTo>
                    <a:pt x="49" y="234"/>
                  </a:lnTo>
                  <a:lnTo>
                    <a:pt x="47" y="232"/>
                  </a:lnTo>
                  <a:lnTo>
                    <a:pt x="46" y="230"/>
                  </a:lnTo>
                  <a:lnTo>
                    <a:pt x="46" y="230"/>
                  </a:lnTo>
                  <a:lnTo>
                    <a:pt x="44" y="229"/>
                  </a:lnTo>
                  <a:lnTo>
                    <a:pt x="44" y="229"/>
                  </a:lnTo>
                  <a:lnTo>
                    <a:pt x="44" y="230"/>
                  </a:lnTo>
                  <a:lnTo>
                    <a:pt x="43" y="230"/>
                  </a:lnTo>
                  <a:lnTo>
                    <a:pt x="43" y="232"/>
                  </a:lnTo>
                  <a:lnTo>
                    <a:pt x="39" y="234"/>
                  </a:lnTo>
                  <a:lnTo>
                    <a:pt x="38" y="234"/>
                  </a:lnTo>
                  <a:lnTo>
                    <a:pt x="36" y="235"/>
                  </a:lnTo>
                  <a:lnTo>
                    <a:pt x="35" y="235"/>
                  </a:lnTo>
                  <a:lnTo>
                    <a:pt x="33" y="235"/>
                  </a:lnTo>
                  <a:lnTo>
                    <a:pt x="32" y="234"/>
                  </a:lnTo>
                  <a:lnTo>
                    <a:pt x="30" y="234"/>
                  </a:lnTo>
                  <a:lnTo>
                    <a:pt x="30" y="234"/>
                  </a:lnTo>
                  <a:lnTo>
                    <a:pt x="30" y="232"/>
                  </a:lnTo>
                  <a:lnTo>
                    <a:pt x="30" y="230"/>
                  </a:lnTo>
                  <a:lnTo>
                    <a:pt x="30" y="230"/>
                  </a:lnTo>
                  <a:lnTo>
                    <a:pt x="30" y="230"/>
                  </a:lnTo>
                  <a:lnTo>
                    <a:pt x="28" y="229"/>
                  </a:lnTo>
                  <a:lnTo>
                    <a:pt x="28" y="226"/>
                  </a:lnTo>
                  <a:lnTo>
                    <a:pt x="27" y="223"/>
                  </a:lnTo>
                  <a:lnTo>
                    <a:pt x="24" y="219"/>
                  </a:lnTo>
                  <a:lnTo>
                    <a:pt x="22" y="218"/>
                  </a:lnTo>
                  <a:lnTo>
                    <a:pt x="21" y="216"/>
                  </a:lnTo>
                  <a:lnTo>
                    <a:pt x="21" y="216"/>
                  </a:lnTo>
                  <a:lnTo>
                    <a:pt x="19" y="215"/>
                  </a:lnTo>
                  <a:lnTo>
                    <a:pt x="19" y="215"/>
                  </a:lnTo>
                  <a:lnTo>
                    <a:pt x="16" y="213"/>
                  </a:lnTo>
                  <a:lnTo>
                    <a:pt x="13" y="210"/>
                  </a:lnTo>
                  <a:lnTo>
                    <a:pt x="13" y="208"/>
                  </a:lnTo>
                  <a:lnTo>
                    <a:pt x="11" y="207"/>
                  </a:lnTo>
                  <a:lnTo>
                    <a:pt x="9" y="205"/>
                  </a:lnTo>
                  <a:lnTo>
                    <a:pt x="8" y="204"/>
                  </a:lnTo>
                  <a:lnTo>
                    <a:pt x="8" y="204"/>
                  </a:lnTo>
                  <a:lnTo>
                    <a:pt x="9" y="202"/>
                  </a:lnTo>
                  <a:lnTo>
                    <a:pt x="9" y="200"/>
                  </a:lnTo>
                  <a:lnTo>
                    <a:pt x="11" y="199"/>
                  </a:lnTo>
                  <a:lnTo>
                    <a:pt x="14" y="199"/>
                  </a:lnTo>
                  <a:lnTo>
                    <a:pt x="17" y="199"/>
                  </a:lnTo>
                  <a:lnTo>
                    <a:pt x="21" y="199"/>
                  </a:lnTo>
                  <a:lnTo>
                    <a:pt x="24" y="199"/>
                  </a:lnTo>
                  <a:lnTo>
                    <a:pt x="25" y="199"/>
                  </a:lnTo>
                  <a:lnTo>
                    <a:pt x="25" y="199"/>
                  </a:lnTo>
                  <a:lnTo>
                    <a:pt x="27" y="199"/>
                  </a:lnTo>
                  <a:lnTo>
                    <a:pt x="30" y="199"/>
                  </a:lnTo>
                  <a:lnTo>
                    <a:pt x="32" y="199"/>
                  </a:lnTo>
                  <a:lnTo>
                    <a:pt x="30" y="197"/>
                  </a:lnTo>
                  <a:lnTo>
                    <a:pt x="28" y="196"/>
                  </a:lnTo>
                  <a:lnTo>
                    <a:pt x="27" y="193"/>
                  </a:lnTo>
                  <a:lnTo>
                    <a:pt x="25" y="191"/>
                  </a:lnTo>
                  <a:lnTo>
                    <a:pt x="25" y="189"/>
                  </a:lnTo>
                  <a:lnTo>
                    <a:pt x="24" y="186"/>
                  </a:lnTo>
                  <a:lnTo>
                    <a:pt x="24" y="182"/>
                  </a:lnTo>
                  <a:lnTo>
                    <a:pt x="24" y="180"/>
                  </a:lnTo>
                  <a:lnTo>
                    <a:pt x="24" y="178"/>
                  </a:lnTo>
                  <a:lnTo>
                    <a:pt x="24" y="175"/>
                  </a:lnTo>
                  <a:lnTo>
                    <a:pt x="24" y="175"/>
                  </a:lnTo>
                  <a:lnTo>
                    <a:pt x="24" y="174"/>
                  </a:lnTo>
                  <a:lnTo>
                    <a:pt x="24" y="172"/>
                  </a:lnTo>
                  <a:lnTo>
                    <a:pt x="24" y="171"/>
                  </a:lnTo>
                  <a:lnTo>
                    <a:pt x="22" y="167"/>
                  </a:lnTo>
                  <a:lnTo>
                    <a:pt x="22" y="167"/>
                  </a:lnTo>
                  <a:lnTo>
                    <a:pt x="21" y="166"/>
                  </a:lnTo>
                  <a:lnTo>
                    <a:pt x="21" y="163"/>
                  </a:lnTo>
                  <a:lnTo>
                    <a:pt x="19" y="159"/>
                  </a:lnTo>
                  <a:lnTo>
                    <a:pt x="17" y="159"/>
                  </a:lnTo>
                  <a:lnTo>
                    <a:pt x="16" y="158"/>
                  </a:lnTo>
                  <a:lnTo>
                    <a:pt x="16" y="155"/>
                  </a:lnTo>
                  <a:lnTo>
                    <a:pt x="14" y="155"/>
                  </a:lnTo>
                  <a:lnTo>
                    <a:pt x="11" y="153"/>
                  </a:lnTo>
                  <a:lnTo>
                    <a:pt x="9" y="153"/>
                  </a:lnTo>
                  <a:lnTo>
                    <a:pt x="8" y="152"/>
                  </a:lnTo>
                  <a:lnTo>
                    <a:pt x="5" y="147"/>
                  </a:lnTo>
                  <a:lnTo>
                    <a:pt x="3" y="144"/>
                  </a:lnTo>
                  <a:lnTo>
                    <a:pt x="2" y="137"/>
                  </a:lnTo>
                  <a:lnTo>
                    <a:pt x="0" y="134"/>
                  </a:lnTo>
                  <a:lnTo>
                    <a:pt x="2" y="133"/>
                  </a:lnTo>
                  <a:lnTo>
                    <a:pt x="3" y="131"/>
                  </a:lnTo>
                  <a:lnTo>
                    <a:pt x="5" y="126"/>
                  </a:lnTo>
                  <a:lnTo>
                    <a:pt x="11" y="119"/>
                  </a:lnTo>
                  <a:lnTo>
                    <a:pt x="14" y="114"/>
                  </a:lnTo>
                  <a:lnTo>
                    <a:pt x="19" y="109"/>
                  </a:lnTo>
                  <a:lnTo>
                    <a:pt x="25" y="101"/>
                  </a:lnTo>
                  <a:lnTo>
                    <a:pt x="30" y="98"/>
                  </a:lnTo>
                  <a:lnTo>
                    <a:pt x="30" y="90"/>
                  </a:lnTo>
                  <a:lnTo>
                    <a:pt x="30" y="82"/>
                  </a:lnTo>
                  <a:lnTo>
                    <a:pt x="32" y="76"/>
                  </a:lnTo>
                  <a:lnTo>
                    <a:pt x="32" y="70"/>
                  </a:lnTo>
                  <a:lnTo>
                    <a:pt x="32" y="63"/>
                  </a:lnTo>
                  <a:lnTo>
                    <a:pt x="33" y="59"/>
                  </a:lnTo>
                  <a:lnTo>
                    <a:pt x="33" y="52"/>
                  </a:lnTo>
                  <a:lnTo>
                    <a:pt x="33" y="52"/>
                  </a:lnTo>
                  <a:lnTo>
                    <a:pt x="36" y="48"/>
                  </a:lnTo>
                  <a:lnTo>
                    <a:pt x="36" y="46"/>
                  </a:lnTo>
                  <a:lnTo>
                    <a:pt x="36" y="46"/>
                  </a:lnTo>
                  <a:lnTo>
                    <a:pt x="32" y="41"/>
                  </a:lnTo>
                  <a:lnTo>
                    <a:pt x="32" y="40"/>
                  </a:lnTo>
                  <a:lnTo>
                    <a:pt x="30" y="38"/>
                  </a:lnTo>
                  <a:lnTo>
                    <a:pt x="32" y="37"/>
                  </a:lnTo>
                  <a:lnTo>
                    <a:pt x="27" y="30"/>
                  </a:lnTo>
                  <a:lnTo>
                    <a:pt x="25" y="29"/>
                  </a:lnTo>
                  <a:lnTo>
                    <a:pt x="25" y="29"/>
                  </a:lnTo>
                  <a:lnTo>
                    <a:pt x="25" y="27"/>
                  </a:lnTo>
                  <a:lnTo>
                    <a:pt x="25" y="22"/>
                  </a:lnTo>
                  <a:lnTo>
                    <a:pt x="24" y="15"/>
                  </a:lnTo>
                  <a:lnTo>
                    <a:pt x="22" y="7"/>
                  </a:lnTo>
                  <a:lnTo>
                    <a:pt x="27" y="4"/>
                  </a:lnTo>
                  <a:lnTo>
                    <a:pt x="32" y="2"/>
                  </a:lnTo>
                  <a:lnTo>
                    <a:pt x="36"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75" name="Freeform 43"/>
            <p:cNvSpPr>
              <a:spLocks noEditPoints="1"/>
            </p:cNvSpPr>
            <p:nvPr/>
          </p:nvSpPr>
          <p:spPr bwMode="auto">
            <a:xfrm>
              <a:off x="3728057" y="3792172"/>
              <a:ext cx="17544" cy="7797"/>
            </a:xfrm>
            <a:custGeom>
              <a:avLst/>
              <a:gdLst>
                <a:gd name="T0" fmla="*/ 0 w 9"/>
                <a:gd name="T1" fmla="*/ 2 h 4"/>
                <a:gd name="T2" fmla="*/ 1 w 9"/>
                <a:gd name="T3" fmla="*/ 2 h 4"/>
                <a:gd name="T4" fmla="*/ 1 w 9"/>
                <a:gd name="T5" fmla="*/ 2 h 4"/>
                <a:gd name="T6" fmla="*/ 1 w 9"/>
                <a:gd name="T7" fmla="*/ 2 h 4"/>
                <a:gd name="T8" fmla="*/ 1 w 9"/>
                <a:gd name="T9" fmla="*/ 4 h 4"/>
                <a:gd name="T10" fmla="*/ 1 w 9"/>
                <a:gd name="T11" fmla="*/ 4 h 4"/>
                <a:gd name="T12" fmla="*/ 0 w 9"/>
                <a:gd name="T13" fmla="*/ 4 h 4"/>
                <a:gd name="T14" fmla="*/ 0 w 9"/>
                <a:gd name="T15" fmla="*/ 4 h 4"/>
                <a:gd name="T16" fmla="*/ 0 w 9"/>
                <a:gd name="T17" fmla="*/ 2 h 4"/>
                <a:gd name="T18" fmla="*/ 0 w 9"/>
                <a:gd name="T19" fmla="*/ 2 h 4"/>
                <a:gd name="T20" fmla="*/ 8 w 9"/>
                <a:gd name="T21" fmla="*/ 2 h 4"/>
                <a:gd name="T22" fmla="*/ 9 w 9"/>
                <a:gd name="T23" fmla="*/ 2 h 4"/>
                <a:gd name="T24" fmla="*/ 9 w 9"/>
                <a:gd name="T25" fmla="*/ 2 h 4"/>
                <a:gd name="T26" fmla="*/ 9 w 9"/>
                <a:gd name="T27" fmla="*/ 4 h 4"/>
                <a:gd name="T28" fmla="*/ 9 w 9"/>
                <a:gd name="T29" fmla="*/ 4 h 4"/>
                <a:gd name="T30" fmla="*/ 8 w 9"/>
                <a:gd name="T31" fmla="*/ 2 h 4"/>
                <a:gd name="T32" fmla="*/ 6 w 9"/>
                <a:gd name="T33" fmla="*/ 2 h 4"/>
                <a:gd name="T34" fmla="*/ 6 w 9"/>
                <a:gd name="T35" fmla="*/ 2 h 4"/>
                <a:gd name="T36" fmla="*/ 8 w 9"/>
                <a:gd name="T37" fmla="*/ 2 h 4"/>
                <a:gd name="T38" fmla="*/ 4 w 9"/>
                <a:gd name="T39" fmla="*/ 0 h 4"/>
                <a:gd name="T40" fmla="*/ 6 w 9"/>
                <a:gd name="T41" fmla="*/ 2 h 4"/>
                <a:gd name="T42" fmla="*/ 6 w 9"/>
                <a:gd name="T43" fmla="*/ 2 h 4"/>
                <a:gd name="T44" fmla="*/ 6 w 9"/>
                <a:gd name="T45" fmla="*/ 2 h 4"/>
                <a:gd name="T46" fmla="*/ 4 w 9"/>
                <a:gd name="T47" fmla="*/ 2 h 4"/>
                <a:gd name="T48" fmla="*/ 4 w 9"/>
                <a:gd name="T49" fmla="*/ 0 h 4"/>
                <a:gd name="T50" fmla="*/ 4 w 9"/>
                <a:gd name="T51" fmla="*/ 0 h 4"/>
                <a:gd name="T52" fmla="*/ 4 w 9"/>
                <a:gd name="T53" fmla="*/ 0 h 4"/>
                <a:gd name="T54" fmla="*/ 4 w 9"/>
                <a:gd name="T55" fmla="*/ 0 h 4"/>
                <a:gd name="T56" fmla="*/ 4 w 9"/>
                <a:gd name="T5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 h="4">
                  <a:moveTo>
                    <a:pt x="0" y="2"/>
                  </a:moveTo>
                  <a:lnTo>
                    <a:pt x="1" y="2"/>
                  </a:lnTo>
                  <a:lnTo>
                    <a:pt x="1" y="2"/>
                  </a:lnTo>
                  <a:lnTo>
                    <a:pt x="1" y="2"/>
                  </a:lnTo>
                  <a:lnTo>
                    <a:pt x="1" y="4"/>
                  </a:lnTo>
                  <a:lnTo>
                    <a:pt x="1" y="4"/>
                  </a:lnTo>
                  <a:lnTo>
                    <a:pt x="0" y="4"/>
                  </a:lnTo>
                  <a:lnTo>
                    <a:pt x="0" y="4"/>
                  </a:lnTo>
                  <a:lnTo>
                    <a:pt x="0" y="2"/>
                  </a:lnTo>
                  <a:lnTo>
                    <a:pt x="0" y="2"/>
                  </a:lnTo>
                  <a:close/>
                  <a:moveTo>
                    <a:pt x="8" y="2"/>
                  </a:moveTo>
                  <a:lnTo>
                    <a:pt x="9" y="2"/>
                  </a:lnTo>
                  <a:lnTo>
                    <a:pt x="9" y="2"/>
                  </a:lnTo>
                  <a:lnTo>
                    <a:pt x="9" y="4"/>
                  </a:lnTo>
                  <a:lnTo>
                    <a:pt x="9" y="4"/>
                  </a:lnTo>
                  <a:lnTo>
                    <a:pt x="8" y="2"/>
                  </a:lnTo>
                  <a:lnTo>
                    <a:pt x="6" y="2"/>
                  </a:lnTo>
                  <a:lnTo>
                    <a:pt x="6" y="2"/>
                  </a:lnTo>
                  <a:lnTo>
                    <a:pt x="8" y="2"/>
                  </a:lnTo>
                  <a:close/>
                  <a:moveTo>
                    <a:pt x="4" y="0"/>
                  </a:moveTo>
                  <a:lnTo>
                    <a:pt x="6" y="2"/>
                  </a:lnTo>
                  <a:lnTo>
                    <a:pt x="6" y="2"/>
                  </a:lnTo>
                  <a:lnTo>
                    <a:pt x="6" y="2"/>
                  </a:lnTo>
                  <a:lnTo>
                    <a:pt x="4" y="2"/>
                  </a:lnTo>
                  <a:lnTo>
                    <a:pt x="4" y="0"/>
                  </a:lnTo>
                  <a:lnTo>
                    <a:pt x="4" y="0"/>
                  </a:lnTo>
                  <a:lnTo>
                    <a:pt x="4" y="0"/>
                  </a:lnTo>
                  <a:lnTo>
                    <a:pt x="4" y="0"/>
                  </a:lnTo>
                  <a:lnTo>
                    <a:pt x="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76" name="Freeform 44"/>
            <p:cNvSpPr>
              <a:spLocks/>
            </p:cNvSpPr>
            <p:nvPr/>
          </p:nvSpPr>
          <p:spPr bwMode="auto">
            <a:xfrm>
              <a:off x="6632397" y="5152729"/>
              <a:ext cx="37036" cy="46781"/>
            </a:xfrm>
            <a:custGeom>
              <a:avLst/>
              <a:gdLst>
                <a:gd name="T0" fmla="*/ 8 w 19"/>
                <a:gd name="T1" fmla="*/ 0 h 24"/>
                <a:gd name="T2" fmla="*/ 9 w 19"/>
                <a:gd name="T3" fmla="*/ 0 h 24"/>
                <a:gd name="T4" fmla="*/ 12 w 19"/>
                <a:gd name="T5" fmla="*/ 2 h 24"/>
                <a:gd name="T6" fmla="*/ 16 w 19"/>
                <a:gd name="T7" fmla="*/ 4 h 24"/>
                <a:gd name="T8" fmla="*/ 16 w 19"/>
                <a:gd name="T9" fmla="*/ 4 h 24"/>
                <a:gd name="T10" fmla="*/ 17 w 19"/>
                <a:gd name="T11" fmla="*/ 4 h 24"/>
                <a:gd name="T12" fmla="*/ 17 w 19"/>
                <a:gd name="T13" fmla="*/ 4 h 24"/>
                <a:gd name="T14" fmla="*/ 19 w 19"/>
                <a:gd name="T15" fmla="*/ 5 h 24"/>
                <a:gd name="T16" fmla="*/ 19 w 19"/>
                <a:gd name="T17" fmla="*/ 5 h 24"/>
                <a:gd name="T18" fmla="*/ 19 w 19"/>
                <a:gd name="T19" fmla="*/ 7 h 24"/>
                <a:gd name="T20" fmla="*/ 19 w 19"/>
                <a:gd name="T21" fmla="*/ 8 h 24"/>
                <a:gd name="T22" fmla="*/ 19 w 19"/>
                <a:gd name="T23" fmla="*/ 10 h 24"/>
                <a:gd name="T24" fmla="*/ 19 w 19"/>
                <a:gd name="T25" fmla="*/ 11 h 24"/>
                <a:gd name="T26" fmla="*/ 19 w 19"/>
                <a:gd name="T27" fmla="*/ 11 h 24"/>
                <a:gd name="T28" fmla="*/ 19 w 19"/>
                <a:gd name="T29" fmla="*/ 18 h 24"/>
                <a:gd name="T30" fmla="*/ 19 w 19"/>
                <a:gd name="T31" fmla="*/ 16 h 24"/>
                <a:gd name="T32" fmla="*/ 17 w 19"/>
                <a:gd name="T33" fmla="*/ 16 h 24"/>
                <a:gd name="T34" fmla="*/ 17 w 19"/>
                <a:gd name="T35" fmla="*/ 16 h 24"/>
                <a:gd name="T36" fmla="*/ 17 w 19"/>
                <a:gd name="T37" fmla="*/ 19 h 24"/>
                <a:gd name="T38" fmla="*/ 17 w 19"/>
                <a:gd name="T39" fmla="*/ 22 h 24"/>
                <a:gd name="T40" fmla="*/ 17 w 19"/>
                <a:gd name="T41" fmla="*/ 24 h 24"/>
                <a:gd name="T42" fmla="*/ 14 w 19"/>
                <a:gd name="T43" fmla="*/ 24 h 24"/>
                <a:gd name="T44" fmla="*/ 9 w 19"/>
                <a:gd name="T45" fmla="*/ 24 h 24"/>
                <a:gd name="T46" fmla="*/ 8 w 19"/>
                <a:gd name="T47" fmla="*/ 22 h 24"/>
                <a:gd name="T48" fmla="*/ 4 w 19"/>
                <a:gd name="T49" fmla="*/ 21 h 24"/>
                <a:gd name="T50" fmla="*/ 1 w 19"/>
                <a:gd name="T51" fmla="*/ 18 h 24"/>
                <a:gd name="T52" fmla="*/ 1 w 19"/>
                <a:gd name="T53" fmla="*/ 16 h 24"/>
                <a:gd name="T54" fmla="*/ 0 w 19"/>
                <a:gd name="T55" fmla="*/ 16 h 24"/>
                <a:gd name="T56" fmla="*/ 0 w 19"/>
                <a:gd name="T57" fmla="*/ 16 h 24"/>
                <a:gd name="T58" fmla="*/ 0 w 19"/>
                <a:gd name="T59" fmla="*/ 13 h 24"/>
                <a:gd name="T60" fmla="*/ 0 w 19"/>
                <a:gd name="T61" fmla="*/ 11 h 24"/>
                <a:gd name="T62" fmla="*/ 0 w 19"/>
                <a:gd name="T63" fmla="*/ 10 h 24"/>
                <a:gd name="T64" fmla="*/ 1 w 19"/>
                <a:gd name="T65" fmla="*/ 7 h 24"/>
                <a:gd name="T66" fmla="*/ 3 w 19"/>
                <a:gd name="T67" fmla="*/ 5 h 24"/>
                <a:gd name="T68" fmla="*/ 4 w 19"/>
                <a:gd name="T69" fmla="*/ 4 h 24"/>
                <a:gd name="T70" fmla="*/ 6 w 19"/>
                <a:gd name="T71" fmla="*/ 2 h 24"/>
                <a:gd name="T72" fmla="*/ 8 w 19"/>
                <a:gd name="T73" fmla="*/ 0 h 24"/>
                <a:gd name="T74" fmla="*/ 8 w 19"/>
                <a:gd name="T7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 h="24">
                  <a:moveTo>
                    <a:pt x="8" y="0"/>
                  </a:moveTo>
                  <a:lnTo>
                    <a:pt x="9" y="0"/>
                  </a:lnTo>
                  <a:lnTo>
                    <a:pt x="12" y="2"/>
                  </a:lnTo>
                  <a:lnTo>
                    <a:pt x="16" y="4"/>
                  </a:lnTo>
                  <a:lnTo>
                    <a:pt x="16" y="4"/>
                  </a:lnTo>
                  <a:lnTo>
                    <a:pt x="17" y="4"/>
                  </a:lnTo>
                  <a:lnTo>
                    <a:pt x="17" y="4"/>
                  </a:lnTo>
                  <a:lnTo>
                    <a:pt x="19" y="5"/>
                  </a:lnTo>
                  <a:lnTo>
                    <a:pt x="19" y="5"/>
                  </a:lnTo>
                  <a:lnTo>
                    <a:pt x="19" y="7"/>
                  </a:lnTo>
                  <a:lnTo>
                    <a:pt x="19" y="8"/>
                  </a:lnTo>
                  <a:lnTo>
                    <a:pt x="19" y="10"/>
                  </a:lnTo>
                  <a:lnTo>
                    <a:pt x="19" y="11"/>
                  </a:lnTo>
                  <a:lnTo>
                    <a:pt x="19" y="11"/>
                  </a:lnTo>
                  <a:lnTo>
                    <a:pt x="19" y="18"/>
                  </a:lnTo>
                  <a:lnTo>
                    <a:pt x="19" y="16"/>
                  </a:lnTo>
                  <a:lnTo>
                    <a:pt x="17" y="16"/>
                  </a:lnTo>
                  <a:lnTo>
                    <a:pt x="17" y="16"/>
                  </a:lnTo>
                  <a:lnTo>
                    <a:pt x="17" y="19"/>
                  </a:lnTo>
                  <a:lnTo>
                    <a:pt x="17" y="22"/>
                  </a:lnTo>
                  <a:lnTo>
                    <a:pt x="17" y="24"/>
                  </a:lnTo>
                  <a:lnTo>
                    <a:pt x="14" y="24"/>
                  </a:lnTo>
                  <a:lnTo>
                    <a:pt x="9" y="24"/>
                  </a:lnTo>
                  <a:lnTo>
                    <a:pt x="8" y="22"/>
                  </a:lnTo>
                  <a:lnTo>
                    <a:pt x="4" y="21"/>
                  </a:lnTo>
                  <a:lnTo>
                    <a:pt x="1" y="18"/>
                  </a:lnTo>
                  <a:lnTo>
                    <a:pt x="1" y="16"/>
                  </a:lnTo>
                  <a:lnTo>
                    <a:pt x="0" y="16"/>
                  </a:lnTo>
                  <a:lnTo>
                    <a:pt x="0" y="16"/>
                  </a:lnTo>
                  <a:lnTo>
                    <a:pt x="0" y="13"/>
                  </a:lnTo>
                  <a:lnTo>
                    <a:pt x="0" y="11"/>
                  </a:lnTo>
                  <a:lnTo>
                    <a:pt x="0" y="10"/>
                  </a:lnTo>
                  <a:lnTo>
                    <a:pt x="1" y="7"/>
                  </a:lnTo>
                  <a:lnTo>
                    <a:pt x="3" y="5"/>
                  </a:lnTo>
                  <a:lnTo>
                    <a:pt x="4" y="4"/>
                  </a:lnTo>
                  <a:lnTo>
                    <a:pt x="6" y="2"/>
                  </a:lnTo>
                  <a:lnTo>
                    <a:pt x="8" y="0"/>
                  </a:lnTo>
                  <a:lnTo>
                    <a:pt x="8"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77" name="Freeform 45"/>
            <p:cNvSpPr>
              <a:spLocks/>
            </p:cNvSpPr>
            <p:nvPr/>
          </p:nvSpPr>
          <p:spPr bwMode="auto">
            <a:xfrm>
              <a:off x="6772741" y="3320461"/>
              <a:ext cx="185177" cy="159836"/>
            </a:xfrm>
            <a:custGeom>
              <a:avLst/>
              <a:gdLst>
                <a:gd name="T0" fmla="*/ 93 w 95"/>
                <a:gd name="T1" fmla="*/ 1 h 82"/>
                <a:gd name="T2" fmla="*/ 95 w 95"/>
                <a:gd name="T3" fmla="*/ 5 h 82"/>
                <a:gd name="T4" fmla="*/ 92 w 95"/>
                <a:gd name="T5" fmla="*/ 8 h 82"/>
                <a:gd name="T6" fmla="*/ 85 w 95"/>
                <a:gd name="T7" fmla="*/ 12 h 82"/>
                <a:gd name="T8" fmla="*/ 79 w 95"/>
                <a:gd name="T9" fmla="*/ 16 h 82"/>
                <a:gd name="T10" fmla="*/ 79 w 95"/>
                <a:gd name="T11" fmla="*/ 20 h 82"/>
                <a:gd name="T12" fmla="*/ 81 w 95"/>
                <a:gd name="T13" fmla="*/ 27 h 82"/>
                <a:gd name="T14" fmla="*/ 79 w 95"/>
                <a:gd name="T15" fmla="*/ 31 h 82"/>
                <a:gd name="T16" fmla="*/ 78 w 95"/>
                <a:gd name="T17" fmla="*/ 41 h 82"/>
                <a:gd name="T18" fmla="*/ 76 w 95"/>
                <a:gd name="T19" fmla="*/ 47 h 82"/>
                <a:gd name="T20" fmla="*/ 66 w 95"/>
                <a:gd name="T21" fmla="*/ 52 h 82"/>
                <a:gd name="T22" fmla="*/ 55 w 95"/>
                <a:gd name="T23" fmla="*/ 58 h 82"/>
                <a:gd name="T24" fmla="*/ 43 w 95"/>
                <a:gd name="T25" fmla="*/ 64 h 82"/>
                <a:gd name="T26" fmla="*/ 33 w 95"/>
                <a:gd name="T27" fmla="*/ 71 h 82"/>
                <a:gd name="T28" fmla="*/ 22 w 95"/>
                <a:gd name="T29" fmla="*/ 77 h 82"/>
                <a:gd name="T30" fmla="*/ 10 w 95"/>
                <a:gd name="T31" fmla="*/ 82 h 82"/>
                <a:gd name="T32" fmla="*/ 7 w 95"/>
                <a:gd name="T33" fmla="*/ 79 h 82"/>
                <a:gd name="T34" fmla="*/ 2 w 95"/>
                <a:gd name="T35" fmla="*/ 75 h 82"/>
                <a:gd name="T36" fmla="*/ 2 w 95"/>
                <a:gd name="T37" fmla="*/ 72 h 82"/>
                <a:gd name="T38" fmla="*/ 2 w 95"/>
                <a:gd name="T39" fmla="*/ 71 h 82"/>
                <a:gd name="T40" fmla="*/ 2 w 95"/>
                <a:gd name="T41" fmla="*/ 68 h 82"/>
                <a:gd name="T42" fmla="*/ 0 w 95"/>
                <a:gd name="T43" fmla="*/ 66 h 82"/>
                <a:gd name="T44" fmla="*/ 2 w 95"/>
                <a:gd name="T45" fmla="*/ 63 h 82"/>
                <a:gd name="T46" fmla="*/ 3 w 95"/>
                <a:gd name="T47" fmla="*/ 61 h 82"/>
                <a:gd name="T48" fmla="*/ 3 w 95"/>
                <a:gd name="T49" fmla="*/ 61 h 82"/>
                <a:gd name="T50" fmla="*/ 3 w 95"/>
                <a:gd name="T51" fmla="*/ 58 h 82"/>
                <a:gd name="T52" fmla="*/ 5 w 95"/>
                <a:gd name="T53" fmla="*/ 57 h 82"/>
                <a:gd name="T54" fmla="*/ 8 w 95"/>
                <a:gd name="T55" fmla="*/ 58 h 82"/>
                <a:gd name="T56" fmla="*/ 7 w 95"/>
                <a:gd name="T57" fmla="*/ 57 h 82"/>
                <a:gd name="T58" fmla="*/ 8 w 95"/>
                <a:gd name="T59" fmla="*/ 55 h 82"/>
                <a:gd name="T60" fmla="*/ 11 w 95"/>
                <a:gd name="T61" fmla="*/ 52 h 82"/>
                <a:gd name="T62" fmla="*/ 10 w 95"/>
                <a:gd name="T63" fmla="*/ 47 h 82"/>
                <a:gd name="T64" fmla="*/ 8 w 95"/>
                <a:gd name="T65" fmla="*/ 47 h 82"/>
                <a:gd name="T66" fmla="*/ 8 w 95"/>
                <a:gd name="T67" fmla="*/ 44 h 82"/>
                <a:gd name="T68" fmla="*/ 5 w 95"/>
                <a:gd name="T69" fmla="*/ 44 h 82"/>
                <a:gd name="T70" fmla="*/ 2 w 95"/>
                <a:gd name="T71" fmla="*/ 39 h 82"/>
                <a:gd name="T72" fmla="*/ 2 w 95"/>
                <a:gd name="T73" fmla="*/ 33 h 82"/>
                <a:gd name="T74" fmla="*/ 0 w 95"/>
                <a:gd name="T75" fmla="*/ 30 h 82"/>
                <a:gd name="T76" fmla="*/ 3 w 95"/>
                <a:gd name="T77" fmla="*/ 23 h 82"/>
                <a:gd name="T78" fmla="*/ 7 w 95"/>
                <a:gd name="T79" fmla="*/ 23 h 82"/>
                <a:gd name="T80" fmla="*/ 8 w 95"/>
                <a:gd name="T81" fmla="*/ 19 h 82"/>
                <a:gd name="T82" fmla="*/ 11 w 95"/>
                <a:gd name="T83" fmla="*/ 19 h 82"/>
                <a:gd name="T84" fmla="*/ 11 w 95"/>
                <a:gd name="T85" fmla="*/ 14 h 82"/>
                <a:gd name="T86" fmla="*/ 13 w 95"/>
                <a:gd name="T87" fmla="*/ 9 h 82"/>
                <a:gd name="T88" fmla="*/ 16 w 95"/>
                <a:gd name="T89" fmla="*/ 9 h 82"/>
                <a:gd name="T90" fmla="*/ 21 w 95"/>
                <a:gd name="T91" fmla="*/ 11 h 82"/>
                <a:gd name="T92" fmla="*/ 25 w 95"/>
                <a:gd name="T93" fmla="*/ 11 h 82"/>
                <a:gd name="T94" fmla="*/ 30 w 95"/>
                <a:gd name="T95" fmla="*/ 9 h 82"/>
                <a:gd name="T96" fmla="*/ 38 w 95"/>
                <a:gd name="T97" fmla="*/ 8 h 82"/>
                <a:gd name="T98" fmla="*/ 41 w 95"/>
                <a:gd name="T99" fmla="*/ 11 h 82"/>
                <a:gd name="T100" fmla="*/ 48 w 95"/>
                <a:gd name="T101" fmla="*/ 11 h 82"/>
                <a:gd name="T102" fmla="*/ 57 w 95"/>
                <a:gd name="T103" fmla="*/ 9 h 82"/>
                <a:gd name="T104" fmla="*/ 71 w 95"/>
                <a:gd name="T105" fmla="*/ 5 h 82"/>
                <a:gd name="T106" fmla="*/ 78 w 95"/>
                <a:gd name="T107" fmla="*/ 5 h 82"/>
                <a:gd name="T108" fmla="*/ 82 w 95"/>
                <a:gd name="T109" fmla="*/ 5 h 82"/>
                <a:gd name="T110" fmla="*/ 90 w 95"/>
                <a:gd name="T111" fmla="*/ 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 h="82">
                  <a:moveTo>
                    <a:pt x="93" y="0"/>
                  </a:moveTo>
                  <a:lnTo>
                    <a:pt x="93" y="1"/>
                  </a:lnTo>
                  <a:lnTo>
                    <a:pt x="93" y="1"/>
                  </a:lnTo>
                  <a:lnTo>
                    <a:pt x="95" y="1"/>
                  </a:lnTo>
                  <a:lnTo>
                    <a:pt x="95" y="3"/>
                  </a:lnTo>
                  <a:lnTo>
                    <a:pt x="95" y="5"/>
                  </a:lnTo>
                  <a:lnTo>
                    <a:pt x="95" y="5"/>
                  </a:lnTo>
                  <a:lnTo>
                    <a:pt x="93" y="6"/>
                  </a:lnTo>
                  <a:lnTo>
                    <a:pt x="92" y="8"/>
                  </a:lnTo>
                  <a:lnTo>
                    <a:pt x="90" y="9"/>
                  </a:lnTo>
                  <a:lnTo>
                    <a:pt x="87" y="12"/>
                  </a:lnTo>
                  <a:lnTo>
                    <a:pt x="85" y="12"/>
                  </a:lnTo>
                  <a:lnTo>
                    <a:pt x="81" y="14"/>
                  </a:lnTo>
                  <a:lnTo>
                    <a:pt x="81" y="14"/>
                  </a:lnTo>
                  <a:lnTo>
                    <a:pt x="79" y="16"/>
                  </a:lnTo>
                  <a:lnTo>
                    <a:pt x="79" y="17"/>
                  </a:lnTo>
                  <a:lnTo>
                    <a:pt x="79" y="19"/>
                  </a:lnTo>
                  <a:lnTo>
                    <a:pt x="79" y="20"/>
                  </a:lnTo>
                  <a:lnTo>
                    <a:pt x="79" y="23"/>
                  </a:lnTo>
                  <a:lnTo>
                    <a:pt x="81" y="25"/>
                  </a:lnTo>
                  <a:lnTo>
                    <a:pt x="81" y="27"/>
                  </a:lnTo>
                  <a:lnTo>
                    <a:pt x="81" y="28"/>
                  </a:lnTo>
                  <a:lnTo>
                    <a:pt x="79" y="30"/>
                  </a:lnTo>
                  <a:lnTo>
                    <a:pt x="79" y="31"/>
                  </a:lnTo>
                  <a:lnTo>
                    <a:pt x="79" y="33"/>
                  </a:lnTo>
                  <a:lnTo>
                    <a:pt x="78" y="38"/>
                  </a:lnTo>
                  <a:lnTo>
                    <a:pt x="78" y="41"/>
                  </a:lnTo>
                  <a:lnTo>
                    <a:pt x="78" y="42"/>
                  </a:lnTo>
                  <a:lnTo>
                    <a:pt x="78" y="44"/>
                  </a:lnTo>
                  <a:lnTo>
                    <a:pt x="76" y="47"/>
                  </a:lnTo>
                  <a:lnTo>
                    <a:pt x="74" y="49"/>
                  </a:lnTo>
                  <a:lnTo>
                    <a:pt x="71" y="49"/>
                  </a:lnTo>
                  <a:lnTo>
                    <a:pt x="66" y="52"/>
                  </a:lnTo>
                  <a:lnTo>
                    <a:pt x="63" y="53"/>
                  </a:lnTo>
                  <a:lnTo>
                    <a:pt x="59" y="57"/>
                  </a:lnTo>
                  <a:lnTo>
                    <a:pt x="55" y="58"/>
                  </a:lnTo>
                  <a:lnTo>
                    <a:pt x="51" y="61"/>
                  </a:lnTo>
                  <a:lnTo>
                    <a:pt x="48" y="63"/>
                  </a:lnTo>
                  <a:lnTo>
                    <a:pt x="43" y="64"/>
                  </a:lnTo>
                  <a:lnTo>
                    <a:pt x="40" y="68"/>
                  </a:lnTo>
                  <a:lnTo>
                    <a:pt x="35" y="69"/>
                  </a:lnTo>
                  <a:lnTo>
                    <a:pt x="33" y="71"/>
                  </a:lnTo>
                  <a:lnTo>
                    <a:pt x="29" y="74"/>
                  </a:lnTo>
                  <a:lnTo>
                    <a:pt x="25" y="75"/>
                  </a:lnTo>
                  <a:lnTo>
                    <a:pt x="22" y="77"/>
                  </a:lnTo>
                  <a:lnTo>
                    <a:pt x="19" y="79"/>
                  </a:lnTo>
                  <a:lnTo>
                    <a:pt x="14" y="82"/>
                  </a:lnTo>
                  <a:lnTo>
                    <a:pt x="10" y="82"/>
                  </a:lnTo>
                  <a:lnTo>
                    <a:pt x="8" y="80"/>
                  </a:lnTo>
                  <a:lnTo>
                    <a:pt x="7" y="80"/>
                  </a:lnTo>
                  <a:lnTo>
                    <a:pt x="7" y="79"/>
                  </a:lnTo>
                  <a:lnTo>
                    <a:pt x="3" y="79"/>
                  </a:lnTo>
                  <a:lnTo>
                    <a:pt x="2" y="75"/>
                  </a:lnTo>
                  <a:lnTo>
                    <a:pt x="2" y="75"/>
                  </a:lnTo>
                  <a:lnTo>
                    <a:pt x="0" y="75"/>
                  </a:lnTo>
                  <a:lnTo>
                    <a:pt x="0" y="74"/>
                  </a:lnTo>
                  <a:lnTo>
                    <a:pt x="2" y="72"/>
                  </a:lnTo>
                  <a:lnTo>
                    <a:pt x="2" y="72"/>
                  </a:lnTo>
                  <a:lnTo>
                    <a:pt x="2" y="71"/>
                  </a:lnTo>
                  <a:lnTo>
                    <a:pt x="2" y="71"/>
                  </a:lnTo>
                  <a:lnTo>
                    <a:pt x="2" y="69"/>
                  </a:lnTo>
                  <a:lnTo>
                    <a:pt x="2" y="69"/>
                  </a:lnTo>
                  <a:lnTo>
                    <a:pt x="2" y="68"/>
                  </a:lnTo>
                  <a:lnTo>
                    <a:pt x="2" y="66"/>
                  </a:lnTo>
                  <a:lnTo>
                    <a:pt x="0" y="66"/>
                  </a:lnTo>
                  <a:lnTo>
                    <a:pt x="0" y="66"/>
                  </a:lnTo>
                  <a:lnTo>
                    <a:pt x="0" y="64"/>
                  </a:lnTo>
                  <a:lnTo>
                    <a:pt x="2" y="64"/>
                  </a:lnTo>
                  <a:lnTo>
                    <a:pt x="2" y="63"/>
                  </a:lnTo>
                  <a:lnTo>
                    <a:pt x="2" y="63"/>
                  </a:lnTo>
                  <a:lnTo>
                    <a:pt x="3" y="63"/>
                  </a:lnTo>
                  <a:lnTo>
                    <a:pt x="3" y="61"/>
                  </a:lnTo>
                  <a:lnTo>
                    <a:pt x="3" y="61"/>
                  </a:lnTo>
                  <a:lnTo>
                    <a:pt x="3" y="61"/>
                  </a:lnTo>
                  <a:lnTo>
                    <a:pt x="3" y="61"/>
                  </a:lnTo>
                  <a:lnTo>
                    <a:pt x="2" y="60"/>
                  </a:lnTo>
                  <a:lnTo>
                    <a:pt x="3" y="60"/>
                  </a:lnTo>
                  <a:lnTo>
                    <a:pt x="3" y="58"/>
                  </a:lnTo>
                  <a:lnTo>
                    <a:pt x="3" y="58"/>
                  </a:lnTo>
                  <a:lnTo>
                    <a:pt x="5" y="58"/>
                  </a:lnTo>
                  <a:lnTo>
                    <a:pt x="5" y="57"/>
                  </a:lnTo>
                  <a:lnTo>
                    <a:pt x="7" y="57"/>
                  </a:lnTo>
                  <a:lnTo>
                    <a:pt x="7" y="57"/>
                  </a:lnTo>
                  <a:lnTo>
                    <a:pt x="8" y="58"/>
                  </a:lnTo>
                  <a:lnTo>
                    <a:pt x="8" y="57"/>
                  </a:lnTo>
                  <a:lnTo>
                    <a:pt x="8" y="57"/>
                  </a:lnTo>
                  <a:lnTo>
                    <a:pt x="7" y="57"/>
                  </a:lnTo>
                  <a:lnTo>
                    <a:pt x="7" y="57"/>
                  </a:lnTo>
                  <a:lnTo>
                    <a:pt x="8" y="55"/>
                  </a:lnTo>
                  <a:lnTo>
                    <a:pt x="8" y="55"/>
                  </a:lnTo>
                  <a:lnTo>
                    <a:pt x="10" y="53"/>
                  </a:lnTo>
                  <a:lnTo>
                    <a:pt x="10" y="53"/>
                  </a:lnTo>
                  <a:lnTo>
                    <a:pt x="11" y="52"/>
                  </a:lnTo>
                  <a:lnTo>
                    <a:pt x="11" y="52"/>
                  </a:lnTo>
                  <a:lnTo>
                    <a:pt x="10" y="47"/>
                  </a:lnTo>
                  <a:lnTo>
                    <a:pt x="10" y="47"/>
                  </a:lnTo>
                  <a:lnTo>
                    <a:pt x="8" y="47"/>
                  </a:lnTo>
                  <a:lnTo>
                    <a:pt x="8" y="47"/>
                  </a:lnTo>
                  <a:lnTo>
                    <a:pt x="8" y="47"/>
                  </a:lnTo>
                  <a:lnTo>
                    <a:pt x="8" y="45"/>
                  </a:lnTo>
                  <a:lnTo>
                    <a:pt x="10" y="44"/>
                  </a:lnTo>
                  <a:lnTo>
                    <a:pt x="8" y="44"/>
                  </a:lnTo>
                  <a:lnTo>
                    <a:pt x="8" y="44"/>
                  </a:lnTo>
                  <a:lnTo>
                    <a:pt x="7" y="44"/>
                  </a:lnTo>
                  <a:lnTo>
                    <a:pt x="5" y="44"/>
                  </a:lnTo>
                  <a:lnTo>
                    <a:pt x="3" y="44"/>
                  </a:lnTo>
                  <a:lnTo>
                    <a:pt x="2" y="41"/>
                  </a:lnTo>
                  <a:lnTo>
                    <a:pt x="2" y="39"/>
                  </a:lnTo>
                  <a:lnTo>
                    <a:pt x="2" y="38"/>
                  </a:lnTo>
                  <a:lnTo>
                    <a:pt x="2" y="34"/>
                  </a:lnTo>
                  <a:lnTo>
                    <a:pt x="2" y="33"/>
                  </a:lnTo>
                  <a:lnTo>
                    <a:pt x="2" y="33"/>
                  </a:lnTo>
                  <a:lnTo>
                    <a:pt x="2" y="31"/>
                  </a:lnTo>
                  <a:lnTo>
                    <a:pt x="0" y="30"/>
                  </a:lnTo>
                  <a:lnTo>
                    <a:pt x="0" y="25"/>
                  </a:lnTo>
                  <a:lnTo>
                    <a:pt x="2" y="23"/>
                  </a:lnTo>
                  <a:lnTo>
                    <a:pt x="3" y="23"/>
                  </a:lnTo>
                  <a:lnTo>
                    <a:pt x="5" y="25"/>
                  </a:lnTo>
                  <a:lnTo>
                    <a:pt x="5" y="25"/>
                  </a:lnTo>
                  <a:lnTo>
                    <a:pt x="7" y="23"/>
                  </a:lnTo>
                  <a:lnTo>
                    <a:pt x="7" y="22"/>
                  </a:lnTo>
                  <a:lnTo>
                    <a:pt x="8" y="22"/>
                  </a:lnTo>
                  <a:lnTo>
                    <a:pt x="8" y="19"/>
                  </a:lnTo>
                  <a:lnTo>
                    <a:pt x="10" y="19"/>
                  </a:lnTo>
                  <a:lnTo>
                    <a:pt x="10" y="19"/>
                  </a:lnTo>
                  <a:lnTo>
                    <a:pt x="11" y="19"/>
                  </a:lnTo>
                  <a:lnTo>
                    <a:pt x="13" y="19"/>
                  </a:lnTo>
                  <a:lnTo>
                    <a:pt x="13" y="17"/>
                  </a:lnTo>
                  <a:lnTo>
                    <a:pt x="11" y="14"/>
                  </a:lnTo>
                  <a:lnTo>
                    <a:pt x="11" y="14"/>
                  </a:lnTo>
                  <a:lnTo>
                    <a:pt x="11" y="11"/>
                  </a:lnTo>
                  <a:lnTo>
                    <a:pt x="13" y="9"/>
                  </a:lnTo>
                  <a:lnTo>
                    <a:pt x="13" y="9"/>
                  </a:lnTo>
                  <a:lnTo>
                    <a:pt x="14" y="9"/>
                  </a:lnTo>
                  <a:lnTo>
                    <a:pt x="16" y="9"/>
                  </a:lnTo>
                  <a:lnTo>
                    <a:pt x="18" y="11"/>
                  </a:lnTo>
                  <a:lnTo>
                    <a:pt x="19" y="11"/>
                  </a:lnTo>
                  <a:lnTo>
                    <a:pt x="21" y="11"/>
                  </a:lnTo>
                  <a:lnTo>
                    <a:pt x="22" y="11"/>
                  </a:lnTo>
                  <a:lnTo>
                    <a:pt x="24" y="11"/>
                  </a:lnTo>
                  <a:lnTo>
                    <a:pt x="25" y="11"/>
                  </a:lnTo>
                  <a:lnTo>
                    <a:pt x="29" y="9"/>
                  </a:lnTo>
                  <a:lnTo>
                    <a:pt x="29" y="9"/>
                  </a:lnTo>
                  <a:lnTo>
                    <a:pt x="30" y="9"/>
                  </a:lnTo>
                  <a:lnTo>
                    <a:pt x="35" y="8"/>
                  </a:lnTo>
                  <a:lnTo>
                    <a:pt x="37" y="8"/>
                  </a:lnTo>
                  <a:lnTo>
                    <a:pt x="38" y="8"/>
                  </a:lnTo>
                  <a:lnTo>
                    <a:pt x="38" y="8"/>
                  </a:lnTo>
                  <a:lnTo>
                    <a:pt x="40" y="9"/>
                  </a:lnTo>
                  <a:lnTo>
                    <a:pt x="41" y="11"/>
                  </a:lnTo>
                  <a:lnTo>
                    <a:pt x="43" y="11"/>
                  </a:lnTo>
                  <a:lnTo>
                    <a:pt x="44" y="11"/>
                  </a:lnTo>
                  <a:lnTo>
                    <a:pt x="48" y="11"/>
                  </a:lnTo>
                  <a:lnTo>
                    <a:pt x="52" y="11"/>
                  </a:lnTo>
                  <a:lnTo>
                    <a:pt x="54" y="11"/>
                  </a:lnTo>
                  <a:lnTo>
                    <a:pt x="57" y="9"/>
                  </a:lnTo>
                  <a:lnTo>
                    <a:pt x="62" y="8"/>
                  </a:lnTo>
                  <a:lnTo>
                    <a:pt x="68" y="6"/>
                  </a:lnTo>
                  <a:lnTo>
                    <a:pt x="71" y="5"/>
                  </a:lnTo>
                  <a:lnTo>
                    <a:pt x="73" y="3"/>
                  </a:lnTo>
                  <a:lnTo>
                    <a:pt x="74" y="3"/>
                  </a:lnTo>
                  <a:lnTo>
                    <a:pt x="78" y="5"/>
                  </a:lnTo>
                  <a:lnTo>
                    <a:pt x="79" y="5"/>
                  </a:lnTo>
                  <a:lnTo>
                    <a:pt x="81" y="5"/>
                  </a:lnTo>
                  <a:lnTo>
                    <a:pt x="82" y="5"/>
                  </a:lnTo>
                  <a:lnTo>
                    <a:pt x="85" y="3"/>
                  </a:lnTo>
                  <a:lnTo>
                    <a:pt x="89" y="3"/>
                  </a:lnTo>
                  <a:lnTo>
                    <a:pt x="90" y="1"/>
                  </a:lnTo>
                  <a:lnTo>
                    <a:pt x="92" y="1"/>
                  </a:lnTo>
                  <a:lnTo>
                    <a:pt x="9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78" name="Freeform 46"/>
            <p:cNvSpPr>
              <a:spLocks/>
            </p:cNvSpPr>
            <p:nvPr/>
          </p:nvSpPr>
          <p:spPr bwMode="auto">
            <a:xfrm>
              <a:off x="3985354" y="3907176"/>
              <a:ext cx="3898" cy="0"/>
            </a:xfrm>
            <a:custGeom>
              <a:avLst/>
              <a:gdLst>
                <a:gd name="T0" fmla="*/ 0 w 2"/>
                <a:gd name="T1" fmla="*/ 2 w 2"/>
                <a:gd name="T2" fmla="*/ 2 w 2"/>
                <a:gd name="T3" fmla="*/ 2 w 2"/>
                <a:gd name="T4" fmla="*/ 0 w 2"/>
                <a:gd name="T5" fmla="*/ 0 w 2"/>
                <a:gd name="T6" fmla="*/ 0 w 2"/>
              </a:gdLst>
              <a:ahLst/>
              <a:cxnLst>
                <a:cxn ang="0">
                  <a:pos x="T0" y="0"/>
                </a:cxn>
                <a:cxn ang="0">
                  <a:pos x="T1" y="0"/>
                </a:cxn>
                <a:cxn ang="0">
                  <a:pos x="T2" y="0"/>
                </a:cxn>
                <a:cxn ang="0">
                  <a:pos x="T3" y="0"/>
                </a:cxn>
                <a:cxn ang="0">
                  <a:pos x="T4" y="0"/>
                </a:cxn>
                <a:cxn ang="0">
                  <a:pos x="T5" y="0"/>
                </a:cxn>
                <a:cxn ang="0">
                  <a:pos x="T6" y="0"/>
                </a:cxn>
              </a:cxnLst>
              <a:rect l="0" t="0" r="r" b="b"/>
              <a:pathLst>
                <a:path w="2">
                  <a:moveTo>
                    <a:pt x="0" y="0"/>
                  </a:moveTo>
                  <a:lnTo>
                    <a:pt x="2" y="0"/>
                  </a:lnTo>
                  <a:lnTo>
                    <a:pt x="2" y="0"/>
                  </a:lnTo>
                  <a:lnTo>
                    <a:pt x="2" y="0"/>
                  </a:lnTo>
                  <a:lnTo>
                    <a:pt x="0" y="0"/>
                  </a:lnTo>
                  <a:lnTo>
                    <a:pt x="0" y="0"/>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79" name="Freeform 47"/>
            <p:cNvSpPr>
              <a:spLocks/>
            </p:cNvSpPr>
            <p:nvPr/>
          </p:nvSpPr>
          <p:spPr bwMode="auto">
            <a:xfrm>
              <a:off x="3227108" y="4010485"/>
              <a:ext cx="66274" cy="35086"/>
            </a:xfrm>
            <a:custGeom>
              <a:avLst/>
              <a:gdLst>
                <a:gd name="T0" fmla="*/ 9 w 34"/>
                <a:gd name="T1" fmla="*/ 0 h 18"/>
                <a:gd name="T2" fmla="*/ 11 w 34"/>
                <a:gd name="T3" fmla="*/ 0 h 18"/>
                <a:gd name="T4" fmla="*/ 14 w 34"/>
                <a:gd name="T5" fmla="*/ 0 h 18"/>
                <a:gd name="T6" fmla="*/ 15 w 34"/>
                <a:gd name="T7" fmla="*/ 2 h 18"/>
                <a:gd name="T8" fmla="*/ 17 w 34"/>
                <a:gd name="T9" fmla="*/ 3 h 18"/>
                <a:gd name="T10" fmla="*/ 19 w 34"/>
                <a:gd name="T11" fmla="*/ 5 h 18"/>
                <a:gd name="T12" fmla="*/ 20 w 34"/>
                <a:gd name="T13" fmla="*/ 7 h 18"/>
                <a:gd name="T14" fmla="*/ 22 w 34"/>
                <a:gd name="T15" fmla="*/ 7 h 18"/>
                <a:gd name="T16" fmla="*/ 22 w 34"/>
                <a:gd name="T17" fmla="*/ 8 h 18"/>
                <a:gd name="T18" fmla="*/ 23 w 34"/>
                <a:gd name="T19" fmla="*/ 8 h 18"/>
                <a:gd name="T20" fmla="*/ 26 w 34"/>
                <a:gd name="T21" fmla="*/ 7 h 18"/>
                <a:gd name="T22" fmla="*/ 28 w 34"/>
                <a:gd name="T23" fmla="*/ 7 h 18"/>
                <a:gd name="T24" fmla="*/ 30 w 34"/>
                <a:gd name="T25" fmla="*/ 8 h 18"/>
                <a:gd name="T26" fmla="*/ 33 w 34"/>
                <a:gd name="T27" fmla="*/ 8 h 18"/>
                <a:gd name="T28" fmla="*/ 34 w 34"/>
                <a:gd name="T29" fmla="*/ 8 h 18"/>
                <a:gd name="T30" fmla="*/ 33 w 34"/>
                <a:gd name="T31" fmla="*/ 13 h 18"/>
                <a:gd name="T32" fmla="*/ 33 w 34"/>
                <a:gd name="T33" fmla="*/ 13 h 18"/>
                <a:gd name="T34" fmla="*/ 33 w 34"/>
                <a:gd name="T35" fmla="*/ 14 h 18"/>
                <a:gd name="T36" fmla="*/ 33 w 34"/>
                <a:gd name="T37" fmla="*/ 14 h 18"/>
                <a:gd name="T38" fmla="*/ 31 w 34"/>
                <a:gd name="T39" fmla="*/ 18 h 18"/>
                <a:gd name="T40" fmla="*/ 30 w 34"/>
                <a:gd name="T41" fmla="*/ 18 h 18"/>
                <a:gd name="T42" fmla="*/ 23 w 34"/>
                <a:gd name="T43" fmla="*/ 18 h 18"/>
                <a:gd name="T44" fmla="*/ 20 w 34"/>
                <a:gd name="T45" fmla="*/ 16 h 18"/>
                <a:gd name="T46" fmla="*/ 22 w 34"/>
                <a:gd name="T47" fmla="*/ 18 h 18"/>
                <a:gd name="T48" fmla="*/ 22 w 34"/>
                <a:gd name="T49" fmla="*/ 18 h 18"/>
                <a:gd name="T50" fmla="*/ 11 w 34"/>
                <a:gd name="T51" fmla="*/ 14 h 18"/>
                <a:gd name="T52" fmla="*/ 4 w 34"/>
                <a:gd name="T53" fmla="*/ 13 h 18"/>
                <a:gd name="T54" fmla="*/ 0 w 34"/>
                <a:gd name="T55" fmla="*/ 10 h 18"/>
                <a:gd name="T56" fmla="*/ 0 w 34"/>
                <a:gd name="T57" fmla="*/ 8 h 18"/>
                <a:gd name="T58" fmla="*/ 1 w 34"/>
                <a:gd name="T59" fmla="*/ 7 h 18"/>
                <a:gd name="T60" fmla="*/ 3 w 34"/>
                <a:gd name="T61" fmla="*/ 5 h 18"/>
                <a:gd name="T62" fmla="*/ 4 w 34"/>
                <a:gd name="T63" fmla="*/ 5 h 18"/>
                <a:gd name="T64" fmla="*/ 6 w 34"/>
                <a:gd name="T65" fmla="*/ 3 h 18"/>
                <a:gd name="T66" fmla="*/ 7 w 34"/>
                <a:gd name="T67" fmla="*/ 2 h 18"/>
                <a:gd name="T68" fmla="*/ 7 w 34"/>
                <a:gd name="T69" fmla="*/ 2 h 18"/>
                <a:gd name="T70" fmla="*/ 7 w 34"/>
                <a:gd name="T71" fmla="*/ 0 h 18"/>
                <a:gd name="T72" fmla="*/ 9 w 34"/>
                <a:gd name="T7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18">
                  <a:moveTo>
                    <a:pt x="9" y="0"/>
                  </a:moveTo>
                  <a:lnTo>
                    <a:pt x="9" y="0"/>
                  </a:lnTo>
                  <a:lnTo>
                    <a:pt x="11" y="0"/>
                  </a:lnTo>
                  <a:lnTo>
                    <a:pt x="11" y="0"/>
                  </a:lnTo>
                  <a:lnTo>
                    <a:pt x="12" y="0"/>
                  </a:lnTo>
                  <a:lnTo>
                    <a:pt x="14" y="0"/>
                  </a:lnTo>
                  <a:lnTo>
                    <a:pt x="14" y="2"/>
                  </a:lnTo>
                  <a:lnTo>
                    <a:pt x="15" y="2"/>
                  </a:lnTo>
                  <a:lnTo>
                    <a:pt x="15" y="2"/>
                  </a:lnTo>
                  <a:lnTo>
                    <a:pt x="17" y="3"/>
                  </a:lnTo>
                  <a:lnTo>
                    <a:pt x="17" y="5"/>
                  </a:lnTo>
                  <a:lnTo>
                    <a:pt x="19" y="5"/>
                  </a:lnTo>
                  <a:lnTo>
                    <a:pt x="20" y="5"/>
                  </a:lnTo>
                  <a:lnTo>
                    <a:pt x="20" y="7"/>
                  </a:lnTo>
                  <a:lnTo>
                    <a:pt x="22" y="7"/>
                  </a:lnTo>
                  <a:lnTo>
                    <a:pt x="22" y="7"/>
                  </a:lnTo>
                  <a:lnTo>
                    <a:pt x="22" y="7"/>
                  </a:lnTo>
                  <a:lnTo>
                    <a:pt x="22" y="8"/>
                  </a:lnTo>
                  <a:lnTo>
                    <a:pt x="23" y="8"/>
                  </a:lnTo>
                  <a:lnTo>
                    <a:pt x="23" y="8"/>
                  </a:lnTo>
                  <a:lnTo>
                    <a:pt x="23" y="8"/>
                  </a:lnTo>
                  <a:lnTo>
                    <a:pt x="26" y="7"/>
                  </a:lnTo>
                  <a:lnTo>
                    <a:pt x="28" y="7"/>
                  </a:lnTo>
                  <a:lnTo>
                    <a:pt x="28" y="7"/>
                  </a:lnTo>
                  <a:lnTo>
                    <a:pt x="30" y="8"/>
                  </a:lnTo>
                  <a:lnTo>
                    <a:pt x="30" y="8"/>
                  </a:lnTo>
                  <a:lnTo>
                    <a:pt x="31" y="8"/>
                  </a:lnTo>
                  <a:lnTo>
                    <a:pt x="33" y="8"/>
                  </a:lnTo>
                  <a:lnTo>
                    <a:pt x="34" y="8"/>
                  </a:lnTo>
                  <a:lnTo>
                    <a:pt x="34" y="8"/>
                  </a:lnTo>
                  <a:lnTo>
                    <a:pt x="33" y="11"/>
                  </a:lnTo>
                  <a:lnTo>
                    <a:pt x="33" y="13"/>
                  </a:lnTo>
                  <a:lnTo>
                    <a:pt x="33" y="13"/>
                  </a:lnTo>
                  <a:lnTo>
                    <a:pt x="33" y="13"/>
                  </a:lnTo>
                  <a:lnTo>
                    <a:pt x="34" y="14"/>
                  </a:lnTo>
                  <a:lnTo>
                    <a:pt x="33" y="14"/>
                  </a:lnTo>
                  <a:lnTo>
                    <a:pt x="33" y="14"/>
                  </a:lnTo>
                  <a:lnTo>
                    <a:pt x="33" y="14"/>
                  </a:lnTo>
                  <a:lnTo>
                    <a:pt x="33" y="16"/>
                  </a:lnTo>
                  <a:lnTo>
                    <a:pt x="31" y="18"/>
                  </a:lnTo>
                  <a:lnTo>
                    <a:pt x="31" y="18"/>
                  </a:lnTo>
                  <a:lnTo>
                    <a:pt x="30" y="18"/>
                  </a:lnTo>
                  <a:lnTo>
                    <a:pt x="26" y="18"/>
                  </a:lnTo>
                  <a:lnTo>
                    <a:pt x="23" y="18"/>
                  </a:lnTo>
                  <a:lnTo>
                    <a:pt x="22" y="16"/>
                  </a:lnTo>
                  <a:lnTo>
                    <a:pt x="20" y="16"/>
                  </a:lnTo>
                  <a:lnTo>
                    <a:pt x="20" y="18"/>
                  </a:lnTo>
                  <a:lnTo>
                    <a:pt x="22" y="18"/>
                  </a:lnTo>
                  <a:lnTo>
                    <a:pt x="23" y="18"/>
                  </a:lnTo>
                  <a:lnTo>
                    <a:pt x="22" y="18"/>
                  </a:lnTo>
                  <a:lnTo>
                    <a:pt x="17" y="16"/>
                  </a:lnTo>
                  <a:lnTo>
                    <a:pt x="11" y="14"/>
                  </a:lnTo>
                  <a:lnTo>
                    <a:pt x="7" y="13"/>
                  </a:lnTo>
                  <a:lnTo>
                    <a:pt x="4" y="13"/>
                  </a:lnTo>
                  <a:lnTo>
                    <a:pt x="1" y="11"/>
                  </a:lnTo>
                  <a:lnTo>
                    <a:pt x="0" y="10"/>
                  </a:lnTo>
                  <a:lnTo>
                    <a:pt x="0" y="10"/>
                  </a:lnTo>
                  <a:lnTo>
                    <a:pt x="0" y="8"/>
                  </a:lnTo>
                  <a:lnTo>
                    <a:pt x="0" y="8"/>
                  </a:lnTo>
                  <a:lnTo>
                    <a:pt x="1" y="7"/>
                  </a:lnTo>
                  <a:lnTo>
                    <a:pt x="3" y="5"/>
                  </a:lnTo>
                  <a:lnTo>
                    <a:pt x="3" y="5"/>
                  </a:lnTo>
                  <a:lnTo>
                    <a:pt x="4" y="5"/>
                  </a:lnTo>
                  <a:lnTo>
                    <a:pt x="4" y="5"/>
                  </a:lnTo>
                  <a:lnTo>
                    <a:pt x="4" y="3"/>
                  </a:lnTo>
                  <a:lnTo>
                    <a:pt x="6" y="3"/>
                  </a:lnTo>
                  <a:lnTo>
                    <a:pt x="7" y="3"/>
                  </a:lnTo>
                  <a:lnTo>
                    <a:pt x="7" y="2"/>
                  </a:lnTo>
                  <a:lnTo>
                    <a:pt x="7" y="2"/>
                  </a:lnTo>
                  <a:lnTo>
                    <a:pt x="7" y="2"/>
                  </a:lnTo>
                  <a:lnTo>
                    <a:pt x="7" y="0"/>
                  </a:lnTo>
                  <a:lnTo>
                    <a:pt x="7" y="0"/>
                  </a:lnTo>
                  <a:lnTo>
                    <a:pt x="7" y="0"/>
                  </a:lnTo>
                  <a:lnTo>
                    <a:pt x="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80" name="Freeform 48"/>
            <p:cNvSpPr>
              <a:spLocks noEditPoints="1"/>
            </p:cNvSpPr>
            <p:nvPr/>
          </p:nvSpPr>
          <p:spPr bwMode="auto">
            <a:xfrm>
              <a:off x="5946271" y="4371090"/>
              <a:ext cx="27289" cy="44833"/>
            </a:xfrm>
            <a:custGeom>
              <a:avLst/>
              <a:gdLst>
                <a:gd name="T0" fmla="*/ 3 w 14"/>
                <a:gd name="T1" fmla="*/ 17 h 23"/>
                <a:gd name="T2" fmla="*/ 5 w 14"/>
                <a:gd name="T3" fmla="*/ 19 h 23"/>
                <a:gd name="T4" fmla="*/ 5 w 14"/>
                <a:gd name="T5" fmla="*/ 20 h 23"/>
                <a:gd name="T6" fmla="*/ 3 w 14"/>
                <a:gd name="T7" fmla="*/ 22 h 23"/>
                <a:gd name="T8" fmla="*/ 2 w 14"/>
                <a:gd name="T9" fmla="*/ 23 h 23"/>
                <a:gd name="T10" fmla="*/ 2 w 14"/>
                <a:gd name="T11" fmla="*/ 22 h 23"/>
                <a:gd name="T12" fmla="*/ 0 w 14"/>
                <a:gd name="T13" fmla="*/ 22 h 23"/>
                <a:gd name="T14" fmla="*/ 0 w 14"/>
                <a:gd name="T15" fmla="*/ 20 h 23"/>
                <a:gd name="T16" fmla="*/ 0 w 14"/>
                <a:gd name="T17" fmla="*/ 20 h 23"/>
                <a:gd name="T18" fmla="*/ 2 w 14"/>
                <a:gd name="T19" fmla="*/ 19 h 23"/>
                <a:gd name="T20" fmla="*/ 3 w 14"/>
                <a:gd name="T21" fmla="*/ 17 h 23"/>
                <a:gd name="T22" fmla="*/ 3 w 14"/>
                <a:gd name="T23" fmla="*/ 17 h 23"/>
                <a:gd name="T24" fmla="*/ 14 w 14"/>
                <a:gd name="T25" fmla="*/ 0 h 23"/>
                <a:gd name="T26" fmla="*/ 14 w 14"/>
                <a:gd name="T27" fmla="*/ 0 h 23"/>
                <a:gd name="T28" fmla="*/ 14 w 14"/>
                <a:gd name="T29" fmla="*/ 0 h 23"/>
                <a:gd name="T30" fmla="*/ 14 w 14"/>
                <a:gd name="T31" fmla="*/ 0 h 23"/>
                <a:gd name="T32" fmla="*/ 14 w 14"/>
                <a:gd name="T33" fmla="*/ 1 h 23"/>
                <a:gd name="T34" fmla="*/ 14 w 14"/>
                <a:gd name="T35" fmla="*/ 1 h 23"/>
                <a:gd name="T36" fmla="*/ 13 w 14"/>
                <a:gd name="T37" fmla="*/ 1 h 23"/>
                <a:gd name="T38" fmla="*/ 13 w 14"/>
                <a:gd name="T39" fmla="*/ 0 h 23"/>
                <a:gd name="T40" fmla="*/ 14 w 14"/>
                <a:gd name="T41" fmla="*/ 0 h 23"/>
                <a:gd name="T42" fmla="*/ 14 w 14"/>
                <a:gd name="T4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23">
                  <a:moveTo>
                    <a:pt x="3" y="17"/>
                  </a:moveTo>
                  <a:lnTo>
                    <a:pt x="5" y="19"/>
                  </a:lnTo>
                  <a:lnTo>
                    <a:pt x="5" y="20"/>
                  </a:lnTo>
                  <a:lnTo>
                    <a:pt x="3" y="22"/>
                  </a:lnTo>
                  <a:lnTo>
                    <a:pt x="2" y="23"/>
                  </a:lnTo>
                  <a:lnTo>
                    <a:pt x="2" y="22"/>
                  </a:lnTo>
                  <a:lnTo>
                    <a:pt x="0" y="22"/>
                  </a:lnTo>
                  <a:lnTo>
                    <a:pt x="0" y="20"/>
                  </a:lnTo>
                  <a:lnTo>
                    <a:pt x="0" y="20"/>
                  </a:lnTo>
                  <a:lnTo>
                    <a:pt x="2" y="19"/>
                  </a:lnTo>
                  <a:lnTo>
                    <a:pt x="3" y="17"/>
                  </a:lnTo>
                  <a:lnTo>
                    <a:pt x="3" y="17"/>
                  </a:lnTo>
                  <a:close/>
                  <a:moveTo>
                    <a:pt x="14" y="0"/>
                  </a:moveTo>
                  <a:lnTo>
                    <a:pt x="14" y="0"/>
                  </a:lnTo>
                  <a:lnTo>
                    <a:pt x="14" y="0"/>
                  </a:lnTo>
                  <a:lnTo>
                    <a:pt x="14" y="0"/>
                  </a:lnTo>
                  <a:lnTo>
                    <a:pt x="14" y="1"/>
                  </a:lnTo>
                  <a:lnTo>
                    <a:pt x="14" y="1"/>
                  </a:lnTo>
                  <a:lnTo>
                    <a:pt x="13" y="1"/>
                  </a:lnTo>
                  <a:lnTo>
                    <a:pt x="13" y="0"/>
                  </a:lnTo>
                  <a:lnTo>
                    <a:pt x="14" y="0"/>
                  </a:lnTo>
                  <a:lnTo>
                    <a:pt x="1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81" name="Freeform 49"/>
            <p:cNvSpPr>
              <a:spLocks/>
            </p:cNvSpPr>
            <p:nvPr/>
          </p:nvSpPr>
          <p:spPr bwMode="auto">
            <a:xfrm>
              <a:off x="6445272" y="4072860"/>
              <a:ext cx="311875" cy="245602"/>
            </a:xfrm>
            <a:custGeom>
              <a:avLst/>
              <a:gdLst>
                <a:gd name="T0" fmla="*/ 129 w 160"/>
                <a:gd name="T1" fmla="*/ 8 h 126"/>
                <a:gd name="T2" fmla="*/ 129 w 160"/>
                <a:gd name="T3" fmla="*/ 9 h 126"/>
                <a:gd name="T4" fmla="*/ 130 w 160"/>
                <a:gd name="T5" fmla="*/ 22 h 126"/>
                <a:gd name="T6" fmla="*/ 135 w 160"/>
                <a:gd name="T7" fmla="*/ 25 h 126"/>
                <a:gd name="T8" fmla="*/ 141 w 160"/>
                <a:gd name="T9" fmla="*/ 33 h 126"/>
                <a:gd name="T10" fmla="*/ 141 w 160"/>
                <a:gd name="T11" fmla="*/ 34 h 126"/>
                <a:gd name="T12" fmla="*/ 140 w 160"/>
                <a:gd name="T13" fmla="*/ 39 h 126"/>
                <a:gd name="T14" fmla="*/ 143 w 160"/>
                <a:gd name="T15" fmla="*/ 41 h 126"/>
                <a:gd name="T16" fmla="*/ 143 w 160"/>
                <a:gd name="T17" fmla="*/ 53 h 126"/>
                <a:gd name="T18" fmla="*/ 135 w 160"/>
                <a:gd name="T19" fmla="*/ 55 h 126"/>
                <a:gd name="T20" fmla="*/ 127 w 160"/>
                <a:gd name="T21" fmla="*/ 61 h 126"/>
                <a:gd name="T22" fmla="*/ 135 w 160"/>
                <a:gd name="T23" fmla="*/ 66 h 126"/>
                <a:gd name="T24" fmla="*/ 143 w 160"/>
                <a:gd name="T25" fmla="*/ 71 h 126"/>
                <a:gd name="T26" fmla="*/ 151 w 160"/>
                <a:gd name="T27" fmla="*/ 80 h 126"/>
                <a:gd name="T28" fmla="*/ 157 w 160"/>
                <a:gd name="T29" fmla="*/ 93 h 126"/>
                <a:gd name="T30" fmla="*/ 157 w 160"/>
                <a:gd name="T31" fmla="*/ 101 h 126"/>
                <a:gd name="T32" fmla="*/ 138 w 160"/>
                <a:gd name="T33" fmla="*/ 120 h 126"/>
                <a:gd name="T34" fmla="*/ 127 w 160"/>
                <a:gd name="T35" fmla="*/ 121 h 126"/>
                <a:gd name="T36" fmla="*/ 116 w 160"/>
                <a:gd name="T37" fmla="*/ 124 h 126"/>
                <a:gd name="T38" fmla="*/ 113 w 160"/>
                <a:gd name="T39" fmla="*/ 124 h 126"/>
                <a:gd name="T40" fmla="*/ 105 w 160"/>
                <a:gd name="T41" fmla="*/ 124 h 126"/>
                <a:gd name="T42" fmla="*/ 97 w 160"/>
                <a:gd name="T43" fmla="*/ 126 h 126"/>
                <a:gd name="T44" fmla="*/ 94 w 160"/>
                <a:gd name="T45" fmla="*/ 124 h 126"/>
                <a:gd name="T46" fmla="*/ 91 w 160"/>
                <a:gd name="T47" fmla="*/ 121 h 126"/>
                <a:gd name="T48" fmla="*/ 80 w 160"/>
                <a:gd name="T49" fmla="*/ 110 h 126"/>
                <a:gd name="T50" fmla="*/ 71 w 160"/>
                <a:gd name="T51" fmla="*/ 113 h 126"/>
                <a:gd name="T52" fmla="*/ 61 w 160"/>
                <a:gd name="T53" fmla="*/ 115 h 126"/>
                <a:gd name="T54" fmla="*/ 55 w 160"/>
                <a:gd name="T55" fmla="*/ 112 h 126"/>
                <a:gd name="T56" fmla="*/ 50 w 160"/>
                <a:gd name="T57" fmla="*/ 107 h 126"/>
                <a:gd name="T58" fmla="*/ 44 w 160"/>
                <a:gd name="T59" fmla="*/ 97 h 126"/>
                <a:gd name="T60" fmla="*/ 41 w 160"/>
                <a:gd name="T61" fmla="*/ 93 h 126"/>
                <a:gd name="T62" fmla="*/ 33 w 160"/>
                <a:gd name="T63" fmla="*/ 86 h 126"/>
                <a:gd name="T64" fmla="*/ 30 w 160"/>
                <a:gd name="T65" fmla="*/ 79 h 126"/>
                <a:gd name="T66" fmla="*/ 17 w 160"/>
                <a:gd name="T67" fmla="*/ 69 h 126"/>
                <a:gd name="T68" fmla="*/ 12 w 160"/>
                <a:gd name="T69" fmla="*/ 61 h 126"/>
                <a:gd name="T70" fmla="*/ 1 w 160"/>
                <a:gd name="T71" fmla="*/ 57 h 126"/>
                <a:gd name="T72" fmla="*/ 1 w 160"/>
                <a:gd name="T73" fmla="*/ 50 h 126"/>
                <a:gd name="T74" fmla="*/ 7 w 160"/>
                <a:gd name="T75" fmla="*/ 44 h 126"/>
                <a:gd name="T76" fmla="*/ 9 w 160"/>
                <a:gd name="T77" fmla="*/ 39 h 126"/>
                <a:gd name="T78" fmla="*/ 12 w 160"/>
                <a:gd name="T79" fmla="*/ 31 h 126"/>
                <a:gd name="T80" fmla="*/ 17 w 160"/>
                <a:gd name="T81" fmla="*/ 28 h 126"/>
                <a:gd name="T82" fmla="*/ 25 w 160"/>
                <a:gd name="T83" fmla="*/ 30 h 126"/>
                <a:gd name="T84" fmla="*/ 36 w 160"/>
                <a:gd name="T85" fmla="*/ 39 h 126"/>
                <a:gd name="T86" fmla="*/ 53 w 160"/>
                <a:gd name="T87" fmla="*/ 38 h 126"/>
                <a:gd name="T88" fmla="*/ 69 w 160"/>
                <a:gd name="T89" fmla="*/ 39 h 126"/>
                <a:gd name="T90" fmla="*/ 77 w 160"/>
                <a:gd name="T91" fmla="*/ 36 h 126"/>
                <a:gd name="T92" fmla="*/ 83 w 160"/>
                <a:gd name="T93" fmla="*/ 28 h 126"/>
                <a:gd name="T94" fmla="*/ 96 w 160"/>
                <a:gd name="T95" fmla="*/ 36 h 126"/>
                <a:gd name="T96" fmla="*/ 102 w 160"/>
                <a:gd name="T97" fmla="*/ 36 h 126"/>
                <a:gd name="T98" fmla="*/ 113 w 160"/>
                <a:gd name="T99" fmla="*/ 23 h 126"/>
                <a:gd name="T100" fmla="*/ 118 w 160"/>
                <a:gd name="T101" fmla="*/ 12 h 126"/>
                <a:gd name="T102" fmla="*/ 115 w 160"/>
                <a:gd name="T103" fmla="*/ 3 h 126"/>
                <a:gd name="T104" fmla="*/ 124 w 160"/>
                <a:gd name="T105" fmla="*/ 1 h 126"/>
                <a:gd name="T106" fmla="*/ 124 w 160"/>
                <a:gd name="T10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0" h="126">
                  <a:moveTo>
                    <a:pt x="124" y="0"/>
                  </a:moveTo>
                  <a:lnTo>
                    <a:pt x="130" y="0"/>
                  </a:lnTo>
                  <a:lnTo>
                    <a:pt x="130" y="1"/>
                  </a:lnTo>
                  <a:lnTo>
                    <a:pt x="130" y="5"/>
                  </a:lnTo>
                  <a:lnTo>
                    <a:pt x="130" y="6"/>
                  </a:lnTo>
                  <a:lnTo>
                    <a:pt x="129" y="8"/>
                  </a:lnTo>
                  <a:lnTo>
                    <a:pt x="129" y="8"/>
                  </a:lnTo>
                  <a:lnTo>
                    <a:pt x="129" y="8"/>
                  </a:lnTo>
                  <a:lnTo>
                    <a:pt x="129" y="9"/>
                  </a:lnTo>
                  <a:lnTo>
                    <a:pt x="129" y="9"/>
                  </a:lnTo>
                  <a:lnTo>
                    <a:pt x="129" y="9"/>
                  </a:lnTo>
                  <a:lnTo>
                    <a:pt x="129" y="9"/>
                  </a:lnTo>
                  <a:lnTo>
                    <a:pt x="129" y="9"/>
                  </a:lnTo>
                  <a:lnTo>
                    <a:pt x="130" y="20"/>
                  </a:lnTo>
                  <a:lnTo>
                    <a:pt x="130" y="20"/>
                  </a:lnTo>
                  <a:lnTo>
                    <a:pt x="130" y="20"/>
                  </a:lnTo>
                  <a:lnTo>
                    <a:pt x="130" y="22"/>
                  </a:lnTo>
                  <a:lnTo>
                    <a:pt x="130" y="22"/>
                  </a:lnTo>
                  <a:lnTo>
                    <a:pt x="130" y="22"/>
                  </a:lnTo>
                  <a:lnTo>
                    <a:pt x="130" y="22"/>
                  </a:lnTo>
                  <a:lnTo>
                    <a:pt x="134" y="23"/>
                  </a:lnTo>
                  <a:lnTo>
                    <a:pt x="134" y="23"/>
                  </a:lnTo>
                  <a:lnTo>
                    <a:pt x="134" y="23"/>
                  </a:lnTo>
                  <a:lnTo>
                    <a:pt x="135" y="25"/>
                  </a:lnTo>
                  <a:lnTo>
                    <a:pt x="141" y="30"/>
                  </a:lnTo>
                  <a:lnTo>
                    <a:pt x="141" y="30"/>
                  </a:lnTo>
                  <a:lnTo>
                    <a:pt x="141" y="31"/>
                  </a:lnTo>
                  <a:lnTo>
                    <a:pt x="141" y="31"/>
                  </a:lnTo>
                  <a:lnTo>
                    <a:pt x="141" y="31"/>
                  </a:lnTo>
                  <a:lnTo>
                    <a:pt x="141" y="33"/>
                  </a:lnTo>
                  <a:lnTo>
                    <a:pt x="141" y="33"/>
                  </a:lnTo>
                  <a:lnTo>
                    <a:pt x="141" y="34"/>
                  </a:lnTo>
                  <a:lnTo>
                    <a:pt x="141" y="34"/>
                  </a:lnTo>
                  <a:lnTo>
                    <a:pt x="141" y="34"/>
                  </a:lnTo>
                  <a:lnTo>
                    <a:pt x="141" y="34"/>
                  </a:lnTo>
                  <a:lnTo>
                    <a:pt x="141" y="34"/>
                  </a:lnTo>
                  <a:lnTo>
                    <a:pt x="141" y="34"/>
                  </a:lnTo>
                  <a:lnTo>
                    <a:pt x="141" y="36"/>
                  </a:lnTo>
                  <a:lnTo>
                    <a:pt x="140" y="38"/>
                  </a:lnTo>
                  <a:lnTo>
                    <a:pt x="140" y="39"/>
                  </a:lnTo>
                  <a:lnTo>
                    <a:pt x="140" y="39"/>
                  </a:lnTo>
                  <a:lnTo>
                    <a:pt x="140" y="39"/>
                  </a:lnTo>
                  <a:lnTo>
                    <a:pt x="140" y="41"/>
                  </a:lnTo>
                  <a:lnTo>
                    <a:pt x="140" y="41"/>
                  </a:lnTo>
                  <a:lnTo>
                    <a:pt x="140" y="41"/>
                  </a:lnTo>
                  <a:lnTo>
                    <a:pt x="140" y="41"/>
                  </a:lnTo>
                  <a:lnTo>
                    <a:pt x="143" y="41"/>
                  </a:lnTo>
                  <a:lnTo>
                    <a:pt x="143" y="41"/>
                  </a:lnTo>
                  <a:lnTo>
                    <a:pt x="143" y="41"/>
                  </a:lnTo>
                  <a:lnTo>
                    <a:pt x="143" y="44"/>
                  </a:lnTo>
                  <a:lnTo>
                    <a:pt x="143" y="47"/>
                  </a:lnTo>
                  <a:lnTo>
                    <a:pt x="143" y="50"/>
                  </a:lnTo>
                  <a:lnTo>
                    <a:pt x="143" y="52"/>
                  </a:lnTo>
                  <a:lnTo>
                    <a:pt x="143" y="53"/>
                  </a:lnTo>
                  <a:lnTo>
                    <a:pt x="143" y="53"/>
                  </a:lnTo>
                  <a:lnTo>
                    <a:pt x="143" y="55"/>
                  </a:lnTo>
                  <a:lnTo>
                    <a:pt x="141" y="55"/>
                  </a:lnTo>
                  <a:lnTo>
                    <a:pt x="140" y="55"/>
                  </a:lnTo>
                  <a:lnTo>
                    <a:pt x="137" y="55"/>
                  </a:lnTo>
                  <a:lnTo>
                    <a:pt x="135" y="55"/>
                  </a:lnTo>
                  <a:lnTo>
                    <a:pt x="134" y="55"/>
                  </a:lnTo>
                  <a:lnTo>
                    <a:pt x="132" y="55"/>
                  </a:lnTo>
                  <a:lnTo>
                    <a:pt x="130" y="55"/>
                  </a:lnTo>
                  <a:lnTo>
                    <a:pt x="130" y="58"/>
                  </a:lnTo>
                  <a:lnTo>
                    <a:pt x="129" y="61"/>
                  </a:lnTo>
                  <a:lnTo>
                    <a:pt x="127" y="61"/>
                  </a:lnTo>
                  <a:lnTo>
                    <a:pt x="127" y="63"/>
                  </a:lnTo>
                  <a:lnTo>
                    <a:pt x="127" y="63"/>
                  </a:lnTo>
                  <a:lnTo>
                    <a:pt x="129" y="64"/>
                  </a:lnTo>
                  <a:lnTo>
                    <a:pt x="130" y="64"/>
                  </a:lnTo>
                  <a:lnTo>
                    <a:pt x="134" y="66"/>
                  </a:lnTo>
                  <a:lnTo>
                    <a:pt x="135" y="66"/>
                  </a:lnTo>
                  <a:lnTo>
                    <a:pt x="137" y="66"/>
                  </a:lnTo>
                  <a:lnTo>
                    <a:pt x="137" y="66"/>
                  </a:lnTo>
                  <a:lnTo>
                    <a:pt x="141" y="69"/>
                  </a:lnTo>
                  <a:lnTo>
                    <a:pt x="141" y="69"/>
                  </a:lnTo>
                  <a:lnTo>
                    <a:pt x="143" y="71"/>
                  </a:lnTo>
                  <a:lnTo>
                    <a:pt x="143" y="71"/>
                  </a:lnTo>
                  <a:lnTo>
                    <a:pt x="143" y="72"/>
                  </a:lnTo>
                  <a:lnTo>
                    <a:pt x="145" y="74"/>
                  </a:lnTo>
                  <a:lnTo>
                    <a:pt x="146" y="75"/>
                  </a:lnTo>
                  <a:lnTo>
                    <a:pt x="149" y="77"/>
                  </a:lnTo>
                  <a:lnTo>
                    <a:pt x="151" y="79"/>
                  </a:lnTo>
                  <a:lnTo>
                    <a:pt x="151" y="80"/>
                  </a:lnTo>
                  <a:lnTo>
                    <a:pt x="153" y="80"/>
                  </a:lnTo>
                  <a:lnTo>
                    <a:pt x="153" y="82"/>
                  </a:lnTo>
                  <a:lnTo>
                    <a:pt x="154" y="86"/>
                  </a:lnTo>
                  <a:lnTo>
                    <a:pt x="156" y="88"/>
                  </a:lnTo>
                  <a:lnTo>
                    <a:pt x="156" y="90"/>
                  </a:lnTo>
                  <a:lnTo>
                    <a:pt x="157" y="93"/>
                  </a:lnTo>
                  <a:lnTo>
                    <a:pt x="157" y="93"/>
                  </a:lnTo>
                  <a:lnTo>
                    <a:pt x="157" y="94"/>
                  </a:lnTo>
                  <a:lnTo>
                    <a:pt x="159" y="96"/>
                  </a:lnTo>
                  <a:lnTo>
                    <a:pt x="160" y="97"/>
                  </a:lnTo>
                  <a:lnTo>
                    <a:pt x="160" y="97"/>
                  </a:lnTo>
                  <a:lnTo>
                    <a:pt x="157" y="101"/>
                  </a:lnTo>
                  <a:lnTo>
                    <a:pt x="156" y="102"/>
                  </a:lnTo>
                  <a:lnTo>
                    <a:pt x="151" y="107"/>
                  </a:lnTo>
                  <a:lnTo>
                    <a:pt x="148" y="110"/>
                  </a:lnTo>
                  <a:lnTo>
                    <a:pt x="145" y="113"/>
                  </a:lnTo>
                  <a:lnTo>
                    <a:pt x="141" y="116"/>
                  </a:lnTo>
                  <a:lnTo>
                    <a:pt x="138" y="120"/>
                  </a:lnTo>
                  <a:lnTo>
                    <a:pt x="137" y="121"/>
                  </a:lnTo>
                  <a:lnTo>
                    <a:pt x="135" y="123"/>
                  </a:lnTo>
                  <a:lnTo>
                    <a:pt x="135" y="123"/>
                  </a:lnTo>
                  <a:lnTo>
                    <a:pt x="132" y="123"/>
                  </a:lnTo>
                  <a:lnTo>
                    <a:pt x="130" y="123"/>
                  </a:lnTo>
                  <a:lnTo>
                    <a:pt x="127" y="121"/>
                  </a:lnTo>
                  <a:lnTo>
                    <a:pt x="126" y="121"/>
                  </a:lnTo>
                  <a:lnTo>
                    <a:pt x="124" y="123"/>
                  </a:lnTo>
                  <a:lnTo>
                    <a:pt x="123" y="123"/>
                  </a:lnTo>
                  <a:lnTo>
                    <a:pt x="121" y="123"/>
                  </a:lnTo>
                  <a:lnTo>
                    <a:pt x="118" y="123"/>
                  </a:lnTo>
                  <a:lnTo>
                    <a:pt x="116" y="124"/>
                  </a:lnTo>
                  <a:lnTo>
                    <a:pt x="116" y="124"/>
                  </a:lnTo>
                  <a:lnTo>
                    <a:pt x="116" y="126"/>
                  </a:lnTo>
                  <a:lnTo>
                    <a:pt x="115" y="126"/>
                  </a:lnTo>
                  <a:lnTo>
                    <a:pt x="115" y="126"/>
                  </a:lnTo>
                  <a:lnTo>
                    <a:pt x="115" y="126"/>
                  </a:lnTo>
                  <a:lnTo>
                    <a:pt x="113" y="124"/>
                  </a:lnTo>
                  <a:lnTo>
                    <a:pt x="112" y="123"/>
                  </a:lnTo>
                  <a:lnTo>
                    <a:pt x="112" y="123"/>
                  </a:lnTo>
                  <a:lnTo>
                    <a:pt x="110" y="121"/>
                  </a:lnTo>
                  <a:lnTo>
                    <a:pt x="108" y="123"/>
                  </a:lnTo>
                  <a:lnTo>
                    <a:pt x="107" y="124"/>
                  </a:lnTo>
                  <a:lnTo>
                    <a:pt x="105" y="124"/>
                  </a:lnTo>
                  <a:lnTo>
                    <a:pt x="104" y="123"/>
                  </a:lnTo>
                  <a:lnTo>
                    <a:pt x="102" y="123"/>
                  </a:lnTo>
                  <a:lnTo>
                    <a:pt x="100" y="123"/>
                  </a:lnTo>
                  <a:lnTo>
                    <a:pt x="99" y="123"/>
                  </a:lnTo>
                  <a:lnTo>
                    <a:pt x="97" y="124"/>
                  </a:lnTo>
                  <a:lnTo>
                    <a:pt x="97" y="126"/>
                  </a:lnTo>
                  <a:lnTo>
                    <a:pt x="97" y="126"/>
                  </a:lnTo>
                  <a:lnTo>
                    <a:pt x="96" y="126"/>
                  </a:lnTo>
                  <a:lnTo>
                    <a:pt x="96" y="126"/>
                  </a:lnTo>
                  <a:lnTo>
                    <a:pt x="96" y="124"/>
                  </a:lnTo>
                  <a:lnTo>
                    <a:pt x="94" y="124"/>
                  </a:lnTo>
                  <a:lnTo>
                    <a:pt x="94" y="124"/>
                  </a:lnTo>
                  <a:lnTo>
                    <a:pt x="93" y="124"/>
                  </a:lnTo>
                  <a:lnTo>
                    <a:pt x="93" y="124"/>
                  </a:lnTo>
                  <a:lnTo>
                    <a:pt x="93" y="123"/>
                  </a:lnTo>
                  <a:lnTo>
                    <a:pt x="93" y="123"/>
                  </a:lnTo>
                  <a:lnTo>
                    <a:pt x="91" y="121"/>
                  </a:lnTo>
                  <a:lnTo>
                    <a:pt x="91" y="121"/>
                  </a:lnTo>
                  <a:lnTo>
                    <a:pt x="88" y="120"/>
                  </a:lnTo>
                  <a:lnTo>
                    <a:pt x="85" y="116"/>
                  </a:lnTo>
                  <a:lnTo>
                    <a:pt x="83" y="115"/>
                  </a:lnTo>
                  <a:lnTo>
                    <a:pt x="83" y="115"/>
                  </a:lnTo>
                  <a:lnTo>
                    <a:pt x="82" y="112"/>
                  </a:lnTo>
                  <a:lnTo>
                    <a:pt x="80" y="110"/>
                  </a:lnTo>
                  <a:lnTo>
                    <a:pt x="78" y="110"/>
                  </a:lnTo>
                  <a:lnTo>
                    <a:pt x="77" y="110"/>
                  </a:lnTo>
                  <a:lnTo>
                    <a:pt x="75" y="112"/>
                  </a:lnTo>
                  <a:lnTo>
                    <a:pt x="74" y="113"/>
                  </a:lnTo>
                  <a:lnTo>
                    <a:pt x="72" y="113"/>
                  </a:lnTo>
                  <a:lnTo>
                    <a:pt x="71" y="113"/>
                  </a:lnTo>
                  <a:lnTo>
                    <a:pt x="69" y="112"/>
                  </a:lnTo>
                  <a:lnTo>
                    <a:pt x="66" y="112"/>
                  </a:lnTo>
                  <a:lnTo>
                    <a:pt x="64" y="112"/>
                  </a:lnTo>
                  <a:lnTo>
                    <a:pt x="63" y="113"/>
                  </a:lnTo>
                  <a:lnTo>
                    <a:pt x="61" y="115"/>
                  </a:lnTo>
                  <a:lnTo>
                    <a:pt x="61" y="115"/>
                  </a:lnTo>
                  <a:lnTo>
                    <a:pt x="59" y="115"/>
                  </a:lnTo>
                  <a:lnTo>
                    <a:pt x="59" y="113"/>
                  </a:lnTo>
                  <a:lnTo>
                    <a:pt x="58" y="113"/>
                  </a:lnTo>
                  <a:lnTo>
                    <a:pt x="56" y="113"/>
                  </a:lnTo>
                  <a:lnTo>
                    <a:pt x="56" y="112"/>
                  </a:lnTo>
                  <a:lnTo>
                    <a:pt x="55" y="112"/>
                  </a:lnTo>
                  <a:lnTo>
                    <a:pt x="55" y="110"/>
                  </a:lnTo>
                  <a:lnTo>
                    <a:pt x="53" y="110"/>
                  </a:lnTo>
                  <a:lnTo>
                    <a:pt x="53" y="110"/>
                  </a:lnTo>
                  <a:lnTo>
                    <a:pt x="52" y="109"/>
                  </a:lnTo>
                  <a:lnTo>
                    <a:pt x="52" y="109"/>
                  </a:lnTo>
                  <a:lnTo>
                    <a:pt x="50" y="107"/>
                  </a:lnTo>
                  <a:lnTo>
                    <a:pt x="48" y="105"/>
                  </a:lnTo>
                  <a:lnTo>
                    <a:pt x="47" y="104"/>
                  </a:lnTo>
                  <a:lnTo>
                    <a:pt x="47" y="102"/>
                  </a:lnTo>
                  <a:lnTo>
                    <a:pt x="45" y="102"/>
                  </a:lnTo>
                  <a:lnTo>
                    <a:pt x="45" y="101"/>
                  </a:lnTo>
                  <a:lnTo>
                    <a:pt x="44" y="97"/>
                  </a:lnTo>
                  <a:lnTo>
                    <a:pt x="44" y="96"/>
                  </a:lnTo>
                  <a:lnTo>
                    <a:pt x="44" y="96"/>
                  </a:lnTo>
                  <a:lnTo>
                    <a:pt x="44" y="94"/>
                  </a:lnTo>
                  <a:lnTo>
                    <a:pt x="44" y="94"/>
                  </a:lnTo>
                  <a:lnTo>
                    <a:pt x="42" y="93"/>
                  </a:lnTo>
                  <a:lnTo>
                    <a:pt x="41" y="93"/>
                  </a:lnTo>
                  <a:lnTo>
                    <a:pt x="37" y="91"/>
                  </a:lnTo>
                  <a:lnTo>
                    <a:pt x="37" y="90"/>
                  </a:lnTo>
                  <a:lnTo>
                    <a:pt x="36" y="90"/>
                  </a:lnTo>
                  <a:lnTo>
                    <a:pt x="34" y="90"/>
                  </a:lnTo>
                  <a:lnTo>
                    <a:pt x="33" y="88"/>
                  </a:lnTo>
                  <a:lnTo>
                    <a:pt x="33" y="86"/>
                  </a:lnTo>
                  <a:lnTo>
                    <a:pt x="31" y="85"/>
                  </a:lnTo>
                  <a:lnTo>
                    <a:pt x="31" y="85"/>
                  </a:lnTo>
                  <a:lnTo>
                    <a:pt x="31" y="83"/>
                  </a:lnTo>
                  <a:lnTo>
                    <a:pt x="31" y="82"/>
                  </a:lnTo>
                  <a:lnTo>
                    <a:pt x="31" y="80"/>
                  </a:lnTo>
                  <a:lnTo>
                    <a:pt x="30" y="79"/>
                  </a:lnTo>
                  <a:lnTo>
                    <a:pt x="28" y="77"/>
                  </a:lnTo>
                  <a:lnTo>
                    <a:pt x="26" y="77"/>
                  </a:lnTo>
                  <a:lnTo>
                    <a:pt x="25" y="75"/>
                  </a:lnTo>
                  <a:lnTo>
                    <a:pt x="20" y="72"/>
                  </a:lnTo>
                  <a:lnTo>
                    <a:pt x="17" y="71"/>
                  </a:lnTo>
                  <a:lnTo>
                    <a:pt x="17" y="69"/>
                  </a:lnTo>
                  <a:lnTo>
                    <a:pt x="15" y="68"/>
                  </a:lnTo>
                  <a:lnTo>
                    <a:pt x="15" y="68"/>
                  </a:lnTo>
                  <a:lnTo>
                    <a:pt x="15" y="66"/>
                  </a:lnTo>
                  <a:lnTo>
                    <a:pt x="15" y="66"/>
                  </a:lnTo>
                  <a:lnTo>
                    <a:pt x="15" y="64"/>
                  </a:lnTo>
                  <a:lnTo>
                    <a:pt x="12" y="61"/>
                  </a:lnTo>
                  <a:lnTo>
                    <a:pt x="11" y="60"/>
                  </a:lnTo>
                  <a:lnTo>
                    <a:pt x="9" y="58"/>
                  </a:lnTo>
                  <a:lnTo>
                    <a:pt x="4" y="58"/>
                  </a:lnTo>
                  <a:lnTo>
                    <a:pt x="3" y="58"/>
                  </a:lnTo>
                  <a:lnTo>
                    <a:pt x="1" y="57"/>
                  </a:lnTo>
                  <a:lnTo>
                    <a:pt x="1" y="57"/>
                  </a:lnTo>
                  <a:lnTo>
                    <a:pt x="0" y="55"/>
                  </a:lnTo>
                  <a:lnTo>
                    <a:pt x="1" y="52"/>
                  </a:lnTo>
                  <a:lnTo>
                    <a:pt x="1" y="52"/>
                  </a:lnTo>
                  <a:lnTo>
                    <a:pt x="0" y="52"/>
                  </a:lnTo>
                  <a:lnTo>
                    <a:pt x="0" y="52"/>
                  </a:lnTo>
                  <a:lnTo>
                    <a:pt x="1" y="50"/>
                  </a:lnTo>
                  <a:lnTo>
                    <a:pt x="3" y="50"/>
                  </a:lnTo>
                  <a:lnTo>
                    <a:pt x="6" y="49"/>
                  </a:lnTo>
                  <a:lnTo>
                    <a:pt x="6" y="49"/>
                  </a:lnTo>
                  <a:lnTo>
                    <a:pt x="6" y="47"/>
                  </a:lnTo>
                  <a:lnTo>
                    <a:pt x="6" y="45"/>
                  </a:lnTo>
                  <a:lnTo>
                    <a:pt x="7" y="44"/>
                  </a:lnTo>
                  <a:lnTo>
                    <a:pt x="7" y="44"/>
                  </a:lnTo>
                  <a:lnTo>
                    <a:pt x="7" y="42"/>
                  </a:lnTo>
                  <a:lnTo>
                    <a:pt x="7" y="41"/>
                  </a:lnTo>
                  <a:lnTo>
                    <a:pt x="7" y="41"/>
                  </a:lnTo>
                  <a:lnTo>
                    <a:pt x="9" y="39"/>
                  </a:lnTo>
                  <a:lnTo>
                    <a:pt x="9" y="39"/>
                  </a:lnTo>
                  <a:lnTo>
                    <a:pt x="9" y="38"/>
                  </a:lnTo>
                  <a:lnTo>
                    <a:pt x="9" y="36"/>
                  </a:lnTo>
                  <a:lnTo>
                    <a:pt x="9" y="34"/>
                  </a:lnTo>
                  <a:lnTo>
                    <a:pt x="12" y="33"/>
                  </a:lnTo>
                  <a:lnTo>
                    <a:pt x="12" y="31"/>
                  </a:lnTo>
                  <a:lnTo>
                    <a:pt x="12" y="31"/>
                  </a:lnTo>
                  <a:lnTo>
                    <a:pt x="12" y="30"/>
                  </a:lnTo>
                  <a:lnTo>
                    <a:pt x="12" y="30"/>
                  </a:lnTo>
                  <a:lnTo>
                    <a:pt x="14" y="28"/>
                  </a:lnTo>
                  <a:lnTo>
                    <a:pt x="14" y="28"/>
                  </a:lnTo>
                  <a:lnTo>
                    <a:pt x="15" y="28"/>
                  </a:lnTo>
                  <a:lnTo>
                    <a:pt x="17" y="28"/>
                  </a:lnTo>
                  <a:lnTo>
                    <a:pt x="23" y="27"/>
                  </a:lnTo>
                  <a:lnTo>
                    <a:pt x="25" y="27"/>
                  </a:lnTo>
                  <a:lnTo>
                    <a:pt x="25" y="28"/>
                  </a:lnTo>
                  <a:lnTo>
                    <a:pt x="25" y="28"/>
                  </a:lnTo>
                  <a:lnTo>
                    <a:pt x="25" y="30"/>
                  </a:lnTo>
                  <a:lnTo>
                    <a:pt x="25" y="30"/>
                  </a:lnTo>
                  <a:lnTo>
                    <a:pt x="26" y="31"/>
                  </a:lnTo>
                  <a:lnTo>
                    <a:pt x="28" y="31"/>
                  </a:lnTo>
                  <a:lnTo>
                    <a:pt x="28" y="33"/>
                  </a:lnTo>
                  <a:lnTo>
                    <a:pt x="30" y="33"/>
                  </a:lnTo>
                  <a:lnTo>
                    <a:pt x="34" y="39"/>
                  </a:lnTo>
                  <a:lnTo>
                    <a:pt x="36" y="39"/>
                  </a:lnTo>
                  <a:lnTo>
                    <a:pt x="37" y="39"/>
                  </a:lnTo>
                  <a:lnTo>
                    <a:pt x="41" y="38"/>
                  </a:lnTo>
                  <a:lnTo>
                    <a:pt x="42" y="38"/>
                  </a:lnTo>
                  <a:lnTo>
                    <a:pt x="53" y="38"/>
                  </a:lnTo>
                  <a:lnTo>
                    <a:pt x="53" y="38"/>
                  </a:lnTo>
                  <a:lnTo>
                    <a:pt x="53" y="38"/>
                  </a:lnTo>
                  <a:lnTo>
                    <a:pt x="55" y="41"/>
                  </a:lnTo>
                  <a:lnTo>
                    <a:pt x="56" y="42"/>
                  </a:lnTo>
                  <a:lnTo>
                    <a:pt x="67" y="42"/>
                  </a:lnTo>
                  <a:lnTo>
                    <a:pt x="67" y="41"/>
                  </a:lnTo>
                  <a:lnTo>
                    <a:pt x="67" y="41"/>
                  </a:lnTo>
                  <a:lnTo>
                    <a:pt x="69" y="39"/>
                  </a:lnTo>
                  <a:lnTo>
                    <a:pt x="69" y="38"/>
                  </a:lnTo>
                  <a:lnTo>
                    <a:pt x="69" y="38"/>
                  </a:lnTo>
                  <a:lnTo>
                    <a:pt x="71" y="38"/>
                  </a:lnTo>
                  <a:lnTo>
                    <a:pt x="72" y="38"/>
                  </a:lnTo>
                  <a:lnTo>
                    <a:pt x="74" y="36"/>
                  </a:lnTo>
                  <a:lnTo>
                    <a:pt x="77" y="36"/>
                  </a:lnTo>
                  <a:lnTo>
                    <a:pt x="78" y="34"/>
                  </a:lnTo>
                  <a:lnTo>
                    <a:pt x="78" y="33"/>
                  </a:lnTo>
                  <a:lnTo>
                    <a:pt x="78" y="31"/>
                  </a:lnTo>
                  <a:lnTo>
                    <a:pt x="78" y="31"/>
                  </a:lnTo>
                  <a:lnTo>
                    <a:pt x="80" y="31"/>
                  </a:lnTo>
                  <a:lnTo>
                    <a:pt x="83" y="28"/>
                  </a:lnTo>
                  <a:lnTo>
                    <a:pt x="85" y="28"/>
                  </a:lnTo>
                  <a:lnTo>
                    <a:pt x="91" y="33"/>
                  </a:lnTo>
                  <a:lnTo>
                    <a:pt x="96" y="36"/>
                  </a:lnTo>
                  <a:lnTo>
                    <a:pt x="96" y="36"/>
                  </a:lnTo>
                  <a:lnTo>
                    <a:pt x="96" y="36"/>
                  </a:lnTo>
                  <a:lnTo>
                    <a:pt x="96" y="36"/>
                  </a:lnTo>
                  <a:lnTo>
                    <a:pt x="96" y="36"/>
                  </a:lnTo>
                  <a:lnTo>
                    <a:pt x="96" y="36"/>
                  </a:lnTo>
                  <a:lnTo>
                    <a:pt x="96" y="36"/>
                  </a:lnTo>
                  <a:lnTo>
                    <a:pt x="97" y="36"/>
                  </a:lnTo>
                  <a:lnTo>
                    <a:pt x="100" y="36"/>
                  </a:lnTo>
                  <a:lnTo>
                    <a:pt x="102" y="36"/>
                  </a:lnTo>
                  <a:lnTo>
                    <a:pt x="108" y="30"/>
                  </a:lnTo>
                  <a:lnTo>
                    <a:pt x="110" y="27"/>
                  </a:lnTo>
                  <a:lnTo>
                    <a:pt x="110" y="27"/>
                  </a:lnTo>
                  <a:lnTo>
                    <a:pt x="112" y="25"/>
                  </a:lnTo>
                  <a:lnTo>
                    <a:pt x="112" y="23"/>
                  </a:lnTo>
                  <a:lnTo>
                    <a:pt x="113" y="23"/>
                  </a:lnTo>
                  <a:lnTo>
                    <a:pt x="119" y="17"/>
                  </a:lnTo>
                  <a:lnTo>
                    <a:pt x="119" y="17"/>
                  </a:lnTo>
                  <a:lnTo>
                    <a:pt x="119" y="16"/>
                  </a:lnTo>
                  <a:lnTo>
                    <a:pt x="118" y="14"/>
                  </a:lnTo>
                  <a:lnTo>
                    <a:pt x="118" y="14"/>
                  </a:lnTo>
                  <a:lnTo>
                    <a:pt x="118" y="12"/>
                  </a:lnTo>
                  <a:lnTo>
                    <a:pt x="118" y="9"/>
                  </a:lnTo>
                  <a:lnTo>
                    <a:pt x="118" y="8"/>
                  </a:lnTo>
                  <a:lnTo>
                    <a:pt x="118" y="8"/>
                  </a:lnTo>
                  <a:lnTo>
                    <a:pt x="118" y="8"/>
                  </a:lnTo>
                  <a:lnTo>
                    <a:pt x="118" y="8"/>
                  </a:lnTo>
                  <a:lnTo>
                    <a:pt x="115" y="3"/>
                  </a:lnTo>
                  <a:lnTo>
                    <a:pt x="124" y="3"/>
                  </a:lnTo>
                  <a:lnTo>
                    <a:pt x="124" y="3"/>
                  </a:lnTo>
                  <a:lnTo>
                    <a:pt x="124" y="3"/>
                  </a:lnTo>
                  <a:lnTo>
                    <a:pt x="124" y="3"/>
                  </a:lnTo>
                  <a:lnTo>
                    <a:pt x="124" y="1"/>
                  </a:lnTo>
                  <a:lnTo>
                    <a:pt x="124" y="1"/>
                  </a:lnTo>
                  <a:lnTo>
                    <a:pt x="124" y="1"/>
                  </a:lnTo>
                  <a:lnTo>
                    <a:pt x="124" y="1"/>
                  </a:lnTo>
                  <a:lnTo>
                    <a:pt x="124" y="1"/>
                  </a:lnTo>
                  <a:lnTo>
                    <a:pt x="124" y="0"/>
                  </a:lnTo>
                  <a:lnTo>
                    <a:pt x="124" y="0"/>
                  </a:lnTo>
                  <a:lnTo>
                    <a:pt x="124" y="0"/>
                  </a:lnTo>
                  <a:lnTo>
                    <a:pt x="124" y="0"/>
                  </a:lnTo>
                  <a:lnTo>
                    <a:pt x="12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82" name="Freeform 50"/>
            <p:cNvSpPr>
              <a:spLocks/>
            </p:cNvSpPr>
            <p:nvPr/>
          </p:nvSpPr>
          <p:spPr bwMode="auto">
            <a:xfrm>
              <a:off x="4129597" y="4248290"/>
              <a:ext cx="115005" cy="115005"/>
            </a:xfrm>
            <a:custGeom>
              <a:avLst/>
              <a:gdLst>
                <a:gd name="T0" fmla="*/ 52 w 59"/>
                <a:gd name="T1" fmla="*/ 1 h 59"/>
                <a:gd name="T2" fmla="*/ 57 w 59"/>
                <a:gd name="T3" fmla="*/ 4 h 59"/>
                <a:gd name="T4" fmla="*/ 55 w 59"/>
                <a:gd name="T5" fmla="*/ 9 h 59"/>
                <a:gd name="T6" fmla="*/ 52 w 59"/>
                <a:gd name="T7" fmla="*/ 14 h 59"/>
                <a:gd name="T8" fmla="*/ 51 w 59"/>
                <a:gd name="T9" fmla="*/ 17 h 59"/>
                <a:gd name="T10" fmla="*/ 52 w 59"/>
                <a:gd name="T11" fmla="*/ 20 h 59"/>
                <a:gd name="T12" fmla="*/ 52 w 59"/>
                <a:gd name="T13" fmla="*/ 25 h 59"/>
                <a:gd name="T14" fmla="*/ 52 w 59"/>
                <a:gd name="T15" fmla="*/ 26 h 59"/>
                <a:gd name="T16" fmla="*/ 54 w 59"/>
                <a:gd name="T17" fmla="*/ 31 h 59"/>
                <a:gd name="T18" fmla="*/ 57 w 59"/>
                <a:gd name="T19" fmla="*/ 33 h 59"/>
                <a:gd name="T20" fmla="*/ 59 w 59"/>
                <a:gd name="T21" fmla="*/ 34 h 59"/>
                <a:gd name="T22" fmla="*/ 57 w 59"/>
                <a:gd name="T23" fmla="*/ 39 h 59"/>
                <a:gd name="T24" fmla="*/ 55 w 59"/>
                <a:gd name="T25" fmla="*/ 44 h 59"/>
                <a:gd name="T26" fmla="*/ 54 w 59"/>
                <a:gd name="T27" fmla="*/ 47 h 59"/>
                <a:gd name="T28" fmla="*/ 51 w 59"/>
                <a:gd name="T29" fmla="*/ 53 h 59"/>
                <a:gd name="T30" fmla="*/ 49 w 59"/>
                <a:gd name="T31" fmla="*/ 53 h 59"/>
                <a:gd name="T32" fmla="*/ 47 w 59"/>
                <a:gd name="T33" fmla="*/ 52 h 59"/>
                <a:gd name="T34" fmla="*/ 46 w 59"/>
                <a:gd name="T35" fmla="*/ 52 h 59"/>
                <a:gd name="T36" fmla="*/ 44 w 59"/>
                <a:gd name="T37" fmla="*/ 50 h 59"/>
                <a:gd name="T38" fmla="*/ 43 w 59"/>
                <a:gd name="T39" fmla="*/ 50 h 59"/>
                <a:gd name="T40" fmla="*/ 41 w 59"/>
                <a:gd name="T41" fmla="*/ 50 h 59"/>
                <a:gd name="T42" fmla="*/ 38 w 59"/>
                <a:gd name="T43" fmla="*/ 52 h 59"/>
                <a:gd name="T44" fmla="*/ 30 w 59"/>
                <a:gd name="T45" fmla="*/ 50 h 59"/>
                <a:gd name="T46" fmla="*/ 30 w 59"/>
                <a:gd name="T47" fmla="*/ 50 h 59"/>
                <a:gd name="T48" fmla="*/ 29 w 59"/>
                <a:gd name="T49" fmla="*/ 53 h 59"/>
                <a:gd name="T50" fmla="*/ 27 w 59"/>
                <a:gd name="T51" fmla="*/ 53 h 59"/>
                <a:gd name="T52" fmla="*/ 30 w 59"/>
                <a:gd name="T53" fmla="*/ 56 h 59"/>
                <a:gd name="T54" fmla="*/ 30 w 59"/>
                <a:gd name="T55" fmla="*/ 59 h 59"/>
                <a:gd name="T56" fmla="*/ 25 w 59"/>
                <a:gd name="T57" fmla="*/ 59 h 59"/>
                <a:gd name="T58" fmla="*/ 22 w 59"/>
                <a:gd name="T59" fmla="*/ 58 h 59"/>
                <a:gd name="T60" fmla="*/ 21 w 59"/>
                <a:gd name="T61" fmla="*/ 58 h 59"/>
                <a:gd name="T62" fmla="*/ 18 w 59"/>
                <a:gd name="T63" fmla="*/ 55 h 59"/>
                <a:gd name="T64" fmla="*/ 16 w 59"/>
                <a:gd name="T65" fmla="*/ 52 h 59"/>
                <a:gd name="T66" fmla="*/ 14 w 59"/>
                <a:gd name="T67" fmla="*/ 50 h 59"/>
                <a:gd name="T68" fmla="*/ 14 w 59"/>
                <a:gd name="T69" fmla="*/ 48 h 59"/>
                <a:gd name="T70" fmla="*/ 13 w 59"/>
                <a:gd name="T71" fmla="*/ 47 h 59"/>
                <a:gd name="T72" fmla="*/ 11 w 59"/>
                <a:gd name="T73" fmla="*/ 45 h 59"/>
                <a:gd name="T74" fmla="*/ 11 w 59"/>
                <a:gd name="T75" fmla="*/ 44 h 59"/>
                <a:gd name="T76" fmla="*/ 11 w 59"/>
                <a:gd name="T77" fmla="*/ 41 h 59"/>
                <a:gd name="T78" fmla="*/ 11 w 59"/>
                <a:gd name="T79" fmla="*/ 39 h 59"/>
                <a:gd name="T80" fmla="*/ 8 w 59"/>
                <a:gd name="T81" fmla="*/ 37 h 59"/>
                <a:gd name="T82" fmla="*/ 6 w 59"/>
                <a:gd name="T83" fmla="*/ 37 h 59"/>
                <a:gd name="T84" fmla="*/ 5 w 59"/>
                <a:gd name="T85" fmla="*/ 36 h 59"/>
                <a:gd name="T86" fmla="*/ 2 w 59"/>
                <a:gd name="T87" fmla="*/ 33 h 59"/>
                <a:gd name="T88" fmla="*/ 0 w 59"/>
                <a:gd name="T89" fmla="*/ 28 h 59"/>
                <a:gd name="T90" fmla="*/ 2 w 59"/>
                <a:gd name="T91" fmla="*/ 23 h 59"/>
                <a:gd name="T92" fmla="*/ 2 w 59"/>
                <a:gd name="T93" fmla="*/ 20 h 59"/>
                <a:gd name="T94" fmla="*/ 2 w 59"/>
                <a:gd name="T95" fmla="*/ 19 h 59"/>
                <a:gd name="T96" fmla="*/ 2 w 59"/>
                <a:gd name="T97" fmla="*/ 15 h 59"/>
                <a:gd name="T98" fmla="*/ 5 w 59"/>
                <a:gd name="T99" fmla="*/ 15 h 59"/>
                <a:gd name="T100" fmla="*/ 8 w 59"/>
                <a:gd name="T101" fmla="*/ 14 h 59"/>
                <a:gd name="T102" fmla="*/ 10 w 59"/>
                <a:gd name="T103" fmla="*/ 14 h 59"/>
                <a:gd name="T104" fmla="*/ 11 w 59"/>
                <a:gd name="T105" fmla="*/ 12 h 59"/>
                <a:gd name="T106" fmla="*/ 11 w 59"/>
                <a:gd name="T107" fmla="*/ 11 h 59"/>
                <a:gd name="T108" fmla="*/ 11 w 59"/>
                <a:gd name="T109" fmla="*/ 9 h 59"/>
                <a:gd name="T110" fmla="*/ 11 w 59"/>
                <a:gd name="T111" fmla="*/ 6 h 59"/>
                <a:gd name="T112" fmla="*/ 13 w 59"/>
                <a:gd name="T113" fmla="*/ 4 h 59"/>
                <a:gd name="T114" fmla="*/ 16 w 59"/>
                <a:gd name="T115" fmla="*/ 0 h 59"/>
                <a:gd name="T116" fmla="*/ 30 w 59"/>
                <a:gd name="T117" fmla="*/ 3 h 59"/>
                <a:gd name="T118" fmla="*/ 30 w 59"/>
                <a:gd name="T119" fmla="*/ 1 h 59"/>
                <a:gd name="T120" fmla="*/ 38 w 59"/>
                <a:gd name="T121"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9" h="59">
                  <a:moveTo>
                    <a:pt x="41" y="0"/>
                  </a:moveTo>
                  <a:lnTo>
                    <a:pt x="46" y="0"/>
                  </a:lnTo>
                  <a:lnTo>
                    <a:pt x="52" y="1"/>
                  </a:lnTo>
                  <a:lnTo>
                    <a:pt x="55" y="3"/>
                  </a:lnTo>
                  <a:lnTo>
                    <a:pt x="57" y="3"/>
                  </a:lnTo>
                  <a:lnTo>
                    <a:pt x="57" y="4"/>
                  </a:lnTo>
                  <a:lnTo>
                    <a:pt x="57" y="6"/>
                  </a:lnTo>
                  <a:lnTo>
                    <a:pt x="57" y="7"/>
                  </a:lnTo>
                  <a:lnTo>
                    <a:pt x="55" y="9"/>
                  </a:lnTo>
                  <a:lnTo>
                    <a:pt x="55" y="11"/>
                  </a:lnTo>
                  <a:lnTo>
                    <a:pt x="54" y="12"/>
                  </a:lnTo>
                  <a:lnTo>
                    <a:pt x="52" y="14"/>
                  </a:lnTo>
                  <a:lnTo>
                    <a:pt x="52" y="15"/>
                  </a:lnTo>
                  <a:lnTo>
                    <a:pt x="51" y="15"/>
                  </a:lnTo>
                  <a:lnTo>
                    <a:pt x="51" y="17"/>
                  </a:lnTo>
                  <a:lnTo>
                    <a:pt x="51" y="19"/>
                  </a:lnTo>
                  <a:lnTo>
                    <a:pt x="52" y="19"/>
                  </a:lnTo>
                  <a:lnTo>
                    <a:pt x="52" y="20"/>
                  </a:lnTo>
                  <a:lnTo>
                    <a:pt x="52" y="22"/>
                  </a:lnTo>
                  <a:lnTo>
                    <a:pt x="52" y="23"/>
                  </a:lnTo>
                  <a:lnTo>
                    <a:pt x="52" y="25"/>
                  </a:lnTo>
                  <a:lnTo>
                    <a:pt x="52" y="25"/>
                  </a:lnTo>
                  <a:lnTo>
                    <a:pt x="52" y="26"/>
                  </a:lnTo>
                  <a:lnTo>
                    <a:pt x="52" y="26"/>
                  </a:lnTo>
                  <a:lnTo>
                    <a:pt x="54" y="26"/>
                  </a:lnTo>
                  <a:lnTo>
                    <a:pt x="54" y="28"/>
                  </a:lnTo>
                  <a:lnTo>
                    <a:pt x="54" y="31"/>
                  </a:lnTo>
                  <a:lnTo>
                    <a:pt x="55" y="31"/>
                  </a:lnTo>
                  <a:lnTo>
                    <a:pt x="57" y="33"/>
                  </a:lnTo>
                  <a:lnTo>
                    <a:pt x="57" y="33"/>
                  </a:lnTo>
                  <a:lnTo>
                    <a:pt x="57" y="34"/>
                  </a:lnTo>
                  <a:lnTo>
                    <a:pt x="59" y="34"/>
                  </a:lnTo>
                  <a:lnTo>
                    <a:pt x="59" y="34"/>
                  </a:lnTo>
                  <a:lnTo>
                    <a:pt x="59" y="36"/>
                  </a:lnTo>
                  <a:lnTo>
                    <a:pt x="59" y="37"/>
                  </a:lnTo>
                  <a:lnTo>
                    <a:pt x="57" y="39"/>
                  </a:lnTo>
                  <a:lnTo>
                    <a:pt x="55" y="41"/>
                  </a:lnTo>
                  <a:lnTo>
                    <a:pt x="55" y="41"/>
                  </a:lnTo>
                  <a:lnTo>
                    <a:pt x="55" y="44"/>
                  </a:lnTo>
                  <a:lnTo>
                    <a:pt x="55" y="45"/>
                  </a:lnTo>
                  <a:lnTo>
                    <a:pt x="55" y="45"/>
                  </a:lnTo>
                  <a:lnTo>
                    <a:pt x="54" y="47"/>
                  </a:lnTo>
                  <a:lnTo>
                    <a:pt x="52" y="52"/>
                  </a:lnTo>
                  <a:lnTo>
                    <a:pt x="51" y="52"/>
                  </a:lnTo>
                  <a:lnTo>
                    <a:pt x="51" y="53"/>
                  </a:lnTo>
                  <a:lnTo>
                    <a:pt x="51" y="53"/>
                  </a:lnTo>
                  <a:lnTo>
                    <a:pt x="49" y="53"/>
                  </a:lnTo>
                  <a:lnTo>
                    <a:pt x="49" y="53"/>
                  </a:lnTo>
                  <a:lnTo>
                    <a:pt x="49" y="53"/>
                  </a:lnTo>
                  <a:lnTo>
                    <a:pt x="47" y="53"/>
                  </a:lnTo>
                  <a:lnTo>
                    <a:pt x="47" y="52"/>
                  </a:lnTo>
                  <a:lnTo>
                    <a:pt x="47" y="52"/>
                  </a:lnTo>
                  <a:lnTo>
                    <a:pt x="47" y="52"/>
                  </a:lnTo>
                  <a:lnTo>
                    <a:pt x="46" y="52"/>
                  </a:lnTo>
                  <a:lnTo>
                    <a:pt x="46" y="52"/>
                  </a:lnTo>
                  <a:lnTo>
                    <a:pt x="44" y="50"/>
                  </a:lnTo>
                  <a:lnTo>
                    <a:pt x="44" y="50"/>
                  </a:lnTo>
                  <a:lnTo>
                    <a:pt x="44" y="48"/>
                  </a:lnTo>
                  <a:lnTo>
                    <a:pt x="44" y="48"/>
                  </a:lnTo>
                  <a:lnTo>
                    <a:pt x="43" y="50"/>
                  </a:lnTo>
                  <a:lnTo>
                    <a:pt x="43" y="50"/>
                  </a:lnTo>
                  <a:lnTo>
                    <a:pt x="41" y="50"/>
                  </a:lnTo>
                  <a:lnTo>
                    <a:pt x="41" y="50"/>
                  </a:lnTo>
                  <a:lnTo>
                    <a:pt x="40" y="50"/>
                  </a:lnTo>
                  <a:lnTo>
                    <a:pt x="38" y="50"/>
                  </a:lnTo>
                  <a:lnTo>
                    <a:pt x="38" y="52"/>
                  </a:lnTo>
                  <a:lnTo>
                    <a:pt x="35" y="52"/>
                  </a:lnTo>
                  <a:lnTo>
                    <a:pt x="33" y="52"/>
                  </a:lnTo>
                  <a:lnTo>
                    <a:pt x="30" y="50"/>
                  </a:lnTo>
                  <a:lnTo>
                    <a:pt x="30" y="50"/>
                  </a:lnTo>
                  <a:lnTo>
                    <a:pt x="30" y="50"/>
                  </a:lnTo>
                  <a:lnTo>
                    <a:pt x="30" y="50"/>
                  </a:lnTo>
                  <a:lnTo>
                    <a:pt x="29" y="50"/>
                  </a:lnTo>
                  <a:lnTo>
                    <a:pt x="29" y="52"/>
                  </a:lnTo>
                  <a:lnTo>
                    <a:pt x="29" y="53"/>
                  </a:lnTo>
                  <a:lnTo>
                    <a:pt x="29" y="53"/>
                  </a:lnTo>
                  <a:lnTo>
                    <a:pt x="27" y="53"/>
                  </a:lnTo>
                  <a:lnTo>
                    <a:pt x="27" y="53"/>
                  </a:lnTo>
                  <a:lnTo>
                    <a:pt x="29" y="55"/>
                  </a:lnTo>
                  <a:lnTo>
                    <a:pt x="29" y="55"/>
                  </a:lnTo>
                  <a:lnTo>
                    <a:pt x="30" y="56"/>
                  </a:lnTo>
                  <a:lnTo>
                    <a:pt x="30" y="56"/>
                  </a:lnTo>
                  <a:lnTo>
                    <a:pt x="30" y="58"/>
                  </a:lnTo>
                  <a:lnTo>
                    <a:pt x="30" y="59"/>
                  </a:lnTo>
                  <a:lnTo>
                    <a:pt x="30" y="59"/>
                  </a:lnTo>
                  <a:lnTo>
                    <a:pt x="29" y="59"/>
                  </a:lnTo>
                  <a:lnTo>
                    <a:pt x="25" y="59"/>
                  </a:lnTo>
                  <a:lnTo>
                    <a:pt x="24" y="59"/>
                  </a:lnTo>
                  <a:lnTo>
                    <a:pt x="22" y="58"/>
                  </a:lnTo>
                  <a:lnTo>
                    <a:pt x="22" y="58"/>
                  </a:lnTo>
                  <a:lnTo>
                    <a:pt x="22" y="58"/>
                  </a:lnTo>
                  <a:lnTo>
                    <a:pt x="21" y="58"/>
                  </a:lnTo>
                  <a:lnTo>
                    <a:pt x="21" y="58"/>
                  </a:lnTo>
                  <a:lnTo>
                    <a:pt x="19" y="58"/>
                  </a:lnTo>
                  <a:lnTo>
                    <a:pt x="18" y="56"/>
                  </a:lnTo>
                  <a:lnTo>
                    <a:pt x="18" y="55"/>
                  </a:lnTo>
                  <a:lnTo>
                    <a:pt x="18" y="53"/>
                  </a:lnTo>
                  <a:lnTo>
                    <a:pt x="16" y="53"/>
                  </a:lnTo>
                  <a:lnTo>
                    <a:pt x="16" y="52"/>
                  </a:lnTo>
                  <a:lnTo>
                    <a:pt x="16" y="52"/>
                  </a:lnTo>
                  <a:lnTo>
                    <a:pt x="14" y="50"/>
                  </a:lnTo>
                  <a:lnTo>
                    <a:pt x="14" y="50"/>
                  </a:lnTo>
                  <a:lnTo>
                    <a:pt x="14" y="48"/>
                  </a:lnTo>
                  <a:lnTo>
                    <a:pt x="14" y="48"/>
                  </a:lnTo>
                  <a:lnTo>
                    <a:pt x="14" y="48"/>
                  </a:lnTo>
                  <a:lnTo>
                    <a:pt x="14" y="48"/>
                  </a:lnTo>
                  <a:lnTo>
                    <a:pt x="13" y="47"/>
                  </a:lnTo>
                  <a:lnTo>
                    <a:pt x="13" y="47"/>
                  </a:lnTo>
                  <a:lnTo>
                    <a:pt x="13" y="47"/>
                  </a:lnTo>
                  <a:lnTo>
                    <a:pt x="13" y="45"/>
                  </a:lnTo>
                  <a:lnTo>
                    <a:pt x="11" y="45"/>
                  </a:lnTo>
                  <a:lnTo>
                    <a:pt x="11" y="45"/>
                  </a:lnTo>
                  <a:lnTo>
                    <a:pt x="11" y="44"/>
                  </a:lnTo>
                  <a:lnTo>
                    <a:pt x="11" y="44"/>
                  </a:lnTo>
                  <a:lnTo>
                    <a:pt x="11" y="42"/>
                  </a:lnTo>
                  <a:lnTo>
                    <a:pt x="11" y="42"/>
                  </a:lnTo>
                  <a:lnTo>
                    <a:pt x="11" y="41"/>
                  </a:lnTo>
                  <a:lnTo>
                    <a:pt x="11" y="41"/>
                  </a:lnTo>
                  <a:lnTo>
                    <a:pt x="11" y="41"/>
                  </a:lnTo>
                  <a:lnTo>
                    <a:pt x="11" y="39"/>
                  </a:lnTo>
                  <a:lnTo>
                    <a:pt x="10" y="37"/>
                  </a:lnTo>
                  <a:lnTo>
                    <a:pt x="8" y="37"/>
                  </a:lnTo>
                  <a:lnTo>
                    <a:pt x="8" y="37"/>
                  </a:lnTo>
                  <a:lnTo>
                    <a:pt x="8" y="39"/>
                  </a:lnTo>
                  <a:lnTo>
                    <a:pt x="6" y="39"/>
                  </a:lnTo>
                  <a:lnTo>
                    <a:pt x="6" y="37"/>
                  </a:lnTo>
                  <a:lnTo>
                    <a:pt x="5" y="37"/>
                  </a:lnTo>
                  <a:lnTo>
                    <a:pt x="5" y="37"/>
                  </a:lnTo>
                  <a:lnTo>
                    <a:pt x="5" y="36"/>
                  </a:lnTo>
                  <a:lnTo>
                    <a:pt x="5" y="34"/>
                  </a:lnTo>
                  <a:lnTo>
                    <a:pt x="3" y="34"/>
                  </a:lnTo>
                  <a:lnTo>
                    <a:pt x="2" y="33"/>
                  </a:lnTo>
                  <a:lnTo>
                    <a:pt x="2" y="31"/>
                  </a:lnTo>
                  <a:lnTo>
                    <a:pt x="0" y="30"/>
                  </a:lnTo>
                  <a:lnTo>
                    <a:pt x="0" y="28"/>
                  </a:lnTo>
                  <a:lnTo>
                    <a:pt x="0" y="26"/>
                  </a:lnTo>
                  <a:lnTo>
                    <a:pt x="0" y="25"/>
                  </a:lnTo>
                  <a:lnTo>
                    <a:pt x="2" y="23"/>
                  </a:lnTo>
                  <a:lnTo>
                    <a:pt x="2" y="22"/>
                  </a:lnTo>
                  <a:lnTo>
                    <a:pt x="2" y="22"/>
                  </a:lnTo>
                  <a:lnTo>
                    <a:pt x="2" y="20"/>
                  </a:lnTo>
                  <a:lnTo>
                    <a:pt x="2" y="20"/>
                  </a:lnTo>
                  <a:lnTo>
                    <a:pt x="2" y="19"/>
                  </a:lnTo>
                  <a:lnTo>
                    <a:pt x="2" y="19"/>
                  </a:lnTo>
                  <a:lnTo>
                    <a:pt x="2" y="17"/>
                  </a:lnTo>
                  <a:lnTo>
                    <a:pt x="2" y="17"/>
                  </a:lnTo>
                  <a:lnTo>
                    <a:pt x="2" y="15"/>
                  </a:lnTo>
                  <a:lnTo>
                    <a:pt x="3" y="15"/>
                  </a:lnTo>
                  <a:lnTo>
                    <a:pt x="3" y="15"/>
                  </a:lnTo>
                  <a:lnTo>
                    <a:pt x="5" y="15"/>
                  </a:lnTo>
                  <a:lnTo>
                    <a:pt x="5" y="14"/>
                  </a:lnTo>
                  <a:lnTo>
                    <a:pt x="6" y="14"/>
                  </a:lnTo>
                  <a:lnTo>
                    <a:pt x="8" y="14"/>
                  </a:lnTo>
                  <a:lnTo>
                    <a:pt x="10" y="14"/>
                  </a:lnTo>
                  <a:lnTo>
                    <a:pt x="10" y="14"/>
                  </a:lnTo>
                  <a:lnTo>
                    <a:pt x="10" y="14"/>
                  </a:lnTo>
                  <a:lnTo>
                    <a:pt x="11" y="12"/>
                  </a:lnTo>
                  <a:lnTo>
                    <a:pt x="11" y="12"/>
                  </a:lnTo>
                  <a:lnTo>
                    <a:pt x="11" y="12"/>
                  </a:lnTo>
                  <a:lnTo>
                    <a:pt x="11" y="12"/>
                  </a:lnTo>
                  <a:lnTo>
                    <a:pt x="11" y="11"/>
                  </a:lnTo>
                  <a:lnTo>
                    <a:pt x="11" y="11"/>
                  </a:lnTo>
                  <a:lnTo>
                    <a:pt x="11" y="11"/>
                  </a:lnTo>
                  <a:lnTo>
                    <a:pt x="10" y="9"/>
                  </a:lnTo>
                  <a:lnTo>
                    <a:pt x="11" y="9"/>
                  </a:lnTo>
                  <a:lnTo>
                    <a:pt x="11" y="7"/>
                  </a:lnTo>
                  <a:lnTo>
                    <a:pt x="11" y="7"/>
                  </a:lnTo>
                  <a:lnTo>
                    <a:pt x="11" y="6"/>
                  </a:lnTo>
                  <a:lnTo>
                    <a:pt x="13" y="7"/>
                  </a:lnTo>
                  <a:lnTo>
                    <a:pt x="13" y="6"/>
                  </a:lnTo>
                  <a:lnTo>
                    <a:pt x="13" y="4"/>
                  </a:lnTo>
                  <a:lnTo>
                    <a:pt x="13" y="3"/>
                  </a:lnTo>
                  <a:lnTo>
                    <a:pt x="14" y="1"/>
                  </a:lnTo>
                  <a:lnTo>
                    <a:pt x="16" y="0"/>
                  </a:lnTo>
                  <a:lnTo>
                    <a:pt x="22" y="1"/>
                  </a:lnTo>
                  <a:lnTo>
                    <a:pt x="25" y="1"/>
                  </a:lnTo>
                  <a:lnTo>
                    <a:pt x="30" y="3"/>
                  </a:lnTo>
                  <a:lnTo>
                    <a:pt x="30" y="4"/>
                  </a:lnTo>
                  <a:lnTo>
                    <a:pt x="30" y="3"/>
                  </a:lnTo>
                  <a:lnTo>
                    <a:pt x="30" y="1"/>
                  </a:lnTo>
                  <a:lnTo>
                    <a:pt x="32" y="1"/>
                  </a:lnTo>
                  <a:lnTo>
                    <a:pt x="35" y="0"/>
                  </a:lnTo>
                  <a:lnTo>
                    <a:pt x="38" y="1"/>
                  </a:lnTo>
                  <a:lnTo>
                    <a:pt x="4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83" name="Freeform 51"/>
            <p:cNvSpPr>
              <a:spLocks/>
            </p:cNvSpPr>
            <p:nvPr/>
          </p:nvSpPr>
          <p:spPr bwMode="auto">
            <a:xfrm>
              <a:off x="6916983" y="4078707"/>
              <a:ext cx="296282" cy="383997"/>
            </a:xfrm>
            <a:custGeom>
              <a:avLst/>
              <a:gdLst>
                <a:gd name="T0" fmla="*/ 149 w 152"/>
                <a:gd name="T1" fmla="*/ 5 h 197"/>
                <a:gd name="T2" fmla="*/ 147 w 152"/>
                <a:gd name="T3" fmla="*/ 14 h 197"/>
                <a:gd name="T4" fmla="*/ 147 w 152"/>
                <a:gd name="T5" fmla="*/ 22 h 197"/>
                <a:gd name="T6" fmla="*/ 149 w 152"/>
                <a:gd name="T7" fmla="*/ 22 h 197"/>
                <a:gd name="T8" fmla="*/ 152 w 152"/>
                <a:gd name="T9" fmla="*/ 22 h 197"/>
                <a:gd name="T10" fmla="*/ 149 w 152"/>
                <a:gd name="T11" fmla="*/ 24 h 197"/>
                <a:gd name="T12" fmla="*/ 144 w 152"/>
                <a:gd name="T13" fmla="*/ 30 h 197"/>
                <a:gd name="T14" fmla="*/ 141 w 152"/>
                <a:gd name="T15" fmla="*/ 42 h 197"/>
                <a:gd name="T16" fmla="*/ 133 w 152"/>
                <a:gd name="T17" fmla="*/ 55 h 197"/>
                <a:gd name="T18" fmla="*/ 125 w 152"/>
                <a:gd name="T19" fmla="*/ 68 h 197"/>
                <a:gd name="T20" fmla="*/ 117 w 152"/>
                <a:gd name="T21" fmla="*/ 85 h 197"/>
                <a:gd name="T22" fmla="*/ 95 w 152"/>
                <a:gd name="T23" fmla="*/ 117 h 197"/>
                <a:gd name="T24" fmla="*/ 59 w 152"/>
                <a:gd name="T25" fmla="*/ 148 h 197"/>
                <a:gd name="T26" fmla="*/ 37 w 152"/>
                <a:gd name="T27" fmla="*/ 164 h 197"/>
                <a:gd name="T28" fmla="*/ 22 w 152"/>
                <a:gd name="T29" fmla="*/ 180 h 197"/>
                <a:gd name="T30" fmla="*/ 16 w 152"/>
                <a:gd name="T31" fmla="*/ 187 h 197"/>
                <a:gd name="T32" fmla="*/ 11 w 152"/>
                <a:gd name="T33" fmla="*/ 194 h 197"/>
                <a:gd name="T34" fmla="*/ 8 w 152"/>
                <a:gd name="T35" fmla="*/ 195 h 197"/>
                <a:gd name="T36" fmla="*/ 0 w 152"/>
                <a:gd name="T37" fmla="*/ 186 h 197"/>
                <a:gd name="T38" fmla="*/ 0 w 152"/>
                <a:gd name="T39" fmla="*/ 154 h 197"/>
                <a:gd name="T40" fmla="*/ 0 w 152"/>
                <a:gd name="T41" fmla="*/ 132 h 197"/>
                <a:gd name="T42" fmla="*/ 13 w 152"/>
                <a:gd name="T43" fmla="*/ 118 h 197"/>
                <a:gd name="T44" fmla="*/ 19 w 152"/>
                <a:gd name="T45" fmla="*/ 113 h 197"/>
                <a:gd name="T46" fmla="*/ 29 w 152"/>
                <a:gd name="T47" fmla="*/ 110 h 197"/>
                <a:gd name="T48" fmla="*/ 35 w 152"/>
                <a:gd name="T49" fmla="*/ 106 h 197"/>
                <a:gd name="T50" fmla="*/ 43 w 152"/>
                <a:gd name="T51" fmla="*/ 102 h 197"/>
                <a:gd name="T52" fmla="*/ 54 w 152"/>
                <a:gd name="T53" fmla="*/ 102 h 197"/>
                <a:gd name="T54" fmla="*/ 65 w 152"/>
                <a:gd name="T55" fmla="*/ 94 h 197"/>
                <a:gd name="T56" fmla="*/ 79 w 152"/>
                <a:gd name="T57" fmla="*/ 80 h 197"/>
                <a:gd name="T58" fmla="*/ 95 w 152"/>
                <a:gd name="T59" fmla="*/ 66 h 197"/>
                <a:gd name="T60" fmla="*/ 87 w 152"/>
                <a:gd name="T61" fmla="*/ 58 h 197"/>
                <a:gd name="T62" fmla="*/ 67 w 152"/>
                <a:gd name="T63" fmla="*/ 52 h 197"/>
                <a:gd name="T64" fmla="*/ 49 w 152"/>
                <a:gd name="T65" fmla="*/ 46 h 197"/>
                <a:gd name="T66" fmla="*/ 40 w 152"/>
                <a:gd name="T67" fmla="*/ 39 h 197"/>
                <a:gd name="T68" fmla="*/ 35 w 152"/>
                <a:gd name="T69" fmla="*/ 35 h 197"/>
                <a:gd name="T70" fmla="*/ 30 w 152"/>
                <a:gd name="T71" fmla="*/ 30 h 197"/>
                <a:gd name="T72" fmla="*/ 27 w 152"/>
                <a:gd name="T73" fmla="*/ 24 h 197"/>
                <a:gd name="T74" fmla="*/ 26 w 152"/>
                <a:gd name="T75" fmla="*/ 20 h 197"/>
                <a:gd name="T76" fmla="*/ 29 w 152"/>
                <a:gd name="T77" fmla="*/ 16 h 197"/>
                <a:gd name="T78" fmla="*/ 33 w 152"/>
                <a:gd name="T79" fmla="*/ 8 h 197"/>
                <a:gd name="T80" fmla="*/ 48 w 152"/>
                <a:gd name="T81" fmla="*/ 22 h 197"/>
                <a:gd name="T82" fmla="*/ 63 w 152"/>
                <a:gd name="T83" fmla="*/ 20 h 197"/>
                <a:gd name="T84" fmla="*/ 78 w 152"/>
                <a:gd name="T85" fmla="*/ 19 h 197"/>
                <a:gd name="T86" fmla="*/ 92 w 152"/>
                <a:gd name="T87" fmla="*/ 14 h 197"/>
                <a:gd name="T88" fmla="*/ 103 w 152"/>
                <a:gd name="T89" fmla="*/ 13 h 197"/>
                <a:gd name="T90" fmla="*/ 115 w 152"/>
                <a:gd name="T91" fmla="*/ 11 h 197"/>
                <a:gd name="T92" fmla="*/ 127 w 152"/>
                <a:gd name="T93" fmla="*/ 8 h 197"/>
                <a:gd name="T94" fmla="*/ 141 w 152"/>
                <a:gd name="T95" fmla="*/ 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2" h="197">
                  <a:moveTo>
                    <a:pt x="142" y="0"/>
                  </a:moveTo>
                  <a:lnTo>
                    <a:pt x="149" y="3"/>
                  </a:lnTo>
                  <a:lnTo>
                    <a:pt x="150" y="3"/>
                  </a:lnTo>
                  <a:lnTo>
                    <a:pt x="149" y="5"/>
                  </a:lnTo>
                  <a:lnTo>
                    <a:pt x="149" y="5"/>
                  </a:lnTo>
                  <a:lnTo>
                    <a:pt x="149" y="8"/>
                  </a:lnTo>
                  <a:lnTo>
                    <a:pt x="147" y="9"/>
                  </a:lnTo>
                  <a:lnTo>
                    <a:pt x="147" y="14"/>
                  </a:lnTo>
                  <a:lnTo>
                    <a:pt x="149" y="20"/>
                  </a:lnTo>
                  <a:lnTo>
                    <a:pt x="149" y="20"/>
                  </a:lnTo>
                  <a:lnTo>
                    <a:pt x="147" y="22"/>
                  </a:lnTo>
                  <a:lnTo>
                    <a:pt x="147" y="22"/>
                  </a:lnTo>
                  <a:lnTo>
                    <a:pt x="147" y="22"/>
                  </a:lnTo>
                  <a:lnTo>
                    <a:pt x="147" y="24"/>
                  </a:lnTo>
                  <a:lnTo>
                    <a:pt x="147" y="24"/>
                  </a:lnTo>
                  <a:lnTo>
                    <a:pt x="149" y="22"/>
                  </a:lnTo>
                  <a:lnTo>
                    <a:pt x="149" y="22"/>
                  </a:lnTo>
                  <a:lnTo>
                    <a:pt x="149" y="22"/>
                  </a:lnTo>
                  <a:lnTo>
                    <a:pt x="150" y="22"/>
                  </a:lnTo>
                  <a:lnTo>
                    <a:pt x="152" y="22"/>
                  </a:lnTo>
                  <a:lnTo>
                    <a:pt x="152" y="24"/>
                  </a:lnTo>
                  <a:lnTo>
                    <a:pt x="152" y="24"/>
                  </a:lnTo>
                  <a:lnTo>
                    <a:pt x="150" y="24"/>
                  </a:lnTo>
                  <a:lnTo>
                    <a:pt x="149" y="24"/>
                  </a:lnTo>
                  <a:lnTo>
                    <a:pt x="147" y="24"/>
                  </a:lnTo>
                  <a:lnTo>
                    <a:pt x="145" y="25"/>
                  </a:lnTo>
                  <a:lnTo>
                    <a:pt x="144" y="25"/>
                  </a:lnTo>
                  <a:lnTo>
                    <a:pt x="144" y="30"/>
                  </a:lnTo>
                  <a:lnTo>
                    <a:pt x="144" y="33"/>
                  </a:lnTo>
                  <a:lnTo>
                    <a:pt x="144" y="38"/>
                  </a:lnTo>
                  <a:lnTo>
                    <a:pt x="141" y="41"/>
                  </a:lnTo>
                  <a:lnTo>
                    <a:pt x="141" y="42"/>
                  </a:lnTo>
                  <a:lnTo>
                    <a:pt x="138" y="46"/>
                  </a:lnTo>
                  <a:lnTo>
                    <a:pt x="136" y="49"/>
                  </a:lnTo>
                  <a:lnTo>
                    <a:pt x="136" y="50"/>
                  </a:lnTo>
                  <a:lnTo>
                    <a:pt x="133" y="55"/>
                  </a:lnTo>
                  <a:lnTo>
                    <a:pt x="130" y="58"/>
                  </a:lnTo>
                  <a:lnTo>
                    <a:pt x="128" y="63"/>
                  </a:lnTo>
                  <a:lnTo>
                    <a:pt x="127" y="66"/>
                  </a:lnTo>
                  <a:lnTo>
                    <a:pt x="125" y="68"/>
                  </a:lnTo>
                  <a:lnTo>
                    <a:pt x="122" y="72"/>
                  </a:lnTo>
                  <a:lnTo>
                    <a:pt x="120" y="76"/>
                  </a:lnTo>
                  <a:lnTo>
                    <a:pt x="119" y="82"/>
                  </a:lnTo>
                  <a:lnTo>
                    <a:pt x="117" y="85"/>
                  </a:lnTo>
                  <a:lnTo>
                    <a:pt x="112" y="94"/>
                  </a:lnTo>
                  <a:lnTo>
                    <a:pt x="106" y="102"/>
                  </a:lnTo>
                  <a:lnTo>
                    <a:pt x="103" y="109"/>
                  </a:lnTo>
                  <a:lnTo>
                    <a:pt x="95" y="117"/>
                  </a:lnTo>
                  <a:lnTo>
                    <a:pt x="87" y="126"/>
                  </a:lnTo>
                  <a:lnTo>
                    <a:pt x="74" y="139"/>
                  </a:lnTo>
                  <a:lnTo>
                    <a:pt x="71" y="140"/>
                  </a:lnTo>
                  <a:lnTo>
                    <a:pt x="59" y="148"/>
                  </a:lnTo>
                  <a:lnTo>
                    <a:pt x="49" y="153"/>
                  </a:lnTo>
                  <a:lnTo>
                    <a:pt x="45" y="157"/>
                  </a:lnTo>
                  <a:lnTo>
                    <a:pt x="41" y="161"/>
                  </a:lnTo>
                  <a:lnTo>
                    <a:pt x="37" y="164"/>
                  </a:lnTo>
                  <a:lnTo>
                    <a:pt x="26" y="176"/>
                  </a:lnTo>
                  <a:lnTo>
                    <a:pt x="26" y="176"/>
                  </a:lnTo>
                  <a:lnTo>
                    <a:pt x="24" y="178"/>
                  </a:lnTo>
                  <a:lnTo>
                    <a:pt x="22" y="180"/>
                  </a:lnTo>
                  <a:lnTo>
                    <a:pt x="22" y="181"/>
                  </a:lnTo>
                  <a:lnTo>
                    <a:pt x="19" y="184"/>
                  </a:lnTo>
                  <a:lnTo>
                    <a:pt x="18" y="186"/>
                  </a:lnTo>
                  <a:lnTo>
                    <a:pt x="16" y="187"/>
                  </a:lnTo>
                  <a:lnTo>
                    <a:pt x="15" y="189"/>
                  </a:lnTo>
                  <a:lnTo>
                    <a:pt x="15" y="191"/>
                  </a:lnTo>
                  <a:lnTo>
                    <a:pt x="13" y="191"/>
                  </a:lnTo>
                  <a:lnTo>
                    <a:pt x="11" y="194"/>
                  </a:lnTo>
                  <a:lnTo>
                    <a:pt x="10" y="195"/>
                  </a:lnTo>
                  <a:lnTo>
                    <a:pt x="10" y="197"/>
                  </a:lnTo>
                  <a:lnTo>
                    <a:pt x="10" y="197"/>
                  </a:lnTo>
                  <a:lnTo>
                    <a:pt x="8" y="195"/>
                  </a:lnTo>
                  <a:lnTo>
                    <a:pt x="8" y="194"/>
                  </a:lnTo>
                  <a:lnTo>
                    <a:pt x="5" y="191"/>
                  </a:lnTo>
                  <a:lnTo>
                    <a:pt x="4" y="189"/>
                  </a:lnTo>
                  <a:lnTo>
                    <a:pt x="0" y="186"/>
                  </a:lnTo>
                  <a:lnTo>
                    <a:pt x="0" y="184"/>
                  </a:lnTo>
                  <a:lnTo>
                    <a:pt x="0" y="178"/>
                  </a:lnTo>
                  <a:lnTo>
                    <a:pt x="0" y="165"/>
                  </a:lnTo>
                  <a:lnTo>
                    <a:pt x="0" y="154"/>
                  </a:lnTo>
                  <a:lnTo>
                    <a:pt x="0" y="142"/>
                  </a:lnTo>
                  <a:lnTo>
                    <a:pt x="0" y="135"/>
                  </a:lnTo>
                  <a:lnTo>
                    <a:pt x="0" y="132"/>
                  </a:lnTo>
                  <a:lnTo>
                    <a:pt x="0" y="132"/>
                  </a:lnTo>
                  <a:lnTo>
                    <a:pt x="4" y="131"/>
                  </a:lnTo>
                  <a:lnTo>
                    <a:pt x="7" y="128"/>
                  </a:lnTo>
                  <a:lnTo>
                    <a:pt x="10" y="121"/>
                  </a:lnTo>
                  <a:lnTo>
                    <a:pt x="13" y="118"/>
                  </a:lnTo>
                  <a:lnTo>
                    <a:pt x="15" y="117"/>
                  </a:lnTo>
                  <a:lnTo>
                    <a:pt x="15" y="115"/>
                  </a:lnTo>
                  <a:lnTo>
                    <a:pt x="16" y="113"/>
                  </a:lnTo>
                  <a:lnTo>
                    <a:pt x="19" y="113"/>
                  </a:lnTo>
                  <a:lnTo>
                    <a:pt x="21" y="113"/>
                  </a:lnTo>
                  <a:lnTo>
                    <a:pt x="27" y="112"/>
                  </a:lnTo>
                  <a:lnTo>
                    <a:pt x="29" y="112"/>
                  </a:lnTo>
                  <a:lnTo>
                    <a:pt x="29" y="110"/>
                  </a:lnTo>
                  <a:lnTo>
                    <a:pt x="29" y="110"/>
                  </a:lnTo>
                  <a:lnTo>
                    <a:pt x="30" y="107"/>
                  </a:lnTo>
                  <a:lnTo>
                    <a:pt x="32" y="107"/>
                  </a:lnTo>
                  <a:lnTo>
                    <a:pt x="35" y="106"/>
                  </a:lnTo>
                  <a:lnTo>
                    <a:pt x="38" y="104"/>
                  </a:lnTo>
                  <a:lnTo>
                    <a:pt x="38" y="104"/>
                  </a:lnTo>
                  <a:lnTo>
                    <a:pt x="43" y="102"/>
                  </a:lnTo>
                  <a:lnTo>
                    <a:pt x="43" y="102"/>
                  </a:lnTo>
                  <a:lnTo>
                    <a:pt x="45" y="102"/>
                  </a:lnTo>
                  <a:lnTo>
                    <a:pt x="45" y="102"/>
                  </a:lnTo>
                  <a:lnTo>
                    <a:pt x="51" y="102"/>
                  </a:lnTo>
                  <a:lnTo>
                    <a:pt x="54" y="102"/>
                  </a:lnTo>
                  <a:lnTo>
                    <a:pt x="59" y="102"/>
                  </a:lnTo>
                  <a:lnTo>
                    <a:pt x="59" y="102"/>
                  </a:lnTo>
                  <a:lnTo>
                    <a:pt x="62" y="99"/>
                  </a:lnTo>
                  <a:lnTo>
                    <a:pt x="65" y="94"/>
                  </a:lnTo>
                  <a:lnTo>
                    <a:pt x="68" y="91"/>
                  </a:lnTo>
                  <a:lnTo>
                    <a:pt x="73" y="87"/>
                  </a:lnTo>
                  <a:lnTo>
                    <a:pt x="76" y="83"/>
                  </a:lnTo>
                  <a:lnTo>
                    <a:pt x="79" y="80"/>
                  </a:lnTo>
                  <a:lnTo>
                    <a:pt x="84" y="77"/>
                  </a:lnTo>
                  <a:lnTo>
                    <a:pt x="87" y="72"/>
                  </a:lnTo>
                  <a:lnTo>
                    <a:pt x="90" y="69"/>
                  </a:lnTo>
                  <a:lnTo>
                    <a:pt x="95" y="66"/>
                  </a:lnTo>
                  <a:lnTo>
                    <a:pt x="98" y="61"/>
                  </a:lnTo>
                  <a:lnTo>
                    <a:pt x="103" y="58"/>
                  </a:lnTo>
                  <a:lnTo>
                    <a:pt x="87" y="58"/>
                  </a:lnTo>
                  <a:lnTo>
                    <a:pt x="87" y="58"/>
                  </a:lnTo>
                  <a:lnTo>
                    <a:pt x="82" y="57"/>
                  </a:lnTo>
                  <a:lnTo>
                    <a:pt x="78" y="55"/>
                  </a:lnTo>
                  <a:lnTo>
                    <a:pt x="71" y="54"/>
                  </a:lnTo>
                  <a:lnTo>
                    <a:pt x="67" y="52"/>
                  </a:lnTo>
                  <a:lnTo>
                    <a:pt x="62" y="50"/>
                  </a:lnTo>
                  <a:lnTo>
                    <a:pt x="57" y="49"/>
                  </a:lnTo>
                  <a:lnTo>
                    <a:pt x="54" y="47"/>
                  </a:lnTo>
                  <a:lnTo>
                    <a:pt x="49" y="46"/>
                  </a:lnTo>
                  <a:lnTo>
                    <a:pt x="45" y="44"/>
                  </a:lnTo>
                  <a:lnTo>
                    <a:pt x="45" y="44"/>
                  </a:lnTo>
                  <a:lnTo>
                    <a:pt x="43" y="41"/>
                  </a:lnTo>
                  <a:lnTo>
                    <a:pt x="40" y="39"/>
                  </a:lnTo>
                  <a:lnTo>
                    <a:pt x="38" y="39"/>
                  </a:lnTo>
                  <a:lnTo>
                    <a:pt x="37" y="38"/>
                  </a:lnTo>
                  <a:lnTo>
                    <a:pt x="37" y="36"/>
                  </a:lnTo>
                  <a:lnTo>
                    <a:pt x="35" y="35"/>
                  </a:lnTo>
                  <a:lnTo>
                    <a:pt x="33" y="33"/>
                  </a:lnTo>
                  <a:lnTo>
                    <a:pt x="33" y="31"/>
                  </a:lnTo>
                  <a:lnTo>
                    <a:pt x="32" y="30"/>
                  </a:lnTo>
                  <a:lnTo>
                    <a:pt x="30" y="30"/>
                  </a:lnTo>
                  <a:lnTo>
                    <a:pt x="29" y="27"/>
                  </a:lnTo>
                  <a:lnTo>
                    <a:pt x="29" y="27"/>
                  </a:lnTo>
                  <a:lnTo>
                    <a:pt x="27" y="25"/>
                  </a:lnTo>
                  <a:lnTo>
                    <a:pt x="27" y="24"/>
                  </a:lnTo>
                  <a:lnTo>
                    <a:pt x="26" y="22"/>
                  </a:lnTo>
                  <a:lnTo>
                    <a:pt x="26" y="20"/>
                  </a:lnTo>
                  <a:lnTo>
                    <a:pt x="26" y="20"/>
                  </a:lnTo>
                  <a:lnTo>
                    <a:pt x="26" y="20"/>
                  </a:lnTo>
                  <a:lnTo>
                    <a:pt x="27" y="17"/>
                  </a:lnTo>
                  <a:lnTo>
                    <a:pt x="27" y="17"/>
                  </a:lnTo>
                  <a:lnTo>
                    <a:pt x="29" y="16"/>
                  </a:lnTo>
                  <a:lnTo>
                    <a:pt x="29" y="16"/>
                  </a:lnTo>
                  <a:lnTo>
                    <a:pt x="29" y="14"/>
                  </a:lnTo>
                  <a:lnTo>
                    <a:pt x="30" y="13"/>
                  </a:lnTo>
                  <a:lnTo>
                    <a:pt x="32" y="9"/>
                  </a:lnTo>
                  <a:lnTo>
                    <a:pt x="33" y="8"/>
                  </a:lnTo>
                  <a:lnTo>
                    <a:pt x="37" y="9"/>
                  </a:lnTo>
                  <a:lnTo>
                    <a:pt x="40" y="14"/>
                  </a:lnTo>
                  <a:lnTo>
                    <a:pt x="43" y="17"/>
                  </a:lnTo>
                  <a:lnTo>
                    <a:pt x="48" y="22"/>
                  </a:lnTo>
                  <a:lnTo>
                    <a:pt x="49" y="22"/>
                  </a:lnTo>
                  <a:lnTo>
                    <a:pt x="51" y="24"/>
                  </a:lnTo>
                  <a:lnTo>
                    <a:pt x="59" y="24"/>
                  </a:lnTo>
                  <a:lnTo>
                    <a:pt x="63" y="20"/>
                  </a:lnTo>
                  <a:lnTo>
                    <a:pt x="70" y="17"/>
                  </a:lnTo>
                  <a:lnTo>
                    <a:pt x="71" y="17"/>
                  </a:lnTo>
                  <a:lnTo>
                    <a:pt x="74" y="17"/>
                  </a:lnTo>
                  <a:lnTo>
                    <a:pt x="78" y="19"/>
                  </a:lnTo>
                  <a:lnTo>
                    <a:pt x="81" y="19"/>
                  </a:lnTo>
                  <a:lnTo>
                    <a:pt x="82" y="19"/>
                  </a:lnTo>
                  <a:lnTo>
                    <a:pt x="87" y="16"/>
                  </a:lnTo>
                  <a:lnTo>
                    <a:pt x="92" y="14"/>
                  </a:lnTo>
                  <a:lnTo>
                    <a:pt x="93" y="13"/>
                  </a:lnTo>
                  <a:lnTo>
                    <a:pt x="95" y="13"/>
                  </a:lnTo>
                  <a:lnTo>
                    <a:pt x="98" y="13"/>
                  </a:lnTo>
                  <a:lnTo>
                    <a:pt x="103" y="13"/>
                  </a:lnTo>
                  <a:lnTo>
                    <a:pt x="109" y="11"/>
                  </a:lnTo>
                  <a:lnTo>
                    <a:pt x="111" y="11"/>
                  </a:lnTo>
                  <a:lnTo>
                    <a:pt x="112" y="11"/>
                  </a:lnTo>
                  <a:lnTo>
                    <a:pt x="115" y="11"/>
                  </a:lnTo>
                  <a:lnTo>
                    <a:pt x="115" y="11"/>
                  </a:lnTo>
                  <a:lnTo>
                    <a:pt x="119" y="11"/>
                  </a:lnTo>
                  <a:lnTo>
                    <a:pt x="123" y="9"/>
                  </a:lnTo>
                  <a:lnTo>
                    <a:pt x="127" y="8"/>
                  </a:lnTo>
                  <a:lnTo>
                    <a:pt x="133" y="8"/>
                  </a:lnTo>
                  <a:lnTo>
                    <a:pt x="138" y="5"/>
                  </a:lnTo>
                  <a:lnTo>
                    <a:pt x="139" y="3"/>
                  </a:lnTo>
                  <a:lnTo>
                    <a:pt x="141" y="2"/>
                  </a:lnTo>
                  <a:lnTo>
                    <a:pt x="14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84" name="Freeform 52"/>
            <p:cNvSpPr>
              <a:spLocks/>
            </p:cNvSpPr>
            <p:nvPr/>
          </p:nvSpPr>
          <p:spPr bwMode="auto">
            <a:xfrm>
              <a:off x="5269892" y="3946160"/>
              <a:ext cx="171531" cy="122802"/>
            </a:xfrm>
            <a:custGeom>
              <a:avLst/>
              <a:gdLst>
                <a:gd name="T0" fmla="*/ 44 w 88"/>
                <a:gd name="T1" fmla="*/ 0 h 63"/>
                <a:gd name="T2" fmla="*/ 52 w 88"/>
                <a:gd name="T3" fmla="*/ 6 h 63"/>
                <a:gd name="T4" fmla="*/ 55 w 88"/>
                <a:gd name="T5" fmla="*/ 6 h 63"/>
                <a:gd name="T6" fmla="*/ 59 w 88"/>
                <a:gd name="T7" fmla="*/ 8 h 63"/>
                <a:gd name="T8" fmla="*/ 59 w 88"/>
                <a:gd name="T9" fmla="*/ 8 h 63"/>
                <a:gd name="T10" fmla="*/ 62 w 88"/>
                <a:gd name="T11" fmla="*/ 14 h 63"/>
                <a:gd name="T12" fmla="*/ 65 w 88"/>
                <a:gd name="T13" fmla="*/ 16 h 63"/>
                <a:gd name="T14" fmla="*/ 66 w 88"/>
                <a:gd name="T15" fmla="*/ 18 h 63"/>
                <a:gd name="T16" fmla="*/ 68 w 88"/>
                <a:gd name="T17" fmla="*/ 21 h 63"/>
                <a:gd name="T18" fmla="*/ 71 w 88"/>
                <a:gd name="T19" fmla="*/ 24 h 63"/>
                <a:gd name="T20" fmla="*/ 76 w 88"/>
                <a:gd name="T21" fmla="*/ 27 h 63"/>
                <a:gd name="T22" fmla="*/ 77 w 88"/>
                <a:gd name="T23" fmla="*/ 32 h 63"/>
                <a:gd name="T24" fmla="*/ 81 w 88"/>
                <a:gd name="T25" fmla="*/ 36 h 63"/>
                <a:gd name="T26" fmla="*/ 81 w 88"/>
                <a:gd name="T27" fmla="*/ 41 h 63"/>
                <a:gd name="T28" fmla="*/ 79 w 88"/>
                <a:gd name="T29" fmla="*/ 44 h 63"/>
                <a:gd name="T30" fmla="*/ 82 w 88"/>
                <a:gd name="T31" fmla="*/ 49 h 63"/>
                <a:gd name="T32" fmla="*/ 84 w 88"/>
                <a:gd name="T33" fmla="*/ 47 h 63"/>
                <a:gd name="T34" fmla="*/ 87 w 88"/>
                <a:gd name="T35" fmla="*/ 51 h 63"/>
                <a:gd name="T36" fmla="*/ 88 w 88"/>
                <a:gd name="T37" fmla="*/ 54 h 63"/>
                <a:gd name="T38" fmla="*/ 88 w 88"/>
                <a:gd name="T39" fmla="*/ 58 h 63"/>
                <a:gd name="T40" fmla="*/ 88 w 88"/>
                <a:gd name="T41" fmla="*/ 63 h 63"/>
                <a:gd name="T42" fmla="*/ 82 w 88"/>
                <a:gd name="T43" fmla="*/ 63 h 63"/>
                <a:gd name="T44" fmla="*/ 74 w 88"/>
                <a:gd name="T45" fmla="*/ 63 h 63"/>
                <a:gd name="T46" fmla="*/ 70 w 88"/>
                <a:gd name="T47" fmla="*/ 62 h 63"/>
                <a:gd name="T48" fmla="*/ 66 w 88"/>
                <a:gd name="T49" fmla="*/ 60 h 63"/>
                <a:gd name="T50" fmla="*/ 65 w 88"/>
                <a:gd name="T51" fmla="*/ 60 h 63"/>
                <a:gd name="T52" fmla="*/ 63 w 88"/>
                <a:gd name="T53" fmla="*/ 58 h 63"/>
                <a:gd name="T54" fmla="*/ 55 w 88"/>
                <a:gd name="T55" fmla="*/ 58 h 63"/>
                <a:gd name="T56" fmla="*/ 38 w 88"/>
                <a:gd name="T57" fmla="*/ 58 h 63"/>
                <a:gd name="T58" fmla="*/ 25 w 88"/>
                <a:gd name="T59" fmla="*/ 62 h 63"/>
                <a:gd name="T60" fmla="*/ 16 w 88"/>
                <a:gd name="T61" fmla="*/ 63 h 63"/>
                <a:gd name="T62" fmla="*/ 11 w 88"/>
                <a:gd name="T63" fmla="*/ 63 h 63"/>
                <a:gd name="T64" fmla="*/ 14 w 88"/>
                <a:gd name="T65" fmla="*/ 60 h 63"/>
                <a:gd name="T66" fmla="*/ 16 w 88"/>
                <a:gd name="T67" fmla="*/ 58 h 63"/>
                <a:gd name="T68" fmla="*/ 13 w 88"/>
                <a:gd name="T69" fmla="*/ 60 h 63"/>
                <a:gd name="T70" fmla="*/ 11 w 88"/>
                <a:gd name="T71" fmla="*/ 58 h 63"/>
                <a:gd name="T72" fmla="*/ 11 w 88"/>
                <a:gd name="T73" fmla="*/ 52 h 63"/>
                <a:gd name="T74" fmla="*/ 19 w 88"/>
                <a:gd name="T75" fmla="*/ 52 h 63"/>
                <a:gd name="T76" fmla="*/ 25 w 88"/>
                <a:gd name="T77" fmla="*/ 49 h 63"/>
                <a:gd name="T78" fmla="*/ 33 w 88"/>
                <a:gd name="T79" fmla="*/ 47 h 63"/>
                <a:gd name="T80" fmla="*/ 35 w 88"/>
                <a:gd name="T81" fmla="*/ 46 h 63"/>
                <a:gd name="T82" fmla="*/ 40 w 88"/>
                <a:gd name="T83" fmla="*/ 47 h 63"/>
                <a:gd name="T84" fmla="*/ 51 w 88"/>
                <a:gd name="T85" fmla="*/ 49 h 63"/>
                <a:gd name="T86" fmla="*/ 52 w 88"/>
                <a:gd name="T87" fmla="*/ 46 h 63"/>
                <a:gd name="T88" fmla="*/ 46 w 88"/>
                <a:gd name="T89" fmla="*/ 46 h 63"/>
                <a:gd name="T90" fmla="*/ 41 w 88"/>
                <a:gd name="T91" fmla="*/ 44 h 63"/>
                <a:gd name="T92" fmla="*/ 35 w 88"/>
                <a:gd name="T93" fmla="*/ 41 h 63"/>
                <a:gd name="T94" fmla="*/ 27 w 88"/>
                <a:gd name="T95" fmla="*/ 46 h 63"/>
                <a:gd name="T96" fmla="*/ 14 w 88"/>
                <a:gd name="T97" fmla="*/ 44 h 63"/>
                <a:gd name="T98" fmla="*/ 11 w 88"/>
                <a:gd name="T99" fmla="*/ 40 h 63"/>
                <a:gd name="T100" fmla="*/ 11 w 88"/>
                <a:gd name="T101" fmla="*/ 40 h 63"/>
                <a:gd name="T102" fmla="*/ 8 w 88"/>
                <a:gd name="T103" fmla="*/ 33 h 63"/>
                <a:gd name="T104" fmla="*/ 3 w 88"/>
                <a:gd name="T105" fmla="*/ 29 h 63"/>
                <a:gd name="T106" fmla="*/ 2 w 88"/>
                <a:gd name="T107" fmla="*/ 27 h 63"/>
                <a:gd name="T108" fmla="*/ 14 w 88"/>
                <a:gd name="T109" fmla="*/ 13 h 63"/>
                <a:gd name="T110" fmla="*/ 16 w 88"/>
                <a:gd name="T111" fmla="*/ 6 h 63"/>
                <a:gd name="T112" fmla="*/ 21 w 88"/>
                <a:gd name="T113" fmla="*/ 2 h 63"/>
                <a:gd name="T114" fmla="*/ 25 w 88"/>
                <a:gd name="T115" fmla="*/ 3 h 63"/>
                <a:gd name="T116" fmla="*/ 33 w 88"/>
                <a:gd name="T117" fmla="*/ 2 h 63"/>
                <a:gd name="T118" fmla="*/ 36 w 88"/>
                <a:gd name="T11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8" h="63">
                  <a:moveTo>
                    <a:pt x="38" y="0"/>
                  </a:moveTo>
                  <a:lnTo>
                    <a:pt x="38" y="0"/>
                  </a:lnTo>
                  <a:lnTo>
                    <a:pt x="40" y="0"/>
                  </a:lnTo>
                  <a:lnTo>
                    <a:pt x="44" y="0"/>
                  </a:lnTo>
                  <a:lnTo>
                    <a:pt x="48" y="2"/>
                  </a:lnTo>
                  <a:lnTo>
                    <a:pt x="51" y="3"/>
                  </a:lnTo>
                  <a:lnTo>
                    <a:pt x="52" y="5"/>
                  </a:lnTo>
                  <a:lnTo>
                    <a:pt x="52" y="6"/>
                  </a:lnTo>
                  <a:lnTo>
                    <a:pt x="52" y="6"/>
                  </a:lnTo>
                  <a:lnTo>
                    <a:pt x="54" y="8"/>
                  </a:lnTo>
                  <a:lnTo>
                    <a:pt x="54" y="8"/>
                  </a:lnTo>
                  <a:lnTo>
                    <a:pt x="55" y="6"/>
                  </a:lnTo>
                  <a:lnTo>
                    <a:pt x="55" y="8"/>
                  </a:lnTo>
                  <a:lnTo>
                    <a:pt x="55" y="8"/>
                  </a:lnTo>
                  <a:lnTo>
                    <a:pt x="57" y="8"/>
                  </a:lnTo>
                  <a:lnTo>
                    <a:pt x="59" y="8"/>
                  </a:lnTo>
                  <a:lnTo>
                    <a:pt x="59" y="8"/>
                  </a:lnTo>
                  <a:lnTo>
                    <a:pt x="59" y="8"/>
                  </a:lnTo>
                  <a:lnTo>
                    <a:pt x="59" y="8"/>
                  </a:lnTo>
                  <a:lnTo>
                    <a:pt x="59" y="8"/>
                  </a:lnTo>
                  <a:lnTo>
                    <a:pt x="60" y="10"/>
                  </a:lnTo>
                  <a:lnTo>
                    <a:pt x="60" y="10"/>
                  </a:lnTo>
                  <a:lnTo>
                    <a:pt x="62" y="11"/>
                  </a:lnTo>
                  <a:lnTo>
                    <a:pt x="62" y="14"/>
                  </a:lnTo>
                  <a:lnTo>
                    <a:pt x="63" y="16"/>
                  </a:lnTo>
                  <a:lnTo>
                    <a:pt x="63" y="16"/>
                  </a:lnTo>
                  <a:lnTo>
                    <a:pt x="65" y="16"/>
                  </a:lnTo>
                  <a:lnTo>
                    <a:pt x="65" y="16"/>
                  </a:lnTo>
                  <a:lnTo>
                    <a:pt x="65" y="18"/>
                  </a:lnTo>
                  <a:lnTo>
                    <a:pt x="65" y="18"/>
                  </a:lnTo>
                  <a:lnTo>
                    <a:pt x="66" y="18"/>
                  </a:lnTo>
                  <a:lnTo>
                    <a:pt x="66" y="18"/>
                  </a:lnTo>
                  <a:lnTo>
                    <a:pt x="68" y="19"/>
                  </a:lnTo>
                  <a:lnTo>
                    <a:pt x="68" y="21"/>
                  </a:lnTo>
                  <a:lnTo>
                    <a:pt x="68" y="21"/>
                  </a:lnTo>
                  <a:lnTo>
                    <a:pt x="68" y="21"/>
                  </a:lnTo>
                  <a:lnTo>
                    <a:pt x="68" y="21"/>
                  </a:lnTo>
                  <a:lnTo>
                    <a:pt x="70" y="22"/>
                  </a:lnTo>
                  <a:lnTo>
                    <a:pt x="70" y="22"/>
                  </a:lnTo>
                  <a:lnTo>
                    <a:pt x="71" y="24"/>
                  </a:lnTo>
                  <a:lnTo>
                    <a:pt x="73" y="24"/>
                  </a:lnTo>
                  <a:lnTo>
                    <a:pt x="74" y="25"/>
                  </a:lnTo>
                  <a:lnTo>
                    <a:pt x="74" y="25"/>
                  </a:lnTo>
                  <a:lnTo>
                    <a:pt x="76" y="27"/>
                  </a:lnTo>
                  <a:lnTo>
                    <a:pt x="76" y="27"/>
                  </a:lnTo>
                  <a:lnTo>
                    <a:pt x="77" y="30"/>
                  </a:lnTo>
                  <a:lnTo>
                    <a:pt x="77" y="30"/>
                  </a:lnTo>
                  <a:lnTo>
                    <a:pt x="77" y="32"/>
                  </a:lnTo>
                  <a:lnTo>
                    <a:pt x="77" y="33"/>
                  </a:lnTo>
                  <a:lnTo>
                    <a:pt x="79" y="35"/>
                  </a:lnTo>
                  <a:lnTo>
                    <a:pt x="79" y="35"/>
                  </a:lnTo>
                  <a:lnTo>
                    <a:pt x="81" y="36"/>
                  </a:lnTo>
                  <a:lnTo>
                    <a:pt x="81" y="38"/>
                  </a:lnTo>
                  <a:lnTo>
                    <a:pt x="81" y="40"/>
                  </a:lnTo>
                  <a:lnTo>
                    <a:pt x="81" y="40"/>
                  </a:lnTo>
                  <a:lnTo>
                    <a:pt x="81" y="41"/>
                  </a:lnTo>
                  <a:lnTo>
                    <a:pt x="81" y="41"/>
                  </a:lnTo>
                  <a:lnTo>
                    <a:pt x="81" y="43"/>
                  </a:lnTo>
                  <a:lnTo>
                    <a:pt x="79" y="43"/>
                  </a:lnTo>
                  <a:lnTo>
                    <a:pt x="79" y="44"/>
                  </a:lnTo>
                  <a:lnTo>
                    <a:pt x="81" y="46"/>
                  </a:lnTo>
                  <a:lnTo>
                    <a:pt x="82" y="47"/>
                  </a:lnTo>
                  <a:lnTo>
                    <a:pt x="82" y="47"/>
                  </a:lnTo>
                  <a:lnTo>
                    <a:pt x="82" y="49"/>
                  </a:lnTo>
                  <a:lnTo>
                    <a:pt x="82" y="49"/>
                  </a:lnTo>
                  <a:lnTo>
                    <a:pt x="84" y="49"/>
                  </a:lnTo>
                  <a:lnTo>
                    <a:pt x="84" y="49"/>
                  </a:lnTo>
                  <a:lnTo>
                    <a:pt x="84" y="47"/>
                  </a:lnTo>
                  <a:lnTo>
                    <a:pt x="85" y="47"/>
                  </a:lnTo>
                  <a:lnTo>
                    <a:pt x="85" y="49"/>
                  </a:lnTo>
                  <a:lnTo>
                    <a:pt x="87" y="49"/>
                  </a:lnTo>
                  <a:lnTo>
                    <a:pt x="87" y="51"/>
                  </a:lnTo>
                  <a:lnTo>
                    <a:pt x="87" y="51"/>
                  </a:lnTo>
                  <a:lnTo>
                    <a:pt x="87" y="52"/>
                  </a:lnTo>
                  <a:lnTo>
                    <a:pt x="88" y="54"/>
                  </a:lnTo>
                  <a:lnTo>
                    <a:pt x="88" y="54"/>
                  </a:lnTo>
                  <a:lnTo>
                    <a:pt x="88" y="55"/>
                  </a:lnTo>
                  <a:lnTo>
                    <a:pt x="88" y="57"/>
                  </a:lnTo>
                  <a:lnTo>
                    <a:pt x="88" y="57"/>
                  </a:lnTo>
                  <a:lnTo>
                    <a:pt x="88" y="58"/>
                  </a:lnTo>
                  <a:lnTo>
                    <a:pt x="88" y="60"/>
                  </a:lnTo>
                  <a:lnTo>
                    <a:pt x="88" y="60"/>
                  </a:lnTo>
                  <a:lnTo>
                    <a:pt x="88" y="62"/>
                  </a:lnTo>
                  <a:lnTo>
                    <a:pt x="88" y="63"/>
                  </a:lnTo>
                  <a:lnTo>
                    <a:pt x="88" y="62"/>
                  </a:lnTo>
                  <a:lnTo>
                    <a:pt x="87" y="62"/>
                  </a:lnTo>
                  <a:lnTo>
                    <a:pt x="84" y="63"/>
                  </a:lnTo>
                  <a:lnTo>
                    <a:pt x="82" y="63"/>
                  </a:lnTo>
                  <a:lnTo>
                    <a:pt x="79" y="63"/>
                  </a:lnTo>
                  <a:lnTo>
                    <a:pt x="77" y="63"/>
                  </a:lnTo>
                  <a:lnTo>
                    <a:pt x="76" y="63"/>
                  </a:lnTo>
                  <a:lnTo>
                    <a:pt x="74" y="63"/>
                  </a:lnTo>
                  <a:lnTo>
                    <a:pt x="74" y="63"/>
                  </a:lnTo>
                  <a:lnTo>
                    <a:pt x="73" y="63"/>
                  </a:lnTo>
                  <a:lnTo>
                    <a:pt x="71" y="63"/>
                  </a:lnTo>
                  <a:lnTo>
                    <a:pt x="70" y="62"/>
                  </a:lnTo>
                  <a:lnTo>
                    <a:pt x="68" y="62"/>
                  </a:lnTo>
                  <a:lnTo>
                    <a:pt x="68" y="60"/>
                  </a:lnTo>
                  <a:lnTo>
                    <a:pt x="66" y="60"/>
                  </a:lnTo>
                  <a:lnTo>
                    <a:pt x="66" y="60"/>
                  </a:lnTo>
                  <a:lnTo>
                    <a:pt x="66" y="62"/>
                  </a:lnTo>
                  <a:lnTo>
                    <a:pt x="66" y="62"/>
                  </a:lnTo>
                  <a:lnTo>
                    <a:pt x="65" y="62"/>
                  </a:lnTo>
                  <a:lnTo>
                    <a:pt x="65" y="60"/>
                  </a:lnTo>
                  <a:lnTo>
                    <a:pt x="65" y="60"/>
                  </a:lnTo>
                  <a:lnTo>
                    <a:pt x="65" y="60"/>
                  </a:lnTo>
                  <a:lnTo>
                    <a:pt x="65" y="58"/>
                  </a:lnTo>
                  <a:lnTo>
                    <a:pt x="63" y="58"/>
                  </a:lnTo>
                  <a:lnTo>
                    <a:pt x="63" y="58"/>
                  </a:lnTo>
                  <a:lnTo>
                    <a:pt x="60" y="58"/>
                  </a:lnTo>
                  <a:lnTo>
                    <a:pt x="60" y="58"/>
                  </a:lnTo>
                  <a:lnTo>
                    <a:pt x="55" y="58"/>
                  </a:lnTo>
                  <a:lnTo>
                    <a:pt x="51" y="58"/>
                  </a:lnTo>
                  <a:lnTo>
                    <a:pt x="46" y="58"/>
                  </a:lnTo>
                  <a:lnTo>
                    <a:pt x="41" y="58"/>
                  </a:lnTo>
                  <a:lnTo>
                    <a:pt x="38" y="58"/>
                  </a:lnTo>
                  <a:lnTo>
                    <a:pt x="33" y="58"/>
                  </a:lnTo>
                  <a:lnTo>
                    <a:pt x="32" y="60"/>
                  </a:lnTo>
                  <a:lnTo>
                    <a:pt x="29" y="62"/>
                  </a:lnTo>
                  <a:lnTo>
                    <a:pt x="25" y="62"/>
                  </a:lnTo>
                  <a:lnTo>
                    <a:pt x="21" y="62"/>
                  </a:lnTo>
                  <a:lnTo>
                    <a:pt x="19" y="62"/>
                  </a:lnTo>
                  <a:lnTo>
                    <a:pt x="18" y="63"/>
                  </a:lnTo>
                  <a:lnTo>
                    <a:pt x="16" y="63"/>
                  </a:lnTo>
                  <a:lnTo>
                    <a:pt x="14" y="63"/>
                  </a:lnTo>
                  <a:lnTo>
                    <a:pt x="13" y="63"/>
                  </a:lnTo>
                  <a:lnTo>
                    <a:pt x="13" y="63"/>
                  </a:lnTo>
                  <a:lnTo>
                    <a:pt x="11" y="63"/>
                  </a:lnTo>
                  <a:lnTo>
                    <a:pt x="11" y="62"/>
                  </a:lnTo>
                  <a:lnTo>
                    <a:pt x="11" y="60"/>
                  </a:lnTo>
                  <a:lnTo>
                    <a:pt x="13" y="60"/>
                  </a:lnTo>
                  <a:lnTo>
                    <a:pt x="14" y="60"/>
                  </a:lnTo>
                  <a:lnTo>
                    <a:pt x="16" y="60"/>
                  </a:lnTo>
                  <a:lnTo>
                    <a:pt x="16" y="60"/>
                  </a:lnTo>
                  <a:lnTo>
                    <a:pt x="16" y="60"/>
                  </a:lnTo>
                  <a:lnTo>
                    <a:pt x="16" y="58"/>
                  </a:lnTo>
                  <a:lnTo>
                    <a:pt x="14" y="58"/>
                  </a:lnTo>
                  <a:lnTo>
                    <a:pt x="14" y="58"/>
                  </a:lnTo>
                  <a:lnTo>
                    <a:pt x="13" y="58"/>
                  </a:lnTo>
                  <a:lnTo>
                    <a:pt x="13" y="60"/>
                  </a:lnTo>
                  <a:lnTo>
                    <a:pt x="13" y="60"/>
                  </a:lnTo>
                  <a:lnTo>
                    <a:pt x="11" y="60"/>
                  </a:lnTo>
                  <a:lnTo>
                    <a:pt x="11" y="58"/>
                  </a:lnTo>
                  <a:lnTo>
                    <a:pt x="11" y="58"/>
                  </a:lnTo>
                  <a:lnTo>
                    <a:pt x="11" y="58"/>
                  </a:lnTo>
                  <a:lnTo>
                    <a:pt x="11" y="55"/>
                  </a:lnTo>
                  <a:lnTo>
                    <a:pt x="11" y="54"/>
                  </a:lnTo>
                  <a:lnTo>
                    <a:pt x="11" y="52"/>
                  </a:lnTo>
                  <a:lnTo>
                    <a:pt x="13" y="52"/>
                  </a:lnTo>
                  <a:lnTo>
                    <a:pt x="13" y="52"/>
                  </a:lnTo>
                  <a:lnTo>
                    <a:pt x="16" y="52"/>
                  </a:lnTo>
                  <a:lnTo>
                    <a:pt x="19" y="52"/>
                  </a:lnTo>
                  <a:lnTo>
                    <a:pt x="22" y="52"/>
                  </a:lnTo>
                  <a:lnTo>
                    <a:pt x="25" y="52"/>
                  </a:lnTo>
                  <a:lnTo>
                    <a:pt x="25" y="49"/>
                  </a:lnTo>
                  <a:lnTo>
                    <a:pt x="25" y="49"/>
                  </a:lnTo>
                  <a:lnTo>
                    <a:pt x="27" y="49"/>
                  </a:lnTo>
                  <a:lnTo>
                    <a:pt x="30" y="49"/>
                  </a:lnTo>
                  <a:lnTo>
                    <a:pt x="33" y="47"/>
                  </a:lnTo>
                  <a:lnTo>
                    <a:pt x="33" y="47"/>
                  </a:lnTo>
                  <a:lnTo>
                    <a:pt x="33" y="47"/>
                  </a:lnTo>
                  <a:lnTo>
                    <a:pt x="35" y="46"/>
                  </a:lnTo>
                  <a:lnTo>
                    <a:pt x="35" y="46"/>
                  </a:lnTo>
                  <a:lnTo>
                    <a:pt x="35" y="46"/>
                  </a:lnTo>
                  <a:lnTo>
                    <a:pt x="36" y="46"/>
                  </a:lnTo>
                  <a:lnTo>
                    <a:pt x="38" y="47"/>
                  </a:lnTo>
                  <a:lnTo>
                    <a:pt x="40" y="47"/>
                  </a:lnTo>
                  <a:lnTo>
                    <a:pt x="40" y="47"/>
                  </a:lnTo>
                  <a:lnTo>
                    <a:pt x="41" y="49"/>
                  </a:lnTo>
                  <a:lnTo>
                    <a:pt x="44" y="51"/>
                  </a:lnTo>
                  <a:lnTo>
                    <a:pt x="48" y="51"/>
                  </a:lnTo>
                  <a:lnTo>
                    <a:pt x="51" y="49"/>
                  </a:lnTo>
                  <a:lnTo>
                    <a:pt x="54" y="49"/>
                  </a:lnTo>
                  <a:lnTo>
                    <a:pt x="54" y="47"/>
                  </a:lnTo>
                  <a:lnTo>
                    <a:pt x="54" y="47"/>
                  </a:lnTo>
                  <a:lnTo>
                    <a:pt x="52" y="46"/>
                  </a:lnTo>
                  <a:lnTo>
                    <a:pt x="49" y="46"/>
                  </a:lnTo>
                  <a:lnTo>
                    <a:pt x="49" y="46"/>
                  </a:lnTo>
                  <a:lnTo>
                    <a:pt x="48" y="46"/>
                  </a:lnTo>
                  <a:lnTo>
                    <a:pt x="46" y="46"/>
                  </a:lnTo>
                  <a:lnTo>
                    <a:pt x="46" y="46"/>
                  </a:lnTo>
                  <a:lnTo>
                    <a:pt x="44" y="46"/>
                  </a:lnTo>
                  <a:lnTo>
                    <a:pt x="43" y="44"/>
                  </a:lnTo>
                  <a:lnTo>
                    <a:pt x="41" y="44"/>
                  </a:lnTo>
                  <a:lnTo>
                    <a:pt x="40" y="44"/>
                  </a:lnTo>
                  <a:lnTo>
                    <a:pt x="38" y="43"/>
                  </a:lnTo>
                  <a:lnTo>
                    <a:pt x="36" y="43"/>
                  </a:lnTo>
                  <a:lnTo>
                    <a:pt x="35" y="41"/>
                  </a:lnTo>
                  <a:lnTo>
                    <a:pt x="33" y="43"/>
                  </a:lnTo>
                  <a:lnTo>
                    <a:pt x="30" y="43"/>
                  </a:lnTo>
                  <a:lnTo>
                    <a:pt x="30" y="46"/>
                  </a:lnTo>
                  <a:lnTo>
                    <a:pt x="27" y="46"/>
                  </a:lnTo>
                  <a:lnTo>
                    <a:pt x="22" y="46"/>
                  </a:lnTo>
                  <a:lnTo>
                    <a:pt x="18" y="44"/>
                  </a:lnTo>
                  <a:lnTo>
                    <a:pt x="14" y="46"/>
                  </a:lnTo>
                  <a:lnTo>
                    <a:pt x="14" y="44"/>
                  </a:lnTo>
                  <a:lnTo>
                    <a:pt x="13" y="43"/>
                  </a:lnTo>
                  <a:lnTo>
                    <a:pt x="11" y="41"/>
                  </a:lnTo>
                  <a:lnTo>
                    <a:pt x="11" y="41"/>
                  </a:lnTo>
                  <a:lnTo>
                    <a:pt x="11" y="40"/>
                  </a:lnTo>
                  <a:lnTo>
                    <a:pt x="13" y="40"/>
                  </a:lnTo>
                  <a:lnTo>
                    <a:pt x="13" y="38"/>
                  </a:lnTo>
                  <a:lnTo>
                    <a:pt x="13" y="38"/>
                  </a:lnTo>
                  <a:lnTo>
                    <a:pt x="11" y="40"/>
                  </a:lnTo>
                  <a:lnTo>
                    <a:pt x="11" y="40"/>
                  </a:lnTo>
                  <a:lnTo>
                    <a:pt x="11" y="38"/>
                  </a:lnTo>
                  <a:lnTo>
                    <a:pt x="10" y="36"/>
                  </a:lnTo>
                  <a:lnTo>
                    <a:pt x="8" y="33"/>
                  </a:lnTo>
                  <a:lnTo>
                    <a:pt x="7" y="32"/>
                  </a:lnTo>
                  <a:lnTo>
                    <a:pt x="5" y="30"/>
                  </a:lnTo>
                  <a:lnTo>
                    <a:pt x="5" y="29"/>
                  </a:lnTo>
                  <a:lnTo>
                    <a:pt x="3" y="29"/>
                  </a:lnTo>
                  <a:lnTo>
                    <a:pt x="2" y="29"/>
                  </a:lnTo>
                  <a:lnTo>
                    <a:pt x="2" y="30"/>
                  </a:lnTo>
                  <a:lnTo>
                    <a:pt x="0" y="29"/>
                  </a:lnTo>
                  <a:lnTo>
                    <a:pt x="2" y="27"/>
                  </a:lnTo>
                  <a:lnTo>
                    <a:pt x="7" y="25"/>
                  </a:lnTo>
                  <a:lnTo>
                    <a:pt x="10" y="21"/>
                  </a:lnTo>
                  <a:lnTo>
                    <a:pt x="14" y="14"/>
                  </a:lnTo>
                  <a:lnTo>
                    <a:pt x="14" y="13"/>
                  </a:lnTo>
                  <a:lnTo>
                    <a:pt x="16" y="11"/>
                  </a:lnTo>
                  <a:lnTo>
                    <a:pt x="16" y="8"/>
                  </a:lnTo>
                  <a:lnTo>
                    <a:pt x="16" y="6"/>
                  </a:lnTo>
                  <a:lnTo>
                    <a:pt x="16" y="6"/>
                  </a:lnTo>
                  <a:lnTo>
                    <a:pt x="18" y="5"/>
                  </a:lnTo>
                  <a:lnTo>
                    <a:pt x="18" y="3"/>
                  </a:lnTo>
                  <a:lnTo>
                    <a:pt x="19" y="2"/>
                  </a:lnTo>
                  <a:lnTo>
                    <a:pt x="21" y="2"/>
                  </a:lnTo>
                  <a:lnTo>
                    <a:pt x="21" y="2"/>
                  </a:lnTo>
                  <a:lnTo>
                    <a:pt x="21" y="2"/>
                  </a:lnTo>
                  <a:lnTo>
                    <a:pt x="22" y="2"/>
                  </a:lnTo>
                  <a:lnTo>
                    <a:pt x="25" y="3"/>
                  </a:lnTo>
                  <a:lnTo>
                    <a:pt x="29" y="2"/>
                  </a:lnTo>
                  <a:lnTo>
                    <a:pt x="30" y="2"/>
                  </a:lnTo>
                  <a:lnTo>
                    <a:pt x="32" y="2"/>
                  </a:lnTo>
                  <a:lnTo>
                    <a:pt x="33" y="2"/>
                  </a:lnTo>
                  <a:lnTo>
                    <a:pt x="35" y="0"/>
                  </a:lnTo>
                  <a:lnTo>
                    <a:pt x="35" y="0"/>
                  </a:lnTo>
                  <a:lnTo>
                    <a:pt x="35" y="0"/>
                  </a:lnTo>
                  <a:lnTo>
                    <a:pt x="36" y="0"/>
                  </a:lnTo>
                  <a:lnTo>
                    <a:pt x="36" y="0"/>
                  </a:lnTo>
                  <a:lnTo>
                    <a:pt x="36" y="0"/>
                  </a:lnTo>
                  <a:lnTo>
                    <a:pt x="38"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85" name="Freeform 53"/>
            <p:cNvSpPr>
              <a:spLocks/>
            </p:cNvSpPr>
            <p:nvPr/>
          </p:nvSpPr>
          <p:spPr bwMode="auto">
            <a:xfrm>
              <a:off x="6111956" y="3098249"/>
              <a:ext cx="5848" cy="3898"/>
            </a:xfrm>
            <a:custGeom>
              <a:avLst/>
              <a:gdLst>
                <a:gd name="T0" fmla="*/ 2 w 3"/>
                <a:gd name="T1" fmla="*/ 0 h 2"/>
                <a:gd name="T2" fmla="*/ 3 w 3"/>
                <a:gd name="T3" fmla="*/ 0 h 2"/>
                <a:gd name="T4" fmla="*/ 2 w 3"/>
                <a:gd name="T5" fmla="*/ 2 h 2"/>
                <a:gd name="T6" fmla="*/ 2 w 3"/>
                <a:gd name="T7" fmla="*/ 2 h 2"/>
                <a:gd name="T8" fmla="*/ 0 w 3"/>
                <a:gd name="T9" fmla="*/ 2 h 2"/>
                <a:gd name="T10" fmla="*/ 2 w 3"/>
                <a:gd name="T11" fmla="*/ 0 h 2"/>
                <a:gd name="T12" fmla="*/ 2 w 3"/>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2" y="0"/>
                  </a:moveTo>
                  <a:lnTo>
                    <a:pt x="3" y="0"/>
                  </a:lnTo>
                  <a:lnTo>
                    <a:pt x="2" y="2"/>
                  </a:lnTo>
                  <a:lnTo>
                    <a:pt x="2" y="2"/>
                  </a:lnTo>
                  <a:lnTo>
                    <a:pt x="0" y="2"/>
                  </a:lnTo>
                  <a:lnTo>
                    <a:pt x="2" y="0"/>
                  </a:lnTo>
                  <a:lnTo>
                    <a:pt x="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86" name="Freeform 54"/>
            <p:cNvSpPr>
              <a:spLocks/>
            </p:cNvSpPr>
            <p:nvPr/>
          </p:nvSpPr>
          <p:spPr bwMode="auto">
            <a:xfrm>
              <a:off x="6139245" y="2996890"/>
              <a:ext cx="89664" cy="52630"/>
            </a:xfrm>
            <a:custGeom>
              <a:avLst/>
              <a:gdLst>
                <a:gd name="T0" fmla="*/ 43 w 46"/>
                <a:gd name="T1" fmla="*/ 2 h 27"/>
                <a:gd name="T2" fmla="*/ 45 w 46"/>
                <a:gd name="T3" fmla="*/ 4 h 27"/>
                <a:gd name="T4" fmla="*/ 45 w 46"/>
                <a:gd name="T5" fmla="*/ 5 h 27"/>
                <a:gd name="T6" fmla="*/ 45 w 46"/>
                <a:gd name="T7" fmla="*/ 7 h 27"/>
                <a:gd name="T8" fmla="*/ 43 w 46"/>
                <a:gd name="T9" fmla="*/ 7 h 27"/>
                <a:gd name="T10" fmla="*/ 43 w 46"/>
                <a:gd name="T11" fmla="*/ 10 h 27"/>
                <a:gd name="T12" fmla="*/ 38 w 46"/>
                <a:gd name="T13" fmla="*/ 11 h 27"/>
                <a:gd name="T14" fmla="*/ 37 w 46"/>
                <a:gd name="T15" fmla="*/ 11 h 27"/>
                <a:gd name="T16" fmla="*/ 34 w 46"/>
                <a:gd name="T17" fmla="*/ 13 h 27"/>
                <a:gd name="T18" fmla="*/ 34 w 46"/>
                <a:gd name="T19" fmla="*/ 16 h 27"/>
                <a:gd name="T20" fmla="*/ 34 w 46"/>
                <a:gd name="T21" fmla="*/ 19 h 27"/>
                <a:gd name="T22" fmla="*/ 29 w 46"/>
                <a:gd name="T23" fmla="*/ 21 h 27"/>
                <a:gd name="T24" fmla="*/ 30 w 46"/>
                <a:gd name="T25" fmla="*/ 22 h 27"/>
                <a:gd name="T26" fmla="*/ 29 w 46"/>
                <a:gd name="T27" fmla="*/ 24 h 27"/>
                <a:gd name="T28" fmla="*/ 29 w 46"/>
                <a:gd name="T29" fmla="*/ 27 h 27"/>
                <a:gd name="T30" fmla="*/ 23 w 46"/>
                <a:gd name="T31" fmla="*/ 26 h 27"/>
                <a:gd name="T32" fmla="*/ 21 w 46"/>
                <a:gd name="T33" fmla="*/ 26 h 27"/>
                <a:gd name="T34" fmla="*/ 19 w 46"/>
                <a:gd name="T35" fmla="*/ 22 h 27"/>
                <a:gd name="T36" fmla="*/ 18 w 46"/>
                <a:gd name="T37" fmla="*/ 24 h 27"/>
                <a:gd name="T38" fmla="*/ 15 w 46"/>
                <a:gd name="T39" fmla="*/ 26 h 27"/>
                <a:gd name="T40" fmla="*/ 10 w 46"/>
                <a:gd name="T41" fmla="*/ 26 h 27"/>
                <a:gd name="T42" fmla="*/ 10 w 46"/>
                <a:gd name="T43" fmla="*/ 26 h 27"/>
                <a:gd name="T44" fmla="*/ 4 w 46"/>
                <a:gd name="T45" fmla="*/ 26 h 27"/>
                <a:gd name="T46" fmla="*/ 7 w 46"/>
                <a:gd name="T47" fmla="*/ 24 h 27"/>
                <a:gd name="T48" fmla="*/ 8 w 46"/>
                <a:gd name="T49" fmla="*/ 22 h 27"/>
                <a:gd name="T50" fmla="*/ 4 w 46"/>
                <a:gd name="T51" fmla="*/ 19 h 27"/>
                <a:gd name="T52" fmla="*/ 4 w 46"/>
                <a:gd name="T53" fmla="*/ 16 h 27"/>
                <a:gd name="T54" fmla="*/ 2 w 46"/>
                <a:gd name="T55" fmla="*/ 16 h 27"/>
                <a:gd name="T56" fmla="*/ 5 w 46"/>
                <a:gd name="T57" fmla="*/ 15 h 27"/>
                <a:gd name="T58" fmla="*/ 4 w 46"/>
                <a:gd name="T59" fmla="*/ 13 h 27"/>
                <a:gd name="T60" fmla="*/ 2 w 46"/>
                <a:gd name="T61" fmla="*/ 13 h 27"/>
                <a:gd name="T62" fmla="*/ 2 w 46"/>
                <a:gd name="T63" fmla="*/ 11 h 27"/>
                <a:gd name="T64" fmla="*/ 5 w 46"/>
                <a:gd name="T65" fmla="*/ 8 h 27"/>
                <a:gd name="T66" fmla="*/ 7 w 46"/>
                <a:gd name="T67" fmla="*/ 7 h 27"/>
                <a:gd name="T68" fmla="*/ 10 w 46"/>
                <a:gd name="T69" fmla="*/ 8 h 27"/>
                <a:gd name="T70" fmla="*/ 16 w 46"/>
                <a:gd name="T71" fmla="*/ 8 h 27"/>
                <a:gd name="T72" fmla="*/ 18 w 46"/>
                <a:gd name="T73" fmla="*/ 10 h 27"/>
                <a:gd name="T74" fmla="*/ 19 w 46"/>
                <a:gd name="T75" fmla="*/ 8 h 27"/>
                <a:gd name="T76" fmla="*/ 23 w 46"/>
                <a:gd name="T77" fmla="*/ 5 h 27"/>
                <a:gd name="T78" fmla="*/ 24 w 46"/>
                <a:gd name="T79" fmla="*/ 5 h 27"/>
                <a:gd name="T80" fmla="*/ 32 w 46"/>
                <a:gd name="T81" fmla="*/ 5 h 27"/>
                <a:gd name="T82" fmla="*/ 35 w 46"/>
                <a:gd name="T83" fmla="*/ 4 h 27"/>
                <a:gd name="T84" fmla="*/ 38 w 46"/>
                <a:gd name="T85" fmla="*/ 4 h 27"/>
                <a:gd name="T86" fmla="*/ 40 w 46"/>
                <a:gd name="T8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 h="27">
                  <a:moveTo>
                    <a:pt x="40" y="0"/>
                  </a:moveTo>
                  <a:lnTo>
                    <a:pt x="43" y="0"/>
                  </a:lnTo>
                  <a:lnTo>
                    <a:pt x="43" y="2"/>
                  </a:lnTo>
                  <a:lnTo>
                    <a:pt x="43" y="2"/>
                  </a:lnTo>
                  <a:lnTo>
                    <a:pt x="45" y="4"/>
                  </a:lnTo>
                  <a:lnTo>
                    <a:pt x="45" y="4"/>
                  </a:lnTo>
                  <a:lnTo>
                    <a:pt x="45" y="4"/>
                  </a:lnTo>
                  <a:lnTo>
                    <a:pt x="45" y="5"/>
                  </a:lnTo>
                  <a:lnTo>
                    <a:pt x="45" y="5"/>
                  </a:lnTo>
                  <a:lnTo>
                    <a:pt x="46" y="7"/>
                  </a:lnTo>
                  <a:lnTo>
                    <a:pt x="46" y="7"/>
                  </a:lnTo>
                  <a:lnTo>
                    <a:pt x="45" y="7"/>
                  </a:lnTo>
                  <a:lnTo>
                    <a:pt x="43" y="7"/>
                  </a:lnTo>
                  <a:lnTo>
                    <a:pt x="43" y="7"/>
                  </a:lnTo>
                  <a:lnTo>
                    <a:pt x="43" y="7"/>
                  </a:lnTo>
                  <a:lnTo>
                    <a:pt x="43" y="8"/>
                  </a:lnTo>
                  <a:lnTo>
                    <a:pt x="43" y="10"/>
                  </a:lnTo>
                  <a:lnTo>
                    <a:pt x="43" y="10"/>
                  </a:lnTo>
                  <a:lnTo>
                    <a:pt x="40" y="10"/>
                  </a:lnTo>
                  <a:lnTo>
                    <a:pt x="40" y="10"/>
                  </a:lnTo>
                  <a:lnTo>
                    <a:pt x="38" y="11"/>
                  </a:lnTo>
                  <a:lnTo>
                    <a:pt x="38" y="11"/>
                  </a:lnTo>
                  <a:lnTo>
                    <a:pt x="37" y="11"/>
                  </a:lnTo>
                  <a:lnTo>
                    <a:pt x="37" y="11"/>
                  </a:lnTo>
                  <a:lnTo>
                    <a:pt x="35" y="13"/>
                  </a:lnTo>
                  <a:lnTo>
                    <a:pt x="34" y="13"/>
                  </a:lnTo>
                  <a:lnTo>
                    <a:pt x="34" y="13"/>
                  </a:lnTo>
                  <a:lnTo>
                    <a:pt x="34" y="15"/>
                  </a:lnTo>
                  <a:lnTo>
                    <a:pt x="34" y="15"/>
                  </a:lnTo>
                  <a:lnTo>
                    <a:pt x="34" y="16"/>
                  </a:lnTo>
                  <a:lnTo>
                    <a:pt x="35" y="16"/>
                  </a:lnTo>
                  <a:lnTo>
                    <a:pt x="34" y="18"/>
                  </a:lnTo>
                  <a:lnTo>
                    <a:pt x="34" y="19"/>
                  </a:lnTo>
                  <a:lnTo>
                    <a:pt x="34" y="19"/>
                  </a:lnTo>
                  <a:lnTo>
                    <a:pt x="30" y="19"/>
                  </a:lnTo>
                  <a:lnTo>
                    <a:pt x="29" y="21"/>
                  </a:lnTo>
                  <a:lnTo>
                    <a:pt x="29" y="21"/>
                  </a:lnTo>
                  <a:lnTo>
                    <a:pt x="30" y="22"/>
                  </a:lnTo>
                  <a:lnTo>
                    <a:pt x="30" y="22"/>
                  </a:lnTo>
                  <a:lnTo>
                    <a:pt x="29" y="24"/>
                  </a:lnTo>
                  <a:lnTo>
                    <a:pt x="29" y="24"/>
                  </a:lnTo>
                  <a:lnTo>
                    <a:pt x="29" y="24"/>
                  </a:lnTo>
                  <a:lnTo>
                    <a:pt x="29" y="26"/>
                  </a:lnTo>
                  <a:lnTo>
                    <a:pt x="29" y="26"/>
                  </a:lnTo>
                  <a:lnTo>
                    <a:pt x="29" y="27"/>
                  </a:lnTo>
                  <a:lnTo>
                    <a:pt x="26" y="26"/>
                  </a:lnTo>
                  <a:lnTo>
                    <a:pt x="24" y="26"/>
                  </a:lnTo>
                  <a:lnTo>
                    <a:pt x="23" y="26"/>
                  </a:lnTo>
                  <a:lnTo>
                    <a:pt x="23" y="26"/>
                  </a:lnTo>
                  <a:lnTo>
                    <a:pt x="21" y="26"/>
                  </a:lnTo>
                  <a:lnTo>
                    <a:pt x="21" y="26"/>
                  </a:lnTo>
                  <a:lnTo>
                    <a:pt x="19" y="24"/>
                  </a:lnTo>
                  <a:lnTo>
                    <a:pt x="19" y="24"/>
                  </a:lnTo>
                  <a:lnTo>
                    <a:pt x="19" y="22"/>
                  </a:lnTo>
                  <a:lnTo>
                    <a:pt x="18" y="22"/>
                  </a:lnTo>
                  <a:lnTo>
                    <a:pt x="18" y="22"/>
                  </a:lnTo>
                  <a:lnTo>
                    <a:pt x="18" y="24"/>
                  </a:lnTo>
                  <a:lnTo>
                    <a:pt x="16" y="26"/>
                  </a:lnTo>
                  <a:lnTo>
                    <a:pt x="16" y="26"/>
                  </a:lnTo>
                  <a:lnTo>
                    <a:pt x="15" y="26"/>
                  </a:lnTo>
                  <a:lnTo>
                    <a:pt x="13" y="26"/>
                  </a:lnTo>
                  <a:lnTo>
                    <a:pt x="11" y="26"/>
                  </a:lnTo>
                  <a:lnTo>
                    <a:pt x="10" y="26"/>
                  </a:lnTo>
                  <a:lnTo>
                    <a:pt x="10" y="26"/>
                  </a:lnTo>
                  <a:lnTo>
                    <a:pt x="10" y="26"/>
                  </a:lnTo>
                  <a:lnTo>
                    <a:pt x="10" y="26"/>
                  </a:lnTo>
                  <a:lnTo>
                    <a:pt x="8" y="27"/>
                  </a:lnTo>
                  <a:lnTo>
                    <a:pt x="5" y="26"/>
                  </a:lnTo>
                  <a:lnTo>
                    <a:pt x="4" y="26"/>
                  </a:lnTo>
                  <a:lnTo>
                    <a:pt x="5" y="24"/>
                  </a:lnTo>
                  <a:lnTo>
                    <a:pt x="7" y="24"/>
                  </a:lnTo>
                  <a:lnTo>
                    <a:pt x="7" y="24"/>
                  </a:lnTo>
                  <a:lnTo>
                    <a:pt x="8" y="24"/>
                  </a:lnTo>
                  <a:lnTo>
                    <a:pt x="8" y="24"/>
                  </a:lnTo>
                  <a:lnTo>
                    <a:pt x="8" y="22"/>
                  </a:lnTo>
                  <a:lnTo>
                    <a:pt x="7" y="21"/>
                  </a:lnTo>
                  <a:lnTo>
                    <a:pt x="5" y="21"/>
                  </a:lnTo>
                  <a:lnTo>
                    <a:pt x="4" y="19"/>
                  </a:lnTo>
                  <a:lnTo>
                    <a:pt x="4" y="19"/>
                  </a:lnTo>
                  <a:lnTo>
                    <a:pt x="5" y="18"/>
                  </a:lnTo>
                  <a:lnTo>
                    <a:pt x="4" y="16"/>
                  </a:lnTo>
                  <a:lnTo>
                    <a:pt x="4" y="16"/>
                  </a:lnTo>
                  <a:lnTo>
                    <a:pt x="2" y="16"/>
                  </a:lnTo>
                  <a:lnTo>
                    <a:pt x="2" y="16"/>
                  </a:lnTo>
                  <a:lnTo>
                    <a:pt x="2" y="16"/>
                  </a:lnTo>
                  <a:lnTo>
                    <a:pt x="4" y="15"/>
                  </a:lnTo>
                  <a:lnTo>
                    <a:pt x="5" y="15"/>
                  </a:lnTo>
                  <a:lnTo>
                    <a:pt x="5" y="13"/>
                  </a:lnTo>
                  <a:lnTo>
                    <a:pt x="5" y="13"/>
                  </a:lnTo>
                  <a:lnTo>
                    <a:pt x="4" y="13"/>
                  </a:lnTo>
                  <a:lnTo>
                    <a:pt x="2" y="13"/>
                  </a:lnTo>
                  <a:lnTo>
                    <a:pt x="2" y="13"/>
                  </a:lnTo>
                  <a:lnTo>
                    <a:pt x="2" y="13"/>
                  </a:lnTo>
                  <a:lnTo>
                    <a:pt x="2" y="13"/>
                  </a:lnTo>
                  <a:lnTo>
                    <a:pt x="0" y="11"/>
                  </a:lnTo>
                  <a:lnTo>
                    <a:pt x="2" y="11"/>
                  </a:lnTo>
                  <a:lnTo>
                    <a:pt x="2" y="10"/>
                  </a:lnTo>
                  <a:lnTo>
                    <a:pt x="4" y="8"/>
                  </a:lnTo>
                  <a:lnTo>
                    <a:pt x="5" y="8"/>
                  </a:lnTo>
                  <a:lnTo>
                    <a:pt x="5" y="8"/>
                  </a:lnTo>
                  <a:lnTo>
                    <a:pt x="5" y="7"/>
                  </a:lnTo>
                  <a:lnTo>
                    <a:pt x="7" y="7"/>
                  </a:lnTo>
                  <a:lnTo>
                    <a:pt x="8" y="7"/>
                  </a:lnTo>
                  <a:lnTo>
                    <a:pt x="8" y="7"/>
                  </a:lnTo>
                  <a:lnTo>
                    <a:pt x="10" y="8"/>
                  </a:lnTo>
                  <a:lnTo>
                    <a:pt x="11" y="8"/>
                  </a:lnTo>
                  <a:lnTo>
                    <a:pt x="15" y="8"/>
                  </a:lnTo>
                  <a:lnTo>
                    <a:pt x="16" y="8"/>
                  </a:lnTo>
                  <a:lnTo>
                    <a:pt x="16" y="8"/>
                  </a:lnTo>
                  <a:lnTo>
                    <a:pt x="18" y="8"/>
                  </a:lnTo>
                  <a:lnTo>
                    <a:pt x="18" y="10"/>
                  </a:lnTo>
                  <a:lnTo>
                    <a:pt x="18" y="8"/>
                  </a:lnTo>
                  <a:lnTo>
                    <a:pt x="19" y="8"/>
                  </a:lnTo>
                  <a:lnTo>
                    <a:pt x="19" y="8"/>
                  </a:lnTo>
                  <a:lnTo>
                    <a:pt x="21" y="7"/>
                  </a:lnTo>
                  <a:lnTo>
                    <a:pt x="23" y="7"/>
                  </a:lnTo>
                  <a:lnTo>
                    <a:pt x="23" y="5"/>
                  </a:lnTo>
                  <a:lnTo>
                    <a:pt x="23" y="5"/>
                  </a:lnTo>
                  <a:lnTo>
                    <a:pt x="24" y="5"/>
                  </a:lnTo>
                  <a:lnTo>
                    <a:pt x="24" y="5"/>
                  </a:lnTo>
                  <a:lnTo>
                    <a:pt x="27" y="5"/>
                  </a:lnTo>
                  <a:lnTo>
                    <a:pt x="30" y="5"/>
                  </a:lnTo>
                  <a:lnTo>
                    <a:pt x="32" y="5"/>
                  </a:lnTo>
                  <a:lnTo>
                    <a:pt x="34" y="4"/>
                  </a:lnTo>
                  <a:lnTo>
                    <a:pt x="35" y="4"/>
                  </a:lnTo>
                  <a:lnTo>
                    <a:pt x="35" y="4"/>
                  </a:lnTo>
                  <a:lnTo>
                    <a:pt x="38" y="4"/>
                  </a:lnTo>
                  <a:lnTo>
                    <a:pt x="38" y="4"/>
                  </a:lnTo>
                  <a:lnTo>
                    <a:pt x="38" y="4"/>
                  </a:lnTo>
                  <a:lnTo>
                    <a:pt x="38" y="2"/>
                  </a:lnTo>
                  <a:lnTo>
                    <a:pt x="40" y="0"/>
                  </a:lnTo>
                  <a:lnTo>
                    <a:pt x="4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87" name="Freeform 55"/>
            <p:cNvSpPr>
              <a:spLocks noEditPoints="1"/>
            </p:cNvSpPr>
            <p:nvPr/>
          </p:nvSpPr>
          <p:spPr bwMode="auto">
            <a:xfrm>
              <a:off x="5390744" y="4137184"/>
              <a:ext cx="85766" cy="85766"/>
            </a:xfrm>
            <a:custGeom>
              <a:avLst/>
              <a:gdLst>
                <a:gd name="T0" fmla="*/ 11 w 44"/>
                <a:gd name="T1" fmla="*/ 35 h 44"/>
                <a:gd name="T2" fmla="*/ 11 w 44"/>
                <a:gd name="T3" fmla="*/ 35 h 44"/>
                <a:gd name="T4" fmla="*/ 11 w 44"/>
                <a:gd name="T5" fmla="*/ 36 h 44"/>
                <a:gd name="T6" fmla="*/ 4 w 44"/>
                <a:gd name="T7" fmla="*/ 35 h 44"/>
                <a:gd name="T8" fmla="*/ 9 w 44"/>
                <a:gd name="T9" fmla="*/ 33 h 44"/>
                <a:gd name="T10" fmla="*/ 30 w 44"/>
                <a:gd name="T11" fmla="*/ 0 h 44"/>
                <a:gd name="T12" fmla="*/ 31 w 44"/>
                <a:gd name="T13" fmla="*/ 1 h 44"/>
                <a:gd name="T14" fmla="*/ 33 w 44"/>
                <a:gd name="T15" fmla="*/ 5 h 44"/>
                <a:gd name="T16" fmla="*/ 36 w 44"/>
                <a:gd name="T17" fmla="*/ 8 h 44"/>
                <a:gd name="T18" fmla="*/ 38 w 44"/>
                <a:gd name="T19" fmla="*/ 9 h 44"/>
                <a:gd name="T20" fmla="*/ 38 w 44"/>
                <a:gd name="T21" fmla="*/ 11 h 44"/>
                <a:gd name="T22" fmla="*/ 36 w 44"/>
                <a:gd name="T23" fmla="*/ 12 h 44"/>
                <a:gd name="T24" fmla="*/ 38 w 44"/>
                <a:gd name="T25" fmla="*/ 12 h 44"/>
                <a:gd name="T26" fmla="*/ 39 w 44"/>
                <a:gd name="T27" fmla="*/ 16 h 44"/>
                <a:gd name="T28" fmla="*/ 41 w 44"/>
                <a:gd name="T29" fmla="*/ 19 h 44"/>
                <a:gd name="T30" fmla="*/ 38 w 44"/>
                <a:gd name="T31" fmla="*/ 20 h 44"/>
                <a:gd name="T32" fmla="*/ 38 w 44"/>
                <a:gd name="T33" fmla="*/ 24 h 44"/>
                <a:gd name="T34" fmla="*/ 38 w 44"/>
                <a:gd name="T35" fmla="*/ 24 h 44"/>
                <a:gd name="T36" fmla="*/ 39 w 44"/>
                <a:gd name="T37" fmla="*/ 24 h 44"/>
                <a:gd name="T38" fmla="*/ 41 w 44"/>
                <a:gd name="T39" fmla="*/ 24 h 44"/>
                <a:gd name="T40" fmla="*/ 42 w 44"/>
                <a:gd name="T41" fmla="*/ 22 h 44"/>
                <a:gd name="T42" fmla="*/ 44 w 44"/>
                <a:gd name="T43" fmla="*/ 22 h 44"/>
                <a:gd name="T44" fmla="*/ 42 w 44"/>
                <a:gd name="T45" fmla="*/ 25 h 44"/>
                <a:gd name="T46" fmla="*/ 39 w 44"/>
                <a:gd name="T47" fmla="*/ 27 h 44"/>
                <a:gd name="T48" fmla="*/ 38 w 44"/>
                <a:gd name="T49" fmla="*/ 30 h 44"/>
                <a:gd name="T50" fmla="*/ 38 w 44"/>
                <a:gd name="T51" fmla="*/ 31 h 44"/>
                <a:gd name="T52" fmla="*/ 33 w 44"/>
                <a:gd name="T53" fmla="*/ 36 h 44"/>
                <a:gd name="T54" fmla="*/ 30 w 44"/>
                <a:gd name="T55" fmla="*/ 38 h 44"/>
                <a:gd name="T56" fmla="*/ 28 w 44"/>
                <a:gd name="T57" fmla="*/ 41 h 44"/>
                <a:gd name="T58" fmla="*/ 25 w 44"/>
                <a:gd name="T59" fmla="*/ 44 h 44"/>
                <a:gd name="T60" fmla="*/ 22 w 44"/>
                <a:gd name="T61" fmla="*/ 41 h 44"/>
                <a:gd name="T62" fmla="*/ 14 w 44"/>
                <a:gd name="T63" fmla="*/ 38 h 44"/>
                <a:gd name="T64" fmla="*/ 11 w 44"/>
                <a:gd name="T65" fmla="*/ 36 h 44"/>
                <a:gd name="T66" fmla="*/ 11 w 44"/>
                <a:gd name="T67" fmla="*/ 33 h 44"/>
                <a:gd name="T68" fmla="*/ 11 w 44"/>
                <a:gd name="T69" fmla="*/ 31 h 44"/>
                <a:gd name="T70" fmla="*/ 8 w 44"/>
                <a:gd name="T71" fmla="*/ 33 h 44"/>
                <a:gd name="T72" fmla="*/ 6 w 44"/>
                <a:gd name="T73" fmla="*/ 31 h 44"/>
                <a:gd name="T74" fmla="*/ 4 w 44"/>
                <a:gd name="T75" fmla="*/ 28 h 44"/>
                <a:gd name="T76" fmla="*/ 3 w 44"/>
                <a:gd name="T77" fmla="*/ 25 h 44"/>
                <a:gd name="T78" fmla="*/ 1 w 44"/>
                <a:gd name="T79" fmla="*/ 24 h 44"/>
                <a:gd name="T80" fmla="*/ 0 w 44"/>
                <a:gd name="T81" fmla="*/ 22 h 44"/>
                <a:gd name="T82" fmla="*/ 1 w 44"/>
                <a:gd name="T83" fmla="*/ 22 h 44"/>
                <a:gd name="T84" fmla="*/ 4 w 44"/>
                <a:gd name="T85" fmla="*/ 20 h 44"/>
                <a:gd name="T86" fmla="*/ 6 w 44"/>
                <a:gd name="T87" fmla="*/ 19 h 44"/>
                <a:gd name="T88" fmla="*/ 4 w 44"/>
                <a:gd name="T89" fmla="*/ 19 h 44"/>
                <a:gd name="T90" fmla="*/ 3 w 44"/>
                <a:gd name="T91" fmla="*/ 20 h 44"/>
                <a:gd name="T92" fmla="*/ 1 w 44"/>
                <a:gd name="T93" fmla="*/ 19 h 44"/>
                <a:gd name="T94" fmla="*/ 1 w 44"/>
                <a:gd name="T95" fmla="*/ 16 h 44"/>
                <a:gd name="T96" fmla="*/ 3 w 44"/>
                <a:gd name="T97" fmla="*/ 16 h 44"/>
                <a:gd name="T98" fmla="*/ 0 w 44"/>
                <a:gd name="T99" fmla="*/ 14 h 44"/>
                <a:gd name="T100" fmla="*/ 0 w 44"/>
                <a:gd name="T101" fmla="*/ 12 h 44"/>
                <a:gd name="T102" fmla="*/ 1 w 44"/>
                <a:gd name="T103" fmla="*/ 12 h 44"/>
                <a:gd name="T104" fmla="*/ 3 w 44"/>
                <a:gd name="T105" fmla="*/ 12 h 44"/>
                <a:gd name="T106" fmla="*/ 4 w 44"/>
                <a:gd name="T107" fmla="*/ 9 h 44"/>
                <a:gd name="T108" fmla="*/ 8 w 44"/>
                <a:gd name="T109" fmla="*/ 8 h 44"/>
                <a:gd name="T110" fmla="*/ 9 w 44"/>
                <a:gd name="T111" fmla="*/ 6 h 44"/>
                <a:gd name="T112" fmla="*/ 9 w 44"/>
                <a:gd name="T113" fmla="*/ 5 h 44"/>
                <a:gd name="T114" fmla="*/ 11 w 44"/>
                <a:gd name="T115" fmla="*/ 3 h 44"/>
                <a:gd name="T116" fmla="*/ 11 w 44"/>
                <a:gd name="T117" fmla="*/ 1 h 44"/>
                <a:gd name="T118" fmla="*/ 14 w 44"/>
                <a:gd name="T119" fmla="*/ 0 h 44"/>
                <a:gd name="T120" fmla="*/ 19 w 44"/>
                <a:gd name="T121" fmla="*/ 0 h 44"/>
                <a:gd name="T122" fmla="*/ 22 w 44"/>
                <a:gd name="T123" fmla="*/ 0 h 44"/>
                <a:gd name="T124" fmla="*/ 28 w 44"/>
                <a:gd name="T12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 h="44">
                  <a:moveTo>
                    <a:pt x="9" y="33"/>
                  </a:moveTo>
                  <a:lnTo>
                    <a:pt x="11" y="35"/>
                  </a:lnTo>
                  <a:lnTo>
                    <a:pt x="11" y="35"/>
                  </a:lnTo>
                  <a:lnTo>
                    <a:pt x="11" y="35"/>
                  </a:lnTo>
                  <a:lnTo>
                    <a:pt x="11" y="36"/>
                  </a:lnTo>
                  <a:lnTo>
                    <a:pt x="11" y="36"/>
                  </a:lnTo>
                  <a:lnTo>
                    <a:pt x="9" y="36"/>
                  </a:lnTo>
                  <a:lnTo>
                    <a:pt x="4" y="35"/>
                  </a:lnTo>
                  <a:lnTo>
                    <a:pt x="6" y="35"/>
                  </a:lnTo>
                  <a:lnTo>
                    <a:pt x="9" y="33"/>
                  </a:lnTo>
                  <a:close/>
                  <a:moveTo>
                    <a:pt x="28" y="0"/>
                  </a:moveTo>
                  <a:lnTo>
                    <a:pt x="30" y="0"/>
                  </a:lnTo>
                  <a:lnTo>
                    <a:pt x="30" y="0"/>
                  </a:lnTo>
                  <a:lnTo>
                    <a:pt x="31" y="1"/>
                  </a:lnTo>
                  <a:lnTo>
                    <a:pt x="33" y="3"/>
                  </a:lnTo>
                  <a:lnTo>
                    <a:pt x="33" y="5"/>
                  </a:lnTo>
                  <a:lnTo>
                    <a:pt x="34" y="6"/>
                  </a:lnTo>
                  <a:lnTo>
                    <a:pt x="36" y="8"/>
                  </a:lnTo>
                  <a:lnTo>
                    <a:pt x="38" y="9"/>
                  </a:lnTo>
                  <a:lnTo>
                    <a:pt x="38" y="9"/>
                  </a:lnTo>
                  <a:lnTo>
                    <a:pt x="38" y="9"/>
                  </a:lnTo>
                  <a:lnTo>
                    <a:pt x="38" y="11"/>
                  </a:lnTo>
                  <a:lnTo>
                    <a:pt x="36" y="12"/>
                  </a:lnTo>
                  <a:lnTo>
                    <a:pt x="36" y="12"/>
                  </a:lnTo>
                  <a:lnTo>
                    <a:pt x="36" y="12"/>
                  </a:lnTo>
                  <a:lnTo>
                    <a:pt x="38" y="12"/>
                  </a:lnTo>
                  <a:lnTo>
                    <a:pt x="39" y="14"/>
                  </a:lnTo>
                  <a:lnTo>
                    <a:pt x="39" y="16"/>
                  </a:lnTo>
                  <a:lnTo>
                    <a:pt x="39" y="17"/>
                  </a:lnTo>
                  <a:lnTo>
                    <a:pt x="41" y="19"/>
                  </a:lnTo>
                  <a:lnTo>
                    <a:pt x="41" y="19"/>
                  </a:lnTo>
                  <a:lnTo>
                    <a:pt x="38" y="20"/>
                  </a:lnTo>
                  <a:lnTo>
                    <a:pt x="38" y="22"/>
                  </a:lnTo>
                  <a:lnTo>
                    <a:pt x="38" y="24"/>
                  </a:lnTo>
                  <a:lnTo>
                    <a:pt x="38" y="24"/>
                  </a:lnTo>
                  <a:lnTo>
                    <a:pt x="38" y="24"/>
                  </a:lnTo>
                  <a:lnTo>
                    <a:pt x="38" y="24"/>
                  </a:lnTo>
                  <a:lnTo>
                    <a:pt x="39" y="24"/>
                  </a:lnTo>
                  <a:lnTo>
                    <a:pt x="39" y="24"/>
                  </a:lnTo>
                  <a:lnTo>
                    <a:pt x="41" y="24"/>
                  </a:lnTo>
                  <a:lnTo>
                    <a:pt x="42" y="22"/>
                  </a:lnTo>
                  <a:lnTo>
                    <a:pt x="42" y="22"/>
                  </a:lnTo>
                  <a:lnTo>
                    <a:pt x="44" y="22"/>
                  </a:lnTo>
                  <a:lnTo>
                    <a:pt x="44" y="22"/>
                  </a:lnTo>
                  <a:lnTo>
                    <a:pt x="42" y="24"/>
                  </a:lnTo>
                  <a:lnTo>
                    <a:pt x="42" y="25"/>
                  </a:lnTo>
                  <a:lnTo>
                    <a:pt x="42" y="27"/>
                  </a:lnTo>
                  <a:lnTo>
                    <a:pt x="39" y="27"/>
                  </a:lnTo>
                  <a:lnTo>
                    <a:pt x="39" y="27"/>
                  </a:lnTo>
                  <a:lnTo>
                    <a:pt x="38" y="30"/>
                  </a:lnTo>
                  <a:lnTo>
                    <a:pt x="38" y="31"/>
                  </a:lnTo>
                  <a:lnTo>
                    <a:pt x="38" y="31"/>
                  </a:lnTo>
                  <a:lnTo>
                    <a:pt x="34" y="35"/>
                  </a:lnTo>
                  <a:lnTo>
                    <a:pt x="33" y="36"/>
                  </a:lnTo>
                  <a:lnTo>
                    <a:pt x="31" y="38"/>
                  </a:lnTo>
                  <a:lnTo>
                    <a:pt x="30" y="38"/>
                  </a:lnTo>
                  <a:lnTo>
                    <a:pt x="30" y="39"/>
                  </a:lnTo>
                  <a:lnTo>
                    <a:pt x="28" y="41"/>
                  </a:lnTo>
                  <a:lnTo>
                    <a:pt x="26" y="44"/>
                  </a:lnTo>
                  <a:lnTo>
                    <a:pt x="25" y="44"/>
                  </a:lnTo>
                  <a:lnTo>
                    <a:pt x="25" y="44"/>
                  </a:lnTo>
                  <a:lnTo>
                    <a:pt x="22" y="41"/>
                  </a:lnTo>
                  <a:lnTo>
                    <a:pt x="19" y="41"/>
                  </a:lnTo>
                  <a:lnTo>
                    <a:pt x="14" y="38"/>
                  </a:lnTo>
                  <a:lnTo>
                    <a:pt x="11" y="38"/>
                  </a:lnTo>
                  <a:lnTo>
                    <a:pt x="11" y="36"/>
                  </a:lnTo>
                  <a:lnTo>
                    <a:pt x="12" y="35"/>
                  </a:lnTo>
                  <a:lnTo>
                    <a:pt x="11" y="33"/>
                  </a:lnTo>
                  <a:lnTo>
                    <a:pt x="11" y="31"/>
                  </a:lnTo>
                  <a:lnTo>
                    <a:pt x="11" y="31"/>
                  </a:lnTo>
                  <a:lnTo>
                    <a:pt x="11" y="33"/>
                  </a:lnTo>
                  <a:lnTo>
                    <a:pt x="8" y="33"/>
                  </a:lnTo>
                  <a:lnTo>
                    <a:pt x="8" y="31"/>
                  </a:lnTo>
                  <a:lnTo>
                    <a:pt x="6" y="31"/>
                  </a:lnTo>
                  <a:lnTo>
                    <a:pt x="6" y="30"/>
                  </a:lnTo>
                  <a:lnTo>
                    <a:pt x="4" y="28"/>
                  </a:lnTo>
                  <a:lnTo>
                    <a:pt x="4" y="27"/>
                  </a:lnTo>
                  <a:lnTo>
                    <a:pt x="3" y="25"/>
                  </a:lnTo>
                  <a:lnTo>
                    <a:pt x="1" y="25"/>
                  </a:lnTo>
                  <a:lnTo>
                    <a:pt x="1" y="24"/>
                  </a:lnTo>
                  <a:lnTo>
                    <a:pt x="0" y="22"/>
                  </a:lnTo>
                  <a:lnTo>
                    <a:pt x="0" y="22"/>
                  </a:lnTo>
                  <a:lnTo>
                    <a:pt x="1" y="22"/>
                  </a:lnTo>
                  <a:lnTo>
                    <a:pt x="1" y="22"/>
                  </a:lnTo>
                  <a:lnTo>
                    <a:pt x="3" y="22"/>
                  </a:lnTo>
                  <a:lnTo>
                    <a:pt x="4" y="20"/>
                  </a:lnTo>
                  <a:lnTo>
                    <a:pt x="4" y="20"/>
                  </a:lnTo>
                  <a:lnTo>
                    <a:pt x="6" y="19"/>
                  </a:lnTo>
                  <a:lnTo>
                    <a:pt x="4" y="19"/>
                  </a:lnTo>
                  <a:lnTo>
                    <a:pt x="4" y="19"/>
                  </a:lnTo>
                  <a:lnTo>
                    <a:pt x="3" y="19"/>
                  </a:lnTo>
                  <a:lnTo>
                    <a:pt x="3" y="20"/>
                  </a:lnTo>
                  <a:lnTo>
                    <a:pt x="1" y="20"/>
                  </a:lnTo>
                  <a:lnTo>
                    <a:pt x="1" y="19"/>
                  </a:lnTo>
                  <a:lnTo>
                    <a:pt x="1" y="17"/>
                  </a:lnTo>
                  <a:lnTo>
                    <a:pt x="1" y="16"/>
                  </a:lnTo>
                  <a:lnTo>
                    <a:pt x="3" y="16"/>
                  </a:lnTo>
                  <a:lnTo>
                    <a:pt x="3" y="16"/>
                  </a:lnTo>
                  <a:lnTo>
                    <a:pt x="1" y="16"/>
                  </a:lnTo>
                  <a:lnTo>
                    <a:pt x="0" y="14"/>
                  </a:lnTo>
                  <a:lnTo>
                    <a:pt x="0" y="12"/>
                  </a:lnTo>
                  <a:lnTo>
                    <a:pt x="0" y="12"/>
                  </a:lnTo>
                  <a:lnTo>
                    <a:pt x="1" y="12"/>
                  </a:lnTo>
                  <a:lnTo>
                    <a:pt x="1" y="12"/>
                  </a:lnTo>
                  <a:lnTo>
                    <a:pt x="3" y="12"/>
                  </a:lnTo>
                  <a:lnTo>
                    <a:pt x="3" y="12"/>
                  </a:lnTo>
                  <a:lnTo>
                    <a:pt x="4" y="12"/>
                  </a:lnTo>
                  <a:lnTo>
                    <a:pt x="4" y="9"/>
                  </a:lnTo>
                  <a:lnTo>
                    <a:pt x="6" y="9"/>
                  </a:lnTo>
                  <a:lnTo>
                    <a:pt x="8" y="8"/>
                  </a:lnTo>
                  <a:lnTo>
                    <a:pt x="9" y="6"/>
                  </a:lnTo>
                  <a:lnTo>
                    <a:pt x="9" y="6"/>
                  </a:lnTo>
                  <a:lnTo>
                    <a:pt x="9" y="5"/>
                  </a:lnTo>
                  <a:lnTo>
                    <a:pt x="9" y="5"/>
                  </a:lnTo>
                  <a:lnTo>
                    <a:pt x="9" y="5"/>
                  </a:lnTo>
                  <a:lnTo>
                    <a:pt x="11" y="3"/>
                  </a:lnTo>
                  <a:lnTo>
                    <a:pt x="11" y="3"/>
                  </a:lnTo>
                  <a:lnTo>
                    <a:pt x="11" y="1"/>
                  </a:lnTo>
                  <a:lnTo>
                    <a:pt x="12" y="1"/>
                  </a:lnTo>
                  <a:lnTo>
                    <a:pt x="14" y="0"/>
                  </a:lnTo>
                  <a:lnTo>
                    <a:pt x="15" y="1"/>
                  </a:lnTo>
                  <a:lnTo>
                    <a:pt x="19" y="0"/>
                  </a:lnTo>
                  <a:lnTo>
                    <a:pt x="20" y="0"/>
                  </a:lnTo>
                  <a:lnTo>
                    <a:pt x="22" y="0"/>
                  </a:lnTo>
                  <a:lnTo>
                    <a:pt x="26" y="0"/>
                  </a:lnTo>
                  <a:lnTo>
                    <a:pt x="28"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88" name="Freeform 56"/>
            <p:cNvSpPr>
              <a:spLocks/>
            </p:cNvSpPr>
            <p:nvPr/>
          </p:nvSpPr>
          <p:spPr bwMode="auto">
            <a:xfrm>
              <a:off x="6238654" y="2899429"/>
              <a:ext cx="159836" cy="68223"/>
            </a:xfrm>
            <a:custGeom>
              <a:avLst/>
              <a:gdLst>
                <a:gd name="T0" fmla="*/ 39 w 82"/>
                <a:gd name="T1" fmla="*/ 2 h 35"/>
                <a:gd name="T2" fmla="*/ 41 w 82"/>
                <a:gd name="T3" fmla="*/ 3 h 35"/>
                <a:gd name="T4" fmla="*/ 42 w 82"/>
                <a:gd name="T5" fmla="*/ 5 h 35"/>
                <a:gd name="T6" fmla="*/ 42 w 82"/>
                <a:gd name="T7" fmla="*/ 8 h 35"/>
                <a:gd name="T8" fmla="*/ 44 w 82"/>
                <a:gd name="T9" fmla="*/ 8 h 35"/>
                <a:gd name="T10" fmla="*/ 47 w 82"/>
                <a:gd name="T11" fmla="*/ 6 h 35"/>
                <a:gd name="T12" fmla="*/ 50 w 82"/>
                <a:gd name="T13" fmla="*/ 5 h 35"/>
                <a:gd name="T14" fmla="*/ 52 w 82"/>
                <a:gd name="T15" fmla="*/ 5 h 35"/>
                <a:gd name="T16" fmla="*/ 55 w 82"/>
                <a:gd name="T17" fmla="*/ 5 h 35"/>
                <a:gd name="T18" fmla="*/ 58 w 82"/>
                <a:gd name="T19" fmla="*/ 6 h 35"/>
                <a:gd name="T20" fmla="*/ 61 w 82"/>
                <a:gd name="T21" fmla="*/ 3 h 35"/>
                <a:gd name="T22" fmla="*/ 66 w 82"/>
                <a:gd name="T23" fmla="*/ 3 h 35"/>
                <a:gd name="T24" fmla="*/ 72 w 82"/>
                <a:gd name="T25" fmla="*/ 5 h 35"/>
                <a:gd name="T26" fmla="*/ 76 w 82"/>
                <a:gd name="T27" fmla="*/ 8 h 35"/>
                <a:gd name="T28" fmla="*/ 82 w 82"/>
                <a:gd name="T29" fmla="*/ 9 h 35"/>
                <a:gd name="T30" fmla="*/ 80 w 82"/>
                <a:gd name="T31" fmla="*/ 13 h 35"/>
                <a:gd name="T32" fmla="*/ 79 w 82"/>
                <a:gd name="T33" fmla="*/ 17 h 35"/>
                <a:gd name="T34" fmla="*/ 77 w 82"/>
                <a:gd name="T35" fmla="*/ 22 h 35"/>
                <a:gd name="T36" fmla="*/ 71 w 82"/>
                <a:gd name="T37" fmla="*/ 24 h 35"/>
                <a:gd name="T38" fmla="*/ 69 w 82"/>
                <a:gd name="T39" fmla="*/ 22 h 35"/>
                <a:gd name="T40" fmla="*/ 66 w 82"/>
                <a:gd name="T41" fmla="*/ 20 h 35"/>
                <a:gd name="T42" fmla="*/ 61 w 82"/>
                <a:gd name="T43" fmla="*/ 20 h 35"/>
                <a:gd name="T44" fmla="*/ 55 w 82"/>
                <a:gd name="T45" fmla="*/ 20 h 35"/>
                <a:gd name="T46" fmla="*/ 50 w 82"/>
                <a:gd name="T47" fmla="*/ 25 h 35"/>
                <a:gd name="T48" fmla="*/ 44 w 82"/>
                <a:gd name="T49" fmla="*/ 28 h 35"/>
                <a:gd name="T50" fmla="*/ 41 w 82"/>
                <a:gd name="T51" fmla="*/ 25 h 35"/>
                <a:gd name="T52" fmla="*/ 38 w 82"/>
                <a:gd name="T53" fmla="*/ 28 h 35"/>
                <a:gd name="T54" fmla="*/ 28 w 82"/>
                <a:gd name="T55" fmla="*/ 30 h 35"/>
                <a:gd name="T56" fmla="*/ 28 w 82"/>
                <a:gd name="T57" fmla="*/ 33 h 35"/>
                <a:gd name="T58" fmla="*/ 24 w 82"/>
                <a:gd name="T59" fmla="*/ 35 h 35"/>
                <a:gd name="T60" fmla="*/ 14 w 82"/>
                <a:gd name="T61" fmla="*/ 35 h 35"/>
                <a:gd name="T62" fmla="*/ 8 w 82"/>
                <a:gd name="T63" fmla="*/ 30 h 35"/>
                <a:gd name="T64" fmla="*/ 5 w 82"/>
                <a:gd name="T65" fmla="*/ 30 h 35"/>
                <a:gd name="T66" fmla="*/ 3 w 82"/>
                <a:gd name="T67" fmla="*/ 28 h 35"/>
                <a:gd name="T68" fmla="*/ 0 w 82"/>
                <a:gd name="T69" fmla="*/ 22 h 35"/>
                <a:gd name="T70" fmla="*/ 1 w 82"/>
                <a:gd name="T71" fmla="*/ 19 h 35"/>
                <a:gd name="T72" fmla="*/ 3 w 82"/>
                <a:gd name="T73" fmla="*/ 16 h 35"/>
                <a:gd name="T74" fmla="*/ 6 w 82"/>
                <a:gd name="T75" fmla="*/ 14 h 35"/>
                <a:gd name="T76" fmla="*/ 14 w 82"/>
                <a:gd name="T77" fmla="*/ 14 h 35"/>
                <a:gd name="T78" fmla="*/ 16 w 82"/>
                <a:gd name="T79" fmla="*/ 11 h 35"/>
                <a:gd name="T80" fmla="*/ 19 w 82"/>
                <a:gd name="T81" fmla="*/ 11 h 35"/>
                <a:gd name="T82" fmla="*/ 19 w 82"/>
                <a:gd name="T83" fmla="*/ 8 h 35"/>
                <a:gd name="T84" fmla="*/ 22 w 82"/>
                <a:gd name="T85" fmla="*/ 5 h 35"/>
                <a:gd name="T86" fmla="*/ 25 w 82"/>
                <a:gd name="T87" fmla="*/ 3 h 35"/>
                <a:gd name="T88" fmla="*/ 28 w 82"/>
                <a:gd name="T89" fmla="*/ 2 h 35"/>
                <a:gd name="T90" fmla="*/ 30 w 82"/>
                <a:gd name="T91" fmla="*/ 2 h 35"/>
                <a:gd name="T92" fmla="*/ 33 w 82"/>
                <a:gd name="T93" fmla="*/ 5 h 35"/>
                <a:gd name="T94" fmla="*/ 38 w 82"/>
                <a:gd name="T95"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2" h="35">
                  <a:moveTo>
                    <a:pt x="38" y="0"/>
                  </a:moveTo>
                  <a:lnTo>
                    <a:pt x="38" y="0"/>
                  </a:lnTo>
                  <a:lnTo>
                    <a:pt x="39" y="2"/>
                  </a:lnTo>
                  <a:lnTo>
                    <a:pt x="39" y="3"/>
                  </a:lnTo>
                  <a:lnTo>
                    <a:pt x="41" y="3"/>
                  </a:lnTo>
                  <a:lnTo>
                    <a:pt x="41" y="3"/>
                  </a:lnTo>
                  <a:lnTo>
                    <a:pt x="41" y="5"/>
                  </a:lnTo>
                  <a:lnTo>
                    <a:pt x="42" y="5"/>
                  </a:lnTo>
                  <a:lnTo>
                    <a:pt x="42" y="5"/>
                  </a:lnTo>
                  <a:lnTo>
                    <a:pt x="42" y="6"/>
                  </a:lnTo>
                  <a:lnTo>
                    <a:pt x="42" y="6"/>
                  </a:lnTo>
                  <a:lnTo>
                    <a:pt x="42" y="8"/>
                  </a:lnTo>
                  <a:lnTo>
                    <a:pt x="42" y="8"/>
                  </a:lnTo>
                  <a:lnTo>
                    <a:pt x="42" y="8"/>
                  </a:lnTo>
                  <a:lnTo>
                    <a:pt x="44" y="8"/>
                  </a:lnTo>
                  <a:lnTo>
                    <a:pt x="44" y="8"/>
                  </a:lnTo>
                  <a:lnTo>
                    <a:pt x="47" y="8"/>
                  </a:lnTo>
                  <a:lnTo>
                    <a:pt x="47" y="6"/>
                  </a:lnTo>
                  <a:lnTo>
                    <a:pt x="49" y="6"/>
                  </a:lnTo>
                  <a:lnTo>
                    <a:pt x="49" y="5"/>
                  </a:lnTo>
                  <a:lnTo>
                    <a:pt x="50" y="5"/>
                  </a:lnTo>
                  <a:lnTo>
                    <a:pt x="50" y="5"/>
                  </a:lnTo>
                  <a:lnTo>
                    <a:pt x="52" y="5"/>
                  </a:lnTo>
                  <a:lnTo>
                    <a:pt x="52" y="5"/>
                  </a:lnTo>
                  <a:lnTo>
                    <a:pt x="52" y="5"/>
                  </a:lnTo>
                  <a:lnTo>
                    <a:pt x="54" y="5"/>
                  </a:lnTo>
                  <a:lnTo>
                    <a:pt x="55" y="5"/>
                  </a:lnTo>
                  <a:lnTo>
                    <a:pt x="57" y="5"/>
                  </a:lnTo>
                  <a:lnTo>
                    <a:pt x="57" y="5"/>
                  </a:lnTo>
                  <a:lnTo>
                    <a:pt x="58" y="6"/>
                  </a:lnTo>
                  <a:lnTo>
                    <a:pt x="60" y="6"/>
                  </a:lnTo>
                  <a:lnTo>
                    <a:pt x="60" y="5"/>
                  </a:lnTo>
                  <a:lnTo>
                    <a:pt x="61" y="3"/>
                  </a:lnTo>
                  <a:lnTo>
                    <a:pt x="63" y="3"/>
                  </a:lnTo>
                  <a:lnTo>
                    <a:pt x="63" y="3"/>
                  </a:lnTo>
                  <a:lnTo>
                    <a:pt x="66" y="3"/>
                  </a:lnTo>
                  <a:lnTo>
                    <a:pt x="69" y="3"/>
                  </a:lnTo>
                  <a:lnTo>
                    <a:pt x="71" y="5"/>
                  </a:lnTo>
                  <a:lnTo>
                    <a:pt x="72" y="5"/>
                  </a:lnTo>
                  <a:lnTo>
                    <a:pt x="74" y="6"/>
                  </a:lnTo>
                  <a:lnTo>
                    <a:pt x="76" y="6"/>
                  </a:lnTo>
                  <a:lnTo>
                    <a:pt x="76" y="8"/>
                  </a:lnTo>
                  <a:lnTo>
                    <a:pt x="77" y="8"/>
                  </a:lnTo>
                  <a:lnTo>
                    <a:pt x="82" y="9"/>
                  </a:lnTo>
                  <a:lnTo>
                    <a:pt x="82" y="9"/>
                  </a:lnTo>
                  <a:lnTo>
                    <a:pt x="82" y="11"/>
                  </a:lnTo>
                  <a:lnTo>
                    <a:pt x="82" y="11"/>
                  </a:lnTo>
                  <a:lnTo>
                    <a:pt x="80" y="13"/>
                  </a:lnTo>
                  <a:lnTo>
                    <a:pt x="80" y="14"/>
                  </a:lnTo>
                  <a:lnTo>
                    <a:pt x="80" y="16"/>
                  </a:lnTo>
                  <a:lnTo>
                    <a:pt x="79" y="17"/>
                  </a:lnTo>
                  <a:lnTo>
                    <a:pt x="77" y="19"/>
                  </a:lnTo>
                  <a:lnTo>
                    <a:pt x="77" y="22"/>
                  </a:lnTo>
                  <a:lnTo>
                    <a:pt x="77" y="22"/>
                  </a:lnTo>
                  <a:lnTo>
                    <a:pt x="71" y="24"/>
                  </a:lnTo>
                  <a:lnTo>
                    <a:pt x="71" y="24"/>
                  </a:lnTo>
                  <a:lnTo>
                    <a:pt x="71" y="24"/>
                  </a:lnTo>
                  <a:lnTo>
                    <a:pt x="69" y="22"/>
                  </a:lnTo>
                  <a:lnTo>
                    <a:pt x="69" y="22"/>
                  </a:lnTo>
                  <a:lnTo>
                    <a:pt x="69" y="22"/>
                  </a:lnTo>
                  <a:lnTo>
                    <a:pt x="68" y="20"/>
                  </a:lnTo>
                  <a:lnTo>
                    <a:pt x="68" y="20"/>
                  </a:lnTo>
                  <a:lnTo>
                    <a:pt x="66" y="20"/>
                  </a:lnTo>
                  <a:lnTo>
                    <a:pt x="66" y="20"/>
                  </a:lnTo>
                  <a:lnTo>
                    <a:pt x="63" y="20"/>
                  </a:lnTo>
                  <a:lnTo>
                    <a:pt x="61" y="20"/>
                  </a:lnTo>
                  <a:lnTo>
                    <a:pt x="60" y="20"/>
                  </a:lnTo>
                  <a:lnTo>
                    <a:pt x="58" y="20"/>
                  </a:lnTo>
                  <a:lnTo>
                    <a:pt x="55" y="20"/>
                  </a:lnTo>
                  <a:lnTo>
                    <a:pt x="54" y="20"/>
                  </a:lnTo>
                  <a:lnTo>
                    <a:pt x="54" y="20"/>
                  </a:lnTo>
                  <a:lnTo>
                    <a:pt x="50" y="25"/>
                  </a:lnTo>
                  <a:lnTo>
                    <a:pt x="47" y="25"/>
                  </a:lnTo>
                  <a:lnTo>
                    <a:pt x="46" y="27"/>
                  </a:lnTo>
                  <a:lnTo>
                    <a:pt x="44" y="28"/>
                  </a:lnTo>
                  <a:lnTo>
                    <a:pt x="42" y="27"/>
                  </a:lnTo>
                  <a:lnTo>
                    <a:pt x="41" y="27"/>
                  </a:lnTo>
                  <a:lnTo>
                    <a:pt x="41" y="25"/>
                  </a:lnTo>
                  <a:lnTo>
                    <a:pt x="39" y="27"/>
                  </a:lnTo>
                  <a:lnTo>
                    <a:pt x="39" y="27"/>
                  </a:lnTo>
                  <a:lnTo>
                    <a:pt x="38" y="28"/>
                  </a:lnTo>
                  <a:lnTo>
                    <a:pt x="35" y="28"/>
                  </a:lnTo>
                  <a:lnTo>
                    <a:pt x="30" y="28"/>
                  </a:lnTo>
                  <a:lnTo>
                    <a:pt x="28" y="30"/>
                  </a:lnTo>
                  <a:lnTo>
                    <a:pt x="28" y="31"/>
                  </a:lnTo>
                  <a:lnTo>
                    <a:pt x="28" y="31"/>
                  </a:lnTo>
                  <a:lnTo>
                    <a:pt x="28" y="33"/>
                  </a:lnTo>
                  <a:lnTo>
                    <a:pt x="28" y="33"/>
                  </a:lnTo>
                  <a:lnTo>
                    <a:pt x="27" y="35"/>
                  </a:lnTo>
                  <a:lnTo>
                    <a:pt x="24" y="35"/>
                  </a:lnTo>
                  <a:lnTo>
                    <a:pt x="19" y="35"/>
                  </a:lnTo>
                  <a:lnTo>
                    <a:pt x="16" y="35"/>
                  </a:lnTo>
                  <a:lnTo>
                    <a:pt x="14" y="35"/>
                  </a:lnTo>
                  <a:lnTo>
                    <a:pt x="11" y="33"/>
                  </a:lnTo>
                  <a:lnTo>
                    <a:pt x="9" y="31"/>
                  </a:lnTo>
                  <a:lnTo>
                    <a:pt x="8" y="30"/>
                  </a:lnTo>
                  <a:lnTo>
                    <a:pt x="6" y="30"/>
                  </a:lnTo>
                  <a:lnTo>
                    <a:pt x="6" y="30"/>
                  </a:lnTo>
                  <a:lnTo>
                    <a:pt x="5" y="30"/>
                  </a:lnTo>
                  <a:lnTo>
                    <a:pt x="5" y="30"/>
                  </a:lnTo>
                  <a:lnTo>
                    <a:pt x="3" y="30"/>
                  </a:lnTo>
                  <a:lnTo>
                    <a:pt x="3" y="28"/>
                  </a:lnTo>
                  <a:lnTo>
                    <a:pt x="1" y="27"/>
                  </a:lnTo>
                  <a:lnTo>
                    <a:pt x="0" y="24"/>
                  </a:lnTo>
                  <a:lnTo>
                    <a:pt x="0" y="22"/>
                  </a:lnTo>
                  <a:lnTo>
                    <a:pt x="1" y="20"/>
                  </a:lnTo>
                  <a:lnTo>
                    <a:pt x="1" y="20"/>
                  </a:lnTo>
                  <a:lnTo>
                    <a:pt x="1" y="19"/>
                  </a:lnTo>
                  <a:lnTo>
                    <a:pt x="1" y="19"/>
                  </a:lnTo>
                  <a:lnTo>
                    <a:pt x="3" y="17"/>
                  </a:lnTo>
                  <a:lnTo>
                    <a:pt x="3" y="16"/>
                  </a:lnTo>
                  <a:lnTo>
                    <a:pt x="5" y="14"/>
                  </a:lnTo>
                  <a:lnTo>
                    <a:pt x="5" y="14"/>
                  </a:lnTo>
                  <a:lnTo>
                    <a:pt x="6" y="14"/>
                  </a:lnTo>
                  <a:lnTo>
                    <a:pt x="9" y="14"/>
                  </a:lnTo>
                  <a:lnTo>
                    <a:pt x="11" y="14"/>
                  </a:lnTo>
                  <a:lnTo>
                    <a:pt x="14" y="14"/>
                  </a:lnTo>
                  <a:lnTo>
                    <a:pt x="14" y="13"/>
                  </a:lnTo>
                  <a:lnTo>
                    <a:pt x="16" y="13"/>
                  </a:lnTo>
                  <a:lnTo>
                    <a:pt x="16" y="11"/>
                  </a:lnTo>
                  <a:lnTo>
                    <a:pt x="16" y="11"/>
                  </a:lnTo>
                  <a:lnTo>
                    <a:pt x="17" y="11"/>
                  </a:lnTo>
                  <a:lnTo>
                    <a:pt x="19" y="11"/>
                  </a:lnTo>
                  <a:lnTo>
                    <a:pt x="19" y="9"/>
                  </a:lnTo>
                  <a:lnTo>
                    <a:pt x="19" y="8"/>
                  </a:lnTo>
                  <a:lnTo>
                    <a:pt x="19" y="8"/>
                  </a:lnTo>
                  <a:lnTo>
                    <a:pt x="19" y="6"/>
                  </a:lnTo>
                  <a:lnTo>
                    <a:pt x="22" y="5"/>
                  </a:lnTo>
                  <a:lnTo>
                    <a:pt x="22" y="5"/>
                  </a:lnTo>
                  <a:lnTo>
                    <a:pt x="24" y="5"/>
                  </a:lnTo>
                  <a:lnTo>
                    <a:pt x="24" y="3"/>
                  </a:lnTo>
                  <a:lnTo>
                    <a:pt x="25" y="3"/>
                  </a:lnTo>
                  <a:lnTo>
                    <a:pt x="25" y="2"/>
                  </a:lnTo>
                  <a:lnTo>
                    <a:pt x="27" y="3"/>
                  </a:lnTo>
                  <a:lnTo>
                    <a:pt x="28" y="2"/>
                  </a:lnTo>
                  <a:lnTo>
                    <a:pt x="28" y="2"/>
                  </a:lnTo>
                  <a:lnTo>
                    <a:pt x="28" y="2"/>
                  </a:lnTo>
                  <a:lnTo>
                    <a:pt x="30" y="2"/>
                  </a:lnTo>
                  <a:lnTo>
                    <a:pt x="31" y="3"/>
                  </a:lnTo>
                  <a:lnTo>
                    <a:pt x="31" y="5"/>
                  </a:lnTo>
                  <a:lnTo>
                    <a:pt x="33" y="5"/>
                  </a:lnTo>
                  <a:lnTo>
                    <a:pt x="35" y="2"/>
                  </a:lnTo>
                  <a:lnTo>
                    <a:pt x="36" y="2"/>
                  </a:lnTo>
                  <a:lnTo>
                    <a:pt x="38" y="2"/>
                  </a:lnTo>
                  <a:lnTo>
                    <a:pt x="38"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89" name="Freeform 57"/>
            <p:cNvSpPr>
              <a:spLocks noEditPoints="1"/>
            </p:cNvSpPr>
            <p:nvPr/>
          </p:nvSpPr>
          <p:spPr bwMode="auto">
            <a:xfrm>
              <a:off x="5359556" y="4638134"/>
              <a:ext cx="245602" cy="230008"/>
            </a:xfrm>
            <a:custGeom>
              <a:avLst/>
              <a:gdLst>
                <a:gd name="T0" fmla="*/ 124 w 126"/>
                <a:gd name="T1" fmla="*/ 116 h 118"/>
                <a:gd name="T2" fmla="*/ 126 w 126"/>
                <a:gd name="T3" fmla="*/ 116 h 118"/>
                <a:gd name="T4" fmla="*/ 126 w 126"/>
                <a:gd name="T5" fmla="*/ 118 h 118"/>
                <a:gd name="T6" fmla="*/ 126 w 126"/>
                <a:gd name="T7" fmla="*/ 118 h 118"/>
                <a:gd name="T8" fmla="*/ 124 w 126"/>
                <a:gd name="T9" fmla="*/ 118 h 118"/>
                <a:gd name="T10" fmla="*/ 124 w 126"/>
                <a:gd name="T11" fmla="*/ 118 h 118"/>
                <a:gd name="T12" fmla="*/ 124 w 126"/>
                <a:gd name="T13" fmla="*/ 116 h 118"/>
                <a:gd name="T14" fmla="*/ 0 w 126"/>
                <a:gd name="T15" fmla="*/ 0 h 118"/>
                <a:gd name="T16" fmla="*/ 0 w 126"/>
                <a:gd name="T17" fmla="*/ 0 h 118"/>
                <a:gd name="T18" fmla="*/ 0 w 126"/>
                <a:gd name="T19" fmla="*/ 0 h 118"/>
                <a:gd name="T20" fmla="*/ 2 w 126"/>
                <a:gd name="T21" fmla="*/ 0 h 118"/>
                <a:gd name="T22" fmla="*/ 2 w 126"/>
                <a:gd name="T23" fmla="*/ 1 h 118"/>
                <a:gd name="T24" fmla="*/ 0 w 126"/>
                <a:gd name="T25" fmla="*/ 1 h 118"/>
                <a:gd name="T26" fmla="*/ 0 w 126"/>
                <a:gd name="T27" fmla="*/ 1 h 118"/>
                <a:gd name="T28" fmla="*/ 0 w 126"/>
                <a:gd name="T29" fmla="*/ 1 h 118"/>
                <a:gd name="T30" fmla="*/ 0 w 126"/>
                <a:gd name="T31" fmla="*/ 1 h 118"/>
                <a:gd name="T32" fmla="*/ 0 w 126"/>
                <a:gd name="T33" fmla="*/ 0 h 118"/>
                <a:gd name="T34" fmla="*/ 0 w 126"/>
                <a:gd name="T35"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6" h="118">
                  <a:moveTo>
                    <a:pt x="124" y="116"/>
                  </a:moveTo>
                  <a:lnTo>
                    <a:pt x="126" y="116"/>
                  </a:lnTo>
                  <a:lnTo>
                    <a:pt x="126" y="118"/>
                  </a:lnTo>
                  <a:lnTo>
                    <a:pt x="126" y="118"/>
                  </a:lnTo>
                  <a:lnTo>
                    <a:pt x="124" y="118"/>
                  </a:lnTo>
                  <a:lnTo>
                    <a:pt x="124" y="118"/>
                  </a:lnTo>
                  <a:lnTo>
                    <a:pt x="124" y="116"/>
                  </a:lnTo>
                  <a:close/>
                  <a:moveTo>
                    <a:pt x="0" y="0"/>
                  </a:moveTo>
                  <a:lnTo>
                    <a:pt x="0" y="0"/>
                  </a:lnTo>
                  <a:lnTo>
                    <a:pt x="0" y="0"/>
                  </a:lnTo>
                  <a:lnTo>
                    <a:pt x="2" y="0"/>
                  </a:lnTo>
                  <a:lnTo>
                    <a:pt x="2" y="1"/>
                  </a:lnTo>
                  <a:lnTo>
                    <a:pt x="0" y="1"/>
                  </a:lnTo>
                  <a:lnTo>
                    <a:pt x="0" y="1"/>
                  </a:lnTo>
                  <a:lnTo>
                    <a:pt x="0" y="1"/>
                  </a:lnTo>
                  <a:lnTo>
                    <a:pt x="0" y="1"/>
                  </a:lnTo>
                  <a:lnTo>
                    <a:pt x="0" y="0"/>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90" name="Freeform 58"/>
            <p:cNvSpPr>
              <a:spLocks/>
            </p:cNvSpPr>
            <p:nvPr/>
          </p:nvSpPr>
          <p:spPr bwMode="auto">
            <a:xfrm>
              <a:off x="8684928" y="4376939"/>
              <a:ext cx="9747" cy="5848"/>
            </a:xfrm>
            <a:custGeom>
              <a:avLst/>
              <a:gdLst>
                <a:gd name="T0" fmla="*/ 3 w 5"/>
                <a:gd name="T1" fmla="*/ 0 h 3"/>
                <a:gd name="T2" fmla="*/ 3 w 5"/>
                <a:gd name="T3" fmla="*/ 0 h 3"/>
                <a:gd name="T4" fmla="*/ 5 w 5"/>
                <a:gd name="T5" fmla="*/ 0 h 3"/>
                <a:gd name="T6" fmla="*/ 5 w 5"/>
                <a:gd name="T7" fmla="*/ 1 h 3"/>
                <a:gd name="T8" fmla="*/ 5 w 5"/>
                <a:gd name="T9" fmla="*/ 1 h 3"/>
                <a:gd name="T10" fmla="*/ 3 w 5"/>
                <a:gd name="T11" fmla="*/ 3 h 3"/>
                <a:gd name="T12" fmla="*/ 0 w 5"/>
                <a:gd name="T13" fmla="*/ 1 h 3"/>
                <a:gd name="T14" fmla="*/ 2 w 5"/>
                <a:gd name="T15" fmla="*/ 0 h 3"/>
                <a:gd name="T16" fmla="*/ 3 w 5"/>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
                  <a:moveTo>
                    <a:pt x="3" y="0"/>
                  </a:moveTo>
                  <a:lnTo>
                    <a:pt x="3" y="0"/>
                  </a:lnTo>
                  <a:lnTo>
                    <a:pt x="5" y="0"/>
                  </a:lnTo>
                  <a:lnTo>
                    <a:pt x="5" y="1"/>
                  </a:lnTo>
                  <a:lnTo>
                    <a:pt x="5" y="1"/>
                  </a:lnTo>
                  <a:lnTo>
                    <a:pt x="3" y="3"/>
                  </a:lnTo>
                  <a:lnTo>
                    <a:pt x="0" y="1"/>
                  </a:lnTo>
                  <a:lnTo>
                    <a:pt x="2" y="0"/>
                  </a:lnTo>
                  <a:lnTo>
                    <a:pt x="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91" name="Freeform 59"/>
            <p:cNvSpPr>
              <a:spLocks noEditPoints="1"/>
            </p:cNvSpPr>
            <p:nvPr/>
          </p:nvSpPr>
          <p:spPr bwMode="auto">
            <a:xfrm>
              <a:off x="6078818" y="2082704"/>
              <a:ext cx="366454" cy="598412"/>
            </a:xfrm>
            <a:custGeom>
              <a:avLst/>
              <a:gdLst>
                <a:gd name="T0" fmla="*/ 77 w 188"/>
                <a:gd name="T1" fmla="*/ 288 h 307"/>
                <a:gd name="T2" fmla="*/ 83 w 188"/>
                <a:gd name="T3" fmla="*/ 269 h 307"/>
                <a:gd name="T4" fmla="*/ 110 w 188"/>
                <a:gd name="T5" fmla="*/ 265 h 307"/>
                <a:gd name="T6" fmla="*/ 102 w 188"/>
                <a:gd name="T7" fmla="*/ 276 h 307"/>
                <a:gd name="T8" fmla="*/ 102 w 188"/>
                <a:gd name="T9" fmla="*/ 261 h 307"/>
                <a:gd name="T10" fmla="*/ 118 w 188"/>
                <a:gd name="T11" fmla="*/ 254 h 307"/>
                <a:gd name="T12" fmla="*/ 104 w 188"/>
                <a:gd name="T13" fmla="*/ 231 h 307"/>
                <a:gd name="T14" fmla="*/ 107 w 188"/>
                <a:gd name="T15" fmla="*/ 222 h 307"/>
                <a:gd name="T16" fmla="*/ 147 w 188"/>
                <a:gd name="T17" fmla="*/ 6 h 307"/>
                <a:gd name="T18" fmla="*/ 169 w 188"/>
                <a:gd name="T19" fmla="*/ 16 h 307"/>
                <a:gd name="T20" fmla="*/ 178 w 188"/>
                <a:gd name="T21" fmla="*/ 30 h 307"/>
                <a:gd name="T22" fmla="*/ 181 w 188"/>
                <a:gd name="T23" fmla="*/ 39 h 307"/>
                <a:gd name="T24" fmla="*/ 184 w 188"/>
                <a:gd name="T25" fmla="*/ 52 h 307"/>
                <a:gd name="T26" fmla="*/ 181 w 188"/>
                <a:gd name="T27" fmla="*/ 63 h 307"/>
                <a:gd name="T28" fmla="*/ 184 w 188"/>
                <a:gd name="T29" fmla="*/ 79 h 307"/>
                <a:gd name="T30" fmla="*/ 164 w 188"/>
                <a:gd name="T31" fmla="*/ 79 h 307"/>
                <a:gd name="T32" fmla="*/ 158 w 188"/>
                <a:gd name="T33" fmla="*/ 83 h 307"/>
                <a:gd name="T34" fmla="*/ 151 w 188"/>
                <a:gd name="T35" fmla="*/ 88 h 307"/>
                <a:gd name="T36" fmla="*/ 148 w 188"/>
                <a:gd name="T37" fmla="*/ 91 h 307"/>
                <a:gd name="T38" fmla="*/ 147 w 188"/>
                <a:gd name="T39" fmla="*/ 104 h 307"/>
                <a:gd name="T40" fmla="*/ 134 w 188"/>
                <a:gd name="T41" fmla="*/ 126 h 307"/>
                <a:gd name="T42" fmla="*/ 121 w 188"/>
                <a:gd name="T43" fmla="*/ 134 h 307"/>
                <a:gd name="T44" fmla="*/ 110 w 188"/>
                <a:gd name="T45" fmla="*/ 140 h 307"/>
                <a:gd name="T46" fmla="*/ 106 w 188"/>
                <a:gd name="T47" fmla="*/ 146 h 307"/>
                <a:gd name="T48" fmla="*/ 98 w 188"/>
                <a:gd name="T49" fmla="*/ 146 h 307"/>
                <a:gd name="T50" fmla="*/ 96 w 188"/>
                <a:gd name="T51" fmla="*/ 156 h 307"/>
                <a:gd name="T52" fmla="*/ 93 w 188"/>
                <a:gd name="T53" fmla="*/ 162 h 307"/>
                <a:gd name="T54" fmla="*/ 87 w 188"/>
                <a:gd name="T55" fmla="*/ 173 h 307"/>
                <a:gd name="T56" fmla="*/ 87 w 188"/>
                <a:gd name="T57" fmla="*/ 186 h 307"/>
                <a:gd name="T58" fmla="*/ 93 w 188"/>
                <a:gd name="T59" fmla="*/ 198 h 307"/>
                <a:gd name="T60" fmla="*/ 107 w 188"/>
                <a:gd name="T61" fmla="*/ 208 h 307"/>
                <a:gd name="T62" fmla="*/ 109 w 188"/>
                <a:gd name="T63" fmla="*/ 219 h 307"/>
                <a:gd name="T64" fmla="*/ 102 w 188"/>
                <a:gd name="T65" fmla="*/ 225 h 307"/>
                <a:gd name="T66" fmla="*/ 104 w 188"/>
                <a:gd name="T67" fmla="*/ 228 h 307"/>
                <a:gd name="T68" fmla="*/ 87 w 188"/>
                <a:gd name="T69" fmla="*/ 238 h 307"/>
                <a:gd name="T70" fmla="*/ 83 w 188"/>
                <a:gd name="T71" fmla="*/ 242 h 307"/>
                <a:gd name="T72" fmla="*/ 79 w 188"/>
                <a:gd name="T73" fmla="*/ 260 h 307"/>
                <a:gd name="T74" fmla="*/ 76 w 188"/>
                <a:gd name="T75" fmla="*/ 280 h 307"/>
                <a:gd name="T76" fmla="*/ 57 w 188"/>
                <a:gd name="T77" fmla="*/ 291 h 307"/>
                <a:gd name="T78" fmla="*/ 44 w 188"/>
                <a:gd name="T79" fmla="*/ 299 h 307"/>
                <a:gd name="T80" fmla="*/ 27 w 188"/>
                <a:gd name="T81" fmla="*/ 302 h 307"/>
                <a:gd name="T82" fmla="*/ 24 w 188"/>
                <a:gd name="T83" fmla="*/ 290 h 307"/>
                <a:gd name="T84" fmla="*/ 22 w 188"/>
                <a:gd name="T85" fmla="*/ 280 h 307"/>
                <a:gd name="T86" fmla="*/ 8 w 188"/>
                <a:gd name="T87" fmla="*/ 258 h 307"/>
                <a:gd name="T88" fmla="*/ 1 w 188"/>
                <a:gd name="T89" fmla="*/ 235 h 307"/>
                <a:gd name="T90" fmla="*/ 8 w 188"/>
                <a:gd name="T91" fmla="*/ 231 h 307"/>
                <a:gd name="T92" fmla="*/ 13 w 188"/>
                <a:gd name="T93" fmla="*/ 213 h 307"/>
                <a:gd name="T94" fmla="*/ 19 w 188"/>
                <a:gd name="T95" fmla="*/ 195 h 307"/>
                <a:gd name="T96" fmla="*/ 25 w 188"/>
                <a:gd name="T97" fmla="*/ 183 h 307"/>
                <a:gd name="T98" fmla="*/ 17 w 188"/>
                <a:gd name="T99" fmla="*/ 161 h 307"/>
                <a:gd name="T100" fmla="*/ 13 w 188"/>
                <a:gd name="T101" fmla="*/ 137 h 307"/>
                <a:gd name="T102" fmla="*/ 31 w 188"/>
                <a:gd name="T103" fmla="*/ 120 h 307"/>
                <a:gd name="T104" fmla="*/ 36 w 188"/>
                <a:gd name="T105" fmla="*/ 107 h 307"/>
                <a:gd name="T106" fmla="*/ 50 w 188"/>
                <a:gd name="T107" fmla="*/ 75 h 307"/>
                <a:gd name="T108" fmla="*/ 74 w 188"/>
                <a:gd name="T109" fmla="*/ 50 h 307"/>
                <a:gd name="T110" fmla="*/ 79 w 188"/>
                <a:gd name="T111" fmla="*/ 35 h 307"/>
                <a:gd name="T112" fmla="*/ 101 w 188"/>
                <a:gd name="T113" fmla="*/ 17 h 307"/>
                <a:gd name="T114" fmla="*/ 126 w 188"/>
                <a:gd name="T115" fmla="*/ 16 h 307"/>
                <a:gd name="T116" fmla="*/ 132 w 188"/>
                <a:gd name="T117" fmla="*/ 1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8" h="307">
                  <a:moveTo>
                    <a:pt x="85" y="266"/>
                  </a:moveTo>
                  <a:lnTo>
                    <a:pt x="85" y="268"/>
                  </a:lnTo>
                  <a:lnTo>
                    <a:pt x="87" y="268"/>
                  </a:lnTo>
                  <a:lnTo>
                    <a:pt x="85" y="268"/>
                  </a:lnTo>
                  <a:lnTo>
                    <a:pt x="85" y="269"/>
                  </a:lnTo>
                  <a:lnTo>
                    <a:pt x="85" y="269"/>
                  </a:lnTo>
                  <a:lnTo>
                    <a:pt x="83" y="274"/>
                  </a:lnTo>
                  <a:lnTo>
                    <a:pt x="82" y="277"/>
                  </a:lnTo>
                  <a:lnTo>
                    <a:pt x="82" y="277"/>
                  </a:lnTo>
                  <a:lnTo>
                    <a:pt x="77" y="288"/>
                  </a:lnTo>
                  <a:lnTo>
                    <a:pt x="77" y="290"/>
                  </a:lnTo>
                  <a:lnTo>
                    <a:pt x="76" y="290"/>
                  </a:lnTo>
                  <a:lnTo>
                    <a:pt x="76" y="288"/>
                  </a:lnTo>
                  <a:lnTo>
                    <a:pt x="76" y="285"/>
                  </a:lnTo>
                  <a:lnTo>
                    <a:pt x="76" y="283"/>
                  </a:lnTo>
                  <a:lnTo>
                    <a:pt x="79" y="277"/>
                  </a:lnTo>
                  <a:lnTo>
                    <a:pt x="80" y="276"/>
                  </a:lnTo>
                  <a:lnTo>
                    <a:pt x="82" y="272"/>
                  </a:lnTo>
                  <a:lnTo>
                    <a:pt x="83" y="271"/>
                  </a:lnTo>
                  <a:lnTo>
                    <a:pt x="83" y="269"/>
                  </a:lnTo>
                  <a:lnTo>
                    <a:pt x="85" y="268"/>
                  </a:lnTo>
                  <a:lnTo>
                    <a:pt x="85" y="266"/>
                  </a:lnTo>
                  <a:close/>
                  <a:moveTo>
                    <a:pt x="112" y="255"/>
                  </a:moveTo>
                  <a:lnTo>
                    <a:pt x="113" y="255"/>
                  </a:lnTo>
                  <a:lnTo>
                    <a:pt x="115" y="257"/>
                  </a:lnTo>
                  <a:lnTo>
                    <a:pt x="113" y="257"/>
                  </a:lnTo>
                  <a:lnTo>
                    <a:pt x="112" y="258"/>
                  </a:lnTo>
                  <a:lnTo>
                    <a:pt x="112" y="258"/>
                  </a:lnTo>
                  <a:lnTo>
                    <a:pt x="110" y="260"/>
                  </a:lnTo>
                  <a:lnTo>
                    <a:pt x="110" y="265"/>
                  </a:lnTo>
                  <a:lnTo>
                    <a:pt x="112" y="266"/>
                  </a:lnTo>
                  <a:lnTo>
                    <a:pt x="112" y="266"/>
                  </a:lnTo>
                  <a:lnTo>
                    <a:pt x="110" y="266"/>
                  </a:lnTo>
                  <a:lnTo>
                    <a:pt x="110" y="268"/>
                  </a:lnTo>
                  <a:lnTo>
                    <a:pt x="109" y="269"/>
                  </a:lnTo>
                  <a:lnTo>
                    <a:pt x="107" y="269"/>
                  </a:lnTo>
                  <a:lnTo>
                    <a:pt x="106" y="271"/>
                  </a:lnTo>
                  <a:lnTo>
                    <a:pt x="104" y="272"/>
                  </a:lnTo>
                  <a:lnTo>
                    <a:pt x="104" y="274"/>
                  </a:lnTo>
                  <a:lnTo>
                    <a:pt x="102" y="276"/>
                  </a:lnTo>
                  <a:lnTo>
                    <a:pt x="101" y="276"/>
                  </a:lnTo>
                  <a:lnTo>
                    <a:pt x="102" y="274"/>
                  </a:lnTo>
                  <a:lnTo>
                    <a:pt x="102" y="272"/>
                  </a:lnTo>
                  <a:lnTo>
                    <a:pt x="102" y="271"/>
                  </a:lnTo>
                  <a:lnTo>
                    <a:pt x="101" y="269"/>
                  </a:lnTo>
                  <a:lnTo>
                    <a:pt x="101" y="268"/>
                  </a:lnTo>
                  <a:lnTo>
                    <a:pt x="101" y="266"/>
                  </a:lnTo>
                  <a:lnTo>
                    <a:pt x="101" y="265"/>
                  </a:lnTo>
                  <a:lnTo>
                    <a:pt x="101" y="263"/>
                  </a:lnTo>
                  <a:lnTo>
                    <a:pt x="102" y="261"/>
                  </a:lnTo>
                  <a:lnTo>
                    <a:pt x="102" y="260"/>
                  </a:lnTo>
                  <a:lnTo>
                    <a:pt x="106" y="258"/>
                  </a:lnTo>
                  <a:lnTo>
                    <a:pt x="107" y="257"/>
                  </a:lnTo>
                  <a:lnTo>
                    <a:pt x="109" y="257"/>
                  </a:lnTo>
                  <a:lnTo>
                    <a:pt x="110" y="257"/>
                  </a:lnTo>
                  <a:lnTo>
                    <a:pt x="112" y="255"/>
                  </a:lnTo>
                  <a:lnTo>
                    <a:pt x="112" y="255"/>
                  </a:lnTo>
                  <a:close/>
                  <a:moveTo>
                    <a:pt x="115" y="254"/>
                  </a:moveTo>
                  <a:lnTo>
                    <a:pt x="118" y="254"/>
                  </a:lnTo>
                  <a:lnTo>
                    <a:pt x="118" y="254"/>
                  </a:lnTo>
                  <a:lnTo>
                    <a:pt x="115" y="255"/>
                  </a:lnTo>
                  <a:lnTo>
                    <a:pt x="115" y="257"/>
                  </a:lnTo>
                  <a:lnTo>
                    <a:pt x="115" y="255"/>
                  </a:lnTo>
                  <a:lnTo>
                    <a:pt x="113" y="255"/>
                  </a:lnTo>
                  <a:lnTo>
                    <a:pt x="115" y="254"/>
                  </a:lnTo>
                  <a:close/>
                  <a:moveTo>
                    <a:pt x="106" y="230"/>
                  </a:moveTo>
                  <a:lnTo>
                    <a:pt x="106" y="230"/>
                  </a:lnTo>
                  <a:lnTo>
                    <a:pt x="106" y="231"/>
                  </a:lnTo>
                  <a:lnTo>
                    <a:pt x="104" y="231"/>
                  </a:lnTo>
                  <a:lnTo>
                    <a:pt x="104" y="231"/>
                  </a:lnTo>
                  <a:lnTo>
                    <a:pt x="104" y="230"/>
                  </a:lnTo>
                  <a:lnTo>
                    <a:pt x="104" y="230"/>
                  </a:lnTo>
                  <a:lnTo>
                    <a:pt x="106" y="230"/>
                  </a:lnTo>
                  <a:close/>
                  <a:moveTo>
                    <a:pt x="109" y="220"/>
                  </a:moveTo>
                  <a:lnTo>
                    <a:pt x="109" y="220"/>
                  </a:lnTo>
                  <a:lnTo>
                    <a:pt x="109" y="220"/>
                  </a:lnTo>
                  <a:lnTo>
                    <a:pt x="109" y="222"/>
                  </a:lnTo>
                  <a:lnTo>
                    <a:pt x="107" y="222"/>
                  </a:lnTo>
                  <a:lnTo>
                    <a:pt x="107" y="222"/>
                  </a:lnTo>
                  <a:lnTo>
                    <a:pt x="107" y="222"/>
                  </a:lnTo>
                  <a:lnTo>
                    <a:pt x="107" y="222"/>
                  </a:lnTo>
                  <a:lnTo>
                    <a:pt x="107" y="220"/>
                  </a:lnTo>
                  <a:lnTo>
                    <a:pt x="109" y="220"/>
                  </a:lnTo>
                  <a:close/>
                  <a:moveTo>
                    <a:pt x="137" y="0"/>
                  </a:moveTo>
                  <a:lnTo>
                    <a:pt x="140" y="1"/>
                  </a:lnTo>
                  <a:lnTo>
                    <a:pt x="140" y="1"/>
                  </a:lnTo>
                  <a:lnTo>
                    <a:pt x="140" y="1"/>
                  </a:lnTo>
                  <a:lnTo>
                    <a:pt x="142" y="3"/>
                  </a:lnTo>
                  <a:lnTo>
                    <a:pt x="145" y="5"/>
                  </a:lnTo>
                  <a:lnTo>
                    <a:pt x="147" y="6"/>
                  </a:lnTo>
                  <a:lnTo>
                    <a:pt x="148" y="8"/>
                  </a:lnTo>
                  <a:lnTo>
                    <a:pt x="150" y="8"/>
                  </a:lnTo>
                  <a:lnTo>
                    <a:pt x="151" y="9"/>
                  </a:lnTo>
                  <a:lnTo>
                    <a:pt x="153" y="11"/>
                  </a:lnTo>
                  <a:lnTo>
                    <a:pt x="154" y="11"/>
                  </a:lnTo>
                  <a:lnTo>
                    <a:pt x="156" y="12"/>
                  </a:lnTo>
                  <a:lnTo>
                    <a:pt x="159" y="14"/>
                  </a:lnTo>
                  <a:lnTo>
                    <a:pt x="162" y="14"/>
                  </a:lnTo>
                  <a:lnTo>
                    <a:pt x="169" y="16"/>
                  </a:lnTo>
                  <a:lnTo>
                    <a:pt x="169" y="16"/>
                  </a:lnTo>
                  <a:lnTo>
                    <a:pt x="170" y="17"/>
                  </a:lnTo>
                  <a:lnTo>
                    <a:pt x="173" y="19"/>
                  </a:lnTo>
                  <a:lnTo>
                    <a:pt x="173" y="22"/>
                  </a:lnTo>
                  <a:lnTo>
                    <a:pt x="177" y="22"/>
                  </a:lnTo>
                  <a:lnTo>
                    <a:pt x="177" y="23"/>
                  </a:lnTo>
                  <a:lnTo>
                    <a:pt x="178" y="25"/>
                  </a:lnTo>
                  <a:lnTo>
                    <a:pt x="181" y="27"/>
                  </a:lnTo>
                  <a:lnTo>
                    <a:pt x="180" y="27"/>
                  </a:lnTo>
                  <a:lnTo>
                    <a:pt x="178" y="28"/>
                  </a:lnTo>
                  <a:lnTo>
                    <a:pt x="178" y="30"/>
                  </a:lnTo>
                  <a:lnTo>
                    <a:pt x="178" y="33"/>
                  </a:lnTo>
                  <a:lnTo>
                    <a:pt x="180" y="35"/>
                  </a:lnTo>
                  <a:lnTo>
                    <a:pt x="180" y="36"/>
                  </a:lnTo>
                  <a:lnTo>
                    <a:pt x="178" y="36"/>
                  </a:lnTo>
                  <a:lnTo>
                    <a:pt x="178" y="38"/>
                  </a:lnTo>
                  <a:lnTo>
                    <a:pt x="178" y="38"/>
                  </a:lnTo>
                  <a:lnTo>
                    <a:pt x="178" y="39"/>
                  </a:lnTo>
                  <a:lnTo>
                    <a:pt x="178" y="39"/>
                  </a:lnTo>
                  <a:lnTo>
                    <a:pt x="180" y="39"/>
                  </a:lnTo>
                  <a:lnTo>
                    <a:pt x="181" y="39"/>
                  </a:lnTo>
                  <a:lnTo>
                    <a:pt x="181" y="39"/>
                  </a:lnTo>
                  <a:lnTo>
                    <a:pt x="183" y="42"/>
                  </a:lnTo>
                  <a:lnTo>
                    <a:pt x="183" y="42"/>
                  </a:lnTo>
                  <a:lnTo>
                    <a:pt x="181" y="44"/>
                  </a:lnTo>
                  <a:lnTo>
                    <a:pt x="180" y="44"/>
                  </a:lnTo>
                  <a:lnTo>
                    <a:pt x="180" y="46"/>
                  </a:lnTo>
                  <a:lnTo>
                    <a:pt x="181" y="47"/>
                  </a:lnTo>
                  <a:lnTo>
                    <a:pt x="181" y="49"/>
                  </a:lnTo>
                  <a:lnTo>
                    <a:pt x="183" y="50"/>
                  </a:lnTo>
                  <a:lnTo>
                    <a:pt x="184" y="52"/>
                  </a:lnTo>
                  <a:lnTo>
                    <a:pt x="184" y="53"/>
                  </a:lnTo>
                  <a:lnTo>
                    <a:pt x="186" y="53"/>
                  </a:lnTo>
                  <a:lnTo>
                    <a:pt x="186" y="55"/>
                  </a:lnTo>
                  <a:lnTo>
                    <a:pt x="184" y="55"/>
                  </a:lnTo>
                  <a:lnTo>
                    <a:pt x="184" y="57"/>
                  </a:lnTo>
                  <a:lnTo>
                    <a:pt x="184" y="60"/>
                  </a:lnTo>
                  <a:lnTo>
                    <a:pt x="184" y="60"/>
                  </a:lnTo>
                  <a:lnTo>
                    <a:pt x="183" y="61"/>
                  </a:lnTo>
                  <a:lnTo>
                    <a:pt x="181" y="63"/>
                  </a:lnTo>
                  <a:lnTo>
                    <a:pt x="181" y="63"/>
                  </a:lnTo>
                  <a:lnTo>
                    <a:pt x="181" y="64"/>
                  </a:lnTo>
                  <a:lnTo>
                    <a:pt x="181" y="68"/>
                  </a:lnTo>
                  <a:lnTo>
                    <a:pt x="181" y="68"/>
                  </a:lnTo>
                  <a:lnTo>
                    <a:pt x="181" y="69"/>
                  </a:lnTo>
                  <a:lnTo>
                    <a:pt x="183" y="69"/>
                  </a:lnTo>
                  <a:lnTo>
                    <a:pt x="184" y="71"/>
                  </a:lnTo>
                  <a:lnTo>
                    <a:pt x="186" y="72"/>
                  </a:lnTo>
                  <a:lnTo>
                    <a:pt x="186" y="74"/>
                  </a:lnTo>
                  <a:lnTo>
                    <a:pt x="188" y="79"/>
                  </a:lnTo>
                  <a:lnTo>
                    <a:pt x="184" y="79"/>
                  </a:lnTo>
                  <a:lnTo>
                    <a:pt x="181" y="79"/>
                  </a:lnTo>
                  <a:lnTo>
                    <a:pt x="180" y="79"/>
                  </a:lnTo>
                  <a:lnTo>
                    <a:pt x="177" y="79"/>
                  </a:lnTo>
                  <a:lnTo>
                    <a:pt x="175" y="79"/>
                  </a:lnTo>
                  <a:lnTo>
                    <a:pt x="173" y="80"/>
                  </a:lnTo>
                  <a:lnTo>
                    <a:pt x="173" y="80"/>
                  </a:lnTo>
                  <a:lnTo>
                    <a:pt x="170" y="79"/>
                  </a:lnTo>
                  <a:lnTo>
                    <a:pt x="167" y="77"/>
                  </a:lnTo>
                  <a:lnTo>
                    <a:pt x="165" y="79"/>
                  </a:lnTo>
                  <a:lnTo>
                    <a:pt x="164" y="79"/>
                  </a:lnTo>
                  <a:lnTo>
                    <a:pt x="164" y="77"/>
                  </a:lnTo>
                  <a:lnTo>
                    <a:pt x="162" y="77"/>
                  </a:lnTo>
                  <a:lnTo>
                    <a:pt x="162" y="79"/>
                  </a:lnTo>
                  <a:lnTo>
                    <a:pt x="162" y="79"/>
                  </a:lnTo>
                  <a:lnTo>
                    <a:pt x="161" y="80"/>
                  </a:lnTo>
                  <a:lnTo>
                    <a:pt x="161" y="80"/>
                  </a:lnTo>
                  <a:lnTo>
                    <a:pt x="161" y="83"/>
                  </a:lnTo>
                  <a:lnTo>
                    <a:pt x="161" y="83"/>
                  </a:lnTo>
                  <a:lnTo>
                    <a:pt x="158" y="83"/>
                  </a:lnTo>
                  <a:lnTo>
                    <a:pt x="158" y="83"/>
                  </a:lnTo>
                  <a:lnTo>
                    <a:pt x="159" y="85"/>
                  </a:lnTo>
                  <a:lnTo>
                    <a:pt x="159" y="85"/>
                  </a:lnTo>
                  <a:lnTo>
                    <a:pt x="158" y="85"/>
                  </a:lnTo>
                  <a:lnTo>
                    <a:pt x="156" y="85"/>
                  </a:lnTo>
                  <a:lnTo>
                    <a:pt x="156" y="87"/>
                  </a:lnTo>
                  <a:lnTo>
                    <a:pt x="156" y="87"/>
                  </a:lnTo>
                  <a:lnTo>
                    <a:pt x="156" y="88"/>
                  </a:lnTo>
                  <a:lnTo>
                    <a:pt x="154" y="88"/>
                  </a:lnTo>
                  <a:lnTo>
                    <a:pt x="153" y="88"/>
                  </a:lnTo>
                  <a:lnTo>
                    <a:pt x="151" y="88"/>
                  </a:lnTo>
                  <a:lnTo>
                    <a:pt x="150" y="88"/>
                  </a:lnTo>
                  <a:lnTo>
                    <a:pt x="150" y="90"/>
                  </a:lnTo>
                  <a:lnTo>
                    <a:pt x="150" y="90"/>
                  </a:lnTo>
                  <a:lnTo>
                    <a:pt x="151" y="90"/>
                  </a:lnTo>
                  <a:lnTo>
                    <a:pt x="151" y="91"/>
                  </a:lnTo>
                  <a:lnTo>
                    <a:pt x="151" y="91"/>
                  </a:lnTo>
                  <a:lnTo>
                    <a:pt x="151" y="91"/>
                  </a:lnTo>
                  <a:lnTo>
                    <a:pt x="148" y="90"/>
                  </a:lnTo>
                  <a:lnTo>
                    <a:pt x="148" y="90"/>
                  </a:lnTo>
                  <a:lnTo>
                    <a:pt x="148" y="91"/>
                  </a:lnTo>
                  <a:lnTo>
                    <a:pt x="150" y="93"/>
                  </a:lnTo>
                  <a:lnTo>
                    <a:pt x="150" y="93"/>
                  </a:lnTo>
                  <a:lnTo>
                    <a:pt x="151" y="94"/>
                  </a:lnTo>
                  <a:lnTo>
                    <a:pt x="151" y="94"/>
                  </a:lnTo>
                  <a:lnTo>
                    <a:pt x="148" y="98"/>
                  </a:lnTo>
                  <a:lnTo>
                    <a:pt x="147" y="99"/>
                  </a:lnTo>
                  <a:lnTo>
                    <a:pt x="145" y="101"/>
                  </a:lnTo>
                  <a:lnTo>
                    <a:pt x="145" y="102"/>
                  </a:lnTo>
                  <a:lnTo>
                    <a:pt x="145" y="104"/>
                  </a:lnTo>
                  <a:lnTo>
                    <a:pt x="147" y="104"/>
                  </a:lnTo>
                  <a:lnTo>
                    <a:pt x="147" y="107"/>
                  </a:lnTo>
                  <a:lnTo>
                    <a:pt x="148" y="109"/>
                  </a:lnTo>
                  <a:lnTo>
                    <a:pt x="150" y="110"/>
                  </a:lnTo>
                  <a:lnTo>
                    <a:pt x="150" y="112"/>
                  </a:lnTo>
                  <a:lnTo>
                    <a:pt x="150" y="112"/>
                  </a:lnTo>
                  <a:lnTo>
                    <a:pt x="147" y="115"/>
                  </a:lnTo>
                  <a:lnTo>
                    <a:pt x="142" y="116"/>
                  </a:lnTo>
                  <a:lnTo>
                    <a:pt x="139" y="124"/>
                  </a:lnTo>
                  <a:lnTo>
                    <a:pt x="137" y="126"/>
                  </a:lnTo>
                  <a:lnTo>
                    <a:pt x="134" y="126"/>
                  </a:lnTo>
                  <a:lnTo>
                    <a:pt x="134" y="127"/>
                  </a:lnTo>
                  <a:lnTo>
                    <a:pt x="131" y="129"/>
                  </a:lnTo>
                  <a:lnTo>
                    <a:pt x="126" y="131"/>
                  </a:lnTo>
                  <a:lnTo>
                    <a:pt x="124" y="132"/>
                  </a:lnTo>
                  <a:lnTo>
                    <a:pt x="124" y="134"/>
                  </a:lnTo>
                  <a:lnTo>
                    <a:pt x="123" y="134"/>
                  </a:lnTo>
                  <a:lnTo>
                    <a:pt x="121" y="132"/>
                  </a:lnTo>
                  <a:lnTo>
                    <a:pt x="121" y="132"/>
                  </a:lnTo>
                  <a:lnTo>
                    <a:pt x="120" y="134"/>
                  </a:lnTo>
                  <a:lnTo>
                    <a:pt x="121" y="134"/>
                  </a:lnTo>
                  <a:lnTo>
                    <a:pt x="118" y="134"/>
                  </a:lnTo>
                  <a:lnTo>
                    <a:pt x="118" y="134"/>
                  </a:lnTo>
                  <a:lnTo>
                    <a:pt x="117" y="137"/>
                  </a:lnTo>
                  <a:lnTo>
                    <a:pt x="113" y="139"/>
                  </a:lnTo>
                  <a:lnTo>
                    <a:pt x="110" y="139"/>
                  </a:lnTo>
                  <a:lnTo>
                    <a:pt x="110" y="139"/>
                  </a:lnTo>
                  <a:lnTo>
                    <a:pt x="112" y="139"/>
                  </a:lnTo>
                  <a:lnTo>
                    <a:pt x="112" y="140"/>
                  </a:lnTo>
                  <a:lnTo>
                    <a:pt x="110" y="140"/>
                  </a:lnTo>
                  <a:lnTo>
                    <a:pt x="110" y="140"/>
                  </a:lnTo>
                  <a:lnTo>
                    <a:pt x="109" y="140"/>
                  </a:lnTo>
                  <a:lnTo>
                    <a:pt x="107" y="140"/>
                  </a:lnTo>
                  <a:lnTo>
                    <a:pt x="107" y="142"/>
                  </a:lnTo>
                  <a:lnTo>
                    <a:pt x="107" y="143"/>
                  </a:lnTo>
                  <a:lnTo>
                    <a:pt x="106" y="143"/>
                  </a:lnTo>
                  <a:lnTo>
                    <a:pt x="104" y="143"/>
                  </a:lnTo>
                  <a:lnTo>
                    <a:pt x="104" y="145"/>
                  </a:lnTo>
                  <a:lnTo>
                    <a:pt x="106" y="145"/>
                  </a:lnTo>
                  <a:lnTo>
                    <a:pt x="106" y="145"/>
                  </a:lnTo>
                  <a:lnTo>
                    <a:pt x="106" y="146"/>
                  </a:lnTo>
                  <a:lnTo>
                    <a:pt x="106" y="146"/>
                  </a:lnTo>
                  <a:lnTo>
                    <a:pt x="102" y="148"/>
                  </a:lnTo>
                  <a:lnTo>
                    <a:pt x="102" y="148"/>
                  </a:lnTo>
                  <a:lnTo>
                    <a:pt x="101" y="150"/>
                  </a:lnTo>
                  <a:lnTo>
                    <a:pt x="99" y="150"/>
                  </a:lnTo>
                  <a:lnTo>
                    <a:pt x="101" y="148"/>
                  </a:lnTo>
                  <a:lnTo>
                    <a:pt x="101" y="148"/>
                  </a:lnTo>
                  <a:lnTo>
                    <a:pt x="98" y="148"/>
                  </a:lnTo>
                  <a:lnTo>
                    <a:pt x="98" y="146"/>
                  </a:lnTo>
                  <a:lnTo>
                    <a:pt x="98" y="146"/>
                  </a:lnTo>
                  <a:lnTo>
                    <a:pt x="98" y="148"/>
                  </a:lnTo>
                  <a:lnTo>
                    <a:pt x="98" y="150"/>
                  </a:lnTo>
                  <a:lnTo>
                    <a:pt x="99" y="151"/>
                  </a:lnTo>
                  <a:lnTo>
                    <a:pt x="98" y="151"/>
                  </a:lnTo>
                  <a:lnTo>
                    <a:pt x="98" y="151"/>
                  </a:lnTo>
                  <a:lnTo>
                    <a:pt x="98" y="153"/>
                  </a:lnTo>
                  <a:lnTo>
                    <a:pt x="99" y="153"/>
                  </a:lnTo>
                  <a:lnTo>
                    <a:pt x="99" y="153"/>
                  </a:lnTo>
                  <a:lnTo>
                    <a:pt x="98" y="154"/>
                  </a:lnTo>
                  <a:lnTo>
                    <a:pt x="96" y="156"/>
                  </a:lnTo>
                  <a:lnTo>
                    <a:pt x="95" y="156"/>
                  </a:lnTo>
                  <a:lnTo>
                    <a:pt x="95" y="156"/>
                  </a:lnTo>
                  <a:lnTo>
                    <a:pt x="93" y="156"/>
                  </a:lnTo>
                  <a:lnTo>
                    <a:pt x="91" y="156"/>
                  </a:lnTo>
                  <a:lnTo>
                    <a:pt x="90" y="156"/>
                  </a:lnTo>
                  <a:lnTo>
                    <a:pt x="90" y="156"/>
                  </a:lnTo>
                  <a:lnTo>
                    <a:pt x="90" y="157"/>
                  </a:lnTo>
                  <a:lnTo>
                    <a:pt x="91" y="159"/>
                  </a:lnTo>
                  <a:lnTo>
                    <a:pt x="93" y="161"/>
                  </a:lnTo>
                  <a:lnTo>
                    <a:pt x="93" y="162"/>
                  </a:lnTo>
                  <a:lnTo>
                    <a:pt x="93" y="162"/>
                  </a:lnTo>
                  <a:lnTo>
                    <a:pt x="91" y="162"/>
                  </a:lnTo>
                  <a:lnTo>
                    <a:pt x="91" y="167"/>
                  </a:lnTo>
                  <a:lnTo>
                    <a:pt x="90" y="167"/>
                  </a:lnTo>
                  <a:lnTo>
                    <a:pt x="90" y="170"/>
                  </a:lnTo>
                  <a:lnTo>
                    <a:pt x="90" y="172"/>
                  </a:lnTo>
                  <a:lnTo>
                    <a:pt x="90" y="172"/>
                  </a:lnTo>
                  <a:lnTo>
                    <a:pt x="91" y="173"/>
                  </a:lnTo>
                  <a:lnTo>
                    <a:pt x="90" y="173"/>
                  </a:lnTo>
                  <a:lnTo>
                    <a:pt x="87" y="173"/>
                  </a:lnTo>
                  <a:lnTo>
                    <a:pt x="88" y="175"/>
                  </a:lnTo>
                  <a:lnTo>
                    <a:pt x="87" y="176"/>
                  </a:lnTo>
                  <a:lnTo>
                    <a:pt x="87" y="178"/>
                  </a:lnTo>
                  <a:lnTo>
                    <a:pt x="87" y="178"/>
                  </a:lnTo>
                  <a:lnTo>
                    <a:pt x="87" y="181"/>
                  </a:lnTo>
                  <a:lnTo>
                    <a:pt x="87" y="181"/>
                  </a:lnTo>
                  <a:lnTo>
                    <a:pt x="87" y="183"/>
                  </a:lnTo>
                  <a:lnTo>
                    <a:pt x="87" y="183"/>
                  </a:lnTo>
                  <a:lnTo>
                    <a:pt x="87" y="183"/>
                  </a:lnTo>
                  <a:lnTo>
                    <a:pt x="87" y="186"/>
                  </a:lnTo>
                  <a:lnTo>
                    <a:pt x="88" y="189"/>
                  </a:lnTo>
                  <a:lnTo>
                    <a:pt x="88" y="191"/>
                  </a:lnTo>
                  <a:lnTo>
                    <a:pt x="88" y="192"/>
                  </a:lnTo>
                  <a:lnTo>
                    <a:pt x="88" y="194"/>
                  </a:lnTo>
                  <a:lnTo>
                    <a:pt x="88" y="195"/>
                  </a:lnTo>
                  <a:lnTo>
                    <a:pt x="90" y="197"/>
                  </a:lnTo>
                  <a:lnTo>
                    <a:pt x="91" y="197"/>
                  </a:lnTo>
                  <a:lnTo>
                    <a:pt x="93" y="197"/>
                  </a:lnTo>
                  <a:lnTo>
                    <a:pt x="93" y="197"/>
                  </a:lnTo>
                  <a:lnTo>
                    <a:pt x="93" y="198"/>
                  </a:lnTo>
                  <a:lnTo>
                    <a:pt x="95" y="198"/>
                  </a:lnTo>
                  <a:lnTo>
                    <a:pt x="95" y="198"/>
                  </a:lnTo>
                  <a:lnTo>
                    <a:pt x="98" y="198"/>
                  </a:lnTo>
                  <a:lnTo>
                    <a:pt x="98" y="198"/>
                  </a:lnTo>
                  <a:lnTo>
                    <a:pt x="99" y="200"/>
                  </a:lnTo>
                  <a:lnTo>
                    <a:pt x="101" y="202"/>
                  </a:lnTo>
                  <a:lnTo>
                    <a:pt x="102" y="203"/>
                  </a:lnTo>
                  <a:lnTo>
                    <a:pt x="104" y="203"/>
                  </a:lnTo>
                  <a:lnTo>
                    <a:pt x="107" y="205"/>
                  </a:lnTo>
                  <a:lnTo>
                    <a:pt x="107" y="208"/>
                  </a:lnTo>
                  <a:lnTo>
                    <a:pt x="107" y="208"/>
                  </a:lnTo>
                  <a:lnTo>
                    <a:pt x="110" y="209"/>
                  </a:lnTo>
                  <a:lnTo>
                    <a:pt x="112" y="209"/>
                  </a:lnTo>
                  <a:lnTo>
                    <a:pt x="112" y="211"/>
                  </a:lnTo>
                  <a:lnTo>
                    <a:pt x="112" y="211"/>
                  </a:lnTo>
                  <a:lnTo>
                    <a:pt x="113" y="214"/>
                  </a:lnTo>
                  <a:lnTo>
                    <a:pt x="113" y="216"/>
                  </a:lnTo>
                  <a:lnTo>
                    <a:pt x="112" y="216"/>
                  </a:lnTo>
                  <a:lnTo>
                    <a:pt x="109" y="217"/>
                  </a:lnTo>
                  <a:lnTo>
                    <a:pt x="109" y="219"/>
                  </a:lnTo>
                  <a:lnTo>
                    <a:pt x="107" y="220"/>
                  </a:lnTo>
                  <a:lnTo>
                    <a:pt x="106" y="222"/>
                  </a:lnTo>
                  <a:lnTo>
                    <a:pt x="104" y="222"/>
                  </a:lnTo>
                  <a:lnTo>
                    <a:pt x="102" y="222"/>
                  </a:lnTo>
                  <a:lnTo>
                    <a:pt x="102" y="224"/>
                  </a:lnTo>
                  <a:lnTo>
                    <a:pt x="101" y="222"/>
                  </a:lnTo>
                  <a:lnTo>
                    <a:pt x="98" y="224"/>
                  </a:lnTo>
                  <a:lnTo>
                    <a:pt x="99" y="225"/>
                  </a:lnTo>
                  <a:lnTo>
                    <a:pt x="101" y="225"/>
                  </a:lnTo>
                  <a:lnTo>
                    <a:pt x="102" y="225"/>
                  </a:lnTo>
                  <a:lnTo>
                    <a:pt x="102" y="224"/>
                  </a:lnTo>
                  <a:lnTo>
                    <a:pt x="104" y="224"/>
                  </a:lnTo>
                  <a:lnTo>
                    <a:pt x="104" y="224"/>
                  </a:lnTo>
                  <a:lnTo>
                    <a:pt x="106" y="224"/>
                  </a:lnTo>
                  <a:lnTo>
                    <a:pt x="106" y="224"/>
                  </a:lnTo>
                  <a:lnTo>
                    <a:pt x="107" y="224"/>
                  </a:lnTo>
                  <a:lnTo>
                    <a:pt x="107" y="225"/>
                  </a:lnTo>
                  <a:lnTo>
                    <a:pt x="106" y="225"/>
                  </a:lnTo>
                  <a:lnTo>
                    <a:pt x="106" y="225"/>
                  </a:lnTo>
                  <a:lnTo>
                    <a:pt x="104" y="228"/>
                  </a:lnTo>
                  <a:lnTo>
                    <a:pt x="104" y="230"/>
                  </a:lnTo>
                  <a:lnTo>
                    <a:pt x="102" y="230"/>
                  </a:lnTo>
                  <a:lnTo>
                    <a:pt x="101" y="230"/>
                  </a:lnTo>
                  <a:lnTo>
                    <a:pt x="99" y="231"/>
                  </a:lnTo>
                  <a:lnTo>
                    <a:pt x="96" y="233"/>
                  </a:lnTo>
                  <a:lnTo>
                    <a:pt x="96" y="233"/>
                  </a:lnTo>
                  <a:lnTo>
                    <a:pt x="95" y="233"/>
                  </a:lnTo>
                  <a:lnTo>
                    <a:pt x="91" y="235"/>
                  </a:lnTo>
                  <a:lnTo>
                    <a:pt x="90" y="236"/>
                  </a:lnTo>
                  <a:lnTo>
                    <a:pt x="87" y="238"/>
                  </a:lnTo>
                  <a:lnTo>
                    <a:pt x="83" y="239"/>
                  </a:lnTo>
                  <a:lnTo>
                    <a:pt x="79" y="239"/>
                  </a:lnTo>
                  <a:lnTo>
                    <a:pt x="74" y="239"/>
                  </a:lnTo>
                  <a:lnTo>
                    <a:pt x="72" y="239"/>
                  </a:lnTo>
                  <a:lnTo>
                    <a:pt x="74" y="239"/>
                  </a:lnTo>
                  <a:lnTo>
                    <a:pt x="76" y="241"/>
                  </a:lnTo>
                  <a:lnTo>
                    <a:pt x="77" y="241"/>
                  </a:lnTo>
                  <a:lnTo>
                    <a:pt x="80" y="241"/>
                  </a:lnTo>
                  <a:lnTo>
                    <a:pt x="82" y="241"/>
                  </a:lnTo>
                  <a:lnTo>
                    <a:pt x="83" y="242"/>
                  </a:lnTo>
                  <a:lnTo>
                    <a:pt x="82" y="244"/>
                  </a:lnTo>
                  <a:lnTo>
                    <a:pt x="79" y="244"/>
                  </a:lnTo>
                  <a:lnTo>
                    <a:pt x="80" y="247"/>
                  </a:lnTo>
                  <a:lnTo>
                    <a:pt x="82" y="249"/>
                  </a:lnTo>
                  <a:lnTo>
                    <a:pt x="80" y="250"/>
                  </a:lnTo>
                  <a:lnTo>
                    <a:pt x="80" y="255"/>
                  </a:lnTo>
                  <a:lnTo>
                    <a:pt x="79" y="255"/>
                  </a:lnTo>
                  <a:lnTo>
                    <a:pt x="79" y="257"/>
                  </a:lnTo>
                  <a:lnTo>
                    <a:pt x="79" y="258"/>
                  </a:lnTo>
                  <a:lnTo>
                    <a:pt x="79" y="260"/>
                  </a:lnTo>
                  <a:lnTo>
                    <a:pt x="79" y="261"/>
                  </a:lnTo>
                  <a:lnTo>
                    <a:pt x="79" y="263"/>
                  </a:lnTo>
                  <a:lnTo>
                    <a:pt x="79" y="265"/>
                  </a:lnTo>
                  <a:lnTo>
                    <a:pt x="77" y="268"/>
                  </a:lnTo>
                  <a:lnTo>
                    <a:pt x="77" y="269"/>
                  </a:lnTo>
                  <a:lnTo>
                    <a:pt x="77" y="271"/>
                  </a:lnTo>
                  <a:lnTo>
                    <a:pt x="77" y="272"/>
                  </a:lnTo>
                  <a:lnTo>
                    <a:pt x="77" y="276"/>
                  </a:lnTo>
                  <a:lnTo>
                    <a:pt x="76" y="277"/>
                  </a:lnTo>
                  <a:lnTo>
                    <a:pt x="76" y="280"/>
                  </a:lnTo>
                  <a:lnTo>
                    <a:pt x="72" y="282"/>
                  </a:lnTo>
                  <a:lnTo>
                    <a:pt x="72" y="283"/>
                  </a:lnTo>
                  <a:lnTo>
                    <a:pt x="69" y="290"/>
                  </a:lnTo>
                  <a:lnTo>
                    <a:pt x="69" y="291"/>
                  </a:lnTo>
                  <a:lnTo>
                    <a:pt x="68" y="291"/>
                  </a:lnTo>
                  <a:lnTo>
                    <a:pt x="66" y="291"/>
                  </a:lnTo>
                  <a:lnTo>
                    <a:pt x="65" y="291"/>
                  </a:lnTo>
                  <a:lnTo>
                    <a:pt x="63" y="291"/>
                  </a:lnTo>
                  <a:lnTo>
                    <a:pt x="60" y="291"/>
                  </a:lnTo>
                  <a:lnTo>
                    <a:pt x="57" y="291"/>
                  </a:lnTo>
                  <a:lnTo>
                    <a:pt x="52" y="291"/>
                  </a:lnTo>
                  <a:lnTo>
                    <a:pt x="52" y="291"/>
                  </a:lnTo>
                  <a:lnTo>
                    <a:pt x="52" y="293"/>
                  </a:lnTo>
                  <a:lnTo>
                    <a:pt x="50" y="294"/>
                  </a:lnTo>
                  <a:lnTo>
                    <a:pt x="49" y="293"/>
                  </a:lnTo>
                  <a:lnTo>
                    <a:pt x="47" y="294"/>
                  </a:lnTo>
                  <a:lnTo>
                    <a:pt x="47" y="294"/>
                  </a:lnTo>
                  <a:lnTo>
                    <a:pt x="46" y="296"/>
                  </a:lnTo>
                  <a:lnTo>
                    <a:pt x="44" y="298"/>
                  </a:lnTo>
                  <a:lnTo>
                    <a:pt x="44" y="299"/>
                  </a:lnTo>
                  <a:lnTo>
                    <a:pt x="46" y="302"/>
                  </a:lnTo>
                  <a:lnTo>
                    <a:pt x="46" y="304"/>
                  </a:lnTo>
                  <a:lnTo>
                    <a:pt x="44" y="307"/>
                  </a:lnTo>
                  <a:lnTo>
                    <a:pt x="42" y="307"/>
                  </a:lnTo>
                  <a:lnTo>
                    <a:pt x="38" y="306"/>
                  </a:lnTo>
                  <a:lnTo>
                    <a:pt x="31" y="307"/>
                  </a:lnTo>
                  <a:lnTo>
                    <a:pt x="25" y="306"/>
                  </a:lnTo>
                  <a:lnTo>
                    <a:pt x="25" y="306"/>
                  </a:lnTo>
                  <a:lnTo>
                    <a:pt x="25" y="304"/>
                  </a:lnTo>
                  <a:lnTo>
                    <a:pt x="27" y="302"/>
                  </a:lnTo>
                  <a:lnTo>
                    <a:pt x="27" y="301"/>
                  </a:lnTo>
                  <a:lnTo>
                    <a:pt x="27" y="299"/>
                  </a:lnTo>
                  <a:lnTo>
                    <a:pt x="25" y="298"/>
                  </a:lnTo>
                  <a:lnTo>
                    <a:pt x="24" y="296"/>
                  </a:lnTo>
                  <a:lnTo>
                    <a:pt x="20" y="291"/>
                  </a:lnTo>
                  <a:lnTo>
                    <a:pt x="20" y="290"/>
                  </a:lnTo>
                  <a:lnTo>
                    <a:pt x="19" y="288"/>
                  </a:lnTo>
                  <a:lnTo>
                    <a:pt x="19" y="288"/>
                  </a:lnTo>
                  <a:lnTo>
                    <a:pt x="22" y="290"/>
                  </a:lnTo>
                  <a:lnTo>
                    <a:pt x="24" y="290"/>
                  </a:lnTo>
                  <a:lnTo>
                    <a:pt x="24" y="288"/>
                  </a:lnTo>
                  <a:lnTo>
                    <a:pt x="24" y="287"/>
                  </a:lnTo>
                  <a:lnTo>
                    <a:pt x="22" y="287"/>
                  </a:lnTo>
                  <a:lnTo>
                    <a:pt x="22" y="285"/>
                  </a:lnTo>
                  <a:lnTo>
                    <a:pt x="24" y="285"/>
                  </a:lnTo>
                  <a:lnTo>
                    <a:pt x="25" y="285"/>
                  </a:lnTo>
                  <a:lnTo>
                    <a:pt x="25" y="283"/>
                  </a:lnTo>
                  <a:lnTo>
                    <a:pt x="25" y="282"/>
                  </a:lnTo>
                  <a:lnTo>
                    <a:pt x="24" y="280"/>
                  </a:lnTo>
                  <a:lnTo>
                    <a:pt x="22" y="280"/>
                  </a:lnTo>
                  <a:lnTo>
                    <a:pt x="20" y="277"/>
                  </a:lnTo>
                  <a:lnTo>
                    <a:pt x="19" y="276"/>
                  </a:lnTo>
                  <a:lnTo>
                    <a:pt x="14" y="269"/>
                  </a:lnTo>
                  <a:lnTo>
                    <a:pt x="13" y="265"/>
                  </a:lnTo>
                  <a:lnTo>
                    <a:pt x="11" y="265"/>
                  </a:lnTo>
                  <a:lnTo>
                    <a:pt x="11" y="263"/>
                  </a:lnTo>
                  <a:lnTo>
                    <a:pt x="11" y="261"/>
                  </a:lnTo>
                  <a:lnTo>
                    <a:pt x="11" y="260"/>
                  </a:lnTo>
                  <a:lnTo>
                    <a:pt x="8" y="258"/>
                  </a:lnTo>
                  <a:lnTo>
                    <a:pt x="8" y="258"/>
                  </a:lnTo>
                  <a:lnTo>
                    <a:pt x="8" y="254"/>
                  </a:lnTo>
                  <a:lnTo>
                    <a:pt x="6" y="254"/>
                  </a:lnTo>
                  <a:lnTo>
                    <a:pt x="5" y="250"/>
                  </a:lnTo>
                  <a:lnTo>
                    <a:pt x="5" y="246"/>
                  </a:lnTo>
                  <a:lnTo>
                    <a:pt x="3" y="246"/>
                  </a:lnTo>
                  <a:lnTo>
                    <a:pt x="1" y="246"/>
                  </a:lnTo>
                  <a:lnTo>
                    <a:pt x="1" y="244"/>
                  </a:lnTo>
                  <a:lnTo>
                    <a:pt x="1" y="242"/>
                  </a:lnTo>
                  <a:lnTo>
                    <a:pt x="1" y="239"/>
                  </a:lnTo>
                  <a:lnTo>
                    <a:pt x="1" y="235"/>
                  </a:lnTo>
                  <a:lnTo>
                    <a:pt x="0" y="233"/>
                  </a:lnTo>
                  <a:lnTo>
                    <a:pt x="0" y="231"/>
                  </a:lnTo>
                  <a:lnTo>
                    <a:pt x="0" y="231"/>
                  </a:lnTo>
                  <a:lnTo>
                    <a:pt x="0" y="230"/>
                  </a:lnTo>
                  <a:lnTo>
                    <a:pt x="1" y="230"/>
                  </a:lnTo>
                  <a:lnTo>
                    <a:pt x="3" y="231"/>
                  </a:lnTo>
                  <a:lnTo>
                    <a:pt x="5" y="235"/>
                  </a:lnTo>
                  <a:lnTo>
                    <a:pt x="6" y="235"/>
                  </a:lnTo>
                  <a:lnTo>
                    <a:pt x="6" y="233"/>
                  </a:lnTo>
                  <a:lnTo>
                    <a:pt x="8" y="231"/>
                  </a:lnTo>
                  <a:lnTo>
                    <a:pt x="9" y="228"/>
                  </a:lnTo>
                  <a:lnTo>
                    <a:pt x="9" y="225"/>
                  </a:lnTo>
                  <a:lnTo>
                    <a:pt x="8" y="222"/>
                  </a:lnTo>
                  <a:lnTo>
                    <a:pt x="6" y="220"/>
                  </a:lnTo>
                  <a:lnTo>
                    <a:pt x="6" y="219"/>
                  </a:lnTo>
                  <a:lnTo>
                    <a:pt x="9" y="217"/>
                  </a:lnTo>
                  <a:lnTo>
                    <a:pt x="11" y="216"/>
                  </a:lnTo>
                  <a:lnTo>
                    <a:pt x="11" y="214"/>
                  </a:lnTo>
                  <a:lnTo>
                    <a:pt x="13" y="213"/>
                  </a:lnTo>
                  <a:lnTo>
                    <a:pt x="13" y="213"/>
                  </a:lnTo>
                  <a:lnTo>
                    <a:pt x="14" y="213"/>
                  </a:lnTo>
                  <a:lnTo>
                    <a:pt x="16" y="211"/>
                  </a:lnTo>
                  <a:lnTo>
                    <a:pt x="17" y="209"/>
                  </a:lnTo>
                  <a:lnTo>
                    <a:pt x="19" y="208"/>
                  </a:lnTo>
                  <a:lnTo>
                    <a:pt x="20" y="205"/>
                  </a:lnTo>
                  <a:lnTo>
                    <a:pt x="20" y="203"/>
                  </a:lnTo>
                  <a:lnTo>
                    <a:pt x="20" y="203"/>
                  </a:lnTo>
                  <a:lnTo>
                    <a:pt x="20" y="200"/>
                  </a:lnTo>
                  <a:lnTo>
                    <a:pt x="20" y="198"/>
                  </a:lnTo>
                  <a:lnTo>
                    <a:pt x="19" y="195"/>
                  </a:lnTo>
                  <a:lnTo>
                    <a:pt x="17" y="191"/>
                  </a:lnTo>
                  <a:lnTo>
                    <a:pt x="17" y="189"/>
                  </a:lnTo>
                  <a:lnTo>
                    <a:pt x="17" y="189"/>
                  </a:lnTo>
                  <a:lnTo>
                    <a:pt x="19" y="187"/>
                  </a:lnTo>
                  <a:lnTo>
                    <a:pt x="22" y="187"/>
                  </a:lnTo>
                  <a:lnTo>
                    <a:pt x="22" y="187"/>
                  </a:lnTo>
                  <a:lnTo>
                    <a:pt x="22" y="186"/>
                  </a:lnTo>
                  <a:lnTo>
                    <a:pt x="24" y="184"/>
                  </a:lnTo>
                  <a:lnTo>
                    <a:pt x="24" y="184"/>
                  </a:lnTo>
                  <a:lnTo>
                    <a:pt x="25" y="183"/>
                  </a:lnTo>
                  <a:lnTo>
                    <a:pt x="25" y="181"/>
                  </a:lnTo>
                  <a:lnTo>
                    <a:pt x="24" y="179"/>
                  </a:lnTo>
                  <a:lnTo>
                    <a:pt x="20" y="176"/>
                  </a:lnTo>
                  <a:lnTo>
                    <a:pt x="19" y="176"/>
                  </a:lnTo>
                  <a:lnTo>
                    <a:pt x="16" y="175"/>
                  </a:lnTo>
                  <a:lnTo>
                    <a:pt x="14" y="173"/>
                  </a:lnTo>
                  <a:lnTo>
                    <a:pt x="16" y="167"/>
                  </a:lnTo>
                  <a:lnTo>
                    <a:pt x="16" y="162"/>
                  </a:lnTo>
                  <a:lnTo>
                    <a:pt x="17" y="162"/>
                  </a:lnTo>
                  <a:lnTo>
                    <a:pt x="17" y="161"/>
                  </a:lnTo>
                  <a:lnTo>
                    <a:pt x="14" y="153"/>
                  </a:lnTo>
                  <a:lnTo>
                    <a:pt x="14" y="151"/>
                  </a:lnTo>
                  <a:lnTo>
                    <a:pt x="14" y="151"/>
                  </a:lnTo>
                  <a:lnTo>
                    <a:pt x="14" y="148"/>
                  </a:lnTo>
                  <a:lnTo>
                    <a:pt x="14" y="146"/>
                  </a:lnTo>
                  <a:lnTo>
                    <a:pt x="14" y="145"/>
                  </a:lnTo>
                  <a:lnTo>
                    <a:pt x="16" y="145"/>
                  </a:lnTo>
                  <a:lnTo>
                    <a:pt x="14" y="142"/>
                  </a:lnTo>
                  <a:lnTo>
                    <a:pt x="14" y="142"/>
                  </a:lnTo>
                  <a:lnTo>
                    <a:pt x="13" y="137"/>
                  </a:lnTo>
                  <a:lnTo>
                    <a:pt x="16" y="132"/>
                  </a:lnTo>
                  <a:lnTo>
                    <a:pt x="14" y="131"/>
                  </a:lnTo>
                  <a:lnTo>
                    <a:pt x="17" y="129"/>
                  </a:lnTo>
                  <a:lnTo>
                    <a:pt x="20" y="124"/>
                  </a:lnTo>
                  <a:lnTo>
                    <a:pt x="22" y="123"/>
                  </a:lnTo>
                  <a:lnTo>
                    <a:pt x="22" y="123"/>
                  </a:lnTo>
                  <a:lnTo>
                    <a:pt x="24" y="121"/>
                  </a:lnTo>
                  <a:lnTo>
                    <a:pt x="27" y="120"/>
                  </a:lnTo>
                  <a:lnTo>
                    <a:pt x="30" y="120"/>
                  </a:lnTo>
                  <a:lnTo>
                    <a:pt x="31" y="120"/>
                  </a:lnTo>
                  <a:lnTo>
                    <a:pt x="36" y="120"/>
                  </a:lnTo>
                  <a:lnTo>
                    <a:pt x="41" y="121"/>
                  </a:lnTo>
                  <a:lnTo>
                    <a:pt x="41" y="120"/>
                  </a:lnTo>
                  <a:lnTo>
                    <a:pt x="42" y="120"/>
                  </a:lnTo>
                  <a:lnTo>
                    <a:pt x="42" y="116"/>
                  </a:lnTo>
                  <a:lnTo>
                    <a:pt x="44" y="115"/>
                  </a:lnTo>
                  <a:lnTo>
                    <a:pt x="42" y="112"/>
                  </a:lnTo>
                  <a:lnTo>
                    <a:pt x="42" y="110"/>
                  </a:lnTo>
                  <a:lnTo>
                    <a:pt x="39" y="109"/>
                  </a:lnTo>
                  <a:lnTo>
                    <a:pt x="36" y="107"/>
                  </a:lnTo>
                  <a:lnTo>
                    <a:pt x="39" y="102"/>
                  </a:lnTo>
                  <a:lnTo>
                    <a:pt x="42" y="99"/>
                  </a:lnTo>
                  <a:lnTo>
                    <a:pt x="46" y="94"/>
                  </a:lnTo>
                  <a:lnTo>
                    <a:pt x="47" y="91"/>
                  </a:lnTo>
                  <a:lnTo>
                    <a:pt x="49" y="91"/>
                  </a:lnTo>
                  <a:lnTo>
                    <a:pt x="49" y="83"/>
                  </a:lnTo>
                  <a:lnTo>
                    <a:pt x="50" y="80"/>
                  </a:lnTo>
                  <a:lnTo>
                    <a:pt x="50" y="79"/>
                  </a:lnTo>
                  <a:lnTo>
                    <a:pt x="50" y="79"/>
                  </a:lnTo>
                  <a:lnTo>
                    <a:pt x="50" y="75"/>
                  </a:lnTo>
                  <a:lnTo>
                    <a:pt x="49" y="71"/>
                  </a:lnTo>
                  <a:lnTo>
                    <a:pt x="55" y="71"/>
                  </a:lnTo>
                  <a:lnTo>
                    <a:pt x="57" y="71"/>
                  </a:lnTo>
                  <a:lnTo>
                    <a:pt x="58" y="69"/>
                  </a:lnTo>
                  <a:lnTo>
                    <a:pt x="61" y="68"/>
                  </a:lnTo>
                  <a:lnTo>
                    <a:pt x="63" y="68"/>
                  </a:lnTo>
                  <a:lnTo>
                    <a:pt x="61" y="63"/>
                  </a:lnTo>
                  <a:lnTo>
                    <a:pt x="63" y="61"/>
                  </a:lnTo>
                  <a:lnTo>
                    <a:pt x="68" y="55"/>
                  </a:lnTo>
                  <a:lnTo>
                    <a:pt x="74" y="50"/>
                  </a:lnTo>
                  <a:lnTo>
                    <a:pt x="76" y="49"/>
                  </a:lnTo>
                  <a:lnTo>
                    <a:pt x="76" y="47"/>
                  </a:lnTo>
                  <a:lnTo>
                    <a:pt x="76" y="46"/>
                  </a:lnTo>
                  <a:lnTo>
                    <a:pt x="76" y="44"/>
                  </a:lnTo>
                  <a:lnTo>
                    <a:pt x="74" y="42"/>
                  </a:lnTo>
                  <a:lnTo>
                    <a:pt x="72" y="39"/>
                  </a:lnTo>
                  <a:lnTo>
                    <a:pt x="72" y="38"/>
                  </a:lnTo>
                  <a:lnTo>
                    <a:pt x="74" y="38"/>
                  </a:lnTo>
                  <a:lnTo>
                    <a:pt x="77" y="36"/>
                  </a:lnTo>
                  <a:lnTo>
                    <a:pt x="79" y="35"/>
                  </a:lnTo>
                  <a:lnTo>
                    <a:pt x="79" y="35"/>
                  </a:lnTo>
                  <a:lnTo>
                    <a:pt x="82" y="28"/>
                  </a:lnTo>
                  <a:lnTo>
                    <a:pt x="87" y="25"/>
                  </a:lnTo>
                  <a:lnTo>
                    <a:pt x="90" y="23"/>
                  </a:lnTo>
                  <a:lnTo>
                    <a:pt x="93" y="23"/>
                  </a:lnTo>
                  <a:lnTo>
                    <a:pt x="98" y="27"/>
                  </a:lnTo>
                  <a:lnTo>
                    <a:pt x="99" y="23"/>
                  </a:lnTo>
                  <a:lnTo>
                    <a:pt x="101" y="22"/>
                  </a:lnTo>
                  <a:lnTo>
                    <a:pt x="101" y="20"/>
                  </a:lnTo>
                  <a:lnTo>
                    <a:pt x="101" y="17"/>
                  </a:lnTo>
                  <a:lnTo>
                    <a:pt x="101" y="14"/>
                  </a:lnTo>
                  <a:lnTo>
                    <a:pt x="101" y="12"/>
                  </a:lnTo>
                  <a:lnTo>
                    <a:pt x="104" y="11"/>
                  </a:lnTo>
                  <a:lnTo>
                    <a:pt x="104" y="11"/>
                  </a:lnTo>
                  <a:lnTo>
                    <a:pt x="110" y="12"/>
                  </a:lnTo>
                  <a:lnTo>
                    <a:pt x="112" y="12"/>
                  </a:lnTo>
                  <a:lnTo>
                    <a:pt x="113" y="12"/>
                  </a:lnTo>
                  <a:lnTo>
                    <a:pt x="117" y="14"/>
                  </a:lnTo>
                  <a:lnTo>
                    <a:pt x="123" y="16"/>
                  </a:lnTo>
                  <a:lnTo>
                    <a:pt x="126" y="16"/>
                  </a:lnTo>
                  <a:lnTo>
                    <a:pt x="128" y="17"/>
                  </a:lnTo>
                  <a:lnTo>
                    <a:pt x="129" y="16"/>
                  </a:lnTo>
                  <a:lnTo>
                    <a:pt x="131" y="14"/>
                  </a:lnTo>
                  <a:lnTo>
                    <a:pt x="128" y="12"/>
                  </a:lnTo>
                  <a:lnTo>
                    <a:pt x="129" y="11"/>
                  </a:lnTo>
                  <a:lnTo>
                    <a:pt x="131" y="9"/>
                  </a:lnTo>
                  <a:lnTo>
                    <a:pt x="132" y="6"/>
                  </a:lnTo>
                  <a:lnTo>
                    <a:pt x="132" y="5"/>
                  </a:lnTo>
                  <a:lnTo>
                    <a:pt x="132" y="3"/>
                  </a:lnTo>
                  <a:lnTo>
                    <a:pt x="132" y="1"/>
                  </a:lnTo>
                  <a:lnTo>
                    <a:pt x="129" y="0"/>
                  </a:lnTo>
                  <a:lnTo>
                    <a:pt x="136" y="0"/>
                  </a:lnTo>
                  <a:lnTo>
                    <a:pt x="13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92" name="Freeform 60"/>
            <p:cNvSpPr>
              <a:spLocks/>
            </p:cNvSpPr>
            <p:nvPr/>
          </p:nvSpPr>
          <p:spPr bwMode="auto">
            <a:xfrm>
              <a:off x="6378998" y="3784375"/>
              <a:ext cx="473661" cy="389844"/>
            </a:xfrm>
            <a:custGeom>
              <a:avLst/>
              <a:gdLst>
                <a:gd name="T0" fmla="*/ 190 w 243"/>
                <a:gd name="T1" fmla="*/ 3 h 200"/>
                <a:gd name="T2" fmla="*/ 223 w 243"/>
                <a:gd name="T3" fmla="*/ 17 h 200"/>
                <a:gd name="T4" fmla="*/ 223 w 243"/>
                <a:gd name="T5" fmla="*/ 25 h 200"/>
                <a:gd name="T6" fmla="*/ 227 w 243"/>
                <a:gd name="T7" fmla="*/ 52 h 200"/>
                <a:gd name="T8" fmla="*/ 237 w 243"/>
                <a:gd name="T9" fmla="*/ 60 h 200"/>
                <a:gd name="T10" fmla="*/ 240 w 243"/>
                <a:gd name="T11" fmla="*/ 66 h 200"/>
                <a:gd name="T12" fmla="*/ 237 w 243"/>
                <a:gd name="T13" fmla="*/ 69 h 200"/>
                <a:gd name="T14" fmla="*/ 232 w 243"/>
                <a:gd name="T15" fmla="*/ 71 h 200"/>
                <a:gd name="T16" fmla="*/ 227 w 243"/>
                <a:gd name="T17" fmla="*/ 74 h 200"/>
                <a:gd name="T18" fmla="*/ 220 w 243"/>
                <a:gd name="T19" fmla="*/ 77 h 200"/>
                <a:gd name="T20" fmla="*/ 218 w 243"/>
                <a:gd name="T21" fmla="*/ 88 h 200"/>
                <a:gd name="T22" fmla="*/ 212 w 243"/>
                <a:gd name="T23" fmla="*/ 105 h 200"/>
                <a:gd name="T24" fmla="*/ 210 w 243"/>
                <a:gd name="T25" fmla="*/ 127 h 200"/>
                <a:gd name="T26" fmla="*/ 207 w 243"/>
                <a:gd name="T27" fmla="*/ 140 h 200"/>
                <a:gd name="T28" fmla="*/ 199 w 243"/>
                <a:gd name="T29" fmla="*/ 143 h 200"/>
                <a:gd name="T30" fmla="*/ 191 w 243"/>
                <a:gd name="T31" fmla="*/ 160 h 200"/>
                <a:gd name="T32" fmla="*/ 188 w 243"/>
                <a:gd name="T33" fmla="*/ 170 h 200"/>
                <a:gd name="T34" fmla="*/ 180 w 243"/>
                <a:gd name="T35" fmla="*/ 173 h 200"/>
                <a:gd name="T36" fmla="*/ 177 w 243"/>
                <a:gd name="T37" fmla="*/ 187 h 200"/>
                <a:gd name="T38" fmla="*/ 174 w 243"/>
                <a:gd name="T39" fmla="*/ 187 h 200"/>
                <a:gd name="T40" fmla="*/ 175 w 243"/>
                <a:gd name="T41" fmla="*/ 182 h 200"/>
                <a:gd name="T42" fmla="*/ 175 w 243"/>
                <a:gd name="T43" fmla="*/ 179 h 200"/>
                <a:gd name="T44" fmla="*/ 168 w 243"/>
                <a:gd name="T45" fmla="*/ 171 h 200"/>
                <a:gd name="T46" fmla="*/ 164 w 243"/>
                <a:gd name="T47" fmla="*/ 168 h 200"/>
                <a:gd name="T48" fmla="*/ 163 w 243"/>
                <a:gd name="T49" fmla="*/ 156 h 200"/>
                <a:gd name="T50" fmla="*/ 158 w 243"/>
                <a:gd name="T51" fmla="*/ 148 h 200"/>
                <a:gd name="T52" fmla="*/ 158 w 243"/>
                <a:gd name="T53" fmla="*/ 149 h 200"/>
                <a:gd name="T54" fmla="*/ 152 w 243"/>
                <a:gd name="T55" fmla="*/ 156 h 200"/>
                <a:gd name="T56" fmla="*/ 152 w 243"/>
                <a:gd name="T57" fmla="*/ 162 h 200"/>
                <a:gd name="T58" fmla="*/ 144 w 243"/>
                <a:gd name="T59" fmla="*/ 175 h 200"/>
                <a:gd name="T60" fmla="*/ 130 w 243"/>
                <a:gd name="T61" fmla="*/ 184 h 200"/>
                <a:gd name="T62" fmla="*/ 119 w 243"/>
                <a:gd name="T63" fmla="*/ 176 h 200"/>
                <a:gd name="T64" fmla="*/ 111 w 243"/>
                <a:gd name="T65" fmla="*/ 184 h 200"/>
                <a:gd name="T66" fmla="*/ 101 w 243"/>
                <a:gd name="T67" fmla="*/ 189 h 200"/>
                <a:gd name="T68" fmla="*/ 87 w 243"/>
                <a:gd name="T69" fmla="*/ 186 h 200"/>
                <a:gd name="T70" fmla="*/ 62 w 243"/>
                <a:gd name="T71" fmla="*/ 181 h 200"/>
                <a:gd name="T72" fmla="*/ 59 w 243"/>
                <a:gd name="T73" fmla="*/ 175 h 200"/>
                <a:gd name="T74" fmla="*/ 46 w 243"/>
                <a:gd name="T75" fmla="*/ 178 h 200"/>
                <a:gd name="T76" fmla="*/ 43 w 243"/>
                <a:gd name="T77" fmla="*/ 187 h 200"/>
                <a:gd name="T78" fmla="*/ 40 w 243"/>
                <a:gd name="T79" fmla="*/ 193 h 200"/>
                <a:gd name="T80" fmla="*/ 34 w 243"/>
                <a:gd name="T81" fmla="*/ 200 h 200"/>
                <a:gd name="T82" fmla="*/ 24 w 243"/>
                <a:gd name="T83" fmla="*/ 195 h 200"/>
                <a:gd name="T84" fmla="*/ 27 w 243"/>
                <a:gd name="T85" fmla="*/ 184 h 200"/>
                <a:gd name="T86" fmla="*/ 16 w 243"/>
                <a:gd name="T87" fmla="*/ 168 h 200"/>
                <a:gd name="T88" fmla="*/ 15 w 243"/>
                <a:gd name="T89" fmla="*/ 160 h 200"/>
                <a:gd name="T90" fmla="*/ 11 w 243"/>
                <a:gd name="T91" fmla="*/ 151 h 200"/>
                <a:gd name="T92" fmla="*/ 8 w 243"/>
                <a:gd name="T93" fmla="*/ 141 h 200"/>
                <a:gd name="T94" fmla="*/ 0 w 243"/>
                <a:gd name="T95" fmla="*/ 140 h 200"/>
                <a:gd name="T96" fmla="*/ 7 w 243"/>
                <a:gd name="T97" fmla="*/ 130 h 200"/>
                <a:gd name="T98" fmla="*/ 5 w 243"/>
                <a:gd name="T99" fmla="*/ 124 h 200"/>
                <a:gd name="T100" fmla="*/ 10 w 243"/>
                <a:gd name="T101" fmla="*/ 119 h 200"/>
                <a:gd name="T102" fmla="*/ 8 w 243"/>
                <a:gd name="T103" fmla="*/ 113 h 200"/>
                <a:gd name="T104" fmla="*/ 13 w 243"/>
                <a:gd name="T105" fmla="*/ 108 h 200"/>
                <a:gd name="T106" fmla="*/ 16 w 243"/>
                <a:gd name="T107" fmla="*/ 99 h 200"/>
                <a:gd name="T108" fmla="*/ 30 w 243"/>
                <a:gd name="T109" fmla="*/ 97 h 200"/>
                <a:gd name="T110" fmla="*/ 32 w 243"/>
                <a:gd name="T111" fmla="*/ 74 h 200"/>
                <a:gd name="T112" fmla="*/ 38 w 243"/>
                <a:gd name="T113" fmla="*/ 33 h 200"/>
                <a:gd name="T114" fmla="*/ 46 w 243"/>
                <a:gd name="T115" fmla="*/ 19 h 200"/>
                <a:gd name="T116" fmla="*/ 136 w 243"/>
                <a:gd name="T117" fmla="*/ 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3" h="200">
                  <a:moveTo>
                    <a:pt x="139" y="0"/>
                  </a:moveTo>
                  <a:lnTo>
                    <a:pt x="139" y="1"/>
                  </a:lnTo>
                  <a:lnTo>
                    <a:pt x="139" y="1"/>
                  </a:lnTo>
                  <a:lnTo>
                    <a:pt x="139" y="3"/>
                  </a:lnTo>
                  <a:lnTo>
                    <a:pt x="139" y="3"/>
                  </a:lnTo>
                  <a:lnTo>
                    <a:pt x="185" y="3"/>
                  </a:lnTo>
                  <a:lnTo>
                    <a:pt x="190" y="3"/>
                  </a:lnTo>
                  <a:lnTo>
                    <a:pt x="218" y="3"/>
                  </a:lnTo>
                  <a:lnTo>
                    <a:pt x="218" y="8"/>
                  </a:lnTo>
                  <a:lnTo>
                    <a:pt x="218" y="9"/>
                  </a:lnTo>
                  <a:lnTo>
                    <a:pt x="221" y="14"/>
                  </a:lnTo>
                  <a:lnTo>
                    <a:pt x="223" y="15"/>
                  </a:lnTo>
                  <a:lnTo>
                    <a:pt x="223" y="17"/>
                  </a:lnTo>
                  <a:lnTo>
                    <a:pt x="223" y="17"/>
                  </a:lnTo>
                  <a:lnTo>
                    <a:pt x="223" y="19"/>
                  </a:lnTo>
                  <a:lnTo>
                    <a:pt x="223" y="17"/>
                  </a:lnTo>
                  <a:lnTo>
                    <a:pt x="221" y="17"/>
                  </a:lnTo>
                  <a:lnTo>
                    <a:pt x="221" y="19"/>
                  </a:lnTo>
                  <a:lnTo>
                    <a:pt x="221" y="20"/>
                  </a:lnTo>
                  <a:lnTo>
                    <a:pt x="223" y="23"/>
                  </a:lnTo>
                  <a:lnTo>
                    <a:pt x="223" y="25"/>
                  </a:lnTo>
                  <a:lnTo>
                    <a:pt x="223" y="28"/>
                  </a:lnTo>
                  <a:lnTo>
                    <a:pt x="223" y="31"/>
                  </a:lnTo>
                  <a:lnTo>
                    <a:pt x="223" y="36"/>
                  </a:lnTo>
                  <a:lnTo>
                    <a:pt x="223" y="39"/>
                  </a:lnTo>
                  <a:lnTo>
                    <a:pt x="224" y="47"/>
                  </a:lnTo>
                  <a:lnTo>
                    <a:pt x="226" y="52"/>
                  </a:lnTo>
                  <a:lnTo>
                    <a:pt x="227" y="52"/>
                  </a:lnTo>
                  <a:lnTo>
                    <a:pt x="227" y="53"/>
                  </a:lnTo>
                  <a:lnTo>
                    <a:pt x="231" y="53"/>
                  </a:lnTo>
                  <a:lnTo>
                    <a:pt x="232" y="55"/>
                  </a:lnTo>
                  <a:lnTo>
                    <a:pt x="235" y="56"/>
                  </a:lnTo>
                  <a:lnTo>
                    <a:pt x="235" y="58"/>
                  </a:lnTo>
                  <a:lnTo>
                    <a:pt x="237" y="60"/>
                  </a:lnTo>
                  <a:lnTo>
                    <a:pt x="237" y="60"/>
                  </a:lnTo>
                  <a:lnTo>
                    <a:pt x="239" y="60"/>
                  </a:lnTo>
                  <a:lnTo>
                    <a:pt x="239" y="60"/>
                  </a:lnTo>
                  <a:lnTo>
                    <a:pt x="242" y="63"/>
                  </a:lnTo>
                  <a:lnTo>
                    <a:pt x="243" y="63"/>
                  </a:lnTo>
                  <a:lnTo>
                    <a:pt x="242" y="64"/>
                  </a:lnTo>
                  <a:lnTo>
                    <a:pt x="240" y="66"/>
                  </a:lnTo>
                  <a:lnTo>
                    <a:pt x="240" y="66"/>
                  </a:lnTo>
                  <a:lnTo>
                    <a:pt x="240" y="67"/>
                  </a:lnTo>
                  <a:lnTo>
                    <a:pt x="240" y="67"/>
                  </a:lnTo>
                  <a:lnTo>
                    <a:pt x="239" y="67"/>
                  </a:lnTo>
                  <a:lnTo>
                    <a:pt x="239" y="69"/>
                  </a:lnTo>
                  <a:lnTo>
                    <a:pt x="239" y="69"/>
                  </a:lnTo>
                  <a:lnTo>
                    <a:pt x="237" y="69"/>
                  </a:lnTo>
                  <a:lnTo>
                    <a:pt x="237" y="69"/>
                  </a:lnTo>
                  <a:lnTo>
                    <a:pt x="237" y="69"/>
                  </a:lnTo>
                  <a:lnTo>
                    <a:pt x="237" y="71"/>
                  </a:lnTo>
                  <a:lnTo>
                    <a:pt x="235" y="71"/>
                  </a:lnTo>
                  <a:lnTo>
                    <a:pt x="234" y="71"/>
                  </a:lnTo>
                  <a:lnTo>
                    <a:pt x="234" y="71"/>
                  </a:lnTo>
                  <a:lnTo>
                    <a:pt x="232" y="71"/>
                  </a:lnTo>
                  <a:lnTo>
                    <a:pt x="232" y="71"/>
                  </a:lnTo>
                  <a:lnTo>
                    <a:pt x="231" y="71"/>
                  </a:lnTo>
                  <a:lnTo>
                    <a:pt x="231" y="71"/>
                  </a:lnTo>
                  <a:lnTo>
                    <a:pt x="231" y="72"/>
                  </a:lnTo>
                  <a:lnTo>
                    <a:pt x="229" y="72"/>
                  </a:lnTo>
                  <a:lnTo>
                    <a:pt x="227" y="74"/>
                  </a:lnTo>
                  <a:lnTo>
                    <a:pt x="227" y="74"/>
                  </a:lnTo>
                  <a:lnTo>
                    <a:pt x="227" y="74"/>
                  </a:lnTo>
                  <a:lnTo>
                    <a:pt x="226" y="77"/>
                  </a:lnTo>
                  <a:lnTo>
                    <a:pt x="226" y="77"/>
                  </a:lnTo>
                  <a:lnTo>
                    <a:pt x="224" y="77"/>
                  </a:lnTo>
                  <a:lnTo>
                    <a:pt x="223" y="77"/>
                  </a:lnTo>
                  <a:lnTo>
                    <a:pt x="223" y="77"/>
                  </a:lnTo>
                  <a:lnTo>
                    <a:pt x="221" y="77"/>
                  </a:lnTo>
                  <a:lnTo>
                    <a:pt x="220" y="77"/>
                  </a:lnTo>
                  <a:lnTo>
                    <a:pt x="220" y="78"/>
                  </a:lnTo>
                  <a:lnTo>
                    <a:pt x="220" y="80"/>
                  </a:lnTo>
                  <a:lnTo>
                    <a:pt x="220" y="82"/>
                  </a:lnTo>
                  <a:lnTo>
                    <a:pt x="218" y="82"/>
                  </a:lnTo>
                  <a:lnTo>
                    <a:pt x="218" y="83"/>
                  </a:lnTo>
                  <a:lnTo>
                    <a:pt x="218" y="86"/>
                  </a:lnTo>
                  <a:lnTo>
                    <a:pt x="218" y="88"/>
                  </a:lnTo>
                  <a:lnTo>
                    <a:pt x="216" y="93"/>
                  </a:lnTo>
                  <a:lnTo>
                    <a:pt x="216" y="93"/>
                  </a:lnTo>
                  <a:lnTo>
                    <a:pt x="215" y="96"/>
                  </a:lnTo>
                  <a:lnTo>
                    <a:pt x="215" y="97"/>
                  </a:lnTo>
                  <a:lnTo>
                    <a:pt x="213" y="102"/>
                  </a:lnTo>
                  <a:lnTo>
                    <a:pt x="213" y="104"/>
                  </a:lnTo>
                  <a:lnTo>
                    <a:pt x="212" y="105"/>
                  </a:lnTo>
                  <a:lnTo>
                    <a:pt x="212" y="108"/>
                  </a:lnTo>
                  <a:lnTo>
                    <a:pt x="212" y="112"/>
                  </a:lnTo>
                  <a:lnTo>
                    <a:pt x="212" y="115"/>
                  </a:lnTo>
                  <a:lnTo>
                    <a:pt x="213" y="118"/>
                  </a:lnTo>
                  <a:lnTo>
                    <a:pt x="212" y="123"/>
                  </a:lnTo>
                  <a:lnTo>
                    <a:pt x="212" y="124"/>
                  </a:lnTo>
                  <a:lnTo>
                    <a:pt x="210" y="127"/>
                  </a:lnTo>
                  <a:lnTo>
                    <a:pt x="210" y="129"/>
                  </a:lnTo>
                  <a:lnTo>
                    <a:pt x="210" y="130"/>
                  </a:lnTo>
                  <a:lnTo>
                    <a:pt x="209" y="130"/>
                  </a:lnTo>
                  <a:lnTo>
                    <a:pt x="209" y="132"/>
                  </a:lnTo>
                  <a:lnTo>
                    <a:pt x="207" y="135"/>
                  </a:lnTo>
                  <a:lnTo>
                    <a:pt x="207" y="138"/>
                  </a:lnTo>
                  <a:lnTo>
                    <a:pt x="207" y="140"/>
                  </a:lnTo>
                  <a:lnTo>
                    <a:pt x="207" y="140"/>
                  </a:lnTo>
                  <a:lnTo>
                    <a:pt x="207" y="141"/>
                  </a:lnTo>
                  <a:lnTo>
                    <a:pt x="205" y="141"/>
                  </a:lnTo>
                  <a:lnTo>
                    <a:pt x="202" y="141"/>
                  </a:lnTo>
                  <a:lnTo>
                    <a:pt x="201" y="141"/>
                  </a:lnTo>
                  <a:lnTo>
                    <a:pt x="201" y="141"/>
                  </a:lnTo>
                  <a:lnTo>
                    <a:pt x="199" y="143"/>
                  </a:lnTo>
                  <a:lnTo>
                    <a:pt x="198" y="146"/>
                  </a:lnTo>
                  <a:lnTo>
                    <a:pt x="196" y="149"/>
                  </a:lnTo>
                  <a:lnTo>
                    <a:pt x="194" y="153"/>
                  </a:lnTo>
                  <a:lnTo>
                    <a:pt x="193" y="154"/>
                  </a:lnTo>
                  <a:lnTo>
                    <a:pt x="191" y="156"/>
                  </a:lnTo>
                  <a:lnTo>
                    <a:pt x="191" y="157"/>
                  </a:lnTo>
                  <a:lnTo>
                    <a:pt x="191" y="160"/>
                  </a:lnTo>
                  <a:lnTo>
                    <a:pt x="190" y="162"/>
                  </a:lnTo>
                  <a:lnTo>
                    <a:pt x="190" y="164"/>
                  </a:lnTo>
                  <a:lnTo>
                    <a:pt x="190" y="167"/>
                  </a:lnTo>
                  <a:lnTo>
                    <a:pt x="190" y="168"/>
                  </a:lnTo>
                  <a:lnTo>
                    <a:pt x="190" y="168"/>
                  </a:lnTo>
                  <a:lnTo>
                    <a:pt x="188" y="170"/>
                  </a:lnTo>
                  <a:lnTo>
                    <a:pt x="188" y="170"/>
                  </a:lnTo>
                  <a:lnTo>
                    <a:pt x="187" y="168"/>
                  </a:lnTo>
                  <a:lnTo>
                    <a:pt x="185" y="168"/>
                  </a:lnTo>
                  <a:lnTo>
                    <a:pt x="185" y="168"/>
                  </a:lnTo>
                  <a:lnTo>
                    <a:pt x="183" y="168"/>
                  </a:lnTo>
                  <a:lnTo>
                    <a:pt x="182" y="168"/>
                  </a:lnTo>
                  <a:lnTo>
                    <a:pt x="182" y="171"/>
                  </a:lnTo>
                  <a:lnTo>
                    <a:pt x="180" y="173"/>
                  </a:lnTo>
                  <a:lnTo>
                    <a:pt x="180" y="176"/>
                  </a:lnTo>
                  <a:lnTo>
                    <a:pt x="180" y="178"/>
                  </a:lnTo>
                  <a:lnTo>
                    <a:pt x="180" y="179"/>
                  </a:lnTo>
                  <a:lnTo>
                    <a:pt x="179" y="181"/>
                  </a:lnTo>
                  <a:lnTo>
                    <a:pt x="179" y="182"/>
                  </a:lnTo>
                  <a:lnTo>
                    <a:pt x="179" y="184"/>
                  </a:lnTo>
                  <a:lnTo>
                    <a:pt x="177" y="187"/>
                  </a:lnTo>
                  <a:lnTo>
                    <a:pt x="177" y="189"/>
                  </a:lnTo>
                  <a:lnTo>
                    <a:pt x="177" y="189"/>
                  </a:lnTo>
                  <a:lnTo>
                    <a:pt x="174" y="189"/>
                  </a:lnTo>
                  <a:lnTo>
                    <a:pt x="174" y="189"/>
                  </a:lnTo>
                  <a:lnTo>
                    <a:pt x="174" y="189"/>
                  </a:lnTo>
                  <a:lnTo>
                    <a:pt x="174" y="189"/>
                  </a:lnTo>
                  <a:lnTo>
                    <a:pt x="174" y="187"/>
                  </a:lnTo>
                  <a:lnTo>
                    <a:pt x="174" y="187"/>
                  </a:lnTo>
                  <a:lnTo>
                    <a:pt x="174" y="187"/>
                  </a:lnTo>
                  <a:lnTo>
                    <a:pt x="174" y="186"/>
                  </a:lnTo>
                  <a:lnTo>
                    <a:pt x="175" y="184"/>
                  </a:lnTo>
                  <a:lnTo>
                    <a:pt x="175" y="182"/>
                  </a:lnTo>
                  <a:lnTo>
                    <a:pt x="175" y="182"/>
                  </a:lnTo>
                  <a:lnTo>
                    <a:pt x="175" y="182"/>
                  </a:lnTo>
                  <a:lnTo>
                    <a:pt x="175" y="182"/>
                  </a:lnTo>
                  <a:lnTo>
                    <a:pt x="175" y="182"/>
                  </a:lnTo>
                  <a:lnTo>
                    <a:pt x="175" y="182"/>
                  </a:lnTo>
                  <a:lnTo>
                    <a:pt x="175" y="181"/>
                  </a:lnTo>
                  <a:lnTo>
                    <a:pt x="175" y="181"/>
                  </a:lnTo>
                  <a:lnTo>
                    <a:pt x="175" y="179"/>
                  </a:lnTo>
                  <a:lnTo>
                    <a:pt x="175" y="179"/>
                  </a:lnTo>
                  <a:lnTo>
                    <a:pt x="175" y="179"/>
                  </a:lnTo>
                  <a:lnTo>
                    <a:pt x="175" y="178"/>
                  </a:lnTo>
                  <a:lnTo>
                    <a:pt x="175" y="178"/>
                  </a:lnTo>
                  <a:lnTo>
                    <a:pt x="169" y="173"/>
                  </a:lnTo>
                  <a:lnTo>
                    <a:pt x="168" y="171"/>
                  </a:lnTo>
                  <a:lnTo>
                    <a:pt x="168" y="171"/>
                  </a:lnTo>
                  <a:lnTo>
                    <a:pt x="168" y="171"/>
                  </a:lnTo>
                  <a:lnTo>
                    <a:pt x="164" y="170"/>
                  </a:lnTo>
                  <a:lnTo>
                    <a:pt x="164" y="170"/>
                  </a:lnTo>
                  <a:lnTo>
                    <a:pt x="164" y="170"/>
                  </a:lnTo>
                  <a:lnTo>
                    <a:pt x="164" y="170"/>
                  </a:lnTo>
                  <a:lnTo>
                    <a:pt x="164" y="168"/>
                  </a:lnTo>
                  <a:lnTo>
                    <a:pt x="164" y="168"/>
                  </a:lnTo>
                  <a:lnTo>
                    <a:pt x="164" y="168"/>
                  </a:lnTo>
                  <a:lnTo>
                    <a:pt x="163" y="157"/>
                  </a:lnTo>
                  <a:lnTo>
                    <a:pt x="163" y="157"/>
                  </a:lnTo>
                  <a:lnTo>
                    <a:pt x="163" y="157"/>
                  </a:lnTo>
                  <a:lnTo>
                    <a:pt x="163" y="157"/>
                  </a:lnTo>
                  <a:lnTo>
                    <a:pt x="163" y="157"/>
                  </a:lnTo>
                  <a:lnTo>
                    <a:pt x="163" y="156"/>
                  </a:lnTo>
                  <a:lnTo>
                    <a:pt x="163" y="156"/>
                  </a:lnTo>
                  <a:lnTo>
                    <a:pt x="163" y="156"/>
                  </a:lnTo>
                  <a:lnTo>
                    <a:pt x="164" y="154"/>
                  </a:lnTo>
                  <a:lnTo>
                    <a:pt x="164" y="153"/>
                  </a:lnTo>
                  <a:lnTo>
                    <a:pt x="164" y="149"/>
                  </a:lnTo>
                  <a:lnTo>
                    <a:pt x="164" y="148"/>
                  </a:lnTo>
                  <a:lnTo>
                    <a:pt x="158" y="148"/>
                  </a:lnTo>
                  <a:lnTo>
                    <a:pt x="158" y="148"/>
                  </a:lnTo>
                  <a:lnTo>
                    <a:pt x="158" y="148"/>
                  </a:lnTo>
                  <a:lnTo>
                    <a:pt x="158" y="148"/>
                  </a:lnTo>
                  <a:lnTo>
                    <a:pt x="158" y="148"/>
                  </a:lnTo>
                  <a:lnTo>
                    <a:pt x="158" y="149"/>
                  </a:lnTo>
                  <a:lnTo>
                    <a:pt x="158" y="149"/>
                  </a:lnTo>
                  <a:lnTo>
                    <a:pt x="158" y="149"/>
                  </a:lnTo>
                  <a:lnTo>
                    <a:pt x="158" y="149"/>
                  </a:lnTo>
                  <a:lnTo>
                    <a:pt x="158" y="149"/>
                  </a:lnTo>
                  <a:lnTo>
                    <a:pt x="158" y="151"/>
                  </a:lnTo>
                  <a:lnTo>
                    <a:pt x="158" y="151"/>
                  </a:lnTo>
                  <a:lnTo>
                    <a:pt x="158" y="151"/>
                  </a:lnTo>
                  <a:lnTo>
                    <a:pt x="158" y="151"/>
                  </a:lnTo>
                  <a:lnTo>
                    <a:pt x="149" y="151"/>
                  </a:lnTo>
                  <a:lnTo>
                    <a:pt x="152" y="156"/>
                  </a:lnTo>
                  <a:lnTo>
                    <a:pt x="152" y="156"/>
                  </a:lnTo>
                  <a:lnTo>
                    <a:pt x="152" y="156"/>
                  </a:lnTo>
                  <a:lnTo>
                    <a:pt x="152" y="156"/>
                  </a:lnTo>
                  <a:lnTo>
                    <a:pt x="152" y="157"/>
                  </a:lnTo>
                  <a:lnTo>
                    <a:pt x="152" y="160"/>
                  </a:lnTo>
                  <a:lnTo>
                    <a:pt x="152" y="162"/>
                  </a:lnTo>
                  <a:lnTo>
                    <a:pt x="152" y="162"/>
                  </a:lnTo>
                  <a:lnTo>
                    <a:pt x="153" y="164"/>
                  </a:lnTo>
                  <a:lnTo>
                    <a:pt x="153" y="165"/>
                  </a:lnTo>
                  <a:lnTo>
                    <a:pt x="153" y="165"/>
                  </a:lnTo>
                  <a:lnTo>
                    <a:pt x="147" y="171"/>
                  </a:lnTo>
                  <a:lnTo>
                    <a:pt x="146" y="171"/>
                  </a:lnTo>
                  <a:lnTo>
                    <a:pt x="146" y="173"/>
                  </a:lnTo>
                  <a:lnTo>
                    <a:pt x="144" y="175"/>
                  </a:lnTo>
                  <a:lnTo>
                    <a:pt x="144" y="175"/>
                  </a:lnTo>
                  <a:lnTo>
                    <a:pt x="142" y="178"/>
                  </a:lnTo>
                  <a:lnTo>
                    <a:pt x="136" y="184"/>
                  </a:lnTo>
                  <a:lnTo>
                    <a:pt x="134" y="184"/>
                  </a:lnTo>
                  <a:lnTo>
                    <a:pt x="131" y="184"/>
                  </a:lnTo>
                  <a:lnTo>
                    <a:pt x="130" y="184"/>
                  </a:lnTo>
                  <a:lnTo>
                    <a:pt x="130" y="184"/>
                  </a:lnTo>
                  <a:lnTo>
                    <a:pt x="130" y="184"/>
                  </a:lnTo>
                  <a:lnTo>
                    <a:pt x="130" y="184"/>
                  </a:lnTo>
                  <a:lnTo>
                    <a:pt x="130" y="184"/>
                  </a:lnTo>
                  <a:lnTo>
                    <a:pt x="130" y="184"/>
                  </a:lnTo>
                  <a:lnTo>
                    <a:pt x="130" y="184"/>
                  </a:lnTo>
                  <a:lnTo>
                    <a:pt x="125" y="181"/>
                  </a:lnTo>
                  <a:lnTo>
                    <a:pt x="119" y="176"/>
                  </a:lnTo>
                  <a:lnTo>
                    <a:pt x="117" y="176"/>
                  </a:lnTo>
                  <a:lnTo>
                    <a:pt x="114" y="179"/>
                  </a:lnTo>
                  <a:lnTo>
                    <a:pt x="112" y="179"/>
                  </a:lnTo>
                  <a:lnTo>
                    <a:pt x="112" y="179"/>
                  </a:lnTo>
                  <a:lnTo>
                    <a:pt x="112" y="181"/>
                  </a:lnTo>
                  <a:lnTo>
                    <a:pt x="112" y="182"/>
                  </a:lnTo>
                  <a:lnTo>
                    <a:pt x="111" y="184"/>
                  </a:lnTo>
                  <a:lnTo>
                    <a:pt x="108" y="184"/>
                  </a:lnTo>
                  <a:lnTo>
                    <a:pt x="106" y="186"/>
                  </a:lnTo>
                  <a:lnTo>
                    <a:pt x="105" y="186"/>
                  </a:lnTo>
                  <a:lnTo>
                    <a:pt x="103" y="186"/>
                  </a:lnTo>
                  <a:lnTo>
                    <a:pt x="103" y="186"/>
                  </a:lnTo>
                  <a:lnTo>
                    <a:pt x="103" y="187"/>
                  </a:lnTo>
                  <a:lnTo>
                    <a:pt x="101" y="189"/>
                  </a:lnTo>
                  <a:lnTo>
                    <a:pt x="101" y="189"/>
                  </a:lnTo>
                  <a:lnTo>
                    <a:pt x="101" y="190"/>
                  </a:lnTo>
                  <a:lnTo>
                    <a:pt x="90" y="190"/>
                  </a:lnTo>
                  <a:lnTo>
                    <a:pt x="89" y="189"/>
                  </a:lnTo>
                  <a:lnTo>
                    <a:pt x="87" y="186"/>
                  </a:lnTo>
                  <a:lnTo>
                    <a:pt x="87" y="186"/>
                  </a:lnTo>
                  <a:lnTo>
                    <a:pt x="87" y="186"/>
                  </a:lnTo>
                  <a:lnTo>
                    <a:pt x="76" y="186"/>
                  </a:lnTo>
                  <a:lnTo>
                    <a:pt x="75" y="186"/>
                  </a:lnTo>
                  <a:lnTo>
                    <a:pt x="71" y="187"/>
                  </a:lnTo>
                  <a:lnTo>
                    <a:pt x="70" y="187"/>
                  </a:lnTo>
                  <a:lnTo>
                    <a:pt x="68" y="187"/>
                  </a:lnTo>
                  <a:lnTo>
                    <a:pt x="64" y="181"/>
                  </a:lnTo>
                  <a:lnTo>
                    <a:pt x="62" y="181"/>
                  </a:lnTo>
                  <a:lnTo>
                    <a:pt x="62" y="179"/>
                  </a:lnTo>
                  <a:lnTo>
                    <a:pt x="60" y="179"/>
                  </a:lnTo>
                  <a:lnTo>
                    <a:pt x="59" y="178"/>
                  </a:lnTo>
                  <a:lnTo>
                    <a:pt x="59" y="178"/>
                  </a:lnTo>
                  <a:lnTo>
                    <a:pt x="59" y="176"/>
                  </a:lnTo>
                  <a:lnTo>
                    <a:pt x="59" y="176"/>
                  </a:lnTo>
                  <a:lnTo>
                    <a:pt x="59" y="175"/>
                  </a:lnTo>
                  <a:lnTo>
                    <a:pt x="57" y="175"/>
                  </a:lnTo>
                  <a:lnTo>
                    <a:pt x="51" y="176"/>
                  </a:lnTo>
                  <a:lnTo>
                    <a:pt x="49" y="176"/>
                  </a:lnTo>
                  <a:lnTo>
                    <a:pt x="48" y="176"/>
                  </a:lnTo>
                  <a:lnTo>
                    <a:pt x="48" y="176"/>
                  </a:lnTo>
                  <a:lnTo>
                    <a:pt x="46" y="178"/>
                  </a:lnTo>
                  <a:lnTo>
                    <a:pt x="46" y="178"/>
                  </a:lnTo>
                  <a:lnTo>
                    <a:pt x="46" y="179"/>
                  </a:lnTo>
                  <a:lnTo>
                    <a:pt x="46" y="179"/>
                  </a:lnTo>
                  <a:lnTo>
                    <a:pt x="46" y="181"/>
                  </a:lnTo>
                  <a:lnTo>
                    <a:pt x="43" y="182"/>
                  </a:lnTo>
                  <a:lnTo>
                    <a:pt x="43" y="184"/>
                  </a:lnTo>
                  <a:lnTo>
                    <a:pt x="43" y="186"/>
                  </a:lnTo>
                  <a:lnTo>
                    <a:pt x="43" y="187"/>
                  </a:lnTo>
                  <a:lnTo>
                    <a:pt x="43" y="187"/>
                  </a:lnTo>
                  <a:lnTo>
                    <a:pt x="41" y="189"/>
                  </a:lnTo>
                  <a:lnTo>
                    <a:pt x="41" y="189"/>
                  </a:lnTo>
                  <a:lnTo>
                    <a:pt x="41" y="190"/>
                  </a:lnTo>
                  <a:lnTo>
                    <a:pt x="41" y="192"/>
                  </a:lnTo>
                  <a:lnTo>
                    <a:pt x="41" y="192"/>
                  </a:lnTo>
                  <a:lnTo>
                    <a:pt x="40" y="193"/>
                  </a:lnTo>
                  <a:lnTo>
                    <a:pt x="40" y="195"/>
                  </a:lnTo>
                  <a:lnTo>
                    <a:pt x="40" y="197"/>
                  </a:lnTo>
                  <a:lnTo>
                    <a:pt x="40" y="197"/>
                  </a:lnTo>
                  <a:lnTo>
                    <a:pt x="37" y="198"/>
                  </a:lnTo>
                  <a:lnTo>
                    <a:pt x="35" y="198"/>
                  </a:lnTo>
                  <a:lnTo>
                    <a:pt x="34" y="200"/>
                  </a:lnTo>
                  <a:lnTo>
                    <a:pt x="34" y="200"/>
                  </a:lnTo>
                  <a:lnTo>
                    <a:pt x="32" y="200"/>
                  </a:lnTo>
                  <a:lnTo>
                    <a:pt x="30" y="200"/>
                  </a:lnTo>
                  <a:lnTo>
                    <a:pt x="27" y="198"/>
                  </a:lnTo>
                  <a:lnTo>
                    <a:pt x="26" y="198"/>
                  </a:lnTo>
                  <a:lnTo>
                    <a:pt x="26" y="198"/>
                  </a:lnTo>
                  <a:lnTo>
                    <a:pt x="26" y="195"/>
                  </a:lnTo>
                  <a:lnTo>
                    <a:pt x="24" y="195"/>
                  </a:lnTo>
                  <a:lnTo>
                    <a:pt x="24" y="195"/>
                  </a:lnTo>
                  <a:lnTo>
                    <a:pt x="24" y="193"/>
                  </a:lnTo>
                  <a:lnTo>
                    <a:pt x="24" y="193"/>
                  </a:lnTo>
                  <a:lnTo>
                    <a:pt x="26" y="190"/>
                  </a:lnTo>
                  <a:lnTo>
                    <a:pt x="26" y="190"/>
                  </a:lnTo>
                  <a:lnTo>
                    <a:pt x="27" y="186"/>
                  </a:lnTo>
                  <a:lnTo>
                    <a:pt x="27" y="184"/>
                  </a:lnTo>
                  <a:lnTo>
                    <a:pt x="27" y="182"/>
                  </a:lnTo>
                  <a:lnTo>
                    <a:pt x="26" y="179"/>
                  </a:lnTo>
                  <a:lnTo>
                    <a:pt x="24" y="178"/>
                  </a:lnTo>
                  <a:lnTo>
                    <a:pt x="23" y="175"/>
                  </a:lnTo>
                  <a:lnTo>
                    <a:pt x="21" y="173"/>
                  </a:lnTo>
                  <a:lnTo>
                    <a:pt x="16" y="170"/>
                  </a:lnTo>
                  <a:lnTo>
                    <a:pt x="16" y="168"/>
                  </a:lnTo>
                  <a:lnTo>
                    <a:pt x="15" y="167"/>
                  </a:lnTo>
                  <a:lnTo>
                    <a:pt x="16" y="165"/>
                  </a:lnTo>
                  <a:lnTo>
                    <a:pt x="16" y="164"/>
                  </a:lnTo>
                  <a:lnTo>
                    <a:pt x="16" y="162"/>
                  </a:lnTo>
                  <a:lnTo>
                    <a:pt x="16" y="160"/>
                  </a:lnTo>
                  <a:lnTo>
                    <a:pt x="15" y="160"/>
                  </a:lnTo>
                  <a:lnTo>
                    <a:pt x="15" y="160"/>
                  </a:lnTo>
                  <a:lnTo>
                    <a:pt x="13" y="159"/>
                  </a:lnTo>
                  <a:lnTo>
                    <a:pt x="13" y="159"/>
                  </a:lnTo>
                  <a:lnTo>
                    <a:pt x="11" y="159"/>
                  </a:lnTo>
                  <a:lnTo>
                    <a:pt x="11" y="157"/>
                  </a:lnTo>
                  <a:lnTo>
                    <a:pt x="11" y="156"/>
                  </a:lnTo>
                  <a:lnTo>
                    <a:pt x="11" y="151"/>
                  </a:lnTo>
                  <a:lnTo>
                    <a:pt x="11" y="151"/>
                  </a:lnTo>
                  <a:lnTo>
                    <a:pt x="10" y="151"/>
                  </a:lnTo>
                  <a:lnTo>
                    <a:pt x="10" y="151"/>
                  </a:lnTo>
                  <a:lnTo>
                    <a:pt x="10" y="149"/>
                  </a:lnTo>
                  <a:lnTo>
                    <a:pt x="8" y="146"/>
                  </a:lnTo>
                  <a:lnTo>
                    <a:pt x="8" y="145"/>
                  </a:lnTo>
                  <a:lnTo>
                    <a:pt x="8" y="143"/>
                  </a:lnTo>
                  <a:lnTo>
                    <a:pt x="8" y="141"/>
                  </a:lnTo>
                  <a:lnTo>
                    <a:pt x="7" y="141"/>
                  </a:lnTo>
                  <a:lnTo>
                    <a:pt x="5" y="141"/>
                  </a:lnTo>
                  <a:lnTo>
                    <a:pt x="2" y="141"/>
                  </a:lnTo>
                  <a:lnTo>
                    <a:pt x="2" y="141"/>
                  </a:lnTo>
                  <a:lnTo>
                    <a:pt x="0" y="141"/>
                  </a:lnTo>
                  <a:lnTo>
                    <a:pt x="0" y="140"/>
                  </a:lnTo>
                  <a:lnTo>
                    <a:pt x="0" y="140"/>
                  </a:lnTo>
                  <a:lnTo>
                    <a:pt x="0" y="138"/>
                  </a:lnTo>
                  <a:lnTo>
                    <a:pt x="2" y="137"/>
                  </a:lnTo>
                  <a:lnTo>
                    <a:pt x="2" y="135"/>
                  </a:lnTo>
                  <a:lnTo>
                    <a:pt x="5" y="134"/>
                  </a:lnTo>
                  <a:lnTo>
                    <a:pt x="5" y="134"/>
                  </a:lnTo>
                  <a:lnTo>
                    <a:pt x="7" y="132"/>
                  </a:lnTo>
                  <a:lnTo>
                    <a:pt x="7" y="130"/>
                  </a:lnTo>
                  <a:lnTo>
                    <a:pt x="7" y="130"/>
                  </a:lnTo>
                  <a:lnTo>
                    <a:pt x="5" y="129"/>
                  </a:lnTo>
                  <a:lnTo>
                    <a:pt x="5" y="127"/>
                  </a:lnTo>
                  <a:lnTo>
                    <a:pt x="4" y="126"/>
                  </a:lnTo>
                  <a:lnTo>
                    <a:pt x="4" y="126"/>
                  </a:lnTo>
                  <a:lnTo>
                    <a:pt x="5" y="124"/>
                  </a:lnTo>
                  <a:lnTo>
                    <a:pt x="5" y="124"/>
                  </a:lnTo>
                  <a:lnTo>
                    <a:pt x="7" y="123"/>
                  </a:lnTo>
                  <a:lnTo>
                    <a:pt x="7" y="123"/>
                  </a:lnTo>
                  <a:lnTo>
                    <a:pt x="8" y="121"/>
                  </a:lnTo>
                  <a:lnTo>
                    <a:pt x="8" y="121"/>
                  </a:lnTo>
                  <a:lnTo>
                    <a:pt x="10" y="121"/>
                  </a:lnTo>
                  <a:lnTo>
                    <a:pt x="10" y="119"/>
                  </a:lnTo>
                  <a:lnTo>
                    <a:pt x="10" y="119"/>
                  </a:lnTo>
                  <a:lnTo>
                    <a:pt x="10" y="119"/>
                  </a:lnTo>
                  <a:lnTo>
                    <a:pt x="10" y="118"/>
                  </a:lnTo>
                  <a:lnTo>
                    <a:pt x="10" y="118"/>
                  </a:lnTo>
                  <a:lnTo>
                    <a:pt x="8" y="116"/>
                  </a:lnTo>
                  <a:lnTo>
                    <a:pt x="8" y="115"/>
                  </a:lnTo>
                  <a:lnTo>
                    <a:pt x="8" y="115"/>
                  </a:lnTo>
                  <a:lnTo>
                    <a:pt x="8" y="113"/>
                  </a:lnTo>
                  <a:lnTo>
                    <a:pt x="10" y="113"/>
                  </a:lnTo>
                  <a:lnTo>
                    <a:pt x="10" y="113"/>
                  </a:lnTo>
                  <a:lnTo>
                    <a:pt x="11" y="112"/>
                  </a:lnTo>
                  <a:lnTo>
                    <a:pt x="13" y="112"/>
                  </a:lnTo>
                  <a:lnTo>
                    <a:pt x="13" y="110"/>
                  </a:lnTo>
                  <a:lnTo>
                    <a:pt x="13" y="110"/>
                  </a:lnTo>
                  <a:lnTo>
                    <a:pt x="13" y="108"/>
                  </a:lnTo>
                  <a:lnTo>
                    <a:pt x="13" y="107"/>
                  </a:lnTo>
                  <a:lnTo>
                    <a:pt x="15" y="107"/>
                  </a:lnTo>
                  <a:lnTo>
                    <a:pt x="15" y="107"/>
                  </a:lnTo>
                  <a:lnTo>
                    <a:pt x="16" y="105"/>
                  </a:lnTo>
                  <a:lnTo>
                    <a:pt x="16" y="104"/>
                  </a:lnTo>
                  <a:lnTo>
                    <a:pt x="16" y="104"/>
                  </a:lnTo>
                  <a:lnTo>
                    <a:pt x="16" y="99"/>
                  </a:lnTo>
                  <a:lnTo>
                    <a:pt x="18" y="99"/>
                  </a:lnTo>
                  <a:lnTo>
                    <a:pt x="19" y="97"/>
                  </a:lnTo>
                  <a:lnTo>
                    <a:pt x="21" y="97"/>
                  </a:lnTo>
                  <a:lnTo>
                    <a:pt x="24" y="97"/>
                  </a:lnTo>
                  <a:lnTo>
                    <a:pt x="26" y="96"/>
                  </a:lnTo>
                  <a:lnTo>
                    <a:pt x="27" y="96"/>
                  </a:lnTo>
                  <a:lnTo>
                    <a:pt x="30" y="97"/>
                  </a:lnTo>
                  <a:lnTo>
                    <a:pt x="30" y="97"/>
                  </a:lnTo>
                  <a:lnTo>
                    <a:pt x="32" y="97"/>
                  </a:lnTo>
                  <a:lnTo>
                    <a:pt x="32" y="96"/>
                  </a:lnTo>
                  <a:lnTo>
                    <a:pt x="32" y="94"/>
                  </a:lnTo>
                  <a:lnTo>
                    <a:pt x="32" y="88"/>
                  </a:lnTo>
                  <a:lnTo>
                    <a:pt x="32" y="80"/>
                  </a:lnTo>
                  <a:lnTo>
                    <a:pt x="32" y="74"/>
                  </a:lnTo>
                  <a:lnTo>
                    <a:pt x="32" y="67"/>
                  </a:lnTo>
                  <a:lnTo>
                    <a:pt x="32" y="61"/>
                  </a:lnTo>
                  <a:lnTo>
                    <a:pt x="32" y="55"/>
                  </a:lnTo>
                  <a:lnTo>
                    <a:pt x="32" y="47"/>
                  </a:lnTo>
                  <a:lnTo>
                    <a:pt x="32" y="41"/>
                  </a:lnTo>
                  <a:lnTo>
                    <a:pt x="32" y="33"/>
                  </a:lnTo>
                  <a:lnTo>
                    <a:pt x="38" y="33"/>
                  </a:lnTo>
                  <a:lnTo>
                    <a:pt x="41" y="33"/>
                  </a:lnTo>
                  <a:lnTo>
                    <a:pt x="46" y="33"/>
                  </a:lnTo>
                  <a:lnTo>
                    <a:pt x="46" y="33"/>
                  </a:lnTo>
                  <a:lnTo>
                    <a:pt x="46" y="33"/>
                  </a:lnTo>
                  <a:lnTo>
                    <a:pt x="46" y="33"/>
                  </a:lnTo>
                  <a:lnTo>
                    <a:pt x="46" y="33"/>
                  </a:lnTo>
                  <a:lnTo>
                    <a:pt x="46" y="19"/>
                  </a:lnTo>
                  <a:lnTo>
                    <a:pt x="46" y="11"/>
                  </a:lnTo>
                  <a:lnTo>
                    <a:pt x="46" y="3"/>
                  </a:lnTo>
                  <a:lnTo>
                    <a:pt x="51" y="3"/>
                  </a:lnTo>
                  <a:lnTo>
                    <a:pt x="57" y="3"/>
                  </a:lnTo>
                  <a:lnTo>
                    <a:pt x="95" y="3"/>
                  </a:lnTo>
                  <a:lnTo>
                    <a:pt x="101" y="3"/>
                  </a:lnTo>
                  <a:lnTo>
                    <a:pt x="136" y="3"/>
                  </a:lnTo>
                  <a:lnTo>
                    <a:pt x="136" y="3"/>
                  </a:lnTo>
                  <a:lnTo>
                    <a:pt x="138" y="1"/>
                  </a:lnTo>
                  <a:lnTo>
                    <a:pt x="13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93" name="Freeform 61"/>
            <p:cNvSpPr>
              <a:spLocks noEditPoints="1"/>
            </p:cNvSpPr>
            <p:nvPr/>
          </p:nvSpPr>
          <p:spPr bwMode="auto">
            <a:xfrm>
              <a:off x="10150742" y="4601098"/>
              <a:ext cx="317724" cy="146192"/>
            </a:xfrm>
            <a:custGeom>
              <a:avLst/>
              <a:gdLst>
                <a:gd name="T0" fmla="*/ 161 w 163"/>
                <a:gd name="T1" fmla="*/ 74 h 75"/>
                <a:gd name="T2" fmla="*/ 71 w 163"/>
                <a:gd name="T3" fmla="*/ 75 h 75"/>
                <a:gd name="T4" fmla="*/ 66 w 163"/>
                <a:gd name="T5" fmla="*/ 74 h 75"/>
                <a:gd name="T6" fmla="*/ 62 w 163"/>
                <a:gd name="T7" fmla="*/ 71 h 75"/>
                <a:gd name="T8" fmla="*/ 152 w 163"/>
                <a:gd name="T9" fmla="*/ 60 h 75"/>
                <a:gd name="T10" fmla="*/ 147 w 163"/>
                <a:gd name="T11" fmla="*/ 61 h 75"/>
                <a:gd name="T12" fmla="*/ 150 w 163"/>
                <a:gd name="T13" fmla="*/ 60 h 75"/>
                <a:gd name="T14" fmla="*/ 87 w 163"/>
                <a:gd name="T15" fmla="*/ 55 h 75"/>
                <a:gd name="T16" fmla="*/ 96 w 163"/>
                <a:gd name="T17" fmla="*/ 60 h 75"/>
                <a:gd name="T18" fmla="*/ 92 w 163"/>
                <a:gd name="T19" fmla="*/ 61 h 75"/>
                <a:gd name="T20" fmla="*/ 84 w 163"/>
                <a:gd name="T21" fmla="*/ 55 h 75"/>
                <a:gd name="T22" fmla="*/ 84 w 163"/>
                <a:gd name="T23" fmla="*/ 41 h 75"/>
                <a:gd name="T24" fmla="*/ 84 w 163"/>
                <a:gd name="T25" fmla="*/ 44 h 75"/>
                <a:gd name="T26" fmla="*/ 59 w 163"/>
                <a:gd name="T27" fmla="*/ 39 h 75"/>
                <a:gd name="T28" fmla="*/ 73 w 163"/>
                <a:gd name="T29" fmla="*/ 45 h 75"/>
                <a:gd name="T30" fmla="*/ 73 w 163"/>
                <a:gd name="T31" fmla="*/ 49 h 75"/>
                <a:gd name="T32" fmla="*/ 59 w 163"/>
                <a:gd name="T33" fmla="*/ 45 h 75"/>
                <a:gd name="T34" fmla="*/ 59 w 163"/>
                <a:gd name="T35" fmla="*/ 39 h 75"/>
                <a:gd name="T36" fmla="*/ 68 w 163"/>
                <a:gd name="T37" fmla="*/ 38 h 75"/>
                <a:gd name="T38" fmla="*/ 65 w 163"/>
                <a:gd name="T39" fmla="*/ 36 h 75"/>
                <a:gd name="T40" fmla="*/ 52 w 163"/>
                <a:gd name="T41" fmla="*/ 36 h 75"/>
                <a:gd name="T42" fmla="*/ 49 w 163"/>
                <a:gd name="T43" fmla="*/ 36 h 75"/>
                <a:gd name="T44" fmla="*/ 29 w 163"/>
                <a:gd name="T45" fmla="*/ 31 h 75"/>
                <a:gd name="T46" fmla="*/ 36 w 163"/>
                <a:gd name="T47" fmla="*/ 30 h 75"/>
                <a:gd name="T48" fmla="*/ 36 w 163"/>
                <a:gd name="T49" fmla="*/ 30 h 75"/>
                <a:gd name="T50" fmla="*/ 35 w 163"/>
                <a:gd name="T51" fmla="*/ 30 h 75"/>
                <a:gd name="T52" fmla="*/ 32 w 163"/>
                <a:gd name="T53" fmla="*/ 28 h 75"/>
                <a:gd name="T54" fmla="*/ 25 w 163"/>
                <a:gd name="T55" fmla="*/ 28 h 75"/>
                <a:gd name="T56" fmla="*/ 22 w 163"/>
                <a:gd name="T57" fmla="*/ 28 h 75"/>
                <a:gd name="T58" fmla="*/ 57 w 163"/>
                <a:gd name="T59" fmla="*/ 27 h 75"/>
                <a:gd name="T60" fmla="*/ 57 w 163"/>
                <a:gd name="T61" fmla="*/ 27 h 75"/>
                <a:gd name="T62" fmla="*/ 77 w 163"/>
                <a:gd name="T63" fmla="*/ 33 h 75"/>
                <a:gd name="T64" fmla="*/ 81 w 163"/>
                <a:gd name="T65" fmla="*/ 39 h 75"/>
                <a:gd name="T66" fmla="*/ 77 w 163"/>
                <a:gd name="T67" fmla="*/ 39 h 75"/>
                <a:gd name="T68" fmla="*/ 71 w 163"/>
                <a:gd name="T69" fmla="*/ 25 h 75"/>
                <a:gd name="T70" fmla="*/ 27 w 163"/>
                <a:gd name="T71" fmla="*/ 20 h 75"/>
                <a:gd name="T72" fmla="*/ 32 w 163"/>
                <a:gd name="T73" fmla="*/ 28 h 75"/>
                <a:gd name="T74" fmla="*/ 29 w 163"/>
                <a:gd name="T75" fmla="*/ 27 h 75"/>
                <a:gd name="T76" fmla="*/ 22 w 163"/>
                <a:gd name="T77" fmla="*/ 25 h 75"/>
                <a:gd name="T78" fmla="*/ 27 w 163"/>
                <a:gd name="T79" fmla="*/ 20 h 75"/>
                <a:gd name="T80" fmla="*/ 13 w 163"/>
                <a:gd name="T81" fmla="*/ 20 h 75"/>
                <a:gd name="T82" fmla="*/ 22 w 163"/>
                <a:gd name="T83" fmla="*/ 20 h 75"/>
                <a:gd name="T84" fmla="*/ 19 w 163"/>
                <a:gd name="T85" fmla="*/ 19 h 75"/>
                <a:gd name="T86" fmla="*/ 16 w 163"/>
                <a:gd name="T87" fmla="*/ 17 h 75"/>
                <a:gd name="T88" fmla="*/ 14 w 163"/>
                <a:gd name="T89" fmla="*/ 19 h 75"/>
                <a:gd name="T90" fmla="*/ 44 w 163"/>
                <a:gd name="T91" fmla="*/ 14 h 75"/>
                <a:gd name="T92" fmla="*/ 52 w 163"/>
                <a:gd name="T93" fmla="*/ 20 h 75"/>
                <a:gd name="T94" fmla="*/ 62 w 163"/>
                <a:gd name="T95" fmla="*/ 28 h 75"/>
                <a:gd name="T96" fmla="*/ 52 w 163"/>
                <a:gd name="T97" fmla="*/ 23 h 75"/>
                <a:gd name="T98" fmla="*/ 44 w 163"/>
                <a:gd name="T99" fmla="*/ 17 h 75"/>
                <a:gd name="T100" fmla="*/ 3 w 163"/>
                <a:gd name="T101" fmla="*/ 6 h 75"/>
                <a:gd name="T102" fmla="*/ 11 w 163"/>
                <a:gd name="T103" fmla="*/ 0 h 75"/>
                <a:gd name="T104" fmla="*/ 22 w 163"/>
                <a:gd name="T105" fmla="*/ 8 h 75"/>
                <a:gd name="T106" fmla="*/ 25 w 163"/>
                <a:gd name="T107" fmla="*/ 12 h 75"/>
                <a:gd name="T108" fmla="*/ 18 w 163"/>
                <a:gd name="T109" fmla="*/ 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3" h="75">
                  <a:moveTo>
                    <a:pt x="161" y="72"/>
                  </a:moveTo>
                  <a:lnTo>
                    <a:pt x="161" y="72"/>
                  </a:lnTo>
                  <a:lnTo>
                    <a:pt x="163" y="72"/>
                  </a:lnTo>
                  <a:lnTo>
                    <a:pt x="163" y="74"/>
                  </a:lnTo>
                  <a:lnTo>
                    <a:pt x="161" y="74"/>
                  </a:lnTo>
                  <a:lnTo>
                    <a:pt x="161" y="74"/>
                  </a:lnTo>
                  <a:lnTo>
                    <a:pt x="159" y="72"/>
                  </a:lnTo>
                  <a:lnTo>
                    <a:pt x="161" y="72"/>
                  </a:lnTo>
                  <a:close/>
                  <a:moveTo>
                    <a:pt x="63" y="71"/>
                  </a:moveTo>
                  <a:lnTo>
                    <a:pt x="63" y="71"/>
                  </a:lnTo>
                  <a:lnTo>
                    <a:pt x="70" y="74"/>
                  </a:lnTo>
                  <a:lnTo>
                    <a:pt x="71" y="75"/>
                  </a:lnTo>
                  <a:lnTo>
                    <a:pt x="71" y="75"/>
                  </a:lnTo>
                  <a:lnTo>
                    <a:pt x="70" y="75"/>
                  </a:lnTo>
                  <a:lnTo>
                    <a:pt x="70" y="75"/>
                  </a:lnTo>
                  <a:lnTo>
                    <a:pt x="68" y="75"/>
                  </a:lnTo>
                  <a:lnTo>
                    <a:pt x="68" y="74"/>
                  </a:lnTo>
                  <a:lnTo>
                    <a:pt x="66" y="74"/>
                  </a:lnTo>
                  <a:lnTo>
                    <a:pt x="65" y="74"/>
                  </a:lnTo>
                  <a:lnTo>
                    <a:pt x="65" y="72"/>
                  </a:lnTo>
                  <a:lnTo>
                    <a:pt x="63" y="72"/>
                  </a:lnTo>
                  <a:lnTo>
                    <a:pt x="63" y="72"/>
                  </a:lnTo>
                  <a:lnTo>
                    <a:pt x="62" y="72"/>
                  </a:lnTo>
                  <a:lnTo>
                    <a:pt x="62" y="71"/>
                  </a:lnTo>
                  <a:lnTo>
                    <a:pt x="63" y="71"/>
                  </a:lnTo>
                  <a:close/>
                  <a:moveTo>
                    <a:pt x="150" y="60"/>
                  </a:moveTo>
                  <a:lnTo>
                    <a:pt x="152" y="60"/>
                  </a:lnTo>
                  <a:lnTo>
                    <a:pt x="152" y="60"/>
                  </a:lnTo>
                  <a:lnTo>
                    <a:pt x="152" y="60"/>
                  </a:lnTo>
                  <a:lnTo>
                    <a:pt x="152" y="60"/>
                  </a:lnTo>
                  <a:lnTo>
                    <a:pt x="150" y="61"/>
                  </a:lnTo>
                  <a:lnTo>
                    <a:pt x="150" y="61"/>
                  </a:lnTo>
                  <a:lnTo>
                    <a:pt x="148" y="61"/>
                  </a:lnTo>
                  <a:lnTo>
                    <a:pt x="148" y="61"/>
                  </a:lnTo>
                  <a:lnTo>
                    <a:pt x="147" y="61"/>
                  </a:lnTo>
                  <a:lnTo>
                    <a:pt x="147" y="61"/>
                  </a:lnTo>
                  <a:lnTo>
                    <a:pt x="147" y="61"/>
                  </a:lnTo>
                  <a:lnTo>
                    <a:pt x="147" y="60"/>
                  </a:lnTo>
                  <a:lnTo>
                    <a:pt x="147" y="60"/>
                  </a:lnTo>
                  <a:lnTo>
                    <a:pt x="147" y="60"/>
                  </a:lnTo>
                  <a:lnTo>
                    <a:pt x="148" y="60"/>
                  </a:lnTo>
                  <a:lnTo>
                    <a:pt x="150" y="60"/>
                  </a:lnTo>
                  <a:close/>
                  <a:moveTo>
                    <a:pt x="82" y="52"/>
                  </a:moveTo>
                  <a:lnTo>
                    <a:pt x="82" y="52"/>
                  </a:lnTo>
                  <a:lnTo>
                    <a:pt x="84" y="53"/>
                  </a:lnTo>
                  <a:lnTo>
                    <a:pt x="87" y="55"/>
                  </a:lnTo>
                  <a:lnTo>
                    <a:pt x="87" y="55"/>
                  </a:lnTo>
                  <a:lnTo>
                    <a:pt x="87" y="55"/>
                  </a:lnTo>
                  <a:lnTo>
                    <a:pt x="89" y="56"/>
                  </a:lnTo>
                  <a:lnTo>
                    <a:pt x="90" y="55"/>
                  </a:lnTo>
                  <a:lnTo>
                    <a:pt x="92" y="56"/>
                  </a:lnTo>
                  <a:lnTo>
                    <a:pt x="93" y="56"/>
                  </a:lnTo>
                  <a:lnTo>
                    <a:pt x="93" y="56"/>
                  </a:lnTo>
                  <a:lnTo>
                    <a:pt x="96" y="60"/>
                  </a:lnTo>
                  <a:lnTo>
                    <a:pt x="96" y="61"/>
                  </a:lnTo>
                  <a:lnTo>
                    <a:pt x="96" y="61"/>
                  </a:lnTo>
                  <a:lnTo>
                    <a:pt x="96" y="61"/>
                  </a:lnTo>
                  <a:lnTo>
                    <a:pt x="95" y="61"/>
                  </a:lnTo>
                  <a:lnTo>
                    <a:pt x="93" y="61"/>
                  </a:lnTo>
                  <a:lnTo>
                    <a:pt x="92" y="61"/>
                  </a:lnTo>
                  <a:lnTo>
                    <a:pt x="90" y="60"/>
                  </a:lnTo>
                  <a:lnTo>
                    <a:pt x="89" y="60"/>
                  </a:lnTo>
                  <a:lnTo>
                    <a:pt x="85" y="58"/>
                  </a:lnTo>
                  <a:lnTo>
                    <a:pt x="85" y="56"/>
                  </a:lnTo>
                  <a:lnTo>
                    <a:pt x="84" y="56"/>
                  </a:lnTo>
                  <a:lnTo>
                    <a:pt x="84" y="55"/>
                  </a:lnTo>
                  <a:lnTo>
                    <a:pt x="82" y="53"/>
                  </a:lnTo>
                  <a:lnTo>
                    <a:pt x="81" y="53"/>
                  </a:lnTo>
                  <a:lnTo>
                    <a:pt x="81" y="53"/>
                  </a:lnTo>
                  <a:lnTo>
                    <a:pt x="82" y="52"/>
                  </a:lnTo>
                  <a:close/>
                  <a:moveTo>
                    <a:pt x="82" y="39"/>
                  </a:moveTo>
                  <a:lnTo>
                    <a:pt x="84" y="41"/>
                  </a:lnTo>
                  <a:lnTo>
                    <a:pt x="85" y="44"/>
                  </a:lnTo>
                  <a:lnTo>
                    <a:pt x="85" y="45"/>
                  </a:lnTo>
                  <a:lnTo>
                    <a:pt x="85" y="45"/>
                  </a:lnTo>
                  <a:lnTo>
                    <a:pt x="84" y="45"/>
                  </a:lnTo>
                  <a:lnTo>
                    <a:pt x="84" y="45"/>
                  </a:lnTo>
                  <a:lnTo>
                    <a:pt x="84" y="44"/>
                  </a:lnTo>
                  <a:lnTo>
                    <a:pt x="84" y="44"/>
                  </a:lnTo>
                  <a:lnTo>
                    <a:pt x="84" y="42"/>
                  </a:lnTo>
                  <a:lnTo>
                    <a:pt x="82" y="41"/>
                  </a:lnTo>
                  <a:lnTo>
                    <a:pt x="82" y="39"/>
                  </a:lnTo>
                  <a:close/>
                  <a:moveTo>
                    <a:pt x="59" y="39"/>
                  </a:moveTo>
                  <a:lnTo>
                    <a:pt x="59" y="39"/>
                  </a:lnTo>
                  <a:lnTo>
                    <a:pt x="62" y="41"/>
                  </a:lnTo>
                  <a:lnTo>
                    <a:pt x="63" y="41"/>
                  </a:lnTo>
                  <a:lnTo>
                    <a:pt x="68" y="41"/>
                  </a:lnTo>
                  <a:lnTo>
                    <a:pt x="70" y="42"/>
                  </a:lnTo>
                  <a:lnTo>
                    <a:pt x="71" y="44"/>
                  </a:lnTo>
                  <a:lnTo>
                    <a:pt x="73" y="45"/>
                  </a:lnTo>
                  <a:lnTo>
                    <a:pt x="74" y="45"/>
                  </a:lnTo>
                  <a:lnTo>
                    <a:pt x="74" y="45"/>
                  </a:lnTo>
                  <a:lnTo>
                    <a:pt x="74" y="47"/>
                  </a:lnTo>
                  <a:lnTo>
                    <a:pt x="74" y="47"/>
                  </a:lnTo>
                  <a:lnTo>
                    <a:pt x="73" y="49"/>
                  </a:lnTo>
                  <a:lnTo>
                    <a:pt x="73" y="49"/>
                  </a:lnTo>
                  <a:lnTo>
                    <a:pt x="70" y="47"/>
                  </a:lnTo>
                  <a:lnTo>
                    <a:pt x="68" y="47"/>
                  </a:lnTo>
                  <a:lnTo>
                    <a:pt x="63" y="47"/>
                  </a:lnTo>
                  <a:lnTo>
                    <a:pt x="60" y="47"/>
                  </a:lnTo>
                  <a:lnTo>
                    <a:pt x="60" y="45"/>
                  </a:lnTo>
                  <a:lnTo>
                    <a:pt x="59" y="45"/>
                  </a:lnTo>
                  <a:lnTo>
                    <a:pt x="59" y="44"/>
                  </a:lnTo>
                  <a:lnTo>
                    <a:pt x="57" y="42"/>
                  </a:lnTo>
                  <a:lnTo>
                    <a:pt x="57" y="42"/>
                  </a:lnTo>
                  <a:lnTo>
                    <a:pt x="57" y="39"/>
                  </a:lnTo>
                  <a:lnTo>
                    <a:pt x="57" y="39"/>
                  </a:lnTo>
                  <a:lnTo>
                    <a:pt x="59" y="39"/>
                  </a:lnTo>
                  <a:close/>
                  <a:moveTo>
                    <a:pt x="65" y="34"/>
                  </a:moveTo>
                  <a:lnTo>
                    <a:pt x="66" y="34"/>
                  </a:lnTo>
                  <a:lnTo>
                    <a:pt x="66" y="34"/>
                  </a:lnTo>
                  <a:lnTo>
                    <a:pt x="68" y="36"/>
                  </a:lnTo>
                  <a:lnTo>
                    <a:pt x="68" y="38"/>
                  </a:lnTo>
                  <a:lnTo>
                    <a:pt x="68" y="38"/>
                  </a:lnTo>
                  <a:lnTo>
                    <a:pt x="66" y="38"/>
                  </a:lnTo>
                  <a:lnTo>
                    <a:pt x="66" y="38"/>
                  </a:lnTo>
                  <a:lnTo>
                    <a:pt x="66" y="38"/>
                  </a:lnTo>
                  <a:lnTo>
                    <a:pt x="66" y="36"/>
                  </a:lnTo>
                  <a:lnTo>
                    <a:pt x="65" y="36"/>
                  </a:lnTo>
                  <a:lnTo>
                    <a:pt x="65" y="36"/>
                  </a:lnTo>
                  <a:lnTo>
                    <a:pt x="63" y="36"/>
                  </a:lnTo>
                  <a:lnTo>
                    <a:pt x="65" y="34"/>
                  </a:lnTo>
                  <a:close/>
                  <a:moveTo>
                    <a:pt x="51" y="34"/>
                  </a:moveTo>
                  <a:lnTo>
                    <a:pt x="51" y="34"/>
                  </a:lnTo>
                  <a:lnTo>
                    <a:pt x="51" y="34"/>
                  </a:lnTo>
                  <a:lnTo>
                    <a:pt x="52" y="36"/>
                  </a:lnTo>
                  <a:lnTo>
                    <a:pt x="52" y="36"/>
                  </a:lnTo>
                  <a:lnTo>
                    <a:pt x="51" y="36"/>
                  </a:lnTo>
                  <a:lnTo>
                    <a:pt x="51" y="36"/>
                  </a:lnTo>
                  <a:lnTo>
                    <a:pt x="51" y="36"/>
                  </a:lnTo>
                  <a:lnTo>
                    <a:pt x="49" y="36"/>
                  </a:lnTo>
                  <a:lnTo>
                    <a:pt x="49" y="36"/>
                  </a:lnTo>
                  <a:lnTo>
                    <a:pt x="49" y="34"/>
                  </a:lnTo>
                  <a:lnTo>
                    <a:pt x="51" y="34"/>
                  </a:lnTo>
                  <a:close/>
                  <a:moveTo>
                    <a:pt x="27" y="30"/>
                  </a:moveTo>
                  <a:lnTo>
                    <a:pt x="27" y="31"/>
                  </a:lnTo>
                  <a:lnTo>
                    <a:pt x="29" y="31"/>
                  </a:lnTo>
                  <a:lnTo>
                    <a:pt x="29" y="31"/>
                  </a:lnTo>
                  <a:lnTo>
                    <a:pt x="29" y="31"/>
                  </a:lnTo>
                  <a:lnTo>
                    <a:pt x="27" y="31"/>
                  </a:lnTo>
                  <a:lnTo>
                    <a:pt x="25" y="31"/>
                  </a:lnTo>
                  <a:lnTo>
                    <a:pt x="25" y="31"/>
                  </a:lnTo>
                  <a:lnTo>
                    <a:pt x="27" y="30"/>
                  </a:lnTo>
                  <a:close/>
                  <a:moveTo>
                    <a:pt x="36" y="30"/>
                  </a:moveTo>
                  <a:lnTo>
                    <a:pt x="36" y="31"/>
                  </a:lnTo>
                  <a:lnTo>
                    <a:pt x="38" y="31"/>
                  </a:lnTo>
                  <a:lnTo>
                    <a:pt x="36" y="33"/>
                  </a:lnTo>
                  <a:lnTo>
                    <a:pt x="36" y="33"/>
                  </a:lnTo>
                  <a:lnTo>
                    <a:pt x="36" y="31"/>
                  </a:lnTo>
                  <a:lnTo>
                    <a:pt x="36" y="30"/>
                  </a:lnTo>
                  <a:close/>
                  <a:moveTo>
                    <a:pt x="33" y="28"/>
                  </a:moveTo>
                  <a:lnTo>
                    <a:pt x="35" y="28"/>
                  </a:lnTo>
                  <a:lnTo>
                    <a:pt x="35" y="28"/>
                  </a:lnTo>
                  <a:lnTo>
                    <a:pt x="35" y="30"/>
                  </a:lnTo>
                  <a:lnTo>
                    <a:pt x="35" y="30"/>
                  </a:lnTo>
                  <a:lnTo>
                    <a:pt x="35" y="30"/>
                  </a:lnTo>
                  <a:lnTo>
                    <a:pt x="35" y="30"/>
                  </a:lnTo>
                  <a:lnTo>
                    <a:pt x="33" y="31"/>
                  </a:lnTo>
                  <a:lnTo>
                    <a:pt x="33" y="31"/>
                  </a:lnTo>
                  <a:lnTo>
                    <a:pt x="32" y="30"/>
                  </a:lnTo>
                  <a:lnTo>
                    <a:pt x="32" y="28"/>
                  </a:lnTo>
                  <a:lnTo>
                    <a:pt x="32" y="28"/>
                  </a:lnTo>
                  <a:lnTo>
                    <a:pt x="33" y="28"/>
                  </a:lnTo>
                  <a:lnTo>
                    <a:pt x="33" y="28"/>
                  </a:lnTo>
                  <a:lnTo>
                    <a:pt x="33" y="28"/>
                  </a:lnTo>
                  <a:close/>
                  <a:moveTo>
                    <a:pt x="25" y="27"/>
                  </a:moveTo>
                  <a:lnTo>
                    <a:pt x="25" y="27"/>
                  </a:lnTo>
                  <a:lnTo>
                    <a:pt x="25" y="28"/>
                  </a:lnTo>
                  <a:lnTo>
                    <a:pt x="24" y="28"/>
                  </a:lnTo>
                  <a:lnTo>
                    <a:pt x="24" y="30"/>
                  </a:lnTo>
                  <a:lnTo>
                    <a:pt x="25" y="31"/>
                  </a:lnTo>
                  <a:lnTo>
                    <a:pt x="25" y="31"/>
                  </a:lnTo>
                  <a:lnTo>
                    <a:pt x="24" y="30"/>
                  </a:lnTo>
                  <a:lnTo>
                    <a:pt x="22" y="28"/>
                  </a:lnTo>
                  <a:lnTo>
                    <a:pt x="22" y="28"/>
                  </a:lnTo>
                  <a:lnTo>
                    <a:pt x="24" y="27"/>
                  </a:lnTo>
                  <a:lnTo>
                    <a:pt x="25" y="27"/>
                  </a:lnTo>
                  <a:close/>
                  <a:moveTo>
                    <a:pt x="57" y="27"/>
                  </a:moveTo>
                  <a:lnTo>
                    <a:pt x="57" y="27"/>
                  </a:lnTo>
                  <a:lnTo>
                    <a:pt x="57" y="27"/>
                  </a:lnTo>
                  <a:lnTo>
                    <a:pt x="59" y="28"/>
                  </a:lnTo>
                  <a:lnTo>
                    <a:pt x="57" y="28"/>
                  </a:lnTo>
                  <a:lnTo>
                    <a:pt x="57" y="28"/>
                  </a:lnTo>
                  <a:lnTo>
                    <a:pt x="55" y="27"/>
                  </a:lnTo>
                  <a:lnTo>
                    <a:pt x="57" y="27"/>
                  </a:lnTo>
                  <a:lnTo>
                    <a:pt x="57" y="27"/>
                  </a:lnTo>
                  <a:close/>
                  <a:moveTo>
                    <a:pt x="73" y="25"/>
                  </a:moveTo>
                  <a:lnTo>
                    <a:pt x="77" y="30"/>
                  </a:lnTo>
                  <a:lnTo>
                    <a:pt x="77" y="30"/>
                  </a:lnTo>
                  <a:lnTo>
                    <a:pt x="76" y="30"/>
                  </a:lnTo>
                  <a:lnTo>
                    <a:pt x="76" y="31"/>
                  </a:lnTo>
                  <a:lnTo>
                    <a:pt x="77" y="33"/>
                  </a:lnTo>
                  <a:lnTo>
                    <a:pt x="77" y="33"/>
                  </a:lnTo>
                  <a:lnTo>
                    <a:pt x="79" y="34"/>
                  </a:lnTo>
                  <a:lnTo>
                    <a:pt x="81" y="36"/>
                  </a:lnTo>
                  <a:lnTo>
                    <a:pt x="81" y="36"/>
                  </a:lnTo>
                  <a:lnTo>
                    <a:pt x="81" y="38"/>
                  </a:lnTo>
                  <a:lnTo>
                    <a:pt x="81" y="39"/>
                  </a:lnTo>
                  <a:lnTo>
                    <a:pt x="82" y="42"/>
                  </a:lnTo>
                  <a:lnTo>
                    <a:pt x="82" y="44"/>
                  </a:lnTo>
                  <a:lnTo>
                    <a:pt x="82" y="44"/>
                  </a:lnTo>
                  <a:lnTo>
                    <a:pt x="82" y="44"/>
                  </a:lnTo>
                  <a:lnTo>
                    <a:pt x="81" y="41"/>
                  </a:lnTo>
                  <a:lnTo>
                    <a:pt x="77" y="39"/>
                  </a:lnTo>
                  <a:lnTo>
                    <a:pt x="77" y="39"/>
                  </a:lnTo>
                  <a:lnTo>
                    <a:pt x="76" y="38"/>
                  </a:lnTo>
                  <a:lnTo>
                    <a:pt x="74" y="34"/>
                  </a:lnTo>
                  <a:lnTo>
                    <a:pt x="73" y="30"/>
                  </a:lnTo>
                  <a:lnTo>
                    <a:pt x="73" y="28"/>
                  </a:lnTo>
                  <a:lnTo>
                    <a:pt x="71" y="25"/>
                  </a:lnTo>
                  <a:lnTo>
                    <a:pt x="71" y="25"/>
                  </a:lnTo>
                  <a:lnTo>
                    <a:pt x="73" y="25"/>
                  </a:lnTo>
                  <a:lnTo>
                    <a:pt x="73" y="25"/>
                  </a:lnTo>
                  <a:lnTo>
                    <a:pt x="73" y="25"/>
                  </a:lnTo>
                  <a:lnTo>
                    <a:pt x="73" y="25"/>
                  </a:lnTo>
                  <a:close/>
                  <a:moveTo>
                    <a:pt x="27" y="20"/>
                  </a:moveTo>
                  <a:lnTo>
                    <a:pt x="29" y="20"/>
                  </a:lnTo>
                  <a:lnTo>
                    <a:pt x="29" y="23"/>
                  </a:lnTo>
                  <a:lnTo>
                    <a:pt x="29" y="23"/>
                  </a:lnTo>
                  <a:lnTo>
                    <a:pt x="30" y="23"/>
                  </a:lnTo>
                  <a:lnTo>
                    <a:pt x="32" y="25"/>
                  </a:lnTo>
                  <a:lnTo>
                    <a:pt x="32" y="28"/>
                  </a:lnTo>
                  <a:lnTo>
                    <a:pt x="32" y="28"/>
                  </a:lnTo>
                  <a:lnTo>
                    <a:pt x="32" y="28"/>
                  </a:lnTo>
                  <a:lnTo>
                    <a:pt x="32" y="30"/>
                  </a:lnTo>
                  <a:lnTo>
                    <a:pt x="30" y="28"/>
                  </a:lnTo>
                  <a:lnTo>
                    <a:pt x="29" y="28"/>
                  </a:lnTo>
                  <a:lnTo>
                    <a:pt x="29" y="27"/>
                  </a:lnTo>
                  <a:lnTo>
                    <a:pt x="27" y="25"/>
                  </a:lnTo>
                  <a:lnTo>
                    <a:pt x="27" y="25"/>
                  </a:lnTo>
                  <a:lnTo>
                    <a:pt x="27" y="23"/>
                  </a:lnTo>
                  <a:lnTo>
                    <a:pt x="24" y="25"/>
                  </a:lnTo>
                  <a:lnTo>
                    <a:pt x="24" y="25"/>
                  </a:lnTo>
                  <a:lnTo>
                    <a:pt x="22" y="25"/>
                  </a:lnTo>
                  <a:lnTo>
                    <a:pt x="22" y="23"/>
                  </a:lnTo>
                  <a:lnTo>
                    <a:pt x="22" y="23"/>
                  </a:lnTo>
                  <a:lnTo>
                    <a:pt x="24" y="23"/>
                  </a:lnTo>
                  <a:lnTo>
                    <a:pt x="24" y="22"/>
                  </a:lnTo>
                  <a:lnTo>
                    <a:pt x="25" y="20"/>
                  </a:lnTo>
                  <a:lnTo>
                    <a:pt x="27" y="20"/>
                  </a:lnTo>
                  <a:close/>
                  <a:moveTo>
                    <a:pt x="13" y="20"/>
                  </a:moveTo>
                  <a:lnTo>
                    <a:pt x="14" y="22"/>
                  </a:lnTo>
                  <a:lnTo>
                    <a:pt x="13" y="23"/>
                  </a:lnTo>
                  <a:lnTo>
                    <a:pt x="13" y="23"/>
                  </a:lnTo>
                  <a:lnTo>
                    <a:pt x="13" y="22"/>
                  </a:lnTo>
                  <a:lnTo>
                    <a:pt x="13" y="20"/>
                  </a:lnTo>
                  <a:lnTo>
                    <a:pt x="13" y="20"/>
                  </a:lnTo>
                  <a:lnTo>
                    <a:pt x="13" y="20"/>
                  </a:lnTo>
                  <a:close/>
                  <a:moveTo>
                    <a:pt x="21" y="19"/>
                  </a:moveTo>
                  <a:lnTo>
                    <a:pt x="21" y="19"/>
                  </a:lnTo>
                  <a:lnTo>
                    <a:pt x="22" y="20"/>
                  </a:lnTo>
                  <a:lnTo>
                    <a:pt x="22" y="20"/>
                  </a:lnTo>
                  <a:lnTo>
                    <a:pt x="22" y="22"/>
                  </a:lnTo>
                  <a:lnTo>
                    <a:pt x="22" y="22"/>
                  </a:lnTo>
                  <a:lnTo>
                    <a:pt x="21" y="22"/>
                  </a:lnTo>
                  <a:lnTo>
                    <a:pt x="19" y="22"/>
                  </a:lnTo>
                  <a:lnTo>
                    <a:pt x="19" y="20"/>
                  </a:lnTo>
                  <a:lnTo>
                    <a:pt x="19" y="19"/>
                  </a:lnTo>
                  <a:lnTo>
                    <a:pt x="19" y="19"/>
                  </a:lnTo>
                  <a:lnTo>
                    <a:pt x="21" y="19"/>
                  </a:lnTo>
                  <a:close/>
                  <a:moveTo>
                    <a:pt x="13" y="14"/>
                  </a:moveTo>
                  <a:lnTo>
                    <a:pt x="14" y="16"/>
                  </a:lnTo>
                  <a:lnTo>
                    <a:pt x="16" y="16"/>
                  </a:lnTo>
                  <a:lnTo>
                    <a:pt x="16" y="17"/>
                  </a:lnTo>
                  <a:lnTo>
                    <a:pt x="16" y="17"/>
                  </a:lnTo>
                  <a:lnTo>
                    <a:pt x="14" y="19"/>
                  </a:lnTo>
                  <a:lnTo>
                    <a:pt x="14" y="19"/>
                  </a:lnTo>
                  <a:lnTo>
                    <a:pt x="14" y="19"/>
                  </a:lnTo>
                  <a:lnTo>
                    <a:pt x="14" y="19"/>
                  </a:lnTo>
                  <a:lnTo>
                    <a:pt x="14" y="19"/>
                  </a:lnTo>
                  <a:lnTo>
                    <a:pt x="14" y="17"/>
                  </a:lnTo>
                  <a:lnTo>
                    <a:pt x="13" y="16"/>
                  </a:lnTo>
                  <a:lnTo>
                    <a:pt x="13" y="16"/>
                  </a:lnTo>
                  <a:lnTo>
                    <a:pt x="13" y="14"/>
                  </a:lnTo>
                  <a:close/>
                  <a:moveTo>
                    <a:pt x="40" y="14"/>
                  </a:moveTo>
                  <a:lnTo>
                    <a:pt x="44" y="14"/>
                  </a:lnTo>
                  <a:lnTo>
                    <a:pt x="46" y="17"/>
                  </a:lnTo>
                  <a:lnTo>
                    <a:pt x="48" y="17"/>
                  </a:lnTo>
                  <a:lnTo>
                    <a:pt x="49" y="19"/>
                  </a:lnTo>
                  <a:lnTo>
                    <a:pt x="49" y="19"/>
                  </a:lnTo>
                  <a:lnTo>
                    <a:pt x="51" y="19"/>
                  </a:lnTo>
                  <a:lnTo>
                    <a:pt x="52" y="20"/>
                  </a:lnTo>
                  <a:lnTo>
                    <a:pt x="54" y="20"/>
                  </a:lnTo>
                  <a:lnTo>
                    <a:pt x="54" y="20"/>
                  </a:lnTo>
                  <a:lnTo>
                    <a:pt x="60" y="25"/>
                  </a:lnTo>
                  <a:lnTo>
                    <a:pt x="60" y="27"/>
                  </a:lnTo>
                  <a:lnTo>
                    <a:pt x="60" y="27"/>
                  </a:lnTo>
                  <a:lnTo>
                    <a:pt x="62" y="28"/>
                  </a:lnTo>
                  <a:lnTo>
                    <a:pt x="62" y="28"/>
                  </a:lnTo>
                  <a:lnTo>
                    <a:pt x="59" y="27"/>
                  </a:lnTo>
                  <a:lnTo>
                    <a:pt x="57" y="25"/>
                  </a:lnTo>
                  <a:lnTo>
                    <a:pt x="54" y="23"/>
                  </a:lnTo>
                  <a:lnTo>
                    <a:pt x="52" y="23"/>
                  </a:lnTo>
                  <a:lnTo>
                    <a:pt x="52" y="23"/>
                  </a:lnTo>
                  <a:lnTo>
                    <a:pt x="49" y="22"/>
                  </a:lnTo>
                  <a:lnTo>
                    <a:pt x="48" y="20"/>
                  </a:lnTo>
                  <a:lnTo>
                    <a:pt x="46" y="20"/>
                  </a:lnTo>
                  <a:lnTo>
                    <a:pt x="46" y="19"/>
                  </a:lnTo>
                  <a:lnTo>
                    <a:pt x="44" y="19"/>
                  </a:lnTo>
                  <a:lnTo>
                    <a:pt x="44" y="17"/>
                  </a:lnTo>
                  <a:lnTo>
                    <a:pt x="43" y="17"/>
                  </a:lnTo>
                  <a:lnTo>
                    <a:pt x="41" y="16"/>
                  </a:lnTo>
                  <a:lnTo>
                    <a:pt x="41" y="14"/>
                  </a:lnTo>
                  <a:lnTo>
                    <a:pt x="40" y="14"/>
                  </a:lnTo>
                  <a:close/>
                  <a:moveTo>
                    <a:pt x="2" y="6"/>
                  </a:moveTo>
                  <a:lnTo>
                    <a:pt x="3" y="6"/>
                  </a:lnTo>
                  <a:lnTo>
                    <a:pt x="2" y="8"/>
                  </a:lnTo>
                  <a:lnTo>
                    <a:pt x="2" y="8"/>
                  </a:lnTo>
                  <a:lnTo>
                    <a:pt x="0" y="8"/>
                  </a:lnTo>
                  <a:lnTo>
                    <a:pt x="0" y="6"/>
                  </a:lnTo>
                  <a:lnTo>
                    <a:pt x="2" y="6"/>
                  </a:lnTo>
                  <a:close/>
                  <a:moveTo>
                    <a:pt x="11" y="0"/>
                  </a:moveTo>
                  <a:lnTo>
                    <a:pt x="13" y="1"/>
                  </a:lnTo>
                  <a:lnTo>
                    <a:pt x="16" y="3"/>
                  </a:lnTo>
                  <a:lnTo>
                    <a:pt x="19" y="5"/>
                  </a:lnTo>
                  <a:lnTo>
                    <a:pt x="21" y="6"/>
                  </a:lnTo>
                  <a:lnTo>
                    <a:pt x="21" y="8"/>
                  </a:lnTo>
                  <a:lnTo>
                    <a:pt x="22" y="8"/>
                  </a:lnTo>
                  <a:lnTo>
                    <a:pt x="24" y="9"/>
                  </a:lnTo>
                  <a:lnTo>
                    <a:pt x="25" y="11"/>
                  </a:lnTo>
                  <a:lnTo>
                    <a:pt x="25" y="11"/>
                  </a:lnTo>
                  <a:lnTo>
                    <a:pt x="27" y="11"/>
                  </a:lnTo>
                  <a:lnTo>
                    <a:pt x="27" y="11"/>
                  </a:lnTo>
                  <a:lnTo>
                    <a:pt x="25" y="12"/>
                  </a:lnTo>
                  <a:lnTo>
                    <a:pt x="24" y="12"/>
                  </a:lnTo>
                  <a:lnTo>
                    <a:pt x="24" y="11"/>
                  </a:lnTo>
                  <a:lnTo>
                    <a:pt x="24" y="11"/>
                  </a:lnTo>
                  <a:lnTo>
                    <a:pt x="22" y="11"/>
                  </a:lnTo>
                  <a:lnTo>
                    <a:pt x="21" y="11"/>
                  </a:lnTo>
                  <a:lnTo>
                    <a:pt x="18" y="9"/>
                  </a:lnTo>
                  <a:lnTo>
                    <a:pt x="14" y="5"/>
                  </a:lnTo>
                  <a:lnTo>
                    <a:pt x="11" y="3"/>
                  </a:lnTo>
                  <a:lnTo>
                    <a:pt x="11" y="1"/>
                  </a:lnTo>
                  <a:lnTo>
                    <a:pt x="11" y="1"/>
                  </a:lnTo>
                  <a:lnTo>
                    <a:pt x="1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94" name="Freeform 62"/>
            <p:cNvSpPr>
              <a:spLocks noEditPoints="1"/>
            </p:cNvSpPr>
            <p:nvPr/>
          </p:nvSpPr>
          <p:spPr bwMode="auto">
            <a:xfrm>
              <a:off x="6739605" y="3486144"/>
              <a:ext cx="592563" cy="469763"/>
            </a:xfrm>
            <a:custGeom>
              <a:avLst/>
              <a:gdLst>
                <a:gd name="T0" fmla="*/ 107 w 304"/>
                <a:gd name="T1" fmla="*/ 235 h 241"/>
                <a:gd name="T2" fmla="*/ 109 w 304"/>
                <a:gd name="T3" fmla="*/ 238 h 241"/>
                <a:gd name="T4" fmla="*/ 104 w 304"/>
                <a:gd name="T5" fmla="*/ 235 h 241"/>
                <a:gd name="T6" fmla="*/ 28 w 304"/>
                <a:gd name="T7" fmla="*/ 101 h 241"/>
                <a:gd name="T8" fmla="*/ 31 w 304"/>
                <a:gd name="T9" fmla="*/ 104 h 241"/>
                <a:gd name="T10" fmla="*/ 28 w 304"/>
                <a:gd name="T11" fmla="*/ 99 h 241"/>
                <a:gd name="T12" fmla="*/ 66 w 304"/>
                <a:gd name="T13" fmla="*/ 0 h 241"/>
                <a:gd name="T14" fmla="*/ 93 w 304"/>
                <a:gd name="T15" fmla="*/ 8 h 241"/>
                <a:gd name="T16" fmla="*/ 120 w 304"/>
                <a:gd name="T17" fmla="*/ 25 h 241"/>
                <a:gd name="T18" fmla="*/ 147 w 304"/>
                <a:gd name="T19" fmla="*/ 46 h 241"/>
                <a:gd name="T20" fmla="*/ 180 w 304"/>
                <a:gd name="T21" fmla="*/ 49 h 241"/>
                <a:gd name="T22" fmla="*/ 192 w 304"/>
                <a:gd name="T23" fmla="*/ 57 h 241"/>
                <a:gd name="T24" fmla="*/ 205 w 304"/>
                <a:gd name="T25" fmla="*/ 66 h 241"/>
                <a:gd name="T26" fmla="*/ 210 w 304"/>
                <a:gd name="T27" fmla="*/ 72 h 241"/>
                <a:gd name="T28" fmla="*/ 222 w 304"/>
                <a:gd name="T29" fmla="*/ 83 h 241"/>
                <a:gd name="T30" fmla="*/ 222 w 304"/>
                <a:gd name="T31" fmla="*/ 88 h 241"/>
                <a:gd name="T32" fmla="*/ 224 w 304"/>
                <a:gd name="T33" fmla="*/ 94 h 241"/>
                <a:gd name="T34" fmla="*/ 229 w 304"/>
                <a:gd name="T35" fmla="*/ 104 h 241"/>
                <a:gd name="T36" fmla="*/ 236 w 304"/>
                <a:gd name="T37" fmla="*/ 116 h 241"/>
                <a:gd name="T38" fmla="*/ 243 w 304"/>
                <a:gd name="T39" fmla="*/ 118 h 241"/>
                <a:gd name="T40" fmla="*/ 246 w 304"/>
                <a:gd name="T41" fmla="*/ 121 h 241"/>
                <a:gd name="T42" fmla="*/ 249 w 304"/>
                <a:gd name="T43" fmla="*/ 129 h 241"/>
                <a:gd name="T44" fmla="*/ 254 w 304"/>
                <a:gd name="T45" fmla="*/ 135 h 241"/>
                <a:gd name="T46" fmla="*/ 260 w 304"/>
                <a:gd name="T47" fmla="*/ 142 h 241"/>
                <a:gd name="T48" fmla="*/ 271 w 304"/>
                <a:gd name="T49" fmla="*/ 143 h 241"/>
                <a:gd name="T50" fmla="*/ 292 w 304"/>
                <a:gd name="T51" fmla="*/ 146 h 241"/>
                <a:gd name="T52" fmla="*/ 298 w 304"/>
                <a:gd name="T53" fmla="*/ 148 h 241"/>
                <a:gd name="T54" fmla="*/ 303 w 304"/>
                <a:gd name="T55" fmla="*/ 159 h 241"/>
                <a:gd name="T56" fmla="*/ 300 w 304"/>
                <a:gd name="T57" fmla="*/ 172 h 241"/>
                <a:gd name="T58" fmla="*/ 296 w 304"/>
                <a:gd name="T59" fmla="*/ 183 h 241"/>
                <a:gd name="T60" fmla="*/ 284 w 304"/>
                <a:gd name="T61" fmla="*/ 191 h 241"/>
                <a:gd name="T62" fmla="*/ 265 w 304"/>
                <a:gd name="T63" fmla="*/ 197 h 241"/>
                <a:gd name="T64" fmla="*/ 247 w 304"/>
                <a:gd name="T65" fmla="*/ 202 h 241"/>
                <a:gd name="T66" fmla="*/ 219 w 304"/>
                <a:gd name="T67" fmla="*/ 206 h 241"/>
                <a:gd name="T68" fmla="*/ 195 w 304"/>
                <a:gd name="T69" fmla="*/ 214 h 241"/>
                <a:gd name="T70" fmla="*/ 186 w 304"/>
                <a:gd name="T71" fmla="*/ 230 h 241"/>
                <a:gd name="T72" fmla="*/ 175 w 304"/>
                <a:gd name="T73" fmla="*/ 227 h 241"/>
                <a:gd name="T74" fmla="*/ 156 w 304"/>
                <a:gd name="T75" fmla="*/ 227 h 241"/>
                <a:gd name="T76" fmla="*/ 140 w 304"/>
                <a:gd name="T77" fmla="*/ 225 h 241"/>
                <a:gd name="T78" fmla="*/ 132 w 304"/>
                <a:gd name="T79" fmla="*/ 227 h 241"/>
                <a:gd name="T80" fmla="*/ 126 w 304"/>
                <a:gd name="T81" fmla="*/ 224 h 241"/>
                <a:gd name="T82" fmla="*/ 123 w 304"/>
                <a:gd name="T83" fmla="*/ 230 h 241"/>
                <a:gd name="T84" fmla="*/ 123 w 304"/>
                <a:gd name="T85" fmla="*/ 236 h 241"/>
                <a:gd name="T86" fmla="*/ 117 w 304"/>
                <a:gd name="T87" fmla="*/ 236 h 241"/>
                <a:gd name="T88" fmla="*/ 112 w 304"/>
                <a:gd name="T89" fmla="*/ 227 h 241"/>
                <a:gd name="T90" fmla="*/ 96 w 304"/>
                <a:gd name="T91" fmla="*/ 206 h 241"/>
                <a:gd name="T92" fmla="*/ 90 w 304"/>
                <a:gd name="T93" fmla="*/ 192 h 241"/>
                <a:gd name="T94" fmla="*/ 74 w 304"/>
                <a:gd name="T95" fmla="*/ 181 h 241"/>
                <a:gd name="T96" fmla="*/ 65 w 304"/>
                <a:gd name="T97" fmla="*/ 162 h 241"/>
                <a:gd name="T98" fmla="*/ 65 w 304"/>
                <a:gd name="T99" fmla="*/ 148 h 241"/>
                <a:gd name="T100" fmla="*/ 60 w 304"/>
                <a:gd name="T101" fmla="*/ 140 h 241"/>
                <a:gd name="T102" fmla="*/ 49 w 304"/>
                <a:gd name="T103" fmla="*/ 124 h 241"/>
                <a:gd name="T104" fmla="*/ 39 w 304"/>
                <a:gd name="T105" fmla="*/ 116 h 241"/>
                <a:gd name="T106" fmla="*/ 33 w 304"/>
                <a:gd name="T107" fmla="*/ 101 h 241"/>
                <a:gd name="T108" fmla="*/ 22 w 304"/>
                <a:gd name="T109" fmla="*/ 83 h 241"/>
                <a:gd name="T110" fmla="*/ 6 w 304"/>
                <a:gd name="T111" fmla="*/ 63 h 241"/>
                <a:gd name="T112" fmla="*/ 3 w 304"/>
                <a:gd name="T113" fmla="*/ 53 h 241"/>
                <a:gd name="T114" fmla="*/ 20 w 304"/>
                <a:gd name="T115" fmla="*/ 46 h 241"/>
                <a:gd name="T116" fmla="*/ 38 w 304"/>
                <a:gd name="T117" fmla="*/ 35 h 241"/>
                <a:gd name="T118" fmla="*/ 47 w 304"/>
                <a:gd name="T119" fmla="*/ 27 h 241"/>
                <a:gd name="T120" fmla="*/ 35 w 304"/>
                <a:gd name="T121" fmla="*/ 9 h 241"/>
                <a:gd name="T122" fmla="*/ 63 w 304"/>
                <a:gd name="T123"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4" h="241">
                  <a:moveTo>
                    <a:pt x="106" y="231"/>
                  </a:moveTo>
                  <a:lnTo>
                    <a:pt x="106" y="231"/>
                  </a:lnTo>
                  <a:lnTo>
                    <a:pt x="106" y="231"/>
                  </a:lnTo>
                  <a:lnTo>
                    <a:pt x="106" y="235"/>
                  </a:lnTo>
                  <a:lnTo>
                    <a:pt x="106" y="235"/>
                  </a:lnTo>
                  <a:lnTo>
                    <a:pt x="106" y="235"/>
                  </a:lnTo>
                  <a:lnTo>
                    <a:pt x="107" y="235"/>
                  </a:lnTo>
                  <a:lnTo>
                    <a:pt x="107" y="235"/>
                  </a:lnTo>
                  <a:lnTo>
                    <a:pt x="107" y="235"/>
                  </a:lnTo>
                  <a:lnTo>
                    <a:pt x="107" y="235"/>
                  </a:lnTo>
                  <a:lnTo>
                    <a:pt x="107" y="235"/>
                  </a:lnTo>
                  <a:lnTo>
                    <a:pt x="109" y="235"/>
                  </a:lnTo>
                  <a:lnTo>
                    <a:pt x="109" y="238"/>
                  </a:lnTo>
                  <a:lnTo>
                    <a:pt x="109" y="238"/>
                  </a:lnTo>
                  <a:lnTo>
                    <a:pt x="109" y="238"/>
                  </a:lnTo>
                  <a:lnTo>
                    <a:pt x="109" y="236"/>
                  </a:lnTo>
                  <a:lnTo>
                    <a:pt x="109" y="236"/>
                  </a:lnTo>
                  <a:lnTo>
                    <a:pt x="107" y="236"/>
                  </a:lnTo>
                  <a:lnTo>
                    <a:pt x="107" y="236"/>
                  </a:lnTo>
                  <a:lnTo>
                    <a:pt x="106" y="236"/>
                  </a:lnTo>
                  <a:lnTo>
                    <a:pt x="104" y="235"/>
                  </a:lnTo>
                  <a:lnTo>
                    <a:pt x="104" y="233"/>
                  </a:lnTo>
                  <a:lnTo>
                    <a:pt x="104" y="233"/>
                  </a:lnTo>
                  <a:lnTo>
                    <a:pt x="106" y="233"/>
                  </a:lnTo>
                  <a:lnTo>
                    <a:pt x="106" y="231"/>
                  </a:lnTo>
                  <a:lnTo>
                    <a:pt x="106" y="231"/>
                  </a:lnTo>
                  <a:close/>
                  <a:moveTo>
                    <a:pt x="28" y="101"/>
                  </a:moveTo>
                  <a:lnTo>
                    <a:pt x="28" y="101"/>
                  </a:lnTo>
                  <a:lnTo>
                    <a:pt x="28" y="101"/>
                  </a:lnTo>
                  <a:lnTo>
                    <a:pt x="31" y="102"/>
                  </a:lnTo>
                  <a:lnTo>
                    <a:pt x="33" y="104"/>
                  </a:lnTo>
                  <a:lnTo>
                    <a:pt x="35" y="104"/>
                  </a:lnTo>
                  <a:lnTo>
                    <a:pt x="33" y="105"/>
                  </a:lnTo>
                  <a:lnTo>
                    <a:pt x="33" y="105"/>
                  </a:lnTo>
                  <a:lnTo>
                    <a:pt x="31" y="104"/>
                  </a:lnTo>
                  <a:lnTo>
                    <a:pt x="31" y="104"/>
                  </a:lnTo>
                  <a:lnTo>
                    <a:pt x="30" y="102"/>
                  </a:lnTo>
                  <a:lnTo>
                    <a:pt x="28" y="102"/>
                  </a:lnTo>
                  <a:lnTo>
                    <a:pt x="27" y="101"/>
                  </a:lnTo>
                  <a:lnTo>
                    <a:pt x="28" y="101"/>
                  </a:lnTo>
                  <a:close/>
                  <a:moveTo>
                    <a:pt x="28" y="98"/>
                  </a:moveTo>
                  <a:lnTo>
                    <a:pt x="28" y="99"/>
                  </a:lnTo>
                  <a:lnTo>
                    <a:pt x="28" y="99"/>
                  </a:lnTo>
                  <a:lnTo>
                    <a:pt x="28" y="101"/>
                  </a:lnTo>
                  <a:lnTo>
                    <a:pt x="28" y="101"/>
                  </a:lnTo>
                  <a:lnTo>
                    <a:pt x="28" y="99"/>
                  </a:lnTo>
                  <a:lnTo>
                    <a:pt x="28" y="99"/>
                  </a:lnTo>
                  <a:lnTo>
                    <a:pt x="28" y="98"/>
                  </a:lnTo>
                  <a:close/>
                  <a:moveTo>
                    <a:pt x="66" y="0"/>
                  </a:moveTo>
                  <a:lnTo>
                    <a:pt x="69" y="0"/>
                  </a:lnTo>
                  <a:lnTo>
                    <a:pt x="74" y="1"/>
                  </a:lnTo>
                  <a:lnTo>
                    <a:pt x="79" y="1"/>
                  </a:lnTo>
                  <a:lnTo>
                    <a:pt x="83" y="3"/>
                  </a:lnTo>
                  <a:lnTo>
                    <a:pt x="85" y="3"/>
                  </a:lnTo>
                  <a:lnTo>
                    <a:pt x="90" y="6"/>
                  </a:lnTo>
                  <a:lnTo>
                    <a:pt x="93" y="8"/>
                  </a:lnTo>
                  <a:lnTo>
                    <a:pt x="96" y="9"/>
                  </a:lnTo>
                  <a:lnTo>
                    <a:pt x="101" y="12"/>
                  </a:lnTo>
                  <a:lnTo>
                    <a:pt x="104" y="14"/>
                  </a:lnTo>
                  <a:lnTo>
                    <a:pt x="109" y="16"/>
                  </a:lnTo>
                  <a:lnTo>
                    <a:pt x="110" y="19"/>
                  </a:lnTo>
                  <a:lnTo>
                    <a:pt x="115" y="22"/>
                  </a:lnTo>
                  <a:lnTo>
                    <a:pt x="120" y="25"/>
                  </a:lnTo>
                  <a:lnTo>
                    <a:pt x="123" y="28"/>
                  </a:lnTo>
                  <a:lnTo>
                    <a:pt x="128" y="31"/>
                  </a:lnTo>
                  <a:lnTo>
                    <a:pt x="132" y="36"/>
                  </a:lnTo>
                  <a:lnTo>
                    <a:pt x="137" y="39"/>
                  </a:lnTo>
                  <a:lnTo>
                    <a:pt x="140" y="42"/>
                  </a:lnTo>
                  <a:lnTo>
                    <a:pt x="147" y="46"/>
                  </a:lnTo>
                  <a:lnTo>
                    <a:pt x="147" y="46"/>
                  </a:lnTo>
                  <a:lnTo>
                    <a:pt x="151" y="47"/>
                  </a:lnTo>
                  <a:lnTo>
                    <a:pt x="158" y="47"/>
                  </a:lnTo>
                  <a:lnTo>
                    <a:pt x="164" y="47"/>
                  </a:lnTo>
                  <a:lnTo>
                    <a:pt x="170" y="49"/>
                  </a:lnTo>
                  <a:lnTo>
                    <a:pt x="172" y="47"/>
                  </a:lnTo>
                  <a:lnTo>
                    <a:pt x="175" y="49"/>
                  </a:lnTo>
                  <a:lnTo>
                    <a:pt x="180" y="49"/>
                  </a:lnTo>
                  <a:lnTo>
                    <a:pt x="181" y="49"/>
                  </a:lnTo>
                  <a:lnTo>
                    <a:pt x="186" y="49"/>
                  </a:lnTo>
                  <a:lnTo>
                    <a:pt x="186" y="52"/>
                  </a:lnTo>
                  <a:lnTo>
                    <a:pt x="188" y="53"/>
                  </a:lnTo>
                  <a:lnTo>
                    <a:pt x="188" y="55"/>
                  </a:lnTo>
                  <a:lnTo>
                    <a:pt x="189" y="57"/>
                  </a:lnTo>
                  <a:lnTo>
                    <a:pt x="192" y="57"/>
                  </a:lnTo>
                  <a:lnTo>
                    <a:pt x="194" y="57"/>
                  </a:lnTo>
                  <a:lnTo>
                    <a:pt x="197" y="57"/>
                  </a:lnTo>
                  <a:lnTo>
                    <a:pt x="200" y="57"/>
                  </a:lnTo>
                  <a:lnTo>
                    <a:pt x="200" y="58"/>
                  </a:lnTo>
                  <a:lnTo>
                    <a:pt x="202" y="60"/>
                  </a:lnTo>
                  <a:lnTo>
                    <a:pt x="203" y="63"/>
                  </a:lnTo>
                  <a:lnTo>
                    <a:pt x="205" y="66"/>
                  </a:lnTo>
                  <a:lnTo>
                    <a:pt x="205" y="66"/>
                  </a:lnTo>
                  <a:lnTo>
                    <a:pt x="205" y="68"/>
                  </a:lnTo>
                  <a:lnTo>
                    <a:pt x="205" y="68"/>
                  </a:lnTo>
                  <a:lnTo>
                    <a:pt x="205" y="69"/>
                  </a:lnTo>
                  <a:lnTo>
                    <a:pt x="206" y="71"/>
                  </a:lnTo>
                  <a:lnTo>
                    <a:pt x="210" y="72"/>
                  </a:lnTo>
                  <a:lnTo>
                    <a:pt x="210" y="72"/>
                  </a:lnTo>
                  <a:lnTo>
                    <a:pt x="211" y="72"/>
                  </a:lnTo>
                  <a:lnTo>
                    <a:pt x="211" y="74"/>
                  </a:lnTo>
                  <a:lnTo>
                    <a:pt x="213" y="75"/>
                  </a:lnTo>
                  <a:lnTo>
                    <a:pt x="214" y="77"/>
                  </a:lnTo>
                  <a:lnTo>
                    <a:pt x="216" y="77"/>
                  </a:lnTo>
                  <a:lnTo>
                    <a:pt x="219" y="80"/>
                  </a:lnTo>
                  <a:lnTo>
                    <a:pt x="222" y="83"/>
                  </a:lnTo>
                  <a:lnTo>
                    <a:pt x="225" y="85"/>
                  </a:lnTo>
                  <a:lnTo>
                    <a:pt x="224" y="85"/>
                  </a:lnTo>
                  <a:lnTo>
                    <a:pt x="224" y="85"/>
                  </a:lnTo>
                  <a:lnTo>
                    <a:pt x="222" y="85"/>
                  </a:lnTo>
                  <a:lnTo>
                    <a:pt x="222" y="85"/>
                  </a:lnTo>
                  <a:lnTo>
                    <a:pt x="222" y="87"/>
                  </a:lnTo>
                  <a:lnTo>
                    <a:pt x="222" y="88"/>
                  </a:lnTo>
                  <a:lnTo>
                    <a:pt x="224" y="88"/>
                  </a:lnTo>
                  <a:lnTo>
                    <a:pt x="225" y="90"/>
                  </a:lnTo>
                  <a:lnTo>
                    <a:pt x="225" y="91"/>
                  </a:lnTo>
                  <a:lnTo>
                    <a:pt x="225" y="94"/>
                  </a:lnTo>
                  <a:lnTo>
                    <a:pt x="224" y="94"/>
                  </a:lnTo>
                  <a:lnTo>
                    <a:pt x="224" y="94"/>
                  </a:lnTo>
                  <a:lnTo>
                    <a:pt x="224" y="94"/>
                  </a:lnTo>
                  <a:lnTo>
                    <a:pt x="222" y="94"/>
                  </a:lnTo>
                  <a:lnTo>
                    <a:pt x="224" y="96"/>
                  </a:lnTo>
                  <a:lnTo>
                    <a:pt x="224" y="98"/>
                  </a:lnTo>
                  <a:lnTo>
                    <a:pt x="225" y="99"/>
                  </a:lnTo>
                  <a:lnTo>
                    <a:pt x="225" y="101"/>
                  </a:lnTo>
                  <a:lnTo>
                    <a:pt x="227" y="102"/>
                  </a:lnTo>
                  <a:lnTo>
                    <a:pt x="229" y="104"/>
                  </a:lnTo>
                  <a:lnTo>
                    <a:pt x="230" y="107"/>
                  </a:lnTo>
                  <a:lnTo>
                    <a:pt x="230" y="110"/>
                  </a:lnTo>
                  <a:lnTo>
                    <a:pt x="232" y="112"/>
                  </a:lnTo>
                  <a:lnTo>
                    <a:pt x="233" y="113"/>
                  </a:lnTo>
                  <a:lnTo>
                    <a:pt x="235" y="115"/>
                  </a:lnTo>
                  <a:lnTo>
                    <a:pt x="235" y="116"/>
                  </a:lnTo>
                  <a:lnTo>
                    <a:pt x="236" y="116"/>
                  </a:lnTo>
                  <a:lnTo>
                    <a:pt x="236" y="118"/>
                  </a:lnTo>
                  <a:lnTo>
                    <a:pt x="238" y="118"/>
                  </a:lnTo>
                  <a:lnTo>
                    <a:pt x="238" y="118"/>
                  </a:lnTo>
                  <a:lnTo>
                    <a:pt x="240" y="118"/>
                  </a:lnTo>
                  <a:lnTo>
                    <a:pt x="241" y="116"/>
                  </a:lnTo>
                  <a:lnTo>
                    <a:pt x="241" y="118"/>
                  </a:lnTo>
                  <a:lnTo>
                    <a:pt x="243" y="118"/>
                  </a:lnTo>
                  <a:lnTo>
                    <a:pt x="243" y="118"/>
                  </a:lnTo>
                  <a:lnTo>
                    <a:pt x="243" y="120"/>
                  </a:lnTo>
                  <a:lnTo>
                    <a:pt x="241" y="121"/>
                  </a:lnTo>
                  <a:lnTo>
                    <a:pt x="243" y="121"/>
                  </a:lnTo>
                  <a:lnTo>
                    <a:pt x="244" y="121"/>
                  </a:lnTo>
                  <a:lnTo>
                    <a:pt x="244" y="121"/>
                  </a:lnTo>
                  <a:lnTo>
                    <a:pt x="246" y="121"/>
                  </a:lnTo>
                  <a:lnTo>
                    <a:pt x="246" y="123"/>
                  </a:lnTo>
                  <a:lnTo>
                    <a:pt x="246" y="124"/>
                  </a:lnTo>
                  <a:lnTo>
                    <a:pt x="246" y="124"/>
                  </a:lnTo>
                  <a:lnTo>
                    <a:pt x="246" y="126"/>
                  </a:lnTo>
                  <a:lnTo>
                    <a:pt x="247" y="126"/>
                  </a:lnTo>
                  <a:lnTo>
                    <a:pt x="247" y="127"/>
                  </a:lnTo>
                  <a:lnTo>
                    <a:pt x="249" y="129"/>
                  </a:lnTo>
                  <a:lnTo>
                    <a:pt x="249" y="129"/>
                  </a:lnTo>
                  <a:lnTo>
                    <a:pt x="251" y="131"/>
                  </a:lnTo>
                  <a:lnTo>
                    <a:pt x="251" y="131"/>
                  </a:lnTo>
                  <a:lnTo>
                    <a:pt x="252" y="132"/>
                  </a:lnTo>
                  <a:lnTo>
                    <a:pt x="252" y="134"/>
                  </a:lnTo>
                  <a:lnTo>
                    <a:pt x="254" y="135"/>
                  </a:lnTo>
                  <a:lnTo>
                    <a:pt x="254" y="135"/>
                  </a:lnTo>
                  <a:lnTo>
                    <a:pt x="255" y="137"/>
                  </a:lnTo>
                  <a:lnTo>
                    <a:pt x="255" y="137"/>
                  </a:lnTo>
                  <a:lnTo>
                    <a:pt x="257" y="139"/>
                  </a:lnTo>
                  <a:lnTo>
                    <a:pt x="257" y="140"/>
                  </a:lnTo>
                  <a:lnTo>
                    <a:pt x="259" y="140"/>
                  </a:lnTo>
                  <a:lnTo>
                    <a:pt x="259" y="142"/>
                  </a:lnTo>
                  <a:lnTo>
                    <a:pt x="260" y="142"/>
                  </a:lnTo>
                  <a:lnTo>
                    <a:pt x="260" y="143"/>
                  </a:lnTo>
                  <a:lnTo>
                    <a:pt x="262" y="143"/>
                  </a:lnTo>
                  <a:lnTo>
                    <a:pt x="262" y="143"/>
                  </a:lnTo>
                  <a:lnTo>
                    <a:pt x="263" y="143"/>
                  </a:lnTo>
                  <a:lnTo>
                    <a:pt x="266" y="143"/>
                  </a:lnTo>
                  <a:lnTo>
                    <a:pt x="268" y="143"/>
                  </a:lnTo>
                  <a:lnTo>
                    <a:pt x="271" y="143"/>
                  </a:lnTo>
                  <a:lnTo>
                    <a:pt x="274" y="145"/>
                  </a:lnTo>
                  <a:lnTo>
                    <a:pt x="277" y="145"/>
                  </a:lnTo>
                  <a:lnTo>
                    <a:pt x="281" y="145"/>
                  </a:lnTo>
                  <a:lnTo>
                    <a:pt x="284" y="145"/>
                  </a:lnTo>
                  <a:lnTo>
                    <a:pt x="287" y="146"/>
                  </a:lnTo>
                  <a:lnTo>
                    <a:pt x="290" y="146"/>
                  </a:lnTo>
                  <a:lnTo>
                    <a:pt x="292" y="146"/>
                  </a:lnTo>
                  <a:lnTo>
                    <a:pt x="293" y="146"/>
                  </a:lnTo>
                  <a:lnTo>
                    <a:pt x="295" y="146"/>
                  </a:lnTo>
                  <a:lnTo>
                    <a:pt x="295" y="146"/>
                  </a:lnTo>
                  <a:lnTo>
                    <a:pt x="296" y="146"/>
                  </a:lnTo>
                  <a:lnTo>
                    <a:pt x="296" y="146"/>
                  </a:lnTo>
                  <a:lnTo>
                    <a:pt x="298" y="146"/>
                  </a:lnTo>
                  <a:lnTo>
                    <a:pt x="298" y="148"/>
                  </a:lnTo>
                  <a:lnTo>
                    <a:pt x="300" y="150"/>
                  </a:lnTo>
                  <a:lnTo>
                    <a:pt x="301" y="151"/>
                  </a:lnTo>
                  <a:lnTo>
                    <a:pt x="303" y="153"/>
                  </a:lnTo>
                  <a:lnTo>
                    <a:pt x="303" y="154"/>
                  </a:lnTo>
                  <a:lnTo>
                    <a:pt x="304" y="156"/>
                  </a:lnTo>
                  <a:lnTo>
                    <a:pt x="304" y="157"/>
                  </a:lnTo>
                  <a:lnTo>
                    <a:pt x="303" y="159"/>
                  </a:lnTo>
                  <a:lnTo>
                    <a:pt x="303" y="161"/>
                  </a:lnTo>
                  <a:lnTo>
                    <a:pt x="303" y="164"/>
                  </a:lnTo>
                  <a:lnTo>
                    <a:pt x="301" y="165"/>
                  </a:lnTo>
                  <a:lnTo>
                    <a:pt x="301" y="167"/>
                  </a:lnTo>
                  <a:lnTo>
                    <a:pt x="301" y="168"/>
                  </a:lnTo>
                  <a:lnTo>
                    <a:pt x="300" y="170"/>
                  </a:lnTo>
                  <a:lnTo>
                    <a:pt x="300" y="172"/>
                  </a:lnTo>
                  <a:lnTo>
                    <a:pt x="300" y="173"/>
                  </a:lnTo>
                  <a:lnTo>
                    <a:pt x="298" y="175"/>
                  </a:lnTo>
                  <a:lnTo>
                    <a:pt x="298" y="176"/>
                  </a:lnTo>
                  <a:lnTo>
                    <a:pt x="298" y="178"/>
                  </a:lnTo>
                  <a:lnTo>
                    <a:pt x="296" y="179"/>
                  </a:lnTo>
                  <a:lnTo>
                    <a:pt x="296" y="181"/>
                  </a:lnTo>
                  <a:lnTo>
                    <a:pt x="296" y="183"/>
                  </a:lnTo>
                  <a:lnTo>
                    <a:pt x="295" y="184"/>
                  </a:lnTo>
                  <a:lnTo>
                    <a:pt x="295" y="186"/>
                  </a:lnTo>
                  <a:lnTo>
                    <a:pt x="293" y="187"/>
                  </a:lnTo>
                  <a:lnTo>
                    <a:pt x="290" y="187"/>
                  </a:lnTo>
                  <a:lnTo>
                    <a:pt x="288" y="189"/>
                  </a:lnTo>
                  <a:lnTo>
                    <a:pt x="285" y="189"/>
                  </a:lnTo>
                  <a:lnTo>
                    <a:pt x="284" y="191"/>
                  </a:lnTo>
                  <a:lnTo>
                    <a:pt x="281" y="192"/>
                  </a:lnTo>
                  <a:lnTo>
                    <a:pt x="277" y="192"/>
                  </a:lnTo>
                  <a:lnTo>
                    <a:pt x="276" y="194"/>
                  </a:lnTo>
                  <a:lnTo>
                    <a:pt x="273" y="194"/>
                  </a:lnTo>
                  <a:lnTo>
                    <a:pt x="271" y="195"/>
                  </a:lnTo>
                  <a:lnTo>
                    <a:pt x="268" y="195"/>
                  </a:lnTo>
                  <a:lnTo>
                    <a:pt x="265" y="197"/>
                  </a:lnTo>
                  <a:lnTo>
                    <a:pt x="263" y="197"/>
                  </a:lnTo>
                  <a:lnTo>
                    <a:pt x="260" y="198"/>
                  </a:lnTo>
                  <a:lnTo>
                    <a:pt x="259" y="198"/>
                  </a:lnTo>
                  <a:lnTo>
                    <a:pt x="255" y="200"/>
                  </a:lnTo>
                  <a:lnTo>
                    <a:pt x="254" y="202"/>
                  </a:lnTo>
                  <a:lnTo>
                    <a:pt x="251" y="202"/>
                  </a:lnTo>
                  <a:lnTo>
                    <a:pt x="247" y="202"/>
                  </a:lnTo>
                  <a:lnTo>
                    <a:pt x="244" y="203"/>
                  </a:lnTo>
                  <a:lnTo>
                    <a:pt x="241" y="203"/>
                  </a:lnTo>
                  <a:lnTo>
                    <a:pt x="236" y="203"/>
                  </a:lnTo>
                  <a:lnTo>
                    <a:pt x="233" y="205"/>
                  </a:lnTo>
                  <a:lnTo>
                    <a:pt x="227" y="205"/>
                  </a:lnTo>
                  <a:lnTo>
                    <a:pt x="224" y="205"/>
                  </a:lnTo>
                  <a:lnTo>
                    <a:pt x="219" y="206"/>
                  </a:lnTo>
                  <a:lnTo>
                    <a:pt x="214" y="206"/>
                  </a:lnTo>
                  <a:lnTo>
                    <a:pt x="211" y="206"/>
                  </a:lnTo>
                  <a:lnTo>
                    <a:pt x="208" y="208"/>
                  </a:lnTo>
                  <a:lnTo>
                    <a:pt x="206" y="209"/>
                  </a:lnTo>
                  <a:lnTo>
                    <a:pt x="202" y="211"/>
                  </a:lnTo>
                  <a:lnTo>
                    <a:pt x="199" y="213"/>
                  </a:lnTo>
                  <a:lnTo>
                    <a:pt x="195" y="214"/>
                  </a:lnTo>
                  <a:lnTo>
                    <a:pt x="194" y="217"/>
                  </a:lnTo>
                  <a:lnTo>
                    <a:pt x="192" y="217"/>
                  </a:lnTo>
                  <a:lnTo>
                    <a:pt x="191" y="220"/>
                  </a:lnTo>
                  <a:lnTo>
                    <a:pt x="189" y="222"/>
                  </a:lnTo>
                  <a:lnTo>
                    <a:pt x="188" y="225"/>
                  </a:lnTo>
                  <a:lnTo>
                    <a:pt x="186" y="227"/>
                  </a:lnTo>
                  <a:lnTo>
                    <a:pt x="186" y="230"/>
                  </a:lnTo>
                  <a:lnTo>
                    <a:pt x="184" y="230"/>
                  </a:lnTo>
                  <a:lnTo>
                    <a:pt x="183" y="231"/>
                  </a:lnTo>
                  <a:lnTo>
                    <a:pt x="181" y="231"/>
                  </a:lnTo>
                  <a:lnTo>
                    <a:pt x="178" y="231"/>
                  </a:lnTo>
                  <a:lnTo>
                    <a:pt x="178" y="230"/>
                  </a:lnTo>
                  <a:lnTo>
                    <a:pt x="177" y="228"/>
                  </a:lnTo>
                  <a:lnTo>
                    <a:pt x="175" y="227"/>
                  </a:lnTo>
                  <a:lnTo>
                    <a:pt x="175" y="227"/>
                  </a:lnTo>
                  <a:lnTo>
                    <a:pt x="172" y="227"/>
                  </a:lnTo>
                  <a:lnTo>
                    <a:pt x="169" y="228"/>
                  </a:lnTo>
                  <a:lnTo>
                    <a:pt x="165" y="227"/>
                  </a:lnTo>
                  <a:lnTo>
                    <a:pt x="162" y="227"/>
                  </a:lnTo>
                  <a:lnTo>
                    <a:pt x="158" y="227"/>
                  </a:lnTo>
                  <a:lnTo>
                    <a:pt x="156" y="227"/>
                  </a:lnTo>
                  <a:lnTo>
                    <a:pt x="154" y="225"/>
                  </a:lnTo>
                  <a:lnTo>
                    <a:pt x="153" y="225"/>
                  </a:lnTo>
                  <a:lnTo>
                    <a:pt x="153" y="225"/>
                  </a:lnTo>
                  <a:lnTo>
                    <a:pt x="150" y="225"/>
                  </a:lnTo>
                  <a:lnTo>
                    <a:pt x="147" y="225"/>
                  </a:lnTo>
                  <a:lnTo>
                    <a:pt x="143" y="225"/>
                  </a:lnTo>
                  <a:lnTo>
                    <a:pt x="140" y="225"/>
                  </a:lnTo>
                  <a:lnTo>
                    <a:pt x="139" y="225"/>
                  </a:lnTo>
                  <a:lnTo>
                    <a:pt x="137" y="225"/>
                  </a:lnTo>
                  <a:lnTo>
                    <a:pt x="136" y="225"/>
                  </a:lnTo>
                  <a:lnTo>
                    <a:pt x="136" y="227"/>
                  </a:lnTo>
                  <a:lnTo>
                    <a:pt x="134" y="227"/>
                  </a:lnTo>
                  <a:lnTo>
                    <a:pt x="134" y="225"/>
                  </a:lnTo>
                  <a:lnTo>
                    <a:pt x="132" y="227"/>
                  </a:lnTo>
                  <a:lnTo>
                    <a:pt x="132" y="225"/>
                  </a:lnTo>
                  <a:lnTo>
                    <a:pt x="131" y="225"/>
                  </a:lnTo>
                  <a:lnTo>
                    <a:pt x="129" y="224"/>
                  </a:lnTo>
                  <a:lnTo>
                    <a:pt x="129" y="224"/>
                  </a:lnTo>
                  <a:lnTo>
                    <a:pt x="128" y="224"/>
                  </a:lnTo>
                  <a:lnTo>
                    <a:pt x="128" y="224"/>
                  </a:lnTo>
                  <a:lnTo>
                    <a:pt x="126" y="224"/>
                  </a:lnTo>
                  <a:lnTo>
                    <a:pt x="126" y="224"/>
                  </a:lnTo>
                  <a:lnTo>
                    <a:pt x="124" y="225"/>
                  </a:lnTo>
                  <a:lnTo>
                    <a:pt x="124" y="227"/>
                  </a:lnTo>
                  <a:lnTo>
                    <a:pt x="124" y="227"/>
                  </a:lnTo>
                  <a:lnTo>
                    <a:pt x="124" y="227"/>
                  </a:lnTo>
                  <a:lnTo>
                    <a:pt x="123" y="228"/>
                  </a:lnTo>
                  <a:lnTo>
                    <a:pt x="123" y="230"/>
                  </a:lnTo>
                  <a:lnTo>
                    <a:pt x="123" y="230"/>
                  </a:lnTo>
                  <a:lnTo>
                    <a:pt x="123" y="231"/>
                  </a:lnTo>
                  <a:lnTo>
                    <a:pt x="123" y="233"/>
                  </a:lnTo>
                  <a:lnTo>
                    <a:pt x="124" y="235"/>
                  </a:lnTo>
                  <a:lnTo>
                    <a:pt x="124" y="235"/>
                  </a:lnTo>
                  <a:lnTo>
                    <a:pt x="124" y="236"/>
                  </a:lnTo>
                  <a:lnTo>
                    <a:pt x="123" y="236"/>
                  </a:lnTo>
                  <a:lnTo>
                    <a:pt x="123" y="238"/>
                  </a:lnTo>
                  <a:lnTo>
                    <a:pt x="121" y="238"/>
                  </a:lnTo>
                  <a:lnTo>
                    <a:pt x="121" y="238"/>
                  </a:lnTo>
                  <a:lnTo>
                    <a:pt x="118" y="241"/>
                  </a:lnTo>
                  <a:lnTo>
                    <a:pt x="118" y="239"/>
                  </a:lnTo>
                  <a:lnTo>
                    <a:pt x="118" y="238"/>
                  </a:lnTo>
                  <a:lnTo>
                    <a:pt x="117" y="236"/>
                  </a:lnTo>
                  <a:lnTo>
                    <a:pt x="117" y="235"/>
                  </a:lnTo>
                  <a:lnTo>
                    <a:pt x="117" y="235"/>
                  </a:lnTo>
                  <a:lnTo>
                    <a:pt x="115" y="233"/>
                  </a:lnTo>
                  <a:lnTo>
                    <a:pt x="115" y="231"/>
                  </a:lnTo>
                  <a:lnTo>
                    <a:pt x="113" y="230"/>
                  </a:lnTo>
                  <a:lnTo>
                    <a:pt x="112" y="230"/>
                  </a:lnTo>
                  <a:lnTo>
                    <a:pt x="112" y="227"/>
                  </a:lnTo>
                  <a:lnTo>
                    <a:pt x="112" y="225"/>
                  </a:lnTo>
                  <a:lnTo>
                    <a:pt x="107" y="220"/>
                  </a:lnTo>
                  <a:lnTo>
                    <a:pt x="104" y="217"/>
                  </a:lnTo>
                  <a:lnTo>
                    <a:pt x="102" y="216"/>
                  </a:lnTo>
                  <a:lnTo>
                    <a:pt x="99" y="213"/>
                  </a:lnTo>
                  <a:lnTo>
                    <a:pt x="99" y="209"/>
                  </a:lnTo>
                  <a:lnTo>
                    <a:pt x="96" y="206"/>
                  </a:lnTo>
                  <a:lnTo>
                    <a:pt x="96" y="205"/>
                  </a:lnTo>
                  <a:lnTo>
                    <a:pt x="95" y="203"/>
                  </a:lnTo>
                  <a:lnTo>
                    <a:pt x="95" y="202"/>
                  </a:lnTo>
                  <a:lnTo>
                    <a:pt x="95" y="200"/>
                  </a:lnTo>
                  <a:lnTo>
                    <a:pt x="91" y="194"/>
                  </a:lnTo>
                  <a:lnTo>
                    <a:pt x="90" y="194"/>
                  </a:lnTo>
                  <a:lnTo>
                    <a:pt x="90" y="192"/>
                  </a:lnTo>
                  <a:lnTo>
                    <a:pt x="90" y="191"/>
                  </a:lnTo>
                  <a:lnTo>
                    <a:pt x="88" y="191"/>
                  </a:lnTo>
                  <a:lnTo>
                    <a:pt x="87" y="189"/>
                  </a:lnTo>
                  <a:lnTo>
                    <a:pt x="85" y="187"/>
                  </a:lnTo>
                  <a:lnTo>
                    <a:pt x="79" y="183"/>
                  </a:lnTo>
                  <a:lnTo>
                    <a:pt x="76" y="183"/>
                  </a:lnTo>
                  <a:lnTo>
                    <a:pt x="74" y="181"/>
                  </a:lnTo>
                  <a:lnTo>
                    <a:pt x="72" y="179"/>
                  </a:lnTo>
                  <a:lnTo>
                    <a:pt x="71" y="175"/>
                  </a:lnTo>
                  <a:lnTo>
                    <a:pt x="68" y="172"/>
                  </a:lnTo>
                  <a:lnTo>
                    <a:pt x="65" y="167"/>
                  </a:lnTo>
                  <a:lnTo>
                    <a:pt x="66" y="165"/>
                  </a:lnTo>
                  <a:lnTo>
                    <a:pt x="66" y="164"/>
                  </a:lnTo>
                  <a:lnTo>
                    <a:pt x="65" y="162"/>
                  </a:lnTo>
                  <a:lnTo>
                    <a:pt x="65" y="161"/>
                  </a:lnTo>
                  <a:lnTo>
                    <a:pt x="63" y="159"/>
                  </a:lnTo>
                  <a:lnTo>
                    <a:pt x="65" y="156"/>
                  </a:lnTo>
                  <a:lnTo>
                    <a:pt x="65" y="153"/>
                  </a:lnTo>
                  <a:lnTo>
                    <a:pt x="65" y="153"/>
                  </a:lnTo>
                  <a:lnTo>
                    <a:pt x="65" y="151"/>
                  </a:lnTo>
                  <a:lnTo>
                    <a:pt x="65" y="148"/>
                  </a:lnTo>
                  <a:lnTo>
                    <a:pt x="63" y="146"/>
                  </a:lnTo>
                  <a:lnTo>
                    <a:pt x="63" y="145"/>
                  </a:lnTo>
                  <a:lnTo>
                    <a:pt x="63" y="145"/>
                  </a:lnTo>
                  <a:lnTo>
                    <a:pt x="61" y="143"/>
                  </a:lnTo>
                  <a:lnTo>
                    <a:pt x="63" y="143"/>
                  </a:lnTo>
                  <a:lnTo>
                    <a:pt x="61" y="142"/>
                  </a:lnTo>
                  <a:lnTo>
                    <a:pt x="60" y="140"/>
                  </a:lnTo>
                  <a:lnTo>
                    <a:pt x="60" y="139"/>
                  </a:lnTo>
                  <a:lnTo>
                    <a:pt x="60" y="137"/>
                  </a:lnTo>
                  <a:lnTo>
                    <a:pt x="57" y="132"/>
                  </a:lnTo>
                  <a:lnTo>
                    <a:pt x="55" y="131"/>
                  </a:lnTo>
                  <a:lnTo>
                    <a:pt x="54" y="127"/>
                  </a:lnTo>
                  <a:lnTo>
                    <a:pt x="50" y="126"/>
                  </a:lnTo>
                  <a:lnTo>
                    <a:pt x="49" y="124"/>
                  </a:lnTo>
                  <a:lnTo>
                    <a:pt x="47" y="123"/>
                  </a:lnTo>
                  <a:lnTo>
                    <a:pt x="47" y="123"/>
                  </a:lnTo>
                  <a:lnTo>
                    <a:pt x="46" y="123"/>
                  </a:lnTo>
                  <a:lnTo>
                    <a:pt x="44" y="123"/>
                  </a:lnTo>
                  <a:lnTo>
                    <a:pt x="42" y="121"/>
                  </a:lnTo>
                  <a:lnTo>
                    <a:pt x="41" y="120"/>
                  </a:lnTo>
                  <a:lnTo>
                    <a:pt x="39" y="116"/>
                  </a:lnTo>
                  <a:lnTo>
                    <a:pt x="38" y="113"/>
                  </a:lnTo>
                  <a:lnTo>
                    <a:pt x="38" y="113"/>
                  </a:lnTo>
                  <a:lnTo>
                    <a:pt x="38" y="112"/>
                  </a:lnTo>
                  <a:lnTo>
                    <a:pt x="38" y="110"/>
                  </a:lnTo>
                  <a:lnTo>
                    <a:pt x="38" y="109"/>
                  </a:lnTo>
                  <a:lnTo>
                    <a:pt x="36" y="107"/>
                  </a:lnTo>
                  <a:lnTo>
                    <a:pt x="33" y="101"/>
                  </a:lnTo>
                  <a:lnTo>
                    <a:pt x="33" y="101"/>
                  </a:lnTo>
                  <a:lnTo>
                    <a:pt x="31" y="99"/>
                  </a:lnTo>
                  <a:lnTo>
                    <a:pt x="30" y="98"/>
                  </a:lnTo>
                  <a:lnTo>
                    <a:pt x="30" y="94"/>
                  </a:lnTo>
                  <a:lnTo>
                    <a:pt x="28" y="94"/>
                  </a:lnTo>
                  <a:lnTo>
                    <a:pt x="24" y="87"/>
                  </a:lnTo>
                  <a:lnTo>
                    <a:pt x="22" y="83"/>
                  </a:lnTo>
                  <a:lnTo>
                    <a:pt x="20" y="82"/>
                  </a:lnTo>
                  <a:lnTo>
                    <a:pt x="17" y="79"/>
                  </a:lnTo>
                  <a:lnTo>
                    <a:pt x="17" y="75"/>
                  </a:lnTo>
                  <a:lnTo>
                    <a:pt x="14" y="74"/>
                  </a:lnTo>
                  <a:lnTo>
                    <a:pt x="13" y="69"/>
                  </a:lnTo>
                  <a:lnTo>
                    <a:pt x="8" y="64"/>
                  </a:lnTo>
                  <a:lnTo>
                    <a:pt x="6" y="63"/>
                  </a:lnTo>
                  <a:lnTo>
                    <a:pt x="3" y="63"/>
                  </a:lnTo>
                  <a:lnTo>
                    <a:pt x="2" y="63"/>
                  </a:lnTo>
                  <a:lnTo>
                    <a:pt x="0" y="64"/>
                  </a:lnTo>
                  <a:lnTo>
                    <a:pt x="0" y="63"/>
                  </a:lnTo>
                  <a:lnTo>
                    <a:pt x="2" y="61"/>
                  </a:lnTo>
                  <a:lnTo>
                    <a:pt x="3" y="57"/>
                  </a:lnTo>
                  <a:lnTo>
                    <a:pt x="3" y="53"/>
                  </a:lnTo>
                  <a:lnTo>
                    <a:pt x="5" y="44"/>
                  </a:lnTo>
                  <a:lnTo>
                    <a:pt x="8" y="44"/>
                  </a:lnTo>
                  <a:lnTo>
                    <a:pt x="11" y="44"/>
                  </a:lnTo>
                  <a:lnTo>
                    <a:pt x="14" y="46"/>
                  </a:lnTo>
                  <a:lnTo>
                    <a:pt x="19" y="46"/>
                  </a:lnTo>
                  <a:lnTo>
                    <a:pt x="20" y="46"/>
                  </a:lnTo>
                  <a:lnTo>
                    <a:pt x="20" y="46"/>
                  </a:lnTo>
                  <a:lnTo>
                    <a:pt x="24" y="44"/>
                  </a:lnTo>
                  <a:lnTo>
                    <a:pt x="27" y="41"/>
                  </a:lnTo>
                  <a:lnTo>
                    <a:pt x="28" y="39"/>
                  </a:lnTo>
                  <a:lnTo>
                    <a:pt x="30" y="36"/>
                  </a:lnTo>
                  <a:lnTo>
                    <a:pt x="31" y="36"/>
                  </a:lnTo>
                  <a:lnTo>
                    <a:pt x="33" y="35"/>
                  </a:lnTo>
                  <a:lnTo>
                    <a:pt x="38" y="35"/>
                  </a:lnTo>
                  <a:lnTo>
                    <a:pt x="41" y="33"/>
                  </a:lnTo>
                  <a:lnTo>
                    <a:pt x="41" y="33"/>
                  </a:lnTo>
                  <a:lnTo>
                    <a:pt x="42" y="31"/>
                  </a:lnTo>
                  <a:lnTo>
                    <a:pt x="44" y="28"/>
                  </a:lnTo>
                  <a:lnTo>
                    <a:pt x="44" y="28"/>
                  </a:lnTo>
                  <a:lnTo>
                    <a:pt x="44" y="28"/>
                  </a:lnTo>
                  <a:lnTo>
                    <a:pt x="47" y="27"/>
                  </a:lnTo>
                  <a:lnTo>
                    <a:pt x="49" y="25"/>
                  </a:lnTo>
                  <a:lnTo>
                    <a:pt x="46" y="24"/>
                  </a:lnTo>
                  <a:lnTo>
                    <a:pt x="44" y="20"/>
                  </a:lnTo>
                  <a:lnTo>
                    <a:pt x="41" y="17"/>
                  </a:lnTo>
                  <a:lnTo>
                    <a:pt x="39" y="16"/>
                  </a:lnTo>
                  <a:lnTo>
                    <a:pt x="36" y="12"/>
                  </a:lnTo>
                  <a:lnTo>
                    <a:pt x="35" y="9"/>
                  </a:lnTo>
                  <a:lnTo>
                    <a:pt x="38" y="9"/>
                  </a:lnTo>
                  <a:lnTo>
                    <a:pt x="42" y="8"/>
                  </a:lnTo>
                  <a:lnTo>
                    <a:pt x="46" y="6"/>
                  </a:lnTo>
                  <a:lnTo>
                    <a:pt x="50" y="5"/>
                  </a:lnTo>
                  <a:lnTo>
                    <a:pt x="55" y="5"/>
                  </a:lnTo>
                  <a:lnTo>
                    <a:pt x="60" y="3"/>
                  </a:lnTo>
                  <a:lnTo>
                    <a:pt x="63" y="1"/>
                  </a:lnTo>
                  <a:lnTo>
                    <a:pt x="63" y="1"/>
                  </a:lnTo>
                  <a:lnTo>
                    <a:pt x="66"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95" name="Freeform 63"/>
            <p:cNvSpPr>
              <a:spLocks/>
            </p:cNvSpPr>
            <p:nvPr/>
          </p:nvSpPr>
          <p:spPr bwMode="auto">
            <a:xfrm>
              <a:off x="6575870" y="4447111"/>
              <a:ext cx="58477" cy="48731"/>
            </a:xfrm>
            <a:custGeom>
              <a:avLst/>
              <a:gdLst>
                <a:gd name="T0" fmla="*/ 24 w 30"/>
                <a:gd name="T1" fmla="*/ 0 h 25"/>
                <a:gd name="T2" fmla="*/ 24 w 30"/>
                <a:gd name="T3" fmla="*/ 0 h 25"/>
                <a:gd name="T4" fmla="*/ 24 w 30"/>
                <a:gd name="T5" fmla="*/ 2 h 25"/>
                <a:gd name="T6" fmla="*/ 27 w 30"/>
                <a:gd name="T7" fmla="*/ 5 h 25"/>
                <a:gd name="T8" fmla="*/ 29 w 30"/>
                <a:gd name="T9" fmla="*/ 6 h 25"/>
                <a:gd name="T10" fmla="*/ 29 w 30"/>
                <a:gd name="T11" fmla="*/ 11 h 25"/>
                <a:gd name="T12" fmla="*/ 30 w 30"/>
                <a:gd name="T13" fmla="*/ 14 h 25"/>
                <a:gd name="T14" fmla="*/ 30 w 30"/>
                <a:gd name="T15" fmla="*/ 17 h 25"/>
                <a:gd name="T16" fmla="*/ 29 w 30"/>
                <a:gd name="T17" fmla="*/ 19 h 25"/>
                <a:gd name="T18" fmla="*/ 27 w 30"/>
                <a:gd name="T19" fmla="*/ 19 h 25"/>
                <a:gd name="T20" fmla="*/ 26 w 30"/>
                <a:gd name="T21" fmla="*/ 19 h 25"/>
                <a:gd name="T22" fmla="*/ 26 w 30"/>
                <a:gd name="T23" fmla="*/ 19 h 25"/>
                <a:gd name="T24" fmla="*/ 24 w 30"/>
                <a:gd name="T25" fmla="*/ 17 h 25"/>
                <a:gd name="T26" fmla="*/ 21 w 30"/>
                <a:gd name="T27" fmla="*/ 17 h 25"/>
                <a:gd name="T28" fmla="*/ 19 w 30"/>
                <a:gd name="T29" fmla="*/ 19 h 25"/>
                <a:gd name="T30" fmla="*/ 19 w 30"/>
                <a:gd name="T31" fmla="*/ 19 h 25"/>
                <a:gd name="T32" fmla="*/ 16 w 30"/>
                <a:gd name="T33" fmla="*/ 17 h 25"/>
                <a:gd name="T34" fmla="*/ 16 w 30"/>
                <a:gd name="T35" fmla="*/ 22 h 25"/>
                <a:gd name="T36" fmla="*/ 15 w 30"/>
                <a:gd name="T37" fmla="*/ 24 h 25"/>
                <a:gd name="T38" fmla="*/ 13 w 30"/>
                <a:gd name="T39" fmla="*/ 24 h 25"/>
                <a:gd name="T40" fmla="*/ 8 w 30"/>
                <a:gd name="T41" fmla="*/ 25 h 25"/>
                <a:gd name="T42" fmla="*/ 7 w 30"/>
                <a:gd name="T43" fmla="*/ 22 h 25"/>
                <a:gd name="T44" fmla="*/ 5 w 30"/>
                <a:gd name="T45" fmla="*/ 22 h 25"/>
                <a:gd name="T46" fmla="*/ 4 w 30"/>
                <a:gd name="T47" fmla="*/ 22 h 25"/>
                <a:gd name="T48" fmla="*/ 2 w 30"/>
                <a:gd name="T49" fmla="*/ 22 h 25"/>
                <a:gd name="T50" fmla="*/ 2 w 30"/>
                <a:gd name="T51" fmla="*/ 20 h 25"/>
                <a:gd name="T52" fmla="*/ 0 w 30"/>
                <a:gd name="T53" fmla="*/ 19 h 25"/>
                <a:gd name="T54" fmla="*/ 4 w 30"/>
                <a:gd name="T55" fmla="*/ 19 h 25"/>
                <a:gd name="T56" fmla="*/ 4 w 30"/>
                <a:gd name="T57" fmla="*/ 17 h 25"/>
                <a:gd name="T58" fmla="*/ 5 w 30"/>
                <a:gd name="T59" fmla="*/ 17 h 25"/>
                <a:gd name="T60" fmla="*/ 7 w 30"/>
                <a:gd name="T61" fmla="*/ 14 h 25"/>
                <a:gd name="T62" fmla="*/ 8 w 30"/>
                <a:gd name="T63" fmla="*/ 14 h 25"/>
                <a:gd name="T64" fmla="*/ 7 w 30"/>
                <a:gd name="T65" fmla="*/ 11 h 25"/>
                <a:gd name="T66" fmla="*/ 7 w 30"/>
                <a:gd name="T67" fmla="*/ 8 h 25"/>
                <a:gd name="T68" fmla="*/ 8 w 30"/>
                <a:gd name="T69" fmla="*/ 6 h 25"/>
                <a:gd name="T70" fmla="*/ 10 w 30"/>
                <a:gd name="T71" fmla="*/ 5 h 25"/>
                <a:gd name="T72" fmla="*/ 11 w 30"/>
                <a:gd name="T73" fmla="*/ 5 h 25"/>
                <a:gd name="T74" fmla="*/ 15 w 30"/>
                <a:gd name="T75" fmla="*/ 3 h 25"/>
                <a:gd name="T76" fmla="*/ 16 w 30"/>
                <a:gd name="T77" fmla="*/ 5 h 25"/>
                <a:gd name="T78" fmla="*/ 16 w 30"/>
                <a:gd name="T79" fmla="*/ 5 h 25"/>
                <a:gd name="T80" fmla="*/ 19 w 30"/>
                <a:gd name="T81" fmla="*/ 5 h 25"/>
                <a:gd name="T82" fmla="*/ 21 w 30"/>
                <a:gd name="T83" fmla="*/ 2 h 25"/>
                <a:gd name="T84" fmla="*/ 22 w 30"/>
                <a:gd name="T85" fmla="*/ 0 h 25"/>
                <a:gd name="T86" fmla="*/ 24 w 30"/>
                <a:gd name="T8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0" h="25">
                  <a:moveTo>
                    <a:pt x="24" y="0"/>
                  </a:moveTo>
                  <a:lnTo>
                    <a:pt x="24" y="0"/>
                  </a:lnTo>
                  <a:lnTo>
                    <a:pt x="24" y="0"/>
                  </a:lnTo>
                  <a:lnTo>
                    <a:pt x="24" y="0"/>
                  </a:lnTo>
                  <a:lnTo>
                    <a:pt x="24" y="0"/>
                  </a:lnTo>
                  <a:lnTo>
                    <a:pt x="24" y="2"/>
                  </a:lnTo>
                  <a:lnTo>
                    <a:pt x="27" y="5"/>
                  </a:lnTo>
                  <a:lnTo>
                    <a:pt x="27" y="5"/>
                  </a:lnTo>
                  <a:lnTo>
                    <a:pt x="29" y="5"/>
                  </a:lnTo>
                  <a:lnTo>
                    <a:pt x="29" y="6"/>
                  </a:lnTo>
                  <a:lnTo>
                    <a:pt x="29" y="8"/>
                  </a:lnTo>
                  <a:lnTo>
                    <a:pt x="29" y="11"/>
                  </a:lnTo>
                  <a:lnTo>
                    <a:pt x="29" y="13"/>
                  </a:lnTo>
                  <a:lnTo>
                    <a:pt x="30" y="14"/>
                  </a:lnTo>
                  <a:lnTo>
                    <a:pt x="30" y="16"/>
                  </a:lnTo>
                  <a:lnTo>
                    <a:pt x="30" y="17"/>
                  </a:lnTo>
                  <a:lnTo>
                    <a:pt x="29" y="17"/>
                  </a:lnTo>
                  <a:lnTo>
                    <a:pt x="29" y="19"/>
                  </a:lnTo>
                  <a:lnTo>
                    <a:pt x="29" y="19"/>
                  </a:lnTo>
                  <a:lnTo>
                    <a:pt x="27" y="19"/>
                  </a:lnTo>
                  <a:lnTo>
                    <a:pt x="27" y="19"/>
                  </a:lnTo>
                  <a:lnTo>
                    <a:pt x="26" y="19"/>
                  </a:lnTo>
                  <a:lnTo>
                    <a:pt x="26" y="19"/>
                  </a:lnTo>
                  <a:lnTo>
                    <a:pt x="26" y="19"/>
                  </a:lnTo>
                  <a:lnTo>
                    <a:pt x="24" y="19"/>
                  </a:lnTo>
                  <a:lnTo>
                    <a:pt x="24" y="17"/>
                  </a:lnTo>
                  <a:lnTo>
                    <a:pt x="21" y="17"/>
                  </a:lnTo>
                  <a:lnTo>
                    <a:pt x="21" y="17"/>
                  </a:lnTo>
                  <a:lnTo>
                    <a:pt x="21" y="19"/>
                  </a:lnTo>
                  <a:lnTo>
                    <a:pt x="19" y="19"/>
                  </a:lnTo>
                  <a:lnTo>
                    <a:pt x="19" y="19"/>
                  </a:lnTo>
                  <a:lnTo>
                    <a:pt x="19" y="19"/>
                  </a:lnTo>
                  <a:lnTo>
                    <a:pt x="18" y="17"/>
                  </a:lnTo>
                  <a:lnTo>
                    <a:pt x="16" y="17"/>
                  </a:lnTo>
                  <a:lnTo>
                    <a:pt x="16" y="20"/>
                  </a:lnTo>
                  <a:lnTo>
                    <a:pt x="16" y="22"/>
                  </a:lnTo>
                  <a:lnTo>
                    <a:pt x="16" y="24"/>
                  </a:lnTo>
                  <a:lnTo>
                    <a:pt x="15" y="24"/>
                  </a:lnTo>
                  <a:lnTo>
                    <a:pt x="13" y="25"/>
                  </a:lnTo>
                  <a:lnTo>
                    <a:pt x="13" y="24"/>
                  </a:lnTo>
                  <a:lnTo>
                    <a:pt x="10" y="25"/>
                  </a:lnTo>
                  <a:lnTo>
                    <a:pt x="8" y="25"/>
                  </a:lnTo>
                  <a:lnTo>
                    <a:pt x="8" y="24"/>
                  </a:lnTo>
                  <a:lnTo>
                    <a:pt x="7" y="22"/>
                  </a:lnTo>
                  <a:lnTo>
                    <a:pt x="5" y="22"/>
                  </a:lnTo>
                  <a:lnTo>
                    <a:pt x="5" y="22"/>
                  </a:lnTo>
                  <a:lnTo>
                    <a:pt x="4" y="22"/>
                  </a:lnTo>
                  <a:lnTo>
                    <a:pt x="4" y="22"/>
                  </a:lnTo>
                  <a:lnTo>
                    <a:pt x="4" y="24"/>
                  </a:lnTo>
                  <a:lnTo>
                    <a:pt x="2" y="22"/>
                  </a:lnTo>
                  <a:lnTo>
                    <a:pt x="2" y="22"/>
                  </a:lnTo>
                  <a:lnTo>
                    <a:pt x="2" y="20"/>
                  </a:lnTo>
                  <a:lnTo>
                    <a:pt x="0" y="19"/>
                  </a:lnTo>
                  <a:lnTo>
                    <a:pt x="0" y="19"/>
                  </a:lnTo>
                  <a:lnTo>
                    <a:pt x="2" y="19"/>
                  </a:lnTo>
                  <a:lnTo>
                    <a:pt x="4" y="19"/>
                  </a:lnTo>
                  <a:lnTo>
                    <a:pt x="4" y="19"/>
                  </a:lnTo>
                  <a:lnTo>
                    <a:pt x="4" y="17"/>
                  </a:lnTo>
                  <a:lnTo>
                    <a:pt x="5" y="17"/>
                  </a:lnTo>
                  <a:lnTo>
                    <a:pt x="5" y="17"/>
                  </a:lnTo>
                  <a:lnTo>
                    <a:pt x="7" y="16"/>
                  </a:lnTo>
                  <a:lnTo>
                    <a:pt x="7" y="14"/>
                  </a:lnTo>
                  <a:lnTo>
                    <a:pt x="7" y="14"/>
                  </a:lnTo>
                  <a:lnTo>
                    <a:pt x="8" y="14"/>
                  </a:lnTo>
                  <a:lnTo>
                    <a:pt x="8" y="13"/>
                  </a:lnTo>
                  <a:lnTo>
                    <a:pt x="7" y="11"/>
                  </a:lnTo>
                  <a:lnTo>
                    <a:pt x="7" y="9"/>
                  </a:lnTo>
                  <a:lnTo>
                    <a:pt x="7" y="8"/>
                  </a:lnTo>
                  <a:lnTo>
                    <a:pt x="7" y="8"/>
                  </a:lnTo>
                  <a:lnTo>
                    <a:pt x="8" y="6"/>
                  </a:lnTo>
                  <a:lnTo>
                    <a:pt x="8" y="6"/>
                  </a:lnTo>
                  <a:lnTo>
                    <a:pt x="10" y="5"/>
                  </a:lnTo>
                  <a:lnTo>
                    <a:pt x="11" y="5"/>
                  </a:lnTo>
                  <a:lnTo>
                    <a:pt x="11" y="5"/>
                  </a:lnTo>
                  <a:lnTo>
                    <a:pt x="11" y="5"/>
                  </a:lnTo>
                  <a:lnTo>
                    <a:pt x="15" y="3"/>
                  </a:lnTo>
                  <a:lnTo>
                    <a:pt x="15" y="3"/>
                  </a:lnTo>
                  <a:lnTo>
                    <a:pt x="16" y="5"/>
                  </a:lnTo>
                  <a:lnTo>
                    <a:pt x="16" y="5"/>
                  </a:lnTo>
                  <a:lnTo>
                    <a:pt x="16" y="5"/>
                  </a:lnTo>
                  <a:lnTo>
                    <a:pt x="18" y="5"/>
                  </a:lnTo>
                  <a:lnTo>
                    <a:pt x="19" y="5"/>
                  </a:lnTo>
                  <a:lnTo>
                    <a:pt x="19" y="3"/>
                  </a:lnTo>
                  <a:lnTo>
                    <a:pt x="21" y="2"/>
                  </a:lnTo>
                  <a:lnTo>
                    <a:pt x="21" y="2"/>
                  </a:lnTo>
                  <a:lnTo>
                    <a:pt x="22" y="0"/>
                  </a:lnTo>
                  <a:lnTo>
                    <a:pt x="22" y="0"/>
                  </a:lnTo>
                  <a:lnTo>
                    <a:pt x="2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96" name="Freeform 64"/>
            <p:cNvSpPr>
              <a:spLocks/>
            </p:cNvSpPr>
            <p:nvPr/>
          </p:nvSpPr>
          <p:spPr bwMode="auto">
            <a:xfrm>
              <a:off x="8141094" y="1794220"/>
              <a:ext cx="15594" cy="5848"/>
            </a:xfrm>
            <a:custGeom>
              <a:avLst/>
              <a:gdLst>
                <a:gd name="T0" fmla="*/ 8 w 8"/>
                <a:gd name="T1" fmla="*/ 0 h 3"/>
                <a:gd name="T2" fmla="*/ 6 w 8"/>
                <a:gd name="T3" fmla="*/ 1 h 3"/>
                <a:gd name="T4" fmla="*/ 5 w 8"/>
                <a:gd name="T5" fmla="*/ 3 h 3"/>
                <a:gd name="T6" fmla="*/ 2 w 8"/>
                <a:gd name="T7" fmla="*/ 3 h 3"/>
                <a:gd name="T8" fmla="*/ 0 w 8"/>
                <a:gd name="T9" fmla="*/ 1 h 3"/>
                <a:gd name="T10" fmla="*/ 3 w 8"/>
                <a:gd name="T11" fmla="*/ 0 h 3"/>
                <a:gd name="T12" fmla="*/ 5 w 8"/>
                <a:gd name="T13" fmla="*/ 0 h 3"/>
                <a:gd name="T14" fmla="*/ 8 w 8"/>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3">
                  <a:moveTo>
                    <a:pt x="8" y="0"/>
                  </a:moveTo>
                  <a:lnTo>
                    <a:pt x="6" y="1"/>
                  </a:lnTo>
                  <a:lnTo>
                    <a:pt x="5" y="3"/>
                  </a:lnTo>
                  <a:lnTo>
                    <a:pt x="2" y="3"/>
                  </a:lnTo>
                  <a:lnTo>
                    <a:pt x="0" y="1"/>
                  </a:lnTo>
                  <a:lnTo>
                    <a:pt x="3" y="0"/>
                  </a:lnTo>
                  <a:lnTo>
                    <a:pt x="5" y="0"/>
                  </a:lnTo>
                  <a:lnTo>
                    <a:pt x="8"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97" name="Freeform 65"/>
            <p:cNvSpPr>
              <a:spLocks/>
            </p:cNvSpPr>
            <p:nvPr/>
          </p:nvSpPr>
          <p:spPr bwMode="auto">
            <a:xfrm>
              <a:off x="8195673" y="1766931"/>
              <a:ext cx="25340" cy="7797"/>
            </a:xfrm>
            <a:custGeom>
              <a:avLst/>
              <a:gdLst>
                <a:gd name="T0" fmla="*/ 5 w 13"/>
                <a:gd name="T1" fmla="*/ 0 h 4"/>
                <a:gd name="T2" fmla="*/ 5 w 13"/>
                <a:gd name="T3" fmla="*/ 0 h 4"/>
                <a:gd name="T4" fmla="*/ 7 w 13"/>
                <a:gd name="T5" fmla="*/ 1 h 4"/>
                <a:gd name="T6" fmla="*/ 10 w 13"/>
                <a:gd name="T7" fmla="*/ 0 h 4"/>
                <a:gd name="T8" fmla="*/ 11 w 13"/>
                <a:gd name="T9" fmla="*/ 0 h 4"/>
                <a:gd name="T10" fmla="*/ 13 w 13"/>
                <a:gd name="T11" fmla="*/ 1 h 4"/>
                <a:gd name="T12" fmla="*/ 10 w 13"/>
                <a:gd name="T13" fmla="*/ 4 h 4"/>
                <a:gd name="T14" fmla="*/ 10 w 13"/>
                <a:gd name="T15" fmla="*/ 4 h 4"/>
                <a:gd name="T16" fmla="*/ 7 w 13"/>
                <a:gd name="T17" fmla="*/ 4 h 4"/>
                <a:gd name="T18" fmla="*/ 2 w 13"/>
                <a:gd name="T19" fmla="*/ 4 h 4"/>
                <a:gd name="T20" fmla="*/ 0 w 13"/>
                <a:gd name="T21" fmla="*/ 3 h 4"/>
                <a:gd name="T22" fmla="*/ 0 w 13"/>
                <a:gd name="T23" fmla="*/ 1 h 4"/>
                <a:gd name="T24" fmla="*/ 4 w 13"/>
                <a:gd name="T25" fmla="*/ 1 h 4"/>
                <a:gd name="T26" fmla="*/ 5 w 13"/>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4">
                  <a:moveTo>
                    <a:pt x="5" y="0"/>
                  </a:moveTo>
                  <a:lnTo>
                    <a:pt x="5" y="0"/>
                  </a:lnTo>
                  <a:lnTo>
                    <a:pt x="7" y="1"/>
                  </a:lnTo>
                  <a:lnTo>
                    <a:pt x="10" y="0"/>
                  </a:lnTo>
                  <a:lnTo>
                    <a:pt x="11" y="0"/>
                  </a:lnTo>
                  <a:lnTo>
                    <a:pt x="13" y="1"/>
                  </a:lnTo>
                  <a:lnTo>
                    <a:pt x="10" y="4"/>
                  </a:lnTo>
                  <a:lnTo>
                    <a:pt x="10" y="4"/>
                  </a:lnTo>
                  <a:lnTo>
                    <a:pt x="7" y="4"/>
                  </a:lnTo>
                  <a:lnTo>
                    <a:pt x="2" y="4"/>
                  </a:lnTo>
                  <a:lnTo>
                    <a:pt x="0" y="3"/>
                  </a:lnTo>
                  <a:lnTo>
                    <a:pt x="0" y="1"/>
                  </a:lnTo>
                  <a:lnTo>
                    <a:pt x="4" y="1"/>
                  </a:lnTo>
                  <a:lnTo>
                    <a:pt x="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98" name="Freeform 66"/>
            <p:cNvSpPr>
              <a:spLocks/>
            </p:cNvSpPr>
            <p:nvPr/>
          </p:nvSpPr>
          <p:spPr bwMode="auto">
            <a:xfrm>
              <a:off x="8275591" y="1630485"/>
              <a:ext cx="15594" cy="9747"/>
            </a:xfrm>
            <a:custGeom>
              <a:avLst/>
              <a:gdLst>
                <a:gd name="T0" fmla="*/ 7 w 8"/>
                <a:gd name="T1" fmla="*/ 0 h 5"/>
                <a:gd name="T2" fmla="*/ 8 w 8"/>
                <a:gd name="T3" fmla="*/ 2 h 5"/>
                <a:gd name="T4" fmla="*/ 8 w 8"/>
                <a:gd name="T5" fmla="*/ 2 h 5"/>
                <a:gd name="T6" fmla="*/ 5 w 8"/>
                <a:gd name="T7" fmla="*/ 5 h 5"/>
                <a:gd name="T8" fmla="*/ 2 w 8"/>
                <a:gd name="T9" fmla="*/ 5 h 5"/>
                <a:gd name="T10" fmla="*/ 0 w 8"/>
                <a:gd name="T11" fmla="*/ 3 h 5"/>
                <a:gd name="T12" fmla="*/ 0 w 8"/>
                <a:gd name="T13" fmla="*/ 3 h 5"/>
                <a:gd name="T14" fmla="*/ 2 w 8"/>
                <a:gd name="T15" fmla="*/ 2 h 5"/>
                <a:gd name="T16" fmla="*/ 2 w 8"/>
                <a:gd name="T17" fmla="*/ 2 h 5"/>
                <a:gd name="T18" fmla="*/ 7 w 8"/>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5">
                  <a:moveTo>
                    <a:pt x="7" y="0"/>
                  </a:moveTo>
                  <a:lnTo>
                    <a:pt x="8" y="2"/>
                  </a:lnTo>
                  <a:lnTo>
                    <a:pt x="8" y="2"/>
                  </a:lnTo>
                  <a:lnTo>
                    <a:pt x="5" y="5"/>
                  </a:lnTo>
                  <a:lnTo>
                    <a:pt x="2" y="5"/>
                  </a:lnTo>
                  <a:lnTo>
                    <a:pt x="0" y="3"/>
                  </a:lnTo>
                  <a:lnTo>
                    <a:pt x="0" y="3"/>
                  </a:lnTo>
                  <a:lnTo>
                    <a:pt x="2" y="2"/>
                  </a:lnTo>
                  <a:lnTo>
                    <a:pt x="2" y="2"/>
                  </a:lnTo>
                  <a:lnTo>
                    <a:pt x="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99" name="Freeform 67"/>
            <p:cNvSpPr>
              <a:spLocks/>
            </p:cNvSpPr>
            <p:nvPr/>
          </p:nvSpPr>
          <p:spPr bwMode="auto">
            <a:xfrm>
              <a:off x="8451021" y="1692860"/>
              <a:ext cx="37036" cy="9747"/>
            </a:xfrm>
            <a:custGeom>
              <a:avLst/>
              <a:gdLst>
                <a:gd name="T0" fmla="*/ 13 w 19"/>
                <a:gd name="T1" fmla="*/ 0 h 5"/>
                <a:gd name="T2" fmla="*/ 18 w 19"/>
                <a:gd name="T3" fmla="*/ 0 h 5"/>
                <a:gd name="T4" fmla="*/ 19 w 19"/>
                <a:gd name="T5" fmla="*/ 1 h 5"/>
                <a:gd name="T6" fmla="*/ 18 w 19"/>
                <a:gd name="T7" fmla="*/ 1 h 5"/>
                <a:gd name="T8" fmla="*/ 16 w 19"/>
                <a:gd name="T9" fmla="*/ 1 h 5"/>
                <a:gd name="T10" fmla="*/ 14 w 19"/>
                <a:gd name="T11" fmla="*/ 1 h 5"/>
                <a:gd name="T12" fmla="*/ 14 w 19"/>
                <a:gd name="T13" fmla="*/ 3 h 5"/>
                <a:gd name="T14" fmla="*/ 14 w 19"/>
                <a:gd name="T15" fmla="*/ 5 h 5"/>
                <a:gd name="T16" fmla="*/ 11 w 19"/>
                <a:gd name="T17" fmla="*/ 5 h 5"/>
                <a:gd name="T18" fmla="*/ 7 w 19"/>
                <a:gd name="T19" fmla="*/ 3 h 5"/>
                <a:gd name="T20" fmla="*/ 5 w 19"/>
                <a:gd name="T21" fmla="*/ 3 h 5"/>
                <a:gd name="T22" fmla="*/ 0 w 19"/>
                <a:gd name="T23" fmla="*/ 1 h 5"/>
                <a:gd name="T24" fmla="*/ 0 w 19"/>
                <a:gd name="T25" fmla="*/ 1 h 5"/>
                <a:gd name="T26" fmla="*/ 0 w 19"/>
                <a:gd name="T27" fmla="*/ 0 h 5"/>
                <a:gd name="T28" fmla="*/ 3 w 19"/>
                <a:gd name="T29" fmla="*/ 1 h 5"/>
                <a:gd name="T30" fmla="*/ 7 w 19"/>
                <a:gd name="T31" fmla="*/ 0 h 5"/>
                <a:gd name="T32" fmla="*/ 11 w 19"/>
                <a:gd name="T33" fmla="*/ 0 h 5"/>
                <a:gd name="T34" fmla="*/ 13 w 19"/>
                <a:gd name="T3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 h="5">
                  <a:moveTo>
                    <a:pt x="13" y="0"/>
                  </a:moveTo>
                  <a:lnTo>
                    <a:pt x="18" y="0"/>
                  </a:lnTo>
                  <a:lnTo>
                    <a:pt x="19" y="1"/>
                  </a:lnTo>
                  <a:lnTo>
                    <a:pt x="18" y="1"/>
                  </a:lnTo>
                  <a:lnTo>
                    <a:pt x="16" y="1"/>
                  </a:lnTo>
                  <a:lnTo>
                    <a:pt x="14" y="1"/>
                  </a:lnTo>
                  <a:lnTo>
                    <a:pt x="14" y="3"/>
                  </a:lnTo>
                  <a:lnTo>
                    <a:pt x="14" y="5"/>
                  </a:lnTo>
                  <a:lnTo>
                    <a:pt x="11" y="5"/>
                  </a:lnTo>
                  <a:lnTo>
                    <a:pt x="7" y="3"/>
                  </a:lnTo>
                  <a:lnTo>
                    <a:pt x="5" y="3"/>
                  </a:lnTo>
                  <a:lnTo>
                    <a:pt x="0" y="1"/>
                  </a:lnTo>
                  <a:lnTo>
                    <a:pt x="0" y="1"/>
                  </a:lnTo>
                  <a:lnTo>
                    <a:pt x="0" y="0"/>
                  </a:lnTo>
                  <a:lnTo>
                    <a:pt x="3" y="1"/>
                  </a:lnTo>
                  <a:lnTo>
                    <a:pt x="7" y="0"/>
                  </a:lnTo>
                  <a:lnTo>
                    <a:pt x="11" y="0"/>
                  </a:lnTo>
                  <a:lnTo>
                    <a:pt x="1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00" name="Freeform 68"/>
            <p:cNvSpPr>
              <a:spLocks/>
            </p:cNvSpPr>
            <p:nvPr/>
          </p:nvSpPr>
          <p:spPr bwMode="auto">
            <a:xfrm>
              <a:off x="8491954" y="1688962"/>
              <a:ext cx="7797" cy="9747"/>
            </a:xfrm>
            <a:custGeom>
              <a:avLst/>
              <a:gdLst>
                <a:gd name="T0" fmla="*/ 1 w 4"/>
                <a:gd name="T1" fmla="*/ 0 h 5"/>
                <a:gd name="T2" fmla="*/ 3 w 4"/>
                <a:gd name="T3" fmla="*/ 0 h 5"/>
                <a:gd name="T4" fmla="*/ 3 w 4"/>
                <a:gd name="T5" fmla="*/ 2 h 5"/>
                <a:gd name="T6" fmla="*/ 4 w 4"/>
                <a:gd name="T7" fmla="*/ 2 h 5"/>
                <a:gd name="T8" fmla="*/ 3 w 4"/>
                <a:gd name="T9" fmla="*/ 3 h 5"/>
                <a:gd name="T10" fmla="*/ 1 w 4"/>
                <a:gd name="T11" fmla="*/ 5 h 5"/>
                <a:gd name="T12" fmla="*/ 0 w 4"/>
                <a:gd name="T13" fmla="*/ 5 h 5"/>
                <a:gd name="T14" fmla="*/ 0 w 4"/>
                <a:gd name="T15" fmla="*/ 5 h 5"/>
                <a:gd name="T16" fmla="*/ 0 w 4"/>
                <a:gd name="T17" fmla="*/ 5 h 5"/>
                <a:gd name="T18" fmla="*/ 0 w 4"/>
                <a:gd name="T19" fmla="*/ 3 h 5"/>
                <a:gd name="T20" fmla="*/ 1 w 4"/>
                <a:gd name="T21" fmla="*/ 0 h 5"/>
                <a:gd name="T22" fmla="*/ 1 w 4"/>
                <a:gd name="T23" fmla="*/ 0 h 5"/>
                <a:gd name="T24" fmla="*/ 1 w 4"/>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5">
                  <a:moveTo>
                    <a:pt x="1" y="0"/>
                  </a:moveTo>
                  <a:lnTo>
                    <a:pt x="3" y="0"/>
                  </a:lnTo>
                  <a:lnTo>
                    <a:pt x="3" y="2"/>
                  </a:lnTo>
                  <a:lnTo>
                    <a:pt x="4" y="2"/>
                  </a:lnTo>
                  <a:lnTo>
                    <a:pt x="3" y="3"/>
                  </a:lnTo>
                  <a:lnTo>
                    <a:pt x="1" y="5"/>
                  </a:lnTo>
                  <a:lnTo>
                    <a:pt x="0" y="5"/>
                  </a:lnTo>
                  <a:lnTo>
                    <a:pt x="0" y="5"/>
                  </a:lnTo>
                  <a:lnTo>
                    <a:pt x="0" y="5"/>
                  </a:lnTo>
                  <a:lnTo>
                    <a:pt x="0" y="3"/>
                  </a:lnTo>
                  <a:lnTo>
                    <a:pt x="1" y="0"/>
                  </a:lnTo>
                  <a:lnTo>
                    <a:pt x="1" y="0"/>
                  </a:lnTo>
                  <a:lnTo>
                    <a:pt x="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01" name="Freeform 69"/>
            <p:cNvSpPr>
              <a:spLocks/>
            </p:cNvSpPr>
            <p:nvPr/>
          </p:nvSpPr>
          <p:spPr bwMode="auto">
            <a:xfrm>
              <a:off x="8086516" y="1811763"/>
              <a:ext cx="7797" cy="5848"/>
            </a:xfrm>
            <a:custGeom>
              <a:avLst/>
              <a:gdLst>
                <a:gd name="T0" fmla="*/ 1 w 4"/>
                <a:gd name="T1" fmla="*/ 0 h 3"/>
                <a:gd name="T2" fmla="*/ 3 w 4"/>
                <a:gd name="T3" fmla="*/ 2 h 3"/>
                <a:gd name="T4" fmla="*/ 4 w 4"/>
                <a:gd name="T5" fmla="*/ 2 h 3"/>
                <a:gd name="T6" fmla="*/ 4 w 4"/>
                <a:gd name="T7" fmla="*/ 3 h 3"/>
                <a:gd name="T8" fmla="*/ 3 w 4"/>
                <a:gd name="T9" fmla="*/ 3 h 3"/>
                <a:gd name="T10" fmla="*/ 1 w 4"/>
                <a:gd name="T11" fmla="*/ 3 h 3"/>
                <a:gd name="T12" fmla="*/ 0 w 4"/>
                <a:gd name="T13" fmla="*/ 3 h 3"/>
                <a:gd name="T14" fmla="*/ 0 w 4"/>
                <a:gd name="T15" fmla="*/ 2 h 3"/>
                <a:gd name="T16" fmla="*/ 0 w 4"/>
                <a:gd name="T17" fmla="*/ 2 h 3"/>
                <a:gd name="T18" fmla="*/ 1 w 4"/>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1" y="0"/>
                  </a:moveTo>
                  <a:lnTo>
                    <a:pt x="3" y="2"/>
                  </a:lnTo>
                  <a:lnTo>
                    <a:pt x="4" y="2"/>
                  </a:lnTo>
                  <a:lnTo>
                    <a:pt x="4" y="3"/>
                  </a:lnTo>
                  <a:lnTo>
                    <a:pt x="3" y="3"/>
                  </a:lnTo>
                  <a:lnTo>
                    <a:pt x="1" y="3"/>
                  </a:lnTo>
                  <a:lnTo>
                    <a:pt x="0" y="3"/>
                  </a:lnTo>
                  <a:lnTo>
                    <a:pt x="0" y="2"/>
                  </a:lnTo>
                  <a:lnTo>
                    <a:pt x="0" y="2"/>
                  </a:lnTo>
                  <a:lnTo>
                    <a:pt x="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02" name="Freeform 70"/>
            <p:cNvSpPr>
              <a:spLocks/>
            </p:cNvSpPr>
            <p:nvPr/>
          </p:nvSpPr>
          <p:spPr bwMode="auto">
            <a:xfrm>
              <a:off x="8098212" y="1815662"/>
              <a:ext cx="21442" cy="5848"/>
            </a:xfrm>
            <a:custGeom>
              <a:avLst/>
              <a:gdLst>
                <a:gd name="T0" fmla="*/ 5 w 11"/>
                <a:gd name="T1" fmla="*/ 0 h 3"/>
                <a:gd name="T2" fmla="*/ 9 w 11"/>
                <a:gd name="T3" fmla="*/ 0 h 3"/>
                <a:gd name="T4" fmla="*/ 11 w 11"/>
                <a:gd name="T5" fmla="*/ 1 h 3"/>
                <a:gd name="T6" fmla="*/ 11 w 11"/>
                <a:gd name="T7" fmla="*/ 1 h 3"/>
                <a:gd name="T8" fmla="*/ 9 w 11"/>
                <a:gd name="T9" fmla="*/ 1 h 3"/>
                <a:gd name="T10" fmla="*/ 9 w 11"/>
                <a:gd name="T11" fmla="*/ 1 h 3"/>
                <a:gd name="T12" fmla="*/ 8 w 11"/>
                <a:gd name="T13" fmla="*/ 3 h 3"/>
                <a:gd name="T14" fmla="*/ 5 w 11"/>
                <a:gd name="T15" fmla="*/ 1 h 3"/>
                <a:gd name="T16" fmla="*/ 0 w 11"/>
                <a:gd name="T17" fmla="*/ 1 h 3"/>
                <a:gd name="T18" fmla="*/ 1 w 11"/>
                <a:gd name="T19" fmla="*/ 0 h 3"/>
                <a:gd name="T20" fmla="*/ 5 w 11"/>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3">
                  <a:moveTo>
                    <a:pt x="5" y="0"/>
                  </a:moveTo>
                  <a:lnTo>
                    <a:pt x="9" y="0"/>
                  </a:lnTo>
                  <a:lnTo>
                    <a:pt x="11" y="1"/>
                  </a:lnTo>
                  <a:lnTo>
                    <a:pt x="11" y="1"/>
                  </a:lnTo>
                  <a:lnTo>
                    <a:pt x="9" y="1"/>
                  </a:lnTo>
                  <a:lnTo>
                    <a:pt x="9" y="1"/>
                  </a:lnTo>
                  <a:lnTo>
                    <a:pt x="8" y="3"/>
                  </a:lnTo>
                  <a:lnTo>
                    <a:pt x="5" y="1"/>
                  </a:lnTo>
                  <a:lnTo>
                    <a:pt x="0" y="1"/>
                  </a:lnTo>
                  <a:lnTo>
                    <a:pt x="1" y="0"/>
                  </a:lnTo>
                  <a:lnTo>
                    <a:pt x="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03" name="Freeform 71"/>
            <p:cNvSpPr>
              <a:spLocks/>
            </p:cNvSpPr>
            <p:nvPr/>
          </p:nvSpPr>
          <p:spPr bwMode="auto">
            <a:xfrm>
              <a:off x="8297032" y="1384883"/>
              <a:ext cx="46781" cy="9747"/>
            </a:xfrm>
            <a:custGeom>
              <a:avLst/>
              <a:gdLst>
                <a:gd name="T0" fmla="*/ 4 w 24"/>
                <a:gd name="T1" fmla="*/ 0 h 5"/>
                <a:gd name="T2" fmla="*/ 18 w 24"/>
                <a:gd name="T3" fmla="*/ 0 h 5"/>
                <a:gd name="T4" fmla="*/ 22 w 24"/>
                <a:gd name="T5" fmla="*/ 2 h 5"/>
                <a:gd name="T6" fmla="*/ 24 w 24"/>
                <a:gd name="T7" fmla="*/ 3 h 5"/>
                <a:gd name="T8" fmla="*/ 19 w 24"/>
                <a:gd name="T9" fmla="*/ 5 h 5"/>
                <a:gd name="T10" fmla="*/ 2 w 24"/>
                <a:gd name="T11" fmla="*/ 3 h 5"/>
                <a:gd name="T12" fmla="*/ 0 w 24"/>
                <a:gd name="T13" fmla="*/ 2 h 5"/>
                <a:gd name="T14" fmla="*/ 0 w 24"/>
                <a:gd name="T15" fmla="*/ 2 h 5"/>
                <a:gd name="T16" fmla="*/ 4 w 2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5">
                  <a:moveTo>
                    <a:pt x="4" y="0"/>
                  </a:moveTo>
                  <a:lnTo>
                    <a:pt x="18" y="0"/>
                  </a:lnTo>
                  <a:lnTo>
                    <a:pt x="22" y="2"/>
                  </a:lnTo>
                  <a:lnTo>
                    <a:pt x="24" y="3"/>
                  </a:lnTo>
                  <a:lnTo>
                    <a:pt x="19" y="5"/>
                  </a:lnTo>
                  <a:lnTo>
                    <a:pt x="2" y="3"/>
                  </a:lnTo>
                  <a:lnTo>
                    <a:pt x="0" y="2"/>
                  </a:lnTo>
                  <a:lnTo>
                    <a:pt x="0" y="2"/>
                  </a:lnTo>
                  <a:lnTo>
                    <a:pt x="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04" name="Freeform 72"/>
            <p:cNvSpPr>
              <a:spLocks/>
            </p:cNvSpPr>
            <p:nvPr/>
          </p:nvSpPr>
          <p:spPr bwMode="auto">
            <a:xfrm>
              <a:off x="8332118" y="1462852"/>
              <a:ext cx="76020" cy="23391"/>
            </a:xfrm>
            <a:custGeom>
              <a:avLst/>
              <a:gdLst>
                <a:gd name="T0" fmla="*/ 9 w 39"/>
                <a:gd name="T1" fmla="*/ 0 h 12"/>
                <a:gd name="T2" fmla="*/ 15 w 39"/>
                <a:gd name="T3" fmla="*/ 0 h 12"/>
                <a:gd name="T4" fmla="*/ 22 w 39"/>
                <a:gd name="T5" fmla="*/ 1 h 12"/>
                <a:gd name="T6" fmla="*/ 34 w 39"/>
                <a:gd name="T7" fmla="*/ 3 h 12"/>
                <a:gd name="T8" fmla="*/ 39 w 39"/>
                <a:gd name="T9" fmla="*/ 4 h 12"/>
                <a:gd name="T10" fmla="*/ 36 w 39"/>
                <a:gd name="T11" fmla="*/ 7 h 12"/>
                <a:gd name="T12" fmla="*/ 33 w 39"/>
                <a:gd name="T13" fmla="*/ 7 h 12"/>
                <a:gd name="T14" fmla="*/ 30 w 39"/>
                <a:gd name="T15" fmla="*/ 9 h 12"/>
                <a:gd name="T16" fmla="*/ 27 w 39"/>
                <a:gd name="T17" fmla="*/ 11 h 12"/>
                <a:gd name="T18" fmla="*/ 22 w 39"/>
                <a:gd name="T19" fmla="*/ 12 h 12"/>
                <a:gd name="T20" fmla="*/ 19 w 39"/>
                <a:gd name="T21" fmla="*/ 12 h 12"/>
                <a:gd name="T22" fmla="*/ 15 w 39"/>
                <a:gd name="T23" fmla="*/ 12 h 12"/>
                <a:gd name="T24" fmla="*/ 8 w 39"/>
                <a:gd name="T25" fmla="*/ 7 h 12"/>
                <a:gd name="T26" fmla="*/ 3 w 39"/>
                <a:gd name="T27" fmla="*/ 6 h 12"/>
                <a:gd name="T28" fmla="*/ 0 w 39"/>
                <a:gd name="T29" fmla="*/ 4 h 12"/>
                <a:gd name="T30" fmla="*/ 0 w 39"/>
                <a:gd name="T31" fmla="*/ 1 h 12"/>
                <a:gd name="T32" fmla="*/ 1 w 39"/>
                <a:gd name="T33" fmla="*/ 0 h 12"/>
                <a:gd name="T34" fmla="*/ 4 w 39"/>
                <a:gd name="T35" fmla="*/ 0 h 12"/>
                <a:gd name="T36" fmla="*/ 9 w 39"/>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 h="12">
                  <a:moveTo>
                    <a:pt x="9" y="0"/>
                  </a:moveTo>
                  <a:lnTo>
                    <a:pt x="15" y="0"/>
                  </a:lnTo>
                  <a:lnTo>
                    <a:pt x="22" y="1"/>
                  </a:lnTo>
                  <a:lnTo>
                    <a:pt x="34" y="3"/>
                  </a:lnTo>
                  <a:lnTo>
                    <a:pt x="39" y="4"/>
                  </a:lnTo>
                  <a:lnTo>
                    <a:pt x="36" y="7"/>
                  </a:lnTo>
                  <a:lnTo>
                    <a:pt x="33" y="7"/>
                  </a:lnTo>
                  <a:lnTo>
                    <a:pt x="30" y="9"/>
                  </a:lnTo>
                  <a:lnTo>
                    <a:pt x="27" y="11"/>
                  </a:lnTo>
                  <a:lnTo>
                    <a:pt x="22" y="12"/>
                  </a:lnTo>
                  <a:lnTo>
                    <a:pt x="19" y="12"/>
                  </a:lnTo>
                  <a:lnTo>
                    <a:pt x="15" y="12"/>
                  </a:lnTo>
                  <a:lnTo>
                    <a:pt x="8" y="7"/>
                  </a:lnTo>
                  <a:lnTo>
                    <a:pt x="3" y="6"/>
                  </a:lnTo>
                  <a:lnTo>
                    <a:pt x="0" y="4"/>
                  </a:lnTo>
                  <a:lnTo>
                    <a:pt x="0" y="1"/>
                  </a:lnTo>
                  <a:lnTo>
                    <a:pt x="1" y="0"/>
                  </a:lnTo>
                  <a:lnTo>
                    <a:pt x="4" y="0"/>
                  </a:lnTo>
                  <a:lnTo>
                    <a:pt x="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05" name="Freeform 73"/>
            <p:cNvSpPr>
              <a:spLocks/>
            </p:cNvSpPr>
            <p:nvPr/>
          </p:nvSpPr>
          <p:spPr bwMode="auto">
            <a:xfrm>
              <a:off x="8449071" y="1636333"/>
              <a:ext cx="37036" cy="15594"/>
            </a:xfrm>
            <a:custGeom>
              <a:avLst/>
              <a:gdLst>
                <a:gd name="T0" fmla="*/ 19 w 19"/>
                <a:gd name="T1" fmla="*/ 0 h 8"/>
                <a:gd name="T2" fmla="*/ 19 w 19"/>
                <a:gd name="T3" fmla="*/ 2 h 8"/>
                <a:gd name="T4" fmla="*/ 19 w 19"/>
                <a:gd name="T5" fmla="*/ 4 h 8"/>
                <a:gd name="T6" fmla="*/ 17 w 19"/>
                <a:gd name="T7" fmla="*/ 5 h 8"/>
                <a:gd name="T8" fmla="*/ 15 w 19"/>
                <a:gd name="T9" fmla="*/ 7 h 8"/>
                <a:gd name="T10" fmla="*/ 14 w 19"/>
                <a:gd name="T11" fmla="*/ 7 h 8"/>
                <a:gd name="T12" fmla="*/ 14 w 19"/>
                <a:gd name="T13" fmla="*/ 8 h 8"/>
                <a:gd name="T14" fmla="*/ 12 w 19"/>
                <a:gd name="T15" fmla="*/ 7 h 8"/>
                <a:gd name="T16" fmla="*/ 9 w 19"/>
                <a:gd name="T17" fmla="*/ 8 h 8"/>
                <a:gd name="T18" fmla="*/ 8 w 19"/>
                <a:gd name="T19" fmla="*/ 8 h 8"/>
                <a:gd name="T20" fmla="*/ 6 w 19"/>
                <a:gd name="T21" fmla="*/ 7 h 8"/>
                <a:gd name="T22" fmla="*/ 1 w 19"/>
                <a:gd name="T23" fmla="*/ 7 h 8"/>
                <a:gd name="T24" fmla="*/ 0 w 19"/>
                <a:gd name="T25" fmla="*/ 7 h 8"/>
                <a:gd name="T26" fmla="*/ 3 w 19"/>
                <a:gd name="T27" fmla="*/ 5 h 8"/>
                <a:gd name="T28" fmla="*/ 9 w 19"/>
                <a:gd name="T29" fmla="*/ 5 h 8"/>
                <a:gd name="T30" fmla="*/ 19 w 19"/>
                <a:gd name="T3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8">
                  <a:moveTo>
                    <a:pt x="19" y="0"/>
                  </a:moveTo>
                  <a:lnTo>
                    <a:pt x="19" y="2"/>
                  </a:lnTo>
                  <a:lnTo>
                    <a:pt x="19" y="4"/>
                  </a:lnTo>
                  <a:lnTo>
                    <a:pt x="17" y="5"/>
                  </a:lnTo>
                  <a:lnTo>
                    <a:pt x="15" y="7"/>
                  </a:lnTo>
                  <a:lnTo>
                    <a:pt x="14" y="7"/>
                  </a:lnTo>
                  <a:lnTo>
                    <a:pt x="14" y="8"/>
                  </a:lnTo>
                  <a:lnTo>
                    <a:pt x="12" y="7"/>
                  </a:lnTo>
                  <a:lnTo>
                    <a:pt x="9" y="8"/>
                  </a:lnTo>
                  <a:lnTo>
                    <a:pt x="8" y="8"/>
                  </a:lnTo>
                  <a:lnTo>
                    <a:pt x="6" y="7"/>
                  </a:lnTo>
                  <a:lnTo>
                    <a:pt x="1" y="7"/>
                  </a:lnTo>
                  <a:lnTo>
                    <a:pt x="0" y="7"/>
                  </a:lnTo>
                  <a:lnTo>
                    <a:pt x="3" y="5"/>
                  </a:lnTo>
                  <a:lnTo>
                    <a:pt x="9" y="5"/>
                  </a:lnTo>
                  <a:lnTo>
                    <a:pt x="1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06" name="Freeform 74"/>
            <p:cNvSpPr>
              <a:spLocks/>
            </p:cNvSpPr>
            <p:nvPr/>
          </p:nvSpPr>
          <p:spPr bwMode="auto">
            <a:xfrm>
              <a:off x="8343813" y="1382935"/>
              <a:ext cx="177380" cy="81867"/>
            </a:xfrm>
            <a:custGeom>
              <a:avLst/>
              <a:gdLst>
                <a:gd name="T0" fmla="*/ 63 w 91"/>
                <a:gd name="T1" fmla="*/ 0 h 42"/>
                <a:gd name="T2" fmla="*/ 66 w 91"/>
                <a:gd name="T3" fmla="*/ 1 h 42"/>
                <a:gd name="T4" fmla="*/ 71 w 91"/>
                <a:gd name="T5" fmla="*/ 4 h 42"/>
                <a:gd name="T6" fmla="*/ 73 w 91"/>
                <a:gd name="T7" fmla="*/ 8 h 42"/>
                <a:gd name="T8" fmla="*/ 76 w 91"/>
                <a:gd name="T9" fmla="*/ 11 h 42"/>
                <a:gd name="T10" fmla="*/ 90 w 91"/>
                <a:gd name="T11" fmla="*/ 14 h 42"/>
                <a:gd name="T12" fmla="*/ 91 w 91"/>
                <a:gd name="T13" fmla="*/ 17 h 42"/>
                <a:gd name="T14" fmla="*/ 90 w 91"/>
                <a:gd name="T15" fmla="*/ 19 h 42"/>
                <a:gd name="T16" fmla="*/ 82 w 91"/>
                <a:gd name="T17" fmla="*/ 20 h 42"/>
                <a:gd name="T18" fmla="*/ 79 w 91"/>
                <a:gd name="T19" fmla="*/ 25 h 42"/>
                <a:gd name="T20" fmla="*/ 80 w 91"/>
                <a:gd name="T21" fmla="*/ 25 h 42"/>
                <a:gd name="T22" fmla="*/ 84 w 91"/>
                <a:gd name="T23" fmla="*/ 31 h 42"/>
                <a:gd name="T24" fmla="*/ 84 w 91"/>
                <a:gd name="T25" fmla="*/ 33 h 42"/>
                <a:gd name="T26" fmla="*/ 63 w 91"/>
                <a:gd name="T27" fmla="*/ 36 h 42"/>
                <a:gd name="T28" fmla="*/ 46 w 91"/>
                <a:gd name="T29" fmla="*/ 37 h 42"/>
                <a:gd name="T30" fmla="*/ 41 w 91"/>
                <a:gd name="T31" fmla="*/ 39 h 42"/>
                <a:gd name="T32" fmla="*/ 30 w 91"/>
                <a:gd name="T33" fmla="*/ 42 h 42"/>
                <a:gd name="T34" fmla="*/ 9 w 91"/>
                <a:gd name="T35" fmla="*/ 36 h 42"/>
                <a:gd name="T36" fmla="*/ 5 w 91"/>
                <a:gd name="T37" fmla="*/ 34 h 42"/>
                <a:gd name="T38" fmla="*/ 0 w 91"/>
                <a:gd name="T39" fmla="*/ 30 h 42"/>
                <a:gd name="T40" fmla="*/ 5 w 91"/>
                <a:gd name="T41" fmla="*/ 26 h 42"/>
                <a:gd name="T42" fmla="*/ 16 w 91"/>
                <a:gd name="T43" fmla="*/ 25 h 42"/>
                <a:gd name="T44" fmla="*/ 21 w 91"/>
                <a:gd name="T45" fmla="*/ 19 h 42"/>
                <a:gd name="T46" fmla="*/ 17 w 91"/>
                <a:gd name="T47" fmla="*/ 17 h 42"/>
                <a:gd name="T48" fmla="*/ 16 w 91"/>
                <a:gd name="T49" fmla="*/ 15 h 42"/>
                <a:gd name="T50" fmla="*/ 17 w 91"/>
                <a:gd name="T51" fmla="*/ 12 h 42"/>
                <a:gd name="T52" fmla="*/ 22 w 91"/>
                <a:gd name="T53" fmla="*/ 9 h 42"/>
                <a:gd name="T54" fmla="*/ 28 w 91"/>
                <a:gd name="T55" fmla="*/ 8 h 42"/>
                <a:gd name="T56" fmla="*/ 35 w 91"/>
                <a:gd name="T57" fmla="*/ 6 h 42"/>
                <a:gd name="T58" fmla="*/ 41 w 91"/>
                <a:gd name="T59" fmla="*/ 4 h 42"/>
                <a:gd name="T60" fmla="*/ 47 w 91"/>
                <a:gd name="T61" fmla="*/ 4 h 42"/>
                <a:gd name="T62" fmla="*/ 52 w 91"/>
                <a:gd name="T6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1" h="42">
                  <a:moveTo>
                    <a:pt x="62" y="0"/>
                  </a:moveTo>
                  <a:lnTo>
                    <a:pt x="63" y="0"/>
                  </a:lnTo>
                  <a:lnTo>
                    <a:pt x="65" y="1"/>
                  </a:lnTo>
                  <a:lnTo>
                    <a:pt x="66" y="1"/>
                  </a:lnTo>
                  <a:lnTo>
                    <a:pt x="68" y="3"/>
                  </a:lnTo>
                  <a:lnTo>
                    <a:pt x="71" y="4"/>
                  </a:lnTo>
                  <a:lnTo>
                    <a:pt x="73" y="6"/>
                  </a:lnTo>
                  <a:lnTo>
                    <a:pt x="73" y="8"/>
                  </a:lnTo>
                  <a:lnTo>
                    <a:pt x="74" y="9"/>
                  </a:lnTo>
                  <a:lnTo>
                    <a:pt x="76" y="11"/>
                  </a:lnTo>
                  <a:lnTo>
                    <a:pt x="85" y="14"/>
                  </a:lnTo>
                  <a:lnTo>
                    <a:pt x="90" y="14"/>
                  </a:lnTo>
                  <a:lnTo>
                    <a:pt x="91" y="15"/>
                  </a:lnTo>
                  <a:lnTo>
                    <a:pt x="91" y="17"/>
                  </a:lnTo>
                  <a:lnTo>
                    <a:pt x="91" y="19"/>
                  </a:lnTo>
                  <a:lnTo>
                    <a:pt x="90" y="19"/>
                  </a:lnTo>
                  <a:lnTo>
                    <a:pt x="88" y="20"/>
                  </a:lnTo>
                  <a:lnTo>
                    <a:pt x="82" y="20"/>
                  </a:lnTo>
                  <a:lnTo>
                    <a:pt x="80" y="22"/>
                  </a:lnTo>
                  <a:lnTo>
                    <a:pt x="79" y="25"/>
                  </a:lnTo>
                  <a:lnTo>
                    <a:pt x="80" y="25"/>
                  </a:lnTo>
                  <a:lnTo>
                    <a:pt x="80" y="25"/>
                  </a:lnTo>
                  <a:lnTo>
                    <a:pt x="82" y="30"/>
                  </a:lnTo>
                  <a:lnTo>
                    <a:pt x="84" y="31"/>
                  </a:lnTo>
                  <a:lnTo>
                    <a:pt x="85" y="31"/>
                  </a:lnTo>
                  <a:lnTo>
                    <a:pt x="84" y="33"/>
                  </a:lnTo>
                  <a:lnTo>
                    <a:pt x="82" y="34"/>
                  </a:lnTo>
                  <a:lnTo>
                    <a:pt x="63" y="36"/>
                  </a:lnTo>
                  <a:lnTo>
                    <a:pt x="49" y="37"/>
                  </a:lnTo>
                  <a:lnTo>
                    <a:pt x="46" y="37"/>
                  </a:lnTo>
                  <a:lnTo>
                    <a:pt x="44" y="37"/>
                  </a:lnTo>
                  <a:lnTo>
                    <a:pt x="41" y="39"/>
                  </a:lnTo>
                  <a:lnTo>
                    <a:pt x="33" y="42"/>
                  </a:lnTo>
                  <a:lnTo>
                    <a:pt x="30" y="42"/>
                  </a:lnTo>
                  <a:lnTo>
                    <a:pt x="21" y="39"/>
                  </a:lnTo>
                  <a:lnTo>
                    <a:pt x="9" y="36"/>
                  </a:lnTo>
                  <a:lnTo>
                    <a:pt x="8" y="34"/>
                  </a:lnTo>
                  <a:lnTo>
                    <a:pt x="5" y="34"/>
                  </a:lnTo>
                  <a:lnTo>
                    <a:pt x="2" y="33"/>
                  </a:lnTo>
                  <a:lnTo>
                    <a:pt x="0" y="30"/>
                  </a:lnTo>
                  <a:lnTo>
                    <a:pt x="2" y="28"/>
                  </a:lnTo>
                  <a:lnTo>
                    <a:pt x="5" y="26"/>
                  </a:lnTo>
                  <a:lnTo>
                    <a:pt x="9" y="25"/>
                  </a:lnTo>
                  <a:lnTo>
                    <a:pt x="16" y="25"/>
                  </a:lnTo>
                  <a:lnTo>
                    <a:pt x="19" y="22"/>
                  </a:lnTo>
                  <a:lnTo>
                    <a:pt x="21" y="19"/>
                  </a:lnTo>
                  <a:lnTo>
                    <a:pt x="25" y="15"/>
                  </a:lnTo>
                  <a:lnTo>
                    <a:pt x="17" y="17"/>
                  </a:lnTo>
                  <a:lnTo>
                    <a:pt x="16" y="15"/>
                  </a:lnTo>
                  <a:lnTo>
                    <a:pt x="16" y="15"/>
                  </a:lnTo>
                  <a:lnTo>
                    <a:pt x="17" y="12"/>
                  </a:lnTo>
                  <a:lnTo>
                    <a:pt x="17" y="12"/>
                  </a:lnTo>
                  <a:lnTo>
                    <a:pt x="21" y="11"/>
                  </a:lnTo>
                  <a:lnTo>
                    <a:pt x="22" y="9"/>
                  </a:lnTo>
                  <a:lnTo>
                    <a:pt x="27" y="8"/>
                  </a:lnTo>
                  <a:lnTo>
                    <a:pt x="28" y="8"/>
                  </a:lnTo>
                  <a:lnTo>
                    <a:pt x="30" y="8"/>
                  </a:lnTo>
                  <a:lnTo>
                    <a:pt x="35" y="6"/>
                  </a:lnTo>
                  <a:lnTo>
                    <a:pt x="38" y="6"/>
                  </a:lnTo>
                  <a:lnTo>
                    <a:pt x="41" y="4"/>
                  </a:lnTo>
                  <a:lnTo>
                    <a:pt x="44" y="4"/>
                  </a:lnTo>
                  <a:lnTo>
                    <a:pt x="47" y="4"/>
                  </a:lnTo>
                  <a:lnTo>
                    <a:pt x="50" y="3"/>
                  </a:lnTo>
                  <a:lnTo>
                    <a:pt x="52" y="0"/>
                  </a:lnTo>
                  <a:lnTo>
                    <a:pt x="6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07" name="Freeform 75"/>
            <p:cNvSpPr>
              <a:spLocks/>
            </p:cNvSpPr>
            <p:nvPr/>
          </p:nvSpPr>
          <p:spPr bwMode="auto">
            <a:xfrm>
              <a:off x="7991005" y="1400477"/>
              <a:ext cx="38984" cy="11695"/>
            </a:xfrm>
            <a:custGeom>
              <a:avLst/>
              <a:gdLst>
                <a:gd name="T0" fmla="*/ 11 w 20"/>
                <a:gd name="T1" fmla="*/ 0 h 6"/>
                <a:gd name="T2" fmla="*/ 19 w 20"/>
                <a:gd name="T3" fmla="*/ 2 h 6"/>
                <a:gd name="T4" fmla="*/ 20 w 20"/>
                <a:gd name="T5" fmla="*/ 2 h 6"/>
                <a:gd name="T6" fmla="*/ 20 w 20"/>
                <a:gd name="T7" fmla="*/ 3 h 6"/>
                <a:gd name="T8" fmla="*/ 19 w 20"/>
                <a:gd name="T9" fmla="*/ 3 h 6"/>
                <a:gd name="T10" fmla="*/ 14 w 20"/>
                <a:gd name="T11" fmla="*/ 5 h 6"/>
                <a:gd name="T12" fmla="*/ 1 w 20"/>
                <a:gd name="T13" fmla="*/ 6 h 6"/>
                <a:gd name="T14" fmla="*/ 0 w 20"/>
                <a:gd name="T15" fmla="*/ 5 h 6"/>
                <a:gd name="T16" fmla="*/ 0 w 20"/>
                <a:gd name="T17" fmla="*/ 5 h 6"/>
                <a:gd name="T18" fmla="*/ 1 w 20"/>
                <a:gd name="T19" fmla="*/ 2 h 6"/>
                <a:gd name="T20" fmla="*/ 3 w 20"/>
                <a:gd name="T21" fmla="*/ 0 h 6"/>
                <a:gd name="T22" fmla="*/ 11 w 20"/>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6">
                  <a:moveTo>
                    <a:pt x="11" y="0"/>
                  </a:moveTo>
                  <a:lnTo>
                    <a:pt x="19" y="2"/>
                  </a:lnTo>
                  <a:lnTo>
                    <a:pt x="20" y="2"/>
                  </a:lnTo>
                  <a:lnTo>
                    <a:pt x="20" y="3"/>
                  </a:lnTo>
                  <a:lnTo>
                    <a:pt x="19" y="3"/>
                  </a:lnTo>
                  <a:lnTo>
                    <a:pt x="14" y="5"/>
                  </a:lnTo>
                  <a:lnTo>
                    <a:pt x="1" y="6"/>
                  </a:lnTo>
                  <a:lnTo>
                    <a:pt x="0" y="5"/>
                  </a:lnTo>
                  <a:lnTo>
                    <a:pt x="0" y="5"/>
                  </a:lnTo>
                  <a:lnTo>
                    <a:pt x="1" y="2"/>
                  </a:lnTo>
                  <a:lnTo>
                    <a:pt x="3" y="0"/>
                  </a:lnTo>
                  <a:lnTo>
                    <a:pt x="1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08" name="Freeform 76"/>
            <p:cNvSpPr>
              <a:spLocks/>
            </p:cNvSpPr>
            <p:nvPr/>
          </p:nvSpPr>
          <p:spPr bwMode="auto">
            <a:xfrm>
              <a:off x="7279539" y="1649977"/>
              <a:ext cx="428829" cy="210516"/>
            </a:xfrm>
            <a:custGeom>
              <a:avLst/>
              <a:gdLst>
                <a:gd name="T0" fmla="*/ 216 w 220"/>
                <a:gd name="T1" fmla="*/ 4 h 108"/>
                <a:gd name="T2" fmla="*/ 218 w 220"/>
                <a:gd name="T3" fmla="*/ 11 h 108"/>
                <a:gd name="T4" fmla="*/ 209 w 220"/>
                <a:gd name="T5" fmla="*/ 22 h 108"/>
                <a:gd name="T6" fmla="*/ 193 w 220"/>
                <a:gd name="T7" fmla="*/ 27 h 108"/>
                <a:gd name="T8" fmla="*/ 171 w 220"/>
                <a:gd name="T9" fmla="*/ 33 h 108"/>
                <a:gd name="T10" fmla="*/ 144 w 220"/>
                <a:gd name="T11" fmla="*/ 41 h 108"/>
                <a:gd name="T12" fmla="*/ 120 w 220"/>
                <a:gd name="T13" fmla="*/ 47 h 108"/>
                <a:gd name="T14" fmla="*/ 108 w 220"/>
                <a:gd name="T15" fmla="*/ 52 h 108"/>
                <a:gd name="T16" fmla="*/ 100 w 220"/>
                <a:gd name="T17" fmla="*/ 58 h 108"/>
                <a:gd name="T18" fmla="*/ 93 w 220"/>
                <a:gd name="T19" fmla="*/ 60 h 108"/>
                <a:gd name="T20" fmla="*/ 97 w 220"/>
                <a:gd name="T21" fmla="*/ 63 h 108"/>
                <a:gd name="T22" fmla="*/ 90 w 220"/>
                <a:gd name="T23" fmla="*/ 67 h 108"/>
                <a:gd name="T24" fmla="*/ 87 w 220"/>
                <a:gd name="T25" fmla="*/ 71 h 108"/>
                <a:gd name="T26" fmla="*/ 78 w 220"/>
                <a:gd name="T27" fmla="*/ 69 h 108"/>
                <a:gd name="T28" fmla="*/ 76 w 220"/>
                <a:gd name="T29" fmla="*/ 75 h 108"/>
                <a:gd name="T30" fmla="*/ 70 w 220"/>
                <a:gd name="T31" fmla="*/ 77 h 108"/>
                <a:gd name="T32" fmla="*/ 68 w 220"/>
                <a:gd name="T33" fmla="*/ 85 h 108"/>
                <a:gd name="T34" fmla="*/ 59 w 220"/>
                <a:gd name="T35" fmla="*/ 93 h 108"/>
                <a:gd name="T36" fmla="*/ 56 w 220"/>
                <a:gd name="T37" fmla="*/ 94 h 108"/>
                <a:gd name="T38" fmla="*/ 54 w 220"/>
                <a:gd name="T39" fmla="*/ 96 h 108"/>
                <a:gd name="T40" fmla="*/ 46 w 220"/>
                <a:gd name="T41" fmla="*/ 107 h 108"/>
                <a:gd name="T42" fmla="*/ 32 w 220"/>
                <a:gd name="T43" fmla="*/ 107 h 108"/>
                <a:gd name="T44" fmla="*/ 15 w 220"/>
                <a:gd name="T45" fmla="*/ 104 h 108"/>
                <a:gd name="T46" fmla="*/ 7 w 220"/>
                <a:gd name="T47" fmla="*/ 101 h 108"/>
                <a:gd name="T48" fmla="*/ 4 w 220"/>
                <a:gd name="T49" fmla="*/ 94 h 108"/>
                <a:gd name="T50" fmla="*/ 13 w 220"/>
                <a:gd name="T51" fmla="*/ 90 h 108"/>
                <a:gd name="T52" fmla="*/ 18 w 220"/>
                <a:gd name="T53" fmla="*/ 83 h 108"/>
                <a:gd name="T54" fmla="*/ 34 w 220"/>
                <a:gd name="T55" fmla="*/ 74 h 108"/>
                <a:gd name="T56" fmla="*/ 27 w 220"/>
                <a:gd name="T57" fmla="*/ 72 h 108"/>
                <a:gd name="T58" fmla="*/ 35 w 220"/>
                <a:gd name="T59" fmla="*/ 63 h 108"/>
                <a:gd name="T60" fmla="*/ 32 w 220"/>
                <a:gd name="T61" fmla="*/ 60 h 108"/>
                <a:gd name="T62" fmla="*/ 30 w 220"/>
                <a:gd name="T63" fmla="*/ 55 h 108"/>
                <a:gd name="T64" fmla="*/ 38 w 220"/>
                <a:gd name="T65" fmla="*/ 56 h 108"/>
                <a:gd name="T66" fmla="*/ 45 w 220"/>
                <a:gd name="T67" fmla="*/ 52 h 108"/>
                <a:gd name="T68" fmla="*/ 48 w 220"/>
                <a:gd name="T69" fmla="*/ 49 h 108"/>
                <a:gd name="T70" fmla="*/ 57 w 220"/>
                <a:gd name="T71" fmla="*/ 47 h 108"/>
                <a:gd name="T72" fmla="*/ 62 w 220"/>
                <a:gd name="T73" fmla="*/ 41 h 108"/>
                <a:gd name="T74" fmla="*/ 76 w 220"/>
                <a:gd name="T75" fmla="*/ 34 h 108"/>
                <a:gd name="T76" fmla="*/ 90 w 220"/>
                <a:gd name="T77" fmla="*/ 31 h 108"/>
                <a:gd name="T78" fmla="*/ 101 w 220"/>
                <a:gd name="T79" fmla="*/ 28 h 108"/>
                <a:gd name="T80" fmla="*/ 106 w 220"/>
                <a:gd name="T81" fmla="*/ 27 h 108"/>
                <a:gd name="T82" fmla="*/ 108 w 220"/>
                <a:gd name="T83" fmla="*/ 22 h 108"/>
                <a:gd name="T84" fmla="*/ 127 w 220"/>
                <a:gd name="T85" fmla="*/ 23 h 108"/>
                <a:gd name="T86" fmla="*/ 155 w 220"/>
                <a:gd name="T87" fmla="*/ 19 h 108"/>
                <a:gd name="T88" fmla="*/ 164 w 220"/>
                <a:gd name="T89" fmla="*/ 15 h 108"/>
                <a:gd name="T90" fmla="*/ 174 w 220"/>
                <a:gd name="T91" fmla="*/ 14 h 108"/>
                <a:gd name="T92" fmla="*/ 182 w 220"/>
                <a:gd name="T93" fmla="*/ 6 h 108"/>
                <a:gd name="T94" fmla="*/ 201 w 220"/>
                <a:gd name="T95"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0" h="108">
                  <a:moveTo>
                    <a:pt x="201" y="0"/>
                  </a:moveTo>
                  <a:lnTo>
                    <a:pt x="205" y="1"/>
                  </a:lnTo>
                  <a:lnTo>
                    <a:pt x="213" y="3"/>
                  </a:lnTo>
                  <a:lnTo>
                    <a:pt x="216" y="4"/>
                  </a:lnTo>
                  <a:lnTo>
                    <a:pt x="218" y="6"/>
                  </a:lnTo>
                  <a:lnTo>
                    <a:pt x="220" y="8"/>
                  </a:lnTo>
                  <a:lnTo>
                    <a:pt x="220" y="9"/>
                  </a:lnTo>
                  <a:lnTo>
                    <a:pt x="218" y="11"/>
                  </a:lnTo>
                  <a:lnTo>
                    <a:pt x="218" y="12"/>
                  </a:lnTo>
                  <a:lnTo>
                    <a:pt x="218" y="14"/>
                  </a:lnTo>
                  <a:lnTo>
                    <a:pt x="213" y="17"/>
                  </a:lnTo>
                  <a:lnTo>
                    <a:pt x="209" y="22"/>
                  </a:lnTo>
                  <a:lnTo>
                    <a:pt x="209" y="22"/>
                  </a:lnTo>
                  <a:lnTo>
                    <a:pt x="202" y="23"/>
                  </a:lnTo>
                  <a:lnTo>
                    <a:pt x="196" y="25"/>
                  </a:lnTo>
                  <a:lnTo>
                    <a:pt x="193" y="27"/>
                  </a:lnTo>
                  <a:lnTo>
                    <a:pt x="190" y="28"/>
                  </a:lnTo>
                  <a:lnTo>
                    <a:pt x="187" y="30"/>
                  </a:lnTo>
                  <a:lnTo>
                    <a:pt x="180" y="31"/>
                  </a:lnTo>
                  <a:lnTo>
                    <a:pt x="171" y="33"/>
                  </a:lnTo>
                  <a:lnTo>
                    <a:pt x="166" y="36"/>
                  </a:lnTo>
                  <a:lnTo>
                    <a:pt x="158" y="36"/>
                  </a:lnTo>
                  <a:lnTo>
                    <a:pt x="152" y="39"/>
                  </a:lnTo>
                  <a:lnTo>
                    <a:pt x="144" y="41"/>
                  </a:lnTo>
                  <a:lnTo>
                    <a:pt x="142" y="41"/>
                  </a:lnTo>
                  <a:lnTo>
                    <a:pt x="138" y="42"/>
                  </a:lnTo>
                  <a:lnTo>
                    <a:pt x="134" y="42"/>
                  </a:lnTo>
                  <a:lnTo>
                    <a:pt x="120" y="47"/>
                  </a:lnTo>
                  <a:lnTo>
                    <a:pt x="114" y="50"/>
                  </a:lnTo>
                  <a:lnTo>
                    <a:pt x="111" y="50"/>
                  </a:lnTo>
                  <a:lnTo>
                    <a:pt x="109" y="50"/>
                  </a:lnTo>
                  <a:lnTo>
                    <a:pt x="108" y="52"/>
                  </a:lnTo>
                  <a:lnTo>
                    <a:pt x="106" y="53"/>
                  </a:lnTo>
                  <a:lnTo>
                    <a:pt x="103" y="55"/>
                  </a:lnTo>
                  <a:lnTo>
                    <a:pt x="101" y="56"/>
                  </a:lnTo>
                  <a:lnTo>
                    <a:pt x="100" y="58"/>
                  </a:lnTo>
                  <a:lnTo>
                    <a:pt x="100" y="58"/>
                  </a:lnTo>
                  <a:lnTo>
                    <a:pt x="98" y="58"/>
                  </a:lnTo>
                  <a:lnTo>
                    <a:pt x="97" y="58"/>
                  </a:lnTo>
                  <a:lnTo>
                    <a:pt x="93" y="60"/>
                  </a:lnTo>
                  <a:lnTo>
                    <a:pt x="93" y="61"/>
                  </a:lnTo>
                  <a:lnTo>
                    <a:pt x="97" y="61"/>
                  </a:lnTo>
                  <a:lnTo>
                    <a:pt x="97" y="63"/>
                  </a:lnTo>
                  <a:lnTo>
                    <a:pt x="97" y="63"/>
                  </a:lnTo>
                  <a:lnTo>
                    <a:pt x="95" y="64"/>
                  </a:lnTo>
                  <a:lnTo>
                    <a:pt x="93" y="66"/>
                  </a:lnTo>
                  <a:lnTo>
                    <a:pt x="92" y="67"/>
                  </a:lnTo>
                  <a:lnTo>
                    <a:pt x="90" y="67"/>
                  </a:lnTo>
                  <a:lnTo>
                    <a:pt x="87" y="67"/>
                  </a:lnTo>
                  <a:lnTo>
                    <a:pt x="86" y="69"/>
                  </a:lnTo>
                  <a:lnTo>
                    <a:pt x="87" y="69"/>
                  </a:lnTo>
                  <a:lnTo>
                    <a:pt x="87" y="71"/>
                  </a:lnTo>
                  <a:lnTo>
                    <a:pt x="86" y="71"/>
                  </a:lnTo>
                  <a:lnTo>
                    <a:pt x="84" y="71"/>
                  </a:lnTo>
                  <a:lnTo>
                    <a:pt x="79" y="69"/>
                  </a:lnTo>
                  <a:lnTo>
                    <a:pt x="78" y="69"/>
                  </a:lnTo>
                  <a:lnTo>
                    <a:pt x="78" y="71"/>
                  </a:lnTo>
                  <a:lnTo>
                    <a:pt x="78" y="72"/>
                  </a:lnTo>
                  <a:lnTo>
                    <a:pt x="78" y="74"/>
                  </a:lnTo>
                  <a:lnTo>
                    <a:pt x="76" y="75"/>
                  </a:lnTo>
                  <a:lnTo>
                    <a:pt x="75" y="75"/>
                  </a:lnTo>
                  <a:lnTo>
                    <a:pt x="68" y="74"/>
                  </a:lnTo>
                  <a:lnTo>
                    <a:pt x="68" y="75"/>
                  </a:lnTo>
                  <a:lnTo>
                    <a:pt x="70" y="77"/>
                  </a:lnTo>
                  <a:lnTo>
                    <a:pt x="70" y="78"/>
                  </a:lnTo>
                  <a:lnTo>
                    <a:pt x="71" y="80"/>
                  </a:lnTo>
                  <a:lnTo>
                    <a:pt x="70" y="82"/>
                  </a:lnTo>
                  <a:lnTo>
                    <a:pt x="68" y="85"/>
                  </a:lnTo>
                  <a:lnTo>
                    <a:pt x="57" y="88"/>
                  </a:lnTo>
                  <a:lnTo>
                    <a:pt x="57" y="90"/>
                  </a:lnTo>
                  <a:lnTo>
                    <a:pt x="59" y="91"/>
                  </a:lnTo>
                  <a:lnTo>
                    <a:pt x="59" y="93"/>
                  </a:lnTo>
                  <a:lnTo>
                    <a:pt x="59" y="94"/>
                  </a:lnTo>
                  <a:lnTo>
                    <a:pt x="57" y="94"/>
                  </a:lnTo>
                  <a:lnTo>
                    <a:pt x="56" y="94"/>
                  </a:lnTo>
                  <a:lnTo>
                    <a:pt x="56" y="94"/>
                  </a:lnTo>
                  <a:lnTo>
                    <a:pt x="52" y="93"/>
                  </a:lnTo>
                  <a:lnTo>
                    <a:pt x="51" y="93"/>
                  </a:lnTo>
                  <a:lnTo>
                    <a:pt x="51" y="94"/>
                  </a:lnTo>
                  <a:lnTo>
                    <a:pt x="54" y="96"/>
                  </a:lnTo>
                  <a:lnTo>
                    <a:pt x="54" y="97"/>
                  </a:lnTo>
                  <a:lnTo>
                    <a:pt x="54" y="99"/>
                  </a:lnTo>
                  <a:lnTo>
                    <a:pt x="49" y="102"/>
                  </a:lnTo>
                  <a:lnTo>
                    <a:pt x="46" y="107"/>
                  </a:lnTo>
                  <a:lnTo>
                    <a:pt x="41" y="108"/>
                  </a:lnTo>
                  <a:lnTo>
                    <a:pt x="38" y="108"/>
                  </a:lnTo>
                  <a:lnTo>
                    <a:pt x="35" y="108"/>
                  </a:lnTo>
                  <a:lnTo>
                    <a:pt x="32" y="107"/>
                  </a:lnTo>
                  <a:lnTo>
                    <a:pt x="26" y="107"/>
                  </a:lnTo>
                  <a:lnTo>
                    <a:pt x="23" y="105"/>
                  </a:lnTo>
                  <a:lnTo>
                    <a:pt x="18" y="104"/>
                  </a:lnTo>
                  <a:lnTo>
                    <a:pt x="15" y="104"/>
                  </a:lnTo>
                  <a:lnTo>
                    <a:pt x="11" y="105"/>
                  </a:lnTo>
                  <a:lnTo>
                    <a:pt x="8" y="107"/>
                  </a:lnTo>
                  <a:lnTo>
                    <a:pt x="5" y="104"/>
                  </a:lnTo>
                  <a:lnTo>
                    <a:pt x="7" y="101"/>
                  </a:lnTo>
                  <a:lnTo>
                    <a:pt x="0" y="97"/>
                  </a:lnTo>
                  <a:lnTo>
                    <a:pt x="0" y="96"/>
                  </a:lnTo>
                  <a:lnTo>
                    <a:pt x="0" y="94"/>
                  </a:lnTo>
                  <a:lnTo>
                    <a:pt x="4" y="94"/>
                  </a:lnTo>
                  <a:lnTo>
                    <a:pt x="5" y="91"/>
                  </a:lnTo>
                  <a:lnTo>
                    <a:pt x="8" y="90"/>
                  </a:lnTo>
                  <a:lnTo>
                    <a:pt x="11" y="90"/>
                  </a:lnTo>
                  <a:lnTo>
                    <a:pt x="13" y="90"/>
                  </a:lnTo>
                  <a:lnTo>
                    <a:pt x="15" y="88"/>
                  </a:lnTo>
                  <a:lnTo>
                    <a:pt x="15" y="86"/>
                  </a:lnTo>
                  <a:lnTo>
                    <a:pt x="16" y="85"/>
                  </a:lnTo>
                  <a:lnTo>
                    <a:pt x="18" y="83"/>
                  </a:lnTo>
                  <a:lnTo>
                    <a:pt x="23" y="77"/>
                  </a:lnTo>
                  <a:lnTo>
                    <a:pt x="24" y="75"/>
                  </a:lnTo>
                  <a:lnTo>
                    <a:pt x="34" y="75"/>
                  </a:lnTo>
                  <a:lnTo>
                    <a:pt x="34" y="74"/>
                  </a:lnTo>
                  <a:lnTo>
                    <a:pt x="32" y="74"/>
                  </a:lnTo>
                  <a:lnTo>
                    <a:pt x="29" y="74"/>
                  </a:lnTo>
                  <a:lnTo>
                    <a:pt x="27" y="72"/>
                  </a:lnTo>
                  <a:lnTo>
                    <a:pt x="27" y="72"/>
                  </a:lnTo>
                  <a:lnTo>
                    <a:pt x="26" y="71"/>
                  </a:lnTo>
                  <a:lnTo>
                    <a:pt x="27" y="69"/>
                  </a:lnTo>
                  <a:lnTo>
                    <a:pt x="30" y="66"/>
                  </a:lnTo>
                  <a:lnTo>
                    <a:pt x="35" y="63"/>
                  </a:lnTo>
                  <a:lnTo>
                    <a:pt x="40" y="61"/>
                  </a:lnTo>
                  <a:lnTo>
                    <a:pt x="38" y="61"/>
                  </a:lnTo>
                  <a:lnTo>
                    <a:pt x="37" y="60"/>
                  </a:lnTo>
                  <a:lnTo>
                    <a:pt x="32" y="60"/>
                  </a:lnTo>
                  <a:lnTo>
                    <a:pt x="30" y="58"/>
                  </a:lnTo>
                  <a:lnTo>
                    <a:pt x="30" y="56"/>
                  </a:lnTo>
                  <a:lnTo>
                    <a:pt x="29" y="56"/>
                  </a:lnTo>
                  <a:lnTo>
                    <a:pt x="30" y="55"/>
                  </a:lnTo>
                  <a:lnTo>
                    <a:pt x="34" y="55"/>
                  </a:lnTo>
                  <a:lnTo>
                    <a:pt x="35" y="55"/>
                  </a:lnTo>
                  <a:lnTo>
                    <a:pt x="37" y="55"/>
                  </a:lnTo>
                  <a:lnTo>
                    <a:pt x="38" y="56"/>
                  </a:lnTo>
                  <a:lnTo>
                    <a:pt x="40" y="56"/>
                  </a:lnTo>
                  <a:lnTo>
                    <a:pt x="40" y="56"/>
                  </a:lnTo>
                  <a:lnTo>
                    <a:pt x="45" y="53"/>
                  </a:lnTo>
                  <a:lnTo>
                    <a:pt x="45" y="52"/>
                  </a:lnTo>
                  <a:lnTo>
                    <a:pt x="45" y="50"/>
                  </a:lnTo>
                  <a:lnTo>
                    <a:pt x="45" y="50"/>
                  </a:lnTo>
                  <a:lnTo>
                    <a:pt x="46" y="49"/>
                  </a:lnTo>
                  <a:lnTo>
                    <a:pt x="48" y="49"/>
                  </a:lnTo>
                  <a:lnTo>
                    <a:pt x="51" y="49"/>
                  </a:lnTo>
                  <a:lnTo>
                    <a:pt x="56" y="50"/>
                  </a:lnTo>
                  <a:lnTo>
                    <a:pt x="56" y="50"/>
                  </a:lnTo>
                  <a:lnTo>
                    <a:pt x="57" y="47"/>
                  </a:lnTo>
                  <a:lnTo>
                    <a:pt x="59" y="45"/>
                  </a:lnTo>
                  <a:lnTo>
                    <a:pt x="62" y="42"/>
                  </a:lnTo>
                  <a:lnTo>
                    <a:pt x="62" y="42"/>
                  </a:lnTo>
                  <a:lnTo>
                    <a:pt x="62" y="41"/>
                  </a:lnTo>
                  <a:lnTo>
                    <a:pt x="67" y="39"/>
                  </a:lnTo>
                  <a:lnTo>
                    <a:pt x="71" y="38"/>
                  </a:lnTo>
                  <a:lnTo>
                    <a:pt x="75" y="34"/>
                  </a:lnTo>
                  <a:lnTo>
                    <a:pt x="76" y="34"/>
                  </a:lnTo>
                  <a:lnTo>
                    <a:pt x="78" y="34"/>
                  </a:lnTo>
                  <a:lnTo>
                    <a:pt x="81" y="33"/>
                  </a:lnTo>
                  <a:lnTo>
                    <a:pt x="87" y="33"/>
                  </a:lnTo>
                  <a:lnTo>
                    <a:pt x="90" y="31"/>
                  </a:lnTo>
                  <a:lnTo>
                    <a:pt x="92" y="28"/>
                  </a:lnTo>
                  <a:lnTo>
                    <a:pt x="93" y="28"/>
                  </a:lnTo>
                  <a:lnTo>
                    <a:pt x="98" y="27"/>
                  </a:lnTo>
                  <a:lnTo>
                    <a:pt x="101" y="28"/>
                  </a:lnTo>
                  <a:lnTo>
                    <a:pt x="101" y="28"/>
                  </a:lnTo>
                  <a:lnTo>
                    <a:pt x="103" y="28"/>
                  </a:lnTo>
                  <a:lnTo>
                    <a:pt x="105" y="28"/>
                  </a:lnTo>
                  <a:lnTo>
                    <a:pt x="106" y="27"/>
                  </a:lnTo>
                  <a:lnTo>
                    <a:pt x="105" y="25"/>
                  </a:lnTo>
                  <a:lnTo>
                    <a:pt x="105" y="23"/>
                  </a:lnTo>
                  <a:lnTo>
                    <a:pt x="106" y="22"/>
                  </a:lnTo>
                  <a:lnTo>
                    <a:pt x="108" y="22"/>
                  </a:lnTo>
                  <a:lnTo>
                    <a:pt x="112" y="22"/>
                  </a:lnTo>
                  <a:lnTo>
                    <a:pt x="116" y="22"/>
                  </a:lnTo>
                  <a:lnTo>
                    <a:pt x="122" y="23"/>
                  </a:lnTo>
                  <a:lnTo>
                    <a:pt x="127" y="23"/>
                  </a:lnTo>
                  <a:lnTo>
                    <a:pt x="130" y="23"/>
                  </a:lnTo>
                  <a:lnTo>
                    <a:pt x="133" y="23"/>
                  </a:lnTo>
                  <a:lnTo>
                    <a:pt x="141" y="22"/>
                  </a:lnTo>
                  <a:lnTo>
                    <a:pt x="155" y="19"/>
                  </a:lnTo>
                  <a:lnTo>
                    <a:pt x="158" y="17"/>
                  </a:lnTo>
                  <a:lnTo>
                    <a:pt x="161" y="15"/>
                  </a:lnTo>
                  <a:lnTo>
                    <a:pt x="163" y="15"/>
                  </a:lnTo>
                  <a:lnTo>
                    <a:pt x="164" y="15"/>
                  </a:lnTo>
                  <a:lnTo>
                    <a:pt x="168" y="15"/>
                  </a:lnTo>
                  <a:lnTo>
                    <a:pt x="171" y="14"/>
                  </a:lnTo>
                  <a:lnTo>
                    <a:pt x="172" y="14"/>
                  </a:lnTo>
                  <a:lnTo>
                    <a:pt x="174" y="14"/>
                  </a:lnTo>
                  <a:lnTo>
                    <a:pt x="175" y="12"/>
                  </a:lnTo>
                  <a:lnTo>
                    <a:pt x="175" y="9"/>
                  </a:lnTo>
                  <a:lnTo>
                    <a:pt x="177" y="8"/>
                  </a:lnTo>
                  <a:lnTo>
                    <a:pt x="182" y="6"/>
                  </a:lnTo>
                  <a:lnTo>
                    <a:pt x="188" y="3"/>
                  </a:lnTo>
                  <a:lnTo>
                    <a:pt x="194" y="1"/>
                  </a:lnTo>
                  <a:lnTo>
                    <a:pt x="199" y="0"/>
                  </a:lnTo>
                  <a:lnTo>
                    <a:pt x="20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09" name="Freeform 77"/>
            <p:cNvSpPr>
              <a:spLocks/>
            </p:cNvSpPr>
            <p:nvPr/>
          </p:nvSpPr>
          <p:spPr bwMode="auto">
            <a:xfrm>
              <a:off x="7634297" y="1993040"/>
              <a:ext cx="5848" cy="15594"/>
            </a:xfrm>
            <a:custGeom>
              <a:avLst/>
              <a:gdLst>
                <a:gd name="T0" fmla="*/ 1 w 3"/>
                <a:gd name="T1" fmla="*/ 0 h 8"/>
                <a:gd name="T2" fmla="*/ 1 w 3"/>
                <a:gd name="T3" fmla="*/ 0 h 8"/>
                <a:gd name="T4" fmla="*/ 1 w 3"/>
                <a:gd name="T5" fmla="*/ 2 h 8"/>
                <a:gd name="T6" fmla="*/ 3 w 3"/>
                <a:gd name="T7" fmla="*/ 6 h 8"/>
                <a:gd name="T8" fmla="*/ 3 w 3"/>
                <a:gd name="T9" fmla="*/ 8 h 8"/>
                <a:gd name="T10" fmla="*/ 3 w 3"/>
                <a:gd name="T11" fmla="*/ 6 h 8"/>
                <a:gd name="T12" fmla="*/ 1 w 3"/>
                <a:gd name="T13" fmla="*/ 6 h 8"/>
                <a:gd name="T14" fmla="*/ 1 w 3"/>
                <a:gd name="T15" fmla="*/ 5 h 8"/>
                <a:gd name="T16" fmla="*/ 0 w 3"/>
                <a:gd name="T17" fmla="*/ 2 h 8"/>
                <a:gd name="T18" fmla="*/ 1 w 3"/>
                <a:gd name="T19" fmla="*/ 0 h 8"/>
                <a:gd name="T20" fmla="*/ 1 w 3"/>
                <a:gd name="T2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8">
                  <a:moveTo>
                    <a:pt x="1" y="0"/>
                  </a:moveTo>
                  <a:lnTo>
                    <a:pt x="1" y="0"/>
                  </a:lnTo>
                  <a:lnTo>
                    <a:pt x="1" y="2"/>
                  </a:lnTo>
                  <a:lnTo>
                    <a:pt x="3" y="6"/>
                  </a:lnTo>
                  <a:lnTo>
                    <a:pt x="3" y="8"/>
                  </a:lnTo>
                  <a:lnTo>
                    <a:pt x="3" y="6"/>
                  </a:lnTo>
                  <a:lnTo>
                    <a:pt x="1" y="6"/>
                  </a:lnTo>
                  <a:lnTo>
                    <a:pt x="1" y="5"/>
                  </a:lnTo>
                  <a:lnTo>
                    <a:pt x="0" y="2"/>
                  </a:lnTo>
                  <a:lnTo>
                    <a:pt x="1" y="0"/>
                  </a:lnTo>
                  <a:lnTo>
                    <a:pt x="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10" name="Freeform 78"/>
            <p:cNvSpPr>
              <a:spLocks/>
            </p:cNvSpPr>
            <p:nvPr/>
          </p:nvSpPr>
          <p:spPr bwMode="auto">
            <a:xfrm>
              <a:off x="7981258" y="1870240"/>
              <a:ext cx="25340" cy="21442"/>
            </a:xfrm>
            <a:custGeom>
              <a:avLst/>
              <a:gdLst>
                <a:gd name="T0" fmla="*/ 8 w 13"/>
                <a:gd name="T1" fmla="*/ 0 h 11"/>
                <a:gd name="T2" fmla="*/ 9 w 13"/>
                <a:gd name="T3" fmla="*/ 2 h 11"/>
                <a:gd name="T4" fmla="*/ 11 w 13"/>
                <a:gd name="T5" fmla="*/ 3 h 11"/>
                <a:gd name="T6" fmla="*/ 13 w 13"/>
                <a:gd name="T7" fmla="*/ 5 h 11"/>
                <a:gd name="T8" fmla="*/ 13 w 13"/>
                <a:gd name="T9" fmla="*/ 10 h 11"/>
                <a:gd name="T10" fmla="*/ 13 w 13"/>
                <a:gd name="T11" fmla="*/ 11 h 11"/>
                <a:gd name="T12" fmla="*/ 11 w 13"/>
                <a:gd name="T13" fmla="*/ 11 h 11"/>
                <a:gd name="T14" fmla="*/ 3 w 13"/>
                <a:gd name="T15" fmla="*/ 10 h 11"/>
                <a:gd name="T16" fmla="*/ 0 w 13"/>
                <a:gd name="T17" fmla="*/ 10 h 11"/>
                <a:gd name="T18" fmla="*/ 0 w 13"/>
                <a:gd name="T19" fmla="*/ 8 h 11"/>
                <a:gd name="T20" fmla="*/ 0 w 13"/>
                <a:gd name="T21" fmla="*/ 6 h 11"/>
                <a:gd name="T22" fmla="*/ 8 w 1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1">
                  <a:moveTo>
                    <a:pt x="8" y="0"/>
                  </a:moveTo>
                  <a:lnTo>
                    <a:pt x="9" y="2"/>
                  </a:lnTo>
                  <a:lnTo>
                    <a:pt x="11" y="3"/>
                  </a:lnTo>
                  <a:lnTo>
                    <a:pt x="13" y="5"/>
                  </a:lnTo>
                  <a:lnTo>
                    <a:pt x="13" y="10"/>
                  </a:lnTo>
                  <a:lnTo>
                    <a:pt x="13" y="11"/>
                  </a:lnTo>
                  <a:lnTo>
                    <a:pt x="11" y="11"/>
                  </a:lnTo>
                  <a:lnTo>
                    <a:pt x="3" y="10"/>
                  </a:lnTo>
                  <a:lnTo>
                    <a:pt x="0" y="10"/>
                  </a:lnTo>
                  <a:lnTo>
                    <a:pt x="0" y="8"/>
                  </a:lnTo>
                  <a:lnTo>
                    <a:pt x="0" y="6"/>
                  </a:lnTo>
                  <a:lnTo>
                    <a:pt x="8"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11" name="Freeform 79"/>
            <p:cNvSpPr>
              <a:spLocks/>
            </p:cNvSpPr>
            <p:nvPr/>
          </p:nvSpPr>
          <p:spPr bwMode="auto">
            <a:xfrm>
              <a:off x="7412086" y="2008634"/>
              <a:ext cx="56528" cy="40934"/>
            </a:xfrm>
            <a:custGeom>
              <a:avLst/>
              <a:gdLst>
                <a:gd name="T0" fmla="*/ 8 w 29"/>
                <a:gd name="T1" fmla="*/ 0 h 21"/>
                <a:gd name="T2" fmla="*/ 8 w 29"/>
                <a:gd name="T3" fmla="*/ 0 h 21"/>
                <a:gd name="T4" fmla="*/ 8 w 29"/>
                <a:gd name="T5" fmla="*/ 2 h 21"/>
                <a:gd name="T6" fmla="*/ 13 w 29"/>
                <a:gd name="T7" fmla="*/ 3 h 21"/>
                <a:gd name="T8" fmla="*/ 14 w 29"/>
                <a:gd name="T9" fmla="*/ 5 h 21"/>
                <a:gd name="T10" fmla="*/ 16 w 29"/>
                <a:gd name="T11" fmla="*/ 6 h 21"/>
                <a:gd name="T12" fmla="*/ 18 w 29"/>
                <a:gd name="T13" fmla="*/ 8 h 21"/>
                <a:gd name="T14" fmla="*/ 21 w 29"/>
                <a:gd name="T15" fmla="*/ 10 h 21"/>
                <a:gd name="T16" fmla="*/ 24 w 29"/>
                <a:gd name="T17" fmla="*/ 13 h 21"/>
                <a:gd name="T18" fmla="*/ 27 w 29"/>
                <a:gd name="T19" fmla="*/ 14 h 21"/>
                <a:gd name="T20" fmla="*/ 29 w 29"/>
                <a:gd name="T21" fmla="*/ 14 h 21"/>
                <a:gd name="T22" fmla="*/ 29 w 29"/>
                <a:gd name="T23" fmla="*/ 16 h 21"/>
                <a:gd name="T24" fmla="*/ 29 w 29"/>
                <a:gd name="T25" fmla="*/ 17 h 21"/>
                <a:gd name="T26" fmla="*/ 29 w 29"/>
                <a:gd name="T27" fmla="*/ 19 h 21"/>
                <a:gd name="T28" fmla="*/ 27 w 29"/>
                <a:gd name="T29" fmla="*/ 21 h 21"/>
                <a:gd name="T30" fmla="*/ 25 w 29"/>
                <a:gd name="T31" fmla="*/ 21 h 21"/>
                <a:gd name="T32" fmla="*/ 22 w 29"/>
                <a:gd name="T33" fmla="*/ 21 h 21"/>
                <a:gd name="T34" fmla="*/ 21 w 29"/>
                <a:gd name="T35" fmla="*/ 21 h 21"/>
                <a:gd name="T36" fmla="*/ 19 w 29"/>
                <a:gd name="T37" fmla="*/ 21 h 21"/>
                <a:gd name="T38" fmla="*/ 18 w 29"/>
                <a:gd name="T39" fmla="*/ 21 h 21"/>
                <a:gd name="T40" fmla="*/ 18 w 29"/>
                <a:gd name="T41" fmla="*/ 21 h 21"/>
                <a:gd name="T42" fmla="*/ 16 w 29"/>
                <a:gd name="T43" fmla="*/ 19 h 21"/>
                <a:gd name="T44" fmla="*/ 16 w 29"/>
                <a:gd name="T45" fmla="*/ 17 h 21"/>
                <a:gd name="T46" fmla="*/ 14 w 29"/>
                <a:gd name="T47" fmla="*/ 16 h 21"/>
                <a:gd name="T48" fmla="*/ 13 w 29"/>
                <a:gd name="T49" fmla="*/ 16 h 21"/>
                <a:gd name="T50" fmla="*/ 11 w 29"/>
                <a:gd name="T51" fmla="*/ 16 h 21"/>
                <a:gd name="T52" fmla="*/ 10 w 29"/>
                <a:gd name="T53" fmla="*/ 14 h 21"/>
                <a:gd name="T54" fmla="*/ 8 w 29"/>
                <a:gd name="T55" fmla="*/ 14 h 21"/>
                <a:gd name="T56" fmla="*/ 8 w 29"/>
                <a:gd name="T57" fmla="*/ 16 h 21"/>
                <a:gd name="T58" fmla="*/ 7 w 29"/>
                <a:gd name="T59" fmla="*/ 16 h 21"/>
                <a:gd name="T60" fmla="*/ 3 w 29"/>
                <a:gd name="T61" fmla="*/ 11 h 21"/>
                <a:gd name="T62" fmla="*/ 2 w 29"/>
                <a:gd name="T63" fmla="*/ 11 h 21"/>
                <a:gd name="T64" fmla="*/ 2 w 29"/>
                <a:gd name="T65" fmla="*/ 10 h 21"/>
                <a:gd name="T66" fmla="*/ 2 w 29"/>
                <a:gd name="T67" fmla="*/ 8 h 21"/>
                <a:gd name="T68" fmla="*/ 0 w 29"/>
                <a:gd name="T69" fmla="*/ 6 h 21"/>
                <a:gd name="T70" fmla="*/ 0 w 29"/>
                <a:gd name="T71" fmla="*/ 5 h 21"/>
                <a:gd name="T72" fmla="*/ 2 w 29"/>
                <a:gd name="T73" fmla="*/ 3 h 21"/>
                <a:gd name="T74" fmla="*/ 3 w 29"/>
                <a:gd name="T75" fmla="*/ 3 h 21"/>
                <a:gd name="T76" fmla="*/ 5 w 29"/>
                <a:gd name="T77" fmla="*/ 2 h 21"/>
                <a:gd name="T78" fmla="*/ 8 w 29"/>
                <a:gd name="T7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 h="21">
                  <a:moveTo>
                    <a:pt x="8" y="0"/>
                  </a:moveTo>
                  <a:lnTo>
                    <a:pt x="8" y="0"/>
                  </a:lnTo>
                  <a:lnTo>
                    <a:pt x="8" y="2"/>
                  </a:lnTo>
                  <a:lnTo>
                    <a:pt x="13" y="3"/>
                  </a:lnTo>
                  <a:lnTo>
                    <a:pt x="14" y="5"/>
                  </a:lnTo>
                  <a:lnTo>
                    <a:pt x="16" y="6"/>
                  </a:lnTo>
                  <a:lnTo>
                    <a:pt x="18" y="8"/>
                  </a:lnTo>
                  <a:lnTo>
                    <a:pt x="21" y="10"/>
                  </a:lnTo>
                  <a:lnTo>
                    <a:pt x="24" y="13"/>
                  </a:lnTo>
                  <a:lnTo>
                    <a:pt x="27" y="14"/>
                  </a:lnTo>
                  <a:lnTo>
                    <a:pt x="29" y="14"/>
                  </a:lnTo>
                  <a:lnTo>
                    <a:pt x="29" y="16"/>
                  </a:lnTo>
                  <a:lnTo>
                    <a:pt x="29" y="17"/>
                  </a:lnTo>
                  <a:lnTo>
                    <a:pt x="29" y="19"/>
                  </a:lnTo>
                  <a:lnTo>
                    <a:pt x="27" y="21"/>
                  </a:lnTo>
                  <a:lnTo>
                    <a:pt x="25" y="21"/>
                  </a:lnTo>
                  <a:lnTo>
                    <a:pt x="22" y="21"/>
                  </a:lnTo>
                  <a:lnTo>
                    <a:pt x="21" y="21"/>
                  </a:lnTo>
                  <a:lnTo>
                    <a:pt x="19" y="21"/>
                  </a:lnTo>
                  <a:lnTo>
                    <a:pt x="18" y="21"/>
                  </a:lnTo>
                  <a:lnTo>
                    <a:pt x="18" y="21"/>
                  </a:lnTo>
                  <a:lnTo>
                    <a:pt x="16" y="19"/>
                  </a:lnTo>
                  <a:lnTo>
                    <a:pt x="16" y="17"/>
                  </a:lnTo>
                  <a:lnTo>
                    <a:pt x="14" y="16"/>
                  </a:lnTo>
                  <a:lnTo>
                    <a:pt x="13" y="16"/>
                  </a:lnTo>
                  <a:lnTo>
                    <a:pt x="11" y="16"/>
                  </a:lnTo>
                  <a:lnTo>
                    <a:pt x="10" y="14"/>
                  </a:lnTo>
                  <a:lnTo>
                    <a:pt x="8" y="14"/>
                  </a:lnTo>
                  <a:lnTo>
                    <a:pt x="8" y="16"/>
                  </a:lnTo>
                  <a:lnTo>
                    <a:pt x="7" y="16"/>
                  </a:lnTo>
                  <a:lnTo>
                    <a:pt x="3" y="11"/>
                  </a:lnTo>
                  <a:lnTo>
                    <a:pt x="2" y="11"/>
                  </a:lnTo>
                  <a:lnTo>
                    <a:pt x="2" y="10"/>
                  </a:lnTo>
                  <a:lnTo>
                    <a:pt x="2" y="8"/>
                  </a:lnTo>
                  <a:lnTo>
                    <a:pt x="0" y="6"/>
                  </a:lnTo>
                  <a:lnTo>
                    <a:pt x="0" y="5"/>
                  </a:lnTo>
                  <a:lnTo>
                    <a:pt x="2" y="3"/>
                  </a:lnTo>
                  <a:lnTo>
                    <a:pt x="3" y="3"/>
                  </a:lnTo>
                  <a:lnTo>
                    <a:pt x="5" y="2"/>
                  </a:lnTo>
                  <a:lnTo>
                    <a:pt x="8"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12" name="Freeform 80"/>
            <p:cNvSpPr>
              <a:spLocks/>
            </p:cNvSpPr>
            <p:nvPr/>
          </p:nvSpPr>
          <p:spPr bwMode="auto">
            <a:xfrm>
              <a:off x="7336067" y="1441411"/>
              <a:ext cx="37036" cy="17544"/>
            </a:xfrm>
            <a:custGeom>
              <a:avLst/>
              <a:gdLst>
                <a:gd name="T0" fmla="*/ 17 w 19"/>
                <a:gd name="T1" fmla="*/ 0 h 9"/>
                <a:gd name="T2" fmla="*/ 19 w 19"/>
                <a:gd name="T3" fmla="*/ 1 h 9"/>
                <a:gd name="T4" fmla="*/ 19 w 19"/>
                <a:gd name="T5" fmla="*/ 1 h 9"/>
                <a:gd name="T6" fmla="*/ 19 w 19"/>
                <a:gd name="T7" fmla="*/ 6 h 9"/>
                <a:gd name="T8" fmla="*/ 19 w 19"/>
                <a:gd name="T9" fmla="*/ 7 h 9"/>
                <a:gd name="T10" fmla="*/ 19 w 19"/>
                <a:gd name="T11" fmla="*/ 9 h 9"/>
                <a:gd name="T12" fmla="*/ 17 w 19"/>
                <a:gd name="T13" fmla="*/ 9 h 9"/>
                <a:gd name="T14" fmla="*/ 6 w 19"/>
                <a:gd name="T15" fmla="*/ 9 h 9"/>
                <a:gd name="T16" fmla="*/ 0 w 19"/>
                <a:gd name="T17" fmla="*/ 9 h 9"/>
                <a:gd name="T18" fmla="*/ 0 w 19"/>
                <a:gd name="T19" fmla="*/ 9 h 9"/>
                <a:gd name="T20" fmla="*/ 3 w 19"/>
                <a:gd name="T21" fmla="*/ 7 h 9"/>
                <a:gd name="T22" fmla="*/ 3 w 19"/>
                <a:gd name="T23" fmla="*/ 6 h 9"/>
                <a:gd name="T24" fmla="*/ 3 w 19"/>
                <a:gd name="T25" fmla="*/ 1 h 9"/>
                <a:gd name="T26" fmla="*/ 3 w 19"/>
                <a:gd name="T27" fmla="*/ 1 h 9"/>
                <a:gd name="T28" fmla="*/ 12 w 19"/>
                <a:gd name="T29" fmla="*/ 1 h 9"/>
                <a:gd name="T30" fmla="*/ 14 w 19"/>
                <a:gd name="T31" fmla="*/ 0 h 9"/>
                <a:gd name="T32" fmla="*/ 17 w 19"/>
                <a:gd name="T3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
                  <a:moveTo>
                    <a:pt x="17" y="0"/>
                  </a:moveTo>
                  <a:lnTo>
                    <a:pt x="19" y="1"/>
                  </a:lnTo>
                  <a:lnTo>
                    <a:pt x="19" y="1"/>
                  </a:lnTo>
                  <a:lnTo>
                    <a:pt x="19" y="6"/>
                  </a:lnTo>
                  <a:lnTo>
                    <a:pt x="19" y="7"/>
                  </a:lnTo>
                  <a:lnTo>
                    <a:pt x="19" y="9"/>
                  </a:lnTo>
                  <a:lnTo>
                    <a:pt x="17" y="9"/>
                  </a:lnTo>
                  <a:lnTo>
                    <a:pt x="6" y="9"/>
                  </a:lnTo>
                  <a:lnTo>
                    <a:pt x="0" y="9"/>
                  </a:lnTo>
                  <a:lnTo>
                    <a:pt x="0" y="9"/>
                  </a:lnTo>
                  <a:lnTo>
                    <a:pt x="3" y="7"/>
                  </a:lnTo>
                  <a:lnTo>
                    <a:pt x="3" y="6"/>
                  </a:lnTo>
                  <a:lnTo>
                    <a:pt x="3" y="1"/>
                  </a:lnTo>
                  <a:lnTo>
                    <a:pt x="3" y="1"/>
                  </a:lnTo>
                  <a:lnTo>
                    <a:pt x="12" y="1"/>
                  </a:lnTo>
                  <a:lnTo>
                    <a:pt x="14" y="0"/>
                  </a:lnTo>
                  <a:lnTo>
                    <a:pt x="1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13" name="Freeform 81"/>
            <p:cNvSpPr>
              <a:spLocks/>
            </p:cNvSpPr>
            <p:nvPr/>
          </p:nvSpPr>
          <p:spPr bwMode="auto">
            <a:xfrm>
              <a:off x="7314625" y="1443360"/>
              <a:ext cx="11695" cy="5848"/>
            </a:xfrm>
            <a:custGeom>
              <a:avLst/>
              <a:gdLst>
                <a:gd name="T0" fmla="*/ 3 w 6"/>
                <a:gd name="T1" fmla="*/ 0 h 3"/>
                <a:gd name="T2" fmla="*/ 5 w 6"/>
                <a:gd name="T3" fmla="*/ 0 h 3"/>
                <a:gd name="T4" fmla="*/ 6 w 6"/>
                <a:gd name="T5" fmla="*/ 2 h 3"/>
                <a:gd name="T6" fmla="*/ 6 w 6"/>
                <a:gd name="T7" fmla="*/ 2 h 3"/>
                <a:gd name="T8" fmla="*/ 3 w 6"/>
                <a:gd name="T9" fmla="*/ 3 h 3"/>
                <a:gd name="T10" fmla="*/ 0 w 6"/>
                <a:gd name="T11" fmla="*/ 3 h 3"/>
                <a:gd name="T12" fmla="*/ 0 w 6"/>
                <a:gd name="T13" fmla="*/ 3 h 3"/>
                <a:gd name="T14" fmla="*/ 1 w 6"/>
                <a:gd name="T15" fmla="*/ 2 h 3"/>
                <a:gd name="T16" fmla="*/ 3 w 6"/>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3" y="0"/>
                  </a:moveTo>
                  <a:lnTo>
                    <a:pt x="5" y="0"/>
                  </a:lnTo>
                  <a:lnTo>
                    <a:pt x="6" y="2"/>
                  </a:lnTo>
                  <a:lnTo>
                    <a:pt x="6" y="2"/>
                  </a:lnTo>
                  <a:lnTo>
                    <a:pt x="3" y="3"/>
                  </a:lnTo>
                  <a:lnTo>
                    <a:pt x="0" y="3"/>
                  </a:lnTo>
                  <a:lnTo>
                    <a:pt x="0" y="3"/>
                  </a:lnTo>
                  <a:lnTo>
                    <a:pt x="1" y="2"/>
                  </a:lnTo>
                  <a:lnTo>
                    <a:pt x="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14" name="Freeform 82"/>
            <p:cNvSpPr>
              <a:spLocks/>
            </p:cNvSpPr>
            <p:nvPr/>
          </p:nvSpPr>
          <p:spPr bwMode="auto">
            <a:xfrm>
              <a:off x="7735656" y="1848798"/>
              <a:ext cx="44833" cy="25340"/>
            </a:xfrm>
            <a:custGeom>
              <a:avLst/>
              <a:gdLst>
                <a:gd name="T0" fmla="*/ 14 w 23"/>
                <a:gd name="T1" fmla="*/ 0 h 13"/>
                <a:gd name="T2" fmla="*/ 16 w 23"/>
                <a:gd name="T3" fmla="*/ 0 h 13"/>
                <a:gd name="T4" fmla="*/ 17 w 23"/>
                <a:gd name="T5" fmla="*/ 2 h 13"/>
                <a:gd name="T6" fmla="*/ 19 w 23"/>
                <a:gd name="T7" fmla="*/ 2 h 13"/>
                <a:gd name="T8" fmla="*/ 20 w 23"/>
                <a:gd name="T9" fmla="*/ 5 h 13"/>
                <a:gd name="T10" fmla="*/ 22 w 23"/>
                <a:gd name="T11" fmla="*/ 5 h 13"/>
                <a:gd name="T12" fmla="*/ 23 w 23"/>
                <a:gd name="T13" fmla="*/ 6 h 13"/>
                <a:gd name="T14" fmla="*/ 23 w 23"/>
                <a:gd name="T15" fmla="*/ 8 h 13"/>
                <a:gd name="T16" fmla="*/ 23 w 23"/>
                <a:gd name="T17" fmla="*/ 10 h 13"/>
                <a:gd name="T18" fmla="*/ 20 w 23"/>
                <a:gd name="T19" fmla="*/ 10 h 13"/>
                <a:gd name="T20" fmla="*/ 14 w 23"/>
                <a:gd name="T21" fmla="*/ 11 h 13"/>
                <a:gd name="T22" fmla="*/ 11 w 23"/>
                <a:gd name="T23" fmla="*/ 11 h 13"/>
                <a:gd name="T24" fmla="*/ 6 w 23"/>
                <a:gd name="T25" fmla="*/ 13 h 13"/>
                <a:gd name="T26" fmla="*/ 5 w 23"/>
                <a:gd name="T27" fmla="*/ 13 h 13"/>
                <a:gd name="T28" fmla="*/ 3 w 23"/>
                <a:gd name="T29" fmla="*/ 13 h 13"/>
                <a:gd name="T30" fmla="*/ 1 w 23"/>
                <a:gd name="T31" fmla="*/ 13 h 13"/>
                <a:gd name="T32" fmla="*/ 0 w 23"/>
                <a:gd name="T33" fmla="*/ 13 h 13"/>
                <a:gd name="T34" fmla="*/ 0 w 23"/>
                <a:gd name="T35" fmla="*/ 11 h 13"/>
                <a:gd name="T36" fmla="*/ 0 w 23"/>
                <a:gd name="T37" fmla="*/ 10 h 13"/>
                <a:gd name="T38" fmla="*/ 1 w 23"/>
                <a:gd name="T39" fmla="*/ 8 h 13"/>
                <a:gd name="T40" fmla="*/ 0 w 23"/>
                <a:gd name="T41" fmla="*/ 5 h 13"/>
                <a:gd name="T42" fmla="*/ 3 w 23"/>
                <a:gd name="T43" fmla="*/ 2 h 13"/>
                <a:gd name="T44" fmla="*/ 6 w 23"/>
                <a:gd name="T45" fmla="*/ 2 h 13"/>
                <a:gd name="T46" fmla="*/ 14 w 23"/>
                <a:gd name="T4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 h="13">
                  <a:moveTo>
                    <a:pt x="14" y="0"/>
                  </a:moveTo>
                  <a:lnTo>
                    <a:pt x="16" y="0"/>
                  </a:lnTo>
                  <a:lnTo>
                    <a:pt x="17" y="2"/>
                  </a:lnTo>
                  <a:lnTo>
                    <a:pt x="19" y="2"/>
                  </a:lnTo>
                  <a:lnTo>
                    <a:pt x="20" y="5"/>
                  </a:lnTo>
                  <a:lnTo>
                    <a:pt x="22" y="5"/>
                  </a:lnTo>
                  <a:lnTo>
                    <a:pt x="23" y="6"/>
                  </a:lnTo>
                  <a:lnTo>
                    <a:pt x="23" y="8"/>
                  </a:lnTo>
                  <a:lnTo>
                    <a:pt x="23" y="10"/>
                  </a:lnTo>
                  <a:lnTo>
                    <a:pt x="20" y="10"/>
                  </a:lnTo>
                  <a:lnTo>
                    <a:pt x="14" y="11"/>
                  </a:lnTo>
                  <a:lnTo>
                    <a:pt x="11" y="11"/>
                  </a:lnTo>
                  <a:lnTo>
                    <a:pt x="6" y="13"/>
                  </a:lnTo>
                  <a:lnTo>
                    <a:pt x="5" y="13"/>
                  </a:lnTo>
                  <a:lnTo>
                    <a:pt x="3" y="13"/>
                  </a:lnTo>
                  <a:lnTo>
                    <a:pt x="1" y="13"/>
                  </a:lnTo>
                  <a:lnTo>
                    <a:pt x="0" y="13"/>
                  </a:lnTo>
                  <a:lnTo>
                    <a:pt x="0" y="11"/>
                  </a:lnTo>
                  <a:lnTo>
                    <a:pt x="0" y="10"/>
                  </a:lnTo>
                  <a:lnTo>
                    <a:pt x="1" y="8"/>
                  </a:lnTo>
                  <a:lnTo>
                    <a:pt x="0" y="5"/>
                  </a:lnTo>
                  <a:lnTo>
                    <a:pt x="3" y="2"/>
                  </a:lnTo>
                  <a:lnTo>
                    <a:pt x="6" y="2"/>
                  </a:lnTo>
                  <a:lnTo>
                    <a:pt x="1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15" name="Freeform 83"/>
            <p:cNvSpPr>
              <a:spLocks/>
            </p:cNvSpPr>
            <p:nvPr/>
          </p:nvSpPr>
          <p:spPr bwMode="auto">
            <a:xfrm>
              <a:off x="7932528" y="1897529"/>
              <a:ext cx="38984" cy="19492"/>
            </a:xfrm>
            <a:custGeom>
              <a:avLst/>
              <a:gdLst>
                <a:gd name="T0" fmla="*/ 12 w 20"/>
                <a:gd name="T1" fmla="*/ 0 h 10"/>
                <a:gd name="T2" fmla="*/ 19 w 20"/>
                <a:gd name="T3" fmla="*/ 2 h 10"/>
                <a:gd name="T4" fmla="*/ 20 w 20"/>
                <a:gd name="T5" fmla="*/ 3 h 10"/>
                <a:gd name="T6" fmla="*/ 20 w 20"/>
                <a:gd name="T7" fmla="*/ 3 h 10"/>
                <a:gd name="T8" fmla="*/ 17 w 20"/>
                <a:gd name="T9" fmla="*/ 5 h 10"/>
                <a:gd name="T10" fmla="*/ 16 w 20"/>
                <a:gd name="T11" fmla="*/ 7 h 10"/>
                <a:gd name="T12" fmla="*/ 12 w 20"/>
                <a:gd name="T13" fmla="*/ 8 h 10"/>
                <a:gd name="T14" fmla="*/ 11 w 20"/>
                <a:gd name="T15" fmla="*/ 8 h 10"/>
                <a:gd name="T16" fmla="*/ 3 w 20"/>
                <a:gd name="T17" fmla="*/ 10 h 10"/>
                <a:gd name="T18" fmla="*/ 0 w 20"/>
                <a:gd name="T19" fmla="*/ 8 h 10"/>
                <a:gd name="T20" fmla="*/ 0 w 20"/>
                <a:gd name="T21" fmla="*/ 8 h 10"/>
                <a:gd name="T22" fmla="*/ 0 w 20"/>
                <a:gd name="T23" fmla="*/ 7 h 10"/>
                <a:gd name="T24" fmla="*/ 3 w 20"/>
                <a:gd name="T25" fmla="*/ 5 h 10"/>
                <a:gd name="T26" fmla="*/ 4 w 20"/>
                <a:gd name="T27" fmla="*/ 3 h 10"/>
                <a:gd name="T28" fmla="*/ 6 w 20"/>
                <a:gd name="T29" fmla="*/ 2 h 10"/>
                <a:gd name="T30" fmla="*/ 9 w 20"/>
                <a:gd name="T31" fmla="*/ 0 h 10"/>
                <a:gd name="T32" fmla="*/ 12 w 20"/>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0">
                  <a:moveTo>
                    <a:pt x="12" y="0"/>
                  </a:moveTo>
                  <a:lnTo>
                    <a:pt x="19" y="2"/>
                  </a:lnTo>
                  <a:lnTo>
                    <a:pt x="20" y="3"/>
                  </a:lnTo>
                  <a:lnTo>
                    <a:pt x="20" y="3"/>
                  </a:lnTo>
                  <a:lnTo>
                    <a:pt x="17" y="5"/>
                  </a:lnTo>
                  <a:lnTo>
                    <a:pt x="16" y="7"/>
                  </a:lnTo>
                  <a:lnTo>
                    <a:pt x="12" y="8"/>
                  </a:lnTo>
                  <a:lnTo>
                    <a:pt x="11" y="8"/>
                  </a:lnTo>
                  <a:lnTo>
                    <a:pt x="3" y="10"/>
                  </a:lnTo>
                  <a:lnTo>
                    <a:pt x="0" y="8"/>
                  </a:lnTo>
                  <a:lnTo>
                    <a:pt x="0" y="8"/>
                  </a:lnTo>
                  <a:lnTo>
                    <a:pt x="0" y="7"/>
                  </a:lnTo>
                  <a:lnTo>
                    <a:pt x="3" y="5"/>
                  </a:lnTo>
                  <a:lnTo>
                    <a:pt x="4" y="3"/>
                  </a:lnTo>
                  <a:lnTo>
                    <a:pt x="6" y="2"/>
                  </a:lnTo>
                  <a:lnTo>
                    <a:pt x="9" y="0"/>
                  </a:lnTo>
                  <a:lnTo>
                    <a:pt x="1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16" name="Freeform 84"/>
            <p:cNvSpPr>
              <a:spLocks/>
            </p:cNvSpPr>
            <p:nvPr/>
          </p:nvSpPr>
          <p:spPr bwMode="auto">
            <a:xfrm>
              <a:off x="7907188" y="1486243"/>
              <a:ext cx="42883" cy="13645"/>
            </a:xfrm>
            <a:custGeom>
              <a:avLst/>
              <a:gdLst>
                <a:gd name="T0" fmla="*/ 2 w 22"/>
                <a:gd name="T1" fmla="*/ 0 h 7"/>
                <a:gd name="T2" fmla="*/ 3 w 22"/>
                <a:gd name="T3" fmla="*/ 0 h 7"/>
                <a:gd name="T4" fmla="*/ 5 w 22"/>
                <a:gd name="T5" fmla="*/ 2 h 7"/>
                <a:gd name="T6" fmla="*/ 6 w 22"/>
                <a:gd name="T7" fmla="*/ 0 h 7"/>
                <a:gd name="T8" fmla="*/ 19 w 22"/>
                <a:gd name="T9" fmla="*/ 3 h 7"/>
                <a:gd name="T10" fmla="*/ 22 w 22"/>
                <a:gd name="T11" fmla="*/ 5 h 7"/>
                <a:gd name="T12" fmla="*/ 22 w 22"/>
                <a:gd name="T13" fmla="*/ 5 h 7"/>
                <a:gd name="T14" fmla="*/ 11 w 22"/>
                <a:gd name="T15" fmla="*/ 7 h 7"/>
                <a:gd name="T16" fmla="*/ 8 w 22"/>
                <a:gd name="T17" fmla="*/ 7 h 7"/>
                <a:gd name="T18" fmla="*/ 8 w 22"/>
                <a:gd name="T19" fmla="*/ 3 h 7"/>
                <a:gd name="T20" fmla="*/ 6 w 22"/>
                <a:gd name="T21" fmla="*/ 3 h 7"/>
                <a:gd name="T22" fmla="*/ 2 w 22"/>
                <a:gd name="T23" fmla="*/ 3 h 7"/>
                <a:gd name="T24" fmla="*/ 0 w 22"/>
                <a:gd name="T25" fmla="*/ 2 h 7"/>
                <a:gd name="T26" fmla="*/ 0 w 22"/>
                <a:gd name="T27" fmla="*/ 0 h 7"/>
                <a:gd name="T28" fmla="*/ 2 w 22"/>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7">
                  <a:moveTo>
                    <a:pt x="2" y="0"/>
                  </a:moveTo>
                  <a:lnTo>
                    <a:pt x="3" y="0"/>
                  </a:lnTo>
                  <a:lnTo>
                    <a:pt x="5" y="2"/>
                  </a:lnTo>
                  <a:lnTo>
                    <a:pt x="6" y="0"/>
                  </a:lnTo>
                  <a:lnTo>
                    <a:pt x="19" y="3"/>
                  </a:lnTo>
                  <a:lnTo>
                    <a:pt x="22" y="5"/>
                  </a:lnTo>
                  <a:lnTo>
                    <a:pt x="22" y="5"/>
                  </a:lnTo>
                  <a:lnTo>
                    <a:pt x="11" y="7"/>
                  </a:lnTo>
                  <a:lnTo>
                    <a:pt x="8" y="7"/>
                  </a:lnTo>
                  <a:lnTo>
                    <a:pt x="8" y="3"/>
                  </a:lnTo>
                  <a:lnTo>
                    <a:pt x="6" y="3"/>
                  </a:lnTo>
                  <a:lnTo>
                    <a:pt x="2" y="3"/>
                  </a:lnTo>
                  <a:lnTo>
                    <a:pt x="0" y="2"/>
                  </a:lnTo>
                  <a:lnTo>
                    <a:pt x="0" y="0"/>
                  </a:lnTo>
                  <a:lnTo>
                    <a:pt x="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17" name="Freeform 85"/>
            <p:cNvSpPr>
              <a:spLocks/>
            </p:cNvSpPr>
            <p:nvPr/>
          </p:nvSpPr>
          <p:spPr bwMode="auto">
            <a:xfrm>
              <a:off x="7907188" y="1846849"/>
              <a:ext cx="19492" cy="5848"/>
            </a:xfrm>
            <a:custGeom>
              <a:avLst/>
              <a:gdLst>
                <a:gd name="T0" fmla="*/ 3 w 10"/>
                <a:gd name="T1" fmla="*/ 0 h 3"/>
                <a:gd name="T2" fmla="*/ 10 w 10"/>
                <a:gd name="T3" fmla="*/ 3 h 3"/>
                <a:gd name="T4" fmla="*/ 10 w 10"/>
                <a:gd name="T5" fmla="*/ 3 h 3"/>
                <a:gd name="T6" fmla="*/ 3 w 10"/>
                <a:gd name="T7" fmla="*/ 3 h 3"/>
                <a:gd name="T8" fmla="*/ 0 w 10"/>
                <a:gd name="T9" fmla="*/ 1 h 3"/>
                <a:gd name="T10" fmla="*/ 2 w 10"/>
                <a:gd name="T11" fmla="*/ 0 h 3"/>
                <a:gd name="T12" fmla="*/ 3 w 10"/>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0" h="3">
                  <a:moveTo>
                    <a:pt x="3" y="0"/>
                  </a:moveTo>
                  <a:lnTo>
                    <a:pt x="10" y="3"/>
                  </a:lnTo>
                  <a:lnTo>
                    <a:pt x="10" y="3"/>
                  </a:lnTo>
                  <a:lnTo>
                    <a:pt x="3" y="3"/>
                  </a:lnTo>
                  <a:lnTo>
                    <a:pt x="0" y="1"/>
                  </a:lnTo>
                  <a:lnTo>
                    <a:pt x="2" y="0"/>
                  </a:lnTo>
                  <a:lnTo>
                    <a:pt x="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18" name="Freeform 86"/>
            <p:cNvSpPr>
              <a:spLocks/>
            </p:cNvSpPr>
            <p:nvPr/>
          </p:nvSpPr>
          <p:spPr bwMode="auto">
            <a:xfrm>
              <a:off x="7889645" y="1846849"/>
              <a:ext cx="17544" cy="5848"/>
            </a:xfrm>
            <a:custGeom>
              <a:avLst/>
              <a:gdLst>
                <a:gd name="T0" fmla="*/ 8 w 9"/>
                <a:gd name="T1" fmla="*/ 0 h 3"/>
                <a:gd name="T2" fmla="*/ 9 w 9"/>
                <a:gd name="T3" fmla="*/ 0 h 3"/>
                <a:gd name="T4" fmla="*/ 9 w 9"/>
                <a:gd name="T5" fmla="*/ 0 h 3"/>
                <a:gd name="T6" fmla="*/ 8 w 9"/>
                <a:gd name="T7" fmla="*/ 3 h 3"/>
                <a:gd name="T8" fmla="*/ 6 w 9"/>
                <a:gd name="T9" fmla="*/ 3 h 3"/>
                <a:gd name="T10" fmla="*/ 1 w 9"/>
                <a:gd name="T11" fmla="*/ 3 h 3"/>
                <a:gd name="T12" fmla="*/ 0 w 9"/>
                <a:gd name="T13" fmla="*/ 3 h 3"/>
                <a:gd name="T14" fmla="*/ 0 w 9"/>
                <a:gd name="T15" fmla="*/ 3 h 3"/>
                <a:gd name="T16" fmla="*/ 3 w 9"/>
                <a:gd name="T17" fmla="*/ 1 h 3"/>
                <a:gd name="T18" fmla="*/ 8 w 9"/>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3">
                  <a:moveTo>
                    <a:pt x="8" y="0"/>
                  </a:moveTo>
                  <a:lnTo>
                    <a:pt x="9" y="0"/>
                  </a:lnTo>
                  <a:lnTo>
                    <a:pt x="9" y="0"/>
                  </a:lnTo>
                  <a:lnTo>
                    <a:pt x="8" y="3"/>
                  </a:lnTo>
                  <a:lnTo>
                    <a:pt x="6" y="3"/>
                  </a:lnTo>
                  <a:lnTo>
                    <a:pt x="1" y="3"/>
                  </a:lnTo>
                  <a:lnTo>
                    <a:pt x="0" y="3"/>
                  </a:lnTo>
                  <a:lnTo>
                    <a:pt x="0" y="3"/>
                  </a:lnTo>
                  <a:lnTo>
                    <a:pt x="3" y="1"/>
                  </a:lnTo>
                  <a:lnTo>
                    <a:pt x="8"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19" name="Freeform 87"/>
            <p:cNvSpPr>
              <a:spLocks/>
            </p:cNvSpPr>
            <p:nvPr/>
          </p:nvSpPr>
          <p:spPr bwMode="auto">
            <a:xfrm>
              <a:off x="7852610" y="1870240"/>
              <a:ext cx="23391" cy="11695"/>
            </a:xfrm>
            <a:custGeom>
              <a:avLst/>
              <a:gdLst>
                <a:gd name="T0" fmla="*/ 4 w 12"/>
                <a:gd name="T1" fmla="*/ 0 h 6"/>
                <a:gd name="T2" fmla="*/ 8 w 12"/>
                <a:gd name="T3" fmla="*/ 0 h 6"/>
                <a:gd name="T4" fmla="*/ 9 w 12"/>
                <a:gd name="T5" fmla="*/ 0 h 6"/>
                <a:gd name="T6" fmla="*/ 12 w 12"/>
                <a:gd name="T7" fmla="*/ 2 h 6"/>
                <a:gd name="T8" fmla="*/ 9 w 12"/>
                <a:gd name="T9" fmla="*/ 2 h 6"/>
                <a:gd name="T10" fmla="*/ 8 w 12"/>
                <a:gd name="T11" fmla="*/ 5 h 6"/>
                <a:gd name="T12" fmla="*/ 8 w 12"/>
                <a:gd name="T13" fmla="*/ 5 h 6"/>
                <a:gd name="T14" fmla="*/ 9 w 12"/>
                <a:gd name="T15" fmla="*/ 6 h 6"/>
                <a:gd name="T16" fmla="*/ 8 w 12"/>
                <a:gd name="T17" fmla="*/ 6 h 6"/>
                <a:gd name="T18" fmla="*/ 8 w 12"/>
                <a:gd name="T19" fmla="*/ 6 h 6"/>
                <a:gd name="T20" fmla="*/ 8 w 12"/>
                <a:gd name="T21" fmla="*/ 6 h 6"/>
                <a:gd name="T22" fmla="*/ 4 w 12"/>
                <a:gd name="T23" fmla="*/ 6 h 6"/>
                <a:gd name="T24" fmla="*/ 1 w 12"/>
                <a:gd name="T25" fmla="*/ 5 h 6"/>
                <a:gd name="T26" fmla="*/ 0 w 12"/>
                <a:gd name="T27" fmla="*/ 3 h 6"/>
                <a:gd name="T28" fmla="*/ 1 w 12"/>
                <a:gd name="T29" fmla="*/ 2 h 6"/>
                <a:gd name="T30" fmla="*/ 1 w 12"/>
                <a:gd name="T31" fmla="*/ 0 h 6"/>
                <a:gd name="T32" fmla="*/ 4 w 12"/>
                <a:gd name="T3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6">
                  <a:moveTo>
                    <a:pt x="4" y="0"/>
                  </a:moveTo>
                  <a:lnTo>
                    <a:pt x="8" y="0"/>
                  </a:lnTo>
                  <a:lnTo>
                    <a:pt x="9" y="0"/>
                  </a:lnTo>
                  <a:lnTo>
                    <a:pt x="12" y="2"/>
                  </a:lnTo>
                  <a:lnTo>
                    <a:pt x="9" y="2"/>
                  </a:lnTo>
                  <a:lnTo>
                    <a:pt x="8" y="5"/>
                  </a:lnTo>
                  <a:lnTo>
                    <a:pt x="8" y="5"/>
                  </a:lnTo>
                  <a:lnTo>
                    <a:pt x="9" y="6"/>
                  </a:lnTo>
                  <a:lnTo>
                    <a:pt x="8" y="6"/>
                  </a:lnTo>
                  <a:lnTo>
                    <a:pt x="8" y="6"/>
                  </a:lnTo>
                  <a:lnTo>
                    <a:pt x="8" y="6"/>
                  </a:lnTo>
                  <a:lnTo>
                    <a:pt x="4" y="6"/>
                  </a:lnTo>
                  <a:lnTo>
                    <a:pt x="1" y="5"/>
                  </a:lnTo>
                  <a:lnTo>
                    <a:pt x="0" y="3"/>
                  </a:lnTo>
                  <a:lnTo>
                    <a:pt x="1" y="2"/>
                  </a:lnTo>
                  <a:lnTo>
                    <a:pt x="1" y="0"/>
                  </a:lnTo>
                  <a:lnTo>
                    <a:pt x="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20" name="Freeform 88"/>
            <p:cNvSpPr>
              <a:spLocks/>
            </p:cNvSpPr>
            <p:nvPr/>
          </p:nvSpPr>
          <p:spPr bwMode="auto">
            <a:xfrm>
              <a:off x="9698523" y="1827357"/>
              <a:ext cx="109156" cy="37036"/>
            </a:xfrm>
            <a:custGeom>
              <a:avLst/>
              <a:gdLst>
                <a:gd name="T0" fmla="*/ 34 w 56"/>
                <a:gd name="T1" fmla="*/ 0 h 19"/>
                <a:gd name="T2" fmla="*/ 37 w 56"/>
                <a:gd name="T3" fmla="*/ 0 h 19"/>
                <a:gd name="T4" fmla="*/ 41 w 56"/>
                <a:gd name="T5" fmla="*/ 2 h 19"/>
                <a:gd name="T6" fmla="*/ 43 w 56"/>
                <a:gd name="T7" fmla="*/ 3 h 19"/>
                <a:gd name="T8" fmla="*/ 54 w 56"/>
                <a:gd name="T9" fmla="*/ 10 h 19"/>
                <a:gd name="T10" fmla="*/ 56 w 56"/>
                <a:gd name="T11" fmla="*/ 11 h 19"/>
                <a:gd name="T12" fmla="*/ 56 w 56"/>
                <a:gd name="T13" fmla="*/ 13 h 19"/>
                <a:gd name="T14" fmla="*/ 56 w 56"/>
                <a:gd name="T15" fmla="*/ 19 h 19"/>
                <a:gd name="T16" fmla="*/ 56 w 56"/>
                <a:gd name="T17" fmla="*/ 19 h 19"/>
                <a:gd name="T18" fmla="*/ 52 w 56"/>
                <a:gd name="T19" fmla="*/ 19 h 19"/>
                <a:gd name="T20" fmla="*/ 46 w 56"/>
                <a:gd name="T21" fmla="*/ 19 h 19"/>
                <a:gd name="T22" fmla="*/ 43 w 56"/>
                <a:gd name="T23" fmla="*/ 19 h 19"/>
                <a:gd name="T24" fmla="*/ 40 w 56"/>
                <a:gd name="T25" fmla="*/ 19 h 19"/>
                <a:gd name="T26" fmla="*/ 37 w 56"/>
                <a:gd name="T27" fmla="*/ 17 h 19"/>
                <a:gd name="T28" fmla="*/ 29 w 56"/>
                <a:gd name="T29" fmla="*/ 17 h 19"/>
                <a:gd name="T30" fmla="*/ 22 w 56"/>
                <a:gd name="T31" fmla="*/ 14 h 19"/>
                <a:gd name="T32" fmla="*/ 16 w 56"/>
                <a:gd name="T33" fmla="*/ 13 h 19"/>
                <a:gd name="T34" fmla="*/ 15 w 56"/>
                <a:gd name="T35" fmla="*/ 13 h 19"/>
                <a:gd name="T36" fmla="*/ 11 w 56"/>
                <a:gd name="T37" fmla="*/ 13 h 19"/>
                <a:gd name="T38" fmla="*/ 7 w 56"/>
                <a:gd name="T39" fmla="*/ 16 h 19"/>
                <a:gd name="T40" fmla="*/ 5 w 56"/>
                <a:gd name="T41" fmla="*/ 16 h 19"/>
                <a:gd name="T42" fmla="*/ 2 w 56"/>
                <a:gd name="T43" fmla="*/ 16 h 19"/>
                <a:gd name="T44" fmla="*/ 0 w 56"/>
                <a:gd name="T45" fmla="*/ 14 h 19"/>
                <a:gd name="T46" fmla="*/ 5 w 56"/>
                <a:gd name="T47" fmla="*/ 13 h 19"/>
                <a:gd name="T48" fmla="*/ 8 w 56"/>
                <a:gd name="T49" fmla="*/ 13 h 19"/>
                <a:gd name="T50" fmla="*/ 11 w 56"/>
                <a:gd name="T51" fmla="*/ 13 h 19"/>
                <a:gd name="T52" fmla="*/ 15 w 56"/>
                <a:gd name="T53" fmla="*/ 10 h 19"/>
                <a:gd name="T54" fmla="*/ 16 w 56"/>
                <a:gd name="T55" fmla="*/ 8 h 19"/>
                <a:gd name="T56" fmla="*/ 18 w 56"/>
                <a:gd name="T57" fmla="*/ 3 h 19"/>
                <a:gd name="T58" fmla="*/ 19 w 56"/>
                <a:gd name="T59" fmla="*/ 2 h 19"/>
                <a:gd name="T60" fmla="*/ 21 w 56"/>
                <a:gd name="T61" fmla="*/ 2 h 19"/>
                <a:gd name="T62" fmla="*/ 22 w 56"/>
                <a:gd name="T63" fmla="*/ 2 h 19"/>
                <a:gd name="T64" fmla="*/ 24 w 56"/>
                <a:gd name="T65" fmla="*/ 2 h 19"/>
                <a:gd name="T66" fmla="*/ 30 w 56"/>
                <a:gd name="T67" fmla="*/ 0 h 19"/>
                <a:gd name="T68" fmla="*/ 34 w 56"/>
                <a:gd name="T6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9">
                  <a:moveTo>
                    <a:pt x="34" y="0"/>
                  </a:moveTo>
                  <a:lnTo>
                    <a:pt x="37" y="0"/>
                  </a:lnTo>
                  <a:lnTo>
                    <a:pt x="41" y="2"/>
                  </a:lnTo>
                  <a:lnTo>
                    <a:pt x="43" y="3"/>
                  </a:lnTo>
                  <a:lnTo>
                    <a:pt x="54" y="10"/>
                  </a:lnTo>
                  <a:lnTo>
                    <a:pt x="56" y="11"/>
                  </a:lnTo>
                  <a:lnTo>
                    <a:pt x="56" y="13"/>
                  </a:lnTo>
                  <a:lnTo>
                    <a:pt x="56" y="19"/>
                  </a:lnTo>
                  <a:lnTo>
                    <a:pt x="56" y="19"/>
                  </a:lnTo>
                  <a:lnTo>
                    <a:pt x="52" y="19"/>
                  </a:lnTo>
                  <a:lnTo>
                    <a:pt x="46" y="19"/>
                  </a:lnTo>
                  <a:lnTo>
                    <a:pt x="43" y="19"/>
                  </a:lnTo>
                  <a:lnTo>
                    <a:pt x="40" y="19"/>
                  </a:lnTo>
                  <a:lnTo>
                    <a:pt x="37" y="17"/>
                  </a:lnTo>
                  <a:lnTo>
                    <a:pt x="29" y="17"/>
                  </a:lnTo>
                  <a:lnTo>
                    <a:pt x="22" y="14"/>
                  </a:lnTo>
                  <a:lnTo>
                    <a:pt x="16" y="13"/>
                  </a:lnTo>
                  <a:lnTo>
                    <a:pt x="15" y="13"/>
                  </a:lnTo>
                  <a:lnTo>
                    <a:pt x="11" y="13"/>
                  </a:lnTo>
                  <a:lnTo>
                    <a:pt x="7" y="16"/>
                  </a:lnTo>
                  <a:lnTo>
                    <a:pt x="5" y="16"/>
                  </a:lnTo>
                  <a:lnTo>
                    <a:pt x="2" y="16"/>
                  </a:lnTo>
                  <a:lnTo>
                    <a:pt x="0" y="14"/>
                  </a:lnTo>
                  <a:lnTo>
                    <a:pt x="5" y="13"/>
                  </a:lnTo>
                  <a:lnTo>
                    <a:pt x="8" y="13"/>
                  </a:lnTo>
                  <a:lnTo>
                    <a:pt x="11" y="13"/>
                  </a:lnTo>
                  <a:lnTo>
                    <a:pt x="15" y="10"/>
                  </a:lnTo>
                  <a:lnTo>
                    <a:pt x="16" y="8"/>
                  </a:lnTo>
                  <a:lnTo>
                    <a:pt x="18" y="3"/>
                  </a:lnTo>
                  <a:lnTo>
                    <a:pt x="19" y="2"/>
                  </a:lnTo>
                  <a:lnTo>
                    <a:pt x="21" y="2"/>
                  </a:lnTo>
                  <a:lnTo>
                    <a:pt x="22" y="2"/>
                  </a:lnTo>
                  <a:lnTo>
                    <a:pt x="24" y="2"/>
                  </a:lnTo>
                  <a:lnTo>
                    <a:pt x="30" y="0"/>
                  </a:lnTo>
                  <a:lnTo>
                    <a:pt x="3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21" name="Freeform 89"/>
            <p:cNvSpPr>
              <a:spLocks/>
            </p:cNvSpPr>
            <p:nvPr/>
          </p:nvSpPr>
          <p:spPr bwMode="auto">
            <a:xfrm>
              <a:off x="8507548" y="1667521"/>
              <a:ext cx="5848" cy="5848"/>
            </a:xfrm>
            <a:custGeom>
              <a:avLst/>
              <a:gdLst>
                <a:gd name="T0" fmla="*/ 1 w 3"/>
                <a:gd name="T1" fmla="*/ 0 h 3"/>
                <a:gd name="T2" fmla="*/ 3 w 3"/>
                <a:gd name="T3" fmla="*/ 3 h 3"/>
                <a:gd name="T4" fmla="*/ 3 w 3"/>
                <a:gd name="T5" fmla="*/ 3 h 3"/>
                <a:gd name="T6" fmla="*/ 1 w 3"/>
                <a:gd name="T7" fmla="*/ 3 h 3"/>
                <a:gd name="T8" fmla="*/ 0 w 3"/>
                <a:gd name="T9" fmla="*/ 3 h 3"/>
                <a:gd name="T10" fmla="*/ 0 w 3"/>
                <a:gd name="T11" fmla="*/ 0 h 3"/>
                <a:gd name="T12" fmla="*/ 1 w 3"/>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1" y="0"/>
                  </a:moveTo>
                  <a:lnTo>
                    <a:pt x="3" y="3"/>
                  </a:lnTo>
                  <a:lnTo>
                    <a:pt x="3" y="3"/>
                  </a:lnTo>
                  <a:lnTo>
                    <a:pt x="1" y="3"/>
                  </a:lnTo>
                  <a:lnTo>
                    <a:pt x="0" y="3"/>
                  </a:lnTo>
                  <a:lnTo>
                    <a:pt x="0" y="0"/>
                  </a:lnTo>
                  <a:lnTo>
                    <a:pt x="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22" name="Freeform 90"/>
            <p:cNvSpPr>
              <a:spLocks/>
            </p:cNvSpPr>
            <p:nvPr/>
          </p:nvSpPr>
          <p:spPr bwMode="auto">
            <a:xfrm>
              <a:off x="9883698" y="1731845"/>
              <a:ext cx="128649" cy="46781"/>
            </a:xfrm>
            <a:custGeom>
              <a:avLst/>
              <a:gdLst>
                <a:gd name="T0" fmla="*/ 5 w 66"/>
                <a:gd name="T1" fmla="*/ 0 h 24"/>
                <a:gd name="T2" fmla="*/ 8 w 66"/>
                <a:gd name="T3" fmla="*/ 3 h 24"/>
                <a:gd name="T4" fmla="*/ 8 w 66"/>
                <a:gd name="T5" fmla="*/ 5 h 24"/>
                <a:gd name="T6" fmla="*/ 9 w 66"/>
                <a:gd name="T7" fmla="*/ 7 h 24"/>
                <a:gd name="T8" fmla="*/ 13 w 66"/>
                <a:gd name="T9" fmla="*/ 7 h 24"/>
                <a:gd name="T10" fmla="*/ 19 w 66"/>
                <a:gd name="T11" fmla="*/ 5 h 24"/>
                <a:gd name="T12" fmla="*/ 19 w 66"/>
                <a:gd name="T13" fmla="*/ 5 h 24"/>
                <a:gd name="T14" fmla="*/ 33 w 66"/>
                <a:gd name="T15" fmla="*/ 5 h 24"/>
                <a:gd name="T16" fmla="*/ 33 w 66"/>
                <a:gd name="T17" fmla="*/ 7 h 24"/>
                <a:gd name="T18" fmla="*/ 33 w 66"/>
                <a:gd name="T19" fmla="*/ 8 h 24"/>
                <a:gd name="T20" fmla="*/ 33 w 66"/>
                <a:gd name="T21" fmla="*/ 8 h 24"/>
                <a:gd name="T22" fmla="*/ 33 w 66"/>
                <a:gd name="T23" fmla="*/ 10 h 24"/>
                <a:gd name="T24" fmla="*/ 35 w 66"/>
                <a:gd name="T25" fmla="*/ 11 h 24"/>
                <a:gd name="T26" fmla="*/ 39 w 66"/>
                <a:gd name="T27" fmla="*/ 11 h 24"/>
                <a:gd name="T28" fmla="*/ 43 w 66"/>
                <a:gd name="T29" fmla="*/ 10 h 24"/>
                <a:gd name="T30" fmla="*/ 50 w 66"/>
                <a:gd name="T31" fmla="*/ 11 h 24"/>
                <a:gd name="T32" fmla="*/ 57 w 66"/>
                <a:gd name="T33" fmla="*/ 11 h 24"/>
                <a:gd name="T34" fmla="*/ 60 w 66"/>
                <a:gd name="T35" fmla="*/ 13 h 24"/>
                <a:gd name="T36" fmla="*/ 62 w 66"/>
                <a:gd name="T37" fmla="*/ 14 h 24"/>
                <a:gd name="T38" fmla="*/ 63 w 66"/>
                <a:gd name="T39" fmla="*/ 14 h 24"/>
                <a:gd name="T40" fmla="*/ 65 w 66"/>
                <a:gd name="T41" fmla="*/ 14 h 24"/>
                <a:gd name="T42" fmla="*/ 65 w 66"/>
                <a:gd name="T43" fmla="*/ 13 h 24"/>
                <a:gd name="T44" fmla="*/ 66 w 66"/>
                <a:gd name="T45" fmla="*/ 13 h 24"/>
                <a:gd name="T46" fmla="*/ 66 w 66"/>
                <a:gd name="T47" fmla="*/ 13 h 24"/>
                <a:gd name="T48" fmla="*/ 65 w 66"/>
                <a:gd name="T49" fmla="*/ 19 h 24"/>
                <a:gd name="T50" fmla="*/ 63 w 66"/>
                <a:gd name="T51" fmla="*/ 21 h 24"/>
                <a:gd name="T52" fmla="*/ 60 w 66"/>
                <a:gd name="T53" fmla="*/ 22 h 24"/>
                <a:gd name="T54" fmla="*/ 52 w 66"/>
                <a:gd name="T55" fmla="*/ 24 h 24"/>
                <a:gd name="T56" fmla="*/ 49 w 66"/>
                <a:gd name="T57" fmla="*/ 24 h 24"/>
                <a:gd name="T58" fmla="*/ 41 w 66"/>
                <a:gd name="T59" fmla="*/ 24 h 24"/>
                <a:gd name="T60" fmla="*/ 30 w 66"/>
                <a:gd name="T61" fmla="*/ 24 h 24"/>
                <a:gd name="T62" fmla="*/ 27 w 66"/>
                <a:gd name="T63" fmla="*/ 22 h 24"/>
                <a:gd name="T64" fmla="*/ 25 w 66"/>
                <a:gd name="T65" fmla="*/ 22 h 24"/>
                <a:gd name="T66" fmla="*/ 22 w 66"/>
                <a:gd name="T67" fmla="*/ 19 h 24"/>
                <a:gd name="T68" fmla="*/ 21 w 66"/>
                <a:gd name="T69" fmla="*/ 19 h 24"/>
                <a:gd name="T70" fmla="*/ 16 w 66"/>
                <a:gd name="T71" fmla="*/ 18 h 24"/>
                <a:gd name="T72" fmla="*/ 14 w 66"/>
                <a:gd name="T73" fmla="*/ 18 h 24"/>
                <a:gd name="T74" fmla="*/ 11 w 66"/>
                <a:gd name="T75" fmla="*/ 16 h 24"/>
                <a:gd name="T76" fmla="*/ 8 w 66"/>
                <a:gd name="T77" fmla="*/ 14 h 24"/>
                <a:gd name="T78" fmla="*/ 0 w 66"/>
                <a:gd name="T79" fmla="*/ 11 h 24"/>
                <a:gd name="T80" fmla="*/ 0 w 66"/>
                <a:gd name="T81" fmla="*/ 10 h 24"/>
                <a:gd name="T82" fmla="*/ 2 w 66"/>
                <a:gd name="T83" fmla="*/ 7 h 24"/>
                <a:gd name="T84" fmla="*/ 2 w 66"/>
                <a:gd name="T85" fmla="*/ 3 h 24"/>
                <a:gd name="T86" fmla="*/ 3 w 66"/>
                <a:gd name="T87" fmla="*/ 2 h 24"/>
                <a:gd name="T88" fmla="*/ 5 w 66"/>
                <a:gd name="T8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 h="24">
                  <a:moveTo>
                    <a:pt x="5" y="0"/>
                  </a:moveTo>
                  <a:lnTo>
                    <a:pt x="8" y="3"/>
                  </a:lnTo>
                  <a:lnTo>
                    <a:pt x="8" y="5"/>
                  </a:lnTo>
                  <a:lnTo>
                    <a:pt x="9" y="7"/>
                  </a:lnTo>
                  <a:lnTo>
                    <a:pt x="13" y="7"/>
                  </a:lnTo>
                  <a:lnTo>
                    <a:pt x="19" y="5"/>
                  </a:lnTo>
                  <a:lnTo>
                    <a:pt x="19" y="5"/>
                  </a:lnTo>
                  <a:lnTo>
                    <a:pt x="33" y="5"/>
                  </a:lnTo>
                  <a:lnTo>
                    <a:pt x="33" y="7"/>
                  </a:lnTo>
                  <a:lnTo>
                    <a:pt x="33" y="8"/>
                  </a:lnTo>
                  <a:lnTo>
                    <a:pt x="33" y="8"/>
                  </a:lnTo>
                  <a:lnTo>
                    <a:pt x="33" y="10"/>
                  </a:lnTo>
                  <a:lnTo>
                    <a:pt x="35" y="11"/>
                  </a:lnTo>
                  <a:lnTo>
                    <a:pt x="39" y="11"/>
                  </a:lnTo>
                  <a:lnTo>
                    <a:pt x="43" y="10"/>
                  </a:lnTo>
                  <a:lnTo>
                    <a:pt x="50" y="11"/>
                  </a:lnTo>
                  <a:lnTo>
                    <a:pt x="57" y="11"/>
                  </a:lnTo>
                  <a:lnTo>
                    <a:pt x="60" y="13"/>
                  </a:lnTo>
                  <a:lnTo>
                    <a:pt x="62" y="14"/>
                  </a:lnTo>
                  <a:lnTo>
                    <a:pt x="63" y="14"/>
                  </a:lnTo>
                  <a:lnTo>
                    <a:pt x="65" y="14"/>
                  </a:lnTo>
                  <a:lnTo>
                    <a:pt x="65" y="13"/>
                  </a:lnTo>
                  <a:lnTo>
                    <a:pt x="66" y="13"/>
                  </a:lnTo>
                  <a:lnTo>
                    <a:pt x="66" y="13"/>
                  </a:lnTo>
                  <a:lnTo>
                    <a:pt x="65" y="19"/>
                  </a:lnTo>
                  <a:lnTo>
                    <a:pt x="63" y="21"/>
                  </a:lnTo>
                  <a:lnTo>
                    <a:pt x="60" y="22"/>
                  </a:lnTo>
                  <a:lnTo>
                    <a:pt x="52" y="24"/>
                  </a:lnTo>
                  <a:lnTo>
                    <a:pt x="49" y="24"/>
                  </a:lnTo>
                  <a:lnTo>
                    <a:pt x="41" y="24"/>
                  </a:lnTo>
                  <a:lnTo>
                    <a:pt x="30" y="24"/>
                  </a:lnTo>
                  <a:lnTo>
                    <a:pt x="27" y="22"/>
                  </a:lnTo>
                  <a:lnTo>
                    <a:pt x="25" y="22"/>
                  </a:lnTo>
                  <a:lnTo>
                    <a:pt x="22" y="19"/>
                  </a:lnTo>
                  <a:lnTo>
                    <a:pt x="21" y="19"/>
                  </a:lnTo>
                  <a:lnTo>
                    <a:pt x="16" y="18"/>
                  </a:lnTo>
                  <a:lnTo>
                    <a:pt x="14" y="18"/>
                  </a:lnTo>
                  <a:lnTo>
                    <a:pt x="11" y="16"/>
                  </a:lnTo>
                  <a:lnTo>
                    <a:pt x="8" y="14"/>
                  </a:lnTo>
                  <a:lnTo>
                    <a:pt x="0" y="11"/>
                  </a:lnTo>
                  <a:lnTo>
                    <a:pt x="0" y="10"/>
                  </a:lnTo>
                  <a:lnTo>
                    <a:pt x="2" y="7"/>
                  </a:lnTo>
                  <a:lnTo>
                    <a:pt x="2" y="3"/>
                  </a:lnTo>
                  <a:lnTo>
                    <a:pt x="3" y="2"/>
                  </a:lnTo>
                  <a:lnTo>
                    <a:pt x="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23" name="Freeform 91"/>
            <p:cNvSpPr>
              <a:spLocks/>
            </p:cNvSpPr>
            <p:nvPr/>
          </p:nvSpPr>
          <p:spPr bwMode="auto">
            <a:xfrm>
              <a:off x="9946073" y="1665571"/>
              <a:ext cx="27289" cy="5848"/>
            </a:xfrm>
            <a:custGeom>
              <a:avLst/>
              <a:gdLst>
                <a:gd name="T0" fmla="*/ 14 w 14"/>
                <a:gd name="T1" fmla="*/ 0 h 3"/>
                <a:gd name="T2" fmla="*/ 12 w 14"/>
                <a:gd name="T3" fmla="*/ 0 h 3"/>
                <a:gd name="T4" fmla="*/ 12 w 14"/>
                <a:gd name="T5" fmla="*/ 3 h 3"/>
                <a:gd name="T6" fmla="*/ 11 w 14"/>
                <a:gd name="T7" fmla="*/ 3 h 3"/>
                <a:gd name="T8" fmla="*/ 0 w 14"/>
                <a:gd name="T9" fmla="*/ 3 h 3"/>
                <a:gd name="T10" fmla="*/ 1 w 14"/>
                <a:gd name="T11" fmla="*/ 3 h 3"/>
                <a:gd name="T12" fmla="*/ 4 w 14"/>
                <a:gd name="T13" fmla="*/ 0 h 3"/>
                <a:gd name="T14" fmla="*/ 14 w 14"/>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3">
                  <a:moveTo>
                    <a:pt x="14" y="0"/>
                  </a:moveTo>
                  <a:lnTo>
                    <a:pt x="12" y="0"/>
                  </a:lnTo>
                  <a:lnTo>
                    <a:pt x="12" y="3"/>
                  </a:lnTo>
                  <a:lnTo>
                    <a:pt x="11" y="3"/>
                  </a:lnTo>
                  <a:lnTo>
                    <a:pt x="0" y="3"/>
                  </a:lnTo>
                  <a:lnTo>
                    <a:pt x="1" y="3"/>
                  </a:lnTo>
                  <a:lnTo>
                    <a:pt x="4" y="0"/>
                  </a:lnTo>
                  <a:lnTo>
                    <a:pt x="1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24" name="Freeform 92"/>
            <p:cNvSpPr>
              <a:spLocks/>
            </p:cNvSpPr>
            <p:nvPr/>
          </p:nvSpPr>
          <p:spPr bwMode="auto">
            <a:xfrm>
              <a:off x="10061078" y="1698708"/>
              <a:ext cx="9747" cy="5848"/>
            </a:xfrm>
            <a:custGeom>
              <a:avLst/>
              <a:gdLst>
                <a:gd name="T0" fmla="*/ 5 w 5"/>
                <a:gd name="T1" fmla="*/ 0 h 3"/>
                <a:gd name="T2" fmla="*/ 5 w 5"/>
                <a:gd name="T3" fmla="*/ 0 h 3"/>
                <a:gd name="T4" fmla="*/ 5 w 5"/>
                <a:gd name="T5" fmla="*/ 0 h 3"/>
                <a:gd name="T6" fmla="*/ 5 w 5"/>
                <a:gd name="T7" fmla="*/ 2 h 3"/>
                <a:gd name="T8" fmla="*/ 4 w 5"/>
                <a:gd name="T9" fmla="*/ 3 h 3"/>
                <a:gd name="T10" fmla="*/ 0 w 5"/>
                <a:gd name="T11" fmla="*/ 2 h 3"/>
                <a:gd name="T12" fmla="*/ 2 w 5"/>
                <a:gd name="T13" fmla="*/ 0 h 3"/>
                <a:gd name="T14" fmla="*/ 5 w 5"/>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5" y="0"/>
                  </a:moveTo>
                  <a:lnTo>
                    <a:pt x="5" y="0"/>
                  </a:lnTo>
                  <a:lnTo>
                    <a:pt x="5" y="0"/>
                  </a:lnTo>
                  <a:lnTo>
                    <a:pt x="5" y="2"/>
                  </a:lnTo>
                  <a:lnTo>
                    <a:pt x="4" y="3"/>
                  </a:lnTo>
                  <a:lnTo>
                    <a:pt x="0" y="2"/>
                  </a:lnTo>
                  <a:lnTo>
                    <a:pt x="2" y="0"/>
                  </a:lnTo>
                  <a:lnTo>
                    <a:pt x="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25" name="Freeform 93"/>
            <p:cNvSpPr>
              <a:spLocks/>
            </p:cNvSpPr>
            <p:nvPr/>
          </p:nvSpPr>
          <p:spPr bwMode="auto">
            <a:xfrm>
              <a:off x="7375051" y="1390731"/>
              <a:ext cx="50680" cy="25340"/>
            </a:xfrm>
            <a:custGeom>
              <a:avLst/>
              <a:gdLst>
                <a:gd name="T0" fmla="*/ 13 w 26"/>
                <a:gd name="T1" fmla="*/ 0 h 13"/>
                <a:gd name="T2" fmla="*/ 13 w 26"/>
                <a:gd name="T3" fmla="*/ 0 h 13"/>
                <a:gd name="T4" fmla="*/ 15 w 26"/>
                <a:gd name="T5" fmla="*/ 2 h 13"/>
                <a:gd name="T6" fmla="*/ 19 w 26"/>
                <a:gd name="T7" fmla="*/ 2 h 13"/>
                <a:gd name="T8" fmla="*/ 21 w 26"/>
                <a:gd name="T9" fmla="*/ 4 h 13"/>
                <a:gd name="T10" fmla="*/ 22 w 26"/>
                <a:gd name="T11" fmla="*/ 5 h 13"/>
                <a:gd name="T12" fmla="*/ 24 w 26"/>
                <a:gd name="T13" fmla="*/ 7 h 13"/>
                <a:gd name="T14" fmla="*/ 26 w 26"/>
                <a:gd name="T15" fmla="*/ 8 h 13"/>
                <a:gd name="T16" fmla="*/ 26 w 26"/>
                <a:gd name="T17" fmla="*/ 10 h 13"/>
                <a:gd name="T18" fmla="*/ 24 w 26"/>
                <a:gd name="T19" fmla="*/ 11 h 13"/>
                <a:gd name="T20" fmla="*/ 21 w 26"/>
                <a:gd name="T21" fmla="*/ 13 h 13"/>
                <a:gd name="T22" fmla="*/ 16 w 26"/>
                <a:gd name="T23" fmla="*/ 13 h 13"/>
                <a:gd name="T24" fmla="*/ 11 w 26"/>
                <a:gd name="T25" fmla="*/ 11 h 13"/>
                <a:gd name="T26" fmla="*/ 8 w 26"/>
                <a:gd name="T27" fmla="*/ 8 h 13"/>
                <a:gd name="T28" fmla="*/ 3 w 26"/>
                <a:gd name="T29" fmla="*/ 7 h 13"/>
                <a:gd name="T30" fmla="*/ 0 w 26"/>
                <a:gd name="T31" fmla="*/ 4 h 13"/>
                <a:gd name="T32" fmla="*/ 3 w 26"/>
                <a:gd name="T33" fmla="*/ 4 h 13"/>
                <a:gd name="T34" fmla="*/ 7 w 26"/>
                <a:gd name="T35" fmla="*/ 4 h 13"/>
                <a:gd name="T36" fmla="*/ 13 w 26"/>
                <a:gd name="T3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13">
                  <a:moveTo>
                    <a:pt x="13" y="0"/>
                  </a:moveTo>
                  <a:lnTo>
                    <a:pt x="13" y="0"/>
                  </a:lnTo>
                  <a:lnTo>
                    <a:pt x="15" y="2"/>
                  </a:lnTo>
                  <a:lnTo>
                    <a:pt x="19" y="2"/>
                  </a:lnTo>
                  <a:lnTo>
                    <a:pt x="21" y="4"/>
                  </a:lnTo>
                  <a:lnTo>
                    <a:pt x="22" y="5"/>
                  </a:lnTo>
                  <a:lnTo>
                    <a:pt x="24" y="7"/>
                  </a:lnTo>
                  <a:lnTo>
                    <a:pt x="26" y="8"/>
                  </a:lnTo>
                  <a:lnTo>
                    <a:pt x="26" y="10"/>
                  </a:lnTo>
                  <a:lnTo>
                    <a:pt x="24" y="11"/>
                  </a:lnTo>
                  <a:lnTo>
                    <a:pt x="21" y="13"/>
                  </a:lnTo>
                  <a:lnTo>
                    <a:pt x="16" y="13"/>
                  </a:lnTo>
                  <a:lnTo>
                    <a:pt x="11" y="11"/>
                  </a:lnTo>
                  <a:lnTo>
                    <a:pt x="8" y="8"/>
                  </a:lnTo>
                  <a:lnTo>
                    <a:pt x="3" y="7"/>
                  </a:lnTo>
                  <a:lnTo>
                    <a:pt x="0" y="4"/>
                  </a:lnTo>
                  <a:lnTo>
                    <a:pt x="3" y="4"/>
                  </a:lnTo>
                  <a:lnTo>
                    <a:pt x="7" y="4"/>
                  </a:lnTo>
                  <a:lnTo>
                    <a:pt x="1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26" name="Freeform 94"/>
            <p:cNvSpPr>
              <a:spLocks/>
            </p:cNvSpPr>
            <p:nvPr/>
          </p:nvSpPr>
          <p:spPr bwMode="auto">
            <a:xfrm>
              <a:off x="9712167" y="1805915"/>
              <a:ext cx="27289" cy="21442"/>
            </a:xfrm>
            <a:custGeom>
              <a:avLst/>
              <a:gdLst>
                <a:gd name="T0" fmla="*/ 11 w 14"/>
                <a:gd name="T1" fmla="*/ 0 h 11"/>
                <a:gd name="T2" fmla="*/ 12 w 14"/>
                <a:gd name="T3" fmla="*/ 2 h 11"/>
                <a:gd name="T4" fmla="*/ 14 w 14"/>
                <a:gd name="T5" fmla="*/ 2 h 11"/>
                <a:gd name="T6" fmla="*/ 14 w 14"/>
                <a:gd name="T7" fmla="*/ 3 h 11"/>
                <a:gd name="T8" fmla="*/ 14 w 14"/>
                <a:gd name="T9" fmla="*/ 3 h 11"/>
                <a:gd name="T10" fmla="*/ 14 w 14"/>
                <a:gd name="T11" fmla="*/ 6 h 11"/>
                <a:gd name="T12" fmla="*/ 14 w 14"/>
                <a:gd name="T13" fmla="*/ 8 h 11"/>
                <a:gd name="T14" fmla="*/ 6 w 14"/>
                <a:gd name="T15" fmla="*/ 11 h 11"/>
                <a:gd name="T16" fmla="*/ 4 w 14"/>
                <a:gd name="T17" fmla="*/ 11 h 11"/>
                <a:gd name="T18" fmla="*/ 1 w 14"/>
                <a:gd name="T19" fmla="*/ 8 h 11"/>
                <a:gd name="T20" fmla="*/ 0 w 14"/>
                <a:gd name="T21" fmla="*/ 3 h 11"/>
                <a:gd name="T22" fmla="*/ 1 w 14"/>
                <a:gd name="T23" fmla="*/ 2 h 11"/>
                <a:gd name="T24" fmla="*/ 3 w 14"/>
                <a:gd name="T25" fmla="*/ 2 h 11"/>
                <a:gd name="T26" fmla="*/ 4 w 14"/>
                <a:gd name="T27" fmla="*/ 2 h 11"/>
                <a:gd name="T28" fmla="*/ 11 w 14"/>
                <a:gd name="T2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1">
                  <a:moveTo>
                    <a:pt x="11" y="0"/>
                  </a:moveTo>
                  <a:lnTo>
                    <a:pt x="12" y="2"/>
                  </a:lnTo>
                  <a:lnTo>
                    <a:pt x="14" y="2"/>
                  </a:lnTo>
                  <a:lnTo>
                    <a:pt x="14" y="3"/>
                  </a:lnTo>
                  <a:lnTo>
                    <a:pt x="14" y="3"/>
                  </a:lnTo>
                  <a:lnTo>
                    <a:pt x="14" y="6"/>
                  </a:lnTo>
                  <a:lnTo>
                    <a:pt x="14" y="8"/>
                  </a:lnTo>
                  <a:lnTo>
                    <a:pt x="6" y="11"/>
                  </a:lnTo>
                  <a:lnTo>
                    <a:pt x="4" y="11"/>
                  </a:lnTo>
                  <a:lnTo>
                    <a:pt x="1" y="8"/>
                  </a:lnTo>
                  <a:lnTo>
                    <a:pt x="0" y="3"/>
                  </a:lnTo>
                  <a:lnTo>
                    <a:pt x="1" y="2"/>
                  </a:lnTo>
                  <a:lnTo>
                    <a:pt x="3" y="2"/>
                  </a:lnTo>
                  <a:lnTo>
                    <a:pt x="4" y="2"/>
                  </a:lnTo>
                  <a:lnTo>
                    <a:pt x="1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27" name="Freeform 95"/>
            <p:cNvSpPr>
              <a:spLocks/>
            </p:cNvSpPr>
            <p:nvPr/>
          </p:nvSpPr>
          <p:spPr bwMode="auto">
            <a:xfrm>
              <a:off x="9626401" y="1950157"/>
              <a:ext cx="27289" cy="9747"/>
            </a:xfrm>
            <a:custGeom>
              <a:avLst/>
              <a:gdLst>
                <a:gd name="T0" fmla="*/ 11 w 14"/>
                <a:gd name="T1" fmla="*/ 0 h 5"/>
                <a:gd name="T2" fmla="*/ 12 w 14"/>
                <a:gd name="T3" fmla="*/ 2 h 5"/>
                <a:gd name="T4" fmla="*/ 12 w 14"/>
                <a:gd name="T5" fmla="*/ 2 h 5"/>
                <a:gd name="T6" fmla="*/ 14 w 14"/>
                <a:gd name="T7" fmla="*/ 3 h 5"/>
                <a:gd name="T8" fmla="*/ 9 w 14"/>
                <a:gd name="T9" fmla="*/ 5 h 5"/>
                <a:gd name="T10" fmla="*/ 7 w 14"/>
                <a:gd name="T11" fmla="*/ 5 h 5"/>
                <a:gd name="T12" fmla="*/ 6 w 14"/>
                <a:gd name="T13" fmla="*/ 3 h 5"/>
                <a:gd name="T14" fmla="*/ 6 w 14"/>
                <a:gd name="T15" fmla="*/ 3 h 5"/>
                <a:gd name="T16" fmla="*/ 4 w 14"/>
                <a:gd name="T17" fmla="*/ 3 h 5"/>
                <a:gd name="T18" fmla="*/ 4 w 14"/>
                <a:gd name="T19" fmla="*/ 5 h 5"/>
                <a:gd name="T20" fmla="*/ 3 w 14"/>
                <a:gd name="T21" fmla="*/ 5 h 5"/>
                <a:gd name="T22" fmla="*/ 0 w 14"/>
                <a:gd name="T23" fmla="*/ 3 h 5"/>
                <a:gd name="T24" fmla="*/ 0 w 14"/>
                <a:gd name="T25" fmla="*/ 2 h 5"/>
                <a:gd name="T26" fmla="*/ 1 w 14"/>
                <a:gd name="T27" fmla="*/ 2 h 5"/>
                <a:gd name="T28" fmla="*/ 1 w 14"/>
                <a:gd name="T29" fmla="*/ 2 h 5"/>
                <a:gd name="T30" fmla="*/ 1 w 14"/>
                <a:gd name="T31" fmla="*/ 2 h 5"/>
                <a:gd name="T32" fmla="*/ 3 w 14"/>
                <a:gd name="T33" fmla="*/ 2 h 5"/>
                <a:gd name="T34" fmla="*/ 11 w 14"/>
                <a:gd name="T3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5">
                  <a:moveTo>
                    <a:pt x="11" y="0"/>
                  </a:moveTo>
                  <a:lnTo>
                    <a:pt x="12" y="2"/>
                  </a:lnTo>
                  <a:lnTo>
                    <a:pt x="12" y="2"/>
                  </a:lnTo>
                  <a:lnTo>
                    <a:pt x="14" y="3"/>
                  </a:lnTo>
                  <a:lnTo>
                    <a:pt x="9" y="5"/>
                  </a:lnTo>
                  <a:lnTo>
                    <a:pt x="7" y="5"/>
                  </a:lnTo>
                  <a:lnTo>
                    <a:pt x="6" y="3"/>
                  </a:lnTo>
                  <a:lnTo>
                    <a:pt x="6" y="3"/>
                  </a:lnTo>
                  <a:lnTo>
                    <a:pt x="4" y="3"/>
                  </a:lnTo>
                  <a:lnTo>
                    <a:pt x="4" y="5"/>
                  </a:lnTo>
                  <a:lnTo>
                    <a:pt x="3" y="5"/>
                  </a:lnTo>
                  <a:lnTo>
                    <a:pt x="0" y="3"/>
                  </a:lnTo>
                  <a:lnTo>
                    <a:pt x="0" y="2"/>
                  </a:lnTo>
                  <a:lnTo>
                    <a:pt x="1" y="2"/>
                  </a:lnTo>
                  <a:lnTo>
                    <a:pt x="1" y="2"/>
                  </a:lnTo>
                  <a:lnTo>
                    <a:pt x="1" y="2"/>
                  </a:lnTo>
                  <a:lnTo>
                    <a:pt x="3" y="2"/>
                  </a:lnTo>
                  <a:lnTo>
                    <a:pt x="1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28" name="Freeform 96"/>
            <p:cNvSpPr>
              <a:spLocks/>
            </p:cNvSpPr>
            <p:nvPr/>
          </p:nvSpPr>
          <p:spPr bwMode="auto">
            <a:xfrm>
              <a:off x="10287188" y="1987193"/>
              <a:ext cx="5848" cy="5848"/>
            </a:xfrm>
            <a:custGeom>
              <a:avLst/>
              <a:gdLst>
                <a:gd name="T0" fmla="*/ 0 w 3"/>
                <a:gd name="T1" fmla="*/ 0 h 3"/>
                <a:gd name="T2" fmla="*/ 1 w 3"/>
                <a:gd name="T3" fmla="*/ 0 h 3"/>
                <a:gd name="T4" fmla="*/ 3 w 3"/>
                <a:gd name="T5" fmla="*/ 0 h 3"/>
                <a:gd name="T6" fmla="*/ 3 w 3"/>
                <a:gd name="T7" fmla="*/ 2 h 3"/>
                <a:gd name="T8" fmla="*/ 3 w 3"/>
                <a:gd name="T9" fmla="*/ 3 h 3"/>
                <a:gd name="T10" fmla="*/ 0 w 3"/>
                <a:gd name="T11" fmla="*/ 2 h 3"/>
                <a:gd name="T12" fmla="*/ 0 w 3"/>
                <a:gd name="T13" fmla="*/ 2 h 3"/>
                <a:gd name="T14" fmla="*/ 0 w 3"/>
                <a:gd name="T15" fmla="*/ 0 h 3"/>
                <a:gd name="T16" fmla="*/ 0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0" y="0"/>
                  </a:moveTo>
                  <a:lnTo>
                    <a:pt x="1" y="0"/>
                  </a:lnTo>
                  <a:lnTo>
                    <a:pt x="3" y="0"/>
                  </a:lnTo>
                  <a:lnTo>
                    <a:pt x="3" y="2"/>
                  </a:lnTo>
                  <a:lnTo>
                    <a:pt x="3" y="3"/>
                  </a:lnTo>
                  <a:lnTo>
                    <a:pt x="0" y="2"/>
                  </a:lnTo>
                  <a:lnTo>
                    <a:pt x="0" y="2"/>
                  </a:lnTo>
                  <a:lnTo>
                    <a:pt x="0" y="0"/>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29" name="Freeform 97"/>
            <p:cNvSpPr>
              <a:spLocks/>
            </p:cNvSpPr>
            <p:nvPr/>
          </p:nvSpPr>
          <p:spPr bwMode="auto">
            <a:xfrm>
              <a:off x="10304730" y="2051517"/>
              <a:ext cx="11695" cy="37036"/>
            </a:xfrm>
            <a:custGeom>
              <a:avLst/>
              <a:gdLst>
                <a:gd name="T0" fmla="*/ 5 w 6"/>
                <a:gd name="T1" fmla="*/ 0 h 19"/>
                <a:gd name="T2" fmla="*/ 6 w 6"/>
                <a:gd name="T3" fmla="*/ 0 h 19"/>
                <a:gd name="T4" fmla="*/ 6 w 6"/>
                <a:gd name="T5" fmla="*/ 2 h 19"/>
                <a:gd name="T6" fmla="*/ 6 w 6"/>
                <a:gd name="T7" fmla="*/ 3 h 19"/>
                <a:gd name="T8" fmla="*/ 6 w 6"/>
                <a:gd name="T9" fmla="*/ 5 h 19"/>
                <a:gd name="T10" fmla="*/ 3 w 6"/>
                <a:gd name="T11" fmla="*/ 6 h 19"/>
                <a:gd name="T12" fmla="*/ 3 w 6"/>
                <a:gd name="T13" fmla="*/ 6 h 19"/>
                <a:gd name="T14" fmla="*/ 3 w 6"/>
                <a:gd name="T15" fmla="*/ 10 h 19"/>
                <a:gd name="T16" fmla="*/ 3 w 6"/>
                <a:gd name="T17" fmla="*/ 11 h 19"/>
                <a:gd name="T18" fmla="*/ 3 w 6"/>
                <a:gd name="T19" fmla="*/ 14 h 19"/>
                <a:gd name="T20" fmla="*/ 5 w 6"/>
                <a:gd name="T21" fmla="*/ 16 h 19"/>
                <a:gd name="T22" fmla="*/ 6 w 6"/>
                <a:gd name="T23" fmla="*/ 17 h 19"/>
                <a:gd name="T24" fmla="*/ 5 w 6"/>
                <a:gd name="T25" fmla="*/ 17 h 19"/>
                <a:gd name="T26" fmla="*/ 5 w 6"/>
                <a:gd name="T27" fmla="*/ 19 h 19"/>
                <a:gd name="T28" fmla="*/ 5 w 6"/>
                <a:gd name="T29" fmla="*/ 19 h 19"/>
                <a:gd name="T30" fmla="*/ 5 w 6"/>
                <a:gd name="T31" fmla="*/ 17 h 19"/>
                <a:gd name="T32" fmla="*/ 5 w 6"/>
                <a:gd name="T33" fmla="*/ 16 h 19"/>
                <a:gd name="T34" fmla="*/ 3 w 6"/>
                <a:gd name="T35" fmla="*/ 16 h 19"/>
                <a:gd name="T36" fmla="*/ 0 w 6"/>
                <a:gd name="T37" fmla="*/ 14 h 19"/>
                <a:gd name="T38" fmla="*/ 0 w 6"/>
                <a:gd name="T39" fmla="*/ 13 h 19"/>
                <a:gd name="T40" fmla="*/ 0 w 6"/>
                <a:gd name="T41" fmla="*/ 11 h 19"/>
                <a:gd name="T42" fmla="*/ 0 w 6"/>
                <a:gd name="T43" fmla="*/ 8 h 19"/>
                <a:gd name="T44" fmla="*/ 0 w 6"/>
                <a:gd name="T45" fmla="*/ 6 h 19"/>
                <a:gd name="T46" fmla="*/ 0 w 6"/>
                <a:gd name="T47" fmla="*/ 5 h 19"/>
                <a:gd name="T48" fmla="*/ 3 w 6"/>
                <a:gd name="T49" fmla="*/ 3 h 19"/>
                <a:gd name="T50" fmla="*/ 5 w 6"/>
                <a:gd name="T51" fmla="*/ 2 h 19"/>
                <a:gd name="T52" fmla="*/ 5 w 6"/>
                <a:gd name="T5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 h="19">
                  <a:moveTo>
                    <a:pt x="5" y="0"/>
                  </a:moveTo>
                  <a:lnTo>
                    <a:pt x="6" y="0"/>
                  </a:lnTo>
                  <a:lnTo>
                    <a:pt x="6" y="2"/>
                  </a:lnTo>
                  <a:lnTo>
                    <a:pt x="6" y="3"/>
                  </a:lnTo>
                  <a:lnTo>
                    <a:pt x="6" y="5"/>
                  </a:lnTo>
                  <a:lnTo>
                    <a:pt x="3" y="6"/>
                  </a:lnTo>
                  <a:lnTo>
                    <a:pt x="3" y="6"/>
                  </a:lnTo>
                  <a:lnTo>
                    <a:pt x="3" y="10"/>
                  </a:lnTo>
                  <a:lnTo>
                    <a:pt x="3" y="11"/>
                  </a:lnTo>
                  <a:lnTo>
                    <a:pt x="3" y="14"/>
                  </a:lnTo>
                  <a:lnTo>
                    <a:pt x="5" y="16"/>
                  </a:lnTo>
                  <a:lnTo>
                    <a:pt x="6" y="17"/>
                  </a:lnTo>
                  <a:lnTo>
                    <a:pt x="5" y="17"/>
                  </a:lnTo>
                  <a:lnTo>
                    <a:pt x="5" y="19"/>
                  </a:lnTo>
                  <a:lnTo>
                    <a:pt x="5" y="19"/>
                  </a:lnTo>
                  <a:lnTo>
                    <a:pt x="5" y="17"/>
                  </a:lnTo>
                  <a:lnTo>
                    <a:pt x="5" y="16"/>
                  </a:lnTo>
                  <a:lnTo>
                    <a:pt x="3" y="16"/>
                  </a:lnTo>
                  <a:lnTo>
                    <a:pt x="0" y="14"/>
                  </a:lnTo>
                  <a:lnTo>
                    <a:pt x="0" y="13"/>
                  </a:lnTo>
                  <a:lnTo>
                    <a:pt x="0" y="11"/>
                  </a:lnTo>
                  <a:lnTo>
                    <a:pt x="0" y="8"/>
                  </a:lnTo>
                  <a:lnTo>
                    <a:pt x="0" y="6"/>
                  </a:lnTo>
                  <a:lnTo>
                    <a:pt x="0" y="5"/>
                  </a:lnTo>
                  <a:lnTo>
                    <a:pt x="3" y="3"/>
                  </a:lnTo>
                  <a:lnTo>
                    <a:pt x="5" y="2"/>
                  </a:lnTo>
                  <a:lnTo>
                    <a:pt x="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30" name="Freeform 98"/>
            <p:cNvSpPr>
              <a:spLocks/>
            </p:cNvSpPr>
            <p:nvPr/>
          </p:nvSpPr>
          <p:spPr bwMode="auto">
            <a:xfrm>
              <a:off x="10491855" y="2033975"/>
              <a:ext cx="46781" cy="21442"/>
            </a:xfrm>
            <a:custGeom>
              <a:avLst/>
              <a:gdLst>
                <a:gd name="T0" fmla="*/ 8 w 24"/>
                <a:gd name="T1" fmla="*/ 0 h 11"/>
                <a:gd name="T2" fmla="*/ 24 w 24"/>
                <a:gd name="T3" fmla="*/ 3 h 11"/>
                <a:gd name="T4" fmla="*/ 24 w 24"/>
                <a:gd name="T5" fmla="*/ 3 h 11"/>
                <a:gd name="T6" fmla="*/ 24 w 24"/>
                <a:gd name="T7" fmla="*/ 4 h 11"/>
                <a:gd name="T8" fmla="*/ 24 w 24"/>
                <a:gd name="T9" fmla="*/ 6 h 11"/>
                <a:gd name="T10" fmla="*/ 22 w 24"/>
                <a:gd name="T11" fmla="*/ 6 h 11"/>
                <a:gd name="T12" fmla="*/ 22 w 24"/>
                <a:gd name="T13" fmla="*/ 6 h 11"/>
                <a:gd name="T14" fmla="*/ 22 w 24"/>
                <a:gd name="T15" fmla="*/ 9 h 11"/>
                <a:gd name="T16" fmla="*/ 21 w 24"/>
                <a:gd name="T17" fmla="*/ 11 h 11"/>
                <a:gd name="T18" fmla="*/ 21 w 24"/>
                <a:gd name="T19" fmla="*/ 11 h 11"/>
                <a:gd name="T20" fmla="*/ 16 w 24"/>
                <a:gd name="T21" fmla="*/ 11 h 11"/>
                <a:gd name="T22" fmla="*/ 8 w 24"/>
                <a:gd name="T23" fmla="*/ 9 h 11"/>
                <a:gd name="T24" fmla="*/ 5 w 24"/>
                <a:gd name="T25" fmla="*/ 8 h 11"/>
                <a:gd name="T26" fmla="*/ 3 w 24"/>
                <a:gd name="T27" fmla="*/ 6 h 11"/>
                <a:gd name="T28" fmla="*/ 0 w 24"/>
                <a:gd name="T29" fmla="*/ 4 h 11"/>
                <a:gd name="T30" fmla="*/ 0 w 24"/>
                <a:gd name="T31" fmla="*/ 4 h 11"/>
                <a:gd name="T32" fmla="*/ 0 w 24"/>
                <a:gd name="T33" fmla="*/ 3 h 11"/>
                <a:gd name="T34" fmla="*/ 2 w 24"/>
                <a:gd name="T35" fmla="*/ 3 h 11"/>
                <a:gd name="T36" fmla="*/ 5 w 24"/>
                <a:gd name="T37" fmla="*/ 0 h 11"/>
                <a:gd name="T38" fmla="*/ 7 w 24"/>
                <a:gd name="T39" fmla="*/ 0 h 11"/>
                <a:gd name="T40" fmla="*/ 8 w 24"/>
                <a:gd name="T4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11">
                  <a:moveTo>
                    <a:pt x="8" y="0"/>
                  </a:moveTo>
                  <a:lnTo>
                    <a:pt x="24" y="3"/>
                  </a:lnTo>
                  <a:lnTo>
                    <a:pt x="24" y="3"/>
                  </a:lnTo>
                  <a:lnTo>
                    <a:pt x="24" y="4"/>
                  </a:lnTo>
                  <a:lnTo>
                    <a:pt x="24" y="6"/>
                  </a:lnTo>
                  <a:lnTo>
                    <a:pt x="22" y="6"/>
                  </a:lnTo>
                  <a:lnTo>
                    <a:pt x="22" y="6"/>
                  </a:lnTo>
                  <a:lnTo>
                    <a:pt x="22" y="9"/>
                  </a:lnTo>
                  <a:lnTo>
                    <a:pt x="21" y="11"/>
                  </a:lnTo>
                  <a:lnTo>
                    <a:pt x="21" y="11"/>
                  </a:lnTo>
                  <a:lnTo>
                    <a:pt x="16" y="11"/>
                  </a:lnTo>
                  <a:lnTo>
                    <a:pt x="8" y="9"/>
                  </a:lnTo>
                  <a:lnTo>
                    <a:pt x="5" y="8"/>
                  </a:lnTo>
                  <a:lnTo>
                    <a:pt x="3" y="6"/>
                  </a:lnTo>
                  <a:lnTo>
                    <a:pt x="0" y="4"/>
                  </a:lnTo>
                  <a:lnTo>
                    <a:pt x="0" y="4"/>
                  </a:lnTo>
                  <a:lnTo>
                    <a:pt x="0" y="3"/>
                  </a:lnTo>
                  <a:lnTo>
                    <a:pt x="2" y="3"/>
                  </a:lnTo>
                  <a:lnTo>
                    <a:pt x="5" y="0"/>
                  </a:lnTo>
                  <a:lnTo>
                    <a:pt x="7" y="0"/>
                  </a:lnTo>
                  <a:lnTo>
                    <a:pt x="8"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31" name="Freeform 99"/>
            <p:cNvSpPr>
              <a:spLocks/>
            </p:cNvSpPr>
            <p:nvPr/>
          </p:nvSpPr>
          <p:spPr bwMode="auto">
            <a:xfrm>
              <a:off x="9622503" y="1698708"/>
              <a:ext cx="235856" cy="85766"/>
            </a:xfrm>
            <a:custGeom>
              <a:avLst/>
              <a:gdLst>
                <a:gd name="T0" fmla="*/ 28 w 121"/>
                <a:gd name="T1" fmla="*/ 0 h 44"/>
                <a:gd name="T2" fmla="*/ 32 w 121"/>
                <a:gd name="T3" fmla="*/ 2 h 44"/>
                <a:gd name="T4" fmla="*/ 38 w 121"/>
                <a:gd name="T5" fmla="*/ 5 h 44"/>
                <a:gd name="T6" fmla="*/ 46 w 121"/>
                <a:gd name="T7" fmla="*/ 11 h 44"/>
                <a:gd name="T8" fmla="*/ 49 w 121"/>
                <a:gd name="T9" fmla="*/ 11 h 44"/>
                <a:gd name="T10" fmla="*/ 52 w 121"/>
                <a:gd name="T11" fmla="*/ 14 h 44"/>
                <a:gd name="T12" fmla="*/ 54 w 121"/>
                <a:gd name="T13" fmla="*/ 16 h 44"/>
                <a:gd name="T14" fmla="*/ 57 w 121"/>
                <a:gd name="T15" fmla="*/ 16 h 44"/>
                <a:gd name="T16" fmla="*/ 58 w 121"/>
                <a:gd name="T17" fmla="*/ 14 h 44"/>
                <a:gd name="T18" fmla="*/ 58 w 121"/>
                <a:gd name="T19" fmla="*/ 11 h 44"/>
                <a:gd name="T20" fmla="*/ 58 w 121"/>
                <a:gd name="T21" fmla="*/ 8 h 44"/>
                <a:gd name="T22" fmla="*/ 60 w 121"/>
                <a:gd name="T23" fmla="*/ 6 h 44"/>
                <a:gd name="T24" fmla="*/ 66 w 121"/>
                <a:gd name="T25" fmla="*/ 2 h 44"/>
                <a:gd name="T26" fmla="*/ 74 w 121"/>
                <a:gd name="T27" fmla="*/ 5 h 44"/>
                <a:gd name="T28" fmla="*/ 84 w 121"/>
                <a:gd name="T29" fmla="*/ 9 h 44"/>
                <a:gd name="T30" fmla="*/ 90 w 121"/>
                <a:gd name="T31" fmla="*/ 11 h 44"/>
                <a:gd name="T32" fmla="*/ 96 w 121"/>
                <a:gd name="T33" fmla="*/ 9 h 44"/>
                <a:gd name="T34" fmla="*/ 120 w 121"/>
                <a:gd name="T35" fmla="*/ 17 h 44"/>
                <a:gd name="T36" fmla="*/ 121 w 121"/>
                <a:gd name="T37" fmla="*/ 19 h 44"/>
                <a:gd name="T38" fmla="*/ 114 w 121"/>
                <a:gd name="T39" fmla="*/ 22 h 44"/>
                <a:gd name="T40" fmla="*/ 114 w 121"/>
                <a:gd name="T41" fmla="*/ 25 h 44"/>
                <a:gd name="T42" fmla="*/ 109 w 121"/>
                <a:gd name="T43" fmla="*/ 31 h 44"/>
                <a:gd name="T44" fmla="*/ 102 w 121"/>
                <a:gd name="T45" fmla="*/ 33 h 44"/>
                <a:gd name="T46" fmla="*/ 93 w 121"/>
                <a:gd name="T47" fmla="*/ 33 h 44"/>
                <a:gd name="T48" fmla="*/ 87 w 121"/>
                <a:gd name="T49" fmla="*/ 28 h 44"/>
                <a:gd name="T50" fmla="*/ 84 w 121"/>
                <a:gd name="T51" fmla="*/ 25 h 44"/>
                <a:gd name="T52" fmla="*/ 84 w 121"/>
                <a:gd name="T53" fmla="*/ 19 h 44"/>
                <a:gd name="T54" fmla="*/ 88 w 121"/>
                <a:gd name="T55" fmla="*/ 16 h 44"/>
                <a:gd name="T56" fmla="*/ 87 w 121"/>
                <a:gd name="T57" fmla="*/ 14 h 44"/>
                <a:gd name="T58" fmla="*/ 77 w 121"/>
                <a:gd name="T59" fmla="*/ 14 h 44"/>
                <a:gd name="T60" fmla="*/ 76 w 121"/>
                <a:gd name="T61" fmla="*/ 22 h 44"/>
                <a:gd name="T62" fmla="*/ 77 w 121"/>
                <a:gd name="T63" fmla="*/ 25 h 44"/>
                <a:gd name="T64" fmla="*/ 84 w 121"/>
                <a:gd name="T65" fmla="*/ 31 h 44"/>
                <a:gd name="T66" fmla="*/ 90 w 121"/>
                <a:gd name="T67" fmla="*/ 36 h 44"/>
                <a:gd name="T68" fmla="*/ 82 w 121"/>
                <a:gd name="T69" fmla="*/ 39 h 44"/>
                <a:gd name="T70" fmla="*/ 79 w 121"/>
                <a:gd name="T71" fmla="*/ 39 h 44"/>
                <a:gd name="T72" fmla="*/ 76 w 121"/>
                <a:gd name="T73" fmla="*/ 38 h 44"/>
                <a:gd name="T74" fmla="*/ 73 w 121"/>
                <a:gd name="T75" fmla="*/ 35 h 44"/>
                <a:gd name="T76" fmla="*/ 66 w 121"/>
                <a:gd name="T77" fmla="*/ 36 h 44"/>
                <a:gd name="T78" fmla="*/ 54 w 121"/>
                <a:gd name="T79" fmla="*/ 38 h 44"/>
                <a:gd name="T80" fmla="*/ 49 w 121"/>
                <a:gd name="T81" fmla="*/ 39 h 44"/>
                <a:gd name="T82" fmla="*/ 41 w 121"/>
                <a:gd name="T83" fmla="*/ 36 h 44"/>
                <a:gd name="T84" fmla="*/ 39 w 121"/>
                <a:gd name="T85" fmla="*/ 36 h 44"/>
                <a:gd name="T86" fmla="*/ 38 w 121"/>
                <a:gd name="T87" fmla="*/ 39 h 44"/>
                <a:gd name="T88" fmla="*/ 35 w 121"/>
                <a:gd name="T89" fmla="*/ 44 h 44"/>
                <a:gd name="T90" fmla="*/ 32 w 121"/>
                <a:gd name="T91" fmla="*/ 44 h 44"/>
                <a:gd name="T92" fmla="*/ 28 w 121"/>
                <a:gd name="T93" fmla="*/ 44 h 44"/>
                <a:gd name="T94" fmla="*/ 16 w 121"/>
                <a:gd name="T95" fmla="*/ 39 h 44"/>
                <a:gd name="T96" fmla="*/ 11 w 121"/>
                <a:gd name="T97" fmla="*/ 35 h 44"/>
                <a:gd name="T98" fmla="*/ 8 w 121"/>
                <a:gd name="T99" fmla="*/ 33 h 44"/>
                <a:gd name="T100" fmla="*/ 2 w 121"/>
                <a:gd name="T101" fmla="*/ 28 h 44"/>
                <a:gd name="T102" fmla="*/ 0 w 121"/>
                <a:gd name="T103" fmla="*/ 25 h 44"/>
                <a:gd name="T104" fmla="*/ 3 w 121"/>
                <a:gd name="T105" fmla="*/ 25 h 44"/>
                <a:gd name="T106" fmla="*/ 5 w 121"/>
                <a:gd name="T107" fmla="*/ 19 h 44"/>
                <a:gd name="T108" fmla="*/ 6 w 121"/>
                <a:gd name="T109" fmla="*/ 13 h 44"/>
                <a:gd name="T110" fmla="*/ 9 w 121"/>
                <a:gd name="T111" fmla="*/ 11 h 44"/>
                <a:gd name="T112" fmla="*/ 9 w 121"/>
                <a:gd name="T113" fmla="*/ 6 h 44"/>
                <a:gd name="T114" fmla="*/ 13 w 121"/>
                <a:gd name="T115" fmla="*/ 5 h 44"/>
                <a:gd name="T116" fmla="*/ 16 w 121"/>
                <a:gd name="T117" fmla="*/ 5 h 44"/>
                <a:gd name="T118" fmla="*/ 19 w 121"/>
                <a:gd name="T119" fmla="*/ 2 h 44"/>
                <a:gd name="T120" fmla="*/ 27 w 121"/>
                <a:gd name="T12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1" h="44">
                  <a:moveTo>
                    <a:pt x="27" y="0"/>
                  </a:moveTo>
                  <a:lnTo>
                    <a:pt x="28" y="0"/>
                  </a:lnTo>
                  <a:lnTo>
                    <a:pt x="30" y="0"/>
                  </a:lnTo>
                  <a:lnTo>
                    <a:pt x="32" y="2"/>
                  </a:lnTo>
                  <a:lnTo>
                    <a:pt x="33" y="3"/>
                  </a:lnTo>
                  <a:lnTo>
                    <a:pt x="38" y="5"/>
                  </a:lnTo>
                  <a:lnTo>
                    <a:pt x="41" y="6"/>
                  </a:lnTo>
                  <a:lnTo>
                    <a:pt x="46" y="11"/>
                  </a:lnTo>
                  <a:lnTo>
                    <a:pt x="47" y="11"/>
                  </a:lnTo>
                  <a:lnTo>
                    <a:pt x="49" y="11"/>
                  </a:lnTo>
                  <a:lnTo>
                    <a:pt x="50" y="11"/>
                  </a:lnTo>
                  <a:lnTo>
                    <a:pt x="52" y="14"/>
                  </a:lnTo>
                  <a:lnTo>
                    <a:pt x="52" y="16"/>
                  </a:lnTo>
                  <a:lnTo>
                    <a:pt x="54" y="16"/>
                  </a:lnTo>
                  <a:lnTo>
                    <a:pt x="54" y="16"/>
                  </a:lnTo>
                  <a:lnTo>
                    <a:pt x="57" y="16"/>
                  </a:lnTo>
                  <a:lnTo>
                    <a:pt x="57" y="16"/>
                  </a:lnTo>
                  <a:lnTo>
                    <a:pt x="58" y="14"/>
                  </a:lnTo>
                  <a:lnTo>
                    <a:pt x="58" y="13"/>
                  </a:lnTo>
                  <a:lnTo>
                    <a:pt x="58" y="11"/>
                  </a:lnTo>
                  <a:lnTo>
                    <a:pt x="58" y="9"/>
                  </a:lnTo>
                  <a:lnTo>
                    <a:pt x="58" y="8"/>
                  </a:lnTo>
                  <a:lnTo>
                    <a:pt x="58" y="6"/>
                  </a:lnTo>
                  <a:lnTo>
                    <a:pt x="60" y="6"/>
                  </a:lnTo>
                  <a:lnTo>
                    <a:pt x="63" y="3"/>
                  </a:lnTo>
                  <a:lnTo>
                    <a:pt x="66" y="2"/>
                  </a:lnTo>
                  <a:lnTo>
                    <a:pt x="69" y="2"/>
                  </a:lnTo>
                  <a:lnTo>
                    <a:pt x="74" y="5"/>
                  </a:lnTo>
                  <a:lnTo>
                    <a:pt x="80" y="8"/>
                  </a:lnTo>
                  <a:lnTo>
                    <a:pt x="84" y="9"/>
                  </a:lnTo>
                  <a:lnTo>
                    <a:pt x="87" y="11"/>
                  </a:lnTo>
                  <a:lnTo>
                    <a:pt x="90" y="11"/>
                  </a:lnTo>
                  <a:lnTo>
                    <a:pt x="93" y="11"/>
                  </a:lnTo>
                  <a:lnTo>
                    <a:pt x="96" y="9"/>
                  </a:lnTo>
                  <a:lnTo>
                    <a:pt x="98" y="9"/>
                  </a:lnTo>
                  <a:lnTo>
                    <a:pt x="120" y="17"/>
                  </a:lnTo>
                  <a:lnTo>
                    <a:pt x="121" y="19"/>
                  </a:lnTo>
                  <a:lnTo>
                    <a:pt x="121" y="19"/>
                  </a:lnTo>
                  <a:lnTo>
                    <a:pt x="117" y="20"/>
                  </a:lnTo>
                  <a:lnTo>
                    <a:pt x="114" y="22"/>
                  </a:lnTo>
                  <a:lnTo>
                    <a:pt x="114" y="24"/>
                  </a:lnTo>
                  <a:lnTo>
                    <a:pt x="114" y="25"/>
                  </a:lnTo>
                  <a:lnTo>
                    <a:pt x="115" y="27"/>
                  </a:lnTo>
                  <a:lnTo>
                    <a:pt x="109" y="31"/>
                  </a:lnTo>
                  <a:lnTo>
                    <a:pt x="106" y="33"/>
                  </a:lnTo>
                  <a:lnTo>
                    <a:pt x="102" y="33"/>
                  </a:lnTo>
                  <a:lnTo>
                    <a:pt x="98" y="33"/>
                  </a:lnTo>
                  <a:lnTo>
                    <a:pt x="93" y="33"/>
                  </a:lnTo>
                  <a:lnTo>
                    <a:pt x="90" y="31"/>
                  </a:lnTo>
                  <a:lnTo>
                    <a:pt x="87" y="28"/>
                  </a:lnTo>
                  <a:lnTo>
                    <a:pt x="85" y="27"/>
                  </a:lnTo>
                  <a:lnTo>
                    <a:pt x="84" y="25"/>
                  </a:lnTo>
                  <a:lnTo>
                    <a:pt x="84" y="22"/>
                  </a:lnTo>
                  <a:lnTo>
                    <a:pt x="84" y="19"/>
                  </a:lnTo>
                  <a:lnTo>
                    <a:pt x="87" y="19"/>
                  </a:lnTo>
                  <a:lnTo>
                    <a:pt x="88" y="16"/>
                  </a:lnTo>
                  <a:lnTo>
                    <a:pt x="88" y="16"/>
                  </a:lnTo>
                  <a:lnTo>
                    <a:pt x="87" y="14"/>
                  </a:lnTo>
                  <a:lnTo>
                    <a:pt x="82" y="14"/>
                  </a:lnTo>
                  <a:lnTo>
                    <a:pt x="77" y="14"/>
                  </a:lnTo>
                  <a:lnTo>
                    <a:pt x="74" y="16"/>
                  </a:lnTo>
                  <a:lnTo>
                    <a:pt x="76" y="22"/>
                  </a:lnTo>
                  <a:lnTo>
                    <a:pt x="76" y="24"/>
                  </a:lnTo>
                  <a:lnTo>
                    <a:pt x="77" y="25"/>
                  </a:lnTo>
                  <a:lnTo>
                    <a:pt x="82" y="31"/>
                  </a:lnTo>
                  <a:lnTo>
                    <a:pt x="84" y="31"/>
                  </a:lnTo>
                  <a:lnTo>
                    <a:pt x="87" y="33"/>
                  </a:lnTo>
                  <a:lnTo>
                    <a:pt x="90" y="36"/>
                  </a:lnTo>
                  <a:lnTo>
                    <a:pt x="85" y="39"/>
                  </a:lnTo>
                  <a:lnTo>
                    <a:pt x="82" y="39"/>
                  </a:lnTo>
                  <a:lnTo>
                    <a:pt x="80" y="39"/>
                  </a:lnTo>
                  <a:lnTo>
                    <a:pt x="79" y="39"/>
                  </a:lnTo>
                  <a:lnTo>
                    <a:pt x="77" y="39"/>
                  </a:lnTo>
                  <a:lnTo>
                    <a:pt x="76" y="38"/>
                  </a:lnTo>
                  <a:lnTo>
                    <a:pt x="76" y="36"/>
                  </a:lnTo>
                  <a:lnTo>
                    <a:pt x="73" y="35"/>
                  </a:lnTo>
                  <a:lnTo>
                    <a:pt x="69" y="35"/>
                  </a:lnTo>
                  <a:lnTo>
                    <a:pt x="66" y="36"/>
                  </a:lnTo>
                  <a:lnTo>
                    <a:pt x="63" y="38"/>
                  </a:lnTo>
                  <a:lnTo>
                    <a:pt x="54" y="38"/>
                  </a:lnTo>
                  <a:lnTo>
                    <a:pt x="52" y="39"/>
                  </a:lnTo>
                  <a:lnTo>
                    <a:pt x="49" y="39"/>
                  </a:lnTo>
                  <a:lnTo>
                    <a:pt x="44" y="38"/>
                  </a:lnTo>
                  <a:lnTo>
                    <a:pt x="41" y="36"/>
                  </a:lnTo>
                  <a:lnTo>
                    <a:pt x="39" y="36"/>
                  </a:lnTo>
                  <a:lnTo>
                    <a:pt x="39" y="36"/>
                  </a:lnTo>
                  <a:lnTo>
                    <a:pt x="38" y="38"/>
                  </a:lnTo>
                  <a:lnTo>
                    <a:pt x="38" y="39"/>
                  </a:lnTo>
                  <a:lnTo>
                    <a:pt x="36" y="42"/>
                  </a:lnTo>
                  <a:lnTo>
                    <a:pt x="35" y="44"/>
                  </a:lnTo>
                  <a:lnTo>
                    <a:pt x="33" y="44"/>
                  </a:lnTo>
                  <a:lnTo>
                    <a:pt x="32" y="44"/>
                  </a:lnTo>
                  <a:lnTo>
                    <a:pt x="30" y="44"/>
                  </a:lnTo>
                  <a:lnTo>
                    <a:pt x="28" y="44"/>
                  </a:lnTo>
                  <a:lnTo>
                    <a:pt x="17" y="41"/>
                  </a:lnTo>
                  <a:lnTo>
                    <a:pt x="16" y="39"/>
                  </a:lnTo>
                  <a:lnTo>
                    <a:pt x="14" y="39"/>
                  </a:lnTo>
                  <a:lnTo>
                    <a:pt x="11" y="35"/>
                  </a:lnTo>
                  <a:lnTo>
                    <a:pt x="9" y="33"/>
                  </a:lnTo>
                  <a:lnTo>
                    <a:pt x="8" y="33"/>
                  </a:lnTo>
                  <a:lnTo>
                    <a:pt x="5" y="31"/>
                  </a:lnTo>
                  <a:lnTo>
                    <a:pt x="2" y="28"/>
                  </a:lnTo>
                  <a:lnTo>
                    <a:pt x="0" y="27"/>
                  </a:lnTo>
                  <a:lnTo>
                    <a:pt x="0" y="25"/>
                  </a:lnTo>
                  <a:lnTo>
                    <a:pt x="2" y="24"/>
                  </a:lnTo>
                  <a:lnTo>
                    <a:pt x="3" y="25"/>
                  </a:lnTo>
                  <a:lnTo>
                    <a:pt x="5" y="25"/>
                  </a:lnTo>
                  <a:lnTo>
                    <a:pt x="5" y="19"/>
                  </a:lnTo>
                  <a:lnTo>
                    <a:pt x="5" y="13"/>
                  </a:lnTo>
                  <a:lnTo>
                    <a:pt x="6" y="13"/>
                  </a:lnTo>
                  <a:lnTo>
                    <a:pt x="11" y="13"/>
                  </a:lnTo>
                  <a:lnTo>
                    <a:pt x="9" y="11"/>
                  </a:lnTo>
                  <a:lnTo>
                    <a:pt x="8" y="8"/>
                  </a:lnTo>
                  <a:lnTo>
                    <a:pt x="9" y="6"/>
                  </a:lnTo>
                  <a:lnTo>
                    <a:pt x="9" y="6"/>
                  </a:lnTo>
                  <a:lnTo>
                    <a:pt x="13" y="5"/>
                  </a:lnTo>
                  <a:lnTo>
                    <a:pt x="16" y="5"/>
                  </a:lnTo>
                  <a:lnTo>
                    <a:pt x="16" y="5"/>
                  </a:lnTo>
                  <a:lnTo>
                    <a:pt x="17" y="3"/>
                  </a:lnTo>
                  <a:lnTo>
                    <a:pt x="19" y="2"/>
                  </a:lnTo>
                  <a:lnTo>
                    <a:pt x="22" y="2"/>
                  </a:lnTo>
                  <a:lnTo>
                    <a:pt x="2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32" name="Freeform 100"/>
            <p:cNvSpPr>
              <a:spLocks/>
            </p:cNvSpPr>
            <p:nvPr/>
          </p:nvSpPr>
          <p:spPr bwMode="auto">
            <a:xfrm>
              <a:off x="8786287" y="1630485"/>
              <a:ext cx="11695" cy="5848"/>
            </a:xfrm>
            <a:custGeom>
              <a:avLst/>
              <a:gdLst>
                <a:gd name="T0" fmla="*/ 3 w 6"/>
                <a:gd name="T1" fmla="*/ 0 h 3"/>
                <a:gd name="T2" fmla="*/ 5 w 6"/>
                <a:gd name="T3" fmla="*/ 0 h 3"/>
                <a:gd name="T4" fmla="*/ 6 w 6"/>
                <a:gd name="T5" fmla="*/ 0 h 3"/>
                <a:gd name="T6" fmla="*/ 6 w 6"/>
                <a:gd name="T7" fmla="*/ 2 h 3"/>
                <a:gd name="T8" fmla="*/ 6 w 6"/>
                <a:gd name="T9" fmla="*/ 2 h 3"/>
                <a:gd name="T10" fmla="*/ 3 w 6"/>
                <a:gd name="T11" fmla="*/ 3 h 3"/>
                <a:gd name="T12" fmla="*/ 2 w 6"/>
                <a:gd name="T13" fmla="*/ 3 h 3"/>
                <a:gd name="T14" fmla="*/ 0 w 6"/>
                <a:gd name="T15" fmla="*/ 2 h 3"/>
                <a:gd name="T16" fmla="*/ 2 w 6"/>
                <a:gd name="T17" fmla="*/ 0 h 3"/>
                <a:gd name="T18" fmla="*/ 3 w 6"/>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
                  <a:moveTo>
                    <a:pt x="3" y="0"/>
                  </a:moveTo>
                  <a:lnTo>
                    <a:pt x="5" y="0"/>
                  </a:lnTo>
                  <a:lnTo>
                    <a:pt x="6" y="0"/>
                  </a:lnTo>
                  <a:lnTo>
                    <a:pt x="6" y="2"/>
                  </a:lnTo>
                  <a:lnTo>
                    <a:pt x="6" y="2"/>
                  </a:lnTo>
                  <a:lnTo>
                    <a:pt x="3" y="3"/>
                  </a:lnTo>
                  <a:lnTo>
                    <a:pt x="2" y="3"/>
                  </a:lnTo>
                  <a:lnTo>
                    <a:pt x="0" y="2"/>
                  </a:lnTo>
                  <a:lnTo>
                    <a:pt x="2" y="0"/>
                  </a:lnTo>
                  <a:lnTo>
                    <a:pt x="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33" name="Freeform 101"/>
            <p:cNvSpPr>
              <a:spLocks/>
            </p:cNvSpPr>
            <p:nvPr/>
          </p:nvSpPr>
          <p:spPr bwMode="auto">
            <a:xfrm>
              <a:off x="8753150" y="1570060"/>
              <a:ext cx="17544" cy="7797"/>
            </a:xfrm>
            <a:custGeom>
              <a:avLst/>
              <a:gdLst>
                <a:gd name="T0" fmla="*/ 6 w 9"/>
                <a:gd name="T1" fmla="*/ 0 h 4"/>
                <a:gd name="T2" fmla="*/ 8 w 9"/>
                <a:gd name="T3" fmla="*/ 0 h 4"/>
                <a:gd name="T4" fmla="*/ 9 w 9"/>
                <a:gd name="T5" fmla="*/ 0 h 4"/>
                <a:gd name="T6" fmla="*/ 9 w 9"/>
                <a:gd name="T7" fmla="*/ 1 h 4"/>
                <a:gd name="T8" fmla="*/ 9 w 9"/>
                <a:gd name="T9" fmla="*/ 3 h 4"/>
                <a:gd name="T10" fmla="*/ 9 w 9"/>
                <a:gd name="T11" fmla="*/ 3 h 4"/>
                <a:gd name="T12" fmla="*/ 6 w 9"/>
                <a:gd name="T13" fmla="*/ 3 h 4"/>
                <a:gd name="T14" fmla="*/ 6 w 9"/>
                <a:gd name="T15" fmla="*/ 3 h 4"/>
                <a:gd name="T16" fmla="*/ 3 w 9"/>
                <a:gd name="T17" fmla="*/ 4 h 4"/>
                <a:gd name="T18" fmla="*/ 1 w 9"/>
                <a:gd name="T19" fmla="*/ 4 h 4"/>
                <a:gd name="T20" fmla="*/ 0 w 9"/>
                <a:gd name="T21" fmla="*/ 3 h 4"/>
                <a:gd name="T22" fmla="*/ 0 w 9"/>
                <a:gd name="T23" fmla="*/ 3 h 4"/>
                <a:gd name="T24" fmla="*/ 4 w 9"/>
                <a:gd name="T25" fmla="*/ 1 h 4"/>
                <a:gd name="T26" fmla="*/ 6 w 9"/>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4">
                  <a:moveTo>
                    <a:pt x="6" y="0"/>
                  </a:moveTo>
                  <a:lnTo>
                    <a:pt x="8" y="0"/>
                  </a:lnTo>
                  <a:lnTo>
                    <a:pt x="9" y="0"/>
                  </a:lnTo>
                  <a:lnTo>
                    <a:pt x="9" y="1"/>
                  </a:lnTo>
                  <a:lnTo>
                    <a:pt x="9" y="3"/>
                  </a:lnTo>
                  <a:lnTo>
                    <a:pt x="9" y="3"/>
                  </a:lnTo>
                  <a:lnTo>
                    <a:pt x="6" y="3"/>
                  </a:lnTo>
                  <a:lnTo>
                    <a:pt x="6" y="3"/>
                  </a:lnTo>
                  <a:lnTo>
                    <a:pt x="3" y="4"/>
                  </a:lnTo>
                  <a:lnTo>
                    <a:pt x="1" y="4"/>
                  </a:lnTo>
                  <a:lnTo>
                    <a:pt x="0" y="3"/>
                  </a:lnTo>
                  <a:lnTo>
                    <a:pt x="0" y="3"/>
                  </a:lnTo>
                  <a:lnTo>
                    <a:pt x="4" y="1"/>
                  </a:lnTo>
                  <a:lnTo>
                    <a:pt x="6"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34" name="Freeform 102"/>
            <p:cNvSpPr>
              <a:spLocks/>
            </p:cNvSpPr>
            <p:nvPr/>
          </p:nvSpPr>
          <p:spPr bwMode="auto">
            <a:xfrm>
              <a:off x="8562126" y="1501836"/>
              <a:ext cx="171531" cy="91614"/>
            </a:xfrm>
            <a:custGeom>
              <a:avLst/>
              <a:gdLst>
                <a:gd name="T0" fmla="*/ 50 w 88"/>
                <a:gd name="T1" fmla="*/ 2 h 47"/>
                <a:gd name="T2" fmla="*/ 55 w 88"/>
                <a:gd name="T3" fmla="*/ 5 h 47"/>
                <a:gd name="T4" fmla="*/ 54 w 88"/>
                <a:gd name="T5" fmla="*/ 5 h 47"/>
                <a:gd name="T6" fmla="*/ 50 w 88"/>
                <a:gd name="T7" fmla="*/ 8 h 47"/>
                <a:gd name="T8" fmla="*/ 46 w 88"/>
                <a:gd name="T9" fmla="*/ 17 h 47"/>
                <a:gd name="T10" fmla="*/ 47 w 88"/>
                <a:gd name="T11" fmla="*/ 17 h 47"/>
                <a:gd name="T12" fmla="*/ 52 w 88"/>
                <a:gd name="T13" fmla="*/ 13 h 47"/>
                <a:gd name="T14" fmla="*/ 55 w 88"/>
                <a:gd name="T15" fmla="*/ 13 h 47"/>
                <a:gd name="T16" fmla="*/ 60 w 88"/>
                <a:gd name="T17" fmla="*/ 10 h 47"/>
                <a:gd name="T18" fmla="*/ 65 w 88"/>
                <a:gd name="T19" fmla="*/ 10 h 47"/>
                <a:gd name="T20" fmla="*/ 68 w 88"/>
                <a:gd name="T21" fmla="*/ 11 h 47"/>
                <a:gd name="T22" fmla="*/ 74 w 88"/>
                <a:gd name="T23" fmla="*/ 14 h 47"/>
                <a:gd name="T24" fmla="*/ 76 w 88"/>
                <a:gd name="T25" fmla="*/ 16 h 47"/>
                <a:gd name="T26" fmla="*/ 77 w 88"/>
                <a:gd name="T27" fmla="*/ 19 h 47"/>
                <a:gd name="T28" fmla="*/ 84 w 88"/>
                <a:gd name="T29" fmla="*/ 19 h 47"/>
                <a:gd name="T30" fmla="*/ 85 w 88"/>
                <a:gd name="T31" fmla="*/ 21 h 47"/>
                <a:gd name="T32" fmla="*/ 87 w 88"/>
                <a:gd name="T33" fmla="*/ 24 h 47"/>
                <a:gd name="T34" fmla="*/ 87 w 88"/>
                <a:gd name="T35" fmla="*/ 30 h 47"/>
                <a:gd name="T36" fmla="*/ 79 w 88"/>
                <a:gd name="T37" fmla="*/ 35 h 47"/>
                <a:gd name="T38" fmla="*/ 73 w 88"/>
                <a:gd name="T39" fmla="*/ 35 h 47"/>
                <a:gd name="T40" fmla="*/ 54 w 88"/>
                <a:gd name="T41" fmla="*/ 38 h 47"/>
                <a:gd name="T42" fmla="*/ 50 w 88"/>
                <a:gd name="T43" fmla="*/ 39 h 47"/>
                <a:gd name="T44" fmla="*/ 49 w 88"/>
                <a:gd name="T45" fmla="*/ 38 h 47"/>
                <a:gd name="T46" fmla="*/ 35 w 88"/>
                <a:gd name="T47" fmla="*/ 39 h 47"/>
                <a:gd name="T48" fmla="*/ 25 w 88"/>
                <a:gd name="T49" fmla="*/ 41 h 47"/>
                <a:gd name="T50" fmla="*/ 11 w 88"/>
                <a:gd name="T51" fmla="*/ 46 h 47"/>
                <a:gd name="T52" fmla="*/ 3 w 88"/>
                <a:gd name="T53" fmla="*/ 46 h 47"/>
                <a:gd name="T54" fmla="*/ 0 w 88"/>
                <a:gd name="T55" fmla="*/ 44 h 47"/>
                <a:gd name="T56" fmla="*/ 3 w 88"/>
                <a:gd name="T57" fmla="*/ 39 h 47"/>
                <a:gd name="T58" fmla="*/ 11 w 88"/>
                <a:gd name="T59" fmla="*/ 35 h 47"/>
                <a:gd name="T60" fmla="*/ 13 w 88"/>
                <a:gd name="T61" fmla="*/ 30 h 47"/>
                <a:gd name="T62" fmla="*/ 14 w 88"/>
                <a:gd name="T63" fmla="*/ 28 h 47"/>
                <a:gd name="T64" fmla="*/ 14 w 88"/>
                <a:gd name="T65" fmla="*/ 25 h 47"/>
                <a:gd name="T66" fmla="*/ 16 w 88"/>
                <a:gd name="T67" fmla="*/ 22 h 47"/>
                <a:gd name="T68" fmla="*/ 19 w 88"/>
                <a:gd name="T69" fmla="*/ 21 h 47"/>
                <a:gd name="T70" fmla="*/ 24 w 88"/>
                <a:gd name="T71" fmla="*/ 21 h 47"/>
                <a:gd name="T72" fmla="*/ 22 w 88"/>
                <a:gd name="T73" fmla="*/ 17 h 47"/>
                <a:gd name="T74" fmla="*/ 24 w 88"/>
                <a:gd name="T75" fmla="*/ 14 h 47"/>
                <a:gd name="T76" fmla="*/ 25 w 88"/>
                <a:gd name="T77" fmla="*/ 13 h 47"/>
                <a:gd name="T78" fmla="*/ 25 w 88"/>
                <a:gd name="T79" fmla="*/ 10 h 47"/>
                <a:gd name="T80" fmla="*/ 28 w 88"/>
                <a:gd name="T81" fmla="*/ 6 h 47"/>
                <a:gd name="T82" fmla="*/ 33 w 88"/>
                <a:gd name="T83" fmla="*/ 5 h 47"/>
                <a:gd name="T84" fmla="*/ 33 w 88"/>
                <a:gd name="T85" fmla="*/ 2 h 47"/>
                <a:gd name="T86" fmla="*/ 36 w 88"/>
                <a:gd name="T87" fmla="*/ 2 h 47"/>
                <a:gd name="T88" fmla="*/ 38 w 88"/>
                <a:gd name="T89" fmla="*/ 3 h 47"/>
                <a:gd name="T90" fmla="*/ 41 w 88"/>
                <a:gd name="T91" fmla="*/ 5 h 47"/>
                <a:gd name="T92" fmla="*/ 43 w 88"/>
                <a:gd name="T93" fmla="*/ 3 h 47"/>
                <a:gd name="T94" fmla="*/ 43 w 88"/>
                <a:gd name="T95" fmla="*/ 0 h 47"/>
                <a:gd name="T96" fmla="*/ 46 w 88"/>
                <a:gd name="T9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8" h="47">
                  <a:moveTo>
                    <a:pt x="46" y="0"/>
                  </a:moveTo>
                  <a:lnTo>
                    <a:pt x="50" y="2"/>
                  </a:lnTo>
                  <a:lnTo>
                    <a:pt x="54" y="3"/>
                  </a:lnTo>
                  <a:lnTo>
                    <a:pt x="55" y="5"/>
                  </a:lnTo>
                  <a:lnTo>
                    <a:pt x="55" y="5"/>
                  </a:lnTo>
                  <a:lnTo>
                    <a:pt x="54" y="5"/>
                  </a:lnTo>
                  <a:lnTo>
                    <a:pt x="52" y="5"/>
                  </a:lnTo>
                  <a:lnTo>
                    <a:pt x="50" y="8"/>
                  </a:lnTo>
                  <a:lnTo>
                    <a:pt x="50" y="10"/>
                  </a:lnTo>
                  <a:lnTo>
                    <a:pt x="46" y="17"/>
                  </a:lnTo>
                  <a:lnTo>
                    <a:pt x="46" y="19"/>
                  </a:lnTo>
                  <a:lnTo>
                    <a:pt x="47" y="17"/>
                  </a:lnTo>
                  <a:lnTo>
                    <a:pt x="50" y="16"/>
                  </a:lnTo>
                  <a:lnTo>
                    <a:pt x="52" y="13"/>
                  </a:lnTo>
                  <a:lnTo>
                    <a:pt x="54" y="13"/>
                  </a:lnTo>
                  <a:lnTo>
                    <a:pt x="55" y="13"/>
                  </a:lnTo>
                  <a:lnTo>
                    <a:pt x="57" y="11"/>
                  </a:lnTo>
                  <a:lnTo>
                    <a:pt x="60" y="10"/>
                  </a:lnTo>
                  <a:lnTo>
                    <a:pt x="63" y="10"/>
                  </a:lnTo>
                  <a:lnTo>
                    <a:pt x="65" y="10"/>
                  </a:lnTo>
                  <a:lnTo>
                    <a:pt x="68" y="10"/>
                  </a:lnTo>
                  <a:lnTo>
                    <a:pt x="68" y="11"/>
                  </a:lnTo>
                  <a:lnTo>
                    <a:pt x="69" y="13"/>
                  </a:lnTo>
                  <a:lnTo>
                    <a:pt x="74" y="14"/>
                  </a:lnTo>
                  <a:lnTo>
                    <a:pt x="74" y="14"/>
                  </a:lnTo>
                  <a:lnTo>
                    <a:pt x="76" y="16"/>
                  </a:lnTo>
                  <a:lnTo>
                    <a:pt x="74" y="17"/>
                  </a:lnTo>
                  <a:lnTo>
                    <a:pt x="77" y="19"/>
                  </a:lnTo>
                  <a:lnTo>
                    <a:pt x="80" y="19"/>
                  </a:lnTo>
                  <a:lnTo>
                    <a:pt x="84" y="19"/>
                  </a:lnTo>
                  <a:lnTo>
                    <a:pt x="85" y="19"/>
                  </a:lnTo>
                  <a:lnTo>
                    <a:pt x="85" y="21"/>
                  </a:lnTo>
                  <a:lnTo>
                    <a:pt x="87" y="22"/>
                  </a:lnTo>
                  <a:lnTo>
                    <a:pt x="87" y="24"/>
                  </a:lnTo>
                  <a:lnTo>
                    <a:pt x="88" y="27"/>
                  </a:lnTo>
                  <a:lnTo>
                    <a:pt x="87" y="30"/>
                  </a:lnTo>
                  <a:lnTo>
                    <a:pt x="80" y="35"/>
                  </a:lnTo>
                  <a:lnTo>
                    <a:pt x="79" y="35"/>
                  </a:lnTo>
                  <a:lnTo>
                    <a:pt x="76" y="35"/>
                  </a:lnTo>
                  <a:lnTo>
                    <a:pt x="73" y="35"/>
                  </a:lnTo>
                  <a:lnTo>
                    <a:pt x="65" y="38"/>
                  </a:lnTo>
                  <a:lnTo>
                    <a:pt x="54" y="38"/>
                  </a:lnTo>
                  <a:lnTo>
                    <a:pt x="50" y="39"/>
                  </a:lnTo>
                  <a:lnTo>
                    <a:pt x="50" y="39"/>
                  </a:lnTo>
                  <a:lnTo>
                    <a:pt x="49" y="39"/>
                  </a:lnTo>
                  <a:lnTo>
                    <a:pt x="49" y="38"/>
                  </a:lnTo>
                  <a:lnTo>
                    <a:pt x="43" y="39"/>
                  </a:lnTo>
                  <a:lnTo>
                    <a:pt x="35" y="39"/>
                  </a:lnTo>
                  <a:lnTo>
                    <a:pt x="28" y="39"/>
                  </a:lnTo>
                  <a:lnTo>
                    <a:pt x="25" y="41"/>
                  </a:lnTo>
                  <a:lnTo>
                    <a:pt x="19" y="44"/>
                  </a:lnTo>
                  <a:lnTo>
                    <a:pt x="11" y="46"/>
                  </a:lnTo>
                  <a:lnTo>
                    <a:pt x="8" y="47"/>
                  </a:lnTo>
                  <a:lnTo>
                    <a:pt x="3" y="46"/>
                  </a:lnTo>
                  <a:lnTo>
                    <a:pt x="2" y="46"/>
                  </a:lnTo>
                  <a:lnTo>
                    <a:pt x="0" y="44"/>
                  </a:lnTo>
                  <a:lnTo>
                    <a:pt x="2" y="43"/>
                  </a:lnTo>
                  <a:lnTo>
                    <a:pt x="3" y="39"/>
                  </a:lnTo>
                  <a:lnTo>
                    <a:pt x="6" y="38"/>
                  </a:lnTo>
                  <a:lnTo>
                    <a:pt x="11" y="35"/>
                  </a:lnTo>
                  <a:lnTo>
                    <a:pt x="11" y="33"/>
                  </a:lnTo>
                  <a:lnTo>
                    <a:pt x="13" y="30"/>
                  </a:lnTo>
                  <a:lnTo>
                    <a:pt x="13" y="30"/>
                  </a:lnTo>
                  <a:lnTo>
                    <a:pt x="14" y="28"/>
                  </a:lnTo>
                  <a:lnTo>
                    <a:pt x="14" y="27"/>
                  </a:lnTo>
                  <a:lnTo>
                    <a:pt x="14" y="25"/>
                  </a:lnTo>
                  <a:lnTo>
                    <a:pt x="14" y="24"/>
                  </a:lnTo>
                  <a:lnTo>
                    <a:pt x="16" y="22"/>
                  </a:lnTo>
                  <a:lnTo>
                    <a:pt x="17" y="21"/>
                  </a:lnTo>
                  <a:lnTo>
                    <a:pt x="19" y="21"/>
                  </a:lnTo>
                  <a:lnTo>
                    <a:pt x="24" y="21"/>
                  </a:lnTo>
                  <a:lnTo>
                    <a:pt x="24" y="21"/>
                  </a:lnTo>
                  <a:lnTo>
                    <a:pt x="24" y="19"/>
                  </a:lnTo>
                  <a:lnTo>
                    <a:pt x="22" y="17"/>
                  </a:lnTo>
                  <a:lnTo>
                    <a:pt x="22" y="16"/>
                  </a:lnTo>
                  <a:lnTo>
                    <a:pt x="24" y="14"/>
                  </a:lnTo>
                  <a:lnTo>
                    <a:pt x="24" y="14"/>
                  </a:lnTo>
                  <a:lnTo>
                    <a:pt x="25" y="13"/>
                  </a:lnTo>
                  <a:lnTo>
                    <a:pt x="25" y="11"/>
                  </a:lnTo>
                  <a:lnTo>
                    <a:pt x="25" y="10"/>
                  </a:lnTo>
                  <a:lnTo>
                    <a:pt x="27" y="8"/>
                  </a:lnTo>
                  <a:lnTo>
                    <a:pt x="28" y="6"/>
                  </a:lnTo>
                  <a:lnTo>
                    <a:pt x="30" y="6"/>
                  </a:lnTo>
                  <a:lnTo>
                    <a:pt x="33" y="5"/>
                  </a:lnTo>
                  <a:lnTo>
                    <a:pt x="33" y="3"/>
                  </a:lnTo>
                  <a:lnTo>
                    <a:pt x="33" y="2"/>
                  </a:lnTo>
                  <a:lnTo>
                    <a:pt x="35" y="2"/>
                  </a:lnTo>
                  <a:lnTo>
                    <a:pt x="36" y="2"/>
                  </a:lnTo>
                  <a:lnTo>
                    <a:pt x="36" y="2"/>
                  </a:lnTo>
                  <a:lnTo>
                    <a:pt x="38" y="3"/>
                  </a:lnTo>
                  <a:lnTo>
                    <a:pt x="39" y="5"/>
                  </a:lnTo>
                  <a:lnTo>
                    <a:pt x="41" y="5"/>
                  </a:lnTo>
                  <a:lnTo>
                    <a:pt x="43" y="5"/>
                  </a:lnTo>
                  <a:lnTo>
                    <a:pt x="43" y="3"/>
                  </a:lnTo>
                  <a:lnTo>
                    <a:pt x="43" y="2"/>
                  </a:lnTo>
                  <a:lnTo>
                    <a:pt x="43" y="0"/>
                  </a:lnTo>
                  <a:lnTo>
                    <a:pt x="43" y="0"/>
                  </a:lnTo>
                  <a:lnTo>
                    <a:pt x="46"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35" name="Freeform 103"/>
            <p:cNvSpPr>
              <a:spLocks/>
            </p:cNvSpPr>
            <p:nvPr/>
          </p:nvSpPr>
          <p:spPr bwMode="auto">
            <a:xfrm>
              <a:off x="8386696" y="1453107"/>
              <a:ext cx="196872" cy="89664"/>
            </a:xfrm>
            <a:custGeom>
              <a:avLst/>
              <a:gdLst>
                <a:gd name="T0" fmla="*/ 66 w 101"/>
                <a:gd name="T1" fmla="*/ 1 h 46"/>
                <a:gd name="T2" fmla="*/ 71 w 101"/>
                <a:gd name="T3" fmla="*/ 5 h 46"/>
                <a:gd name="T4" fmla="*/ 68 w 101"/>
                <a:gd name="T5" fmla="*/ 8 h 46"/>
                <a:gd name="T6" fmla="*/ 66 w 101"/>
                <a:gd name="T7" fmla="*/ 11 h 46"/>
                <a:gd name="T8" fmla="*/ 66 w 101"/>
                <a:gd name="T9" fmla="*/ 14 h 46"/>
                <a:gd name="T10" fmla="*/ 69 w 101"/>
                <a:gd name="T11" fmla="*/ 11 h 46"/>
                <a:gd name="T12" fmla="*/ 76 w 101"/>
                <a:gd name="T13" fmla="*/ 11 h 46"/>
                <a:gd name="T14" fmla="*/ 79 w 101"/>
                <a:gd name="T15" fmla="*/ 8 h 46"/>
                <a:gd name="T16" fmla="*/ 79 w 101"/>
                <a:gd name="T17" fmla="*/ 5 h 46"/>
                <a:gd name="T18" fmla="*/ 84 w 101"/>
                <a:gd name="T19" fmla="*/ 5 h 46"/>
                <a:gd name="T20" fmla="*/ 92 w 101"/>
                <a:gd name="T21" fmla="*/ 6 h 46"/>
                <a:gd name="T22" fmla="*/ 93 w 101"/>
                <a:gd name="T23" fmla="*/ 8 h 46"/>
                <a:gd name="T24" fmla="*/ 98 w 101"/>
                <a:gd name="T25" fmla="*/ 9 h 46"/>
                <a:gd name="T26" fmla="*/ 101 w 101"/>
                <a:gd name="T27" fmla="*/ 14 h 46"/>
                <a:gd name="T28" fmla="*/ 98 w 101"/>
                <a:gd name="T29" fmla="*/ 17 h 46"/>
                <a:gd name="T30" fmla="*/ 98 w 101"/>
                <a:gd name="T31" fmla="*/ 19 h 46"/>
                <a:gd name="T32" fmla="*/ 96 w 101"/>
                <a:gd name="T33" fmla="*/ 22 h 46"/>
                <a:gd name="T34" fmla="*/ 96 w 101"/>
                <a:gd name="T35" fmla="*/ 24 h 46"/>
                <a:gd name="T36" fmla="*/ 96 w 101"/>
                <a:gd name="T37" fmla="*/ 28 h 46"/>
                <a:gd name="T38" fmla="*/ 92 w 101"/>
                <a:gd name="T39" fmla="*/ 30 h 46"/>
                <a:gd name="T40" fmla="*/ 87 w 101"/>
                <a:gd name="T41" fmla="*/ 28 h 46"/>
                <a:gd name="T42" fmla="*/ 90 w 101"/>
                <a:gd name="T43" fmla="*/ 31 h 46"/>
                <a:gd name="T44" fmla="*/ 96 w 101"/>
                <a:gd name="T45" fmla="*/ 35 h 46"/>
                <a:gd name="T46" fmla="*/ 99 w 101"/>
                <a:gd name="T47" fmla="*/ 39 h 46"/>
                <a:gd name="T48" fmla="*/ 93 w 101"/>
                <a:gd name="T49" fmla="*/ 44 h 46"/>
                <a:gd name="T50" fmla="*/ 84 w 101"/>
                <a:gd name="T51" fmla="*/ 44 h 46"/>
                <a:gd name="T52" fmla="*/ 76 w 101"/>
                <a:gd name="T53" fmla="*/ 46 h 46"/>
                <a:gd name="T54" fmla="*/ 69 w 101"/>
                <a:gd name="T55" fmla="*/ 46 h 46"/>
                <a:gd name="T56" fmla="*/ 65 w 101"/>
                <a:gd name="T57" fmla="*/ 44 h 46"/>
                <a:gd name="T58" fmla="*/ 55 w 101"/>
                <a:gd name="T59" fmla="*/ 41 h 46"/>
                <a:gd name="T60" fmla="*/ 54 w 101"/>
                <a:gd name="T61" fmla="*/ 39 h 46"/>
                <a:gd name="T62" fmla="*/ 47 w 101"/>
                <a:gd name="T63" fmla="*/ 38 h 46"/>
                <a:gd name="T64" fmla="*/ 38 w 101"/>
                <a:gd name="T65" fmla="*/ 38 h 46"/>
                <a:gd name="T66" fmla="*/ 35 w 101"/>
                <a:gd name="T67" fmla="*/ 36 h 46"/>
                <a:gd name="T68" fmla="*/ 28 w 101"/>
                <a:gd name="T69" fmla="*/ 38 h 46"/>
                <a:gd name="T70" fmla="*/ 24 w 101"/>
                <a:gd name="T71" fmla="*/ 35 h 46"/>
                <a:gd name="T72" fmla="*/ 22 w 101"/>
                <a:gd name="T73" fmla="*/ 33 h 46"/>
                <a:gd name="T74" fmla="*/ 17 w 101"/>
                <a:gd name="T75" fmla="*/ 28 h 46"/>
                <a:gd name="T76" fmla="*/ 10 w 101"/>
                <a:gd name="T77" fmla="*/ 24 h 46"/>
                <a:gd name="T78" fmla="*/ 3 w 101"/>
                <a:gd name="T79" fmla="*/ 24 h 46"/>
                <a:gd name="T80" fmla="*/ 5 w 101"/>
                <a:gd name="T81" fmla="*/ 19 h 46"/>
                <a:gd name="T82" fmla="*/ 14 w 101"/>
                <a:gd name="T83" fmla="*/ 14 h 46"/>
                <a:gd name="T84" fmla="*/ 19 w 101"/>
                <a:gd name="T85" fmla="*/ 8 h 46"/>
                <a:gd name="T86" fmla="*/ 25 w 101"/>
                <a:gd name="T87" fmla="*/ 5 h 46"/>
                <a:gd name="T88" fmla="*/ 28 w 101"/>
                <a:gd name="T89" fmla="*/ 3 h 46"/>
                <a:gd name="T90" fmla="*/ 33 w 101"/>
                <a:gd name="T91" fmla="*/ 5 h 46"/>
                <a:gd name="T92" fmla="*/ 35 w 101"/>
                <a:gd name="T93" fmla="*/ 3 h 46"/>
                <a:gd name="T94" fmla="*/ 44 w 101"/>
                <a:gd name="T95" fmla="*/ 3 h 46"/>
                <a:gd name="T96" fmla="*/ 49 w 101"/>
                <a:gd name="T97" fmla="*/ 3 h 46"/>
                <a:gd name="T98" fmla="*/ 65 w 101"/>
                <a:gd name="T9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 h="46">
                  <a:moveTo>
                    <a:pt x="65" y="0"/>
                  </a:moveTo>
                  <a:lnTo>
                    <a:pt x="66" y="1"/>
                  </a:lnTo>
                  <a:lnTo>
                    <a:pt x="69" y="3"/>
                  </a:lnTo>
                  <a:lnTo>
                    <a:pt x="71" y="5"/>
                  </a:lnTo>
                  <a:lnTo>
                    <a:pt x="69" y="6"/>
                  </a:lnTo>
                  <a:lnTo>
                    <a:pt x="68" y="8"/>
                  </a:lnTo>
                  <a:lnTo>
                    <a:pt x="68" y="9"/>
                  </a:lnTo>
                  <a:lnTo>
                    <a:pt x="66" y="11"/>
                  </a:lnTo>
                  <a:lnTo>
                    <a:pt x="65" y="14"/>
                  </a:lnTo>
                  <a:lnTo>
                    <a:pt x="66" y="14"/>
                  </a:lnTo>
                  <a:lnTo>
                    <a:pt x="68" y="14"/>
                  </a:lnTo>
                  <a:lnTo>
                    <a:pt x="69" y="11"/>
                  </a:lnTo>
                  <a:lnTo>
                    <a:pt x="73" y="9"/>
                  </a:lnTo>
                  <a:lnTo>
                    <a:pt x="76" y="11"/>
                  </a:lnTo>
                  <a:lnTo>
                    <a:pt x="76" y="9"/>
                  </a:lnTo>
                  <a:lnTo>
                    <a:pt x="79" y="8"/>
                  </a:lnTo>
                  <a:lnTo>
                    <a:pt x="79" y="6"/>
                  </a:lnTo>
                  <a:lnTo>
                    <a:pt x="79" y="5"/>
                  </a:lnTo>
                  <a:lnTo>
                    <a:pt x="81" y="5"/>
                  </a:lnTo>
                  <a:lnTo>
                    <a:pt x="84" y="5"/>
                  </a:lnTo>
                  <a:lnTo>
                    <a:pt x="90" y="6"/>
                  </a:lnTo>
                  <a:lnTo>
                    <a:pt x="92" y="6"/>
                  </a:lnTo>
                  <a:lnTo>
                    <a:pt x="93" y="8"/>
                  </a:lnTo>
                  <a:lnTo>
                    <a:pt x="93" y="8"/>
                  </a:lnTo>
                  <a:lnTo>
                    <a:pt x="96" y="9"/>
                  </a:lnTo>
                  <a:lnTo>
                    <a:pt x="98" y="9"/>
                  </a:lnTo>
                  <a:lnTo>
                    <a:pt x="99" y="11"/>
                  </a:lnTo>
                  <a:lnTo>
                    <a:pt x="101" y="14"/>
                  </a:lnTo>
                  <a:lnTo>
                    <a:pt x="99" y="14"/>
                  </a:lnTo>
                  <a:lnTo>
                    <a:pt x="98" y="17"/>
                  </a:lnTo>
                  <a:lnTo>
                    <a:pt x="98" y="17"/>
                  </a:lnTo>
                  <a:lnTo>
                    <a:pt x="98" y="19"/>
                  </a:lnTo>
                  <a:lnTo>
                    <a:pt x="96" y="20"/>
                  </a:lnTo>
                  <a:lnTo>
                    <a:pt x="96" y="22"/>
                  </a:lnTo>
                  <a:lnTo>
                    <a:pt x="96" y="24"/>
                  </a:lnTo>
                  <a:lnTo>
                    <a:pt x="96" y="24"/>
                  </a:lnTo>
                  <a:lnTo>
                    <a:pt x="96" y="27"/>
                  </a:lnTo>
                  <a:lnTo>
                    <a:pt x="96" y="28"/>
                  </a:lnTo>
                  <a:lnTo>
                    <a:pt x="93" y="30"/>
                  </a:lnTo>
                  <a:lnTo>
                    <a:pt x="92" y="30"/>
                  </a:lnTo>
                  <a:lnTo>
                    <a:pt x="88" y="28"/>
                  </a:lnTo>
                  <a:lnTo>
                    <a:pt x="87" y="28"/>
                  </a:lnTo>
                  <a:lnTo>
                    <a:pt x="87" y="30"/>
                  </a:lnTo>
                  <a:lnTo>
                    <a:pt x="90" y="31"/>
                  </a:lnTo>
                  <a:lnTo>
                    <a:pt x="93" y="35"/>
                  </a:lnTo>
                  <a:lnTo>
                    <a:pt x="96" y="35"/>
                  </a:lnTo>
                  <a:lnTo>
                    <a:pt x="98" y="36"/>
                  </a:lnTo>
                  <a:lnTo>
                    <a:pt x="99" y="39"/>
                  </a:lnTo>
                  <a:lnTo>
                    <a:pt x="99" y="39"/>
                  </a:lnTo>
                  <a:lnTo>
                    <a:pt x="93" y="44"/>
                  </a:lnTo>
                  <a:lnTo>
                    <a:pt x="92" y="44"/>
                  </a:lnTo>
                  <a:lnTo>
                    <a:pt x="84" y="44"/>
                  </a:lnTo>
                  <a:lnTo>
                    <a:pt x="77" y="46"/>
                  </a:lnTo>
                  <a:lnTo>
                    <a:pt x="76" y="46"/>
                  </a:lnTo>
                  <a:lnTo>
                    <a:pt x="73" y="44"/>
                  </a:lnTo>
                  <a:lnTo>
                    <a:pt x="69" y="46"/>
                  </a:lnTo>
                  <a:lnTo>
                    <a:pt x="66" y="44"/>
                  </a:lnTo>
                  <a:lnTo>
                    <a:pt x="65" y="44"/>
                  </a:lnTo>
                  <a:lnTo>
                    <a:pt x="60" y="42"/>
                  </a:lnTo>
                  <a:lnTo>
                    <a:pt x="55" y="41"/>
                  </a:lnTo>
                  <a:lnTo>
                    <a:pt x="55" y="39"/>
                  </a:lnTo>
                  <a:lnTo>
                    <a:pt x="54" y="39"/>
                  </a:lnTo>
                  <a:lnTo>
                    <a:pt x="49" y="39"/>
                  </a:lnTo>
                  <a:lnTo>
                    <a:pt x="47" y="38"/>
                  </a:lnTo>
                  <a:lnTo>
                    <a:pt x="40" y="39"/>
                  </a:lnTo>
                  <a:lnTo>
                    <a:pt x="38" y="38"/>
                  </a:lnTo>
                  <a:lnTo>
                    <a:pt x="36" y="36"/>
                  </a:lnTo>
                  <a:lnTo>
                    <a:pt x="35" y="36"/>
                  </a:lnTo>
                  <a:lnTo>
                    <a:pt x="30" y="38"/>
                  </a:lnTo>
                  <a:lnTo>
                    <a:pt x="28" y="38"/>
                  </a:lnTo>
                  <a:lnTo>
                    <a:pt x="25" y="36"/>
                  </a:lnTo>
                  <a:lnTo>
                    <a:pt x="24" y="35"/>
                  </a:lnTo>
                  <a:lnTo>
                    <a:pt x="22" y="35"/>
                  </a:lnTo>
                  <a:lnTo>
                    <a:pt x="22" y="33"/>
                  </a:lnTo>
                  <a:lnTo>
                    <a:pt x="21" y="31"/>
                  </a:lnTo>
                  <a:lnTo>
                    <a:pt x="17" y="28"/>
                  </a:lnTo>
                  <a:lnTo>
                    <a:pt x="17" y="25"/>
                  </a:lnTo>
                  <a:lnTo>
                    <a:pt x="10" y="24"/>
                  </a:lnTo>
                  <a:lnTo>
                    <a:pt x="6" y="24"/>
                  </a:lnTo>
                  <a:lnTo>
                    <a:pt x="3" y="24"/>
                  </a:lnTo>
                  <a:lnTo>
                    <a:pt x="0" y="22"/>
                  </a:lnTo>
                  <a:lnTo>
                    <a:pt x="5" y="19"/>
                  </a:lnTo>
                  <a:lnTo>
                    <a:pt x="11" y="16"/>
                  </a:lnTo>
                  <a:lnTo>
                    <a:pt x="14" y="14"/>
                  </a:lnTo>
                  <a:lnTo>
                    <a:pt x="17" y="12"/>
                  </a:lnTo>
                  <a:lnTo>
                    <a:pt x="19" y="8"/>
                  </a:lnTo>
                  <a:lnTo>
                    <a:pt x="24" y="6"/>
                  </a:lnTo>
                  <a:lnTo>
                    <a:pt x="25" y="5"/>
                  </a:lnTo>
                  <a:lnTo>
                    <a:pt x="27" y="3"/>
                  </a:lnTo>
                  <a:lnTo>
                    <a:pt x="28" y="3"/>
                  </a:lnTo>
                  <a:lnTo>
                    <a:pt x="32" y="5"/>
                  </a:lnTo>
                  <a:lnTo>
                    <a:pt x="33" y="5"/>
                  </a:lnTo>
                  <a:lnTo>
                    <a:pt x="33" y="3"/>
                  </a:lnTo>
                  <a:lnTo>
                    <a:pt x="35" y="3"/>
                  </a:lnTo>
                  <a:lnTo>
                    <a:pt x="41" y="3"/>
                  </a:lnTo>
                  <a:lnTo>
                    <a:pt x="44" y="3"/>
                  </a:lnTo>
                  <a:lnTo>
                    <a:pt x="46" y="3"/>
                  </a:lnTo>
                  <a:lnTo>
                    <a:pt x="49" y="3"/>
                  </a:lnTo>
                  <a:lnTo>
                    <a:pt x="58" y="1"/>
                  </a:lnTo>
                  <a:lnTo>
                    <a:pt x="6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36" name="Freeform 104"/>
            <p:cNvSpPr>
              <a:spLocks/>
            </p:cNvSpPr>
            <p:nvPr/>
          </p:nvSpPr>
          <p:spPr bwMode="auto">
            <a:xfrm>
              <a:off x="8579670" y="1484294"/>
              <a:ext cx="9747" cy="5848"/>
            </a:xfrm>
            <a:custGeom>
              <a:avLst/>
              <a:gdLst>
                <a:gd name="T0" fmla="*/ 2 w 5"/>
                <a:gd name="T1" fmla="*/ 0 h 3"/>
                <a:gd name="T2" fmla="*/ 4 w 5"/>
                <a:gd name="T3" fmla="*/ 1 h 3"/>
                <a:gd name="T4" fmla="*/ 5 w 5"/>
                <a:gd name="T5" fmla="*/ 1 h 3"/>
                <a:gd name="T6" fmla="*/ 4 w 5"/>
                <a:gd name="T7" fmla="*/ 3 h 3"/>
                <a:gd name="T8" fmla="*/ 0 w 5"/>
                <a:gd name="T9" fmla="*/ 3 h 3"/>
                <a:gd name="T10" fmla="*/ 0 w 5"/>
                <a:gd name="T11" fmla="*/ 1 h 3"/>
                <a:gd name="T12" fmla="*/ 0 w 5"/>
                <a:gd name="T13" fmla="*/ 0 h 3"/>
                <a:gd name="T14" fmla="*/ 2 w 5"/>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2" y="0"/>
                  </a:moveTo>
                  <a:lnTo>
                    <a:pt x="4" y="1"/>
                  </a:lnTo>
                  <a:lnTo>
                    <a:pt x="5" y="1"/>
                  </a:lnTo>
                  <a:lnTo>
                    <a:pt x="4" y="3"/>
                  </a:lnTo>
                  <a:lnTo>
                    <a:pt x="0" y="3"/>
                  </a:lnTo>
                  <a:lnTo>
                    <a:pt x="0" y="1"/>
                  </a:lnTo>
                  <a:lnTo>
                    <a:pt x="0" y="0"/>
                  </a:lnTo>
                  <a:lnTo>
                    <a:pt x="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37" name="Freeform 105"/>
            <p:cNvSpPr>
              <a:spLocks/>
            </p:cNvSpPr>
            <p:nvPr/>
          </p:nvSpPr>
          <p:spPr bwMode="auto">
            <a:xfrm>
              <a:off x="9137147" y="1868290"/>
              <a:ext cx="15594" cy="5848"/>
            </a:xfrm>
            <a:custGeom>
              <a:avLst/>
              <a:gdLst>
                <a:gd name="T0" fmla="*/ 5 w 8"/>
                <a:gd name="T1" fmla="*/ 0 h 3"/>
                <a:gd name="T2" fmla="*/ 6 w 8"/>
                <a:gd name="T3" fmla="*/ 0 h 3"/>
                <a:gd name="T4" fmla="*/ 8 w 8"/>
                <a:gd name="T5" fmla="*/ 1 h 3"/>
                <a:gd name="T6" fmla="*/ 8 w 8"/>
                <a:gd name="T7" fmla="*/ 1 h 3"/>
                <a:gd name="T8" fmla="*/ 5 w 8"/>
                <a:gd name="T9" fmla="*/ 3 h 3"/>
                <a:gd name="T10" fmla="*/ 1 w 8"/>
                <a:gd name="T11" fmla="*/ 3 h 3"/>
                <a:gd name="T12" fmla="*/ 0 w 8"/>
                <a:gd name="T13" fmla="*/ 1 h 3"/>
                <a:gd name="T14" fmla="*/ 1 w 8"/>
                <a:gd name="T15" fmla="*/ 0 h 3"/>
                <a:gd name="T16" fmla="*/ 5 w 8"/>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3">
                  <a:moveTo>
                    <a:pt x="5" y="0"/>
                  </a:moveTo>
                  <a:lnTo>
                    <a:pt x="6" y="0"/>
                  </a:lnTo>
                  <a:lnTo>
                    <a:pt x="8" y="1"/>
                  </a:lnTo>
                  <a:lnTo>
                    <a:pt x="8" y="1"/>
                  </a:lnTo>
                  <a:lnTo>
                    <a:pt x="5" y="3"/>
                  </a:lnTo>
                  <a:lnTo>
                    <a:pt x="1" y="3"/>
                  </a:lnTo>
                  <a:lnTo>
                    <a:pt x="0" y="1"/>
                  </a:lnTo>
                  <a:lnTo>
                    <a:pt x="1" y="0"/>
                  </a:lnTo>
                  <a:lnTo>
                    <a:pt x="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38" name="Freeform 106"/>
            <p:cNvSpPr>
              <a:spLocks/>
            </p:cNvSpPr>
            <p:nvPr/>
          </p:nvSpPr>
          <p:spPr bwMode="auto">
            <a:xfrm>
              <a:off x="9269694" y="1825407"/>
              <a:ext cx="7797" cy="5848"/>
            </a:xfrm>
            <a:custGeom>
              <a:avLst/>
              <a:gdLst>
                <a:gd name="T0" fmla="*/ 1 w 4"/>
                <a:gd name="T1" fmla="*/ 0 h 3"/>
                <a:gd name="T2" fmla="*/ 3 w 4"/>
                <a:gd name="T3" fmla="*/ 1 h 3"/>
                <a:gd name="T4" fmla="*/ 3 w 4"/>
                <a:gd name="T5" fmla="*/ 1 h 3"/>
                <a:gd name="T6" fmla="*/ 4 w 4"/>
                <a:gd name="T7" fmla="*/ 1 h 3"/>
                <a:gd name="T8" fmla="*/ 3 w 4"/>
                <a:gd name="T9" fmla="*/ 3 h 3"/>
                <a:gd name="T10" fmla="*/ 1 w 4"/>
                <a:gd name="T11" fmla="*/ 3 h 3"/>
                <a:gd name="T12" fmla="*/ 0 w 4"/>
                <a:gd name="T13" fmla="*/ 3 h 3"/>
                <a:gd name="T14" fmla="*/ 0 w 4"/>
                <a:gd name="T15" fmla="*/ 1 h 3"/>
                <a:gd name="T16" fmla="*/ 0 w 4"/>
                <a:gd name="T17" fmla="*/ 1 h 3"/>
                <a:gd name="T18" fmla="*/ 1 w 4"/>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1" y="0"/>
                  </a:moveTo>
                  <a:lnTo>
                    <a:pt x="3" y="1"/>
                  </a:lnTo>
                  <a:lnTo>
                    <a:pt x="3" y="1"/>
                  </a:lnTo>
                  <a:lnTo>
                    <a:pt x="4" y="1"/>
                  </a:lnTo>
                  <a:lnTo>
                    <a:pt x="3" y="3"/>
                  </a:lnTo>
                  <a:lnTo>
                    <a:pt x="1" y="3"/>
                  </a:lnTo>
                  <a:lnTo>
                    <a:pt x="0" y="3"/>
                  </a:lnTo>
                  <a:lnTo>
                    <a:pt x="0" y="1"/>
                  </a:lnTo>
                  <a:lnTo>
                    <a:pt x="0" y="1"/>
                  </a:lnTo>
                  <a:lnTo>
                    <a:pt x="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39" name="Freeform 107"/>
            <p:cNvSpPr>
              <a:spLocks/>
            </p:cNvSpPr>
            <p:nvPr/>
          </p:nvSpPr>
          <p:spPr bwMode="auto">
            <a:xfrm>
              <a:off x="9579620" y="1809813"/>
              <a:ext cx="25340" cy="17544"/>
            </a:xfrm>
            <a:custGeom>
              <a:avLst/>
              <a:gdLst>
                <a:gd name="T0" fmla="*/ 0 w 13"/>
                <a:gd name="T1" fmla="*/ 0 h 9"/>
                <a:gd name="T2" fmla="*/ 3 w 13"/>
                <a:gd name="T3" fmla="*/ 0 h 9"/>
                <a:gd name="T4" fmla="*/ 9 w 13"/>
                <a:gd name="T5" fmla="*/ 4 h 9"/>
                <a:gd name="T6" fmla="*/ 13 w 13"/>
                <a:gd name="T7" fmla="*/ 8 h 9"/>
                <a:gd name="T8" fmla="*/ 11 w 13"/>
                <a:gd name="T9" fmla="*/ 9 h 9"/>
                <a:gd name="T10" fmla="*/ 11 w 13"/>
                <a:gd name="T11" fmla="*/ 9 h 9"/>
                <a:gd name="T12" fmla="*/ 9 w 13"/>
                <a:gd name="T13" fmla="*/ 9 h 9"/>
                <a:gd name="T14" fmla="*/ 5 w 13"/>
                <a:gd name="T15" fmla="*/ 4 h 9"/>
                <a:gd name="T16" fmla="*/ 3 w 13"/>
                <a:gd name="T17" fmla="*/ 3 h 9"/>
                <a:gd name="T18" fmla="*/ 2 w 13"/>
                <a:gd name="T19" fmla="*/ 1 h 9"/>
                <a:gd name="T20" fmla="*/ 0 w 13"/>
                <a:gd name="T21" fmla="*/ 1 h 9"/>
                <a:gd name="T22" fmla="*/ 0 w 13"/>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9">
                  <a:moveTo>
                    <a:pt x="0" y="0"/>
                  </a:moveTo>
                  <a:lnTo>
                    <a:pt x="3" y="0"/>
                  </a:lnTo>
                  <a:lnTo>
                    <a:pt x="9" y="4"/>
                  </a:lnTo>
                  <a:lnTo>
                    <a:pt x="13" y="8"/>
                  </a:lnTo>
                  <a:lnTo>
                    <a:pt x="11" y="9"/>
                  </a:lnTo>
                  <a:lnTo>
                    <a:pt x="11" y="9"/>
                  </a:lnTo>
                  <a:lnTo>
                    <a:pt x="9" y="9"/>
                  </a:lnTo>
                  <a:lnTo>
                    <a:pt x="5" y="4"/>
                  </a:lnTo>
                  <a:lnTo>
                    <a:pt x="3" y="3"/>
                  </a:lnTo>
                  <a:lnTo>
                    <a:pt x="2" y="1"/>
                  </a:lnTo>
                  <a:lnTo>
                    <a:pt x="0" y="1"/>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40" name="Freeform 108"/>
            <p:cNvSpPr>
              <a:spLocks/>
            </p:cNvSpPr>
            <p:nvPr/>
          </p:nvSpPr>
          <p:spPr bwMode="auto">
            <a:xfrm>
              <a:off x="8760947" y="1577857"/>
              <a:ext cx="37036" cy="9747"/>
            </a:xfrm>
            <a:custGeom>
              <a:avLst/>
              <a:gdLst>
                <a:gd name="T0" fmla="*/ 16 w 19"/>
                <a:gd name="T1" fmla="*/ 0 h 5"/>
                <a:gd name="T2" fmla="*/ 18 w 19"/>
                <a:gd name="T3" fmla="*/ 0 h 5"/>
                <a:gd name="T4" fmla="*/ 19 w 19"/>
                <a:gd name="T5" fmla="*/ 2 h 5"/>
                <a:gd name="T6" fmla="*/ 18 w 19"/>
                <a:gd name="T7" fmla="*/ 4 h 5"/>
                <a:gd name="T8" fmla="*/ 16 w 19"/>
                <a:gd name="T9" fmla="*/ 5 h 5"/>
                <a:gd name="T10" fmla="*/ 15 w 19"/>
                <a:gd name="T11" fmla="*/ 4 h 5"/>
                <a:gd name="T12" fmla="*/ 10 w 19"/>
                <a:gd name="T13" fmla="*/ 4 h 5"/>
                <a:gd name="T14" fmla="*/ 0 w 19"/>
                <a:gd name="T15" fmla="*/ 2 h 5"/>
                <a:gd name="T16" fmla="*/ 4 w 19"/>
                <a:gd name="T17" fmla="*/ 0 h 5"/>
                <a:gd name="T18" fmla="*/ 16 w 19"/>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5">
                  <a:moveTo>
                    <a:pt x="16" y="0"/>
                  </a:moveTo>
                  <a:lnTo>
                    <a:pt x="18" y="0"/>
                  </a:lnTo>
                  <a:lnTo>
                    <a:pt x="19" y="2"/>
                  </a:lnTo>
                  <a:lnTo>
                    <a:pt x="18" y="4"/>
                  </a:lnTo>
                  <a:lnTo>
                    <a:pt x="16" y="5"/>
                  </a:lnTo>
                  <a:lnTo>
                    <a:pt x="15" y="4"/>
                  </a:lnTo>
                  <a:lnTo>
                    <a:pt x="10" y="4"/>
                  </a:lnTo>
                  <a:lnTo>
                    <a:pt x="0" y="2"/>
                  </a:lnTo>
                  <a:lnTo>
                    <a:pt x="4" y="0"/>
                  </a:lnTo>
                  <a:lnTo>
                    <a:pt x="16"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41" name="Freeform 109"/>
            <p:cNvSpPr>
              <a:spLocks/>
            </p:cNvSpPr>
            <p:nvPr/>
          </p:nvSpPr>
          <p:spPr bwMode="auto">
            <a:xfrm>
              <a:off x="8918834" y="1671419"/>
              <a:ext cx="21442" cy="11695"/>
            </a:xfrm>
            <a:custGeom>
              <a:avLst/>
              <a:gdLst>
                <a:gd name="T0" fmla="*/ 6 w 11"/>
                <a:gd name="T1" fmla="*/ 0 h 6"/>
                <a:gd name="T2" fmla="*/ 8 w 11"/>
                <a:gd name="T3" fmla="*/ 1 h 6"/>
                <a:gd name="T4" fmla="*/ 9 w 11"/>
                <a:gd name="T5" fmla="*/ 3 h 6"/>
                <a:gd name="T6" fmla="*/ 11 w 11"/>
                <a:gd name="T7" fmla="*/ 4 h 6"/>
                <a:gd name="T8" fmla="*/ 9 w 11"/>
                <a:gd name="T9" fmla="*/ 4 h 6"/>
                <a:gd name="T10" fmla="*/ 9 w 11"/>
                <a:gd name="T11" fmla="*/ 4 h 6"/>
                <a:gd name="T12" fmla="*/ 9 w 11"/>
                <a:gd name="T13" fmla="*/ 6 h 6"/>
                <a:gd name="T14" fmla="*/ 8 w 11"/>
                <a:gd name="T15" fmla="*/ 6 h 6"/>
                <a:gd name="T16" fmla="*/ 6 w 11"/>
                <a:gd name="T17" fmla="*/ 4 h 6"/>
                <a:gd name="T18" fmla="*/ 5 w 11"/>
                <a:gd name="T19" fmla="*/ 3 h 6"/>
                <a:gd name="T20" fmla="*/ 3 w 11"/>
                <a:gd name="T21" fmla="*/ 3 h 6"/>
                <a:gd name="T22" fmla="*/ 1 w 11"/>
                <a:gd name="T23" fmla="*/ 1 h 6"/>
                <a:gd name="T24" fmla="*/ 0 w 11"/>
                <a:gd name="T25" fmla="*/ 1 h 6"/>
                <a:gd name="T26" fmla="*/ 1 w 11"/>
                <a:gd name="T27" fmla="*/ 0 h 6"/>
                <a:gd name="T28" fmla="*/ 5 w 11"/>
                <a:gd name="T29" fmla="*/ 1 h 6"/>
                <a:gd name="T30" fmla="*/ 6 w 11"/>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 h="6">
                  <a:moveTo>
                    <a:pt x="6" y="0"/>
                  </a:moveTo>
                  <a:lnTo>
                    <a:pt x="8" y="1"/>
                  </a:lnTo>
                  <a:lnTo>
                    <a:pt x="9" y="3"/>
                  </a:lnTo>
                  <a:lnTo>
                    <a:pt x="11" y="4"/>
                  </a:lnTo>
                  <a:lnTo>
                    <a:pt x="9" y="4"/>
                  </a:lnTo>
                  <a:lnTo>
                    <a:pt x="9" y="4"/>
                  </a:lnTo>
                  <a:lnTo>
                    <a:pt x="9" y="6"/>
                  </a:lnTo>
                  <a:lnTo>
                    <a:pt x="8" y="6"/>
                  </a:lnTo>
                  <a:lnTo>
                    <a:pt x="6" y="4"/>
                  </a:lnTo>
                  <a:lnTo>
                    <a:pt x="5" y="3"/>
                  </a:lnTo>
                  <a:lnTo>
                    <a:pt x="3" y="3"/>
                  </a:lnTo>
                  <a:lnTo>
                    <a:pt x="1" y="1"/>
                  </a:lnTo>
                  <a:lnTo>
                    <a:pt x="0" y="1"/>
                  </a:lnTo>
                  <a:lnTo>
                    <a:pt x="1" y="0"/>
                  </a:lnTo>
                  <a:lnTo>
                    <a:pt x="5" y="1"/>
                  </a:lnTo>
                  <a:lnTo>
                    <a:pt x="6"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42" name="Freeform 110"/>
            <p:cNvSpPr>
              <a:spLocks/>
            </p:cNvSpPr>
            <p:nvPr/>
          </p:nvSpPr>
          <p:spPr bwMode="auto">
            <a:xfrm>
              <a:off x="9583518" y="1716251"/>
              <a:ext cx="17544" cy="29239"/>
            </a:xfrm>
            <a:custGeom>
              <a:avLst/>
              <a:gdLst>
                <a:gd name="T0" fmla="*/ 3 w 9"/>
                <a:gd name="T1" fmla="*/ 0 h 15"/>
                <a:gd name="T2" fmla="*/ 4 w 9"/>
                <a:gd name="T3" fmla="*/ 2 h 15"/>
                <a:gd name="T4" fmla="*/ 4 w 9"/>
                <a:gd name="T5" fmla="*/ 5 h 15"/>
                <a:gd name="T6" fmla="*/ 6 w 9"/>
                <a:gd name="T7" fmla="*/ 5 h 15"/>
                <a:gd name="T8" fmla="*/ 9 w 9"/>
                <a:gd name="T9" fmla="*/ 8 h 15"/>
                <a:gd name="T10" fmla="*/ 9 w 9"/>
                <a:gd name="T11" fmla="*/ 8 h 15"/>
                <a:gd name="T12" fmla="*/ 6 w 9"/>
                <a:gd name="T13" fmla="*/ 10 h 15"/>
                <a:gd name="T14" fmla="*/ 6 w 9"/>
                <a:gd name="T15" fmla="*/ 11 h 15"/>
                <a:gd name="T16" fmla="*/ 7 w 9"/>
                <a:gd name="T17" fmla="*/ 13 h 15"/>
                <a:gd name="T18" fmla="*/ 6 w 9"/>
                <a:gd name="T19" fmla="*/ 15 h 15"/>
                <a:gd name="T20" fmla="*/ 3 w 9"/>
                <a:gd name="T21" fmla="*/ 15 h 15"/>
                <a:gd name="T22" fmla="*/ 0 w 9"/>
                <a:gd name="T23" fmla="*/ 15 h 15"/>
                <a:gd name="T24" fmla="*/ 0 w 9"/>
                <a:gd name="T25" fmla="*/ 13 h 15"/>
                <a:gd name="T26" fmla="*/ 0 w 9"/>
                <a:gd name="T27" fmla="*/ 11 h 15"/>
                <a:gd name="T28" fmla="*/ 1 w 9"/>
                <a:gd name="T29" fmla="*/ 8 h 15"/>
                <a:gd name="T30" fmla="*/ 1 w 9"/>
                <a:gd name="T31" fmla="*/ 7 h 15"/>
                <a:gd name="T32" fmla="*/ 1 w 9"/>
                <a:gd name="T33" fmla="*/ 5 h 15"/>
                <a:gd name="T34" fmla="*/ 1 w 9"/>
                <a:gd name="T35" fmla="*/ 4 h 15"/>
                <a:gd name="T36" fmla="*/ 3 w 9"/>
                <a:gd name="T3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5">
                  <a:moveTo>
                    <a:pt x="3" y="0"/>
                  </a:moveTo>
                  <a:lnTo>
                    <a:pt x="4" y="2"/>
                  </a:lnTo>
                  <a:lnTo>
                    <a:pt x="4" y="5"/>
                  </a:lnTo>
                  <a:lnTo>
                    <a:pt x="6" y="5"/>
                  </a:lnTo>
                  <a:lnTo>
                    <a:pt x="9" y="8"/>
                  </a:lnTo>
                  <a:lnTo>
                    <a:pt x="9" y="8"/>
                  </a:lnTo>
                  <a:lnTo>
                    <a:pt x="6" y="10"/>
                  </a:lnTo>
                  <a:lnTo>
                    <a:pt x="6" y="11"/>
                  </a:lnTo>
                  <a:lnTo>
                    <a:pt x="7" y="13"/>
                  </a:lnTo>
                  <a:lnTo>
                    <a:pt x="6" y="15"/>
                  </a:lnTo>
                  <a:lnTo>
                    <a:pt x="3" y="15"/>
                  </a:lnTo>
                  <a:lnTo>
                    <a:pt x="0" y="15"/>
                  </a:lnTo>
                  <a:lnTo>
                    <a:pt x="0" y="13"/>
                  </a:lnTo>
                  <a:lnTo>
                    <a:pt x="0" y="11"/>
                  </a:lnTo>
                  <a:lnTo>
                    <a:pt x="1" y="8"/>
                  </a:lnTo>
                  <a:lnTo>
                    <a:pt x="1" y="7"/>
                  </a:lnTo>
                  <a:lnTo>
                    <a:pt x="1" y="5"/>
                  </a:lnTo>
                  <a:lnTo>
                    <a:pt x="1" y="4"/>
                  </a:lnTo>
                  <a:lnTo>
                    <a:pt x="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43" name="Freeform 111"/>
            <p:cNvSpPr>
              <a:spLocks/>
            </p:cNvSpPr>
            <p:nvPr/>
          </p:nvSpPr>
          <p:spPr bwMode="auto">
            <a:xfrm>
              <a:off x="8061177" y="1737693"/>
              <a:ext cx="21442" cy="15594"/>
            </a:xfrm>
            <a:custGeom>
              <a:avLst/>
              <a:gdLst>
                <a:gd name="T0" fmla="*/ 9 w 11"/>
                <a:gd name="T1" fmla="*/ 0 h 8"/>
                <a:gd name="T2" fmla="*/ 9 w 11"/>
                <a:gd name="T3" fmla="*/ 2 h 8"/>
                <a:gd name="T4" fmla="*/ 9 w 11"/>
                <a:gd name="T5" fmla="*/ 4 h 8"/>
                <a:gd name="T6" fmla="*/ 11 w 11"/>
                <a:gd name="T7" fmla="*/ 5 h 8"/>
                <a:gd name="T8" fmla="*/ 9 w 11"/>
                <a:gd name="T9" fmla="*/ 5 h 8"/>
                <a:gd name="T10" fmla="*/ 8 w 11"/>
                <a:gd name="T11" fmla="*/ 5 h 8"/>
                <a:gd name="T12" fmla="*/ 6 w 11"/>
                <a:gd name="T13" fmla="*/ 8 h 8"/>
                <a:gd name="T14" fmla="*/ 6 w 11"/>
                <a:gd name="T15" fmla="*/ 7 h 8"/>
                <a:gd name="T16" fmla="*/ 5 w 11"/>
                <a:gd name="T17" fmla="*/ 5 h 8"/>
                <a:gd name="T18" fmla="*/ 3 w 11"/>
                <a:gd name="T19" fmla="*/ 7 h 8"/>
                <a:gd name="T20" fmla="*/ 2 w 11"/>
                <a:gd name="T21" fmla="*/ 7 h 8"/>
                <a:gd name="T22" fmla="*/ 2 w 11"/>
                <a:gd name="T23" fmla="*/ 5 h 8"/>
                <a:gd name="T24" fmla="*/ 0 w 11"/>
                <a:gd name="T25" fmla="*/ 5 h 8"/>
                <a:gd name="T26" fmla="*/ 0 w 11"/>
                <a:gd name="T27" fmla="*/ 4 h 8"/>
                <a:gd name="T28" fmla="*/ 3 w 11"/>
                <a:gd name="T29" fmla="*/ 2 h 8"/>
                <a:gd name="T30" fmla="*/ 5 w 11"/>
                <a:gd name="T31" fmla="*/ 4 h 8"/>
                <a:gd name="T32" fmla="*/ 6 w 11"/>
                <a:gd name="T33" fmla="*/ 4 h 8"/>
                <a:gd name="T34" fmla="*/ 6 w 11"/>
                <a:gd name="T35" fmla="*/ 2 h 8"/>
                <a:gd name="T36" fmla="*/ 6 w 11"/>
                <a:gd name="T37" fmla="*/ 0 h 8"/>
                <a:gd name="T38" fmla="*/ 8 w 11"/>
                <a:gd name="T39" fmla="*/ 0 h 8"/>
                <a:gd name="T40" fmla="*/ 9 w 11"/>
                <a:gd name="T4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8">
                  <a:moveTo>
                    <a:pt x="9" y="0"/>
                  </a:moveTo>
                  <a:lnTo>
                    <a:pt x="9" y="2"/>
                  </a:lnTo>
                  <a:lnTo>
                    <a:pt x="9" y="4"/>
                  </a:lnTo>
                  <a:lnTo>
                    <a:pt x="11" y="5"/>
                  </a:lnTo>
                  <a:lnTo>
                    <a:pt x="9" y="5"/>
                  </a:lnTo>
                  <a:lnTo>
                    <a:pt x="8" y="5"/>
                  </a:lnTo>
                  <a:lnTo>
                    <a:pt x="6" y="8"/>
                  </a:lnTo>
                  <a:lnTo>
                    <a:pt x="6" y="7"/>
                  </a:lnTo>
                  <a:lnTo>
                    <a:pt x="5" y="5"/>
                  </a:lnTo>
                  <a:lnTo>
                    <a:pt x="3" y="7"/>
                  </a:lnTo>
                  <a:lnTo>
                    <a:pt x="2" y="7"/>
                  </a:lnTo>
                  <a:lnTo>
                    <a:pt x="2" y="5"/>
                  </a:lnTo>
                  <a:lnTo>
                    <a:pt x="0" y="5"/>
                  </a:lnTo>
                  <a:lnTo>
                    <a:pt x="0" y="4"/>
                  </a:lnTo>
                  <a:lnTo>
                    <a:pt x="3" y="2"/>
                  </a:lnTo>
                  <a:lnTo>
                    <a:pt x="5" y="4"/>
                  </a:lnTo>
                  <a:lnTo>
                    <a:pt x="6" y="4"/>
                  </a:lnTo>
                  <a:lnTo>
                    <a:pt x="6" y="2"/>
                  </a:lnTo>
                  <a:lnTo>
                    <a:pt x="6" y="0"/>
                  </a:lnTo>
                  <a:lnTo>
                    <a:pt x="8" y="0"/>
                  </a:lnTo>
                  <a:lnTo>
                    <a:pt x="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44" name="Freeform 112"/>
            <p:cNvSpPr>
              <a:spLocks/>
            </p:cNvSpPr>
            <p:nvPr/>
          </p:nvSpPr>
          <p:spPr bwMode="auto">
            <a:xfrm>
              <a:off x="10105910" y="2924768"/>
              <a:ext cx="5848" cy="5848"/>
            </a:xfrm>
            <a:custGeom>
              <a:avLst/>
              <a:gdLst>
                <a:gd name="T0" fmla="*/ 1 w 3"/>
                <a:gd name="T1" fmla="*/ 0 h 3"/>
                <a:gd name="T2" fmla="*/ 3 w 3"/>
                <a:gd name="T3" fmla="*/ 1 h 3"/>
                <a:gd name="T4" fmla="*/ 1 w 3"/>
                <a:gd name="T5" fmla="*/ 1 h 3"/>
                <a:gd name="T6" fmla="*/ 0 w 3"/>
                <a:gd name="T7" fmla="*/ 3 h 3"/>
                <a:gd name="T8" fmla="*/ 0 w 3"/>
                <a:gd name="T9" fmla="*/ 3 h 3"/>
                <a:gd name="T10" fmla="*/ 0 w 3"/>
                <a:gd name="T11" fmla="*/ 3 h 3"/>
                <a:gd name="T12" fmla="*/ 0 w 3"/>
                <a:gd name="T13" fmla="*/ 3 h 3"/>
                <a:gd name="T14" fmla="*/ 0 w 3"/>
                <a:gd name="T15" fmla="*/ 1 h 3"/>
                <a:gd name="T16" fmla="*/ 1 w 3"/>
                <a:gd name="T17" fmla="*/ 0 h 3"/>
                <a:gd name="T18" fmla="*/ 1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1" y="0"/>
                  </a:moveTo>
                  <a:lnTo>
                    <a:pt x="3" y="1"/>
                  </a:lnTo>
                  <a:lnTo>
                    <a:pt x="1" y="1"/>
                  </a:lnTo>
                  <a:lnTo>
                    <a:pt x="0" y="3"/>
                  </a:lnTo>
                  <a:lnTo>
                    <a:pt x="0" y="3"/>
                  </a:lnTo>
                  <a:lnTo>
                    <a:pt x="0" y="3"/>
                  </a:lnTo>
                  <a:lnTo>
                    <a:pt x="0" y="3"/>
                  </a:lnTo>
                  <a:lnTo>
                    <a:pt x="0" y="1"/>
                  </a:lnTo>
                  <a:lnTo>
                    <a:pt x="1" y="0"/>
                  </a:lnTo>
                  <a:lnTo>
                    <a:pt x="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45" name="Freeform 113"/>
            <p:cNvSpPr>
              <a:spLocks/>
            </p:cNvSpPr>
            <p:nvPr/>
          </p:nvSpPr>
          <p:spPr bwMode="auto">
            <a:xfrm>
              <a:off x="10164386" y="2852647"/>
              <a:ext cx="7797" cy="9747"/>
            </a:xfrm>
            <a:custGeom>
              <a:avLst/>
              <a:gdLst>
                <a:gd name="T0" fmla="*/ 3 w 4"/>
                <a:gd name="T1" fmla="*/ 0 h 5"/>
                <a:gd name="T2" fmla="*/ 4 w 4"/>
                <a:gd name="T3" fmla="*/ 0 h 5"/>
                <a:gd name="T4" fmla="*/ 4 w 4"/>
                <a:gd name="T5" fmla="*/ 0 h 5"/>
                <a:gd name="T6" fmla="*/ 4 w 4"/>
                <a:gd name="T7" fmla="*/ 2 h 5"/>
                <a:gd name="T8" fmla="*/ 4 w 4"/>
                <a:gd name="T9" fmla="*/ 5 h 5"/>
                <a:gd name="T10" fmla="*/ 3 w 4"/>
                <a:gd name="T11" fmla="*/ 5 h 5"/>
                <a:gd name="T12" fmla="*/ 3 w 4"/>
                <a:gd name="T13" fmla="*/ 5 h 5"/>
                <a:gd name="T14" fmla="*/ 1 w 4"/>
                <a:gd name="T15" fmla="*/ 3 h 5"/>
                <a:gd name="T16" fmla="*/ 0 w 4"/>
                <a:gd name="T17" fmla="*/ 3 h 5"/>
                <a:gd name="T18" fmla="*/ 1 w 4"/>
                <a:gd name="T19" fmla="*/ 2 h 5"/>
                <a:gd name="T20" fmla="*/ 3 w 4"/>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5">
                  <a:moveTo>
                    <a:pt x="3" y="0"/>
                  </a:moveTo>
                  <a:lnTo>
                    <a:pt x="4" y="0"/>
                  </a:lnTo>
                  <a:lnTo>
                    <a:pt x="4" y="0"/>
                  </a:lnTo>
                  <a:lnTo>
                    <a:pt x="4" y="2"/>
                  </a:lnTo>
                  <a:lnTo>
                    <a:pt x="4" y="5"/>
                  </a:lnTo>
                  <a:lnTo>
                    <a:pt x="3" y="5"/>
                  </a:lnTo>
                  <a:lnTo>
                    <a:pt x="3" y="5"/>
                  </a:lnTo>
                  <a:lnTo>
                    <a:pt x="1" y="3"/>
                  </a:lnTo>
                  <a:lnTo>
                    <a:pt x="0" y="3"/>
                  </a:lnTo>
                  <a:lnTo>
                    <a:pt x="1" y="2"/>
                  </a:lnTo>
                  <a:lnTo>
                    <a:pt x="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46" name="Freeform 114"/>
            <p:cNvSpPr>
              <a:spLocks/>
            </p:cNvSpPr>
            <p:nvPr/>
          </p:nvSpPr>
          <p:spPr bwMode="auto">
            <a:xfrm>
              <a:off x="10074722" y="2963752"/>
              <a:ext cx="1950" cy="3898"/>
            </a:xfrm>
            <a:custGeom>
              <a:avLst/>
              <a:gdLst>
                <a:gd name="T0" fmla="*/ 1 w 1"/>
                <a:gd name="T1" fmla="*/ 0 h 2"/>
                <a:gd name="T2" fmla="*/ 1 w 1"/>
                <a:gd name="T3" fmla="*/ 2 h 2"/>
                <a:gd name="T4" fmla="*/ 1 w 1"/>
                <a:gd name="T5" fmla="*/ 2 h 2"/>
                <a:gd name="T6" fmla="*/ 0 w 1"/>
                <a:gd name="T7" fmla="*/ 2 h 2"/>
                <a:gd name="T8" fmla="*/ 0 w 1"/>
                <a:gd name="T9" fmla="*/ 2 h 2"/>
                <a:gd name="T10" fmla="*/ 1 w 1"/>
                <a:gd name="T11" fmla="*/ 0 h 2"/>
                <a:gd name="T12" fmla="*/ 1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1" y="0"/>
                  </a:moveTo>
                  <a:lnTo>
                    <a:pt x="1" y="2"/>
                  </a:lnTo>
                  <a:lnTo>
                    <a:pt x="1" y="2"/>
                  </a:lnTo>
                  <a:lnTo>
                    <a:pt x="0" y="2"/>
                  </a:lnTo>
                  <a:lnTo>
                    <a:pt x="0" y="2"/>
                  </a:lnTo>
                  <a:lnTo>
                    <a:pt x="1" y="0"/>
                  </a:lnTo>
                  <a:lnTo>
                    <a:pt x="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47" name="Freeform 115"/>
            <p:cNvSpPr>
              <a:spLocks/>
            </p:cNvSpPr>
            <p:nvPr/>
          </p:nvSpPr>
          <p:spPr bwMode="auto">
            <a:xfrm>
              <a:off x="10144894" y="2850698"/>
              <a:ext cx="5848" cy="5848"/>
            </a:xfrm>
            <a:custGeom>
              <a:avLst/>
              <a:gdLst>
                <a:gd name="T0" fmla="*/ 2 w 3"/>
                <a:gd name="T1" fmla="*/ 0 h 3"/>
                <a:gd name="T2" fmla="*/ 3 w 3"/>
                <a:gd name="T3" fmla="*/ 0 h 3"/>
                <a:gd name="T4" fmla="*/ 3 w 3"/>
                <a:gd name="T5" fmla="*/ 1 h 3"/>
                <a:gd name="T6" fmla="*/ 3 w 3"/>
                <a:gd name="T7" fmla="*/ 3 h 3"/>
                <a:gd name="T8" fmla="*/ 2 w 3"/>
                <a:gd name="T9" fmla="*/ 3 h 3"/>
                <a:gd name="T10" fmla="*/ 0 w 3"/>
                <a:gd name="T11" fmla="*/ 1 h 3"/>
                <a:gd name="T12" fmla="*/ 0 w 3"/>
                <a:gd name="T13" fmla="*/ 1 h 3"/>
                <a:gd name="T14" fmla="*/ 0 w 3"/>
                <a:gd name="T15" fmla="*/ 0 h 3"/>
                <a:gd name="T16" fmla="*/ 2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2" y="0"/>
                  </a:moveTo>
                  <a:lnTo>
                    <a:pt x="3" y="0"/>
                  </a:lnTo>
                  <a:lnTo>
                    <a:pt x="3" y="1"/>
                  </a:lnTo>
                  <a:lnTo>
                    <a:pt x="3" y="3"/>
                  </a:lnTo>
                  <a:lnTo>
                    <a:pt x="2" y="3"/>
                  </a:lnTo>
                  <a:lnTo>
                    <a:pt x="0" y="1"/>
                  </a:lnTo>
                  <a:lnTo>
                    <a:pt x="0" y="1"/>
                  </a:lnTo>
                  <a:lnTo>
                    <a:pt x="0" y="0"/>
                  </a:lnTo>
                  <a:lnTo>
                    <a:pt x="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48" name="Freeform 116"/>
            <p:cNvSpPr>
              <a:spLocks/>
            </p:cNvSpPr>
            <p:nvPr/>
          </p:nvSpPr>
          <p:spPr bwMode="auto">
            <a:xfrm>
              <a:off x="10139047" y="2856546"/>
              <a:ext cx="25340" cy="27289"/>
            </a:xfrm>
            <a:custGeom>
              <a:avLst/>
              <a:gdLst>
                <a:gd name="T0" fmla="*/ 13 w 13"/>
                <a:gd name="T1" fmla="*/ 0 h 14"/>
                <a:gd name="T2" fmla="*/ 13 w 13"/>
                <a:gd name="T3" fmla="*/ 1 h 14"/>
                <a:gd name="T4" fmla="*/ 13 w 13"/>
                <a:gd name="T5" fmla="*/ 5 h 14"/>
                <a:gd name="T6" fmla="*/ 11 w 13"/>
                <a:gd name="T7" fmla="*/ 6 h 14"/>
                <a:gd name="T8" fmla="*/ 9 w 13"/>
                <a:gd name="T9" fmla="*/ 9 h 14"/>
                <a:gd name="T10" fmla="*/ 8 w 13"/>
                <a:gd name="T11" fmla="*/ 11 h 14"/>
                <a:gd name="T12" fmla="*/ 5 w 13"/>
                <a:gd name="T13" fmla="*/ 11 h 14"/>
                <a:gd name="T14" fmla="*/ 5 w 13"/>
                <a:gd name="T15" fmla="*/ 12 h 14"/>
                <a:gd name="T16" fmla="*/ 3 w 13"/>
                <a:gd name="T17" fmla="*/ 12 h 14"/>
                <a:gd name="T18" fmla="*/ 1 w 13"/>
                <a:gd name="T19" fmla="*/ 14 h 14"/>
                <a:gd name="T20" fmla="*/ 0 w 13"/>
                <a:gd name="T21" fmla="*/ 14 h 14"/>
                <a:gd name="T22" fmla="*/ 0 w 13"/>
                <a:gd name="T23" fmla="*/ 12 h 14"/>
                <a:gd name="T24" fmla="*/ 0 w 13"/>
                <a:gd name="T25" fmla="*/ 11 h 14"/>
                <a:gd name="T26" fmla="*/ 0 w 13"/>
                <a:gd name="T27" fmla="*/ 9 h 14"/>
                <a:gd name="T28" fmla="*/ 0 w 13"/>
                <a:gd name="T29" fmla="*/ 9 h 14"/>
                <a:gd name="T30" fmla="*/ 1 w 13"/>
                <a:gd name="T31" fmla="*/ 9 h 14"/>
                <a:gd name="T32" fmla="*/ 3 w 13"/>
                <a:gd name="T33" fmla="*/ 8 h 14"/>
                <a:gd name="T34" fmla="*/ 6 w 13"/>
                <a:gd name="T35" fmla="*/ 8 h 14"/>
                <a:gd name="T36" fmla="*/ 8 w 13"/>
                <a:gd name="T37" fmla="*/ 6 h 14"/>
                <a:gd name="T38" fmla="*/ 9 w 13"/>
                <a:gd name="T39" fmla="*/ 1 h 14"/>
                <a:gd name="T40" fmla="*/ 11 w 13"/>
                <a:gd name="T41" fmla="*/ 0 h 14"/>
                <a:gd name="T42" fmla="*/ 13 w 13"/>
                <a:gd name="T4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4">
                  <a:moveTo>
                    <a:pt x="13" y="0"/>
                  </a:moveTo>
                  <a:lnTo>
                    <a:pt x="13" y="1"/>
                  </a:lnTo>
                  <a:lnTo>
                    <a:pt x="13" y="5"/>
                  </a:lnTo>
                  <a:lnTo>
                    <a:pt x="11" y="6"/>
                  </a:lnTo>
                  <a:lnTo>
                    <a:pt x="9" y="9"/>
                  </a:lnTo>
                  <a:lnTo>
                    <a:pt x="8" y="11"/>
                  </a:lnTo>
                  <a:lnTo>
                    <a:pt x="5" y="11"/>
                  </a:lnTo>
                  <a:lnTo>
                    <a:pt x="5" y="12"/>
                  </a:lnTo>
                  <a:lnTo>
                    <a:pt x="3" y="12"/>
                  </a:lnTo>
                  <a:lnTo>
                    <a:pt x="1" y="14"/>
                  </a:lnTo>
                  <a:lnTo>
                    <a:pt x="0" y="14"/>
                  </a:lnTo>
                  <a:lnTo>
                    <a:pt x="0" y="12"/>
                  </a:lnTo>
                  <a:lnTo>
                    <a:pt x="0" y="11"/>
                  </a:lnTo>
                  <a:lnTo>
                    <a:pt x="0" y="9"/>
                  </a:lnTo>
                  <a:lnTo>
                    <a:pt x="0" y="9"/>
                  </a:lnTo>
                  <a:lnTo>
                    <a:pt x="1" y="9"/>
                  </a:lnTo>
                  <a:lnTo>
                    <a:pt x="3" y="8"/>
                  </a:lnTo>
                  <a:lnTo>
                    <a:pt x="6" y="8"/>
                  </a:lnTo>
                  <a:lnTo>
                    <a:pt x="8" y="6"/>
                  </a:lnTo>
                  <a:lnTo>
                    <a:pt x="9" y="1"/>
                  </a:lnTo>
                  <a:lnTo>
                    <a:pt x="11" y="0"/>
                  </a:lnTo>
                  <a:lnTo>
                    <a:pt x="1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49" name="Freeform 117"/>
            <p:cNvSpPr>
              <a:spLocks/>
            </p:cNvSpPr>
            <p:nvPr/>
          </p:nvSpPr>
          <p:spPr bwMode="auto">
            <a:xfrm>
              <a:off x="10039636" y="2989093"/>
              <a:ext cx="15594" cy="11695"/>
            </a:xfrm>
            <a:custGeom>
              <a:avLst/>
              <a:gdLst>
                <a:gd name="T0" fmla="*/ 7 w 8"/>
                <a:gd name="T1" fmla="*/ 0 h 6"/>
                <a:gd name="T2" fmla="*/ 8 w 8"/>
                <a:gd name="T3" fmla="*/ 0 h 6"/>
                <a:gd name="T4" fmla="*/ 4 w 8"/>
                <a:gd name="T5" fmla="*/ 4 h 6"/>
                <a:gd name="T6" fmla="*/ 2 w 8"/>
                <a:gd name="T7" fmla="*/ 6 h 6"/>
                <a:gd name="T8" fmla="*/ 0 w 8"/>
                <a:gd name="T9" fmla="*/ 6 h 6"/>
                <a:gd name="T10" fmla="*/ 0 w 8"/>
                <a:gd name="T11" fmla="*/ 6 h 6"/>
                <a:gd name="T12" fmla="*/ 0 w 8"/>
                <a:gd name="T13" fmla="*/ 4 h 6"/>
                <a:gd name="T14" fmla="*/ 2 w 8"/>
                <a:gd name="T15" fmla="*/ 4 h 6"/>
                <a:gd name="T16" fmla="*/ 5 w 8"/>
                <a:gd name="T17" fmla="*/ 1 h 6"/>
                <a:gd name="T18" fmla="*/ 7 w 8"/>
                <a:gd name="T19" fmla="*/ 0 h 6"/>
                <a:gd name="T20" fmla="*/ 7 w 8"/>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6">
                  <a:moveTo>
                    <a:pt x="7" y="0"/>
                  </a:moveTo>
                  <a:lnTo>
                    <a:pt x="8" y="0"/>
                  </a:lnTo>
                  <a:lnTo>
                    <a:pt x="4" y="4"/>
                  </a:lnTo>
                  <a:lnTo>
                    <a:pt x="2" y="6"/>
                  </a:lnTo>
                  <a:lnTo>
                    <a:pt x="0" y="6"/>
                  </a:lnTo>
                  <a:lnTo>
                    <a:pt x="0" y="6"/>
                  </a:lnTo>
                  <a:lnTo>
                    <a:pt x="0" y="4"/>
                  </a:lnTo>
                  <a:lnTo>
                    <a:pt x="2" y="4"/>
                  </a:lnTo>
                  <a:lnTo>
                    <a:pt x="5" y="1"/>
                  </a:lnTo>
                  <a:lnTo>
                    <a:pt x="7" y="0"/>
                  </a:lnTo>
                  <a:lnTo>
                    <a:pt x="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50" name="Freeform 118"/>
            <p:cNvSpPr>
              <a:spLocks/>
            </p:cNvSpPr>
            <p:nvPr/>
          </p:nvSpPr>
          <p:spPr bwMode="auto">
            <a:xfrm>
              <a:off x="10119555" y="2899429"/>
              <a:ext cx="9747" cy="11695"/>
            </a:xfrm>
            <a:custGeom>
              <a:avLst/>
              <a:gdLst>
                <a:gd name="T0" fmla="*/ 4 w 5"/>
                <a:gd name="T1" fmla="*/ 0 h 6"/>
                <a:gd name="T2" fmla="*/ 5 w 5"/>
                <a:gd name="T3" fmla="*/ 0 h 6"/>
                <a:gd name="T4" fmla="*/ 5 w 5"/>
                <a:gd name="T5" fmla="*/ 2 h 6"/>
                <a:gd name="T6" fmla="*/ 4 w 5"/>
                <a:gd name="T7" fmla="*/ 3 h 6"/>
                <a:gd name="T8" fmla="*/ 4 w 5"/>
                <a:gd name="T9" fmla="*/ 5 h 6"/>
                <a:gd name="T10" fmla="*/ 4 w 5"/>
                <a:gd name="T11" fmla="*/ 6 h 6"/>
                <a:gd name="T12" fmla="*/ 2 w 5"/>
                <a:gd name="T13" fmla="*/ 6 h 6"/>
                <a:gd name="T14" fmla="*/ 0 w 5"/>
                <a:gd name="T15" fmla="*/ 6 h 6"/>
                <a:gd name="T16" fmla="*/ 0 w 5"/>
                <a:gd name="T17" fmla="*/ 5 h 6"/>
                <a:gd name="T18" fmla="*/ 4 w 5"/>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4" y="0"/>
                  </a:moveTo>
                  <a:lnTo>
                    <a:pt x="5" y="0"/>
                  </a:lnTo>
                  <a:lnTo>
                    <a:pt x="5" y="2"/>
                  </a:lnTo>
                  <a:lnTo>
                    <a:pt x="4" y="3"/>
                  </a:lnTo>
                  <a:lnTo>
                    <a:pt x="4" y="5"/>
                  </a:lnTo>
                  <a:lnTo>
                    <a:pt x="4" y="6"/>
                  </a:lnTo>
                  <a:lnTo>
                    <a:pt x="2" y="6"/>
                  </a:lnTo>
                  <a:lnTo>
                    <a:pt x="0" y="6"/>
                  </a:lnTo>
                  <a:lnTo>
                    <a:pt x="0" y="5"/>
                  </a:lnTo>
                  <a:lnTo>
                    <a:pt x="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51" name="Freeform 119"/>
            <p:cNvSpPr>
              <a:spLocks/>
            </p:cNvSpPr>
            <p:nvPr/>
          </p:nvSpPr>
          <p:spPr bwMode="auto">
            <a:xfrm>
              <a:off x="9862258" y="3080706"/>
              <a:ext cx="31188" cy="31188"/>
            </a:xfrm>
            <a:custGeom>
              <a:avLst/>
              <a:gdLst>
                <a:gd name="T0" fmla="*/ 9 w 16"/>
                <a:gd name="T1" fmla="*/ 0 h 16"/>
                <a:gd name="T2" fmla="*/ 11 w 16"/>
                <a:gd name="T3" fmla="*/ 0 h 16"/>
                <a:gd name="T4" fmla="*/ 14 w 16"/>
                <a:gd name="T5" fmla="*/ 1 h 16"/>
                <a:gd name="T6" fmla="*/ 16 w 16"/>
                <a:gd name="T7" fmla="*/ 1 h 16"/>
                <a:gd name="T8" fmla="*/ 16 w 16"/>
                <a:gd name="T9" fmla="*/ 3 h 16"/>
                <a:gd name="T10" fmla="*/ 14 w 16"/>
                <a:gd name="T11" fmla="*/ 3 h 16"/>
                <a:gd name="T12" fmla="*/ 13 w 16"/>
                <a:gd name="T13" fmla="*/ 5 h 16"/>
                <a:gd name="T14" fmla="*/ 11 w 16"/>
                <a:gd name="T15" fmla="*/ 5 h 16"/>
                <a:gd name="T16" fmla="*/ 9 w 16"/>
                <a:gd name="T17" fmla="*/ 5 h 16"/>
                <a:gd name="T18" fmla="*/ 6 w 16"/>
                <a:gd name="T19" fmla="*/ 8 h 16"/>
                <a:gd name="T20" fmla="*/ 6 w 16"/>
                <a:gd name="T21" fmla="*/ 8 h 16"/>
                <a:gd name="T22" fmla="*/ 5 w 16"/>
                <a:gd name="T23" fmla="*/ 9 h 16"/>
                <a:gd name="T24" fmla="*/ 2 w 16"/>
                <a:gd name="T25" fmla="*/ 13 h 16"/>
                <a:gd name="T26" fmla="*/ 2 w 16"/>
                <a:gd name="T27" fmla="*/ 16 h 16"/>
                <a:gd name="T28" fmla="*/ 0 w 16"/>
                <a:gd name="T29" fmla="*/ 14 h 16"/>
                <a:gd name="T30" fmla="*/ 0 w 16"/>
                <a:gd name="T31" fmla="*/ 13 h 16"/>
                <a:gd name="T32" fmla="*/ 0 w 16"/>
                <a:gd name="T33" fmla="*/ 11 h 16"/>
                <a:gd name="T34" fmla="*/ 3 w 16"/>
                <a:gd name="T35" fmla="*/ 9 h 16"/>
                <a:gd name="T36" fmla="*/ 5 w 16"/>
                <a:gd name="T37" fmla="*/ 8 h 16"/>
                <a:gd name="T38" fmla="*/ 5 w 16"/>
                <a:gd name="T39" fmla="*/ 6 h 16"/>
                <a:gd name="T40" fmla="*/ 6 w 16"/>
                <a:gd name="T41" fmla="*/ 6 h 16"/>
                <a:gd name="T42" fmla="*/ 6 w 16"/>
                <a:gd name="T43" fmla="*/ 5 h 16"/>
                <a:gd name="T44" fmla="*/ 8 w 16"/>
                <a:gd name="T45" fmla="*/ 5 h 16"/>
                <a:gd name="T46" fmla="*/ 9 w 16"/>
                <a:gd name="T4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 h="16">
                  <a:moveTo>
                    <a:pt x="9" y="0"/>
                  </a:moveTo>
                  <a:lnTo>
                    <a:pt x="11" y="0"/>
                  </a:lnTo>
                  <a:lnTo>
                    <a:pt x="14" y="1"/>
                  </a:lnTo>
                  <a:lnTo>
                    <a:pt x="16" y="1"/>
                  </a:lnTo>
                  <a:lnTo>
                    <a:pt x="16" y="3"/>
                  </a:lnTo>
                  <a:lnTo>
                    <a:pt x="14" y="3"/>
                  </a:lnTo>
                  <a:lnTo>
                    <a:pt x="13" y="5"/>
                  </a:lnTo>
                  <a:lnTo>
                    <a:pt x="11" y="5"/>
                  </a:lnTo>
                  <a:lnTo>
                    <a:pt x="9" y="5"/>
                  </a:lnTo>
                  <a:lnTo>
                    <a:pt x="6" y="8"/>
                  </a:lnTo>
                  <a:lnTo>
                    <a:pt x="6" y="8"/>
                  </a:lnTo>
                  <a:lnTo>
                    <a:pt x="5" y="9"/>
                  </a:lnTo>
                  <a:lnTo>
                    <a:pt x="2" y="13"/>
                  </a:lnTo>
                  <a:lnTo>
                    <a:pt x="2" y="16"/>
                  </a:lnTo>
                  <a:lnTo>
                    <a:pt x="0" y="14"/>
                  </a:lnTo>
                  <a:lnTo>
                    <a:pt x="0" y="13"/>
                  </a:lnTo>
                  <a:lnTo>
                    <a:pt x="0" y="11"/>
                  </a:lnTo>
                  <a:lnTo>
                    <a:pt x="3" y="9"/>
                  </a:lnTo>
                  <a:lnTo>
                    <a:pt x="5" y="8"/>
                  </a:lnTo>
                  <a:lnTo>
                    <a:pt x="5" y="6"/>
                  </a:lnTo>
                  <a:lnTo>
                    <a:pt x="6" y="6"/>
                  </a:lnTo>
                  <a:lnTo>
                    <a:pt x="6" y="5"/>
                  </a:lnTo>
                  <a:lnTo>
                    <a:pt x="8" y="5"/>
                  </a:lnTo>
                  <a:lnTo>
                    <a:pt x="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52" name="Freeform 120"/>
            <p:cNvSpPr>
              <a:spLocks/>
            </p:cNvSpPr>
            <p:nvPr/>
          </p:nvSpPr>
          <p:spPr bwMode="auto">
            <a:xfrm>
              <a:off x="9895394" y="3102148"/>
              <a:ext cx="9747" cy="5848"/>
            </a:xfrm>
            <a:custGeom>
              <a:avLst/>
              <a:gdLst>
                <a:gd name="T0" fmla="*/ 3 w 5"/>
                <a:gd name="T1" fmla="*/ 0 h 3"/>
                <a:gd name="T2" fmla="*/ 3 w 5"/>
                <a:gd name="T3" fmla="*/ 2 h 3"/>
                <a:gd name="T4" fmla="*/ 5 w 5"/>
                <a:gd name="T5" fmla="*/ 2 h 3"/>
                <a:gd name="T6" fmla="*/ 2 w 5"/>
                <a:gd name="T7" fmla="*/ 3 h 3"/>
                <a:gd name="T8" fmla="*/ 2 w 5"/>
                <a:gd name="T9" fmla="*/ 3 h 3"/>
                <a:gd name="T10" fmla="*/ 0 w 5"/>
                <a:gd name="T11" fmla="*/ 3 h 3"/>
                <a:gd name="T12" fmla="*/ 0 w 5"/>
                <a:gd name="T13" fmla="*/ 2 h 3"/>
                <a:gd name="T14" fmla="*/ 0 w 5"/>
                <a:gd name="T15" fmla="*/ 2 h 3"/>
                <a:gd name="T16" fmla="*/ 3 w 5"/>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
                  <a:moveTo>
                    <a:pt x="3" y="0"/>
                  </a:moveTo>
                  <a:lnTo>
                    <a:pt x="3" y="2"/>
                  </a:lnTo>
                  <a:lnTo>
                    <a:pt x="5" y="2"/>
                  </a:lnTo>
                  <a:lnTo>
                    <a:pt x="2" y="3"/>
                  </a:lnTo>
                  <a:lnTo>
                    <a:pt x="2" y="3"/>
                  </a:lnTo>
                  <a:lnTo>
                    <a:pt x="0" y="3"/>
                  </a:lnTo>
                  <a:lnTo>
                    <a:pt x="0" y="2"/>
                  </a:lnTo>
                  <a:lnTo>
                    <a:pt x="0" y="2"/>
                  </a:lnTo>
                  <a:lnTo>
                    <a:pt x="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53" name="Freeform 121"/>
            <p:cNvSpPr>
              <a:spLocks/>
            </p:cNvSpPr>
            <p:nvPr/>
          </p:nvSpPr>
          <p:spPr bwMode="auto">
            <a:xfrm>
              <a:off x="9975312" y="3022229"/>
              <a:ext cx="31188" cy="21442"/>
            </a:xfrm>
            <a:custGeom>
              <a:avLst/>
              <a:gdLst>
                <a:gd name="T0" fmla="*/ 13 w 16"/>
                <a:gd name="T1" fmla="*/ 0 h 11"/>
                <a:gd name="T2" fmla="*/ 16 w 16"/>
                <a:gd name="T3" fmla="*/ 0 h 11"/>
                <a:gd name="T4" fmla="*/ 11 w 16"/>
                <a:gd name="T5" fmla="*/ 3 h 11"/>
                <a:gd name="T6" fmla="*/ 11 w 16"/>
                <a:gd name="T7" fmla="*/ 5 h 11"/>
                <a:gd name="T8" fmla="*/ 8 w 16"/>
                <a:gd name="T9" fmla="*/ 6 h 11"/>
                <a:gd name="T10" fmla="*/ 8 w 16"/>
                <a:gd name="T11" fmla="*/ 6 h 11"/>
                <a:gd name="T12" fmla="*/ 7 w 16"/>
                <a:gd name="T13" fmla="*/ 8 h 11"/>
                <a:gd name="T14" fmla="*/ 3 w 16"/>
                <a:gd name="T15" fmla="*/ 9 h 11"/>
                <a:gd name="T16" fmla="*/ 2 w 16"/>
                <a:gd name="T17" fmla="*/ 11 h 11"/>
                <a:gd name="T18" fmla="*/ 0 w 16"/>
                <a:gd name="T19" fmla="*/ 11 h 11"/>
                <a:gd name="T20" fmla="*/ 3 w 16"/>
                <a:gd name="T21" fmla="*/ 6 h 11"/>
                <a:gd name="T22" fmla="*/ 5 w 16"/>
                <a:gd name="T23" fmla="*/ 6 h 11"/>
                <a:gd name="T24" fmla="*/ 8 w 16"/>
                <a:gd name="T25" fmla="*/ 3 h 11"/>
                <a:gd name="T26" fmla="*/ 13 w 16"/>
                <a:gd name="T27" fmla="*/ 0 h 11"/>
                <a:gd name="T28" fmla="*/ 13 w 16"/>
                <a:gd name="T2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11">
                  <a:moveTo>
                    <a:pt x="13" y="0"/>
                  </a:moveTo>
                  <a:lnTo>
                    <a:pt x="16" y="0"/>
                  </a:lnTo>
                  <a:lnTo>
                    <a:pt x="11" y="3"/>
                  </a:lnTo>
                  <a:lnTo>
                    <a:pt x="11" y="5"/>
                  </a:lnTo>
                  <a:lnTo>
                    <a:pt x="8" y="6"/>
                  </a:lnTo>
                  <a:lnTo>
                    <a:pt x="8" y="6"/>
                  </a:lnTo>
                  <a:lnTo>
                    <a:pt x="7" y="8"/>
                  </a:lnTo>
                  <a:lnTo>
                    <a:pt x="3" y="9"/>
                  </a:lnTo>
                  <a:lnTo>
                    <a:pt x="2" y="11"/>
                  </a:lnTo>
                  <a:lnTo>
                    <a:pt x="0" y="11"/>
                  </a:lnTo>
                  <a:lnTo>
                    <a:pt x="3" y="6"/>
                  </a:lnTo>
                  <a:lnTo>
                    <a:pt x="5" y="6"/>
                  </a:lnTo>
                  <a:lnTo>
                    <a:pt x="8" y="3"/>
                  </a:lnTo>
                  <a:lnTo>
                    <a:pt x="13" y="0"/>
                  </a:lnTo>
                  <a:lnTo>
                    <a:pt x="1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54" name="Freeform 122"/>
            <p:cNvSpPr>
              <a:spLocks/>
            </p:cNvSpPr>
            <p:nvPr/>
          </p:nvSpPr>
          <p:spPr bwMode="auto">
            <a:xfrm>
              <a:off x="9901242" y="3047570"/>
              <a:ext cx="56528" cy="35086"/>
            </a:xfrm>
            <a:custGeom>
              <a:avLst/>
              <a:gdLst>
                <a:gd name="T0" fmla="*/ 29 w 29"/>
                <a:gd name="T1" fmla="*/ 0 h 18"/>
                <a:gd name="T2" fmla="*/ 29 w 29"/>
                <a:gd name="T3" fmla="*/ 0 h 18"/>
                <a:gd name="T4" fmla="*/ 29 w 29"/>
                <a:gd name="T5" fmla="*/ 0 h 18"/>
                <a:gd name="T6" fmla="*/ 29 w 29"/>
                <a:gd name="T7" fmla="*/ 0 h 18"/>
                <a:gd name="T8" fmla="*/ 29 w 29"/>
                <a:gd name="T9" fmla="*/ 1 h 18"/>
                <a:gd name="T10" fmla="*/ 29 w 29"/>
                <a:gd name="T11" fmla="*/ 1 h 18"/>
                <a:gd name="T12" fmla="*/ 29 w 29"/>
                <a:gd name="T13" fmla="*/ 3 h 18"/>
                <a:gd name="T14" fmla="*/ 26 w 29"/>
                <a:gd name="T15" fmla="*/ 3 h 18"/>
                <a:gd name="T16" fmla="*/ 23 w 29"/>
                <a:gd name="T17" fmla="*/ 4 h 18"/>
                <a:gd name="T18" fmla="*/ 21 w 29"/>
                <a:gd name="T19" fmla="*/ 4 h 18"/>
                <a:gd name="T20" fmla="*/ 18 w 29"/>
                <a:gd name="T21" fmla="*/ 7 h 18"/>
                <a:gd name="T22" fmla="*/ 16 w 29"/>
                <a:gd name="T23" fmla="*/ 9 h 18"/>
                <a:gd name="T24" fmla="*/ 15 w 29"/>
                <a:gd name="T25" fmla="*/ 9 h 18"/>
                <a:gd name="T26" fmla="*/ 12 w 29"/>
                <a:gd name="T27" fmla="*/ 9 h 18"/>
                <a:gd name="T28" fmla="*/ 12 w 29"/>
                <a:gd name="T29" fmla="*/ 9 h 18"/>
                <a:gd name="T30" fmla="*/ 12 w 29"/>
                <a:gd name="T31" fmla="*/ 11 h 18"/>
                <a:gd name="T32" fmla="*/ 12 w 29"/>
                <a:gd name="T33" fmla="*/ 11 h 18"/>
                <a:gd name="T34" fmla="*/ 7 w 29"/>
                <a:gd name="T35" fmla="*/ 14 h 18"/>
                <a:gd name="T36" fmla="*/ 5 w 29"/>
                <a:gd name="T37" fmla="*/ 17 h 18"/>
                <a:gd name="T38" fmla="*/ 4 w 29"/>
                <a:gd name="T39" fmla="*/ 17 h 18"/>
                <a:gd name="T40" fmla="*/ 0 w 29"/>
                <a:gd name="T41" fmla="*/ 18 h 18"/>
                <a:gd name="T42" fmla="*/ 2 w 29"/>
                <a:gd name="T43" fmla="*/ 17 h 18"/>
                <a:gd name="T44" fmla="*/ 2 w 29"/>
                <a:gd name="T45" fmla="*/ 15 h 18"/>
                <a:gd name="T46" fmla="*/ 5 w 29"/>
                <a:gd name="T47" fmla="*/ 14 h 18"/>
                <a:gd name="T48" fmla="*/ 5 w 29"/>
                <a:gd name="T49" fmla="*/ 12 h 18"/>
                <a:gd name="T50" fmla="*/ 7 w 29"/>
                <a:gd name="T51" fmla="*/ 11 h 18"/>
                <a:gd name="T52" fmla="*/ 8 w 29"/>
                <a:gd name="T53" fmla="*/ 9 h 18"/>
                <a:gd name="T54" fmla="*/ 12 w 29"/>
                <a:gd name="T55" fmla="*/ 7 h 18"/>
                <a:gd name="T56" fmla="*/ 12 w 29"/>
                <a:gd name="T57" fmla="*/ 6 h 18"/>
                <a:gd name="T58" fmla="*/ 13 w 29"/>
                <a:gd name="T59" fmla="*/ 4 h 18"/>
                <a:gd name="T60" fmla="*/ 16 w 29"/>
                <a:gd name="T61" fmla="*/ 4 h 18"/>
                <a:gd name="T62" fmla="*/ 15 w 29"/>
                <a:gd name="T63" fmla="*/ 3 h 18"/>
                <a:gd name="T64" fmla="*/ 16 w 29"/>
                <a:gd name="T65" fmla="*/ 1 h 18"/>
                <a:gd name="T66" fmla="*/ 16 w 29"/>
                <a:gd name="T67" fmla="*/ 1 h 18"/>
                <a:gd name="T68" fmla="*/ 18 w 29"/>
                <a:gd name="T69" fmla="*/ 4 h 18"/>
                <a:gd name="T70" fmla="*/ 19 w 29"/>
                <a:gd name="T71" fmla="*/ 4 h 18"/>
                <a:gd name="T72" fmla="*/ 23 w 29"/>
                <a:gd name="T73" fmla="*/ 3 h 18"/>
                <a:gd name="T74" fmla="*/ 26 w 29"/>
                <a:gd name="T75" fmla="*/ 0 h 18"/>
                <a:gd name="T76" fmla="*/ 27 w 29"/>
                <a:gd name="T77" fmla="*/ 0 h 18"/>
                <a:gd name="T78" fmla="*/ 29 w 29"/>
                <a:gd name="T7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 h="18">
                  <a:moveTo>
                    <a:pt x="29" y="0"/>
                  </a:moveTo>
                  <a:lnTo>
                    <a:pt x="29" y="0"/>
                  </a:lnTo>
                  <a:lnTo>
                    <a:pt x="29" y="0"/>
                  </a:lnTo>
                  <a:lnTo>
                    <a:pt x="29" y="0"/>
                  </a:lnTo>
                  <a:lnTo>
                    <a:pt x="29" y="1"/>
                  </a:lnTo>
                  <a:lnTo>
                    <a:pt x="29" y="1"/>
                  </a:lnTo>
                  <a:lnTo>
                    <a:pt x="29" y="3"/>
                  </a:lnTo>
                  <a:lnTo>
                    <a:pt x="26" y="3"/>
                  </a:lnTo>
                  <a:lnTo>
                    <a:pt x="23" y="4"/>
                  </a:lnTo>
                  <a:lnTo>
                    <a:pt x="21" y="4"/>
                  </a:lnTo>
                  <a:lnTo>
                    <a:pt x="18" y="7"/>
                  </a:lnTo>
                  <a:lnTo>
                    <a:pt x="16" y="9"/>
                  </a:lnTo>
                  <a:lnTo>
                    <a:pt x="15" y="9"/>
                  </a:lnTo>
                  <a:lnTo>
                    <a:pt x="12" y="9"/>
                  </a:lnTo>
                  <a:lnTo>
                    <a:pt x="12" y="9"/>
                  </a:lnTo>
                  <a:lnTo>
                    <a:pt x="12" y="11"/>
                  </a:lnTo>
                  <a:lnTo>
                    <a:pt x="12" y="11"/>
                  </a:lnTo>
                  <a:lnTo>
                    <a:pt x="7" y="14"/>
                  </a:lnTo>
                  <a:lnTo>
                    <a:pt x="5" y="17"/>
                  </a:lnTo>
                  <a:lnTo>
                    <a:pt x="4" y="17"/>
                  </a:lnTo>
                  <a:lnTo>
                    <a:pt x="0" y="18"/>
                  </a:lnTo>
                  <a:lnTo>
                    <a:pt x="2" y="17"/>
                  </a:lnTo>
                  <a:lnTo>
                    <a:pt x="2" y="15"/>
                  </a:lnTo>
                  <a:lnTo>
                    <a:pt x="5" y="14"/>
                  </a:lnTo>
                  <a:lnTo>
                    <a:pt x="5" y="12"/>
                  </a:lnTo>
                  <a:lnTo>
                    <a:pt x="7" y="11"/>
                  </a:lnTo>
                  <a:lnTo>
                    <a:pt x="8" y="9"/>
                  </a:lnTo>
                  <a:lnTo>
                    <a:pt x="12" y="7"/>
                  </a:lnTo>
                  <a:lnTo>
                    <a:pt x="12" y="6"/>
                  </a:lnTo>
                  <a:lnTo>
                    <a:pt x="13" y="4"/>
                  </a:lnTo>
                  <a:lnTo>
                    <a:pt x="16" y="4"/>
                  </a:lnTo>
                  <a:lnTo>
                    <a:pt x="15" y="3"/>
                  </a:lnTo>
                  <a:lnTo>
                    <a:pt x="16" y="1"/>
                  </a:lnTo>
                  <a:lnTo>
                    <a:pt x="16" y="1"/>
                  </a:lnTo>
                  <a:lnTo>
                    <a:pt x="18" y="4"/>
                  </a:lnTo>
                  <a:lnTo>
                    <a:pt x="19" y="4"/>
                  </a:lnTo>
                  <a:lnTo>
                    <a:pt x="23" y="3"/>
                  </a:lnTo>
                  <a:lnTo>
                    <a:pt x="26" y="0"/>
                  </a:lnTo>
                  <a:lnTo>
                    <a:pt x="27" y="0"/>
                  </a:lnTo>
                  <a:lnTo>
                    <a:pt x="2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55" name="Freeform 123"/>
            <p:cNvSpPr>
              <a:spLocks/>
            </p:cNvSpPr>
            <p:nvPr/>
          </p:nvSpPr>
          <p:spPr bwMode="auto">
            <a:xfrm>
              <a:off x="10004550" y="2527127"/>
              <a:ext cx="7797" cy="5848"/>
            </a:xfrm>
            <a:custGeom>
              <a:avLst/>
              <a:gdLst>
                <a:gd name="T0" fmla="*/ 3 w 4"/>
                <a:gd name="T1" fmla="*/ 0 h 3"/>
                <a:gd name="T2" fmla="*/ 3 w 4"/>
                <a:gd name="T3" fmla="*/ 2 h 3"/>
                <a:gd name="T4" fmla="*/ 4 w 4"/>
                <a:gd name="T5" fmla="*/ 2 h 3"/>
                <a:gd name="T6" fmla="*/ 1 w 4"/>
                <a:gd name="T7" fmla="*/ 3 h 3"/>
                <a:gd name="T8" fmla="*/ 1 w 4"/>
                <a:gd name="T9" fmla="*/ 3 h 3"/>
                <a:gd name="T10" fmla="*/ 0 w 4"/>
                <a:gd name="T11" fmla="*/ 3 h 3"/>
                <a:gd name="T12" fmla="*/ 0 w 4"/>
                <a:gd name="T13" fmla="*/ 3 h 3"/>
                <a:gd name="T14" fmla="*/ 1 w 4"/>
                <a:gd name="T15" fmla="*/ 2 h 3"/>
                <a:gd name="T16" fmla="*/ 3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3" y="0"/>
                  </a:moveTo>
                  <a:lnTo>
                    <a:pt x="3" y="2"/>
                  </a:lnTo>
                  <a:lnTo>
                    <a:pt x="4" y="2"/>
                  </a:lnTo>
                  <a:lnTo>
                    <a:pt x="1" y="3"/>
                  </a:lnTo>
                  <a:lnTo>
                    <a:pt x="1" y="3"/>
                  </a:lnTo>
                  <a:lnTo>
                    <a:pt x="0" y="3"/>
                  </a:lnTo>
                  <a:lnTo>
                    <a:pt x="0" y="3"/>
                  </a:lnTo>
                  <a:lnTo>
                    <a:pt x="1" y="2"/>
                  </a:lnTo>
                  <a:lnTo>
                    <a:pt x="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56" name="Freeform 124"/>
            <p:cNvSpPr>
              <a:spLocks/>
            </p:cNvSpPr>
            <p:nvPr/>
          </p:nvSpPr>
          <p:spPr bwMode="auto">
            <a:xfrm>
              <a:off x="9632249" y="2686963"/>
              <a:ext cx="27289" cy="21442"/>
            </a:xfrm>
            <a:custGeom>
              <a:avLst/>
              <a:gdLst>
                <a:gd name="T0" fmla="*/ 4 w 14"/>
                <a:gd name="T1" fmla="*/ 0 h 11"/>
                <a:gd name="T2" fmla="*/ 9 w 14"/>
                <a:gd name="T3" fmla="*/ 2 h 11"/>
                <a:gd name="T4" fmla="*/ 9 w 14"/>
                <a:gd name="T5" fmla="*/ 3 h 11"/>
                <a:gd name="T6" fmla="*/ 11 w 14"/>
                <a:gd name="T7" fmla="*/ 3 h 11"/>
                <a:gd name="T8" fmla="*/ 14 w 14"/>
                <a:gd name="T9" fmla="*/ 3 h 11"/>
                <a:gd name="T10" fmla="*/ 14 w 14"/>
                <a:gd name="T11" fmla="*/ 3 h 11"/>
                <a:gd name="T12" fmla="*/ 12 w 14"/>
                <a:gd name="T13" fmla="*/ 5 h 11"/>
                <a:gd name="T14" fmla="*/ 11 w 14"/>
                <a:gd name="T15" fmla="*/ 7 h 11"/>
                <a:gd name="T16" fmla="*/ 11 w 14"/>
                <a:gd name="T17" fmla="*/ 8 h 11"/>
                <a:gd name="T18" fmla="*/ 11 w 14"/>
                <a:gd name="T19" fmla="*/ 8 h 11"/>
                <a:gd name="T20" fmla="*/ 9 w 14"/>
                <a:gd name="T21" fmla="*/ 10 h 11"/>
                <a:gd name="T22" fmla="*/ 8 w 14"/>
                <a:gd name="T23" fmla="*/ 11 h 11"/>
                <a:gd name="T24" fmla="*/ 6 w 14"/>
                <a:gd name="T25" fmla="*/ 11 h 11"/>
                <a:gd name="T26" fmla="*/ 6 w 14"/>
                <a:gd name="T27" fmla="*/ 11 h 11"/>
                <a:gd name="T28" fmla="*/ 4 w 14"/>
                <a:gd name="T29" fmla="*/ 8 h 11"/>
                <a:gd name="T30" fmla="*/ 3 w 14"/>
                <a:gd name="T31" fmla="*/ 7 h 11"/>
                <a:gd name="T32" fmla="*/ 0 w 14"/>
                <a:gd name="T33" fmla="*/ 8 h 11"/>
                <a:gd name="T34" fmla="*/ 0 w 14"/>
                <a:gd name="T35" fmla="*/ 8 h 11"/>
                <a:gd name="T36" fmla="*/ 0 w 14"/>
                <a:gd name="T37" fmla="*/ 7 h 11"/>
                <a:gd name="T38" fmla="*/ 1 w 14"/>
                <a:gd name="T39" fmla="*/ 5 h 11"/>
                <a:gd name="T40" fmla="*/ 3 w 14"/>
                <a:gd name="T41" fmla="*/ 5 h 11"/>
                <a:gd name="T42" fmla="*/ 4 w 14"/>
                <a:gd name="T43" fmla="*/ 2 h 11"/>
                <a:gd name="T44" fmla="*/ 4 w 14"/>
                <a:gd name="T4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1">
                  <a:moveTo>
                    <a:pt x="4" y="0"/>
                  </a:moveTo>
                  <a:lnTo>
                    <a:pt x="9" y="2"/>
                  </a:lnTo>
                  <a:lnTo>
                    <a:pt x="9" y="3"/>
                  </a:lnTo>
                  <a:lnTo>
                    <a:pt x="11" y="3"/>
                  </a:lnTo>
                  <a:lnTo>
                    <a:pt x="14" y="3"/>
                  </a:lnTo>
                  <a:lnTo>
                    <a:pt x="14" y="3"/>
                  </a:lnTo>
                  <a:lnTo>
                    <a:pt x="12" y="5"/>
                  </a:lnTo>
                  <a:lnTo>
                    <a:pt x="11" y="7"/>
                  </a:lnTo>
                  <a:lnTo>
                    <a:pt x="11" y="8"/>
                  </a:lnTo>
                  <a:lnTo>
                    <a:pt x="11" y="8"/>
                  </a:lnTo>
                  <a:lnTo>
                    <a:pt x="9" y="10"/>
                  </a:lnTo>
                  <a:lnTo>
                    <a:pt x="8" y="11"/>
                  </a:lnTo>
                  <a:lnTo>
                    <a:pt x="6" y="11"/>
                  </a:lnTo>
                  <a:lnTo>
                    <a:pt x="6" y="11"/>
                  </a:lnTo>
                  <a:lnTo>
                    <a:pt x="4" y="8"/>
                  </a:lnTo>
                  <a:lnTo>
                    <a:pt x="3" y="7"/>
                  </a:lnTo>
                  <a:lnTo>
                    <a:pt x="0" y="8"/>
                  </a:lnTo>
                  <a:lnTo>
                    <a:pt x="0" y="8"/>
                  </a:lnTo>
                  <a:lnTo>
                    <a:pt x="0" y="7"/>
                  </a:lnTo>
                  <a:lnTo>
                    <a:pt x="1" y="5"/>
                  </a:lnTo>
                  <a:lnTo>
                    <a:pt x="3" y="5"/>
                  </a:lnTo>
                  <a:lnTo>
                    <a:pt x="4" y="2"/>
                  </a:lnTo>
                  <a:lnTo>
                    <a:pt x="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57" name="Freeform 125"/>
            <p:cNvSpPr>
              <a:spLocks/>
            </p:cNvSpPr>
            <p:nvPr/>
          </p:nvSpPr>
          <p:spPr bwMode="auto">
            <a:xfrm>
              <a:off x="7651840" y="2055415"/>
              <a:ext cx="9747" cy="5848"/>
            </a:xfrm>
            <a:custGeom>
              <a:avLst/>
              <a:gdLst>
                <a:gd name="T0" fmla="*/ 3 w 5"/>
                <a:gd name="T1" fmla="*/ 0 h 3"/>
                <a:gd name="T2" fmla="*/ 5 w 5"/>
                <a:gd name="T3" fmla="*/ 0 h 3"/>
                <a:gd name="T4" fmla="*/ 5 w 5"/>
                <a:gd name="T5" fmla="*/ 1 h 3"/>
                <a:gd name="T6" fmla="*/ 3 w 5"/>
                <a:gd name="T7" fmla="*/ 3 h 3"/>
                <a:gd name="T8" fmla="*/ 2 w 5"/>
                <a:gd name="T9" fmla="*/ 3 h 3"/>
                <a:gd name="T10" fmla="*/ 0 w 5"/>
                <a:gd name="T11" fmla="*/ 3 h 3"/>
                <a:gd name="T12" fmla="*/ 0 w 5"/>
                <a:gd name="T13" fmla="*/ 1 h 3"/>
                <a:gd name="T14" fmla="*/ 3 w 5"/>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3" y="0"/>
                  </a:moveTo>
                  <a:lnTo>
                    <a:pt x="5" y="0"/>
                  </a:lnTo>
                  <a:lnTo>
                    <a:pt x="5" y="1"/>
                  </a:lnTo>
                  <a:lnTo>
                    <a:pt x="3" y="3"/>
                  </a:lnTo>
                  <a:lnTo>
                    <a:pt x="2" y="3"/>
                  </a:lnTo>
                  <a:lnTo>
                    <a:pt x="0" y="3"/>
                  </a:lnTo>
                  <a:lnTo>
                    <a:pt x="0" y="1"/>
                  </a:lnTo>
                  <a:lnTo>
                    <a:pt x="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58" name="Freeform 126"/>
            <p:cNvSpPr>
              <a:spLocks/>
            </p:cNvSpPr>
            <p:nvPr/>
          </p:nvSpPr>
          <p:spPr bwMode="auto">
            <a:xfrm>
              <a:off x="10369055" y="2525178"/>
              <a:ext cx="35086" cy="29239"/>
            </a:xfrm>
            <a:custGeom>
              <a:avLst/>
              <a:gdLst>
                <a:gd name="T0" fmla="*/ 16 w 18"/>
                <a:gd name="T1" fmla="*/ 0 h 15"/>
                <a:gd name="T2" fmla="*/ 18 w 18"/>
                <a:gd name="T3" fmla="*/ 0 h 15"/>
                <a:gd name="T4" fmla="*/ 18 w 18"/>
                <a:gd name="T5" fmla="*/ 3 h 15"/>
                <a:gd name="T6" fmla="*/ 18 w 18"/>
                <a:gd name="T7" fmla="*/ 6 h 15"/>
                <a:gd name="T8" fmla="*/ 18 w 18"/>
                <a:gd name="T9" fmla="*/ 8 h 15"/>
                <a:gd name="T10" fmla="*/ 13 w 18"/>
                <a:gd name="T11" fmla="*/ 8 h 15"/>
                <a:gd name="T12" fmla="*/ 8 w 18"/>
                <a:gd name="T13" fmla="*/ 11 h 15"/>
                <a:gd name="T14" fmla="*/ 3 w 18"/>
                <a:gd name="T15" fmla="*/ 14 h 15"/>
                <a:gd name="T16" fmla="*/ 0 w 18"/>
                <a:gd name="T17" fmla="*/ 15 h 15"/>
                <a:gd name="T18" fmla="*/ 0 w 18"/>
                <a:gd name="T19" fmla="*/ 15 h 15"/>
                <a:gd name="T20" fmla="*/ 0 w 18"/>
                <a:gd name="T21" fmla="*/ 14 h 15"/>
                <a:gd name="T22" fmla="*/ 0 w 18"/>
                <a:gd name="T23" fmla="*/ 14 h 15"/>
                <a:gd name="T24" fmla="*/ 2 w 18"/>
                <a:gd name="T25" fmla="*/ 12 h 15"/>
                <a:gd name="T26" fmla="*/ 5 w 18"/>
                <a:gd name="T27" fmla="*/ 9 h 15"/>
                <a:gd name="T28" fmla="*/ 5 w 18"/>
                <a:gd name="T29" fmla="*/ 6 h 15"/>
                <a:gd name="T30" fmla="*/ 5 w 18"/>
                <a:gd name="T31" fmla="*/ 6 h 15"/>
                <a:gd name="T32" fmla="*/ 5 w 18"/>
                <a:gd name="T33" fmla="*/ 4 h 15"/>
                <a:gd name="T34" fmla="*/ 11 w 18"/>
                <a:gd name="T35" fmla="*/ 3 h 15"/>
                <a:gd name="T36" fmla="*/ 16 w 18"/>
                <a:gd name="T3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5">
                  <a:moveTo>
                    <a:pt x="16" y="0"/>
                  </a:moveTo>
                  <a:lnTo>
                    <a:pt x="18" y="0"/>
                  </a:lnTo>
                  <a:lnTo>
                    <a:pt x="18" y="3"/>
                  </a:lnTo>
                  <a:lnTo>
                    <a:pt x="18" y="6"/>
                  </a:lnTo>
                  <a:lnTo>
                    <a:pt x="18" y="8"/>
                  </a:lnTo>
                  <a:lnTo>
                    <a:pt x="13" y="8"/>
                  </a:lnTo>
                  <a:lnTo>
                    <a:pt x="8" y="11"/>
                  </a:lnTo>
                  <a:lnTo>
                    <a:pt x="3" y="14"/>
                  </a:lnTo>
                  <a:lnTo>
                    <a:pt x="0" y="15"/>
                  </a:lnTo>
                  <a:lnTo>
                    <a:pt x="0" y="15"/>
                  </a:lnTo>
                  <a:lnTo>
                    <a:pt x="0" y="14"/>
                  </a:lnTo>
                  <a:lnTo>
                    <a:pt x="0" y="14"/>
                  </a:lnTo>
                  <a:lnTo>
                    <a:pt x="2" y="12"/>
                  </a:lnTo>
                  <a:lnTo>
                    <a:pt x="5" y="9"/>
                  </a:lnTo>
                  <a:lnTo>
                    <a:pt x="5" y="6"/>
                  </a:lnTo>
                  <a:lnTo>
                    <a:pt x="5" y="6"/>
                  </a:lnTo>
                  <a:lnTo>
                    <a:pt x="5" y="4"/>
                  </a:lnTo>
                  <a:lnTo>
                    <a:pt x="11" y="3"/>
                  </a:lnTo>
                  <a:lnTo>
                    <a:pt x="16"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59" name="Freeform 127"/>
            <p:cNvSpPr>
              <a:spLocks/>
            </p:cNvSpPr>
            <p:nvPr/>
          </p:nvSpPr>
          <p:spPr bwMode="auto">
            <a:xfrm>
              <a:off x="6766894" y="2263983"/>
              <a:ext cx="9747" cy="11695"/>
            </a:xfrm>
            <a:custGeom>
              <a:avLst/>
              <a:gdLst>
                <a:gd name="T0" fmla="*/ 2 w 5"/>
                <a:gd name="T1" fmla="*/ 0 h 6"/>
                <a:gd name="T2" fmla="*/ 3 w 5"/>
                <a:gd name="T3" fmla="*/ 1 h 6"/>
                <a:gd name="T4" fmla="*/ 3 w 5"/>
                <a:gd name="T5" fmla="*/ 1 h 6"/>
                <a:gd name="T6" fmla="*/ 5 w 5"/>
                <a:gd name="T7" fmla="*/ 3 h 6"/>
                <a:gd name="T8" fmla="*/ 3 w 5"/>
                <a:gd name="T9" fmla="*/ 5 h 6"/>
                <a:gd name="T10" fmla="*/ 3 w 5"/>
                <a:gd name="T11" fmla="*/ 5 h 6"/>
                <a:gd name="T12" fmla="*/ 3 w 5"/>
                <a:gd name="T13" fmla="*/ 6 h 6"/>
                <a:gd name="T14" fmla="*/ 2 w 5"/>
                <a:gd name="T15" fmla="*/ 3 h 6"/>
                <a:gd name="T16" fmla="*/ 0 w 5"/>
                <a:gd name="T17" fmla="*/ 3 h 6"/>
                <a:gd name="T18" fmla="*/ 0 w 5"/>
                <a:gd name="T19" fmla="*/ 3 h 6"/>
                <a:gd name="T20" fmla="*/ 0 w 5"/>
                <a:gd name="T21" fmla="*/ 1 h 6"/>
                <a:gd name="T22" fmla="*/ 0 w 5"/>
                <a:gd name="T23" fmla="*/ 1 h 6"/>
                <a:gd name="T24" fmla="*/ 0 w 5"/>
                <a:gd name="T25" fmla="*/ 1 h 6"/>
                <a:gd name="T26" fmla="*/ 2 w 5"/>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6">
                  <a:moveTo>
                    <a:pt x="2" y="0"/>
                  </a:moveTo>
                  <a:lnTo>
                    <a:pt x="3" y="1"/>
                  </a:lnTo>
                  <a:lnTo>
                    <a:pt x="3" y="1"/>
                  </a:lnTo>
                  <a:lnTo>
                    <a:pt x="5" y="3"/>
                  </a:lnTo>
                  <a:lnTo>
                    <a:pt x="3" y="5"/>
                  </a:lnTo>
                  <a:lnTo>
                    <a:pt x="3" y="5"/>
                  </a:lnTo>
                  <a:lnTo>
                    <a:pt x="3" y="6"/>
                  </a:lnTo>
                  <a:lnTo>
                    <a:pt x="2" y="3"/>
                  </a:lnTo>
                  <a:lnTo>
                    <a:pt x="0" y="3"/>
                  </a:lnTo>
                  <a:lnTo>
                    <a:pt x="0" y="3"/>
                  </a:lnTo>
                  <a:lnTo>
                    <a:pt x="0" y="1"/>
                  </a:lnTo>
                  <a:lnTo>
                    <a:pt x="0" y="1"/>
                  </a:lnTo>
                  <a:lnTo>
                    <a:pt x="0" y="1"/>
                  </a:lnTo>
                  <a:lnTo>
                    <a:pt x="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60" name="Freeform 128"/>
            <p:cNvSpPr>
              <a:spLocks/>
            </p:cNvSpPr>
            <p:nvPr/>
          </p:nvSpPr>
          <p:spPr bwMode="auto">
            <a:xfrm>
              <a:off x="7723961" y="2193811"/>
              <a:ext cx="17544" cy="11695"/>
            </a:xfrm>
            <a:custGeom>
              <a:avLst/>
              <a:gdLst>
                <a:gd name="T0" fmla="*/ 0 w 9"/>
                <a:gd name="T1" fmla="*/ 0 h 6"/>
                <a:gd name="T2" fmla="*/ 1 w 9"/>
                <a:gd name="T3" fmla="*/ 0 h 6"/>
                <a:gd name="T4" fmla="*/ 4 w 9"/>
                <a:gd name="T5" fmla="*/ 0 h 6"/>
                <a:gd name="T6" fmla="*/ 6 w 9"/>
                <a:gd name="T7" fmla="*/ 0 h 6"/>
                <a:gd name="T8" fmla="*/ 7 w 9"/>
                <a:gd name="T9" fmla="*/ 1 h 6"/>
                <a:gd name="T10" fmla="*/ 7 w 9"/>
                <a:gd name="T11" fmla="*/ 3 h 6"/>
                <a:gd name="T12" fmla="*/ 7 w 9"/>
                <a:gd name="T13" fmla="*/ 3 h 6"/>
                <a:gd name="T14" fmla="*/ 9 w 9"/>
                <a:gd name="T15" fmla="*/ 3 h 6"/>
                <a:gd name="T16" fmla="*/ 7 w 9"/>
                <a:gd name="T17" fmla="*/ 4 h 6"/>
                <a:gd name="T18" fmla="*/ 7 w 9"/>
                <a:gd name="T19" fmla="*/ 6 h 6"/>
                <a:gd name="T20" fmla="*/ 4 w 9"/>
                <a:gd name="T21" fmla="*/ 6 h 6"/>
                <a:gd name="T22" fmla="*/ 1 w 9"/>
                <a:gd name="T23" fmla="*/ 4 h 6"/>
                <a:gd name="T24" fmla="*/ 0 w 9"/>
                <a:gd name="T25" fmla="*/ 0 h 6"/>
                <a:gd name="T26" fmla="*/ 0 w 9"/>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6">
                  <a:moveTo>
                    <a:pt x="0" y="0"/>
                  </a:moveTo>
                  <a:lnTo>
                    <a:pt x="1" y="0"/>
                  </a:lnTo>
                  <a:lnTo>
                    <a:pt x="4" y="0"/>
                  </a:lnTo>
                  <a:lnTo>
                    <a:pt x="6" y="0"/>
                  </a:lnTo>
                  <a:lnTo>
                    <a:pt x="7" y="1"/>
                  </a:lnTo>
                  <a:lnTo>
                    <a:pt x="7" y="3"/>
                  </a:lnTo>
                  <a:lnTo>
                    <a:pt x="7" y="3"/>
                  </a:lnTo>
                  <a:lnTo>
                    <a:pt x="9" y="3"/>
                  </a:lnTo>
                  <a:lnTo>
                    <a:pt x="7" y="4"/>
                  </a:lnTo>
                  <a:lnTo>
                    <a:pt x="7" y="6"/>
                  </a:lnTo>
                  <a:lnTo>
                    <a:pt x="4" y="6"/>
                  </a:lnTo>
                  <a:lnTo>
                    <a:pt x="1" y="4"/>
                  </a:lnTo>
                  <a:lnTo>
                    <a:pt x="0" y="0"/>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61" name="Freeform 129"/>
            <p:cNvSpPr>
              <a:spLocks/>
            </p:cNvSpPr>
            <p:nvPr/>
          </p:nvSpPr>
          <p:spPr bwMode="auto">
            <a:xfrm>
              <a:off x="8907139" y="1790321"/>
              <a:ext cx="50680" cy="27289"/>
            </a:xfrm>
            <a:custGeom>
              <a:avLst/>
              <a:gdLst>
                <a:gd name="T0" fmla="*/ 7 w 26"/>
                <a:gd name="T1" fmla="*/ 0 h 14"/>
                <a:gd name="T2" fmla="*/ 20 w 26"/>
                <a:gd name="T3" fmla="*/ 3 h 14"/>
                <a:gd name="T4" fmla="*/ 25 w 26"/>
                <a:gd name="T5" fmla="*/ 3 h 14"/>
                <a:gd name="T6" fmla="*/ 26 w 26"/>
                <a:gd name="T7" fmla="*/ 5 h 14"/>
                <a:gd name="T8" fmla="*/ 26 w 26"/>
                <a:gd name="T9" fmla="*/ 6 h 14"/>
                <a:gd name="T10" fmla="*/ 25 w 26"/>
                <a:gd name="T11" fmla="*/ 8 h 14"/>
                <a:gd name="T12" fmla="*/ 25 w 26"/>
                <a:gd name="T13" fmla="*/ 8 h 14"/>
                <a:gd name="T14" fmla="*/ 23 w 26"/>
                <a:gd name="T15" fmla="*/ 10 h 14"/>
                <a:gd name="T16" fmla="*/ 22 w 26"/>
                <a:gd name="T17" fmla="*/ 11 h 14"/>
                <a:gd name="T18" fmla="*/ 19 w 26"/>
                <a:gd name="T19" fmla="*/ 13 h 14"/>
                <a:gd name="T20" fmla="*/ 19 w 26"/>
                <a:gd name="T21" fmla="*/ 14 h 14"/>
                <a:gd name="T22" fmla="*/ 9 w 26"/>
                <a:gd name="T23" fmla="*/ 13 h 14"/>
                <a:gd name="T24" fmla="*/ 9 w 26"/>
                <a:gd name="T25" fmla="*/ 11 h 14"/>
                <a:gd name="T26" fmla="*/ 6 w 26"/>
                <a:gd name="T27" fmla="*/ 10 h 14"/>
                <a:gd name="T28" fmla="*/ 1 w 26"/>
                <a:gd name="T29" fmla="*/ 8 h 14"/>
                <a:gd name="T30" fmla="*/ 0 w 26"/>
                <a:gd name="T31" fmla="*/ 6 h 14"/>
                <a:gd name="T32" fmla="*/ 1 w 26"/>
                <a:gd name="T33" fmla="*/ 6 h 14"/>
                <a:gd name="T34" fmla="*/ 1 w 26"/>
                <a:gd name="T35" fmla="*/ 6 h 14"/>
                <a:gd name="T36" fmla="*/ 4 w 26"/>
                <a:gd name="T37" fmla="*/ 6 h 14"/>
                <a:gd name="T38" fmla="*/ 6 w 26"/>
                <a:gd name="T39" fmla="*/ 5 h 14"/>
                <a:gd name="T40" fmla="*/ 6 w 26"/>
                <a:gd name="T41" fmla="*/ 3 h 14"/>
                <a:gd name="T42" fmla="*/ 6 w 26"/>
                <a:gd name="T43" fmla="*/ 2 h 14"/>
                <a:gd name="T44" fmla="*/ 7 w 26"/>
                <a:gd name="T45" fmla="*/ 2 h 14"/>
                <a:gd name="T46" fmla="*/ 7 w 26"/>
                <a:gd name="T4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14">
                  <a:moveTo>
                    <a:pt x="7" y="0"/>
                  </a:moveTo>
                  <a:lnTo>
                    <a:pt x="20" y="3"/>
                  </a:lnTo>
                  <a:lnTo>
                    <a:pt x="25" y="3"/>
                  </a:lnTo>
                  <a:lnTo>
                    <a:pt x="26" y="5"/>
                  </a:lnTo>
                  <a:lnTo>
                    <a:pt x="26" y="6"/>
                  </a:lnTo>
                  <a:lnTo>
                    <a:pt x="25" y="8"/>
                  </a:lnTo>
                  <a:lnTo>
                    <a:pt x="25" y="8"/>
                  </a:lnTo>
                  <a:lnTo>
                    <a:pt x="23" y="10"/>
                  </a:lnTo>
                  <a:lnTo>
                    <a:pt x="22" y="11"/>
                  </a:lnTo>
                  <a:lnTo>
                    <a:pt x="19" y="13"/>
                  </a:lnTo>
                  <a:lnTo>
                    <a:pt x="19" y="14"/>
                  </a:lnTo>
                  <a:lnTo>
                    <a:pt x="9" y="13"/>
                  </a:lnTo>
                  <a:lnTo>
                    <a:pt x="9" y="11"/>
                  </a:lnTo>
                  <a:lnTo>
                    <a:pt x="6" y="10"/>
                  </a:lnTo>
                  <a:lnTo>
                    <a:pt x="1" y="8"/>
                  </a:lnTo>
                  <a:lnTo>
                    <a:pt x="0" y="6"/>
                  </a:lnTo>
                  <a:lnTo>
                    <a:pt x="1" y="6"/>
                  </a:lnTo>
                  <a:lnTo>
                    <a:pt x="1" y="6"/>
                  </a:lnTo>
                  <a:lnTo>
                    <a:pt x="4" y="6"/>
                  </a:lnTo>
                  <a:lnTo>
                    <a:pt x="6" y="5"/>
                  </a:lnTo>
                  <a:lnTo>
                    <a:pt x="6" y="3"/>
                  </a:lnTo>
                  <a:lnTo>
                    <a:pt x="6" y="2"/>
                  </a:lnTo>
                  <a:lnTo>
                    <a:pt x="7" y="2"/>
                  </a:lnTo>
                  <a:lnTo>
                    <a:pt x="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62" name="Freeform 130"/>
            <p:cNvSpPr>
              <a:spLocks/>
            </p:cNvSpPr>
            <p:nvPr/>
          </p:nvSpPr>
          <p:spPr bwMode="auto">
            <a:xfrm>
              <a:off x="7113855" y="3039773"/>
              <a:ext cx="3898" cy="7797"/>
            </a:xfrm>
            <a:custGeom>
              <a:avLst/>
              <a:gdLst>
                <a:gd name="T0" fmla="*/ 0 w 2"/>
                <a:gd name="T1" fmla="*/ 0 h 4"/>
                <a:gd name="T2" fmla="*/ 2 w 2"/>
                <a:gd name="T3" fmla="*/ 2 h 4"/>
                <a:gd name="T4" fmla="*/ 2 w 2"/>
                <a:gd name="T5" fmla="*/ 4 h 4"/>
                <a:gd name="T6" fmla="*/ 2 w 2"/>
                <a:gd name="T7" fmla="*/ 4 h 4"/>
                <a:gd name="T8" fmla="*/ 0 w 2"/>
                <a:gd name="T9" fmla="*/ 2 h 4"/>
                <a:gd name="T10" fmla="*/ 0 w 2"/>
                <a:gd name="T11" fmla="*/ 2 h 4"/>
                <a:gd name="T12" fmla="*/ 0 w 2"/>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0" y="0"/>
                  </a:moveTo>
                  <a:lnTo>
                    <a:pt x="2" y="2"/>
                  </a:lnTo>
                  <a:lnTo>
                    <a:pt x="2" y="4"/>
                  </a:lnTo>
                  <a:lnTo>
                    <a:pt x="2" y="4"/>
                  </a:lnTo>
                  <a:lnTo>
                    <a:pt x="0" y="2"/>
                  </a:lnTo>
                  <a:lnTo>
                    <a:pt x="0" y="2"/>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63" name="Freeform 131"/>
            <p:cNvSpPr>
              <a:spLocks/>
            </p:cNvSpPr>
            <p:nvPr/>
          </p:nvSpPr>
          <p:spPr bwMode="auto">
            <a:xfrm>
              <a:off x="10433379" y="2681116"/>
              <a:ext cx="27289" cy="27289"/>
            </a:xfrm>
            <a:custGeom>
              <a:avLst/>
              <a:gdLst>
                <a:gd name="T0" fmla="*/ 3 w 14"/>
                <a:gd name="T1" fmla="*/ 0 h 14"/>
                <a:gd name="T2" fmla="*/ 8 w 14"/>
                <a:gd name="T3" fmla="*/ 2 h 14"/>
                <a:gd name="T4" fmla="*/ 8 w 14"/>
                <a:gd name="T5" fmla="*/ 2 h 14"/>
                <a:gd name="T6" fmla="*/ 8 w 14"/>
                <a:gd name="T7" fmla="*/ 3 h 14"/>
                <a:gd name="T8" fmla="*/ 8 w 14"/>
                <a:gd name="T9" fmla="*/ 5 h 14"/>
                <a:gd name="T10" fmla="*/ 10 w 14"/>
                <a:gd name="T11" fmla="*/ 8 h 14"/>
                <a:gd name="T12" fmla="*/ 11 w 14"/>
                <a:gd name="T13" fmla="*/ 8 h 14"/>
                <a:gd name="T14" fmla="*/ 13 w 14"/>
                <a:gd name="T15" fmla="*/ 10 h 14"/>
                <a:gd name="T16" fmla="*/ 14 w 14"/>
                <a:gd name="T17" fmla="*/ 11 h 14"/>
                <a:gd name="T18" fmla="*/ 14 w 14"/>
                <a:gd name="T19" fmla="*/ 14 h 14"/>
                <a:gd name="T20" fmla="*/ 11 w 14"/>
                <a:gd name="T21" fmla="*/ 13 h 14"/>
                <a:gd name="T22" fmla="*/ 11 w 14"/>
                <a:gd name="T23" fmla="*/ 11 h 14"/>
                <a:gd name="T24" fmla="*/ 10 w 14"/>
                <a:gd name="T25" fmla="*/ 11 h 14"/>
                <a:gd name="T26" fmla="*/ 10 w 14"/>
                <a:gd name="T27" fmla="*/ 10 h 14"/>
                <a:gd name="T28" fmla="*/ 8 w 14"/>
                <a:gd name="T29" fmla="*/ 10 h 14"/>
                <a:gd name="T30" fmla="*/ 7 w 14"/>
                <a:gd name="T31" fmla="*/ 6 h 14"/>
                <a:gd name="T32" fmla="*/ 5 w 14"/>
                <a:gd name="T33" fmla="*/ 6 h 14"/>
                <a:gd name="T34" fmla="*/ 5 w 14"/>
                <a:gd name="T35" fmla="*/ 5 h 14"/>
                <a:gd name="T36" fmla="*/ 5 w 14"/>
                <a:gd name="T37" fmla="*/ 3 h 14"/>
                <a:gd name="T38" fmla="*/ 0 w 14"/>
                <a:gd name="T39" fmla="*/ 2 h 14"/>
                <a:gd name="T40" fmla="*/ 2 w 14"/>
                <a:gd name="T41" fmla="*/ 2 h 14"/>
                <a:gd name="T42" fmla="*/ 3 w 14"/>
                <a:gd name="T4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4">
                  <a:moveTo>
                    <a:pt x="3" y="0"/>
                  </a:moveTo>
                  <a:lnTo>
                    <a:pt x="8" y="2"/>
                  </a:lnTo>
                  <a:lnTo>
                    <a:pt x="8" y="2"/>
                  </a:lnTo>
                  <a:lnTo>
                    <a:pt x="8" y="3"/>
                  </a:lnTo>
                  <a:lnTo>
                    <a:pt x="8" y="5"/>
                  </a:lnTo>
                  <a:lnTo>
                    <a:pt x="10" y="8"/>
                  </a:lnTo>
                  <a:lnTo>
                    <a:pt x="11" y="8"/>
                  </a:lnTo>
                  <a:lnTo>
                    <a:pt x="13" y="10"/>
                  </a:lnTo>
                  <a:lnTo>
                    <a:pt x="14" y="11"/>
                  </a:lnTo>
                  <a:lnTo>
                    <a:pt x="14" y="14"/>
                  </a:lnTo>
                  <a:lnTo>
                    <a:pt x="11" y="13"/>
                  </a:lnTo>
                  <a:lnTo>
                    <a:pt x="11" y="11"/>
                  </a:lnTo>
                  <a:lnTo>
                    <a:pt x="10" y="11"/>
                  </a:lnTo>
                  <a:lnTo>
                    <a:pt x="10" y="10"/>
                  </a:lnTo>
                  <a:lnTo>
                    <a:pt x="8" y="10"/>
                  </a:lnTo>
                  <a:lnTo>
                    <a:pt x="7" y="6"/>
                  </a:lnTo>
                  <a:lnTo>
                    <a:pt x="5" y="6"/>
                  </a:lnTo>
                  <a:lnTo>
                    <a:pt x="5" y="5"/>
                  </a:lnTo>
                  <a:lnTo>
                    <a:pt x="5" y="3"/>
                  </a:lnTo>
                  <a:lnTo>
                    <a:pt x="0" y="2"/>
                  </a:lnTo>
                  <a:lnTo>
                    <a:pt x="2" y="2"/>
                  </a:lnTo>
                  <a:lnTo>
                    <a:pt x="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64" name="Freeform 132"/>
            <p:cNvSpPr>
              <a:spLocks/>
            </p:cNvSpPr>
            <p:nvPr/>
          </p:nvSpPr>
          <p:spPr bwMode="auto">
            <a:xfrm>
              <a:off x="10484059" y="2702557"/>
              <a:ext cx="17544" cy="11695"/>
            </a:xfrm>
            <a:custGeom>
              <a:avLst/>
              <a:gdLst>
                <a:gd name="T0" fmla="*/ 0 w 9"/>
                <a:gd name="T1" fmla="*/ 0 h 6"/>
                <a:gd name="T2" fmla="*/ 1 w 9"/>
                <a:gd name="T3" fmla="*/ 0 h 6"/>
                <a:gd name="T4" fmla="*/ 3 w 9"/>
                <a:gd name="T5" fmla="*/ 2 h 6"/>
                <a:gd name="T6" fmla="*/ 6 w 9"/>
                <a:gd name="T7" fmla="*/ 3 h 6"/>
                <a:gd name="T8" fmla="*/ 7 w 9"/>
                <a:gd name="T9" fmla="*/ 5 h 6"/>
                <a:gd name="T10" fmla="*/ 9 w 9"/>
                <a:gd name="T11" fmla="*/ 6 h 6"/>
                <a:gd name="T12" fmla="*/ 3 w 9"/>
                <a:gd name="T13" fmla="*/ 3 h 6"/>
                <a:gd name="T14" fmla="*/ 0 w 9"/>
                <a:gd name="T15" fmla="*/ 0 h 6"/>
                <a:gd name="T16" fmla="*/ 0 w 9"/>
                <a:gd name="T17" fmla="*/ 0 h 6"/>
                <a:gd name="T18" fmla="*/ 0 w 9"/>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6">
                  <a:moveTo>
                    <a:pt x="0" y="0"/>
                  </a:moveTo>
                  <a:lnTo>
                    <a:pt x="1" y="0"/>
                  </a:lnTo>
                  <a:lnTo>
                    <a:pt x="3" y="2"/>
                  </a:lnTo>
                  <a:lnTo>
                    <a:pt x="6" y="3"/>
                  </a:lnTo>
                  <a:lnTo>
                    <a:pt x="7" y="5"/>
                  </a:lnTo>
                  <a:lnTo>
                    <a:pt x="9" y="6"/>
                  </a:lnTo>
                  <a:lnTo>
                    <a:pt x="3" y="3"/>
                  </a:lnTo>
                  <a:lnTo>
                    <a:pt x="0" y="0"/>
                  </a:lnTo>
                  <a:lnTo>
                    <a:pt x="0" y="0"/>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65" name="Freeform 133"/>
            <p:cNvSpPr>
              <a:spLocks/>
            </p:cNvSpPr>
            <p:nvPr/>
          </p:nvSpPr>
          <p:spPr bwMode="auto">
            <a:xfrm>
              <a:off x="9616656" y="2690862"/>
              <a:ext cx="11695" cy="9747"/>
            </a:xfrm>
            <a:custGeom>
              <a:avLst/>
              <a:gdLst>
                <a:gd name="T0" fmla="*/ 6 w 6"/>
                <a:gd name="T1" fmla="*/ 0 h 5"/>
                <a:gd name="T2" fmla="*/ 6 w 6"/>
                <a:gd name="T3" fmla="*/ 0 h 5"/>
                <a:gd name="T4" fmla="*/ 5 w 6"/>
                <a:gd name="T5" fmla="*/ 5 h 5"/>
                <a:gd name="T6" fmla="*/ 3 w 6"/>
                <a:gd name="T7" fmla="*/ 5 h 5"/>
                <a:gd name="T8" fmla="*/ 3 w 6"/>
                <a:gd name="T9" fmla="*/ 3 h 5"/>
                <a:gd name="T10" fmla="*/ 1 w 6"/>
                <a:gd name="T11" fmla="*/ 3 h 5"/>
                <a:gd name="T12" fmla="*/ 0 w 6"/>
                <a:gd name="T13" fmla="*/ 3 h 5"/>
                <a:gd name="T14" fmla="*/ 1 w 6"/>
                <a:gd name="T15" fmla="*/ 3 h 5"/>
                <a:gd name="T16" fmla="*/ 5 w 6"/>
                <a:gd name="T17" fmla="*/ 1 h 5"/>
                <a:gd name="T18" fmla="*/ 5 w 6"/>
                <a:gd name="T19" fmla="*/ 1 h 5"/>
                <a:gd name="T20" fmla="*/ 6 w 6"/>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5">
                  <a:moveTo>
                    <a:pt x="6" y="0"/>
                  </a:moveTo>
                  <a:lnTo>
                    <a:pt x="6" y="0"/>
                  </a:lnTo>
                  <a:lnTo>
                    <a:pt x="5" y="5"/>
                  </a:lnTo>
                  <a:lnTo>
                    <a:pt x="3" y="5"/>
                  </a:lnTo>
                  <a:lnTo>
                    <a:pt x="3" y="3"/>
                  </a:lnTo>
                  <a:lnTo>
                    <a:pt x="1" y="3"/>
                  </a:lnTo>
                  <a:lnTo>
                    <a:pt x="0" y="3"/>
                  </a:lnTo>
                  <a:lnTo>
                    <a:pt x="1" y="3"/>
                  </a:lnTo>
                  <a:lnTo>
                    <a:pt x="5" y="1"/>
                  </a:lnTo>
                  <a:lnTo>
                    <a:pt x="5" y="1"/>
                  </a:lnTo>
                  <a:lnTo>
                    <a:pt x="6"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66" name="Freeform 134"/>
            <p:cNvSpPr>
              <a:spLocks/>
            </p:cNvSpPr>
            <p:nvPr/>
          </p:nvSpPr>
          <p:spPr bwMode="auto">
            <a:xfrm>
              <a:off x="6536886" y="1607094"/>
              <a:ext cx="4588467" cy="1586666"/>
            </a:xfrm>
            <a:custGeom>
              <a:avLst/>
              <a:gdLst>
                <a:gd name="T0" fmla="*/ 1246 w 2354"/>
                <a:gd name="T1" fmla="*/ 66 h 814"/>
                <a:gd name="T2" fmla="*/ 1209 w 2354"/>
                <a:gd name="T3" fmla="*/ 112 h 814"/>
                <a:gd name="T4" fmla="*/ 1378 w 2354"/>
                <a:gd name="T5" fmla="*/ 141 h 814"/>
                <a:gd name="T6" fmla="*/ 1468 w 2354"/>
                <a:gd name="T7" fmla="*/ 164 h 814"/>
                <a:gd name="T8" fmla="*/ 1599 w 2354"/>
                <a:gd name="T9" fmla="*/ 182 h 814"/>
                <a:gd name="T10" fmla="*/ 1711 w 2354"/>
                <a:gd name="T11" fmla="*/ 160 h 814"/>
                <a:gd name="T12" fmla="*/ 1916 w 2354"/>
                <a:gd name="T13" fmla="*/ 212 h 814"/>
                <a:gd name="T14" fmla="*/ 2116 w 2354"/>
                <a:gd name="T15" fmla="*/ 222 h 814"/>
                <a:gd name="T16" fmla="*/ 2283 w 2354"/>
                <a:gd name="T17" fmla="*/ 304 h 814"/>
                <a:gd name="T18" fmla="*/ 2345 w 2354"/>
                <a:gd name="T19" fmla="*/ 312 h 814"/>
                <a:gd name="T20" fmla="*/ 2308 w 2354"/>
                <a:gd name="T21" fmla="*/ 349 h 814"/>
                <a:gd name="T22" fmla="*/ 2226 w 2354"/>
                <a:gd name="T23" fmla="*/ 308 h 814"/>
                <a:gd name="T24" fmla="*/ 2151 w 2354"/>
                <a:gd name="T25" fmla="*/ 351 h 814"/>
                <a:gd name="T26" fmla="*/ 2162 w 2354"/>
                <a:gd name="T27" fmla="*/ 398 h 814"/>
                <a:gd name="T28" fmla="*/ 2007 w 2354"/>
                <a:gd name="T29" fmla="*/ 446 h 814"/>
                <a:gd name="T30" fmla="*/ 1965 w 2354"/>
                <a:gd name="T31" fmla="*/ 534 h 814"/>
                <a:gd name="T32" fmla="*/ 1870 w 2354"/>
                <a:gd name="T33" fmla="*/ 636 h 814"/>
                <a:gd name="T34" fmla="*/ 1974 w 2354"/>
                <a:gd name="T35" fmla="*/ 417 h 814"/>
                <a:gd name="T36" fmla="*/ 1909 w 2354"/>
                <a:gd name="T37" fmla="*/ 416 h 814"/>
                <a:gd name="T38" fmla="*/ 1785 w 2354"/>
                <a:gd name="T39" fmla="*/ 464 h 814"/>
                <a:gd name="T40" fmla="*/ 1577 w 2354"/>
                <a:gd name="T41" fmla="*/ 546 h 814"/>
                <a:gd name="T42" fmla="*/ 1641 w 2354"/>
                <a:gd name="T43" fmla="*/ 589 h 814"/>
                <a:gd name="T44" fmla="*/ 1563 w 2354"/>
                <a:gd name="T45" fmla="*/ 765 h 814"/>
                <a:gd name="T46" fmla="*/ 1499 w 2354"/>
                <a:gd name="T47" fmla="*/ 773 h 814"/>
                <a:gd name="T48" fmla="*/ 1542 w 2354"/>
                <a:gd name="T49" fmla="*/ 712 h 814"/>
                <a:gd name="T50" fmla="*/ 1474 w 2354"/>
                <a:gd name="T51" fmla="*/ 668 h 814"/>
                <a:gd name="T52" fmla="*/ 1421 w 2354"/>
                <a:gd name="T53" fmla="*/ 600 h 814"/>
                <a:gd name="T54" fmla="*/ 1324 w 2354"/>
                <a:gd name="T55" fmla="*/ 657 h 814"/>
                <a:gd name="T56" fmla="*/ 1165 w 2354"/>
                <a:gd name="T57" fmla="*/ 663 h 814"/>
                <a:gd name="T58" fmla="*/ 1059 w 2354"/>
                <a:gd name="T59" fmla="*/ 624 h 814"/>
                <a:gd name="T60" fmla="*/ 995 w 2354"/>
                <a:gd name="T61" fmla="*/ 657 h 814"/>
                <a:gd name="T62" fmla="*/ 914 w 2354"/>
                <a:gd name="T63" fmla="*/ 650 h 814"/>
                <a:gd name="T64" fmla="*/ 847 w 2354"/>
                <a:gd name="T65" fmla="*/ 665 h 814"/>
                <a:gd name="T66" fmla="*/ 761 w 2354"/>
                <a:gd name="T67" fmla="*/ 639 h 814"/>
                <a:gd name="T68" fmla="*/ 664 w 2354"/>
                <a:gd name="T69" fmla="*/ 579 h 814"/>
                <a:gd name="T70" fmla="*/ 545 w 2354"/>
                <a:gd name="T71" fmla="*/ 572 h 814"/>
                <a:gd name="T72" fmla="*/ 482 w 2354"/>
                <a:gd name="T73" fmla="*/ 613 h 814"/>
                <a:gd name="T74" fmla="*/ 402 w 2354"/>
                <a:gd name="T75" fmla="*/ 641 h 814"/>
                <a:gd name="T76" fmla="*/ 309 w 2354"/>
                <a:gd name="T77" fmla="*/ 652 h 814"/>
                <a:gd name="T78" fmla="*/ 315 w 2354"/>
                <a:gd name="T79" fmla="*/ 724 h 814"/>
                <a:gd name="T80" fmla="*/ 303 w 2354"/>
                <a:gd name="T81" fmla="*/ 798 h 814"/>
                <a:gd name="T82" fmla="*/ 225 w 2354"/>
                <a:gd name="T83" fmla="*/ 781 h 814"/>
                <a:gd name="T84" fmla="*/ 151 w 2354"/>
                <a:gd name="T85" fmla="*/ 718 h 814"/>
                <a:gd name="T86" fmla="*/ 178 w 2354"/>
                <a:gd name="T87" fmla="*/ 676 h 814"/>
                <a:gd name="T88" fmla="*/ 115 w 2354"/>
                <a:gd name="T89" fmla="*/ 636 h 814"/>
                <a:gd name="T90" fmla="*/ 63 w 2354"/>
                <a:gd name="T91" fmla="*/ 595 h 814"/>
                <a:gd name="T92" fmla="*/ 28 w 2354"/>
                <a:gd name="T93" fmla="*/ 540 h 814"/>
                <a:gd name="T94" fmla="*/ 6 w 2354"/>
                <a:gd name="T95" fmla="*/ 485 h 814"/>
                <a:gd name="T96" fmla="*/ 60 w 2354"/>
                <a:gd name="T97" fmla="*/ 390 h 814"/>
                <a:gd name="T98" fmla="*/ 28 w 2354"/>
                <a:gd name="T99" fmla="*/ 267 h 814"/>
                <a:gd name="T100" fmla="*/ 83 w 2354"/>
                <a:gd name="T101" fmla="*/ 242 h 814"/>
                <a:gd name="T102" fmla="*/ 72 w 2354"/>
                <a:gd name="T103" fmla="*/ 296 h 814"/>
                <a:gd name="T104" fmla="*/ 161 w 2354"/>
                <a:gd name="T105" fmla="*/ 346 h 814"/>
                <a:gd name="T106" fmla="*/ 271 w 2354"/>
                <a:gd name="T107" fmla="*/ 263 h 814"/>
                <a:gd name="T108" fmla="*/ 381 w 2354"/>
                <a:gd name="T109" fmla="*/ 252 h 814"/>
                <a:gd name="T110" fmla="*/ 549 w 2354"/>
                <a:gd name="T111" fmla="*/ 239 h 814"/>
                <a:gd name="T112" fmla="*/ 643 w 2354"/>
                <a:gd name="T113" fmla="*/ 143 h 814"/>
                <a:gd name="T114" fmla="*/ 612 w 2354"/>
                <a:gd name="T115" fmla="*/ 307 h 814"/>
                <a:gd name="T116" fmla="*/ 667 w 2354"/>
                <a:gd name="T117" fmla="*/ 227 h 814"/>
                <a:gd name="T118" fmla="*/ 703 w 2354"/>
                <a:gd name="T119" fmla="*/ 168 h 814"/>
                <a:gd name="T120" fmla="*/ 814 w 2354"/>
                <a:gd name="T121" fmla="*/ 204 h 814"/>
                <a:gd name="T122" fmla="*/ 850 w 2354"/>
                <a:gd name="T123" fmla="*/ 124 h 814"/>
                <a:gd name="T124" fmla="*/ 990 w 2354"/>
                <a:gd name="T125" fmla="*/ 49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54" h="814">
                  <a:moveTo>
                    <a:pt x="1110" y="0"/>
                  </a:moveTo>
                  <a:lnTo>
                    <a:pt x="1119" y="3"/>
                  </a:lnTo>
                  <a:lnTo>
                    <a:pt x="1121" y="4"/>
                  </a:lnTo>
                  <a:lnTo>
                    <a:pt x="1126" y="6"/>
                  </a:lnTo>
                  <a:lnTo>
                    <a:pt x="1132" y="6"/>
                  </a:lnTo>
                  <a:lnTo>
                    <a:pt x="1135" y="8"/>
                  </a:lnTo>
                  <a:lnTo>
                    <a:pt x="1135" y="9"/>
                  </a:lnTo>
                  <a:lnTo>
                    <a:pt x="1137" y="11"/>
                  </a:lnTo>
                  <a:lnTo>
                    <a:pt x="1132" y="12"/>
                  </a:lnTo>
                  <a:lnTo>
                    <a:pt x="1127" y="15"/>
                  </a:lnTo>
                  <a:lnTo>
                    <a:pt x="1121" y="17"/>
                  </a:lnTo>
                  <a:lnTo>
                    <a:pt x="1112" y="19"/>
                  </a:lnTo>
                  <a:lnTo>
                    <a:pt x="1110" y="19"/>
                  </a:lnTo>
                  <a:lnTo>
                    <a:pt x="1126" y="20"/>
                  </a:lnTo>
                  <a:lnTo>
                    <a:pt x="1130" y="19"/>
                  </a:lnTo>
                  <a:lnTo>
                    <a:pt x="1132" y="22"/>
                  </a:lnTo>
                  <a:lnTo>
                    <a:pt x="1134" y="22"/>
                  </a:lnTo>
                  <a:lnTo>
                    <a:pt x="1138" y="22"/>
                  </a:lnTo>
                  <a:lnTo>
                    <a:pt x="1141" y="20"/>
                  </a:lnTo>
                  <a:lnTo>
                    <a:pt x="1146" y="22"/>
                  </a:lnTo>
                  <a:lnTo>
                    <a:pt x="1148" y="22"/>
                  </a:lnTo>
                  <a:lnTo>
                    <a:pt x="1149" y="22"/>
                  </a:lnTo>
                  <a:lnTo>
                    <a:pt x="1154" y="23"/>
                  </a:lnTo>
                  <a:lnTo>
                    <a:pt x="1157" y="25"/>
                  </a:lnTo>
                  <a:lnTo>
                    <a:pt x="1153" y="28"/>
                  </a:lnTo>
                  <a:lnTo>
                    <a:pt x="1149" y="31"/>
                  </a:lnTo>
                  <a:lnTo>
                    <a:pt x="1145" y="36"/>
                  </a:lnTo>
                  <a:lnTo>
                    <a:pt x="1145" y="34"/>
                  </a:lnTo>
                  <a:lnTo>
                    <a:pt x="1141" y="34"/>
                  </a:lnTo>
                  <a:lnTo>
                    <a:pt x="1141" y="37"/>
                  </a:lnTo>
                  <a:lnTo>
                    <a:pt x="1146" y="37"/>
                  </a:lnTo>
                  <a:lnTo>
                    <a:pt x="1148" y="37"/>
                  </a:lnTo>
                  <a:lnTo>
                    <a:pt x="1153" y="37"/>
                  </a:lnTo>
                  <a:lnTo>
                    <a:pt x="1159" y="37"/>
                  </a:lnTo>
                  <a:lnTo>
                    <a:pt x="1160" y="37"/>
                  </a:lnTo>
                  <a:lnTo>
                    <a:pt x="1164" y="36"/>
                  </a:lnTo>
                  <a:lnTo>
                    <a:pt x="1164" y="33"/>
                  </a:lnTo>
                  <a:lnTo>
                    <a:pt x="1165" y="31"/>
                  </a:lnTo>
                  <a:lnTo>
                    <a:pt x="1168" y="30"/>
                  </a:lnTo>
                  <a:lnTo>
                    <a:pt x="1170" y="31"/>
                  </a:lnTo>
                  <a:lnTo>
                    <a:pt x="1175" y="31"/>
                  </a:lnTo>
                  <a:lnTo>
                    <a:pt x="1184" y="30"/>
                  </a:lnTo>
                  <a:lnTo>
                    <a:pt x="1194" y="31"/>
                  </a:lnTo>
                  <a:lnTo>
                    <a:pt x="1201" y="30"/>
                  </a:lnTo>
                  <a:lnTo>
                    <a:pt x="1209" y="31"/>
                  </a:lnTo>
                  <a:lnTo>
                    <a:pt x="1214" y="31"/>
                  </a:lnTo>
                  <a:lnTo>
                    <a:pt x="1217" y="34"/>
                  </a:lnTo>
                  <a:lnTo>
                    <a:pt x="1220" y="34"/>
                  </a:lnTo>
                  <a:lnTo>
                    <a:pt x="1222" y="36"/>
                  </a:lnTo>
                  <a:lnTo>
                    <a:pt x="1223" y="37"/>
                  </a:lnTo>
                  <a:lnTo>
                    <a:pt x="1223" y="41"/>
                  </a:lnTo>
                  <a:lnTo>
                    <a:pt x="1222" y="41"/>
                  </a:lnTo>
                  <a:lnTo>
                    <a:pt x="1225" y="39"/>
                  </a:lnTo>
                  <a:lnTo>
                    <a:pt x="1227" y="39"/>
                  </a:lnTo>
                  <a:lnTo>
                    <a:pt x="1228" y="41"/>
                  </a:lnTo>
                  <a:lnTo>
                    <a:pt x="1231" y="41"/>
                  </a:lnTo>
                  <a:lnTo>
                    <a:pt x="1233" y="45"/>
                  </a:lnTo>
                  <a:lnTo>
                    <a:pt x="1233" y="47"/>
                  </a:lnTo>
                  <a:lnTo>
                    <a:pt x="1235" y="49"/>
                  </a:lnTo>
                  <a:lnTo>
                    <a:pt x="1233" y="50"/>
                  </a:lnTo>
                  <a:lnTo>
                    <a:pt x="1233" y="50"/>
                  </a:lnTo>
                  <a:lnTo>
                    <a:pt x="1235" y="50"/>
                  </a:lnTo>
                  <a:lnTo>
                    <a:pt x="1238" y="49"/>
                  </a:lnTo>
                  <a:lnTo>
                    <a:pt x="1239" y="49"/>
                  </a:lnTo>
                  <a:lnTo>
                    <a:pt x="1239" y="47"/>
                  </a:lnTo>
                  <a:lnTo>
                    <a:pt x="1238" y="45"/>
                  </a:lnTo>
                  <a:lnTo>
                    <a:pt x="1238" y="45"/>
                  </a:lnTo>
                  <a:lnTo>
                    <a:pt x="1239" y="45"/>
                  </a:lnTo>
                  <a:lnTo>
                    <a:pt x="1241" y="45"/>
                  </a:lnTo>
                  <a:lnTo>
                    <a:pt x="1242" y="47"/>
                  </a:lnTo>
                  <a:lnTo>
                    <a:pt x="1244" y="49"/>
                  </a:lnTo>
                  <a:lnTo>
                    <a:pt x="1246" y="56"/>
                  </a:lnTo>
                  <a:lnTo>
                    <a:pt x="1250" y="55"/>
                  </a:lnTo>
                  <a:lnTo>
                    <a:pt x="1250" y="56"/>
                  </a:lnTo>
                  <a:lnTo>
                    <a:pt x="1249" y="61"/>
                  </a:lnTo>
                  <a:lnTo>
                    <a:pt x="1246" y="64"/>
                  </a:lnTo>
                  <a:lnTo>
                    <a:pt x="1246" y="66"/>
                  </a:lnTo>
                  <a:lnTo>
                    <a:pt x="1244" y="66"/>
                  </a:lnTo>
                  <a:lnTo>
                    <a:pt x="1244" y="64"/>
                  </a:lnTo>
                  <a:lnTo>
                    <a:pt x="1244" y="63"/>
                  </a:lnTo>
                  <a:lnTo>
                    <a:pt x="1242" y="63"/>
                  </a:lnTo>
                  <a:lnTo>
                    <a:pt x="1239" y="61"/>
                  </a:lnTo>
                  <a:lnTo>
                    <a:pt x="1231" y="58"/>
                  </a:lnTo>
                  <a:lnTo>
                    <a:pt x="1230" y="56"/>
                  </a:lnTo>
                  <a:lnTo>
                    <a:pt x="1230" y="56"/>
                  </a:lnTo>
                  <a:lnTo>
                    <a:pt x="1230" y="58"/>
                  </a:lnTo>
                  <a:lnTo>
                    <a:pt x="1233" y="60"/>
                  </a:lnTo>
                  <a:lnTo>
                    <a:pt x="1236" y="66"/>
                  </a:lnTo>
                  <a:lnTo>
                    <a:pt x="1239" y="64"/>
                  </a:lnTo>
                  <a:lnTo>
                    <a:pt x="1241" y="64"/>
                  </a:lnTo>
                  <a:lnTo>
                    <a:pt x="1242" y="66"/>
                  </a:lnTo>
                  <a:lnTo>
                    <a:pt x="1246" y="67"/>
                  </a:lnTo>
                  <a:lnTo>
                    <a:pt x="1247" y="69"/>
                  </a:lnTo>
                  <a:lnTo>
                    <a:pt x="1246" y="74"/>
                  </a:lnTo>
                  <a:lnTo>
                    <a:pt x="1236" y="82"/>
                  </a:lnTo>
                  <a:lnTo>
                    <a:pt x="1225" y="86"/>
                  </a:lnTo>
                  <a:lnTo>
                    <a:pt x="1220" y="89"/>
                  </a:lnTo>
                  <a:lnTo>
                    <a:pt x="1212" y="91"/>
                  </a:lnTo>
                  <a:lnTo>
                    <a:pt x="1206" y="94"/>
                  </a:lnTo>
                  <a:lnTo>
                    <a:pt x="1200" y="97"/>
                  </a:lnTo>
                  <a:lnTo>
                    <a:pt x="1197" y="99"/>
                  </a:lnTo>
                  <a:lnTo>
                    <a:pt x="1192" y="102"/>
                  </a:lnTo>
                  <a:lnTo>
                    <a:pt x="1192" y="102"/>
                  </a:lnTo>
                  <a:lnTo>
                    <a:pt x="1192" y="104"/>
                  </a:lnTo>
                  <a:lnTo>
                    <a:pt x="1192" y="105"/>
                  </a:lnTo>
                  <a:lnTo>
                    <a:pt x="1190" y="105"/>
                  </a:lnTo>
                  <a:lnTo>
                    <a:pt x="1187" y="108"/>
                  </a:lnTo>
                  <a:lnTo>
                    <a:pt x="1181" y="110"/>
                  </a:lnTo>
                  <a:lnTo>
                    <a:pt x="1168" y="119"/>
                  </a:lnTo>
                  <a:lnTo>
                    <a:pt x="1162" y="121"/>
                  </a:lnTo>
                  <a:lnTo>
                    <a:pt x="1154" y="121"/>
                  </a:lnTo>
                  <a:lnTo>
                    <a:pt x="1153" y="123"/>
                  </a:lnTo>
                  <a:lnTo>
                    <a:pt x="1148" y="127"/>
                  </a:lnTo>
                  <a:lnTo>
                    <a:pt x="1146" y="129"/>
                  </a:lnTo>
                  <a:lnTo>
                    <a:pt x="1138" y="130"/>
                  </a:lnTo>
                  <a:lnTo>
                    <a:pt x="1132" y="140"/>
                  </a:lnTo>
                  <a:lnTo>
                    <a:pt x="1127" y="143"/>
                  </a:lnTo>
                  <a:lnTo>
                    <a:pt x="1124" y="145"/>
                  </a:lnTo>
                  <a:lnTo>
                    <a:pt x="1127" y="145"/>
                  </a:lnTo>
                  <a:lnTo>
                    <a:pt x="1132" y="143"/>
                  </a:lnTo>
                  <a:lnTo>
                    <a:pt x="1137" y="140"/>
                  </a:lnTo>
                  <a:lnTo>
                    <a:pt x="1138" y="138"/>
                  </a:lnTo>
                  <a:lnTo>
                    <a:pt x="1138" y="137"/>
                  </a:lnTo>
                  <a:lnTo>
                    <a:pt x="1140" y="135"/>
                  </a:lnTo>
                  <a:lnTo>
                    <a:pt x="1143" y="135"/>
                  </a:lnTo>
                  <a:lnTo>
                    <a:pt x="1153" y="134"/>
                  </a:lnTo>
                  <a:lnTo>
                    <a:pt x="1156" y="134"/>
                  </a:lnTo>
                  <a:lnTo>
                    <a:pt x="1162" y="134"/>
                  </a:lnTo>
                  <a:lnTo>
                    <a:pt x="1165" y="132"/>
                  </a:lnTo>
                  <a:lnTo>
                    <a:pt x="1167" y="132"/>
                  </a:lnTo>
                  <a:lnTo>
                    <a:pt x="1170" y="130"/>
                  </a:lnTo>
                  <a:lnTo>
                    <a:pt x="1170" y="130"/>
                  </a:lnTo>
                  <a:lnTo>
                    <a:pt x="1173" y="129"/>
                  </a:lnTo>
                  <a:lnTo>
                    <a:pt x="1181" y="127"/>
                  </a:lnTo>
                  <a:lnTo>
                    <a:pt x="1182" y="127"/>
                  </a:lnTo>
                  <a:lnTo>
                    <a:pt x="1184" y="124"/>
                  </a:lnTo>
                  <a:lnTo>
                    <a:pt x="1189" y="126"/>
                  </a:lnTo>
                  <a:lnTo>
                    <a:pt x="1192" y="126"/>
                  </a:lnTo>
                  <a:lnTo>
                    <a:pt x="1200" y="121"/>
                  </a:lnTo>
                  <a:lnTo>
                    <a:pt x="1205" y="119"/>
                  </a:lnTo>
                  <a:lnTo>
                    <a:pt x="1206" y="118"/>
                  </a:lnTo>
                  <a:lnTo>
                    <a:pt x="1206" y="118"/>
                  </a:lnTo>
                  <a:lnTo>
                    <a:pt x="1205" y="116"/>
                  </a:lnTo>
                  <a:lnTo>
                    <a:pt x="1200" y="118"/>
                  </a:lnTo>
                  <a:lnTo>
                    <a:pt x="1195" y="119"/>
                  </a:lnTo>
                  <a:lnTo>
                    <a:pt x="1190" y="118"/>
                  </a:lnTo>
                  <a:lnTo>
                    <a:pt x="1190" y="118"/>
                  </a:lnTo>
                  <a:lnTo>
                    <a:pt x="1189" y="116"/>
                  </a:lnTo>
                  <a:lnTo>
                    <a:pt x="1190" y="113"/>
                  </a:lnTo>
                  <a:lnTo>
                    <a:pt x="1192" y="113"/>
                  </a:lnTo>
                  <a:lnTo>
                    <a:pt x="1195" y="110"/>
                  </a:lnTo>
                  <a:lnTo>
                    <a:pt x="1198" y="110"/>
                  </a:lnTo>
                  <a:lnTo>
                    <a:pt x="1208" y="112"/>
                  </a:lnTo>
                  <a:lnTo>
                    <a:pt x="1209" y="112"/>
                  </a:lnTo>
                  <a:lnTo>
                    <a:pt x="1211" y="108"/>
                  </a:lnTo>
                  <a:lnTo>
                    <a:pt x="1214" y="108"/>
                  </a:lnTo>
                  <a:lnTo>
                    <a:pt x="1216" y="110"/>
                  </a:lnTo>
                  <a:lnTo>
                    <a:pt x="1216" y="110"/>
                  </a:lnTo>
                  <a:lnTo>
                    <a:pt x="1211" y="112"/>
                  </a:lnTo>
                  <a:lnTo>
                    <a:pt x="1212" y="113"/>
                  </a:lnTo>
                  <a:lnTo>
                    <a:pt x="1214" y="115"/>
                  </a:lnTo>
                  <a:lnTo>
                    <a:pt x="1220" y="118"/>
                  </a:lnTo>
                  <a:lnTo>
                    <a:pt x="1225" y="119"/>
                  </a:lnTo>
                  <a:lnTo>
                    <a:pt x="1228" y="118"/>
                  </a:lnTo>
                  <a:lnTo>
                    <a:pt x="1235" y="118"/>
                  </a:lnTo>
                  <a:lnTo>
                    <a:pt x="1235" y="116"/>
                  </a:lnTo>
                  <a:lnTo>
                    <a:pt x="1236" y="115"/>
                  </a:lnTo>
                  <a:lnTo>
                    <a:pt x="1235" y="112"/>
                  </a:lnTo>
                  <a:lnTo>
                    <a:pt x="1236" y="112"/>
                  </a:lnTo>
                  <a:lnTo>
                    <a:pt x="1238" y="113"/>
                  </a:lnTo>
                  <a:lnTo>
                    <a:pt x="1239" y="115"/>
                  </a:lnTo>
                  <a:lnTo>
                    <a:pt x="1242" y="119"/>
                  </a:lnTo>
                  <a:lnTo>
                    <a:pt x="1244" y="121"/>
                  </a:lnTo>
                  <a:lnTo>
                    <a:pt x="1242" y="123"/>
                  </a:lnTo>
                  <a:lnTo>
                    <a:pt x="1239" y="126"/>
                  </a:lnTo>
                  <a:lnTo>
                    <a:pt x="1241" y="127"/>
                  </a:lnTo>
                  <a:lnTo>
                    <a:pt x="1244" y="129"/>
                  </a:lnTo>
                  <a:lnTo>
                    <a:pt x="1244" y="135"/>
                  </a:lnTo>
                  <a:lnTo>
                    <a:pt x="1244" y="137"/>
                  </a:lnTo>
                  <a:lnTo>
                    <a:pt x="1242" y="140"/>
                  </a:lnTo>
                  <a:lnTo>
                    <a:pt x="1241" y="141"/>
                  </a:lnTo>
                  <a:lnTo>
                    <a:pt x="1239" y="143"/>
                  </a:lnTo>
                  <a:lnTo>
                    <a:pt x="1239" y="145"/>
                  </a:lnTo>
                  <a:lnTo>
                    <a:pt x="1239" y="146"/>
                  </a:lnTo>
                  <a:lnTo>
                    <a:pt x="1242" y="148"/>
                  </a:lnTo>
                  <a:lnTo>
                    <a:pt x="1247" y="148"/>
                  </a:lnTo>
                  <a:lnTo>
                    <a:pt x="1247" y="148"/>
                  </a:lnTo>
                  <a:lnTo>
                    <a:pt x="1247" y="148"/>
                  </a:lnTo>
                  <a:lnTo>
                    <a:pt x="1242" y="146"/>
                  </a:lnTo>
                  <a:lnTo>
                    <a:pt x="1241" y="146"/>
                  </a:lnTo>
                  <a:lnTo>
                    <a:pt x="1241" y="143"/>
                  </a:lnTo>
                  <a:lnTo>
                    <a:pt x="1242" y="141"/>
                  </a:lnTo>
                  <a:lnTo>
                    <a:pt x="1244" y="140"/>
                  </a:lnTo>
                  <a:lnTo>
                    <a:pt x="1246" y="137"/>
                  </a:lnTo>
                  <a:lnTo>
                    <a:pt x="1246" y="135"/>
                  </a:lnTo>
                  <a:lnTo>
                    <a:pt x="1246" y="132"/>
                  </a:lnTo>
                  <a:lnTo>
                    <a:pt x="1247" y="130"/>
                  </a:lnTo>
                  <a:lnTo>
                    <a:pt x="1249" y="129"/>
                  </a:lnTo>
                  <a:lnTo>
                    <a:pt x="1249" y="129"/>
                  </a:lnTo>
                  <a:lnTo>
                    <a:pt x="1250" y="129"/>
                  </a:lnTo>
                  <a:lnTo>
                    <a:pt x="1249" y="129"/>
                  </a:lnTo>
                  <a:lnTo>
                    <a:pt x="1247" y="127"/>
                  </a:lnTo>
                  <a:lnTo>
                    <a:pt x="1246" y="126"/>
                  </a:lnTo>
                  <a:lnTo>
                    <a:pt x="1244" y="124"/>
                  </a:lnTo>
                  <a:lnTo>
                    <a:pt x="1250" y="124"/>
                  </a:lnTo>
                  <a:lnTo>
                    <a:pt x="1252" y="123"/>
                  </a:lnTo>
                  <a:lnTo>
                    <a:pt x="1263" y="121"/>
                  </a:lnTo>
                  <a:lnTo>
                    <a:pt x="1271" y="119"/>
                  </a:lnTo>
                  <a:lnTo>
                    <a:pt x="1288" y="119"/>
                  </a:lnTo>
                  <a:lnTo>
                    <a:pt x="1299" y="121"/>
                  </a:lnTo>
                  <a:lnTo>
                    <a:pt x="1317" y="123"/>
                  </a:lnTo>
                  <a:lnTo>
                    <a:pt x="1323" y="124"/>
                  </a:lnTo>
                  <a:lnTo>
                    <a:pt x="1323" y="124"/>
                  </a:lnTo>
                  <a:lnTo>
                    <a:pt x="1323" y="126"/>
                  </a:lnTo>
                  <a:lnTo>
                    <a:pt x="1320" y="126"/>
                  </a:lnTo>
                  <a:lnTo>
                    <a:pt x="1317" y="126"/>
                  </a:lnTo>
                  <a:lnTo>
                    <a:pt x="1315" y="129"/>
                  </a:lnTo>
                  <a:lnTo>
                    <a:pt x="1317" y="132"/>
                  </a:lnTo>
                  <a:lnTo>
                    <a:pt x="1323" y="135"/>
                  </a:lnTo>
                  <a:lnTo>
                    <a:pt x="1331" y="137"/>
                  </a:lnTo>
                  <a:lnTo>
                    <a:pt x="1335" y="138"/>
                  </a:lnTo>
                  <a:lnTo>
                    <a:pt x="1337" y="140"/>
                  </a:lnTo>
                  <a:lnTo>
                    <a:pt x="1346" y="138"/>
                  </a:lnTo>
                  <a:lnTo>
                    <a:pt x="1353" y="140"/>
                  </a:lnTo>
                  <a:lnTo>
                    <a:pt x="1358" y="140"/>
                  </a:lnTo>
                  <a:lnTo>
                    <a:pt x="1364" y="140"/>
                  </a:lnTo>
                  <a:lnTo>
                    <a:pt x="1365" y="140"/>
                  </a:lnTo>
                  <a:lnTo>
                    <a:pt x="1369" y="141"/>
                  </a:lnTo>
                  <a:lnTo>
                    <a:pt x="1372" y="141"/>
                  </a:lnTo>
                  <a:lnTo>
                    <a:pt x="1375" y="141"/>
                  </a:lnTo>
                  <a:lnTo>
                    <a:pt x="1378" y="141"/>
                  </a:lnTo>
                  <a:lnTo>
                    <a:pt x="1378" y="141"/>
                  </a:lnTo>
                  <a:lnTo>
                    <a:pt x="1378" y="140"/>
                  </a:lnTo>
                  <a:lnTo>
                    <a:pt x="1375" y="140"/>
                  </a:lnTo>
                  <a:lnTo>
                    <a:pt x="1375" y="138"/>
                  </a:lnTo>
                  <a:lnTo>
                    <a:pt x="1376" y="138"/>
                  </a:lnTo>
                  <a:lnTo>
                    <a:pt x="1381" y="140"/>
                  </a:lnTo>
                  <a:lnTo>
                    <a:pt x="1384" y="140"/>
                  </a:lnTo>
                  <a:lnTo>
                    <a:pt x="1386" y="138"/>
                  </a:lnTo>
                  <a:lnTo>
                    <a:pt x="1387" y="137"/>
                  </a:lnTo>
                  <a:lnTo>
                    <a:pt x="1389" y="135"/>
                  </a:lnTo>
                  <a:lnTo>
                    <a:pt x="1389" y="134"/>
                  </a:lnTo>
                  <a:lnTo>
                    <a:pt x="1391" y="134"/>
                  </a:lnTo>
                  <a:lnTo>
                    <a:pt x="1391" y="134"/>
                  </a:lnTo>
                  <a:lnTo>
                    <a:pt x="1389" y="130"/>
                  </a:lnTo>
                  <a:lnTo>
                    <a:pt x="1387" y="129"/>
                  </a:lnTo>
                  <a:lnTo>
                    <a:pt x="1387" y="127"/>
                  </a:lnTo>
                  <a:lnTo>
                    <a:pt x="1386" y="126"/>
                  </a:lnTo>
                  <a:lnTo>
                    <a:pt x="1386" y="124"/>
                  </a:lnTo>
                  <a:lnTo>
                    <a:pt x="1387" y="121"/>
                  </a:lnTo>
                  <a:lnTo>
                    <a:pt x="1389" y="119"/>
                  </a:lnTo>
                  <a:lnTo>
                    <a:pt x="1394" y="121"/>
                  </a:lnTo>
                  <a:lnTo>
                    <a:pt x="1395" y="119"/>
                  </a:lnTo>
                  <a:lnTo>
                    <a:pt x="1397" y="118"/>
                  </a:lnTo>
                  <a:lnTo>
                    <a:pt x="1402" y="118"/>
                  </a:lnTo>
                  <a:lnTo>
                    <a:pt x="1405" y="118"/>
                  </a:lnTo>
                  <a:lnTo>
                    <a:pt x="1408" y="118"/>
                  </a:lnTo>
                  <a:lnTo>
                    <a:pt x="1419" y="124"/>
                  </a:lnTo>
                  <a:lnTo>
                    <a:pt x="1419" y="126"/>
                  </a:lnTo>
                  <a:lnTo>
                    <a:pt x="1422" y="126"/>
                  </a:lnTo>
                  <a:lnTo>
                    <a:pt x="1424" y="124"/>
                  </a:lnTo>
                  <a:lnTo>
                    <a:pt x="1427" y="124"/>
                  </a:lnTo>
                  <a:lnTo>
                    <a:pt x="1428" y="123"/>
                  </a:lnTo>
                  <a:lnTo>
                    <a:pt x="1430" y="124"/>
                  </a:lnTo>
                  <a:lnTo>
                    <a:pt x="1430" y="124"/>
                  </a:lnTo>
                  <a:lnTo>
                    <a:pt x="1430" y="126"/>
                  </a:lnTo>
                  <a:lnTo>
                    <a:pt x="1428" y="127"/>
                  </a:lnTo>
                  <a:lnTo>
                    <a:pt x="1430" y="127"/>
                  </a:lnTo>
                  <a:lnTo>
                    <a:pt x="1430" y="127"/>
                  </a:lnTo>
                  <a:lnTo>
                    <a:pt x="1433" y="129"/>
                  </a:lnTo>
                  <a:lnTo>
                    <a:pt x="1438" y="126"/>
                  </a:lnTo>
                  <a:lnTo>
                    <a:pt x="1440" y="124"/>
                  </a:lnTo>
                  <a:lnTo>
                    <a:pt x="1440" y="123"/>
                  </a:lnTo>
                  <a:lnTo>
                    <a:pt x="1451" y="126"/>
                  </a:lnTo>
                  <a:lnTo>
                    <a:pt x="1454" y="126"/>
                  </a:lnTo>
                  <a:lnTo>
                    <a:pt x="1454" y="127"/>
                  </a:lnTo>
                  <a:lnTo>
                    <a:pt x="1454" y="127"/>
                  </a:lnTo>
                  <a:lnTo>
                    <a:pt x="1457" y="129"/>
                  </a:lnTo>
                  <a:lnTo>
                    <a:pt x="1458" y="129"/>
                  </a:lnTo>
                  <a:lnTo>
                    <a:pt x="1458" y="130"/>
                  </a:lnTo>
                  <a:lnTo>
                    <a:pt x="1458" y="130"/>
                  </a:lnTo>
                  <a:lnTo>
                    <a:pt x="1463" y="130"/>
                  </a:lnTo>
                  <a:lnTo>
                    <a:pt x="1465" y="132"/>
                  </a:lnTo>
                  <a:lnTo>
                    <a:pt x="1466" y="134"/>
                  </a:lnTo>
                  <a:lnTo>
                    <a:pt x="1466" y="135"/>
                  </a:lnTo>
                  <a:lnTo>
                    <a:pt x="1468" y="135"/>
                  </a:lnTo>
                  <a:lnTo>
                    <a:pt x="1469" y="135"/>
                  </a:lnTo>
                  <a:lnTo>
                    <a:pt x="1469" y="135"/>
                  </a:lnTo>
                  <a:lnTo>
                    <a:pt x="1469" y="137"/>
                  </a:lnTo>
                  <a:lnTo>
                    <a:pt x="1466" y="140"/>
                  </a:lnTo>
                  <a:lnTo>
                    <a:pt x="1465" y="140"/>
                  </a:lnTo>
                  <a:lnTo>
                    <a:pt x="1463" y="141"/>
                  </a:lnTo>
                  <a:lnTo>
                    <a:pt x="1463" y="141"/>
                  </a:lnTo>
                  <a:lnTo>
                    <a:pt x="1469" y="141"/>
                  </a:lnTo>
                  <a:lnTo>
                    <a:pt x="1473" y="145"/>
                  </a:lnTo>
                  <a:lnTo>
                    <a:pt x="1473" y="146"/>
                  </a:lnTo>
                  <a:lnTo>
                    <a:pt x="1469" y="148"/>
                  </a:lnTo>
                  <a:lnTo>
                    <a:pt x="1466" y="149"/>
                  </a:lnTo>
                  <a:lnTo>
                    <a:pt x="1463" y="151"/>
                  </a:lnTo>
                  <a:lnTo>
                    <a:pt x="1462" y="151"/>
                  </a:lnTo>
                  <a:lnTo>
                    <a:pt x="1460" y="151"/>
                  </a:lnTo>
                  <a:lnTo>
                    <a:pt x="1462" y="152"/>
                  </a:lnTo>
                  <a:lnTo>
                    <a:pt x="1469" y="152"/>
                  </a:lnTo>
                  <a:lnTo>
                    <a:pt x="1473" y="154"/>
                  </a:lnTo>
                  <a:lnTo>
                    <a:pt x="1474" y="157"/>
                  </a:lnTo>
                  <a:lnTo>
                    <a:pt x="1474" y="162"/>
                  </a:lnTo>
                  <a:lnTo>
                    <a:pt x="1473" y="164"/>
                  </a:lnTo>
                  <a:lnTo>
                    <a:pt x="1468" y="164"/>
                  </a:lnTo>
                  <a:lnTo>
                    <a:pt x="1462" y="159"/>
                  </a:lnTo>
                  <a:lnTo>
                    <a:pt x="1457" y="157"/>
                  </a:lnTo>
                  <a:lnTo>
                    <a:pt x="1451" y="154"/>
                  </a:lnTo>
                  <a:lnTo>
                    <a:pt x="1451" y="154"/>
                  </a:lnTo>
                  <a:lnTo>
                    <a:pt x="1452" y="157"/>
                  </a:lnTo>
                  <a:lnTo>
                    <a:pt x="1454" y="159"/>
                  </a:lnTo>
                  <a:lnTo>
                    <a:pt x="1460" y="164"/>
                  </a:lnTo>
                  <a:lnTo>
                    <a:pt x="1468" y="173"/>
                  </a:lnTo>
                  <a:lnTo>
                    <a:pt x="1469" y="171"/>
                  </a:lnTo>
                  <a:lnTo>
                    <a:pt x="1469" y="170"/>
                  </a:lnTo>
                  <a:lnTo>
                    <a:pt x="1471" y="170"/>
                  </a:lnTo>
                  <a:lnTo>
                    <a:pt x="1471" y="167"/>
                  </a:lnTo>
                  <a:lnTo>
                    <a:pt x="1471" y="168"/>
                  </a:lnTo>
                  <a:lnTo>
                    <a:pt x="1473" y="170"/>
                  </a:lnTo>
                  <a:lnTo>
                    <a:pt x="1476" y="173"/>
                  </a:lnTo>
                  <a:lnTo>
                    <a:pt x="1473" y="173"/>
                  </a:lnTo>
                  <a:lnTo>
                    <a:pt x="1468" y="173"/>
                  </a:lnTo>
                  <a:lnTo>
                    <a:pt x="1466" y="175"/>
                  </a:lnTo>
                  <a:lnTo>
                    <a:pt x="1468" y="176"/>
                  </a:lnTo>
                  <a:lnTo>
                    <a:pt x="1471" y="176"/>
                  </a:lnTo>
                  <a:lnTo>
                    <a:pt x="1471" y="179"/>
                  </a:lnTo>
                  <a:lnTo>
                    <a:pt x="1474" y="182"/>
                  </a:lnTo>
                  <a:lnTo>
                    <a:pt x="1479" y="189"/>
                  </a:lnTo>
                  <a:lnTo>
                    <a:pt x="1484" y="190"/>
                  </a:lnTo>
                  <a:lnTo>
                    <a:pt x="1487" y="193"/>
                  </a:lnTo>
                  <a:lnTo>
                    <a:pt x="1492" y="195"/>
                  </a:lnTo>
                  <a:lnTo>
                    <a:pt x="1493" y="195"/>
                  </a:lnTo>
                  <a:lnTo>
                    <a:pt x="1495" y="193"/>
                  </a:lnTo>
                  <a:lnTo>
                    <a:pt x="1495" y="193"/>
                  </a:lnTo>
                  <a:lnTo>
                    <a:pt x="1496" y="198"/>
                  </a:lnTo>
                  <a:lnTo>
                    <a:pt x="1498" y="200"/>
                  </a:lnTo>
                  <a:lnTo>
                    <a:pt x="1499" y="200"/>
                  </a:lnTo>
                  <a:lnTo>
                    <a:pt x="1501" y="198"/>
                  </a:lnTo>
                  <a:lnTo>
                    <a:pt x="1504" y="197"/>
                  </a:lnTo>
                  <a:lnTo>
                    <a:pt x="1506" y="195"/>
                  </a:lnTo>
                  <a:lnTo>
                    <a:pt x="1509" y="190"/>
                  </a:lnTo>
                  <a:lnTo>
                    <a:pt x="1510" y="187"/>
                  </a:lnTo>
                  <a:lnTo>
                    <a:pt x="1512" y="186"/>
                  </a:lnTo>
                  <a:lnTo>
                    <a:pt x="1512" y="184"/>
                  </a:lnTo>
                  <a:lnTo>
                    <a:pt x="1512" y="182"/>
                  </a:lnTo>
                  <a:lnTo>
                    <a:pt x="1514" y="179"/>
                  </a:lnTo>
                  <a:lnTo>
                    <a:pt x="1515" y="176"/>
                  </a:lnTo>
                  <a:lnTo>
                    <a:pt x="1517" y="173"/>
                  </a:lnTo>
                  <a:lnTo>
                    <a:pt x="1520" y="168"/>
                  </a:lnTo>
                  <a:lnTo>
                    <a:pt x="1522" y="168"/>
                  </a:lnTo>
                  <a:lnTo>
                    <a:pt x="1522" y="170"/>
                  </a:lnTo>
                  <a:lnTo>
                    <a:pt x="1523" y="171"/>
                  </a:lnTo>
                  <a:lnTo>
                    <a:pt x="1523" y="171"/>
                  </a:lnTo>
                  <a:lnTo>
                    <a:pt x="1525" y="173"/>
                  </a:lnTo>
                  <a:lnTo>
                    <a:pt x="1528" y="176"/>
                  </a:lnTo>
                  <a:lnTo>
                    <a:pt x="1533" y="179"/>
                  </a:lnTo>
                  <a:lnTo>
                    <a:pt x="1536" y="181"/>
                  </a:lnTo>
                  <a:lnTo>
                    <a:pt x="1542" y="182"/>
                  </a:lnTo>
                  <a:lnTo>
                    <a:pt x="1551" y="182"/>
                  </a:lnTo>
                  <a:lnTo>
                    <a:pt x="1553" y="181"/>
                  </a:lnTo>
                  <a:lnTo>
                    <a:pt x="1556" y="179"/>
                  </a:lnTo>
                  <a:lnTo>
                    <a:pt x="1561" y="178"/>
                  </a:lnTo>
                  <a:lnTo>
                    <a:pt x="1564" y="176"/>
                  </a:lnTo>
                  <a:lnTo>
                    <a:pt x="1569" y="176"/>
                  </a:lnTo>
                  <a:lnTo>
                    <a:pt x="1570" y="176"/>
                  </a:lnTo>
                  <a:lnTo>
                    <a:pt x="1575" y="178"/>
                  </a:lnTo>
                  <a:lnTo>
                    <a:pt x="1586" y="181"/>
                  </a:lnTo>
                  <a:lnTo>
                    <a:pt x="1589" y="182"/>
                  </a:lnTo>
                  <a:lnTo>
                    <a:pt x="1591" y="184"/>
                  </a:lnTo>
                  <a:lnTo>
                    <a:pt x="1594" y="187"/>
                  </a:lnTo>
                  <a:lnTo>
                    <a:pt x="1596" y="189"/>
                  </a:lnTo>
                  <a:lnTo>
                    <a:pt x="1597" y="189"/>
                  </a:lnTo>
                  <a:lnTo>
                    <a:pt x="1599" y="189"/>
                  </a:lnTo>
                  <a:lnTo>
                    <a:pt x="1599" y="189"/>
                  </a:lnTo>
                  <a:lnTo>
                    <a:pt x="1597" y="187"/>
                  </a:lnTo>
                  <a:lnTo>
                    <a:pt x="1596" y="187"/>
                  </a:lnTo>
                  <a:lnTo>
                    <a:pt x="1599" y="186"/>
                  </a:lnTo>
                  <a:lnTo>
                    <a:pt x="1599" y="186"/>
                  </a:lnTo>
                  <a:lnTo>
                    <a:pt x="1600" y="184"/>
                  </a:lnTo>
                  <a:lnTo>
                    <a:pt x="1604" y="184"/>
                  </a:lnTo>
                  <a:lnTo>
                    <a:pt x="1600" y="182"/>
                  </a:lnTo>
                  <a:lnTo>
                    <a:pt x="1599" y="182"/>
                  </a:lnTo>
                  <a:lnTo>
                    <a:pt x="1597" y="182"/>
                  </a:lnTo>
                  <a:lnTo>
                    <a:pt x="1597" y="181"/>
                  </a:lnTo>
                  <a:lnTo>
                    <a:pt x="1599" y="181"/>
                  </a:lnTo>
                  <a:lnTo>
                    <a:pt x="1599" y="179"/>
                  </a:lnTo>
                  <a:lnTo>
                    <a:pt x="1600" y="178"/>
                  </a:lnTo>
                  <a:lnTo>
                    <a:pt x="1602" y="176"/>
                  </a:lnTo>
                  <a:lnTo>
                    <a:pt x="1604" y="176"/>
                  </a:lnTo>
                  <a:lnTo>
                    <a:pt x="1607" y="178"/>
                  </a:lnTo>
                  <a:lnTo>
                    <a:pt x="1608" y="176"/>
                  </a:lnTo>
                  <a:lnTo>
                    <a:pt x="1610" y="176"/>
                  </a:lnTo>
                  <a:lnTo>
                    <a:pt x="1613" y="178"/>
                  </a:lnTo>
                  <a:lnTo>
                    <a:pt x="1616" y="181"/>
                  </a:lnTo>
                  <a:lnTo>
                    <a:pt x="1618" y="181"/>
                  </a:lnTo>
                  <a:lnTo>
                    <a:pt x="1622" y="179"/>
                  </a:lnTo>
                  <a:lnTo>
                    <a:pt x="1627" y="179"/>
                  </a:lnTo>
                  <a:lnTo>
                    <a:pt x="1627" y="178"/>
                  </a:lnTo>
                  <a:lnTo>
                    <a:pt x="1622" y="175"/>
                  </a:lnTo>
                  <a:lnTo>
                    <a:pt x="1624" y="168"/>
                  </a:lnTo>
                  <a:lnTo>
                    <a:pt x="1621" y="168"/>
                  </a:lnTo>
                  <a:lnTo>
                    <a:pt x="1618" y="167"/>
                  </a:lnTo>
                  <a:lnTo>
                    <a:pt x="1622" y="165"/>
                  </a:lnTo>
                  <a:lnTo>
                    <a:pt x="1626" y="162"/>
                  </a:lnTo>
                  <a:lnTo>
                    <a:pt x="1627" y="162"/>
                  </a:lnTo>
                  <a:lnTo>
                    <a:pt x="1630" y="160"/>
                  </a:lnTo>
                  <a:lnTo>
                    <a:pt x="1629" y="160"/>
                  </a:lnTo>
                  <a:lnTo>
                    <a:pt x="1622" y="160"/>
                  </a:lnTo>
                  <a:lnTo>
                    <a:pt x="1621" y="160"/>
                  </a:lnTo>
                  <a:lnTo>
                    <a:pt x="1619" y="162"/>
                  </a:lnTo>
                  <a:lnTo>
                    <a:pt x="1616" y="162"/>
                  </a:lnTo>
                  <a:lnTo>
                    <a:pt x="1615" y="159"/>
                  </a:lnTo>
                  <a:lnTo>
                    <a:pt x="1615" y="157"/>
                  </a:lnTo>
                  <a:lnTo>
                    <a:pt x="1619" y="152"/>
                  </a:lnTo>
                  <a:lnTo>
                    <a:pt x="1622" y="152"/>
                  </a:lnTo>
                  <a:lnTo>
                    <a:pt x="1633" y="152"/>
                  </a:lnTo>
                  <a:lnTo>
                    <a:pt x="1638" y="151"/>
                  </a:lnTo>
                  <a:lnTo>
                    <a:pt x="1643" y="149"/>
                  </a:lnTo>
                  <a:lnTo>
                    <a:pt x="1641" y="149"/>
                  </a:lnTo>
                  <a:lnTo>
                    <a:pt x="1641" y="146"/>
                  </a:lnTo>
                  <a:lnTo>
                    <a:pt x="1637" y="143"/>
                  </a:lnTo>
                  <a:lnTo>
                    <a:pt x="1637" y="141"/>
                  </a:lnTo>
                  <a:lnTo>
                    <a:pt x="1638" y="141"/>
                  </a:lnTo>
                  <a:lnTo>
                    <a:pt x="1640" y="141"/>
                  </a:lnTo>
                  <a:lnTo>
                    <a:pt x="1646" y="143"/>
                  </a:lnTo>
                  <a:lnTo>
                    <a:pt x="1649" y="145"/>
                  </a:lnTo>
                  <a:lnTo>
                    <a:pt x="1657" y="146"/>
                  </a:lnTo>
                  <a:lnTo>
                    <a:pt x="1678" y="146"/>
                  </a:lnTo>
                  <a:lnTo>
                    <a:pt x="1681" y="148"/>
                  </a:lnTo>
                  <a:lnTo>
                    <a:pt x="1690" y="148"/>
                  </a:lnTo>
                  <a:lnTo>
                    <a:pt x="1693" y="149"/>
                  </a:lnTo>
                  <a:lnTo>
                    <a:pt x="1703" y="151"/>
                  </a:lnTo>
                  <a:lnTo>
                    <a:pt x="1708" y="151"/>
                  </a:lnTo>
                  <a:lnTo>
                    <a:pt x="1711" y="152"/>
                  </a:lnTo>
                  <a:lnTo>
                    <a:pt x="1715" y="152"/>
                  </a:lnTo>
                  <a:lnTo>
                    <a:pt x="1719" y="154"/>
                  </a:lnTo>
                  <a:lnTo>
                    <a:pt x="1717" y="156"/>
                  </a:lnTo>
                  <a:lnTo>
                    <a:pt x="1706" y="156"/>
                  </a:lnTo>
                  <a:lnTo>
                    <a:pt x="1703" y="156"/>
                  </a:lnTo>
                  <a:lnTo>
                    <a:pt x="1698" y="156"/>
                  </a:lnTo>
                  <a:lnTo>
                    <a:pt x="1697" y="156"/>
                  </a:lnTo>
                  <a:lnTo>
                    <a:pt x="1693" y="157"/>
                  </a:lnTo>
                  <a:lnTo>
                    <a:pt x="1690" y="159"/>
                  </a:lnTo>
                  <a:lnTo>
                    <a:pt x="1687" y="159"/>
                  </a:lnTo>
                  <a:lnTo>
                    <a:pt x="1690" y="160"/>
                  </a:lnTo>
                  <a:lnTo>
                    <a:pt x="1692" y="160"/>
                  </a:lnTo>
                  <a:lnTo>
                    <a:pt x="1700" y="159"/>
                  </a:lnTo>
                  <a:lnTo>
                    <a:pt x="1723" y="157"/>
                  </a:lnTo>
                  <a:lnTo>
                    <a:pt x="1726" y="157"/>
                  </a:lnTo>
                  <a:lnTo>
                    <a:pt x="1726" y="159"/>
                  </a:lnTo>
                  <a:lnTo>
                    <a:pt x="1723" y="162"/>
                  </a:lnTo>
                  <a:lnTo>
                    <a:pt x="1720" y="165"/>
                  </a:lnTo>
                  <a:lnTo>
                    <a:pt x="1715" y="167"/>
                  </a:lnTo>
                  <a:lnTo>
                    <a:pt x="1714" y="167"/>
                  </a:lnTo>
                  <a:lnTo>
                    <a:pt x="1717" y="162"/>
                  </a:lnTo>
                  <a:lnTo>
                    <a:pt x="1717" y="162"/>
                  </a:lnTo>
                  <a:lnTo>
                    <a:pt x="1715" y="162"/>
                  </a:lnTo>
                  <a:lnTo>
                    <a:pt x="1711" y="160"/>
                  </a:lnTo>
                  <a:lnTo>
                    <a:pt x="1711" y="160"/>
                  </a:lnTo>
                  <a:lnTo>
                    <a:pt x="1711" y="160"/>
                  </a:lnTo>
                  <a:lnTo>
                    <a:pt x="1711" y="160"/>
                  </a:lnTo>
                  <a:lnTo>
                    <a:pt x="1709" y="164"/>
                  </a:lnTo>
                  <a:lnTo>
                    <a:pt x="1711" y="165"/>
                  </a:lnTo>
                  <a:lnTo>
                    <a:pt x="1711" y="167"/>
                  </a:lnTo>
                  <a:lnTo>
                    <a:pt x="1706" y="168"/>
                  </a:lnTo>
                  <a:lnTo>
                    <a:pt x="1704" y="168"/>
                  </a:lnTo>
                  <a:lnTo>
                    <a:pt x="1701" y="168"/>
                  </a:lnTo>
                  <a:lnTo>
                    <a:pt x="1701" y="168"/>
                  </a:lnTo>
                  <a:lnTo>
                    <a:pt x="1701" y="168"/>
                  </a:lnTo>
                  <a:lnTo>
                    <a:pt x="1701" y="170"/>
                  </a:lnTo>
                  <a:lnTo>
                    <a:pt x="1701" y="170"/>
                  </a:lnTo>
                  <a:lnTo>
                    <a:pt x="1700" y="171"/>
                  </a:lnTo>
                  <a:lnTo>
                    <a:pt x="1700" y="173"/>
                  </a:lnTo>
                  <a:lnTo>
                    <a:pt x="1701" y="173"/>
                  </a:lnTo>
                  <a:lnTo>
                    <a:pt x="1703" y="175"/>
                  </a:lnTo>
                  <a:lnTo>
                    <a:pt x="1711" y="173"/>
                  </a:lnTo>
                  <a:lnTo>
                    <a:pt x="1715" y="171"/>
                  </a:lnTo>
                  <a:lnTo>
                    <a:pt x="1720" y="168"/>
                  </a:lnTo>
                  <a:lnTo>
                    <a:pt x="1726" y="160"/>
                  </a:lnTo>
                  <a:lnTo>
                    <a:pt x="1731" y="157"/>
                  </a:lnTo>
                  <a:lnTo>
                    <a:pt x="1733" y="157"/>
                  </a:lnTo>
                  <a:lnTo>
                    <a:pt x="1734" y="157"/>
                  </a:lnTo>
                  <a:lnTo>
                    <a:pt x="1749" y="157"/>
                  </a:lnTo>
                  <a:lnTo>
                    <a:pt x="1756" y="159"/>
                  </a:lnTo>
                  <a:lnTo>
                    <a:pt x="1764" y="162"/>
                  </a:lnTo>
                  <a:lnTo>
                    <a:pt x="1769" y="164"/>
                  </a:lnTo>
                  <a:lnTo>
                    <a:pt x="1772" y="167"/>
                  </a:lnTo>
                  <a:lnTo>
                    <a:pt x="1772" y="167"/>
                  </a:lnTo>
                  <a:lnTo>
                    <a:pt x="1772" y="168"/>
                  </a:lnTo>
                  <a:lnTo>
                    <a:pt x="1771" y="170"/>
                  </a:lnTo>
                  <a:lnTo>
                    <a:pt x="1761" y="170"/>
                  </a:lnTo>
                  <a:lnTo>
                    <a:pt x="1758" y="171"/>
                  </a:lnTo>
                  <a:lnTo>
                    <a:pt x="1756" y="171"/>
                  </a:lnTo>
                  <a:lnTo>
                    <a:pt x="1756" y="173"/>
                  </a:lnTo>
                  <a:lnTo>
                    <a:pt x="1756" y="173"/>
                  </a:lnTo>
                  <a:lnTo>
                    <a:pt x="1756" y="175"/>
                  </a:lnTo>
                  <a:lnTo>
                    <a:pt x="1761" y="175"/>
                  </a:lnTo>
                  <a:lnTo>
                    <a:pt x="1764" y="175"/>
                  </a:lnTo>
                  <a:lnTo>
                    <a:pt x="1771" y="176"/>
                  </a:lnTo>
                  <a:lnTo>
                    <a:pt x="1771" y="178"/>
                  </a:lnTo>
                  <a:lnTo>
                    <a:pt x="1772" y="179"/>
                  </a:lnTo>
                  <a:lnTo>
                    <a:pt x="1772" y="179"/>
                  </a:lnTo>
                  <a:lnTo>
                    <a:pt x="1780" y="179"/>
                  </a:lnTo>
                  <a:lnTo>
                    <a:pt x="1782" y="179"/>
                  </a:lnTo>
                  <a:lnTo>
                    <a:pt x="1782" y="181"/>
                  </a:lnTo>
                  <a:lnTo>
                    <a:pt x="1780" y="182"/>
                  </a:lnTo>
                  <a:lnTo>
                    <a:pt x="1777" y="184"/>
                  </a:lnTo>
                  <a:lnTo>
                    <a:pt x="1774" y="187"/>
                  </a:lnTo>
                  <a:lnTo>
                    <a:pt x="1775" y="186"/>
                  </a:lnTo>
                  <a:lnTo>
                    <a:pt x="1783" y="182"/>
                  </a:lnTo>
                  <a:lnTo>
                    <a:pt x="1786" y="182"/>
                  </a:lnTo>
                  <a:lnTo>
                    <a:pt x="1788" y="182"/>
                  </a:lnTo>
                  <a:lnTo>
                    <a:pt x="1794" y="186"/>
                  </a:lnTo>
                  <a:lnTo>
                    <a:pt x="1797" y="187"/>
                  </a:lnTo>
                  <a:lnTo>
                    <a:pt x="1802" y="192"/>
                  </a:lnTo>
                  <a:lnTo>
                    <a:pt x="1801" y="192"/>
                  </a:lnTo>
                  <a:lnTo>
                    <a:pt x="1797" y="193"/>
                  </a:lnTo>
                  <a:lnTo>
                    <a:pt x="1808" y="197"/>
                  </a:lnTo>
                  <a:lnTo>
                    <a:pt x="1813" y="197"/>
                  </a:lnTo>
                  <a:lnTo>
                    <a:pt x="1823" y="195"/>
                  </a:lnTo>
                  <a:lnTo>
                    <a:pt x="1827" y="195"/>
                  </a:lnTo>
                  <a:lnTo>
                    <a:pt x="1835" y="193"/>
                  </a:lnTo>
                  <a:lnTo>
                    <a:pt x="1845" y="192"/>
                  </a:lnTo>
                  <a:lnTo>
                    <a:pt x="1853" y="192"/>
                  </a:lnTo>
                  <a:lnTo>
                    <a:pt x="1857" y="190"/>
                  </a:lnTo>
                  <a:lnTo>
                    <a:pt x="1868" y="190"/>
                  </a:lnTo>
                  <a:lnTo>
                    <a:pt x="1879" y="190"/>
                  </a:lnTo>
                  <a:lnTo>
                    <a:pt x="1889" y="192"/>
                  </a:lnTo>
                  <a:lnTo>
                    <a:pt x="1898" y="193"/>
                  </a:lnTo>
                  <a:lnTo>
                    <a:pt x="1908" y="198"/>
                  </a:lnTo>
                  <a:lnTo>
                    <a:pt x="1913" y="201"/>
                  </a:lnTo>
                  <a:lnTo>
                    <a:pt x="1914" y="203"/>
                  </a:lnTo>
                  <a:lnTo>
                    <a:pt x="1916" y="206"/>
                  </a:lnTo>
                  <a:lnTo>
                    <a:pt x="1916" y="208"/>
                  </a:lnTo>
                  <a:lnTo>
                    <a:pt x="1917" y="211"/>
                  </a:lnTo>
                  <a:lnTo>
                    <a:pt x="1916" y="212"/>
                  </a:lnTo>
                  <a:lnTo>
                    <a:pt x="1916" y="214"/>
                  </a:lnTo>
                  <a:lnTo>
                    <a:pt x="1914" y="217"/>
                  </a:lnTo>
                  <a:lnTo>
                    <a:pt x="1914" y="219"/>
                  </a:lnTo>
                  <a:lnTo>
                    <a:pt x="1913" y="222"/>
                  </a:lnTo>
                  <a:lnTo>
                    <a:pt x="1914" y="225"/>
                  </a:lnTo>
                  <a:lnTo>
                    <a:pt x="1919" y="225"/>
                  </a:lnTo>
                  <a:lnTo>
                    <a:pt x="1927" y="228"/>
                  </a:lnTo>
                  <a:lnTo>
                    <a:pt x="1930" y="228"/>
                  </a:lnTo>
                  <a:lnTo>
                    <a:pt x="1930" y="233"/>
                  </a:lnTo>
                  <a:lnTo>
                    <a:pt x="1931" y="236"/>
                  </a:lnTo>
                  <a:lnTo>
                    <a:pt x="1931" y="242"/>
                  </a:lnTo>
                  <a:lnTo>
                    <a:pt x="1933" y="244"/>
                  </a:lnTo>
                  <a:lnTo>
                    <a:pt x="1936" y="245"/>
                  </a:lnTo>
                  <a:lnTo>
                    <a:pt x="1936" y="247"/>
                  </a:lnTo>
                  <a:lnTo>
                    <a:pt x="1933" y="253"/>
                  </a:lnTo>
                  <a:lnTo>
                    <a:pt x="1931" y="255"/>
                  </a:lnTo>
                  <a:lnTo>
                    <a:pt x="1928" y="256"/>
                  </a:lnTo>
                  <a:lnTo>
                    <a:pt x="1933" y="255"/>
                  </a:lnTo>
                  <a:lnTo>
                    <a:pt x="1935" y="253"/>
                  </a:lnTo>
                  <a:lnTo>
                    <a:pt x="1936" y="249"/>
                  </a:lnTo>
                  <a:lnTo>
                    <a:pt x="1938" y="249"/>
                  </a:lnTo>
                  <a:lnTo>
                    <a:pt x="1939" y="247"/>
                  </a:lnTo>
                  <a:lnTo>
                    <a:pt x="1939" y="242"/>
                  </a:lnTo>
                  <a:lnTo>
                    <a:pt x="1938" y="239"/>
                  </a:lnTo>
                  <a:lnTo>
                    <a:pt x="1938" y="236"/>
                  </a:lnTo>
                  <a:lnTo>
                    <a:pt x="1939" y="234"/>
                  </a:lnTo>
                  <a:lnTo>
                    <a:pt x="1944" y="230"/>
                  </a:lnTo>
                  <a:lnTo>
                    <a:pt x="1947" y="228"/>
                  </a:lnTo>
                  <a:lnTo>
                    <a:pt x="1950" y="228"/>
                  </a:lnTo>
                  <a:lnTo>
                    <a:pt x="1960" y="227"/>
                  </a:lnTo>
                  <a:lnTo>
                    <a:pt x="1963" y="227"/>
                  </a:lnTo>
                  <a:lnTo>
                    <a:pt x="1968" y="227"/>
                  </a:lnTo>
                  <a:lnTo>
                    <a:pt x="1971" y="227"/>
                  </a:lnTo>
                  <a:lnTo>
                    <a:pt x="1974" y="225"/>
                  </a:lnTo>
                  <a:lnTo>
                    <a:pt x="1977" y="227"/>
                  </a:lnTo>
                  <a:lnTo>
                    <a:pt x="1982" y="228"/>
                  </a:lnTo>
                  <a:lnTo>
                    <a:pt x="1999" y="230"/>
                  </a:lnTo>
                  <a:lnTo>
                    <a:pt x="2002" y="230"/>
                  </a:lnTo>
                  <a:lnTo>
                    <a:pt x="2015" y="231"/>
                  </a:lnTo>
                  <a:lnTo>
                    <a:pt x="2017" y="231"/>
                  </a:lnTo>
                  <a:lnTo>
                    <a:pt x="2018" y="230"/>
                  </a:lnTo>
                  <a:lnTo>
                    <a:pt x="2028" y="225"/>
                  </a:lnTo>
                  <a:lnTo>
                    <a:pt x="2031" y="225"/>
                  </a:lnTo>
                  <a:lnTo>
                    <a:pt x="2031" y="227"/>
                  </a:lnTo>
                  <a:lnTo>
                    <a:pt x="2032" y="228"/>
                  </a:lnTo>
                  <a:lnTo>
                    <a:pt x="2034" y="230"/>
                  </a:lnTo>
                  <a:lnTo>
                    <a:pt x="2036" y="233"/>
                  </a:lnTo>
                  <a:lnTo>
                    <a:pt x="2037" y="238"/>
                  </a:lnTo>
                  <a:lnTo>
                    <a:pt x="2039" y="238"/>
                  </a:lnTo>
                  <a:lnTo>
                    <a:pt x="2040" y="239"/>
                  </a:lnTo>
                  <a:lnTo>
                    <a:pt x="2047" y="241"/>
                  </a:lnTo>
                  <a:lnTo>
                    <a:pt x="2051" y="242"/>
                  </a:lnTo>
                  <a:lnTo>
                    <a:pt x="2053" y="247"/>
                  </a:lnTo>
                  <a:lnTo>
                    <a:pt x="2056" y="250"/>
                  </a:lnTo>
                  <a:lnTo>
                    <a:pt x="2062" y="250"/>
                  </a:lnTo>
                  <a:lnTo>
                    <a:pt x="2069" y="249"/>
                  </a:lnTo>
                  <a:lnTo>
                    <a:pt x="2075" y="244"/>
                  </a:lnTo>
                  <a:lnTo>
                    <a:pt x="2075" y="241"/>
                  </a:lnTo>
                  <a:lnTo>
                    <a:pt x="2073" y="238"/>
                  </a:lnTo>
                  <a:lnTo>
                    <a:pt x="2072" y="234"/>
                  </a:lnTo>
                  <a:lnTo>
                    <a:pt x="2070" y="230"/>
                  </a:lnTo>
                  <a:lnTo>
                    <a:pt x="2064" y="228"/>
                  </a:lnTo>
                  <a:lnTo>
                    <a:pt x="2064" y="227"/>
                  </a:lnTo>
                  <a:lnTo>
                    <a:pt x="2067" y="225"/>
                  </a:lnTo>
                  <a:lnTo>
                    <a:pt x="2069" y="222"/>
                  </a:lnTo>
                  <a:lnTo>
                    <a:pt x="2069" y="220"/>
                  </a:lnTo>
                  <a:lnTo>
                    <a:pt x="2069" y="216"/>
                  </a:lnTo>
                  <a:lnTo>
                    <a:pt x="2073" y="216"/>
                  </a:lnTo>
                  <a:lnTo>
                    <a:pt x="2080" y="217"/>
                  </a:lnTo>
                  <a:lnTo>
                    <a:pt x="2089" y="219"/>
                  </a:lnTo>
                  <a:lnTo>
                    <a:pt x="2099" y="220"/>
                  </a:lnTo>
                  <a:lnTo>
                    <a:pt x="2103" y="220"/>
                  </a:lnTo>
                  <a:lnTo>
                    <a:pt x="2105" y="222"/>
                  </a:lnTo>
                  <a:lnTo>
                    <a:pt x="2108" y="223"/>
                  </a:lnTo>
                  <a:lnTo>
                    <a:pt x="2110" y="220"/>
                  </a:lnTo>
                  <a:lnTo>
                    <a:pt x="2111" y="220"/>
                  </a:lnTo>
                  <a:lnTo>
                    <a:pt x="2116" y="222"/>
                  </a:lnTo>
                  <a:lnTo>
                    <a:pt x="2118" y="222"/>
                  </a:lnTo>
                  <a:lnTo>
                    <a:pt x="2124" y="222"/>
                  </a:lnTo>
                  <a:lnTo>
                    <a:pt x="2130" y="222"/>
                  </a:lnTo>
                  <a:lnTo>
                    <a:pt x="2138" y="222"/>
                  </a:lnTo>
                  <a:lnTo>
                    <a:pt x="2144" y="222"/>
                  </a:lnTo>
                  <a:lnTo>
                    <a:pt x="2148" y="222"/>
                  </a:lnTo>
                  <a:lnTo>
                    <a:pt x="2149" y="222"/>
                  </a:lnTo>
                  <a:lnTo>
                    <a:pt x="2154" y="225"/>
                  </a:lnTo>
                  <a:lnTo>
                    <a:pt x="2162" y="228"/>
                  </a:lnTo>
                  <a:lnTo>
                    <a:pt x="2168" y="228"/>
                  </a:lnTo>
                  <a:lnTo>
                    <a:pt x="2176" y="231"/>
                  </a:lnTo>
                  <a:lnTo>
                    <a:pt x="2184" y="233"/>
                  </a:lnTo>
                  <a:lnTo>
                    <a:pt x="2189" y="234"/>
                  </a:lnTo>
                  <a:lnTo>
                    <a:pt x="2190" y="234"/>
                  </a:lnTo>
                  <a:lnTo>
                    <a:pt x="2190" y="236"/>
                  </a:lnTo>
                  <a:lnTo>
                    <a:pt x="2190" y="236"/>
                  </a:lnTo>
                  <a:lnTo>
                    <a:pt x="2195" y="238"/>
                  </a:lnTo>
                  <a:lnTo>
                    <a:pt x="2204" y="244"/>
                  </a:lnTo>
                  <a:lnTo>
                    <a:pt x="2206" y="245"/>
                  </a:lnTo>
                  <a:lnTo>
                    <a:pt x="2209" y="245"/>
                  </a:lnTo>
                  <a:lnTo>
                    <a:pt x="2212" y="247"/>
                  </a:lnTo>
                  <a:lnTo>
                    <a:pt x="2212" y="247"/>
                  </a:lnTo>
                  <a:lnTo>
                    <a:pt x="2214" y="247"/>
                  </a:lnTo>
                  <a:lnTo>
                    <a:pt x="2215" y="249"/>
                  </a:lnTo>
                  <a:lnTo>
                    <a:pt x="2217" y="249"/>
                  </a:lnTo>
                  <a:lnTo>
                    <a:pt x="2222" y="250"/>
                  </a:lnTo>
                  <a:lnTo>
                    <a:pt x="2225" y="252"/>
                  </a:lnTo>
                  <a:lnTo>
                    <a:pt x="2226" y="255"/>
                  </a:lnTo>
                  <a:lnTo>
                    <a:pt x="2226" y="255"/>
                  </a:lnTo>
                  <a:lnTo>
                    <a:pt x="2223" y="253"/>
                  </a:lnTo>
                  <a:lnTo>
                    <a:pt x="2225" y="255"/>
                  </a:lnTo>
                  <a:lnTo>
                    <a:pt x="2225" y="256"/>
                  </a:lnTo>
                  <a:lnTo>
                    <a:pt x="2228" y="256"/>
                  </a:lnTo>
                  <a:lnTo>
                    <a:pt x="2231" y="258"/>
                  </a:lnTo>
                  <a:lnTo>
                    <a:pt x="2233" y="258"/>
                  </a:lnTo>
                  <a:lnTo>
                    <a:pt x="2234" y="260"/>
                  </a:lnTo>
                  <a:lnTo>
                    <a:pt x="2234" y="261"/>
                  </a:lnTo>
                  <a:lnTo>
                    <a:pt x="2234" y="263"/>
                  </a:lnTo>
                  <a:lnTo>
                    <a:pt x="2236" y="263"/>
                  </a:lnTo>
                  <a:lnTo>
                    <a:pt x="2237" y="261"/>
                  </a:lnTo>
                  <a:lnTo>
                    <a:pt x="2237" y="260"/>
                  </a:lnTo>
                  <a:lnTo>
                    <a:pt x="2231" y="256"/>
                  </a:lnTo>
                  <a:lnTo>
                    <a:pt x="2230" y="255"/>
                  </a:lnTo>
                  <a:lnTo>
                    <a:pt x="2231" y="256"/>
                  </a:lnTo>
                  <a:lnTo>
                    <a:pt x="2239" y="260"/>
                  </a:lnTo>
                  <a:lnTo>
                    <a:pt x="2242" y="263"/>
                  </a:lnTo>
                  <a:lnTo>
                    <a:pt x="2241" y="263"/>
                  </a:lnTo>
                  <a:lnTo>
                    <a:pt x="2241" y="263"/>
                  </a:lnTo>
                  <a:lnTo>
                    <a:pt x="2241" y="264"/>
                  </a:lnTo>
                  <a:lnTo>
                    <a:pt x="2242" y="263"/>
                  </a:lnTo>
                  <a:lnTo>
                    <a:pt x="2244" y="263"/>
                  </a:lnTo>
                  <a:lnTo>
                    <a:pt x="2245" y="264"/>
                  </a:lnTo>
                  <a:lnTo>
                    <a:pt x="2247" y="264"/>
                  </a:lnTo>
                  <a:lnTo>
                    <a:pt x="2250" y="266"/>
                  </a:lnTo>
                  <a:lnTo>
                    <a:pt x="2274" y="277"/>
                  </a:lnTo>
                  <a:lnTo>
                    <a:pt x="2274" y="279"/>
                  </a:lnTo>
                  <a:lnTo>
                    <a:pt x="2274" y="280"/>
                  </a:lnTo>
                  <a:lnTo>
                    <a:pt x="2275" y="282"/>
                  </a:lnTo>
                  <a:lnTo>
                    <a:pt x="2275" y="283"/>
                  </a:lnTo>
                  <a:lnTo>
                    <a:pt x="2272" y="285"/>
                  </a:lnTo>
                  <a:lnTo>
                    <a:pt x="2275" y="285"/>
                  </a:lnTo>
                  <a:lnTo>
                    <a:pt x="2277" y="285"/>
                  </a:lnTo>
                  <a:lnTo>
                    <a:pt x="2277" y="283"/>
                  </a:lnTo>
                  <a:lnTo>
                    <a:pt x="2278" y="283"/>
                  </a:lnTo>
                  <a:lnTo>
                    <a:pt x="2280" y="285"/>
                  </a:lnTo>
                  <a:lnTo>
                    <a:pt x="2280" y="285"/>
                  </a:lnTo>
                  <a:lnTo>
                    <a:pt x="2280" y="288"/>
                  </a:lnTo>
                  <a:lnTo>
                    <a:pt x="2278" y="290"/>
                  </a:lnTo>
                  <a:lnTo>
                    <a:pt x="2278" y="291"/>
                  </a:lnTo>
                  <a:lnTo>
                    <a:pt x="2280" y="294"/>
                  </a:lnTo>
                  <a:lnTo>
                    <a:pt x="2280" y="294"/>
                  </a:lnTo>
                  <a:lnTo>
                    <a:pt x="2282" y="296"/>
                  </a:lnTo>
                  <a:lnTo>
                    <a:pt x="2282" y="299"/>
                  </a:lnTo>
                  <a:lnTo>
                    <a:pt x="2280" y="301"/>
                  </a:lnTo>
                  <a:lnTo>
                    <a:pt x="2278" y="304"/>
                  </a:lnTo>
                  <a:lnTo>
                    <a:pt x="2280" y="304"/>
                  </a:lnTo>
                  <a:lnTo>
                    <a:pt x="2283" y="304"/>
                  </a:lnTo>
                  <a:lnTo>
                    <a:pt x="2283" y="304"/>
                  </a:lnTo>
                  <a:lnTo>
                    <a:pt x="2285" y="305"/>
                  </a:lnTo>
                  <a:lnTo>
                    <a:pt x="2286" y="307"/>
                  </a:lnTo>
                  <a:lnTo>
                    <a:pt x="2286" y="308"/>
                  </a:lnTo>
                  <a:lnTo>
                    <a:pt x="2286" y="310"/>
                  </a:lnTo>
                  <a:lnTo>
                    <a:pt x="2286" y="310"/>
                  </a:lnTo>
                  <a:lnTo>
                    <a:pt x="2288" y="310"/>
                  </a:lnTo>
                  <a:lnTo>
                    <a:pt x="2289" y="308"/>
                  </a:lnTo>
                  <a:lnTo>
                    <a:pt x="2289" y="307"/>
                  </a:lnTo>
                  <a:lnTo>
                    <a:pt x="2291" y="307"/>
                  </a:lnTo>
                  <a:lnTo>
                    <a:pt x="2293" y="308"/>
                  </a:lnTo>
                  <a:lnTo>
                    <a:pt x="2291" y="313"/>
                  </a:lnTo>
                  <a:lnTo>
                    <a:pt x="2293" y="313"/>
                  </a:lnTo>
                  <a:lnTo>
                    <a:pt x="2293" y="312"/>
                  </a:lnTo>
                  <a:lnTo>
                    <a:pt x="2293" y="312"/>
                  </a:lnTo>
                  <a:lnTo>
                    <a:pt x="2294" y="310"/>
                  </a:lnTo>
                  <a:lnTo>
                    <a:pt x="2296" y="310"/>
                  </a:lnTo>
                  <a:lnTo>
                    <a:pt x="2296" y="308"/>
                  </a:lnTo>
                  <a:lnTo>
                    <a:pt x="2294" y="307"/>
                  </a:lnTo>
                  <a:lnTo>
                    <a:pt x="2294" y="305"/>
                  </a:lnTo>
                  <a:lnTo>
                    <a:pt x="2291" y="305"/>
                  </a:lnTo>
                  <a:lnTo>
                    <a:pt x="2289" y="304"/>
                  </a:lnTo>
                  <a:lnTo>
                    <a:pt x="2289" y="304"/>
                  </a:lnTo>
                  <a:lnTo>
                    <a:pt x="2291" y="302"/>
                  </a:lnTo>
                  <a:lnTo>
                    <a:pt x="2291" y="302"/>
                  </a:lnTo>
                  <a:lnTo>
                    <a:pt x="2293" y="299"/>
                  </a:lnTo>
                  <a:lnTo>
                    <a:pt x="2293" y="299"/>
                  </a:lnTo>
                  <a:lnTo>
                    <a:pt x="2293" y="297"/>
                  </a:lnTo>
                  <a:lnTo>
                    <a:pt x="2291" y="296"/>
                  </a:lnTo>
                  <a:lnTo>
                    <a:pt x="2291" y="294"/>
                  </a:lnTo>
                  <a:lnTo>
                    <a:pt x="2288" y="294"/>
                  </a:lnTo>
                  <a:lnTo>
                    <a:pt x="2288" y="293"/>
                  </a:lnTo>
                  <a:lnTo>
                    <a:pt x="2286" y="293"/>
                  </a:lnTo>
                  <a:lnTo>
                    <a:pt x="2285" y="293"/>
                  </a:lnTo>
                  <a:lnTo>
                    <a:pt x="2285" y="293"/>
                  </a:lnTo>
                  <a:lnTo>
                    <a:pt x="2285" y="291"/>
                  </a:lnTo>
                  <a:lnTo>
                    <a:pt x="2286" y="291"/>
                  </a:lnTo>
                  <a:lnTo>
                    <a:pt x="2294" y="291"/>
                  </a:lnTo>
                  <a:lnTo>
                    <a:pt x="2297" y="291"/>
                  </a:lnTo>
                  <a:lnTo>
                    <a:pt x="2299" y="291"/>
                  </a:lnTo>
                  <a:lnTo>
                    <a:pt x="2300" y="291"/>
                  </a:lnTo>
                  <a:lnTo>
                    <a:pt x="2305" y="293"/>
                  </a:lnTo>
                  <a:lnTo>
                    <a:pt x="2305" y="293"/>
                  </a:lnTo>
                  <a:lnTo>
                    <a:pt x="2304" y="293"/>
                  </a:lnTo>
                  <a:lnTo>
                    <a:pt x="2302" y="296"/>
                  </a:lnTo>
                  <a:lnTo>
                    <a:pt x="2302" y="296"/>
                  </a:lnTo>
                  <a:lnTo>
                    <a:pt x="2302" y="297"/>
                  </a:lnTo>
                  <a:lnTo>
                    <a:pt x="2304" y="297"/>
                  </a:lnTo>
                  <a:lnTo>
                    <a:pt x="2305" y="297"/>
                  </a:lnTo>
                  <a:lnTo>
                    <a:pt x="2304" y="296"/>
                  </a:lnTo>
                  <a:lnTo>
                    <a:pt x="2304" y="294"/>
                  </a:lnTo>
                  <a:lnTo>
                    <a:pt x="2304" y="294"/>
                  </a:lnTo>
                  <a:lnTo>
                    <a:pt x="2305" y="294"/>
                  </a:lnTo>
                  <a:lnTo>
                    <a:pt x="2307" y="296"/>
                  </a:lnTo>
                  <a:lnTo>
                    <a:pt x="2307" y="296"/>
                  </a:lnTo>
                  <a:lnTo>
                    <a:pt x="2312" y="296"/>
                  </a:lnTo>
                  <a:lnTo>
                    <a:pt x="2313" y="296"/>
                  </a:lnTo>
                  <a:lnTo>
                    <a:pt x="2315" y="296"/>
                  </a:lnTo>
                  <a:lnTo>
                    <a:pt x="2313" y="294"/>
                  </a:lnTo>
                  <a:lnTo>
                    <a:pt x="2307" y="293"/>
                  </a:lnTo>
                  <a:lnTo>
                    <a:pt x="2307" y="293"/>
                  </a:lnTo>
                  <a:lnTo>
                    <a:pt x="2313" y="293"/>
                  </a:lnTo>
                  <a:lnTo>
                    <a:pt x="2315" y="294"/>
                  </a:lnTo>
                  <a:lnTo>
                    <a:pt x="2318" y="294"/>
                  </a:lnTo>
                  <a:lnTo>
                    <a:pt x="2321" y="294"/>
                  </a:lnTo>
                  <a:lnTo>
                    <a:pt x="2324" y="296"/>
                  </a:lnTo>
                  <a:lnTo>
                    <a:pt x="2327" y="299"/>
                  </a:lnTo>
                  <a:lnTo>
                    <a:pt x="2330" y="302"/>
                  </a:lnTo>
                  <a:lnTo>
                    <a:pt x="2334" y="304"/>
                  </a:lnTo>
                  <a:lnTo>
                    <a:pt x="2337" y="305"/>
                  </a:lnTo>
                  <a:lnTo>
                    <a:pt x="2343" y="310"/>
                  </a:lnTo>
                  <a:lnTo>
                    <a:pt x="2343" y="310"/>
                  </a:lnTo>
                  <a:lnTo>
                    <a:pt x="2343" y="310"/>
                  </a:lnTo>
                  <a:lnTo>
                    <a:pt x="2343" y="312"/>
                  </a:lnTo>
                  <a:lnTo>
                    <a:pt x="2341" y="312"/>
                  </a:lnTo>
                  <a:lnTo>
                    <a:pt x="2343" y="312"/>
                  </a:lnTo>
                  <a:lnTo>
                    <a:pt x="2345" y="312"/>
                  </a:lnTo>
                  <a:lnTo>
                    <a:pt x="2346" y="312"/>
                  </a:lnTo>
                  <a:lnTo>
                    <a:pt x="2346" y="312"/>
                  </a:lnTo>
                  <a:lnTo>
                    <a:pt x="2348" y="313"/>
                  </a:lnTo>
                  <a:lnTo>
                    <a:pt x="2348" y="313"/>
                  </a:lnTo>
                  <a:lnTo>
                    <a:pt x="2346" y="315"/>
                  </a:lnTo>
                  <a:lnTo>
                    <a:pt x="2353" y="315"/>
                  </a:lnTo>
                  <a:lnTo>
                    <a:pt x="2354" y="315"/>
                  </a:lnTo>
                  <a:lnTo>
                    <a:pt x="2354" y="316"/>
                  </a:lnTo>
                  <a:lnTo>
                    <a:pt x="2353" y="318"/>
                  </a:lnTo>
                  <a:lnTo>
                    <a:pt x="2353" y="318"/>
                  </a:lnTo>
                  <a:lnTo>
                    <a:pt x="2351" y="318"/>
                  </a:lnTo>
                  <a:lnTo>
                    <a:pt x="2351" y="318"/>
                  </a:lnTo>
                  <a:lnTo>
                    <a:pt x="2348" y="318"/>
                  </a:lnTo>
                  <a:lnTo>
                    <a:pt x="2345" y="319"/>
                  </a:lnTo>
                  <a:lnTo>
                    <a:pt x="2343" y="321"/>
                  </a:lnTo>
                  <a:lnTo>
                    <a:pt x="2341" y="323"/>
                  </a:lnTo>
                  <a:lnTo>
                    <a:pt x="2343" y="326"/>
                  </a:lnTo>
                  <a:lnTo>
                    <a:pt x="2341" y="326"/>
                  </a:lnTo>
                  <a:lnTo>
                    <a:pt x="2341" y="327"/>
                  </a:lnTo>
                  <a:lnTo>
                    <a:pt x="2337" y="327"/>
                  </a:lnTo>
                  <a:lnTo>
                    <a:pt x="2335" y="326"/>
                  </a:lnTo>
                  <a:lnTo>
                    <a:pt x="2334" y="326"/>
                  </a:lnTo>
                  <a:lnTo>
                    <a:pt x="2332" y="324"/>
                  </a:lnTo>
                  <a:lnTo>
                    <a:pt x="2330" y="323"/>
                  </a:lnTo>
                  <a:lnTo>
                    <a:pt x="2330" y="323"/>
                  </a:lnTo>
                  <a:lnTo>
                    <a:pt x="2329" y="323"/>
                  </a:lnTo>
                  <a:lnTo>
                    <a:pt x="2330" y="324"/>
                  </a:lnTo>
                  <a:lnTo>
                    <a:pt x="2332" y="326"/>
                  </a:lnTo>
                  <a:lnTo>
                    <a:pt x="2334" y="327"/>
                  </a:lnTo>
                  <a:lnTo>
                    <a:pt x="2335" y="329"/>
                  </a:lnTo>
                  <a:lnTo>
                    <a:pt x="2335" y="331"/>
                  </a:lnTo>
                  <a:lnTo>
                    <a:pt x="2334" y="331"/>
                  </a:lnTo>
                  <a:lnTo>
                    <a:pt x="2332" y="331"/>
                  </a:lnTo>
                  <a:lnTo>
                    <a:pt x="2330" y="329"/>
                  </a:lnTo>
                  <a:lnTo>
                    <a:pt x="2329" y="329"/>
                  </a:lnTo>
                  <a:lnTo>
                    <a:pt x="2324" y="331"/>
                  </a:lnTo>
                  <a:lnTo>
                    <a:pt x="2323" y="331"/>
                  </a:lnTo>
                  <a:lnTo>
                    <a:pt x="2323" y="331"/>
                  </a:lnTo>
                  <a:lnTo>
                    <a:pt x="2323" y="329"/>
                  </a:lnTo>
                  <a:lnTo>
                    <a:pt x="2319" y="329"/>
                  </a:lnTo>
                  <a:lnTo>
                    <a:pt x="2318" y="329"/>
                  </a:lnTo>
                  <a:lnTo>
                    <a:pt x="2318" y="329"/>
                  </a:lnTo>
                  <a:lnTo>
                    <a:pt x="2316" y="327"/>
                  </a:lnTo>
                  <a:lnTo>
                    <a:pt x="2315" y="326"/>
                  </a:lnTo>
                  <a:lnTo>
                    <a:pt x="2313" y="326"/>
                  </a:lnTo>
                  <a:lnTo>
                    <a:pt x="2312" y="326"/>
                  </a:lnTo>
                  <a:lnTo>
                    <a:pt x="2310" y="326"/>
                  </a:lnTo>
                  <a:lnTo>
                    <a:pt x="2313" y="327"/>
                  </a:lnTo>
                  <a:lnTo>
                    <a:pt x="2316" y="331"/>
                  </a:lnTo>
                  <a:lnTo>
                    <a:pt x="2316" y="331"/>
                  </a:lnTo>
                  <a:lnTo>
                    <a:pt x="2315" y="332"/>
                  </a:lnTo>
                  <a:lnTo>
                    <a:pt x="2318" y="332"/>
                  </a:lnTo>
                  <a:lnTo>
                    <a:pt x="2318" y="331"/>
                  </a:lnTo>
                  <a:lnTo>
                    <a:pt x="2318" y="332"/>
                  </a:lnTo>
                  <a:lnTo>
                    <a:pt x="2318" y="335"/>
                  </a:lnTo>
                  <a:lnTo>
                    <a:pt x="2316" y="335"/>
                  </a:lnTo>
                  <a:lnTo>
                    <a:pt x="2312" y="337"/>
                  </a:lnTo>
                  <a:lnTo>
                    <a:pt x="2313" y="337"/>
                  </a:lnTo>
                  <a:lnTo>
                    <a:pt x="2315" y="337"/>
                  </a:lnTo>
                  <a:lnTo>
                    <a:pt x="2316" y="337"/>
                  </a:lnTo>
                  <a:lnTo>
                    <a:pt x="2318" y="337"/>
                  </a:lnTo>
                  <a:lnTo>
                    <a:pt x="2318" y="338"/>
                  </a:lnTo>
                  <a:lnTo>
                    <a:pt x="2318" y="342"/>
                  </a:lnTo>
                  <a:lnTo>
                    <a:pt x="2318" y="342"/>
                  </a:lnTo>
                  <a:lnTo>
                    <a:pt x="2316" y="343"/>
                  </a:lnTo>
                  <a:lnTo>
                    <a:pt x="2313" y="345"/>
                  </a:lnTo>
                  <a:lnTo>
                    <a:pt x="2310" y="345"/>
                  </a:lnTo>
                  <a:lnTo>
                    <a:pt x="2308" y="345"/>
                  </a:lnTo>
                  <a:lnTo>
                    <a:pt x="2307" y="345"/>
                  </a:lnTo>
                  <a:lnTo>
                    <a:pt x="2307" y="346"/>
                  </a:lnTo>
                  <a:lnTo>
                    <a:pt x="2305" y="346"/>
                  </a:lnTo>
                  <a:lnTo>
                    <a:pt x="2307" y="346"/>
                  </a:lnTo>
                  <a:lnTo>
                    <a:pt x="2308" y="346"/>
                  </a:lnTo>
                  <a:lnTo>
                    <a:pt x="2310" y="346"/>
                  </a:lnTo>
                  <a:lnTo>
                    <a:pt x="2310" y="348"/>
                  </a:lnTo>
                  <a:lnTo>
                    <a:pt x="2308" y="348"/>
                  </a:lnTo>
                  <a:lnTo>
                    <a:pt x="2308" y="349"/>
                  </a:lnTo>
                  <a:lnTo>
                    <a:pt x="2308" y="349"/>
                  </a:lnTo>
                  <a:lnTo>
                    <a:pt x="2308" y="351"/>
                  </a:lnTo>
                  <a:lnTo>
                    <a:pt x="2308" y="351"/>
                  </a:lnTo>
                  <a:lnTo>
                    <a:pt x="2310" y="351"/>
                  </a:lnTo>
                  <a:lnTo>
                    <a:pt x="2313" y="353"/>
                  </a:lnTo>
                  <a:lnTo>
                    <a:pt x="2315" y="353"/>
                  </a:lnTo>
                  <a:lnTo>
                    <a:pt x="2315" y="353"/>
                  </a:lnTo>
                  <a:lnTo>
                    <a:pt x="2316" y="354"/>
                  </a:lnTo>
                  <a:lnTo>
                    <a:pt x="2316" y="356"/>
                  </a:lnTo>
                  <a:lnTo>
                    <a:pt x="2316" y="356"/>
                  </a:lnTo>
                  <a:lnTo>
                    <a:pt x="2312" y="356"/>
                  </a:lnTo>
                  <a:lnTo>
                    <a:pt x="2312" y="356"/>
                  </a:lnTo>
                  <a:lnTo>
                    <a:pt x="2310" y="354"/>
                  </a:lnTo>
                  <a:lnTo>
                    <a:pt x="2310" y="354"/>
                  </a:lnTo>
                  <a:lnTo>
                    <a:pt x="2308" y="353"/>
                  </a:lnTo>
                  <a:lnTo>
                    <a:pt x="2308" y="354"/>
                  </a:lnTo>
                  <a:lnTo>
                    <a:pt x="2308" y="357"/>
                  </a:lnTo>
                  <a:lnTo>
                    <a:pt x="2308" y="357"/>
                  </a:lnTo>
                  <a:lnTo>
                    <a:pt x="2307" y="359"/>
                  </a:lnTo>
                  <a:lnTo>
                    <a:pt x="2305" y="359"/>
                  </a:lnTo>
                  <a:lnTo>
                    <a:pt x="2304" y="359"/>
                  </a:lnTo>
                  <a:lnTo>
                    <a:pt x="2302" y="357"/>
                  </a:lnTo>
                  <a:lnTo>
                    <a:pt x="2302" y="356"/>
                  </a:lnTo>
                  <a:lnTo>
                    <a:pt x="2302" y="356"/>
                  </a:lnTo>
                  <a:lnTo>
                    <a:pt x="2302" y="354"/>
                  </a:lnTo>
                  <a:lnTo>
                    <a:pt x="2302" y="353"/>
                  </a:lnTo>
                  <a:lnTo>
                    <a:pt x="2302" y="354"/>
                  </a:lnTo>
                  <a:lnTo>
                    <a:pt x="2300" y="356"/>
                  </a:lnTo>
                  <a:lnTo>
                    <a:pt x="2299" y="357"/>
                  </a:lnTo>
                  <a:lnTo>
                    <a:pt x="2297" y="357"/>
                  </a:lnTo>
                  <a:lnTo>
                    <a:pt x="2296" y="357"/>
                  </a:lnTo>
                  <a:lnTo>
                    <a:pt x="2294" y="356"/>
                  </a:lnTo>
                  <a:lnTo>
                    <a:pt x="2293" y="354"/>
                  </a:lnTo>
                  <a:lnTo>
                    <a:pt x="2289" y="353"/>
                  </a:lnTo>
                  <a:lnTo>
                    <a:pt x="2288" y="351"/>
                  </a:lnTo>
                  <a:lnTo>
                    <a:pt x="2285" y="348"/>
                  </a:lnTo>
                  <a:lnTo>
                    <a:pt x="2280" y="348"/>
                  </a:lnTo>
                  <a:lnTo>
                    <a:pt x="2277" y="346"/>
                  </a:lnTo>
                  <a:lnTo>
                    <a:pt x="2275" y="346"/>
                  </a:lnTo>
                  <a:lnTo>
                    <a:pt x="2274" y="346"/>
                  </a:lnTo>
                  <a:lnTo>
                    <a:pt x="2272" y="346"/>
                  </a:lnTo>
                  <a:lnTo>
                    <a:pt x="2272" y="346"/>
                  </a:lnTo>
                  <a:lnTo>
                    <a:pt x="2271" y="345"/>
                  </a:lnTo>
                  <a:lnTo>
                    <a:pt x="2271" y="345"/>
                  </a:lnTo>
                  <a:lnTo>
                    <a:pt x="2267" y="343"/>
                  </a:lnTo>
                  <a:lnTo>
                    <a:pt x="2266" y="342"/>
                  </a:lnTo>
                  <a:lnTo>
                    <a:pt x="2266" y="340"/>
                  </a:lnTo>
                  <a:lnTo>
                    <a:pt x="2266" y="340"/>
                  </a:lnTo>
                  <a:lnTo>
                    <a:pt x="2266" y="337"/>
                  </a:lnTo>
                  <a:lnTo>
                    <a:pt x="2264" y="334"/>
                  </a:lnTo>
                  <a:lnTo>
                    <a:pt x="2263" y="331"/>
                  </a:lnTo>
                  <a:lnTo>
                    <a:pt x="2256" y="329"/>
                  </a:lnTo>
                  <a:lnTo>
                    <a:pt x="2250" y="327"/>
                  </a:lnTo>
                  <a:lnTo>
                    <a:pt x="2248" y="327"/>
                  </a:lnTo>
                  <a:lnTo>
                    <a:pt x="2247" y="327"/>
                  </a:lnTo>
                  <a:lnTo>
                    <a:pt x="2242" y="331"/>
                  </a:lnTo>
                  <a:lnTo>
                    <a:pt x="2239" y="331"/>
                  </a:lnTo>
                  <a:lnTo>
                    <a:pt x="2230" y="331"/>
                  </a:lnTo>
                  <a:lnTo>
                    <a:pt x="2230" y="331"/>
                  </a:lnTo>
                  <a:lnTo>
                    <a:pt x="2228" y="329"/>
                  </a:lnTo>
                  <a:lnTo>
                    <a:pt x="2226" y="327"/>
                  </a:lnTo>
                  <a:lnTo>
                    <a:pt x="2228" y="326"/>
                  </a:lnTo>
                  <a:lnTo>
                    <a:pt x="2228" y="324"/>
                  </a:lnTo>
                  <a:lnTo>
                    <a:pt x="2226" y="324"/>
                  </a:lnTo>
                  <a:lnTo>
                    <a:pt x="2226" y="324"/>
                  </a:lnTo>
                  <a:lnTo>
                    <a:pt x="2225" y="323"/>
                  </a:lnTo>
                  <a:lnTo>
                    <a:pt x="2223" y="321"/>
                  </a:lnTo>
                  <a:lnTo>
                    <a:pt x="2222" y="319"/>
                  </a:lnTo>
                  <a:lnTo>
                    <a:pt x="2222" y="318"/>
                  </a:lnTo>
                  <a:lnTo>
                    <a:pt x="2222" y="318"/>
                  </a:lnTo>
                  <a:lnTo>
                    <a:pt x="2223" y="318"/>
                  </a:lnTo>
                  <a:lnTo>
                    <a:pt x="2225" y="318"/>
                  </a:lnTo>
                  <a:lnTo>
                    <a:pt x="2225" y="315"/>
                  </a:lnTo>
                  <a:lnTo>
                    <a:pt x="2226" y="315"/>
                  </a:lnTo>
                  <a:lnTo>
                    <a:pt x="2226" y="313"/>
                  </a:lnTo>
                  <a:lnTo>
                    <a:pt x="2226" y="310"/>
                  </a:lnTo>
                  <a:lnTo>
                    <a:pt x="2226" y="308"/>
                  </a:lnTo>
                  <a:lnTo>
                    <a:pt x="2226" y="310"/>
                  </a:lnTo>
                  <a:lnTo>
                    <a:pt x="2223" y="313"/>
                  </a:lnTo>
                  <a:lnTo>
                    <a:pt x="2223" y="313"/>
                  </a:lnTo>
                  <a:lnTo>
                    <a:pt x="2222" y="313"/>
                  </a:lnTo>
                  <a:lnTo>
                    <a:pt x="2222" y="313"/>
                  </a:lnTo>
                  <a:lnTo>
                    <a:pt x="2220" y="313"/>
                  </a:lnTo>
                  <a:lnTo>
                    <a:pt x="2218" y="313"/>
                  </a:lnTo>
                  <a:lnTo>
                    <a:pt x="2218" y="310"/>
                  </a:lnTo>
                  <a:lnTo>
                    <a:pt x="2218" y="308"/>
                  </a:lnTo>
                  <a:lnTo>
                    <a:pt x="2218" y="310"/>
                  </a:lnTo>
                  <a:lnTo>
                    <a:pt x="2217" y="310"/>
                  </a:lnTo>
                  <a:lnTo>
                    <a:pt x="2215" y="312"/>
                  </a:lnTo>
                  <a:lnTo>
                    <a:pt x="2215" y="312"/>
                  </a:lnTo>
                  <a:lnTo>
                    <a:pt x="2215" y="313"/>
                  </a:lnTo>
                  <a:lnTo>
                    <a:pt x="2215" y="315"/>
                  </a:lnTo>
                  <a:lnTo>
                    <a:pt x="2214" y="315"/>
                  </a:lnTo>
                  <a:lnTo>
                    <a:pt x="2211" y="315"/>
                  </a:lnTo>
                  <a:lnTo>
                    <a:pt x="2211" y="313"/>
                  </a:lnTo>
                  <a:lnTo>
                    <a:pt x="2209" y="316"/>
                  </a:lnTo>
                  <a:lnTo>
                    <a:pt x="2209" y="318"/>
                  </a:lnTo>
                  <a:lnTo>
                    <a:pt x="2209" y="321"/>
                  </a:lnTo>
                  <a:lnTo>
                    <a:pt x="2209" y="323"/>
                  </a:lnTo>
                  <a:lnTo>
                    <a:pt x="2211" y="324"/>
                  </a:lnTo>
                  <a:lnTo>
                    <a:pt x="2214" y="326"/>
                  </a:lnTo>
                  <a:lnTo>
                    <a:pt x="2215" y="327"/>
                  </a:lnTo>
                  <a:lnTo>
                    <a:pt x="2215" y="329"/>
                  </a:lnTo>
                  <a:lnTo>
                    <a:pt x="2215" y="329"/>
                  </a:lnTo>
                  <a:lnTo>
                    <a:pt x="2214" y="332"/>
                  </a:lnTo>
                  <a:lnTo>
                    <a:pt x="2212" y="332"/>
                  </a:lnTo>
                  <a:lnTo>
                    <a:pt x="2211" y="337"/>
                  </a:lnTo>
                  <a:lnTo>
                    <a:pt x="2211" y="337"/>
                  </a:lnTo>
                  <a:lnTo>
                    <a:pt x="2206" y="340"/>
                  </a:lnTo>
                  <a:lnTo>
                    <a:pt x="2203" y="342"/>
                  </a:lnTo>
                  <a:lnTo>
                    <a:pt x="2201" y="343"/>
                  </a:lnTo>
                  <a:lnTo>
                    <a:pt x="2198" y="346"/>
                  </a:lnTo>
                  <a:lnTo>
                    <a:pt x="2193" y="346"/>
                  </a:lnTo>
                  <a:lnTo>
                    <a:pt x="2187" y="351"/>
                  </a:lnTo>
                  <a:lnTo>
                    <a:pt x="2184" y="351"/>
                  </a:lnTo>
                  <a:lnTo>
                    <a:pt x="2181" y="349"/>
                  </a:lnTo>
                  <a:lnTo>
                    <a:pt x="2173" y="348"/>
                  </a:lnTo>
                  <a:lnTo>
                    <a:pt x="2171" y="348"/>
                  </a:lnTo>
                  <a:lnTo>
                    <a:pt x="2168" y="343"/>
                  </a:lnTo>
                  <a:lnTo>
                    <a:pt x="2166" y="343"/>
                  </a:lnTo>
                  <a:lnTo>
                    <a:pt x="2165" y="342"/>
                  </a:lnTo>
                  <a:lnTo>
                    <a:pt x="2160" y="340"/>
                  </a:lnTo>
                  <a:lnTo>
                    <a:pt x="2157" y="342"/>
                  </a:lnTo>
                  <a:lnTo>
                    <a:pt x="2154" y="340"/>
                  </a:lnTo>
                  <a:lnTo>
                    <a:pt x="2152" y="342"/>
                  </a:lnTo>
                  <a:lnTo>
                    <a:pt x="2154" y="342"/>
                  </a:lnTo>
                  <a:lnTo>
                    <a:pt x="2157" y="342"/>
                  </a:lnTo>
                  <a:lnTo>
                    <a:pt x="2162" y="342"/>
                  </a:lnTo>
                  <a:lnTo>
                    <a:pt x="2163" y="342"/>
                  </a:lnTo>
                  <a:lnTo>
                    <a:pt x="2165" y="343"/>
                  </a:lnTo>
                  <a:lnTo>
                    <a:pt x="2166" y="345"/>
                  </a:lnTo>
                  <a:lnTo>
                    <a:pt x="2165" y="346"/>
                  </a:lnTo>
                  <a:lnTo>
                    <a:pt x="2163" y="346"/>
                  </a:lnTo>
                  <a:lnTo>
                    <a:pt x="2160" y="345"/>
                  </a:lnTo>
                  <a:lnTo>
                    <a:pt x="2155" y="346"/>
                  </a:lnTo>
                  <a:lnTo>
                    <a:pt x="2154" y="345"/>
                  </a:lnTo>
                  <a:lnTo>
                    <a:pt x="2149" y="343"/>
                  </a:lnTo>
                  <a:lnTo>
                    <a:pt x="2144" y="346"/>
                  </a:lnTo>
                  <a:lnTo>
                    <a:pt x="2140" y="346"/>
                  </a:lnTo>
                  <a:lnTo>
                    <a:pt x="2135" y="348"/>
                  </a:lnTo>
                  <a:lnTo>
                    <a:pt x="2127" y="349"/>
                  </a:lnTo>
                  <a:lnTo>
                    <a:pt x="2129" y="349"/>
                  </a:lnTo>
                  <a:lnTo>
                    <a:pt x="2135" y="348"/>
                  </a:lnTo>
                  <a:lnTo>
                    <a:pt x="2138" y="348"/>
                  </a:lnTo>
                  <a:lnTo>
                    <a:pt x="2143" y="346"/>
                  </a:lnTo>
                  <a:lnTo>
                    <a:pt x="2146" y="346"/>
                  </a:lnTo>
                  <a:lnTo>
                    <a:pt x="2148" y="345"/>
                  </a:lnTo>
                  <a:lnTo>
                    <a:pt x="2149" y="345"/>
                  </a:lnTo>
                  <a:lnTo>
                    <a:pt x="2151" y="345"/>
                  </a:lnTo>
                  <a:lnTo>
                    <a:pt x="2152" y="346"/>
                  </a:lnTo>
                  <a:lnTo>
                    <a:pt x="2152" y="346"/>
                  </a:lnTo>
                  <a:lnTo>
                    <a:pt x="2154" y="349"/>
                  </a:lnTo>
                  <a:lnTo>
                    <a:pt x="2152" y="349"/>
                  </a:lnTo>
                  <a:lnTo>
                    <a:pt x="2151" y="351"/>
                  </a:lnTo>
                  <a:lnTo>
                    <a:pt x="2151" y="351"/>
                  </a:lnTo>
                  <a:lnTo>
                    <a:pt x="2155" y="349"/>
                  </a:lnTo>
                  <a:lnTo>
                    <a:pt x="2159" y="351"/>
                  </a:lnTo>
                  <a:lnTo>
                    <a:pt x="2160" y="351"/>
                  </a:lnTo>
                  <a:lnTo>
                    <a:pt x="2163" y="348"/>
                  </a:lnTo>
                  <a:lnTo>
                    <a:pt x="2168" y="348"/>
                  </a:lnTo>
                  <a:lnTo>
                    <a:pt x="2168" y="348"/>
                  </a:lnTo>
                  <a:lnTo>
                    <a:pt x="2170" y="348"/>
                  </a:lnTo>
                  <a:lnTo>
                    <a:pt x="2168" y="353"/>
                  </a:lnTo>
                  <a:lnTo>
                    <a:pt x="2168" y="354"/>
                  </a:lnTo>
                  <a:lnTo>
                    <a:pt x="2173" y="359"/>
                  </a:lnTo>
                  <a:lnTo>
                    <a:pt x="2176" y="360"/>
                  </a:lnTo>
                  <a:lnTo>
                    <a:pt x="2177" y="360"/>
                  </a:lnTo>
                  <a:lnTo>
                    <a:pt x="2179" y="360"/>
                  </a:lnTo>
                  <a:lnTo>
                    <a:pt x="2179" y="357"/>
                  </a:lnTo>
                  <a:lnTo>
                    <a:pt x="2181" y="357"/>
                  </a:lnTo>
                  <a:lnTo>
                    <a:pt x="2182" y="357"/>
                  </a:lnTo>
                  <a:lnTo>
                    <a:pt x="2182" y="359"/>
                  </a:lnTo>
                  <a:lnTo>
                    <a:pt x="2184" y="362"/>
                  </a:lnTo>
                  <a:lnTo>
                    <a:pt x="2184" y="364"/>
                  </a:lnTo>
                  <a:lnTo>
                    <a:pt x="2184" y="365"/>
                  </a:lnTo>
                  <a:lnTo>
                    <a:pt x="2185" y="365"/>
                  </a:lnTo>
                  <a:lnTo>
                    <a:pt x="2187" y="367"/>
                  </a:lnTo>
                  <a:lnTo>
                    <a:pt x="2187" y="368"/>
                  </a:lnTo>
                  <a:lnTo>
                    <a:pt x="2187" y="373"/>
                  </a:lnTo>
                  <a:lnTo>
                    <a:pt x="2187" y="373"/>
                  </a:lnTo>
                  <a:lnTo>
                    <a:pt x="2185" y="373"/>
                  </a:lnTo>
                  <a:lnTo>
                    <a:pt x="2184" y="375"/>
                  </a:lnTo>
                  <a:lnTo>
                    <a:pt x="2184" y="375"/>
                  </a:lnTo>
                  <a:lnTo>
                    <a:pt x="2187" y="375"/>
                  </a:lnTo>
                  <a:lnTo>
                    <a:pt x="2187" y="376"/>
                  </a:lnTo>
                  <a:lnTo>
                    <a:pt x="2187" y="378"/>
                  </a:lnTo>
                  <a:lnTo>
                    <a:pt x="2187" y="379"/>
                  </a:lnTo>
                  <a:lnTo>
                    <a:pt x="2187" y="379"/>
                  </a:lnTo>
                  <a:lnTo>
                    <a:pt x="2189" y="378"/>
                  </a:lnTo>
                  <a:lnTo>
                    <a:pt x="2189" y="376"/>
                  </a:lnTo>
                  <a:lnTo>
                    <a:pt x="2189" y="376"/>
                  </a:lnTo>
                  <a:lnTo>
                    <a:pt x="2190" y="379"/>
                  </a:lnTo>
                  <a:lnTo>
                    <a:pt x="2190" y="381"/>
                  </a:lnTo>
                  <a:lnTo>
                    <a:pt x="2192" y="381"/>
                  </a:lnTo>
                  <a:lnTo>
                    <a:pt x="2196" y="384"/>
                  </a:lnTo>
                  <a:lnTo>
                    <a:pt x="2196" y="384"/>
                  </a:lnTo>
                  <a:lnTo>
                    <a:pt x="2198" y="386"/>
                  </a:lnTo>
                  <a:lnTo>
                    <a:pt x="2196" y="387"/>
                  </a:lnTo>
                  <a:lnTo>
                    <a:pt x="2195" y="387"/>
                  </a:lnTo>
                  <a:lnTo>
                    <a:pt x="2196" y="389"/>
                  </a:lnTo>
                  <a:lnTo>
                    <a:pt x="2196" y="390"/>
                  </a:lnTo>
                  <a:lnTo>
                    <a:pt x="2198" y="392"/>
                  </a:lnTo>
                  <a:lnTo>
                    <a:pt x="2200" y="394"/>
                  </a:lnTo>
                  <a:lnTo>
                    <a:pt x="2200" y="395"/>
                  </a:lnTo>
                  <a:lnTo>
                    <a:pt x="2198" y="397"/>
                  </a:lnTo>
                  <a:lnTo>
                    <a:pt x="2195" y="400"/>
                  </a:lnTo>
                  <a:lnTo>
                    <a:pt x="2193" y="400"/>
                  </a:lnTo>
                  <a:lnTo>
                    <a:pt x="2193" y="401"/>
                  </a:lnTo>
                  <a:lnTo>
                    <a:pt x="2193" y="403"/>
                  </a:lnTo>
                  <a:lnTo>
                    <a:pt x="2192" y="403"/>
                  </a:lnTo>
                  <a:lnTo>
                    <a:pt x="2190" y="403"/>
                  </a:lnTo>
                  <a:lnTo>
                    <a:pt x="2177" y="398"/>
                  </a:lnTo>
                  <a:lnTo>
                    <a:pt x="2173" y="398"/>
                  </a:lnTo>
                  <a:lnTo>
                    <a:pt x="2168" y="397"/>
                  </a:lnTo>
                  <a:lnTo>
                    <a:pt x="2166" y="397"/>
                  </a:lnTo>
                  <a:lnTo>
                    <a:pt x="2166" y="397"/>
                  </a:lnTo>
                  <a:lnTo>
                    <a:pt x="2166" y="395"/>
                  </a:lnTo>
                  <a:lnTo>
                    <a:pt x="2168" y="394"/>
                  </a:lnTo>
                  <a:lnTo>
                    <a:pt x="2168" y="394"/>
                  </a:lnTo>
                  <a:lnTo>
                    <a:pt x="2166" y="394"/>
                  </a:lnTo>
                  <a:lnTo>
                    <a:pt x="2166" y="394"/>
                  </a:lnTo>
                  <a:lnTo>
                    <a:pt x="2165" y="394"/>
                  </a:lnTo>
                  <a:lnTo>
                    <a:pt x="2163" y="394"/>
                  </a:lnTo>
                  <a:lnTo>
                    <a:pt x="2163" y="394"/>
                  </a:lnTo>
                  <a:lnTo>
                    <a:pt x="2162" y="395"/>
                  </a:lnTo>
                  <a:lnTo>
                    <a:pt x="2162" y="395"/>
                  </a:lnTo>
                  <a:lnTo>
                    <a:pt x="2162" y="395"/>
                  </a:lnTo>
                  <a:lnTo>
                    <a:pt x="2163" y="397"/>
                  </a:lnTo>
                  <a:lnTo>
                    <a:pt x="2165" y="397"/>
                  </a:lnTo>
                  <a:lnTo>
                    <a:pt x="2165" y="398"/>
                  </a:lnTo>
                  <a:lnTo>
                    <a:pt x="2162" y="398"/>
                  </a:lnTo>
                  <a:lnTo>
                    <a:pt x="2159" y="400"/>
                  </a:lnTo>
                  <a:lnTo>
                    <a:pt x="2154" y="401"/>
                  </a:lnTo>
                  <a:lnTo>
                    <a:pt x="2152" y="403"/>
                  </a:lnTo>
                  <a:lnTo>
                    <a:pt x="2143" y="406"/>
                  </a:lnTo>
                  <a:lnTo>
                    <a:pt x="2140" y="408"/>
                  </a:lnTo>
                  <a:lnTo>
                    <a:pt x="2138" y="408"/>
                  </a:lnTo>
                  <a:lnTo>
                    <a:pt x="2138" y="408"/>
                  </a:lnTo>
                  <a:lnTo>
                    <a:pt x="2136" y="409"/>
                  </a:lnTo>
                  <a:lnTo>
                    <a:pt x="2130" y="412"/>
                  </a:lnTo>
                  <a:lnTo>
                    <a:pt x="2130" y="412"/>
                  </a:lnTo>
                  <a:lnTo>
                    <a:pt x="2129" y="414"/>
                  </a:lnTo>
                  <a:lnTo>
                    <a:pt x="2127" y="414"/>
                  </a:lnTo>
                  <a:lnTo>
                    <a:pt x="2124" y="414"/>
                  </a:lnTo>
                  <a:lnTo>
                    <a:pt x="2121" y="416"/>
                  </a:lnTo>
                  <a:lnTo>
                    <a:pt x="2116" y="417"/>
                  </a:lnTo>
                  <a:lnTo>
                    <a:pt x="2114" y="417"/>
                  </a:lnTo>
                  <a:lnTo>
                    <a:pt x="2110" y="420"/>
                  </a:lnTo>
                  <a:lnTo>
                    <a:pt x="2107" y="423"/>
                  </a:lnTo>
                  <a:lnTo>
                    <a:pt x="2105" y="423"/>
                  </a:lnTo>
                  <a:lnTo>
                    <a:pt x="2102" y="422"/>
                  </a:lnTo>
                  <a:lnTo>
                    <a:pt x="2102" y="423"/>
                  </a:lnTo>
                  <a:lnTo>
                    <a:pt x="2102" y="425"/>
                  </a:lnTo>
                  <a:lnTo>
                    <a:pt x="2103" y="427"/>
                  </a:lnTo>
                  <a:lnTo>
                    <a:pt x="2103" y="427"/>
                  </a:lnTo>
                  <a:lnTo>
                    <a:pt x="2102" y="427"/>
                  </a:lnTo>
                  <a:lnTo>
                    <a:pt x="2100" y="425"/>
                  </a:lnTo>
                  <a:lnTo>
                    <a:pt x="2100" y="427"/>
                  </a:lnTo>
                  <a:lnTo>
                    <a:pt x="2100" y="427"/>
                  </a:lnTo>
                  <a:lnTo>
                    <a:pt x="2099" y="428"/>
                  </a:lnTo>
                  <a:lnTo>
                    <a:pt x="2097" y="428"/>
                  </a:lnTo>
                  <a:lnTo>
                    <a:pt x="2095" y="430"/>
                  </a:lnTo>
                  <a:lnTo>
                    <a:pt x="2095" y="430"/>
                  </a:lnTo>
                  <a:lnTo>
                    <a:pt x="2095" y="431"/>
                  </a:lnTo>
                  <a:lnTo>
                    <a:pt x="2094" y="433"/>
                  </a:lnTo>
                  <a:lnTo>
                    <a:pt x="2091" y="435"/>
                  </a:lnTo>
                  <a:lnTo>
                    <a:pt x="2091" y="435"/>
                  </a:lnTo>
                  <a:lnTo>
                    <a:pt x="2089" y="436"/>
                  </a:lnTo>
                  <a:lnTo>
                    <a:pt x="2088" y="436"/>
                  </a:lnTo>
                  <a:lnTo>
                    <a:pt x="2086" y="436"/>
                  </a:lnTo>
                  <a:lnTo>
                    <a:pt x="2083" y="439"/>
                  </a:lnTo>
                  <a:lnTo>
                    <a:pt x="2075" y="442"/>
                  </a:lnTo>
                  <a:lnTo>
                    <a:pt x="2073" y="444"/>
                  </a:lnTo>
                  <a:lnTo>
                    <a:pt x="2070" y="446"/>
                  </a:lnTo>
                  <a:lnTo>
                    <a:pt x="2070" y="446"/>
                  </a:lnTo>
                  <a:lnTo>
                    <a:pt x="2070" y="447"/>
                  </a:lnTo>
                  <a:lnTo>
                    <a:pt x="2069" y="449"/>
                  </a:lnTo>
                  <a:lnTo>
                    <a:pt x="2067" y="453"/>
                  </a:lnTo>
                  <a:lnTo>
                    <a:pt x="2067" y="455"/>
                  </a:lnTo>
                  <a:lnTo>
                    <a:pt x="2067" y="455"/>
                  </a:lnTo>
                  <a:lnTo>
                    <a:pt x="2064" y="455"/>
                  </a:lnTo>
                  <a:lnTo>
                    <a:pt x="2061" y="453"/>
                  </a:lnTo>
                  <a:lnTo>
                    <a:pt x="2061" y="452"/>
                  </a:lnTo>
                  <a:lnTo>
                    <a:pt x="2059" y="452"/>
                  </a:lnTo>
                  <a:lnTo>
                    <a:pt x="2059" y="450"/>
                  </a:lnTo>
                  <a:lnTo>
                    <a:pt x="2059" y="449"/>
                  </a:lnTo>
                  <a:lnTo>
                    <a:pt x="2059" y="449"/>
                  </a:lnTo>
                  <a:lnTo>
                    <a:pt x="2056" y="446"/>
                  </a:lnTo>
                  <a:lnTo>
                    <a:pt x="2051" y="442"/>
                  </a:lnTo>
                  <a:lnTo>
                    <a:pt x="2050" y="441"/>
                  </a:lnTo>
                  <a:lnTo>
                    <a:pt x="2043" y="442"/>
                  </a:lnTo>
                  <a:lnTo>
                    <a:pt x="2042" y="442"/>
                  </a:lnTo>
                  <a:lnTo>
                    <a:pt x="2039" y="442"/>
                  </a:lnTo>
                  <a:lnTo>
                    <a:pt x="2034" y="442"/>
                  </a:lnTo>
                  <a:lnTo>
                    <a:pt x="2029" y="444"/>
                  </a:lnTo>
                  <a:lnTo>
                    <a:pt x="2028" y="444"/>
                  </a:lnTo>
                  <a:lnTo>
                    <a:pt x="2021" y="446"/>
                  </a:lnTo>
                  <a:lnTo>
                    <a:pt x="2017" y="447"/>
                  </a:lnTo>
                  <a:lnTo>
                    <a:pt x="2010" y="455"/>
                  </a:lnTo>
                  <a:lnTo>
                    <a:pt x="2009" y="457"/>
                  </a:lnTo>
                  <a:lnTo>
                    <a:pt x="2007" y="458"/>
                  </a:lnTo>
                  <a:lnTo>
                    <a:pt x="2006" y="458"/>
                  </a:lnTo>
                  <a:lnTo>
                    <a:pt x="2006" y="457"/>
                  </a:lnTo>
                  <a:lnTo>
                    <a:pt x="2006" y="455"/>
                  </a:lnTo>
                  <a:lnTo>
                    <a:pt x="2006" y="452"/>
                  </a:lnTo>
                  <a:lnTo>
                    <a:pt x="2007" y="450"/>
                  </a:lnTo>
                  <a:lnTo>
                    <a:pt x="2007" y="447"/>
                  </a:lnTo>
                  <a:lnTo>
                    <a:pt x="2007" y="446"/>
                  </a:lnTo>
                  <a:lnTo>
                    <a:pt x="2009" y="444"/>
                  </a:lnTo>
                  <a:lnTo>
                    <a:pt x="2006" y="444"/>
                  </a:lnTo>
                  <a:lnTo>
                    <a:pt x="2002" y="447"/>
                  </a:lnTo>
                  <a:lnTo>
                    <a:pt x="1998" y="449"/>
                  </a:lnTo>
                  <a:lnTo>
                    <a:pt x="1995" y="450"/>
                  </a:lnTo>
                  <a:lnTo>
                    <a:pt x="1993" y="452"/>
                  </a:lnTo>
                  <a:lnTo>
                    <a:pt x="1991" y="452"/>
                  </a:lnTo>
                  <a:lnTo>
                    <a:pt x="1990" y="452"/>
                  </a:lnTo>
                  <a:lnTo>
                    <a:pt x="1990" y="455"/>
                  </a:lnTo>
                  <a:lnTo>
                    <a:pt x="1990" y="458"/>
                  </a:lnTo>
                  <a:lnTo>
                    <a:pt x="1988" y="458"/>
                  </a:lnTo>
                  <a:lnTo>
                    <a:pt x="1987" y="458"/>
                  </a:lnTo>
                  <a:lnTo>
                    <a:pt x="1985" y="457"/>
                  </a:lnTo>
                  <a:lnTo>
                    <a:pt x="1984" y="455"/>
                  </a:lnTo>
                  <a:lnTo>
                    <a:pt x="1982" y="453"/>
                  </a:lnTo>
                  <a:lnTo>
                    <a:pt x="1980" y="453"/>
                  </a:lnTo>
                  <a:lnTo>
                    <a:pt x="1980" y="453"/>
                  </a:lnTo>
                  <a:lnTo>
                    <a:pt x="1979" y="455"/>
                  </a:lnTo>
                  <a:lnTo>
                    <a:pt x="1976" y="457"/>
                  </a:lnTo>
                  <a:lnTo>
                    <a:pt x="1977" y="455"/>
                  </a:lnTo>
                  <a:lnTo>
                    <a:pt x="1974" y="453"/>
                  </a:lnTo>
                  <a:lnTo>
                    <a:pt x="1972" y="453"/>
                  </a:lnTo>
                  <a:lnTo>
                    <a:pt x="1971" y="453"/>
                  </a:lnTo>
                  <a:lnTo>
                    <a:pt x="1971" y="453"/>
                  </a:lnTo>
                  <a:lnTo>
                    <a:pt x="1969" y="455"/>
                  </a:lnTo>
                  <a:lnTo>
                    <a:pt x="1968" y="457"/>
                  </a:lnTo>
                  <a:lnTo>
                    <a:pt x="1968" y="457"/>
                  </a:lnTo>
                  <a:lnTo>
                    <a:pt x="1966" y="458"/>
                  </a:lnTo>
                  <a:lnTo>
                    <a:pt x="1965" y="460"/>
                  </a:lnTo>
                  <a:lnTo>
                    <a:pt x="1965" y="461"/>
                  </a:lnTo>
                  <a:lnTo>
                    <a:pt x="1965" y="464"/>
                  </a:lnTo>
                  <a:lnTo>
                    <a:pt x="1965" y="469"/>
                  </a:lnTo>
                  <a:lnTo>
                    <a:pt x="1961" y="474"/>
                  </a:lnTo>
                  <a:lnTo>
                    <a:pt x="1960" y="472"/>
                  </a:lnTo>
                  <a:lnTo>
                    <a:pt x="1960" y="472"/>
                  </a:lnTo>
                  <a:lnTo>
                    <a:pt x="1960" y="474"/>
                  </a:lnTo>
                  <a:lnTo>
                    <a:pt x="1960" y="475"/>
                  </a:lnTo>
                  <a:lnTo>
                    <a:pt x="1960" y="475"/>
                  </a:lnTo>
                  <a:lnTo>
                    <a:pt x="1960" y="477"/>
                  </a:lnTo>
                  <a:lnTo>
                    <a:pt x="1958" y="477"/>
                  </a:lnTo>
                  <a:lnTo>
                    <a:pt x="1955" y="480"/>
                  </a:lnTo>
                  <a:lnTo>
                    <a:pt x="1952" y="482"/>
                  </a:lnTo>
                  <a:lnTo>
                    <a:pt x="1947" y="488"/>
                  </a:lnTo>
                  <a:lnTo>
                    <a:pt x="1946" y="491"/>
                  </a:lnTo>
                  <a:lnTo>
                    <a:pt x="1946" y="496"/>
                  </a:lnTo>
                  <a:lnTo>
                    <a:pt x="1946" y="498"/>
                  </a:lnTo>
                  <a:lnTo>
                    <a:pt x="1946" y="499"/>
                  </a:lnTo>
                  <a:lnTo>
                    <a:pt x="1947" y="499"/>
                  </a:lnTo>
                  <a:lnTo>
                    <a:pt x="1949" y="501"/>
                  </a:lnTo>
                  <a:lnTo>
                    <a:pt x="1952" y="502"/>
                  </a:lnTo>
                  <a:lnTo>
                    <a:pt x="1952" y="502"/>
                  </a:lnTo>
                  <a:lnTo>
                    <a:pt x="1952" y="502"/>
                  </a:lnTo>
                  <a:lnTo>
                    <a:pt x="1952" y="502"/>
                  </a:lnTo>
                  <a:lnTo>
                    <a:pt x="1954" y="499"/>
                  </a:lnTo>
                  <a:lnTo>
                    <a:pt x="1955" y="498"/>
                  </a:lnTo>
                  <a:lnTo>
                    <a:pt x="1957" y="498"/>
                  </a:lnTo>
                  <a:lnTo>
                    <a:pt x="1961" y="501"/>
                  </a:lnTo>
                  <a:lnTo>
                    <a:pt x="1963" y="501"/>
                  </a:lnTo>
                  <a:lnTo>
                    <a:pt x="1963" y="504"/>
                  </a:lnTo>
                  <a:lnTo>
                    <a:pt x="1963" y="505"/>
                  </a:lnTo>
                  <a:lnTo>
                    <a:pt x="1961" y="505"/>
                  </a:lnTo>
                  <a:lnTo>
                    <a:pt x="1960" y="509"/>
                  </a:lnTo>
                  <a:lnTo>
                    <a:pt x="1957" y="510"/>
                  </a:lnTo>
                  <a:lnTo>
                    <a:pt x="1957" y="512"/>
                  </a:lnTo>
                  <a:lnTo>
                    <a:pt x="1957" y="513"/>
                  </a:lnTo>
                  <a:lnTo>
                    <a:pt x="1957" y="516"/>
                  </a:lnTo>
                  <a:lnTo>
                    <a:pt x="1957" y="518"/>
                  </a:lnTo>
                  <a:lnTo>
                    <a:pt x="1957" y="521"/>
                  </a:lnTo>
                  <a:lnTo>
                    <a:pt x="1957" y="521"/>
                  </a:lnTo>
                  <a:lnTo>
                    <a:pt x="1958" y="523"/>
                  </a:lnTo>
                  <a:lnTo>
                    <a:pt x="1958" y="524"/>
                  </a:lnTo>
                  <a:lnTo>
                    <a:pt x="1961" y="523"/>
                  </a:lnTo>
                  <a:lnTo>
                    <a:pt x="1963" y="523"/>
                  </a:lnTo>
                  <a:lnTo>
                    <a:pt x="1963" y="524"/>
                  </a:lnTo>
                  <a:lnTo>
                    <a:pt x="1963" y="527"/>
                  </a:lnTo>
                  <a:lnTo>
                    <a:pt x="1965" y="529"/>
                  </a:lnTo>
                  <a:lnTo>
                    <a:pt x="1965" y="534"/>
                  </a:lnTo>
                  <a:lnTo>
                    <a:pt x="1965" y="535"/>
                  </a:lnTo>
                  <a:lnTo>
                    <a:pt x="1963" y="535"/>
                  </a:lnTo>
                  <a:lnTo>
                    <a:pt x="1961" y="537"/>
                  </a:lnTo>
                  <a:lnTo>
                    <a:pt x="1960" y="537"/>
                  </a:lnTo>
                  <a:lnTo>
                    <a:pt x="1958" y="537"/>
                  </a:lnTo>
                  <a:lnTo>
                    <a:pt x="1955" y="534"/>
                  </a:lnTo>
                  <a:lnTo>
                    <a:pt x="1955" y="532"/>
                  </a:lnTo>
                  <a:lnTo>
                    <a:pt x="1958" y="531"/>
                  </a:lnTo>
                  <a:lnTo>
                    <a:pt x="1960" y="529"/>
                  </a:lnTo>
                  <a:lnTo>
                    <a:pt x="1960" y="527"/>
                  </a:lnTo>
                  <a:lnTo>
                    <a:pt x="1960" y="527"/>
                  </a:lnTo>
                  <a:lnTo>
                    <a:pt x="1958" y="529"/>
                  </a:lnTo>
                  <a:lnTo>
                    <a:pt x="1955" y="529"/>
                  </a:lnTo>
                  <a:lnTo>
                    <a:pt x="1954" y="529"/>
                  </a:lnTo>
                  <a:lnTo>
                    <a:pt x="1952" y="531"/>
                  </a:lnTo>
                  <a:lnTo>
                    <a:pt x="1954" y="534"/>
                  </a:lnTo>
                  <a:lnTo>
                    <a:pt x="1952" y="534"/>
                  </a:lnTo>
                  <a:lnTo>
                    <a:pt x="1950" y="534"/>
                  </a:lnTo>
                  <a:lnTo>
                    <a:pt x="1947" y="535"/>
                  </a:lnTo>
                  <a:lnTo>
                    <a:pt x="1947" y="537"/>
                  </a:lnTo>
                  <a:lnTo>
                    <a:pt x="1944" y="542"/>
                  </a:lnTo>
                  <a:lnTo>
                    <a:pt x="1943" y="545"/>
                  </a:lnTo>
                  <a:lnTo>
                    <a:pt x="1941" y="548"/>
                  </a:lnTo>
                  <a:lnTo>
                    <a:pt x="1941" y="551"/>
                  </a:lnTo>
                  <a:lnTo>
                    <a:pt x="1943" y="554"/>
                  </a:lnTo>
                  <a:lnTo>
                    <a:pt x="1943" y="556"/>
                  </a:lnTo>
                  <a:lnTo>
                    <a:pt x="1946" y="559"/>
                  </a:lnTo>
                  <a:lnTo>
                    <a:pt x="1947" y="561"/>
                  </a:lnTo>
                  <a:lnTo>
                    <a:pt x="1947" y="564"/>
                  </a:lnTo>
                  <a:lnTo>
                    <a:pt x="1946" y="565"/>
                  </a:lnTo>
                  <a:lnTo>
                    <a:pt x="1941" y="568"/>
                  </a:lnTo>
                  <a:lnTo>
                    <a:pt x="1941" y="568"/>
                  </a:lnTo>
                  <a:lnTo>
                    <a:pt x="1935" y="568"/>
                  </a:lnTo>
                  <a:lnTo>
                    <a:pt x="1933" y="567"/>
                  </a:lnTo>
                  <a:lnTo>
                    <a:pt x="1930" y="567"/>
                  </a:lnTo>
                  <a:lnTo>
                    <a:pt x="1928" y="568"/>
                  </a:lnTo>
                  <a:lnTo>
                    <a:pt x="1924" y="570"/>
                  </a:lnTo>
                  <a:lnTo>
                    <a:pt x="1920" y="573"/>
                  </a:lnTo>
                  <a:lnTo>
                    <a:pt x="1917" y="575"/>
                  </a:lnTo>
                  <a:lnTo>
                    <a:pt x="1917" y="576"/>
                  </a:lnTo>
                  <a:lnTo>
                    <a:pt x="1916" y="578"/>
                  </a:lnTo>
                  <a:lnTo>
                    <a:pt x="1914" y="583"/>
                  </a:lnTo>
                  <a:lnTo>
                    <a:pt x="1914" y="586"/>
                  </a:lnTo>
                  <a:lnTo>
                    <a:pt x="1916" y="586"/>
                  </a:lnTo>
                  <a:lnTo>
                    <a:pt x="1916" y="587"/>
                  </a:lnTo>
                  <a:lnTo>
                    <a:pt x="1916" y="589"/>
                  </a:lnTo>
                  <a:lnTo>
                    <a:pt x="1916" y="590"/>
                  </a:lnTo>
                  <a:lnTo>
                    <a:pt x="1917" y="592"/>
                  </a:lnTo>
                  <a:lnTo>
                    <a:pt x="1917" y="595"/>
                  </a:lnTo>
                  <a:lnTo>
                    <a:pt x="1916" y="595"/>
                  </a:lnTo>
                  <a:lnTo>
                    <a:pt x="1914" y="594"/>
                  </a:lnTo>
                  <a:lnTo>
                    <a:pt x="1911" y="594"/>
                  </a:lnTo>
                  <a:lnTo>
                    <a:pt x="1905" y="595"/>
                  </a:lnTo>
                  <a:lnTo>
                    <a:pt x="1902" y="597"/>
                  </a:lnTo>
                  <a:lnTo>
                    <a:pt x="1898" y="600"/>
                  </a:lnTo>
                  <a:lnTo>
                    <a:pt x="1898" y="600"/>
                  </a:lnTo>
                  <a:lnTo>
                    <a:pt x="1897" y="598"/>
                  </a:lnTo>
                  <a:lnTo>
                    <a:pt x="1895" y="597"/>
                  </a:lnTo>
                  <a:lnTo>
                    <a:pt x="1895" y="597"/>
                  </a:lnTo>
                  <a:lnTo>
                    <a:pt x="1894" y="598"/>
                  </a:lnTo>
                  <a:lnTo>
                    <a:pt x="1895" y="600"/>
                  </a:lnTo>
                  <a:lnTo>
                    <a:pt x="1897" y="600"/>
                  </a:lnTo>
                  <a:lnTo>
                    <a:pt x="1895" y="605"/>
                  </a:lnTo>
                  <a:lnTo>
                    <a:pt x="1895" y="606"/>
                  </a:lnTo>
                  <a:lnTo>
                    <a:pt x="1895" y="609"/>
                  </a:lnTo>
                  <a:lnTo>
                    <a:pt x="1895" y="611"/>
                  </a:lnTo>
                  <a:lnTo>
                    <a:pt x="1895" y="611"/>
                  </a:lnTo>
                  <a:lnTo>
                    <a:pt x="1892" y="616"/>
                  </a:lnTo>
                  <a:lnTo>
                    <a:pt x="1889" y="622"/>
                  </a:lnTo>
                  <a:lnTo>
                    <a:pt x="1886" y="625"/>
                  </a:lnTo>
                  <a:lnTo>
                    <a:pt x="1883" y="627"/>
                  </a:lnTo>
                  <a:lnTo>
                    <a:pt x="1881" y="628"/>
                  </a:lnTo>
                  <a:lnTo>
                    <a:pt x="1881" y="628"/>
                  </a:lnTo>
                  <a:lnTo>
                    <a:pt x="1876" y="633"/>
                  </a:lnTo>
                  <a:lnTo>
                    <a:pt x="1872" y="636"/>
                  </a:lnTo>
                  <a:lnTo>
                    <a:pt x="1870" y="638"/>
                  </a:lnTo>
                  <a:lnTo>
                    <a:pt x="1870" y="636"/>
                  </a:lnTo>
                  <a:lnTo>
                    <a:pt x="1868" y="635"/>
                  </a:lnTo>
                  <a:lnTo>
                    <a:pt x="1868" y="633"/>
                  </a:lnTo>
                  <a:lnTo>
                    <a:pt x="1867" y="631"/>
                  </a:lnTo>
                  <a:lnTo>
                    <a:pt x="1867" y="630"/>
                  </a:lnTo>
                  <a:lnTo>
                    <a:pt x="1867" y="628"/>
                  </a:lnTo>
                  <a:lnTo>
                    <a:pt x="1865" y="619"/>
                  </a:lnTo>
                  <a:lnTo>
                    <a:pt x="1864" y="611"/>
                  </a:lnTo>
                  <a:lnTo>
                    <a:pt x="1864" y="608"/>
                  </a:lnTo>
                  <a:lnTo>
                    <a:pt x="1862" y="606"/>
                  </a:lnTo>
                  <a:lnTo>
                    <a:pt x="1861" y="603"/>
                  </a:lnTo>
                  <a:lnTo>
                    <a:pt x="1861" y="602"/>
                  </a:lnTo>
                  <a:lnTo>
                    <a:pt x="1861" y="598"/>
                  </a:lnTo>
                  <a:lnTo>
                    <a:pt x="1857" y="584"/>
                  </a:lnTo>
                  <a:lnTo>
                    <a:pt x="1857" y="579"/>
                  </a:lnTo>
                  <a:lnTo>
                    <a:pt x="1854" y="568"/>
                  </a:lnTo>
                  <a:lnTo>
                    <a:pt x="1853" y="561"/>
                  </a:lnTo>
                  <a:lnTo>
                    <a:pt x="1853" y="554"/>
                  </a:lnTo>
                  <a:lnTo>
                    <a:pt x="1853" y="551"/>
                  </a:lnTo>
                  <a:lnTo>
                    <a:pt x="1854" y="543"/>
                  </a:lnTo>
                  <a:lnTo>
                    <a:pt x="1854" y="537"/>
                  </a:lnTo>
                  <a:lnTo>
                    <a:pt x="1859" y="524"/>
                  </a:lnTo>
                  <a:lnTo>
                    <a:pt x="1859" y="523"/>
                  </a:lnTo>
                  <a:lnTo>
                    <a:pt x="1861" y="523"/>
                  </a:lnTo>
                  <a:lnTo>
                    <a:pt x="1867" y="518"/>
                  </a:lnTo>
                  <a:lnTo>
                    <a:pt x="1870" y="515"/>
                  </a:lnTo>
                  <a:lnTo>
                    <a:pt x="1872" y="512"/>
                  </a:lnTo>
                  <a:lnTo>
                    <a:pt x="1873" y="509"/>
                  </a:lnTo>
                  <a:lnTo>
                    <a:pt x="1873" y="507"/>
                  </a:lnTo>
                  <a:lnTo>
                    <a:pt x="1873" y="505"/>
                  </a:lnTo>
                  <a:lnTo>
                    <a:pt x="1872" y="504"/>
                  </a:lnTo>
                  <a:lnTo>
                    <a:pt x="1870" y="502"/>
                  </a:lnTo>
                  <a:lnTo>
                    <a:pt x="1872" y="502"/>
                  </a:lnTo>
                  <a:lnTo>
                    <a:pt x="1872" y="501"/>
                  </a:lnTo>
                  <a:lnTo>
                    <a:pt x="1873" y="501"/>
                  </a:lnTo>
                  <a:lnTo>
                    <a:pt x="1876" y="502"/>
                  </a:lnTo>
                  <a:lnTo>
                    <a:pt x="1879" y="501"/>
                  </a:lnTo>
                  <a:lnTo>
                    <a:pt x="1883" y="496"/>
                  </a:lnTo>
                  <a:lnTo>
                    <a:pt x="1887" y="498"/>
                  </a:lnTo>
                  <a:lnTo>
                    <a:pt x="1890" y="496"/>
                  </a:lnTo>
                  <a:lnTo>
                    <a:pt x="1892" y="498"/>
                  </a:lnTo>
                  <a:lnTo>
                    <a:pt x="1892" y="496"/>
                  </a:lnTo>
                  <a:lnTo>
                    <a:pt x="1894" y="494"/>
                  </a:lnTo>
                  <a:lnTo>
                    <a:pt x="1898" y="491"/>
                  </a:lnTo>
                  <a:lnTo>
                    <a:pt x="1903" y="488"/>
                  </a:lnTo>
                  <a:lnTo>
                    <a:pt x="1905" y="486"/>
                  </a:lnTo>
                  <a:lnTo>
                    <a:pt x="1906" y="485"/>
                  </a:lnTo>
                  <a:lnTo>
                    <a:pt x="1909" y="482"/>
                  </a:lnTo>
                  <a:lnTo>
                    <a:pt x="1911" y="480"/>
                  </a:lnTo>
                  <a:lnTo>
                    <a:pt x="1914" y="474"/>
                  </a:lnTo>
                  <a:lnTo>
                    <a:pt x="1922" y="468"/>
                  </a:lnTo>
                  <a:lnTo>
                    <a:pt x="1925" y="464"/>
                  </a:lnTo>
                  <a:lnTo>
                    <a:pt x="1927" y="463"/>
                  </a:lnTo>
                  <a:lnTo>
                    <a:pt x="1928" y="463"/>
                  </a:lnTo>
                  <a:lnTo>
                    <a:pt x="1935" y="458"/>
                  </a:lnTo>
                  <a:lnTo>
                    <a:pt x="1938" y="453"/>
                  </a:lnTo>
                  <a:lnTo>
                    <a:pt x="1943" y="452"/>
                  </a:lnTo>
                  <a:lnTo>
                    <a:pt x="1944" y="449"/>
                  </a:lnTo>
                  <a:lnTo>
                    <a:pt x="1946" y="446"/>
                  </a:lnTo>
                  <a:lnTo>
                    <a:pt x="1947" y="444"/>
                  </a:lnTo>
                  <a:lnTo>
                    <a:pt x="1949" y="442"/>
                  </a:lnTo>
                  <a:lnTo>
                    <a:pt x="1955" y="441"/>
                  </a:lnTo>
                  <a:lnTo>
                    <a:pt x="1960" y="438"/>
                  </a:lnTo>
                  <a:lnTo>
                    <a:pt x="1965" y="438"/>
                  </a:lnTo>
                  <a:lnTo>
                    <a:pt x="1966" y="436"/>
                  </a:lnTo>
                  <a:lnTo>
                    <a:pt x="1968" y="436"/>
                  </a:lnTo>
                  <a:lnTo>
                    <a:pt x="1971" y="435"/>
                  </a:lnTo>
                  <a:lnTo>
                    <a:pt x="1968" y="433"/>
                  </a:lnTo>
                  <a:lnTo>
                    <a:pt x="1969" y="431"/>
                  </a:lnTo>
                  <a:lnTo>
                    <a:pt x="1969" y="430"/>
                  </a:lnTo>
                  <a:lnTo>
                    <a:pt x="1972" y="428"/>
                  </a:lnTo>
                  <a:lnTo>
                    <a:pt x="1974" y="425"/>
                  </a:lnTo>
                  <a:lnTo>
                    <a:pt x="1974" y="423"/>
                  </a:lnTo>
                  <a:lnTo>
                    <a:pt x="1974" y="423"/>
                  </a:lnTo>
                  <a:lnTo>
                    <a:pt x="1971" y="422"/>
                  </a:lnTo>
                  <a:lnTo>
                    <a:pt x="1972" y="420"/>
                  </a:lnTo>
                  <a:lnTo>
                    <a:pt x="1972" y="419"/>
                  </a:lnTo>
                  <a:lnTo>
                    <a:pt x="1974" y="417"/>
                  </a:lnTo>
                  <a:lnTo>
                    <a:pt x="1976" y="414"/>
                  </a:lnTo>
                  <a:lnTo>
                    <a:pt x="1976" y="409"/>
                  </a:lnTo>
                  <a:lnTo>
                    <a:pt x="1977" y="405"/>
                  </a:lnTo>
                  <a:lnTo>
                    <a:pt x="1979" y="403"/>
                  </a:lnTo>
                  <a:lnTo>
                    <a:pt x="1984" y="400"/>
                  </a:lnTo>
                  <a:lnTo>
                    <a:pt x="1984" y="400"/>
                  </a:lnTo>
                  <a:lnTo>
                    <a:pt x="1987" y="401"/>
                  </a:lnTo>
                  <a:lnTo>
                    <a:pt x="1991" y="401"/>
                  </a:lnTo>
                  <a:lnTo>
                    <a:pt x="1991" y="403"/>
                  </a:lnTo>
                  <a:lnTo>
                    <a:pt x="1993" y="401"/>
                  </a:lnTo>
                  <a:lnTo>
                    <a:pt x="1991" y="400"/>
                  </a:lnTo>
                  <a:lnTo>
                    <a:pt x="1993" y="400"/>
                  </a:lnTo>
                  <a:lnTo>
                    <a:pt x="1995" y="400"/>
                  </a:lnTo>
                  <a:lnTo>
                    <a:pt x="1995" y="400"/>
                  </a:lnTo>
                  <a:lnTo>
                    <a:pt x="1990" y="398"/>
                  </a:lnTo>
                  <a:lnTo>
                    <a:pt x="1987" y="398"/>
                  </a:lnTo>
                  <a:lnTo>
                    <a:pt x="1982" y="395"/>
                  </a:lnTo>
                  <a:lnTo>
                    <a:pt x="1980" y="395"/>
                  </a:lnTo>
                  <a:lnTo>
                    <a:pt x="1979" y="395"/>
                  </a:lnTo>
                  <a:lnTo>
                    <a:pt x="1965" y="398"/>
                  </a:lnTo>
                  <a:lnTo>
                    <a:pt x="1965" y="400"/>
                  </a:lnTo>
                  <a:lnTo>
                    <a:pt x="1963" y="400"/>
                  </a:lnTo>
                  <a:lnTo>
                    <a:pt x="1965" y="403"/>
                  </a:lnTo>
                  <a:lnTo>
                    <a:pt x="1963" y="403"/>
                  </a:lnTo>
                  <a:lnTo>
                    <a:pt x="1963" y="403"/>
                  </a:lnTo>
                  <a:lnTo>
                    <a:pt x="1963" y="405"/>
                  </a:lnTo>
                  <a:lnTo>
                    <a:pt x="1961" y="408"/>
                  </a:lnTo>
                  <a:lnTo>
                    <a:pt x="1961" y="409"/>
                  </a:lnTo>
                  <a:lnTo>
                    <a:pt x="1960" y="412"/>
                  </a:lnTo>
                  <a:lnTo>
                    <a:pt x="1960" y="416"/>
                  </a:lnTo>
                  <a:lnTo>
                    <a:pt x="1963" y="417"/>
                  </a:lnTo>
                  <a:lnTo>
                    <a:pt x="1963" y="417"/>
                  </a:lnTo>
                  <a:lnTo>
                    <a:pt x="1963" y="419"/>
                  </a:lnTo>
                  <a:lnTo>
                    <a:pt x="1961" y="419"/>
                  </a:lnTo>
                  <a:lnTo>
                    <a:pt x="1961" y="420"/>
                  </a:lnTo>
                  <a:lnTo>
                    <a:pt x="1961" y="420"/>
                  </a:lnTo>
                  <a:lnTo>
                    <a:pt x="1960" y="420"/>
                  </a:lnTo>
                  <a:lnTo>
                    <a:pt x="1958" y="420"/>
                  </a:lnTo>
                  <a:lnTo>
                    <a:pt x="1958" y="417"/>
                  </a:lnTo>
                  <a:lnTo>
                    <a:pt x="1957" y="417"/>
                  </a:lnTo>
                  <a:lnTo>
                    <a:pt x="1957" y="417"/>
                  </a:lnTo>
                  <a:lnTo>
                    <a:pt x="1955" y="419"/>
                  </a:lnTo>
                  <a:lnTo>
                    <a:pt x="1955" y="419"/>
                  </a:lnTo>
                  <a:lnTo>
                    <a:pt x="1954" y="417"/>
                  </a:lnTo>
                  <a:lnTo>
                    <a:pt x="1952" y="419"/>
                  </a:lnTo>
                  <a:lnTo>
                    <a:pt x="1949" y="420"/>
                  </a:lnTo>
                  <a:lnTo>
                    <a:pt x="1931" y="433"/>
                  </a:lnTo>
                  <a:lnTo>
                    <a:pt x="1930" y="435"/>
                  </a:lnTo>
                  <a:lnTo>
                    <a:pt x="1928" y="438"/>
                  </a:lnTo>
                  <a:lnTo>
                    <a:pt x="1924" y="438"/>
                  </a:lnTo>
                  <a:lnTo>
                    <a:pt x="1922" y="439"/>
                  </a:lnTo>
                  <a:lnTo>
                    <a:pt x="1920" y="439"/>
                  </a:lnTo>
                  <a:lnTo>
                    <a:pt x="1919" y="441"/>
                  </a:lnTo>
                  <a:lnTo>
                    <a:pt x="1919" y="439"/>
                  </a:lnTo>
                  <a:lnTo>
                    <a:pt x="1919" y="439"/>
                  </a:lnTo>
                  <a:lnTo>
                    <a:pt x="1920" y="436"/>
                  </a:lnTo>
                  <a:lnTo>
                    <a:pt x="1922" y="433"/>
                  </a:lnTo>
                  <a:lnTo>
                    <a:pt x="1920" y="431"/>
                  </a:lnTo>
                  <a:lnTo>
                    <a:pt x="1919" y="431"/>
                  </a:lnTo>
                  <a:lnTo>
                    <a:pt x="1917" y="433"/>
                  </a:lnTo>
                  <a:lnTo>
                    <a:pt x="1916" y="435"/>
                  </a:lnTo>
                  <a:lnTo>
                    <a:pt x="1914" y="433"/>
                  </a:lnTo>
                  <a:lnTo>
                    <a:pt x="1914" y="433"/>
                  </a:lnTo>
                  <a:lnTo>
                    <a:pt x="1916" y="430"/>
                  </a:lnTo>
                  <a:lnTo>
                    <a:pt x="1916" y="428"/>
                  </a:lnTo>
                  <a:lnTo>
                    <a:pt x="1916" y="427"/>
                  </a:lnTo>
                  <a:lnTo>
                    <a:pt x="1916" y="425"/>
                  </a:lnTo>
                  <a:lnTo>
                    <a:pt x="1919" y="420"/>
                  </a:lnTo>
                  <a:lnTo>
                    <a:pt x="1920" y="419"/>
                  </a:lnTo>
                  <a:lnTo>
                    <a:pt x="1922" y="416"/>
                  </a:lnTo>
                  <a:lnTo>
                    <a:pt x="1922" y="414"/>
                  </a:lnTo>
                  <a:lnTo>
                    <a:pt x="1920" y="412"/>
                  </a:lnTo>
                  <a:lnTo>
                    <a:pt x="1920" y="412"/>
                  </a:lnTo>
                  <a:lnTo>
                    <a:pt x="1919" y="412"/>
                  </a:lnTo>
                  <a:lnTo>
                    <a:pt x="1913" y="416"/>
                  </a:lnTo>
                  <a:lnTo>
                    <a:pt x="1911" y="417"/>
                  </a:lnTo>
                  <a:lnTo>
                    <a:pt x="1909" y="416"/>
                  </a:lnTo>
                  <a:lnTo>
                    <a:pt x="1908" y="416"/>
                  </a:lnTo>
                  <a:lnTo>
                    <a:pt x="1906" y="412"/>
                  </a:lnTo>
                  <a:lnTo>
                    <a:pt x="1905" y="412"/>
                  </a:lnTo>
                  <a:lnTo>
                    <a:pt x="1903" y="412"/>
                  </a:lnTo>
                  <a:lnTo>
                    <a:pt x="1900" y="414"/>
                  </a:lnTo>
                  <a:lnTo>
                    <a:pt x="1895" y="414"/>
                  </a:lnTo>
                  <a:lnTo>
                    <a:pt x="1892" y="414"/>
                  </a:lnTo>
                  <a:lnTo>
                    <a:pt x="1890" y="416"/>
                  </a:lnTo>
                  <a:lnTo>
                    <a:pt x="1889" y="416"/>
                  </a:lnTo>
                  <a:lnTo>
                    <a:pt x="1884" y="416"/>
                  </a:lnTo>
                  <a:lnTo>
                    <a:pt x="1879" y="416"/>
                  </a:lnTo>
                  <a:lnTo>
                    <a:pt x="1879" y="416"/>
                  </a:lnTo>
                  <a:lnTo>
                    <a:pt x="1875" y="417"/>
                  </a:lnTo>
                  <a:lnTo>
                    <a:pt x="1872" y="420"/>
                  </a:lnTo>
                  <a:lnTo>
                    <a:pt x="1870" y="420"/>
                  </a:lnTo>
                  <a:lnTo>
                    <a:pt x="1868" y="422"/>
                  </a:lnTo>
                  <a:lnTo>
                    <a:pt x="1868" y="427"/>
                  </a:lnTo>
                  <a:lnTo>
                    <a:pt x="1865" y="428"/>
                  </a:lnTo>
                  <a:lnTo>
                    <a:pt x="1864" y="430"/>
                  </a:lnTo>
                  <a:lnTo>
                    <a:pt x="1859" y="433"/>
                  </a:lnTo>
                  <a:lnTo>
                    <a:pt x="1857" y="438"/>
                  </a:lnTo>
                  <a:lnTo>
                    <a:pt x="1854" y="439"/>
                  </a:lnTo>
                  <a:lnTo>
                    <a:pt x="1851" y="442"/>
                  </a:lnTo>
                  <a:lnTo>
                    <a:pt x="1845" y="447"/>
                  </a:lnTo>
                  <a:lnTo>
                    <a:pt x="1838" y="452"/>
                  </a:lnTo>
                  <a:lnTo>
                    <a:pt x="1837" y="457"/>
                  </a:lnTo>
                  <a:lnTo>
                    <a:pt x="1835" y="457"/>
                  </a:lnTo>
                  <a:lnTo>
                    <a:pt x="1834" y="458"/>
                  </a:lnTo>
                  <a:lnTo>
                    <a:pt x="1834" y="460"/>
                  </a:lnTo>
                  <a:lnTo>
                    <a:pt x="1834" y="461"/>
                  </a:lnTo>
                  <a:lnTo>
                    <a:pt x="1834" y="463"/>
                  </a:lnTo>
                  <a:lnTo>
                    <a:pt x="1832" y="464"/>
                  </a:lnTo>
                  <a:lnTo>
                    <a:pt x="1834" y="466"/>
                  </a:lnTo>
                  <a:lnTo>
                    <a:pt x="1834" y="466"/>
                  </a:lnTo>
                  <a:lnTo>
                    <a:pt x="1835" y="466"/>
                  </a:lnTo>
                  <a:lnTo>
                    <a:pt x="1838" y="464"/>
                  </a:lnTo>
                  <a:lnTo>
                    <a:pt x="1845" y="466"/>
                  </a:lnTo>
                  <a:lnTo>
                    <a:pt x="1846" y="468"/>
                  </a:lnTo>
                  <a:lnTo>
                    <a:pt x="1846" y="471"/>
                  </a:lnTo>
                  <a:lnTo>
                    <a:pt x="1846" y="472"/>
                  </a:lnTo>
                  <a:lnTo>
                    <a:pt x="1845" y="472"/>
                  </a:lnTo>
                  <a:lnTo>
                    <a:pt x="1842" y="472"/>
                  </a:lnTo>
                  <a:lnTo>
                    <a:pt x="1840" y="472"/>
                  </a:lnTo>
                  <a:lnTo>
                    <a:pt x="1837" y="471"/>
                  </a:lnTo>
                  <a:lnTo>
                    <a:pt x="1835" y="472"/>
                  </a:lnTo>
                  <a:lnTo>
                    <a:pt x="1834" y="474"/>
                  </a:lnTo>
                  <a:lnTo>
                    <a:pt x="1831" y="474"/>
                  </a:lnTo>
                  <a:lnTo>
                    <a:pt x="1829" y="474"/>
                  </a:lnTo>
                  <a:lnTo>
                    <a:pt x="1826" y="471"/>
                  </a:lnTo>
                  <a:lnTo>
                    <a:pt x="1821" y="471"/>
                  </a:lnTo>
                  <a:lnTo>
                    <a:pt x="1820" y="474"/>
                  </a:lnTo>
                  <a:lnTo>
                    <a:pt x="1818" y="474"/>
                  </a:lnTo>
                  <a:lnTo>
                    <a:pt x="1816" y="474"/>
                  </a:lnTo>
                  <a:lnTo>
                    <a:pt x="1813" y="477"/>
                  </a:lnTo>
                  <a:lnTo>
                    <a:pt x="1813" y="477"/>
                  </a:lnTo>
                  <a:lnTo>
                    <a:pt x="1810" y="477"/>
                  </a:lnTo>
                  <a:lnTo>
                    <a:pt x="1807" y="475"/>
                  </a:lnTo>
                  <a:lnTo>
                    <a:pt x="1805" y="475"/>
                  </a:lnTo>
                  <a:lnTo>
                    <a:pt x="1804" y="475"/>
                  </a:lnTo>
                  <a:lnTo>
                    <a:pt x="1802" y="479"/>
                  </a:lnTo>
                  <a:lnTo>
                    <a:pt x="1797" y="479"/>
                  </a:lnTo>
                  <a:lnTo>
                    <a:pt x="1791" y="479"/>
                  </a:lnTo>
                  <a:lnTo>
                    <a:pt x="1788" y="474"/>
                  </a:lnTo>
                  <a:lnTo>
                    <a:pt x="1794" y="472"/>
                  </a:lnTo>
                  <a:lnTo>
                    <a:pt x="1797" y="472"/>
                  </a:lnTo>
                  <a:lnTo>
                    <a:pt x="1801" y="472"/>
                  </a:lnTo>
                  <a:lnTo>
                    <a:pt x="1805" y="471"/>
                  </a:lnTo>
                  <a:lnTo>
                    <a:pt x="1804" y="471"/>
                  </a:lnTo>
                  <a:lnTo>
                    <a:pt x="1802" y="469"/>
                  </a:lnTo>
                  <a:lnTo>
                    <a:pt x="1801" y="469"/>
                  </a:lnTo>
                  <a:lnTo>
                    <a:pt x="1797" y="469"/>
                  </a:lnTo>
                  <a:lnTo>
                    <a:pt x="1794" y="464"/>
                  </a:lnTo>
                  <a:lnTo>
                    <a:pt x="1791" y="464"/>
                  </a:lnTo>
                  <a:lnTo>
                    <a:pt x="1790" y="463"/>
                  </a:lnTo>
                  <a:lnTo>
                    <a:pt x="1786" y="463"/>
                  </a:lnTo>
                  <a:lnTo>
                    <a:pt x="1786" y="464"/>
                  </a:lnTo>
                  <a:lnTo>
                    <a:pt x="1785" y="464"/>
                  </a:lnTo>
                  <a:lnTo>
                    <a:pt x="1785" y="466"/>
                  </a:lnTo>
                  <a:lnTo>
                    <a:pt x="1783" y="466"/>
                  </a:lnTo>
                  <a:lnTo>
                    <a:pt x="1783" y="466"/>
                  </a:lnTo>
                  <a:lnTo>
                    <a:pt x="1782" y="464"/>
                  </a:lnTo>
                  <a:lnTo>
                    <a:pt x="1779" y="466"/>
                  </a:lnTo>
                  <a:lnTo>
                    <a:pt x="1780" y="464"/>
                  </a:lnTo>
                  <a:lnTo>
                    <a:pt x="1782" y="464"/>
                  </a:lnTo>
                  <a:lnTo>
                    <a:pt x="1779" y="463"/>
                  </a:lnTo>
                  <a:lnTo>
                    <a:pt x="1777" y="463"/>
                  </a:lnTo>
                  <a:lnTo>
                    <a:pt x="1775" y="461"/>
                  </a:lnTo>
                  <a:lnTo>
                    <a:pt x="1767" y="460"/>
                  </a:lnTo>
                  <a:lnTo>
                    <a:pt x="1764" y="460"/>
                  </a:lnTo>
                  <a:lnTo>
                    <a:pt x="1761" y="460"/>
                  </a:lnTo>
                  <a:lnTo>
                    <a:pt x="1758" y="463"/>
                  </a:lnTo>
                  <a:lnTo>
                    <a:pt x="1760" y="464"/>
                  </a:lnTo>
                  <a:lnTo>
                    <a:pt x="1760" y="464"/>
                  </a:lnTo>
                  <a:lnTo>
                    <a:pt x="1761" y="466"/>
                  </a:lnTo>
                  <a:lnTo>
                    <a:pt x="1760" y="466"/>
                  </a:lnTo>
                  <a:lnTo>
                    <a:pt x="1756" y="466"/>
                  </a:lnTo>
                  <a:lnTo>
                    <a:pt x="1755" y="464"/>
                  </a:lnTo>
                  <a:lnTo>
                    <a:pt x="1753" y="466"/>
                  </a:lnTo>
                  <a:lnTo>
                    <a:pt x="1753" y="468"/>
                  </a:lnTo>
                  <a:lnTo>
                    <a:pt x="1756" y="468"/>
                  </a:lnTo>
                  <a:lnTo>
                    <a:pt x="1756" y="468"/>
                  </a:lnTo>
                  <a:lnTo>
                    <a:pt x="1756" y="469"/>
                  </a:lnTo>
                  <a:lnTo>
                    <a:pt x="1753" y="471"/>
                  </a:lnTo>
                  <a:lnTo>
                    <a:pt x="1750" y="471"/>
                  </a:lnTo>
                  <a:lnTo>
                    <a:pt x="1747" y="468"/>
                  </a:lnTo>
                  <a:lnTo>
                    <a:pt x="1741" y="468"/>
                  </a:lnTo>
                  <a:lnTo>
                    <a:pt x="1739" y="469"/>
                  </a:lnTo>
                  <a:lnTo>
                    <a:pt x="1736" y="471"/>
                  </a:lnTo>
                  <a:lnTo>
                    <a:pt x="1730" y="468"/>
                  </a:lnTo>
                  <a:lnTo>
                    <a:pt x="1726" y="468"/>
                  </a:lnTo>
                  <a:lnTo>
                    <a:pt x="1722" y="466"/>
                  </a:lnTo>
                  <a:lnTo>
                    <a:pt x="1720" y="466"/>
                  </a:lnTo>
                  <a:lnTo>
                    <a:pt x="1719" y="471"/>
                  </a:lnTo>
                  <a:lnTo>
                    <a:pt x="1715" y="472"/>
                  </a:lnTo>
                  <a:lnTo>
                    <a:pt x="1714" y="472"/>
                  </a:lnTo>
                  <a:lnTo>
                    <a:pt x="1712" y="469"/>
                  </a:lnTo>
                  <a:lnTo>
                    <a:pt x="1711" y="468"/>
                  </a:lnTo>
                  <a:lnTo>
                    <a:pt x="1708" y="468"/>
                  </a:lnTo>
                  <a:lnTo>
                    <a:pt x="1692" y="468"/>
                  </a:lnTo>
                  <a:lnTo>
                    <a:pt x="1687" y="468"/>
                  </a:lnTo>
                  <a:lnTo>
                    <a:pt x="1684" y="468"/>
                  </a:lnTo>
                  <a:lnTo>
                    <a:pt x="1679" y="469"/>
                  </a:lnTo>
                  <a:lnTo>
                    <a:pt x="1674" y="468"/>
                  </a:lnTo>
                  <a:lnTo>
                    <a:pt x="1665" y="471"/>
                  </a:lnTo>
                  <a:lnTo>
                    <a:pt x="1662" y="472"/>
                  </a:lnTo>
                  <a:lnTo>
                    <a:pt x="1657" y="475"/>
                  </a:lnTo>
                  <a:lnTo>
                    <a:pt x="1652" y="482"/>
                  </a:lnTo>
                  <a:lnTo>
                    <a:pt x="1651" y="483"/>
                  </a:lnTo>
                  <a:lnTo>
                    <a:pt x="1648" y="486"/>
                  </a:lnTo>
                  <a:lnTo>
                    <a:pt x="1641" y="488"/>
                  </a:lnTo>
                  <a:lnTo>
                    <a:pt x="1640" y="491"/>
                  </a:lnTo>
                  <a:lnTo>
                    <a:pt x="1638" y="493"/>
                  </a:lnTo>
                  <a:lnTo>
                    <a:pt x="1635" y="499"/>
                  </a:lnTo>
                  <a:lnTo>
                    <a:pt x="1633" y="501"/>
                  </a:lnTo>
                  <a:lnTo>
                    <a:pt x="1627" y="504"/>
                  </a:lnTo>
                  <a:lnTo>
                    <a:pt x="1626" y="507"/>
                  </a:lnTo>
                  <a:lnTo>
                    <a:pt x="1624" y="507"/>
                  </a:lnTo>
                  <a:lnTo>
                    <a:pt x="1622" y="509"/>
                  </a:lnTo>
                  <a:lnTo>
                    <a:pt x="1621" y="510"/>
                  </a:lnTo>
                  <a:lnTo>
                    <a:pt x="1619" y="512"/>
                  </a:lnTo>
                  <a:lnTo>
                    <a:pt x="1616" y="512"/>
                  </a:lnTo>
                  <a:lnTo>
                    <a:pt x="1613" y="516"/>
                  </a:lnTo>
                  <a:lnTo>
                    <a:pt x="1608" y="518"/>
                  </a:lnTo>
                  <a:lnTo>
                    <a:pt x="1602" y="526"/>
                  </a:lnTo>
                  <a:lnTo>
                    <a:pt x="1602" y="526"/>
                  </a:lnTo>
                  <a:lnTo>
                    <a:pt x="1600" y="527"/>
                  </a:lnTo>
                  <a:lnTo>
                    <a:pt x="1600" y="529"/>
                  </a:lnTo>
                  <a:lnTo>
                    <a:pt x="1594" y="535"/>
                  </a:lnTo>
                  <a:lnTo>
                    <a:pt x="1592" y="535"/>
                  </a:lnTo>
                  <a:lnTo>
                    <a:pt x="1589" y="538"/>
                  </a:lnTo>
                  <a:lnTo>
                    <a:pt x="1588" y="540"/>
                  </a:lnTo>
                  <a:lnTo>
                    <a:pt x="1585" y="543"/>
                  </a:lnTo>
                  <a:lnTo>
                    <a:pt x="1581" y="545"/>
                  </a:lnTo>
                  <a:lnTo>
                    <a:pt x="1577" y="546"/>
                  </a:lnTo>
                  <a:lnTo>
                    <a:pt x="1575" y="548"/>
                  </a:lnTo>
                  <a:lnTo>
                    <a:pt x="1572" y="551"/>
                  </a:lnTo>
                  <a:lnTo>
                    <a:pt x="1566" y="556"/>
                  </a:lnTo>
                  <a:lnTo>
                    <a:pt x="1563" y="556"/>
                  </a:lnTo>
                  <a:lnTo>
                    <a:pt x="1559" y="559"/>
                  </a:lnTo>
                  <a:lnTo>
                    <a:pt x="1559" y="561"/>
                  </a:lnTo>
                  <a:lnTo>
                    <a:pt x="1558" y="562"/>
                  </a:lnTo>
                  <a:lnTo>
                    <a:pt x="1559" y="564"/>
                  </a:lnTo>
                  <a:lnTo>
                    <a:pt x="1559" y="564"/>
                  </a:lnTo>
                  <a:lnTo>
                    <a:pt x="1561" y="565"/>
                  </a:lnTo>
                  <a:lnTo>
                    <a:pt x="1567" y="567"/>
                  </a:lnTo>
                  <a:lnTo>
                    <a:pt x="1574" y="567"/>
                  </a:lnTo>
                  <a:lnTo>
                    <a:pt x="1578" y="567"/>
                  </a:lnTo>
                  <a:lnTo>
                    <a:pt x="1580" y="567"/>
                  </a:lnTo>
                  <a:lnTo>
                    <a:pt x="1581" y="567"/>
                  </a:lnTo>
                  <a:lnTo>
                    <a:pt x="1581" y="567"/>
                  </a:lnTo>
                  <a:lnTo>
                    <a:pt x="1581" y="570"/>
                  </a:lnTo>
                  <a:lnTo>
                    <a:pt x="1581" y="572"/>
                  </a:lnTo>
                  <a:lnTo>
                    <a:pt x="1580" y="578"/>
                  </a:lnTo>
                  <a:lnTo>
                    <a:pt x="1580" y="579"/>
                  </a:lnTo>
                  <a:lnTo>
                    <a:pt x="1580" y="583"/>
                  </a:lnTo>
                  <a:lnTo>
                    <a:pt x="1581" y="583"/>
                  </a:lnTo>
                  <a:lnTo>
                    <a:pt x="1583" y="581"/>
                  </a:lnTo>
                  <a:lnTo>
                    <a:pt x="1585" y="581"/>
                  </a:lnTo>
                  <a:lnTo>
                    <a:pt x="1586" y="583"/>
                  </a:lnTo>
                  <a:lnTo>
                    <a:pt x="1588" y="578"/>
                  </a:lnTo>
                  <a:lnTo>
                    <a:pt x="1586" y="578"/>
                  </a:lnTo>
                  <a:lnTo>
                    <a:pt x="1586" y="576"/>
                  </a:lnTo>
                  <a:lnTo>
                    <a:pt x="1586" y="575"/>
                  </a:lnTo>
                  <a:lnTo>
                    <a:pt x="1589" y="573"/>
                  </a:lnTo>
                  <a:lnTo>
                    <a:pt x="1592" y="573"/>
                  </a:lnTo>
                  <a:lnTo>
                    <a:pt x="1594" y="573"/>
                  </a:lnTo>
                  <a:lnTo>
                    <a:pt x="1591" y="575"/>
                  </a:lnTo>
                  <a:lnTo>
                    <a:pt x="1591" y="576"/>
                  </a:lnTo>
                  <a:lnTo>
                    <a:pt x="1589" y="576"/>
                  </a:lnTo>
                  <a:lnTo>
                    <a:pt x="1589" y="576"/>
                  </a:lnTo>
                  <a:lnTo>
                    <a:pt x="1591" y="578"/>
                  </a:lnTo>
                  <a:lnTo>
                    <a:pt x="1592" y="579"/>
                  </a:lnTo>
                  <a:lnTo>
                    <a:pt x="1596" y="579"/>
                  </a:lnTo>
                  <a:lnTo>
                    <a:pt x="1596" y="581"/>
                  </a:lnTo>
                  <a:lnTo>
                    <a:pt x="1594" y="581"/>
                  </a:lnTo>
                  <a:lnTo>
                    <a:pt x="1591" y="584"/>
                  </a:lnTo>
                  <a:lnTo>
                    <a:pt x="1589" y="586"/>
                  </a:lnTo>
                  <a:lnTo>
                    <a:pt x="1588" y="587"/>
                  </a:lnTo>
                  <a:lnTo>
                    <a:pt x="1588" y="587"/>
                  </a:lnTo>
                  <a:lnTo>
                    <a:pt x="1589" y="587"/>
                  </a:lnTo>
                  <a:lnTo>
                    <a:pt x="1596" y="587"/>
                  </a:lnTo>
                  <a:lnTo>
                    <a:pt x="1597" y="586"/>
                  </a:lnTo>
                  <a:lnTo>
                    <a:pt x="1602" y="584"/>
                  </a:lnTo>
                  <a:lnTo>
                    <a:pt x="1604" y="581"/>
                  </a:lnTo>
                  <a:lnTo>
                    <a:pt x="1605" y="579"/>
                  </a:lnTo>
                  <a:lnTo>
                    <a:pt x="1607" y="579"/>
                  </a:lnTo>
                  <a:lnTo>
                    <a:pt x="1607" y="579"/>
                  </a:lnTo>
                  <a:lnTo>
                    <a:pt x="1607" y="583"/>
                  </a:lnTo>
                  <a:lnTo>
                    <a:pt x="1605" y="584"/>
                  </a:lnTo>
                  <a:lnTo>
                    <a:pt x="1604" y="587"/>
                  </a:lnTo>
                  <a:lnTo>
                    <a:pt x="1602" y="587"/>
                  </a:lnTo>
                  <a:lnTo>
                    <a:pt x="1604" y="587"/>
                  </a:lnTo>
                  <a:lnTo>
                    <a:pt x="1605" y="587"/>
                  </a:lnTo>
                  <a:lnTo>
                    <a:pt x="1607" y="587"/>
                  </a:lnTo>
                  <a:lnTo>
                    <a:pt x="1608" y="584"/>
                  </a:lnTo>
                  <a:lnTo>
                    <a:pt x="1608" y="581"/>
                  </a:lnTo>
                  <a:lnTo>
                    <a:pt x="1610" y="578"/>
                  </a:lnTo>
                  <a:lnTo>
                    <a:pt x="1608" y="576"/>
                  </a:lnTo>
                  <a:lnTo>
                    <a:pt x="1608" y="575"/>
                  </a:lnTo>
                  <a:lnTo>
                    <a:pt x="1608" y="573"/>
                  </a:lnTo>
                  <a:lnTo>
                    <a:pt x="1608" y="572"/>
                  </a:lnTo>
                  <a:lnTo>
                    <a:pt x="1615" y="575"/>
                  </a:lnTo>
                  <a:lnTo>
                    <a:pt x="1618" y="575"/>
                  </a:lnTo>
                  <a:lnTo>
                    <a:pt x="1624" y="573"/>
                  </a:lnTo>
                  <a:lnTo>
                    <a:pt x="1624" y="573"/>
                  </a:lnTo>
                  <a:lnTo>
                    <a:pt x="1626" y="575"/>
                  </a:lnTo>
                  <a:lnTo>
                    <a:pt x="1630" y="578"/>
                  </a:lnTo>
                  <a:lnTo>
                    <a:pt x="1630" y="578"/>
                  </a:lnTo>
                  <a:lnTo>
                    <a:pt x="1632" y="583"/>
                  </a:lnTo>
                  <a:lnTo>
                    <a:pt x="1638" y="586"/>
                  </a:lnTo>
                  <a:lnTo>
                    <a:pt x="1641" y="589"/>
                  </a:lnTo>
                  <a:lnTo>
                    <a:pt x="1643" y="589"/>
                  </a:lnTo>
                  <a:lnTo>
                    <a:pt x="1644" y="592"/>
                  </a:lnTo>
                  <a:lnTo>
                    <a:pt x="1648" y="592"/>
                  </a:lnTo>
                  <a:lnTo>
                    <a:pt x="1648" y="595"/>
                  </a:lnTo>
                  <a:lnTo>
                    <a:pt x="1646" y="597"/>
                  </a:lnTo>
                  <a:lnTo>
                    <a:pt x="1644" y="598"/>
                  </a:lnTo>
                  <a:lnTo>
                    <a:pt x="1640" y="597"/>
                  </a:lnTo>
                  <a:lnTo>
                    <a:pt x="1640" y="597"/>
                  </a:lnTo>
                  <a:lnTo>
                    <a:pt x="1640" y="597"/>
                  </a:lnTo>
                  <a:lnTo>
                    <a:pt x="1643" y="600"/>
                  </a:lnTo>
                  <a:lnTo>
                    <a:pt x="1646" y="602"/>
                  </a:lnTo>
                  <a:lnTo>
                    <a:pt x="1646" y="605"/>
                  </a:lnTo>
                  <a:lnTo>
                    <a:pt x="1646" y="606"/>
                  </a:lnTo>
                  <a:lnTo>
                    <a:pt x="1644" y="609"/>
                  </a:lnTo>
                  <a:lnTo>
                    <a:pt x="1644" y="611"/>
                  </a:lnTo>
                  <a:lnTo>
                    <a:pt x="1646" y="613"/>
                  </a:lnTo>
                  <a:lnTo>
                    <a:pt x="1648" y="613"/>
                  </a:lnTo>
                  <a:lnTo>
                    <a:pt x="1649" y="614"/>
                  </a:lnTo>
                  <a:lnTo>
                    <a:pt x="1648" y="617"/>
                  </a:lnTo>
                  <a:lnTo>
                    <a:pt x="1648" y="619"/>
                  </a:lnTo>
                  <a:lnTo>
                    <a:pt x="1646" y="620"/>
                  </a:lnTo>
                  <a:lnTo>
                    <a:pt x="1644" y="624"/>
                  </a:lnTo>
                  <a:lnTo>
                    <a:pt x="1641" y="625"/>
                  </a:lnTo>
                  <a:lnTo>
                    <a:pt x="1640" y="628"/>
                  </a:lnTo>
                  <a:lnTo>
                    <a:pt x="1638" y="633"/>
                  </a:lnTo>
                  <a:lnTo>
                    <a:pt x="1637" y="636"/>
                  </a:lnTo>
                  <a:lnTo>
                    <a:pt x="1637" y="638"/>
                  </a:lnTo>
                  <a:lnTo>
                    <a:pt x="1635" y="641"/>
                  </a:lnTo>
                  <a:lnTo>
                    <a:pt x="1635" y="646"/>
                  </a:lnTo>
                  <a:lnTo>
                    <a:pt x="1635" y="653"/>
                  </a:lnTo>
                  <a:lnTo>
                    <a:pt x="1635" y="653"/>
                  </a:lnTo>
                  <a:lnTo>
                    <a:pt x="1637" y="653"/>
                  </a:lnTo>
                  <a:lnTo>
                    <a:pt x="1637" y="655"/>
                  </a:lnTo>
                  <a:lnTo>
                    <a:pt x="1637" y="655"/>
                  </a:lnTo>
                  <a:lnTo>
                    <a:pt x="1635" y="657"/>
                  </a:lnTo>
                  <a:lnTo>
                    <a:pt x="1635" y="658"/>
                  </a:lnTo>
                  <a:lnTo>
                    <a:pt x="1635" y="660"/>
                  </a:lnTo>
                  <a:lnTo>
                    <a:pt x="1635" y="663"/>
                  </a:lnTo>
                  <a:lnTo>
                    <a:pt x="1633" y="668"/>
                  </a:lnTo>
                  <a:lnTo>
                    <a:pt x="1633" y="669"/>
                  </a:lnTo>
                  <a:lnTo>
                    <a:pt x="1633" y="671"/>
                  </a:lnTo>
                  <a:lnTo>
                    <a:pt x="1632" y="671"/>
                  </a:lnTo>
                  <a:lnTo>
                    <a:pt x="1632" y="672"/>
                  </a:lnTo>
                  <a:lnTo>
                    <a:pt x="1632" y="674"/>
                  </a:lnTo>
                  <a:lnTo>
                    <a:pt x="1632" y="674"/>
                  </a:lnTo>
                  <a:lnTo>
                    <a:pt x="1633" y="676"/>
                  </a:lnTo>
                  <a:lnTo>
                    <a:pt x="1630" y="679"/>
                  </a:lnTo>
                  <a:lnTo>
                    <a:pt x="1630" y="683"/>
                  </a:lnTo>
                  <a:lnTo>
                    <a:pt x="1629" y="685"/>
                  </a:lnTo>
                  <a:lnTo>
                    <a:pt x="1627" y="687"/>
                  </a:lnTo>
                  <a:lnTo>
                    <a:pt x="1624" y="690"/>
                  </a:lnTo>
                  <a:lnTo>
                    <a:pt x="1622" y="691"/>
                  </a:lnTo>
                  <a:lnTo>
                    <a:pt x="1621" y="693"/>
                  </a:lnTo>
                  <a:lnTo>
                    <a:pt x="1619" y="694"/>
                  </a:lnTo>
                  <a:lnTo>
                    <a:pt x="1616" y="699"/>
                  </a:lnTo>
                  <a:lnTo>
                    <a:pt x="1613" y="704"/>
                  </a:lnTo>
                  <a:lnTo>
                    <a:pt x="1607" y="710"/>
                  </a:lnTo>
                  <a:lnTo>
                    <a:pt x="1607" y="712"/>
                  </a:lnTo>
                  <a:lnTo>
                    <a:pt x="1607" y="713"/>
                  </a:lnTo>
                  <a:lnTo>
                    <a:pt x="1605" y="717"/>
                  </a:lnTo>
                  <a:lnTo>
                    <a:pt x="1604" y="720"/>
                  </a:lnTo>
                  <a:lnTo>
                    <a:pt x="1602" y="721"/>
                  </a:lnTo>
                  <a:lnTo>
                    <a:pt x="1600" y="724"/>
                  </a:lnTo>
                  <a:lnTo>
                    <a:pt x="1596" y="731"/>
                  </a:lnTo>
                  <a:lnTo>
                    <a:pt x="1594" y="732"/>
                  </a:lnTo>
                  <a:lnTo>
                    <a:pt x="1591" y="735"/>
                  </a:lnTo>
                  <a:lnTo>
                    <a:pt x="1586" y="740"/>
                  </a:lnTo>
                  <a:lnTo>
                    <a:pt x="1581" y="745"/>
                  </a:lnTo>
                  <a:lnTo>
                    <a:pt x="1580" y="746"/>
                  </a:lnTo>
                  <a:lnTo>
                    <a:pt x="1578" y="748"/>
                  </a:lnTo>
                  <a:lnTo>
                    <a:pt x="1577" y="751"/>
                  </a:lnTo>
                  <a:lnTo>
                    <a:pt x="1574" y="753"/>
                  </a:lnTo>
                  <a:lnTo>
                    <a:pt x="1574" y="754"/>
                  </a:lnTo>
                  <a:lnTo>
                    <a:pt x="1572" y="756"/>
                  </a:lnTo>
                  <a:lnTo>
                    <a:pt x="1569" y="757"/>
                  </a:lnTo>
                  <a:lnTo>
                    <a:pt x="1567" y="759"/>
                  </a:lnTo>
                  <a:lnTo>
                    <a:pt x="1563" y="765"/>
                  </a:lnTo>
                  <a:lnTo>
                    <a:pt x="1563" y="767"/>
                  </a:lnTo>
                  <a:lnTo>
                    <a:pt x="1563" y="769"/>
                  </a:lnTo>
                  <a:lnTo>
                    <a:pt x="1559" y="770"/>
                  </a:lnTo>
                  <a:lnTo>
                    <a:pt x="1558" y="773"/>
                  </a:lnTo>
                  <a:lnTo>
                    <a:pt x="1555" y="775"/>
                  </a:lnTo>
                  <a:lnTo>
                    <a:pt x="1551" y="778"/>
                  </a:lnTo>
                  <a:lnTo>
                    <a:pt x="1544" y="781"/>
                  </a:lnTo>
                  <a:lnTo>
                    <a:pt x="1540" y="783"/>
                  </a:lnTo>
                  <a:lnTo>
                    <a:pt x="1537" y="786"/>
                  </a:lnTo>
                  <a:lnTo>
                    <a:pt x="1534" y="786"/>
                  </a:lnTo>
                  <a:lnTo>
                    <a:pt x="1531" y="787"/>
                  </a:lnTo>
                  <a:lnTo>
                    <a:pt x="1529" y="787"/>
                  </a:lnTo>
                  <a:lnTo>
                    <a:pt x="1528" y="787"/>
                  </a:lnTo>
                  <a:lnTo>
                    <a:pt x="1526" y="786"/>
                  </a:lnTo>
                  <a:lnTo>
                    <a:pt x="1525" y="786"/>
                  </a:lnTo>
                  <a:lnTo>
                    <a:pt x="1525" y="786"/>
                  </a:lnTo>
                  <a:lnTo>
                    <a:pt x="1522" y="784"/>
                  </a:lnTo>
                  <a:lnTo>
                    <a:pt x="1520" y="784"/>
                  </a:lnTo>
                  <a:lnTo>
                    <a:pt x="1518" y="784"/>
                  </a:lnTo>
                  <a:lnTo>
                    <a:pt x="1517" y="784"/>
                  </a:lnTo>
                  <a:lnTo>
                    <a:pt x="1517" y="778"/>
                  </a:lnTo>
                  <a:lnTo>
                    <a:pt x="1517" y="776"/>
                  </a:lnTo>
                  <a:lnTo>
                    <a:pt x="1515" y="778"/>
                  </a:lnTo>
                  <a:lnTo>
                    <a:pt x="1512" y="781"/>
                  </a:lnTo>
                  <a:lnTo>
                    <a:pt x="1510" y="781"/>
                  </a:lnTo>
                  <a:lnTo>
                    <a:pt x="1510" y="781"/>
                  </a:lnTo>
                  <a:lnTo>
                    <a:pt x="1510" y="780"/>
                  </a:lnTo>
                  <a:lnTo>
                    <a:pt x="1512" y="778"/>
                  </a:lnTo>
                  <a:lnTo>
                    <a:pt x="1512" y="778"/>
                  </a:lnTo>
                  <a:lnTo>
                    <a:pt x="1510" y="778"/>
                  </a:lnTo>
                  <a:lnTo>
                    <a:pt x="1509" y="778"/>
                  </a:lnTo>
                  <a:lnTo>
                    <a:pt x="1507" y="780"/>
                  </a:lnTo>
                  <a:lnTo>
                    <a:pt x="1504" y="783"/>
                  </a:lnTo>
                  <a:lnTo>
                    <a:pt x="1503" y="786"/>
                  </a:lnTo>
                  <a:lnTo>
                    <a:pt x="1501" y="786"/>
                  </a:lnTo>
                  <a:lnTo>
                    <a:pt x="1501" y="787"/>
                  </a:lnTo>
                  <a:lnTo>
                    <a:pt x="1499" y="789"/>
                  </a:lnTo>
                  <a:lnTo>
                    <a:pt x="1498" y="789"/>
                  </a:lnTo>
                  <a:lnTo>
                    <a:pt x="1496" y="789"/>
                  </a:lnTo>
                  <a:lnTo>
                    <a:pt x="1495" y="789"/>
                  </a:lnTo>
                  <a:lnTo>
                    <a:pt x="1493" y="789"/>
                  </a:lnTo>
                  <a:lnTo>
                    <a:pt x="1495" y="791"/>
                  </a:lnTo>
                  <a:lnTo>
                    <a:pt x="1493" y="794"/>
                  </a:lnTo>
                  <a:lnTo>
                    <a:pt x="1493" y="795"/>
                  </a:lnTo>
                  <a:lnTo>
                    <a:pt x="1493" y="794"/>
                  </a:lnTo>
                  <a:lnTo>
                    <a:pt x="1493" y="794"/>
                  </a:lnTo>
                  <a:lnTo>
                    <a:pt x="1492" y="792"/>
                  </a:lnTo>
                  <a:lnTo>
                    <a:pt x="1492" y="792"/>
                  </a:lnTo>
                  <a:lnTo>
                    <a:pt x="1490" y="791"/>
                  </a:lnTo>
                  <a:lnTo>
                    <a:pt x="1492" y="791"/>
                  </a:lnTo>
                  <a:lnTo>
                    <a:pt x="1492" y="789"/>
                  </a:lnTo>
                  <a:lnTo>
                    <a:pt x="1490" y="789"/>
                  </a:lnTo>
                  <a:lnTo>
                    <a:pt x="1490" y="787"/>
                  </a:lnTo>
                  <a:lnTo>
                    <a:pt x="1488" y="787"/>
                  </a:lnTo>
                  <a:lnTo>
                    <a:pt x="1488" y="787"/>
                  </a:lnTo>
                  <a:lnTo>
                    <a:pt x="1490" y="787"/>
                  </a:lnTo>
                  <a:lnTo>
                    <a:pt x="1490" y="786"/>
                  </a:lnTo>
                  <a:lnTo>
                    <a:pt x="1492" y="786"/>
                  </a:lnTo>
                  <a:lnTo>
                    <a:pt x="1493" y="786"/>
                  </a:lnTo>
                  <a:lnTo>
                    <a:pt x="1495" y="784"/>
                  </a:lnTo>
                  <a:lnTo>
                    <a:pt x="1496" y="784"/>
                  </a:lnTo>
                  <a:lnTo>
                    <a:pt x="1496" y="786"/>
                  </a:lnTo>
                  <a:lnTo>
                    <a:pt x="1498" y="784"/>
                  </a:lnTo>
                  <a:lnTo>
                    <a:pt x="1498" y="784"/>
                  </a:lnTo>
                  <a:lnTo>
                    <a:pt x="1499" y="783"/>
                  </a:lnTo>
                  <a:lnTo>
                    <a:pt x="1499" y="781"/>
                  </a:lnTo>
                  <a:lnTo>
                    <a:pt x="1499" y="781"/>
                  </a:lnTo>
                  <a:lnTo>
                    <a:pt x="1499" y="781"/>
                  </a:lnTo>
                  <a:lnTo>
                    <a:pt x="1499" y="780"/>
                  </a:lnTo>
                  <a:lnTo>
                    <a:pt x="1501" y="778"/>
                  </a:lnTo>
                  <a:lnTo>
                    <a:pt x="1501" y="776"/>
                  </a:lnTo>
                  <a:lnTo>
                    <a:pt x="1501" y="776"/>
                  </a:lnTo>
                  <a:lnTo>
                    <a:pt x="1501" y="775"/>
                  </a:lnTo>
                  <a:lnTo>
                    <a:pt x="1501" y="775"/>
                  </a:lnTo>
                  <a:lnTo>
                    <a:pt x="1501" y="773"/>
                  </a:lnTo>
                  <a:lnTo>
                    <a:pt x="1499" y="773"/>
                  </a:lnTo>
                  <a:lnTo>
                    <a:pt x="1499" y="773"/>
                  </a:lnTo>
                  <a:lnTo>
                    <a:pt x="1499" y="772"/>
                  </a:lnTo>
                  <a:lnTo>
                    <a:pt x="1499" y="770"/>
                  </a:lnTo>
                  <a:lnTo>
                    <a:pt x="1501" y="765"/>
                  </a:lnTo>
                  <a:lnTo>
                    <a:pt x="1501" y="764"/>
                  </a:lnTo>
                  <a:lnTo>
                    <a:pt x="1499" y="757"/>
                  </a:lnTo>
                  <a:lnTo>
                    <a:pt x="1499" y="754"/>
                  </a:lnTo>
                  <a:lnTo>
                    <a:pt x="1498" y="753"/>
                  </a:lnTo>
                  <a:lnTo>
                    <a:pt x="1498" y="751"/>
                  </a:lnTo>
                  <a:lnTo>
                    <a:pt x="1496" y="751"/>
                  </a:lnTo>
                  <a:lnTo>
                    <a:pt x="1498" y="750"/>
                  </a:lnTo>
                  <a:lnTo>
                    <a:pt x="1498" y="750"/>
                  </a:lnTo>
                  <a:lnTo>
                    <a:pt x="1499" y="750"/>
                  </a:lnTo>
                  <a:lnTo>
                    <a:pt x="1501" y="748"/>
                  </a:lnTo>
                  <a:lnTo>
                    <a:pt x="1501" y="748"/>
                  </a:lnTo>
                  <a:lnTo>
                    <a:pt x="1504" y="748"/>
                  </a:lnTo>
                  <a:lnTo>
                    <a:pt x="1504" y="746"/>
                  </a:lnTo>
                  <a:lnTo>
                    <a:pt x="1506" y="746"/>
                  </a:lnTo>
                  <a:lnTo>
                    <a:pt x="1506" y="745"/>
                  </a:lnTo>
                  <a:lnTo>
                    <a:pt x="1507" y="743"/>
                  </a:lnTo>
                  <a:lnTo>
                    <a:pt x="1509" y="743"/>
                  </a:lnTo>
                  <a:lnTo>
                    <a:pt x="1509" y="742"/>
                  </a:lnTo>
                  <a:lnTo>
                    <a:pt x="1510" y="742"/>
                  </a:lnTo>
                  <a:lnTo>
                    <a:pt x="1510" y="742"/>
                  </a:lnTo>
                  <a:lnTo>
                    <a:pt x="1512" y="743"/>
                  </a:lnTo>
                  <a:lnTo>
                    <a:pt x="1512" y="743"/>
                  </a:lnTo>
                  <a:lnTo>
                    <a:pt x="1512" y="743"/>
                  </a:lnTo>
                  <a:lnTo>
                    <a:pt x="1512" y="745"/>
                  </a:lnTo>
                  <a:lnTo>
                    <a:pt x="1512" y="746"/>
                  </a:lnTo>
                  <a:lnTo>
                    <a:pt x="1514" y="748"/>
                  </a:lnTo>
                  <a:lnTo>
                    <a:pt x="1514" y="750"/>
                  </a:lnTo>
                  <a:lnTo>
                    <a:pt x="1514" y="751"/>
                  </a:lnTo>
                  <a:lnTo>
                    <a:pt x="1514" y="753"/>
                  </a:lnTo>
                  <a:lnTo>
                    <a:pt x="1515" y="754"/>
                  </a:lnTo>
                  <a:lnTo>
                    <a:pt x="1515" y="754"/>
                  </a:lnTo>
                  <a:lnTo>
                    <a:pt x="1515" y="754"/>
                  </a:lnTo>
                  <a:lnTo>
                    <a:pt x="1517" y="756"/>
                  </a:lnTo>
                  <a:lnTo>
                    <a:pt x="1518" y="754"/>
                  </a:lnTo>
                  <a:lnTo>
                    <a:pt x="1522" y="753"/>
                  </a:lnTo>
                  <a:lnTo>
                    <a:pt x="1523" y="748"/>
                  </a:lnTo>
                  <a:lnTo>
                    <a:pt x="1523" y="746"/>
                  </a:lnTo>
                  <a:lnTo>
                    <a:pt x="1523" y="746"/>
                  </a:lnTo>
                  <a:lnTo>
                    <a:pt x="1525" y="746"/>
                  </a:lnTo>
                  <a:lnTo>
                    <a:pt x="1525" y="746"/>
                  </a:lnTo>
                  <a:lnTo>
                    <a:pt x="1526" y="746"/>
                  </a:lnTo>
                  <a:lnTo>
                    <a:pt x="1526" y="746"/>
                  </a:lnTo>
                  <a:lnTo>
                    <a:pt x="1528" y="745"/>
                  </a:lnTo>
                  <a:lnTo>
                    <a:pt x="1528" y="743"/>
                  </a:lnTo>
                  <a:lnTo>
                    <a:pt x="1528" y="742"/>
                  </a:lnTo>
                  <a:lnTo>
                    <a:pt x="1529" y="739"/>
                  </a:lnTo>
                  <a:lnTo>
                    <a:pt x="1531" y="737"/>
                  </a:lnTo>
                  <a:lnTo>
                    <a:pt x="1531" y="737"/>
                  </a:lnTo>
                  <a:lnTo>
                    <a:pt x="1531" y="737"/>
                  </a:lnTo>
                  <a:lnTo>
                    <a:pt x="1533" y="737"/>
                  </a:lnTo>
                  <a:lnTo>
                    <a:pt x="1533" y="735"/>
                  </a:lnTo>
                  <a:lnTo>
                    <a:pt x="1533" y="735"/>
                  </a:lnTo>
                  <a:lnTo>
                    <a:pt x="1533" y="734"/>
                  </a:lnTo>
                  <a:lnTo>
                    <a:pt x="1534" y="732"/>
                  </a:lnTo>
                  <a:lnTo>
                    <a:pt x="1534" y="732"/>
                  </a:lnTo>
                  <a:lnTo>
                    <a:pt x="1534" y="731"/>
                  </a:lnTo>
                  <a:lnTo>
                    <a:pt x="1536" y="731"/>
                  </a:lnTo>
                  <a:lnTo>
                    <a:pt x="1536" y="731"/>
                  </a:lnTo>
                  <a:lnTo>
                    <a:pt x="1536" y="729"/>
                  </a:lnTo>
                  <a:lnTo>
                    <a:pt x="1537" y="728"/>
                  </a:lnTo>
                  <a:lnTo>
                    <a:pt x="1537" y="728"/>
                  </a:lnTo>
                  <a:lnTo>
                    <a:pt x="1537" y="726"/>
                  </a:lnTo>
                  <a:lnTo>
                    <a:pt x="1539" y="726"/>
                  </a:lnTo>
                  <a:lnTo>
                    <a:pt x="1539" y="724"/>
                  </a:lnTo>
                  <a:lnTo>
                    <a:pt x="1539" y="724"/>
                  </a:lnTo>
                  <a:lnTo>
                    <a:pt x="1539" y="723"/>
                  </a:lnTo>
                  <a:lnTo>
                    <a:pt x="1539" y="723"/>
                  </a:lnTo>
                  <a:lnTo>
                    <a:pt x="1539" y="721"/>
                  </a:lnTo>
                  <a:lnTo>
                    <a:pt x="1539" y="720"/>
                  </a:lnTo>
                  <a:lnTo>
                    <a:pt x="1540" y="718"/>
                  </a:lnTo>
                  <a:lnTo>
                    <a:pt x="1540" y="717"/>
                  </a:lnTo>
                  <a:lnTo>
                    <a:pt x="1542" y="713"/>
                  </a:lnTo>
                  <a:lnTo>
                    <a:pt x="1542" y="713"/>
                  </a:lnTo>
                  <a:lnTo>
                    <a:pt x="1542" y="712"/>
                  </a:lnTo>
                  <a:lnTo>
                    <a:pt x="1542" y="712"/>
                  </a:lnTo>
                  <a:lnTo>
                    <a:pt x="1544" y="710"/>
                  </a:lnTo>
                  <a:lnTo>
                    <a:pt x="1544" y="709"/>
                  </a:lnTo>
                  <a:lnTo>
                    <a:pt x="1544" y="707"/>
                  </a:lnTo>
                  <a:lnTo>
                    <a:pt x="1544" y="707"/>
                  </a:lnTo>
                  <a:lnTo>
                    <a:pt x="1544" y="705"/>
                  </a:lnTo>
                  <a:lnTo>
                    <a:pt x="1544" y="705"/>
                  </a:lnTo>
                  <a:lnTo>
                    <a:pt x="1545" y="704"/>
                  </a:lnTo>
                  <a:lnTo>
                    <a:pt x="1545" y="704"/>
                  </a:lnTo>
                  <a:lnTo>
                    <a:pt x="1545" y="704"/>
                  </a:lnTo>
                  <a:lnTo>
                    <a:pt x="1547" y="704"/>
                  </a:lnTo>
                  <a:lnTo>
                    <a:pt x="1548" y="702"/>
                  </a:lnTo>
                  <a:lnTo>
                    <a:pt x="1548" y="702"/>
                  </a:lnTo>
                  <a:lnTo>
                    <a:pt x="1550" y="702"/>
                  </a:lnTo>
                  <a:lnTo>
                    <a:pt x="1551" y="699"/>
                  </a:lnTo>
                  <a:lnTo>
                    <a:pt x="1551" y="699"/>
                  </a:lnTo>
                  <a:lnTo>
                    <a:pt x="1551" y="698"/>
                  </a:lnTo>
                  <a:lnTo>
                    <a:pt x="1551" y="696"/>
                  </a:lnTo>
                  <a:lnTo>
                    <a:pt x="1550" y="696"/>
                  </a:lnTo>
                  <a:lnTo>
                    <a:pt x="1550" y="693"/>
                  </a:lnTo>
                  <a:lnTo>
                    <a:pt x="1548" y="693"/>
                  </a:lnTo>
                  <a:lnTo>
                    <a:pt x="1550" y="691"/>
                  </a:lnTo>
                  <a:lnTo>
                    <a:pt x="1550" y="691"/>
                  </a:lnTo>
                  <a:lnTo>
                    <a:pt x="1550" y="690"/>
                  </a:lnTo>
                  <a:lnTo>
                    <a:pt x="1550" y="690"/>
                  </a:lnTo>
                  <a:lnTo>
                    <a:pt x="1550" y="688"/>
                  </a:lnTo>
                  <a:lnTo>
                    <a:pt x="1548" y="687"/>
                  </a:lnTo>
                  <a:lnTo>
                    <a:pt x="1547" y="687"/>
                  </a:lnTo>
                  <a:lnTo>
                    <a:pt x="1545" y="687"/>
                  </a:lnTo>
                  <a:lnTo>
                    <a:pt x="1545" y="687"/>
                  </a:lnTo>
                  <a:lnTo>
                    <a:pt x="1544" y="687"/>
                  </a:lnTo>
                  <a:lnTo>
                    <a:pt x="1539" y="688"/>
                  </a:lnTo>
                  <a:lnTo>
                    <a:pt x="1536" y="690"/>
                  </a:lnTo>
                  <a:lnTo>
                    <a:pt x="1534" y="690"/>
                  </a:lnTo>
                  <a:lnTo>
                    <a:pt x="1533" y="691"/>
                  </a:lnTo>
                  <a:lnTo>
                    <a:pt x="1531" y="691"/>
                  </a:lnTo>
                  <a:lnTo>
                    <a:pt x="1528" y="691"/>
                  </a:lnTo>
                  <a:lnTo>
                    <a:pt x="1526" y="691"/>
                  </a:lnTo>
                  <a:lnTo>
                    <a:pt x="1525" y="693"/>
                  </a:lnTo>
                  <a:lnTo>
                    <a:pt x="1523" y="694"/>
                  </a:lnTo>
                  <a:lnTo>
                    <a:pt x="1522" y="694"/>
                  </a:lnTo>
                  <a:lnTo>
                    <a:pt x="1522" y="694"/>
                  </a:lnTo>
                  <a:lnTo>
                    <a:pt x="1520" y="698"/>
                  </a:lnTo>
                  <a:lnTo>
                    <a:pt x="1518" y="698"/>
                  </a:lnTo>
                  <a:lnTo>
                    <a:pt x="1517" y="698"/>
                  </a:lnTo>
                  <a:lnTo>
                    <a:pt x="1514" y="698"/>
                  </a:lnTo>
                  <a:lnTo>
                    <a:pt x="1509" y="699"/>
                  </a:lnTo>
                  <a:lnTo>
                    <a:pt x="1506" y="699"/>
                  </a:lnTo>
                  <a:lnTo>
                    <a:pt x="1504" y="698"/>
                  </a:lnTo>
                  <a:lnTo>
                    <a:pt x="1503" y="698"/>
                  </a:lnTo>
                  <a:lnTo>
                    <a:pt x="1499" y="699"/>
                  </a:lnTo>
                  <a:lnTo>
                    <a:pt x="1498" y="699"/>
                  </a:lnTo>
                  <a:lnTo>
                    <a:pt x="1496" y="698"/>
                  </a:lnTo>
                  <a:lnTo>
                    <a:pt x="1496" y="698"/>
                  </a:lnTo>
                  <a:lnTo>
                    <a:pt x="1496" y="696"/>
                  </a:lnTo>
                  <a:lnTo>
                    <a:pt x="1495" y="694"/>
                  </a:lnTo>
                  <a:lnTo>
                    <a:pt x="1493" y="693"/>
                  </a:lnTo>
                  <a:lnTo>
                    <a:pt x="1493" y="691"/>
                  </a:lnTo>
                  <a:lnTo>
                    <a:pt x="1495" y="688"/>
                  </a:lnTo>
                  <a:lnTo>
                    <a:pt x="1495" y="687"/>
                  </a:lnTo>
                  <a:lnTo>
                    <a:pt x="1495" y="685"/>
                  </a:lnTo>
                  <a:lnTo>
                    <a:pt x="1493" y="685"/>
                  </a:lnTo>
                  <a:lnTo>
                    <a:pt x="1493" y="683"/>
                  </a:lnTo>
                  <a:lnTo>
                    <a:pt x="1492" y="682"/>
                  </a:lnTo>
                  <a:lnTo>
                    <a:pt x="1492" y="682"/>
                  </a:lnTo>
                  <a:lnTo>
                    <a:pt x="1492" y="680"/>
                  </a:lnTo>
                  <a:lnTo>
                    <a:pt x="1492" y="679"/>
                  </a:lnTo>
                  <a:lnTo>
                    <a:pt x="1492" y="677"/>
                  </a:lnTo>
                  <a:lnTo>
                    <a:pt x="1488" y="677"/>
                  </a:lnTo>
                  <a:lnTo>
                    <a:pt x="1485" y="677"/>
                  </a:lnTo>
                  <a:lnTo>
                    <a:pt x="1484" y="676"/>
                  </a:lnTo>
                  <a:lnTo>
                    <a:pt x="1481" y="671"/>
                  </a:lnTo>
                  <a:lnTo>
                    <a:pt x="1479" y="669"/>
                  </a:lnTo>
                  <a:lnTo>
                    <a:pt x="1477" y="669"/>
                  </a:lnTo>
                  <a:lnTo>
                    <a:pt x="1476" y="668"/>
                  </a:lnTo>
                  <a:lnTo>
                    <a:pt x="1476" y="668"/>
                  </a:lnTo>
                  <a:lnTo>
                    <a:pt x="1474" y="668"/>
                  </a:lnTo>
                  <a:lnTo>
                    <a:pt x="1474" y="668"/>
                  </a:lnTo>
                  <a:lnTo>
                    <a:pt x="1474" y="668"/>
                  </a:lnTo>
                  <a:lnTo>
                    <a:pt x="1473" y="668"/>
                  </a:lnTo>
                  <a:lnTo>
                    <a:pt x="1473" y="668"/>
                  </a:lnTo>
                  <a:lnTo>
                    <a:pt x="1471" y="668"/>
                  </a:lnTo>
                  <a:lnTo>
                    <a:pt x="1471" y="668"/>
                  </a:lnTo>
                  <a:lnTo>
                    <a:pt x="1469" y="668"/>
                  </a:lnTo>
                  <a:lnTo>
                    <a:pt x="1469" y="666"/>
                  </a:lnTo>
                  <a:lnTo>
                    <a:pt x="1468" y="666"/>
                  </a:lnTo>
                  <a:lnTo>
                    <a:pt x="1466" y="666"/>
                  </a:lnTo>
                  <a:lnTo>
                    <a:pt x="1465" y="665"/>
                  </a:lnTo>
                  <a:lnTo>
                    <a:pt x="1466" y="665"/>
                  </a:lnTo>
                  <a:lnTo>
                    <a:pt x="1465" y="663"/>
                  </a:lnTo>
                  <a:lnTo>
                    <a:pt x="1465" y="663"/>
                  </a:lnTo>
                  <a:lnTo>
                    <a:pt x="1462" y="663"/>
                  </a:lnTo>
                  <a:lnTo>
                    <a:pt x="1457" y="665"/>
                  </a:lnTo>
                  <a:lnTo>
                    <a:pt x="1454" y="665"/>
                  </a:lnTo>
                  <a:lnTo>
                    <a:pt x="1452" y="663"/>
                  </a:lnTo>
                  <a:lnTo>
                    <a:pt x="1451" y="661"/>
                  </a:lnTo>
                  <a:lnTo>
                    <a:pt x="1449" y="661"/>
                  </a:lnTo>
                  <a:lnTo>
                    <a:pt x="1449" y="660"/>
                  </a:lnTo>
                  <a:lnTo>
                    <a:pt x="1447" y="660"/>
                  </a:lnTo>
                  <a:lnTo>
                    <a:pt x="1447" y="658"/>
                  </a:lnTo>
                  <a:lnTo>
                    <a:pt x="1447" y="657"/>
                  </a:lnTo>
                  <a:lnTo>
                    <a:pt x="1447" y="655"/>
                  </a:lnTo>
                  <a:lnTo>
                    <a:pt x="1447" y="652"/>
                  </a:lnTo>
                  <a:lnTo>
                    <a:pt x="1446" y="650"/>
                  </a:lnTo>
                  <a:lnTo>
                    <a:pt x="1444" y="649"/>
                  </a:lnTo>
                  <a:lnTo>
                    <a:pt x="1444" y="649"/>
                  </a:lnTo>
                  <a:lnTo>
                    <a:pt x="1444" y="647"/>
                  </a:lnTo>
                  <a:lnTo>
                    <a:pt x="1444" y="647"/>
                  </a:lnTo>
                  <a:lnTo>
                    <a:pt x="1444" y="646"/>
                  </a:lnTo>
                  <a:lnTo>
                    <a:pt x="1444" y="646"/>
                  </a:lnTo>
                  <a:lnTo>
                    <a:pt x="1444" y="644"/>
                  </a:lnTo>
                  <a:lnTo>
                    <a:pt x="1444" y="642"/>
                  </a:lnTo>
                  <a:lnTo>
                    <a:pt x="1443" y="639"/>
                  </a:lnTo>
                  <a:lnTo>
                    <a:pt x="1440" y="638"/>
                  </a:lnTo>
                  <a:lnTo>
                    <a:pt x="1438" y="635"/>
                  </a:lnTo>
                  <a:lnTo>
                    <a:pt x="1438" y="633"/>
                  </a:lnTo>
                  <a:lnTo>
                    <a:pt x="1438" y="633"/>
                  </a:lnTo>
                  <a:lnTo>
                    <a:pt x="1438" y="631"/>
                  </a:lnTo>
                  <a:lnTo>
                    <a:pt x="1438" y="631"/>
                  </a:lnTo>
                  <a:lnTo>
                    <a:pt x="1438" y="630"/>
                  </a:lnTo>
                  <a:lnTo>
                    <a:pt x="1438" y="628"/>
                  </a:lnTo>
                  <a:lnTo>
                    <a:pt x="1436" y="628"/>
                  </a:lnTo>
                  <a:lnTo>
                    <a:pt x="1436" y="627"/>
                  </a:lnTo>
                  <a:lnTo>
                    <a:pt x="1436" y="627"/>
                  </a:lnTo>
                  <a:lnTo>
                    <a:pt x="1435" y="627"/>
                  </a:lnTo>
                  <a:lnTo>
                    <a:pt x="1435" y="625"/>
                  </a:lnTo>
                  <a:lnTo>
                    <a:pt x="1435" y="624"/>
                  </a:lnTo>
                  <a:lnTo>
                    <a:pt x="1435" y="622"/>
                  </a:lnTo>
                  <a:lnTo>
                    <a:pt x="1433" y="619"/>
                  </a:lnTo>
                  <a:lnTo>
                    <a:pt x="1432" y="617"/>
                  </a:lnTo>
                  <a:lnTo>
                    <a:pt x="1432" y="616"/>
                  </a:lnTo>
                  <a:lnTo>
                    <a:pt x="1432" y="614"/>
                  </a:lnTo>
                  <a:lnTo>
                    <a:pt x="1432" y="614"/>
                  </a:lnTo>
                  <a:lnTo>
                    <a:pt x="1430" y="613"/>
                  </a:lnTo>
                  <a:lnTo>
                    <a:pt x="1430" y="611"/>
                  </a:lnTo>
                  <a:lnTo>
                    <a:pt x="1430" y="611"/>
                  </a:lnTo>
                  <a:lnTo>
                    <a:pt x="1430" y="611"/>
                  </a:lnTo>
                  <a:lnTo>
                    <a:pt x="1430" y="609"/>
                  </a:lnTo>
                  <a:lnTo>
                    <a:pt x="1428" y="609"/>
                  </a:lnTo>
                  <a:lnTo>
                    <a:pt x="1428" y="608"/>
                  </a:lnTo>
                  <a:lnTo>
                    <a:pt x="1428" y="608"/>
                  </a:lnTo>
                  <a:lnTo>
                    <a:pt x="1427" y="606"/>
                  </a:lnTo>
                  <a:lnTo>
                    <a:pt x="1425" y="606"/>
                  </a:lnTo>
                  <a:lnTo>
                    <a:pt x="1425" y="606"/>
                  </a:lnTo>
                  <a:lnTo>
                    <a:pt x="1425" y="605"/>
                  </a:lnTo>
                  <a:lnTo>
                    <a:pt x="1425" y="605"/>
                  </a:lnTo>
                  <a:lnTo>
                    <a:pt x="1425" y="605"/>
                  </a:lnTo>
                  <a:lnTo>
                    <a:pt x="1425" y="603"/>
                  </a:lnTo>
                  <a:lnTo>
                    <a:pt x="1425" y="603"/>
                  </a:lnTo>
                  <a:lnTo>
                    <a:pt x="1425" y="603"/>
                  </a:lnTo>
                  <a:lnTo>
                    <a:pt x="1424" y="602"/>
                  </a:lnTo>
                  <a:lnTo>
                    <a:pt x="1424" y="600"/>
                  </a:lnTo>
                  <a:lnTo>
                    <a:pt x="1422" y="600"/>
                  </a:lnTo>
                  <a:lnTo>
                    <a:pt x="1421" y="600"/>
                  </a:lnTo>
                  <a:lnTo>
                    <a:pt x="1421" y="600"/>
                  </a:lnTo>
                  <a:lnTo>
                    <a:pt x="1421" y="598"/>
                  </a:lnTo>
                  <a:lnTo>
                    <a:pt x="1421" y="598"/>
                  </a:lnTo>
                  <a:lnTo>
                    <a:pt x="1421" y="597"/>
                  </a:lnTo>
                  <a:lnTo>
                    <a:pt x="1419" y="597"/>
                  </a:lnTo>
                  <a:lnTo>
                    <a:pt x="1419" y="597"/>
                  </a:lnTo>
                  <a:lnTo>
                    <a:pt x="1417" y="597"/>
                  </a:lnTo>
                  <a:lnTo>
                    <a:pt x="1414" y="595"/>
                  </a:lnTo>
                  <a:lnTo>
                    <a:pt x="1411" y="594"/>
                  </a:lnTo>
                  <a:lnTo>
                    <a:pt x="1410" y="594"/>
                  </a:lnTo>
                  <a:lnTo>
                    <a:pt x="1410" y="595"/>
                  </a:lnTo>
                  <a:lnTo>
                    <a:pt x="1410" y="595"/>
                  </a:lnTo>
                  <a:lnTo>
                    <a:pt x="1408" y="595"/>
                  </a:lnTo>
                  <a:lnTo>
                    <a:pt x="1405" y="594"/>
                  </a:lnTo>
                  <a:lnTo>
                    <a:pt x="1403" y="594"/>
                  </a:lnTo>
                  <a:lnTo>
                    <a:pt x="1402" y="594"/>
                  </a:lnTo>
                  <a:lnTo>
                    <a:pt x="1400" y="592"/>
                  </a:lnTo>
                  <a:lnTo>
                    <a:pt x="1400" y="590"/>
                  </a:lnTo>
                  <a:lnTo>
                    <a:pt x="1399" y="590"/>
                  </a:lnTo>
                  <a:lnTo>
                    <a:pt x="1397" y="590"/>
                  </a:lnTo>
                  <a:lnTo>
                    <a:pt x="1392" y="589"/>
                  </a:lnTo>
                  <a:lnTo>
                    <a:pt x="1391" y="587"/>
                  </a:lnTo>
                  <a:lnTo>
                    <a:pt x="1391" y="587"/>
                  </a:lnTo>
                  <a:lnTo>
                    <a:pt x="1389" y="587"/>
                  </a:lnTo>
                  <a:lnTo>
                    <a:pt x="1389" y="587"/>
                  </a:lnTo>
                  <a:lnTo>
                    <a:pt x="1387" y="587"/>
                  </a:lnTo>
                  <a:lnTo>
                    <a:pt x="1386" y="587"/>
                  </a:lnTo>
                  <a:lnTo>
                    <a:pt x="1384" y="587"/>
                  </a:lnTo>
                  <a:lnTo>
                    <a:pt x="1381" y="589"/>
                  </a:lnTo>
                  <a:lnTo>
                    <a:pt x="1378" y="589"/>
                  </a:lnTo>
                  <a:lnTo>
                    <a:pt x="1375" y="589"/>
                  </a:lnTo>
                  <a:lnTo>
                    <a:pt x="1373" y="589"/>
                  </a:lnTo>
                  <a:lnTo>
                    <a:pt x="1372" y="589"/>
                  </a:lnTo>
                  <a:lnTo>
                    <a:pt x="1369" y="589"/>
                  </a:lnTo>
                  <a:lnTo>
                    <a:pt x="1364" y="590"/>
                  </a:lnTo>
                  <a:lnTo>
                    <a:pt x="1359" y="592"/>
                  </a:lnTo>
                  <a:lnTo>
                    <a:pt x="1353" y="592"/>
                  </a:lnTo>
                  <a:lnTo>
                    <a:pt x="1348" y="595"/>
                  </a:lnTo>
                  <a:lnTo>
                    <a:pt x="1345" y="598"/>
                  </a:lnTo>
                  <a:lnTo>
                    <a:pt x="1342" y="602"/>
                  </a:lnTo>
                  <a:lnTo>
                    <a:pt x="1340" y="603"/>
                  </a:lnTo>
                  <a:lnTo>
                    <a:pt x="1339" y="603"/>
                  </a:lnTo>
                  <a:lnTo>
                    <a:pt x="1340" y="605"/>
                  </a:lnTo>
                  <a:lnTo>
                    <a:pt x="1340" y="606"/>
                  </a:lnTo>
                  <a:lnTo>
                    <a:pt x="1343" y="606"/>
                  </a:lnTo>
                  <a:lnTo>
                    <a:pt x="1346" y="606"/>
                  </a:lnTo>
                  <a:lnTo>
                    <a:pt x="1348" y="606"/>
                  </a:lnTo>
                  <a:lnTo>
                    <a:pt x="1348" y="608"/>
                  </a:lnTo>
                  <a:lnTo>
                    <a:pt x="1348" y="609"/>
                  </a:lnTo>
                  <a:lnTo>
                    <a:pt x="1348" y="613"/>
                  </a:lnTo>
                  <a:lnTo>
                    <a:pt x="1350" y="614"/>
                  </a:lnTo>
                  <a:lnTo>
                    <a:pt x="1350" y="616"/>
                  </a:lnTo>
                  <a:lnTo>
                    <a:pt x="1348" y="619"/>
                  </a:lnTo>
                  <a:lnTo>
                    <a:pt x="1346" y="620"/>
                  </a:lnTo>
                  <a:lnTo>
                    <a:pt x="1342" y="624"/>
                  </a:lnTo>
                  <a:lnTo>
                    <a:pt x="1340" y="625"/>
                  </a:lnTo>
                  <a:lnTo>
                    <a:pt x="1339" y="628"/>
                  </a:lnTo>
                  <a:lnTo>
                    <a:pt x="1335" y="631"/>
                  </a:lnTo>
                  <a:lnTo>
                    <a:pt x="1335" y="633"/>
                  </a:lnTo>
                  <a:lnTo>
                    <a:pt x="1335" y="635"/>
                  </a:lnTo>
                  <a:lnTo>
                    <a:pt x="1334" y="636"/>
                  </a:lnTo>
                  <a:lnTo>
                    <a:pt x="1332" y="638"/>
                  </a:lnTo>
                  <a:lnTo>
                    <a:pt x="1331" y="639"/>
                  </a:lnTo>
                  <a:lnTo>
                    <a:pt x="1331" y="641"/>
                  </a:lnTo>
                  <a:lnTo>
                    <a:pt x="1331" y="642"/>
                  </a:lnTo>
                  <a:lnTo>
                    <a:pt x="1329" y="644"/>
                  </a:lnTo>
                  <a:lnTo>
                    <a:pt x="1328" y="646"/>
                  </a:lnTo>
                  <a:lnTo>
                    <a:pt x="1328" y="647"/>
                  </a:lnTo>
                  <a:lnTo>
                    <a:pt x="1328" y="647"/>
                  </a:lnTo>
                  <a:lnTo>
                    <a:pt x="1326" y="649"/>
                  </a:lnTo>
                  <a:lnTo>
                    <a:pt x="1328" y="649"/>
                  </a:lnTo>
                  <a:lnTo>
                    <a:pt x="1329" y="649"/>
                  </a:lnTo>
                  <a:lnTo>
                    <a:pt x="1329" y="650"/>
                  </a:lnTo>
                  <a:lnTo>
                    <a:pt x="1329" y="653"/>
                  </a:lnTo>
                  <a:lnTo>
                    <a:pt x="1328" y="655"/>
                  </a:lnTo>
                  <a:lnTo>
                    <a:pt x="1326" y="655"/>
                  </a:lnTo>
                  <a:lnTo>
                    <a:pt x="1324" y="657"/>
                  </a:lnTo>
                  <a:lnTo>
                    <a:pt x="1321" y="657"/>
                  </a:lnTo>
                  <a:lnTo>
                    <a:pt x="1317" y="658"/>
                  </a:lnTo>
                  <a:lnTo>
                    <a:pt x="1312" y="661"/>
                  </a:lnTo>
                  <a:lnTo>
                    <a:pt x="1307" y="665"/>
                  </a:lnTo>
                  <a:lnTo>
                    <a:pt x="1307" y="665"/>
                  </a:lnTo>
                  <a:lnTo>
                    <a:pt x="1305" y="665"/>
                  </a:lnTo>
                  <a:lnTo>
                    <a:pt x="1302" y="663"/>
                  </a:lnTo>
                  <a:lnTo>
                    <a:pt x="1299" y="663"/>
                  </a:lnTo>
                  <a:lnTo>
                    <a:pt x="1296" y="661"/>
                  </a:lnTo>
                  <a:lnTo>
                    <a:pt x="1293" y="661"/>
                  </a:lnTo>
                  <a:lnTo>
                    <a:pt x="1291" y="660"/>
                  </a:lnTo>
                  <a:lnTo>
                    <a:pt x="1290" y="658"/>
                  </a:lnTo>
                  <a:lnTo>
                    <a:pt x="1288" y="657"/>
                  </a:lnTo>
                  <a:lnTo>
                    <a:pt x="1285" y="657"/>
                  </a:lnTo>
                  <a:lnTo>
                    <a:pt x="1283" y="655"/>
                  </a:lnTo>
                  <a:lnTo>
                    <a:pt x="1282" y="655"/>
                  </a:lnTo>
                  <a:lnTo>
                    <a:pt x="1280" y="657"/>
                  </a:lnTo>
                  <a:lnTo>
                    <a:pt x="1277" y="658"/>
                  </a:lnTo>
                  <a:lnTo>
                    <a:pt x="1277" y="658"/>
                  </a:lnTo>
                  <a:lnTo>
                    <a:pt x="1274" y="658"/>
                  </a:lnTo>
                  <a:lnTo>
                    <a:pt x="1272" y="658"/>
                  </a:lnTo>
                  <a:lnTo>
                    <a:pt x="1271" y="657"/>
                  </a:lnTo>
                  <a:lnTo>
                    <a:pt x="1271" y="657"/>
                  </a:lnTo>
                  <a:lnTo>
                    <a:pt x="1268" y="655"/>
                  </a:lnTo>
                  <a:lnTo>
                    <a:pt x="1266" y="653"/>
                  </a:lnTo>
                  <a:lnTo>
                    <a:pt x="1264" y="652"/>
                  </a:lnTo>
                  <a:lnTo>
                    <a:pt x="1263" y="652"/>
                  </a:lnTo>
                  <a:lnTo>
                    <a:pt x="1261" y="650"/>
                  </a:lnTo>
                  <a:lnTo>
                    <a:pt x="1260" y="652"/>
                  </a:lnTo>
                  <a:lnTo>
                    <a:pt x="1257" y="650"/>
                  </a:lnTo>
                  <a:lnTo>
                    <a:pt x="1257" y="650"/>
                  </a:lnTo>
                  <a:lnTo>
                    <a:pt x="1255" y="650"/>
                  </a:lnTo>
                  <a:lnTo>
                    <a:pt x="1253" y="652"/>
                  </a:lnTo>
                  <a:lnTo>
                    <a:pt x="1250" y="653"/>
                  </a:lnTo>
                  <a:lnTo>
                    <a:pt x="1247" y="655"/>
                  </a:lnTo>
                  <a:lnTo>
                    <a:pt x="1246" y="655"/>
                  </a:lnTo>
                  <a:lnTo>
                    <a:pt x="1244" y="657"/>
                  </a:lnTo>
                  <a:lnTo>
                    <a:pt x="1242" y="658"/>
                  </a:lnTo>
                  <a:lnTo>
                    <a:pt x="1239" y="660"/>
                  </a:lnTo>
                  <a:lnTo>
                    <a:pt x="1239" y="661"/>
                  </a:lnTo>
                  <a:lnTo>
                    <a:pt x="1238" y="663"/>
                  </a:lnTo>
                  <a:lnTo>
                    <a:pt x="1236" y="665"/>
                  </a:lnTo>
                  <a:lnTo>
                    <a:pt x="1235" y="665"/>
                  </a:lnTo>
                  <a:lnTo>
                    <a:pt x="1233" y="665"/>
                  </a:lnTo>
                  <a:lnTo>
                    <a:pt x="1230" y="665"/>
                  </a:lnTo>
                  <a:lnTo>
                    <a:pt x="1228" y="665"/>
                  </a:lnTo>
                  <a:lnTo>
                    <a:pt x="1223" y="666"/>
                  </a:lnTo>
                  <a:lnTo>
                    <a:pt x="1222" y="666"/>
                  </a:lnTo>
                  <a:lnTo>
                    <a:pt x="1220" y="668"/>
                  </a:lnTo>
                  <a:lnTo>
                    <a:pt x="1219" y="668"/>
                  </a:lnTo>
                  <a:lnTo>
                    <a:pt x="1217" y="668"/>
                  </a:lnTo>
                  <a:lnTo>
                    <a:pt x="1216" y="668"/>
                  </a:lnTo>
                  <a:lnTo>
                    <a:pt x="1214" y="668"/>
                  </a:lnTo>
                  <a:lnTo>
                    <a:pt x="1212" y="668"/>
                  </a:lnTo>
                  <a:lnTo>
                    <a:pt x="1211" y="669"/>
                  </a:lnTo>
                  <a:lnTo>
                    <a:pt x="1206" y="671"/>
                  </a:lnTo>
                  <a:lnTo>
                    <a:pt x="1205" y="672"/>
                  </a:lnTo>
                  <a:lnTo>
                    <a:pt x="1203" y="672"/>
                  </a:lnTo>
                  <a:lnTo>
                    <a:pt x="1201" y="671"/>
                  </a:lnTo>
                  <a:lnTo>
                    <a:pt x="1200" y="671"/>
                  </a:lnTo>
                  <a:lnTo>
                    <a:pt x="1198" y="671"/>
                  </a:lnTo>
                  <a:lnTo>
                    <a:pt x="1197" y="671"/>
                  </a:lnTo>
                  <a:lnTo>
                    <a:pt x="1194" y="671"/>
                  </a:lnTo>
                  <a:lnTo>
                    <a:pt x="1190" y="669"/>
                  </a:lnTo>
                  <a:lnTo>
                    <a:pt x="1187" y="669"/>
                  </a:lnTo>
                  <a:lnTo>
                    <a:pt x="1186" y="669"/>
                  </a:lnTo>
                  <a:lnTo>
                    <a:pt x="1182" y="668"/>
                  </a:lnTo>
                  <a:lnTo>
                    <a:pt x="1178" y="668"/>
                  </a:lnTo>
                  <a:lnTo>
                    <a:pt x="1176" y="668"/>
                  </a:lnTo>
                  <a:lnTo>
                    <a:pt x="1175" y="668"/>
                  </a:lnTo>
                  <a:lnTo>
                    <a:pt x="1173" y="668"/>
                  </a:lnTo>
                  <a:lnTo>
                    <a:pt x="1171" y="668"/>
                  </a:lnTo>
                  <a:lnTo>
                    <a:pt x="1168" y="665"/>
                  </a:lnTo>
                  <a:lnTo>
                    <a:pt x="1167" y="665"/>
                  </a:lnTo>
                  <a:lnTo>
                    <a:pt x="1165" y="663"/>
                  </a:lnTo>
                  <a:lnTo>
                    <a:pt x="1165" y="663"/>
                  </a:lnTo>
                  <a:lnTo>
                    <a:pt x="1165" y="663"/>
                  </a:lnTo>
                  <a:lnTo>
                    <a:pt x="1164" y="661"/>
                  </a:lnTo>
                  <a:lnTo>
                    <a:pt x="1164" y="661"/>
                  </a:lnTo>
                  <a:lnTo>
                    <a:pt x="1164" y="658"/>
                  </a:lnTo>
                  <a:lnTo>
                    <a:pt x="1164" y="657"/>
                  </a:lnTo>
                  <a:lnTo>
                    <a:pt x="1164" y="657"/>
                  </a:lnTo>
                  <a:lnTo>
                    <a:pt x="1162" y="657"/>
                  </a:lnTo>
                  <a:lnTo>
                    <a:pt x="1160" y="657"/>
                  </a:lnTo>
                  <a:lnTo>
                    <a:pt x="1156" y="657"/>
                  </a:lnTo>
                  <a:lnTo>
                    <a:pt x="1154" y="657"/>
                  </a:lnTo>
                  <a:lnTo>
                    <a:pt x="1153" y="655"/>
                  </a:lnTo>
                  <a:lnTo>
                    <a:pt x="1151" y="653"/>
                  </a:lnTo>
                  <a:lnTo>
                    <a:pt x="1149" y="652"/>
                  </a:lnTo>
                  <a:lnTo>
                    <a:pt x="1148" y="650"/>
                  </a:lnTo>
                  <a:lnTo>
                    <a:pt x="1146" y="650"/>
                  </a:lnTo>
                  <a:lnTo>
                    <a:pt x="1145" y="649"/>
                  </a:lnTo>
                  <a:lnTo>
                    <a:pt x="1141" y="650"/>
                  </a:lnTo>
                  <a:lnTo>
                    <a:pt x="1140" y="650"/>
                  </a:lnTo>
                  <a:lnTo>
                    <a:pt x="1137" y="649"/>
                  </a:lnTo>
                  <a:lnTo>
                    <a:pt x="1137" y="649"/>
                  </a:lnTo>
                  <a:lnTo>
                    <a:pt x="1134" y="649"/>
                  </a:lnTo>
                  <a:lnTo>
                    <a:pt x="1132" y="647"/>
                  </a:lnTo>
                  <a:lnTo>
                    <a:pt x="1129" y="647"/>
                  </a:lnTo>
                  <a:lnTo>
                    <a:pt x="1127" y="647"/>
                  </a:lnTo>
                  <a:lnTo>
                    <a:pt x="1126" y="647"/>
                  </a:lnTo>
                  <a:lnTo>
                    <a:pt x="1124" y="647"/>
                  </a:lnTo>
                  <a:lnTo>
                    <a:pt x="1123" y="649"/>
                  </a:lnTo>
                  <a:lnTo>
                    <a:pt x="1121" y="649"/>
                  </a:lnTo>
                  <a:lnTo>
                    <a:pt x="1118" y="649"/>
                  </a:lnTo>
                  <a:lnTo>
                    <a:pt x="1116" y="650"/>
                  </a:lnTo>
                  <a:lnTo>
                    <a:pt x="1115" y="650"/>
                  </a:lnTo>
                  <a:lnTo>
                    <a:pt x="1112" y="650"/>
                  </a:lnTo>
                  <a:lnTo>
                    <a:pt x="1112" y="652"/>
                  </a:lnTo>
                  <a:lnTo>
                    <a:pt x="1110" y="652"/>
                  </a:lnTo>
                  <a:lnTo>
                    <a:pt x="1108" y="653"/>
                  </a:lnTo>
                  <a:lnTo>
                    <a:pt x="1107" y="653"/>
                  </a:lnTo>
                  <a:lnTo>
                    <a:pt x="1105" y="652"/>
                  </a:lnTo>
                  <a:lnTo>
                    <a:pt x="1104" y="652"/>
                  </a:lnTo>
                  <a:lnTo>
                    <a:pt x="1104" y="653"/>
                  </a:lnTo>
                  <a:lnTo>
                    <a:pt x="1102" y="653"/>
                  </a:lnTo>
                  <a:lnTo>
                    <a:pt x="1100" y="652"/>
                  </a:lnTo>
                  <a:lnTo>
                    <a:pt x="1099" y="652"/>
                  </a:lnTo>
                  <a:lnTo>
                    <a:pt x="1097" y="652"/>
                  </a:lnTo>
                  <a:lnTo>
                    <a:pt x="1096" y="650"/>
                  </a:lnTo>
                  <a:lnTo>
                    <a:pt x="1096" y="650"/>
                  </a:lnTo>
                  <a:lnTo>
                    <a:pt x="1093" y="650"/>
                  </a:lnTo>
                  <a:lnTo>
                    <a:pt x="1091" y="649"/>
                  </a:lnTo>
                  <a:lnTo>
                    <a:pt x="1089" y="649"/>
                  </a:lnTo>
                  <a:lnTo>
                    <a:pt x="1088" y="649"/>
                  </a:lnTo>
                  <a:lnTo>
                    <a:pt x="1086" y="647"/>
                  </a:lnTo>
                  <a:lnTo>
                    <a:pt x="1085" y="646"/>
                  </a:lnTo>
                  <a:lnTo>
                    <a:pt x="1085" y="646"/>
                  </a:lnTo>
                  <a:lnTo>
                    <a:pt x="1083" y="646"/>
                  </a:lnTo>
                  <a:lnTo>
                    <a:pt x="1083" y="644"/>
                  </a:lnTo>
                  <a:lnTo>
                    <a:pt x="1083" y="644"/>
                  </a:lnTo>
                  <a:lnTo>
                    <a:pt x="1083" y="642"/>
                  </a:lnTo>
                  <a:lnTo>
                    <a:pt x="1083" y="642"/>
                  </a:lnTo>
                  <a:lnTo>
                    <a:pt x="1082" y="641"/>
                  </a:lnTo>
                  <a:lnTo>
                    <a:pt x="1082" y="641"/>
                  </a:lnTo>
                  <a:lnTo>
                    <a:pt x="1082" y="639"/>
                  </a:lnTo>
                  <a:lnTo>
                    <a:pt x="1082" y="639"/>
                  </a:lnTo>
                  <a:lnTo>
                    <a:pt x="1082" y="638"/>
                  </a:lnTo>
                  <a:lnTo>
                    <a:pt x="1082" y="636"/>
                  </a:lnTo>
                  <a:lnTo>
                    <a:pt x="1080" y="635"/>
                  </a:lnTo>
                  <a:lnTo>
                    <a:pt x="1080" y="633"/>
                  </a:lnTo>
                  <a:lnTo>
                    <a:pt x="1080" y="631"/>
                  </a:lnTo>
                  <a:lnTo>
                    <a:pt x="1080" y="631"/>
                  </a:lnTo>
                  <a:lnTo>
                    <a:pt x="1080" y="630"/>
                  </a:lnTo>
                  <a:lnTo>
                    <a:pt x="1078" y="630"/>
                  </a:lnTo>
                  <a:lnTo>
                    <a:pt x="1075" y="628"/>
                  </a:lnTo>
                  <a:lnTo>
                    <a:pt x="1072" y="628"/>
                  </a:lnTo>
                  <a:lnTo>
                    <a:pt x="1071" y="628"/>
                  </a:lnTo>
                  <a:lnTo>
                    <a:pt x="1069" y="628"/>
                  </a:lnTo>
                  <a:lnTo>
                    <a:pt x="1069" y="628"/>
                  </a:lnTo>
                  <a:lnTo>
                    <a:pt x="1067" y="627"/>
                  </a:lnTo>
                  <a:lnTo>
                    <a:pt x="1066" y="627"/>
                  </a:lnTo>
                  <a:lnTo>
                    <a:pt x="1063" y="625"/>
                  </a:lnTo>
                  <a:lnTo>
                    <a:pt x="1059" y="624"/>
                  </a:lnTo>
                  <a:lnTo>
                    <a:pt x="1056" y="624"/>
                  </a:lnTo>
                  <a:lnTo>
                    <a:pt x="1056" y="624"/>
                  </a:lnTo>
                  <a:lnTo>
                    <a:pt x="1053" y="624"/>
                  </a:lnTo>
                  <a:lnTo>
                    <a:pt x="1050" y="622"/>
                  </a:lnTo>
                  <a:lnTo>
                    <a:pt x="1048" y="622"/>
                  </a:lnTo>
                  <a:lnTo>
                    <a:pt x="1047" y="620"/>
                  </a:lnTo>
                  <a:lnTo>
                    <a:pt x="1045" y="620"/>
                  </a:lnTo>
                  <a:lnTo>
                    <a:pt x="1044" y="620"/>
                  </a:lnTo>
                  <a:lnTo>
                    <a:pt x="1042" y="619"/>
                  </a:lnTo>
                  <a:lnTo>
                    <a:pt x="1041" y="619"/>
                  </a:lnTo>
                  <a:lnTo>
                    <a:pt x="1037" y="617"/>
                  </a:lnTo>
                  <a:lnTo>
                    <a:pt x="1036" y="617"/>
                  </a:lnTo>
                  <a:lnTo>
                    <a:pt x="1036" y="617"/>
                  </a:lnTo>
                  <a:lnTo>
                    <a:pt x="1034" y="616"/>
                  </a:lnTo>
                  <a:lnTo>
                    <a:pt x="1033" y="616"/>
                  </a:lnTo>
                  <a:lnTo>
                    <a:pt x="1033" y="616"/>
                  </a:lnTo>
                  <a:lnTo>
                    <a:pt x="1033" y="619"/>
                  </a:lnTo>
                  <a:lnTo>
                    <a:pt x="1031" y="619"/>
                  </a:lnTo>
                  <a:lnTo>
                    <a:pt x="1030" y="622"/>
                  </a:lnTo>
                  <a:lnTo>
                    <a:pt x="1025" y="624"/>
                  </a:lnTo>
                  <a:lnTo>
                    <a:pt x="1025" y="624"/>
                  </a:lnTo>
                  <a:lnTo>
                    <a:pt x="1025" y="625"/>
                  </a:lnTo>
                  <a:lnTo>
                    <a:pt x="1023" y="625"/>
                  </a:lnTo>
                  <a:lnTo>
                    <a:pt x="1023" y="627"/>
                  </a:lnTo>
                  <a:lnTo>
                    <a:pt x="1023" y="627"/>
                  </a:lnTo>
                  <a:lnTo>
                    <a:pt x="1022" y="628"/>
                  </a:lnTo>
                  <a:lnTo>
                    <a:pt x="1022" y="628"/>
                  </a:lnTo>
                  <a:lnTo>
                    <a:pt x="1020" y="630"/>
                  </a:lnTo>
                  <a:lnTo>
                    <a:pt x="1020" y="630"/>
                  </a:lnTo>
                  <a:lnTo>
                    <a:pt x="1020" y="631"/>
                  </a:lnTo>
                  <a:lnTo>
                    <a:pt x="1020" y="631"/>
                  </a:lnTo>
                  <a:lnTo>
                    <a:pt x="1018" y="633"/>
                  </a:lnTo>
                  <a:lnTo>
                    <a:pt x="1018" y="633"/>
                  </a:lnTo>
                  <a:lnTo>
                    <a:pt x="1018" y="636"/>
                  </a:lnTo>
                  <a:lnTo>
                    <a:pt x="1018" y="638"/>
                  </a:lnTo>
                  <a:lnTo>
                    <a:pt x="1018" y="638"/>
                  </a:lnTo>
                  <a:lnTo>
                    <a:pt x="1018" y="639"/>
                  </a:lnTo>
                  <a:lnTo>
                    <a:pt x="1020" y="639"/>
                  </a:lnTo>
                  <a:lnTo>
                    <a:pt x="1020" y="641"/>
                  </a:lnTo>
                  <a:lnTo>
                    <a:pt x="1020" y="641"/>
                  </a:lnTo>
                  <a:lnTo>
                    <a:pt x="1020" y="642"/>
                  </a:lnTo>
                  <a:lnTo>
                    <a:pt x="1020" y="644"/>
                  </a:lnTo>
                  <a:lnTo>
                    <a:pt x="1022" y="644"/>
                  </a:lnTo>
                  <a:lnTo>
                    <a:pt x="1023" y="646"/>
                  </a:lnTo>
                  <a:lnTo>
                    <a:pt x="1023" y="646"/>
                  </a:lnTo>
                  <a:lnTo>
                    <a:pt x="1025" y="646"/>
                  </a:lnTo>
                  <a:lnTo>
                    <a:pt x="1025" y="647"/>
                  </a:lnTo>
                  <a:lnTo>
                    <a:pt x="1025" y="647"/>
                  </a:lnTo>
                  <a:lnTo>
                    <a:pt x="1025" y="650"/>
                  </a:lnTo>
                  <a:lnTo>
                    <a:pt x="1023" y="652"/>
                  </a:lnTo>
                  <a:lnTo>
                    <a:pt x="1023" y="652"/>
                  </a:lnTo>
                  <a:lnTo>
                    <a:pt x="1022" y="653"/>
                  </a:lnTo>
                  <a:lnTo>
                    <a:pt x="1022" y="653"/>
                  </a:lnTo>
                  <a:lnTo>
                    <a:pt x="1020" y="655"/>
                  </a:lnTo>
                  <a:lnTo>
                    <a:pt x="1020" y="655"/>
                  </a:lnTo>
                  <a:lnTo>
                    <a:pt x="1018" y="657"/>
                  </a:lnTo>
                  <a:lnTo>
                    <a:pt x="1017" y="657"/>
                  </a:lnTo>
                  <a:lnTo>
                    <a:pt x="1017" y="657"/>
                  </a:lnTo>
                  <a:lnTo>
                    <a:pt x="1015" y="657"/>
                  </a:lnTo>
                  <a:lnTo>
                    <a:pt x="1014" y="657"/>
                  </a:lnTo>
                  <a:lnTo>
                    <a:pt x="1014" y="658"/>
                  </a:lnTo>
                  <a:lnTo>
                    <a:pt x="1012" y="660"/>
                  </a:lnTo>
                  <a:lnTo>
                    <a:pt x="1011" y="661"/>
                  </a:lnTo>
                  <a:lnTo>
                    <a:pt x="1009" y="661"/>
                  </a:lnTo>
                  <a:lnTo>
                    <a:pt x="1007" y="660"/>
                  </a:lnTo>
                  <a:lnTo>
                    <a:pt x="1007" y="660"/>
                  </a:lnTo>
                  <a:lnTo>
                    <a:pt x="1007" y="658"/>
                  </a:lnTo>
                  <a:lnTo>
                    <a:pt x="1006" y="658"/>
                  </a:lnTo>
                  <a:lnTo>
                    <a:pt x="1001" y="657"/>
                  </a:lnTo>
                  <a:lnTo>
                    <a:pt x="1001" y="658"/>
                  </a:lnTo>
                  <a:lnTo>
                    <a:pt x="1000" y="658"/>
                  </a:lnTo>
                  <a:lnTo>
                    <a:pt x="1000" y="658"/>
                  </a:lnTo>
                  <a:lnTo>
                    <a:pt x="1000" y="657"/>
                  </a:lnTo>
                  <a:lnTo>
                    <a:pt x="998" y="657"/>
                  </a:lnTo>
                  <a:lnTo>
                    <a:pt x="996" y="658"/>
                  </a:lnTo>
                  <a:lnTo>
                    <a:pt x="996" y="658"/>
                  </a:lnTo>
                  <a:lnTo>
                    <a:pt x="995" y="657"/>
                  </a:lnTo>
                  <a:lnTo>
                    <a:pt x="993" y="657"/>
                  </a:lnTo>
                  <a:lnTo>
                    <a:pt x="992" y="655"/>
                  </a:lnTo>
                  <a:lnTo>
                    <a:pt x="992" y="655"/>
                  </a:lnTo>
                  <a:lnTo>
                    <a:pt x="992" y="657"/>
                  </a:lnTo>
                  <a:lnTo>
                    <a:pt x="990" y="657"/>
                  </a:lnTo>
                  <a:lnTo>
                    <a:pt x="990" y="657"/>
                  </a:lnTo>
                  <a:lnTo>
                    <a:pt x="990" y="655"/>
                  </a:lnTo>
                  <a:lnTo>
                    <a:pt x="989" y="655"/>
                  </a:lnTo>
                  <a:lnTo>
                    <a:pt x="987" y="657"/>
                  </a:lnTo>
                  <a:lnTo>
                    <a:pt x="985" y="657"/>
                  </a:lnTo>
                  <a:lnTo>
                    <a:pt x="985" y="657"/>
                  </a:lnTo>
                  <a:lnTo>
                    <a:pt x="984" y="657"/>
                  </a:lnTo>
                  <a:lnTo>
                    <a:pt x="982" y="657"/>
                  </a:lnTo>
                  <a:lnTo>
                    <a:pt x="982" y="657"/>
                  </a:lnTo>
                  <a:lnTo>
                    <a:pt x="979" y="657"/>
                  </a:lnTo>
                  <a:lnTo>
                    <a:pt x="979" y="657"/>
                  </a:lnTo>
                  <a:lnTo>
                    <a:pt x="977" y="657"/>
                  </a:lnTo>
                  <a:lnTo>
                    <a:pt x="977" y="655"/>
                  </a:lnTo>
                  <a:lnTo>
                    <a:pt x="976" y="655"/>
                  </a:lnTo>
                  <a:lnTo>
                    <a:pt x="974" y="655"/>
                  </a:lnTo>
                  <a:lnTo>
                    <a:pt x="973" y="655"/>
                  </a:lnTo>
                  <a:lnTo>
                    <a:pt x="973" y="655"/>
                  </a:lnTo>
                  <a:lnTo>
                    <a:pt x="971" y="655"/>
                  </a:lnTo>
                  <a:lnTo>
                    <a:pt x="971" y="653"/>
                  </a:lnTo>
                  <a:lnTo>
                    <a:pt x="970" y="653"/>
                  </a:lnTo>
                  <a:lnTo>
                    <a:pt x="970" y="652"/>
                  </a:lnTo>
                  <a:lnTo>
                    <a:pt x="968" y="652"/>
                  </a:lnTo>
                  <a:lnTo>
                    <a:pt x="968" y="652"/>
                  </a:lnTo>
                  <a:lnTo>
                    <a:pt x="968" y="650"/>
                  </a:lnTo>
                  <a:lnTo>
                    <a:pt x="966" y="649"/>
                  </a:lnTo>
                  <a:lnTo>
                    <a:pt x="966" y="646"/>
                  </a:lnTo>
                  <a:lnTo>
                    <a:pt x="966" y="646"/>
                  </a:lnTo>
                  <a:lnTo>
                    <a:pt x="963" y="646"/>
                  </a:lnTo>
                  <a:lnTo>
                    <a:pt x="962" y="646"/>
                  </a:lnTo>
                  <a:lnTo>
                    <a:pt x="960" y="644"/>
                  </a:lnTo>
                  <a:lnTo>
                    <a:pt x="957" y="644"/>
                  </a:lnTo>
                  <a:lnTo>
                    <a:pt x="957" y="644"/>
                  </a:lnTo>
                  <a:lnTo>
                    <a:pt x="955" y="644"/>
                  </a:lnTo>
                  <a:lnTo>
                    <a:pt x="954" y="644"/>
                  </a:lnTo>
                  <a:lnTo>
                    <a:pt x="952" y="644"/>
                  </a:lnTo>
                  <a:lnTo>
                    <a:pt x="951" y="644"/>
                  </a:lnTo>
                  <a:lnTo>
                    <a:pt x="949" y="644"/>
                  </a:lnTo>
                  <a:lnTo>
                    <a:pt x="948" y="644"/>
                  </a:lnTo>
                  <a:lnTo>
                    <a:pt x="948" y="642"/>
                  </a:lnTo>
                  <a:lnTo>
                    <a:pt x="948" y="641"/>
                  </a:lnTo>
                  <a:lnTo>
                    <a:pt x="948" y="641"/>
                  </a:lnTo>
                  <a:lnTo>
                    <a:pt x="946" y="641"/>
                  </a:lnTo>
                  <a:lnTo>
                    <a:pt x="944" y="641"/>
                  </a:lnTo>
                  <a:lnTo>
                    <a:pt x="944" y="642"/>
                  </a:lnTo>
                  <a:lnTo>
                    <a:pt x="943" y="642"/>
                  </a:lnTo>
                  <a:lnTo>
                    <a:pt x="943" y="642"/>
                  </a:lnTo>
                  <a:lnTo>
                    <a:pt x="943" y="642"/>
                  </a:lnTo>
                  <a:lnTo>
                    <a:pt x="941" y="641"/>
                  </a:lnTo>
                  <a:lnTo>
                    <a:pt x="940" y="641"/>
                  </a:lnTo>
                  <a:lnTo>
                    <a:pt x="938" y="639"/>
                  </a:lnTo>
                  <a:lnTo>
                    <a:pt x="938" y="639"/>
                  </a:lnTo>
                  <a:lnTo>
                    <a:pt x="938" y="641"/>
                  </a:lnTo>
                  <a:lnTo>
                    <a:pt x="938" y="641"/>
                  </a:lnTo>
                  <a:lnTo>
                    <a:pt x="936" y="642"/>
                  </a:lnTo>
                  <a:lnTo>
                    <a:pt x="935" y="642"/>
                  </a:lnTo>
                  <a:lnTo>
                    <a:pt x="933" y="642"/>
                  </a:lnTo>
                  <a:lnTo>
                    <a:pt x="930" y="642"/>
                  </a:lnTo>
                  <a:lnTo>
                    <a:pt x="930" y="642"/>
                  </a:lnTo>
                  <a:lnTo>
                    <a:pt x="929" y="644"/>
                  </a:lnTo>
                  <a:lnTo>
                    <a:pt x="929" y="646"/>
                  </a:lnTo>
                  <a:lnTo>
                    <a:pt x="927" y="646"/>
                  </a:lnTo>
                  <a:lnTo>
                    <a:pt x="925" y="646"/>
                  </a:lnTo>
                  <a:lnTo>
                    <a:pt x="925" y="647"/>
                  </a:lnTo>
                  <a:lnTo>
                    <a:pt x="924" y="647"/>
                  </a:lnTo>
                  <a:lnTo>
                    <a:pt x="924" y="647"/>
                  </a:lnTo>
                  <a:lnTo>
                    <a:pt x="922" y="647"/>
                  </a:lnTo>
                  <a:lnTo>
                    <a:pt x="921" y="647"/>
                  </a:lnTo>
                  <a:lnTo>
                    <a:pt x="919" y="647"/>
                  </a:lnTo>
                  <a:lnTo>
                    <a:pt x="918" y="649"/>
                  </a:lnTo>
                  <a:lnTo>
                    <a:pt x="918" y="650"/>
                  </a:lnTo>
                  <a:lnTo>
                    <a:pt x="916" y="650"/>
                  </a:lnTo>
                  <a:lnTo>
                    <a:pt x="914" y="650"/>
                  </a:lnTo>
                  <a:lnTo>
                    <a:pt x="914" y="652"/>
                  </a:lnTo>
                  <a:lnTo>
                    <a:pt x="913" y="652"/>
                  </a:lnTo>
                  <a:lnTo>
                    <a:pt x="910" y="652"/>
                  </a:lnTo>
                  <a:lnTo>
                    <a:pt x="910" y="653"/>
                  </a:lnTo>
                  <a:lnTo>
                    <a:pt x="908" y="653"/>
                  </a:lnTo>
                  <a:lnTo>
                    <a:pt x="907" y="653"/>
                  </a:lnTo>
                  <a:lnTo>
                    <a:pt x="905" y="653"/>
                  </a:lnTo>
                  <a:lnTo>
                    <a:pt x="905" y="655"/>
                  </a:lnTo>
                  <a:lnTo>
                    <a:pt x="905" y="657"/>
                  </a:lnTo>
                  <a:lnTo>
                    <a:pt x="903" y="657"/>
                  </a:lnTo>
                  <a:lnTo>
                    <a:pt x="902" y="657"/>
                  </a:lnTo>
                  <a:lnTo>
                    <a:pt x="900" y="658"/>
                  </a:lnTo>
                  <a:lnTo>
                    <a:pt x="900" y="660"/>
                  </a:lnTo>
                  <a:lnTo>
                    <a:pt x="900" y="660"/>
                  </a:lnTo>
                  <a:lnTo>
                    <a:pt x="900" y="661"/>
                  </a:lnTo>
                  <a:lnTo>
                    <a:pt x="899" y="661"/>
                  </a:lnTo>
                  <a:lnTo>
                    <a:pt x="897" y="661"/>
                  </a:lnTo>
                  <a:lnTo>
                    <a:pt x="895" y="663"/>
                  </a:lnTo>
                  <a:lnTo>
                    <a:pt x="894" y="663"/>
                  </a:lnTo>
                  <a:lnTo>
                    <a:pt x="894" y="663"/>
                  </a:lnTo>
                  <a:lnTo>
                    <a:pt x="894" y="663"/>
                  </a:lnTo>
                  <a:lnTo>
                    <a:pt x="892" y="665"/>
                  </a:lnTo>
                  <a:lnTo>
                    <a:pt x="892" y="665"/>
                  </a:lnTo>
                  <a:lnTo>
                    <a:pt x="891" y="666"/>
                  </a:lnTo>
                  <a:lnTo>
                    <a:pt x="889" y="666"/>
                  </a:lnTo>
                  <a:lnTo>
                    <a:pt x="889" y="665"/>
                  </a:lnTo>
                  <a:lnTo>
                    <a:pt x="889" y="665"/>
                  </a:lnTo>
                  <a:lnTo>
                    <a:pt x="888" y="665"/>
                  </a:lnTo>
                  <a:lnTo>
                    <a:pt x="888" y="666"/>
                  </a:lnTo>
                  <a:lnTo>
                    <a:pt x="888" y="666"/>
                  </a:lnTo>
                  <a:lnTo>
                    <a:pt x="886" y="666"/>
                  </a:lnTo>
                  <a:lnTo>
                    <a:pt x="886" y="666"/>
                  </a:lnTo>
                  <a:lnTo>
                    <a:pt x="884" y="666"/>
                  </a:lnTo>
                  <a:lnTo>
                    <a:pt x="884" y="666"/>
                  </a:lnTo>
                  <a:lnTo>
                    <a:pt x="883" y="666"/>
                  </a:lnTo>
                  <a:lnTo>
                    <a:pt x="881" y="666"/>
                  </a:lnTo>
                  <a:lnTo>
                    <a:pt x="881" y="666"/>
                  </a:lnTo>
                  <a:lnTo>
                    <a:pt x="878" y="666"/>
                  </a:lnTo>
                  <a:lnTo>
                    <a:pt x="878" y="668"/>
                  </a:lnTo>
                  <a:lnTo>
                    <a:pt x="878" y="669"/>
                  </a:lnTo>
                  <a:lnTo>
                    <a:pt x="878" y="669"/>
                  </a:lnTo>
                  <a:lnTo>
                    <a:pt x="877" y="671"/>
                  </a:lnTo>
                  <a:lnTo>
                    <a:pt x="875" y="671"/>
                  </a:lnTo>
                  <a:lnTo>
                    <a:pt x="875" y="671"/>
                  </a:lnTo>
                  <a:lnTo>
                    <a:pt x="873" y="671"/>
                  </a:lnTo>
                  <a:lnTo>
                    <a:pt x="873" y="671"/>
                  </a:lnTo>
                  <a:lnTo>
                    <a:pt x="872" y="671"/>
                  </a:lnTo>
                  <a:lnTo>
                    <a:pt x="872" y="672"/>
                  </a:lnTo>
                  <a:lnTo>
                    <a:pt x="870" y="672"/>
                  </a:lnTo>
                  <a:lnTo>
                    <a:pt x="869" y="672"/>
                  </a:lnTo>
                  <a:lnTo>
                    <a:pt x="869" y="672"/>
                  </a:lnTo>
                  <a:lnTo>
                    <a:pt x="867" y="672"/>
                  </a:lnTo>
                  <a:lnTo>
                    <a:pt x="866" y="672"/>
                  </a:lnTo>
                  <a:lnTo>
                    <a:pt x="866" y="672"/>
                  </a:lnTo>
                  <a:lnTo>
                    <a:pt x="866" y="671"/>
                  </a:lnTo>
                  <a:lnTo>
                    <a:pt x="864" y="669"/>
                  </a:lnTo>
                  <a:lnTo>
                    <a:pt x="862" y="669"/>
                  </a:lnTo>
                  <a:lnTo>
                    <a:pt x="861" y="669"/>
                  </a:lnTo>
                  <a:lnTo>
                    <a:pt x="861" y="668"/>
                  </a:lnTo>
                  <a:lnTo>
                    <a:pt x="859" y="666"/>
                  </a:lnTo>
                  <a:lnTo>
                    <a:pt x="858" y="665"/>
                  </a:lnTo>
                  <a:lnTo>
                    <a:pt x="856" y="665"/>
                  </a:lnTo>
                  <a:lnTo>
                    <a:pt x="856" y="663"/>
                  </a:lnTo>
                  <a:lnTo>
                    <a:pt x="856" y="663"/>
                  </a:lnTo>
                  <a:lnTo>
                    <a:pt x="858" y="661"/>
                  </a:lnTo>
                  <a:lnTo>
                    <a:pt x="858" y="660"/>
                  </a:lnTo>
                  <a:lnTo>
                    <a:pt x="856" y="660"/>
                  </a:lnTo>
                  <a:lnTo>
                    <a:pt x="856" y="660"/>
                  </a:lnTo>
                  <a:lnTo>
                    <a:pt x="855" y="661"/>
                  </a:lnTo>
                  <a:lnTo>
                    <a:pt x="853" y="663"/>
                  </a:lnTo>
                  <a:lnTo>
                    <a:pt x="851" y="663"/>
                  </a:lnTo>
                  <a:lnTo>
                    <a:pt x="850" y="665"/>
                  </a:lnTo>
                  <a:lnTo>
                    <a:pt x="850" y="665"/>
                  </a:lnTo>
                  <a:lnTo>
                    <a:pt x="848" y="665"/>
                  </a:lnTo>
                  <a:lnTo>
                    <a:pt x="847" y="665"/>
                  </a:lnTo>
                  <a:lnTo>
                    <a:pt x="847" y="665"/>
                  </a:lnTo>
                  <a:lnTo>
                    <a:pt x="847" y="665"/>
                  </a:lnTo>
                  <a:lnTo>
                    <a:pt x="845" y="665"/>
                  </a:lnTo>
                  <a:lnTo>
                    <a:pt x="840" y="663"/>
                  </a:lnTo>
                  <a:lnTo>
                    <a:pt x="837" y="663"/>
                  </a:lnTo>
                  <a:lnTo>
                    <a:pt x="837" y="663"/>
                  </a:lnTo>
                  <a:lnTo>
                    <a:pt x="836" y="663"/>
                  </a:lnTo>
                  <a:lnTo>
                    <a:pt x="836" y="661"/>
                  </a:lnTo>
                  <a:lnTo>
                    <a:pt x="834" y="660"/>
                  </a:lnTo>
                  <a:lnTo>
                    <a:pt x="834" y="660"/>
                  </a:lnTo>
                  <a:lnTo>
                    <a:pt x="832" y="658"/>
                  </a:lnTo>
                  <a:lnTo>
                    <a:pt x="832" y="657"/>
                  </a:lnTo>
                  <a:lnTo>
                    <a:pt x="832" y="655"/>
                  </a:lnTo>
                  <a:lnTo>
                    <a:pt x="832" y="655"/>
                  </a:lnTo>
                  <a:lnTo>
                    <a:pt x="831" y="653"/>
                  </a:lnTo>
                  <a:lnTo>
                    <a:pt x="831" y="653"/>
                  </a:lnTo>
                  <a:lnTo>
                    <a:pt x="826" y="652"/>
                  </a:lnTo>
                  <a:lnTo>
                    <a:pt x="825" y="652"/>
                  </a:lnTo>
                  <a:lnTo>
                    <a:pt x="825" y="652"/>
                  </a:lnTo>
                  <a:lnTo>
                    <a:pt x="823" y="652"/>
                  </a:lnTo>
                  <a:lnTo>
                    <a:pt x="821" y="650"/>
                  </a:lnTo>
                  <a:lnTo>
                    <a:pt x="821" y="647"/>
                  </a:lnTo>
                  <a:lnTo>
                    <a:pt x="820" y="646"/>
                  </a:lnTo>
                  <a:lnTo>
                    <a:pt x="820" y="644"/>
                  </a:lnTo>
                  <a:lnTo>
                    <a:pt x="818" y="642"/>
                  </a:lnTo>
                  <a:lnTo>
                    <a:pt x="817" y="641"/>
                  </a:lnTo>
                  <a:lnTo>
                    <a:pt x="817" y="641"/>
                  </a:lnTo>
                  <a:lnTo>
                    <a:pt x="814" y="639"/>
                  </a:lnTo>
                  <a:lnTo>
                    <a:pt x="812" y="638"/>
                  </a:lnTo>
                  <a:lnTo>
                    <a:pt x="809" y="636"/>
                  </a:lnTo>
                  <a:lnTo>
                    <a:pt x="807" y="636"/>
                  </a:lnTo>
                  <a:lnTo>
                    <a:pt x="806" y="638"/>
                  </a:lnTo>
                  <a:lnTo>
                    <a:pt x="806" y="638"/>
                  </a:lnTo>
                  <a:lnTo>
                    <a:pt x="804" y="639"/>
                  </a:lnTo>
                  <a:lnTo>
                    <a:pt x="802" y="639"/>
                  </a:lnTo>
                  <a:lnTo>
                    <a:pt x="801" y="639"/>
                  </a:lnTo>
                  <a:lnTo>
                    <a:pt x="799" y="639"/>
                  </a:lnTo>
                  <a:lnTo>
                    <a:pt x="799" y="639"/>
                  </a:lnTo>
                  <a:lnTo>
                    <a:pt x="798" y="641"/>
                  </a:lnTo>
                  <a:lnTo>
                    <a:pt x="796" y="642"/>
                  </a:lnTo>
                  <a:lnTo>
                    <a:pt x="795" y="642"/>
                  </a:lnTo>
                  <a:lnTo>
                    <a:pt x="791" y="642"/>
                  </a:lnTo>
                  <a:lnTo>
                    <a:pt x="790" y="642"/>
                  </a:lnTo>
                  <a:lnTo>
                    <a:pt x="788" y="641"/>
                  </a:lnTo>
                  <a:lnTo>
                    <a:pt x="785" y="641"/>
                  </a:lnTo>
                  <a:lnTo>
                    <a:pt x="784" y="642"/>
                  </a:lnTo>
                  <a:lnTo>
                    <a:pt x="782" y="642"/>
                  </a:lnTo>
                  <a:lnTo>
                    <a:pt x="780" y="641"/>
                  </a:lnTo>
                  <a:lnTo>
                    <a:pt x="782" y="641"/>
                  </a:lnTo>
                  <a:lnTo>
                    <a:pt x="780" y="639"/>
                  </a:lnTo>
                  <a:lnTo>
                    <a:pt x="780" y="638"/>
                  </a:lnTo>
                  <a:lnTo>
                    <a:pt x="780" y="638"/>
                  </a:lnTo>
                  <a:lnTo>
                    <a:pt x="779" y="638"/>
                  </a:lnTo>
                  <a:lnTo>
                    <a:pt x="777" y="638"/>
                  </a:lnTo>
                  <a:lnTo>
                    <a:pt x="776" y="638"/>
                  </a:lnTo>
                  <a:lnTo>
                    <a:pt x="776" y="636"/>
                  </a:lnTo>
                  <a:lnTo>
                    <a:pt x="776" y="636"/>
                  </a:lnTo>
                  <a:lnTo>
                    <a:pt x="777" y="635"/>
                  </a:lnTo>
                  <a:lnTo>
                    <a:pt x="777" y="633"/>
                  </a:lnTo>
                  <a:lnTo>
                    <a:pt x="776" y="633"/>
                  </a:lnTo>
                  <a:lnTo>
                    <a:pt x="774" y="633"/>
                  </a:lnTo>
                  <a:lnTo>
                    <a:pt x="774" y="631"/>
                  </a:lnTo>
                  <a:lnTo>
                    <a:pt x="773" y="631"/>
                  </a:lnTo>
                  <a:lnTo>
                    <a:pt x="773" y="631"/>
                  </a:lnTo>
                  <a:lnTo>
                    <a:pt x="771" y="631"/>
                  </a:lnTo>
                  <a:lnTo>
                    <a:pt x="769" y="631"/>
                  </a:lnTo>
                  <a:lnTo>
                    <a:pt x="769" y="633"/>
                  </a:lnTo>
                  <a:lnTo>
                    <a:pt x="768" y="633"/>
                  </a:lnTo>
                  <a:lnTo>
                    <a:pt x="768" y="633"/>
                  </a:lnTo>
                  <a:lnTo>
                    <a:pt x="766" y="633"/>
                  </a:lnTo>
                  <a:lnTo>
                    <a:pt x="766" y="635"/>
                  </a:lnTo>
                  <a:lnTo>
                    <a:pt x="766" y="635"/>
                  </a:lnTo>
                  <a:lnTo>
                    <a:pt x="766" y="636"/>
                  </a:lnTo>
                  <a:lnTo>
                    <a:pt x="766" y="638"/>
                  </a:lnTo>
                  <a:lnTo>
                    <a:pt x="765" y="638"/>
                  </a:lnTo>
                  <a:lnTo>
                    <a:pt x="765" y="638"/>
                  </a:lnTo>
                  <a:lnTo>
                    <a:pt x="763" y="638"/>
                  </a:lnTo>
                  <a:lnTo>
                    <a:pt x="761" y="639"/>
                  </a:lnTo>
                  <a:lnTo>
                    <a:pt x="761" y="639"/>
                  </a:lnTo>
                  <a:lnTo>
                    <a:pt x="761" y="641"/>
                  </a:lnTo>
                  <a:lnTo>
                    <a:pt x="761" y="641"/>
                  </a:lnTo>
                  <a:lnTo>
                    <a:pt x="760" y="641"/>
                  </a:lnTo>
                  <a:lnTo>
                    <a:pt x="758" y="638"/>
                  </a:lnTo>
                  <a:lnTo>
                    <a:pt x="757" y="633"/>
                  </a:lnTo>
                  <a:lnTo>
                    <a:pt x="754" y="630"/>
                  </a:lnTo>
                  <a:lnTo>
                    <a:pt x="752" y="627"/>
                  </a:lnTo>
                  <a:lnTo>
                    <a:pt x="747" y="620"/>
                  </a:lnTo>
                  <a:lnTo>
                    <a:pt x="746" y="617"/>
                  </a:lnTo>
                  <a:lnTo>
                    <a:pt x="741" y="611"/>
                  </a:lnTo>
                  <a:lnTo>
                    <a:pt x="738" y="605"/>
                  </a:lnTo>
                  <a:lnTo>
                    <a:pt x="735" y="600"/>
                  </a:lnTo>
                  <a:lnTo>
                    <a:pt x="732" y="597"/>
                  </a:lnTo>
                  <a:lnTo>
                    <a:pt x="730" y="594"/>
                  </a:lnTo>
                  <a:lnTo>
                    <a:pt x="728" y="592"/>
                  </a:lnTo>
                  <a:lnTo>
                    <a:pt x="727" y="590"/>
                  </a:lnTo>
                  <a:lnTo>
                    <a:pt x="724" y="589"/>
                  </a:lnTo>
                  <a:lnTo>
                    <a:pt x="719" y="586"/>
                  </a:lnTo>
                  <a:lnTo>
                    <a:pt x="714" y="583"/>
                  </a:lnTo>
                  <a:lnTo>
                    <a:pt x="711" y="579"/>
                  </a:lnTo>
                  <a:lnTo>
                    <a:pt x="709" y="578"/>
                  </a:lnTo>
                  <a:lnTo>
                    <a:pt x="709" y="578"/>
                  </a:lnTo>
                  <a:lnTo>
                    <a:pt x="709" y="578"/>
                  </a:lnTo>
                  <a:lnTo>
                    <a:pt x="708" y="576"/>
                  </a:lnTo>
                  <a:lnTo>
                    <a:pt x="708" y="575"/>
                  </a:lnTo>
                  <a:lnTo>
                    <a:pt x="713" y="576"/>
                  </a:lnTo>
                  <a:lnTo>
                    <a:pt x="713" y="575"/>
                  </a:lnTo>
                  <a:lnTo>
                    <a:pt x="714" y="572"/>
                  </a:lnTo>
                  <a:lnTo>
                    <a:pt x="714" y="570"/>
                  </a:lnTo>
                  <a:lnTo>
                    <a:pt x="713" y="570"/>
                  </a:lnTo>
                  <a:lnTo>
                    <a:pt x="711" y="572"/>
                  </a:lnTo>
                  <a:lnTo>
                    <a:pt x="709" y="572"/>
                  </a:lnTo>
                  <a:lnTo>
                    <a:pt x="709" y="572"/>
                  </a:lnTo>
                  <a:lnTo>
                    <a:pt x="706" y="572"/>
                  </a:lnTo>
                  <a:lnTo>
                    <a:pt x="705" y="573"/>
                  </a:lnTo>
                  <a:lnTo>
                    <a:pt x="700" y="575"/>
                  </a:lnTo>
                  <a:lnTo>
                    <a:pt x="698" y="576"/>
                  </a:lnTo>
                  <a:lnTo>
                    <a:pt x="697" y="576"/>
                  </a:lnTo>
                  <a:lnTo>
                    <a:pt x="694" y="576"/>
                  </a:lnTo>
                  <a:lnTo>
                    <a:pt x="694" y="578"/>
                  </a:lnTo>
                  <a:lnTo>
                    <a:pt x="694" y="578"/>
                  </a:lnTo>
                  <a:lnTo>
                    <a:pt x="694" y="579"/>
                  </a:lnTo>
                  <a:lnTo>
                    <a:pt x="691" y="581"/>
                  </a:lnTo>
                  <a:lnTo>
                    <a:pt x="689" y="583"/>
                  </a:lnTo>
                  <a:lnTo>
                    <a:pt x="687" y="583"/>
                  </a:lnTo>
                  <a:lnTo>
                    <a:pt x="686" y="581"/>
                  </a:lnTo>
                  <a:lnTo>
                    <a:pt x="686" y="583"/>
                  </a:lnTo>
                  <a:lnTo>
                    <a:pt x="683" y="583"/>
                  </a:lnTo>
                  <a:lnTo>
                    <a:pt x="679" y="586"/>
                  </a:lnTo>
                  <a:lnTo>
                    <a:pt x="679" y="586"/>
                  </a:lnTo>
                  <a:lnTo>
                    <a:pt x="679" y="587"/>
                  </a:lnTo>
                  <a:lnTo>
                    <a:pt x="679" y="589"/>
                  </a:lnTo>
                  <a:lnTo>
                    <a:pt x="678" y="589"/>
                  </a:lnTo>
                  <a:lnTo>
                    <a:pt x="678" y="587"/>
                  </a:lnTo>
                  <a:lnTo>
                    <a:pt x="676" y="587"/>
                  </a:lnTo>
                  <a:lnTo>
                    <a:pt x="675" y="586"/>
                  </a:lnTo>
                  <a:lnTo>
                    <a:pt x="672" y="586"/>
                  </a:lnTo>
                  <a:lnTo>
                    <a:pt x="670" y="586"/>
                  </a:lnTo>
                  <a:lnTo>
                    <a:pt x="668" y="587"/>
                  </a:lnTo>
                  <a:lnTo>
                    <a:pt x="665" y="589"/>
                  </a:lnTo>
                  <a:lnTo>
                    <a:pt x="665" y="589"/>
                  </a:lnTo>
                  <a:lnTo>
                    <a:pt x="664" y="589"/>
                  </a:lnTo>
                  <a:lnTo>
                    <a:pt x="664" y="589"/>
                  </a:lnTo>
                  <a:lnTo>
                    <a:pt x="664" y="587"/>
                  </a:lnTo>
                  <a:lnTo>
                    <a:pt x="664" y="586"/>
                  </a:lnTo>
                  <a:lnTo>
                    <a:pt x="664" y="584"/>
                  </a:lnTo>
                  <a:lnTo>
                    <a:pt x="665" y="583"/>
                  </a:lnTo>
                  <a:lnTo>
                    <a:pt x="667" y="581"/>
                  </a:lnTo>
                  <a:lnTo>
                    <a:pt x="668" y="579"/>
                  </a:lnTo>
                  <a:lnTo>
                    <a:pt x="670" y="578"/>
                  </a:lnTo>
                  <a:lnTo>
                    <a:pt x="670" y="578"/>
                  </a:lnTo>
                  <a:lnTo>
                    <a:pt x="668" y="578"/>
                  </a:lnTo>
                  <a:lnTo>
                    <a:pt x="668" y="578"/>
                  </a:lnTo>
                  <a:lnTo>
                    <a:pt x="667" y="578"/>
                  </a:lnTo>
                  <a:lnTo>
                    <a:pt x="667" y="578"/>
                  </a:lnTo>
                  <a:lnTo>
                    <a:pt x="665" y="579"/>
                  </a:lnTo>
                  <a:lnTo>
                    <a:pt x="664" y="579"/>
                  </a:lnTo>
                  <a:lnTo>
                    <a:pt x="662" y="579"/>
                  </a:lnTo>
                  <a:lnTo>
                    <a:pt x="661" y="579"/>
                  </a:lnTo>
                  <a:lnTo>
                    <a:pt x="657" y="576"/>
                  </a:lnTo>
                  <a:lnTo>
                    <a:pt x="656" y="576"/>
                  </a:lnTo>
                  <a:lnTo>
                    <a:pt x="654" y="576"/>
                  </a:lnTo>
                  <a:lnTo>
                    <a:pt x="653" y="576"/>
                  </a:lnTo>
                  <a:lnTo>
                    <a:pt x="653" y="576"/>
                  </a:lnTo>
                  <a:lnTo>
                    <a:pt x="653" y="578"/>
                  </a:lnTo>
                  <a:lnTo>
                    <a:pt x="653" y="578"/>
                  </a:lnTo>
                  <a:lnTo>
                    <a:pt x="653" y="578"/>
                  </a:lnTo>
                  <a:lnTo>
                    <a:pt x="653" y="579"/>
                  </a:lnTo>
                  <a:lnTo>
                    <a:pt x="651" y="579"/>
                  </a:lnTo>
                  <a:lnTo>
                    <a:pt x="651" y="579"/>
                  </a:lnTo>
                  <a:lnTo>
                    <a:pt x="650" y="578"/>
                  </a:lnTo>
                  <a:lnTo>
                    <a:pt x="650" y="576"/>
                  </a:lnTo>
                  <a:lnTo>
                    <a:pt x="650" y="575"/>
                  </a:lnTo>
                  <a:lnTo>
                    <a:pt x="648" y="573"/>
                  </a:lnTo>
                  <a:lnTo>
                    <a:pt x="648" y="572"/>
                  </a:lnTo>
                  <a:lnTo>
                    <a:pt x="646" y="573"/>
                  </a:lnTo>
                  <a:lnTo>
                    <a:pt x="645" y="573"/>
                  </a:lnTo>
                  <a:lnTo>
                    <a:pt x="645" y="575"/>
                  </a:lnTo>
                  <a:lnTo>
                    <a:pt x="643" y="575"/>
                  </a:lnTo>
                  <a:lnTo>
                    <a:pt x="640" y="575"/>
                  </a:lnTo>
                  <a:lnTo>
                    <a:pt x="635" y="575"/>
                  </a:lnTo>
                  <a:lnTo>
                    <a:pt x="632" y="575"/>
                  </a:lnTo>
                  <a:lnTo>
                    <a:pt x="631" y="573"/>
                  </a:lnTo>
                  <a:lnTo>
                    <a:pt x="632" y="572"/>
                  </a:lnTo>
                  <a:lnTo>
                    <a:pt x="632" y="570"/>
                  </a:lnTo>
                  <a:lnTo>
                    <a:pt x="632" y="568"/>
                  </a:lnTo>
                  <a:lnTo>
                    <a:pt x="632" y="567"/>
                  </a:lnTo>
                  <a:lnTo>
                    <a:pt x="632" y="564"/>
                  </a:lnTo>
                  <a:lnTo>
                    <a:pt x="631" y="559"/>
                  </a:lnTo>
                  <a:lnTo>
                    <a:pt x="629" y="556"/>
                  </a:lnTo>
                  <a:lnTo>
                    <a:pt x="627" y="553"/>
                  </a:lnTo>
                  <a:lnTo>
                    <a:pt x="626" y="553"/>
                  </a:lnTo>
                  <a:lnTo>
                    <a:pt x="623" y="553"/>
                  </a:lnTo>
                  <a:lnTo>
                    <a:pt x="621" y="554"/>
                  </a:lnTo>
                  <a:lnTo>
                    <a:pt x="621" y="554"/>
                  </a:lnTo>
                  <a:lnTo>
                    <a:pt x="620" y="554"/>
                  </a:lnTo>
                  <a:lnTo>
                    <a:pt x="618" y="556"/>
                  </a:lnTo>
                  <a:lnTo>
                    <a:pt x="616" y="554"/>
                  </a:lnTo>
                  <a:lnTo>
                    <a:pt x="615" y="554"/>
                  </a:lnTo>
                  <a:lnTo>
                    <a:pt x="613" y="554"/>
                  </a:lnTo>
                  <a:lnTo>
                    <a:pt x="612" y="553"/>
                  </a:lnTo>
                  <a:lnTo>
                    <a:pt x="609" y="551"/>
                  </a:lnTo>
                  <a:lnTo>
                    <a:pt x="605" y="551"/>
                  </a:lnTo>
                  <a:lnTo>
                    <a:pt x="601" y="551"/>
                  </a:lnTo>
                  <a:lnTo>
                    <a:pt x="599" y="551"/>
                  </a:lnTo>
                  <a:lnTo>
                    <a:pt x="597" y="553"/>
                  </a:lnTo>
                  <a:lnTo>
                    <a:pt x="594" y="554"/>
                  </a:lnTo>
                  <a:lnTo>
                    <a:pt x="593" y="554"/>
                  </a:lnTo>
                  <a:lnTo>
                    <a:pt x="591" y="554"/>
                  </a:lnTo>
                  <a:lnTo>
                    <a:pt x="590" y="556"/>
                  </a:lnTo>
                  <a:lnTo>
                    <a:pt x="590" y="556"/>
                  </a:lnTo>
                  <a:lnTo>
                    <a:pt x="590" y="557"/>
                  </a:lnTo>
                  <a:lnTo>
                    <a:pt x="590" y="559"/>
                  </a:lnTo>
                  <a:lnTo>
                    <a:pt x="590" y="559"/>
                  </a:lnTo>
                  <a:lnTo>
                    <a:pt x="588" y="559"/>
                  </a:lnTo>
                  <a:lnTo>
                    <a:pt x="586" y="559"/>
                  </a:lnTo>
                  <a:lnTo>
                    <a:pt x="585" y="559"/>
                  </a:lnTo>
                  <a:lnTo>
                    <a:pt x="582" y="561"/>
                  </a:lnTo>
                  <a:lnTo>
                    <a:pt x="579" y="562"/>
                  </a:lnTo>
                  <a:lnTo>
                    <a:pt x="575" y="562"/>
                  </a:lnTo>
                  <a:lnTo>
                    <a:pt x="574" y="562"/>
                  </a:lnTo>
                  <a:lnTo>
                    <a:pt x="569" y="564"/>
                  </a:lnTo>
                  <a:lnTo>
                    <a:pt x="566" y="564"/>
                  </a:lnTo>
                  <a:lnTo>
                    <a:pt x="561" y="565"/>
                  </a:lnTo>
                  <a:lnTo>
                    <a:pt x="556" y="565"/>
                  </a:lnTo>
                  <a:lnTo>
                    <a:pt x="556" y="565"/>
                  </a:lnTo>
                  <a:lnTo>
                    <a:pt x="553" y="567"/>
                  </a:lnTo>
                  <a:lnTo>
                    <a:pt x="550" y="567"/>
                  </a:lnTo>
                  <a:lnTo>
                    <a:pt x="550" y="567"/>
                  </a:lnTo>
                  <a:lnTo>
                    <a:pt x="549" y="567"/>
                  </a:lnTo>
                  <a:lnTo>
                    <a:pt x="549" y="567"/>
                  </a:lnTo>
                  <a:lnTo>
                    <a:pt x="547" y="568"/>
                  </a:lnTo>
                  <a:lnTo>
                    <a:pt x="545" y="570"/>
                  </a:lnTo>
                  <a:lnTo>
                    <a:pt x="545" y="572"/>
                  </a:lnTo>
                  <a:lnTo>
                    <a:pt x="545" y="572"/>
                  </a:lnTo>
                  <a:lnTo>
                    <a:pt x="544" y="572"/>
                  </a:lnTo>
                  <a:lnTo>
                    <a:pt x="542" y="570"/>
                  </a:lnTo>
                  <a:lnTo>
                    <a:pt x="541" y="572"/>
                  </a:lnTo>
                  <a:lnTo>
                    <a:pt x="538" y="572"/>
                  </a:lnTo>
                  <a:lnTo>
                    <a:pt x="536" y="572"/>
                  </a:lnTo>
                  <a:lnTo>
                    <a:pt x="536" y="572"/>
                  </a:lnTo>
                  <a:lnTo>
                    <a:pt x="531" y="572"/>
                  </a:lnTo>
                  <a:lnTo>
                    <a:pt x="530" y="573"/>
                  </a:lnTo>
                  <a:lnTo>
                    <a:pt x="530" y="573"/>
                  </a:lnTo>
                  <a:lnTo>
                    <a:pt x="530" y="573"/>
                  </a:lnTo>
                  <a:lnTo>
                    <a:pt x="527" y="573"/>
                  </a:lnTo>
                  <a:lnTo>
                    <a:pt x="525" y="573"/>
                  </a:lnTo>
                  <a:lnTo>
                    <a:pt x="525" y="573"/>
                  </a:lnTo>
                  <a:lnTo>
                    <a:pt x="523" y="575"/>
                  </a:lnTo>
                  <a:lnTo>
                    <a:pt x="520" y="575"/>
                  </a:lnTo>
                  <a:lnTo>
                    <a:pt x="519" y="575"/>
                  </a:lnTo>
                  <a:lnTo>
                    <a:pt x="517" y="575"/>
                  </a:lnTo>
                  <a:lnTo>
                    <a:pt x="517" y="576"/>
                  </a:lnTo>
                  <a:lnTo>
                    <a:pt x="515" y="576"/>
                  </a:lnTo>
                  <a:lnTo>
                    <a:pt x="509" y="578"/>
                  </a:lnTo>
                  <a:lnTo>
                    <a:pt x="509" y="578"/>
                  </a:lnTo>
                  <a:lnTo>
                    <a:pt x="508" y="578"/>
                  </a:lnTo>
                  <a:lnTo>
                    <a:pt x="501" y="578"/>
                  </a:lnTo>
                  <a:lnTo>
                    <a:pt x="500" y="579"/>
                  </a:lnTo>
                  <a:lnTo>
                    <a:pt x="500" y="579"/>
                  </a:lnTo>
                  <a:lnTo>
                    <a:pt x="500" y="579"/>
                  </a:lnTo>
                  <a:lnTo>
                    <a:pt x="495" y="578"/>
                  </a:lnTo>
                  <a:lnTo>
                    <a:pt x="490" y="578"/>
                  </a:lnTo>
                  <a:lnTo>
                    <a:pt x="489" y="578"/>
                  </a:lnTo>
                  <a:lnTo>
                    <a:pt x="487" y="579"/>
                  </a:lnTo>
                  <a:lnTo>
                    <a:pt x="487" y="581"/>
                  </a:lnTo>
                  <a:lnTo>
                    <a:pt x="487" y="583"/>
                  </a:lnTo>
                  <a:lnTo>
                    <a:pt x="487" y="584"/>
                  </a:lnTo>
                  <a:lnTo>
                    <a:pt x="486" y="586"/>
                  </a:lnTo>
                  <a:lnTo>
                    <a:pt x="486" y="586"/>
                  </a:lnTo>
                  <a:lnTo>
                    <a:pt x="487" y="587"/>
                  </a:lnTo>
                  <a:lnTo>
                    <a:pt x="489" y="587"/>
                  </a:lnTo>
                  <a:lnTo>
                    <a:pt x="490" y="587"/>
                  </a:lnTo>
                  <a:lnTo>
                    <a:pt x="492" y="587"/>
                  </a:lnTo>
                  <a:lnTo>
                    <a:pt x="492" y="587"/>
                  </a:lnTo>
                  <a:lnTo>
                    <a:pt x="493" y="587"/>
                  </a:lnTo>
                  <a:lnTo>
                    <a:pt x="493" y="587"/>
                  </a:lnTo>
                  <a:lnTo>
                    <a:pt x="493" y="589"/>
                  </a:lnTo>
                  <a:lnTo>
                    <a:pt x="493" y="589"/>
                  </a:lnTo>
                  <a:lnTo>
                    <a:pt x="492" y="589"/>
                  </a:lnTo>
                  <a:lnTo>
                    <a:pt x="490" y="589"/>
                  </a:lnTo>
                  <a:lnTo>
                    <a:pt x="489" y="589"/>
                  </a:lnTo>
                  <a:lnTo>
                    <a:pt x="489" y="590"/>
                  </a:lnTo>
                  <a:lnTo>
                    <a:pt x="489" y="592"/>
                  </a:lnTo>
                  <a:lnTo>
                    <a:pt x="489" y="592"/>
                  </a:lnTo>
                  <a:lnTo>
                    <a:pt x="490" y="592"/>
                  </a:lnTo>
                  <a:lnTo>
                    <a:pt x="492" y="594"/>
                  </a:lnTo>
                  <a:lnTo>
                    <a:pt x="493" y="594"/>
                  </a:lnTo>
                  <a:lnTo>
                    <a:pt x="495" y="594"/>
                  </a:lnTo>
                  <a:lnTo>
                    <a:pt x="497" y="595"/>
                  </a:lnTo>
                  <a:lnTo>
                    <a:pt x="500" y="597"/>
                  </a:lnTo>
                  <a:lnTo>
                    <a:pt x="501" y="597"/>
                  </a:lnTo>
                  <a:lnTo>
                    <a:pt x="501" y="598"/>
                  </a:lnTo>
                  <a:lnTo>
                    <a:pt x="501" y="598"/>
                  </a:lnTo>
                  <a:lnTo>
                    <a:pt x="500" y="600"/>
                  </a:lnTo>
                  <a:lnTo>
                    <a:pt x="498" y="598"/>
                  </a:lnTo>
                  <a:lnTo>
                    <a:pt x="497" y="598"/>
                  </a:lnTo>
                  <a:lnTo>
                    <a:pt x="493" y="598"/>
                  </a:lnTo>
                  <a:lnTo>
                    <a:pt x="492" y="598"/>
                  </a:lnTo>
                  <a:lnTo>
                    <a:pt x="489" y="598"/>
                  </a:lnTo>
                  <a:lnTo>
                    <a:pt x="486" y="598"/>
                  </a:lnTo>
                  <a:lnTo>
                    <a:pt x="486" y="600"/>
                  </a:lnTo>
                  <a:lnTo>
                    <a:pt x="486" y="602"/>
                  </a:lnTo>
                  <a:lnTo>
                    <a:pt x="484" y="602"/>
                  </a:lnTo>
                  <a:lnTo>
                    <a:pt x="482" y="603"/>
                  </a:lnTo>
                  <a:lnTo>
                    <a:pt x="482" y="605"/>
                  </a:lnTo>
                  <a:lnTo>
                    <a:pt x="482" y="606"/>
                  </a:lnTo>
                  <a:lnTo>
                    <a:pt x="486" y="609"/>
                  </a:lnTo>
                  <a:lnTo>
                    <a:pt x="486" y="611"/>
                  </a:lnTo>
                  <a:lnTo>
                    <a:pt x="484" y="613"/>
                  </a:lnTo>
                  <a:lnTo>
                    <a:pt x="482" y="613"/>
                  </a:lnTo>
                  <a:lnTo>
                    <a:pt x="481" y="614"/>
                  </a:lnTo>
                  <a:lnTo>
                    <a:pt x="478" y="614"/>
                  </a:lnTo>
                  <a:lnTo>
                    <a:pt x="478" y="616"/>
                  </a:lnTo>
                  <a:lnTo>
                    <a:pt x="474" y="617"/>
                  </a:lnTo>
                  <a:lnTo>
                    <a:pt x="471" y="619"/>
                  </a:lnTo>
                  <a:lnTo>
                    <a:pt x="471" y="619"/>
                  </a:lnTo>
                  <a:lnTo>
                    <a:pt x="471" y="620"/>
                  </a:lnTo>
                  <a:lnTo>
                    <a:pt x="474" y="620"/>
                  </a:lnTo>
                  <a:lnTo>
                    <a:pt x="476" y="622"/>
                  </a:lnTo>
                  <a:lnTo>
                    <a:pt x="478" y="624"/>
                  </a:lnTo>
                  <a:lnTo>
                    <a:pt x="478" y="624"/>
                  </a:lnTo>
                  <a:lnTo>
                    <a:pt x="481" y="625"/>
                  </a:lnTo>
                  <a:lnTo>
                    <a:pt x="486" y="627"/>
                  </a:lnTo>
                  <a:lnTo>
                    <a:pt x="486" y="627"/>
                  </a:lnTo>
                  <a:lnTo>
                    <a:pt x="486" y="627"/>
                  </a:lnTo>
                  <a:lnTo>
                    <a:pt x="490" y="628"/>
                  </a:lnTo>
                  <a:lnTo>
                    <a:pt x="492" y="628"/>
                  </a:lnTo>
                  <a:lnTo>
                    <a:pt x="493" y="630"/>
                  </a:lnTo>
                  <a:lnTo>
                    <a:pt x="493" y="633"/>
                  </a:lnTo>
                  <a:lnTo>
                    <a:pt x="493" y="635"/>
                  </a:lnTo>
                  <a:lnTo>
                    <a:pt x="492" y="638"/>
                  </a:lnTo>
                  <a:lnTo>
                    <a:pt x="492" y="639"/>
                  </a:lnTo>
                  <a:lnTo>
                    <a:pt x="489" y="641"/>
                  </a:lnTo>
                  <a:lnTo>
                    <a:pt x="484" y="642"/>
                  </a:lnTo>
                  <a:lnTo>
                    <a:pt x="481" y="642"/>
                  </a:lnTo>
                  <a:lnTo>
                    <a:pt x="479" y="642"/>
                  </a:lnTo>
                  <a:lnTo>
                    <a:pt x="478" y="642"/>
                  </a:lnTo>
                  <a:lnTo>
                    <a:pt x="474" y="642"/>
                  </a:lnTo>
                  <a:lnTo>
                    <a:pt x="474" y="641"/>
                  </a:lnTo>
                  <a:lnTo>
                    <a:pt x="473" y="639"/>
                  </a:lnTo>
                  <a:lnTo>
                    <a:pt x="471" y="639"/>
                  </a:lnTo>
                  <a:lnTo>
                    <a:pt x="471" y="639"/>
                  </a:lnTo>
                  <a:lnTo>
                    <a:pt x="470" y="641"/>
                  </a:lnTo>
                  <a:lnTo>
                    <a:pt x="470" y="642"/>
                  </a:lnTo>
                  <a:lnTo>
                    <a:pt x="468" y="644"/>
                  </a:lnTo>
                  <a:lnTo>
                    <a:pt x="468" y="646"/>
                  </a:lnTo>
                  <a:lnTo>
                    <a:pt x="463" y="647"/>
                  </a:lnTo>
                  <a:lnTo>
                    <a:pt x="463" y="646"/>
                  </a:lnTo>
                  <a:lnTo>
                    <a:pt x="463" y="644"/>
                  </a:lnTo>
                  <a:lnTo>
                    <a:pt x="463" y="644"/>
                  </a:lnTo>
                  <a:lnTo>
                    <a:pt x="463" y="644"/>
                  </a:lnTo>
                  <a:lnTo>
                    <a:pt x="459" y="644"/>
                  </a:lnTo>
                  <a:lnTo>
                    <a:pt x="457" y="642"/>
                  </a:lnTo>
                  <a:lnTo>
                    <a:pt x="457" y="642"/>
                  </a:lnTo>
                  <a:lnTo>
                    <a:pt x="456" y="642"/>
                  </a:lnTo>
                  <a:lnTo>
                    <a:pt x="454" y="642"/>
                  </a:lnTo>
                  <a:lnTo>
                    <a:pt x="452" y="639"/>
                  </a:lnTo>
                  <a:lnTo>
                    <a:pt x="451" y="638"/>
                  </a:lnTo>
                  <a:lnTo>
                    <a:pt x="448" y="636"/>
                  </a:lnTo>
                  <a:lnTo>
                    <a:pt x="445" y="635"/>
                  </a:lnTo>
                  <a:lnTo>
                    <a:pt x="445" y="636"/>
                  </a:lnTo>
                  <a:lnTo>
                    <a:pt x="443" y="636"/>
                  </a:lnTo>
                  <a:lnTo>
                    <a:pt x="440" y="635"/>
                  </a:lnTo>
                  <a:lnTo>
                    <a:pt x="440" y="635"/>
                  </a:lnTo>
                  <a:lnTo>
                    <a:pt x="438" y="636"/>
                  </a:lnTo>
                  <a:lnTo>
                    <a:pt x="438" y="638"/>
                  </a:lnTo>
                  <a:lnTo>
                    <a:pt x="437" y="638"/>
                  </a:lnTo>
                  <a:lnTo>
                    <a:pt x="435" y="639"/>
                  </a:lnTo>
                  <a:lnTo>
                    <a:pt x="433" y="639"/>
                  </a:lnTo>
                  <a:lnTo>
                    <a:pt x="432" y="638"/>
                  </a:lnTo>
                  <a:lnTo>
                    <a:pt x="430" y="636"/>
                  </a:lnTo>
                  <a:lnTo>
                    <a:pt x="427" y="636"/>
                  </a:lnTo>
                  <a:lnTo>
                    <a:pt x="426" y="636"/>
                  </a:lnTo>
                  <a:lnTo>
                    <a:pt x="424" y="636"/>
                  </a:lnTo>
                  <a:lnTo>
                    <a:pt x="422" y="638"/>
                  </a:lnTo>
                  <a:lnTo>
                    <a:pt x="421" y="636"/>
                  </a:lnTo>
                  <a:lnTo>
                    <a:pt x="421" y="636"/>
                  </a:lnTo>
                  <a:lnTo>
                    <a:pt x="418" y="638"/>
                  </a:lnTo>
                  <a:lnTo>
                    <a:pt x="416" y="639"/>
                  </a:lnTo>
                  <a:lnTo>
                    <a:pt x="415" y="641"/>
                  </a:lnTo>
                  <a:lnTo>
                    <a:pt x="415" y="642"/>
                  </a:lnTo>
                  <a:lnTo>
                    <a:pt x="413" y="644"/>
                  </a:lnTo>
                  <a:lnTo>
                    <a:pt x="410" y="644"/>
                  </a:lnTo>
                  <a:lnTo>
                    <a:pt x="408" y="644"/>
                  </a:lnTo>
                  <a:lnTo>
                    <a:pt x="407" y="644"/>
                  </a:lnTo>
                  <a:lnTo>
                    <a:pt x="404" y="642"/>
                  </a:lnTo>
                  <a:lnTo>
                    <a:pt x="402" y="641"/>
                  </a:lnTo>
                  <a:lnTo>
                    <a:pt x="399" y="639"/>
                  </a:lnTo>
                  <a:lnTo>
                    <a:pt x="397" y="638"/>
                  </a:lnTo>
                  <a:lnTo>
                    <a:pt x="396" y="636"/>
                  </a:lnTo>
                  <a:lnTo>
                    <a:pt x="394" y="636"/>
                  </a:lnTo>
                  <a:lnTo>
                    <a:pt x="392" y="638"/>
                  </a:lnTo>
                  <a:lnTo>
                    <a:pt x="392" y="638"/>
                  </a:lnTo>
                  <a:lnTo>
                    <a:pt x="392" y="638"/>
                  </a:lnTo>
                  <a:lnTo>
                    <a:pt x="392" y="639"/>
                  </a:lnTo>
                  <a:lnTo>
                    <a:pt x="394" y="641"/>
                  </a:lnTo>
                  <a:lnTo>
                    <a:pt x="394" y="642"/>
                  </a:lnTo>
                  <a:lnTo>
                    <a:pt x="394" y="644"/>
                  </a:lnTo>
                  <a:lnTo>
                    <a:pt x="392" y="646"/>
                  </a:lnTo>
                  <a:lnTo>
                    <a:pt x="392" y="646"/>
                  </a:lnTo>
                  <a:lnTo>
                    <a:pt x="392" y="646"/>
                  </a:lnTo>
                  <a:lnTo>
                    <a:pt x="391" y="644"/>
                  </a:lnTo>
                  <a:lnTo>
                    <a:pt x="391" y="642"/>
                  </a:lnTo>
                  <a:lnTo>
                    <a:pt x="391" y="641"/>
                  </a:lnTo>
                  <a:lnTo>
                    <a:pt x="389" y="638"/>
                  </a:lnTo>
                  <a:lnTo>
                    <a:pt x="388" y="636"/>
                  </a:lnTo>
                  <a:lnTo>
                    <a:pt x="386" y="636"/>
                  </a:lnTo>
                  <a:lnTo>
                    <a:pt x="385" y="635"/>
                  </a:lnTo>
                  <a:lnTo>
                    <a:pt x="383" y="633"/>
                  </a:lnTo>
                  <a:lnTo>
                    <a:pt x="381" y="633"/>
                  </a:lnTo>
                  <a:lnTo>
                    <a:pt x="380" y="631"/>
                  </a:lnTo>
                  <a:lnTo>
                    <a:pt x="378" y="630"/>
                  </a:lnTo>
                  <a:lnTo>
                    <a:pt x="377" y="628"/>
                  </a:lnTo>
                  <a:lnTo>
                    <a:pt x="375" y="628"/>
                  </a:lnTo>
                  <a:lnTo>
                    <a:pt x="374" y="627"/>
                  </a:lnTo>
                  <a:lnTo>
                    <a:pt x="374" y="628"/>
                  </a:lnTo>
                  <a:lnTo>
                    <a:pt x="370" y="628"/>
                  </a:lnTo>
                  <a:lnTo>
                    <a:pt x="369" y="628"/>
                  </a:lnTo>
                  <a:lnTo>
                    <a:pt x="367" y="627"/>
                  </a:lnTo>
                  <a:lnTo>
                    <a:pt x="366" y="627"/>
                  </a:lnTo>
                  <a:lnTo>
                    <a:pt x="366" y="627"/>
                  </a:lnTo>
                  <a:lnTo>
                    <a:pt x="364" y="628"/>
                  </a:lnTo>
                  <a:lnTo>
                    <a:pt x="364" y="628"/>
                  </a:lnTo>
                  <a:lnTo>
                    <a:pt x="364" y="628"/>
                  </a:lnTo>
                  <a:lnTo>
                    <a:pt x="363" y="627"/>
                  </a:lnTo>
                  <a:lnTo>
                    <a:pt x="361" y="625"/>
                  </a:lnTo>
                  <a:lnTo>
                    <a:pt x="361" y="624"/>
                  </a:lnTo>
                  <a:lnTo>
                    <a:pt x="359" y="624"/>
                  </a:lnTo>
                  <a:lnTo>
                    <a:pt x="356" y="624"/>
                  </a:lnTo>
                  <a:lnTo>
                    <a:pt x="351" y="627"/>
                  </a:lnTo>
                  <a:lnTo>
                    <a:pt x="350" y="628"/>
                  </a:lnTo>
                  <a:lnTo>
                    <a:pt x="348" y="628"/>
                  </a:lnTo>
                  <a:lnTo>
                    <a:pt x="347" y="628"/>
                  </a:lnTo>
                  <a:lnTo>
                    <a:pt x="347" y="628"/>
                  </a:lnTo>
                  <a:lnTo>
                    <a:pt x="345" y="627"/>
                  </a:lnTo>
                  <a:lnTo>
                    <a:pt x="345" y="627"/>
                  </a:lnTo>
                  <a:lnTo>
                    <a:pt x="345" y="625"/>
                  </a:lnTo>
                  <a:lnTo>
                    <a:pt x="344" y="625"/>
                  </a:lnTo>
                  <a:lnTo>
                    <a:pt x="342" y="624"/>
                  </a:lnTo>
                  <a:lnTo>
                    <a:pt x="339" y="624"/>
                  </a:lnTo>
                  <a:lnTo>
                    <a:pt x="337" y="624"/>
                  </a:lnTo>
                  <a:lnTo>
                    <a:pt x="337" y="624"/>
                  </a:lnTo>
                  <a:lnTo>
                    <a:pt x="336" y="625"/>
                  </a:lnTo>
                  <a:lnTo>
                    <a:pt x="334" y="627"/>
                  </a:lnTo>
                  <a:lnTo>
                    <a:pt x="331" y="630"/>
                  </a:lnTo>
                  <a:lnTo>
                    <a:pt x="331" y="630"/>
                  </a:lnTo>
                  <a:lnTo>
                    <a:pt x="329" y="631"/>
                  </a:lnTo>
                  <a:lnTo>
                    <a:pt x="328" y="631"/>
                  </a:lnTo>
                  <a:lnTo>
                    <a:pt x="326" y="633"/>
                  </a:lnTo>
                  <a:lnTo>
                    <a:pt x="325" y="635"/>
                  </a:lnTo>
                  <a:lnTo>
                    <a:pt x="322" y="635"/>
                  </a:lnTo>
                  <a:lnTo>
                    <a:pt x="320" y="635"/>
                  </a:lnTo>
                  <a:lnTo>
                    <a:pt x="318" y="636"/>
                  </a:lnTo>
                  <a:lnTo>
                    <a:pt x="317" y="638"/>
                  </a:lnTo>
                  <a:lnTo>
                    <a:pt x="317" y="639"/>
                  </a:lnTo>
                  <a:lnTo>
                    <a:pt x="314" y="642"/>
                  </a:lnTo>
                  <a:lnTo>
                    <a:pt x="310" y="644"/>
                  </a:lnTo>
                  <a:lnTo>
                    <a:pt x="309" y="644"/>
                  </a:lnTo>
                  <a:lnTo>
                    <a:pt x="309" y="644"/>
                  </a:lnTo>
                  <a:lnTo>
                    <a:pt x="307" y="644"/>
                  </a:lnTo>
                  <a:lnTo>
                    <a:pt x="307" y="644"/>
                  </a:lnTo>
                  <a:lnTo>
                    <a:pt x="307" y="646"/>
                  </a:lnTo>
                  <a:lnTo>
                    <a:pt x="307" y="649"/>
                  </a:lnTo>
                  <a:lnTo>
                    <a:pt x="309" y="652"/>
                  </a:lnTo>
                  <a:lnTo>
                    <a:pt x="309" y="653"/>
                  </a:lnTo>
                  <a:lnTo>
                    <a:pt x="309" y="653"/>
                  </a:lnTo>
                  <a:lnTo>
                    <a:pt x="310" y="655"/>
                  </a:lnTo>
                  <a:lnTo>
                    <a:pt x="309" y="657"/>
                  </a:lnTo>
                  <a:lnTo>
                    <a:pt x="309" y="657"/>
                  </a:lnTo>
                  <a:lnTo>
                    <a:pt x="306" y="658"/>
                  </a:lnTo>
                  <a:lnTo>
                    <a:pt x="304" y="658"/>
                  </a:lnTo>
                  <a:lnTo>
                    <a:pt x="303" y="658"/>
                  </a:lnTo>
                  <a:lnTo>
                    <a:pt x="301" y="657"/>
                  </a:lnTo>
                  <a:lnTo>
                    <a:pt x="301" y="657"/>
                  </a:lnTo>
                  <a:lnTo>
                    <a:pt x="298" y="653"/>
                  </a:lnTo>
                  <a:lnTo>
                    <a:pt x="295" y="650"/>
                  </a:lnTo>
                  <a:lnTo>
                    <a:pt x="293" y="649"/>
                  </a:lnTo>
                  <a:lnTo>
                    <a:pt x="292" y="647"/>
                  </a:lnTo>
                  <a:lnTo>
                    <a:pt x="290" y="649"/>
                  </a:lnTo>
                  <a:lnTo>
                    <a:pt x="290" y="649"/>
                  </a:lnTo>
                  <a:lnTo>
                    <a:pt x="288" y="650"/>
                  </a:lnTo>
                  <a:lnTo>
                    <a:pt x="288" y="650"/>
                  </a:lnTo>
                  <a:lnTo>
                    <a:pt x="287" y="652"/>
                  </a:lnTo>
                  <a:lnTo>
                    <a:pt x="287" y="653"/>
                  </a:lnTo>
                  <a:lnTo>
                    <a:pt x="287" y="655"/>
                  </a:lnTo>
                  <a:lnTo>
                    <a:pt x="287" y="655"/>
                  </a:lnTo>
                  <a:lnTo>
                    <a:pt x="285" y="657"/>
                  </a:lnTo>
                  <a:lnTo>
                    <a:pt x="284" y="658"/>
                  </a:lnTo>
                  <a:lnTo>
                    <a:pt x="282" y="661"/>
                  </a:lnTo>
                  <a:lnTo>
                    <a:pt x="281" y="665"/>
                  </a:lnTo>
                  <a:lnTo>
                    <a:pt x="281" y="668"/>
                  </a:lnTo>
                  <a:lnTo>
                    <a:pt x="281" y="669"/>
                  </a:lnTo>
                  <a:lnTo>
                    <a:pt x="282" y="669"/>
                  </a:lnTo>
                  <a:lnTo>
                    <a:pt x="284" y="671"/>
                  </a:lnTo>
                  <a:lnTo>
                    <a:pt x="284" y="672"/>
                  </a:lnTo>
                  <a:lnTo>
                    <a:pt x="284" y="672"/>
                  </a:lnTo>
                  <a:lnTo>
                    <a:pt x="282" y="674"/>
                  </a:lnTo>
                  <a:lnTo>
                    <a:pt x="281" y="676"/>
                  </a:lnTo>
                  <a:lnTo>
                    <a:pt x="279" y="679"/>
                  </a:lnTo>
                  <a:lnTo>
                    <a:pt x="277" y="682"/>
                  </a:lnTo>
                  <a:lnTo>
                    <a:pt x="279" y="685"/>
                  </a:lnTo>
                  <a:lnTo>
                    <a:pt x="281" y="687"/>
                  </a:lnTo>
                  <a:lnTo>
                    <a:pt x="284" y="688"/>
                  </a:lnTo>
                  <a:lnTo>
                    <a:pt x="284" y="688"/>
                  </a:lnTo>
                  <a:lnTo>
                    <a:pt x="285" y="691"/>
                  </a:lnTo>
                  <a:lnTo>
                    <a:pt x="285" y="693"/>
                  </a:lnTo>
                  <a:lnTo>
                    <a:pt x="285" y="694"/>
                  </a:lnTo>
                  <a:lnTo>
                    <a:pt x="285" y="694"/>
                  </a:lnTo>
                  <a:lnTo>
                    <a:pt x="287" y="696"/>
                  </a:lnTo>
                  <a:lnTo>
                    <a:pt x="287" y="698"/>
                  </a:lnTo>
                  <a:lnTo>
                    <a:pt x="288" y="698"/>
                  </a:lnTo>
                  <a:lnTo>
                    <a:pt x="290" y="696"/>
                  </a:lnTo>
                  <a:lnTo>
                    <a:pt x="292" y="696"/>
                  </a:lnTo>
                  <a:lnTo>
                    <a:pt x="296" y="698"/>
                  </a:lnTo>
                  <a:lnTo>
                    <a:pt x="299" y="698"/>
                  </a:lnTo>
                  <a:lnTo>
                    <a:pt x="299" y="698"/>
                  </a:lnTo>
                  <a:lnTo>
                    <a:pt x="301" y="701"/>
                  </a:lnTo>
                  <a:lnTo>
                    <a:pt x="304" y="702"/>
                  </a:lnTo>
                  <a:lnTo>
                    <a:pt x="306" y="705"/>
                  </a:lnTo>
                  <a:lnTo>
                    <a:pt x="306" y="707"/>
                  </a:lnTo>
                  <a:lnTo>
                    <a:pt x="307" y="710"/>
                  </a:lnTo>
                  <a:lnTo>
                    <a:pt x="309" y="712"/>
                  </a:lnTo>
                  <a:lnTo>
                    <a:pt x="312" y="715"/>
                  </a:lnTo>
                  <a:lnTo>
                    <a:pt x="312" y="717"/>
                  </a:lnTo>
                  <a:lnTo>
                    <a:pt x="310" y="717"/>
                  </a:lnTo>
                  <a:lnTo>
                    <a:pt x="309" y="717"/>
                  </a:lnTo>
                  <a:lnTo>
                    <a:pt x="307" y="717"/>
                  </a:lnTo>
                  <a:lnTo>
                    <a:pt x="307" y="715"/>
                  </a:lnTo>
                  <a:lnTo>
                    <a:pt x="306" y="715"/>
                  </a:lnTo>
                  <a:lnTo>
                    <a:pt x="306" y="715"/>
                  </a:lnTo>
                  <a:lnTo>
                    <a:pt x="306" y="717"/>
                  </a:lnTo>
                  <a:lnTo>
                    <a:pt x="304" y="717"/>
                  </a:lnTo>
                  <a:lnTo>
                    <a:pt x="306" y="718"/>
                  </a:lnTo>
                  <a:lnTo>
                    <a:pt x="306" y="718"/>
                  </a:lnTo>
                  <a:lnTo>
                    <a:pt x="306" y="720"/>
                  </a:lnTo>
                  <a:lnTo>
                    <a:pt x="306" y="720"/>
                  </a:lnTo>
                  <a:lnTo>
                    <a:pt x="309" y="720"/>
                  </a:lnTo>
                  <a:lnTo>
                    <a:pt x="312" y="721"/>
                  </a:lnTo>
                  <a:lnTo>
                    <a:pt x="315" y="723"/>
                  </a:lnTo>
                  <a:lnTo>
                    <a:pt x="315" y="723"/>
                  </a:lnTo>
                  <a:lnTo>
                    <a:pt x="315" y="724"/>
                  </a:lnTo>
                  <a:lnTo>
                    <a:pt x="314" y="724"/>
                  </a:lnTo>
                  <a:lnTo>
                    <a:pt x="314" y="726"/>
                  </a:lnTo>
                  <a:lnTo>
                    <a:pt x="314" y="726"/>
                  </a:lnTo>
                  <a:lnTo>
                    <a:pt x="309" y="728"/>
                  </a:lnTo>
                  <a:lnTo>
                    <a:pt x="309" y="728"/>
                  </a:lnTo>
                  <a:lnTo>
                    <a:pt x="307" y="728"/>
                  </a:lnTo>
                  <a:lnTo>
                    <a:pt x="307" y="729"/>
                  </a:lnTo>
                  <a:lnTo>
                    <a:pt x="307" y="729"/>
                  </a:lnTo>
                  <a:lnTo>
                    <a:pt x="309" y="731"/>
                  </a:lnTo>
                  <a:lnTo>
                    <a:pt x="309" y="731"/>
                  </a:lnTo>
                  <a:lnTo>
                    <a:pt x="307" y="731"/>
                  </a:lnTo>
                  <a:lnTo>
                    <a:pt x="307" y="731"/>
                  </a:lnTo>
                  <a:lnTo>
                    <a:pt x="306" y="731"/>
                  </a:lnTo>
                  <a:lnTo>
                    <a:pt x="306" y="731"/>
                  </a:lnTo>
                  <a:lnTo>
                    <a:pt x="304" y="731"/>
                  </a:lnTo>
                  <a:lnTo>
                    <a:pt x="301" y="734"/>
                  </a:lnTo>
                  <a:lnTo>
                    <a:pt x="299" y="734"/>
                  </a:lnTo>
                  <a:lnTo>
                    <a:pt x="298" y="734"/>
                  </a:lnTo>
                  <a:lnTo>
                    <a:pt x="295" y="735"/>
                  </a:lnTo>
                  <a:lnTo>
                    <a:pt x="295" y="735"/>
                  </a:lnTo>
                  <a:lnTo>
                    <a:pt x="293" y="735"/>
                  </a:lnTo>
                  <a:lnTo>
                    <a:pt x="293" y="735"/>
                  </a:lnTo>
                  <a:lnTo>
                    <a:pt x="292" y="737"/>
                  </a:lnTo>
                  <a:lnTo>
                    <a:pt x="292" y="735"/>
                  </a:lnTo>
                  <a:lnTo>
                    <a:pt x="290" y="735"/>
                  </a:lnTo>
                  <a:lnTo>
                    <a:pt x="290" y="735"/>
                  </a:lnTo>
                  <a:lnTo>
                    <a:pt x="290" y="735"/>
                  </a:lnTo>
                  <a:lnTo>
                    <a:pt x="290" y="737"/>
                  </a:lnTo>
                  <a:lnTo>
                    <a:pt x="292" y="739"/>
                  </a:lnTo>
                  <a:lnTo>
                    <a:pt x="290" y="739"/>
                  </a:lnTo>
                  <a:lnTo>
                    <a:pt x="290" y="739"/>
                  </a:lnTo>
                  <a:lnTo>
                    <a:pt x="290" y="740"/>
                  </a:lnTo>
                  <a:lnTo>
                    <a:pt x="288" y="740"/>
                  </a:lnTo>
                  <a:lnTo>
                    <a:pt x="288" y="742"/>
                  </a:lnTo>
                  <a:lnTo>
                    <a:pt x="288" y="743"/>
                  </a:lnTo>
                  <a:lnTo>
                    <a:pt x="287" y="745"/>
                  </a:lnTo>
                  <a:lnTo>
                    <a:pt x="287" y="746"/>
                  </a:lnTo>
                  <a:lnTo>
                    <a:pt x="285" y="748"/>
                  </a:lnTo>
                  <a:lnTo>
                    <a:pt x="285" y="750"/>
                  </a:lnTo>
                  <a:lnTo>
                    <a:pt x="284" y="751"/>
                  </a:lnTo>
                  <a:lnTo>
                    <a:pt x="284" y="750"/>
                  </a:lnTo>
                  <a:lnTo>
                    <a:pt x="284" y="750"/>
                  </a:lnTo>
                  <a:lnTo>
                    <a:pt x="284" y="750"/>
                  </a:lnTo>
                  <a:lnTo>
                    <a:pt x="282" y="751"/>
                  </a:lnTo>
                  <a:lnTo>
                    <a:pt x="281" y="753"/>
                  </a:lnTo>
                  <a:lnTo>
                    <a:pt x="279" y="753"/>
                  </a:lnTo>
                  <a:lnTo>
                    <a:pt x="279" y="754"/>
                  </a:lnTo>
                  <a:lnTo>
                    <a:pt x="279" y="756"/>
                  </a:lnTo>
                  <a:lnTo>
                    <a:pt x="279" y="757"/>
                  </a:lnTo>
                  <a:lnTo>
                    <a:pt x="279" y="757"/>
                  </a:lnTo>
                  <a:lnTo>
                    <a:pt x="282" y="757"/>
                  </a:lnTo>
                  <a:lnTo>
                    <a:pt x="284" y="759"/>
                  </a:lnTo>
                  <a:lnTo>
                    <a:pt x="285" y="761"/>
                  </a:lnTo>
                  <a:lnTo>
                    <a:pt x="287" y="762"/>
                  </a:lnTo>
                  <a:lnTo>
                    <a:pt x="287" y="764"/>
                  </a:lnTo>
                  <a:lnTo>
                    <a:pt x="288" y="765"/>
                  </a:lnTo>
                  <a:lnTo>
                    <a:pt x="290" y="769"/>
                  </a:lnTo>
                  <a:lnTo>
                    <a:pt x="290" y="773"/>
                  </a:lnTo>
                  <a:lnTo>
                    <a:pt x="292" y="769"/>
                  </a:lnTo>
                  <a:lnTo>
                    <a:pt x="293" y="767"/>
                  </a:lnTo>
                  <a:lnTo>
                    <a:pt x="292" y="769"/>
                  </a:lnTo>
                  <a:lnTo>
                    <a:pt x="292" y="770"/>
                  </a:lnTo>
                  <a:lnTo>
                    <a:pt x="290" y="773"/>
                  </a:lnTo>
                  <a:lnTo>
                    <a:pt x="290" y="776"/>
                  </a:lnTo>
                  <a:lnTo>
                    <a:pt x="290" y="778"/>
                  </a:lnTo>
                  <a:lnTo>
                    <a:pt x="290" y="778"/>
                  </a:lnTo>
                  <a:lnTo>
                    <a:pt x="290" y="783"/>
                  </a:lnTo>
                  <a:lnTo>
                    <a:pt x="290" y="783"/>
                  </a:lnTo>
                  <a:lnTo>
                    <a:pt x="292" y="783"/>
                  </a:lnTo>
                  <a:lnTo>
                    <a:pt x="292" y="784"/>
                  </a:lnTo>
                  <a:lnTo>
                    <a:pt x="293" y="786"/>
                  </a:lnTo>
                  <a:lnTo>
                    <a:pt x="293" y="787"/>
                  </a:lnTo>
                  <a:lnTo>
                    <a:pt x="295" y="789"/>
                  </a:lnTo>
                  <a:lnTo>
                    <a:pt x="295" y="789"/>
                  </a:lnTo>
                  <a:lnTo>
                    <a:pt x="299" y="794"/>
                  </a:lnTo>
                  <a:lnTo>
                    <a:pt x="301" y="797"/>
                  </a:lnTo>
                  <a:lnTo>
                    <a:pt x="303" y="798"/>
                  </a:lnTo>
                  <a:lnTo>
                    <a:pt x="303" y="800"/>
                  </a:lnTo>
                  <a:lnTo>
                    <a:pt x="304" y="802"/>
                  </a:lnTo>
                  <a:lnTo>
                    <a:pt x="304" y="802"/>
                  </a:lnTo>
                  <a:lnTo>
                    <a:pt x="306" y="803"/>
                  </a:lnTo>
                  <a:lnTo>
                    <a:pt x="306" y="803"/>
                  </a:lnTo>
                  <a:lnTo>
                    <a:pt x="304" y="806"/>
                  </a:lnTo>
                  <a:lnTo>
                    <a:pt x="303" y="806"/>
                  </a:lnTo>
                  <a:lnTo>
                    <a:pt x="303" y="808"/>
                  </a:lnTo>
                  <a:lnTo>
                    <a:pt x="299" y="809"/>
                  </a:lnTo>
                  <a:lnTo>
                    <a:pt x="298" y="809"/>
                  </a:lnTo>
                  <a:lnTo>
                    <a:pt x="298" y="811"/>
                  </a:lnTo>
                  <a:lnTo>
                    <a:pt x="296" y="814"/>
                  </a:lnTo>
                  <a:lnTo>
                    <a:pt x="295" y="814"/>
                  </a:lnTo>
                  <a:lnTo>
                    <a:pt x="292" y="813"/>
                  </a:lnTo>
                  <a:lnTo>
                    <a:pt x="290" y="813"/>
                  </a:lnTo>
                  <a:lnTo>
                    <a:pt x="288" y="813"/>
                  </a:lnTo>
                  <a:lnTo>
                    <a:pt x="287" y="811"/>
                  </a:lnTo>
                  <a:lnTo>
                    <a:pt x="287" y="809"/>
                  </a:lnTo>
                  <a:lnTo>
                    <a:pt x="285" y="808"/>
                  </a:lnTo>
                  <a:lnTo>
                    <a:pt x="284" y="808"/>
                  </a:lnTo>
                  <a:lnTo>
                    <a:pt x="284" y="806"/>
                  </a:lnTo>
                  <a:lnTo>
                    <a:pt x="284" y="806"/>
                  </a:lnTo>
                  <a:lnTo>
                    <a:pt x="282" y="806"/>
                  </a:lnTo>
                  <a:lnTo>
                    <a:pt x="281" y="805"/>
                  </a:lnTo>
                  <a:lnTo>
                    <a:pt x="279" y="803"/>
                  </a:lnTo>
                  <a:lnTo>
                    <a:pt x="279" y="803"/>
                  </a:lnTo>
                  <a:lnTo>
                    <a:pt x="277" y="803"/>
                  </a:lnTo>
                  <a:lnTo>
                    <a:pt x="277" y="803"/>
                  </a:lnTo>
                  <a:lnTo>
                    <a:pt x="277" y="803"/>
                  </a:lnTo>
                  <a:lnTo>
                    <a:pt x="276" y="802"/>
                  </a:lnTo>
                  <a:lnTo>
                    <a:pt x="274" y="802"/>
                  </a:lnTo>
                  <a:lnTo>
                    <a:pt x="274" y="802"/>
                  </a:lnTo>
                  <a:lnTo>
                    <a:pt x="273" y="800"/>
                  </a:lnTo>
                  <a:lnTo>
                    <a:pt x="271" y="800"/>
                  </a:lnTo>
                  <a:lnTo>
                    <a:pt x="271" y="800"/>
                  </a:lnTo>
                  <a:lnTo>
                    <a:pt x="269" y="800"/>
                  </a:lnTo>
                  <a:lnTo>
                    <a:pt x="268" y="800"/>
                  </a:lnTo>
                  <a:lnTo>
                    <a:pt x="268" y="798"/>
                  </a:lnTo>
                  <a:lnTo>
                    <a:pt x="266" y="798"/>
                  </a:lnTo>
                  <a:lnTo>
                    <a:pt x="265" y="797"/>
                  </a:lnTo>
                  <a:lnTo>
                    <a:pt x="263" y="797"/>
                  </a:lnTo>
                  <a:lnTo>
                    <a:pt x="263" y="795"/>
                  </a:lnTo>
                  <a:lnTo>
                    <a:pt x="265" y="794"/>
                  </a:lnTo>
                  <a:lnTo>
                    <a:pt x="265" y="792"/>
                  </a:lnTo>
                  <a:lnTo>
                    <a:pt x="265" y="791"/>
                  </a:lnTo>
                  <a:lnTo>
                    <a:pt x="263" y="791"/>
                  </a:lnTo>
                  <a:lnTo>
                    <a:pt x="262" y="791"/>
                  </a:lnTo>
                  <a:lnTo>
                    <a:pt x="258" y="791"/>
                  </a:lnTo>
                  <a:lnTo>
                    <a:pt x="257" y="789"/>
                  </a:lnTo>
                  <a:lnTo>
                    <a:pt x="257" y="789"/>
                  </a:lnTo>
                  <a:lnTo>
                    <a:pt x="255" y="787"/>
                  </a:lnTo>
                  <a:lnTo>
                    <a:pt x="254" y="787"/>
                  </a:lnTo>
                  <a:lnTo>
                    <a:pt x="252" y="787"/>
                  </a:lnTo>
                  <a:lnTo>
                    <a:pt x="252" y="787"/>
                  </a:lnTo>
                  <a:lnTo>
                    <a:pt x="251" y="789"/>
                  </a:lnTo>
                  <a:lnTo>
                    <a:pt x="251" y="787"/>
                  </a:lnTo>
                  <a:lnTo>
                    <a:pt x="249" y="787"/>
                  </a:lnTo>
                  <a:lnTo>
                    <a:pt x="247" y="787"/>
                  </a:lnTo>
                  <a:lnTo>
                    <a:pt x="247" y="787"/>
                  </a:lnTo>
                  <a:lnTo>
                    <a:pt x="244" y="787"/>
                  </a:lnTo>
                  <a:lnTo>
                    <a:pt x="243" y="789"/>
                  </a:lnTo>
                  <a:lnTo>
                    <a:pt x="241" y="789"/>
                  </a:lnTo>
                  <a:lnTo>
                    <a:pt x="240" y="789"/>
                  </a:lnTo>
                  <a:lnTo>
                    <a:pt x="240" y="791"/>
                  </a:lnTo>
                  <a:lnTo>
                    <a:pt x="238" y="791"/>
                  </a:lnTo>
                  <a:lnTo>
                    <a:pt x="236" y="789"/>
                  </a:lnTo>
                  <a:lnTo>
                    <a:pt x="236" y="789"/>
                  </a:lnTo>
                  <a:lnTo>
                    <a:pt x="236" y="789"/>
                  </a:lnTo>
                  <a:lnTo>
                    <a:pt x="236" y="787"/>
                  </a:lnTo>
                  <a:lnTo>
                    <a:pt x="236" y="787"/>
                  </a:lnTo>
                  <a:lnTo>
                    <a:pt x="236" y="787"/>
                  </a:lnTo>
                  <a:lnTo>
                    <a:pt x="235" y="786"/>
                  </a:lnTo>
                  <a:lnTo>
                    <a:pt x="233" y="786"/>
                  </a:lnTo>
                  <a:lnTo>
                    <a:pt x="230" y="784"/>
                  </a:lnTo>
                  <a:lnTo>
                    <a:pt x="227" y="783"/>
                  </a:lnTo>
                  <a:lnTo>
                    <a:pt x="225" y="781"/>
                  </a:lnTo>
                  <a:lnTo>
                    <a:pt x="225" y="781"/>
                  </a:lnTo>
                  <a:lnTo>
                    <a:pt x="224" y="780"/>
                  </a:lnTo>
                  <a:lnTo>
                    <a:pt x="222" y="780"/>
                  </a:lnTo>
                  <a:lnTo>
                    <a:pt x="221" y="780"/>
                  </a:lnTo>
                  <a:lnTo>
                    <a:pt x="219" y="780"/>
                  </a:lnTo>
                  <a:lnTo>
                    <a:pt x="217" y="778"/>
                  </a:lnTo>
                  <a:lnTo>
                    <a:pt x="214" y="778"/>
                  </a:lnTo>
                  <a:lnTo>
                    <a:pt x="213" y="780"/>
                  </a:lnTo>
                  <a:lnTo>
                    <a:pt x="213" y="780"/>
                  </a:lnTo>
                  <a:lnTo>
                    <a:pt x="211" y="780"/>
                  </a:lnTo>
                  <a:lnTo>
                    <a:pt x="205" y="778"/>
                  </a:lnTo>
                  <a:lnTo>
                    <a:pt x="203" y="778"/>
                  </a:lnTo>
                  <a:lnTo>
                    <a:pt x="202" y="776"/>
                  </a:lnTo>
                  <a:lnTo>
                    <a:pt x="197" y="776"/>
                  </a:lnTo>
                  <a:lnTo>
                    <a:pt x="195" y="775"/>
                  </a:lnTo>
                  <a:lnTo>
                    <a:pt x="194" y="775"/>
                  </a:lnTo>
                  <a:lnTo>
                    <a:pt x="191" y="773"/>
                  </a:lnTo>
                  <a:lnTo>
                    <a:pt x="189" y="773"/>
                  </a:lnTo>
                  <a:lnTo>
                    <a:pt x="187" y="773"/>
                  </a:lnTo>
                  <a:lnTo>
                    <a:pt x="184" y="773"/>
                  </a:lnTo>
                  <a:lnTo>
                    <a:pt x="183" y="773"/>
                  </a:lnTo>
                  <a:lnTo>
                    <a:pt x="183" y="775"/>
                  </a:lnTo>
                  <a:lnTo>
                    <a:pt x="181" y="775"/>
                  </a:lnTo>
                  <a:lnTo>
                    <a:pt x="180" y="775"/>
                  </a:lnTo>
                  <a:lnTo>
                    <a:pt x="175" y="770"/>
                  </a:lnTo>
                  <a:lnTo>
                    <a:pt x="172" y="767"/>
                  </a:lnTo>
                  <a:lnTo>
                    <a:pt x="164" y="761"/>
                  </a:lnTo>
                  <a:lnTo>
                    <a:pt x="162" y="759"/>
                  </a:lnTo>
                  <a:lnTo>
                    <a:pt x="158" y="759"/>
                  </a:lnTo>
                  <a:lnTo>
                    <a:pt x="156" y="757"/>
                  </a:lnTo>
                  <a:lnTo>
                    <a:pt x="151" y="753"/>
                  </a:lnTo>
                  <a:lnTo>
                    <a:pt x="148" y="753"/>
                  </a:lnTo>
                  <a:lnTo>
                    <a:pt x="146" y="753"/>
                  </a:lnTo>
                  <a:lnTo>
                    <a:pt x="146" y="753"/>
                  </a:lnTo>
                  <a:lnTo>
                    <a:pt x="145" y="753"/>
                  </a:lnTo>
                  <a:lnTo>
                    <a:pt x="143" y="751"/>
                  </a:lnTo>
                  <a:lnTo>
                    <a:pt x="143" y="750"/>
                  </a:lnTo>
                  <a:lnTo>
                    <a:pt x="142" y="748"/>
                  </a:lnTo>
                  <a:lnTo>
                    <a:pt x="137" y="746"/>
                  </a:lnTo>
                  <a:lnTo>
                    <a:pt x="134" y="745"/>
                  </a:lnTo>
                  <a:lnTo>
                    <a:pt x="134" y="745"/>
                  </a:lnTo>
                  <a:lnTo>
                    <a:pt x="134" y="743"/>
                  </a:lnTo>
                  <a:lnTo>
                    <a:pt x="137" y="743"/>
                  </a:lnTo>
                  <a:lnTo>
                    <a:pt x="137" y="742"/>
                  </a:lnTo>
                  <a:lnTo>
                    <a:pt x="135" y="742"/>
                  </a:lnTo>
                  <a:lnTo>
                    <a:pt x="135" y="742"/>
                  </a:lnTo>
                  <a:lnTo>
                    <a:pt x="134" y="740"/>
                  </a:lnTo>
                  <a:lnTo>
                    <a:pt x="135" y="740"/>
                  </a:lnTo>
                  <a:lnTo>
                    <a:pt x="137" y="740"/>
                  </a:lnTo>
                  <a:lnTo>
                    <a:pt x="139" y="740"/>
                  </a:lnTo>
                  <a:lnTo>
                    <a:pt x="140" y="742"/>
                  </a:lnTo>
                  <a:lnTo>
                    <a:pt x="142" y="742"/>
                  </a:lnTo>
                  <a:lnTo>
                    <a:pt x="142" y="742"/>
                  </a:lnTo>
                  <a:lnTo>
                    <a:pt x="148" y="740"/>
                  </a:lnTo>
                  <a:lnTo>
                    <a:pt x="148" y="740"/>
                  </a:lnTo>
                  <a:lnTo>
                    <a:pt x="148" y="739"/>
                  </a:lnTo>
                  <a:lnTo>
                    <a:pt x="148" y="739"/>
                  </a:lnTo>
                  <a:lnTo>
                    <a:pt x="148" y="739"/>
                  </a:lnTo>
                  <a:lnTo>
                    <a:pt x="148" y="737"/>
                  </a:lnTo>
                  <a:lnTo>
                    <a:pt x="148" y="735"/>
                  </a:lnTo>
                  <a:lnTo>
                    <a:pt x="151" y="732"/>
                  </a:lnTo>
                  <a:lnTo>
                    <a:pt x="153" y="729"/>
                  </a:lnTo>
                  <a:lnTo>
                    <a:pt x="153" y="729"/>
                  </a:lnTo>
                  <a:lnTo>
                    <a:pt x="154" y="729"/>
                  </a:lnTo>
                  <a:lnTo>
                    <a:pt x="154" y="729"/>
                  </a:lnTo>
                  <a:lnTo>
                    <a:pt x="154" y="731"/>
                  </a:lnTo>
                  <a:lnTo>
                    <a:pt x="154" y="729"/>
                  </a:lnTo>
                  <a:lnTo>
                    <a:pt x="156" y="728"/>
                  </a:lnTo>
                  <a:lnTo>
                    <a:pt x="158" y="728"/>
                  </a:lnTo>
                  <a:lnTo>
                    <a:pt x="159" y="728"/>
                  </a:lnTo>
                  <a:lnTo>
                    <a:pt x="161" y="728"/>
                  </a:lnTo>
                  <a:lnTo>
                    <a:pt x="158" y="724"/>
                  </a:lnTo>
                  <a:lnTo>
                    <a:pt x="154" y="723"/>
                  </a:lnTo>
                  <a:lnTo>
                    <a:pt x="153" y="723"/>
                  </a:lnTo>
                  <a:lnTo>
                    <a:pt x="151" y="721"/>
                  </a:lnTo>
                  <a:lnTo>
                    <a:pt x="150" y="720"/>
                  </a:lnTo>
                  <a:lnTo>
                    <a:pt x="150" y="718"/>
                  </a:lnTo>
                  <a:lnTo>
                    <a:pt x="151" y="718"/>
                  </a:lnTo>
                  <a:lnTo>
                    <a:pt x="153" y="718"/>
                  </a:lnTo>
                  <a:lnTo>
                    <a:pt x="156" y="717"/>
                  </a:lnTo>
                  <a:lnTo>
                    <a:pt x="156" y="717"/>
                  </a:lnTo>
                  <a:lnTo>
                    <a:pt x="158" y="717"/>
                  </a:lnTo>
                  <a:lnTo>
                    <a:pt x="161" y="718"/>
                  </a:lnTo>
                  <a:lnTo>
                    <a:pt x="161" y="717"/>
                  </a:lnTo>
                  <a:lnTo>
                    <a:pt x="159" y="715"/>
                  </a:lnTo>
                  <a:lnTo>
                    <a:pt x="162" y="713"/>
                  </a:lnTo>
                  <a:lnTo>
                    <a:pt x="165" y="713"/>
                  </a:lnTo>
                  <a:lnTo>
                    <a:pt x="169" y="710"/>
                  </a:lnTo>
                  <a:lnTo>
                    <a:pt x="172" y="710"/>
                  </a:lnTo>
                  <a:lnTo>
                    <a:pt x="172" y="710"/>
                  </a:lnTo>
                  <a:lnTo>
                    <a:pt x="172" y="709"/>
                  </a:lnTo>
                  <a:lnTo>
                    <a:pt x="172" y="707"/>
                  </a:lnTo>
                  <a:lnTo>
                    <a:pt x="170" y="707"/>
                  </a:lnTo>
                  <a:lnTo>
                    <a:pt x="169" y="707"/>
                  </a:lnTo>
                  <a:lnTo>
                    <a:pt x="167" y="709"/>
                  </a:lnTo>
                  <a:lnTo>
                    <a:pt x="162" y="709"/>
                  </a:lnTo>
                  <a:lnTo>
                    <a:pt x="161" y="709"/>
                  </a:lnTo>
                  <a:lnTo>
                    <a:pt x="162" y="707"/>
                  </a:lnTo>
                  <a:lnTo>
                    <a:pt x="164" y="707"/>
                  </a:lnTo>
                  <a:lnTo>
                    <a:pt x="164" y="707"/>
                  </a:lnTo>
                  <a:lnTo>
                    <a:pt x="161" y="707"/>
                  </a:lnTo>
                  <a:lnTo>
                    <a:pt x="161" y="709"/>
                  </a:lnTo>
                  <a:lnTo>
                    <a:pt x="156" y="710"/>
                  </a:lnTo>
                  <a:lnTo>
                    <a:pt x="156" y="709"/>
                  </a:lnTo>
                  <a:lnTo>
                    <a:pt x="156" y="709"/>
                  </a:lnTo>
                  <a:lnTo>
                    <a:pt x="156" y="707"/>
                  </a:lnTo>
                  <a:lnTo>
                    <a:pt x="158" y="707"/>
                  </a:lnTo>
                  <a:lnTo>
                    <a:pt x="158" y="707"/>
                  </a:lnTo>
                  <a:lnTo>
                    <a:pt x="158" y="705"/>
                  </a:lnTo>
                  <a:lnTo>
                    <a:pt x="156" y="705"/>
                  </a:lnTo>
                  <a:lnTo>
                    <a:pt x="156" y="705"/>
                  </a:lnTo>
                  <a:lnTo>
                    <a:pt x="156" y="705"/>
                  </a:lnTo>
                  <a:lnTo>
                    <a:pt x="156" y="705"/>
                  </a:lnTo>
                  <a:lnTo>
                    <a:pt x="156" y="704"/>
                  </a:lnTo>
                  <a:lnTo>
                    <a:pt x="158" y="704"/>
                  </a:lnTo>
                  <a:lnTo>
                    <a:pt x="158" y="702"/>
                  </a:lnTo>
                  <a:lnTo>
                    <a:pt x="158" y="701"/>
                  </a:lnTo>
                  <a:lnTo>
                    <a:pt x="159" y="701"/>
                  </a:lnTo>
                  <a:lnTo>
                    <a:pt x="161" y="699"/>
                  </a:lnTo>
                  <a:lnTo>
                    <a:pt x="162" y="699"/>
                  </a:lnTo>
                  <a:lnTo>
                    <a:pt x="164" y="698"/>
                  </a:lnTo>
                  <a:lnTo>
                    <a:pt x="165" y="696"/>
                  </a:lnTo>
                  <a:lnTo>
                    <a:pt x="165" y="696"/>
                  </a:lnTo>
                  <a:lnTo>
                    <a:pt x="169" y="696"/>
                  </a:lnTo>
                  <a:lnTo>
                    <a:pt x="170" y="696"/>
                  </a:lnTo>
                  <a:lnTo>
                    <a:pt x="173" y="696"/>
                  </a:lnTo>
                  <a:lnTo>
                    <a:pt x="176" y="696"/>
                  </a:lnTo>
                  <a:lnTo>
                    <a:pt x="178" y="696"/>
                  </a:lnTo>
                  <a:lnTo>
                    <a:pt x="178" y="694"/>
                  </a:lnTo>
                  <a:lnTo>
                    <a:pt x="178" y="693"/>
                  </a:lnTo>
                  <a:lnTo>
                    <a:pt x="180" y="693"/>
                  </a:lnTo>
                  <a:lnTo>
                    <a:pt x="180" y="690"/>
                  </a:lnTo>
                  <a:lnTo>
                    <a:pt x="181" y="688"/>
                  </a:lnTo>
                  <a:lnTo>
                    <a:pt x="181" y="688"/>
                  </a:lnTo>
                  <a:lnTo>
                    <a:pt x="181" y="688"/>
                  </a:lnTo>
                  <a:lnTo>
                    <a:pt x="180" y="688"/>
                  </a:lnTo>
                  <a:lnTo>
                    <a:pt x="180" y="688"/>
                  </a:lnTo>
                  <a:lnTo>
                    <a:pt x="180" y="687"/>
                  </a:lnTo>
                  <a:lnTo>
                    <a:pt x="180" y="687"/>
                  </a:lnTo>
                  <a:lnTo>
                    <a:pt x="180" y="685"/>
                  </a:lnTo>
                  <a:lnTo>
                    <a:pt x="180" y="683"/>
                  </a:lnTo>
                  <a:lnTo>
                    <a:pt x="180" y="683"/>
                  </a:lnTo>
                  <a:lnTo>
                    <a:pt x="178" y="682"/>
                  </a:lnTo>
                  <a:lnTo>
                    <a:pt x="176" y="682"/>
                  </a:lnTo>
                  <a:lnTo>
                    <a:pt x="176" y="680"/>
                  </a:lnTo>
                  <a:lnTo>
                    <a:pt x="178" y="679"/>
                  </a:lnTo>
                  <a:lnTo>
                    <a:pt x="178" y="679"/>
                  </a:lnTo>
                  <a:lnTo>
                    <a:pt x="180" y="679"/>
                  </a:lnTo>
                  <a:lnTo>
                    <a:pt x="181" y="679"/>
                  </a:lnTo>
                  <a:lnTo>
                    <a:pt x="181" y="679"/>
                  </a:lnTo>
                  <a:lnTo>
                    <a:pt x="183" y="677"/>
                  </a:lnTo>
                  <a:lnTo>
                    <a:pt x="181" y="677"/>
                  </a:lnTo>
                  <a:lnTo>
                    <a:pt x="180" y="677"/>
                  </a:lnTo>
                  <a:lnTo>
                    <a:pt x="178" y="676"/>
                  </a:lnTo>
                  <a:lnTo>
                    <a:pt x="178" y="676"/>
                  </a:lnTo>
                  <a:lnTo>
                    <a:pt x="178" y="674"/>
                  </a:lnTo>
                  <a:lnTo>
                    <a:pt x="178" y="674"/>
                  </a:lnTo>
                  <a:lnTo>
                    <a:pt x="180" y="674"/>
                  </a:lnTo>
                  <a:lnTo>
                    <a:pt x="181" y="672"/>
                  </a:lnTo>
                  <a:lnTo>
                    <a:pt x="183" y="671"/>
                  </a:lnTo>
                  <a:lnTo>
                    <a:pt x="183" y="669"/>
                  </a:lnTo>
                  <a:lnTo>
                    <a:pt x="184" y="669"/>
                  </a:lnTo>
                  <a:lnTo>
                    <a:pt x="184" y="668"/>
                  </a:lnTo>
                  <a:lnTo>
                    <a:pt x="183" y="666"/>
                  </a:lnTo>
                  <a:lnTo>
                    <a:pt x="183" y="665"/>
                  </a:lnTo>
                  <a:lnTo>
                    <a:pt x="183" y="665"/>
                  </a:lnTo>
                  <a:lnTo>
                    <a:pt x="183" y="663"/>
                  </a:lnTo>
                  <a:lnTo>
                    <a:pt x="183" y="663"/>
                  </a:lnTo>
                  <a:lnTo>
                    <a:pt x="181" y="663"/>
                  </a:lnTo>
                  <a:lnTo>
                    <a:pt x="180" y="665"/>
                  </a:lnTo>
                  <a:lnTo>
                    <a:pt x="178" y="665"/>
                  </a:lnTo>
                  <a:lnTo>
                    <a:pt x="176" y="663"/>
                  </a:lnTo>
                  <a:lnTo>
                    <a:pt x="175" y="661"/>
                  </a:lnTo>
                  <a:lnTo>
                    <a:pt x="173" y="661"/>
                  </a:lnTo>
                  <a:lnTo>
                    <a:pt x="172" y="660"/>
                  </a:lnTo>
                  <a:lnTo>
                    <a:pt x="172" y="660"/>
                  </a:lnTo>
                  <a:lnTo>
                    <a:pt x="170" y="658"/>
                  </a:lnTo>
                  <a:lnTo>
                    <a:pt x="170" y="658"/>
                  </a:lnTo>
                  <a:lnTo>
                    <a:pt x="169" y="658"/>
                  </a:lnTo>
                  <a:lnTo>
                    <a:pt x="169" y="660"/>
                  </a:lnTo>
                  <a:lnTo>
                    <a:pt x="167" y="660"/>
                  </a:lnTo>
                  <a:lnTo>
                    <a:pt x="164" y="658"/>
                  </a:lnTo>
                  <a:lnTo>
                    <a:pt x="162" y="657"/>
                  </a:lnTo>
                  <a:lnTo>
                    <a:pt x="161" y="657"/>
                  </a:lnTo>
                  <a:lnTo>
                    <a:pt x="159" y="657"/>
                  </a:lnTo>
                  <a:lnTo>
                    <a:pt x="158" y="655"/>
                  </a:lnTo>
                  <a:lnTo>
                    <a:pt x="156" y="655"/>
                  </a:lnTo>
                  <a:lnTo>
                    <a:pt x="156" y="655"/>
                  </a:lnTo>
                  <a:lnTo>
                    <a:pt x="156" y="657"/>
                  </a:lnTo>
                  <a:lnTo>
                    <a:pt x="156" y="657"/>
                  </a:lnTo>
                  <a:lnTo>
                    <a:pt x="154" y="657"/>
                  </a:lnTo>
                  <a:lnTo>
                    <a:pt x="154" y="657"/>
                  </a:lnTo>
                  <a:lnTo>
                    <a:pt x="153" y="657"/>
                  </a:lnTo>
                  <a:lnTo>
                    <a:pt x="148" y="653"/>
                  </a:lnTo>
                  <a:lnTo>
                    <a:pt x="148" y="652"/>
                  </a:lnTo>
                  <a:lnTo>
                    <a:pt x="146" y="650"/>
                  </a:lnTo>
                  <a:lnTo>
                    <a:pt x="146" y="649"/>
                  </a:lnTo>
                  <a:lnTo>
                    <a:pt x="145" y="647"/>
                  </a:lnTo>
                  <a:lnTo>
                    <a:pt x="143" y="647"/>
                  </a:lnTo>
                  <a:lnTo>
                    <a:pt x="142" y="649"/>
                  </a:lnTo>
                  <a:lnTo>
                    <a:pt x="142" y="649"/>
                  </a:lnTo>
                  <a:lnTo>
                    <a:pt x="140" y="649"/>
                  </a:lnTo>
                  <a:lnTo>
                    <a:pt x="139" y="649"/>
                  </a:lnTo>
                  <a:lnTo>
                    <a:pt x="135" y="650"/>
                  </a:lnTo>
                  <a:lnTo>
                    <a:pt x="134" y="650"/>
                  </a:lnTo>
                  <a:lnTo>
                    <a:pt x="134" y="652"/>
                  </a:lnTo>
                  <a:lnTo>
                    <a:pt x="132" y="652"/>
                  </a:lnTo>
                  <a:lnTo>
                    <a:pt x="131" y="650"/>
                  </a:lnTo>
                  <a:lnTo>
                    <a:pt x="129" y="650"/>
                  </a:lnTo>
                  <a:lnTo>
                    <a:pt x="129" y="650"/>
                  </a:lnTo>
                  <a:lnTo>
                    <a:pt x="128" y="650"/>
                  </a:lnTo>
                  <a:lnTo>
                    <a:pt x="128" y="649"/>
                  </a:lnTo>
                  <a:lnTo>
                    <a:pt x="126" y="649"/>
                  </a:lnTo>
                  <a:lnTo>
                    <a:pt x="124" y="647"/>
                  </a:lnTo>
                  <a:lnTo>
                    <a:pt x="123" y="647"/>
                  </a:lnTo>
                  <a:lnTo>
                    <a:pt x="121" y="649"/>
                  </a:lnTo>
                  <a:lnTo>
                    <a:pt x="120" y="649"/>
                  </a:lnTo>
                  <a:lnTo>
                    <a:pt x="118" y="649"/>
                  </a:lnTo>
                  <a:lnTo>
                    <a:pt x="118" y="647"/>
                  </a:lnTo>
                  <a:lnTo>
                    <a:pt x="117" y="647"/>
                  </a:lnTo>
                  <a:lnTo>
                    <a:pt x="115" y="646"/>
                  </a:lnTo>
                  <a:lnTo>
                    <a:pt x="115" y="644"/>
                  </a:lnTo>
                  <a:lnTo>
                    <a:pt x="115" y="644"/>
                  </a:lnTo>
                  <a:lnTo>
                    <a:pt x="117" y="642"/>
                  </a:lnTo>
                  <a:lnTo>
                    <a:pt x="117" y="642"/>
                  </a:lnTo>
                  <a:lnTo>
                    <a:pt x="115" y="641"/>
                  </a:lnTo>
                  <a:lnTo>
                    <a:pt x="115" y="641"/>
                  </a:lnTo>
                  <a:lnTo>
                    <a:pt x="115" y="639"/>
                  </a:lnTo>
                  <a:lnTo>
                    <a:pt x="115" y="638"/>
                  </a:lnTo>
                  <a:lnTo>
                    <a:pt x="113" y="638"/>
                  </a:lnTo>
                  <a:lnTo>
                    <a:pt x="115" y="636"/>
                  </a:lnTo>
                  <a:lnTo>
                    <a:pt x="115" y="636"/>
                  </a:lnTo>
                  <a:lnTo>
                    <a:pt x="113" y="636"/>
                  </a:lnTo>
                  <a:lnTo>
                    <a:pt x="112" y="636"/>
                  </a:lnTo>
                  <a:lnTo>
                    <a:pt x="112" y="636"/>
                  </a:lnTo>
                  <a:lnTo>
                    <a:pt x="112" y="635"/>
                  </a:lnTo>
                  <a:lnTo>
                    <a:pt x="112" y="633"/>
                  </a:lnTo>
                  <a:lnTo>
                    <a:pt x="110" y="633"/>
                  </a:lnTo>
                  <a:lnTo>
                    <a:pt x="110" y="633"/>
                  </a:lnTo>
                  <a:lnTo>
                    <a:pt x="107" y="633"/>
                  </a:lnTo>
                  <a:lnTo>
                    <a:pt x="106" y="633"/>
                  </a:lnTo>
                  <a:lnTo>
                    <a:pt x="106" y="633"/>
                  </a:lnTo>
                  <a:lnTo>
                    <a:pt x="104" y="633"/>
                  </a:lnTo>
                  <a:lnTo>
                    <a:pt x="102" y="633"/>
                  </a:lnTo>
                  <a:lnTo>
                    <a:pt x="99" y="631"/>
                  </a:lnTo>
                  <a:lnTo>
                    <a:pt x="98" y="631"/>
                  </a:lnTo>
                  <a:lnTo>
                    <a:pt x="99" y="631"/>
                  </a:lnTo>
                  <a:lnTo>
                    <a:pt x="99" y="631"/>
                  </a:lnTo>
                  <a:lnTo>
                    <a:pt x="99" y="630"/>
                  </a:lnTo>
                  <a:lnTo>
                    <a:pt x="99" y="630"/>
                  </a:lnTo>
                  <a:lnTo>
                    <a:pt x="98" y="628"/>
                  </a:lnTo>
                  <a:lnTo>
                    <a:pt x="98" y="628"/>
                  </a:lnTo>
                  <a:lnTo>
                    <a:pt x="98" y="627"/>
                  </a:lnTo>
                  <a:lnTo>
                    <a:pt x="98" y="625"/>
                  </a:lnTo>
                  <a:lnTo>
                    <a:pt x="98" y="625"/>
                  </a:lnTo>
                  <a:lnTo>
                    <a:pt x="98" y="624"/>
                  </a:lnTo>
                  <a:lnTo>
                    <a:pt x="99" y="624"/>
                  </a:lnTo>
                  <a:lnTo>
                    <a:pt x="101" y="624"/>
                  </a:lnTo>
                  <a:lnTo>
                    <a:pt x="101" y="622"/>
                  </a:lnTo>
                  <a:lnTo>
                    <a:pt x="101" y="622"/>
                  </a:lnTo>
                  <a:lnTo>
                    <a:pt x="98" y="617"/>
                  </a:lnTo>
                  <a:lnTo>
                    <a:pt x="96" y="614"/>
                  </a:lnTo>
                  <a:lnTo>
                    <a:pt x="94" y="613"/>
                  </a:lnTo>
                  <a:lnTo>
                    <a:pt x="93" y="611"/>
                  </a:lnTo>
                  <a:lnTo>
                    <a:pt x="91" y="611"/>
                  </a:lnTo>
                  <a:lnTo>
                    <a:pt x="90" y="611"/>
                  </a:lnTo>
                  <a:lnTo>
                    <a:pt x="87" y="611"/>
                  </a:lnTo>
                  <a:lnTo>
                    <a:pt x="85" y="611"/>
                  </a:lnTo>
                  <a:lnTo>
                    <a:pt x="83" y="611"/>
                  </a:lnTo>
                  <a:lnTo>
                    <a:pt x="79" y="613"/>
                  </a:lnTo>
                  <a:lnTo>
                    <a:pt x="79" y="613"/>
                  </a:lnTo>
                  <a:lnTo>
                    <a:pt x="76" y="613"/>
                  </a:lnTo>
                  <a:lnTo>
                    <a:pt x="74" y="611"/>
                  </a:lnTo>
                  <a:lnTo>
                    <a:pt x="72" y="611"/>
                  </a:lnTo>
                  <a:lnTo>
                    <a:pt x="72" y="613"/>
                  </a:lnTo>
                  <a:lnTo>
                    <a:pt x="71" y="613"/>
                  </a:lnTo>
                  <a:lnTo>
                    <a:pt x="71" y="616"/>
                  </a:lnTo>
                  <a:lnTo>
                    <a:pt x="69" y="616"/>
                  </a:lnTo>
                  <a:lnTo>
                    <a:pt x="68" y="617"/>
                  </a:lnTo>
                  <a:lnTo>
                    <a:pt x="68" y="617"/>
                  </a:lnTo>
                  <a:lnTo>
                    <a:pt x="66" y="617"/>
                  </a:lnTo>
                  <a:lnTo>
                    <a:pt x="65" y="616"/>
                  </a:lnTo>
                  <a:lnTo>
                    <a:pt x="63" y="616"/>
                  </a:lnTo>
                  <a:lnTo>
                    <a:pt x="63" y="616"/>
                  </a:lnTo>
                  <a:lnTo>
                    <a:pt x="63" y="616"/>
                  </a:lnTo>
                  <a:lnTo>
                    <a:pt x="61" y="614"/>
                  </a:lnTo>
                  <a:lnTo>
                    <a:pt x="61" y="613"/>
                  </a:lnTo>
                  <a:lnTo>
                    <a:pt x="61" y="613"/>
                  </a:lnTo>
                  <a:lnTo>
                    <a:pt x="60" y="611"/>
                  </a:lnTo>
                  <a:lnTo>
                    <a:pt x="60" y="609"/>
                  </a:lnTo>
                  <a:lnTo>
                    <a:pt x="60" y="608"/>
                  </a:lnTo>
                  <a:lnTo>
                    <a:pt x="61" y="606"/>
                  </a:lnTo>
                  <a:lnTo>
                    <a:pt x="60" y="605"/>
                  </a:lnTo>
                  <a:lnTo>
                    <a:pt x="60" y="605"/>
                  </a:lnTo>
                  <a:lnTo>
                    <a:pt x="60" y="603"/>
                  </a:lnTo>
                  <a:lnTo>
                    <a:pt x="60" y="603"/>
                  </a:lnTo>
                  <a:lnTo>
                    <a:pt x="60" y="602"/>
                  </a:lnTo>
                  <a:lnTo>
                    <a:pt x="58" y="602"/>
                  </a:lnTo>
                  <a:lnTo>
                    <a:pt x="57" y="600"/>
                  </a:lnTo>
                  <a:lnTo>
                    <a:pt x="57" y="598"/>
                  </a:lnTo>
                  <a:lnTo>
                    <a:pt x="55" y="598"/>
                  </a:lnTo>
                  <a:lnTo>
                    <a:pt x="57" y="597"/>
                  </a:lnTo>
                  <a:lnTo>
                    <a:pt x="57" y="595"/>
                  </a:lnTo>
                  <a:lnTo>
                    <a:pt x="58" y="595"/>
                  </a:lnTo>
                  <a:lnTo>
                    <a:pt x="58" y="594"/>
                  </a:lnTo>
                  <a:lnTo>
                    <a:pt x="60" y="594"/>
                  </a:lnTo>
                  <a:lnTo>
                    <a:pt x="61" y="594"/>
                  </a:lnTo>
                  <a:lnTo>
                    <a:pt x="63" y="595"/>
                  </a:lnTo>
                  <a:lnTo>
                    <a:pt x="63" y="595"/>
                  </a:lnTo>
                  <a:lnTo>
                    <a:pt x="65" y="597"/>
                  </a:lnTo>
                  <a:lnTo>
                    <a:pt x="68" y="597"/>
                  </a:lnTo>
                  <a:lnTo>
                    <a:pt x="68" y="597"/>
                  </a:lnTo>
                  <a:lnTo>
                    <a:pt x="69" y="595"/>
                  </a:lnTo>
                  <a:lnTo>
                    <a:pt x="72" y="594"/>
                  </a:lnTo>
                  <a:lnTo>
                    <a:pt x="72" y="594"/>
                  </a:lnTo>
                  <a:lnTo>
                    <a:pt x="74" y="592"/>
                  </a:lnTo>
                  <a:lnTo>
                    <a:pt x="76" y="592"/>
                  </a:lnTo>
                  <a:lnTo>
                    <a:pt x="77" y="592"/>
                  </a:lnTo>
                  <a:lnTo>
                    <a:pt x="77" y="590"/>
                  </a:lnTo>
                  <a:lnTo>
                    <a:pt x="77" y="590"/>
                  </a:lnTo>
                  <a:lnTo>
                    <a:pt x="76" y="589"/>
                  </a:lnTo>
                  <a:lnTo>
                    <a:pt x="72" y="587"/>
                  </a:lnTo>
                  <a:lnTo>
                    <a:pt x="72" y="587"/>
                  </a:lnTo>
                  <a:lnTo>
                    <a:pt x="72" y="586"/>
                  </a:lnTo>
                  <a:lnTo>
                    <a:pt x="72" y="586"/>
                  </a:lnTo>
                  <a:lnTo>
                    <a:pt x="72" y="584"/>
                  </a:lnTo>
                  <a:lnTo>
                    <a:pt x="69" y="583"/>
                  </a:lnTo>
                  <a:lnTo>
                    <a:pt x="66" y="583"/>
                  </a:lnTo>
                  <a:lnTo>
                    <a:pt x="65" y="583"/>
                  </a:lnTo>
                  <a:lnTo>
                    <a:pt x="63" y="583"/>
                  </a:lnTo>
                  <a:lnTo>
                    <a:pt x="63" y="581"/>
                  </a:lnTo>
                  <a:lnTo>
                    <a:pt x="65" y="579"/>
                  </a:lnTo>
                  <a:lnTo>
                    <a:pt x="65" y="578"/>
                  </a:lnTo>
                  <a:lnTo>
                    <a:pt x="65" y="578"/>
                  </a:lnTo>
                  <a:lnTo>
                    <a:pt x="63" y="578"/>
                  </a:lnTo>
                  <a:lnTo>
                    <a:pt x="61" y="576"/>
                  </a:lnTo>
                  <a:lnTo>
                    <a:pt x="58" y="575"/>
                  </a:lnTo>
                  <a:lnTo>
                    <a:pt x="57" y="573"/>
                  </a:lnTo>
                  <a:lnTo>
                    <a:pt x="55" y="570"/>
                  </a:lnTo>
                  <a:lnTo>
                    <a:pt x="55" y="570"/>
                  </a:lnTo>
                  <a:lnTo>
                    <a:pt x="53" y="568"/>
                  </a:lnTo>
                  <a:lnTo>
                    <a:pt x="53" y="568"/>
                  </a:lnTo>
                  <a:lnTo>
                    <a:pt x="53" y="567"/>
                  </a:lnTo>
                  <a:lnTo>
                    <a:pt x="53" y="565"/>
                  </a:lnTo>
                  <a:lnTo>
                    <a:pt x="53" y="565"/>
                  </a:lnTo>
                  <a:lnTo>
                    <a:pt x="52" y="565"/>
                  </a:lnTo>
                  <a:lnTo>
                    <a:pt x="49" y="562"/>
                  </a:lnTo>
                  <a:lnTo>
                    <a:pt x="49" y="562"/>
                  </a:lnTo>
                  <a:lnTo>
                    <a:pt x="49" y="562"/>
                  </a:lnTo>
                  <a:lnTo>
                    <a:pt x="49" y="561"/>
                  </a:lnTo>
                  <a:lnTo>
                    <a:pt x="50" y="559"/>
                  </a:lnTo>
                  <a:lnTo>
                    <a:pt x="52" y="557"/>
                  </a:lnTo>
                  <a:lnTo>
                    <a:pt x="52" y="557"/>
                  </a:lnTo>
                  <a:lnTo>
                    <a:pt x="52" y="556"/>
                  </a:lnTo>
                  <a:lnTo>
                    <a:pt x="50" y="554"/>
                  </a:lnTo>
                  <a:lnTo>
                    <a:pt x="49" y="553"/>
                  </a:lnTo>
                  <a:lnTo>
                    <a:pt x="49" y="553"/>
                  </a:lnTo>
                  <a:lnTo>
                    <a:pt x="49" y="553"/>
                  </a:lnTo>
                  <a:lnTo>
                    <a:pt x="50" y="551"/>
                  </a:lnTo>
                  <a:lnTo>
                    <a:pt x="50" y="551"/>
                  </a:lnTo>
                  <a:lnTo>
                    <a:pt x="50" y="548"/>
                  </a:lnTo>
                  <a:lnTo>
                    <a:pt x="50" y="546"/>
                  </a:lnTo>
                  <a:lnTo>
                    <a:pt x="50" y="546"/>
                  </a:lnTo>
                  <a:lnTo>
                    <a:pt x="50" y="546"/>
                  </a:lnTo>
                  <a:lnTo>
                    <a:pt x="49" y="546"/>
                  </a:lnTo>
                  <a:lnTo>
                    <a:pt x="47" y="546"/>
                  </a:lnTo>
                  <a:lnTo>
                    <a:pt x="47" y="545"/>
                  </a:lnTo>
                  <a:lnTo>
                    <a:pt x="47" y="545"/>
                  </a:lnTo>
                  <a:lnTo>
                    <a:pt x="46" y="545"/>
                  </a:lnTo>
                  <a:lnTo>
                    <a:pt x="44" y="543"/>
                  </a:lnTo>
                  <a:lnTo>
                    <a:pt x="44" y="543"/>
                  </a:lnTo>
                  <a:lnTo>
                    <a:pt x="41" y="542"/>
                  </a:lnTo>
                  <a:lnTo>
                    <a:pt x="38" y="542"/>
                  </a:lnTo>
                  <a:lnTo>
                    <a:pt x="36" y="542"/>
                  </a:lnTo>
                  <a:lnTo>
                    <a:pt x="36" y="542"/>
                  </a:lnTo>
                  <a:lnTo>
                    <a:pt x="35" y="543"/>
                  </a:lnTo>
                  <a:lnTo>
                    <a:pt x="33" y="543"/>
                  </a:lnTo>
                  <a:lnTo>
                    <a:pt x="33" y="543"/>
                  </a:lnTo>
                  <a:lnTo>
                    <a:pt x="31" y="543"/>
                  </a:lnTo>
                  <a:lnTo>
                    <a:pt x="30" y="545"/>
                  </a:lnTo>
                  <a:lnTo>
                    <a:pt x="28" y="543"/>
                  </a:lnTo>
                  <a:lnTo>
                    <a:pt x="28" y="543"/>
                  </a:lnTo>
                  <a:lnTo>
                    <a:pt x="28" y="542"/>
                  </a:lnTo>
                  <a:lnTo>
                    <a:pt x="28" y="540"/>
                  </a:lnTo>
                  <a:lnTo>
                    <a:pt x="28" y="540"/>
                  </a:lnTo>
                  <a:lnTo>
                    <a:pt x="28" y="540"/>
                  </a:lnTo>
                  <a:lnTo>
                    <a:pt x="27" y="538"/>
                  </a:lnTo>
                  <a:lnTo>
                    <a:pt x="24" y="538"/>
                  </a:lnTo>
                  <a:lnTo>
                    <a:pt x="24" y="538"/>
                  </a:lnTo>
                  <a:lnTo>
                    <a:pt x="22" y="538"/>
                  </a:lnTo>
                  <a:lnTo>
                    <a:pt x="20" y="540"/>
                  </a:lnTo>
                  <a:lnTo>
                    <a:pt x="19" y="538"/>
                  </a:lnTo>
                  <a:lnTo>
                    <a:pt x="19" y="538"/>
                  </a:lnTo>
                  <a:lnTo>
                    <a:pt x="17" y="537"/>
                  </a:lnTo>
                  <a:lnTo>
                    <a:pt x="17" y="537"/>
                  </a:lnTo>
                  <a:lnTo>
                    <a:pt x="14" y="537"/>
                  </a:lnTo>
                  <a:lnTo>
                    <a:pt x="14" y="537"/>
                  </a:lnTo>
                  <a:lnTo>
                    <a:pt x="12" y="537"/>
                  </a:lnTo>
                  <a:lnTo>
                    <a:pt x="12" y="537"/>
                  </a:lnTo>
                  <a:lnTo>
                    <a:pt x="11" y="535"/>
                  </a:lnTo>
                  <a:lnTo>
                    <a:pt x="11" y="534"/>
                  </a:lnTo>
                  <a:lnTo>
                    <a:pt x="11" y="534"/>
                  </a:lnTo>
                  <a:lnTo>
                    <a:pt x="11" y="532"/>
                  </a:lnTo>
                  <a:lnTo>
                    <a:pt x="11" y="531"/>
                  </a:lnTo>
                  <a:lnTo>
                    <a:pt x="11" y="527"/>
                  </a:lnTo>
                  <a:lnTo>
                    <a:pt x="9" y="527"/>
                  </a:lnTo>
                  <a:lnTo>
                    <a:pt x="9" y="526"/>
                  </a:lnTo>
                  <a:lnTo>
                    <a:pt x="8" y="526"/>
                  </a:lnTo>
                  <a:lnTo>
                    <a:pt x="8" y="524"/>
                  </a:lnTo>
                  <a:lnTo>
                    <a:pt x="6" y="523"/>
                  </a:lnTo>
                  <a:lnTo>
                    <a:pt x="6" y="521"/>
                  </a:lnTo>
                  <a:lnTo>
                    <a:pt x="6" y="521"/>
                  </a:lnTo>
                  <a:lnTo>
                    <a:pt x="6" y="521"/>
                  </a:lnTo>
                  <a:lnTo>
                    <a:pt x="3" y="521"/>
                  </a:lnTo>
                  <a:lnTo>
                    <a:pt x="3" y="521"/>
                  </a:lnTo>
                  <a:lnTo>
                    <a:pt x="5" y="518"/>
                  </a:lnTo>
                  <a:lnTo>
                    <a:pt x="5" y="516"/>
                  </a:lnTo>
                  <a:lnTo>
                    <a:pt x="5" y="515"/>
                  </a:lnTo>
                  <a:lnTo>
                    <a:pt x="6" y="515"/>
                  </a:lnTo>
                  <a:lnTo>
                    <a:pt x="6" y="513"/>
                  </a:lnTo>
                  <a:lnTo>
                    <a:pt x="6" y="513"/>
                  </a:lnTo>
                  <a:lnTo>
                    <a:pt x="6" y="512"/>
                  </a:lnTo>
                  <a:lnTo>
                    <a:pt x="6" y="512"/>
                  </a:lnTo>
                  <a:lnTo>
                    <a:pt x="3" y="510"/>
                  </a:lnTo>
                  <a:lnTo>
                    <a:pt x="1" y="509"/>
                  </a:lnTo>
                  <a:lnTo>
                    <a:pt x="1" y="507"/>
                  </a:lnTo>
                  <a:lnTo>
                    <a:pt x="1" y="507"/>
                  </a:lnTo>
                  <a:lnTo>
                    <a:pt x="0" y="507"/>
                  </a:lnTo>
                  <a:lnTo>
                    <a:pt x="0" y="507"/>
                  </a:lnTo>
                  <a:lnTo>
                    <a:pt x="0" y="505"/>
                  </a:lnTo>
                  <a:lnTo>
                    <a:pt x="0" y="504"/>
                  </a:lnTo>
                  <a:lnTo>
                    <a:pt x="1" y="502"/>
                  </a:lnTo>
                  <a:lnTo>
                    <a:pt x="1" y="502"/>
                  </a:lnTo>
                  <a:lnTo>
                    <a:pt x="1" y="501"/>
                  </a:lnTo>
                  <a:lnTo>
                    <a:pt x="5" y="501"/>
                  </a:lnTo>
                  <a:lnTo>
                    <a:pt x="5" y="501"/>
                  </a:lnTo>
                  <a:lnTo>
                    <a:pt x="5" y="499"/>
                  </a:lnTo>
                  <a:lnTo>
                    <a:pt x="5" y="499"/>
                  </a:lnTo>
                  <a:lnTo>
                    <a:pt x="5" y="499"/>
                  </a:lnTo>
                  <a:lnTo>
                    <a:pt x="3" y="499"/>
                  </a:lnTo>
                  <a:lnTo>
                    <a:pt x="3" y="498"/>
                  </a:lnTo>
                  <a:lnTo>
                    <a:pt x="3" y="496"/>
                  </a:lnTo>
                  <a:lnTo>
                    <a:pt x="5" y="496"/>
                  </a:lnTo>
                  <a:lnTo>
                    <a:pt x="6" y="498"/>
                  </a:lnTo>
                  <a:lnTo>
                    <a:pt x="6" y="499"/>
                  </a:lnTo>
                  <a:lnTo>
                    <a:pt x="6" y="499"/>
                  </a:lnTo>
                  <a:lnTo>
                    <a:pt x="8" y="499"/>
                  </a:lnTo>
                  <a:lnTo>
                    <a:pt x="8" y="499"/>
                  </a:lnTo>
                  <a:lnTo>
                    <a:pt x="9" y="501"/>
                  </a:lnTo>
                  <a:lnTo>
                    <a:pt x="11" y="499"/>
                  </a:lnTo>
                  <a:lnTo>
                    <a:pt x="11" y="498"/>
                  </a:lnTo>
                  <a:lnTo>
                    <a:pt x="9" y="496"/>
                  </a:lnTo>
                  <a:lnTo>
                    <a:pt x="8" y="494"/>
                  </a:lnTo>
                  <a:lnTo>
                    <a:pt x="6" y="493"/>
                  </a:lnTo>
                  <a:lnTo>
                    <a:pt x="5" y="494"/>
                  </a:lnTo>
                  <a:lnTo>
                    <a:pt x="3" y="493"/>
                  </a:lnTo>
                  <a:lnTo>
                    <a:pt x="3" y="493"/>
                  </a:lnTo>
                  <a:lnTo>
                    <a:pt x="1" y="491"/>
                  </a:lnTo>
                  <a:lnTo>
                    <a:pt x="3" y="491"/>
                  </a:lnTo>
                  <a:lnTo>
                    <a:pt x="5" y="488"/>
                  </a:lnTo>
                  <a:lnTo>
                    <a:pt x="6" y="488"/>
                  </a:lnTo>
                  <a:lnTo>
                    <a:pt x="6" y="486"/>
                  </a:lnTo>
                  <a:lnTo>
                    <a:pt x="6" y="485"/>
                  </a:lnTo>
                  <a:lnTo>
                    <a:pt x="5" y="477"/>
                  </a:lnTo>
                  <a:lnTo>
                    <a:pt x="5" y="477"/>
                  </a:lnTo>
                  <a:lnTo>
                    <a:pt x="3" y="477"/>
                  </a:lnTo>
                  <a:lnTo>
                    <a:pt x="5" y="475"/>
                  </a:lnTo>
                  <a:lnTo>
                    <a:pt x="6" y="472"/>
                  </a:lnTo>
                  <a:lnTo>
                    <a:pt x="8" y="471"/>
                  </a:lnTo>
                  <a:lnTo>
                    <a:pt x="8" y="469"/>
                  </a:lnTo>
                  <a:lnTo>
                    <a:pt x="9" y="469"/>
                  </a:lnTo>
                  <a:lnTo>
                    <a:pt x="9" y="469"/>
                  </a:lnTo>
                  <a:lnTo>
                    <a:pt x="9" y="469"/>
                  </a:lnTo>
                  <a:lnTo>
                    <a:pt x="11" y="468"/>
                  </a:lnTo>
                  <a:lnTo>
                    <a:pt x="11" y="468"/>
                  </a:lnTo>
                  <a:lnTo>
                    <a:pt x="11" y="468"/>
                  </a:lnTo>
                  <a:lnTo>
                    <a:pt x="9" y="466"/>
                  </a:lnTo>
                  <a:lnTo>
                    <a:pt x="9" y="466"/>
                  </a:lnTo>
                  <a:lnTo>
                    <a:pt x="9" y="464"/>
                  </a:lnTo>
                  <a:lnTo>
                    <a:pt x="9" y="463"/>
                  </a:lnTo>
                  <a:lnTo>
                    <a:pt x="9" y="460"/>
                  </a:lnTo>
                  <a:lnTo>
                    <a:pt x="9" y="460"/>
                  </a:lnTo>
                  <a:lnTo>
                    <a:pt x="11" y="460"/>
                  </a:lnTo>
                  <a:lnTo>
                    <a:pt x="11" y="460"/>
                  </a:lnTo>
                  <a:lnTo>
                    <a:pt x="14" y="461"/>
                  </a:lnTo>
                  <a:lnTo>
                    <a:pt x="14" y="460"/>
                  </a:lnTo>
                  <a:lnTo>
                    <a:pt x="16" y="458"/>
                  </a:lnTo>
                  <a:lnTo>
                    <a:pt x="16" y="458"/>
                  </a:lnTo>
                  <a:lnTo>
                    <a:pt x="17" y="458"/>
                  </a:lnTo>
                  <a:lnTo>
                    <a:pt x="19" y="458"/>
                  </a:lnTo>
                  <a:lnTo>
                    <a:pt x="20" y="458"/>
                  </a:lnTo>
                  <a:lnTo>
                    <a:pt x="22" y="458"/>
                  </a:lnTo>
                  <a:lnTo>
                    <a:pt x="22" y="458"/>
                  </a:lnTo>
                  <a:lnTo>
                    <a:pt x="24" y="457"/>
                  </a:lnTo>
                  <a:lnTo>
                    <a:pt x="24" y="455"/>
                  </a:lnTo>
                  <a:lnTo>
                    <a:pt x="25" y="455"/>
                  </a:lnTo>
                  <a:lnTo>
                    <a:pt x="33" y="455"/>
                  </a:lnTo>
                  <a:lnTo>
                    <a:pt x="39" y="457"/>
                  </a:lnTo>
                  <a:lnTo>
                    <a:pt x="39" y="457"/>
                  </a:lnTo>
                  <a:lnTo>
                    <a:pt x="39" y="455"/>
                  </a:lnTo>
                  <a:lnTo>
                    <a:pt x="38" y="455"/>
                  </a:lnTo>
                  <a:lnTo>
                    <a:pt x="38" y="453"/>
                  </a:lnTo>
                  <a:lnTo>
                    <a:pt x="36" y="452"/>
                  </a:lnTo>
                  <a:lnTo>
                    <a:pt x="33" y="450"/>
                  </a:lnTo>
                  <a:lnTo>
                    <a:pt x="31" y="450"/>
                  </a:lnTo>
                  <a:lnTo>
                    <a:pt x="28" y="450"/>
                  </a:lnTo>
                  <a:lnTo>
                    <a:pt x="24" y="450"/>
                  </a:lnTo>
                  <a:lnTo>
                    <a:pt x="20" y="447"/>
                  </a:lnTo>
                  <a:lnTo>
                    <a:pt x="17" y="447"/>
                  </a:lnTo>
                  <a:lnTo>
                    <a:pt x="16" y="444"/>
                  </a:lnTo>
                  <a:lnTo>
                    <a:pt x="16" y="442"/>
                  </a:lnTo>
                  <a:lnTo>
                    <a:pt x="17" y="444"/>
                  </a:lnTo>
                  <a:lnTo>
                    <a:pt x="17" y="442"/>
                  </a:lnTo>
                  <a:lnTo>
                    <a:pt x="17" y="441"/>
                  </a:lnTo>
                  <a:lnTo>
                    <a:pt x="17" y="441"/>
                  </a:lnTo>
                  <a:lnTo>
                    <a:pt x="16" y="439"/>
                  </a:lnTo>
                  <a:lnTo>
                    <a:pt x="11" y="442"/>
                  </a:lnTo>
                  <a:lnTo>
                    <a:pt x="6" y="442"/>
                  </a:lnTo>
                  <a:lnTo>
                    <a:pt x="11" y="438"/>
                  </a:lnTo>
                  <a:lnTo>
                    <a:pt x="14" y="435"/>
                  </a:lnTo>
                  <a:lnTo>
                    <a:pt x="16" y="435"/>
                  </a:lnTo>
                  <a:lnTo>
                    <a:pt x="17" y="433"/>
                  </a:lnTo>
                  <a:lnTo>
                    <a:pt x="19" y="433"/>
                  </a:lnTo>
                  <a:lnTo>
                    <a:pt x="19" y="431"/>
                  </a:lnTo>
                  <a:lnTo>
                    <a:pt x="24" y="430"/>
                  </a:lnTo>
                  <a:lnTo>
                    <a:pt x="27" y="427"/>
                  </a:lnTo>
                  <a:lnTo>
                    <a:pt x="30" y="423"/>
                  </a:lnTo>
                  <a:lnTo>
                    <a:pt x="31" y="422"/>
                  </a:lnTo>
                  <a:lnTo>
                    <a:pt x="33" y="420"/>
                  </a:lnTo>
                  <a:lnTo>
                    <a:pt x="36" y="417"/>
                  </a:lnTo>
                  <a:lnTo>
                    <a:pt x="38" y="416"/>
                  </a:lnTo>
                  <a:lnTo>
                    <a:pt x="42" y="411"/>
                  </a:lnTo>
                  <a:lnTo>
                    <a:pt x="44" y="409"/>
                  </a:lnTo>
                  <a:lnTo>
                    <a:pt x="46" y="408"/>
                  </a:lnTo>
                  <a:lnTo>
                    <a:pt x="50" y="403"/>
                  </a:lnTo>
                  <a:lnTo>
                    <a:pt x="55" y="400"/>
                  </a:lnTo>
                  <a:lnTo>
                    <a:pt x="57" y="398"/>
                  </a:lnTo>
                  <a:lnTo>
                    <a:pt x="57" y="395"/>
                  </a:lnTo>
                  <a:lnTo>
                    <a:pt x="58" y="394"/>
                  </a:lnTo>
                  <a:lnTo>
                    <a:pt x="60" y="390"/>
                  </a:lnTo>
                  <a:lnTo>
                    <a:pt x="60" y="390"/>
                  </a:lnTo>
                  <a:lnTo>
                    <a:pt x="60" y="389"/>
                  </a:lnTo>
                  <a:lnTo>
                    <a:pt x="58" y="387"/>
                  </a:lnTo>
                  <a:lnTo>
                    <a:pt x="57" y="387"/>
                  </a:lnTo>
                  <a:lnTo>
                    <a:pt x="55" y="384"/>
                  </a:lnTo>
                  <a:lnTo>
                    <a:pt x="55" y="384"/>
                  </a:lnTo>
                  <a:lnTo>
                    <a:pt x="52" y="381"/>
                  </a:lnTo>
                  <a:lnTo>
                    <a:pt x="47" y="379"/>
                  </a:lnTo>
                  <a:lnTo>
                    <a:pt x="44" y="376"/>
                  </a:lnTo>
                  <a:lnTo>
                    <a:pt x="38" y="373"/>
                  </a:lnTo>
                  <a:lnTo>
                    <a:pt x="38" y="371"/>
                  </a:lnTo>
                  <a:lnTo>
                    <a:pt x="38" y="371"/>
                  </a:lnTo>
                  <a:lnTo>
                    <a:pt x="41" y="370"/>
                  </a:lnTo>
                  <a:lnTo>
                    <a:pt x="44" y="367"/>
                  </a:lnTo>
                  <a:lnTo>
                    <a:pt x="44" y="365"/>
                  </a:lnTo>
                  <a:lnTo>
                    <a:pt x="46" y="364"/>
                  </a:lnTo>
                  <a:lnTo>
                    <a:pt x="46" y="362"/>
                  </a:lnTo>
                  <a:lnTo>
                    <a:pt x="46" y="360"/>
                  </a:lnTo>
                  <a:lnTo>
                    <a:pt x="44" y="360"/>
                  </a:lnTo>
                  <a:lnTo>
                    <a:pt x="42" y="359"/>
                  </a:lnTo>
                  <a:lnTo>
                    <a:pt x="39" y="357"/>
                  </a:lnTo>
                  <a:lnTo>
                    <a:pt x="38" y="354"/>
                  </a:lnTo>
                  <a:lnTo>
                    <a:pt x="38" y="353"/>
                  </a:lnTo>
                  <a:lnTo>
                    <a:pt x="38" y="353"/>
                  </a:lnTo>
                  <a:lnTo>
                    <a:pt x="39" y="351"/>
                  </a:lnTo>
                  <a:lnTo>
                    <a:pt x="39" y="349"/>
                  </a:lnTo>
                  <a:lnTo>
                    <a:pt x="39" y="348"/>
                  </a:lnTo>
                  <a:lnTo>
                    <a:pt x="38" y="348"/>
                  </a:lnTo>
                  <a:lnTo>
                    <a:pt x="35" y="346"/>
                  </a:lnTo>
                  <a:lnTo>
                    <a:pt x="33" y="346"/>
                  </a:lnTo>
                  <a:lnTo>
                    <a:pt x="33" y="345"/>
                  </a:lnTo>
                  <a:lnTo>
                    <a:pt x="31" y="343"/>
                  </a:lnTo>
                  <a:lnTo>
                    <a:pt x="31" y="342"/>
                  </a:lnTo>
                  <a:lnTo>
                    <a:pt x="31" y="342"/>
                  </a:lnTo>
                  <a:lnTo>
                    <a:pt x="33" y="340"/>
                  </a:lnTo>
                  <a:lnTo>
                    <a:pt x="35" y="340"/>
                  </a:lnTo>
                  <a:lnTo>
                    <a:pt x="35" y="338"/>
                  </a:lnTo>
                  <a:lnTo>
                    <a:pt x="35" y="337"/>
                  </a:lnTo>
                  <a:lnTo>
                    <a:pt x="35" y="337"/>
                  </a:lnTo>
                  <a:lnTo>
                    <a:pt x="31" y="337"/>
                  </a:lnTo>
                  <a:lnTo>
                    <a:pt x="31" y="337"/>
                  </a:lnTo>
                  <a:lnTo>
                    <a:pt x="31" y="337"/>
                  </a:lnTo>
                  <a:lnTo>
                    <a:pt x="31" y="335"/>
                  </a:lnTo>
                  <a:lnTo>
                    <a:pt x="33" y="334"/>
                  </a:lnTo>
                  <a:lnTo>
                    <a:pt x="33" y="331"/>
                  </a:lnTo>
                  <a:lnTo>
                    <a:pt x="35" y="329"/>
                  </a:lnTo>
                  <a:lnTo>
                    <a:pt x="33" y="327"/>
                  </a:lnTo>
                  <a:lnTo>
                    <a:pt x="33" y="327"/>
                  </a:lnTo>
                  <a:lnTo>
                    <a:pt x="36" y="326"/>
                  </a:lnTo>
                  <a:lnTo>
                    <a:pt x="38" y="326"/>
                  </a:lnTo>
                  <a:lnTo>
                    <a:pt x="39" y="326"/>
                  </a:lnTo>
                  <a:lnTo>
                    <a:pt x="39" y="324"/>
                  </a:lnTo>
                  <a:lnTo>
                    <a:pt x="39" y="323"/>
                  </a:lnTo>
                  <a:lnTo>
                    <a:pt x="36" y="318"/>
                  </a:lnTo>
                  <a:lnTo>
                    <a:pt x="36" y="316"/>
                  </a:lnTo>
                  <a:lnTo>
                    <a:pt x="35" y="313"/>
                  </a:lnTo>
                  <a:lnTo>
                    <a:pt x="33" y="313"/>
                  </a:lnTo>
                  <a:lnTo>
                    <a:pt x="33" y="312"/>
                  </a:lnTo>
                  <a:lnTo>
                    <a:pt x="31" y="310"/>
                  </a:lnTo>
                  <a:lnTo>
                    <a:pt x="31" y="307"/>
                  </a:lnTo>
                  <a:lnTo>
                    <a:pt x="30" y="305"/>
                  </a:lnTo>
                  <a:lnTo>
                    <a:pt x="28" y="304"/>
                  </a:lnTo>
                  <a:lnTo>
                    <a:pt x="27" y="302"/>
                  </a:lnTo>
                  <a:lnTo>
                    <a:pt x="25" y="297"/>
                  </a:lnTo>
                  <a:lnTo>
                    <a:pt x="24" y="297"/>
                  </a:lnTo>
                  <a:lnTo>
                    <a:pt x="24" y="296"/>
                  </a:lnTo>
                  <a:lnTo>
                    <a:pt x="24" y="294"/>
                  </a:lnTo>
                  <a:lnTo>
                    <a:pt x="27" y="291"/>
                  </a:lnTo>
                  <a:lnTo>
                    <a:pt x="28" y="290"/>
                  </a:lnTo>
                  <a:lnTo>
                    <a:pt x="31" y="286"/>
                  </a:lnTo>
                  <a:lnTo>
                    <a:pt x="35" y="283"/>
                  </a:lnTo>
                  <a:lnTo>
                    <a:pt x="36" y="280"/>
                  </a:lnTo>
                  <a:lnTo>
                    <a:pt x="38" y="277"/>
                  </a:lnTo>
                  <a:lnTo>
                    <a:pt x="38" y="277"/>
                  </a:lnTo>
                  <a:lnTo>
                    <a:pt x="35" y="275"/>
                  </a:lnTo>
                  <a:lnTo>
                    <a:pt x="30" y="271"/>
                  </a:lnTo>
                  <a:lnTo>
                    <a:pt x="28" y="267"/>
                  </a:lnTo>
                  <a:lnTo>
                    <a:pt x="24" y="266"/>
                  </a:lnTo>
                  <a:lnTo>
                    <a:pt x="19" y="264"/>
                  </a:lnTo>
                  <a:lnTo>
                    <a:pt x="17" y="261"/>
                  </a:lnTo>
                  <a:lnTo>
                    <a:pt x="16" y="256"/>
                  </a:lnTo>
                  <a:lnTo>
                    <a:pt x="16" y="256"/>
                  </a:lnTo>
                  <a:lnTo>
                    <a:pt x="19" y="250"/>
                  </a:lnTo>
                  <a:lnTo>
                    <a:pt x="20" y="249"/>
                  </a:lnTo>
                  <a:lnTo>
                    <a:pt x="20" y="249"/>
                  </a:lnTo>
                  <a:lnTo>
                    <a:pt x="19" y="249"/>
                  </a:lnTo>
                  <a:lnTo>
                    <a:pt x="19" y="247"/>
                  </a:lnTo>
                  <a:lnTo>
                    <a:pt x="16" y="247"/>
                  </a:lnTo>
                  <a:lnTo>
                    <a:pt x="14" y="247"/>
                  </a:lnTo>
                  <a:lnTo>
                    <a:pt x="17" y="245"/>
                  </a:lnTo>
                  <a:lnTo>
                    <a:pt x="19" y="245"/>
                  </a:lnTo>
                  <a:lnTo>
                    <a:pt x="22" y="244"/>
                  </a:lnTo>
                  <a:lnTo>
                    <a:pt x="22" y="244"/>
                  </a:lnTo>
                  <a:lnTo>
                    <a:pt x="25" y="242"/>
                  </a:lnTo>
                  <a:lnTo>
                    <a:pt x="25" y="242"/>
                  </a:lnTo>
                  <a:lnTo>
                    <a:pt x="27" y="242"/>
                  </a:lnTo>
                  <a:lnTo>
                    <a:pt x="28" y="238"/>
                  </a:lnTo>
                  <a:lnTo>
                    <a:pt x="28" y="236"/>
                  </a:lnTo>
                  <a:lnTo>
                    <a:pt x="35" y="234"/>
                  </a:lnTo>
                  <a:lnTo>
                    <a:pt x="38" y="234"/>
                  </a:lnTo>
                  <a:lnTo>
                    <a:pt x="39" y="233"/>
                  </a:lnTo>
                  <a:lnTo>
                    <a:pt x="39" y="233"/>
                  </a:lnTo>
                  <a:lnTo>
                    <a:pt x="39" y="231"/>
                  </a:lnTo>
                  <a:lnTo>
                    <a:pt x="41" y="230"/>
                  </a:lnTo>
                  <a:lnTo>
                    <a:pt x="41" y="230"/>
                  </a:lnTo>
                  <a:lnTo>
                    <a:pt x="39" y="228"/>
                  </a:lnTo>
                  <a:lnTo>
                    <a:pt x="39" y="228"/>
                  </a:lnTo>
                  <a:lnTo>
                    <a:pt x="41" y="228"/>
                  </a:lnTo>
                  <a:lnTo>
                    <a:pt x="42" y="230"/>
                  </a:lnTo>
                  <a:lnTo>
                    <a:pt x="46" y="231"/>
                  </a:lnTo>
                  <a:lnTo>
                    <a:pt x="49" y="231"/>
                  </a:lnTo>
                  <a:lnTo>
                    <a:pt x="50" y="231"/>
                  </a:lnTo>
                  <a:lnTo>
                    <a:pt x="50" y="230"/>
                  </a:lnTo>
                  <a:lnTo>
                    <a:pt x="50" y="228"/>
                  </a:lnTo>
                  <a:lnTo>
                    <a:pt x="50" y="228"/>
                  </a:lnTo>
                  <a:lnTo>
                    <a:pt x="50" y="225"/>
                  </a:lnTo>
                  <a:lnTo>
                    <a:pt x="52" y="225"/>
                  </a:lnTo>
                  <a:lnTo>
                    <a:pt x="58" y="227"/>
                  </a:lnTo>
                  <a:lnTo>
                    <a:pt x="60" y="227"/>
                  </a:lnTo>
                  <a:lnTo>
                    <a:pt x="61" y="227"/>
                  </a:lnTo>
                  <a:lnTo>
                    <a:pt x="63" y="223"/>
                  </a:lnTo>
                  <a:lnTo>
                    <a:pt x="65" y="223"/>
                  </a:lnTo>
                  <a:lnTo>
                    <a:pt x="66" y="223"/>
                  </a:lnTo>
                  <a:lnTo>
                    <a:pt x="66" y="223"/>
                  </a:lnTo>
                  <a:lnTo>
                    <a:pt x="66" y="220"/>
                  </a:lnTo>
                  <a:lnTo>
                    <a:pt x="66" y="220"/>
                  </a:lnTo>
                  <a:lnTo>
                    <a:pt x="72" y="222"/>
                  </a:lnTo>
                  <a:lnTo>
                    <a:pt x="74" y="223"/>
                  </a:lnTo>
                  <a:lnTo>
                    <a:pt x="80" y="225"/>
                  </a:lnTo>
                  <a:lnTo>
                    <a:pt x="80" y="227"/>
                  </a:lnTo>
                  <a:lnTo>
                    <a:pt x="80" y="227"/>
                  </a:lnTo>
                  <a:lnTo>
                    <a:pt x="80" y="228"/>
                  </a:lnTo>
                  <a:lnTo>
                    <a:pt x="80" y="230"/>
                  </a:lnTo>
                  <a:lnTo>
                    <a:pt x="77" y="228"/>
                  </a:lnTo>
                  <a:lnTo>
                    <a:pt x="69" y="227"/>
                  </a:lnTo>
                  <a:lnTo>
                    <a:pt x="68" y="228"/>
                  </a:lnTo>
                  <a:lnTo>
                    <a:pt x="69" y="230"/>
                  </a:lnTo>
                  <a:lnTo>
                    <a:pt x="71" y="230"/>
                  </a:lnTo>
                  <a:lnTo>
                    <a:pt x="72" y="233"/>
                  </a:lnTo>
                  <a:lnTo>
                    <a:pt x="76" y="231"/>
                  </a:lnTo>
                  <a:lnTo>
                    <a:pt x="79" y="233"/>
                  </a:lnTo>
                  <a:lnTo>
                    <a:pt x="80" y="233"/>
                  </a:lnTo>
                  <a:lnTo>
                    <a:pt x="82" y="233"/>
                  </a:lnTo>
                  <a:lnTo>
                    <a:pt x="80" y="234"/>
                  </a:lnTo>
                  <a:lnTo>
                    <a:pt x="80" y="234"/>
                  </a:lnTo>
                  <a:lnTo>
                    <a:pt x="85" y="233"/>
                  </a:lnTo>
                  <a:lnTo>
                    <a:pt x="87" y="233"/>
                  </a:lnTo>
                  <a:lnTo>
                    <a:pt x="87" y="233"/>
                  </a:lnTo>
                  <a:lnTo>
                    <a:pt x="88" y="234"/>
                  </a:lnTo>
                  <a:lnTo>
                    <a:pt x="87" y="236"/>
                  </a:lnTo>
                  <a:lnTo>
                    <a:pt x="87" y="238"/>
                  </a:lnTo>
                  <a:lnTo>
                    <a:pt x="85" y="241"/>
                  </a:lnTo>
                  <a:lnTo>
                    <a:pt x="83" y="241"/>
                  </a:lnTo>
                  <a:lnTo>
                    <a:pt x="83" y="242"/>
                  </a:lnTo>
                  <a:lnTo>
                    <a:pt x="85" y="242"/>
                  </a:lnTo>
                  <a:lnTo>
                    <a:pt x="87" y="241"/>
                  </a:lnTo>
                  <a:lnTo>
                    <a:pt x="90" y="238"/>
                  </a:lnTo>
                  <a:lnTo>
                    <a:pt x="91" y="236"/>
                  </a:lnTo>
                  <a:lnTo>
                    <a:pt x="99" y="236"/>
                  </a:lnTo>
                  <a:lnTo>
                    <a:pt x="101" y="236"/>
                  </a:lnTo>
                  <a:lnTo>
                    <a:pt x="107" y="239"/>
                  </a:lnTo>
                  <a:lnTo>
                    <a:pt x="110" y="239"/>
                  </a:lnTo>
                  <a:lnTo>
                    <a:pt x="112" y="239"/>
                  </a:lnTo>
                  <a:lnTo>
                    <a:pt x="113" y="238"/>
                  </a:lnTo>
                  <a:lnTo>
                    <a:pt x="113" y="238"/>
                  </a:lnTo>
                  <a:lnTo>
                    <a:pt x="123" y="239"/>
                  </a:lnTo>
                  <a:lnTo>
                    <a:pt x="132" y="244"/>
                  </a:lnTo>
                  <a:lnTo>
                    <a:pt x="150" y="252"/>
                  </a:lnTo>
                  <a:lnTo>
                    <a:pt x="158" y="260"/>
                  </a:lnTo>
                  <a:lnTo>
                    <a:pt x="159" y="261"/>
                  </a:lnTo>
                  <a:lnTo>
                    <a:pt x="162" y="261"/>
                  </a:lnTo>
                  <a:lnTo>
                    <a:pt x="164" y="261"/>
                  </a:lnTo>
                  <a:lnTo>
                    <a:pt x="165" y="261"/>
                  </a:lnTo>
                  <a:lnTo>
                    <a:pt x="176" y="267"/>
                  </a:lnTo>
                  <a:lnTo>
                    <a:pt x="180" y="267"/>
                  </a:lnTo>
                  <a:lnTo>
                    <a:pt x="180" y="266"/>
                  </a:lnTo>
                  <a:lnTo>
                    <a:pt x="178" y="266"/>
                  </a:lnTo>
                  <a:lnTo>
                    <a:pt x="180" y="266"/>
                  </a:lnTo>
                  <a:lnTo>
                    <a:pt x="181" y="266"/>
                  </a:lnTo>
                  <a:lnTo>
                    <a:pt x="183" y="269"/>
                  </a:lnTo>
                  <a:lnTo>
                    <a:pt x="184" y="271"/>
                  </a:lnTo>
                  <a:lnTo>
                    <a:pt x="187" y="274"/>
                  </a:lnTo>
                  <a:lnTo>
                    <a:pt x="189" y="275"/>
                  </a:lnTo>
                  <a:lnTo>
                    <a:pt x="192" y="275"/>
                  </a:lnTo>
                  <a:lnTo>
                    <a:pt x="194" y="275"/>
                  </a:lnTo>
                  <a:lnTo>
                    <a:pt x="195" y="277"/>
                  </a:lnTo>
                  <a:lnTo>
                    <a:pt x="197" y="283"/>
                  </a:lnTo>
                  <a:lnTo>
                    <a:pt x="199" y="285"/>
                  </a:lnTo>
                  <a:lnTo>
                    <a:pt x="199" y="288"/>
                  </a:lnTo>
                  <a:lnTo>
                    <a:pt x="200" y="288"/>
                  </a:lnTo>
                  <a:lnTo>
                    <a:pt x="202" y="290"/>
                  </a:lnTo>
                  <a:lnTo>
                    <a:pt x="202" y="291"/>
                  </a:lnTo>
                  <a:lnTo>
                    <a:pt x="200" y="296"/>
                  </a:lnTo>
                  <a:lnTo>
                    <a:pt x="199" y="299"/>
                  </a:lnTo>
                  <a:lnTo>
                    <a:pt x="189" y="307"/>
                  </a:lnTo>
                  <a:lnTo>
                    <a:pt x="183" y="312"/>
                  </a:lnTo>
                  <a:lnTo>
                    <a:pt x="172" y="315"/>
                  </a:lnTo>
                  <a:lnTo>
                    <a:pt x="162" y="316"/>
                  </a:lnTo>
                  <a:lnTo>
                    <a:pt x="159" y="316"/>
                  </a:lnTo>
                  <a:lnTo>
                    <a:pt x="151" y="316"/>
                  </a:lnTo>
                  <a:lnTo>
                    <a:pt x="148" y="315"/>
                  </a:lnTo>
                  <a:lnTo>
                    <a:pt x="143" y="313"/>
                  </a:lnTo>
                  <a:lnTo>
                    <a:pt x="139" y="312"/>
                  </a:lnTo>
                  <a:lnTo>
                    <a:pt x="135" y="312"/>
                  </a:lnTo>
                  <a:lnTo>
                    <a:pt x="129" y="312"/>
                  </a:lnTo>
                  <a:lnTo>
                    <a:pt x="117" y="308"/>
                  </a:lnTo>
                  <a:lnTo>
                    <a:pt x="115" y="308"/>
                  </a:lnTo>
                  <a:lnTo>
                    <a:pt x="107" y="304"/>
                  </a:lnTo>
                  <a:lnTo>
                    <a:pt x="104" y="305"/>
                  </a:lnTo>
                  <a:lnTo>
                    <a:pt x="102" y="305"/>
                  </a:lnTo>
                  <a:lnTo>
                    <a:pt x="101" y="304"/>
                  </a:lnTo>
                  <a:lnTo>
                    <a:pt x="101" y="304"/>
                  </a:lnTo>
                  <a:lnTo>
                    <a:pt x="102" y="302"/>
                  </a:lnTo>
                  <a:lnTo>
                    <a:pt x="98" y="301"/>
                  </a:lnTo>
                  <a:lnTo>
                    <a:pt x="94" y="301"/>
                  </a:lnTo>
                  <a:lnTo>
                    <a:pt x="91" y="301"/>
                  </a:lnTo>
                  <a:lnTo>
                    <a:pt x="90" y="299"/>
                  </a:lnTo>
                  <a:lnTo>
                    <a:pt x="88" y="299"/>
                  </a:lnTo>
                  <a:lnTo>
                    <a:pt x="88" y="299"/>
                  </a:lnTo>
                  <a:lnTo>
                    <a:pt x="83" y="297"/>
                  </a:lnTo>
                  <a:lnTo>
                    <a:pt x="80" y="296"/>
                  </a:lnTo>
                  <a:lnTo>
                    <a:pt x="79" y="294"/>
                  </a:lnTo>
                  <a:lnTo>
                    <a:pt x="79" y="293"/>
                  </a:lnTo>
                  <a:lnTo>
                    <a:pt x="80" y="293"/>
                  </a:lnTo>
                  <a:lnTo>
                    <a:pt x="72" y="290"/>
                  </a:lnTo>
                  <a:lnTo>
                    <a:pt x="65" y="290"/>
                  </a:lnTo>
                  <a:lnTo>
                    <a:pt x="66" y="291"/>
                  </a:lnTo>
                  <a:lnTo>
                    <a:pt x="69" y="291"/>
                  </a:lnTo>
                  <a:lnTo>
                    <a:pt x="71" y="293"/>
                  </a:lnTo>
                  <a:lnTo>
                    <a:pt x="74" y="294"/>
                  </a:lnTo>
                  <a:lnTo>
                    <a:pt x="72" y="296"/>
                  </a:lnTo>
                  <a:lnTo>
                    <a:pt x="76" y="297"/>
                  </a:lnTo>
                  <a:lnTo>
                    <a:pt x="79" y="301"/>
                  </a:lnTo>
                  <a:lnTo>
                    <a:pt x="79" y="301"/>
                  </a:lnTo>
                  <a:lnTo>
                    <a:pt x="80" y="301"/>
                  </a:lnTo>
                  <a:lnTo>
                    <a:pt x="83" y="302"/>
                  </a:lnTo>
                  <a:lnTo>
                    <a:pt x="83" y="304"/>
                  </a:lnTo>
                  <a:lnTo>
                    <a:pt x="83" y="304"/>
                  </a:lnTo>
                  <a:lnTo>
                    <a:pt x="83" y="305"/>
                  </a:lnTo>
                  <a:lnTo>
                    <a:pt x="87" y="307"/>
                  </a:lnTo>
                  <a:lnTo>
                    <a:pt x="88" y="307"/>
                  </a:lnTo>
                  <a:lnTo>
                    <a:pt x="90" y="307"/>
                  </a:lnTo>
                  <a:lnTo>
                    <a:pt x="90" y="308"/>
                  </a:lnTo>
                  <a:lnTo>
                    <a:pt x="88" y="310"/>
                  </a:lnTo>
                  <a:lnTo>
                    <a:pt x="87" y="310"/>
                  </a:lnTo>
                  <a:lnTo>
                    <a:pt x="87" y="310"/>
                  </a:lnTo>
                  <a:lnTo>
                    <a:pt x="90" y="310"/>
                  </a:lnTo>
                  <a:lnTo>
                    <a:pt x="98" y="313"/>
                  </a:lnTo>
                  <a:lnTo>
                    <a:pt x="101" y="315"/>
                  </a:lnTo>
                  <a:lnTo>
                    <a:pt x="106" y="319"/>
                  </a:lnTo>
                  <a:lnTo>
                    <a:pt x="107" y="321"/>
                  </a:lnTo>
                  <a:lnTo>
                    <a:pt x="107" y="323"/>
                  </a:lnTo>
                  <a:lnTo>
                    <a:pt x="107" y="324"/>
                  </a:lnTo>
                  <a:lnTo>
                    <a:pt x="106" y="324"/>
                  </a:lnTo>
                  <a:lnTo>
                    <a:pt x="106" y="326"/>
                  </a:lnTo>
                  <a:lnTo>
                    <a:pt x="104" y="331"/>
                  </a:lnTo>
                  <a:lnTo>
                    <a:pt x="102" y="331"/>
                  </a:lnTo>
                  <a:lnTo>
                    <a:pt x="101" y="332"/>
                  </a:lnTo>
                  <a:lnTo>
                    <a:pt x="102" y="335"/>
                  </a:lnTo>
                  <a:lnTo>
                    <a:pt x="106" y="338"/>
                  </a:lnTo>
                  <a:lnTo>
                    <a:pt x="107" y="342"/>
                  </a:lnTo>
                  <a:lnTo>
                    <a:pt x="107" y="345"/>
                  </a:lnTo>
                  <a:lnTo>
                    <a:pt x="107" y="346"/>
                  </a:lnTo>
                  <a:lnTo>
                    <a:pt x="109" y="348"/>
                  </a:lnTo>
                  <a:lnTo>
                    <a:pt x="109" y="348"/>
                  </a:lnTo>
                  <a:lnTo>
                    <a:pt x="107" y="349"/>
                  </a:lnTo>
                  <a:lnTo>
                    <a:pt x="107" y="353"/>
                  </a:lnTo>
                  <a:lnTo>
                    <a:pt x="110" y="356"/>
                  </a:lnTo>
                  <a:lnTo>
                    <a:pt x="113" y="357"/>
                  </a:lnTo>
                  <a:lnTo>
                    <a:pt x="117" y="357"/>
                  </a:lnTo>
                  <a:lnTo>
                    <a:pt x="120" y="356"/>
                  </a:lnTo>
                  <a:lnTo>
                    <a:pt x="121" y="357"/>
                  </a:lnTo>
                  <a:lnTo>
                    <a:pt x="126" y="360"/>
                  </a:lnTo>
                  <a:lnTo>
                    <a:pt x="129" y="365"/>
                  </a:lnTo>
                  <a:lnTo>
                    <a:pt x="129" y="365"/>
                  </a:lnTo>
                  <a:lnTo>
                    <a:pt x="134" y="367"/>
                  </a:lnTo>
                  <a:lnTo>
                    <a:pt x="139" y="367"/>
                  </a:lnTo>
                  <a:lnTo>
                    <a:pt x="143" y="370"/>
                  </a:lnTo>
                  <a:lnTo>
                    <a:pt x="145" y="370"/>
                  </a:lnTo>
                  <a:lnTo>
                    <a:pt x="148" y="368"/>
                  </a:lnTo>
                  <a:lnTo>
                    <a:pt x="153" y="367"/>
                  </a:lnTo>
                  <a:lnTo>
                    <a:pt x="154" y="365"/>
                  </a:lnTo>
                  <a:lnTo>
                    <a:pt x="154" y="364"/>
                  </a:lnTo>
                  <a:lnTo>
                    <a:pt x="153" y="360"/>
                  </a:lnTo>
                  <a:lnTo>
                    <a:pt x="153" y="357"/>
                  </a:lnTo>
                  <a:lnTo>
                    <a:pt x="151" y="357"/>
                  </a:lnTo>
                  <a:lnTo>
                    <a:pt x="150" y="356"/>
                  </a:lnTo>
                  <a:lnTo>
                    <a:pt x="145" y="357"/>
                  </a:lnTo>
                  <a:lnTo>
                    <a:pt x="143" y="356"/>
                  </a:lnTo>
                  <a:lnTo>
                    <a:pt x="142" y="356"/>
                  </a:lnTo>
                  <a:lnTo>
                    <a:pt x="139" y="354"/>
                  </a:lnTo>
                  <a:lnTo>
                    <a:pt x="135" y="349"/>
                  </a:lnTo>
                  <a:lnTo>
                    <a:pt x="134" y="348"/>
                  </a:lnTo>
                  <a:lnTo>
                    <a:pt x="132" y="346"/>
                  </a:lnTo>
                  <a:lnTo>
                    <a:pt x="132" y="346"/>
                  </a:lnTo>
                  <a:lnTo>
                    <a:pt x="132" y="343"/>
                  </a:lnTo>
                  <a:lnTo>
                    <a:pt x="134" y="343"/>
                  </a:lnTo>
                  <a:lnTo>
                    <a:pt x="135" y="342"/>
                  </a:lnTo>
                  <a:lnTo>
                    <a:pt x="137" y="338"/>
                  </a:lnTo>
                  <a:lnTo>
                    <a:pt x="139" y="337"/>
                  </a:lnTo>
                  <a:lnTo>
                    <a:pt x="140" y="337"/>
                  </a:lnTo>
                  <a:lnTo>
                    <a:pt x="146" y="340"/>
                  </a:lnTo>
                  <a:lnTo>
                    <a:pt x="153" y="345"/>
                  </a:lnTo>
                  <a:lnTo>
                    <a:pt x="154" y="345"/>
                  </a:lnTo>
                  <a:lnTo>
                    <a:pt x="156" y="345"/>
                  </a:lnTo>
                  <a:lnTo>
                    <a:pt x="159" y="345"/>
                  </a:lnTo>
                  <a:lnTo>
                    <a:pt x="159" y="346"/>
                  </a:lnTo>
                  <a:lnTo>
                    <a:pt x="161" y="346"/>
                  </a:lnTo>
                  <a:lnTo>
                    <a:pt x="162" y="346"/>
                  </a:lnTo>
                  <a:lnTo>
                    <a:pt x="169" y="348"/>
                  </a:lnTo>
                  <a:lnTo>
                    <a:pt x="176" y="353"/>
                  </a:lnTo>
                  <a:lnTo>
                    <a:pt x="178" y="353"/>
                  </a:lnTo>
                  <a:lnTo>
                    <a:pt x="180" y="349"/>
                  </a:lnTo>
                  <a:lnTo>
                    <a:pt x="180" y="349"/>
                  </a:lnTo>
                  <a:lnTo>
                    <a:pt x="183" y="348"/>
                  </a:lnTo>
                  <a:lnTo>
                    <a:pt x="184" y="346"/>
                  </a:lnTo>
                  <a:lnTo>
                    <a:pt x="187" y="348"/>
                  </a:lnTo>
                  <a:lnTo>
                    <a:pt x="189" y="348"/>
                  </a:lnTo>
                  <a:lnTo>
                    <a:pt x="187" y="345"/>
                  </a:lnTo>
                  <a:lnTo>
                    <a:pt x="186" y="342"/>
                  </a:lnTo>
                  <a:lnTo>
                    <a:pt x="184" y="340"/>
                  </a:lnTo>
                  <a:lnTo>
                    <a:pt x="181" y="335"/>
                  </a:lnTo>
                  <a:lnTo>
                    <a:pt x="180" y="334"/>
                  </a:lnTo>
                  <a:lnTo>
                    <a:pt x="178" y="332"/>
                  </a:lnTo>
                  <a:lnTo>
                    <a:pt x="178" y="329"/>
                  </a:lnTo>
                  <a:lnTo>
                    <a:pt x="180" y="327"/>
                  </a:lnTo>
                  <a:lnTo>
                    <a:pt x="187" y="324"/>
                  </a:lnTo>
                  <a:lnTo>
                    <a:pt x="189" y="323"/>
                  </a:lnTo>
                  <a:lnTo>
                    <a:pt x="192" y="319"/>
                  </a:lnTo>
                  <a:lnTo>
                    <a:pt x="194" y="318"/>
                  </a:lnTo>
                  <a:lnTo>
                    <a:pt x="197" y="318"/>
                  </a:lnTo>
                  <a:lnTo>
                    <a:pt x="203" y="315"/>
                  </a:lnTo>
                  <a:lnTo>
                    <a:pt x="208" y="312"/>
                  </a:lnTo>
                  <a:lnTo>
                    <a:pt x="213" y="307"/>
                  </a:lnTo>
                  <a:lnTo>
                    <a:pt x="214" y="305"/>
                  </a:lnTo>
                  <a:lnTo>
                    <a:pt x="216" y="305"/>
                  </a:lnTo>
                  <a:lnTo>
                    <a:pt x="217" y="307"/>
                  </a:lnTo>
                  <a:lnTo>
                    <a:pt x="219" y="308"/>
                  </a:lnTo>
                  <a:lnTo>
                    <a:pt x="222" y="308"/>
                  </a:lnTo>
                  <a:lnTo>
                    <a:pt x="225" y="308"/>
                  </a:lnTo>
                  <a:lnTo>
                    <a:pt x="228" y="308"/>
                  </a:lnTo>
                  <a:lnTo>
                    <a:pt x="233" y="310"/>
                  </a:lnTo>
                  <a:lnTo>
                    <a:pt x="235" y="312"/>
                  </a:lnTo>
                  <a:lnTo>
                    <a:pt x="235" y="312"/>
                  </a:lnTo>
                  <a:lnTo>
                    <a:pt x="233" y="315"/>
                  </a:lnTo>
                  <a:lnTo>
                    <a:pt x="233" y="315"/>
                  </a:lnTo>
                  <a:lnTo>
                    <a:pt x="235" y="315"/>
                  </a:lnTo>
                  <a:lnTo>
                    <a:pt x="236" y="315"/>
                  </a:lnTo>
                  <a:lnTo>
                    <a:pt x="238" y="315"/>
                  </a:lnTo>
                  <a:lnTo>
                    <a:pt x="240" y="316"/>
                  </a:lnTo>
                  <a:lnTo>
                    <a:pt x="240" y="316"/>
                  </a:lnTo>
                  <a:lnTo>
                    <a:pt x="241" y="318"/>
                  </a:lnTo>
                  <a:lnTo>
                    <a:pt x="241" y="316"/>
                  </a:lnTo>
                  <a:lnTo>
                    <a:pt x="243" y="315"/>
                  </a:lnTo>
                  <a:lnTo>
                    <a:pt x="241" y="313"/>
                  </a:lnTo>
                  <a:lnTo>
                    <a:pt x="243" y="308"/>
                  </a:lnTo>
                  <a:lnTo>
                    <a:pt x="244" y="307"/>
                  </a:lnTo>
                  <a:lnTo>
                    <a:pt x="247" y="302"/>
                  </a:lnTo>
                  <a:lnTo>
                    <a:pt x="246" y="299"/>
                  </a:lnTo>
                  <a:lnTo>
                    <a:pt x="246" y="296"/>
                  </a:lnTo>
                  <a:lnTo>
                    <a:pt x="246" y="294"/>
                  </a:lnTo>
                  <a:lnTo>
                    <a:pt x="244" y="291"/>
                  </a:lnTo>
                  <a:lnTo>
                    <a:pt x="241" y="290"/>
                  </a:lnTo>
                  <a:lnTo>
                    <a:pt x="238" y="290"/>
                  </a:lnTo>
                  <a:lnTo>
                    <a:pt x="236" y="288"/>
                  </a:lnTo>
                  <a:lnTo>
                    <a:pt x="236" y="286"/>
                  </a:lnTo>
                  <a:lnTo>
                    <a:pt x="238" y="283"/>
                  </a:lnTo>
                  <a:lnTo>
                    <a:pt x="241" y="277"/>
                  </a:lnTo>
                  <a:lnTo>
                    <a:pt x="243" y="269"/>
                  </a:lnTo>
                  <a:lnTo>
                    <a:pt x="243" y="267"/>
                  </a:lnTo>
                  <a:lnTo>
                    <a:pt x="243" y="266"/>
                  </a:lnTo>
                  <a:lnTo>
                    <a:pt x="243" y="266"/>
                  </a:lnTo>
                  <a:lnTo>
                    <a:pt x="243" y="263"/>
                  </a:lnTo>
                  <a:lnTo>
                    <a:pt x="243" y="261"/>
                  </a:lnTo>
                  <a:lnTo>
                    <a:pt x="232" y="255"/>
                  </a:lnTo>
                  <a:lnTo>
                    <a:pt x="230" y="253"/>
                  </a:lnTo>
                  <a:lnTo>
                    <a:pt x="230" y="253"/>
                  </a:lnTo>
                  <a:lnTo>
                    <a:pt x="232" y="252"/>
                  </a:lnTo>
                  <a:lnTo>
                    <a:pt x="232" y="252"/>
                  </a:lnTo>
                  <a:lnTo>
                    <a:pt x="241" y="256"/>
                  </a:lnTo>
                  <a:lnTo>
                    <a:pt x="243" y="256"/>
                  </a:lnTo>
                  <a:lnTo>
                    <a:pt x="255" y="255"/>
                  </a:lnTo>
                  <a:lnTo>
                    <a:pt x="262" y="256"/>
                  </a:lnTo>
                  <a:lnTo>
                    <a:pt x="268" y="258"/>
                  </a:lnTo>
                  <a:lnTo>
                    <a:pt x="271" y="263"/>
                  </a:lnTo>
                  <a:lnTo>
                    <a:pt x="274" y="266"/>
                  </a:lnTo>
                  <a:lnTo>
                    <a:pt x="279" y="271"/>
                  </a:lnTo>
                  <a:lnTo>
                    <a:pt x="279" y="274"/>
                  </a:lnTo>
                  <a:lnTo>
                    <a:pt x="274" y="274"/>
                  </a:lnTo>
                  <a:lnTo>
                    <a:pt x="271" y="274"/>
                  </a:lnTo>
                  <a:lnTo>
                    <a:pt x="262" y="275"/>
                  </a:lnTo>
                  <a:lnTo>
                    <a:pt x="260" y="277"/>
                  </a:lnTo>
                  <a:lnTo>
                    <a:pt x="254" y="282"/>
                  </a:lnTo>
                  <a:lnTo>
                    <a:pt x="252" y="283"/>
                  </a:lnTo>
                  <a:lnTo>
                    <a:pt x="254" y="285"/>
                  </a:lnTo>
                  <a:lnTo>
                    <a:pt x="257" y="286"/>
                  </a:lnTo>
                  <a:lnTo>
                    <a:pt x="262" y="290"/>
                  </a:lnTo>
                  <a:lnTo>
                    <a:pt x="265" y="294"/>
                  </a:lnTo>
                  <a:lnTo>
                    <a:pt x="266" y="297"/>
                  </a:lnTo>
                  <a:lnTo>
                    <a:pt x="268" y="297"/>
                  </a:lnTo>
                  <a:lnTo>
                    <a:pt x="269" y="297"/>
                  </a:lnTo>
                  <a:lnTo>
                    <a:pt x="273" y="297"/>
                  </a:lnTo>
                  <a:lnTo>
                    <a:pt x="276" y="299"/>
                  </a:lnTo>
                  <a:lnTo>
                    <a:pt x="276" y="299"/>
                  </a:lnTo>
                  <a:lnTo>
                    <a:pt x="277" y="299"/>
                  </a:lnTo>
                  <a:lnTo>
                    <a:pt x="279" y="299"/>
                  </a:lnTo>
                  <a:lnTo>
                    <a:pt x="290" y="296"/>
                  </a:lnTo>
                  <a:lnTo>
                    <a:pt x="293" y="294"/>
                  </a:lnTo>
                  <a:lnTo>
                    <a:pt x="293" y="293"/>
                  </a:lnTo>
                  <a:lnTo>
                    <a:pt x="295" y="288"/>
                  </a:lnTo>
                  <a:lnTo>
                    <a:pt x="295" y="285"/>
                  </a:lnTo>
                  <a:lnTo>
                    <a:pt x="296" y="283"/>
                  </a:lnTo>
                  <a:lnTo>
                    <a:pt x="296" y="282"/>
                  </a:lnTo>
                  <a:lnTo>
                    <a:pt x="296" y="280"/>
                  </a:lnTo>
                  <a:lnTo>
                    <a:pt x="301" y="279"/>
                  </a:lnTo>
                  <a:lnTo>
                    <a:pt x="307" y="277"/>
                  </a:lnTo>
                  <a:lnTo>
                    <a:pt x="309" y="277"/>
                  </a:lnTo>
                  <a:lnTo>
                    <a:pt x="310" y="275"/>
                  </a:lnTo>
                  <a:lnTo>
                    <a:pt x="309" y="274"/>
                  </a:lnTo>
                  <a:lnTo>
                    <a:pt x="307" y="272"/>
                  </a:lnTo>
                  <a:lnTo>
                    <a:pt x="309" y="272"/>
                  </a:lnTo>
                  <a:lnTo>
                    <a:pt x="310" y="272"/>
                  </a:lnTo>
                  <a:lnTo>
                    <a:pt x="312" y="274"/>
                  </a:lnTo>
                  <a:lnTo>
                    <a:pt x="314" y="272"/>
                  </a:lnTo>
                  <a:lnTo>
                    <a:pt x="326" y="267"/>
                  </a:lnTo>
                  <a:lnTo>
                    <a:pt x="329" y="264"/>
                  </a:lnTo>
                  <a:lnTo>
                    <a:pt x="333" y="264"/>
                  </a:lnTo>
                  <a:lnTo>
                    <a:pt x="337" y="261"/>
                  </a:lnTo>
                  <a:lnTo>
                    <a:pt x="339" y="261"/>
                  </a:lnTo>
                  <a:lnTo>
                    <a:pt x="342" y="260"/>
                  </a:lnTo>
                  <a:lnTo>
                    <a:pt x="345" y="260"/>
                  </a:lnTo>
                  <a:lnTo>
                    <a:pt x="350" y="258"/>
                  </a:lnTo>
                  <a:lnTo>
                    <a:pt x="355" y="256"/>
                  </a:lnTo>
                  <a:lnTo>
                    <a:pt x="356" y="256"/>
                  </a:lnTo>
                  <a:lnTo>
                    <a:pt x="358" y="256"/>
                  </a:lnTo>
                  <a:lnTo>
                    <a:pt x="359" y="258"/>
                  </a:lnTo>
                  <a:lnTo>
                    <a:pt x="359" y="260"/>
                  </a:lnTo>
                  <a:lnTo>
                    <a:pt x="358" y="260"/>
                  </a:lnTo>
                  <a:lnTo>
                    <a:pt x="359" y="261"/>
                  </a:lnTo>
                  <a:lnTo>
                    <a:pt x="359" y="261"/>
                  </a:lnTo>
                  <a:lnTo>
                    <a:pt x="361" y="261"/>
                  </a:lnTo>
                  <a:lnTo>
                    <a:pt x="363" y="260"/>
                  </a:lnTo>
                  <a:lnTo>
                    <a:pt x="366" y="258"/>
                  </a:lnTo>
                  <a:lnTo>
                    <a:pt x="366" y="258"/>
                  </a:lnTo>
                  <a:lnTo>
                    <a:pt x="364" y="256"/>
                  </a:lnTo>
                  <a:lnTo>
                    <a:pt x="364" y="255"/>
                  </a:lnTo>
                  <a:lnTo>
                    <a:pt x="361" y="255"/>
                  </a:lnTo>
                  <a:lnTo>
                    <a:pt x="361" y="255"/>
                  </a:lnTo>
                  <a:lnTo>
                    <a:pt x="366" y="252"/>
                  </a:lnTo>
                  <a:lnTo>
                    <a:pt x="375" y="247"/>
                  </a:lnTo>
                  <a:lnTo>
                    <a:pt x="381" y="244"/>
                  </a:lnTo>
                  <a:lnTo>
                    <a:pt x="388" y="244"/>
                  </a:lnTo>
                  <a:lnTo>
                    <a:pt x="391" y="244"/>
                  </a:lnTo>
                  <a:lnTo>
                    <a:pt x="389" y="245"/>
                  </a:lnTo>
                  <a:lnTo>
                    <a:pt x="383" y="245"/>
                  </a:lnTo>
                  <a:lnTo>
                    <a:pt x="381" y="247"/>
                  </a:lnTo>
                  <a:lnTo>
                    <a:pt x="381" y="247"/>
                  </a:lnTo>
                  <a:lnTo>
                    <a:pt x="383" y="247"/>
                  </a:lnTo>
                  <a:lnTo>
                    <a:pt x="385" y="249"/>
                  </a:lnTo>
                  <a:lnTo>
                    <a:pt x="383" y="249"/>
                  </a:lnTo>
                  <a:lnTo>
                    <a:pt x="383" y="249"/>
                  </a:lnTo>
                  <a:lnTo>
                    <a:pt x="381" y="252"/>
                  </a:lnTo>
                  <a:lnTo>
                    <a:pt x="381" y="253"/>
                  </a:lnTo>
                  <a:lnTo>
                    <a:pt x="383" y="256"/>
                  </a:lnTo>
                  <a:lnTo>
                    <a:pt x="383" y="258"/>
                  </a:lnTo>
                  <a:lnTo>
                    <a:pt x="381" y="260"/>
                  </a:lnTo>
                  <a:lnTo>
                    <a:pt x="380" y="260"/>
                  </a:lnTo>
                  <a:lnTo>
                    <a:pt x="378" y="260"/>
                  </a:lnTo>
                  <a:lnTo>
                    <a:pt x="375" y="261"/>
                  </a:lnTo>
                  <a:lnTo>
                    <a:pt x="374" y="261"/>
                  </a:lnTo>
                  <a:lnTo>
                    <a:pt x="374" y="263"/>
                  </a:lnTo>
                  <a:lnTo>
                    <a:pt x="375" y="263"/>
                  </a:lnTo>
                  <a:lnTo>
                    <a:pt x="377" y="263"/>
                  </a:lnTo>
                  <a:lnTo>
                    <a:pt x="383" y="264"/>
                  </a:lnTo>
                  <a:lnTo>
                    <a:pt x="385" y="264"/>
                  </a:lnTo>
                  <a:lnTo>
                    <a:pt x="386" y="263"/>
                  </a:lnTo>
                  <a:lnTo>
                    <a:pt x="388" y="263"/>
                  </a:lnTo>
                  <a:lnTo>
                    <a:pt x="389" y="263"/>
                  </a:lnTo>
                  <a:lnTo>
                    <a:pt x="391" y="263"/>
                  </a:lnTo>
                  <a:lnTo>
                    <a:pt x="392" y="263"/>
                  </a:lnTo>
                  <a:lnTo>
                    <a:pt x="394" y="264"/>
                  </a:lnTo>
                  <a:lnTo>
                    <a:pt x="397" y="264"/>
                  </a:lnTo>
                  <a:lnTo>
                    <a:pt x="397" y="260"/>
                  </a:lnTo>
                  <a:lnTo>
                    <a:pt x="400" y="258"/>
                  </a:lnTo>
                  <a:lnTo>
                    <a:pt x="405" y="255"/>
                  </a:lnTo>
                  <a:lnTo>
                    <a:pt x="408" y="255"/>
                  </a:lnTo>
                  <a:lnTo>
                    <a:pt x="411" y="253"/>
                  </a:lnTo>
                  <a:lnTo>
                    <a:pt x="415" y="253"/>
                  </a:lnTo>
                  <a:lnTo>
                    <a:pt x="418" y="253"/>
                  </a:lnTo>
                  <a:lnTo>
                    <a:pt x="422" y="253"/>
                  </a:lnTo>
                  <a:lnTo>
                    <a:pt x="427" y="255"/>
                  </a:lnTo>
                  <a:lnTo>
                    <a:pt x="430" y="255"/>
                  </a:lnTo>
                  <a:lnTo>
                    <a:pt x="433" y="253"/>
                  </a:lnTo>
                  <a:lnTo>
                    <a:pt x="445" y="247"/>
                  </a:lnTo>
                  <a:lnTo>
                    <a:pt x="446" y="249"/>
                  </a:lnTo>
                  <a:lnTo>
                    <a:pt x="448" y="247"/>
                  </a:lnTo>
                  <a:lnTo>
                    <a:pt x="456" y="244"/>
                  </a:lnTo>
                  <a:lnTo>
                    <a:pt x="457" y="244"/>
                  </a:lnTo>
                  <a:lnTo>
                    <a:pt x="457" y="245"/>
                  </a:lnTo>
                  <a:lnTo>
                    <a:pt x="459" y="247"/>
                  </a:lnTo>
                  <a:lnTo>
                    <a:pt x="460" y="249"/>
                  </a:lnTo>
                  <a:lnTo>
                    <a:pt x="462" y="250"/>
                  </a:lnTo>
                  <a:lnTo>
                    <a:pt x="460" y="252"/>
                  </a:lnTo>
                  <a:lnTo>
                    <a:pt x="460" y="252"/>
                  </a:lnTo>
                  <a:lnTo>
                    <a:pt x="459" y="253"/>
                  </a:lnTo>
                  <a:lnTo>
                    <a:pt x="459" y="258"/>
                  </a:lnTo>
                  <a:lnTo>
                    <a:pt x="462" y="260"/>
                  </a:lnTo>
                  <a:lnTo>
                    <a:pt x="465" y="261"/>
                  </a:lnTo>
                  <a:lnTo>
                    <a:pt x="467" y="261"/>
                  </a:lnTo>
                  <a:lnTo>
                    <a:pt x="468" y="260"/>
                  </a:lnTo>
                  <a:lnTo>
                    <a:pt x="470" y="260"/>
                  </a:lnTo>
                  <a:lnTo>
                    <a:pt x="470" y="260"/>
                  </a:lnTo>
                  <a:lnTo>
                    <a:pt x="470" y="258"/>
                  </a:lnTo>
                  <a:lnTo>
                    <a:pt x="470" y="256"/>
                  </a:lnTo>
                  <a:lnTo>
                    <a:pt x="470" y="255"/>
                  </a:lnTo>
                  <a:lnTo>
                    <a:pt x="470" y="252"/>
                  </a:lnTo>
                  <a:lnTo>
                    <a:pt x="473" y="252"/>
                  </a:lnTo>
                  <a:lnTo>
                    <a:pt x="478" y="252"/>
                  </a:lnTo>
                  <a:lnTo>
                    <a:pt x="481" y="250"/>
                  </a:lnTo>
                  <a:lnTo>
                    <a:pt x="482" y="247"/>
                  </a:lnTo>
                  <a:lnTo>
                    <a:pt x="484" y="244"/>
                  </a:lnTo>
                  <a:lnTo>
                    <a:pt x="484" y="241"/>
                  </a:lnTo>
                  <a:lnTo>
                    <a:pt x="481" y="241"/>
                  </a:lnTo>
                  <a:lnTo>
                    <a:pt x="476" y="233"/>
                  </a:lnTo>
                  <a:lnTo>
                    <a:pt x="473" y="230"/>
                  </a:lnTo>
                  <a:lnTo>
                    <a:pt x="474" y="228"/>
                  </a:lnTo>
                  <a:lnTo>
                    <a:pt x="479" y="227"/>
                  </a:lnTo>
                  <a:lnTo>
                    <a:pt x="482" y="223"/>
                  </a:lnTo>
                  <a:lnTo>
                    <a:pt x="484" y="223"/>
                  </a:lnTo>
                  <a:lnTo>
                    <a:pt x="486" y="222"/>
                  </a:lnTo>
                  <a:lnTo>
                    <a:pt x="497" y="225"/>
                  </a:lnTo>
                  <a:lnTo>
                    <a:pt x="509" y="225"/>
                  </a:lnTo>
                  <a:lnTo>
                    <a:pt x="520" y="227"/>
                  </a:lnTo>
                  <a:lnTo>
                    <a:pt x="531" y="231"/>
                  </a:lnTo>
                  <a:lnTo>
                    <a:pt x="538" y="233"/>
                  </a:lnTo>
                  <a:lnTo>
                    <a:pt x="542" y="236"/>
                  </a:lnTo>
                  <a:lnTo>
                    <a:pt x="542" y="238"/>
                  </a:lnTo>
                  <a:lnTo>
                    <a:pt x="544" y="238"/>
                  </a:lnTo>
                  <a:lnTo>
                    <a:pt x="549" y="239"/>
                  </a:lnTo>
                  <a:lnTo>
                    <a:pt x="552" y="239"/>
                  </a:lnTo>
                  <a:lnTo>
                    <a:pt x="553" y="241"/>
                  </a:lnTo>
                  <a:lnTo>
                    <a:pt x="555" y="242"/>
                  </a:lnTo>
                  <a:lnTo>
                    <a:pt x="560" y="244"/>
                  </a:lnTo>
                  <a:lnTo>
                    <a:pt x="563" y="245"/>
                  </a:lnTo>
                  <a:lnTo>
                    <a:pt x="564" y="245"/>
                  </a:lnTo>
                  <a:lnTo>
                    <a:pt x="569" y="247"/>
                  </a:lnTo>
                  <a:lnTo>
                    <a:pt x="572" y="247"/>
                  </a:lnTo>
                  <a:lnTo>
                    <a:pt x="574" y="250"/>
                  </a:lnTo>
                  <a:lnTo>
                    <a:pt x="582" y="255"/>
                  </a:lnTo>
                  <a:lnTo>
                    <a:pt x="583" y="256"/>
                  </a:lnTo>
                  <a:lnTo>
                    <a:pt x="590" y="260"/>
                  </a:lnTo>
                  <a:lnTo>
                    <a:pt x="593" y="261"/>
                  </a:lnTo>
                  <a:lnTo>
                    <a:pt x="594" y="261"/>
                  </a:lnTo>
                  <a:lnTo>
                    <a:pt x="599" y="255"/>
                  </a:lnTo>
                  <a:lnTo>
                    <a:pt x="602" y="249"/>
                  </a:lnTo>
                  <a:lnTo>
                    <a:pt x="604" y="245"/>
                  </a:lnTo>
                  <a:lnTo>
                    <a:pt x="601" y="245"/>
                  </a:lnTo>
                  <a:lnTo>
                    <a:pt x="597" y="247"/>
                  </a:lnTo>
                  <a:lnTo>
                    <a:pt x="596" y="245"/>
                  </a:lnTo>
                  <a:lnTo>
                    <a:pt x="594" y="245"/>
                  </a:lnTo>
                  <a:lnTo>
                    <a:pt x="591" y="242"/>
                  </a:lnTo>
                  <a:lnTo>
                    <a:pt x="588" y="238"/>
                  </a:lnTo>
                  <a:lnTo>
                    <a:pt x="588" y="233"/>
                  </a:lnTo>
                  <a:lnTo>
                    <a:pt x="586" y="233"/>
                  </a:lnTo>
                  <a:lnTo>
                    <a:pt x="583" y="231"/>
                  </a:lnTo>
                  <a:lnTo>
                    <a:pt x="582" y="230"/>
                  </a:lnTo>
                  <a:lnTo>
                    <a:pt x="574" y="227"/>
                  </a:lnTo>
                  <a:lnTo>
                    <a:pt x="572" y="228"/>
                  </a:lnTo>
                  <a:lnTo>
                    <a:pt x="571" y="230"/>
                  </a:lnTo>
                  <a:lnTo>
                    <a:pt x="571" y="230"/>
                  </a:lnTo>
                  <a:lnTo>
                    <a:pt x="571" y="228"/>
                  </a:lnTo>
                  <a:lnTo>
                    <a:pt x="569" y="228"/>
                  </a:lnTo>
                  <a:lnTo>
                    <a:pt x="569" y="225"/>
                  </a:lnTo>
                  <a:lnTo>
                    <a:pt x="569" y="223"/>
                  </a:lnTo>
                  <a:lnTo>
                    <a:pt x="571" y="219"/>
                  </a:lnTo>
                  <a:lnTo>
                    <a:pt x="574" y="219"/>
                  </a:lnTo>
                  <a:lnTo>
                    <a:pt x="574" y="219"/>
                  </a:lnTo>
                  <a:lnTo>
                    <a:pt x="575" y="216"/>
                  </a:lnTo>
                  <a:lnTo>
                    <a:pt x="575" y="214"/>
                  </a:lnTo>
                  <a:lnTo>
                    <a:pt x="574" y="212"/>
                  </a:lnTo>
                  <a:lnTo>
                    <a:pt x="574" y="211"/>
                  </a:lnTo>
                  <a:lnTo>
                    <a:pt x="575" y="206"/>
                  </a:lnTo>
                  <a:lnTo>
                    <a:pt x="577" y="200"/>
                  </a:lnTo>
                  <a:lnTo>
                    <a:pt x="575" y="198"/>
                  </a:lnTo>
                  <a:lnTo>
                    <a:pt x="574" y="197"/>
                  </a:lnTo>
                  <a:lnTo>
                    <a:pt x="569" y="198"/>
                  </a:lnTo>
                  <a:lnTo>
                    <a:pt x="568" y="197"/>
                  </a:lnTo>
                  <a:lnTo>
                    <a:pt x="568" y="197"/>
                  </a:lnTo>
                  <a:lnTo>
                    <a:pt x="568" y="195"/>
                  </a:lnTo>
                  <a:lnTo>
                    <a:pt x="569" y="193"/>
                  </a:lnTo>
                  <a:lnTo>
                    <a:pt x="571" y="190"/>
                  </a:lnTo>
                  <a:lnTo>
                    <a:pt x="568" y="192"/>
                  </a:lnTo>
                  <a:lnTo>
                    <a:pt x="568" y="190"/>
                  </a:lnTo>
                  <a:lnTo>
                    <a:pt x="569" y="189"/>
                  </a:lnTo>
                  <a:lnTo>
                    <a:pt x="571" y="186"/>
                  </a:lnTo>
                  <a:lnTo>
                    <a:pt x="577" y="184"/>
                  </a:lnTo>
                  <a:lnTo>
                    <a:pt x="580" y="181"/>
                  </a:lnTo>
                  <a:lnTo>
                    <a:pt x="586" y="178"/>
                  </a:lnTo>
                  <a:lnTo>
                    <a:pt x="591" y="175"/>
                  </a:lnTo>
                  <a:lnTo>
                    <a:pt x="593" y="170"/>
                  </a:lnTo>
                  <a:lnTo>
                    <a:pt x="596" y="165"/>
                  </a:lnTo>
                  <a:lnTo>
                    <a:pt x="599" y="156"/>
                  </a:lnTo>
                  <a:lnTo>
                    <a:pt x="602" y="148"/>
                  </a:lnTo>
                  <a:lnTo>
                    <a:pt x="607" y="140"/>
                  </a:lnTo>
                  <a:lnTo>
                    <a:pt x="610" y="138"/>
                  </a:lnTo>
                  <a:lnTo>
                    <a:pt x="612" y="138"/>
                  </a:lnTo>
                  <a:lnTo>
                    <a:pt x="612" y="140"/>
                  </a:lnTo>
                  <a:lnTo>
                    <a:pt x="610" y="140"/>
                  </a:lnTo>
                  <a:lnTo>
                    <a:pt x="610" y="141"/>
                  </a:lnTo>
                  <a:lnTo>
                    <a:pt x="612" y="141"/>
                  </a:lnTo>
                  <a:lnTo>
                    <a:pt x="613" y="141"/>
                  </a:lnTo>
                  <a:lnTo>
                    <a:pt x="618" y="141"/>
                  </a:lnTo>
                  <a:lnTo>
                    <a:pt x="626" y="141"/>
                  </a:lnTo>
                  <a:lnTo>
                    <a:pt x="637" y="141"/>
                  </a:lnTo>
                  <a:lnTo>
                    <a:pt x="638" y="141"/>
                  </a:lnTo>
                  <a:lnTo>
                    <a:pt x="643" y="143"/>
                  </a:lnTo>
                  <a:lnTo>
                    <a:pt x="646" y="143"/>
                  </a:lnTo>
                  <a:lnTo>
                    <a:pt x="651" y="145"/>
                  </a:lnTo>
                  <a:lnTo>
                    <a:pt x="654" y="146"/>
                  </a:lnTo>
                  <a:lnTo>
                    <a:pt x="656" y="146"/>
                  </a:lnTo>
                  <a:lnTo>
                    <a:pt x="656" y="152"/>
                  </a:lnTo>
                  <a:lnTo>
                    <a:pt x="656" y="157"/>
                  </a:lnTo>
                  <a:lnTo>
                    <a:pt x="654" y="164"/>
                  </a:lnTo>
                  <a:lnTo>
                    <a:pt x="653" y="165"/>
                  </a:lnTo>
                  <a:lnTo>
                    <a:pt x="650" y="170"/>
                  </a:lnTo>
                  <a:lnTo>
                    <a:pt x="648" y="175"/>
                  </a:lnTo>
                  <a:lnTo>
                    <a:pt x="646" y="176"/>
                  </a:lnTo>
                  <a:lnTo>
                    <a:pt x="643" y="178"/>
                  </a:lnTo>
                  <a:lnTo>
                    <a:pt x="643" y="179"/>
                  </a:lnTo>
                  <a:lnTo>
                    <a:pt x="643" y="181"/>
                  </a:lnTo>
                  <a:lnTo>
                    <a:pt x="646" y="184"/>
                  </a:lnTo>
                  <a:lnTo>
                    <a:pt x="653" y="189"/>
                  </a:lnTo>
                  <a:lnTo>
                    <a:pt x="654" y="193"/>
                  </a:lnTo>
                  <a:lnTo>
                    <a:pt x="656" y="197"/>
                  </a:lnTo>
                  <a:lnTo>
                    <a:pt x="654" y="206"/>
                  </a:lnTo>
                  <a:lnTo>
                    <a:pt x="654" y="208"/>
                  </a:lnTo>
                  <a:lnTo>
                    <a:pt x="653" y="209"/>
                  </a:lnTo>
                  <a:lnTo>
                    <a:pt x="651" y="211"/>
                  </a:lnTo>
                  <a:lnTo>
                    <a:pt x="653" y="214"/>
                  </a:lnTo>
                  <a:lnTo>
                    <a:pt x="653" y="223"/>
                  </a:lnTo>
                  <a:lnTo>
                    <a:pt x="654" y="231"/>
                  </a:lnTo>
                  <a:lnTo>
                    <a:pt x="653" y="234"/>
                  </a:lnTo>
                  <a:lnTo>
                    <a:pt x="653" y="241"/>
                  </a:lnTo>
                  <a:lnTo>
                    <a:pt x="653" y="242"/>
                  </a:lnTo>
                  <a:lnTo>
                    <a:pt x="653" y="245"/>
                  </a:lnTo>
                  <a:lnTo>
                    <a:pt x="654" y="247"/>
                  </a:lnTo>
                  <a:lnTo>
                    <a:pt x="656" y="249"/>
                  </a:lnTo>
                  <a:lnTo>
                    <a:pt x="662" y="252"/>
                  </a:lnTo>
                  <a:lnTo>
                    <a:pt x="667" y="255"/>
                  </a:lnTo>
                  <a:lnTo>
                    <a:pt x="667" y="256"/>
                  </a:lnTo>
                  <a:lnTo>
                    <a:pt x="667" y="258"/>
                  </a:lnTo>
                  <a:lnTo>
                    <a:pt x="665" y="258"/>
                  </a:lnTo>
                  <a:lnTo>
                    <a:pt x="662" y="263"/>
                  </a:lnTo>
                  <a:lnTo>
                    <a:pt x="661" y="264"/>
                  </a:lnTo>
                  <a:lnTo>
                    <a:pt x="661" y="267"/>
                  </a:lnTo>
                  <a:lnTo>
                    <a:pt x="662" y="271"/>
                  </a:lnTo>
                  <a:lnTo>
                    <a:pt x="661" y="272"/>
                  </a:lnTo>
                  <a:lnTo>
                    <a:pt x="661" y="275"/>
                  </a:lnTo>
                  <a:lnTo>
                    <a:pt x="659" y="277"/>
                  </a:lnTo>
                  <a:lnTo>
                    <a:pt x="653" y="280"/>
                  </a:lnTo>
                  <a:lnTo>
                    <a:pt x="642" y="294"/>
                  </a:lnTo>
                  <a:lnTo>
                    <a:pt x="640" y="296"/>
                  </a:lnTo>
                  <a:lnTo>
                    <a:pt x="635" y="294"/>
                  </a:lnTo>
                  <a:lnTo>
                    <a:pt x="637" y="297"/>
                  </a:lnTo>
                  <a:lnTo>
                    <a:pt x="638" y="301"/>
                  </a:lnTo>
                  <a:lnTo>
                    <a:pt x="638" y="302"/>
                  </a:lnTo>
                  <a:lnTo>
                    <a:pt x="635" y="302"/>
                  </a:lnTo>
                  <a:lnTo>
                    <a:pt x="631" y="304"/>
                  </a:lnTo>
                  <a:lnTo>
                    <a:pt x="629" y="305"/>
                  </a:lnTo>
                  <a:lnTo>
                    <a:pt x="626" y="305"/>
                  </a:lnTo>
                  <a:lnTo>
                    <a:pt x="624" y="305"/>
                  </a:lnTo>
                  <a:lnTo>
                    <a:pt x="621" y="304"/>
                  </a:lnTo>
                  <a:lnTo>
                    <a:pt x="621" y="302"/>
                  </a:lnTo>
                  <a:lnTo>
                    <a:pt x="623" y="302"/>
                  </a:lnTo>
                  <a:lnTo>
                    <a:pt x="624" y="301"/>
                  </a:lnTo>
                  <a:lnTo>
                    <a:pt x="626" y="301"/>
                  </a:lnTo>
                  <a:lnTo>
                    <a:pt x="624" y="301"/>
                  </a:lnTo>
                  <a:lnTo>
                    <a:pt x="624" y="301"/>
                  </a:lnTo>
                  <a:lnTo>
                    <a:pt x="623" y="302"/>
                  </a:lnTo>
                  <a:lnTo>
                    <a:pt x="620" y="302"/>
                  </a:lnTo>
                  <a:lnTo>
                    <a:pt x="616" y="301"/>
                  </a:lnTo>
                  <a:lnTo>
                    <a:pt x="615" y="297"/>
                  </a:lnTo>
                  <a:lnTo>
                    <a:pt x="613" y="297"/>
                  </a:lnTo>
                  <a:lnTo>
                    <a:pt x="612" y="299"/>
                  </a:lnTo>
                  <a:lnTo>
                    <a:pt x="604" y="297"/>
                  </a:lnTo>
                  <a:lnTo>
                    <a:pt x="602" y="299"/>
                  </a:lnTo>
                  <a:lnTo>
                    <a:pt x="601" y="299"/>
                  </a:lnTo>
                  <a:lnTo>
                    <a:pt x="602" y="299"/>
                  </a:lnTo>
                  <a:lnTo>
                    <a:pt x="602" y="301"/>
                  </a:lnTo>
                  <a:lnTo>
                    <a:pt x="604" y="302"/>
                  </a:lnTo>
                  <a:lnTo>
                    <a:pt x="604" y="304"/>
                  </a:lnTo>
                  <a:lnTo>
                    <a:pt x="607" y="305"/>
                  </a:lnTo>
                  <a:lnTo>
                    <a:pt x="612" y="307"/>
                  </a:lnTo>
                  <a:lnTo>
                    <a:pt x="615" y="308"/>
                  </a:lnTo>
                  <a:lnTo>
                    <a:pt x="621" y="310"/>
                  </a:lnTo>
                  <a:lnTo>
                    <a:pt x="632" y="310"/>
                  </a:lnTo>
                  <a:lnTo>
                    <a:pt x="635" y="310"/>
                  </a:lnTo>
                  <a:lnTo>
                    <a:pt x="638" y="310"/>
                  </a:lnTo>
                  <a:lnTo>
                    <a:pt x="643" y="312"/>
                  </a:lnTo>
                  <a:lnTo>
                    <a:pt x="645" y="312"/>
                  </a:lnTo>
                  <a:lnTo>
                    <a:pt x="650" y="310"/>
                  </a:lnTo>
                  <a:lnTo>
                    <a:pt x="650" y="305"/>
                  </a:lnTo>
                  <a:lnTo>
                    <a:pt x="651" y="305"/>
                  </a:lnTo>
                  <a:lnTo>
                    <a:pt x="664" y="299"/>
                  </a:lnTo>
                  <a:lnTo>
                    <a:pt x="667" y="297"/>
                  </a:lnTo>
                  <a:lnTo>
                    <a:pt x="670" y="294"/>
                  </a:lnTo>
                  <a:lnTo>
                    <a:pt x="672" y="293"/>
                  </a:lnTo>
                  <a:lnTo>
                    <a:pt x="673" y="286"/>
                  </a:lnTo>
                  <a:lnTo>
                    <a:pt x="675" y="283"/>
                  </a:lnTo>
                  <a:lnTo>
                    <a:pt x="683" y="277"/>
                  </a:lnTo>
                  <a:lnTo>
                    <a:pt x="684" y="275"/>
                  </a:lnTo>
                  <a:lnTo>
                    <a:pt x="684" y="272"/>
                  </a:lnTo>
                  <a:lnTo>
                    <a:pt x="684" y="269"/>
                  </a:lnTo>
                  <a:lnTo>
                    <a:pt x="684" y="267"/>
                  </a:lnTo>
                  <a:lnTo>
                    <a:pt x="683" y="264"/>
                  </a:lnTo>
                  <a:lnTo>
                    <a:pt x="681" y="261"/>
                  </a:lnTo>
                  <a:lnTo>
                    <a:pt x="679" y="260"/>
                  </a:lnTo>
                  <a:lnTo>
                    <a:pt x="681" y="253"/>
                  </a:lnTo>
                  <a:lnTo>
                    <a:pt x="683" y="250"/>
                  </a:lnTo>
                  <a:lnTo>
                    <a:pt x="691" y="247"/>
                  </a:lnTo>
                  <a:lnTo>
                    <a:pt x="697" y="247"/>
                  </a:lnTo>
                  <a:lnTo>
                    <a:pt x="705" y="245"/>
                  </a:lnTo>
                  <a:lnTo>
                    <a:pt x="706" y="244"/>
                  </a:lnTo>
                  <a:lnTo>
                    <a:pt x="709" y="245"/>
                  </a:lnTo>
                  <a:lnTo>
                    <a:pt x="711" y="247"/>
                  </a:lnTo>
                  <a:lnTo>
                    <a:pt x="713" y="250"/>
                  </a:lnTo>
                  <a:lnTo>
                    <a:pt x="719" y="255"/>
                  </a:lnTo>
                  <a:lnTo>
                    <a:pt x="720" y="258"/>
                  </a:lnTo>
                  <a:lnTo>
                    <a:pt x="720" y="261"/>
                  </a:lnTo>
                  <a:lnTo>
                    <a:pt x="720" y="271"/>
                  </a:lnTo>
                  <a:lnTo>
                    <a:pt x="719" y="275"/>
                  </a:lnTo>
                  <a:lnTo>
                    <a:pt x="722" y="275"/>
                  </a:lnTo>
                  <a:lnTo>
                    <a:pt x="722" y="277"/>
                  </a:lnTo>
                  <a:lnTo>
                    <a:pt x="725" y="279"/>
                  </a:lnTo>
                  <a:lnTo>
                    <a:pt x="727" y="280"/>
                  </a:lnTo>
                  <a:lnTo>
                    <a:pt x="728" y="280"/>
                  </a:lnTo>
                  <a:lnTo>
                    <a:pt x="732" y="280"/>
                  </a:lnTo>
                  <a:lnTo>
                    <a:pt x="739" y="280"/>
                  </a:lnTo>
                  <a:lnTo>
                    <a:pt x="744" y="280"/>
                  </a:lnTo>
                  <a:lnTo>
                    <a:pt x="744" y="279"/>
                  </a:lnTo>
                  <a:lnTo>
                    <a:pt x="744" y="279"/>
                  </a:lnTo>
                  <a:lnTo>
                    <a:pt x="739" y="279"/>
                  </a:lnTo>
                  <a:lnTo>
                    <a:pt x="733" y="277"/>
                  </a:lnTo>
                  <a:lnTo>
                    <a:pt x="725" y="275"/>
                  </a:lnTo>
                  <a:lnTo>
                    <a:pt x="724" y="272"/>
                  </a:lnTo>
                  <a:lnTo>
                    <a:pt x="725" y="269"/>
                  </a:lnTo>
                  <a:lnTo>
                    <a:pt x="727" y="264"/>
                  </a:lnTo>
                  <a:lnTo>
                    <a:pt x="728" y="264"/>
                  </a:lnTo>
                  <a:lnTo>
                    <a:pt x="730" y="264"/>
                  </a:lnTo>
                  <a:lnTo>
                    <a:pt x="732" y="263"/>
                  </a:lnTo>
                  <a:lnTo>
                    <a:pt x="730" y="260"/>
                  </a:lnTo>
                  <a:lnTo>
                    <a:pt x="730" y="258"/>
                  </a:lnTo>
                  <a:lnTo>
                    <a:pt x="728" y="253"/>
                  </a:lnTo>
                  <a:lnTo>
                    <a:pt x="727" y="247"/>
                  </a:lnTo>
                  <a:lnTo>
                    <a:pt x="724" y="247"/>
                  </a:lnTo>
                  <a:lnTo>
                    <a:pt x="722" y="245"/>
                  </a:lnTo>
                  <a:lnTo>
                    <a:pt x="711" y="241"/>
                  </a:lnTo>
                  <a:lnTo>
                    <a:pt x="703" y="238"/>
                  </a:lnTo>
                  <a:lnTo>
                    <a:pt x="697" y="238"/>
                  </a:lnTo>
                  <a:lnTo>
                    <a:pt x="694" y="238"/>
                  </a:lnTo>
                  <a:lnTo>
                    <a:pt x="689" y="241"/>
                  </a:lnTo>
                  <a:lnTo>
                    <a:pt x="686" y="242"/>
                  </a:lnTo>
                  <a:lnTo>
                    <a:pt x="679" y="241"/>
                  </a:lnTo>
                  <a:lnTo>
                    <a:pt x="673" y="241"/>
                  </a:lnTo>
                  <a:lnTo>
                    <a:pt x="672" y="241"/>
                  </a:lnTo>
                  <a:lnTo>
                    <a:pt x="670" y="239"/>
                  </a:lnTo>
                  <a:lnTo>
                    <a:pt x="672" y="234"/>
                  </a:lnTo>
                  <a:lnTo>
                    <a:pt x="672" y="231"/>
                  </a:lnTo>
                  <a:lnTo>
                    <a:pt x="668" y="228"/>
                  </a:lnTo>
                  <a:lnTo>
                    <a:pt x="667" y="227"/>
                  </a:lnTo>
                  <a:lnTo>
                    <a:pt x="667" y="223"/>
                  </a:lnTo>
                  <a:lnTo>
                    <a:pt x="672" y="214"/>
                  </a:lnTo>
                  <a:lnTo>
                    <a:pt x="673" y="212"/>
                  </a:lnTo>
                  <a:lnTo>
                    <a:pt x="676" y="208"/>
                  </a:lnTo>
                  <a:lnTo>
                    <a:pt x="678" y="203"/>
                  </a:lnTo>
                  <a:lnTo>
                    <a:pt x="678" y="201"/>
                  </a:lnTo>
                  <a:lnTo>
                    <a:pt x="670" y="190"/>
                  </a:lnTo>
                  <a:lnTo>
                    <a:pt x="667" y="187"/>
                  </a:lnTo>
                  <a:lnTo>
                    <a:pt x="667" y="186"/>
                  </a:lnTo>
                  <a:lnTo>
                    <a:pt x="664" y="184"/>
                  </a:lnTo>
                  <a:lnTo>
                    <a:pt x="661" y="182"/>
                  </a:lnTo>
                  <a:lnTo>
                    <a:pt x="661" y="181"/>
                  </a:lnTo>
                  <a:lnTo>
                    <a:pt x="668" y="170"/>
                  </a:lnTo>
                  <a:lnTo>
                    <a:pt x="673" y="168"/>
                  </a:lnTo>
                  <a:lnTo>
                    <a:pt x="678" y="167"/>
                  </a:lnTo>
                  <a:lnTo>
                    <a:pt x="681" y="165"/>
                  </a:lnTo>
                  <a:lnTo>
                    <a:pt x="686" y="164"/>
                  </a:lnTo>
                  <a:lnTo>
                    <a:pt x="687" y="162"/>
                  </a:lnTo>
                  <a:lnTo>
                    <a:pt x="689" y="160"/>
                  </a:lnTo>
                  <a:lnTo>
                    <a:pt x="689" y="159"/>
                  </a:lnTo>
                  <a:lnTo>
                    <a:pt x="689" y="154"/>
                  </a:lnTo>
                  <a:lnTo>
                    <a:pt x="689" y="151"/>
                  </a:lnTo>
                  <a:lnTo>
                    <a:pt x="687" y="149"/>
                  </a:lnTo>
                  <a:lnTo>
                    <a:pt x="686" y="146"/>
                  </a:lnTo>
                  <a:lnTo>
                    <a:pt x="684" y="143"/>
                  </a:lnTo>
                  <a:lnTo>
                    <a:pt x="686" y="143"/>
                  </a:lnTo>
                  <a:lnTo>
                    <a:pt x="687" y="143"/>
                  </a:lnTo>
                  <a:lnTo>
                    <a:pt x="691" y="143"/>
                  </a:lnTo>
                  <a:lnTo>
                    <a:pt x="694" y="145"/>
                  </a:lnTo>
                  <a:lnTo>
                    <a:pt x="695" y="148"/>
                  </a:lnTo>
                  <a:lnTo>
                    <a:pt x="697" y="149"/>
                  </a:lnTo>
                  <a:lnTo>
                    <a:pt x="697" y="152"/>
                  </a:lnTo>
                  <a:lnTo>
                    <a:pt x="697" y="154"/>
                  </a:lnTo>
                  <a:lnTo>
                    <a:pt x="697" y="156"/>
                  </a:lnTo>
                  <a:lnTo>
                    <a:pt x="698" y="156"/>
                  </a:lnTo>
                  <a:lnTo>
                    <a:pt x="698" y="157"/>
                  </a:lnTo>
                  <a:lnTo>
                    <a:pt x="698" y="159"/>
                  </a:lnTo>
                  <a:lnTo>
                    <a:pt x="697" y="159"/>
                  </a:lnTo>
                  <a:lnTo>
                    <a:pt x="695" y="160"/>
                  </a:lnTo>
                  <a:lnTo>
                    <a:pt x="694" y="167"/>
                  </a:lnTo>
                  <a:lnTo>
                    <a:pt x="692" y="167"/>
                  </a:lnTo>
                  <a:lnTo>
                    <a:pt x="692" y="171"/>
                  </a:lnTo>
                  <a:lnTo>
                    <a:pt x="695" y="175"/>
                  </a:lnTo>
                  <a:lnTo>
                    <a:pt x="695" y="178"/>
                  </a:lnTo>
                  <a:lnTo>
                    <a:pt x="694" y="179"/>
                  </a:lnTo>
                  <a:lnTo>
                    <a:pt x="692" y="181"/>
                  </a:lnTo>
                  <a:lnTo>
                    <a:pt x="692" y="182"/>
                  </a:lnTo>
                  <a:lnTo>
                    <a:pt x="692" y="184"/>
                  </a:lnTo>
                  <a:lnTo>
                    <a:pt x="698" y="186"/>
                  </a:lnTo>
                  <a:lnTo>
                    <a:pt x="705" y="187"/>
                  </a:lnTo>
                  <a:lnTo>
                    <a:pt x="713" y="187"/>
                  </a:lnTo>
                  <a:lnTo>
                    <a:pt x="716" y="189"/>
                  </a:lnTo>
                  <a:lnTo>
                    <a:pt x="717" y="187"/>
                  </a:lnTo>
                  <a:lnTo>
                    <a:pt x="725" y="189"/>
                  </a:lnTo>
                  <a:lnTo>
                    <a:pt x="732" y="193"/>
                  </a:lnTo>
                  <a:lnTo>
                    <a:pt x="736" y="195"/>
                  </a:lnTo>
                  <a:lnTo>
                    <a:pt x="739" y="195"/>
                  </a:lnTo>
                  <a:lnTo>
                    <a:pt x="746" y="195"/>
                  </a:lnTo>
                  <a:lnTo>
                    <a:pt x="746" y="193"/>
                  </a:lnTo>
                  <a:lnTo>
                    <a:pt x="747" y="192"/>
                  </a:lnTo>
                  <a:lnTo>
                    <a:pt x="744" y="192"/>
                  </a:lnTo>
                  <a:lnTo>
                    <a:pt x="743" y="193"/>
                  </a:lnTo>
                  <a:lnTo>
                    <a:pt x="743" y="193"/>
                  </a:lnTo>
                  <a:lnTo>
                    <a:pt x="739" y="192"/>
                  </a:lnTo>
                  <a:lnTo>
                    <a:pt x="738" y="192"/>
                  </a:lnTo>
                  <a:lnTo>
                    <a:pt x="736" y="190"/>
                  </a:lnTo>
                  <a:lnTo>
                    <a:pt x="735" y="186"/>
                  </a:lnTo>
                  <a:lnTo>
                    <a:pt x="730" y="184"/>
                  </a:lnTo>
                  <a:lnTo>
                    <a:pt x="727" y="184"/>
                  </a:lnTo>
                  <a:lnTo>
                    <a:pt x="724" y="184"/>
                  </a:lnTo>
                  <a:lnTo>
                    <a:pt x="719" y="181"/>
                  </a:lnTo>
                  <a:lnTo>
                    <a:pt x="716" y="181"/>
                  </a:lnTo>
                  <a:lnTo>
                    <a:pt x="709" y="178"/>
                  </a:lnTo>
                  <a:lnTo>
                    <a:pt x="706" y="176"/>
                  </a:lnTo>
                  <a:lnTo>
                    <a:pt x="706" y="175"/>
                  </a:lnTo>
                  <a:lnTo>
                    <a:pt x="703" y="170"/>
                  </a:lnTo>
                  <a:lnTo>
                    <a:pt x="703" y="168"/>
                  </a:lnTo>
                  <a:lnTo>
                    <a:pt x="705" y="168"/>
                  </a:lnTo>
                  <a:lnTo>
                    <a:pt x="708" y="165"/>
                  </a:lnTo>
                  <a:lnTo>
                    <a:pt x="716" y="165"/>
                  </a:lnTo>
                  <a:lnTo>
                    <a:pt x="717" y="165"/>
                  </a:lnTo>
                  <a:lnTo>
                    <a:pt x="725" y="170"/>
                  </a:lnTo>
                  <a:lnTo>
                    <a:pt x="728" y="170"/>
                  </a:lnTo>
                  <a:lnTo>
                    <a:pt x="735" y="168"/>
                  </a:lnTo>
                  <a:lnTo>
                    <a:pt x="735" y="167"/>
                  </a:lnTo>
                  <a:lnTo>
                    <a:pt x="733" y="165"/>
                  </a:lnTo>
                  <a:lnTo>
                    <a:pt x="732" y="164"/>
                  </a:lnTo>
                  <a:lnTo>
                    <a:pt x="728" y="162"/>
                  </a:lnTo>
                  <a:lnTo>
                    <a:pt x="724" y="164"/>
                  </a:lnTo>
                  <a:lnTo>
                    <a:pt x="722" y="164"/>
                  </a:lnTo>
                  <a:lnTo>
                    <a:pt x="724" y="162"/>
                  </a:lnTo>
                  <a:lnTo>
                    <a:pt x="724" y="160"/>
                  </a:lnTo>
                  <a:lnTo>
                    <a:pt x="725" y="160"/>
                  </a:lnTo>
                  <a:lnTo>
                    <a:pt x="727" y="159"/>
                  </a:lnTo>
                  <a:lnTo>
                    <a:pt x="732" y="157"/>
                  </a:lnTo>
                  <a:lnTo>
                    <a:pt x="735" y="156"/>
                  </a:lnTo>
                  <a:lnTo>
                    <a:pt x="738" y="156"/>
                  </a:lnTo>
                  <a:lnTo>
                    <a:pt x="752" y="156"/>
                  </a:lnTo>
                  <a:lnTo>
                    <a:pt x="760" y="160"/>
                  </a:lnTo>
                  <a:lnTo>
                    <a:pt x="768" y="162"/>
                  </a:lnTo>
                  <a:lnTo>
                    <a:pt x="771" y="164"/>
                  </a:lnTo>
                  <a:lnTo>
                    <a:pt x="771" y="164"/>
                  </a:lnTo>
                  <a:lnTo>
                    <a:pt x="773" y="164"/>
                  </a:lnTo>
                  <a:lnTo>
                    <a:pt x="773" y="167"/>
                  </a:lnTo>
                  <a:lnTo>
                    <a:pt x="782" y="173"/>
                  </a:lnTo>
                  <a:lnTo>
                    <a:pt x="784" y="173"/>
                  </a:lnTo>
                  <a:lnTo>
                    <a:pt x="790" y="173"/>
                  </a:lnTo>
                  <a:lnTo>
                    <a:pt x="798" y="173"/>
                  </a:lnTo>
                  <a:lnTo>
                    <a:pt x="799" y="171"/>
                  </a:lnTo>
                  <a:lnTo>
                    <a:pt x="804" y="173"/>
                  </a:lnTo>
                  <a:lnTo>
                    <a:pt x="806" y="173"/>
                  </a:lnTo>
                  <a:lnTo>
                    <a:pt x="807" y="175"/>
                  </a:lnTo>
                  <a:lnTo>
                    <a:pt x="806" y="176"/>
                  </a:lnTo>
                  <a:lnTo>
                    <a:pt x="806" y="178"/>
                  </a:lnTo>
                  <a:lnTo>
                    <a:pt x="802" y="181"/>
                  </a:lnTo>
                  <a:lnTo>
                    <a:pt x="802" y="181"/>
                  </a:lnTo>
                  <a:lnTo>
                    <a:pt x="796" y="184"/>
                  </a:lnTo>
                  <a:lnTo>
                    <a:pt x="795" y="186"/>
                  </a:lnTo>
                  <a:lnTo>
                    <a:pt x="793" y="190"/>
                  </a:lnTo>
                  <a:lnTo>
                    <a:pt x="793" y="190"/>
                  </a:lnTo>
                  <a:lnTo>
                    <a:pt x="793" y="192"/>
                  </a:lnTo>
                  <a:lnTo>
                    <a:pt x="793" y="195"/>
                  </a:lnTo>
                  <a:lnTo>
                    <a:pt x="795" y="198"/>
                  </a:lnTo>
                  <a:lnTo>
                    <a:pt x="793" y="200"/>
                  </a:lnTo>
                  <a:lnTo>
                    <a:pt x="791" y="203"/>
                  </a:lnTo>
                  <a:lnTo>
                    <a:pt x="791" y="206"/>
                  </a:lnTo>
                  <a:lnTo>
                    <a:pt x="793" y="208"/>
                  </a:lnTo>
                  <a:lnTo>
                    <a:pt x="793" y="208"/>
                  </a:lnTo>
                  <a:lnTo>
                    <a:pt x="793" y="206"/>
                  </a:lnTo>
                  <a:lnTo>
                    <a:pt x="793" y="204"/>
                  </a:lnTo>
                  <a:lnTo>
                    <a:pt x="796" y="201"/>
                  </a:lnTo>
                  <a:lnTo>
                    <a:pt x="798" y="195"/>
                  </a:lnTo>
                  <a:lnTo>
                    <a:pt x="799" y="193"/>
                  </a:lnTo>
                  <a:lnTo>
                    <a:pt x="802" y="193"/>
                  </a:lnTo>
                  <a:lnTo>
                    <a:pt x="804" y="195"/>
                  </a:lnTo>
                  <a:lnTo>
                    <a:pt x="804" y="197"/>
                  </a:lnTo>
                  <a:lnTo>
                    <a:pt x="804" y="201"/>
                  </a:lnTo>
                  <a:lnTo>
                    <a:pt x="804" y="203"/>
                  </a:lnTo>
                  <a:lnTo>
                    <a:pt x="802" y="208"/>
                  </a:lnTo>
                  <a:lnTo>
                    <a:pt x="799" y="211"/>
                  </a:lnTo>
                  <a:lnTo>
                    <a:pt x="799" y="212"/>
                  </a:lnTo>
                  <a:lnTo>
                    <a:pt x="801" y="214"/>
                  </a:lnTo>
                  <a:lnTo>
                    <a:pt x="801" y="216"/>
                  </a:lnTo>
                  <a:lnTo>
                    <a:pt x="802" y="217"/>
                  </a:lnTo>
                  <a:lnTo>
                    <a:pt x="804" y="216"/>
                  </a:lnTo>
                  <a:lnTo>
                    <a:pt x="806" y="216"/>
                  </a:lnTo>
                  <a:lnTo>
                    <a:pt x="806" y="214"/>
                  </a:lnTo>
                  <a:lnTo>
                    <a:pt x="806" y="212"/>
                  </a:lnTo>
                  <a:lnTo>
                    <a:pt x="804" y="211"/>
                  </a:lnTo>
                  <a:lnTo>
                    <a:pt x="807" y="211"/>
                  </a:lnTo>
                  <a:lnTo>
                    <a:pt x="810" y="209"/>
                  </a:lnTo>
                  <a:lnTo>
                    <a:pt x="814" y="208"/>
                  </a:lnTo>
                  <a:lnTo>
                    <a:pt x="814" y="206"/>
                  </a:lnTo>
                  <a:lnTo>
                    <a:pt x="814" y="204"/>
                  </a:lnTo>
                  <a:lnTo>
                    <a:pt x="814" y="201"/>
                  </a:lnTo>
                  <a:lnTo>
                    <a:pt x="812" y="198"/>
                  </a:lnTo>
                  <a:lnTo>
                    <a:pt x="809" y="193"/>
                  </a:lnTo>
                  <a:lnTo>
                    <a:pt x="806" y="190"/>
                  </a:lnTo>
                  <a:lnTo>
                    <a:pt x="807" y="186"/>
                  </a:lnTo>
                  <a:lnTo>
                    <a:pt x="810" y="181"/>
                  </a:lnTo>
                  <a:lnTo>
                    <a:pt x="812" y="179"/>
                  </a:lnTo>
                  <a:lnTo>
                    <a:pt x="812" y="178"/>
                  </a:lnTo>
                  <a:lnTo>
                    <a:pt x="812" y="176"/>
                  </a:lnTo>
                  <a:lnTo>
                    <a:pt x="812" y="175"/>
                  </a:lnTo>
                  <a:lnTo>
                    <a:pt x="812" y="175"/>
                  </a:lnTo>
                  <a:lnTo>
                    <a:pt x="809" y="170"/>
                  </a:lnTo>
                  <a:lnTo>
                    <a:pt x="807" y="170"/>
                  </a:lnTo>
                  <a:lnTo>
                    <a:pt x="799" y="168"/>
                  </a:lnTo>
                  <a:lnTo>
                    <a:pt x="798" y="168"/>
                  </a:lnTo>
                  <a:lnTo>
                    <a:pt x="793" y="164"/>
                  </a:lnTo>
                  <a:lnTo>
                    <a:pt x="793" y="164"/>
                  </a:lnTo>
                  <a:lnTo>
                    <a:pt x="791" y="160"/>
                  </a:lnTo>
                  <a:lnTo>
                    <a:pt x="791" y="159"/>
                  </a:lnTo>
                  <a:lnTo>
                    <a:pt x="790" y="159"/>
                  </a:lnTo>
                  <a:lnTo>
                    <a:pt x="787" y="157"/>
                  </a:lnTo>
                  <a:lnTo>
                    <a:pt x="784" y="156"/>
                  </a:lnTo>
                  <a:lnTo>
                    <a:pt x="779" y="156"/>
                  </a:lnTo>
                  <a:lnTo>
                    <a:pt x="776" y="156"/>
                  </a:lnTo>
                  <a:lnTo>
                    <a:pt x="773" y="152"/>
                  </a:lnTo>
                  <a:lnTo>
                    <a:pt x="773" y="151"/>
                  </a:lnTo>
                  <a:lnTo>
                    <a:pt x="771" y="148"/>
                  </a:lnTo>
                  <a:lnTo>
                    <a:pt x="769" y="146"/>
                  </a:lnTo>
                  <a:lnTo>
                    <a:pt x="769" y="145"/>
                  </a:lnTo>
                  <a:lnTo>
                    <a:pt x="771" y="143"/>
                  </a:lnTo>
                  <a:lnTo>
                    <a:pt x="773" y="140"/>
                  </a:lnTo>
                  <a:lnTo>
                    <a:pt x="771" y="138"/>
                  </a:lnTo>
                  <a:lnTo>
                    <a:pt x="769" y="137"/>
                  </a:lnTo>
                  <a:lnTo>
                    <a:pt x="768" y="137"/>
                  </a:lnTo>
                  <a:lnTo>
                    <a:pt x="766" y="134"/>
                  </a:lnTo>
                  <a:lnTo>
                    <a:pt x="766" y="132"/>
                  </a:lnTo>
                  <a:lnTo>
                    <a:pt x="766" y="130"/>
                  </a:lnTo>
                  <a:lnTo>
                    <a:pt x="766" y="129"/>
                  </a:lnTo>
                  <a:lnTo>
                    <a:pt x="766" y="127"/>
                  </a:lnTo>
                  <a:lnTo>
                    <a:pt x="769" y="126"/>
                  </a:lnTo>
                  <a:lnTo>
                    <a:pt x="768" y="124"/>
                  </a:lnTo>
                  <a:lnTo>
                    <a:pt x="769" y="123"/>
                  </a:lnTo>
                  <a:lnTo>
                    <a:pt x="782" y="121"/>
                  </a:lnTo>
                  <a:lnTo>
                    <a:pt x="787" y="119"/>
                  </a:lnTo>
                  <a:lnTo>
                    <a:pt x="812" y="119"/>
                  </a:lnTo>
                  <a:lnTo>
                    <a:pt x="814" y="119"/>
                  </a:lnTo>
                  <a:lnTo>
                    <a:pt x="825" y="118"/>
                  </a:lnTo>
                  <a:lnTo>
                    <a:pt x="829" y="118"/>
                  </a:lnTo>
                  <a:lnTo>
                    <a:pt x="834" y="118"/>
                  </a:lnTo>
                  <a:lnTo>
                    <a:pt x="836" y="118"/>
                  </a:lnTo>
                  <a:lnTo>
                    <a:pt x="839" y="118"/>
                  </a:lnTo>
                  <a:lnTo>
                    <a:pt x="842" y="116"/>
                  </a:lnTo>
                  <a:lnTo>
                    <a:pt x="847" y="115"/>
                  </a:lnTo>
                  <a:lnTo>
                    <a:pt x="856" y="113"/>
                  </a:lnTo>
                  <a:lnTo>
                    <a:pt x="859" y="113"/>
                  </a:lnTo>
                  <a:lnTo>
                    <a:pt x="861" y="115"/>
                  </a:lnTo>
                  <a:lnTo>
                    <a:pt x="862" y="115"/>
                  </a:lnTo>
                  <a:lnTo>
                    <a:pt x="858" y="118"/>
                  </a:lnTo>
                  <a:lnTo>
                    <a:pt x="853" y="121"/>
                  </a:lnTo>
                  <a:lnTo>
                    <a:pt x="848" y="123"/>
                  </a:lnTo>
                  <a:lnTo>
                    <a:pt x="845" y="124"/>
                  </a:lnTo>
                  <a:lnTo>
                    <a:pt x="843" y="126"/>
                  </a:lnTo>
                  <a:lnTo>
                    <a:pt x="843" y="126"/>
                  </a:lnTo>
                  <a:lnTo>
                    <a:pt x="843" y="129"/>
                  </a:lnTo>
                  <a:lnTo>
                    <a:pt x="845" y="129"/>
                  </a:lnTo>
                  <a:lnTo>
                    <a:pt x="848" y="130"/>
                  </a:lnTo>
                  <a:lnTo>
                    <a:pt x="851" y="134"/>
                  </a:lnTo>
                  <a:lnTo>
                    <a:pt x="855" y="135"/>
                  </a:lnTo>
                  <a:lnTo>
                    <a:pt x="856" y="135"/>
                  </a:lnTo>
                  <a:lnTo>
                    <a:pt x="858" y="135"/>
                  </a:lnTo>
                  <a:lnTo>
                    <a:pt x="848" y="130"/>
                  </a:lnTo>
                  <a:lnTo>
                    <a:pt x="847" y="129"/>
                  </a:lnTo>
                  <a:lnTo>
                    <a:pt x="845" y="127"/>
                  </a:lnTo>
                  <a:lnTo>
                    <a:pt x="847" y="126"/>
                  </a:lnTo>
                  <a:lnTo>
                    <a:pt x="847" y="124"/>
                  </a:lnTo>
                  <a:lnTo>
                    <a:pt x="848" y="124"/>
                  </a:lnTo>
                  <a:lnTo>
                    <a:pt x="850" y="124"/>
                  </a:lnTo>
                  <a:lnTo>
                    <a:pt x="853" y="123"/>
                  </a:lnTo>
                  <a:lnTo>
                    <a:pt x="862" y="121"/>
                  </a:lnTo>
                  <a:lnTo>
                    <a:pt x="866" y="119"/>
                  </a:lnTo>
                  <a:lnTo>
                    <a:pt x="867" y="118"/>
                  </a:lnTo>
                  <a:lnTo>
                    <a:pt x="870" y="116"/>
                  </a:lnTo>
                  <a:lnTo>
                    <a:pt x="869" y="115"/>
                  </a:lnTo>
                  <a:lnTo>
                    <a:pt x="866" y="115"/>
                  </a:lnTo>
                  <a:lnTo>
                    <a:pt x="864" y="113"/>
                  </a:lnTo>
                  <a:lnTo>
                    <a:pt x="858" y="105"/>
                  </a:lnTo>
                  <a:lnTo>
                    <a:pt x="855" y="104"/>
                  </a:lnTo>
                  <a:lnTo>
                    <a:pt x="850" y="102"/>
                  </a:lnTo>
                  <a:lnTo>
                    <a:pt x="847" y="102"/>
                  </a:lnTo>
                  <a:lnTo>
                    <a:pt x="850" y="99"/>
                  </a:lnTo>
                  <a:lnTo>
                    <a:pt x="853" y="97"/>
                  </a:lnTo>
                  <a:lnTo>
                    <a:pt x="855" y="97"/>
                  </a:lnTo>
                  <a:lnTo>
                    <a:pt x="856" y="99"/>
                  </a:lnTo>
                  <a:lnTo>
                    <a:pt x="859" y="100"/>
                  </a:lnTo>
                  <a:lnTo>
                    <a:pt x="864" y="100"/>
                  </a:lnTo>
                  <a:lnTo>
                    <a:pt x="862" y="99"/>
                  </a:lnTo>
                  <a:lnTo>
                    <a:pt x="859" y="97"/>
                  </a:lnTo>
                  <a:lnTo>
                    <a:pt x="858" y="96"/>
                  </a:lnTo>
                  <a:lnTo>
                    <a:pt x="853" y="94"/>
                  </a:lnTo>
                  <a:lnTo>
                    <a:pt x="848" y="93"/>
                  </a:lnTo>
                  <a:lnTo>
                    <a:pt x="843" y="93"/>
                  </a:lnTo>
                  <a:lnTo>
                    <a:pt x="845" y="89"/>
                  </a:lnTo>
                  <a:lnTo>
                    <a:pt x="848" y="89"/>
                  </a:lnTo>
                  <a:lnTo>
                    <a:pt x="848" y="89"/>
                  </a:lnTo>
                  <a:lnTo>
                    <a:pt x="850" y="88"/>
                  </a:lnTo>
                  <a:lnTo>
                    <a:pt x="856" y="91"/>
                  </a:lnTo>
                  <a:lnTo>
                    <a:pt x="859" y="89"/>
                  </a:lnTo>
                  <a:lnTo>
                    <a:pt x="862" y="88"/>
                  </a:lnTo>
                  <a:lnTo>
                    <a:pt x="867" y="83"/>
                  </a:lnTo>
                  <a:lnTo>
                    <a:pt x="869" y="82"/>
                  </a:lnTo>
                  <a:lnTo>
                    <a:pt x="866" y="80"/>
                  </a:lnTo>
                  <a:lnTo>
                    <a:pt x="864" y="80"/>
                  </a:lnTo>
                  <a:lnTo>
                    <a:pt x="861" y="80"/>
                  </a:lnTo>
                  <a:lnTo>
                    <a:pt x="861" y="78"/>
                  </a:lnTo>
                  <a:lnTo>
                    <a:pt x="861" y="77"/>
                  </a:lnTo>
                  <a:lnTo>
                    <a:pt x="864" y="77"/>
                  </a:lnTo>
                  <a:lnTo>
                    <a:pt x="872" y="78"/>
                  </a:lnTo>
                  <a:lnTo>
                    <a:pt x="883" y="74"/>
                  </a:lnTo>
                  <a:lnTo>
                    <a:pt x="886" y="71"/>
                  </a:lnTo>
                  <a:lnTo>
                    <a:pt x="895" y="67"/>
                  </a:lnTo>
                  <a:lnTo>
                    <a:pt x="899" y="69"/>
                  </a:lnTo>
                  <a:lnTo>
                    <a:pt x="908" y="64"/>
                  </a:lnTo>
                  <a:lnTo>
                    <a:pt x="919" y="63"/>
                  </a:lnTo>
                  <a:lnTo>
                    <a:pt x="925" y="63"/>
                  </a:lnTo>
                  <a:lnTo>
                    <a:pt x="932" y="61"/>
                  </a:lnTo>
                  <a:lnTo>
                    <a:pt x="940" y="60"/>
                  </a:lnTo>
                  <a:lnTo>
                    <a:pt x="943" y="60"/>
                  </a:lnTo>
                  <a:lnTo>
                    <a:pt x="955" y="56"/>
                  </a:lnTo>
                  <a:lnTo>
                    <a:pt x="963" y="55"/>
                  </a:lnTo>
                  <a:lnTo>
                    <a:pt x="965" y="53"/>
                  </a:lnTo>
                  <a:lnTo>
                    <a:pt x="959" y="55"/>
                  </a:lnTo>
                  <a:lnTo>
                    <a:pt x="957" y="53"/>
                  </a:lnTo>
                  <a:lnTo>
                    <a:pt x="955" y="55"/>
                  </a:lnTo>
                  <a:lnTo>
                    <a:pt x="954" y="55"/>
                  </a:lnTo>
                  <a:lnTo>
                    <a:pt x="951" y="53"/>
                  </a:lnTo>
                  <a:lnTo>
                    <a:pt x="949" y="55"/>
                  </a:lnTo>
                  <a:lnTo>
                    <a:pt x="949" y="55"/>
                  </a:lnTo>
                  <a:lnTo>
                    <a:pt x="948" y="55"/>
                  </a:lnTo>
                  <a:lnTo>
                    <a:pt x="946" y="55"/>
                  </a:lnTo>
                  <a:lnTo>
                    <a:pt x="946" y="53"/>
                  </a:lnTo>
                  <a:lnTo>
                    <a:pt x="948" y="50"/>
                  </a:lnTo>
                  <a:lnTo>
                    <a:pt x="949" y="52"/>
                  </a:lnTo>
                  <a:lnTo>
                    <a:pt x="952" y="50"/>
                  </a:lnTo>
                  <a:lnTo>
                    <a:pt x="954" y="50"/>
                  </a:lnTo>
                  <a:lnTo>
                    <a:pt x="957" y="50"/>
                  </a:lnTo>
                  <a:lnTo>
                    <a:pt x="960" y="50"/>
                  </a:lnTo>
                  <a:lnTo>
                    <a:pt x="963" y="49"/>
                  </a:lnTo>
                  <a:lnTo>
                    <a:pt x="968" y="50"/>
                  </a:lnTo>
                  <a:lnTo>
                    <a:pt x="970" y="49"/>
                  </a:lnTo>
                  <a:lnTo>
                    <a:pt x="971" y="49"/>
                  </a:lnTo>
                  <a:lnTo>
                    <a:pt x="977" y="49"/>
                  </a:lnTo>
                  <a:lnTo>
                    <a:pt x="982" y="49"/>
                  </a:lnTo>
                  <a:lnTo>
                    <a:pt x="985" y="49"/>
                  </a:lnTo>
                  <a:lnTo>
                    <a:pt x="990" y="49"/>
                  </a:lnTo>
                  <a:lnTo>
                    <a:pt x="993" y="50"/>
                  </a:lnTo>
                  <a:lnTo>
                    <a:pt x="992" y="52"/>
                  </a:lnTo>
                  <a:lnTo>
                    <a:pt x="987" y="56"/>
                  </a:lnTo>
                  <a:lnTo>
                    <a:pt x="989" y="56"/>
                  </a:lnTo>
                  <a:lnTo>
                    <a:pt x="990" y="55"/>
                  </a:lnTo>
                  <a:lnTo>
                    <a:pt x="1000" y="52"/>
                  </a:lnTo>
                  <a:lnTo>
                    <a:pt x="1000" y="53"/>
                  </a:lnTo>
                  <a:lnTo>
                    <a:pt x="1000" y="55"/>
                  </a:lnTo>
                  <a:lnTo>
                    <a:pt x="998" y="56"/>
                  </a:lnTo>
                  <a:lnTo>
                    <a:pt x="1004" y="55"/>
                  </a:lnTo>
                  <a:lnTo>
                    <a:pt x="1009" y="52"/>
                  </a:lnTo>
                  <a:lnTo>
                    <a:pt x="1011" y="52"/>
                  </a:lnTo>
                  <a:lnTo>
                    <a:pt x="1014" y="53"/>
                  </a:lnTo>
                  <a:lnTo>
                    <a:pt x="1015" y="52"/>
                  </a:lnTo>
                  <a:lnTo>
                    <a:pt x="1015" y="50"/>
                  </a:lnTo>
                  <a:lnTo>
                    <a:pt x="1018" y="50"/>
                  </a:lnTo>
                  <a:lnTo>
                    <a:pt x="1020" y="49"/>
                  </a:lnTo>
                  <a:lnTo>
                    <a:pt x="1023" y="47"/>
                  </a:lnTo>
                  <a:lnTo>
                    <a:pt x="1025" y="47"/>
                  </a:lnTo>
                  <a:lnTo>
                    <a:pt x="1030" y="45"/>
                  </a:lnTo>
                  <a:lnTo>
                    <a:pt x="1031" y="45"/>
                  </a:lnTo>
                  <a:lnTo>
                    <a:pt x="1034" y="47"/>
                  </a:lnTo>
                  <a:lnTo>
                    <a:pt x="1037" y="47"/>
                  </a:lnTo>
                  <a:lnTo>
                    <a:pt x="1044" y="49"/>
                  </a:lnTo>
                  <a:lnTo>
                    <a:pt x="1044" y="50"/>
                  </a:lnTo>
                  <a:lnTo>
                    <a:pt x="1044" y="50"/>
                  </a:lnTo>
                  <a:lnTo>
                    <a:pt x="1045" y="52"/>
                  </a:lnTo>
                  <a:lnTo>
                    <a:pt x="1045" y="53"/>
                  </a:lnTo>
                  <a:lnTo>
                    <a:pt x="1044" y="56"/>
                  </a:lnTo>
                  <a:lnTo>
                    <a:pt x="1041" y="58"/>
                  </a:lnTo>
                  <a:lnTo>
                    <a:pt x="1042" y="58"/>
                  </a:lnTo>
                  <a:lnTo>
                    <a:pt x="1044" y="58"/>
                  </a:lnTo>
                  <a:lnTo>
                    <a:pt x="1045" y="56"/>
                  </a:lnTo>
                  <a:lnTo>
                    <a:pt x="1047" y="55"/>
                  </a:lnTo>
                  <a:lnTo>
                    <a:pt x="1047" y="49"/>
                  </a:lnTo>
                  <a:lnTo>
                    <a:pt x="1044" y="45"/>
                  </a:lnTo>
                  <a:lnTo>
                    <a:pt x="1042" y="44"/>
                  </a:lnTo>
                  <a:lnTo>
                    <a:pt x="1036" y="41"/>
                  </a:lnTo>
                  <a:lnTo>
                    <a:pt x="1034" y="39"/>
                  </a:lnTo>
                  <a:lnTo>
                    <a:pt x="1033" y="37"/>
                  </a:lnTo>
                  <a:lnTo>
                    <a:pt x="1033" y="37"/>
                  </a:lnTo>
                  <a:lnTo>
                    <a:pt x="1044" y="39"/>
                  </a:lnTo>
                  <a:lnTo>
                    <a:pt x="1048" y="37"/>
                  </a:lnTo>
                  <a:lnTo>
                    <a:pt x="1055" y="37"/>
                  </a:lnTo>
                  <a:lnTo>
                    <a:pt x="1061" y="37"/>
                  </a:lnTo>
                  <a:lnTo>
                    <a:pt x="1064" y="37"/>
                  </a:lnTo>
                  <a:lnTo>
                    <a:pt x="1069" y="37"/>
                  </a:lnTo>
                  <a:lnTo>
                    <a:pt x="1072" y="39"/>
                  </a:lnTo>
                  <a:lnTo>
                    <a:pt x="1074" y="37"/>
                  </a:lnTo>
                  <a:lnTo>
                    <a:pt x="1067" y="36"/>
                  </a:lnTo>
                  <a:lnTo>
                    <a:pt x="1064" y="36"/>
                  </a:lnTo>
                  <a:lnTo>
                    <a:pt x="1063" y="36"/>
                  </a:lnTo>
                  <a:lnTo>
                    <a:pt x="1064" y="34"/>
                  </a:lnTo>
                  <a:lnTo>
                    <a:pt x="1066" y="31"/>
                  </a:lnTo>
                  <a:lnTo>
                    <a:pt x="1064" y="30"/>
                  </a:lnTo>
                  <a:lnTo>
                    <a:pt x="1063" y="28"/>
                  </a:lnTo>
                  <a:lnTo>
                    <a:pt x="1063" y="25"/>
                  </a:lnTo>
                  <a:lnTo>
                    <a:pt x="1064" y="23"/>
                  </a:lnTo>
                  <a:lnTo>
                    <a:pt x="1066" y="22"/>
                  </a:lnTo>
                  <a:lnTo>
                    <a:pt x="1067" y="19"/>
                  </a:lnTo>
                  <a:lnTo>
                    <a:pt x="1071" y="17"/>
                  </a:lnTo>
                  <a:lnTo>
                    <a:pt x="1086" y="8"/>
                  </a:lnTo>
                  <a:lnTo>
                    <a:pt x="1094" y="3"/>
                  </a:lnTo>
                  <a:lnTo>
                    <a:pt x="1097" y="3"/>
                  </a:lnTo>
                  <a:lnTo>
                    <a:pt x="1100" y="3"/>
                  </a:lnTo>
                  <a:lnTo>
                    <a:pt x="1107" y="0"/>
                  </a:lnTo>
                  <a:lnTo>
                    <a:pt x="111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67" name="Freeform 135"/>
            <p:cNvSpPr>
              <a:spLocks/>
            </p:cNvSpPr>
            <p:nvPr/>
          </p:nvSpPr>
          <p:spPr bwMode="auto">
            <a:xfrm>
              <a:off x="9887597" y="3111893"/>
              <a:ext cx="1950" cy="0"/>
            </a:xfrm>
            <a:custGeom>
              <a:avLst/>
              <a:gdLst>
                <a:gd name="T0" fmla="*/ 0 w 1"/>
                <a:gd name="T1" fmla="*/ 0 w 1"/>
                <a:gd name="T2" fmla="*/ 0 w 1"/>
                <a:gd name="T3" fmla="*/ 1 w 1"/>
                <a:gd name="T4" fmla="*/ 0 w 1"/>
                <a:gd name="T5" fmla="*/ 0 w 1"/>
                <a:gd name="T6" fmla="*/ 0 w 1"/>
                <a:gd name="T7" fmla="*/ 0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lnTo>
                    <a:pt x="0" y="0"/>
                  </a:lnTo>
                  <a:lnTo>
                    <a:pt x="0" y="0"/>
                  </a:lnTo>
                  <a:lnTo>
                    <a:pt x="1" y="0"/>
                  </a:lnTo>
                  <a:lnTo>
                    <a:pt x="0" y="0"/>
                  </a:lnTo>
                  <a:lnTo>
                    <a:pt x="0" y="0"/>
                  </a:lnTo>
                  <a:lnTo>
                    <a:pt x="0" y="0"/>
                  </a:lnTo>
                  <a:lnTo>
                    <a:pt x="0" y="0"/>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68" name="Freeform 136"/>
            <p:cNvSpPr>
              <a:spLocks/>
            </p:cNvSpPr>
            <p:nvPr/>
          </p:nvSpPr>
          <p:spPr bwMode="auto">
            <a:xfrm>
              <a:off x="7425731" y="1455055"/>
              <a:ext cx="27289" cy="15594"/>
            </a:xfrm>
            <a:custGeom>
              <a:avLst/>
              <a:gdLst>
                <a:gd name="T0" fmla="*/ 9 w 14"/>
                <a:gd name="T1" fmla="*/ 0 h 8"/>
                <a:gd name="T2" fmla="*/ 12 w 14"/>
                <a:gd name="T3" fmla="*/ 2 h 8"/>
                <a:gd name="T4" fmla="*/ 14 w 14"/>
                <a:gd name="T5" fmla="*/ 5 h 8"/>
                <a:gd name="T6" fmla="*/ 11 w 14"/>
                <a:gd name="T7" fmla="*/ 7 h 8"/>
                <a:gd name="T8" fmla="*/ 6 w 14"/>
                <a:gd name="T9" fmla="*/ 8 h 8"/>
                <a:gd name="T10" fmla="*/ 4 w 14"/>
                <a:gd name="T11" fmla="*/ 7 h 8"/>
                <a:gd name="T12" fmla="*/ 3 w 14"/>
                <a:gd name="T13" fmla="*/ 7 h 8"/>
                <a:gd name="T14" fmla="*/ 3 w 14"/>
                <a:gd name="T15" fmla="*/ 7 h 8"/>
                <a:gd name="T16" fmla="*/ 0 w 14"/>
                <a:gd name="T17" fmla="*/ 5 h 8"/>
                <a:gd name="T18" fmla="*/ 0 w 14"/>
                <a:gd name="T19" fmla="*/ 4 h 8"/>
                <a:gd name="T20" fmla="*/ 1 w 14"/>
                <a:gd name="T21" fmla="*/ 4 h 8"/>
                <a:gd name="T22" fmla="*/ 9 w 1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8">
                  <a:moveTo>
                    <a:pt x="9" y="0"/>
                  </a:moveTo>
                  <a:lnTo>
                    <a:pt x="12" y="2"/>
                  </a:lnTo>
                  <a:lnTo>
                    <a:pt x="14" y="5"/>
                  </a:lnTo>
                  <a:lnTo>
                    <a:pt x="11" y="7"/>
                  </a:lnTo>
                  <a:lnTo>
                    <a:pt x="6" y="8"/>
                  </a:lnTo>
                  <a:lnTo>
                    <a:pt x="4" y="7"/>
                  </a:lnTo>
                  <a:lnTo>
                    <a:pt x="3" y="7"/>
                  </a:lnTo>
                  <a:lnTo>
                    <a:pt x="3" y="7"/>
                  </a:lnTo>
                  <a:lnTo>
                    <a:pt x="0" y="5"/>
                  </a:lnTo>
                  <a:lnTo>
                    <a:pt x="0" y="4"/>
                  </a:lnTo>
                  <a:lnTo>
                    <a:pt x="1" y="4"/>
                  </a:lnTo>
                  <a:lnTo>
                    <a:pt x="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69" name="Freeform 137"/>
            <p:cNvSpPr>
              <a:spLocks/>
            </p:cNvSpPr>
            <p:nvPr/>
          </p:nvSpPr>
          <p:spPr bwMode="auto">
            <a:xfrm>
              <a:off x="7326320" y="1361493"/>
              <a:ext cx="89664" cy="29239"/>
            </a:xfrm>
            <a:custGeom>
              <a:avLst/>
              <a:gdLst>
                <a:gd name="T0" fmla="*/ 33 w 46"/>
                <a:gd name="T1" fmla="*/ 0 h 15"/>
                <a:gd name="T2" fmla="*/ 35 w 46"/>
                <a:gd name="T3" fmla="*/ 1 h 15"/>
                <a:gd name="T4" fmla="*/ 35 w 46"/>
                <a:gd name="T5" fmla="*/ 3 h 15"/>
                <a:gd name="T6" fmla="*/ 38 w 46"/>
                <a:gd name="T7" fmla="*/ 3 h 15"/>
                <a:gd name="T8" fmla="*/ 44 w 46"/>
                <a:gd name="T9" fmla="*/ 4 h 15"/>
                <a:gd name="T10" fmla="*/ 46 w 46"/>
                <a:gd name="T11" fmla="*/ 6 h 15"/>
                <a:gd name="T12" fmla="*/ 43 w 46"/>
                <a:gd name="T13" fmla="*/ 6 h 15"/>
                <a:gd name="T14" fmla="*/ 35 w 46"/>
                <a:gd name="T15" fmla="*/ 8 h 15"/>
                <a:gd name="T16" fmla="*/ 36 w 46"/>
                <a:gd name="T17" fmla="*/ 9 h 15"/>
                <a:gd name="T18" fmla="*/ 38 w 46"/>
                <a:gd name="T19" fmla="*/ 11 h 15"/>
                <a:gd name="T20" fmla="*/ 36 w 46"/>
                <a:gd name="T21" fmla="*/ 12 h 15"/>
                <a:gd name="T22" fmla="*/ 33 w 46"/>
                <a:gd name="T23" fmla="*/ 14 h 15"/>
                <a:gd name="T24" fmla="*/ 28 w 46"/>
                <a:gd name="T25" fmla="*/ 15 h 15"/>
                <a:gd name="T26" fmla="*/ 25 w 46"/>
                <a:gd name="T27" fmla="*/ 14 h 15"/>
                <a:gd name="T28" fmla="*/ 21 w 46"/>
                <a:gd name="T29" fmla="*/ 11 h 15"/>
                <a:gd name="T30" fmla="*/ 17 w 46"/>
                <a:gd name="T31" fmla="*/ 12 h 15"/>
                <a:gd name="T32" fmla="*/ 16 w 46"/>
                <a:gd name="T33" fmla="*/ 14 h 15"/>
                <a:gd name="T34" fmla="*/ 14 w 46"/>
                <a:gd name="T35" fmla="*/ 14 h 15"/>
                <a:gd name="T36" fmla="*/ 11 w 46"/>
                <a:gd name="T37" fmla="*/ 12 h 15"/>
                <a:gd name="T38" fmla="*/ 5 w 46"/>
                <a:gd name="T39" fmla="*/ 14 h 15"/>
                <a:gd name="T40" fmla="*/ 2 w 46"/>
                <a:gd name="T41" fmla="*/ 12 h 15"/>
                <a:gd name="T42" fmla="*/ 0 w 46"/>
                <a:gd name="T43" fmla="*/ 9 h 15"/>
                <a:gd name="T44" fmla="*/ 5 w 46"/>
                <a:gd name="T45" fmla="*/ 8 h 15"/>
                <a:gd name="T46" fmla="*/ 11 w 46"/>
                <a:gd name="T47" fmla="*/ 9 h 15"/>
                <a:gd name="T48" fmla="*/ 14 w 46"/>
                <a:gd name="T49" fmla="*/ 6 h 15"/>
                <a:gd name="T50" fmla="*/ 19 w 46"/>
                <a:gd name="T51" fmla="*/ 4 h 15"/>
                <a:gd name="T52" fmla="*/ 22 w 46"/>
                <a:gd name="T53" fmla="*/ 3 h 15"/>
                <a:gd name="T54" fmla="*/ 24 w 46"/>
                <a:gd name="T55" fmla="*/ 1 h 15"/>
                <a:gd name="T56" fmla="*/ 28 w 46"/>
                <a:gd name="T57" fmla="*/ 1 h 15"/>
                <a:gd name="T58" fmla="*/ 30 w 46"/>
                <a:gd name="T59" fmla="*/ 1 h 15"/>
                <a:gd name="T60" fmla="*/ 33 w 46"/>
                <a:gd name="T6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6" h="15">
                  <a:moveTo>
                    <a:pt x="33" y="0"/>
                  </a:moveTo>
                  <a:lnTo>
                    <a:pt x="35" y="1"/>
                  </a:lnTo>
                  <a:lnTo>
                    <a:pt x="35" y="3"/>
                  </a:lnTo>
                  <a:lnTo>
                    <a:pt x="38" y="3"/>
                  </a:lnTo>
                  <a:lnTo>
                    <a:pt x="44" y="4"/>
                  </a:lnTo>
                  <a:lnTo>
                    <a:pt x="46" y="6"/>
                  </a:lnTo>
                  <a:lnTo>
                    <a:pt x="43" y="6"/>
                  </a:lnTo>
                  <a:lnTo>
                    <a:pt x="35" y="8"/>
                  </a:lnTo>
                  <a:lnTo>
                    <a:pt x="36" y="9"/>
                  </a:lnTo>
                  <a:lnTo>
                    <a:pt x="38" y="11"/>
                  </a:lnTo>
                  <a:lnTo>
                    <a:pt x="36" y="12"/>
                  </a:lnTo>
                  <a:lnTo>
                    <a:pt x="33" y="14"/>
                  </a:lnTo>
                  <a:lnTo>
                    <a:pt x="28" y="15"/>
                  </a:lnTo>
                  <a:lnTo>
                    <a:pt x="25" y="14"/>
                  </a:lnTo>
                  <a:lnTo>
                    <a:pt x="21" y="11"/>
                  </a:lnTo>
                  <a:lnTo>
                    <a:pt x="17" y="12"/>
                  </a:lnTo>
                  <a:lnTo>
                    <a:pt x="16" y="14"/>
                  </a:lnTo>
                  <a:lnTo>
                    <a:pt x="14" y="14"/>
                  </a:lnTo>
                  <a:lnTo>
                    <a:pt x="11" y="12"/>
                  </a:lnTo>
                  <a:lnTo>
                    <a:pt x="5" y="14"/>
                  </a:lnTo>
                  <a:lnTo>
                    <a:pt x="2" y="12"/>
                  </a:lnTo>
                  <a:lnTo>
                    <a:pt x="0" y="9"/>
                  </a:lnTo>
                  <a:lnTo>
                    <a:pt x="5" y="8"/>
                  </a:lnTo>
                  <a:lnTo>
                    <a:pt x="11" y="9"/>
                  </a:lnTo>
                  <a:lnTo>
                    <a:pt x="14" y="6"/>
                  </a:lnTo>
                  <a:lnTo>
                    <a:pt x="19" y="4"/>
                  </a:lnTo>
                  <a:lnTo>
                    <a:pt x="22" y="3"/>
                  </a:lnTo>
                  <a:lnTo>
                    <a:pt x="24" y="1"/>
                  </a:lnTo>
                  <a:lnTo>
                    <a:pt x="28" y="1"/>
                  </a:lnTo>
                  <a:lnTo>
                    <a:pt x="30" y="1"/>
                  </a:lnTo>
                  <a:lnTo>
                    <a:pt x="3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70" name="Freeform 138"/>
            <p:cNvSpPr>
              <a:spLocks/>
            </p:cNvSpPr>
            <p:nvPr/>
          </p:nvSpPr>
          <p:spPr bwMode="auto">
            <a:xfrm>
              <a:off x="7396492" y="1342000"/>
              <a:ext cx="40934" cy="9747"/>
            </a:xfrm>
            <a:custGeom>
              <a:avLst/>
              <a:gdLst>
                <a:gd name="T0" fmla="*/ 19 w 21"/>
                <a:gd name="T1" fmla="*/ 0 h 5"/>
                <a:gd name="T2" fmla="*/ 21 w 21"/>
                <a:gd name="T3" fmla="*/ 2 h 5"/>
                <a:gd name="T4" fmla="*/ 21 w 21"/>
                <a:gd name="T5" fmla="*/ 3 h 5"/>
                <a:gd name="T6" fmla="*/ 21 w 21"/>
                <a:gd name="T7" fmla="*/ 3 h 5"/>
                <a:gd name="T8" fmla="*/ 5 w 21"/>
                <a:gd name="T9" fmla="*/ 5 h 5"/>
                <a:gd name="T10" fmla="*/ 0 w 21"/>
                <a:gd name="T11" fmla="*/ 5 h 5"/>
                <a:gd name="T12" fmla="*/ 0 w 21"/>
                <a:gd name="T13" fmla="*/ 5 h 5"/>
                <a:gd name="T14" fmla="*/ 0 w 21"/>
                <a:gd name="T15" fmla="*/ 5 h 5"/>
                <a:gd name="T16" fmla="*/ 0 w 21"/>
                <a:gd name="T17" fmla="*/ 3 h 5"/>
                <a:gd name="T18" fmla="*/ 0 w 21"/>
                <a:gd name="T19" fmla="*/ 2 h 5"/>
                <a:gd name="T20" fmla="*/ 4 w 21"/>
                <a:gd name="T21" fmla="*/ 0 h 5"/>
                <a:gd name="T22" fmla="*/ 19 w 21"/>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5">
                  <a:moveTo>
                    <a:pt x="19" y="0"/>
                  </a:moveTo>
                  <a:lnTo>
                    <a:pt x="21" y="2"/>
                  </a:lnTo>
                  <a:lnTo>
                    <a:pt x="21" y="3"/>
                  </a:lnTo>
                  <a:lnTo>
                    <a:pt x="21" y="3"/>
                  </a:lnTo>
                  <a:lnTo>
                    <a:pt x="5" y="5"/>
                  </a:lnTo>
                  <a:lnTo>
                    <a:pt x="0" y="5"/>
                  </a:lnTo>
                  <a:lnTo>
                    <a:pt x="0" y="5"/>
                  </a:lnTo>
                  <a:lnTo>
                    <a:pt x="0" y="5"/>
                  </a:lnTo>
                  <a:lnTo>
                    <a:pt x="0" y="3"/>
                  </a:lnTo>
                  <a:lnTo>
                    <a:pt x="0" y="2"/>
                  </a:lnTo>
                  <a:lnTo>
                    <a:pt x="4" y="0"/>
                  </a:lnTo>
                  <a:lnTo>
                    <a:pt x="1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71" name="Freeform 139"/>
            <p:cNvSpPr>
              <a:spLocks/>
            </p:cNvSpPr>
            <p:nvPr/>
          </p:nvSpPr>
          <p:spPr bwMode="auto">
            <a:xfrm>
              <a:off x="7433528" y="1406325"/>
              <a:ext cx="83817" cy="31188"/>
            </a:xfrm>
            <a:custGeom>
              <a:avLst/>
              <a:gdLst>
                <a:gd name="T0" fmla="*/ 33 w 43"/>
                <a:gd name="T1" fmla="*/ 0 h 16"/>
                <a:gd name="T2" fmla="*/ 38 w 43"/>
                <a:gd name="T3" fmla="*/ 0 h 16"/>
                <a:gd name="T4" fmla="*/ 41 w 43"/>
                <a:gd name="T5" fmla="*/ 2 h 16"/>
                <a:gd name="T6" fmla="*/ 43 w 43"/>
                <a:gd name="T7" fmla="*/ 2 h 16"/>
                <a:gd name="T8" fmla="*/ 43 w 43"/>
                <a:gd name="T9" fmla="*/ 3 h 16"/>
                <a:gd name="T10" fmla="*/ 43 w 43"/>
                <a:gd name="T11" fmla="*/ 5 h 16"/>
                <a:gd name="T12" fmla="*/ 41 w 43"/>
                <a:gd name="T13" fmla="*/ 7 h 16"/>
                <a:gd name="T14" fmla="*/ 41 w 43"/>
                <a:gd name="T15" fmla="*/ 10 h 16"/>
                <a:gd name="T16" fmla="*/ 37 w 43"/>
                <a:gd name="T17" fmla="*/ 10 h 16"/>
                <a:gd name="T18" fmla="*/ 35 w 43"/>
                <a:gd name="T19" fmla="*/ 11 h 16"/>
                <a:gd name="T20" fmla="*/ 33 w 43"/>
                <a:gd name="T21" fmla="*/ 13 h 16"/>
                <a:gd name="T22" fmla="*/ 30 w 43"/>
                <a:gd name="T23" fmla="*/ 13 h 16"/>
                <a:gd name="T24" fmla="*/ 26 w 43"/>
                <a:gd name="T25" fmla="*/ 16 h 16"/>
                <a:gd name="T26" fmla="*/ 21 w 43"/>
                <a:gd name="T27" fmla="*/ 16 h 16"/>
                <a:gd name="T28" fmla="*/ 14 w 43"/>
                <a:gd name="T29" fmla="*/ 13 h 16"/>
                <a:gd name="T30" fmla="*/ 10 w 43"/>
                <a:gd name="T31" fmla="*/ 16 h 16"/>
                <a:gd name="T32" fmla="*/ 7 w 43"/>
                <a:gd name="T33" fmla="*/ 16 h 16"/>
                <a:gd name="T34" fmla="*/ 2 w 43"/>
                <a:gd name="T35" fmla="*/ 13 h 16"/>
                <a:gd name="T36" fmla="*/ 0 w 43"/>
                <a:gd name="T37" fmla="*/ 13 h 16"/>
                <a:gd name="T38" fmla="*/ 0 w 43"/>
                <a:gd name="T39" fmla="*/ 11 h 16"/>
                <a:gd name="T40" fmla="*/ 0 w 43"/>
                <a:gd name="T41" fmla="*/ 10 h 16"/>
                <a:gd name="T42" fmla="*/ 2 w 43"/>
                <a:gd name="T43" fmla="*/ 7 h 16"/>
                <a:gd name="T44" fmla="*/ 3 w 43"/>
                <a:gd name="T45" fmla="*/ 5 h 16"/>
                <a:gd name="T46" fmla="*/ 5 w 43"/>
                <a:gd name="T47" fmla="*/ 3 h 16"/>
                <a:gd name="T48" fmla="*/ 5 w 43"/>
                <a:gd name="T49" fmla="*/ 3 h 16"/>
                <a:gd name="T50" fmla="*/ 7 w 43"/>
                <a:gd name="T51" fmla="*/ 2 h 16"/>
                <a:gd name="T52" fmla="*/ 13 w 43"/>
                <a:gd name="T53" fmla="*/ 2 h 16"/>
                <a:gd name="T54" fmla="*/ 14 w 43"/>
                <a:gd name="T55" fmla="*/ 2 h 16"/>
                <a:gd name="T56" fmla="*/ 14 w 43"/>
                <a:gd name="T57" fmla="*/ 3 h 16"/>
                <a:gd name="T58" fmla="*/ 18 w 43"/>
                <a:gd name="T59" fmla="*/ 3 h 16"/>
                <a:gd name="T60" fmla="*/ 22 w 43"/>
                <a:gd name="T61" fmla="*/ 2 h 16"/>
                <a:gd name="T62" fmla="*/ 30 w 43"/>
                <a:gd name="T63" fmla="*/ 2 h 16"/>
                <a:gd name="T64" fmla="*/ 33 w 43"/>
                <a:gd name="T6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 h="16">
                  <a:moveTo>
                    <a:pt x="33" y="0"/>
                  </a:moveTo>
                  <a:lnTo>
                    <a:pt x="38" y="0"/>
                  </a:lnTo>
                  <a:lnTo>
                    <a:pt x="41" y="2"/>
                  </a:lnTo>
                  <a:lnTo>
                    <a:pt x="43" y="2"/>
                  </a:lnTo>
                  <a:lnTo>
                    <a:pt x="43" y="3"/>
                  </a:lnTo>
                  <a:lnTo>
                    <a:pt x="43" y="5"/>
                  </a:lnTo>
                  <a:lnTo>
                    <a:pt x="41" y="7"/>
                  </a:lnTo>
                  <a:lnTo>
                    <a:pt x="41" y="10"/>
                  </a:lnTo>
                  <a:lnTo>
                    <a:pt x="37" y="10"/>
                  </a:lnTo>
                  <a:lnTo>
                    <a:pt x="35" y="11"/>
                  </a:lnTo>
                  <a:lnTo>
                    <a:pt x="33" y="13"/>
                  </a:lnTo>
                  <a:lnTo>
                    <a:pt x="30" y="13"/>
                  </a:lnTo>
                  <a:lnTo>
                    <a:pt x="26" y="16"/>
                  </a:lnTo>
                  <a:lnTo>
                    <a:pt x="21" y="16"/>
                  </a:lnTo>
                  <a:lnTo>
                    <a:pt x="14" y="13"/>
                  </a:lnTo>
                  <a:lnTo>
                    <a:pt x="10" y="16"/>
                  </a:lnTo>
                  <a:lnTo>
                    <a:pt x="7" y="16"/>
                  </a:lnTo>
                  <a:lnTo>
                    <a:pt x="2" y="13"/>
                  </a:lnTo>
                  <a:lnTo>
                    <a:pt x="0" y="13"/>
                  </a:lnTo>
                  <a:lnTo>
                    <a:pt x="0" y="11"/>
                  </a:lnTo>
                  <a:lnTo>
                    <a:pt x="0" y="10"/>
                  </a:lnTo>
                  <a:lnTo>
                    <a:pt x="2" y="7"/>
                  </a:lnTo>
                  <a:lnTo>
                    <a:pt x="3" y="5"/>
                  </a:lnTo>
                  <a:lnTo>
                    <a:pt x="5" y="3"/>
                  </a:lnTo>
                  <a:lnTo>
                    <a:pt x="5" y="3"/>
                  </a:lnTo>
                  <a:lnTo>
                    <a:pt x="7" y="2"/>
                  </a:lnTo>
                  <a:lnTo>
                    <a:pt x="13" y="2"/>
                  </a:lnTo>
                  <a:lnTo>
                    <a:pt x="14" y="2"/>
                  </a:lnTo>
                  <a:lnTo>
                    <a:pt x="14" y="3"/>
                  </a:lnTo>
                  <a:lnTo>
                    <a:pt x="18" y="3"/>
                  </a:lnTo>
                  <a:lnTo>
                    <a:pt x="22" y="2"/>
                  </a:lnTo>
                  <a:lnTo>
                    <a:pt x="30" y="2"/>
                  </a:lnTo>
                  <a:lnTo>
                    <a:pt x="3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72" name="Freeform 140"/>
            <p:cNvSpPr>
              <a:spLocks/>
            </p:cNvSpPr>
            <p:nvPr/>
          </p:nvSpPr>
          <p:spPr bwMode="auto">
            <a:xfrm>
              <a:off x="7287335" y="1390731"/>
              <a:ext cx="103309" cy="35086"/>
            </a:xfrm>
            <a:custGeom>
              <a:avLst/>
              <a:gdLst>
                <a:gd name="T0" fmla="*/ 9 w 53"/>
                <a:gd name="T1" fmla="*/ 0 h 18"/>
                <a:gd name="T2" fmla="*/ 20 w 53"/>
                <a:gd name="T3" fmla="*/ 4 h 18"/>
                <a:gd name="T4" fmla="*/ 31 w 53"/>
                <a:gd name="T5" fmla="*/ 4 h 18"/>
                <a:gd name="T6" fmla="*/ 36 w 53"/>
                <a:gd name="T7" fmla="*/ 5 h 18"/>
                <a:gd name="T8" fmla="*/ 42 w 53"/>
                <a:gd name="T9" fmla="*/ 8 h 18"/>
                <a:gd name="T10" fmla="*/ 52 w 53"/>
                <a:gd name="T11" fmla="*/ 11 h 18"/>
                <a:gd name="T12" fmla="*/ 53 w 53"/>
                <a:gd name="T13" fmla="*/ 11 h 18"/>
                <a:gd name="T14" fmla="*/ 52 w 53"/>
                <a:gd name="T15" fmla="*/ 13 h 18"/>
                <a:gd name="T16" fmla="*/ 41 w 53"/>
                <a:gd name="T17" fmla="*/ 16 h 18"/>
                <a:gd name="T18" fmla="*/ 33 w 53"/>
                <a:gd name="T19" fmla="*/ 18 h 18"/>
                <a:gd name="T20" fmla="*/ 26 w 53"/>
                <a:gd name="T21" fmla="*/ 18 h 18"/>
                <a:gd name="T22" fmla="*/ 25 w 53"/>
                <a:gd name="T23" fmla="*/ 16 h 18"/>
                <a:gd name="T24" fmla="*/ 22 w 53"/>
                <a:gd name="T25" fmla="*/ 15 h 18"/>
                <a:gd name="T26" fmla="*/ 15 w 53"/>
                <a:gd name="T27" fmla="*/ 13 h 18"/>
                <a:gd name="T28" fmla="*/ 9 w 53"/>
                <a:gd name="T29" fmla="*/ 13 h 18"/>
                <a:gd name="T30" fmla="*/ 9 w 53"/>
                <a:gd name="T31" fmla="*/ 13 h 18"/>
                <a:gd name="T32" fmla="*/ 7 w 53"/>
                <a:gd name="T33" fmla="*/ 11 h 18"/>
                <a:gd name="T34" fmla="*/ 4 w 53"/>
                <a:gd name="T35" fmla="*/ 11 h 18"/>
                <a:gd name="T36" fmla="*/ 0 w 53"/>
                <a:gd name="T37" fmla="*/ 11 h 18"/>
                <a:gd name="T38" fmla="*/ 0 w 53"/>
                <a:gd name="T39" fmla="*/ 8 h 18"/>
                <a:gd name="T40" fmla="*/ 3 w 53"/>
                <a:gd name="T41" fmla="*/ 8 h 18"/>
                <a:gd name="T42" fmla="*/ 4 w 53"/>
                <a:gd name="T43" fmla="*/ 8 h 18"/>
                <a:gd name="T44" fmla="*/ 6 w 53"/>
                <a:gd name="T45" fmla="*/ 5 h 18"/>
                <a:gd name="T46" fmla="*/ 9 w 53"/>
                <a:gd name="T47" fmla="*/ 0 h 18"/>
                <a:gd name="T48" fmla="*/ 9 w 53"/>
                <a:gd name="T4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 h="18">
                  <a:moveTo>
                    <a:pt x="9" y="0"/>
                  </a:moveTo>
                  <a:lnTo>
                    <a:pt x="20" y="4"/>
                  </a:lnTo>
                  <a:lnTo>
                    <a:pt x="31" y="4"/>
                  </a:lnTo>
                  <a:lnTo>
                    <a:pt x="36" y="5"/>
                  </a:lnTo>
                  <a:lnTo>
                    <a:pt x="42" y="8"/>
                  </a:lnTo>
                  <a:lnTo>
                    <a:pt x="52" y="11"/>
                  </a:lnTo>
                  <a:lnTo>
                    <a:pt x="53" y="11"/>
                  </a:lnTo>
                  <a:lnTo>
                    <a:pt x="52" y="13"/>
                  </a:lnTo>
                  <a:lnTo>
                    <a:pt x="41" y="16"/>
                  </a:lnTo>
                  <a:lnTo>
                    <a:pt x="33" y="18"/>
                  </a:lnTo>
                  <a:lnTo>
                    <a:pt x="26" y="18"/>
                  </a:lnTo>
                  <a:lnTo>
                    <a:pt x="25" y="16"/>
                  </a:lnTo>
                  <a:lnTo>
                    <a:pt x="22" y="15"/>
                  </a:lnTo>
                  <a:lnTo>
                    <a:pt x="15" y="13"/>
                  </a:lnTo>
                  <a:lnTo>
                    <a:pt x="9" y="13"/>
                  </a:lnTo>
                  <a:lnTo>
                    <a:pt x="9" y="13"/>
                  </a:lnTo>
                  <a:lnTo>
                    <a:pt x="7" y="11"/>
                  </a:lnTo>
                  <a:lnTo>
                    <a:pt x="4" y="11"/>
                  </a:lnTo>
                  <a:lnTo>
                    <a:pt x="0" y="11"/>
                  </a:lnTo>
                  <a:lnTo>
                    <a:pt x="0" y="8"/>
                  </a:lnTo>
                  <a:lnTo>
                    <a:pt x="3" y="8"/>
                  </a:lnTo>
                  <a:lnTo>
                    <a:pt x="4" y="8"/>
                  </a:lnTo>
                  <a:lnTo>
                    <a:pt x="6" y="5"/>
                  </a:lnTo>
                  <a:lnTo>
                    <a:pt x="9" y="0"/>
                  </a:lnTo>
                  <a:lnTo>
                    <a:pt x="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73" name="Freeform 141"/>
            <p:cNvSpPr>
              <a:spLocks/>
            </p:cNvSpPr>
            <p:nvPr/>
          </p:nvSpPr>
          <p:spPr bwMode="auto">
            <a:xfrm>
              <a:off x="7279539" y="1425817"/>
              <a:ext cx="19492" cy="11695"/>
            </a:xfrm>
            <a:custGeom>
              <a:avLst/>
              <a:gdLst>
                <a:gd name="T0" fmla="*/ 2 w 10"/>
                <a:gd name="T1" fmla="*/ 0 h 6"/>
                <a:gd name="T2" fmla="*/ 5 w 10"/>
                <a:gd name="T3" fmla="*/ 1 h 6"/>
                <a:gd name="T4" fmla="*/ 7 w 10"/>
                <a:gd name="T5" fmla="*/ 1 h 6"/>
                <a:gd name="T6" fmla="*/ 10 w 10"/>
                <a:gd name="T7" fmla="*/ 3 h 6"/>
                <a:gd name="T8" fmla="*/ 10 w 10"/>
                <a:gd name="T9" fmla="*/ 3 h 6"/>
                <a:gd name="T10" fmla="*/ 10 w 10"/>
                <a:gd name="T11" fmla="*/ 4 h 6"/>
                <a:gd name="T12" fmla="*/ 7 w 10"/>
                <a:gd name="T13" fmla="*/ 6 h 6"/>
                <a:gd name="T14" fmla="*/ 0 w 10"/>
                <a:gd name="T15" fmla="*/ 4 h 6"/>
                <a:gd name="T16" fmla="*/ 0 w 10"/>
                <a:gd name="T17" fmla="*/ 3 h 6"/>
                <a:gd name="T18" fmla="*/ 2 w 10"/>
                <a:gd name="T19" fmla="*/ 3 h 6"/>
                <a:gd name="T20" fmla="*/ 2 w 10"/>
                <a:gd name="T21" fmla="*/ 1 h 6"/>
                <a:gd name="T22" fmla="*/ 2 w 10"/>
                <a:gd name="T23" fmla="*/ 1 h 6"/>
                <a:gd name="T24" fmla="*/ 2 w 10"/>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6">
                  <a:moveTo>
                    <a:pt x="2" y="0"/>
                  </a:moveTo>
                  <a:lnTo>
                    <a:pt x="5" y="1"/>
                  </a:lnTo>
                  <a:lnTo>
                    <a:pt x="7" y="1"/>
                  </a:lnTo>
                  <a:lnTo>
                    <a:pt x="10" y="3"/>
                  </a:lnTo>
                  <a:lnTo>
                    <a:pt x="10" y="3"/>
                  </a:lnTo>
                  <a:lnTo>
                    <a:pt x="10" y="4"/>
                  </a:lnTo>
                  <a:lnTo>
                    <a:pt x="7" y="6"/>
                  </a:lnTo>
                  <a:lnTo>
                    <a:pt x="0" y="4"/>
                  </a:lnTo>
                  <a:lnTo>
                    <a:pt x="0" y="3"/>
                  </a:lnTo>
                  <a:lnTo>
                    <a:pt x="2" y="3"/>
                  </a:lnTo>
                  <a:lnTo>
                    <a:pt x="2" y="1"/>
                  </a:lnTo>
                  <a:lnTo>
                    <a:pt x="2" y="1"/>
                  </a:lnTo>
                  <a:lnTo>
                    <a:pt x="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74" name="Freeform 142"/>
            <p:cNvSpPr>
              <a:spLocks/>
            </p:cNvSpPr>
            <p:nvPr/>
          </p:nvSpPr>
          <p:spPr bwMode="auto">
            <a:xfrm>
              <a:off x="7234707" y="1437513"/>
              <a:ext cx="44833" cy="15594"/>
            </a:xfrm>
            <a:custGeom>
              <a:avLst/>
              <a:gdLst>
                <a:gd name="T0" fmla="*/ 14 w 23"/>
                <a:gd name="T1" fmla="*/ 0 h 8"/>
                <a:gd name="T2" fmla="*/ 17 w 23"/>
                <a:gd name="T3" fmla="*/ 0 h 8"/>
                <a:gd name="T4" fmla="*/ 17 w 23"/>
                <a:gd name="T5" fmla="*/ 2 h 8"/>
                <a:gd name="T6" fmla="*/ 19 w 23"/>
                <a:gd name="T7" fmla="*/ 3 h 8"/>
                <a:gd name="T8" fmla="*/ 23 w 23"/>
                <a:gd name="T9" fmla="*/ 5 h 8"/>
                <a:gd name="T10" fmla="*/ 23 w 23"/>
                <a:gd name="T11" fmla="*/ 6 h 8"/>
                <a:gd name="T12" fmla="*/ 22 w 23"/>
                <a:gd name="T13" fmla="*/ 6 h 8"/>
                <a:gd name="T14" fmla="*/ 19 w 23"/>
                <a:gd name="T15" fmla="*/ 8 h 8"/>
                <a:gd name="T16" fmla="*/ 9 w 23"/>
                <a:gd name="T17" fmla="*/ 8 h 8"/>
                <a:gd name="T18" fmla="*/ 6 w 23"/>
                <a:gd name="T19" fmla="*/ 8 h 8"/>
                <a:gd name="T20" fmla="*/ 6 w 23"/>
                <a:gd name="T21" fmla="*/ 8 h 8"/>
                <a:gd name="T22" fmla="*/ 6 w 23"/>
                <a:gd name="T23" fmla="*/ 8 h 8"/>
                <a:gd name="T24" fmla="*/ 3 w 23"/>
                <a:gd name="T25" fmla="*/ 6 h 8"/>
                <a:gd name="T26" fmla="*/ 0 w 23"/>
                <a:gd name="T27" fmla="*/ 5 h 8"/>
                <a:gd name="T28" fmla="*/ 1 w 23"/>
                <a:gd name="T29" fmla="*/ 5 h 8"/>
                <a:gd name="T30" fmla="*/ 6 w 23"/>
                <a:gd name="T31" fmla="*/ 5 h 8"/>
                <a:gd name="T32" fmla="*/ 8 w 23"/>
                <a:gd name="T33" fmla="*/ 3 h 8"/>
                <a:gd name="T34" fmla="*/ 8 w 23"/>
                <a:gd name="T35" fmla="*/ 3 h 8"/>
                <a:gd name="T36" fmla="*/ 9 w 23"/>
                <a:gd name="T37" fmla="*/ 0 h 8"/>
                <a:gd name="T38" fmla="*/ 14 w 23"/>
                <a:gd name="T3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 h="8">
                  <a:moveTo>
                    <a:pt x="14" y="0"/>
                  </a:moveTo>
                  <a:lnTo>
                    <a:pt x="17" y="0"/>
                  </a:lnTo>
                  <a:lnTo>
                    <a:pt x="17" y="2"/>
                  </a:lnTo>
                  <a:lnTo>
                    <a:pt x="19" y="3"/>
                  </a:lnTo>
                  <a:lnTo>
                    <a:pt x="23" y="5"/>
                  </a:lnTo>
                  <a:lnTo>
                    <a:pt x="23" y="6"/>
                  </a:lnTo>
                  <a:lnTo>
                    <a:pt x="22" y="6"/>
                  </a:lnTo>
                  <a:lnTo>
                    <a:pt x="19" y="8"/>
                  </a:lnTo>
                  <a:lnTo>
                    <a:pt x="9" y="8"/>
                  </a:lnTo>
                  <a:lnTo>
                    <a:pt x="6" y="8"/>
                  </a:lnTo>
                  <a:lnTo>
                    <a:pt x="6" y="8"/>
                  </a:lnTo>
                  <a:lnTo>
                    <a:pt x="6" y="8"/>
                  </a:lnTo>
                  <a:lnTo>
                    <a:pt x="3" y="6"/>
                  </a:lnTo>
                  <a:lnTo>
                    <a:pt x="0" y="5"/>
                  </a:lnTo>
                  <a:lnTo>
                    <a:pt x="1" y="5"/>
                  </a:lnTo>
                  <a:lnTo>
                    <a:pt x="6" y="5"/>
                  </a:lnTo>
                  <a:lnTo>
                    <a:pt x="8" y="3"/>
                  </a:lnTo>
                  <a:lnTo>
                    <a:pt x="8" y="3"/>
                  </a:lnTo>
                  <a:lnTo>
                    <a:pt x="9" y="0"/>
                  </a:lnTo>
                  <a:lnTo>
                    <a:pt x="1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75" name="Freeform 143"/>
            <p:cNvSpPr>
              <a:spLocks/>
            </p:cNvSpPr>
            <p:nvPr/>
          </p:nvSpPr>
          <p:spPr bwMode="auto">
            <a:xfrm>
              <a:off x="7369203" y="1433614"/>
              <a:ext cx="64325" cy="25340"/>
            </a:xfrm>
            <a:custGeom>
              <a:avLst/>
              <a:gdLst>
                <a:gd name="T0" fmla="*/ 2 w 33"/>
                <a:gd name="T1" fmla="*/ 0 h 13"/>
                <a:gd name="T2" fmla="*/ 8 w 33"/>
                <a:gd name="T3" fmla="*/ 0 h 13"/>
                <a:gd name="T4" fmla="*/ 22 w 33"/>
                <a:gd name="T5" fmla="*/ 0 h 13"/>
                <a:gd name="T6" fmla="*/ 29 w 33"/>
                <a:gd name="T7" fmla="*/ 2 h 13"/>
                <a:gd name="T8" fmla="*/ 32 w 33"/>
                <a:gd name="T9" fmla="*/ 4 h 13"/>
                <a:gd name="T10" fmla="*/ 33 w 33"/>
                <a:gd name="T11" fmla="*/ 5 h 13"/>
                <a:gd name="T12" fmla="*/ 21 w 33"/>
                <a:gd name="T13" fmla="*/ 5 h 13"/>
                <a:gd name="T14" fmla="*/ 19 w 33"/>
                <a:gd name="T15" fmla="*/ 7 h 13"/>
                <a:gd name="T16" fmla="*/ 19 w 33"/>
                <a:gd name="T17" fmla="*/ 8 h 13"/>
                <a:gd name="T18" fmla="*/ 19 w 33"/>
                <a:gd name="T19" fmla="*/ 10 h 13"/>
                <a:gd name="T20" fmla="*/ 18 w 33"/>
                <a:gd name="T21" fmla="*/ 10 h 13"/>
                <a:gd name="T22" fmla="*/ 14 w 33"/>
                <a:gd name="T23" fmla="*/ 11 h 13"/>
                <a:gd name="T24" fmla="*/ 13 w 33"/>
                <a:gd name="T25" fmla="*/ 13 h 13"/>
                <a:gd name="T26" fmla="*/ 6 w 33"/>
                <a:gd name="T27" fmla="*/ 11 h 13"/>
                <a:gd name="T28" fmla="*/ 5 w 33"/>
                <a:gd name="T29" fmla="*/ 11 h 13"/>
                <a:gd name="T30" fmla="*/ 5 w 33"/>
                <a:gd name="T31" fmla="*/ 10 h 13"/>
                <a:gd name="T32" fmla="*/ 3 w 33"/>
                <a:gd name="T33" fmla="*/ 5 h 13"/>
                <a:gd name="T34" fmla="*/ 3 w 33"/>
                <a:gd name="T35" fmla="*/ 4 h 13"/>
                <a:gd name="T36" fmla="*/ 3 w 33"/>
                <a:gd name="T37" fmla="*/ 4 h 13"/>
                <a:gd name="T38" fmla="*/ 2 w 33"/>
                <a:gd name="T39" fmla="*/ 2 h 13"/>
                <a:gd name="T40" fmla="*/ 0 w 33"/>
                <a:gd name="T41" fmla="*/ 0 h 13"/>
                <a:gd name="T42" fmla="*/ 2 w 33"/>
                <a:gd name="T4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13">
                  <a:moveTo>
                    <a:pt x="2" y="0"/>
                  </a:moveTo>
                  <a:lnTo>
                    <a:pt x="8" y="0"/>
                  </a:lnTo>
                  <a:lnTo>
                    <a:pt x="22" y="0"/>
                  </a:lnTo>
                  <a:lnTo>
                    <a:pt x="29" y="2"/>
                  </a:lnTo>
                  <a:lnTo>
                    <a:pt x="32" y="4"/>
                  </a:lnTo>
                  <a:lnTo>
                    <a:pt x="33" y="5"/>
                  </a:lnTo>
                  <a:lnTo>
                    <a:pt x="21" y="5"/>
                  </a:lnTo>
                  <a:lnTo>
                    <a:pt x="19" y="7"/>
                  </a:lnTo>
                  <a:lnTo>
                    <a:pt x="19" y="8"/>
                  </a:lnTo>
                  <a:lnTo>
                    <a:pt x="19" y="10"/>
                  </a:lnTo>
                  <a:lnTo>
                    <a:pt x="18" y="10"/>
                  </a:lnTo>
                  <a:lnTo>
                    <a:pt x="14" y="11"/>
                  </a:lnTo>
                  <a:lnTo>
                    <a:pt x="13" y="13"/>
                  </a:lnTo>
                  <a:lnTo>
                    <a:pt x="6" y="11"/>
                  </a:lnTo>
                  <a:lnTo>
                    <a:pt x="5" y="11"/>
                  </a:lnTo>
                  <a:lnTo>
                    <a:pt x="5" y="10"/>
                  </a:lnTo>
                  <a:lnTo>
                    <a:pt x="3" y="5"/>
                  </a:lnTo>
                  <a:lnTo>
                    <a:pt x="3" y="4"/>
                  </a:lnTo>
                  <a:lnTo>
                    <a:pt x="3" y="4"/>
                  </a:lnTo>
                  <a:lnTo>
                    <a:pt x="2" y="2"/>
                  </a:lnTo>
                  <a:lnTo>
                    <a:pt x="0" y="0"/>
                  </a:lnTo>
                  <a:lnTo>
                    <a:pt x="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76" name="Freeform 144"/>
            <p:cNvSpPr>
              <a:spLocks/>
            </p:cNvSpPr>
            <p:nvPr/>
          </p:nvSpPr>
          <p:spPr bwMode="auto">
            <a:xfrm>
              <a:off x="7415984" y="1373188"/>
              <a:ext cx="21442" cy="5848"/>
            </a:xfrm>
            <a:custGeom>
              <a:avLst/>
              <a:gdLst>
                <a:gd name="T0" fmla="*/ 6 w 11"/>
                <a:gd name="T1" fmla="*/ 0 h 3"/>
                <a:gd name="T2" fmla="*/ 9 w 11"/>
                <a:gd name="T3" fmla="*/ 2 h 3"/>
                <a:gd name="T4" fmla="*/ 11 w 11"/>
                <a:gd name="T5" fmla="*/ 3 h 3"/>
                <a:gd name="T6" fmla="*/ 11 w 11"/>
                <a:gd name="T7" fmla="*/ 3 h 3"/>
                <a:gd name="T8" fmla="*/ 8 w 11"/>
                <a:gd name="T9" fmla="*/ 3 h 3"/>
                <a:gd name="T10" fmla="*/ 1 w 11"/>
                <a:gd name="T11" fmla="*/ 3 h 3"/>
                <a:gd name="T12" fmla="*/ 0 w 11"/>
                <a:gd name="T13" fmla="*/ 2 h 3"/>
                <a:gd name="T14" fmla="*/ 0 w 11"/>
                <a:gd name="T15" fmla="*/ 2 h 3"/>
                <a:gd name="T16" fmla="*/ 5 w 11"/>
                <a:gd name="T17" fmla="*/ 0 h 3"/>
                <a:gd name="T18" fmla="*/ 6 w 11"/>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3">
                  <a:moveTo>
                    <a:pt x="6" y="0"/>
                  </a:moveTo>
                  <a:lnTo>
                    <a:pt x="9" y="2"/>
                  </a:lnTo>
                  <a:lnTo>
                    <a:pt x="11" y="3"/>
                  </a:lnTo>
                  <a:lnTo>
                    <a:pt x="11" y="3"/>
                  </a:lnTo>
                  <a:lnTo>
                    <a:pt x="8" y="3"/>
                  </a:lnTo>
                  <a:lnTo>
                    <a:pt x="1" y="3"/>
                  </a:lnTo>
                  <a:lnTo>
                    <a:pt x="0" y="2"/>
                  </a:lnTo>
                  <a:lnTo>
                    <a:pt x="0" y="2"/>
                  </a:lnTo>
                  <a:lnTo>
                    <a:pt x="5" y="0"/>
                  </a:lnTo>
                  <a:lnTo>
                    <a:pt x="6"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77" name="Freeform 145"/>
            <p:cNvSpPr>
              <a:spLocks/>
            </p:cNvSpPr>
            <p:nvPr/>
          </p:nvSpPr>
          <p:spPr bwMode="auto">
            <a:xfrm>
              <a:off x="7213265" y="1854646"/>
              <a:ext cx="175430" cy="150091"/>
            </a:xfrm>
            <a:custGeom>
              <a:avLst/>
              <a:gdLst>
                <a:gd name="T0" fmla="*/ 53 w 90"/>
                <a:gd name="T1" fmla="*/ 2 h 77"/>
                <a:gd name="T2" fmla="*/ 68 w 90"/>
                <a:gd name="T3" fmla="*/ 5 h 77"/>
                <a:gd name="T4" fmla="*/ 72 w 90"/>
                <a:gd name="T5" fmla="*/ 8 h 77"/>
                <a:gd name="T6" fmla="*/ 69 w 90"/>
                <a:gd name="T7" fmla="*/ 11 h 77"/>
                <a:gd name="T8" fmla="*/ 68 w 90"/>
                <a:gd name="T9" fmla="*/ 16 h 77"/>
                <a:gd name="T10" fmla="*/ 63 w 90"/>
                <a:gd name="T11" fmla="*/ 18 h 77"/>
                <a:gd name="T12" fmla="*/ 61 w 90"/>
                <a:gd name="T13" fmla="*/ 22 h 77"/>
                <a:gd name="T14" fmla="*/ 58 w 90"/>
                <a:gd name="T15" fmla="*/ 25 h 77"/>
                <a:gd name="T16" fmla="*/ 58 w 90"/>
                <a:gd name="T17" fmla="*/ 29 h 77"/>
                <a:gd name="T18" fmla="*/ 60 w 90"/>
                <a:gd name="T19" fmla="*/ 33 h 77"/>
                <a:gd name="T20" fmla="*/ 57 w 90"/>
                <a:gd name="T21" fmla="*/ 41 h 77"/>
                <a:gd name="T22" fmla="*/ 61 w 90"/>
                <a:gd name="T23" fmla="*/ 48 h 77"/>
                <a:gd name="T24" fmla="*/ 72 w 90"/>
                <a:gd name="T25" fmla="*/ 63 h 77"/>
                <a:gd name="T26" fmla="*/ 88 w 90"/>
                <a:gd name="T27" fmla="*/ 71 h 77"/>
                <a:gd name="T28" fmla="*/ 86 w 90"/>
                <a:gd name="T29" fmla="*/ 74 h 77"/>
                <a:gd name="T30" fmla="*/ 83 w 90"/>
                <a:gd name="T31" fmla="*/ 76 h 77"/>
                <a:gd name="T32" fmla="*/ 74 w 90"/>
                <a:gd name="T33" fmla="*/ 73 h 77"/>
                <a:gd name="T34" fmla="*/ 71 w 90"/>
                <a:gd name="T35" fmla="*/ 73 h 77"/>
                <a:gd name="T36" fmla="*/ 74 w 90"/>
                <a:gd name="T37" fmla="*/ 76 h 77"/>
                <a:gd name="T38" fmla="*/ 68 w 90"/>
                <a:gd name="T39" fmla="*/ 74 h 77"/>
                <a:gd name="T40" fmla="*/ 66 w 90"/>
                <a:gd name="T41" fmla="*/ 74 h 77"/>
                <a:gd name="T42" fmla="*/ 61 w 90"/>
                <a:gd name="T43" fmla="*/ 74 h 77"/>
                <a:gd name="T44" fmla="*/ 55 w 90"/>
                <a:gd name="T45" fmla="*/ 74 h 77"/>
                <a:gd name="T46" fmla="*/ 47 w 90"/>
                <a:gd name="T47" fmla="*/ 73 h 77"/>
                <a:gd name="T48" fmla="*/ 45 w 90"/>
                <a:gd name="T49" fmla="*/ 74 h 77"/>
                <a:gd name="T50" fmla="*/ 33 w 90"/>
                <a:gd name="T51" fmla="*/ 71 h 77"/>
                <a:gd name="T52" fmla="*/ 31 w 90"/>
                <a:gd name="T53" fmla="*/ 68 h 77"/>
                <a:gd name="T54" fmla="*/ 31 w 90"/>
                <a:gd name="T55" fmla="*/ 65 h 77"/>
                <a:gd name="T56" fmla="*/ 34 w 90"/>
                <a:gd name="T57" fmla="*/ 62 h 77"/>
                <a:gd name="T58" fmla="*/ 39 w 90"/>
                <a:gd name="T59" fmla="*/ 62 h 77"/>
                <a:gd name="T60" fmla="*/ 31 w 90"/>
                <a:gd name="T61" fmla="*/ 57 h 77"/>
                <a:gd name="T62" fmla="*/ 28 w 90"/>
                <a:gd name="T63" fmla="*/ 55 h 77"/>
                <a:gd name="T64" fmla="*/ 28 w 90"/>
                <a:gd name="T65" fmla="*/ 51 h 77"/>
                <a:gd name="T66" fmla="*/ 14 w 90"/>
                <a:gd name="T67" fmla="*/ 51 h 77"/>
                <a:gd name="T68" fmla="*/ 6 w 90"/>
                <a:gd name="T69" fmla="*/ 52 h 77"/>
                <a:gd name="T70" fmla="*/ 1 w 90"/>
                <a:gd name="T71" fmla="*/ 48 h 77"/>
                <a:gd name="T72" fmla="*/ 0 w 90"/>
                <a:gd name="T73" fmla="*/ 41 h 77"/>
                <a:gd name="T74" fmla="*/ 3 w 90"/>
                <a:gd name="T75" fmla="*/ 37 h 77"/>
                <a:gd name="T76" fmla="*/ 9 w 90"/>
                <a:gd name="T77" fmla="*/ 35 h 77"/>
                <a:gd name="T78" fmla="*/ 14 w 90"/>
                <a:gd name="T79" fmla="*/ 33 h 77"/>
                <a:gd name="T80" fmla="*/ 17 w 90"/>
                <a:gd name="T81" fmla="*/ 30 h 77"/>
                <a:gd name="T82" fmla="*/ 19 w 90"/>
                <a:gd name="T83" fmla="*/ 27 h 77"/>
                <a:gd name="T84" fmla="*/ 20 w 90"/>
                <a:gd name="T85" fmla="*/ 22 h 77"/>
                <a:gd name="T86" fmla="*/ 19 w 90"/>
                <a:gd name="T87" fmla="*/ 21 h 77"/>
                <a:gd name="T88" fmla="*/ 17 w 90"/>
                <a:gd name="T89" fmla="*/ 18 h 77"/>
                <a:gd name="T90" fmla="*/ 22 w 90"/>
                <a:gd name="T91" fmla="*/ 14 h 77"/>
                <a:gd name="T92" fmla="*/ 27 w 90"/>
                <a:gd name="T93" fmla="*/ 14 h 77"/>
                <a:gd name="T94" fmla="*/ 27 w 90"/>
                <a:gd name="T95" fmla="*/ 11 h 77"/>
                <a:gd name="T96" fmla="*/ 27 w 90"/>
                <a:gd name="T97" fmla="*/ 7 h 77"/>
                <a:gd name="T98" fmla="*/ 31 w 90"/>
                <a:gd name="T99" fmla="*/ 3 h 77"/>
                <a:gd name="T100" fmla="*/ 39 w 90"/>
                <a:gd name="T101" fmla="*/ 3 h 77"/>
                <a:gd name="T102" fmla="*/ 47 w 90"/>
                <a:gd name="T103" fmla="*/ 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0" h="77">
                  <a:moveTo>
                    <a:pt x="49" y="0"/>
                  </a:moveTo>
                  <a:lnTo>
                    <a:pt x="50" y="0"/>
                  </a:lnTo>
                  <a:lnTo>
                    <a:pt x="53" y="2"/>
                  </a:lnTo>
                  <a:lnTo>
                    <a:pt x="57" y="3"/>
                  </a:lnTo>
                  <a:lnTo>
                    <a:pt x="63" y="3"/>
                  </a:lnTo>
                  <a:lnTo>
                    <a:pt x="68" y="5"/>
                  </a:lnTo>
                  <a:lnTo>
                    <a:pt x="71" y="5"/>
                  </a:lnTo>
                  <a:lnTo>
                    <a:pt x="72" y="7"/>
                  </a:lnTo>
                  <a:lnTo>
                    <a:pt x="72" y="8"/>
                  </a:lnTo>
                  <a:lnTo>
                    <a:pt x="71" y="8"/>
                  </a:lnTo>
                  <a:lnTo>
                    <a:pt x="69" y="10"/>
                  </a:lnTo>
                  <a:lnTo>
                    <a:pt x="69" y="11"/>
                  </a:lnTo>
                  <a:lnTo>
                    <a:pt x="69" y="14"/>
                  </a:lnTo>
                  <a:lnTo>
                    <a:pt x="69" y="16"/>
                  </a:lnTo>
                  <a:lnTo>
                    <a:pt x="68" y="16"/>
                  </a:lnTo>
                  <a:lnTo>
                    <a:pt x="68" y="18"/>
                  </a:lnTo>
                  <a:lnTo>
                    <a:pt x="64" y="18"/>
                  </a:lnTo>
                  <a:lnTo>
                    <a:pt x="63" y="18"/>
                  </a:lnTo>
                  <a:lnTo>
                    <a:pt x="63" y="19"/>
                  </a:lnTo>
                  <a:lnTo>
                    <a:pt x="61" y="21"/>
                  </a:lnTo>
                  <a:lnTo>
                    <a:pt x="61" y="22"/>
                  </a:lnTo>
                  <a:lnTo>
                    <a:pt x="58" y="22"/>
                  </a:lnTo>
                  <a:lnTo>
                    <a:pt x="58" y="24"/>
                  </a:lnTo>
                  <a:lnTo>
                    <a:pt x="58" y="25"/>
                  </a:lnTo>
                  <a:lnTo>
                    <a:pt x="57" y="25"/>
                  </a:lnTo>
                  <a:lnTo>
                    <a:pt x="57" y="27"/>
                  </a:lnTo>
                  <a:lnTo>
                    <a:pt x="58" y="29"/>
                  </a:lnTo>
                  <a:lnTo>
                    <a:pt x="58" y="30"/>
                  </a:lnTo>
                  <a:lnTo>
                    <a:pt x="60" y="33"/>
                  </a:lnTo>
                  <a:lnTo>
                    <a:pt x="60" y="33"/>
                  </a:lnTo>
                  <a:lnTo>
                    <a:pt x="58" y="37"/>
                  </a:lnTo>
                  <a:lnTo>
                    <a:pt x="57" y="38"/>
                  </a:lnTo>
                  <a:lnTo>
                    <a:pt x="57" y="41"/>
                  </a:lnTo>
                  <a:lnTo>
                    <a:pt x="58" y="43"/>
                  </a:lnTo>
                  <a:lnTo>
                    <a:pt x="60" y="44"/>
                  </a:lnTo>
                  <a:lnTo>
                    <a:pt x="61" y="48"/>
                  </a:lnTo>
                  <a:lnTo>
                    <a:pt x="64" y="52"/>
                  </a:lnTo>
                  <a:lnTo>
                    <a:pt x="68" y="57"/>
                  </a:lnTo>
                  <a:lnTo>
                    <a:pt x="72" y="63"/>
                  </a:lnTo>
                  <a:lnTo>
                    <a:pt x="79" y="68"/>
                  </a:lnTo>
                  <a:lnTo>
                    <a:pt x="82" y="68"/>
                  </a:lnTo>
                  <a:lnTo>
                    <a:pt x="88" y="71"/>
                  </a:lnTo>
                  <a:lnTo>
                    <a:pt x="88" y="71"/>
                  </a:lnTo>
                  <a:lnTo>
                    <a:pt x="90" y="73"/>
                  </a:lnTo>
                  <a:lnTo>
                    <a:pt x="86" y="74"/>
                  </a:lnTo>
                  <a:lnTo>
                    <a:pt x="85" y="74"/>
                  </a:lnTo>
                  <a:lnTo>
                    <a:pt x="85" y="76"/>
                  </a:lnTo>
                  <a:lnTo>
                    <a:pt x="83" y="76"/>
                  </a:lnTo>
                  <a:lnTo>
                    <a:pt x="75" y="74"/>
                  </a:lnTo>
                  <a:lnTo>
                    <a:pt x="75" y="74"/>
                  </a:lnTo>
                  <a:lnTo>
                    <a:pt x="74" y="73"/>
                  </a:lnTo>
                  <a:lnTo>
                    <a:pt x="74" y="73"/>
                  </a:lnTo>
                  <a:lnTo>
                    <a:pt x="72" y="73"/>
                  </a:lnTo>
                  <a:lnTo>
                    <a:pt x="71" y="73"/>
                  </a:lnTo>
                  <a:lnTo>
                    <a:pt x="71" y="74"/>
                  </a:lnTo>
                  <a:lnTo>
                    <a:pt x="72" y="74"/>
                  </a:lnTo>
                  <a:lnTo>
                    <a:pt x="74" y="76"/>
                  </a:lnTo>
                  <a:lnTo>
                    <a:pt x="74" y="77"/>
                  </a:lnTo>
                  <a:lnTo>
                    <a:pt x="72" y="77"/>
                  </a:lnTo>
                  <a:lnTo>
                    <a:pt x="68" y="74"/>
                  </a:lnTo>
                  <a:lnTo>
                    <a:pt x="68" y="74"/>
                  </a:lnTo>
                  <a:lnTo>
                    <a:pt x="68" y="76"/>
                  </a:lnTo>
                  <a:lnTo>
                    <a:pt x="66" y="74"/>
                  </a:lnTo>
                  <a:lnTo>
                    <a:pt x="64" y="76"/>
                  </a:lnTo>
                  <a:lnTo>
                    <a:pt x="63" y="76"/>
                  </a:lnTo>
                  <a:lnTo>
                    <a:pt x="61" y="74"/>
                  </a:lnTo>
                  <a:lnTo>
                    <a:pt x="61" y="74"/>
                  </a:lnTo>
                  <a:lnTo>
                    <a:pt x="61" y="74"/>
                  </a:lnTo>
                  <a:lnTo>
                    <a:pt x="55" y="74"/>
                  </a:lnTo>
                  <a:lnTo>
                    <a:pt x="52" y="74"/>
                  </a:lnTo>
                  <a:lnTo>
                    <a:pt x="50" y="74"/>
                  </a:lnTo>
                  <a:lnTo>
                    <a:pt x="47" y="73"/>
                  </a:lnTo>
                  <a:lnTo>
                    <a:pt x="45" y="73"/>
                  </a:lnTo>
                  <a:lnTo>
                    <a:pt x="45" y="74"/>
                  </a:lnTo>
                  <a:lnTo>
                    <a:pt x="45" y="74"/>
                  </a:lnTo>
                  <a:lnTo>
                    <a:pt x="42" y="73"/>
                  </a:lnTo>
                  <a:lnTo>
                    <a:pt x="41" y="71"/>
                  </a:lnTo>
                  <a:lnTo>
                    <a:pt x="33" y="71"/>
                  </a:lnTo>
                  <a:lnTo>
                    <a:pt x="28" y="70"/>
                  </a:lnTo>
                  <a:lnTo>
                    <a:pt x="30" y="68"/>
                  </a:lnTo>
                  <a:lnTo>
                    <a:pt x="31" y="68"/>
                  </a:lnTo>
                  <a:lnTo>
                    <a:pt x="31" y="66"/>
                  </a:lnTo>
                  <a:lnTo>
                    <a:pt x="31" y="65"/>
                  </a:lnTo>
                  <a:lnTo>
                    <a:pt x="31" y="65"/>
                  </a:lnTo>
                  <a:lnTo>
                    <a:pt x="33" y="63"/>
                  </a:lnTo>
                  <a:lnTo>
                    <a:pt x="36" y="63"/>
                  </a:lnTo>
                  <a:lnTo>
                    <a:pt x="34" y="62"/>
                  </a:lnTo>
                  <a:lnTo>
                    <a:pt x="36" y="62"/>
                  </a:lnTo>
                  <a:lnTo>
                    <a:pt x="39" y="63"/>
                  </a:lnTo>
                  <a:lnTo>
                    <a:pt x="39" y="62"/>
                  </a:lnTo>
                  <a:lnTo>
                    <a:pt x="36" y="60"/>
                  </a:lnTo>
                  <a:lnTo>
                    <a:pt x="31" y="57"/>
                  </a:lnTo>
                  <a:lnTo>
                    <a:pt x="31" y="57"/>
                  </a:lnTo>
                  <a:lnTo>
                    <a:pt x="30" y="57"/>
                  </a:lnTo>
                  <a:lnTo>
                    <a:pt x="28" y="57"/>
                  </a:lnTo>
                  <a:lnTo>
                    <a:pt x="28" y="55"/>
                  </a:lnTo>
                  <a:lnTo>
                    <a:pt x="28" y="52"/>
                  </a:lnTo>
                  <a:lnTo>
                    <a:pt x="28" y="51"/>
                  </a:lnTo>
                  <a:lnTo>
                    <a:pt x="28" y="51"/>
                  </a:lnTo>
                  <a:lnTo>
                    <a:pt x="22" y="52"/>
                  </a:lnTo>
                  <a:lnTo>
                    <a:pt x="19" y="52"/>
                  </a:lnTo>
                  <a:lnTo>
                    <a:pt x="14" y="51"/>
                  </a:lnTo>
                  <a:lnTo>
                    <a:pt x="11" y="52"/>
                  </a:lnTo>
                  <a:lnTo>
                    <a:pt x="8" y="52"/>
                  </a:lnTo>
                  <a:lnTo>
                    <a:pt x="6" y="52"/>
                  </a:lnTo>
                  <a:lnTo>
                    <a:pt x="4" y="52"/>
                  </a:lnTo>
                  <a:lnTo>
                    <a:pt x="3" y="51"/>
                  </a:lnTo>
                  <a:lnTo>
                    <a:pt x="1" y="48"/>
                  </a:lnTo>
                  <a:lnTo>
                    <a:pt x="0" y="44"/>
                  </a:lnTo>
                  <a:lnTo>
                    <a:pt x="0" y="43"/>
                  </a:lnTo>
                  <a:lnTo>
                    <a:pt x="0" y="41"/>
                  </a:lnTo>
                  <a:lnTo>
                    <a:pt x="1" y="40"/>
                  </a:lnTo>
                  <a:lnTo>
                    <a:pt x="3" y="37"/>
                  </a:lnTo>
                  <a:lnTo>
                    <a:pt x="3" y="37"/>
                  </a:lnTo>
                  <a:lnTo>
                    <a:pt x="6" y="35"/>
                  </a:lnTo>
                  <a:lnTo>
                    <a:pt x="6" y="35"/>
                  </a:lnTo>
                  <a:lnTo>
                    <a:pt x="9" y="35"/>
                  </a:lnTo>
                  <a:lnTo>
                    <a:pt x="12" y="35"/>
                  </a:lnTo>
                  <a:lnTo>
                    <a:pt x="14" y="35"/>
                  </a:lnTo>
                  <a:lnTo>
                    <a:pt x="14" y="33"/>
                  </a:lnTo>
                  <a:lnTo>
                    <a:pt x="16" y="32"/>
                  </a:lnTo>
                  <a:lnTo>
                    <a:pt x="17" y="32"/>
                  </a:lnTo>
                  <a:lnTo>
                    <a:pt x="17" y="30"/>
                  </a:lnTo>
                  <a:lnTo>
                    <a:pt x="19" y="30"/>
                  </a:lnTo>
                  <a:lnTo>
                    <a:pt x="19" y="29"/>
                  </a:lnTo>
                  <a:lnTo>
                    <a:pt x="19" y="27"/>
                  </a:lnTo>
                  <a:lnTo>
                    <a:pt x="19" y="25"/>
                  </a:lnTo>
                  <a:lnTo>
                    <a:pt x="20" y="24"/>
                  </a:lnTo>
                  <a:lnTo>
                    <a:pt x="20" y="22"/>
                  </a:lnTo>
                  <a:lnTo>
                    <a:pt x="20" y="22"/>
                  </a:lnTo>
                  <a:lnTo>
                    <a:pt x="22" y="21"/>
                  </a:lnTo>
                  <a:lnTo>
                    <a:pt x="19" y="21"/>
                  </a:lnTo>
                  <a:lnTo>
                    <a:pt x="17" y="19"/>
                  </a:lnTo>
                  <a:lnTo>
                    <a:pt x="16" y="19"/>
                  </a:lnTo>
                  <a:lnTo>
                    <a:pt x="17" y="18"/>
                  </a:lnTo>
                  <a:lnTo>
                    <a:pt x="17" y="18"/>
                  </a:lnTo>
                  <a:lnTo>
                    <a:pt x="20" y="14"/>
                  </a:lnTo>
                  <a:lnTo>
                    <a:pt x="22" y="14"/>
                  </a:lnTo>
                  <a:lnTo>
                    <a:pt x="23" y="14"/>
                  </a:lnTo>
                  <a:lnTo>
                    <a:pt x="25" y="14"/>
                  </a:lnTo>
                  <a:lnTo>
                    <a:pt x="27" y="14"/>
                  </a:lnTo>
                  <a:lnTo>
                    <a:pt x="28" y="14"/>
                  </a:lnTo>
                  <a:lnTo>
                    <a:pt x="27" y="13"/>
                  </a:lnTo>
                  <a:lnTo>
                    <a:pt x="27" y="11"/>
                  </a:lnTo>
                  <a:lnTo>
                    <a:pt x="25" y="8"/>
                  </a:lnTo>
                  <a:lnTo>
                    <a:pt x="25" y="7"/>
                  </a:lnTo>
                  <a:lnTo>
                    <a:pt x="27" y="7"/>
                  </a:lnTo>
                  <a:lnTo>
                    <a:pt x="28" y="5"/>
                  </a:lnTo>
                  <a:lnTo>
                    <a:pt x="30" y="5"/>
                  </a:lnTo>
                  <a:lnTo>
                    <a:pt x="31" y="3"/>
                  </a:lnTo>
                  <a:lnTo>
                    <a:pt x="34" y="3"/>
                  </a:lnTo>
                  <a:lnTo>
                    <a:pt x="36" y="3"/>
                  </a:lnTo>
                  <a:lnTo>
                    <a:pt x="39" y="3"/>
                  </a:lnTo>
                  <a:lnTo>
                    <a:pt x="41" y="3"/>
                  </a:lnTo>
                  <a:lnTo>
                    <a:pt x="42" y="3"/>
                  </a:lnTo>
                  <a:lnTo>
                    <a:pt x="47" y="2"/>
                  </a:lnTo>
                  <a:lnTo>
                    <a:pt x="4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78" name="Freeform 146"/>
            <p:cNvSpPr>
              <a:spLocks/>
            </p:cNvSpPr>
            <p:nvPr/>
          </p:nvSpPr>
          <p:spPr bwMode="auto">
            <a:xfrm>
              <a:off x="7454969" y="1390731"/>
              <a:ext cx="42883" cy="13645"/>
            </a:xfrm>
            <a:custGeom>
              <a:avLst/>
              <a:gdLst>
                <a:gd name="T0" fmla="*/ 21 w 22"/>
                <a:gd name="T1" fmla="*/ 0 h 7"/>
                <a:gd name="T2" fmla="*/ 22 w 22"/>
                <a:gd name="T3" fmla="*/ 4 h 7"/>
                <a:gd name="T4" fmla="*/ 21 w 22"/>
                <a:gd name="T5" fmla="*/ 4 h 7"/>
                <a:gd name="T6" fmla="*/ 16 w 22"/>
                <a:gd name="T7" fmla="*/ 7 h 7"/>
                <a:gd name="T8" fmla="*/ 11 w 22"/>
                <a:gd name="T9" fmla="*/ 7 h 7"/>
                <a:gd name="T10" fmla="*/ 5 w 22"/>
                <a:gd name="T11" fmla="*/ 7 h 7"/>
                <a:gd name="T12" fmla="*/ 0 w 22"/>
                <a:gd name="T13" fmla="*/ 5 h 7"/>
                <a:gd name="T14" fmla="*/ 2 w 22"/>
                <a:gd name="T15" fmla="*/ 5 h 7"/>
                <a:gd name="T16" fmla="*/ 2 w 22"/>
                <a:gd name="T17" fmla="*/ 4 h 7"/>
                <a:gd name="T18" fmla="*/ 8 w 22"/>
                <a:gd name="T19" fmla="*/ 2 h 7"/>
                <a:gd name="T20" fmla="*/ 21 w 22"/>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7">
                  <a:moveTo>
                    <a:pt x="21" y="0"/>
                  </a:moveTo>
                  <a:lnTo>
                    <a:pt x="22" y="4"/>
                  </a:lnTo>
                  <a:lnTo>
                    <a:pt x="21" y="4"/>
                  </a:lnTo>
                  <a:lnTo>
                    <a:pt x="16" y="7"/>
                  </a:lnTo>
                  <a:lnTo>
                    <a:pt x="11" y="7"/>
                  </a:lnTo>
                  <a:lnTo>
                    <a:pt x="5" y="7"/>
                  </a:lnTo>
                  <a:lnTo>
                    <a:pt x="0" y="5"/>
                  </a:lnTo>
                  <a:lnTo>
                    <a:pt x="2" y="5"/>
                  </a:lnTo>
                  <a:lnTo>
                    <a:pt x="2" y="4"/>
                  </a:lnTo>
                  <a:lnTo>
                    <a:pt x="8" y="2"/>
                  </a:lnTo>
                  <a:lnTo>
                    <a:pt x="2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79" name="Freeform 147"/>
            <p:cNvSpPr>
              <a:spLocks/>
            </p:cNvSpPr>
            <p:nvPr/>
          </p:nvSpPr>
          <p:spPr bwMode="auto">
            <a:xfrm>
              <a:off x="7527090" y="1384883"/>
              <a:ext cx="81867" cy="35086"/>
            </a:xfrm>
            <a:custGeom>
              <a:avLst/>
              <a:gdLst>
                <a:gd name="T0" fmla="*/ 30 w 42"/>
                <a:gd name="T1" fmla="*/ 0 h 18"/>
                <a:gd name="T2" fmla="*/ 33 w 42"/>
                <a:gd name="T3" fmla="*/ 0 h 18"/>
                <a:gd name="T4" fmla="*/ 36 w 42"/>
                <a:gd name="T5" fmla="*/ 2 h 18"/>
                <a:gd name="T6" fmla="*/ 37 w 42"/>
                <a:gd name="T7" fmla="*/ 3 h 18"/>
                <a:gd name="T8" fmla="*/ 41 w 42"/>
                <a:gd name="T9" fmla="*/ 5 h 18"/>
                <a:gd name="T10" fmla="*/ 41 w 42"/>
                <a:gd name="T11" fmla="*/ 5 h 18"/>
                <a:gd name="T12" fmla="*/ 41 w 42"/>
                <a:gd name="T13" fmla="*/ 7 h 18"/>
                <a:gd name="T14" fmla="*/ 41 w 42"/>
                <a:gd name="T15" fmla="*/ 8 h 18"/>
                <a:gd name="T16" fmla="*/ 42 w 42"/>
                <a:gd name="T17" fmla="*/ 10 h 18"/>
                <a:gd name="T18" fmla="*/ 36 w 42"/>
                <a:gd name="T19" fmla="*/ 14 h 18"/>
                <a:gd name="T20" fmla="*/ 30 w 42"/>
                <a:gd name="T21" fmla="*/ 16 h 18"/>
                <a:gd name="T22" fmla="*/ 12 w 42"/>
                <a:gd name="T23" fmla="*/ 18 h 18"/>
                <a:gd name="T24" fmla="*/ 9 w 42"/>
                <a:gd name="T25" fmla="*/ 18 h 18"/>
                <a:gd name="T26" fmla="*/ 6 w 42"/>
                <a:gd name="T27" fmla="*/ 18 h 18"/>
                <a:gd name="T28" fmla="*/ 3 w 42"/>
                <a:gd name="T29" fmla="*/ 16 h 18"/>
                <a:gd name="T30" fmla="*/ 0 w 42"/>
                <a:gd name="T31" fmla="*/ 13 h 18"/>
                <a:gd name="T32" fmla="*/ 1 w 42"/>
                <a:gd name="T33" fmla="*/ 13 h 18"/>
                <a:gd name="T34" fmla="*/ 4 w 42"/>
                <a:gd name="T35" fmla="*/ 11 h 18"/>
                <a:gd name="T36" fmla="*/ 7 w 42"/>
                <a:gd name="T37" fmla="*/ 8 h 18"/>
                <a:gd name="T38" fmla="*/ 15 w 42"/>
                <a:gd name="T39" fmla="*/ 8 h 18"/>
                <a:gd name="T40" fmla="*/ 19 w 42"/>
                <a:gd name="T41" fmla="*/ 8 h 18"/>
                <a:gd name="T42" fmla="*/ 22 w 42"/>
                <a:gd name="T43" fmla="*/ 8 h 18"/>
                <a:gd name="T44" fmla="*/ 23 w 42"/>
                <a:gd name="T45" fmla="*/ 7 h 18"/>
                <a:gd name="T46" fmla="*/ 23 w 42"/>
                <a:gd name="T47" fmla="*/ 3 h 18"/>
                <a:gd name="T48" fmla="*/ 25 w 42"/>
                <a:gd name="T49" fmla="*/ 3 h 18"/>
                <a:gd name="T50" fmla="*/ 25 w 42"/>
                <a:gd name="T51" fmla="*/ 2 h 18"/>
                <a:gd name="T52" fmla="*/ 30 w 42"/>
                <a:gd name="T5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 h="18">
                  <a:moveTo>
                    <a:pt x="30" y="0"/>
                  </a:moveTo>
                  <a:lnTo>
                    <a:pt x="33" y="0"/>
                  </a:lnTo>
                  <a:lnTo>
                    <a:pt x="36" y="2"/>
                  </a:lnTo>
                  <a:lnTo>
                    <a:pt x="37" y="3"/>
                  </a:lnTo>
                  <a:lnTo>
                    <a:pt x="41" y="5"/>
                  </a:lnTo>
                  <a:lnTo>
                    <a:pt x="41" y="5"/>
                  </a:lnTo>
                  <a:lnTo>
                    <a:pt x="41" y="7"/>
                  </a:lnTo>
                  <a:lnTo>
                    <a:pt x="41" y="8"/>
                  </a:lnTo>
                  <a:lnTo>
                    <a:pt x="42" y="10"/>
                  </a:lnTo>
                  <a:lnTo>
                    <a:pt x="36" y="14"/>
                  </a:lnTo>
                  <a:lnTo>
                    <a:pt x="30" y="16"/>
                  </a:lnTo>
                  <a:lnTo>
                    <a:pt x="12" y="18"/>
                  </a:lnTo>
                  <a:lnTo>
                    <a:pt x="9" y="18"/>
                  </a:lnTo>
                  <a:lnTo>
                    <a:pt x="6" y="18"/>
                  </a:lnTo>
                  <a:lnTo>
                    <a:pt x="3" y="16"/>
                  </a:lnTo>
                  <a:lnTo>
                    <a:pt x="0" y="13"/>
                  </a:lnTo>
                  <a:lnTo>
                    <a:pt x="1" y="13"/>
                  </a:lnTo>
                  <a:lnTo>
                    <a:pt x="4" y="11"/>
                  </a:lnTo>
                  <a:lnTo>
                    <a:pt x="7" y="8"/>
                  </a:lnTo>
                  <a:lnTo>
                    <a:pt x="15" y="8"/>
                  </a:lnTo>
                  <a:lnTo>
                    <a:pt x="19" y="8"/>
                  </a:lnTo>
                  <a:lnTo>
                    <a:pt x="22" y="8"/>
                  </a:lnTo>
                  <a:lnTo>
                    <a:pt x="23" y="7"/>
                  </a:lnTo>
                  <a:lnTo>
                    <a:pt x="23" y="3"/>
                  </a:lnTo>
                  <a:lnTo>
                    <a:pt x="25" y="3"/>
                  </a:lnTo>
                  <a:lnTo>
                    <a:pt x="25" y="2"/>
                  </a:lnTo>
                  <a:lnTo>
                    <a:pt x="3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80" name="Freeform 148"/>
            <p:cNvSpPr>
              <a:spLocks/>
            </p:cNvSpPr>
            <p:nvPr/>
          </p:nvSpPr>
          <p:spPr bwMode="auto">
            <a:xfrm>
              <a:off x="9879800" y="311774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81" name="Freeform 149"/>
            <p:cNvSpPr>
              <a:spLocks/>
            </p:cNvSpPr>
            <p:nvPr/>
          </p:nvSpPr>
          <p:spPr bwMode="auto">
            <a:xfrm>
              <a:off x="7513445" y="1351747"/>
              <a:ext cx="50680" cy="9747"/>
            </a:xfrm>
            <a:custGeom>
              <a:avLst/>
              <a:gdLst>
                <a:gd name="T0" fmla="*/ 10 w 26"/>
                <a:gd name="T1" fmla="*/ 0 h 5"/>
                <a:gd name="T2" fmla="*/ 24 w 26"/>
                <a:gd name="T3" fmla="*/ 1 h 5"/>
                <a:gd name="T4" fmla="*/ 24 w 26"/>
                <a:gd name="T5" fmla="*/ 1 h 5"/>
                <a:gd name="T6" fmla="*/ 26 w 26"/>
                <a:gd name="T7" fmla="*/ 1 h 5"/>
                <a:gd name="T8" fmla="*/ 22 w 26"/>
                <a:gd name="T9" fmla="*/ 3 h 5"/>
                <a:gd name="T10" fmla="*/ 21 w 26"/>
                <a:gd name="T11" fmla="*/ 5 h 5"/>
                <a:gd name="T12" fmla="*/ 11 w 26"/>
                <a:gd name="T13" fmla="*/ 3 h 5"/>
                <a:gd name="T14" fmla="*/ 7 w 26"/>
                <a:gd name="T15" fmla="*/ 3 h 5"/>
                <a:gd name="T16" fmla="*/ 7 w 26"/>
                <a:gd name="T17" fmla="*/ 3 h 5"/>
                <a:gd name="T18" fmla="*/ 7 w 26"/>
                <a:gd name="T19" fmla="*/ 1 h 5"/>
                <a:gd name="T20" fmla="*/ 0 w 26"/>
                <a:gd name="T21" fmla="*/ 1 h 5"/>
                <a:gd name="T22" fmla="*/ 3 w 26"/>
                <a:gd name="T23" fmla="*/ 0 h 5"/>
                <a:gd name="T24" fmla="*/ 10 w 26"/>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5">
                  <a:moveTo>
                    <a:pt x="10" y="0"/>
                  </a:moveTo>
                  <a:lnTo>
                    <a:pt x="24" y="1"/>
                  </a:lnTo>
                  <a:lnTo>
                    <a:pt x="24" y="1"/>
                  </a:lnTo>
                  <a:lnTo>
                    <a:pt x="26" y="1"/>
                  </a:lnTo>
                  <a:lnTo>
                    <a:pt x="22" y="3"/>
                  </a:lnTo>
                  <a:lnTo>
                    <a:pt x="21" y="5"/>
                  </a:lnTo>
                  <a:lnTo>
                    <a:pt x="11" y="3"/>
                  </a:lnTo>
                  <a:lnTo>
                    <a:pt x="7" y="3"/>
                  </a:lnTo>
                  <a:lnTo>
                    <a:pt x="7" y="3"/>
                  </a:lnTo>
                  <a:lnTo>
                    <a:pt x="7" y="1"/>
                  </a:lnTo>
                  <a:lnTo>
                    <a:pt x="0" y="1"/>
                  </a:lnTo>
                  <a:lnTo>
                    <a:pt x="3" y="0"/>
                  </a:lnTo>
                  <a:lnTo>
                    <a:pt x="1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82" name="Freeform 150"/>
            <p:cNvSpPr>
              <a:spLocks/>
            </p:cNvSpPr>
            <p:nvPr/>
          </p:nvSpPr>
          <p:spPr bwMode="auto">
            <a:xfrm>
              <a:off x="6318573" y="2685014"/>
              <a:ext cx="89664" cy="37036"/>
            </a:xfrm>
            <a:custGeom>
              <a:avLst/>
              <a:gdLst>
                <a:gd name="T0" fmla="*/ 17 w 46"/>
                <a:gd name="T1" fmla="*/ 0 h 19"/>
                <a:gd name="T2" fmla="*/ 19 w 46"/>
                <a:gd name="T3" fmla="*/ 0 h 19"/>
                <a:gd name="T4" fmla="*/ 17 w 46"/>
                <a:gd name="T5" fmla="*/ 1 h 19"/>
                <a:gd name="T6" fmla="*/ 14 w 46"/>
                <a:gd name="T7" fmla="*/ 6 h 19"/>
                <a:gd name="T8" fmla="*/ 14 w 46"/>
                <a:gd name="T9" fmla="*/ 6 h 19"/>
                <a:gd name="T10" fmla="*/ 16 w 46"/>
                <a:gd name="T11" fmla="*/ 6 h 19"/>
                <a:gd name="T12" fmla="*/ 17 w 46"/>
                <a:gd name="T13" fmla="*/ 8 h 19"/>
                <a:gd name="T14" fmla="*/ 19 w 46"/>
                <a:gd name="T15" fmla="*/ 8 h 19"/>
                <a:gd name="T16" fmla="*/ 22 w 46"/>
                <a:gd name="T17" fmla="*/ 8 h 19"/>
                <a:gd name="T18" fmla="*/ 22 w 46"/>
                <a:gd name="T19" fmla="*/ 3 h 19"/>
                <a:gd name="T20" fmla="*/ 22 w 46"/>
                <a:gd name="T21" fmla="*/ 0 h 19"/>
                <a:gd name="T22" fmla="*/ 24 w 46"/>
                <a:gd name="T23" fmla="*/ 0 h 19"/>
                <a:gd name="T24" fmla="*/ 25 w 46"/>
                <a:gd name="T25" fmla="*/ 0 h 19"/>
                <a:gd name="T26" fmla="*/ 25 w 46"/>
                <a:gd name="T27" fmla="*/ 1 h 19"/>
                <a:gd name="T28" fmla="*/ 27 w 46"/>
                <a:gd name="T29" fmla="*/ 1 h 19"/>
                <a:gd name="T30" fmla="*/ 30 w 46"/>
                <a:gd name="T31" fmla="*/ 3 h 19"/>
                <a:gd name="T32" fmla="*/ 31 w 46"/>
                <a:gd name="T33" fmla="*/ 3 h 19"/>
                <a:gd name="T34" fmla="*/ 35 w 46"/>
                <a:gd name="T35" fmla="*/ 4 h 19"/>
                <a:gd name="T36" fmla="*/ 36 w 46"/>
                <a:gd name="T37" fmla="*/ 4 h 19"/>
                <a:gd name="T38" fmla="*/ 39 w 46"/>
                <a:gd name="T39" fmla="*/ 4 h 19"/>
                <a:gd name="T40" fmla="*/ 42 w 46"/>
                <a:gd name="T41" fmla="*/ 4 h 19"/>
                <a:gd name="T42" fmla="*/ 42 w 46"/>
                <a:gd name="T43" fmla="*/ 6 h 19"/>
                <a:gd name="T44" fmla="*/ 44 w 46"/>
                <a:gd name="T45" fmla="*/ 8 h 19"/>
                <a:gd name="T46" fmla="*/ 46 w 46"/>
                <a:gd name="T47" fmla="*/ 8 h 19"/>
                <a:gd name="T48" fmla="*/ 46 w 46"/>
                <a:gd name="T49" fmla="*/ 9 h 19"/>
                <a:gd name="T50" fmla="*/ 44 w 46"/>
                <a:gd name="T51" fmla="*/ 12 h 19"/>
                <a:gd name="T52" fmla="*/ 44 w 46"/>
                <a:gd name="T53" fmla="*/ 14 h 19"/>
                <a:gd name="T54" fmla="*/ 44 w 46"/>
                <a:gd name="T55" fmla="*/ 15 h 19"/>
                <a:gd name="T56" fmla="*/ 44 w 46"/>
                <a:gd name="T57" fmla="*/ 17 h 19"/>
                <a:gd name="T58" fmla="*/ 46 w 46"/>
                <a:gd name="T59" fmla="*/ 19 h 19"/>
                <a:gd name="T60" fmla="*/ 44 w 46"/>
                <a:gd name="T61" fmla="*/ 19 h 19"/>
                <a:gd name="T62" fmla="*/ 36 w 46"/>
                <a:gd name="T63" fmla="*/ 19 h 19"/>
                <a:gd name="T64" fmla="*/ 28 w 46"/>
                <a:gd name="T65" fmla="*/ 19 h 19"/>
                <a:gd name="T66" fmla="*/ 22 w 46"/>
                <a:gd name="T67" fmla="*/ 17 h 19"/>
                <a:gd name="T68" fmla="*/ 14 w 46"/>
                <a:gd name="T69" fmla="*/ 17 h 19"/>
                <a:gd name="T70" fmla="*/ 8 w 46"/>
                <a:gd name="T71" fmla="*/ 17 h 19"/>
                <a:gd name="T72" fmla="*/ 3 w 46"/>
                <a:gd name="T73" fmla="*/ 17 h 19"/>
                <a:gd name="T74" fmla="*/ 0 w 46"/>
                <a:gd name="T75" fmla="*/ 17 h 19"/>
                <a:gd name="T76" fmla="*/ 0 w 46"/>
                <a:gd name="T77" fmla="*/ 17 h 19"/>
                <a:gd name="T78" fmla="*/ 1 w 46"/>
                <a:gd name="T79" fmla="*/ 15 h 19"/>
                <a:gd name="T80" fmla="*/ 3 w 46"/>
                <a:gd name="T81" fmla="*/ 12 h 19"/>
                <a:gd name="T82" fmla="*/ 5 w 46"/>
                <a:gd name="T83" fmla="*/ 11 h 19"/>
                <a:gd name="T84" fmla="*/ 5 w 46"/>
                <a:gd name="T85" fmla="*/ 9 h 19"/>
                <a:gd name="T86" fmla="*/ 5 w 46"/>
                <a:gd name="T87" fmla="*/ 8 h 19"/>
                <a:gd name="T88" fmla="*/ 6 w 46"/>
                <a:gd name="T89" fmla="*/ 6 h 19"/>
                <a:gd name="T90" fmla="*/ 11 w 46"/>
                <a:gd name="T91" fmla="*/ 6 h 19"/>
                <a:gd name="T92" fmla="*/ 13 w 46"/>
                <a:gd name="T93" fmla="*/ 6 h 19"/>
                <a:gd name="T94" fmla="*/ 14 w 46"/>
                <a:gd name="T95" fmla="*/ 3 h 19"/>
                <a:gd name="T96" fmla="*/ 17 w 46"/>
                <a:gd name="T97" fmla="*/ 1 h 19"/>
                <a:gd name="T98" fmla="*/ 17 w 46"/>
                <a:gd name="T9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 h="19">
                  <a:moveTo>
                    <a:pt x="17" y="0"/>
                  </a:moveTo>
                  <a:lnTo>
                    <a:pt x="19" y="0"/>
                  </a:lnTo>
                  <a:lnTo>
                    <a:pt x="17" y="1"/>
                  </a:lnTo>
                  <a:lnTo>
                    <a:pt x="14" y="6"/>
                  </a:lnTo>
                  <a:lnTo>
                    <a:pt x="14" y="6"/>
                  </a:lnTo>
                  <a:lnTo>
                    <a:pt x="16" y="6"/>
                  </a:lnTo>
                  <a:lnTo>
                    <a:pt x="17" y="8"/>
                  </a:lnTo>
                  <a:lnTo>
                    <a:pt x="19" y="8"/>
                  </a:lnTo>
                  <a:lnTo>
                    <a:pt x="22" y="8"/>
                  </a:lnTo>
                  <a:lnTo>
                    <a:pt x="22" y="3"/>
                  </a:lnTo>
                  <a:lnTo>
                    <a:pt x="22" y="0"/>
                  </a:lnTo>
                  <a:lnTo>
                    <a:pt x="24" y="0"/>
                  </a:lnTo>
                  <a:lnTo>
                    <a:pt x="25" y="0"/>
                  </a:lnTo>
                  <a:lnTo>
                    <a:pt x="25" y="1"/>
                  </a:lnTo>
                  <a:lnTo>
                    <a:pt x="27" y="1"/>
                  </a:lnTo>
                  <a:lnTo>
                    <a:pt x="30" y="3"/>
                  </a:lnTo>
                  <a:lnTo>
                    <a:pt x="31" y="3"/>
                  </a:lnTo>
                  <a:lnTo>
                    <a:pt x="35" y="4"/>
                  </a:lnTo>
                  <a:lnTo>
                    <a:pt x="36" y="4"/>
                  </a:lnTo>
                  <a:lnTo>
                    <a:pt x="39" y="4"/>
                  </a:lnTo>
                  <a:lnTo>
                    <a:pt x="42" y="4"/>
                  </a:lnTo>
                  <a:lnTo>
                    <a:pt x="42" y="6"/>
                  </a:lnTo>
                  <a:lnTo>
                    <a:pt x="44" y="8"/>
                  </a:lnTo>
                  <a:lnTo>
                    <a:pt x="46" y="8"/>
                  </a:lnTo>
                  <a:lnTo>
                    <a:pt x="46" y="9"/>
                  </a:lnTo>
                  <a:lnTo>
                    <a:pt x="44" y="12"/>
                  </a:lnTo>
                  <a:lnTo>
                    <a:pt x="44" y="14"/>
                  </a:lnTo>
                  <a:lnTo>
                    <a:pt x="44" y="15"/>
                  </a:lnTo>
                  <a:lnTo>
                    <a:pt x="44" y="17"/>
                  </a:lnTo>
                  <a:lnTo>
                    <a:pt x="46" y="19"/>
                  </a:lnTo>
                  <a:lnTo>
                    <a:pt x="44" y="19"/>
                  </a:lnTo>
                  <a:lnTo>
                    <a:pt x="36" y="19"/>
                  </a:lnTo>
                  <a:lnTo>
                    <a:pt x="28" y="19"/>
                  </a:lnTo>
                  <a:lnTo>
                    <a:pt x="22" y="17"/>
                  </a:lnTo>
                  <a:lnTo>
                    <a:pt x="14" y="17"/>
                  </a:lnTo>
                  <a:lnTo>
                    <a:pt x="8" y="17"/>
                  </a:lnTo>
                  <a:lnTo>
                    <a:pt x="3" y="17"/>
                  </a:lnTo>
                  <a:lnTo>
                    <a:pt x="0" y="17"/>
                  </a:lnTo>
                  <a:lnTo>
                    <a:pt x="0" y="17"/>
                  </a:lnTo>
                  <a:lnTo>
                    <a:pt x="1" y="15"/>
                  </a:lnTo>
                  <a:lnTo>
                    <a:pt x="3" y="12"/>
                  </a:lnTo>
                  <a:lnTo>
                    <a:pt x="5" y="11"/>
                  </a:lnTo>
                  <a:lnTo>
                    <a:pt x="5" y="9"/>
                  </a:lnTo>
                  <a:lnTo>
                    <a:pt x="5" y="8"/>
                  </a:lnTo>
                  <a:lnTo>
                    <a:pt x="6" y="6"/>
                  </a:lnTo>
                  <a:lnTo>
                    <a:pt x="11" y="6"/>
                  </a:lnTo>
                  <a:lnTo>
                    <a:pt x="13" y="6"/>
                  </a:lnTo>
                  <a:lnTo>
                    <a:pt x="14" y="3"/>
                  </a:lnTo>
                  <a:lnTo>
                    <a:pt x="17" y="1"/>
                  </a:lnTo>
                  <a:lnTo>
                    <a:pt x="1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83" name="Freeform 151"/>
            <p:cNvSpPr>
              <a:spLocks/>
            </p:cNvSpPr>
            <p:nvPr/>
          </p:nvSpPr>
          <p:spPr bwMode="auto">
            <a:xfrm>
              <a:off x="6959866" y="2189912"/>
              <a:ext cx="7797" cy="5848"/>
            </a:xfrm>
            <a:custGeom>
              <a:avLst/>
              <a:gdLst>
                <a:gd name="T0" fmla="*/ 2 w 4"/>
                <a:gd name="T1" fmla="*/ 0 h 3"/>
                <a:gd name="T2" fmla="*/ 4 w 4"/>
                <a:gd name="T3" fmla="*/ 0 h 3"/>
                <a:gd name="T4" fmla="*/ 4 w 4"/>
                <a:gd name="T5" fmla="*/ 2 h 3"/>
                <a:gd name="T6" fmla="*/ 4 w 4"/>
                <a:gd name="T7" fmla="*/ 2 h 3"/>
                <a:gd name="T8" fmla="*/ 4 w 4"/>
                <a:gd name="T9" fmla="*/ 3 h 3"/>
                <a:gd name="T10" fmla="*/ 0 w 4"/>
                <a:gd name="T11" fmla="*/ 2 h 3"/>
                <a:gd name="T12" fmla="*/ 0 w 4"/>
                <a:gd name="T13" fmla="*/ 0 h 3"/>
                <a:gd name="T14" fmla="*/ 0 w 4"/>
                <a:gd name="T15" fmla="*/ 0 h 3"/>
                <a:gd name="T16" fmla="*/ 2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2" y="0"/>
                  </a:moveTo>
                  <a:lnTo>
                    <a:pt x="4" y="0"/>
                  </a:lnTo>
                  <a:lnTo>
                    <a:pt x="4" y="2"/>
                  </a:lnTo>
                  <a:lnTo>
                    <a:pt x="4" y="2"/>
                  </a:lnTo>
                  <a:lnTo>
                    <a:pt x="4" y="3"/>
                  </a:lnTo>
                  <a:lnTo>
                    <a:pt x="0" y="2"/>
                  </a:lnTo>
                  <a:lnTo>
                    <a:pt x="0" y="0"/>
                  </a:lnTo>
                  <a:lnTo>
                    <a:pt x="0" y="0"/>
                  </a:lnTo>
                  <a:lnTo>
                    <a:pt x="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84" name="Freeform 152"/>
            <p:cNvSpPr>
              <a:spLocks/>
            </p:cNvSpPr>
            <p:nvPr/>
          </p:nvSpPr>
          <p:spPr bwMode="auto">
            <a:xfrm>
              <a:off x="7028090" y="1410224"/>
              <a:ext cx="107208" cy="27289"/>
            </a:xfrm>
            <a:custGeom>
              <a:avLst/>
              <a:gdLst>
                <a:gd name="T0" fmla="*/ 38 w 55"/>
                <a:gd name="T1" fmla="*/ 0 h 14"/>
                <a:gd name="T2" fmla="*/ 44 w 55"/>
                <a:gd name="T3" fmla="*/ 1 h 14"/>
                <a:gd name="T4" fmla="*/ 49 w 55"/>
                <a:gd name="T5" fmla="*/ 0 h 14"/>
                <a:gd name="T6" fmla="*/ 51 w 55"/>
                <a:gd name="T7" fmla="*/ 1 h 14"/>
                <a:gd name="T8" fmla="*/ 52 w 55"/>
                <a:gd name="T9" fmla="*/ 1 h 14"/>
                <a:gd name="T10" fmla="*/ 54 w 55"/>
                <a:gd name="T11" fmla="*/ 1 h 14"/>
                <a:gd name="T12" fmla="*/ 55 w 55"/>
                <a:gd name="T13" fmla="*/ 5 h 14"/>
                <a:gd name="T14" fmla="*/ 55 w 55"/>
                <a:gd name="T15" fmla="*/ 8 h 14"/>
                <a:gd name="T16" fmla="*/ 55 w 55"/>
                <a:gd name="T17" fmla="*/ 8 h 14"/>
                <a:gd name="T18" fmla="*/ 46 w 55"/>
                <a:gd name="T19" fmla="*/ 6 h 14"/>
                <a:gd name="T20" fmla="*/ 43 w 55"/>
                <a:gd name="T21" fmla="*/ 3 h 14"/>
                <a:gd name="T22" fmla="*/ 41 w 55"/>
                <a:gd name="T23" fmla="*/ 3 h 14"/>
                <a:gd name="T24" fmla="*/ 40 w 55"/>
                <a:gd name="T25" fmla="*/ 3 h 14"/>
                <a:gd name="T26" fmla="*/ 38 w 55"/>
                <a:gd name="T27" fmla="*/ 5 h 14"/>
                <a:gd name="T28" fmla="*/ 36 w 55"/>
                <a:gd name="T29" fmla="*/ 6 h 14"/>
                <a:gd name="T30" fmla="*/ 35 w 55"/>
                <a:gd name="T31" fmla="*/ 8 h 14"/>
                <a:gd name="T32" fmla="*/ 33 w 55"/>
                <a:gd name="T33" fmla="*/ 8 h 14"/>
                <a:gd name="T34" fmla="*/ 33 w 55"/>
                <a:gd name="T35" fmla="*/ 8 h 14"/>
                <a:gd name="T36" fmla="*/ 32 w 55"/>
                <a:gd name="T37" fmla="*/ 9 h 14"/>
                <a:gd name="T38" fmla="*/ 27 w 55"/>
                <a:gd name="T39" fmla="*/ 9 h 14"/>
                <a:gd name="T40" fmla="*/ 25 w 55"/>
                <a:gd name="T41" fmla="*/ 11 h 14"/>
                <a:gd name="T42" fmla="*/ 24 w 55"/>
                <a:gd name="T43" fmla="*/ 12 h 14"/>
                <a:gd name="T44" fmla="*/ 22 w 55"/>
                <a:gd name="T45" fmla="*/ 12 h 14"/>
                <a:gd name="T46" fmla="*/ 19 w 55"/>
                <a:gd name="T47" fmla="*/ 14 h 14"/>
                <a:gd name="T48" fmla="*/ 17 w 55"/>
                <a:gd name="T49" fmla="*/ 12 h 14"/>
                <a:gd name="T50" fmla="*/ 17 w 55"/>
                <a:gd name="T51" fmla="*/ 9 h 14"/>
                <a:gd name="T52" fmla="*/ 16 w 55"/>
                <a:gd name="T53" fmla="*/ 9 h 14"/>
                <a:gd name="T54" fmla="*/ 11 w 55"/>
                <a:gd name="T55" fmla="*/ 11 h 14"/>
                <a:gd name="T56" fmla="*/ 8 w 55"/>
                <a:gd name="T57" fmla="*/ 9 h 14"/>
                <a:gd name="T58" fmla="*/ 5 w 55"/>
                <a:gd name="T59" fmla="*/ 8 h 14"/>
                <a:gd name="T60" fmla="*/ 0 w 55"/>
                <a:gd name="T61" fmla="*/ 8 h 14"/>
                <a:gd name="T62" fmla="*/ 3 w 55"/>
                <a:gd name="T63" fmla="*/ 6 h 14"/>
                <a:gd name="T64" fmla="*/ 22 w 55"/>
                <a:gd name="T65" fmla="*/ 3 h 14"/>
                <a:gd name="T66" fmla="*/ 29 w 55"/>
                <a:gd name="T67" fmla="*/ 3 h 14"/>
                <a:gd name="T68" fmla="*/ 32 w 55"/>
                <a:gd name="T69" fmla="*/ 1 h 14"/>
                <a:gd name="T70" fmla="*/ 36 w 55"/>
                <a:gd name="T71" fmla="*/ 0 h 14"/>
                <a:gd name="T72" fmla="*/ 38 w 55"/>
                <a:gd name="T7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5" h="14">
                  <a:moveTo>
                    <a:pt x="38" y="0"/>
                  </a:moveTo>
                  <a:lnTo>
                    <a:pt x="44" y="1"/>
                  </a:lnTo>
                  <a:lnTo>
                    <a:pt x="49" y="0"/>
                  </a:lnTo>
                  <a:lnTo>
                    <a:pt x="51" y="1"/>
                  </a:lnTo>
                  <a:lnTo>
                    <a:pt x="52" y="1"/>
                  </a:lnTo>
                  <a:lnTo>
                    <a:pt x="54" y="1"/>
                  </a:lnTo>
                  <a:lnTo>
                    <a:pt x="55" y="5"/>
                  </a:lnTo>
                  <a:lnTo>
                    <a:pt x="55" y="8"/>
                  </a:lnTo>
                  <a:lnTo>
                    <a:pt x="55" y="8"/>
                  </a:lnTo>
                  <a:lnTo>
                    <a:pt x="46" y="6"/>
                  </a:lnTo>
                  <a:lnTo>
                    <a:pt x="43" y="3"/>
                  </a:lnTo>
                  <a:lnTo>
                    <a:pt x="41" y="3"/>
                  </a:lnTo>
                  <a:lnTo>
                    <a:pt x="40" y="3"/>
                  </a:lnTo>
                  <a:lnTo>
                    <a:pt x="38" y="5"/>
                  </a:lnTo>
                  <a:lnTo>
                    <a:pt x="36" y="6"/>
                  </a:lnTo>
                  <a:lnTo>
                    <a:pt x="35" y="8"/>
                  </a:lnTo>
                  <a:lnTo>
                    <a:pt x="33" y="8"/>
                  </a:lnTo>
                  <a:lnTo>
                    <a:pt x="33" y="8"/>
                  </a:lnTo>
                  <a:lnTo>
                    <a:pt x="32" y="9"/>
                  </a:lnTo>
                  <a:lnTo>
                    <a:pt x="27" y="9"/>
                  </a:lnTo>
                  <a:lnTo>
                    <a:pt x="25" y="11"/>
                  </a:lnTo>
                  <a:lnTo>
                    <a:pt x="24" y="12"/>
                  </a:lnTo>
                  <a:lnTo>
                    <a:pt x="22" y="12"/>
                  </a:lnTo>
                  <a:lnTo>
                    <a:pt x="19" y="14"/>
                  </a:lnTo>
                  <a:lnTo>
                    <a:pt x="17" y="12"/>
                  </a:lnTo>
                  <a:lnTo>
                    <a:pt x="17" y="9"/>
                  </a:lnTo>
                  <a:lnTo>
                    <a:pt x="16" y="9"/>
                  </a:lnTo>
                  <a:lnTo>
                    <a:pt x="11" y="11"/>
                  </a:lnTo>
                  <a:lnTo>
                    <a:pt x="8" y="9"/>
                  </a:lnTo>
                  <a:lnTo>
                    <a:pt x="5" y="8"/>
                  </a:lnTo>
                  <a:lnTo>
                    <a:pt x="0" y="8"/>
                  </a:lnTo>
                  <a:lnTo>
                    <a:pt x="3" y="6"/>
                  </a:lnTo>
                  <a:lnTo>
                    <a:pt x="22" y="3"/>
                  </a:lnTo>
                  <a:lnTo>
                    <a:pt x="29" y="3"/>
                  </a:lnTo>
                  <a:lnTo>
                    <a:pt x="32" y="1"/>
                  </a:lnTo>
                  <a:lnTo>
                    <a:pt x="36" y="0"/>
                  </a:lnTo>
                  <a:lnTo>
                    <a:pt x="38"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85" name="Freeform 153"/>
            <p:cNvSpPr>
              <a:spLocks/>
            </p:cNvSpPr>
            <p:nvPr/>
          </p:nvSpPr>
          <p:spPr bwMode="auto">
            <a:xfrm>
              <a:off x="9873953" y="3117742"/>
              <a:ext cx="3898" cy="0"/>
            </a:xfrm>
            <a:custGeom>
              <a:avLst/>
              <a:gdLst>
                <a:gd name="T0" fmla="*/ 0 w 2"/>
                <a:gd name="T1" fmla="*/ 0 w 2"/>
                <a:gd name="T2" fmla="*/ 0 w 2"/>
                <a:gd name="T3" fmla="*/ 2 w 2"/>
                <a:gd name="T4" fmla="*/ 2 w 2"/>
                <a:gd name="T5" fmla="*/ 2 w 2"/>
                <a:gd name="T6" fmla="*/ 2 w 2"/>
                <a:gd name="T7" fmla="*/ 0 w 2"/>
                <a:gd name="T8" fmla="*/ 0 w 2"/>
                <a:gd name="T9" fmla="*/ 0 w 2"/>
                <a:gd name="T10" fmla="*/ 0 w 2"/>
                <a:gd name="T11" fmla="*/ 0 w 2"/>
                <a:gd name="T12" fmla="*/ 0 w 2"/>
                <a:gd name="T13"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Lst>
              <a:rect l="0" t="0" r="r" b="b"/>
              <a:pathLst>
                <a:path w="2">
                  <a:moveTo>
                    <a:pt x="0" y="0"/>
                  </a:moveTo>
                  <a:lnTo>
                    <a:pt x="0" y="0"/>
                  </a:lnTo>
                  <a:lnTo>
                    <a:pt x="0" y="0"/>
                  </a:lnTo>
                  <a:lnTo>
                    <a:pt x="2" y="0"/>
                  </a:lnTo>
                  <a:lnTo>
                    <a:pt x="2" y="0"/>
                  </a:lnTo>
                  <a:lnTo>
                    <a:pt x="2" y="0"/>
                  </a:lnTo>
                  <a:lnTo>
                    <a:pt x="2" y="0"/>
                  </a:lnTo>
                  <a:lnTo>
                    <a:pt x="0" y="0"/>
                  </a:lnTo>
                  <a:lnTo>
                    <a:pt x="0" y="0"/>
                  </a:lnTo>
                  <a:lnTo>
                    <a:pt x="0" y="0"/>
                  </a:lnTo>
                  <a:lnTo>
                    <a:pt x="0" y="0"/>
                  </a:lnTo>
                  <a:lnTo>
                    <a:pt x="0" y="0"/>
                  </a:lnTo>
                  <a:lnTo>
                    <a:pt x="0" y="0"/>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86" name="Freeform 154"/>
            <p:cNvSpPr>
              <a:spLocks/>
            </p:cNvSpPr>
            <p:nvPr/>
          </p:nvSpPr>
          <p:spPr bwMode="auto">
            <a:xfrm>
              <a:off x="9755050" y="2718151"/>
              <a:ext cx="85766" cy="313825"/>
            </a:xfrm>
            <a:custGeom>
              <a:avLst/>
              <a:gdLst>
                <a:gd name="T0" fmla="*/ 20 w 44"/>
                <a:gd name="T1" fmla="*/ 6 h 161"/>
                <a:gd name="T2" fmla="*/ 19 w 44"/>
                <a:gd name="T3" fmla="*/ 9 h 161"/>
                <a:gd name="T4" fmla="*/ 19 w 44"/>
                <a:gd name="T5" fmla="*/ 13 h 161"/>
                <a:gd name="T6" fmla="*/ 23 w 44"/>
                <a:gd name="T7" fmla="*/ 24 h 161"/>
                <a:gd name="T8" fmla="*/ 25 w 44"/>
                <a:gd name="T9" fmla="*/ 35 h 161"/>
                <a:gd name="T10" fmla="*/ 23 w 44"/>
                <a:gd name="T11" fmla="*/ 38 h 161"/>
                <a:gd name="T12" fmla="*/ 22 w 44"/>
                <a:gd name="T13" fmla="*/ 46 h 161"/>
                <a:gd name="T14" fmla="*/ 23 w 44"/>
                <a:gd name="T15" fmla="*/ 52 h 161"/>
                <a:gd name="T16" fmla="*/ 27 w 44"/>
                <a:gd name="T17" fmla="*/ 57 h 161"/>
                <a:gd name="T18" fmla="*/ 27 w 44"/>
                <a:gd name="T19" fmla="*/ 61 h 161"/>
                <a:gd name="T20" fmla="*/ 31 w 44"/>
                <a:gd name="T21" fmla="*/ 76 h 161"/>
                <a:gd name="T22" fmla="*/ 36 w 44"/>
                <a:gd name="T23" fmla="*/ 91 h 161"/>
                <a:gd name="T24" fmla="*/ 38 w 44"/>
                <a:gd name="T25" fmla="*/ 99 h 161"/>
                <a:gd name="T26" fmla="*/ 42 w 44"/>
                <a:gd name="T27" fmla="*/ 106 h 161"/>
                <a:gd name="T28" fmla="*/ 44 w 44"/>
                <a:gd name="T29" fmla="*/ 112 h 161"/>
                <a:gd name="T30" fmla="*/ 42 w 44"/>
                <a:gd name="T31" fmla="*/ 107 h 161"/>
                <a:gd name="T32" fmla="*/ 36 w 44"/>
                <a:gd name="T33" fmla="*/ 101 h 161"/>
                <a:gd name="T34" fmla="*/ 31 w 44"/>
                <a:gd name="T35" fmla="*/ 99 h 161"/>
                <a:gd name="T36" fmla="*/ 23 w 44"/>
                <a:gd name="T37" fmla="*/ 99 h 161"/>
                <a:gd name="T38" fmla="*/ 20 w 44"/>
                <a:gd name="T39" fmla="*/ 106 h 161"/>
                <a:gd name="T40" fmla="*/ 14 w 44"/>
                <a:gd name="T41" fmla="*/ 124 h 161"/>
                <a:gd name="T42" fmla="*/ 16 w 44"/>
                <a:gd name="T43" fmla="*/ 131 h 161"/>
                <a:gd name="T44" fmla="*/ 19 w 44"/>
                <a:gd name="T45" fmla="*/ 134 h 161"/>
                <a:gd name="T46" fmla="*/ 20 w 44"/>
                <a:gd name="T47" fmla="*/ 137 h 161"/>
                <a:gd name="T48" fmla="*/ 23 w 44"/>
                <a:gd name="T49" fmla="*/ 145 h 161"/>
                <a:gd name="T50" fmla="*/ 27 w 44"/>
                <a:gd name="T51" fmla="*/ 145 h 161"/>
                <a:gd name="T52" fmla="*/ 28 w 44"/>
                <a:gd name="T53" fmla="*/ 153 h 161"/>
                <a:gd name="T54" fmla="*/ 27 w 44"/>
                <a:gd name="T55" fmla="*/ 156 h 161"/>
                <a:gd name="T56" fmla="*/ 27 w 44"/>
                <a:gd name="T57" fmla="*/ 159 h 161"/>
                <a:gd name="T58" fmla="*/ 25 w 44"/>
                <a:gd name="T59" fmla="*/ 151 h 161"/>
                <a:gd name="T60" fmla="*/ 17 w 44"/>
                <a:gd name="T61" fmla="*/ 148 h 161"/>
                <a:gd name="T62" fmla="*/ 16 w 44"/>
                <a:gd name="T63" fmla="*/ 147 h 161"/>
                <a:gd name="T64" fmla="*/ 12 w 44"/>
                <a:gd name="T65" fmla="*/ 148 h 161"/>
                <a:gd name="T66" fmla="*/ 9 w 44"/>
                <a:gd name="T67" fmla="*/ 153 h 161"/>
                <a:gd name="T68" fmla="*/ 6 w 44"/>
                <a:gd name="T69" fmla="*/ 161 h 161"/>
                <a:gd name="T70" fmla="*/ 5 w 44"/>
                <a:gd name="T71" fmla="*/ 158 h 161"/>
                <a:gd name="T72" fmla="*/ 3 w 44"/>
                <a:gd name="T73" fmla="*/ 147 h 161"/>
                <a:gd name="T74" fmla="*/ 6 w 44"/>
                <a:gd name="T75" fmla="*/ 137 h 161"/>
                <a:gd name="T76" fmla="*/ 5 w 44"/>
                <a:gd name="T77" fmla="*/ 131 h 161"/>
                <a:gd name="T78" fmla="*/ 8 w 44"/>
                <a:gd name="T79" fmla="*/ 124 h 161"/>
                <a:gd name="T80" fmla="*/ 6 w 44"/>
                <a:gd name="T81" fmla="*/ 113 h 161"/>
                <a:gd name="T82" fmla="*/ 3 w 44"/>
                <a:gd name="T83" fmla="*/ 109 h 161"/>
                <a:gd name="T84" fmla="*/ 6 w 44"/>
                <a:gd name="T85" fmla="*/ 99 h 161"/>
                <a:gd name="T86" fmla="*/ 8 w 44"/>
                <a:gd name="T87" fmla="*/ 82 h 161"/>
                <a:gd name="T88" fmla="*/ 6 w 44"/>
                <a:gd name="T89" fmla="*/ 74 h 161"/>
                <a:gd name="T90" fmla="*/ 9 w 44"/>
                <a:gd name="T91" fmla="*/ 66 h 161"/>
                <a:gd name="T92" fmla="*/ 6 w 44"/>
                <a:gd name="T93" fmla="*/ 57 h 161"/>
                <a:gd name="T94" fmla="*/ 1 w 44"/>
                <a:gd name="T95" fmla="*/ 52 h 161"/>
                <a:gd name="T96" fmla="*/ 1 w 44"/>
                <a:gd name="T97" fmla="*/ 50 h 161"/>
                <a:gd name="T98" fmla="*/ 1 w 44"/>
                <a:gd name="T99" fmla="*/ 41 h 161"/>
                <a:gd name="T100" fmla="*/ 3 w 44"/>
                <a:gd name="T101" fmla="*/ 32 h 161"/>
                <a:gd name="T102" fmla="*/ 3 w 44"/>
                <a:gd name="T103" fmla="*/ 22 h 161"/>
                <a:gd name="T104" fmla="*/ 8 w 44"/>
                <a:gd name="T105" fmla="*/ 19 h 161"/>
                <a:gd name="T106" fmla="*/ 11 w 44"/>
                <a:gd name="T107" fmla="*/ 20 h 161"/>
                <a:gd name="T108" fmla="*/ 14 w 44"/>
                <a:gd name="T109" fmla="*/ 17 h 161"/>
                <a:gd name="T110" fmla="*/ 16 w 44"/>
                <a:gd name="T111" fmla="*/ 14 h 161"/>
                <a:gd name="T112" fmla="*/ 16 w 44"/>
                <a:gd name="T113" fmla="*/ 13 h 161"/>
                <a:gd name="T114" fmla="*/ 12 w 44"/>
                <a:gd name="T115" fmla="*/ 6 h 161"/>
                <a:gd name="T116" fmla="*/ 14 w 44"/>
                <a:gd name="T117" fmla="*/ 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 h="161">
                  <a:moveTo>
                    <a:pt x="16" y="0"/>
                  </a:moveTo>
                  <a:lnTo>
                    <a:pt x="17" y="0"/>
                  </a:lnTo>
                  <a:lnTo>
                    <a:pt x="20" y="6"/>
                  </a:lnTo>
                  <a:lnTo>
                    <a:pt x="20" y="6"/>
                  </a:lnTo>
                  <a:lnTo>
                    <a:pt x="19" y="8"/>
                  </a:lnTo>
                  <a:lnTo>
                    <a:pt x="19" y="9"/>
                  </a:lnTo>
                  <a:lnTo>
                    <a:pt x="19" y="11"/>
                  </a:lnTo>
                  <a:lnTo>
                    <a:pt x="19" y="13"/>
                  </a:lnTo>
                  <a:lnTo>
                    <a:pt x="19" y="13"/>
                  </a:lnTo>
                  <a:lnTo>
                    <a:pt x="22" y="19"/>
                  </a:lnTo>
                  <a:lnTo>
                    <a:pt x="23" y="22"/>
                  </a:lnTo>
                  <a:lnTo>
                    <a:pt x="23" y="24"/>
                  </a:lnTo>
                  <a:lnTo>
                    <a:pt x="23" y="25"/>
                  </a:lnTo>
                  <a:lnTo>
                    <a:pt x="25" y="28"/>
                  </a:lnTo>
                  <a:lnTo>
                    <a:pt x="25" y="35"/>
                  </a:lnTo>
                  <a:lnTo>
                    <a:pt x="25" y="36"/>
                  </a:lnTo>
                  <a:lnTo>
                    <a:pt x="23" y="38"/>
                  </a:lnTo>
                  <a:lnTo>
                    <a:pt x="23" y="38"/>
                  </a:lnTo>
                  <a:lnTo>
                    <a:pt x="23" y="39"/>
                  </a:lnTo>
                  <a:lnTo>
                    <a:pt x="22" y="41"/>
                  </a:lnTo>
                  <a:lnTo>
                    <a:pt x="22" y="46"/>
                  </a:lnTo>
                  <a:lnTo>
                    <a:pt x="23" y="49"/>
                  </a:lnTo>
                  <a:lnTo>
                    <a:pt x="23" y="50"/>
                  </a:lnTo>
                  <a:lnTo>
                    <a:pt x="23" y="52"/>
                  </a:lnTo>
                  <a:lnTo>
                    <a:pt x="25" y="55"/>
                  </a:lnTo>
                  <a:lnTo>
                    <a:pt x="25" y="55"/>
                  </a:lnTo>
                  <a:lnTo>
                    <a:pt x="27" y="57"/>
                  </a:lnTo>
                  <a:lnTo>
                    <a:pt x="27" y="58"/>
                  </a:lnTo>
                  <a:lnTo>
                    <a:pt x="27" y="60"/>
                  </a:lnTo>
                  <a:lnTo>
                    <a:pt x="27" y="61"/>
                  </a:lnTo>
                  <a:lnTo>
                    <a:pt x="27" y="61"/>
                  </a:lnTo>
                  <a:lnTo>
                    <a:pt x="28" y="61"/>
                  </a:lnTo>
                  <a:lnTo>
                    <a:pt x="31" y="76"/>
                  </a:lnTo>
                  <a:lnTo>
                    <a:pt x="31" y="80"/>
                  </a:lnTo>
                  <a:lnTo>
                    <a:pt x="34" y="88"/>
                  </a:lnTo>
                  <a:lnTo>
                    <a:pt x="36" y="91"/>
                  </a:lnTo>
                  <a:lnTo>
                    <a:pt x="38" y="95"/>
                  </a:lnTo>
                  <a:lnTo>
                    <a:pt x="38" y="96"/>
                  </a:lnTo>
                  <a:lnTo>
                    <a:pt x="38" y="99"/>
                  </a:lnTo>
                  <a:lnTo>
                    <a:pt x="39" y="101"/>
                  </a:lnTo>
                  <a:lnTo>
                    <a:pt x="41" y="104"/>
                  </a:lnTo>
                  <a:lnTo>
                    <a:pt x="42" y="106"/>
                  </a:lnTo>
                  <a:lnTo>
                    <a:pt x="44" y="107"/>
                  </a:lnTo>
                  <a:lnTo>
                    <a:pt x="44" y="107"/>
                  </a:lnTo>
                  <a:lnTo>
                    <a:pt x="44" y="112"/>
                  </a:lnTo>
                  <a:lnTo>
                    <a:pt x="44" y="110"/>
                  </a:lnTo>
                  <a:lnTo>
                    <a:pt x="44" y="107"/>
                  </a:lnTo>
                  <a:lnTo>
                    <a:pt x="42" y="107"/>
                  </a:lnTo>
                  <a:lnTo>
                    <a:pt x="41" y="104"/>
                  </a:lnTo>
                  <a:lnTo>
                    <a:pt x="39" y="102"/>
                  </a:lnTo>
                  <a:lnTo>
                    <a:pt x="36" y="101"/>
                  </a:lnTo>
                  <a:lnTo>
                    <a:pt x="34" y="99"/>
                  </a:lnTo>
                  <a:lnTo>
                    <a:pt x="34" y="99"/>
                  </a:lnTo>
                  <a:lnTo>
                    <a:pt x="31" y="99"/>
                  </a:lnTo>
                  <a:lnTo>
                    <a:pt x="30" y="99"/>
                  </a:lnTo>
                  <a:lnTo>
                    <a:pt x="25" y="99"/>
                  </a:lnTo>
                  <a:lnTo>
                    <a:pt x="23" y="99"/>
                  </a:lnTo>
                  <a:lnTo>
                    <a:pt x="22" y="101"/>
                  </a:lnTo>
                  <a:lnTo>
                    <a:pt x="20" y="102"/>
                  </a:lnTo>
                  <a:lnTo>
                    <a:pt x="20" y="106"/>
                  </a:lnTo>
                  <a:lnTo>
                    <a:pt x="16" y="118"/>
                  </a:lnTo>
                  <a:lnTo>
                    <a:pt x="14" y="121"/>
                  </a:lnTo>
                  <a:lnTo>
                    <a:pt x="14" y="124"/>
                  </a:lnTo>
                  <a:lnTo>
                    <a:pt x="14" y="128"/>
                  </a:lnTo>
                  <a:lnTo>
                    <a:pt x="14" y="129"/>
                  </a:lnTo>
                  <a:lnTo>
                    <a:pt x="16" y="131"/>
                  </a:lnTo>
                  <a:lnTo>
                    <a:pt x="16" y="132"/>
                  </a:lnTo>
                  <a:lnTo>
                    <a:pt x="17" y="134"/>
                  </a:lnTo>
                  <a:lnTo>
                    <a:pt x="19" y="134"/>
                  </a:lnTo>
                  <a:lnTo>
                    <a:pt x="19" y="134"/>
                  </a:lnTo>
                  <a:lnTo>
                    <a:pt x="19" y="135"/>
                  </a:lnTo>
                  <a:lnTo>
                    <a:pt x="20" y="137"/>
                  </a:lnTo>
                  <a:lnTo>
                    <a:pt x="22" y="142"/>
                  </a:lnTo>
                  <a:lnTo>
                    <a:pt x="22" y="143"/>
                  </a:lnTo>
                  <a:lnTo>
                    <a:pt x="23" y="145"/>
                  </a:lnTo>
                  <a:lnTo>
                    <a:pt x="25" y="145"/>
                  </a:lnTo>
                  <a:lnTo>
                    <a:pt x="25" y="145"/>
                  </a:lnTo>
                  <a:lnTo>
                    <a:pt x="27" y="145"/>
                  </a:lnTo>
                  <a:lnTo>
                    <a:pt x="27" y="147"/>
                  </a:lnTo>
                  <a:lnTo>
                    <a:pt x="28" y="150"/>
                  </a:lnTo>
                  <a:lnTo>
                    <a:pt x="28" y="153"/>
                  </a:lnTo>
                  <a:lnTo>
                    <a:pt x="28" y="153"/>
                  </a:lnTo>
                  <a:lnTo>
                    <a:pt x="27" y="156"/>
                  </a:lnTo>
                  <a:lnTo>
                    <a:pt x="27" y="156"/>
                  </a:lnTo>
                  <a:lnTo>
                    <a:pt x="27" y="158"/>
                  </a:lnTo>
                  <a:lnTo>
                    <a:pt x="27" y="158"/>
                  </a:lnTo>
                  <a:lnTo>
                    <a:pt x="27" y="159"/>
                  </a:lnTo>
                  <a:lnTo>
                    <a:pt x="27" y="156"/>
                  </a:lnTo>
                  <a:lnTo>
                    <a:pt x="25" y="153"/>
                  </a:lnTo>
                  <a:lnTo>
                    <a:pt x="25" y="151"/>
                  </a:lnTo>
                  <a:lnTo>
                    <a:pt x="23" y="150"/>
                  </a:lnTo>
                  <a:lnTo>
                    <a:pt x="20" y="148"/>
                  </a:lnTo>
                  <a:lnTo>
                    <a:pt x="17" y="148"/>
                  </a:lnTo>
                  <a:lnTo>
                    <a:pt x="17" y="148"/>
                  </a:lnTo>
                  <a:lnTo>
                    <a:pt x="16" y="147"/>
                  </a:lnTo>
                  <a:lnTo>
                    <a:pt x="16" y="147"/>
                  </a:lnTo>
                  <a:lnTo>
                    <a:pt x="14" y="147"/>
                  </a:lnTo>
                  <a:lnTo>
                    <a:pt x="14" y="147"/>
                  </a:lnTo>
                  <a:lnTo>
                    <a:pt x="12" y="148"/>
                  </a:lnTo>
                  <a:lnTo>
                    <a:pt x="11" y="150"/>
                  </a:lnTo>
                  <a:lnTo>
                    <a:pt x="11" y="151"/>
                  </a:lnTo>
                  <a:lnTo>
                    <a:pt x="9" y="153"/>
                  </a:lnTo>
                  <a:lnTo>
                    <a:pt x="9" y="158"/>
                  </a:lnTo>
                  <a:lnTo>
                    <a:pt x="8" y="159"/>
                  </a:lnTo>
                  <a:lnTo>
                    <a:pt x="6" y="161"/>
                  </a:lnTo>
                  <a:lnTo>
                    <a:pt x="6" y="161"/>
                  </a:lnTo>
                  <a:lnTo>
                    <a:pt x="5" y="159"/>
                  </a:lnTo>
                  <a:lnTo>
                    <a:pt x="5" y="158"/>
                  </a:lnTo>
                  <a:lnTo>
                    <a:pt x="5" y="156"/>
                  </a:lnTo>
                  <a:lnTo>
                    <a:pt x="3" y="151"/>
                  </a:lnTo>
                  <a:lnTo>
                    <a:pt x="3" y="147"/>
                  </a:lnTo>
                  <a:lnTo>
                    <a:pt x="6" y="140"/>
                  </a:lnTo>
                  <a:lnTo>
                    <a:pt x="6" y="139"/>
                  </a:lnTo>
                  <a:lnTo>
                    <a:pt x="6" y="137"/>
                  </a:lnTo>
                  <a:lnTo>
                    <a:pt x="5" y="135"/>
                  </a:lnTo>
                  <a:lnTo>
                    <a:pt x="5" y="131"/>
                  </a:lnTo>
                  <a:lnTo>
                    <a:pt x="5" y="131"/>
                  </a:lnTo>
                  <a:lnTo>
                    <a:pt x="6" y="129"/>
                  </a:lnTo>
                  <a:lnTo>
                    <a:pt x="6" y="126"/>
                  </a:lnTo>
                  <a:lnTo>
                    <a:pt x="8" y="124"/>
                  </a:lnTo>
                  <a:lnTo>
                    <a:pt x="8" y="123"/>
                  </a:lnTo>
                  <a:lnTo>
                    <a:pt x="8" y="118"/>
                  </a:lnTo>
                  <a:lnTo>
                    <a:pt x="6" y="113"/>
                  </a:lnTo>
                  <a:lnTo>
                    <a:pt x="5" y="110"/>
                  </a:lnTo>
                  <a:lnTo>
                    <a:pt x="3" y="110"/>
                  </a:lnTo>
                  <a:lnTo>
                    <a:pt x="3" y="109"/>
                  </a:lnTo>
                  <a:lnTo>
                    <a:pt x="5" y="106"/>
                  </a:lnTo>
                  <a:lnTo>
                    <a:pt x="6" y="102"/>
                  </a:lnTo>
                  <a:lnTo>
                    <a:pt x="6" y="99"/>
                  </a:lnTo>
                  <a:lnTo>
                    <a:pt x="8" y="96"/>
                  </a:lnTo>
                  <a:lnTo>
                    <a:pt x="8" y="95"/>
                  </a:lnTo>
                  <a:lnTo>
                    <a:pt x="8" y="82"/>
                  </a:lnTo>
                  <a:lnTo>
                    <a:pt x="8" y="80"/>
                  </a:lnTo>
                  <a:lnTo>
                    <a:pt x="6" y="76"/>
                  </a:lnTo>
                  <a:lnTo>
                    <a:pt x="6" y="74"/>
                  </a:lnTo>
                  <a:lnTo>
                    <a:pt x="8" y="71"/>
                  </a:lnTo>
                  <a:lnTo>
                    <a:pt x="8" y="69"/>
                  </a:lnTo>
                  <a:lnTo>
                    <a:pt x="9" y="66"/>
                  </a:lnTo>
                  <a:lnTo>
                    <a:pt x="8" y="63"/>
                  </a:lnTo>
                  <a:lnTo>
                    <a:pt x="6" y="58"/>
                  </a:lnTo>
                  <a:lnTo>
                    <a:pt x="6" y="57"/>
                  </a:lnTo>
                  <a:lnTo>
                    <a:pt x="3" y="55"/>
                  </a:lnTo>
                  <a:lnTo>
                    <a:pt x="3" y="54"/>
                  </a:lnTo>
                  <a:lnTo>
                    <a:pt x="1" y="52"/>
                  </a:lnTo>
                  <a:lnTo>
                    <a:pt x="3" y="52"/>
                  </a:lnTo>
                  <a:lnTo>
                    <a:pt x="3" y="52"/>
                  </a:lnTo>
                  <a:lnTo>
                    <a:pt x="1" y="50"/>
                  </a:lnTo>
                  <a:lnTo>
                    <a:pt x="1" y="49"/>
                  </a:lnTo>
                  <a:lnTo>
                    <a:pt x="0" y="43"/>
                  </a:lnTo>
                  <a:lnTo>
                    <a:pt x="1" y="41"/>
                  </a:lnTo>
                  <a:lnTo>
                    <a:pt x="1" y="39"/>
                  </a:lnTo>
                  <a:lnTo>
                    <a:pt x="3" y="36"/>
                  </a:lnTo>
                  <a:lnTo>
                    <a:pt x="3" y="32"/>
                  </a:lnTo>
                  <a:lnTo>
                    <a:pt x="3" y="27"/>
                  </a:lnTo>
                  <a:lnTo>
                    <a:pt x="3" y="25"/>
                  </a:lnTo>
                  <a:lnTo>
                    <a:pt x="3" y="22"/>
                  </a:lnTo>
                  <a:lnTo>
                    <a:pt x="3" y="20"/>
                  </a:lnTo>
                  <a:lnTo>
                    <a:pt x="5" y="19"/>
                  </a:lnTo>
                  <a:lnTo>
                    <a:pt x="8" y="19"/>
                  </a:lnTo>
                  <a:lnTo>
                    <a:pt x="8" y="19"/>
                  </a:lnTo>
                  <a:lnTo>
                    <a:pt x="11" y="20"/>
                  </a:lnTo>
                  <a:lnTo>
                    <a:pt x="11" y="20"/>
                  </a:lnTo>
                  <a:lnTo>
                    <a:pt x="11" y="20"/>
                  </a:lnTo>
                  <a:lnTo>
                    <a:pt x="12" y="19"/>
                  </a:lnTo>
                  <a:lnTo>
                    <a:pt x="14" y="17"/>
                  </a:lnTo>
                  <a:lnTo>
                    <a:pt x="12" y="17"/>
                  </a:lnTo>
                  <a:lnTo>
                    <a:pt x="14" y="16"/>
                  </a:lnTo>
                  <a:lnTo>
                    <a:pt x="16" y="14"/>
                  </a:lnTo>
                  <a:lnTo>
                    <a:pt x="16" y="14"/>
                  </a:lnTo>
                  <a:lnTo>
                    <a:pt x="14" y="14"/>
                  </a:lnTo>
                  <a:lnTo>
                    <a:pt x="16" y="13"/>
                  </a:lnTo>
                  <a:lnTo>
                    <a:pt x="16" y="11"/>
                  </a:lnTo>
                  <a:lnTo>
                    <a:pt x="16" y="9"/>
                  </a:lnTo>
                  <a:lnTo>
                    <a:pt x="12" y="6"/>
                  </a:lnTo>
                  <a:lnTo>
                    <a:pt x="11" y="3"/>
                  </a:lnTo>
                  <a:lnTo>
                    <a:pt x="14" y="3"/>
                  </a:lnTo>
                  <a:lnTo>
                    <a:pt x="14" y="3"/>
                  </a:lnTo>
                  <a:lnTo>
                    <a:pt x="16" y="2"/>
                  </a:lnTo>
                  <a:lnTo>
                    <a:pt x="16"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87" name="Freeform 155"/>
            <p:cNvSpPr>
              <a:spLocks/>
            </p:cNvSpPr>
            <p:nvPr/>
          </p:nvSpPr>
          <p:spPr bwMode="auto">
            <a:xfrm>
              <a:off x="7176230" y="1458954"/>
              <a:ext cx="37036" cy="11695"/>
            </a:xfrm>
            <a:custGeom>
              <a:avLst/>
              <a:gdLst>
                <a:gd name="T0" fmla="*/ 12 w 19"/>
                <a:gd name="T1" fmla="*/ 0 h 6"/>
                <a:gd name="T2" fmla="*/ 17 w 19"/>
                <a:gd name="T3" fmla="*/ 2 h 6"/>
                <a:gd name="T4" fmla="*/ 17 w 19"/>
                <a:gd name="T5" fmla="*/ 3 h 6"/>
                <a:gd name="T6" fmla="*/ 17 w 19"/>
                <a:gd name="T7" fmla="*/ 3 h 6"/>
                <a:gd name="T8" fmla="*/ 17 w 19"/>
                <a:gd name="T9" fmla="*/ 5 h 6"/>
                <a:gd name="T10" fmla="*/ 19 w 19"/>
                <a:gd name="T11" fmla="*/ 5 h 6"/>
                <a:gd name="T12" fmla="*/ 19 w 19"/>
                <a:gd name="T13" fmla="*/ 5 h 6"/>
                <a:gd name="T14" fmla="*/ 19 w 19"/>
                <a:gd name="T15" fmla="*/ 6 h 6"/>
                <a:gd name="T16" fmla="*/ 14 w 19"/>
                <a:gd name="T17" fmla="*/ 5 h 6"/>
                <a:gd name="T18" fmla="*/ 5 w 19"/>
                <a:gd name="T19" fmla="*/ 6 h 6"/>
                <a:gd name="T20" fmla="*/ 0 w 19"/>
                <a:gd name="T21" fmla="*/ 3 h 6"/>
                <a:gd name="T22" fmla="*/ 6 w 19"/>
                <a:gd name="T23" fmla="*/ 2 h 6"/>
                <a:gd name="T24" fmla="*/ 8 w 19"/>
                <a:gd name="T25" fmla="*/ 2 h 6"/>
                <a:gd name="T26" fmla="*/ 12 w 19"/>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6">
                  <a:moveTo>
                    <a:pt x="12" y="0"/>
                  </a:moveTo>
                  <a:lnTo>
                    <a:pt x="17" y="2"/>
                  </a:lnTo>
                  <a:lnTo>
                    <a:pt x="17" y="3"/>
                  </a:lnTo>
                  <a:lnTo>
                    <a:pt x="17" y="3"/>
                  </a:lnTo>
                  <a:lnTo>
                    <a:pt x="17" y="5"/>
                  </a:lnTo>
                  <a:lnTo>
                    <a:pt x="19" y="5"/>
                  </a:lnTo>
                  <a:lnTo>
                    <a:pt x="19" y="5"/>
                  </a:lnTo>
                  <a:lnTo>
                    <a:pt x="19" y="6"/>
                  </a:lnTo>
                  <a:lnTo>
                    <a:pt x="14" y="5"/>
                  </a:lnTo>
                  <a:lnTo>
                    <a:pt x="5" y="6"/>
                  </a:lnTo>
                  <a:lnTo>
                    <a:pt x="0" y="3"/>
                  </a:lnTo>
                  <a:lnTo>
                    <a:pt x="6" y="2"/>
                  </a:lnTo>
                  <a:lnTo>
                    <a:pt x="8" y="2"/>
                  </a:lnTo>
                  <a:lnTo>
                    <a:pt x="1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88" name="Freeform 156"/>
            <p:cNvSpPr>
              <a:spLocks/>
            </p:cNvSpPr>
            <p:nvPr/>
          </p:nvSpPr>
          <p:spPr bwMode="auto">
            <a:xfrm>
              <a:off x="7123601" y="2057365"/>
              <a:ext cx="58477" cy="40934"/>
            </a:xfrm>
            <a:custGeom>
              <a:avLst/>
              <a:gdLst>
                <a:gd name="T0" fmla="*/ 14 w 30"/>
                <a:gd name="T1" fmla="*/ 0 h 21"/>
                <a:gd name="T2" fmla="*/ 25 w 30"/>
                <a:gd name="T3" fmla="*/ 5 h 21"/>
                <a:gd name="T4" fmla="*/ 28 w 30"/>
                <a:gd name="T5" fmla="*/ 7 h 21"/>
                <a:gd name="T6" fmla="*/ 30 w 30"/>
                <a:gd name="T7" fmla="*/ 8 h 21"/>
                <a:gd name="T8" fmla="*/ 30 w 30"/>
                <a:gd name="T9" fmla="*/ 11 h 21"/>
                <a:gd name="T10" fmla="*/ 28 w 30"/>
                <a:gd name="T11" fmla="*/ 11 h 21"/>
                <a:gd name="T12" fmla="*/ 28 w 30"/>
                <a:gd name="T13" fmla="*/ 13 h 21"/>
                <a:gd name="T14" fmla="*/ 27 w 30"/>
                <a:gd name="T15" fmla="*/ 11 h 21"/>
                <a:gd name="T16" fmla="*/ 27 w 30"/>
                <a:gd name="T17" fmla="*/ 10 h 21"/>
                <a:gd name="T18" fmla="*/ 24 w 30"/>
                <a:gd name="T19" fmla="*/ 11 h 21"/>
                <a:gd name="T20" fmla="*/ 24 w 30"/>
                <a:gd name="T21" fmla="*/ 14 h 21"/>
                <a:gd name="T22" fmla="*/ 21 w 30"/>
                <a:gd name="T23" fmla="*/ 18 h 21"/>
                <a:gd name="T24" fmla="*/ 14 w 30"/>
                <a:gd name="T25" fmla="*/ 19 h 21"/>
                <a:gd name="T26" fmla="*/ 9 w 30"/>
                <a:gd name="T27" fmla="*/ 19 h 21"/>
                <a:gd name="T28" fmla="*/ 6 w 30"/>
                <a:gd name="T29" fmla="*/ 21 h 21"/>
                <a:gd name="T30" fmla="*/ 3 w 30"/>
                <a:gd name="T31" fmla="*/ 18 h 21"/>
                <a:gd name="T32" fmla="*/ 2 w 30"/>
                <a:gd name="T33" fmla="*/ 14 h 21"/>
                <a:gd name="T34" fmla="*/ 2 w 30"/>
                <a:gd name="T35" fmla="*/ 14 h 21"/>
                <a:gd name="T36" fmla="*/ 0 w 30"/>
                <a:gd name="T37" fmla="*/ 13 h 21"/>
                <a:gd name="T38" fmla="*/ 0 w 30"/>
                <a:gd name="T39" fmla="*/ 11 h 21"/>
                <a:gd name="T40" fmla="*/ 2 w 30"/>
                <a:gd name="T41" fmla="*/ 8 h 21"/>
                <a:gd name="T42" fmla="*/ 2 w 30"/>
                <a:gd name="T43" fmla="*/ 7 h 21"/>
                <a:gd name="T44" fmla="*/ 3 w 30"/>
                <a:gd name="T45" fmla="*/ 5 h 21"/>
                <a:gd name="T46" fmla="*/ 6 w 30"/>
                <a:gd name="T47" fmla="*/ 2 h 21"/>
                <a:gd name="T48" fmla="*/ 9 w 30"/>
                <a:gd name="T49" fmla="*/ 0 h 21"/>
                <a:gd name="T50" fmla="*/ 11 w 30"/>
                <a:gd name="T51" fmla="*/ 0 h 21"/>
                <a:gd name="T52" fmla="*/ 14 w 30"/>
                <a:gd name="T5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 h="21">
                  <a:moveTo>
                    <a:pt x="14" y="0"/>
                  </a:moveTo>
                  <a:lnTo>
                    <a:pt x="25" y="5"/>
                  </a:lnTo>
                  <a:lnTo>
                    <a:pt x="28" y="7"/>
                  </a:lnTo>
                  <a:lnTo>
                    <a:pt x="30" y="8"/>
                  </a:lnTo>
                  <a:lnTo>
                    <a:pt x="30" y="11"/>
                  </a:lnTo>
                  <a:lnTo>
                    <a:pt x="28" y="11"/>
                  </a:lnTo>
                  <a:lnTo>
                    <a:pt x="28" y="13"/>
                  </a:lnTo>
                  <a:lnTo>
                    <a:pt x="27" y="11"/>
                  </a:lnTo>
                  <a:lnTo>
                    <a:pt x="27" y="10"/>
                  </a:lnTo>
                  <a:lnTo>
                    <a:pt x="24" y="11"/>
                  </a:lnTo>
                  <a:lnTo>
                    <a:pt x="24" y="14"/>
                  </a:lnTo>
                  <a:lnTo>
                    <a:pt x="21" y="18"/>
                  </a:lnTo>
                  <a:lnTo>
                    <a:pt x="14" y="19"/>
                  </a:lnTo>
                  <a:lnTo>
                    <a:pt x="9" y="19"/>
                  </a:lnTo>
                  <a:lnTo>
                    <a:pt x="6" y="21"/>
                  </a:lnTo>
                  <a:lnTo>
                    <a:pt x="3" y="18"/>
                  </a:lnTo>
                  <a:lnTo>
                    <a:pt x="2" y="14"/>
                  </a:lnTo>
                  <a:lnTo>
                    <a:pt x="2" y="14"/>
                  </a:lnTo>
                  <a:lnTo>
                    <a:pt x="0" y="13"/>
                  </a:lnTo>
                  <a:lnTo>
                    <a:pt x="0" y="11"/>
                  </a:lnTo>
                  <a:lnTo>
                    <a:pt x="2" y="8"/>
                  </a:lnTo>
                  <a:lnTo>
                    <a:pt x="2" y="7"/>
                  </a:lnTo>
                  <a:lnTo>
                    <a:pt x="3" y="5"/>
                  </a:lnTo>
                  <a:lnTo>
                    <a:pt x="6" y="2"/>
                  </a:lnTo>
                  <a:lnTo>
                    <a:pt x="9" y="0"/>
                  </a:lnTo>
                  <a:lnTo>
                    <a:pt x="11" y="0"/>
                  </a:lnTo>
                  <a:lnTo>
                    <a:pt x="1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89" name="Freeform 157"/>
            <p:cNvSpPr>
              <a:spLocks/>
            </p:cNvSpPr>
            <p:nvPr/>
          </p:nvSpPr>
          <p:spPr bwMode="auto">
            <a:xfrm>
              <a:off x="7160637" y="1449208"/>
              <a:ext cx="21442" cy="13645"/>
            </a:xfrm>
            <a:custGeom>
              <a:avLst/>
              <a:gdLst>
                <a:gd name="T0" fmla="*/ 5 w 11"/>
                <a:gd name="T1" fmla="*/ 0 h 7"/>
                <a:gd name="T2" fmla="*/ 9 w 11"/>
                <a:gd name="T3" fmla="*/ 0 h 7"/>
                <a:gd name="T4" fmla="*/ 11 w 11"/>
                <a:gd name="T5" fmla="*/ 2 h 7"/>
                <a:gd name="T6" fmla="*/ 11 w 11"/>
                <a:gd name="T7" fmla="*/ 2 h 7"/>
                <a:gd name="T8" fmla="*/ 8 w 11"/>
                <a:gd name="T9" fmla="*/ 5 h 7"/>
                <a:gd name="T10" fmla="*/ 8 w 11"/>
                <a:gd name="T11" fmla="*/ 5 h 7"/>
                <a:gd name="T12" fmla="*/ 6 w 11"/>
                <a:gd name="T13" fmla="*/ 7 h 7"/>
                <a:gd name="T14" fmla="*/ 0 w 11"/>
                <a:gd name="T15" fmla="*/ 3 h 7"/>
                <a:gd name="T16" fmla="*/ 0 w 11"/>
                <a:gd name="T17" fmla="*/ 3 h 7"/>
                <a:gd name="T18" fmla="*/ 5 w 11"/>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7">
                  <a:moveTo>
                    <a:pt x="5" y="0"/>
                  </a:moveTo>
                  <a:lnTo>
                    <a:pt x="9" y="0"/>
                  </a:lnTo>
                  <a:lnTo>
                    <a:pt x="11" y="2"/>
                  </a:lnTo>
                  <a:lnTo>
                    <a:pt x="11" y="2"/>
                  </a:lnTo>
                  <a:lnTo>
                    <a:pt x="8" y="5"/>
                  </a:lnTo>
                  <a:lnTo>
                    <a:pt x="8" y="5"/>
                  </a:lnTo>
                  <a:lnTo>
                    <a:pt x="6" y="7"/>
                  </a:lnTo>
                  <a:lnTo>
                    <a:pt x="0" y="3"/>
                  </a:lnTo>
                  <a:lnTo>
                    <a:pt x="0" y="3"/>
                  </a:lnTo>
                  <a:lnTo>
                    <a:pt x="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90" name="Freeform 158"/>
            <p:cNvSpPr>
              <a:spLocks/>
            </p:cNvSpPr>
            <p:nvPr/>
          </p:nvSpPr>
          <p:spPr bwMode="auto">
            <a:xfrm>
              <a:off x="7185976" y="1388782"/>
              <a:ext cx="13645" cy="9747"/>
            </a:xfrm>
            <a:custGeom>
              <a:avLst/>
              <a:gdLst>
                <a:gd name="T0" fmla="*/ 4 w 7"/>
                <a:gd name="T1" fmla="*/ 0 h 5"/>
                <a:gd name="T2" fmla="*/ 6 w 7"/>
                <a:gd name="T3" fmla="*/ 0 h 5"/>
                <a:gd name="T4" fmla="*/ 7 w 7"/>
                <a:gd name="T5" fmla="*/ 1 h 5"/>
                <a:gd name="T6" fmla="*/ 4 w 7"/>
                <a:gd name="T7" fmla="*/ 3 h 5"/>
                <a:gd name="T8" fmla="*/ 4 w 7"/>
                <a:gd name="T9" fmla="*/ 5 h 5"/>
                <a:gd name="T10" fmla="*/ 3 w 7"/>
                <a:gd name="T11" fmla="*/ 5 h 5"/>
                <a:gd name="T12" fmla="*/ 1 w 7"/>
                <a:gd name="T13" fmla="*/ 5 h 5"/>
                <a:gd name="T14" fmla="*/ 0 w 7"/>
                <a:gd name="T15" fmla="*/ 3 h 5"/>
                <a:gd name="T16" fmla="*/ 0 w 7"/>
                <a:gd name="T17" fmla="*/ 1 h 5"/>
                <a:gd name="T18" fmla="*/ 0 w 7"/>
                <a:gd name="T19" fmla="*/ 1 h 5"/>
                <a:gd name="T20" fmla="*/ 0 w 7"/>
                <a:gd name="T21" fmla="*/ 1 h 5"/>
                <a:gd name="T22" fmla="*/ 1 w 7"/>
                <a:gd name="T23" fmla="*/ 1 h 5"/>
                <a:gd name="T24" fmla="*/ 1 w 7"/>
                <a:gd name="T25" fmla="*/ 0 h 5"/>
                <a:gd name="T26" fmla="*/ 3 w 7"/>
                <a:gd name="T27" fmla="*/ 0 h 5"/>
                <a:gd name="T28" fmla="*/ 4 w 7"/>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5">
                  <a:moveTo>
                    <a:pt x="4" y="0"/>
                  </a:moveTo>
                  <a:lnTo>
                    <a:pt x="6" y="0"/>
                  </a:lnTo>
                  <a:lnTo>
                    <a:pt x="7" y="1"/>
                  </a:lnTo>
                  <a:lnTo>
                    <a:pt x="4" y="3"/>
                  </a:lnTo>
                  <a:lnTo>
                    <a:pt x="4" y="5"/>
                  </a:lnTo>
                  <a:lnTo>
                    <a:pt x="3" y="5"/>
                  </a:lnTo>
                  <a:lnTo>
                    <a:pt x="1" y="5"/>
                  </a:lnTo>
                  <a:lnTo>
                    <a:pt x="0" y="3"/>
                  </a:lnTo>
                  <a:lnTo>
                    <a:pt x="0" y="1"/>
                  </a:lnTo>
                  <a:lnTo>
                    <a:pt x="0" y="1"/>
                  </a:lnTo>
                  <a:lnTo>
                    <a:pt x="0" y="1"/>
                  </a:lnTo>
                  <a:lnTo>
                    <a:pt x="1" y="1"/>
                  </a:lnTo>
                  <a:lnTo>
                    <a:pt x="1" y="0"/>
                  </a:lnTo>
                  <a:lnTo>
                    <a:pt x="3" y="0"/>
                  </a:lnTo>
                  <a:lnTo>
                    <a:pt x="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91" name="Freeform 159"/>
            <p:cNvSpPr>
              <a:spLocks/>
            </p:cNvSpPr>
            <p:nvPr/>
          </p:nvSpPr>
          <p:spPr bwMode="auto">
            <a:xfrm>
              <a:off x="7236656" y="1961853"/>
              <a:ext cx="29239" cy="21442"/>
            </a:xfrm>
            <a:custGeom>
              <a:avLst/>
              <a:gdLst>
                <a:gd name="T0" fmla="*/ 7 w 15"/>
                <a:gd name="T1" fmla="*/ 0 h 11"/>
                <a:gd name="T2" fmla="*/ 8 w 15"/>
                <a:gd name="T3" fmla="*/ 0 h 11"/>
                <a:gd name="T4" fmla="*/ 10 w 15"/>
                <a:gd name="T5" fmla="*/ 0 h 11"/>
                <a:gd name="T6" fmla="*/ 11 w 15"/>
                <a:gd name="T7" fmla="*/ 2 h 11"/>
                <a:gd name="T8" fmla="*/ 11 w 15"/>
                <a:gd name="T9" fmla="*/ 4 h 11"/>
                <a:gd name="T10" fmla="*/ 13 w 15"/>
                <a:gd name="T11" fmla="*/ 4 h 11"/>
                <a:gd name="T12" fmla="*/ 13 w 15"/>
                <a:gd name="T13" fmla="*/ 5 h 11"/>
                <a:gd name="T14" fmla="*/ 15 w 15"/>
                <a:gd name="T15" fmla="*/ 7 h 11"/>
                <a:gd name="T16" fmla="*/ 11 w 15"/>
                <a:gd name="T17" fmla="*/ 8 h 11"/>
                <a:gd name="T18" fmla="*/ 11 w 15"/>
                <a:gd name="T19" fmla="*/ 10 h 11"/>
                <a:gd name="T20" fmla="*/ 13 w 15"/>
                <a:gd name="T21" fmla="*/ 10 h 11"/>
                <a:gd name="T22" fmla="*/ 13 w 15"/>
                <a:gd name="T23" fmla="*/ 11 h 11"/>
                <a:gd name="T24" fmla="*/ 11 w 15"/>
                <a:gd name="T25" fmla="*/ 11 h 11"/>
                <a:gd name="T26" fmla="*/ 11 w 15"/>
                <a:gd name="T27" fmla="*/ 10 h 11"/>
                <a:gd name="T28" fmla="*/ 10 w 15"/>
                <a:gd name="T29" fmla="*/ 8 h 11"/>
                <a:gd name="T30" fmla="*/ 8 w 15"/>
                <a:gd name="T31" fmla="*/ 8 h 11"/>
                <a:gd name="T32" fmla="*/ 8 w 15"/>
                <a:gd name="T33" fmla="*/ 7 h 11"/>
                <a:gd name="T34" fmla="*/ 7 w 15"/>
                <a:gd name="T35" fmla="*/ 5 h 11"/>
                <a:gd name="T36" fmla="*/ 5 w 15"/>
                <a:gd name="T37" fmla="*/ 4 h 11"/>
                <a:gd name="T38" fmla="*/ 2 w 15"/>
                <a:gd name="T39" fmla="*/ 4 h 11"/>
                <a:gd name="T40" fmla="*/ 0 w 15"/>
                <a:gd name="T41" fmla="*/ 4 h 11"/>
                <a:gd name="T42" fmla="*/ 0 w 15"/>
                <a:gd name="T43" fmla="*/ 4 h 11"/>
                <a:gd name="T44" fmla="*/ 0 w 15"/>
                <a:gd name="T45" fmla="*/ 2 h 11"/>
                <a:gd name="T46" fmla="*/ 0 w 15"/>
                <a:gd name="T47" fmla="*/ 0 h 11"/>
                <a:gd name="T48" fmla="*/ 4 w 15"/>
                <a:gd name="T49" fmla="*/ 0 h 11"/>
                <a:gd name="T50" fmla="*/ 5 w 15"/>
                <a:gd name="T51" fmla="*/ 0 h 11"/>
                <a:gd name="T52" fmla="*/ 7 w 15"/>
                <a:gd name="T53" fmla="*/ 0 h 11"/>
                <a:gd name="T54" fmla="*/ 7 w 15"/>
                <a:gd name="T55" fmla="*/ 0 h 11"/>
                <a:gd name="T56" fmla="*/ 7 w 15"/>
                <a:gd name="T5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 h="11">
                  <a:moveTo>
                    <a:pt x="7" y="0"/>
                  </a:moveTo>
                  <a:lnTo>
                    <a:pt x="8" y="0"/>
                  </a:lnTo>
                  <a:lnTo>
                    <a:pt x="10" y="0"/>
                  </a:lnTo>
                  <a:lnTo>
                    <a:pt x="11" y="2"/>
                  </a:lnTo>
                  <a:lnTo>
                    <a:pt x="11" y="4"/>
                  </a:lnTo>
                  <a:lnTo>
                    <a:pt x="13" y="4"/>
                  </a:lnTo>
                  <a:lnTo>
                    <a:pt x="13" y="5"/>
                  </a:lnTo>
                  <a:lnTo>
                    <a:pt x="15" y="7"/>
                  </a:lnTo>
                  <a:lnTo>
                    <a:pt x="11" y="8"/>
                  </a:lnTo>
                  <a:lnTo>
                    <a:pt x="11" y="10"/>
                  </a:lnTo>
                  <a:lnTo>
                    <a:pt x="13" y="10"/>
                  </a:lnTo>
                  <a:lnTo>
                    <a:pt x="13" y="11"/>
                  </a:lnTo>
                  <a:lnTo>
                    <a:pt x="11" y="11"/>
                  </a:lnTo>
                  <a:lnTo>
                    <a:pt x="11" y="10"/>
                  </a:lnTo>
                  <a:lnTo>
                    <a:pt x="10" y="8"/>
                  </a:lnTo>
                  <a:lnTo>
                    <a:pt x="8" y="8"/>
                  </a:lnTo>
                  <a:lnTo>
                    <a:pt x="8" y="7"/>
                  </a:lnTo>
                  <a:lnTo>
                    <a:pt x="7" y="5"/>
                  </a:lnTo>
                  <a:lnTo>
                    <a:pt x="5" y="4"/>
                  </a:lnTo>
                  <a:lnTo>
                    <a:pt x="2" y="4"/>
                  </a:lnTo>
                  <a:lnTo>
                    <a:pt x="0" y="4"/>
                  </a:lnTo>
                  <a:lnTo>
                    <a:pt x="0" y="4"/>
                  </a:lnTo>
                  <a:lnTo>
                    <a:pt x="0" y="2"/>
                  </a:lnTo>
                  <a:lnTo>
                    <a:pt x="0" y="0"/>
                  </a:lnTo>
                  <a:lnTo>
                    <a:pt x="4" y="0"/>
                  </a:lnTo>
                  <a:lnTo>
                    <a:pt x="5" y="0"/>
                  </a:lnTo>
                  <a:lnTo>
                    <a:pt x="7" y="0"/>
                  </a:lnTo>
                  <a:lnTo>
                    <a:pt x="7" y="0"/>
                  </a:lnTo>
                  <a:lnTo>
                    <a:pt x="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92" name="Freeform 160"/>
            <p:cNvSpPr>
              <a:spLocks/>
            </p:cNvSpPr>
            <p:nvPr/>
          </p:nvSpPr>
          <p:spPr bwMode="auto">
            <a:xfrm>
              <a:off x="7076820" y="1404375"/>
              <a:ext cx="144242" cy="54578"/>
            </a:xfrm>
            <a:custGeom>
              <a:avLst/>
              <a:gdLst>
                <a:gd name="T0" fmla="*/ 54 w 74"/>
                <a:gd name="T1" fmla="*/ 0 h 28"/>
                <a:gd name="T2" fmla="*/ 56 w 74"/>
                <a:gd name="T3" fmla="*/ 1 h 28"/>
                <a:gd name="T4" fmla="*/ 62 w 74"/>
                <a:gd name="T5" fmla="*/ 0 h 28"/>
                <a:gd name="T6" fmla="*/ 63 w 74"/>
                <a:gd name="T7" fmla="*/ 1 h 28"/>
                <a:gd name="T8" fmla="*/ 71 w 74"/>
                <a:gd name="T9" fmla="*/ 6 h 28"/>
                <a:gd name="T10" fmla="*/ 73 w 74"/>
                <a:gd name="T11" fmla="*/ 6 h 28"/>
                <a:gd name="T12" fmla="*/ 74 w 74"/>
                <a:gd name="T13" fmla="*/ 8 h 28"/>
                <a:gd name="T14" fmla="*/ 67 w 74"/>
                <a:gd name="T15" fmla="*/ 11 h 28"/>
                <a:gd name="T16" fmla="*/ 63 w 74"/>
                <a:gd name="T17" fmla="*/ 14 h 28"/>
                <a:gd name="T18" fmla="*/ 54 w 74"/>
                <a:gd name="T19" fmla="*/ 14 h 28"/>
                <a:gd name="T20" fmla="*/ 48 w 74"/>
                <a:gd name="T21" fmla="*/ 14 h 28"/>
                <a:gd name="T22" fmla="*/ 46 w 74"/>
                <a:gd name="T23" fmla="*/ 15 h 28"/>
                <a:gd name="T24" fmla="*/ 46 w 74"/>
                <a:gd name="T25" fmla="*/ 17 h 28"/>
                <a:gd name="T26" fmla="*/ 43 w 74"/>
                <a:gd name="T27" fmla="*/ 19 h 28"/>
                <a:gd name="T28" fmla="*/ 33 w 74"/>
                <a:gd name="T29" fmla="*/ 19 h 28"/>
                <a:gd name="T30" fmla="*/ 32 w 74"/>
                <a:gd name="T31" fmla="*/ 19 h 28"/>
                <a:gd name="T32" fmla="*/ 30 w 74"/>
                <a:gd name="T33" fmla="*/ 22 h 28"/>
                <a:gd name="T34" fmla="*/ 30 w 74"/>
                <a:gd name="T35" fmla="*/ 22 h 28"/>
                <a:gd name="T36" fmla="*/ 33 w 74"/>
                <a:gd name="T37" fmla="*/ 22 h 28"/>
                <a:gd name="T38" fmla="*/ 35 w 74"/>
                <a:gd name="T39" fmla="*/ 22 h 28"/>
                <a:gd name="T40" fmla="*/ 35 w 74"/>
                <a:gd name="T41" fmla="*/ 23 h 28"/>
                <a:gd name="T42" fmla="*/ 35 w 74"/>
                <a:gd name="T43" fmla="*/ 25 h 28"/>
                <a:gd name="T44" fmla="*/ 35 w 74"/>
                <a:gd name="T45" fmla="*/ 26 h 28"/>
                <a:gd name="T46" fmla="*/ 33 w 74"/>
                <a:gd name="T47" fmla="*/ 26 h 28"/>
                <a:gd name="T48" fmla="*/ 32 w 74"/>
                <a:gd name="T49" fmla="*/ 26 h 28"/>
                <a:gd name="T50" fmla="*/ 29 w 74"/>
                <a:gd name="T51" fmla="*/ 25 h 28"/>
                <a:gd name="T52" fmla="*/ 29 w 74"/>
                <a:gd name="T53" fmla="*/ 25 h 28"/>
                <a:gd name="T54" fmla="*/ 29 w 74"/>
                <a:gd name="T55" fmla="*/ 26 h 28"/>
                <a:gd name="T56" fmla="*/ 27 w 74"/>
                <a:gd name="T57" fmla="*/ 28 h 28"/>
                <a:gd name="T58" fmla="*/ 26 w 74"/>
                <a:gd name="T59" fmla="*/ 28 h 28"/>
                <a:gd name="T60" fmla="*/ 22 w 74"/>
                <a:gd name="T61" fmla="*/ 26 h 28"/>
                <a:gd name="T62" fmla="*/ 22 w 74"/>
                <a:gd name="T63" fmla="*/ 26 h 28"/>
                <a:gd name="T64" fmla="*/ 21 w 74"/>
                <a:gd name="T65" fmla="*/ 28 h 28"/>
                <a:gd name="T66" fmla="*/ 19 w 74"/>
                <a:gd name="T67" fmla="*/ 28 h 28"/>
                <a:gd name="T68" fmla="*/ 16 w 74"/>
                <a:gd name="T69" fmla="*/ 28 h 28"/>
                <a:gd name="T70" fmla="*/ 15 w 74"/>
                <a:gd name="T71" fmla="*/ 28 h 28"/>
                <a:gd name="T72" fmla="*/ 16 w 74"/>
                <a:gd name="T73" fmla="*/ 26 h 28"/>
                <a:gd name="T74" fmla="*/ 21 w 74"/>
                <a:gd name="T75" fmla="*/ 23 h 28"/>
                <a:gd name="T76" fmla="*/ 19 w 74"/>
                <a:gd name="T77" fmla="*/ 23 h 28"/>
                <a:gd name="T78" fmla="*/ 16 w 74"/>
                <a:gd name="T79" fmla="*/ 23 h 28"/>
                <a:gd name="T80" fmla="*/ 13 w 74"/>
                <a:gd name="T81" fmla="*/ 23 h 28"/>
                <a:gd name="T82" fmla="*/ 11 w 74"/>
                <a:gd name="T83" fmla="*/ 25 h 28"/>
                <a:gd name="T84" fmla="*/ 10 w 74"/>
                <a:gd name="T85" fmla="*/ 25 h 28"/>
                <a:gd name="T86" fmla="*/ 7 w 74"/>
                <a:gd name="T87" fmla="*/ 25 h 28"/>
                <a:gd name="T88" fmla="*/ 4 w 74"/>
                <a:gd name="T89" fmla="*/ 23 h 28"/>
                <a:gd name="T90" fmla="*/ 2 w 74"/>
                <a:gd name="T91" fmla="*/ 23 h 28"/>
                <a:gd name="T92" fmla="*/ 0 w 74"/>
                <a:gd name="T93" fmla="*/ 22 h 28"/>
                <a:gd name="T94" fmla="*/ 11 w 74"/>
                <a:gd name="T95" fmla="*/ 17 h 28"/>
                <a:gd name="T96" fmla="*/ 16 w 74"/>
                <a:gd name="T97" fmla="*/ 14 h 28"/>
                <a:gd name="T98" fmla="*/ 19 w 74"/>
                <a:gd name="T99" fmla="*/ 14 h 28"/>
                <a:gd name="T100" fmla="*/ 24 w 74"/>
                <a:gd name="T101" fmla="*/ 12 h 28"/>
                <a:gd name="T102" fmla="*/ 26 w 74"/>
                <a:gd name="T103" fmla="*/ 12 h 28"/>
                <a:gd name="T104" fmla="*/ 27 w 74"/>
                <a:gd name="T105" fmla="*/ 12 h 28"/>
                <a:gd name="T106" fmla="*/ 27 w 74"/>
                <a:gd name="T107" fmla="*/ 12 h 28"/>
                <a:gd name="T108" fmla="*/ 30 w 74"/>
                <a:gd name="T109" fmla="*/ 14 h 28"/>
                <a:gd name="T110" fmla="*/ 37 w 74"/>
                <a:gd name="T111" fmla="*/ 14 h 28"/>
                <a:gd name="T112" fmla="*/ 38 w 74"/>
                <a:gd name="T113" fmla="*/ 12 h 28"/>
                <a:gd name="T114" fmla="*/ 38 w 74"/>
                <a:gd name="T115" fmla="*/ 9 h 28"/>
                <a:gd name="T116" fmla="*/ 37 w 74"/>
                <a:gd name="T117" fmla="*/ 8 h 28"/>
                <a:gd name="T118" fmla="*/ 38 w 74"/>
                <a:gd name="T119" fmla="*/ 3 h 28"/>
                <a:gd name="T120" fmla="*/ 43 w 74"/>
                <a:gd name="T121" fmla="*/ 3 h 28"/>
                <a:gd name="T122" fmla="*/ 51 w 74"/>
                <a:gd name="T123" fmla="*/ 0 h 28"/>
                <a:gd name="T124" fmla="*/ 54 w 74"/>
                <a:gd name="T1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4" h="28">
                  <a:moveTo>
                    <a:pt x="54" y="0"/>
                  </a:moveTo>
                  <a:lnTo>
                    <a:pt x="56" y="1"/>
                  </a:lnTo>
                  <a:lnTo>
                    <a:pt x="62" y="0"/>
                  </a:lnTo>
                  <a:lnTo>
                    <a:pt x="63" y="1"/>
                  </a:lnTo>
                  <a:lnTo>
                    <a:pt x="71" y="6"/>
                  </a:lnTo>
                  <a:lnTo>
                    <a:pt x="73" y="6"/>
                  </a:lnTo>
                  <a:lnTo>
                    <a:pt x="74" y="8"/>
                  </a:lnTo>
                  <a:lnTo>
                    <a:pt x="67" y="11"/>
                  </a:lnTo>
                  <a:lnTo>
                    <a:pt x="63" y="14"/>
                  </a:lnTo>
                  <a:lnTo>
                    <a:pt x="54" y="14"/>
                  </a:lnTo>
                  <a:lnTo>
                    <a:pt x="48" y="14"/>
                  </a:lnTo>
                  <a:lnTo>
                    <a:pt x="46" y="15"/>
                  </a:lnTo>
                  <a:lnTo>
                    <a:pt x="46" y="17"/>
                  </a:lnTo>
                  <a:lnTo>
                    <a:pt x="43" y="19"/>
                  </a:lnTo>
                  <a:lnTo>
                    <a:pt x="33" y="19"/>
                  </a:lnTo>
                  <a:lnTo>
                    <a:pt x="32" y="19"/>
                  </a:lnTo>
                  <a:lnTo>
                    <a:pt x="30" y="22"/>
                  </a:lnTo>
                  <a:lnTo>
                    <a:pt x="30" y="22"/>
                  </a:lnTo>
                  <a:lnTo>
                    <a:pt x="33" y="22"/>
                  </a:lnTo>
                  <a:lnTo>
                    <a:pt x="35" y="22"/>
                  </a:lnTo>
                  <a:lnTo>
                    <a:pt x="35" y="23"/>
                  </a:lnTo>
                  <a:lnTo>
                    <a:pt x="35" y="25"/>
                  </a:lnTo>
                  <a:lnTo>
                    <a:pt x="35" y="26"/>
                  </a:lnTo>
                  <a:lnTo>
                    <a:pt x="33" y="26"/>
                  </a:lnTo>
                  <a:lnTo>
                    <a:pt x="32" y="26"/>
                  </a:lnTo>
                  <a:lnTo>
                    <a:pt x="29" y="25"/>
                  </a:lnTo>
                  <a:lnTo>
                    <a:pt x="29" y="25"/>
                  </a:lnTo>
                  <a:lnTo>
                    <a:pt x="29" y="26"/>
                  </a:lnTo>
                  <a:lnTo>
                    <a:pt x="27" y="28"/>
                  </a:lnTo>
                  <a:lnTo>
                    <a:pt x="26" y="28"/>
                  </a:lnTo>
                  <a:lnTo>
                    <a:pt x="22" y="26"/>
                  </a:lnTo>
                  <a:lnTo>
                    <a:pt x="22" y="26"/>
                  </a:lnTo>
                  <a:lnTo>
                    <a:pt x="21" y="28"/>
                  </a:lnTo>
                  <a:lnTo>
                    <a:pt x="19" y="28"/>
                  </a:lnTo>
                  <a:lnTo>
                    <a:pt x="16" y="28"/>
                  </a:lnTo>
                  <a:lnTo>
                    <a:pt x="15" y="28"/>
                  </a:lnTo>
                  <a:lnTo>
                    <a:pt x="16" y="26"/>
                  </a:lnTo>
                  <a:lnTo>
                    <a:pt x="21" y="23"/>
                  </a:lnTo>
                  <a:lnTo>
                    <a:pt x="19" y="23"/>
                  </a:lnTo>
                  <a:lnTo>
                    <a:pt x="16" y="23"/>
                  </a:lnTo>
                  <a:lnTo>
                    <a:pt x="13" y="23"/>
                  </a:lnTo>
                  <a:lnTo>
                    <a:pt x="11" y="25"/>
                  </a:lnTo>
                  <a:lnTo>
                    <a:pt x="10" y="25"/>
                  </a:lnTo>
                  <a:lnTo>
                    <a:pt x="7" y="25"/>
                  </a:lnTo>
                  <a:lnTo>
                    <a:pt x="4" y="23"/>
                  </a:lnTo>
                  <a:lnTo>
                    <a:pt x="2" y="23"/>
                  </a:lnTo>
                  <a:lnTo>
                    <a:pt x="0" y="22"/>
                  </a:lnTo>
                  <a:lnTo>
                    <a:pt x="11" y="17"/>
                  </a:lnTo>
                  <a:lnTo>
                    <a:pt x="16" y="14"/>
                  </a:lnTo>
                  <a:lnTo>
                    <a:pt x="19" y="14"/>
                  </a:lnTo>
                  <a:lnTo>
                    <a:pt x="24" y="12"/>
                  </a:lnTo>
                  <a:lnTo>
                    <a:pt x="26" y="12"/>
                  </a:lnTo>
                  <a:lnTo>
                    <a:pt x="27" y="12"/>
                  </a:lnTo>
                  <a:lnTo>
                    <a:pt x="27" y="12"/>
                  </a:lnTo>
                  <a:lnTo>
                    <a:pt x="30" y="14"/>
                  </a:lnTo>
                  <a:lnTo>
                    <a:pt x="37" y="14"/>
                  </a:lnTo>
                  <a:lnTo>
                    <a:pt x="38" y="12"/>
                  </a:lnTo>
                  <a:lnTo>
                    <a:pt x="38" y="9"/>
                  </a:lnTo>
                  <a:lnTo>
                    <a:pt x="37" y="8"/>
                  </a:lnTo>
                  <a:lnTo>
                    <a:pt x="38" y="3"/>
                  </a:lnTo>
                  <a:lnTo>
                    <a:pt x="43" y="3"/>
                  </a:lnTo>
                  <a:lnTo>
                    <a:pt x="51" y="0"/>
                  </a:lnTo>
                  <a:lnTo>
                    <a:pt x="5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93" name="Freeform 161"/>
            <p:cNvSpPr>
              <a:spLocks/>
            </p:cNvSpPr>
            <p:nvPr/>
          </p:nvSpPr>
          <p:spPr bwMode="auto">
            <a:xfrm>
              <a:off x="10795934" y="1950157"/>
              <a:ext cx="111106" cy="40934"/>
            </a:xfrm>
            <a:custGeom>
              <a:avLst/>
              <a:gdLst>
                <a:gd name="T0" fmla="*/ 33 w 57"/>
                <a:gd name="T1" fmla="*/ 0 h 21"/>
                <a:gd name="T2" fmla="*/ 35 w 57"/>
                <a:gd name="T3" fmla="*/ 0 h 21"/>
                <a:gd name="T4" fmla="*/ 37 w 57"/>
                <a:gd name="T5" fmla="*/ 2 h 21"/>
                <a:gd name="T6" fmla="*/ 43 w 57"/>
                <a:gd name="T7" fmla="*/ 2 h 21"/>
                <a:gd name="T8" fmla="*/ 45 w 57"/>
                <a:gd name="T9" fmla="*/ 2 h 21"/>
                <a:gd name="T10" fmla="*/ 46 w 57"/>
                <a:gd name="T11" fmla="*/ 3 h 21"/>
                <a:gd name="T12" fmla="*/ 48 w 57"/>
                <a:gd name="T13" fmla="*/ 5 h 21"/>
                <a:gd name="T14" fmla="*/ 49 w 57"/>
                <a:gd name="T15" fmla="*/ 5 h 21"/>
                <a:gd name="T16" fmla="*/ 51 w 57"/>
                <a:gd name="T17" fmla="*/ 6 h 21"/>
                <a:gd name="T18" fmla="*/ 52 w 57"/>
                <a:gd name="T19" fmla="*/ 8 h 21"/>
                <a:gd name="T20" fmla="*/ 56 w 57"/>
                <a:gd name="T21" fmla="*/ 10 h 21"/>
                <a:gd name="T22" fmla="*/ 57 w 57"/>
                <a:gd name="T23" fmla="*/ 10 h 21"/>
                <a:gd name="T24" fmla="*/ 57 w 57"/>
                <a:gd name="T25" fmla="*/ 11 h 21"/>
                <a:gd name="T26" fmla="*/ 57 w 57"/>
                <a:gd name="T27" fmla="*/ 13 h 21"/>
                <a:gd name="T28" fmla="*/ 52 w 57"/>
                <a:gd name="T29" fmla="*/ 14 h 21"/>
                <a:gd name="T30" fmla="*/ 49 w 57"/>
                <a:gd name="T31" fmla="*/ 16 h 21"/>
                <a:gd name="T32" fmla="*/ 41 w 57"/>
                <a:gd name="T33" fmla="*/ 16 h 21"/>
                <a:gd name="T34" fmla="*/ 33 w 57"/>
                <a:gd name="T35" fmla="*/ 17 h 21"/>
                <a:gd name="T36" fmla="*/ 29 w 57"/>
                <a:gd name="T37" fmla="*/ 19 h 21"/>
                <a:gd name="T38" fmla="*/ 27 w 57"/>
                <a:gd name="T39" fmla="*/ 19 h 21"/>
                <a:gd name="T40" fmla="*/ 24 w 57"/>
                <a:gd name="T41" fmla="*/ 17 h 21"/>
                <a:gd name="T42" fmla="*/ 21 w 57"/>
                <a:gd name="T43" fmla="*/ 17 h 21"/>
                <a:gd name="T44" fmla="*/ 19 w 57"/>
                <a:gd name="T45" fmla="*/ 17 h 21"/>
                <a:gd name="T46" fmla="*/ 16 w 57"/>
                <a:gd name="T47" fmla="*/ 19 h 21"/>
                <a:gd name="T48" fmla="*/ 8 w 57"/>
                <a:gd name="T49" fmla="*/ 19 h 21"/>
                <a:gd name="T50" fmla="*/ 5 w 57"/>
                <a:gd name="T51" fmla="*/ 21 h 21"/>
                <a:gd name="T52" fmla="*/ 4 w 57"/>
                <a:gd name="T53" fmla="*/ 21 h 21"/>
                <a:gd name="T54" fmla="*/ 2 w 57"/>
                <a:gd name="T55" fmla="*/ 16 h 21"/>
                <a:gd name="T56" fmla="*/ 0 w 57"/>
                <a:gd name="T57" fmla="*/ 16 h 21"/>
                <a:gd name="T58" fmla="*/ 2 w 57"/>
                <a:gd name="T59" fmla="*/ 14 h 21"/>
                <a:gd name="T60" fmla="*/ 4 w 57"/>
                <a:gd name="T61" fmla="*/ 11 h 21"/>
                <a:gd name="T62" fmla="*/ 5 w 57"/>
                <a:gd name="T63" fmla="*/ 11 h 21"/>
                <a:gd name="T64" fmla="*/ 10 w 57"/>
                <a:gd name="T65" fmla="*/ 8 h 21"/>
                <a:gd name="T66" fmla="*/ 15 w 57"/>
                <a:gd name="T67" fmla="*/ 5 h 21"/>
                <a:gd name="T68" fmla="*/ 16 w 57"/>
                <a:gd name="T69" fmla="*/ 5 h 21"/>
                <a:gd name="T70" fmla="*/ 19 w 57"/>
                <a:gd name="T71" fmla="*/ 3 h 21"/>
                <a:gd name="T72" fmla="*/ 21 w 57"/>
                <a:gd name="T73" fmla="*/ 2 h 21"/>
                <a:gd name="T74" fmla="*/ 22 w 57"/>
                <a:gd name="T75" fmla="*/ 2 h 21"/>
                <a:gd name="T76" fmla="*/ 26 w 57"/>
                <a:gd name="T77" fmla="*/ 2 h 21"/>
                <a:gd name="T78" fmla="*/ 27 w 57"/>
                <a:gd name="T79" fmla="*/ 2 h 21"/>
                <a:gd name="T80" fmla="*/ 29 w 57"/>
                <a:gd name="T81" fmla="*/ 2 h 21"/>
                <a:gd name="T82" fmla="*/ 32 w 57"/>
                <a:gd name="T83" fmla="*/ 2 h 21"/>
                <a:gd name="T84" fmla="*/ 33 w 57"/>
                <a:gd name="T8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7" h="21">
                  <a:moveTo>
                    <a:pt x="33" y="0"/>
                  </a:moveTo>
                  <a:lnTo>
                    <a:pt x="35" y="0"/>
                  </a:lnTo>
                  <a:lnTo>
                    <a:pt x="37" y="2"/>
                  </a:lnTo>
                  <a:lnTo>
                    <a:pt x="43" y="2"/>
                  </a:lnTo>
                  <a:lnTo>
                    <a:pt x="45" y="2"/>
                  </a:lnTo>
                  <a:lnTo>
                    <a:pt x="46" y="3"/>
                  </a:lnTo>
                  <a:lnTo>
                    <a:pt x="48" y="5"/>
                  </a:lnTo>
                  <a:lnTo>
                    <a:pt x="49" y="5"/>
                  </a:lnTo>
                  <a:lnTo>
                    <a:pt x="51" y="6"/>
                  </a:lnTo>
                  <a:lnTo>
                    <a:pt x="52" y="8"/>
                  </a:lnTo>
                  <a:lnTo>
                    <a:pt x="56" y="10"/>
                  </a:lnTo>
                  <a:lnTo>
                    <a:pt x="57" y="10"/>
                  </a:lnTo>
                  <a:lnTo>
                    <a:pt x="57" y="11"/>
                  </a:lnTo>
                  <a:lnTo>
                    <a:pt x="57" y="13"/>
                  </a:lnTo>
                  <a:lnTo>
                    <a:pt x="52" y="14"/>
                  </a:lnTo>
                  <a:lnTo>
                    <a:pt x="49" y="16"/>
                  </a:lnTo>
                  <a:lnTo>
                    <a:pt x="41" y="16"/>
                  </a:lnTo>
                  <a:lnTo>
                    <a:pt x="33" y="17"/>
                  </a:lnTo>
                  <a:lnTo>
                    <a:pt x="29" y="19"/>
                  </a:lnTo>
                  <a:lnTo>
                    <a:pt x="27" y="19"/>
                  </a:lnTo>
                  <a:lnTo>
                    <a:pt x="24" y="17"/>
                  </a:lnTo>
                  <a:lnTo>
                    <a:pt x="21" y="17"/>
                  </a:lnTo>
                  <a:lnTo>
                    <a:pt x="19" y="17"/>
                  </a:lnTo>
                  <a:lnTo>
                    <a:pt x="16" y="19"/>
                  </a:lnTo>
                  <a:lnTo>
                    <a:pt x="8" y="19"/>
                  </a:lnTo>
                  <a:lnTo>
                    <a:pt x="5" y="21"/>
                  </a:lnTo>
                  <a:lnTo>
                    <a:pt x="4" y="21"/>
                  </a:lnTo>
                  <a:lnTo>
                    <a:pt x="2" y="16"/>
                  </a:lnTo>
                  <a:lnTo>
                    <a:pt x="0" y="16"/>
                  </a:lnTo>
                  <a:lnTo>
                    <a:pt x="2" y="14"/>
                  </a:lnTo>
                  <a:lnTo>
                    <a:pt x="4" y="11"/>
                  </a:lnTo>
                  <a:lnTo>
                    <a:pt x="5" y="11"/>
                  </a:lnTo>
                  <a:lnTo>
                    <a:pt x="10" y="8"/>
                  </a:lnTo>
                  <a:lnTo>
                    <a:pt x="15" y="5"/>
                  </a:lnTo>
                  <a:lnTo>
                    <a:pt x="16" y="5"/>
                  </a:lnTo>
                  <a:lnTo>
                    <a:pt x="19" y="3"/>
                  </a:lnTo>
                  <a:lnTo>
                    <a:pt x="21" y="2"/>
                  </a:lnTo>
                  <a:lnTo>
                    <a:pt x="22" y="2"/>
                  </a:lnTo>
                  <a:lnTo>
                    <a:pt x="26" y="2"/>
                  </a:lnTo>
                  <a:lnTo>
                    <a:pt x="27" y="2"/>
                  </a:lnTo>
                  <a:lnTo>
                    <a:pt x="29" y="2"/>
                  </a:lnTo>
                  <a:lnTo>
                    <a:pt x="32" y="2"/>
                  </a:lnTo>
                  <a:lnTo>
                    <a:pt x="3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94" name="Freeform 162"/>
            <p:cNvSpPr>
              <a:spLocks/>
            </p:cNvSpPr>
            <p:nvPr/>
          </p:nvSpPr>
          <p:spPr bwMode="auto">
            <a:xfrm>
              <a:off x="6297131" y="3022229"/>
              <a:ext cx="113055" cy="134497"/>
            </a:xfrm>
            <a:custGeom>
              <a:avLst/>
              <a:gdLst>
                <a:gd name="T0" fmla="*/ 19 w 58"/>
                <a:gd name="T1" fmla="*/ 2 h 69"/>
                <a:gd name="T2" fmla="*/ 22 w 58"/>
                <a:gd name="T3" fmla="*/ 5 h 69"/>
                <a:gd name="T4" fmla="*/ 27 w 58"/>
                <a:gd name="T5" fmla="*/ 8 h 69"/>
                <a:gd name="T6" fmla="*/ 27 w 58"/>
                <a:gd name="T7" fmla="*/ 9 h 69"/>
                <a:gd name="T8" fmla="*/ 27 w 58"/>
                <a:gd name="T9" fmla="*/ 13 h 69"/>
                <a:gd name="T10" fmla="*/ 31 w 58"/>
                <a:gd name="T11" fmla="*/ 16 h 69"/>
                <a:gd name="T12" fmla="*/ 38 w 58"/>
                <a:gd name="T13" fmla="*/ 19 h 69"/>
                <a:gd name="T14" fmla="*/ 36 w 58"/>
                <a:gd name="T15" fmla="*/ 20 h 69"/>
                <a:gd name="T16" fmla="*/ 36 w 58"/>
                <a:gd name="T17" fmla="*/ 22 h 69"/>
                <a:gd name="T18" fmla="*/ 38 w 58"/>
                <a:gd name="T19" fmla="*/ 24 h 69"/>
                <a:gd name="T20" fmla="*/ 38 w 58"/>
                <a:gd name="T21" fmla="*/ 25 h 69"/>
                <a:gd name="T22" fmla="*/ 46 w 58"/>
                <a:gd name="T23" fmla="*/ 28 h 69"/>
                <a:gd name="T24" fmla="*/ 53 w 58"/>
                <a:gd name="T25" fmla="*/ 27 h 69"/>
                <a:gd name="T26" fmla="*/ 53 w 58"/>
                <a:gd name="T27" fmla="*/ 30 h 69"/>
                <a:gd name="T28" fmla="*/ 53 w 58"/>
                <a:gd name="T29" fmla="*/ 33 h 69"/>
                <a:gd name="T30" fmla="*/ 53 w 58"/>
                <a:gd name="T31" fmla="*/ 36 h 69"/>
                <a:gd name="T32" fmla="*/ 50 w 58"/>
                <a:gd name="T33" fmla="*/ 39 h 69"/>
                <a:gd name="T34" fmla="*/ 50 w 58"/>
                <a:gd name="T35" fmla="*/ 46 h 69"/>
                <a:gd name="T36" fmla="*/ 57 w 58"/>
                <a:gd name="T37" fmla="*/ 50 h 69"/>
                <a:gd name="T38" fmla="*/ 58 w 58"/>
                <a:gd name="T39" fmla="*/ 55 h 69"/>
                <a:gd name="T40" fmla="*/ 53 w 58"/>
                <a:gd name="T41" fmla="*/ 58 h 69"/>
                <a:gd name="T42" fmla="*/ 52 w 58"/>
                <a:gd name="T43" fmla="*/ 61 h 69"/>
                <a:gd name="T44" fmla="*/ 52 w 58"/>
                <a:gd name="T45" fmla="*/ 66 h 69"/>
                <a:gd name="T46" fmla="*/ 49 w 58"/>
                <a:gd name="T47" fmla="*/ 68 h 69"/>
                <a:gd name="T48" fmla="*/ 44 w 58"/>
                <a:gd name="T49" fmla="*/ 68 h 69"/>
                <a:gd name="T50" fmla="*/ 38 w 58"/>
                <a:gd name="T51" fmla="*/ 69 h 69"/>
                <a:gd name="T52" fmla="*/ 39 w 58"/>
                <a:gd name="T53" fmla="*/ 66 h 69"/>
                <a:gd name="T54" fmla="*/ 39 w 58"/>
                <a:gd name="T55" fmla="*/ 61 h 69"/>
                <a:gd name="T56" fmla="*/ 33 w 58"/>
                <a:gd name="T57" fmla="*/ 57 h 69"/>
                <a:gd name="T58" fmla="*/ 28 w 58"/>
                <a:gd name="T59" fmla="*/ 54 h 69"/>
                <a:gd name="T60" fmla="*/ 27 w 58"/>
                <a:gd name="T61" fmla="*/ 52 h 69"/>
                <a:gd name="T62" fmla="*/ 25 w 58"/>
                <a:gd name="T63" fmla="*/ 55 h 69"/>
                <a:gd name="T64" fmla="*/ 22 w 58"/>
                <a:gd name="T65" fmla="*/ 58 h 69"/>
                <a:gd name="T66" fmla="*/ 19 w 58"/>
                <a:gd name="T67" fmla="*/ 57 h 69"/>
                <a:gd name="T68" fmla="*/ 11 w 58"/>
                <a:gd name="T69" fmla="*/ 54 h 69"/>
                <a:gd name="T70" fmla="*/ 5 w 58"/>
                <a:gd name="T71" fmla="*/ 49 h 69"/>
                <a:gd name="T72" fmla="*/ 6 w 58"/>
                <a:gd name="T73" fmla="*/ 46 h 69"/>
                <a:gd name="T74" fmla="*/ 8 w 58"/>
                <a:gd name="T75" fmla="*/ 44 h 69"/>
                <a:gd name="T76" fmla="*/ 6 w 58"/>
                <a:gd name="T77" fmla="*/ 39 h 69"/>
                <a:gd name="T78" fmla="*/ 9 w 58"/>
                <a:gd name="T79" fmla="*/ 38 h 69"/>
                <a:gd name="T80" fmla="*/ 3 w 58"/>
                <a:gd name="T81" fmla="*/ 33 h 69"/>
                <a:gd name="T82" fmla="*/ 3 w 58"/>
                <a:gd name="T83" fmla="*/ 30 h 69"/>
                <a:gd name="T84" fmla="*/ 6 w 58"/>
                <a:gd name="T85" fmla="*/ 24 h 69"/>
                <a:gd name="T86" fmla="*/ 1 w 58"/>
                <a:gd name="T87" fmla="*/ 24 h 69"/>
                <a:gd name="T88" fmla="*/ 3 w 58"/>
                <a:gd name="T89" fmla="*/ 22 h 69"/>
                <a:gd name="T90" fmla="*/ 3 w 58"/>
                <a:gd name="T91" fmla="*/ 17 h 69"/>
                <a:gd name="T92" fmla="*/ 8 w 58"/>
                <a:gd name="T93" fmla="*/ 17 h 69"/>
                <a:gd name="T94" fmla="*/ 3 w 58"/>
                <a:gd name="T95" fmla="*/ 16 h 69"/>
                <a:gd name="T96" fmla="*/ 1 w 58"/>
                <a:gd name="T97" fmla="*/ 13 h 69"/>
                <a:gd name="T98" fmla="*/ 0 w 58"/>
                <a:gd name="T99" fmla="*/ 6 h 69"/>
                <a:gd name="T100" fmla="*/ 1 w 58"/>
                <a:gd name="T101" fmla="*/ 5 h 69"/>
                <a:gd name="T102" fmla="*/ 5 w 58"/>
                <a:gd name="T103" fmla="*/ 3 h 69"/>
                <a:gd name="T104" fmla="*/ 8 w 58"/>
                <a:gd name="T105"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8" h="69">
                  <a:moveTo>
                    <a:pt x="11" y="0"/>
                  </a:moveTo>
                  <a:lnTo>
                    <a:pt x="12" y="0"/>
                  </a:lnTo>
                  <a:lnTo>
                    <a:pt x="14" y="0"/>
                  </a:lnTo>
                  <a:lnTo>
                    <a:pt x="16" y="0"/>
                  </a:lnTo>
                  <a:lnTo>
                    <a:pt x="19" y="2"/>
                  </a:lnTo>
                  <a:lnTo>
                    <a:pt x="19" y="2"/>
                  </a:lnTo>
                  <a:lnTo>
                    <a:pt x="19" y="2"/>
                  </a:lnTo>
                  <a:lnTo>
                    <a:pt x="20" y="3"/>
                  </a:lnTo>
                  <a:lnTo>
                    <a:pt x="20" y="3"/>
                  </a:lnTo>
                  <a:lnTo>
                    <a:pt x="22" y="5"/>
                  </a:lnTo>
                  <a:lnTo>
                    <a:pt x="24" y="5"/>
                  </a:lnTo>
                  <a:lnTo>
                    <a:pt x="24" y="6"/>
                  </a:lnTo>
                  <a:lnTo>
                    <a:pt x="25" y="8"/>
                  </a:lnTo>
                  <a:lnTo>
                    <a:pt x="27" y="8"/>
                  </a:lnTo>
                  <a:lnTo>
                    <a:pt x="27" y="8"/>
                  </a:lnTo>
                  <a:lnTo>
                    <a:pt x="27" y="8"/>
                  </a:lnTo>
                  <a:lnTo>
                    <a:pt x="27" y="8"/>
                  </a:lnTo>
                  <a:lnTo>
                    <a:pt x="27" y="8"/>
                  </a:lnTo>
                  <a:lnTo>
                    <a:pt x="27" y="8"/>
                  </a:lnTo>
                  <a:lnTo>
                    <a:pt x="27" y="9"/>
                  </a:lnTo>
                  <a:lnTo>
                    <a:pt x="27" y="11"/>
                  </a:lnTo>
                  <a:lnTo>
                    <a:pt x="27" y="11"/>
                  </a:lnTo>
                  <a:lnTo>
                    <a:pt x="27" y="13"/>
                  </a:lnTo>
                  <a:lnTo>
                    <a:pt x="27" y="13"/>
                  </a:lnTo>
                  <a:lnTo>
                    <a:pt x="27" y="13"/>
                  </a:lnTo>
                  <a:lnTo>
                    <a:pt x="27" y="13"/>
                  </a:lnTo>
                  <a:lnTo>
                    <a:pt x="28" y="14"/>
                  </a:lnTo>
                  <a:lnTo>
                    <a:pt x="30" y="14"/>
                  </a:lnTo>
                  <a:lnTo>
                    <a:pt x="31" y="16"/>
                  </a:lnTo>
                  <a:lnTo>
                    <a:pt x="31" y="16"/>
                  </a:lnTo>
                  <a:lnTo>
                    <a:pt x="33" y="16"/>
                  </a:lnTo>
                  <a:lnTo>
                    <a:pt x="33" y="17"/>
                  </a:lnTo>
                  <a:lnTo>
                    <a:pt x="36" y="17"/>
                  </a:lnTo>
                  <a:lnTo>
                    <a:pt x="36" y="17"/>
                  </a:lnTo>
                  <a:lnTo>
                    <a:pt x="38" y="19"/>
                  </a:lnTo>
                  <a:lnTo>
                    <a:pt x="38" y="19"/>
                  </a:lnTo>
                  <a:lnTo>
                    <a:pt x="38" y="19"/>
                  </a:lnTo>
                  <a:lnTo>
                    <a:pt x="38" y="19"/>
                  </a:lnTo>
                  <a:lnTo>
                    <a:pt x="36" y="20"/>
                  </a:lnTo>
                  <a:lnTo>
                    <a:pt x="36" y="20"/>
                  </a:lnTo>
                  <a:lnTo>
                    <a:pt x="36" y="20"/>
                  </a:lnTo>
                  <a:lnTo>
                    <a:pt x="36" y="20"/>
                  </a:lnTo>
                  <a:lnTo>
                    <a:pt x="36" y="20"/>
                  </a:lnTo>
                  <a:lnTo>
                    <a:pt x="36" y="22"/>
                  </a:lnTo>
                  <a:lnTo>
                    <a:pt x="36" y="22"/>
                  </a:lnTo>
                  <a:lnTo>
                    <a:pt x="36" y="22"/>
                  </a:lnTo>
                  <a:lnTo>
                    <a:pt x="38" y="22"/>
                  </a:lnTo>
                  <a:lnTo>
                    <a:pt x="38" y="22"/>
                  </a:lnTo>
                  <a:lnTo>
                    <a:pt x="38" y="24"/>
                  </a:lnTo>
                  <a:lnTo>
                    <a:pt x="38" y="24"/>
                  </a:lnTo>
                  <a:lnTo>
                    <a:pt x="36" y="24"/>
                  </a:lnTo>
                  <a:lnTo>
                    <a:pt x="36" y="24"/>
                  </a:lnTo>
                  <a:lnTo>
                    <a:pt x="36" y="24"/>
                  </a:lnTo>
                  <a:lnTo>
                    <a:pt x="36" y="24"/>
                  </a:lnTo>
                  <a:lnTo>
                    <a:pt x="38" y="25"/>
                  </a:lnTo>
                  <a:lnTo>
                    <a:pt x="39" y="25"/>
                  </a:lnTo>
                  <a:lnTo>
                    <a:pt x="39" y="27"/>
                  </a:lnTo>
                  <a:lnTo>
                    <a:pt x="41" y="27"/>
                  </a:lnTo>
                  <a:lnTo>
                    <a:pt x="44" y="27"/>
                  </a:lnTo>
                  <a:lnTo>
                    <a:pt x="46" y="28"/>
                  </a:lnTo>
                  <a:lnTo>
                    <a:pt x="46" y="30"/>
                  </a:lnTo>
                  <a:lnTo>
                    <a:pt x="47" y="28"/>
                  </a:lnTo>
                  <a:lnTo>
                    <a:pt x="50" y="27"/>
                  </a:lnTo>
                  <a:lnTo>
                    <a:pt x="52" y="27"/>
                  </a:lnTo>
                  <a:lnTo>
                    <a:pt x="53" y="27"/>
                  </a:lnTo>
                  <a:lnTo>
                    <a:pt x="55" y="28"/>
                  </a:lnTo>
                  <a:lnTo>
                    <a:pt x="55" y="28"/>
                  </a:lnTo>
                  <a:lnTo>
                    <a:pt x="55" y="30"/>
                  </a:lnTo>
                  <a:lnTo>
                    <a:pt x="53" y="28"/>
                  </a:lnTo>
                  <a:lnTo>
                    <a:pt x="53" y="30"/>
                  </a:lnTo>
                  <a:lnTo>
                    <a:pt x="52" y="30"/>
                  </a:lnTo>
                  <a:lnTo>
                    <a:pt x="52" y="31"/>
                  </a:lnTo>
                  <a:lnTo>
                    <a:pt x="52" y="33"/>
                  </a:lnTo>
                  <a:lnTo>
                    <a:pt x="53" y="33"/>
                  </a:lnTo>
                  <a:lnTo>
                    <a:pt x="53" y="33"/>
                  </a:lnTo>
                  <a:lnTo>
                    <a:pt x="55" y="35"/>
                  </a:lnTo>
                  <a:lnTo>
                    <a:pt x="55" y="35"/>
                  </a:lnTo>
                  <a:lnTo>
                    <a:pt x="55" y="35"/>
                  </a:lnTo>
                  <a:lnTo>
                    <a:pt x="55" y="35"/>
                  </a:lnTo>
                  <a:lnTo>
                    <a:pt x="53" y="36"/>
                  </a:lnTo>
                  <a:lnTo>
                    <a:pt x="53" y="36"/>
                  </a:lnTo>
                  <a:lnTo>
                    <a:pt x="53" y="38"/>
                  </a:lnTo>
                  <a:lnTo>
                    <a:pt x="52" y="39"/>
                  </a:lnTo>
                  <a:lnTo>
                    <a:pt x="50" y="39"/>
                  </a:lnTo>
                  <a:lnTo>
                    <a:pt x="50" y="39"/>
                  </a:lnTo>
                  <a:lnTo>
                    <a:pt x="50" y="41"/>
                  </a:lnTo>
                  <a:lnTo>
                    <a:pt x="50" y="43"/>
                  </a:lnTo>
                  <a:lnTo>
                    <a:pt x="50" y="44"/>
                  </a:lnTo>
                  <a:lnTo>
                    <a:pt x="50" y="44"/>
                  </a:lnTo>
                  <a:lnTo>
                    <a:pt x="50" y="46"/>
                  </a:lnTo>
                  <a:lnTo>
                    <a:pt x="52" y="46"/>
                  </a:lnTo>
                  <a:lnTo>
                    <a:pt x="52" y="47"/>
                  </a:lnTo>
                  <a:lnTo>
                    <a:pt x="53" y="49"/>
                  </a:lnTo>
                  <a:lnTo>
                    <a:pt x="55" y="50"/>
                  </a:lnTo>
                  <a:lnTo>
                    <a:pt x="57" y="50"/>
                  </a:lnTo>
                  <a:lnTo>
                    <a:pt x="57" y="52"/>
                  </a:lnTo>
                  <a:lnTo>
                    <a:pt x="57" y="52"/>
                  </a:lnTo>
                  <a:lnTo>
                    <a:pt x="58" y="54"/>
                  </a:lnTo>
                  <a:lnTo>
                    <a:pt x="58" y="54"/>
                  </a:lnTo>
                  <a:lnTo>
                    <a:pt x="58" y="55"/>
                  </a:lnTo>
                  <a:lnTo>
                    <a:pt x="58" y="55"/>
                  </a:lnTo>
                  <a:lnTo>
                    <a:pt x="57" y="57"/>
                  </a:lnTo>
                  <a:lnTo>
                    <a:pt x="57" y="57"/>
                  </a:lnTo>
                  <a:lnTo>
                    <a:pt x="55" y="58"/>
                  </a:lnTo>
                  <a:lnTo>
                    <a:pt x="53" y="58"/>
                  </a:lnTo>
                  <a:lnTo>
                    <a:pt x="52" y="58"/>
                  </a:lnTo>
                  <a:lnTo>
                    <a:pt x="52" y="60"/>
                  </a:lnTo>
                  <a:lnTo>
                    <a:pt x="52" y="60"/>
                  </a:lnTo>
                  <a:lnTo>
                    <a:pt x="52" y="61"/>
                  </a:lnTo>
                  <a:lnTo>
                    <a:pt x="52" y="61"/>
                  </a:lnTo>
                  <a:lnTo>
                    <a:pt x="50" y="63"/>
                  </a:lnTo>
                  <a:lnTo>
                    <a:pt x="52" y="65"/>
                  </a:lnTo>
                  <a:lnTo>
                    <a:pt x="52" y="65"/>
                  </a:lnTo>
                  <a:lnTo>
                    <a:pt x="52" y="66"/>
                  </a:lnTo>
                  <a:lnTo>
                    <a:pt x="52" y="66"/>
                  </a:lnTo>
                  <a:lnTo>
                    <a:pt x="52" y="68"/>
                  </a:lnTo>
                  <a:lnTo>
                    <a:pt x="50" y="68"/>
                  </a:lnTo>
                  <a:lnTo>
                    <a:pt x="50" y="68"/>
                  </a:lnTo>
                  <a:lnTo>
                    <a:pt x="49" y="68"/>
                  </a:lnTo>
                  <a:lnTo>
                    <a:pt x="49" y="68"/>
                  </a:lnTo>
                  <a:lnTo>
                    <a:pt x="49" y="68"/>
                  </a:lnTo>
                  <a:lnTo>
                    <a:pt x="47" y="68"/>
                  </a:lnTo>
                  <a:lnTo>
                    <a:pt x="46" y="69"/>
                  </a:lnTo>
                  <a:lnTo>
                    <a:pt x="44" y="68"/>
                  </a:lnTo>
                  <a:lnTo>
                    <a:pt x="44" y="68"/>
                  </a:lnTo>
                  <a:lnTo>
                    <a:pt x="42" y="69"/>
                  </a:lnTo>
                  <a:lnTo>
                    <a:pt x="42" y="69"/>
                  </a:lnTo>
                  <a:lnTo>
                    <a:pt x="41" y="69"/>
                  </a:lnTo>
                  <a:lnTo>
                    <a:pt x="39" y="69"/>
                  </a:lnTo>
                  <a:lnTo>
                    <a:pt x="38" y="69"/>
                  </a:lnTo>
                  <a:lnTo>
                    <a:pt x="38" y="69"/>
                  </a:lnTo>
                  <a:lnTo>
                    <a:pt x="38" y="68"/>
                  </a:lnTo>
                  <a:lnTo>
                    <a:pt x="38" y="68"/>
                  </a:lnTo>
                  <a:lnTo>
                    <a:pt x="39" y="68"/>
                  </a:lnTo>
                  <a:lnTo>
                    <a:pt x="39" y="66"/>
                  </a:lnTo>
                  <a:lnTo>
                    <a:pt x="41" y="63"/>
                  </a:lnTo>
                  <a:lnTo>
                    <a:pt x="41" y="63"/>
                  </a:lnTo>
                  <a:lnTo>
                    <a:pt x="41" y="63"/>
                  </a:lnTo>
                  <a:lnTo>
                    <a:pt x="41" y="61"/>
                  </a:lnTo>
                  <a:lnTo>
                    <a:pt x="39" y="61"/>
                  </a:lnTo>
                  <a:lnTo>
                    <a:pt x="36" y="61"/>
                  </a:lnTo>
                  <a:lnTo>
                    <a:pt x="36" y="60"/>
                  </a:lnTo>
                  <a:lnTo>
                    <a:pt x="35" y="58"/>
                  </a:lnTo>
                  <a:lnTo>
                    <a:pt x="33" y="58"/>
                  </a:lnTo>
                  <a:lnTo>
                    <a:pt x="33" y="57"/>
                  </a:lnTo>
                  <a:lnTo>
                    <a:pt x="31" y="55"/>
                  </a:lnTo>
                  <a:lnTo>
                    <a:pt x="31" y="55"/>
                  </a:lnTo>
                  <a:lnTo>
                    <a:pt x="30" y="55"/>
                  </a:lnTo>
                  <a:lnTo>
                    <a:pt x="28" y="54"/>
                  </a:lnTo>
                  <a:lnTo>
                    <a:pt x="28" y="54"/>
                  </a:lnTo>
                  <a:lnTo>
                    <a:pt x="28" y="54"/>
                  </a:lnTo>
                  <a:lnTo>
                    <a:pt x="28" y="52"/>
                  </a:lnTo>
                  <a:lnTo>
                    <a:pt x="27" y="52"/>
                  </a:lnTo>
                  <a:lnTo>
                    <a:pt x="27" y="52"/>
                  </a:lnTo>
                  <a:lnTo>
                    <a:pt x="27" y="52"/>
                  </a:lnTo>
                  <a:lnTo>
                    <a:pt x="25" y="54"/>
                  </a:lnTo>
                  <a:lnTo>
                    <a:pt x="25" y="54"/>
                  </a:lnTo>
                  <a:lnTo>
                    <a:pt x="25" y="54"/>
                  </a:lnTo>
                  <a:lnTo>
                    <a:pt x="25" y="55"/>
                  </a:lnTo>
                  <a:lnTo>
                    <a:pt x="25" y="55"/>
                  </a:lnTo>
                  <a:lnTo>
                    <a:pt x="25" y="57"/>
                  </a:lnTo>
                  <a:lnTo>
                    <a:pt x="24" y="57"/>
                  </a:lnTo>
                  <a:lnTo>
                    <a:pt x="22" y="58"/>
                  </a:lnTo>
                  <a:lnTo>
                    <a:pt x="24" y="58"/>
                  </a:lnTo>
                  <a:lnTo>
                    <a:pt x="22" y="58"/>
                  </a:lnTo>
                  <a:lnTo>
                    <a:pt x="20" y="60"/>
                  </a:lnTo>
                  <a:lnTo>
                    <a:pt x="20" y="60"/>
                  </a:lnTo>
                  <a:lnTo>
                    <a:pt x="20" y="58"/>
                  </a:lnTo>
                  <a:lnTo>
                    <a:pt x="20" y="58"/>
                  </a:lnTo>
                  <a:lnTo>
                    <a:pt x="19" y="57"/>
                  </a:lnTo>
                  <a:lnTo>
                    <a:pt x="16" y="55"/>
                  </a:lnTo>
                  <a:lnTo>
                    <a:pt x="14" y="55"/>
                  </a:lnTo>
                  <a:lnTo>
                    <a:pt x="12" y="55"/>
                  </a:lnTo>
                  <a:lnTo>
                    <a:pt x="11" y="54"/>
                  </a:lnTo>
                  <a:lnTo>
                    <a:pt x="11" y="54"/>
                  </a:lnTo>
                  <a:lnTo>
                    <a:pt x="9" y="54"/>
                  </a:lnTo>
                  <a:lnTo>
                    <a:pt x="8" y="50"/>
                  </a:lnTo>
                  <a:lnTo>
                    <a:pt x="6" y="49"/>
                  </a:lnTo>
                  <a:lnTo>
                    <a:pt x="5" y="49"/>
                  </a:lnTo>
                  <a:lnTo>
                    <a:pt x="5" y="49"/>
                  </a:lnTo>
                  <a:lnTo>
                    <a:pt x="5" y="47"/>
                  </a:lnTo>
                  <a:lnTo>
                    <a:pt x="5" y="47"/>
                  </a:lnTo>
                  <a:lnTo>
                    <a:pt x="5" y="46"/>
                  </a:lnTo>
                  <a:lnTo>
                    <a:pt x="6" y="46"/>
                  </a:lnTo>
                  <a:lnTo>
                    <a:pt x="6" y="46"/>
                  </a:lnTo>
                  <a:lnTo>
                    <a:pt x="8" y="47"/>
                  </a:lnTo>
                  <a:lnTo>
                    <a:pt x="8" y="47"/>
                  </a:lnTo>
                  <a:lnTo>
                    <a:pt x="8" y="46"/>
                  </a:lnTo>
                  <a:lnTo>
                    <a:pt x="9" y="46"/>
                  </a:lnTo>
                  <a:lnTo>
                    <a:pt x="8" y="44"/>
                  </a:lnTo>
                  <a:lnTo>
                    <a:pt x="6" y="43"/>
                  </a:lnTo>
                  <a:lnTo>
                    <a:pt x="5" y="39"/>
                  </a:lnTo>
                  <a:lnTo>
                    <a:pt x="5" y="39"/>
                  </a:lnTo>
                  <a:lnTo>
                    <a:pt x="5" y="39"/>
                  </a:lnTo>
                  <a:lnTo>
                    <a:pt x="6" y="39"/>
                  </a:lnTo>
                  <a:lnTo>
                    <a:pt x="6" y="39"/>
                  </a:lnTo>
                  <a:lnTo>
                    <a:pt x="8" y="39"/>
                  </a:lnTo>
                  <a:lnTo>
                    <a:pt x="9" y="39"/>
                  </a:lnTo>
                  <a:lnTo>
                    <a:pt x="9" y="39"/>
                  </a:lnTo>
                  <a:lnTo>
                    <a:pt x="9" y="38"/>
                  </a:lnTo>
                  <a:lnTo>
                    <a:pt x="9" y="38"/>
                  </a:lnTo>
                  <a:lnTo>
                    <a:pt x="8" y="36"/>
                  </a:lnTo>
                  <a:lnTo>
                    <a:pt x="6" y="35"/>
                  </a:lnTo>
                  <a:lnTo>
                    <a:pt x="5" y="35"/>
                  </a:lnTo>
                  <a:lnTo>
                    <a:pt x="3" y="33"/>
                  </a:lnTo>
                  <a:lnTo>
                    <a:pt x="3" y="33"/>
                  </a:lnTo>
                  <a:lnTo>
                    <a:pt x="3" y="33"/>
                  </a:lnTo>
                  <a:lnTo>
                    <a:pt x="3" y="31"/>
                  </a:lnTo>
                  <a:lnTo>
                    <a:pt x="3" y="30"/>
                  </a:lnTo>
                  <a:lnTo>
                    <a:pt x="3" y="30"/>
                  </a:lnTo>
                  <a:lnTo>
                    <a:pt x="5" y="28"/>
                  </a:lnTo>
                  <a:lnTo>
                    <a:pt x="6" y="27"/>
                  </a:lnTo>
                  <a:lnTo>
                    <a:pt x="6" y="25"/>
                  </a:lnTo>
                  <a:lnTo>
                    <a:pt x="6" y="24"/>
                  </a:lnTo>
                  <a:lnTo>
                    <a:pt x="6" y="24"/>
                  </a:lnTo>
                  <a:lnTo>
                    <a:pt x="6" y="24"/>
                  </a:lnTo>
                  <a:lnTo>
                    <a:pt x="5" y="22"/>
                  </a:lnTo>
                  <a:lnTo>
                    <a:pt x="3" y="24"/>
                  </a:lnTo>
                  <a:lnTo>
                    <a:pt x="1" y="24"/>
                  </a:lnTo>
                  <a:lnTo>
                    <a:pt x="1" y="24"/>
                  </a:lnTo>
                  <a:lnTo>
                    <a:pt x="1" y="24"/>
                  </a:lnTo>
                  <a:lnTo>
                    <a:pt x="1" y="22"/>
                  </a:lnTo>
                  <a:lnTo>
                    <a:pt x="1" y="22"/>
                  </a:lnTo>
                  <a:lnTo>
                    <a:pt x="3" y="24"/>
                  </a:lnTo>
                  <a:lnTo>
                    <a:pt x="3" y="22"/>
                  </a:lnTo>
                  <a:lnTo>
                    <a:pt x="3" y="22"/>
                  </a:lnTo>
                  <a:lnTo>
                    <a:pt x="3" y="19"/>
                  </a:lnTo>
                  <a:lnTo>
                    <a:pt x="3" y="19"/>
                  </a:lnTo>
                  <a:lnTo>
                    <a:pt x="3" y="19"/>
                  </a:lnTo>
                  <a:lnTo>
                    <a:pt x="3" y="17"/>
                  </a:lnTo>
                  <a:lnTo>
                    <a:pt x="5" y="19"/>
                  </a:lnTo>
                  <a:lnTo>
                    <a:pt x="6" y="19"/>
                  </a:lnTo>
                  <a:lnTo>
                    <a:pt x="8" y="19"/>
                  </a:lnTo>
                  <a:lnTo>
                    <a:pt x="8" y="17"/>
                  </a:lnTo>
                  <a:lnTo>
                    <a:pt x="8" y="17"/>
                  </a:lnTo>
                  <a:lnTo>
                    <a:pt x="6" y="17"/>
                  </a:lnTo>
                  <a:lnTo>
                    <a:pt x="6" y="17"/>
                  </a:lnTo>
                  <a:lnTo>
                    <a:pt x="6" y="16"/>
                  </a:lnTo>
                  <a:lnTo>
                    <a:pt x="5" y="16"/>
                  </a:lnTo>
                  <a:lnTo>
                    <a:pt x="3" y="16"/>
                  </a:lnTo>
                  <a:lnTo>
                    <a:pt x="1" y="14"/>
                  </a:lnTo>
                  <a:lnTo>
                    <a:pt x="1" y="13"/>
                  </a:lnTo>
                  <a:lnTo>
                    <a:pt x="1" y="13"/>
                  </a:lnTo>
                  <a:lnTo>
                    <a:pt x="3" y="13"/>
                  </a:lnTo>
                  <a:lnTo>
                    <a:pt x="1" y="13"/>
                  </a:lnTo>
                  <a:lnTo>
                    <a:pt x="1" y="11"/>
                  </a:lnTo>
                  <a:lnTo>
                    <a:pt x="0" y="11"/>
                  </a:lnTo>
                  <a:lnTo>
                    <a:pt x="0" y="9"/>
                  </a:lnTo>
                  <a:lnTo>
                    <a:pt x="0" y="8"/>
                  </a:lnTo>
                  <a:lnTo>
                    <a:pt x="0" y="6"/>
                  </a:lnTo>
                  <a:lnTo>
                    <a:pt x="0" y="6"/>
                  </a:lnTo>
                  <a:lnTo>
                    <a:pt x="0" y="5"/>
                  </a:lnTo>
                  <a:lnTo>
                    <a:pt x="0" y="5"/>
                  </a:lnTo>
                  <a:lnTo>
                    <a:pt x="0" y="5"/>
                  </a:lnTo>
                  <a:lnTo>
                    <a:pt x="1" y="5"/>
                  </a:lnTo>
                  <a:lnTo>
                    <a:pt x="1" y="3"/>
                  </a:lnTo>
                  <a:lnTo>
                    <a:pt x="3" y="3"/>
                  </a:lnTo>
                  <a:lnTo>
                    <a:pt x="3" y="3"/>
                  </a:lnTo>
                  <a:lnTo>
                    <a:pt x="3" y="3"/>
                  </a:lnTo>
                  <a:lnTo>
                    <a:pt x="5" y="3"/>
                  </a:lnTo>
                  <a:lnTo>
                    <a:pt x="6" y="3"/>
                  </a:lnTo>
                  <a:lnTo>
                    <a:pt x="6" y="3"/>
                  </a:lnTo>
                  <a:lnTo>
                    <a:pt x="8" y="3"/>
                  </a:lnTo>
                  <a:lnTo>
                    <a:pt x="8" y="2"/>
                  </a:lnTo>
                  <a:lnTo>
                    <a:pt x="8" y="2"/>
                  </a:lnTo>
                  <a:lnTo>
                    <a:pt x="9" y="0"/>
                  </a:lnTo>
                  <a:lnTo>
                    <a:pt x="1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95" name="Freeform 163"/>
            <p:cNvSpPr>
              <a:spLocks/>
            </p:cNvSpPr>
            <p:nvPr/>
          </p:nvSpPr>
          <p:spPr bwMode="auto">
            <a:xfrm>
              <a:off x="6334167" y="2948159"/>
              <a:ext cx="267044" cy="159836"/>
            </a:xfrm>
            <a:custGeom>
              <a:avLst/>
              <a:gdLst>
                <a:gd name="T0" fmla="*/ 98 w 137"/>
                <a:gd name="T1" fmla="*/ 3 h 82"/>
                <a:gd name="T2" fmla="*/ 102 w 137"/>
                <a:gd name="T3" fmla="*/ 10 h 82"/>
                <a:gd name="T4" fmla="*/ 107 w 137"/>
                <a:gd name="T5" fmla="*/ 17 h 82"/>
                <a:gd name="T6" fmla="*/ 112 w 137"/>
                <a:gd name="T7" fmla="*/ 22 h 82"/>
                <a:gd name="T8" fmla="*/ 116 w 137"/>
                <a:gd name="T9" fmla="*/ 32 h 82"/>
                <a:gd name="T10" fmla="*/ 115 w 137"/>
                <a:gd name="T11" fmla="*/ 43 h 82"/>
                <a:gd name="T12" fmla="*/ 115 w 137"/>
                <a:gd name="T13" fmla="*/ 47 h 82"/>
                <a:gd name="T14" fmla="*/ 115 w 137"/>
                <a:gd name="T15" fmla="*/ 51 h 82"/>
                <a:gd name="T16" fmla="*/ 124 w 137"/>
                <a:gd name="T17" fmla="*/ 55 h 82"/>
                <a:gd name="T18" fmla="*/ 126 w 137"/>
                <a:gd name="T19" fmla="*/ 54 h 82"/>
                <a:gd name="T20" fmla="*/ 137 w 137"/>
                <a:gd name="T21" fmla="*/ 54 h 82"/>
                <a:gd name="T22" fmla="*/ 135 w 137"/>
                <a:gd name="T23" fmla="*/ 60 h 82"/>
                <a:gd name="T24" fmla="*/ 128 w 137"/>
                <a:gd name="T25" fmla="*/ 60 h 82"/>
                <a:gd name="T26" fmla="*/ 126 w 137"/>
                <a:gd name="T27" fmla="*/ 63 h 82"/>
                <a:gd name="T28" fmla="*/ 124 w 137"/>
                <a:gd name="T29" fmla="*/ 66 h 82"/>
                <a:gd name="T30" fmla="*/ 123 w 137"/>
                <a:gd name="T31" fmla="*/ 77 h 82"/>
                <a:gd name="T32" fmla="*/ 116 w 137"/>
                <a:gd name="T33" fmla="*/ 81 h 82"/>
                <a:gd name="T34" fmla="*/ 109 w 137"/>
                <a:gd name="T35" fmla="*/ 77 h 82"/>
                <a:gd name="T36" fmla="*/ 99 w 137"/>
                <a:gd name="T37" fmla="*/ 74 h 82"/>
                <a:gd name="T38" fmla="*/ 80 w 137"/>
                <a:gd name="T39" fmla="*/ 81 h 82"/>
                <a:gd name="T40" fmla="*/ 61 w 137"/>
                <a:gd name="T41" fmla="*/ 81 h 82"/>
                <a:gd name="T42" fmla="*/ 39 w 137"/>
                <a:gd name="T43" fmla="*/ 81 h 82"/>
                <a:gd name="T44" fmla="*/ 41 w 137"/>
                <a:gd name="T45" fmla="*/ 77 h 82"/>
                <a:gd name="T46" fmla="*/ 36 w 137"/>
                <a:gd name="T47" fmla="*/ 73 h 82"/>
                <a:gd name="T48" fmla="*/ 33 w 137"/>
                <a:gd name="T49" fmla="*/ 71 h 82"/>
                <a:gd name="T50" fmla="*/ 36 w 137"/>
                <a:gd name="T51" fmla="*/ 68 h 82"/>
                <a:gd name="T52" fmla="*/ 31 w 137"/>
                <a:gd name="T53" fmla="*/ 65 h 82"/>
                <a:gd name="T54" fmla="*/ 22 w 137"/>
                <a:gd name="T55" fmla="*/ 65 h 82"/>
                <a:gd name="T56" fmla="*/ 17 w 137"/>
                <a:gd name="T57" fmla="*/ 62 h 82"/>
                <a:gd name="T58" fmla="*/ 19 w 137"/>
                <a:gd name="T59" fmla="*/ 60 h 82"/>
                <a:gd name="T60" fmla="*/ 17 w 137"/>
                <a:gd name="T61" fmla="*/ 58 h 82"/>
                <a:gd name="T62" fmla="*/ 19 w 137"/>
                <a:gd name="T63" fmla="*/ 57 h 82"/>
                <a:gd name="T64" fmla="*/ 17 w 137"/>
                <a:gd name="T65" fmla="*/ 55 h 82"/>
                <a:gd name="T66" fmla="*/ 11 w 137"/>
                <a:gd name="T67" fmla="*/ 52 h 82"/>
                <a:gd name="T68" fmla="*/ 8 w 137"/>
                <a:gd name="T69" fmla="*/ 51 h 82"/>
                <a:gd name="T70" fmla="*/ 8 w 137"/>
                <a:gd name="T71" fmla="*/ 46 h 82"/>
                <a:gd name="T72" fmla="*/ 6 w 137"/>
                <a:gd name="T73" fmla="*/ 46 h 82"/>
                <a:gd name="T74" fmla="*/ 1 w 137"/>
                <a:gd name="T75" fmla="*/ 41 h 82"/>
                <a:gd name="T76" fmla="*/ 6 w 137"/>
                <a:gd name="T77" fmla="*/ 38 h 82"/>
                <a:gd name="T78" fmla="*/ 9 w 137"/>
                <a:gd name="T79" fmla="*/ 36 h 82"/>
                <a:gd name="T80" fmla="*/ 14 w 137"/>
                <a:gd name="T81" fmla="*/ 35 h 82"/>
                <a:gd name="T82" fmla="*/ 16 w 137"/>
                <a:gd name="T83" fmla="*/ 30 h 82"/>
                <a:gd name="T84" fmla="*/ 19 w 137"/>
                <a:gd name="T85" fmla="*/ 27 h 82"/>
                <a:gd name="T86" fmla="*/ 22 w 137"/>
                <a:gd name="T87" fmla="*/ 22 h 82"/>
                <a:gd name="T88" fmla="*/ 25 w 137"/>
                <a:gd name="T89" fmla="*/ 16 h 82"/>
                <a:gd name="T90" fmla="*/ 30 w 137"/>
                <a:gd name="T91" fmla="*/ 11 h 82"/>
                <a:gd name="T92" fmla="*/ 34 w 137"/>
                <a:gd name="T93" fmla="*/ 10 h 82"/>
                <a:gd name="T94" fmla="*/ 39 w 137"/>
                <a:gd name="T95" fmla="*/ 5 h 82"/>
                <a:gd name="T96" fmla="*/ 46 w 137"/>
                <a:gd name="T97" fmla="*/ 5 h 82"/>
                <a:gd name="T98" fmla="*/ 55 w 137"/>
                <a:gd name="T99" fmla="*/ 6 h 82"/>
                <a:gd name="T100" fmla="*/ 60 w 137"/>
                <a:gd name="T101" fmla="*/ 6 h 82"/>
                <a:gd name="T102" fmla="*/ 68 w 137"/>
                <a:gd name="T103" fmla="*/ 10 h 82"/>
                <a:gd name="T104" fmla="*/ 79 w 137"/>
                <a:gd name="T105" fmla="*/ 6 h 82"/>
                <a:gd name="T106" fmla="*/ 88 w 137"/>
                <a:gd name="T107" fmla="*/ 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7" h="82">
                  <a:moveTo>
                    <a:pt x="94" y="0"/>
                  </a:moveTo>
                  <a:lnTo>
                    <a:pt x="94" y="0"/>
                  </a:lnTo>
                  <a:lnTo>
                    <a:pt x="96" y="2"/>
                  </a:lnTo>
                  <a:lnTo>
                    <a:pt x="98" y="2"/>
                  </a:lnTo>
                  <a:lnTo>
                    <a:pt x="98" y="3"/>
                  </a:lnTo>
                  <a:lnTo>
                    <a:pt x="99" y="3"/>
                  </a:lnTo>
                  <a:lnTo>
                    <a:pt x="101" y="6"/>
                  </a:lnTo>
                  <a:lnTo>
                    <a:pt x="101" y="8"/>
                  </a:lnTo>
                  <a:lnTo>
                    <a:pt x="102" y="10"/>
                  </a:lnTo>
                  <a:lnTo>
                    <a:pt x="102" y="10"/>
                  </a:lnTo>
                  <a:lnTo>
                    <a:pt x="102" y="11"/>
                  </a:lnTo>
                  <a:lnTo>
                    <a:pt x="104" y="13"/>
                  </a:lnTo>
                  <a:lnTo>
                    <a:pt x="105" y="13"/>
                  </a:lnTo>
                  <a:lnTo>
                    <a:pt x="105" y="14"/>
                  </a:lnTo>
                  <a:lnTo>
                    <a:pt x="107" y="17"/>
                  </a:lnTo>
                  <a:lnTo>
                    <a:pt x="109" y="17"/>
                  </a:lnTo>
                  <a:lnTo>
                    <a:pt x="109" y="19"/>
                  </a:lnTo>
                  <a:lnTo>
                    <a:pt x="110" y="21"/>
                  </a:lnTo>
                  <a:lnTo>
                    <a:pt x="110" y="21"/>
                  </a:lnTo>
                  <a:lnTo>
                    <a:pt x="112" y="22"/>
                  </a:lnTo>
                  <a:lnTo>
                    <a:pt x="113" y="24"/>
                  </a:lnTo>
                  <a:lnTo>
                    <a:pt x="115" y="27"/>
                  </a:lnTo>
                  <a:lnTo>
                    <a:pt x="115" y="29"/>
                  </a:lnTo>
                  <a:lnTo>
                    <a:pt x="116" y="30"/>
                  </a:lnTo>
                  <a:lnTo>
                    <a:pt x="116" y="32"/>
                  </a:lnTo>
                  <a:lnTo>
                    <a:pt x="116" y="33"/>
                  </a:lnTo>
                  <a:lnTo>
                    <a:pt x="115" y="35"/>
                  </a:lnTo>
                  <a:lnTo>
                    <a:pt x="115" y="40"/>
                  </a:lnTo>
                  <a:lnTo>
                    <a:pt x="113" y="41"/>
                  </a:lnTo>
                  <a:lnTo>
                    <a:pt x="115" y="43"/>
                  </a:lnTo>
                  <a:lnTo>
                    <a:pt x="115" y="44"/>
                  </a:lnTo>
                  <a:lnTo>
                    <a:pt x="115" y="46"/>
                  </a:lnTo>
                  <a:lnTo>
                    <a:pt x="115" y="46"/>
                  </a:lnTo>
                  <a:lnTo>
                    <a:pt x="115" y="47"/>
                  </a:lnTo>
                  <a:lnTo>
                    <a:pt x="115" y="47"/>
                  </a:lnTo>
                  <a:lnTo>
                    <a:pt x="113" y="49"/>
                  </a:lnTo>
                  <a:lnTo>
                    <a:pt x="113" y="49"/>
                  </a:lnTo>
                  <a:lnTo>
                    <a:pt x="115" y="49"/>
                  </a:lnTo>
                  <a:lnTo>
                    <a:pt x="115" y="51"/>
                  </a:lnTo>
                  <a:lnTo>
                    <a:pt x="115" y="51"/>
                  </a:lnTo>
                  <a:lnTo>
                    <a:pt x="116" y="54"/>
                  </a:lnTo>
                  <a:lnTo>
                    <a:pt x="120" y="54"/>
                  </a:lnTo>
                  <a:lnTo>
                    <a:pt x="123" y="55"/>
                  </a:lnTo>
                  <a:lnTo>
                    <a:pt x="124" y="55"/>
                  </a:lnTo>
                  <a:lnTo>
                    <a:pt x="124" y="55"/>
                  </a:lnTo>
                  <a:lnTo>
                    <a:pt x="124" y="54"/>
                  </a:lnTo>
                  <a:lnTo>
                    <a:pt x="124" y="54"/>
                  </a:lnTo>
                  <a:lnTo>
                    <a:pt x="124" y="54"/>
                  </a:lnTo>
                  <a:lnTo>
                    <a:pt x="124" y="54"/>
                  </a:lnTo>
                  <a:lnTo>
                    <a:pt x="126" y="54"/>
                  </a:lnTo>
                  <a:lnTo>
                    <a:pt x="128" y="54"/>
                  </a:lnTo>
                  <a:lnTo>
                    <a:pt x="131" y="52"/>
                  </a:lnTo>
                  <a:lnTo>
                    <a:pt x="132" y="52"/>
                  </a:lnTo>
                  <a:lnTo>
                    <a:pt x="135" y="52"/>
                  </a:lnTo>
                  <a:lnTo>
                    <a:pt x="137" y="54"/>
                  </a:lnTo>
                  <a:lnTo>
                    <a:pt x="137" y="55"/>
                  </a:lnTo>
                  <a:lnTo>
                    <a:pt x="137" y="55"/>
                  </a:lnTo>
                  <a:lnTo>
                    <a:pt x="137" y="57"/>
                  </a:lnTo>
                  <a:lnTo>
                    <a:pt x="135" y="60"/>
                  </a:lnTo>
                  <a:lnTo>
                    <a:pt x="135" y="60"/>
                  </a:lnTo>
                  <a:lnTo>
                    <a:pt x="135" y="62"/>
                  </a:lnTo>
                  <a:lnTo>
                    <a:pt x="128" y="63"/>
                  </a:lnTo>
                  <a:lnTo>
                    <a:pt x="128" y="63"/>
                  </a:lnTo>
                  <a:lnTo>
                    <a:pt x="128" y="62"/>
                  </a:lnTo>
                  <a:lnTo>
                    <a:pt x="128" y="60"/>
                  </a:lnTo>
                  <a:lnTo>
                    <a:pt x="129" y="60"/>
                  </a:lnTo>
                  <a:lnTo>
                    <a:pt x="126" y="60"/>
                  </a:lnTo>
                  <a:lnTo>
                    <a:pt x="126" y="60"/>
                  </a:lnTo>
                  <a:lnTo>
                    <a:pt x="126" y="60"/>
                  </a:lnTo>
                  <a:lnTo>
                    <a:pt x="126" y="63"/>
                  </a:lnTo>
                  <a:lnTo>
                    <a:pt x="124" y="63"/>
                  </a:lnTo>
                  <a:lnTo>
                    <a:pt x="124" y="65"/>
                  </a:lnTo>
                  <a:lnTo>
                    <a:pt x="124" y="66"/>
                  </a:lnTo>
                  <a:lnTo>
                    <a:pt x="124" y="66"/>
                  </a:lnTo>
                  <a:lnTo>
                    <a:pt x="124" y="66"/>
                  </a:lnTo>
                  <a:lnTo>
                    <a:pt x="126" y="66"/>
                  </a:lnTo>
                  <a:lnTo>
                    <a:pt x="124" y="68"/>
                  </a:lnTo>
                  <a:lnTo>
                    <a:pt x="123" y="71"/>
                  </a:lnTo>
                  <a:lnTo>
                    <a:pt x="121" y="71"/>
                  </a:lnTo>
                  <a:lnTo>
                    <a:pt x="123" y="77"/>
                  </a:lnTo>
                  <a:lnTo>
                    <a:pt x="121" y="81"/>
                  </a:lnTo>
                  <a:lnTo>
                    <a:pt x="121" y="82"/>
                  </a:lnTo>
                  <a:lnTo>
                    <a:pt x="118" y="82"/>
                  </a:lnTo>
                  <a:lnTo>
                    <a:pt x="118" y="82"/>
                  </a:lnTo>
                  <a:lnTo>
                    <a:pt x="116" y="81"/>
                  </a:lnTo>
                  <a:lnTo>
                    <a:pt x="113" y="81"/>
                  </a:lnTo>
                  <a:lnTo>
                    <a:pt x="112" y="79"/>
                  </a:lnTo>
                  <a:lnTo>
                    <a:pt x="110" y="77"/>
                  </a:lnTo>
                  <a:lnTo>
                    <a:pt x="109" y="77"/>
                  </a:lnTo>
                  <a:lnTo>
                    <a:pt x="109" y="77"/>
                  </a:lnTo>
                  <a:lnTo>
                    <a:pt x="107" y="77"/>
                  </a:lnTo>
                  <a:lnTo>
                    <a:pt x="105" y="77"/>
                  </a:lnTo>
                  <a:lnTo>
                    <a:pt x="104" y="77"/>
                  </a:lnTo>
                  <a:lnTo>
                    <a:pt x="99" y="74"/>
                  </a:lnTo>
                  <a:lnTo>
                    <a:pt x="99" y="74"/>
                  </a:lnTo>
                  <a:lnTo>
                    <a:pt x="96" y="74"/>
                  </a:lnTo>
                  <a:lnTo>
                    <a:pt x="91" y="76"/>
                  </a:lnTo>
                  <a:lnTo>
                    <a:pt x="87" y="77"/>
                  </a:lnTo>
                  <a:lnTo>
                    <a:pt x="83" y="79"/>
                  </a:lnTo>
                  <a:lnTo>
                    <a:pt x="80" y="81"/>
                  </a:lnTo>
                  <a:lnTo>
                    <a:pt x="79" y="82"/>
                  </a:lnTo>
                  <a:lnTo>
                    <a:pt x="77" y="82"/>
                  </a:lnTo>
                  <a:lnTo>
                    <a:pt x="71" y="82"/>
                  </a:lnTo>
                  <a:lnTo>
                    <a:pt x="66" y="82"/>
                  </a:lnTo>
                  <a:lnTo>
                    <a:pt x="61" y="81"/>
                  </a:lnTo>
                  <a:lnTo>
                    <a:pt x="58" y="81"/>
                  </a:lnTo>
                  <a:lnTo>
                    <a:pt x="53" y="81"/>
                  </a:lnTo>
                  <a:lnTo>
                    <a:pt x="49" y="79"/>
                  </a:lnTo>
                  <a:lnTo>
                    <a:pt x="44" y="79"/>
                  </a:lnTo>
                  <a:lnTo>
                    <a:pt x="39" y="81"/>
                  </a:lnTo>
                  <a:lnTo>
                    <a:pt x="38" y="79"/>
                  </a:lnTo>
                  <a:lnTo>
                    <a:pt x="38" y="79"/>
                  </a:lnTo>
                  <a:lnTo>
                    <a:pt x="38" y="77"/>
                  </a:lnTo>
                  <a:lnTo>
                    <a:pt x="39" y="77"/>
                  </a:lnTo>
                  <a:lnTo>
                    <a:pt x="41" y="77"/>
                  </a:lnTo>
                  <a:lnTo>
                    <a:pt x="41" y="76"/>
                  </a:lnTo>
                  <a:lnTo>
                    <a:pt x="41" y="76"/>
                  </a:lnTo>
                  <a:lnTo>
                    <a:pt x="39" y="74"/>
                  </a:lnTo>
                  <a:lnTo>
                    <a:pt x="38" y="74"/>
                  </a:lnTo>
                  <a:lnTo>
                    <a:pt x="36" y="73"/>
                  </a:lnTo>
                  <a:lnTo>
                    <a:pt x="36" y="73"/>
                  </a:lnTo>
                  <a:lnTo>
                    <a:pt x="36" y="73"/>
                  </a:lnTo>
                  <a:lnTo>
                    <a:pt x="34" y="71"/>
                  </a:lnTo>
                  <a:lnTo>
                    <a:pt x="34" y="71"/>
                  </a:lnTo>
                  <a:lnTo>
                    <a:pt x="33" y="71"/>
                  </a:lnTo>
                  <a:lnTo>
                    <a:pt x="33" y="69"/>
                  </a:lnTo>
                  <a:lnTo>
                    <a:pt x="33" y="68"/>
                  </a:lnTo>
                  <a:lnTo>
                    <a:pt x="34" y="68"/>
                  </a:lnTo>
                  <a:lnTo>
                    <a:pt x="34" y="66"/>
                  </a:lnTo>
                  <a:lnTo>
                    <a:pt x="36" y="68"/>
                  </a:lnTo>
                  <a:lnTo>
                    <a:pt x="36" y="66"/>
                  </a:lnTo>
                  <a:lnTo>
                    <a:pt x="36" y="66"/>
                  </a:lnTo>
                  <a:lnTo>
                    <a:pt x="34" y="65"/>
                  </a:lnTo>
                  <a:lnTo>
                    <a:pt x="33" y="65"/>
                  </a:lnTo>
                  <a:lnTo>
                    <a:pt x="31" y="65"/>
                  </a:lnTo>
                  <a:lnTo>
                    <a:pt x="28" y="66"/>
                  </a:lnTo>
                  <a:lnTo>
                    <a:pt x="27" y="68"/>
                  </a:lnTo>
                  <a:lnTo>
                    <a:pt x="27" y="66"/>
                  </a:lnTo>
                  <a:lnTo>
                    <a:pt x="25" y="65"/>
                  </a:lnTo>
                  <a:lnTo>
                    <a:pt x="22" y="65"/>
                  </a:lnTo>
                  <a:lnTo>
                    <a:pt x="20" y="65"/>
                  </a:lnTo>
                  <a:lnTo>
                    <a:pt x="20" y="63"/>
                  </a:lnTo>
                  <a:lnTo>
                    <a:pt x="19" y="63"/>
                  </a:lnTo>
                  <a:lnTo>
                    <a:pt x="17" y="62"/>
                  </a:lnTo>
                  <a:lnTo>
                    <a:pt x="17" y="62"/>
                  </a:lnTo>
                  <a:lnTo>
                    <a:pt x="17" y="62"/>
                  </a:lnTo>
                  <a:lnTo>
                    <a:pt x="17" y="62"/>
                  </a:lnTo>
                  <a:lnTo>
                    <a:pt x="19" y="62"/>
                  </a:lnTo>
                  <a:lnTo>
                    <a:pt x="19" y="62"/>
                  </a:lnTo>
                  <a:lnTo>
                    <a:pt x="19" y="60"/>
                  </a:lnTo>
                  <a:lnTo>
                    <a:pt x="19" y="60"/>
                  </a:lnTo>
                  <a:lnTo>
                    <a:pt x="17" y="60"/>
                  </a:lnTo>
                  <a:lnTo>
                    <a:pt x="17" y="60"/>
                  </a:lnTo>
                  <a:lnTo>
                    <a:pt x="17" y="60"/>
                  </a:lnTo>
                  <a:lnTo>
                    <a:pt x="17" y="58"/>
                  </a:lnTo>
                  <a:lnTo>
                    <a:pt x="17" y="58"/>
                  </a:lnTo>
                  <a:lnTo>
                    <a:pt x="17" y="58"/>
                  </a:lnTo>
                  <a:lnTo>
                    <a:pt x="17" y="58"/>
                  </a:lnTo>
                  <a:lnTo>
                    <a:pt x="17" y="58"/>
                  </a:lnTo>
                  <a:lnTo>
                    <a:pt x="19" y="57"/>
                  </a:lnTo>
                  <a:lnTo>
                    <a:pt x="19" y="57"/>
                  </a:lnTo>
                  <a:lnTo>
                    <a:pt x="19" y="57"/>
                  </a:lnTo>
                  <a:lnTo>
                    <a:pt x="19" y="57"/>
                  </a:lnTo>
                  <a:lnTo>
                    <a:pt x="17" y="55"/>
                  </a:lnTo>
                  <a:lnTo>
                    <a:pt x="17" y="55"/>
                  </a:lnTo>
                  <a:lnTo>
                    <a:pt x="14" y="55"/>
                  </a:lnTo>
                  <a:lnTo>
                    <a:pt x="14" y="54"/>
                  </a:lnTo>
                  <a:lnTo>
                    <a:pt x="12" y="54"/>
                  </a:lnTo>
                  <a:lnTo>
                    <a:pt x="12" y="54"/>
                  </a:lnTo>
                  <a:lnTo>
                    <a:pt x="11" y="52"/>
                  </a:lnTo>
                  <a:lnTo>
                    <a:pt x="9" y="52"/>
                  </a:lnTo>
                  <a:lnTo>
                    <a:pt x="8" y="51"/>
                  </a:lnTo>
                  <a:lnTo>
                    <a:pt x="8" y="51"/>
                  </a:lnTo>
                  <a:lnTo>
                    <a:pt x="8" y="51"/>
                  </a:lnTo>
                  <a:lnTo>
                    <a:pt x="8" y="51"/>
                  </a:lnTo>
                  <a:lnTo>
                    <a:pt x="8" y="49"/>
                  </a:lnTo>
                  <a:lnTo>
                    <a:pt x="8" y="49"/>
                  </a:lnTo>
                  <a:lnTo>
                    <a:pt x="8" y="47"/>
                  </a:lnTo>
                  <a:lnTo>
                    <a:pt x="8" y="46"/>
                  </a:lnTo>
                  <a:lnTo>
                    <a:pt x="8" y="46"/>
                  </a:lnTo>
                  <a:lnTo>
                    <a:pt x="8" y="46"/>
                  </a:lnTo>
                  <a:lnTo>
                    <a:pt x="8" y="46"/>
                  </a:lnTo>
                  <a:lnTo>
                    <a:pt x="8" y="46"/>
                  </a:lnTo>
                  <a:lnTo>
                    <a:pt x="8" y="46"/>
                  </a:lnTo>
                  <a:lnTo>
                    <a:pt x="6" y="46"/>
                  </a:lnTo>
                  <a:lnTo>
                    <a:pt x="5" y="44"/>
                  </a:lnTo>
                  <a:lnTo>
                    <a:pt x="5" y="43"/>
                  </a:lnTo>
                  <a:lnTo>
                    <a:pt x="3" y="43"/>
                  </a:lnTo>
                  <a:lnTo>
                    <a:pt x="1" y="41"/>
                  </a:lnTo>
                  <a:lnTo>
                    <a:pt x="1" y="41"/>
                  </a:lnTo>
                  <a:lnTo>
                    <a:pt x="0" y="40"/>
                  </a:lnTo>
                  <a:lnTo>
                    <a:pt x="1" y="40"/>
                  </a:lnTo>
                  <a:lnTo>
                    <a:pt x="5" y="38"/>
                  </a:lnTo>
                  <a:lnTo>
                    <a:pt x="6" y="40"/>
                  </a:lnTo>
                  <a:lnTo>
                    <a:pt x="6" y="38"/>
                  </a:lnTo>
                  <a:lnTo>
                    <a:pt x="8" y="38"/>
                  </a:lnTo>
                  <a:lnTo>
                    <a:pt x="8" y="38"/>
                  </a:lnTo>
                  <a:lnTo>
                    <a:pt x="8" y="38"/>
                  </a:lnTo>
                  <a:lnTo>
                    <a:pt x="8" y="36"/>
                  </a:lnTo>
                  <a:lnTo>
                    <a:pt x="9" y="36"/>
                  </a:lnTo>
                  <a:lnTo>
                    <a:pt x="12" y="36"/>
                  </a:lnTo>
                  <a:lnTo>
                    <a:pt x="12" y="36"/>
                  </a:lnTo>
                  <a:lnTo>
                    <a:pt x="14" y="36"/>
                  </a:lnTo>
                  <a:lnTo>
                    <a:pt x="14" y="35"/>
                  </a:lnTo>
                  <a:lnTo>
                    <a:pt x="14" y="35"/>
                  </a:lnTo>
                  <a:lnTo>
                    <a:pt x="16" y="33"/>
                  </a:lnTo>
                  <a:lnTo>
                    <a:pt x="16" y="33"/>
                  </a:lnTo>
                  <a:lnTo>
                    <a:pt x="16" y="33"/>
                  </a:lnTo>
                  <a:lnTo>
                    <a:pt x="16" y="32"/>
                  </a:lnTo>
                  <a:lnTo>
                    <a:pt x="16" y="30"/>
                  </a:lnTo>
                  <a:lnTo>
                    <a:pt x="17" y="30"/>
                  </a:lnTo>
                  <a:lnTo>
                    <a:pt x="17" y="30"/>
                  </a:lnTo>
                  <a:lnTo>
                    <a:pt x="19" y="29"/>
                  </a:lnTo>
                  <a:lnTo>
                    <a:pt x="19" y="29"/>
                  </a:lnTo>
                  <a:lnTo>
                    <a:pt x="19" y="27"/>
                  </a:lnTo>
                  <a:lnTo>
                    <a:pt x="20" y="25"/>
                  </a:lnTo>
                  <a:lnTo>
                    <a:pt x="20" y="24"/>
                  </a:lnTo>
                  <a:lnTo>
                    <a:pt x="20" y="24"/>
                  </a:lnTo>
                  <a:lnTo>
                    <a:pt x="20" y="22"/>
                  </a:lnTo>
                  <a:lnTo>
                    <a:pt x="22" y="22"/>
                  </a:lnTo>
                  <a:lnTo>
                    <a:pt x="23" y="21"/>
                  </a:lnTo>
                  <a:lnTo>
                    <a:pt x="23" y="17"/>
                  </a:lnTo>
                  <a:lnTo>
                    <a:pt x="25" y="17"/>
                  </a:lnTo>
                  <a:lnTo>
                    <a:pt x="25" y="16"/>
                  </a:lnTo>
                  <a:lnTo>
                    <a:pt x="25" y="16"/>
                  </a:lnTo>
                  <a:lnTo>
                    <a:pt x="25" y="14"/>
                  </a:lnTo>
                  <a:lnTo>
                    <a:pt x="27" y="13"/>
                  </a:lnTo>
                  <a:lnTo>
                    <a:pt x="28" y="13"/>
                  </a:lnTo>
                  <a:lnTo>
                    <a:pt x="28" y="11"/>
                  </a:lnTo>
                  <a:lnTo>
                    <a:pt x="30" y="11"/>
                  </a:lnTo>
                  <a:lnTo>
                    <a:pt x="30" y="10"/>
                  </a:lnTo>
                  <a:lnTo>
                    <a:pt x="31" y="10"/>
                  </a:lnTo>
                  <a:lnTo>
                    <a:pt x="31" y="10"/>
                  </a:lnTo>
                  <a:lnTo>
                    <a:pt x="33" y="10"/>
                  </a:lnTo>
                  <a:lnTo>
                    <a:pt x="34" y="10"/>
                  </a:lnTo>
                  <a:lnTo>
                    <a:pt x="34" y="10"/>
                  </a:lnTo>
                  <a:lnTo>
                    <a:pt x="36" y="8"/>
                  </a:lnTo>
                  <a:lnTo>
                    <a:pt x="38" y="6"/>
                  </a:lnTo>
                  <a:lnTo>
                    <a:pt x="39" y="6"/>
                  </a:lnTo>
                  <a:lnTo>
                    <a:pt x="39" y="5"/>
                  </a:lnTo>
                  <a:lnTo>
                    <a:pt x="41" y="5"/>
                  </a:lnTo>
                  <a:lnTo>
                    <a:pt x="41" y="3"/>
                  </a:lnTo>
                  <a:lnTo>
                    <a:pt x="42" y="3"/>
                  </a:lnTo>
                  <a:lnTo>
                    <a:pt x="44" y="3"/>
                  </a:lnTo>
                  <a:lnTo>
                    <a:pt x="46" y="5"/>
                  </a:lnTo>
                  <a:lnTo>
                    <a:pt x="49" y="5"/>
                  </a:lnTo>
                  <a:lnTo>
                    <a:pt x="50" y="5"/>
                  </a:lnTo>
                  <a:lnTo>
                    <a:pt x="50" y="5"/>
                  </a:lnTo>
                  <a:lnTo>
                    <a:pt x="50" y="5"/>
                  </a:lnTo>
                  <a:lnTo>
                    <a:pt x="55" y="6"/>
                  </a:lnTo>
                  <a:lnTo>
                    <a:pt x="55" y="6"/>
                  </a:lnTo>
                  <a:lnTo>
                    <a:pt x="55" y="6"/>
                  </a:lnTo>
                  <a:lnTo>
                    <a:pt x="57" y="6"/>
                  </a:lnTo>
                  <a:lnTo>
                    <a:pt x="58" y="6"/>
                  </a:lnTo>
                  <a:lnTo>
                    <a:pt x="60" y="6"/>
                  </a:lnTo>
                  <a:lnTo>
                    <a:pt x="61" y="6"/>
                  </a:lnTo>
                  <a:lnTo>
                    <a:pt x="63" y="6"/>
                  </a:lnTo>
                  <a:lnTo>
                    <a:pt x="64" y="6"/>
                  </a:lnTo>
                  <a:lnTo>
                    <a:pt x="68" y="10"/>
                  </a:lnTo>
                  <a:lnTo>
                    <a:pt x="68" y="10"/>
                  </a:lnTo>
                  <a:lnTo>
                    <a:pt x="69" y="10"/>
                  </a:lnTo>
                  <a:lnTo>
                    <a:pt x="71" y="10"/>
                  </a:lnTo>
                  <a:lnTo>
                    <a:pt x="72" y="8"/>
                  </a:lnTo>
                  <a:lnTo>
                    <a:pt x="75" y="6"/>
                  </a:lnTo>
                  <a:lnTo>
                    <a:pt x="79" y="6"/>
                  </a:lnTo>
                  <a:lnTo>
                    <a:pt x="82" y="5"/>
                  </a:lnTo>
                  <a:lnTo>
                    <a:pt x="87" y="5"/>
                  </a:lnTo>
                  <a:lnTo>
                    <a:pt x="87" y="3"/>
                  </a:lnTo>
                  <a:lnTo>
                    <a:pt x="88" y="3"/>
                  </a:lnTo>
                  <a:lnTo>
                    <a:pt x="88" y="2"/>
                  </a:lnTo>
                  <a:lnTo>
                    <a:pt x="90" y="0"/>
                  </a:lnTo>
                  <a:lnTo>
                    <a:pt x="91" y="0"/>
                  </a:lnTo>
                  <a:lnTo>
                    <a:pt x="93" y="0"/>
                  </a:lnTo>
                  <a:lnTo>
                    <a:pt x="9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96" name="Freeform 164"/>
            <p:cNvSpPr>
              <a:spLocks/>
            </p:cNvSpPr>
            <p:nvPr/>
          </p:nvSpPr>
          <p:spPr bwMode="auto">
            <a:xfrm>
              <a:off x="7320473" y="5008486"/>
              <a:ext cx="17544" cy="15594"/>
            </a:xfrm>
            <a:custGeom>
              <a:avLst/>
              <a:gdLst>
                <a:gd name="T0" fmla="*/ 3 w 9"/>
                <a:gd name="T1" fmla="*/ 0 h 8"/>
                <a:gd name="T2" fmla="*/ 5 w 9"/>
                <a:gd name="T3" fmla="*/ 0 h 8"/>
                <a:gd name="T4" fmla="*/ 6 w 9"/>
                <a:gd name="T5" fmla="*/ 0 h 8"/>
                <a:gd name="T6" fmla="*/ 8 w 9"/>
                <a:gd name="T7" fmla="*/ 2 h 8"/>
                <a:gd name="T8" fmla="*/ 9 w 9"/>
                <a:gd name="T9" fmla="*/ 3 h 8"/>
                <a:gd name="T10" fmla="*/ 9 w 9"/>
                <a:gd name="T11" fmla="*/ 7 h 8"/>
                <a:gd name="T12" fmla="*/ 8 w 9"/>
                <a:gd name="T13" fmla="*/ 7 h 8"/>
                <a:gd name="T14" fmla="*/ 6 w 9"/>
                <a:gd name="T15" fmla="*/ 8 h 8"/>
                <a:gd name="T16" fmla="*/ 5 w 9"/>
                <a:gd name="T17" fmla="*/ 8 h 8"/>
                <a:gd name="T18" fmla="*/ 2 w 9"/>
                <a:gd name="T19" fmla="*/ 7 h 8"/>
                <a:gd name="T20" fmla="*/ 2 w 9"/>
                <a:gd name="T21" fmla="*/ 5 h 8"/>
                <a:gd name="T22" fmla="*/ 0 w 9"/>
                <a:gd name="T23" fmla="*/ 3 h 8"/>
                <a:gd name="T24" fmla="*/ 0 w 9"/>
                <a:gd name="T25" fmla="*/ 2 h 8"/>
                <a:gd name="T26" fmla="*/ 2 w 9"/>
                <a:gd name="T27" fmla="*/ 0 h 8"/>
                <a:gd name="T28" fmla="*/ 3 w 9"/>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8">
                  <a:moveTo>
                    <a:pt x="3" y="0"/>
                  </a:moveTo>
                  <a:lnTo>
                    <a:pt x="5" y="0"/>
                  </a:lnTo>
                  <a:lnTo>
                    <a:pt x="6" y="0"/>
                  </a:lnTo>
                  <a:lnTo>
                    <a:pt x="8" y="2"/>
                  </a:lnTo>
                  <a:lnTo>
                    <a:pt x="9" y="3"/>
                  </a:lnTo>
                  <a:lnTo>
                    <a:pt x="9" y="7"/>
                  </a:lnTo>
                  <a:lnTo>
                    <a:pt x="8" y="7"/>
                  </a:lnTo>
                  <a:lnTo>
                    <a:pt x="6" y="8"/>
                  </a:lnTo>
                  <a:lnTo>
                    <a:pt x="5" y="8"/>
                  </a:lnTo>
                  <a:lnTo>
                    <a:pt x="2" y="7"/>
                  </a:lnTo>
                  <a:lnTo>
                    <a:pt x="2" y="5"/>
                  </a:lnTo>
                  <a:lnTo>
                    <a:pt x="0" y="3"/>
                  </a:lnTo>
                  <a:lnTo>
                    <a:pt x="0" y="2"/>
                  </a:lnTo>
                  <a:lnTo>
                    <a:pt x="2" y="0"/>
                  </a:lnTo>
                  <a:lnTo>
                    <a:pt x="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97" name="Freeform 165"/>
            <p:cNvSpPr>
              <a:spLocks/>
            </p:cNvSpPr>
            <p:nvPr/>
          </p:nvSpPr>
          <p:spPr bwMode="auto">
            <a:xfrm>
              <a:off x="7193773" y="3667422"/>
              <a:ext cx="25340" cy="48731"/>
            </a:xfrm>
            <a:custGeom>
              <a:avLst/>
              <a:gdLst>
                <a:gd name="T0" fmla="*/ 8 w 13"/>
                <a:gd name="T1" fmla="*/ 0 h 25"/>
                <a:gd name="T2" fmla="*/ 10 w 13"/>
                <a:gd name="T3" fmla="*/ 3 h 25"/>
                <a:gd name="T4" fmla="*/ 11 w 13"/>
                <a:gd name="T5" fmla="*/ 5 h 25"/>
                <a:gd name="T6" fmla="*/ 13 w 13"/>
                <a:gd name="T7" fmla="*/ 6 h 25"/>
                <a:gd name="T8" fmla="*/ 11 w 13"/>
                <a:gd name="T9" fmla="*/ 8 h 25"/>
                <a:gd name="T10" fmla="*/ 11 w 13"/>
                <a:gd name="T11" fmla="*/ 9 h 25"/>
                <a:gd name="T12" fmla="*/ 11 w 13"/>
                <a:gd name="T13" fmla="*/ 11 h 25"/>
                <a:gd name="T14" fmla="*/ 11 w 13"/>
                <a:gd name="T15" fmla="*/ 12 h 25"/>
                <a:gd name="T16" fmla="*/ 11 w 13"/>
                <a:gd name="T17" fmla="*/ 14 h 25"/>
                <a:gd name="T18" fmla="*/ 13 w 13"/>
                <a:gd name="T19" fmla="*/ 16 h 25"/>
                <a:gd name="T20" fmla="*/ 13 w 13"/>
                <a:gd name="T21" fmla="*/ 17 h 25"/>
                <a:gd name="T22" fmla="*/ 13 w 13"/>
                <a:gd name="T23" fmla="*/ 19 h 25"/>
                <a:gd name="T24" fmla="*/ 11 w 13"/>
                <a:gd name="T25" fmla="*/ 20 h 25"/>
                <a:gd name="T26" fmla="*/ 10 w 13"/>
                <a:gd name="T27" fmla="*/ 23 h 25"/>
                <a:gd name="T28" fmla="*/ 10 w 13"/>
                <a:gd name="T29" fmla="*/ 23 h 25"/>
                <a:gd name="T30" fmla="*/ 8 w 13"/>
                <a:gd name="T31" fmla="*/ 23 h 25"/>
                <a:gd name="T32" fmla="*/ 7 w 13"/>
                <a:gd name="T33" fmla="*/ 25 h 25"/>
                <a:gd name="T34" fmla="*/ 5 w 13"/>
                <a:gd name="T35" fmla="*/ 25 h 25"/>
                <a:gd name="T36" fmla="*/ 5 w 13"/>
                <a:gd name="T37" fmla="*/ 25 h 25"/>
                <a:gd name="T38" fmla="*/ 3 w 13"/>
                <a:gd name="T39" fmla="*/ 25 h 25"/>
                <a:gd name="T40" fmla="*/ 3 w 13"/>
                <a:gd name="T41" fmla="*/ 23 h 25"/>
                <a:gd name="T42" fmla="*/ 2 w 13"/>
                <a:gd name="T43" fmla="*/ 23 h 25"/>
                <a:gd name="T44" fmla="*/ 2 w 13"/>
                <a:gd name="T45" fmla="*/ 22 h 25"/>
                <a:gd name="T46" fmla="*/ 2 w 13"/>
                <a:gd name="T47" fmla="*/ 20 h 25"/>
                <a:gd name="T48" fmla="*/ 2 w 13"/>
                <a:gd name="T49" fmla="*/ 20 h 25"/>
                <a:gd name="T50" fmla="*/ 0 w 13"/>
                <a:gd name="T51" fmla="*/ 16 h 25"/>
                <a:gd name="T52" fmla="*/ 0 w 13"/>
                <a:gd name="T53" fmla="*/ 12 h 25"/>
                <a:gd name="T54" fmla="*/ 0 w 13"/>
                <a:gd name="T55" fmla="*/ 11 h 25"/>
                <a:gd name="T56" fmla="*/ 2 w 13"/>
                <a:gd name="T57" fmla="*/ 11 h 25"/>
                <a:gd name="T58" fmla="*/ 2 w 13"/>
                <a:gd name="T59" fmla="*/ 9 h 25"/>
                <a:gd name="T60" fmla="*/ 2 w 13"/>
                <a:gd name="T61" fmla="*/ 6 h 25"/>
                <a:gd name="T62" fmla="*/ 3 w 13"/>
                <a:gd name="T63" fmla="*/ 3 h 25"/>
                <a:gd name="T64" fmla="*/ 5 w 13"/>
                <a:gd name="T65" fmla="*/ 1 h 25"/>
                <a:gd name="T66" fmla="*/ 8 w 13"/>
                <a:gd name="T6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 h="25">
                  <a:moveTo>
                    <a:pt x="8" y="0"/>
                  </a:moveTo>
                  <a:lnTo>
                    <a:pt x="10" y="3"/>
                  </a:lnTo>
                  <a:lnTo>
                    <a:pt x="11" y="5"/>
                  </a:lnTo>
                  <a:lnTo>
                    <a:pt x="13" y="6"/>
                  </a:lnTo>
                  <a:lnTo>
                    <a:pt x="11" y="8"/>
                  </a:lnTo>
                  <a:lnTo>
                    <a:pt x="11" y="9"/>
                  </a:lnTo>
                  <a:lnTo>
                    <a:pt x="11" y="11"/>
                  </a:lnTo>
                  <a:lnTo>
                    <a:pt x="11" y="12"/>
                  </a:lnTo>
                  <a:lnTo>
                    <a:pt x="11" y="14"/>
                  </a:lnTo>
                  <a:lnTo>
                    <a:pt x="13" y="16"/>
                  </a:lnTo>
                  <a:lnTo>
                    <a:pt x="13" y="17"/>
                  </a:lnTo>
                  <a:lnTo>
                    <a:pt x="13" y="19"/>
                  </a:lnTo>
                  <a:lnTo>
                    <a:pt x="11" y="20"/>
                  </a:lnTo>
                  <a:lnTo>
                    <a:pt x="10" y="23"/>
                  </a:lnTo>
                  <a:lnTo>
                    <a:pt x="10" y="23"/>
                  </a:lnTo>
                  <a:lnTo>
                    <a:pt x="8" y="23"/>
                  </a:lnTo>
                  <a:lnTo>
                    <a:pt x="7" y="25"/>
                  </a:lnTo>
                  <a:lnTo>
                    <a:pt x="5" y="25"/>
                  </a:lnTo>
                  <a:lnTo>
                    <a:pt x="5" y="25"/>
                  </a:lnTo>
                  <a:lnTo>
                    <a:pt x="3" y="25"/>
                  </a:lnTo>
                  <a:lnTo>
                    <a:pt x="3" y="23"/>
                  </a:lnTo>
                  <a:lnTo>
                    <a:pt x="2" y="23"/>
                  </a:lnTo>
                  <a:lnTo>
                    <a:pt x="2" y="22"/>
                  </a:lnTo>
                  <a:lnTo>
                    <a:pt x="2" y="20"/>
                  </a:lnTo>
                  <a:lnTo>
                    <a:pt x="2" y="20"/>
                  </a:lnTo>
                  <a:lnTo>
                    <a:pt x="0" y="16"/>
                  </a:lnTo>
                  <a:lnTo>
                    <a:pt x="0" y="12"/>
                  </a:lnTo>
                  <a:lnTo>
                    <a:pt x="0" y="11"/>
                  </a:lnTo>
                  <a:lnTo>
                    <a:pt x="2" y="11"/>
                  </a:lnTo>
                  <a:lnTo>
                    <a:pt x="2" y="9"/>
                  </a:lnTo>
                  <a:lnTo>
                    <a:pt x="2" y="6"/>
                  </a:lnTo>
                  <a:lnTo>
                    <a:pt x="3" y="3"/>
                  </a:lnTo>
                  <a:lnTo>
                    <a:pt x="5" y="1"/>
                  </a:lnTo>
                  <a:lnTo>
                    <a:pt x="8"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98" name="Freeform 166"/>
            <p:cNvSpPr>
              <a:spLocks/>
            </p:cNvSpPr>
            <p:nvPr/>
          </p:nvSpPr>
          <p:spPr bwMode="auto">
            <a:xfrm>
              <a:off x="3997050" y="4963654"/>
              <a:ext cx="239755" cy="245602"/>
            </a:xfrm>
            <a:custGeom>
              <a:avLst/>
              <a:gdLst>
                <a:gd name="T0" fmla="*/ 67 w 123"/>
                <a:gd name="T1" fmla="*/ 8 h 126"/>
                <a:gd name="T2" fmla="*/ 67 w 123"/>
                <a:gd name="T3" fmla="*/ 15 h 126"/>
                <a:gd name="T4" fmla="*/ 68 w 123"/>
                <a:gd name="T5" fmla="*/ 19 h 126"/>
                <a:gd name="T6" fmla="*/ 70 w 123"/>
                <a:gd name="T7" fmla="*/ 22 h 126"/>
                <a:gd name="T8" fmla="*/ 70 w 123"/>
                <a:gd name="T9" fmla="*/ 23 h 126"/>
                <a:gd name="T10" fmla="*/ 70 w 123"/>
                <a:gd name="T11" fmla="*/ 30 h 126"/>
                <a:gd name="T12" fmla="*/ 70 w 123"/>
                <a:gd name="T13" fmla="*/ 34 h 126"/>
                <a:gd name="T14" fmla="*/ 70 w 123"/>
                <a:gd name="T15" fmla="*/ 37 h 126"/>
                <a:gd name="T16" fmla="*/ 68 w 123"/>
                <a:gd name="T17" fmla="*/ 42 h 126"/>
                <a:gd name="T18" fmla="*/ 73 w 123"/>
                <a:gd name="T19" fmla="*/ 42 h 126"/>
                <a:gd name="T20" fmla="*/ 79 w 123"/>
                <a:gd name="T21" fmla="*/ 44 h 126"/>
                <a:gd name="T22" fmla="*/ 86 w 123"/>
                <a:gd name="T23" fmla="*/ 44 h 126"/>
                <a:gd name="T24" fmla="*/ 90 w 123"/>
                <a:gd name="T25" fmla="*/ 42 h 126"/>
                <a:gd name="T26" fmla="*/ 93 w 123"/>
                <a:gd name="T27" fmla="*/ 44 h 126"/>
                <a:gd name="T28" fmla="*/ 100 w 123"/>
                <a:gd name="T29" fmla="*/ 45 h 126"/>
                <a:gd name="T30" fmla="*/ 103 w 123"/>
                <a:gd name="T31" fmla="*/ 50 h 126"/>
                <a:gd name="T32" fmla="*/ 103 w 123"/>
                <a:gd name="T33" fmla="*/ 55 h 126"/>
                <a:gd name="T34" fmla="*/ 103 w 123"/>
                <a:gd name="T35" fmla="*/ 60 h 126"/>
                <a:gd name="T36" fmla="*/ 104 w 123"/>
                <a:gd name="T37" fmla="*/ 64 h 126"/>
                <a:gd name="T38" fmla="*/ 106 w 123"/>
                <a:gd name="T39" fmla="*/ 69 h 126"/>
                <a:gd name="T40" fmla="*/ 112 w 123"/>
                <a:gd name="T41" fmla="*/ 71 h 126"/>
                <a:gd name="T42" fmla="*/ 117 w 123"/>
                <a:gd name="T43" fmla="*/ 67 h 126"/>
                <a:gd name="T44" fmla="*/ 122 w 123"/>
                <a:gd name="T45" fmla="*/ 72 h 126"/>
                <a:gd name="T46" fmla="*/ 120 w 123"/>
                <a:gd name="T47" fmla="*/ 83 h 126"/>
                <a:gd name="T48" fmla="*/ 117 w 123"/>
                <a:gd name="T49" fmla="*/ 94 h 126"/>
                <a:gd name="T50" fmla="*/ 114 w 123"/>
                <a:gd name="T51" fmla="*/ 112 h 126"/>
                <a:gd name="T52" fmla="*/ 109 w 123"/>
                <a:gd name="T53" fmla="*/ 115 h 126"/>
                <a:gd name="T54" fmla="*/ 104 w 123"/>
                <a:gd name="T55" fmla="*/ 118 h 126"/>
                <a:gd name="T56" fmla="*/ 103 w 123"/>
                <a:gd name="T57" fmla="*/ 123 h 126"/>
                <a:gd name="T58" fmla="*/ 97 w 123"/>
                <a:gd name="T59" fmla="*/ 121 h 126"/>
                <a:gd name="T60" fmla="*/ 90 w 123"/>
                <a:gd name="T61" fmla="*/ 126 h 126"/>
                <a:gd name="T62" fmla="*/ 84 w 123"/>
                <a:gd name="T63" fmla="*/ 123 h 126"/>
                <a:gd name="T64" fmla="*/ 67 w 123"/>
                <a:gd name="T65" fmla="*/ 121 h 126"/>
                <a:gd name="T66" fmla="*/ 60 w 123"/>
                <a:gd name="T67" fmla="*/ 116 h 126"/>
                <a:gd name="T68" fmla="*/ 63 w 123"/>
                <a:gd name="T69" fmla="*/ 113 h 126"/>
                <a:gd name="T70" fmla="*/ 65 w 123"/>
                <a:gd name="T71" fmla="*/ 112 h 126"/>
                <a:gd name="T72" fmla="*/ 65 w 123"/>
                <a:gd name="T73" fmla="*/ 105 h 126"/>
                <a:gd name="T74" fmla="*/ 67 w 123"/>
                <a:gd name="T75" fmla="*/ 104 h 126"/>
                <a:gd name="T76" fmla="*/ 71 w 123"/>
                <a:gd name="T77" fmla="*/ 97 h 126"/>
                <a:gd name="T78" fmla="*/ 74 w 123"/>
                <a:gd name="T79" fmla="*/ 94 h 126"/>
                <a:gd name="T80" fmla="*/ 68 w 123"/>
                <a:gd name="T81" fmla="*/ 86 h 126"/>
                <a:gd name="T82" fmla="*/ 62 w 123"/>
                <a:gd name="T83" fmla="*/ 85 h 126"/>
                <a:gd name="T84" fmla="*/ 48 w 123"/>
                <a:gd name="T85" fmla="*/ 77 h 126"/>
                <a:gd name="T86" fmla="*/ 32 w 123"/>
                <a:gd name="T87" fmla="*/ 71 h 126"/>
                <a:gd name="T88" fmla="*/ 19 w 123"/>
                <a:gd name="T89" fmla="*/ 63 h 126"/>
                <a:gd name="T90" fmla="*/ 13 w 123"/>
                <a:gd name="T91" fmla="*/ 58 h 126"/>
                <a:gd name="T92" fmla="*/ 2 w 123"/>
                <a:gd name="T93" fmla="*/ 45 h 126"/>
                <a:gd name="T94" fmla="*/ 2 w 123"/>
                <a:gd name="T95" fmla="*/ 41 h 126"/>
                <a:gd name="T96" fmla="*/ 8 w 123"/>
                <a:gd name="T97" fmla="*/ 15 h 126"/>
                <a:gd name="T98" fmla="*/ 18 w 123"/>
                <a:gd name="T99" fmla="*/ 4 h 126"/>
                <a:gd name="T100" fmla="*/ 46 w 123"/>
                <a:gd name="T101"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3" h="126">
                  <a:moveTo>
                    <a:pt x="52" y="0"/>
                  </a:moveTo>
                  <a:lnTo>
                    <a:pt x="57" y="3"/>
                  </a:lnTo>
                  <a:lnTo>
                    <a:pt x="62" y="4"/>
                  </a:lnTo>
                  <a:lnTo>
                    <a:pt x="65" y="8"/>
                  </a:lnTo>
                  <a:lnTo>
                    <a:pt x="67" y="8"/>
                  </a:lnTo>
                  <a:lnTo>
                    <a:pt x="67" y="11"/>
                  </a:lnTo>
                  <a:lnTo>
                    <a:pt x="67" y="12"/>
                  </a:lnTo>
                  <a:lnTo>
                    <a:pt x="67" y="14"/>
                  </a:lnTo>
                  <a:lnTo>
                    <a:pt x="67" y="14"/>
                  </a:lnTo>
                  <a:lnTo>
                    <a:pt x="67" y="15"/>
                  </a:lnTo>
                  <a:lnTo>
                    <a:pt x="68" y="15"/>
                  </a:lnTo>
                  <a:lnTo>
                    <a:pt x="68" y="17"/>
                  </a:lnTo>
                  <a:lnTo>
                    <a:pt x="68" y="17"/>
                  </a:lnTo>
                  <a:lnTo>
                    <a:pt x="68" y="19"/>
                  </a:lnTo>
                  <a:lnTo>
                    <a:pt x="68" y="19"/>
                  </a:lnTo>
                  <a:lnTo>
                    <a:pt x="68" y="20"/>
                  </a:lnTo>
                  <a:lnTo>
                    <a:pt x="68" y="20"/>
                  </a:lnTo>
                  <a:lnTo>
                    <a:pt x="70" y="20"/>
                  </a:lnTo>
                  <a:lnTo>
                    <a:pt x="70" y="22"/>
                  </a:lnTo>
                  <a:lnTo>
                    <a:pt x="70" y="22"/>
                  </a:lnTo>
                  <a:lnTo>
                    <a:pt x="70" y="22"/>
                  </a:lnTo>
                  <a:lnTo>
                    <a:pt x="70" y="23"/>
                  </a:lnTo>
                  <a:lnTo>
                    <a:pt x="70" y="23"/>
                  </a:lnTo>
                  <a:lnTo>
                    <a:pt x="70" y="23"/>
                  </a:lnTo>
                  <a:lnTo>
                    <a:pt x="70" y="23"/>
                  </a:lnTo>
                  <a:lnTo>
                    <a:pt x="71" y="25"/>
                  </a:lnTo>
                  <a:lnTo>
                    <a:pt x="71" y="26"/>
                  </a:lnTo>
                  <a:lnTo>
                    <a:pt x="70" y="28"/>
                  </a:lnTo>
                  <a:lnTo>
                    <a:pt x="70" y="30"/>
                  </a:lnTo>
                  <a:lnTo>
                    <a:pt x="70" y="30"/>
                  </a:lnTo>
                  <a:lnTo>
                    <a:pt x="70" y="31"/>
                  </a:lnTo>
                  <a:lnTo>
                    <a:pt x="70" y="31"/>
                  </a:lnTo>
                  <a:lnTo>
                    <a:pt x="70" y="33"/>
                  </a:lnTo>
                  <a:lnTo>
                    <a:pt x="70" y="33"/>
                  </a:lnTo>
                  <a:lnTo>
                    <a:pt x="70" y="34"/>
                  </a:lnTo>
                  <a:lnTo>
                    <a:pt x="70" y="34"/>
                  </a:lnTo>
                  <a:lnTo>
                    <a:pt x="70" y="36"/>
                  </a:lnTo>
                  <a:lnTo>
                    <a:pt x="70" y="36"/>
                  </a:lnTo>
                  <a:lnTo>
                    <a:pt x="70" y="37"/>
                  </a:lnTo>
                  <a:lnTo>
                    <a:pt x="70" y="37"/>
                  </a:lnTo>
                  <a:lnTo>
                    <a:pt x="70" y="39"/>
                  </a:lnTo>
                  <a:lnTo>
                    <a:pt x="68" y="39"/>
                  </a:lnTo>
                  <a:lnTo>
                    <a:pt x="68" y="41"/>
                  </a:lnTo>
                  <a:lnTo>
                    <a:pt x="68" y="41"/>
                  </a:lnTo>
                  <a:lnTo>
                    <a:pt x="68" y="42"/>
                  </a:lnTo>
                  <a:lnTo>
                    <a:pt x="70" y="42"/>
                  </a:lnTo>
                  <a:lnTo>
                    <a:pt x="71" y="42"/>
                  </a:lnTo>
                  <a:lnTo>
                    <a:pt x="71" y="42"/>
                  </a:lnTo>
                  <a:lnTo>
                    <a:pt x="73" y="42"/>
                  </a:lnTo>
                  <a:lnTo>
                    <a:pt x="73" y="42"/>
                  </a:lnTo>
                  <a:lnTo>
                    <a:pt x="74" y="42"/>
                  </a:lnTo>
                  <a:lnTo>
                    <a:pt x="76" y="44"/>
                  </a:lnTo>
                  <a:lnTo>
                    <a:pt x="78" y="44"/>
                  </a:lnTo>
                  <a:lnTo>
                    <a:pt x="78" y="44"/>
                  </a:lnTo>
                  <a:lnTo>
                    <a:pt x="79" y="44"/>
                  </a:lnTo>
                  <a:lnTo>
                    <a:pt x="81" y="44"/>
                  </a:lnTo>
                  <a:lnTo>
                    <a:pt x="82" y="44"/>
                  </a:lnTo>
                  <a:lnTo>
                    <a:pt x="84" y="44"/>
                  </a:lnTo>
                  <a:lnTo>
                    <a:pt x="86" y="44"/>
                  </a:lnTo>
                  <a:lnTo>
                    <a:pt x="86" y="44"/>
                  </a:lnTo>
                  <a:lnTo>
                    <a:pt x="87" y="44"/>
                  </a:lnTo>
                  <a:lnTo>
                    <a:pt x="89" y="44"/>
                  </a:lnTo>
                  <a:lnTo>
                    <a:pt x="89" y="42"/>
                  </a:lnTo>
                  <a:lnTo>
                    <a:pt x="89" y="42"/>
                  </a:lnTo>
                  <a:lnTo>
                    <a:pt x="90" y="42"/>
                  </a:lnTo>
                  <a:lnTo>
                    <a:pt x="90" y="41"/>
                  </a:lnTo>
                  <a:lnTo>
                    <a:pt x="92" y="42"/>
                  </a:lnTo>
                  <a:lnTo>
                    <a:pt x="92" y="42"/>
                  </a:lnTo>
                  <a:lnTo>
                    <a:pt x="93" y="44"/>
                  </a:lnTo>
                  <a:lnTo>
                    <a:pt x="93" y="44"/>
                  </a:lnTo>
                  <a:lnTo>
                    <a:pt x="95" y="44"/>
                  </a:lnTo>
                  <a:lnTo>
                    <a:pt x="97" y="44"/>
                  </a:lnTo>
                  <a:lnTo>
                    <a:pt x="97" y="44"/>
                  </a:lnTo>
                  <a:lnTo>
                    <a:pt x="98" y="45"/>
                  </a:lnTo>
                  <a:lnTo>
                    <a:pt x="100" y="45"/>
                  </a:lnTo>
                  <a:lnTo>
                    <a:pt x="100" y="45"/>
                  </a:lnTo>
                  <a:lnTo>
                    <a:pt x="101" y="47"/>
                  </a:lnTo>
                  <a:lnTo>
                    <a:pt x="101" y="49"/>
                  </a:lnTo>
                  <a:lnTo>
                    <a:pt x="101" y="49"/>
                  </a:lnTo>
                  <a:lnTo>
                    <a:pt x="103" y="50"/>
                  </a:lnTo>
                  <a:lnTo>
                    <a:pt x="103" y="50"/>
                  </a:lnTo>
                  <a:lnTo>
                    <a:pt x="103" y="52"/>
                  </a:lnTo>
                  <a:lnTo>
                    <a:pt x="103" y="52"/>
                  </a:lnTo>
                  <a:lnTo>
                    <a:pt x="103" y="53"/>
                  </a:lnTo>
                  <a:lnTo>
                    <a:pt x="103" y="55"/>
                  </a:lnTo>
                  <a:lnTo>
                    <a:pt x="103" y="56"/>
                  </a:lnTo>
                  <a:lnTo>
                    <a:pt x="103" y="56"/>
                  </a:lnTo>
                  <a:lnTo>
                    <a:pt x="103" y="58"/>
                  </a:lnTo>
                  <a:lnTo>
                    <a:pt x="104" y="60"/>
                  </a:lnTo>
                  <a:lnTo>
                    <a:pt x="103" y="60"/>
                  </a:lnTo>
                  <a:lnTo>
                    <a:pt x="104" y="61"/>
                  </a:lnTo>
                  <a:lnTo>
                    <a:pt x="104" y="61"/>
                  </a:lnTo>
                  <a:lnTo>
                    <a:pt x="104" y="63"/>
                  </a:lnTo>
                  <a:lnTo>
                    <a:pt x="104" y="63"/>
                  </a:lnTo>
                  <a:lnTo>
                    <a:pt x="104" y="64"/>
                  </a:lnTo>
                  <a:lnTo>
                    <a:pt x="104" y="64"/>
                  </a:lnTo>
                  <a:lnTo>
                    <a:pt x="104" y="66"/>
                  </a:lnTo>
                  <a:lnTo>
                    <a:pt x="106" y="67"/>
                  </a:lnTo>
                  <a:lnTo>
                    <a:pt x="106" y="69"/>
                  </a:lnTo>
                  <a:lnTo>
                    <a:pt x="106" y="69"/>
                  </a:lnTo>
                  <a:lnTo>
                    <a:pt x="106" y="71"/>
                  </a:lnTo>
                  <a:lnTo>
                    <a:pt x="108" y="71"/>
                  </a:lnTo>
                  <a:lnTo>
                    <a:pt x="109" y="71"/>
                  </a:lnTo>
                  <a:lnTo>
                    <a:pt x="111" y="71"/>
                  </a:lnTo>
                  <a:lnTo>
                    <a:pt x="112" y="71"/>
                  </a:lnTo>
                  <a:lnTo>
                    <a:pt x="112" y="69"/>
                  </a:lnTo>
                  <a:lnTo>
                    <a:pt x="114" y="69"/>
                  </a:lnTo>
                  <a:lnTo>
                    <a:pt x="115" y="69"/>
                  </a:lnTo>
                  <a:lnTo>
                    <a:pt x="117" y="67"/>
                  </a:lnTo>
                  <a:lnTo>
                    <a:pt x="117" y="67"/>
                  </a:lnTo>
                  <a:lnTo>
                    <a:pt x="119" y="69"/>
                  </a:lnTo>
                  <a:lnTo>
                    <a:pt x="120" y="69"/>
                  </a:lnTo>
                  <a:lnTo>
                    <a:pt x="120" y="71"/>
                  </a:lnTo>
                  <a:lnTo>
                    <a:pt x="123" y="71"/>
                  </a:lnTo>
                  <a:lnTo>
                    <a:pt x="122" y="72"/>
                  </a:lnTo>
                  <a:lnTo>
                    <a:pt x="122" y="72"/>
                  </a:lnTo>
                  <a:lnTo>
                    <a:pt x="122" y="74"/>
                  </a:lnTo>
                  <a:lnTo>
                    <a:pt x="122" y="75"/>
                  </a:lnTo>
                  <a:lnTo>
                    <a:pt x="122" y="78"/>
                  </a:lnTo>
                  <a:lnTo>
                    <a:pt x="120" y="83"/>
                  </a:lnTo>
                  <a:lnTo>
                    <a:pt x="120" y="86"/>
                  </a:lnTo>
                  <a:lnTo>
                    <a:pt x="120" y="88"/>
                  </a:lnTo>
                  <a:lnTo>
                    <a:pt x="119" y="89"/>
                  </a:lnTo>
                  <a:lnTo>
                    <a:pt x="117" y="93"/>
                  </a:lnTo>
                  <a:lnTo>
                    <a:pt x="117" y="94"/>
                  </a:lnTo>
                  <a:lnTo>
                    <a:pt x="117" y="101"/>
                  </a:lnTo>
                  <a:lnTo>
                    <a:pt x="117" y="105"/>
                  </a:lnTo>
                  <a:lnTo>
                    <a:pt x="115" y="110"/>
                  </a:lnTo>
                  <a:lnTo>
                    <a:pt x="114" y="112"/>
                  </a:lnTo>
                  <a:lnTo>
                    <a:pt x="114" y="112"/>
                  </a:lnTo>
                  <a:lnTo>
                    <a:pt x="112" y="112"/>
                  </a:lnTo>
                  <a:lnTo>
                    <a:pt x="112" y="113"/>
                  </a:lnTo>
                  <a:lnTo>
                    <a:pt x="111" y="113"/>
                  </a:lnTo>
                  <a:lnTo>
                    <a:pt x="111" y="115"/>
                  </a:lnTo>
                  <a:lnTo>
                    <a:pt x="109" y="115"/>
                  </a:lnTo>
                  <a:lnTo>
                    <a:pt x="109" y="115"/>
                  </a:lnTo>
                  <a:lnTo>
                    <a:pt x="109" y="116"/>
                  </a:lnTo>
                  <a:lnTo>
                    <a:pt x="106" y="116"/>
                  </a:lnTo>
                  <a:lnTo>
                    <a:pt x="106" y="116"/>
                  </a:lnTo>
                  <a:lnTo>
                    <a:pt x="104" y="118"/>
                  </a:lnTo>
                  <a:lnTo>
                    <a:pt x="104" y="118"/>
                  </a:lnTo>
                  <a:lnTo>
                    <a:pt x="103" y="119"/>
                  </a:lnTo>
                  <a:lnTo>
                    <a:pt x="103" y="119"/>
                  </a:lnTo>
                  <a:lnTo>
                    <a:pt x="103" y="121"/>
                  </a:lnTo>
                  <a:lnTo>
                    <a:pt x="103" y="123"/>
                  </a:lnTo>
                  <a:lnTo>
                    <a:pt x="101" y="123"/>
                  </a:lnTo>
                  <a:lnTo>
                    <a:pt x="100" y="123"/>
                  </a:lnTo>
                  <a:lnTo>
                    <a:pt x="100" y="123"/>
                  </a:lnTo>
                  <a:lnTo>
                    <a:pt x="98" y="121"/>
                  </a:lnTo>
                  <a:lnTo>
                    <a:pt x="97" y="121"/>
                  </a:lnTo>
                  <a:lnTo>
                    <a:pt x="95" y="121"/>
                  </a:lnTo>
                  <a:lnTo>
                    <a:pt x="93" y="123"/>
                  </a:lnTo>
                  <a:lnTo>
                    <a:pt x="93" y="123"/>
                  </a:lnTo>
                  <a:lnTo>
                    <a:pt x="92" y="124"/>
                  </a:lnTo>
                  <a:lnTo>
                    <a:pt x="90" y="126"/>
                  </a:lnTo>
                  <a:lnTo>
                    <a:pt x="90" y="124"/>
                  </a:lnTo>
                  <a:lnTo>
                    <a:pt x="89" y="124"/>
                  </a:lnTo>
                  <a:lnTo>
                    <a:pt x="87" y="124"/>
                  </a:lnTo>
                  <a:lnTo>
                    <a:pt x="86" y="124"/>
                  </a:lnTo>
                  <a:lnTo>
                    <a:pt x="84" y="123"/>
                  </a:lnTo>
                  <a:lnTo>
                    <a:pt x="82" y="123"/>
                  </a:lnTo>
                  <a:lnTo>
                    <a:pt x="81" y="124"/>
                  </a:lnTo>
                  <a:lnTo>
                    <a:pt x="78" y="123"/>
                  </a:lnTo>
                  <a:lnTo>
                    <a:pt x="71" y="121"/>
                  </a:lnTo>
                  <a:lnTo>
                    <a:pt x="67" y="121"/>
                  </a:lnTo>
                  <a:lnTo>
                    <a:pt x="60" y="121"/>
                  </a:lnTo>
                  <a:lnTo>
                    <a:pt x="59" y="119"/>
                  </a:lnTo>
                  <a:lnTo>
                    <a:pt x="59" y="118"/>
                  </a:lnTo>
                  <a:lnTo>
                    <a:pt x="60" y="118"/>
                  </a:lnTo>
                  <a:lnTo>
                    <a:pt x="60" y="116"/>
                  </a:lnTo>
                  <a:lnTo>
                    <a:pt x="62" y="116"/>
                  </a:lnTo>
                  <a:lnTo>
                    <a:pt x="62" y="115"/>
                  </a:lnTo>
                  <a:lnTo>
                    <a:pt x="63" y="115"/>
                  </a:lnTo>
                  <a:lnTo>
                    <a:pt x="63" y="115"/>
                  </a:lnTo>
                  <a:lnTo>
                    <a:pt x="63" y="113"/>
                  </a:lnTo>
                  <a:lnTo>
                    <a:pt x="63" y="113"/>
                  </a:lnTo>
                  <a:lnTo>
                    <a:pt x="65" y="113"/>
                  </a:lnTo>
                  <a:lnTo>
                    <a:pt x="65" y="112"/>
                  </a:lnTo>
                  <a:lnTo>
                    <a:pt x="65" y="112"/>
                  </a:lnTo>
                  <a:lnTo>
                    <a:pt x="65" y="112"/>
                  </a:lnTo>
                  <a:lnTo>
                    <a:pt x="65" y="112"/>
                  </a:lnTo>
                  <a:lnTo>
                    <a:pt x="65" y="110"/>
                  </a:lnTo>
                  <a:lnTo>
                    <a:pt x="65" y="108"/>
                  </a:lnTo>
                  <a:lnTo>
                    <a:pt x="65" y="107"/>
                  </a:lnTo>
                  <a:lnTo>
                    <a:pt x="65" y="105"/>
                  </a:lnTo>
                  <a:lnTo>
                    <a:pt x="67" y="105"/>
                  </a:lnTo>
                  <a:lnTo>
                    <a:pt x="67" y="105"/>
                  </a:lnTo>
                  <a:lnTo>
                    <a:pt x="67" y="105"/>
                  </a:lnTo>
                  <a:lnTo>
                    <a:pt x="67" y="104"/>
                  </a:lnTo>
                  <a:lnTo>
                    <a:pt x="67" y="104"/>
                  </a:lnTo>
                  <a:lnTo>
                    <a:pt x="70" y="102"/>
                  </a:lnTo>
                  <a:lnTo>
                    <a:pt x="70" y="101"/>
                  </a:lnTo>
                  <a:lnTo>
                    <a:pt x="70" y="101"/>
                  </a:lnTo>
                  <a:lnTo>
                    <a:pt x="70" y="99"/>
                  </a:lnTo>
                  <a:lnTo>
                    <a:pt x="71" y="97"/>
                  </a:lnTo>
                  <a:lnTo>
                    <a:pt x="71" y="97"/>
                  </a:lnTo>
                  <a:lnTo>
                    <a:pt x="71" y="96"/>
                  </a:lnTo>
                  <a:lnTo>
                    <a:pt x="73" y="96"/>
                  </a:lnTo>
                  <a:lnTo>
                    <a:pt x="74" y="94"/>
                  </a:lnTo>
                  <a:lnTo>
                    <a:pt x="74" y="94"/>
                  </a:lnTo>
                  <a:lnTo>
                    <a:pt x="74" y="93"/>
                  </a:lnTo>
                  <a:lnTo>
                    <a:pt x="74" y="93"/>
                  </a:lnTo>
                  <a:lnTo>
                    <a:pt x="73" y="91"/>
                  </a:lnTo>
                  <a:lnTo>
                    <a:pt x="71" y="88"/>
                  </a:lnTo>
                  <a:lnTo>
                    <a:pt x="68" y="86"/>
                  </a:lnTo>
                  <a:lnTo>
                    <a:pt x="67" y="85"/>
                  </a:lnTo>
                  <a:lnTo>
                    <a:pt x="65" y="85"/>
                  </a:lnTo>
                  <a:lnTo>
                    <a:pt x="63" y="85"/>
                  </a:lnTo>
                  <a:lnTo>
                    <a:pt x="63" y="85"/>
                  </a:lnTo>
                  <a:lnTo>
                    <a:pt x="62" y="85"/>
                  </a:lnTo>
                  <a:lnTo>
                    <a:pt x="60" y="83"/>
                  </a:lnTo>
                  <a:lnTo>
                    <a:pt x="57" y="83"/>
                  </a:lnTo>
                  <a:lnTo>
                    <a:pt x="51" y="78"/>
                  </a:lnTo>
                  <a:lnTo>
                    <a:pt x="48" y="77"/>
                  </a:lnTo>
                  <a:lnTo>
                    <a:pt x="48" y="77"/>
                  </a:lnTo>
                  <a:lnTo>
                    <a:pt x="45" y="75"/>
                  </a:lnTo>
                  <a:lnTo>
                    <a:pt x="41" y="72"/>
                  </a:lnTo>
                  <a:lnTo>
                    <a:pt x="38" y="71"/>
                  </a:lnTo>
                  <a:lnTo>
                    <a:pt x="35" y="71"/>
                  </a:lnTo>
                  <a:lnTo>
                    <a:pt x="32" y="71"/>
                  </a:lnTo>
                  <a:lnTo>
                    <a:pt x="27" y="69"/>
                  </a:lnTo>
                  <a:lnTo>
                    <a:pt x="24" y="67"/>
                  </a:lnTo>
                  <a:lnTo>
                    <a:pt x="24" y="66"/>
                  </a:lnTo>
                  <a:lnTo>
                    <a:pt x="22" y="64"/>
                  </a:lnTo>
                  <a:lnTo>
                    <a:pt x="19" y="63"/>
                  </a:lnTo>
                  <a:lnTo>
                    <a:pt x="18" y="61"/>
                  </a:lnTo>
                  <a:lnTo>
                    <a:pt x="18" y="61"/>
                  </a:lnTo>
                  <a:lnTo>
                    <a:pt x="16" y="60"/>
                  </a:lnTo>
                  <a:lnTo>
                    <a:pt x="15" y="60"/>
                  </a:lnTo>
                  <a:lnTo>
                    <a:pt x="13" y="58"/>
                  </a:lnTo>
                  <a:lnTo>
                    <a:pt x="11" y="56"/>
                  </a:lnTo>
                  <a:lnTo>
                    <a:pt x="10" y="53"/>
                  </a:lnTo>
                  <a:lnTo>
                    <a:pt x="7" y="50"/>
                  </a:lnTo>
                  <a:lnTo>
                    <a:pt x="5" y="47"/>
                  </a:lnTo>
                  <a:lnTo>
                    <a:pt x="2" y="45"/>
                  </a:lnTo>
                  <a:lnTo>
                    <a:pt x="2" y="44"/>
                  </a:lnTo>
                  <a:lnTo>
                    <a:pt x="2" y="44"/>
                  </a:lnTo>
                  <a:lnTo>
                    <a:pt x="0" y="44"/>
                  </a:lnTo>
                  <a:lnTo>
                    <a:pt x="2" y="42"/>
                  </a:lnTo>
                  <a:lnTo>
                    <a:pt x="2" y="41"/>
                  </a:lnTo>
                  <a:lnTo>
                    <a:pt x="4" y="36"/>
                  </a:lnTo>
                  <a:lnTo>
                    <a:pt x="5" y="31"/>
                  </a:lnTo>
                  <a:lnTo>
                    <a:pt x="7" y="26"/>
                  </a:lnTo>
                  <a:lnTo>
                    <a:pt x="7" y="19"/>
                  </a:lnTo>
                  <a:lnTo>
                    <a:pt x="8" y="15"/>
                  </a:lnTo>
                  <a:lnTo>
                    <a:pt x="10" y="14"/>
                  </a:lnTo>
                  <a:lnTo>
                    <a:pt x="11" y="11"/>
                  </a:lnTo>
                  <a:lnTo>
                    <a:pt x="13" y="8"/>
                  </a:lnTo>
                  <a:lnTo>
                    <a:pt x="15" y="4"/>
                  </a:lnTo>
                  <a:lnTo>
                    <a:pt x="18" y="4"/>
                  </a:lnTo>
                  <a:lnTo>
                    <a:pt x="24" y="3"/>
                  </a:lnTo>
                  <a:lnTo>
                    <a:pt x="27" y="3"/>
                  </a:lnTo>
                  <a:lnTo>
                    <a:pt x="33" y="1"/>
                  </a:lnTo>
                  <a:lnTo>
                    <a:pt x="40" y="0"/>
                  </a:lnTo>
                  <a:lnTo>
                    <a:pt x="46" y="0"/>
                  </a:lnTo>
                  <a:lnTo>
                    <a:pt x="5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99" name="Freeform 167"/>
            <p:cNvSpPr>
              <a:spLocks noEditPoints="1"/>
            </p:cNvSpPr>
            <p:nvPr/>
          </p:nvSpPr>
          <p:spPr bwMode="auto">
            <a:xfrm>
              <a:off x="9458768" y="4201509"/>
              <a:ext cx="99411" cy="132547"/>
            </a:xfrm>
            <a:custGeom>
              <a:avLst/>
              <a:gdLst>
                <a:gd name="T0" fmla="*/ 0 w 51"/>
                <a:gd name="T1" fmla="*/ 66 h 68"/>
                <a:gd name="T2" fmla="*/ 0 w 51"/>
                <a:gd name="T3" fmla="*/ 66 h 68"/>
                <a:gd name="T4" fmla="*/ 0 w 51"/>
                <a:gd name="T5" fmla="*/ 66 h 68"/>
                <a:gd name="T6" fmla="*/ 0 w 51"/>
                <a:gd name="T7" fmla="*/ 66 h 68"/>
                <a:gd name="T8" fmla="*/ 0 w 51"/>
                <a:gd name="T9" fmla="*/ 68 h 68"/>
                <a:gd name="T10" fmla="*/ 0 w 51"/>
                <a:gd name="T11" fmla="*/ 68 h 68"/>
                <a:gd name="T12" fmla="*/ 0 w 51"/>
                <a:gd name="T13" fmla="*/ 66 h 68"/>
                <a:gd name="T14" fmla="*/ 0 w 51"/>
                <a:gd name="T15" fmla="*/ 66 h 68"/>
                <a:gd name="T16" fmla="*/ 0 w 51"/>
                <a:gd name="T17" fmla="*/ 66 h 68"/>
                <a:gd name="T18" fmla="*/ 51 w 51"/>
                <a:gd name="T19" fmla="*/ 0 h 68"/>
                <a:gd name="T20" fmla="*/ 51 w 51"/>
                <a:gd name="T21" fmla="*/ 0 h 68"/>
                <a:gd name="T22" fmla="*/ 51 w 51"/>
                <a:gd name="T23" fmla="*/ 3 h 68"/>
                <a:gd name="T24" fmla="*/ 51 w 51"/>
                <a:gd name="T25" fmla="*/ 3 h 68"/>
                <a:gd name="T26" fmla="*/ 51 w 51"/>
                <a:gd name="T27" fmla="*/ 5 h 68"/>
                <a:gd name="T28" fmla="*/ 49 w 51"/>
                <a:gd name="T29" fmla="*/ 5 h 68"/>
                <a:gd name="T30" fmla="*/ 49 w 51"/>
                <a:gd name="T31" fmla="*/ 3 h 68"/>
                <a:gd name="T32" fmla="*/ 49 w 51"/>
                <a:gd name="T33" fmla="*/ 2 h 68"/>
                <a:gd name="T34" fmla="*/ 49 w 51"/>
                <a:gd name="T35" fmla="*/ 2 h 68"/>
                <a:gd name="T36" fmla="*/ 51 w 51"/>
                <a:gd name="T37" fmla="*/ 2 h 68"/>
                <a:gd name="T38" fmla="*/ 51 w 51"/>
                <a:gd name="T39" fmla="*/ 2 h 68"/>
                <a:gd name="T40" fmla="*/ 51 w 51"/>
                <a:gd name="T4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 h="68">
                  <a:moveTo>
                    <a:pt x="0" y="66"/>
                  </a:moveTo>
                  <a:lnTo>
                    <a:pt x="0" y="66"/>
                  </a:lnTo>
                  <a:lnTo>
                    <a:pt x="0" y="66"/>
                  </a:lnTo>
                  <a:lnTo>
                    <a:pt x="0" y="66"/>
                  </a:lnTo>
                  <a:lnTo>
                    <a:pt x="0" y="68"/>
                  </a:lnTo>
                  <a:lnTo>
                    <a:pt x="0" y="68"/>
                  </a:lnTo>
                  <a:lnTo>
                    <a:pt x="0" y="66"/>
                  </a:lnTo>
                  <a:lnTo>
                    <a:pt x="0" y="66"/>
                  </a:lnTo>
                  <a:lnTo>
                    <a:pt x="0" y="66"/>
                  </a:lnTo>
                  <a:close/>
                  <a:moveTo>
                    <a:pt x="51" y="0"/>
                  </a:moveTo>
                  <a:lnTo>
                    <a:pt x="51" y="0"/>
                  </a:lnTo>
                  <a:lnTo>
                    <a:pt x="51" y="3"/>
                  </a:lnTo>
                  <a:lnTo>
                    <a:pt x="51" y="3"/>
                  </a:lnTo>
                  <a:lnTo>
                    <a:pt x="51" y="5"/>
                  </a:lnTo>
                  <a:lnTo>
                    <a:pt x="49" y="5"/>
                  </a:lnTo>
                  <a:lnTo>
                    <a:pt x="49" y="3"/>
                  </a:lnTo>
                  <a:lnTo>
                    <a:pt x="49" y="2"/>
                  </a:lnTo>
                  <a:lnTo>
                    <a:pt x="49" y="2"/>
                  </a:lnTo>
                  <a:lnTo>
                    <a:pt x="51" y="2"/>
                  </a:lnTo>
                  <a:lnTo>
                    <a:pt x="51" y="2"/>
                  </a:lnTo>
                  <a:lnTo>
                    <a:pt x="5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00" name="Freeform 168"/>
            <p:cNvSpPr>
              <a:spLocks noEditPoints="1"/>
            </p:cNvSpPr>
            <p:nvPr/>
          </p:nvSpPr>
          <p:spPr bwMode="auto">
            <a:xfrm>
              <a:off x="4883946" y="3160624"/>
              <a:ext cx="705618" cy="309927"/>
            </a:xfrm>
            <a:custGeom>
              <a:avLst/>
              <a:gdLst>
                <a:gd name="T0" fmla="*/ 211 w 362"/>
                <a:gd name="T1" fmla="*/ 156 h 159"/>
                <a:gd name="T2" fmla="*/ 203 w 362"/>
                <a:gd name="T3" fmla="*/ 156 h 159"/>
                <a:gd name="T4" fmla="*/ 89 w 362"/>
                <a:gd name="T5" fmla="*/ 88 h 159"/>
                <a:gd name="T6" fmla="*/ 88 w 362"/>
                <a:gd name="T7" fmla="*/ 87 h 159"/>
                <a:gd name="T8" fmla="*/ 86 w 362"/>
                <a:gd name="T9" fmla="*/ 74 h 159"/>
                <a:gd name="T10" fmla="*/ 80 w 362"/>
                <a:gd name="T11" fmla="*/ 75 h 159"/>
                <a:gd name="T12" fmla="*/ 41 w 362"/>
                <a:gd name="T13" fmla="*/ 61 h 159"/>
                <a:gd name="T14" fmla="*/ 42 w 362"/>
                <a:gd name="T15" fmla="*/ 64 h 159"/>
                <a:gd name="T16" fmla="*/ 41 w 362"/>
                <a:gd name="T17" fmla="*/ 61 h 159"/>
                <a:gd name="T18" fmla="*/ 37 w 362"/>
                <a:gd name="T19" fmla="*/ 61 h 159"/>
                <a:gd name="T20" fmla="*/ 47 w 362"/>
                <a:gd name="T21" fmla="*/ 60 h 159"/>
                <a:gd name="T22" fmla="*/ 42 w 362"/>
                <a:gd name="T23" fmla="*/ 58 h 159"/>
                <a:gd name="T24" fmla="*/ 61 w 362"/>
                <a:gd name="T25" fmla="*/ 60 h 159"/>
                <a:gd name="T26" fmla="*/ 56 w 362"/>
                <a:gd name="T27" fmla="*/ 58 h 159"/>
                <a:gd name="T28" fmla="*/ 1 w 362"/>
                <a:gd name="T29" fmla="*/ 49 h 159"/>
                <a:gd name="T30" fmla="*/ 332 w 362"/>
                <a:gd name="T31" fmla="*/ 0 h 159"/>
                <a:gd name="T32" fmla="*/ 334 w 362"/>
                <a:gd name="T33" fmla="*/ 3 h 159"/>
                <a:gd name="T34" fmla="*/ 334 w 362"/>
                <a:gd name="T35" fmla="*/ 6 h 159"/>
                <a:gd name="T36" fmla="*/ 340 w 362"/>
                <a:gd name="T37" fmla="*/ 5 h 159"/>
                <a:gd name="T38" fmla="*/ 346 w 362"/>
                <a:gd name="T39" fmla="*/ 5 h 159"/>
                <a:gd name="T40" fmla="*/ 348 w 362"/>
                <a:gd name="T41" fmla="*/ 3 h 159"/>
                <a:gd name="T42" fmla="*/ 354 w 362"/>
                <a:gd name="T43" fmla="*/ 3 h 159"/>
                <a:gd name="T44" fmla="*/ 357 w 362"/>
                <a:gd name="T45" fmla="*/ 6 h 159"/>
                <a:gd name="T46" fmla="*/ 361 w 362"/>
                <a:gd name="T47" fmla="*/ 9 h 159"/>
                <a:gd name="T48" fmla="*/ 361 w 362"/>
                <a:gd name="T49" fmla="*/ 12 h 159"/>
                <a:gd name="T50" fmla="*/ 353 w 362"/>
                <a:gd name="T51" fmla="*/ 19 h 159"/>
                <a:gd name="T52" fmla="*/ 353 w 362"/>
                <a:gd name="T53" fmla="*/ 27 h 159"/>
                <a:gd name="T54" fmla="*/ 353 w 362"/>
                <a:gd name="T55" fmla="*/ 31 h 159"/>
                <a:gd name="T56" fmla="*/ 350 w 362"/>
                <a:gd name="T57" fmla="*/ 35 h 159"/>
                <a:gd name="T58" fmla="*/ 351 w 362"/>
                <a:gd name="T59" fmla="*/ 41 h 159"/>
                <a:gd name="T60" fmla="*/ 343 w 362"/>
                <a:gd name="T61" fmla="*/ 42 h 159"/>
                <a:gd name="T62" fmla="*/ 346 w 362"/>
                <a:gd name="T63" fmla="*/ 49 h 159"/>
                <a:gd name="T64" fmla="*/ 350 w 362"/>
                <a:gd name="T65" fmla="*/ 55 h 159"/>
                <a:gd name="T66" fmla="*/ 346 w 362"/>
                <a:gd name="T67" fmla="*/ 61 h 159"/>
                <a:gd name="T68" fmla="*/ 351 w 362"/>
                <a:gd name="T69" fmla="*/ 68 h 159"/>
                <a:gd name="T70" fmla="*/ 346 w 362"/>
                <a:gd name="T71" fmla="*/ 72 h 159"/>
                <a:gd name="T72" fmla="*/ 343 w 362"/>
                <a:gd name="T73" fmla="*/ 80 h 159"/>
                <a:gd name="T74" fmla="*/ 334 w 362"/>
                <a:gd name="T75" fmla="*/ 87 h 159"/>
                <a:gd name="T76" fmla="*/ 323 w 362"/>
                <a:gd name="T77" fmla="*/ 87 h 159"/>
                <a:gd name="T78" fmla="*/ 324 w 362"/>
                <a:gd name="T79" fmla="*/ 75 h 159"/>
                <a:gd name="T80" fmla="*/ 323 w 362"/>
                <a:gd name="T81" fmla="*/ 63 h 159"/>
                <a:gd name="T82" fmla="*/ 323 w 362"/>
                <a:gd name="T83" fmla="*/ 63 h 159"/>
                <a:gd name="T84" fmla="*/ 318 w 362"/>
                <a:gd name="T85" fmla="*/ 60 h 159"/>
                <a:gd name="T86" fmla="*/ 321 w 362"/>
                <a:gd name="T87" fmla="*/ 55 h 159"/>
                <a:gd name="T88" fmla="*/ 320 w 362"/>
                <a:gd name="T89" fmla="*/ 57 h 159"/>
                <a:gd name="T90" fmla="*/ 315 w 362"/>
                <a:gd name="T91" fmla="*/ 58 h 159"/>
                <a:gd name="T92" fmla="*/ 316 w 362"/>
                <a:gd name="T93" fmla="*/ 50 h 159"/>
                <a:gd name="T94" fmla="*/ 320 w 362"/>
                <a:gd name="T95" fmla="*/ 46 h 159"/>
                <a:gd name="T96" fmla="*/ 323 w 362"/>
                <a:gd name="T97" fmla="*/ 33 h 159"/>
                <a:gd name="T98" fmla="*/ 326 w 362"/>
                <a:gd name="T99" fmla="*/ 20 h 159"/>
                <a:gd name="T100" fmla="*/ 324 w 362"/>
                <a:gd name="T101" fmla="*/ 9 h 159"/>
                <a:gd name="T102" fmla="*/ 324 w 362"/>
                <a:gd name="T103" fmla="*/ 5 h 159"/>
                <a:gd name="T104" fmla="*/ 332 w 362"/>
                <a:gd name="T10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2" h="159">
                  <a:moveTo>
                    <a:pt x="203" y="154"/>
                  </a:moveTo>
                  <a:lnTo>
                    <a:pt x="205" y="156"/>
                  </a:lnTo>
                  <a:lnTo>
                    <a:pt x="208" y="156"/>
                  </a:lnTo>
                  <a:lnTo>
                    <a:pt x="209" y="156"/>
                  </a:lnTo>
                  <a:lnTo>
                    <a:pt x="211" y="156"/>
                  </a:lnTo>
                  <a:lnTo>
                    <a:pt x="209" y="157"/>
                  </a:lnTo>
                  <a:lnTo>
                    <a:pt x="208" y="159"/>
                  </a:lnTo>
                  <a:lnTo>
                    <a:pt x="206" y="157"/>
                  </a:lnTo>
                  <a:lnTo>
                    <a:pt x="203" y="157"/>
                  </a:lnTo>
                  <a:lnTo>
                    <a:pt x="203" y="156"/>
                  </a:lnTo>
                  <a:lnTo>
                    <a:pt x="203" y="156"/>
                  </a:lnTo>
                  <a:lnTo>
                    <a:pt x="203" y="154"/>
                  </a:lnTo>
                  <a:close/>
                  <a:moveTo>
                    <a:pt x="89" y="87"/>
                  </a:moveTo>
                  <a:lnTo>
                    <a:pt x="89" y="88"/>
                  </a:lnTo>
                  <a:lnTo>
                    <a:pt x="89" y="88"/>
                  </a:lnTo>
                  <a:lnTo>
                    <a:pt x="89" y="88"/>
                  </a:lnTo>
                  <a:lnTo>
                    <a:pt x="89" y="88"/>
                  </a:lnTo>
                  <a:lnTo>
                    <a:pt x="88" y="88"/>
                  </a:lnTo>
                  <a:lnTo>
                    <a:pt x="88" y="88"/>
                  </a:lnTo>
                  <a:lnTo>
                    <a:pt x="88" y="87"/>
                  </a:lnTo>
                  <a:lnTo>
                    <a:pt x="89" y="87"/>
                  </a:lnTo>
                  <a:close/>
                  <a:moveTo>
                    <a:pt x="78" y="72"/>
                  </a:moveTo>
                  <a:lnTo>
                    <a:pt x="82" y="74"/>
                  </a:lnTo>
                  <a:lnTo>
                    <a:pt x="82" y="74"/>
                  </a:lnTo>
                  <a:lnTo>
                    <a:pt x="86" y="74"/>
                  </a:lnTo>
                  <a:lnTo>
                    <a:pt x="88" y="74"/>
                  </a:lnTo>
                  <a:lnTo>
                    <a:pt x="88" y="75"/>
                  </a:lnTo>
                  <a:lnTo>
                    <a:pt x="86" y="75"/>
                  </a:lnTo>
                  <a:lnTo>
                    <a:pt x="85" y="75"/>
                  </a:lnTo>
                  <a:lnTo>
                    <a:pt x="80" y="75"/>
                  </a:lnTo>
                  <a:lnTo>
                    <a:pt x="78" y="74"/>
                  </a:lnTo>
                  <a:lnTo>
                    <a:pt x="78" y="72"/>
                  </a:lnTo>
                  <a:lnTo>
                    <a:pt x="78" y="72"/>
                  </a:lnTo>
                  <a:lnTo>
                    <a:pt x="78" y="72"/>
                  </a:lnTo>
                  <a:close/>
                  <a:moveTo>
                    <a:pt x="41" y="61"/>
                  </a:moveTo>
                  <a:lnTo>
                    <a:pt x="45" y="63"/>
                  </a:lnTo>
                  <a:lnTo>
                    <a:pt x="47" y="64"/>
                  </a:lnTo>
                  <a:lnTo>
                    <a:pt x="44" y="64"/>
                  </a:lnTo>
                  <a:lnTo>
                    <a:pt x="44" y="64"/>
                  </a:lnTo>
                  <a:lnTo>
                    <a:pt x="42" y="64"/>
                  </a:lnTo>
                  <a:lnTo>
                    <a:pt x="41" y="64"/>
                  </a:lnTo>
                  <a:lnTo>
                    <a:pt x="39" y="63"/>
                  </a:lnTo>
                  <a:lnTo>
                    <a:pt x="39" y="63"/>
                  </a:lnTo>
                  <a:lnTo>
                    <a:pt x="39" y="61"/>
                  </a:lnTo>
                  <a:lnTo>
                    <a:pt x="41" y="61"/>
                  </a:lnTo>
                  <a:close/>
                  <a:moveTo>
                    <a:pt x="37" y="60"/>
                  </a:moveTo>
                  <a:lnTo>
                    <a:pt x="37" y="61"/>
                  </a:lnTo>
                  <a:lnTo>
                    <a:pt x="37" y="61"/>
                  </a:lnTo>
                  <a:lnTo>
                    <a:pt x="39" y="61"/>
                  </a:lnTo>
                  <a:lnTo>
                    <a:pt x="37" y="61"/>
                  </a:lnTo>
                  <a:lnTo>
                    <a:pt x="36" y="63"/>
                  </a:lnTo>
                  <a:lnTo>
                    <a:pt x="34" y="61"/>
                  </a:lnTo>
                  <a:lnTo>
                    <a:pt x="37" y="60"/>
                  </a:lnTo>
                  <a:close/>
                  <a:moveTo>
                    <a:pt x="42" y="58"/>
                  </a:moveTo>
                  <a:lnTo>
                    <a:pt x="47" y="60"/>
                  </a:lnTo>
                  <a:lnTo>
                    <a:pt x="50" y="61"/>
                  </a:lnTo>
                  <a:lnTo>
                    <a:pt x="50" y="61"/>
                  </a:lnTo>
                  <a:lnTo>
                    <a:pt x="45" y="60"/>
                  </a:lnTo>
                  <a:lnTo>
                    <a:pt x="44" y="60"/>
                  </a:lnTo>
                  <a:lnTo>
                    <a:pt x="42" y="58"/>
                  </a:lnTo>
                  <a:close/>
                  <a:moveTo>
                    <a:pt x="58" y="58"/>
                  </a:moveTo>
                  <a:lnTo>
                    <a:pt x="59" y="58"/>
                  </a:lnTo>
                  <a:lnTo>
                    <a:pt x="61" y="58"/>
                  </a:lnTo>
                  <a:lnTo>
                    <a:pt x="61" y="60"/>
                  </a:lnTo>
                  <a:lnTo>
                    <a:pt x="61" y="60"/>
                  </a:lnTo>
                  <a:lnTo>
                    <a:pt x="59" y="60"/>
                  </a:lnTo>
                  <a:lnTo>
                    <a:pt x="56" y="60"/>
                  </a:lnTo>
                  <a:lnTo>
                    <a:pt x="56" y="60"/>
                  </a:lnTo>
                  <a:lnTo>
                    <a:pt x="56" y="58"/>
                  </a:lnTo>
                  <a:lnTo>
                    <a:pt x="56" y="58"/>
                  </a:lnTo>
                  <a:lnTo>
                    <a:pt x="58" y="58"/>
                  </a:lnTo>
                  <a:close/>
                  <a:moveTo>
                    <a:pt x="1" y="46"/>
                  </a:moveTo>
                  <a:lnTo>
                    <a:pt x="1" y="46"/>
                  </a:lnTo>
                  <a:lnTo>
                    <a:pt x="1" y="47"/>
                  </a:lnTo>
                  <a:lnTo>
                    <a:pt x="1" y="49"/>
                  </a:lnTo>
                  <a:lnTo>
                    <a:pt x="0" y="47"/>
                  </a:lnTo>
                  <a:lnTo>
                    <a:pt x="0" y="47"/>
                  </a:lnTo>
                  <a:lnTo>
                    <a:pt x="0" y="46"/>
                  </a:lnTo>
                  <a:lnTo>
                    <a:pt x="1" y="46"/>
                  </a:lnTo>
                  <a:close/>
                  <a:moveTo>
                    <a:pt x="332" y="0"/>
                  </a:moveTo>
                  <a:lnTo>
                    <a:pt x="332" y="0"/>
                  </a:lnTo>
                  <a:lnTo>
                    <a:pt x="334" y="1"/>
                  </a:lnTo>
                  <a:lnTo>
                    <a:pt x="334" y="1"/>
                  </a:lnTo>
                  <a:lnTo>
                    <a:pt x="334" y="3"/>
                  </a:lnTo>
                  <a:lnTo>
                    <a:pt x="334" y="3"/>
                  </a:lnTo>
                  <a:lnTo>
                    <a:pt x="332" y="5"/>
                  </a:lnTo>
                  <a:lnTo>
                    <a:pt x="332" y="5"/>
                  </a:lnTo>
                  <a:lnTo>
                    <a:pt x="334" y="6"/>
                  </a:lnTo>
                  <a:lnTo>
                    <a:pt x="334" y="6"/>
                  </a:lnTo>
                  <a:lnTo>
                    <a:pt x="334" y="6"/>
                  </a:lnTo>
                  <a:lnTo>
                    <a:pt x="335" y="6"/>
                  </a:lnTo>
                  <a:lnTo>
                    <a:pt x="337" y="6"/>
                  </a:lnTo>
                  <a:lnTo>
                    <a:pt x="337" y="5"/>
                  </a:lnTo>
                  <a:lnTo>
                    <a:pt x="337" y="5"/>
                  </a:lnTo>
                  <a:lnTo>
                    <a:pt x="340" y="5"/>
                  </a:lnTo>
                  <a:lnTo>
                    <a:pt x="342" y="5"/>
                  </a:lnTo>
                  <a:lnTo>
                    <a:pt x="342" y="6"/>
                  </a:lnTo>
                  <a:lnTo>
                    <a:pt x="343" y="6"/>
                  </a:lnTo>
                  <a:lnTo>
                    <a:pt x="345" y="6"/>
                  </a:lnTo>
                  <a:lnTo>
                    <a:pt x="346" y="5"/>
                  </a:lnTo>
                  <a:lnTo>
                    <a:pt x="348" y="5"/>
                  </a:lnTo>
                  <a:lnTo>
                    <a:pt x="348" y="5"/>
                  </a:lnTo>
                  <a:lnTo>
                    <a:pt x="348" y="3"/>
                  </a:lnTo>
                  <a:lnTo>
                    <a:pt x="348" y="3"/>
                  </a:lnTo>
                  <a:lnTo>
                    <a:pt x="348" y="3"/>
                  </a:lnTo>
                  <a:lnTo>
                    <a:pt x="350" y="3"/>
                  </a:lnTo>
                  <a:lnTo>
                    <a:pt x="350" y="3"/>
                  </a:lnTo>
                  <a:lnTo>
                    <a:pt x="353" y="5"/>
                  </a:lnTo>
                  <a:lnTo>
                    <a:pt x="353" y="3"/>
                  </a:lnTo>
                  <a:lnTo>
                    <a:pt x="354" y="3"/>
                  </a:lnTo>
                  <a:lnTo>
                    <a:pt x="354" y="5"/>
                  </a:lnTo>
                  <a:lnTo>
                    <a:pt x="356" y="5"/>
                  </a:lnTo>
                  <a:lnTo>
                    <a:pt x="357" y="5"/>
                  </a:lnTo>
                  <a:lnTo>
                    <a:pt x="357" y="5"/>
                  </a:lnTo>
                  <a:lnTo>
                    <a:pt x="357" y="6"/>
                  </a:lnTo>
                  <a:lnTo>
                    <a:pt x="357" y="8"/>
                  </a:lnTo>
                  <a:lnTo>
                    <a:pt x="357" y="9"/>
                  </a:lnTo>
                  <a:lnTo>
                    <a:pt x="357" y="9"/>
                  </a:lnTo>
                  <a:lnTo>
                    <a:pt x="359" y="9"/>
                  </a:lnTo>
                  <a:lnTo>
                    <a:pt x="361" y="9"/>
                  </a:lnTo>
                  <a:lnTo>
                    <a:pt x="362" y="9"/>
                  </a:lnTo>
                  <a:lnTo>
                    <a:pt x="362" y="11"/>
                  </a:lnTo>
                  <a:lnTo>
                    <a:pt x="362" y="11"/>
                  </a:lnTo>
                  <a:lnTo>
                    <a:pt x="362" y="11"/>
                  </a:lnTo>
                  <a:lnTo>
                    <a:pt x="361" y="12"/>
                  </a:lnTo>
                  <a:lnTo>
                    <a:pt x="359" y="14"/>
                  </a:lnTo>
                  <a:lnTo>
                    <a:pt x="357" y="16"/>
                  </a:lnTo>
                  <a:lnTo>
                    <a:pt x="354" y="17"/>
                  </a:lnTo>
                  <a:lnTo>
                    <a:pt x="354" y="19"/>
                  </a:lnTo>
                  <a:lnTo>
                    <a:pt x="353" y="19"/>
                  </a:lnTo>
                  <a:lnTo>
                    <a:pt x="351" y="19"/>
                  </a:lnTo>
                  <a:lnTo>
                    <a:pt x="351" y="20"/>
                  </a:lnTo>
                  <a:lnTo>
                    <a:pt x="353" y="22"/>
                  </a:lnTo>
                  <a:lnTo>
                    <a:pt x="353" y="23"/>
                  </a:lnTo>
                  <a:lnTo>
                    <a:pt x="353" y="27"/>
                  </a:lnTo>
                  <a:lnTo>
                    <a:pt x="353" y="27"/>
                  </a:lnTo>
                  <a:lnTo>
                    <a:pt x="353" y="28"/>
                  </a:lnTo>
                  <a:lnTo>
                    <a:pt x="353" y="30"/>
                  </a:lnTo>
                  <a:lnTo>
                    <a:pt x="353" y="30"/>
                  </a:lnTo>
                  <a:lnTo>
                    <a:pt x="353" y="31"/>
                  </a:lnTo>
                  <a:lnTo>
                    <a:pt x="353" y="31"/>
                  </a:lnTo>
                  <a:lnTo>
                    <a:pt x="353" y="31"/>
                  </a:lnTo>
                  <a:lnTo>
                    <a:pt x="351" y="33"/>
                  </a:lnTo>
                  <a:lnTo>
                    <a:pt x="350" y="33"/>
                  </a:lnTo>
                  <a:lnTo>
                    <a:pt x="350" y="35"/>
                  </a:lnTo>
                  <a:lnTo>
                    <a:pt x="350" y="35"/>
                  </a:lnTo>
                  <a:lnTo>
                    <a:pt x="351" y="36"/>
                  </a:lnTo>
                  <a:lnTo>
                    <a:pt x="353" y="36"/>
                  </a:lnTo>
                  <a:lnTo>
                    <a:pt x="351" y="38"/>
                  </a:lnTo>
                  <a:lnTo>
                    <a:pt x="351" y="41"/>
                  </a:lnTo>
                  <a:lnTo>
                    <a:pt x="350" y="42"/>
                  </a:lnTo>
                  <a:lnTo>
                    <a:pt x="350" y="42"/>
                  </a:lnTo>
                  <a:lnTo>
                    <a:pt x="350" y="42"/>
                  </a:lnTo>
                  <a:lnTo>
                    <a:pt x="343" y="42"/>
                  </a:lnTo>
                  <a:lnTo>
                    <a:pt x="343" y="42"/>
                  </a:lnTo>
                  <a:lnTo>
                    <a:pt x="343" y="44"/>
                  </a:lnTo>
                  <a:lnTo>
                    <a:pt x="345" y="46"/>
                  </a:lnTo>
                  <a:lnTo>
                    <a:pt x="345" y="46"/>
                  </a:lnTo>
                  <a:lnTo>
                    <a:pt x="346" y="46"/>
                  </a:lnTo>
                  <a:lnTo>
                    <a:pt x="346" y="49"/>
                  </a:lnTo>
                  <a:lnTo>
                    <a:pt x="348" y="52"/>
                  </a:lnTo>
                  <a:lnTo>
                    <a:pt x="350" y="52"/>
                  </a:lnTo>
                  <a:lnTo>
                    <a:pt x="351" y="53"/>
                  </a:lnTo>
                  <a:lnTo>
                    <a:pt x="351" y="55"/>
                  </a:lnTo>
                  <a:lnTo>
                    <a:pt x="350" y="55"/>
                  </a:lnTo>
                  <a:lnTo>
                    <a:pt x="348" y="57"/>
                  </a:lnTo>
                  <a:lnTo>
                    <a:pt x="348" y="58"/>
                  </a:lnTo>
                  <a:lnTo>
                    <a:pt x="346" y="58"/>
                  </a:lnTo>
                  <a:lnTo>
                    <a:pt x="346" y="60"/>
                  </a:lnTo>
                  <a:lnTo>
                    <a:pt x="346" y="61"/>
                  </a:lnTo>
                  <a:lnTo>
                    <a:pt x="346" y="63"/>
                  </a:lnTo>
                  <a:lnTo>
                    <a:pt x="345" y="63"/>
                  </a:lnTo>
                  <a:lnTo>
                    <a:pt x="350" y="68"/>
                  </a:lnTo>
                  <a:lnTo>
                    <a:pt x="351" y="68"/>
                  </a:lnTo>
                  <a:lnTo>
                    <a:pt x="351" y="68"/>
                  </a:lnTo>
                  <a:lnTo>
                    <a:pt x="351" y="69"/>
                  </a:lnTo>
                  <a:lnTo>
                    <a:pt x="350" y="71"/>
                  </a:lnTo>
                  <a:lnTo>
                    <a:pt x="350" y="71"/>
                  </a:lnTo>
                  <a:lnTo>
                    <a:pt x="348" y="71"/>
                  </a:lnTo>
                  <a:lnTo>
                    <a:pt x="346" y="72"/>
                  </a:lnTo>
                  <a:lnTo>
                    <a:pt x="345" y="74"/>
                  </a:lnTo>
                  <a:lnTo>
                    <a:pt x="345" y="75"/>
                  </a:lnTo>
                  <a:lnTo>
                    <a:pt x="343" y="77"/>
                  </a:lnTo>
                  <a:lnTo>
                    <a:pt x="343" y="79"/>
                  </a:lnTo>
                  <a:lnTo>
                    <a:pt x="343" y="80"/>
                  </a:lnTo>
                  <a:lnTo>
                    <a:pt x="345" y="85"/>
                  </a:lnTo>
                  <a:lnTo>
                    <a:pt x="343" y="85"/>
                  </a:lnTo>
                  <a:lnTo>
                    <a:pt x="339" y="88"/>
                  </a:lnTo>
                  <a:lnTo>
                    <a:pt x="337" y="88"/>
                  </a:lnTo>
                  <a:lnTo>
                    <a:pt x="334" y="87"/>
                  </a:lnTo>
                  <a:lnTo>
                    <a:pt x="329" y="87"/>
                  </a:lnTo>
                  <a:lnTo>
                    <a:pt x="327" y="85"/>
                  </a:lnTo>
                  <a:lnTo>
                    <a:pt x="326" y="87"/>
                  </a:lnTo>
                  <a:lnTo>
                    <a:pt x="324" y="87"/>
                  </a:lnTo>
                  <a:lnTo>
                    <a:pt x="323" y="87"/>
                  </a:lnTo>
                  <a:lnTo>
                    <a:pt x="321" y="87"/>
                  </a:lnTo>
                  <a:lnTo>
                    <a:pt x="323" y="85"/>
                  </a:lnTo>
                  <a:lnTo>
                    <a:pt x="324" y="80"/>
                  </a:lnTo>
                  <a:lnTo>
                    <a:pt x="324" y="77"/>
                  </a:lnTo>
                  <a:lnTo>
                    <a:pt x="324" y="75"/>
                  </a:lnTo>
                  <a:lnTo>
                    <a:pt x="324" y="72"/>
                  </a:lnTo>
                  <a:lnTo>
                    <a:pt x="323" y="72"/>
                  </a:lnTo>
                  <a:lnTo>
                    <a:pt x="324" y="68"/>
                  </a:lnTo>
                  <a:lnTo>
                    <a:pt x="324" y="66"/>
                  </a:lnTo>
                  <a:lnTo>
                    <a:pt x="323" y="63"/>
                  </a:lnTo>
                  <a:lnTo>
                    <a:pt x="326" y="64"/>
                  </a:lnTo>
                  <a:lnTo>
                    <a:pt x="326" y="63"/>
                  </a:lnTo>
                  <a:lnTo>
                    <a:pt x="324" y="63"/>
                  </a:lnTo>
                  <a:lnTo>
                    <a:pt x="324" y="63"/>
                  </a:lnTo>
                  <a:lnTo>
                    <a:pt x="323" y="63"/>
                  </a:lnTo>
                  <a:lnTo>
                    <a:pt x="320" y="63"/>
                  </a:lnTo>
                  <a:lnTo>
                    <a:pt x="320" y="63"/>
                  </a:lnTo>
                  <a:lnTo>
                    <a:pt x="318" y="63"/>
                  </a:lnTo>
                  <a:lnTo>
                    <a:pt x="318" y="61"/>
                  </a:lnTo>
                  <a:lnTo>
                    <a:pt x="318" y="60"/>
                  </a:lnTo>
                  <a:lnTo>
                    <a:pt x="320" y="60"/>
                  </a:lnTo>
                  <a:lnTo>
                    <a:pt x="320" y="60"/>
                  </a:lnTo>
                  <a:lnTo>
                    <a:pt x="321" y="58"/>
                  </a:lnTo>
                  <a:lnTo>
                    <a:pt x="321" y="58"/>
                  </a:lnTo>
                  <a:lnTo>
                    <a:pt x="321" y="55"/>
                  </a:lnTo>
                  <a:lnTo>
                    <a:pt x="323" y="53"/>
                  </a:lnTo>
                  <a:lnTo>
                    <a:pt x="324" y="53"/>
                  </a:lnTo>
                  <a:lnTo>
                    <a:pt x="324" y="53"/>
                  </a:lnTo>
                  <a:lnTo>
                    <a:pt x="323" y="53"/>
                  </a:lnTo>
                  <a:lnTo>
                    <a:pt x="320" y="57"/>
                  </a:lnTo>
                  <a:lnTo>
                    <a:pt x="320" y="58"/>
                  </a:lnTo>
                  <a:lnTo>
                    <a:pt x="318" y="58"/>
                  </a:lnTo>
                  <a:lnTo>
                    <a:pt x="316" y="60"/>
                  </a:lnTo>
                  <a:lnTo>
                    <a:pt x="316" y="60"/>
                  </a:lnTo>
                  <a:lnTo>
                    <a:pt x="315" y="58"/>
                  </a:lnTo>
                  <a:lnTo>
                    <a:pt x="315" y="58"/>
                  </a:lnTo>
                  <a:lnTo>
                    <a:pt x="315" y="57"/>
                  </a:lnTo>
                  <a:lnTo>
                    <a:pt x="315" y="55"/>
                  </a:lnTo>
                  <a:lnTo>
                    <a:pt x="315" y="52"/>
                  </a:lnTo>
                  <a:lnTo>
                    <a:pt x="316" y="50"/>
                  </a:lnTo>
                  <a:lnTo>
                    <a:pt x="316" y="49"/>
                  </a:lnTo>
                  <a:lnTo>
                    <a:pt x="316" y="49"/>
                  </a:lnTo>
                  <a:lnTo>
                    <a:pt x="316" y="47"/>
                  </a:lnTo>
                  <a:lnTo>
                    <a:pt x="318" y="47"/>
                  </a:lnTo>
                  <a:lnTo>
                    <a:pt x="320" y="46"/>
                  </a:lnTo>
                  <a:lnTo>
                    <a:pt x="321" y="41"/>
                  </a:lnTo>
                  <a:lnTo>
                    <a:pt x="324" y="35"/>
                  </a:lnTo>
                  <a:lnTo>
                    <a:pt x="324" y="35"/>
                  </a:lnTo>
                  <a:lnTo>
                    <a:pt x="323" y="35"/>
                  </a:lnTo>
                  <a:lnTo>
                    <a:pt x="323" y="33"/>
                  </a:lnTo>
                  <a:lnTo>
                    <a:pt x="324" y="27"/>
                  </a:lnTo>
                  <a:lnTo>
                    <a:pt x="326" y="27"/>
                  </a:lnTo>
                  <a:lnTo>
                    <a:pt x="326" y="25"/>
                  </a:lnTo>
                  <a:lnTo>
                    <a:pt x="326" y="22"/>
                  </a:lnTo>
                  <a:lnTo>
                    <a:pt x="326" y="20"/>
                  </a:lnTo>
                  <a:lnTo>
                    <a:pt x="326" y="19"/>
                  </a:lnTo>
                  <a:lnTo>
                    <a:pt x="326" y="17"/>
                  </a:lnTo>
                  <a:lnTo>
                    <a:pt x="326" y="16"/>
                  </a:lnTo>
                  <a:lnTo>
                    <a:pt x="324" y="11"/>
                  </a:lnTo>
                  <a:lnTo>
                    <a:pt x="324" y="9"/>
                  </a:lnTo>
                  <a:lnTo>
                    <a:pt x="326" y="8"/>
                  </a:lnTo>
                  <a:lnTo>
                    <a:pt x="324" y="8"/>
                  </a:lnTo>
                  <a:lnTo>
                    <a:pt x="323" y="8"/>
                  </a:lnTo>
                  <a:lnTo>
                    <a:pt x="323" y="6"/>
                  </a:lnTo>
                  <a:lnTo>
                    <a:pt x="324" y="5"/>
                  </a:lnTo>
                  <a:lnTo>
                    <a:pt x="326" y="3"/>
                  </a:lnTo>
                  <a:lnTo>
                    <a:pt x="327" y="1"/>
                  </a:lnTo>
                  <a:lnTo>
                    <a:pt x="329" y="1"/>
                  </a:lnTo>
                  <a:lnTo>
                    <a:pt x="331" y="1"/>
                  </a:lnTo>
                  <a:lnTo>
                    <a:pt x="33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01" name="Freeform 169"/>
            <p:cNvSpPr>
              <a:spLocks noEditPoints="1"/>
            </p:cNvSpPr>
            <p:nvPr/>
          </p:nvSpPr>
          <p:spPr bwMode="auto">
            <a:xfrm>
              <a:off x="6727910" y="3474448"/>
              <a:ext cx="38984" cy="38984"/>
            </a:xfrm>
            <a:custGeom>
              <a:avLst/>
              <a:gdLst>
                <a:gd name="T0" fmla="*/ 4 w 20"/>
                <a:gd name="T1" fmla="*/ 14 h 20"/>
                <a:gd name="T2" fmla="*/ 4 w 20"/>
                <a:gd name="T3" fmla="*/ 15 h 20"/>
                <a:gd name="T4" fmla="*/ 4 w 20"/>
                <a:gd name="T5" fmla="*/ 15 h 20"/>
                <a:gd name="T6" fmla="*/ 3 w 20"/>
                <a:gd name="T7" fmla="*/ 18 h 20"/>
                <a:gd name="T8" fmla="*/ 3 w 20"/>
                <a:gd name="T9" fmla="*/ 18 h 20"/>
                <a:gd name="T10" fmla="*/ 1 w 20"/>
                <a:gd name="T11" fmla="*/ 20 h 20"/>
                <a:gd name="T12" fmla="*/ 0 w 20"/>
                <a:gd name="T13" fmla="*/ 18 h 20"/>
                <a:gd name="T14" fmla="*/ 0 w 20"/>
                <a:gd name="T15" fmla="*/ 18 h 20"/>
                <a:gd name="T16" fmla="*/ 3 w 20"/>
                <a:gd name="T17" fmla="*/ 15 h 20"/>
                <a:gd name="T18" fmla="*/ 4 w 20"/>
                <a:gd name="T19" fmla="*/ 14 h 20"/>
                <a:gd name="T20" fmla="*/ 14 w 20"/>
                <a:gd name="T21" fmla="*/ 0 h 20"/>
                <a:gd name="T22" fmla="*/ 15 w 20"/>
                <a:gd name="T23" fmla="*/ 0 h 20"/>
                <a:gd name="T24" fmla="*/ 17 w 20"/>
                <a:gd name="T25" fmla="*/ 0 h 20"/>
                <a:gd name="T26" fmla="*/ 17 w 20"/>
                <a:gd name="T27" fmla="*/ 0 h 20"/>
                <a:gd name="T28" fmla="*/ 17 w 20"/>
                <a:gd name="T29" fmla="*/ 1 h 20"/>
                <a:gd name="T30" fmla="*/ 19 w 20"/>
                <a:gd name="T31" fmla="*/ 1 h 20"/>
                <a:gd name="T32" fmla="*/ 20 w 20"/>
                <a:gd name="T33" fmla="*/ 1 h 20"/>
                <a:gd name="T34" fmla="*/ 20 w 20"/>
                <a:gd name="T35" fmla="*/ 4 h 20"/>
                <a:gd name="T36" fmla="*/ 20 w 20"/>
                <a:gd name="T37" fmla="*/ 6 h 20"/>
                <a:gd name="T38" fmla="*/ 20 w 20"/>
                <a:gd name="T39" fmla="*/ 7 h 20"/>
                <a:gd name="T40" fmla="*/ 20 w 20"/>
                <a:gd name="T41" fmla="*/ 12 h 20"/>
                <a:gd name="T42" fmla="*/ 19 w 20"/>
                <a:gd name="T43" fmla="*/ 12 h 20"/>
                <a:gd name="T44" fmla="*/ 19 w 20"/>
                <a:gd name="T45" fmla="*/ 15 h 20"/>
                <a:gd name="T46" fmla="*/ 19 w 20"/>
                <a:gd name="T47" fmla="*/ 15 h 20"/>
                <a:gd name="T48" fmla="*/ 17 w 20"/>
                <a:gd name="T49" fmla="*/ 15 h 20"/>
                <a:gd name="T50" fmla="*/ 15 w 20"/>
                <a:gd name="T51" fmla="*/ 17 h 20"/>
                <a:gd name="T52" fmla="*/ 14 w 20"/>
                <a:gd name="T53" fmla="*/ 18 h 20"/>
                <a:gd name="T54" fmla="*/ 11 w 20"/>
                <a:gd name="T55" fmla="*/ 18 h 20"/>
                <a:gd name="T56" fmla="*/ 11 w 20"/>
                <a:gd name="T57" fmla="*/ 18 h 20"/>
                <a:gd name="T58" fmla="*/ 9 w 20"/>
                <a:gd name="T59" fmla="*/ 17 h 20"/>
                <a:gd name="T60" fmla="*/ 11 w 20"/>
                <a:gd name="T61" fmla="*/ 15 h 20"/>
                <a:gd name="T62" fmla="*/ 11 w 20"/>
                <a:gd name="T63" fmla="*/ 14 h 20"/>
                <a:gd name="T64" fmla="*/ 12 w 20"/>
                <a:gd name="T65" fmla="*/ 12 h 20"/>
                <a:gd name="T66" fmla="*/ 14 w 20"/>
                <a:gd name="T67" fmla="*/ 12 h 20"/>
                <a:gd name="T68" fmla="*/ 15 w 20"/>
                <a:gd name="T69" fmla="*/ 12 h 20"/>
                <a:gd name="T70" fmla="*/ 14 w 20"/>
                <a:gd name="T71" fmla="*/ 11 h 20"/>
                <a:gd name="T72" fmla="*/ 14 w 20"/>
                <a:gd name="T73" fmla="*/ 11 h 20"/>
                <a:gd name="T74" fmla="*/ 12 w 20"/>
                <a:gd name="T75" fmla="*/ 11 h 20"/>
                <a:gd name="T76" fmla="*/ 12 w 20"/>
                <a:gd name="T77" fmla="*/ 11 h 20"/>
                <a:gd name="T78" fmla="*/ 11 w 20"/>
                <a:gd name="T79" fmla="*/ 11 h 20"/>
                <a:gd name="T80" fmla="*/ 11 w 20"/>
                <a:gd name="T81" fmla="*/ 11 h 20"/>
                <a:gd name="T82" fmla="*/ 11 w 20"/>
                <a:gd name="T83" fmla="*/ 11 h 20"/>
                <a:gd name="T84" fmla="*/ 12 w 20"/>
                <a:gd name="T85" fmla="*/ 9 h 20"/>
                <a:gd name="T86" fmla="*/ 11 w 20"/>
                <a:gd name="T87" fmla="*/ 7 h 20"/>
                <a:gd name="T88" fmla="*/ 11 w 20"/>
                <a:gd name="T89" fmla="*/ 6 h 20"/>
                <a:gd name="T90" fmla="*/ 11 w 20"/>
                <a:gd name="T91" fmla="*/ 6 h 20"/>
                <a:gd name="T92" fmla="*/ 12 w 20"/>
                <a:gd name="T93" fmla="*/ 3 h 20"/>
                <a:gd name="T94" fmla="*/ 12 w 20"/>
                <a:gd name="T95" fmla="*/ 3 h 20"/>
                <a:gd name="T96" fmla="*/ 12 w 20"/>
                <a:gd name="T97" fmla="*/ 1 h 20"/>
                <a:gd name="T98" fmla="*/ 14 w 20"/>
                <a:gd name="T9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 h="20">
                  <a:moveTo>
                    <a:pt x="4" y="14"/>
                  </a:moveTo>
                  <a:lnTo>
                    <a:pt x="4" y="15"/>
                  </a:lnTo>
                  <a:lnTo>
                    <a:pt x="4" y="15"/>
                  </a:lnTo>
                  <a:lnTo>
                    <a:pt x="3" y="18"/>
                  </a:lnTo>
                  <a:lnTo>
                    <a:pt x="3" y="18"/>
                  </a:lnTo>
                  <a:lnTo>
                    <a:pt x="1" y="20"/>
                  </a:lnTo>
                  <a:lnTo>
                    <a:pt x="0" y="18"/>
                  </a:lnTo>
                  <a:lnTo>
                    <a:pt x="0" y="18"/>
                  </a:lnTo>
                  <a:lnTo>
                    <a:pt x="3" y="15"/>
                  </a:lnTo>
                  <a:lnTo>
                    <a:pt x="4" y="14"/>
                  </a:lnTo>
                  <a:close/>
                  <a:moveTo>
                    <a:pt x="14" y="0"/>
                  </a:moveTo>
                  <a:lnTo>
                    <a:pt x="15" y="0"/>
                  </a:lnTo>
                  <a:lnTo>
                    <a:pt x="17" y="0"/>
                  </a:lnTo>
                  <a:lnTo>
                    <a:pt x="17" y="0"/>
                  </a:lnTo>
                  <a:lnTo>
                    <a:pt x="17" y="1"/>
                  </a:lnTo>
                  <a:lnTo>
                    <a:pt x="19" y="1"/>
                  </a:lnTo>
                  <a:lnTo>
                    <a:pt x="20" y="1"/>
                  </a:lnTo>
                  <a:lnTo>
                    <a:pt x="20" y="4"/>
                  </a:lnTo>
                  <a:lnTo>
                    <a:pt x="20" y="6"/>
                  </a:lnTo>
                  <a:lnTo>
                    <a:pt x="20" y="7"/>
                  </a:lnTo>
                  <a:lnTo>
                    <a:pt x="20" y="12"/>
                  </a:lnTo>
                  <a:lnTo>
                    <a:pt x="19" y="12"/>
                  </a:lnTo>
                  <a:lnTo>
                    <a:pt x="19" y="15"/>
                  </a:lnTo>
                  <a:lnTo>
                    <a:pt x="19" y="15"/>
                  </a:lnTo>
                  <a:lnTo>
                    <a:pt x="17" y="15"/>
                  </a:lnTo>
                  <a:lnTo>
                    <a:pt x="15" y="17"/>
                  </a:lnTo>
                  <a:lnTo>
                    <a:pt x="14" y="18"/>
                  </a:lnTo>
                  <a:lnTo>
                    <a:pt x="11" y="18"/>
                  </a:lnTo>
                  <a:lnTo>
                    <a:pt x="11" y="18"/>
                  </a:lnTo>
                  <a:lnTo>
                    <a:pt x="9" y="17"/>
                  </a:lnTo>
                  <a:lnTo>
                    <a:pt x="11" y="15"/>
                  </a:lnTo>
                  <a:lnTo>
                    <a:pt x="11" y="14"/>
                  </a:lnTo>
                  <a:lnTo>
                    <a:pt x="12" y="12"/>
                  </a:lnTo>
                  <a:lnTo>
                    <a:pt x="14" y="12"/>
                  </a:lnTo>
                  <a:lnTo>
                    <a:pt x="15" y="12"/>
                  </a:lnTo>
                  <a:lnTo>
                    <a:pt x="14" y="11"/>
                  </a:lnTo>
                  <a:lnTo>
                    <a:pt x="14" y="11"/>
                  </a:lnTo>
                  <a:lnTo>
                    <a:pt x="12" y="11"/>
                  </a:lnTo>
                  <a:lnTo>
                    <a:pt x="12" y="11"/>
                  </a:lnTo>
                  <a:lnTo>
                    <a:pt x="11" y="11"/>
                  </a:lnTo>
                  <a:lnTo>
                    <a:pt x="11" y="11"/>
                  </a:lnTo>
                  <a:lnTo>
                    <a:pt x="11" y="11"/>
                  </a:lnTo>
                  <a:lnTo>
                    <a:pt x="12" y="9"/>
                  </a:lnTo>
                  <a:lnTo>
                    <a:pt x="11" y="7"/>
                  </a:lnTo>
                  <a:lnTo>
                    <a:pt x="11" y="6"/>
                  </a:lnTo>
                  <a:lnTo>
                    <a:pt x="11" y="6"/>
                  </a:lnTo>
                  <a:lnTo>
                    <a:pt x="12" y="3"/>
                  </a:lnTo>
                  <a:lnTo>
                    <a:pt x="12" y="3"/>
                  </a:lnTo>
                  <a:lnTo>
                    <a:pt x="12" y="1"/>
                  </a:lnTo>
                  <a:lnTo>
                    <a:pt x="1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02" name="Freeform 170"/>
            <p:cNvSpPr>
              <a:spLocks noEditPoints="1"/>
            </p:cNvSpPr>
            <p:nvPr/>
          </p:nvSpPr>
          <p:spPr bwMode="auto">
            <a:xfrm>
              <a:off x="3850859" y="3891582"/>
              <a:ext cx="74070" cy="17544"/>
            </a:xfrm>
            <a:custGeom>
              <a:avLst/>
              <a:gdLst>
                <a:gd name="T0" fmla="*/ 1 w 38"/>
                <a:gd name="T1" fmla="*/ 6 h 9"/>
                <a:gd name="T2" fmla="*/ 1 w 38"/>
                <a:gd name="T3" fmla="*/ 6 h 9"/>
                <a:gd name="T4" fmla="*/ 1 w 38"/>
                <a:gd name="T5" fmla="*/ 8 h 9"/>
                <a:gd name="T6" fmla="*/ 1 w 38"/>
                <a:gd name="T7" fmla="*/ 8 h 9"/>
                <a:gd name="T8" fmla="*/ 1 w 38"/>
                <a:gd name="T9" fmla="*/ 8 h 9"/>
                <a:gd name="T10" fmla="*/ 0 w 38"/>
                <a:gd name="T11" fmla="*/ 8 h 9"/>
                <a:gd name="T12" fmla="*/ 0 w 38"/>
                <a:gd name="T13" fmla="*/ 8 h 9"/>
                <a:gd name="T14" fmla="*/ 0 w 38"/>
                <a:gd name="T15" fmla="*/ 6 h 9"/>
                <a:gd name="T16" fmla="*/ 0 w 38"/>
                <a:gd name="T17" fmla="*/ 6 h 9"/>
                <a:gd name="T18" fmla="*/ 36 w 38"/>
                <a:gd name="T19" fmla="*/ 6 h 9"/>
                <a:gd name="T20" fmla="*/ 38 w 38"/>
                <a:gd name="T21" fmla="*/ 6 h 9"/>
                <a:gd name="T22" fmla="*/ 36 w 38"/>
                <a:gd name="T23" fmla="*/ 6 h 9"/>
                <a:gd name="T24" fmla="*/ 34 w 38"/>
                <a:gd name="T25" fmla="*/ 6 h 9"/>
                <a:gd name="T26" fmla="*/ 36 w 38"/>
                <a:gd name="T27" fmla="*/ 6 h 9"/>
                <a:gd name="T28" fmla="*/ 15 w 38"/>
                <a:gd name="T29" fmla="*/ 1 h 9"/>
                <a:gd name="T30" fmla="*/ 25 w 38"/>
                <a:gd name="T31" fmla="*/ 1 h 9"/>
                <a:gd name="T32" fmla="*/ 27 w 38"/>
                <a:gd name="T33" fmla="*/ 1 h 9"/>
                <a:gd name="T34" fmla="*/ 27 w 38"/>
                <a:gd name="T35" fmla="*/ 1 h 9"/>
                <a:gd name="T36" fmla="*/ 30 w 38"/>
                <a:gd name="T37" fmla="*/ 1 h 9"/>
                <a:gd name="T38" fmla="*/ 33 w 38"/>
                <a:gd name="T39" fmla="*/ 3 h 9"/>
                <a:gd name="T40" fmla="*/ 31 w 38"/>
                <a:gd name="T41" fmla="*/ 6 h 9"/>
                <a:gd name="T42" fmla="*/ 30 w 38"/>
                <a:gd name="T43" fmla="*/ 8 h 9"/>
                <a:gd name="T44" fmla="*/ 25 w 38"/>
                <a:gd name="T45" fmla="*/ 9 h 9"/>
                <a:gd name="T46" fmla="*/ 23 w 38"/>
                <a:gd name="T47" fmla="*/ 9 h 9"/>
                <a:gd name="T48" fmla="*/ 22 w 38"/>
                <a:gd name="T49" fmla="*/ 9 h 9"/>
                <a:gd name="T50" fmla="*/ 19 w 38"/>
                <a:gd name="T51" fmla="*/ 9 h 9"/>
                <a:gd name="T52" fmla="*/ 15 w 38"/>
                <a:gd name="T53" fmla="*/ 9 h 9"/>
                <a:gd name="T54" fmla="*/ 14 w 38"/>
                <a:gd name="T55" fmla="*/ 9 h 9"/>
                <a:gd name="T56" fmla="*/ 11 w 38"/>
                <a:gd name="T57" fmla="*/ 9 h 9"/>
                <a:gd name="T58" fmla="*/ 11 w 38"/>
                <a:gd name="T59" fmla="*/ 6 h 9"/>
                <a:gd name="T60" fmla="*/ 11 w 38"/>
                <a:gd name="T61" fmla="*/ 5 h 9"/>
                <a:gd name="T62" fmla="*/ 9 w 38"/>
                <a:gd name="T63" fmla="*/ 3 h 9"/>
                <a:gd name="T64" fmla="*/ 11 w 38"/>
                <a:gd name="T65" fmla="*/ 1 h 9"/>
                <a:gd name="T66" fmla="*/ 12 w 38"/>
                <a:gd name="T6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 h="9">
                  <a:moveTo>
                    <a:pt x="1" y="6"/>
                  </a:moveTo>
                  <a:lnTo>
                    <a:pt x="1" y="6"/>
                  </a:lnTo>
                  <a:lnTo>
                    <a:pt x="1" y="6"/>
                  </a:lnTo>
                  <a:lnTo>
                    <a:pt x="1" y="6"/>
                  </a:lnTo>
                  <a:lnTo>
                    <a:pt x="1" y="6"/>
                  </a:lnTo>
                  <a:lnTo>
                    <a:pt x="1" y="8"/>
                  </a:lnTo>
                  <a:lnTo>
                    <a:pt x="1" y="8"/>
                  </a:lnTo>
                  <a:lnTo>
                    <a:pt x="1" y="8"/>
                  </a:lnTo>
                  <a:lnTo>
                    <a:pt x="1" y="8"/>
                  </a:lnTo>
                  <a:lnTo>
                    <a:pt x="1" y="8"/>
                  </a:lnTo>
                  <a:lnTo>
                    <a:pt x="0" y="8"/>
                  </a:lnTo>
                  <a:lnTo>
                    <a:pt x="0" y="8"/>
                  </a:lnTo>
                  <a:lnTo>
                    <a:pt x="0" y="8"/>
                  </a:lnTo>
                  <a:lnTo>
                    <a:pt x="0" y="8"/>
                  </a:lnTo>
                  <a:lnTo>
                    <a:pt x="0" y="8"/>
                  </a:lnTo>
                  <a:lnTo>
                    <a:pt x="0" y="6"/>
                  </a:lnTo>
                  <a:lnTo>
                    <a:pt x="0" y="6"/>
                  </a:lnTo>
                  <a:lnTo>
                    <a:pt x="0" y="6"/>
                  </a:lnTo>
                  <a:lnTo>
                    <a:pt x="1" y="6"/>
                  </a:lnTo>
                  <a:close/>
                  <a:moveTo>
                    <a:pt x="36" y="6"/>
                  </a:moveTo>
                  <a:lnTo>
                    <a:pt x="38" y="6"/>
                  </a:lnTo>
                  <a:lnTo>
                    <a:pt x="38" y="6"/>
                  </a:lnTo>
                  <a:lnTo>
                    <a:pt x="38" y="6"/>
                  </a:lnTo>
                  <a:lnTo>
                    <a:pt x="36" y="6"/>
                  </a:lnTo>
                  <a:lnTo>
                    <a:pt x="34" y="6"/>
                  </a:lnTo>
                  <a:lnTo>
                    <a:pt x="34" y="6"/>
                  </a:lnTo>
                  <a:lnTo>
                    <a:pt x="34" y="6"/>
                  </a:lnTo>
                  <a:lnTo>
                    <a:pt x="36" y="6"/>
                  </a:lnTo>
                  <a:close/>
                  <a:moveTo>
                    <a:pt x="12" y="0"/>
                  </a:moveTo>
                  <a:lnTo>
                    <a:pt x="15" y="1"/>
                  </a:lnTo>
                  <a:lnTo>
                    <a:pt x="25" y="1"/>
                  </a:lnTo>
                  <a:lnTo>
                    <a:pt x="25" y="1"/>
                  </a:lnTo>
                  <a:lnTo>
                    <a:pt x="27" y="1"/>
                  </a:lnTo>
                  <a:lnTo>
                    <a:pt x="27" y="1"/>
                  </a:lnTo>
                  <a:lnTo>
                    <a:pt x="27" y="1"/>
                  </a:lnTo>
                  <a:lnTo>
                    <a:pt x="27" y="1"/>
                  </a:lnTo>
                  <a:lnTo>
                    <a:pt x="27" y="1"/>
                  </a:lnTo>
                  <a:lnTo>
                    <a:pt x="30" y="1"/>
                  </a:lnTo>
                  <a:lnTo>
                    <a:pt x="31" y="3"/>
                  </a:lnTo>
                  <a:lnTo>
                    <a:pt x="33" y="3"/>
                  </a:lnTo>
                  <a:lnTo>
                    <a:pt x="33" y="5"/>
                  </a:lnTo>
                  <a:lnTo>
                    <a:pt x="31" y="6"/>
                  </a:lnTo>
                  <a:lnTo>
                    <a:pt x="31" y="6"/>
                  </a:lnTo>
                  <a:lnTo>
                    <a:pt x="30" y="8"/>
                  </a:lnTo>
                  <a:lnTo>
                    <a:pt x="28" y="9"/>
                  </a:lnTo>
                  <a:lnTo>
                    <a:pt x="25" y="9"/>
                  </a:lnTo>
                  <a:lnTo>
                    <a:pt x="23" y="9"/>
                  </a:lnTo>
                  <a:lnTo>
                    <a:pt x="23" y="9"/>
                  </a:lnTo>
                  <a:lnTo>
                    <a:pt x="23" y="9"/>
                  </a:lnTo>
                  <a:lnTo>
                    <a:pt x="22" y="9"/>
                  </a:lnTo>
                  <a:lnTo>
                    <a:pt x="20" y="8"/>
                  </a:lnTo>
                  <a:lnTo>
                    <a:pt x="19" y="9"/>
                  </a:lnTo>
                  <a:lnTo>
                    <a:pt x="17" y="8"/>
                  </a:lnTo>
                  <a:lnTo>
                    <a:pt x="15" y="9"/>
                  </a:lnTo>
                  <a:lnTo>
                    <a:pt x="14" y="9"/>
                  </a:lnTo>
                  <a:lnTo>
                    <a:pt x="14" y="9"/>
                  </a:lnTo>
                  <a:lnTo>
                    <a:pt x="12" y="9"/>
                  </a:lnTo>
                  <a:lnTo>
                    <a:pt x="11" y="9"/>
                  </a:lnTo>
                  <a:lnTo>
                    <a:pt x="11" y="8"/>
                  </a:lnTo>
                  <a:lnTo>
                    <a:pt x="11" y="6"/>
                  </a:lnTo>
                  <a:lnTo>
                    <a:pt x="11" y="5"/>
                  </a:lnTo>
                  <a:lnTo>
                    <a:pt x="11" y="5"/>
                  </a:lnTo>
                  <a:lnTo>
                    <a:pt x="9" y="3"/>
                  </a:lnTo>
                  <a:lnTo>
                    <a:pt x="9" y="3"/>
                  </a:lnTo>
                  <a:lnTo>
                    <a:pt x="11" y="3"/>
                  </a:lnTo>
                  <a:lnTo>
                    <a:pt x="11" y="1"/>
                  </a:lnTo>
                  <a:lnTo>
                    <a:pt x="11" y="1"/>
                  </a:lnTo>
                  <a:lnTo>
                    <a:pt x="12" y="0"/>
                  </a:lnTo>
                  <a:lnTo>
                    <a:pt x="1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03" name="Freeform 171"/>
            <p:cNvSpPr>
              <a:spLocks/>
            </p:cNvSpPr>
            <p:nvPr/>
          </p:nvSpPr>
          <p:spPr bwMode="auto">
            <a:xfrm>
              <a:off x="2147239" y="5109846"/>
              <a:ext cx="3898" cy="3898"/>
            </a:xfrm>
            <a:custGeom>
              <a:avLst/>
              <a:gdLst>
                <a:gd name="T0" fmla="*/ 0 w 2"/>
                <a:gd name="T1" fmla="*/ 0 h 2"/>
                <a:gd name="T2" fmla="*/ 2 w 2"/>
                <a:gd name="T3" fmla="*/ 0 h 2"/>
                <a:gd name="T4" fmla="*/ 2 w 2"/>
                <a:gd name="T5" fmla="*/ 0 h 2"/>
                <a:gd name="T6" fmla="*/ 2 w 2"/>
                <a:gd name="T7" fmla="*/ 2 h 2"/>
                <a:gd name="T8" fmla="*/ 2 w 2"/>
                <a:gd name="T9" fmla="*/ 2 h 2"/>
                <a:gd name="T10" fmla="*/ 0 w 2"/>
                <a:gd name="T11" fmla="*/ 2 h 2"/>
                <a:gd name="T12" fmla="*/ 0 w 2"/>
                <a:gd name="T13" fmla="*/ 2 h 2"/>
                <a:gd name="T14" fmla="*/ 0 w 2"/>
                <a:gd name="T15" fmla="*/ 0 h 2"/>
                <a:gd name="T16" fmla="*/ 0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0"/>
                  </a:moveTo>
                  <a:lnTo>
                    <a:pt x="2" y="0"/>
                  </a:lnTo>
                  <a:lnTo>
                    <a:pt x="2" y="0"/>
                  </a:lnTo>
                  <a:lnTo>
                    <a:pt x="2" y="2"/>
                  </a:lnTo>
                  <a:lnTo>
                    <a:pt x="2" y="2"/>
                  </a:lnTo>
                  <a:lnTo>
                    <a:pt x="0" y="2"/>
                  </a:lnTo>
                  <a:lnTo>
                    <a:pt x="0" y="2"/>
                  </a:lnTo>
                  <a:lnTo>
                    <a:pt x="0" y="0"/>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04" name="Freeform 172"/>
            <p:cNvSpPr>
              <a:spLocks noEditPoints="1"/>
            </p:cNvSpPr>
            <p:nvPr/>
          </p:nvSpPr>
          <p:spPr bwMode="auto">
            <a:xfrm>
              <a:off x="4176378" y="2991042"/>
              <a:ext cx="5848" cy="13645"/>
            </a:xfrm>
            <a:custGeom>
              <a:avLst/>
              <a:gdLst>
                <a:gd name="T0" fmla="*/ 3 w 3"/>
                <a:gd name="T1" fmla="*/ 5 h 7"/>
                <a:gd name="T2" fmla="*/ 3 w 3"/>
                <a:gd name="T3" fmla="*/ 5 h 7"/>
                <a:gd name="T4" fmla="*/ 3 w 3"/>
                <a:gd name="T5" fmla="*/ 5 h 7"/>
                <a:gd name="T6" fmla="*/ 3 w 3"/>
                <a:gd name="T7" fmla="*/ 5 h 7"/>
                <a:gd name="T8" fmla="*/ 3 w 3"/>
                <a:gd name="T9" fmla="*/ 7 h 7"/>
                <a:gd name="T10" fmla="*/ 1 w 3"/>
                <a:gd name="T11" fmla="*/ 5 h 7"/>
                <a:gd name="T12" fmla="*/ 1 w 3"/>
                <a:gd name="T13" fmla="*/ 5 h 7"/>
                <a:gd name="T14" fmla="*/ 3 w 3"/>
                <a:gd name="T15" fmla="*/ 5 h 7"/>
                <a:gd name="T16" fmla="*/ 3 w 3"/>
                <a:gd name="T17" fmla="*/ 5 h 7"/>
                <a:gd name="T18" fmla="*/ 0 w 3"/>
                <a:gd name="T19" fmla="*/ 0 h 7"/>
                <a:gd name="T20" fmla="*/ 1 w 3"/>
                <a:gd name="T21" fmla="*/ 0 h 7"/>
                <a:gd name="T22" fmla="*/ 1 w 3"/>
                <a:gd name="T23" fmla="*/ 0 h 7"/>
                <a:gd name="T24" fmla="*/ 1 w 3"/>
                <a:gd name="T25" fmla="*/ 2 h 7"/>
                <a:gd name="T26" fmla="*/ 1 w 3"/>
                <a:gd name="T27" fmla="*/ 3 h 7"/>
                <a:gd name="T28" fmla="*/ 1 w 3"/>
                <a:gd name="T29" fmla="*/ 3 h 7"/>
                <a:gd name="T30" fmla="*/ 1 w 3"/>
                <a:gd name="T31" fmla="*/ 5 h 7"/>
                <a:gd name="T32" fmla="*/ 0 w 3"/>
                <a:gd name="T33" fmla="*/ 5 h 7"/>
                <a:gd name="T34" fmla="*/ 0 w 3"/>
                <a:gd name="T35" fmla="*/ 5 h 7"/>
                <a:gd name="T36" fmla="*/ 0 w 3"/>
                <a:gd name="T37" fmla="*/ 3 h 7"/>
                <a:gd name="T38" fmla="*/ 0 w 3"/>
                <a:gd name="T39" fmla="*/ 3 h 7"/>
                <a:gd name="T40" fmla="*/ 0 w 3"/>
                <a:gd name="T41" fmla="*/ 2 h 7"/>
                <a:gd name="T42" fmla="*/ 0 w 3"/>
                <a:gd name="T43" fmla="*/ 0 h 7"/>
                <a:gd name="T44" fmla="*/ 0 w 3"/>
                <a:gd name="T45" fmla="*/ 0 h 7"/>
                <a:gd name="T46" fmla="*/ 0 w 3"/>
                <a:gd name="T4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7">
                  <a:moveTo>
                    <a:pt x="3" y="5"/>
                  </a:moveTo>
                  <a:lnTo>
                    <a:pt x="3" y="5"/>
                  </a:lnTo>
                  <a:lnTo>
                    <a:pt x="3" y="5"/>
                  </a:lnTo>
                  <a:lnTo>
                    <a:pt x="3" y="5"/>
                  </a:lnTo>
                  <a:lnTo>
                    <a:pt x="3" y="7"/>
                  </a:lnTo>
                  <a:lnTo>
                    <a:pt x="1" y="5"/>
                  </a:lnTo>
                  <a:lnTo>
                    <a:pt x="1" y="5"/>
                  </a:lnTo>
                  <a:lnTo>
                    <a:pt x="3" y="5"/>
                  </a:lnTo>
                  <a:lnTo>
                    <a:pt x="3" y="5"/>
                  </a:lnTo>
                  <a:close/>
                  <a:moveTo>
                    <a:pt x="0" y="0"/>
                  </a:moveTo>
                  <a:lnTo>
                    <a:pt x="1" y="0"/>
                  </a:lnTo>
                  <a:lnTo>
                    <a:pt x="1" y="0"/>
                  </a:lnTo>
                  <a:lnTo>
                    <a:pt x="1" y="2"/>
                  </a:lnTo>
                  <a:lnTo>
                    <a:pt x="1" y="3"/>
                  </a:lnTo>
                  <a:lnTo>
                    <a:pt x="1" y="3"/>
                  </a:lnTo>
                  <a:lnTo>
                    <a:pt x="1" y="5"/>
                  </a:lnTo>
                  <a:lnTo>
                    <a:pt x="0" y="5"/>
                  </a:lnTo>
                  <a:lnTo>
                    <a:pt x="0" y="5"/>
                  </a:lnTo>
                  <a:lnTo>
                    <a:pt x="0" y="3"/>
                  </a:lnTo>
                  <a:lnTo>
                    <a:pt x="0" y="3"/>
                  </a:lnTo>
                  <a:lnTo>
                    <a:pt x="0" y="2"/>
                  </a:lnTo>
                  <a:lnTo>
                    <a:pt x="0" y="0"/>
                  </a:lnTo>
                  <a:lnTo>
                    <a:pt x="0" y="0"/>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05" name="Freeform 173"/>
            <p:cNvSpPr>
              <a:spLocks/>
            </p:cNvSpPr>
            <p:nvPr/>
          </p:nvSpPr>
          <p:spPr bwMode="auto">
            <a:xfrm>
              <a:off x="6160686" y="2702557"/>
              <a:ext cx="284586" cy="218313"/>
            </a:xfrm>
            <a:custGeom>
              <a:avLst/>
              <a:gdLst>
                <a:gd name="T0" fmla="*/ 67 w 146"/>
                <a:gd name="T1" fmla="*/ 3 h 112"/>
                <a:gd name="T2" fmla="*/ 68 w 146"/>
                <a:gd name="T3" fmla="*/ 10 h 112"/>
                <a:gd name="T4" fmla="*/ 81 w 146"/>
                <a:gd name="T5" fmla="*/ 8 h 112"/>
                <a:gd name="T6" fmla="*/ 109 w 146"/>
                <a:gd name="T7" fmla="*/ 10 h 112"/>
                <a:gd name="T8" fmla="*/ 128 w 146"/>
                <a:gd name="T9" fmla="*/ 8 h 112"/>
                <a:gd name="T10" fmla="*/ 130 w 146"/>
                <a:gd name="T11" fmla="*/ 11 h 112"/>
                <a:gd name="T12" fmla="*/ 136 w 146"/>
                <a:gd name="T13" fmla="*/ 14 h 112"/>
                <a:gd name="T14" fmla="*/ 141 w 146"/>
                <a:gd name="T15" fmla="*/ 32 h 112"/>
                <a:gd name="T16" fmla="*/ 142 w 146"/>
                <a:gd name="T17" fmla="*/ 41 h 112"/>
                <a:gd name="T18" fmla="*/ 133 w 146"/>
                <a:gd name="T19" fmla="*/ 47 h 112"/>
                <a:gd name="T20" fmla="*/ 135 w 146"/>
                <a:gd name="T21" fmla="*/ 52 h 112"/>
                <a:gd name="T22" fmla="*/ 139 w 146"/>
                <a:gd name="T23" fmla="*/ 55 h 112"/>
                <a:gd name="T24" fmla="*/ 138 w 146"/>
                <a:gd name="T25" fmla="*/ 62 h 112"/>
                <a:gd name="T26" fmla="*/ 139 w 146"/>
                <a:gd name="T27" fmla="*/ 68 h 112"/>
                <a:gd name="T28" fmla="*/ 144 w 146"/>
                <a:gd name="T29" fmla="*/ 76 h 112"/>
                <a:gd name="T30" fmla="*/ 144 w 146"/>
                <a:gd name="T31" fmla="*/ 79 h 112"/>
                <a:gd name="T32" fmla="*/ 146 w 146"/>
                <a:gd name="T33" fmla="*/ 84 h 112"/>
                <a:gd name="T34" fmla="*/ 139 w 146"/>
                <a:gd name="T35" fmla="*/ 87 h 112"/>
                <a:gd name="T36" fmla="*/ 128 w 146"/>
                <a:gd name="T37" fmla="*/ 96 h 112"/>
                <a:gd name="T38" fmla="*/ 125 w 146"/>
                <a:gd name="T39" fmla="*/ 106 h 112"/>
                <a:gd name="T40" fmla="*/ 125 w 146"/>
                <a:gd name="T41" fmla="*/ 110 h 112"/>
                <a:gd name="T42" fmla="*/ 125 w 146"/>
                <a:gd name="T43" fmla="*/ 112 h 112"/>
                <a:gd name="T44" fmla="*/ 116 w 146"/>
                <a:gd name="T45" fmla="*/ 109 h 112"/>
                <a:gd name="T46" fmla="*/ 109 w 146"/>
                <a:gd name="T47" fmla="*/ 104 h 112"/>
                <a:gd name="T48" fmla="*/ 100 w 146"/>
                <a:gd name="T49" fmla="*/ 106 h 112"/>
                <a:gd name="T50" fmla="*/ 95 w 146"/>
                <a:gd name="T51" fmla="*/ 106 h 112"/>
                <a:gd name="T52" fmla="*/ 90 w 146"/>
                <a:gd name="T53" fmla="*/ 106 h 112"/>
                <a:gd name="T54" fmla="*/ 87 w 146"/>
                <a:gd name="T55" fmla="*/ 109 h 112"/>
                <a:gd name="T56" fmla="*/ 82 w 146"/>
                <a:gd name="T57" fmla="*/ 109 h 112"/>
                <a:gd name="T58" fmla="*/ 81 w 146"/>
                <a:gd name="T59" fmla="*/ 106 h 112"/>
                <a:gd name="T60" fmla="*/ 78 w 146"/>
                <a:gd name="T61" fmla="*/ 101 h 112"/>
                <a:gd name="T62" fmla="*/ 73 w 146"/>
                <a:gd name="T63" fmla="*/ 106 h 112"/>
                <a:gd name="T64" fmla="*/ 68 w 146"/>
                <a:gd name="T65" fmla="*/ 103 h 112"/>
                <a:gd name="T66" fmla="*/ 65 w 146"/>
                <a:gd name="T67" fmla="*/ 96 h 112"/>
                <a:gd name="T68" fmla="*/ 60 w 146"/>
                <a:gd name="T69" fmla="*/ 95 h 112"/>
                <a:gd name="T70" fmla="*/ 57 w 146"/>
                <a:gd name="T71" fmla="*/ 93 h 112"/>
                <a:gd name="T72" fmla="*/ 53 w 146"/>
                <a:gd name="T73" fmla="*/ 93 h 112"/>
                <a:gd name="T74" fmla="*/ 53 w 146"/>
                <a:gd name="T75" fmla="*/ 90 h 112"/>
                <a:gd name="T76" fmla="*/ 51 w 146"/>
                <a:gd name="T77" fmla="*/ 88 h 112"/>
                <a:gd name="T78" fmla="*/ 41 w 146"/>
                <a:gd name="T79" fmla="*/ 85 h 112"/>
                <a:gd name="T80" fmla="*/ 41 w 146"/>
                <a:gd name="T81" fmla="*/ 90 h 112"/>
                <a:gd name="T82" fmla="*/ 37 w 146"/>
                <a:gd name="T83" fmla="*/ 91 h 112"/>
                <a:gd name="T84" fmla="*/ 32 w 146"/>
                <a:gd name="T85" fmla="*/ 87 h 112"/>
                <a:gd name="T86" fmla="*/ 34 w 146"/>
                <a:gd name="T87" fmla="*/ 84 h 112"/>
                <a:gd name="T88" fmla="*/ 34 w 146"/>
                <a:gd name="T89" fmla="*/ 82 h 112"/>
                <a:gd name="T90" fmla="*/ 27 w 146"/>
                <a:gd name="T91" fmla="*/ 80 h 112"/>
                <a:gd name="T92" fmla="*/ 21 w 146"/>
                <a:gd name="T93" fmla="*/ 79 h 112"/>
                <a:gd name="T94" fmla="*/ 18 w 146"/>
                <a:gd name="T95" fmla="*/ 76 h 112"/>
                <a:gd name="T96" fmla="*/ 13 w 146"/>
                <a:gd name="T97" fmla="*/ 77 h 112"/>
                <a:gd name="T98" fmla="*/ 13 w 146"/>
                <a:gd name="T99" fmla="*/ 73 h 112"/>
                <a:gd name="T100" fmla="*/ 10 w 146"/>
                <a:gd name="T101" fmla="*/ 65 h 112"/>
                <a:gd name="T102" fmla="*/ 8 w 146"/>
                <a:gd name="T103" fmla="*/ 60 h 112"/>
                <a:gd name="T104" fmla="*/ 10 w 146"/>
                <a:gd name="T105" fmla="*/ 54 h 112"/>
                <a:gd name="T106" fmla="*/ 8 w 146"/>
                <a:gd name="T107" fmla="*/ 51 h 112"/>
                <a:gd name="T108" fmla="*/ 8 w 146"/>
                <a:gd name="T109" fmla="*/ 46 h 112"/>
                <a:gd name="T110" fmla="*/ 2 w 146"/>
                <a:gd name="T111" fmla="*/ 36 h 112"/>
                <a:gd name="T112" fmla="*/ 5 w 146"/>
                <a:gd name="T113" fmla="*/ 30 h 112"/>
                <a:gd name="T114" fmla="*/ 7 w 146"/>
                <a:gd name="T115" fmla="*/ 24 h 112"/>
                <a:gd name="T116" fmla="*/ 7 w 146"/>
                <a:gd name="T117" fmla="*/ 21 h 112"/>
                <a:gd name="T118" fmla="*/ 2 w 146"/>
                <a:gd name="T119" fmla="*/ 17 h 112"/>
                <a:gd name="T120" fmla="*/ 29 w 146"/>
                <a:gd name="T121" fmla="*/ 11 h 112"/>
                <a:gd name="T122" fmla="*/ 37 w 146"/>
                <a:gd name="T123" fmla="*/ 5 h 112"/>
                <a:gd name="T124" fmla="*/ 59 w 146"/>
                <a:gd name="T12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6" h="112">
                  <a:moveTo>
                    <a:pt x="62" y="0"/>
                  </a:moveTo>
                  <a:lnTo>
                    <a:pt x="65" y="2"/>
                  </a:lnTo>
                  <a:lnTo>
                    <a:pt x="68" y="3"/>
                  </a:lnTo>
                  <a:lnTo>
                    <a:pt x="68" y="3"/>
                  </a:lnTo>
                  <a:lnTo>
                    <a:pt x="67" y="3"/>
                  </a:lnTo>
                  <a:lnTo>
                    <a:pt x="64" y="2"/>
                  </a:lnTo>
                  <a:lnTo>
                    <a:pt x="64" y="2"/>
                  </a:lnTo>
                  <a:lnTo>
                    <a:pt x="65" y="6"/>
                  </a:lnTo>
                  <a:lnTo>
                    <a:pt x="67" y="8"/>
                  </a:lnTo>
                  <a:lnTo>
                    <a:pt x="68" y="10"/>
                  </a:lnTo>
                  <a:lnTo>
                    <a:pt x="71" y="10"/>
                  </a:lnTo>
                  <a:lnTo>
                    <a:pt x="78" y="10"/>
                  </a:lnTo>
                  <a:lnTo>
                    <a:pt x="79" y="8"/>
                  </a:lnTo>
                  <a:lnTo>
                    <a:pt x="81" y="8"/>
                  </a:lnTo>
                  <a:lnTo>
                    <a:pt x="81" y="8"/>
                  </a:lnTo>
                  <a:lnTo>
                    <a:pt x="84" y="8"/>
                  </a:lnTo>
                  <a:lnTo>
                    <a:pt x="89" y="8"/>
                  </a:lnTo>
                  <a:lnTo>
                    <a:pt x="95" y="8"/>
                  </a:lnTo>
                  <a:lnTo>
                    <a:pt x="103" y="8"/>
                  </a:lnTo>
                  <a:lnTo>
                    <a:pt x="109" y="10"/>
                  </a:lnTo>
                  <a:lnTo>
                    <a:pt x="117" y="10"/>
                  </a:lnTo>
                  <a:lnTo>
                    <a:pt x="125" y="10"/>
                  </a:lnTo>
                  <a:lnTo>
                    <a:pt x="127" y="10"/>
                  </a:lnTo>
                  <a:lnTo>
                    <a:pt x="127" y="8"/>
                  </a:lnTo>
                  <a:lnTo>
                    <a:pt x="128" y="8"/>
                  </a:lnTo>
                  <a:lnTo>
                    <a:pt x="128" y="10"/>
                  </a:lnTo>
                  <a:lnTo>
                    <a:pt x="130" y="10"/>
                  </a:lnTo>
                  <a:lnTo>
                    <a:pt x="130" y="10"/>
                  </a:lnTo>
                  <a:lnTo>
                    <a:pt x="130" y="11"/>
                  </a:lnTo>
                  <a:lnTo>
                    <a:pt x="130" y="11"/>
                  </a:lnTo>
                  <a:lnTo>
                    <a:pt x="131" y="11"/>
                  </a:lnTo>
                  <a:lnTo>
                    <a:pt x="133" y="11"/>
                  </a:lnTo>
                  <a:lnTo>
                    <a:pt x="135" y="13"/>
                  </a:lnTo>
                  <a:lnTo>
                    <a:pt x="136" y="14"/>
                  </a:lnTo>
                  <a:lnTo>
                    <a:pt x="136" y="14"/>
                  </a:lnTo>
                  <a:lnTo>
                    <a:pt x="136" y="16"/>
                  </a:lnTo>
                  <a:lnTo>
                    <a:pt x="136" y="17"/>
                  </a:lnTo>
                  <a:lnTo>
                    <a:pt x="136" y="17"/>
                  </a:lnTo>
                  <a:lnTo>
                    <a:pt x="138" y="24"/>
                  </a:lnTo>
                  <a:lnTo>
                    <a:pt x="141" y="32"/>
                  </a:lnTo>
                  <a:lnTo>
                    <a:pt x="142" y="33"/>
                  </a:lnTo>
                  <a:lnTo>
                    <a:pt x="142" y="36"/>
                  </a:lnTo>
                  <a:lnTo>
                    <a:pt x="142" y="38"/>
                  </a:lnTo>
                  <a:lnTo>
                    <a:pt x="142" y="40"/>
                  </a:lnTo>
                  <a:lnTo>
                    <a:pt x="142" y="41"/>
                  </a:lnTo>
                  <a:lnTo>
                    <a:pt x="142" y="43"/>
                  </a:lnTo>
                  <a:lnTo>
                    <a:pt x="141" y="43"/>
                  </a:lnTo>
                  <a:lnTo>
                    <a:pt x="136" y="44"/>
                  </a:lnTo>
                  <a:lnTo>
                    <a:pt x="135" y="46"/>
                  </a:lnTo>
                  <a:lnTo>
                    <a:pt x="133" y="47"/>
                  </a:lnTo>
                  <a:lnTo>
                    <a:pt x="133" y="49"/>
                  </a:lnTo>
                  <a:lnTo>
                    <a:pt x="131" y="49"/>
                  </a:lnTo>
                  <a:lnTo>
                    <a:pt x="131" y="51"/>
                  </a:lnTo>
                  <a:lnTo>
                    <a:pt x="131" y="51"/>
                  </a:lnTo>
                  <a:lnTo>
                    <a:pt x="135" y="52"/>
                  </a:lnTo>
                  <a:lnTo>
                    <a:pt x="136" y="52"/>
                  </a:lnTo>
                  <a:lnTo>
                    <a:pt x="136" y="52"/>
                  </a:lnTo>
                  <a:lnTo>
                    <a:pt x="138" y="54"/>
                  </a:lnTo>
                  <a:lnTo>
                    <a:pt x="138" y="54"/>
                  </a:lnTo>
                  <a:lnTo>
                    <a:pt x="139" y="55"/>
                  </a:lnTo>
                  <a:lnTo>
                    <a:pt x="139" y="57"/>
                  </a:lnTo>
                  <a:lnTo>
                    <a:pt x="138" y="58"/>
                  </a:lnTo>
                  <a:lnTo>
                    <a:pt x="138" y="60"/>
                  </a:lnTo>
                  <a:lnTo>
                    <a:pt x="138" y="60"/>
                  </a:lnTo>
                  <a:lnTo>
                    <a:pt x="138" y="62"/>
                  </a:lnTo>
                  <a:lnTo>
                    <a:pt x="138" y="63"/>
                  </a:lnTo>
                  <a:lnTo>
                    <a:pt x="138" y="65"/>
                  </a:lnTo>
                  <a:lnTo>
                    <a:pt x="139" y="66"/>
                  </a:lnTo>
                  <a:lnTo>
                    <a:pt x="139" y="68"/>
                  </a:lnTo>
                  <a:lnTo>
                    <a:pt x="139" y="68"/>
                  </a:lnTo>
                  <a:lnTo>
                    <a:pt x="139" y="69"/>
                  </a:lnTo>
                  <a:lnTo>
                    <a:pt x="139" y="69"/>
                  </a:lnTo>
                  <a:lnTo>
                    <a:pt x="142" y="73"/>
                  </a:lnTo>
                  <a:lnTo>
                    <a:pt x="142" y="74"/>
                  </a:lnTo>
                  <a:lnTo>
                    <a:pt x="144" y="76"/>
                  </a:lnTo>
                  <a:lnTo>
                    <a:pt x="146" y="77"/>
                  </a:lnTo>
                  <a:lnTo>
                    <a:pt x="146" y="77"/>
                  </a:lnTo>
                  <a:lnTo>
                    <a:pt x="144" y="79"/>
                  </a:lnTo>
                  <a:lnTo>
                    <a:pt x="144" y="79"/>
                  </a:lnTo>
                  <a:lnTo>
                    <a:pt x="144" y="79"/>
                  </a:lnTo>
                  <a:lnTo>
                    <a:pt x="144" y="79"/>
                  </a:lnTo>
                  <a:lnTo>
                    <a:pt x="144" y="79"/>
                  </a:lnTo>
                  <a:lnTo>
                    <a:pt x="144" y="80"/>
                  </a:lnTo>
                  <a:lnTo>
                    <a:pt x="146" y="82"/>
                  </a:lnTo>
                  <a:lnTo>
                    <a:pt x="146" y="84"/>
                  </a:lnTo>
                  <a:lnTo>
                    <a:pt x="144" y="84"/>
                  </a:lnTo>
                  <a:lnTo>
                    <a:pt x="144" y="85"/>
                  </a:lnTo>
                  <a:lnTo>
                    <a:pt x="144" y="85"/>
                  </a:lnTo>
                  <a:lnTo>
                    <a:pt x="139" y="87"/>
                  </a:lnTo>
                  <a:lnTo>
                    <a:pt x="139" y="87"/>
                  </a:lnTo>
                  <a:lnTo>
                    <a:pt x="136" y="90"/>
                  </a:lnTo>
                  <a:lnTo>
                    <a:pt x="135" y="90"/>
                  </a:lnTo>
                  <a:lnTo>
                    <a:pt x="133" y="93"/>
                  </a:lnTo>
                  <a:lnTo>
                    <a:pt x="130" y="96"/>
                  </a:lnTo>
                  <a:lnTo>
                    <a:pt x="128" y="96"/>
                  </a:lnTo>
                  <a:lnTo>
                    <a:pt x="128" y="98"/>
                  </a:lnTo>
                  <a:lnTo>
                    <a:pt x="125" y="101"/>
                  </a:lnTo>
                  <a:lnTo>
                    <a:pt x="123" y="103"/>
                  </a:lnTo>
                  <a:lnTo>
                    <a:pt x="125" y="104"/>
                  </a:lnTo>
                  <a:lnTo>
                    <a:pt x="125" y="106"/>
                  </a:lnTo>
                  <a:lnTo>
                    <a:pt x="125" y="107"/>
                  </a:lnTo>
                  <a:lnTo>
                    <a:pt x="125" y="107"/>
                  </a:lnTo>
                  <a:lnTo>
                    <a:pt x="125" y="109"/>
                  </a:lnTo>
                  <a:lnTo>
                    <a:pt x="125" y="109"/>
                  </a:lnTo>
                  <a:lnTo>
                    <a:pt x="125" y="110"/>
                  </a:lnTo>
                  <a:lnTo>
                    <a:pt x="127" y="110"/>
                  </a:lnTo>
                  <a:lnTo>
                    <a:pt x="127" y="112"/>
                  </a:lnTo>
                  <a:lnTo>
                    <a:pt x="127" y="112"/>
                  </a:lnTo>
                  <a:lnTo>
                    <a:pt x="127" y="112"/>
                  </a:lnTo>
                  <a:lnTo>
                    <a:pt x="125" y="112"/>
                  </a:lnTo>
                  <a:lnTo>
                    <a:pt x="123" y="110"/>
                  </a:lnTo>
                  <a:lnTo>
                    <a:pt x="122" y="110"/>
                  </a:lnTo>
                  <a:lnTo>
                    <a:pt x="122" y="110"/>
                  </a:lnTo>
                  <a:lnTo>
                    <a:pt x="117" y="109"/>
                  </a:lnTo>
                  <a:lnTo>
                    <a:pt x="116" y="109"/>
                  </a:lnTo>
                  <a:lnTo>
                    <a:pt x="116" y="107"/>
                  </a:lnTo>
                  <a:lnTo>
                    <a:pt x="114" y="107"/>
                  </a:lnTo>
                  <a:lnTo>
                    <a:pt x="112" y="106"/>
                  </a:lnTo>
                  <a:lnTo>
                    <a:pt x="111" y="106"/>
                  </a:lnTo>
                  <a:lnTo>
                    <a:pt x="109" y="104"/>
                  </a:lnTo>
                  <a:lnTo>
                    <a:pt x="106" y="104"/>
                  </a:lnTo>
                  <a:lnTo>
                    <a:pt x="103" y="104"/>
                  </a:lnTo>
                  <a:lnTo>
                    <a:pt x="103" y="104"/>
                  </a:lnTo>
                  <a:lnTo>
                    <a:pt x="101" y="104"/>
                  </a:lnTo>
                  <a:lnTo>
                    <a:pt x="100" y="106"/>
                  </a:lnTo>
                  <a:lnTo>
                    <a:pt x="100" y="107"/>
                  </a:lnTo>
                  <a:lnTo>
                    <a:pt x="98" y="107"/>
                  </a:lnTo>
                  <a:lnTo>
                    <a:pt x="97" y="106"/>
                  </a:lnTo>
                  <a:lnTo>
                    <a:pt x="97" y="106"/>
                  </a:lnTo>
                  <a:lnTo>
                    <a:pt x="95" y="106"/>
                  </a:lnTo>
                  <a:lnTo>
                    <a:pt x="94" y="106"/>
                  </a:lnTo>
                  <a:lnTo>
                    <a:pt x="92" y="106"/>
                  </a:lnTo>
                  <a:lnTo>
                    <a:pt x="92" y="106"/>
                  </a:lnTo>
                  <a:lnTo>
                    <a:pt x="92" y="106"/>
                  </a:lnTo>
                  <a:lnTo>
                    <a:pt x="90" y="106"/>
                  </a:lnTo>
                  <a:lnTo>
                    <a:pt x="90" y="106"/>
                  </a:lnTo>
                  <a:lnTo>
                    <a:pt x="89" y="106"/>
                  </a:lnTo>
                  <a:lnTo>
                    <a:pt x="89" y="107"/>
                  </a:lnTo>
                  <a:lnTo>
                    <a:pt x="87" y="107"/>
                  </a:lnTo>
                  <a:lnTo>
                    <a:pt x="87" y="109"/>
                  </a:lnTo>
                  <a:lnTo>
                    <a:pt x="84" y="109"/>
                  </a:lnTo>
                  <a:lnTo>
                    <a:pt x="84" y="109"/>
                  </a:lnTo>
                  <a:lnTo>
                    <a:pt x="82" y="109"/>
                  </a:lnTo>
                  <a:lnTo>
                    <a:pt x="82" y="109"/>
                  </a:lnTo>
                  <a:lnTo>
                    <a:pt x="82" y="109"/>
                  </a:lnTo>
                  <a:lnTo>
                    <a:pt x="82" y="107"/>
                  </a:lnTo>
                  <a:lnTo>
                    <a:pt x="82" y="107"/>
                  </a:lnTo>
                  <a:lnTo>
                    <a:pt x="82" y="106"/>
                  </a:lnTo>
                  <a:lnTo>
                    <a:pt x="82" y="106"/>
                  </a:lnTo>
                  <a:lnTo>
                    <a:pt x="81" y="106"/>
                  </a:lnTo>
                  <a:lnTo>
                    <a:pt x="81" y="104"/>
                  </a:lnTo>
                  <a:lnTo>
                    <a:pt x="81" y="104"/>
                  </a:lnTo>
                  <a:lnTo>
                    <a:pt x="79" y="104"/>
                  </a:lnTo>
                  <a:lnTo>
                    <a:pt x="79" y="103"/>
                  </a:lnTo>
                  <a:lnTo>
                    <a:pt x="78" y="101"/>
                  </a:lnTo>
                  <a:lnTo>
                    <a:pt x="78" y="101"/>
                  </a:lnTo>
                  <a:lnTo>
                    <a:pt x="78" y="103"/>
                  </a:lnTo>
                  <a:lnTo>
                    <a:pt x="76" y="103"/>
                  </a:lnTo>
                  <a:lnTo>
                    <a:pt x="75" y="103"/>
                  </a:lnTo>
                  <a:lnTo>
                    <a:pt x="73" y="106"/>
                  </a:lnTo>
                  <a:lnTo>
                    <a:pt x="71" y="106"/>
                  </a:lnTo>
                  <a:lnTo>
                    <a:pt x="71" y="104"/>
                  </a:lnTo>
                  <a:lnTo>
                    <a:pt x="70" y="103"/>
                  </a:lnTo>
                  <a:lnTo>
                    <a:pt x="68" y="103"/>
                  </a:lnTo>
                  <a:lnTo>
                    <a:pt x="68" y="103"/>
                  </a:lnTo>
                  <a:lnTo>
                    <a:pt x="68" y="101"/>
                  </a:lnTo>
                  <a:lnTo>
                    <a:pt x="65" y="98"/>
                  </a:lnTo>
                  <a:lnTo>
                    <a:pt x="65" y="98"/>
                  </a:lnTo>
                  <a:lnTo>
                    <a:pt x="65" y="96"/>
                  </a:lnTo>
                  <a:lnTo>
                    <a:pt x="65" y="96"/>
                  </a:lnTo>
                  <a:lnTo>
                    <a:pt x="65" y="96"/>
                  </a:lnTo>
                  <a:lnTo>
                    <a:pt x="62" y="95"/>
                  </a:lnTo>
                  <a:lnTo>
                    <a:pt x="62" y="95"/>
                  </a:lnTo>
                  <a:lnTo>
                    <a:pt x="60" y="95"/>
                  </a:lnTo>
                  <a:lnTo>
                    <a:pt x="60" y="95"/>
                  </a:lnTo>
                  <a:lnTo>
                    <a:pt x="59" y="95"/>
                  </a:lnTo>
                  <a:lnTo>
                    <a:pt x="59" y="93"/>
                  </a:lnTo>
                  <a:lnTo>
                    <a:pt x="57" y="93"/>
                  </a:lnTo>
                  <a:lnTo>
                    <a:pt x="57" y="93"/>
                  </a:lnTo>
                  <a:lnTo>
                    <a:pt x="57" y="93"/>
                  </a:lnTo>
                  <a:lnTo>
                    <a:pt x="57" y="93"/>
                  </a:lnTo>
                  <a:lnTo>
                    <a:pt x="56" y="95"/>
                  </a:lnTo>
                  <a:lnTo>
                    <a:pt x="54" y="95"/>
                  </a:lnTo>
                  <a:lnTo>
                    <a:pt x="54" y="93"/>
                  </a:lnTo>
                  <a:lnTo>
                    <a:pt x="53" y="93"/>
                  </a:lnTo>
                  <a:lnTo>
                    <a:pt x="53" y="91"/>
                  </a:lnTo>
                  <a:lnTo>
                    <a:pt x="51" y="91"/>
                  </a:lnTo>
                  <a:lnTo>
                    <a:pt x="51" y="91"/>
                  </a:lnTo>
                  <a:lnTo>
                    <a:pt x="51" y="91"/>
                  </a:lnTo>
                  <a:lnTo>
                    <a:pt x="53" y="90"/>
                  </a:lnTo>
                  <a:lnTo>
                    <a:pt x="53" y="90"/>
                  </a:lnTo>
                  <a:lnTo>
                    <a:pt x="53" y="88"/>
                  </a:lnTo>
                  <a:lnTo>
                    <a:pt x="53" y="88"/>
                  </a:lnTo>
                  <a:lnTo>
                    <a:pt x="53" y="88"/>
                  </a:lnTo>
                  <a:lnTo>
                    <a:pt x="51" y="88"/>
                  </a:lnTo>
                  <a:lnTo>
                    <a:pt x="49" y="88"/>
                  </a:lnTo>
                  <a:lnTo>
                    <a:pt x="48" y="88"/>
                  </a:lnTo>
                  <a:lnTo>
                    <a:pt x="45" y="87"/>
                  </a:lnTo>
                  <a:lnTo>
                    <a:pt x="41" y="85"/>
                  </a:lnTo>
                  <a:lnTo>
                    <a:pt x="41" y="85"/>
                  </a:lnTo>
                  <a:lnTo>
                    <a:pt x="40" y="85"/>
                  </a:lnTo>
                  <a:lnTo>
                    <a:pt x="41" y="87"/>
                  </a:lnTo>
                  <a:lnTo>
                    <a:pt x="43" y="88"/>
                  </a:lnTo>
                  <a:lnTo>
                    <a:pt x="43" y="90"/>
                  </a:lnTo>
                  <a:lnTo>
                    <a:pt x="41" y="90"/>
                  </a:lnTo>
                  <a:lnTo>
                    <a:pt x="40" y="90"/>
                  </a:lnTo>
                  <a:lnTo>
                    <a:pt x="40" y="91"/>
                  </a:lnTo>
                  <a:lnTo>
                    <a:pt x="38" y="91"/>
                  </a:lnTo>
                  <a:lnTo>
                    <a:pt x="38" y="91"/>
                  </a:lnTo>
                  <a:lnTo>
                    <a:pt x="37" y="91"/>
                  </a:lnTo>
                  <a:lnTo>
                    <a:pt x="37" y="91"/>
                  </a:lnTo>
                  <a:lnTo>
                    <a:pt x="35" y="88"/>
                  </a:lnTo>
                  <a:lnTo>
                    <a:pt x="34" y="87"/>
                  </a:lnTo>
                  <a:lnTo>
                    <a:pt x="34" y="87"/>
                  </a:lnTo>
                  <a:lnTo>
                    <a:pt x="32" y="87"/>
                  </a:lnTo>
                  <a:lnTo>
                    <a:pt x="32" y="87"/>
                  </a:lnTo>
                  <a:lnTo>
                    <a:pt x="30" y="85"/>
                  </a:lnTo>
                  <a:lnTo>
                    <a:pt x="32" y="85"/>
                  </a:lnTo>
                  <a:lnTo>
                    <a:pt x="32" y="85"/>
                  </a:lnTo>
                  <a:lnTo>
                    <a:pt x="34" y="84"/>
                  </a:lnTo>
                  <a:lnTo>
                    <a:pt x="34" y="84"/>
                  </a:lnTo>
                  <a:lnTo>
                    <a:pt x="34" y="84"/>
                  </a:lnTo>
                  <a:lnTo>
                    <a:pt x="34" y="84"/>
                  </a:lnTo>
                  <a:lnTo>
                    <a:pt x="34" y="82"/>
                  </a:lnTo>
                  <a:lnTo>
                    <a:pt x="34" y="82"/>
                  </a:lnTo>
                  <a:lnTo>
                    <a:pt x="32" y="82"/>
                  </a:lnTo>
                  <a:lnTo>
                    <a:pt x="29" y="82"/>
                  </a:lnTo>
                  <a:lnTo>
                    <a:pt x="29" y="82"/>
                  </a:lnTo>
                  <a:lnTo>
                    <a:pt x="27" y="82"/>
                  </a:lnTo>
                  <a:lnTo>
                    <a:pt x="27" y="80"/>
                  </a:lnTo>
                  <a:lnTo>
                    <a:pt x="27" y="80"/>
                  </a:lnTo>
                  <a:lnTo>
                    <a:pt x="26" y="80"/>
                  </a:lnTo>
                  <a:lnTo>
                    <a:pt x="24" y="80"/>
                  </a:lnTo>
                  <a:lnTo>
                    <a:pt x="23" y="79"/>
                  </a:lnTo>
                  <a:lnTo>
                    <a:pt x="21" y="79"/>
                  </a:lnTo>
                  <a:lnTo>
                    <a:pt x="19" y="79"/>
                  </a:lnTo>
                  <a:lnTo>
                    <a:pt x="19" y="79"/>
                  </a:lnTo>
                  <a:lnTo>
                    <a:pt x="18" y="77"/>
                  </a:lnTo>
                  <a:lnTo>
                    <a:pt x="18" y="77"/>
                  </a:lnTo>
                  <a:lnTo>
                    <a:pt x="18" y="76"/>
                  </a:lnTo>
                  <a:lnTo>
                    <a:pt x="15" y="74"/>
                  </a:lnTo>
                  <a:lnTo>
                    <a:pt x="13" y="74"/>
                  </a:lnTo>
                  <a:lnTo>
                    <a:pt x="13" y="74"/>
                  </a:lnTo>
                  <a:lnTo>
                    <a:pt x="13" y="76"/>
                  </a:lnTo>
                  <a:lnTo>
                    <a:pt x="13" y="77"/>
                  </a:lnTo>
                  <a:lnTo>
                    <a:pt x="12" y="77"/>
                  </a:lnTo>
                  <a:lnTo>
                    <a:pt x="12" y="77"/>
                  </a:lnTo>
                  <a:lnTo>
                    <a:pt x="12" y="77"/>
                  </a:lnTo>
                  <a:lnTo>
                    <a:pt x="13" y="74"/>
                  </a:lnTo>
                  <a:lnTo>
                    <a:pt x="13" y="73"/>
                  </a:lnTo>
                  <a:lnTo>
                    <a:pt x="13" y="69"/>
                  </a:lnTo>
                  <a:lnTo>
                    <a:pt x="13" y="68"/>
                  </a:lnTo>
                  <a:lnTo>
                    <a:pt x="13" y="66"/>
                  </a:lnTo>
                  <a:lnTo>
                    <a:pt x="12" y="66"/>
                  </a:lnTo>
                  <a:lnTo>
                    <a:pt x="10" y="65"/>
                  </a:lnTo>
                  <a:lnTo>
                    <a:pt x="10" y="65"/>
                  </a:lnTo>
                  <a:lnTo>
                    <a:pt x="10" y="63"/>
                  </a:lnTo>
                  <a:lnTo>
                    <a:pt x="10" y="62"/>
                  </a:lnTo>
                  <a:lnTo>
                    <a:pt x="8" y="62"/>
                  </a:lnTo>
                  <a:lnTo>
                    <a:pt x="8" y="60"/>
                  </a:lnTo>
                  <a:lnTo>
                    <a:pt x="8" y="58"/>
                  </a:lnTo>
                  <a:lnTo>
                    <a:pt x="8" y="57"/>
                  </a:lnTo>
                  <a:lnTo>
                    <a:pt x="8" y="57"/>
                  </a:lnTo>
                  <a:lnTo>
                    <a:pt x="10" y="55"/>
                  </a:lnTo>
                  <a:lnTo>
                    <a:pt x="10" y="54"/>
                  </a:lnTo>
                  <a:lnTo>
                    <a:pt x="10" y="54"/>
                  </a:lnTo>
                  <a:lnTo>
                    <a:pt x="10" y="54"/>
                  </a:lnTo>
                  <a:lnTo>
                    <a:pt x="8" y="52"/>
                  </a:lnTo>
                  <a:lnTo>
                    <a:pt x="10" y="52"/>
                  </a:lnTo>
                  <a:lnTo>
                    <a:pt x="8" y="51"/>
                  </a:lnTo>
                  <a:lnTo>
                    <a:pt x="8" y="51"/>
                  </a:lnTo>
                  <a:lnTo>
                    <a:pt x="7" y="49"/>
                  </a:lnTo>
                  <a:lnTo>
                    <a:pt x="7" y="49"/>
                  </a:lnTo>
                  <a:lnTo>
                    <a:pt x="7" y="47"/>
                  </a:lnTo>
                  <a:lnTo>
                    <a:pt x="8" y="46"/>
                  </a:lnTo>
                  <a:lnTo>
                    <a:pt x="7" y="43"/>
                  </a:lnTo>
                  <a:lnTo>
                    <a:pt x="2" y="41"/>
                  </a:lnTo>
                  <a:lnTo>
                    <a:pt x="0" y="38"/>
                  </a:lnTo>
                  <a:lnTo>
                    <a:pt x="0" y="38"/>
                  </a:lnTo>
                  <a:lnTo>
                    <a:pt x="2" y="36"/>
                  </a:lnTo>
                  <a:lnTo>
                    <a:pt x="4" y="36"/>
                  </a:lnTo>
                  <a:lnTo>
                    <a:pt x="5" y="35"/>
                  </a:lnTo>
                  <a:lnTo>
                    <a:pt x="5" y="32"/>
                  </a:lnTo>
                  <a:lnTo>
                    <a:pt x="5" y="32"/>
                  </a:lnTo>
                  <a:lnTo>
                    <a:pt x="5" y="30"/>
                  </a:lnTo>
                  <a:lnTo>
                    <a:pt x="4" y="25"/>
                  </a:lnTo>
                  <a:lnTo>
                    <a:pt x="4" y="24"/>
                  </a:lnTo>
                  <a:lnTo>
                    <a:pt x="4" y="22"/>
                  </a:lnTo>
                  <a:lnTo>
                    <a:pt x="4" y="22"/>
                  </a:lnTo>
                  <a:lnTo>
                    <a:pt x="7" y="24"/>
                  </a:lnTo>
                  <a:lnTo>
                    <a:pt x="7" y="24"/>
                  </a:lnTo>
                  <a:lnTo>
                    <a:pt x="7" y="22"/>
                  </a:lnTo>
                  <a:lnTo>
                    <a:pt x="7" y="22"/>
                  </a:lnTo>
                  <a:lnTo>
                    <a:pt x="7" y="21"/>
                  </a:lnTo>
                  <a:lnTo>
                    <a:pt x="7" y="21"/>
                  </a:lnTo>
                  <a:lnTo>
                    <a:pt x="4" y="19"/>
                  </a:lnTo>
                  <a:lnTo>
                    <a:pt x="2" y="19"/>
                  </a:lnTo>
                  <a:lnTo>
                    <a:pt x="2" y="17"/>
                  </a:lnTo>
                  <a:lnTo>
                    <a:pt x="2" y="17"/>
                  </a:lnTo>
                  <a:lnTo>
                    <a:pt x="2" y="17"/>
                  </a:lnTo>
                  <a:lnTo>
                    <a:pt x="5" y="17"/>
                  </a:lnTo>
                  <a:lnTo>
                    <a:pt x="10" y="16"/>
                  </a:lnTo>
                  <a:lnTo>
                    <a:pt x="18" y="14"/>
                  </a:lnTo>
                  <a:lnTo>
                    <a:pt x="27" y="11"/>
                  </a:lnTo>
                  <a:lnTo>
                    <a:pt x="29" y="11"/>
                  </a:lnTo>
                  <a:lnTo>
                    <a:pt x="30" y="11"/>
                  </a:lnTo>
                  <a:lnTo>
                    <a:pt x="32" y="10"/>
                  </a:lnTo>
                  <a:lnTo>
                    <a:pt x="32" y="10"/>
                  </a:lnTo>
                  <a:lnTo>
                    <a:pt x="34" y="8"/>
                  </a:lnTo>
                  <a:lnTo>
                    <a:pt x="37" y="5"/>
                  </a:lnTo>
                  <a:lnTo>
                    <a:pt x="41" y="5"/>
                  </a:lnTo>
                  <a:lnTo>
                    <a:pt x="43" y="3"/>
                  </a:lnTo>
                  <a:lnTo>
                    <a:pt x="46" y="2"/>
                  </a:lnTo>
                  <a:lnTo>
                    <a:pt x="54" y="0"/>
                  </a:lnTo>
                  <a:lnTo>
                    <a:pt x="59" y="0"/>
                  </a:lnTo>
                  <a:lnTo>
                    <a:pt x="6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06" name="Freeform 174"/>
            <p:cNvSpPr>
              <a:spLocks/>
            </p:cNvSpPr>
            <p:nvPr/>
          </p:nvSpPr>
          <p:spPr bwMode="auto">
            <a:xfrm>
              <a:off x="7480309" y="3330206"/>
              <a:ext cx="454169" cy="411286"/>
            </a:xfrm>
            <a:custGeom>
              <a:avLst/>
              <a:gdLst>
                <a:gd name="T0" fmla="*/ 210 w 233"/>
                <a:gd name="T1" fmla="*/ 3 h 211"/>
                <a:gd name="T2" fmla="*/ 218 w 233"/>
                <a:gd name="T3" fmla="*/ 9 h 211"/>
                <a:gd name="T4" fmla="*/ 219 w 233"/>
                <a:gd name="T5" fmla="*/ 17 h 211"/>
                <a:gd name="T6" fmla="*/ 227 w 233"/>
                <a:gd name="T7" fmla="*/ 22 h 211"/>
                <a:gd name="T8" fmla="*/ 233 w 233"/>
                <a:gd name="T9" fmla="*/ 33 h 211"/>
                <a:gd name="T10" fmla="*/ 225 w 233"/>
                <a:gd name="T11" fmla="*/ 37 h 211"/>
                <a:gd name="T12" fmla="*/ 207 w 233"/>
                <a:gd name="T13" fmla="*/ 39 h 211"/>
                <a:gd name="T14" fmla="*/ 189 w 233"/>
                <a:gd name="T15" fmla="*/ 39 h 211"/>
                <a:gd name="T16" fmla="*/ 189 w 233"/>
                <a:gd name="T17" fmla="*/ 47 h 211"/>
                <a:gd name="T18" fmla="*/ 192 w 233"/>
                <a:gd name="T19" fmla="*/ 52 h 211"/>
                <a:gd name="T20" fmla="*/ 192 w 233"/>
                <a:gd name="T21" fmla="*/ 58 h 211"/>
                <a:gd name="T22" fmla="*/ 194 w 233"/>
                <a:gd name="T23" fmla="*/ 66 h 211"/>
                <a:gd name="T24" fmla="*/ 199 w 233"/>
                <a:gd name="T25" fmla="*/ 69 h 211"/>
                <a:gd name="T26" fmla="*/ 208 w 233"/>
                <a:gd name="T27" fmla="*/ 77 h 211"/>
                <a:gd name="T28" fmla="*/ 197 w 233"/>
                <a:gd name="T29" fmla="*/ 86 h 211"/>
                <a:gd name="T30" fmla="*/ 197 w 233"/>
                <a:gd name="T31" fmla="*/ 99 h 211"/>
                <a:gd name="T32" fmla="*/ 189 w 233"/>
                <a:gd name="T33" fmla="*/ 110 h 211"/>
                <a:gd name="T34" fmla="*/ 177 w 233"/>
                <a:gd name="T35" fmla="*/ 124 h 211"/>
                <a:gd name="T36" fmla="*/ 159 w 233"/>
                <a:gd name="T37" fmla="*/ 141 h 211"/>
                <a:gd name="T38" fmla="*/ 142 w 233"/>
                <a:gd name="T39" fmla="*/ 149 h 211"/>
                <a:gd name="T40" fmla="*/ 134 w 233"/>
                <a:gd name="T41" fmla="*/ 146 h 211"/>
                <a:gd name="T42" fmla="*/ 125 w 233"/>
                <a:gd name="T43" fmla="*/ 160 h 211"/>
                <a:gd name="T44" fmla="*/ 134 w 233"/>
                <a:gd name="T45" fmla="*/ 168 h 211"/>
                <a:gd name="T46" fmla="*/ 139 w 233"/>
                <a:gd name="T47" fmla="*/ 181 h 211"/>
                <a:gd name="T48" fmla="*/ 145 w 233"/>
                <a:gd name="T49" fmla="*/ 190 h 211"/>
                <a:gd name="T50" fmla="*/ 147 w 233"/>
                <a:gd name="T51" fmla="*/ 200 h 211"/>
                <a:gd name="T52" fmla="*/ 142 w 233"/>
                <a:gd name="T53" fmla="*/ 203 h 211"/>
                <a:gd name="T54" fmla="*/ 132 w 233"/>
                <a:gd name="T55" fmla="*/ 203 h 211"/>
                <a:gd name="T56" fmla="*/ 118 w 233"/>
                <a:gd name="T57" fmla="*/ 201 h 211"/>
                <a:gd name="T58" fmla="*/ 113 w 233"/>
                <a:gd name="T59" fmla="*/ 203 h 211"/>
                <a:gd name="T60" fmla="*/ 104 w 233"/>
                <a:gd name="T61" fmla="*/ 211 h 211"/>
                <a:gd name="T62" fmla="*/ 98 w 233"/>
                <a:gd name="T63" fmla="*/ 207 h 211"/>
                <a:gd name="T64" fmla="*/ 93 w 233"/>
                <a:gd name="T65" fmla="*/ 201 h 211"/>
                <a:gd name="T66" fmla="*/ 80 w 233"/>
                <a:gd name="T67" fmla="*/ 182 h 211"/>
                <a:gd name="T68" fmla="*/ 79 w 233"/>
                <a:gd name="T69" fmla="*/ 184 h 211"/>
                <a:gd name="T70" fmla="*/ 54 w 233"/>
                <a:gd name="T71" fmla="*/ 187 h 211"/>
                <a:gd name="T72" fmla="*/ 38 w 233"/>
                <a:gd name="T73" fmla="*/ 187 h 211"/>
                <a:gd name="T74" fmla="*/ 19 w 233"/>
                <a:gd name="T75" fmla="*/ 189 h 211"/>
                <a:gd name="T76" fmla="*/ 11 w 233"/>
                <a:gd name="T77" fmla="*/ 182 h 211"/>
                <a:gd name="T78" fmla="*/ 14 w 233"/>
                <a:gd name="T79" fmla="*/ 171 h 211"/>
                <a:gd name="T80" fmla="*/ 25 w 233"/>
                <a:gd name="T81" fmla="*/ 167 h 211"/>
                <a:gd name="T82" fmla="*/ 33 w 233"/>
                <a:gd name="T83" fmla="*/ 160 h 211"/>
                <a:gd name="T84" fmla="*/ 27 w 233"/>
                <a:gd name="T85" fmla="*/ 157 h 211"/>
                <a:gd name="T86" fmla="*/ 27 w 233"/>
                <a:gd name="T87" fmla="*/ 141 h 211"/>
                <a:gd name="T88" fmla="*/ 13 w 233"/>
                <a:gd name="T89" fmla="*/ 135 h 211"/>
                <a:gd name="T90" fmla="*/ 0 w 233"/>
                <a:gd name="T91" fmla="*/ 116 h 211"/>
                <a:gd name="T92" fmla="*/ 47 w 233"/>
                <a:gd name="T93" fmla="*/ 122 h 211"/>
                <a:gd name="T94" fmla="*/ 61 w 233"/>
                <a:gd name="T95" fmla="*/ 119 h 211"/>
                <a:gd name="T96" fmla="*/ 77 w 233"/>
                <a:gd name="T97" fmla="*/ 111 h 211"/>
                <a:gd name="T98" fmla="*/ 82 w 233"/>
                <a:gd name="T99" fmla="*/ 97 h 211"/>
                <a:gd name="T100" fmla="*/ 96 w 233"/>
                <a:gd name="T101" fmla="*/ 92 h 211"/>
                <a:gd name="T102" fmla="*/ 102 w 233"/>
                <a:gd name="T103" fmla="*/ 86 h 211"/>
                <a:gd name="T104" fmla="*/ 113 w 233"/>
                <a:gd name="T105" fmla="*/ 86 h 211"/>
                <a:gd name="T106" fmla="*/ 121 w 233"/>
                <a:gd name="T107" fmla="*/ 74 h 211"/>
                <a:gd name="T108" fmla="*/ 132 w 233"/>
                <a:gd name="T109" fmla="*/ 63 h 211"/>
                <a:gd name="T110" fmla="*/ 136 w 233"/>
                <a:gd name="T111" fmla="*/ 50 h 211"/>
                <a:gd name="T112" fmla="*/ 148 w 233"/>
                <a:gd name="T113" fmla="*/ 44 h 211"/>
                <a:gd name="T114" fmla="*/ 151 w 233"/>
                <a:gd name="T115" fmla="*/ 34 h 211"/>
                <a:gd name="T116" fmla="*/ 154 w 233"/>
                <a:gd name="T117" fmla="*/ 28 h 211"/>
                <a:gd name="T118" fmla="*/ 151 w 233"/>
                <a:gd name="T119" fmla="*/ 18 h 211"/>
                <a:gd name="T120" fmla="*/ 158 w 233"/>
                <a:gd name="T121" fmla="*/ 11 h 211"/>
                <a:gd name="T122" fmla="*/ 170 w 233"/>
                <a:gd name="T123" fmla="*/ 3 h 211"/>
                <a:gd name="T124" fmla="*/ 191 w 233"/>
                <a:gd name="T125" fmla="*/ 3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3" h="211">
                  <a:moveTo>
                    <a:pt x="199" y="0"/>
                  </a:moveTo>
                  <a:lnTo>
                    <a:pt x="200" y="0"/>
                  </a:lnTo>
                  <a:lnTo>
                    <a:pt x="200" y="0"/>
                  </a:lnTo>
                  <a:lnTo>
                    <a:pt x="202" y="1"/>
                  </a:lnTo>
                  <a:lnTo>
                    <a:pt x="202" y="1"/>
                  </a:lnTo>
                  <a:lnTo>
                    <a:pt x="203" y="1"/>
                  </a:lnTo>
                  <a:lnTo>
                    <a:pt x="205" y="1"/>
                  </a:lnTo>
                  <a:lnTo>
                    <a:pt x="207" y="1"/>
                  </a:lnTo>
                  <a:lnTo>
                    <a:pt x="210" y="3"/>
                  </a:lnTo>
                  <a:lnTo>
                    <a:pt x="210" y="3"/>
                  </a:lnTo>
                  <a:lnTo>
                    <a:pt x="210" y="4"/>
                  </a:lnTo>
                  <a:lnTo>
                    <a:pt x="211" y="6"/>
                  </a:lnTo>
                  <a:lnTo>
                    <a:pt x="213" y="4"/>
                  </a:lnTo>
                  <a:lnTo>
                    <a:pt x="213" y="4"/>
                  </a:lnTo>
                  <a:lnTo>
                    <a:pt x="214" y="6"/>
                  </a:lnTo>
                  <a:lnTo>
                    <a:pt x="216" y="6"/>
                  </a:lnTo>
                  <a:lnTo>
                    <a:pt x="216" y="7"/>
                  </a:lnTo>
                  <a:lnTo>
                    <a:pt x="218" y="9"/>
                  </a:lnTo>
                  <a:lnTo>
                    <a:pt x="218" y="9"/>
                  </a:lnTo>
                  <a:lnTo>
                    <a:pt x="218" y="11"/>
                  </a:lnTo>
                  <a:lnTo>
                    <a:pt x="218" y="14"/>
                  </a:lnTo>
                  <a:lnTo>
                    <a:pt x="218" y="15"/>
                  </a:lnTo>
                  <a:lnTo>
                    <a:pt x="218" y="15"/>
                  </a:lnTo>
                  <a:lnTo>
                    <a:pt x="218" y="17"/>
                  </a:lnTo>
                  <a:lnTo>
                    <a:pt x="218" y="17"/>
                  </a:lnTo>
                  <a:lnTo>
                    <a:pt x="219" y="17"/>
                  </a:lnTo>
                  <a:lnTo>
                    <a:pt x="219" y="17"/>
                  </a:lnTo>
                  <a:lnTo>
                    <a:pt x="219" y="18"/>
                  </a:lnTo>
                  <a:lnTo>
                    <a:pt x="221" y="20"/>
                  </a:lnTo>
                  <a:lnTo>
                    <a:pt x="221" y="20"/>
                  </a:lnTo>
                  <a:lnTo>
                    <a:pt x="222" y="20"/>
                  </a:lnTo>
                  <a:lnTo>
                    <a:pt x="224" y="20"/>
                  </a:lnTo>
                  <a:lnTo>
                    <a:pt x="225" y="18"/>
                  </a:lnTo>
                  <a:lnTo>
                    <a:pt x="227" y="18"/>
                  </a:lnTo>
                  <a:lnTo>
                    <a:pt x="227" y="20"/>
                  </a:lnTo>
                  <a:lnTo>
                    <a:pt x="227" y="22"/>
                  </a:lnTo>
                  <a:lnTo>
                    <a:pt x="229" y="22"/>
                  </a:lnTo>
                  <a:lnTo>
                    <a:pt x="230" y="23"/>
                  </a:lnTo>
                  <a:lnTo>
                    <a:pt x="230" y="25"/>
                  </a:lnTo>
                  <a:lnTo>
                    <a:pt x="232" y="26"/>
                  </a:lnTo>
                  <a:lnTo>
                    <a:pt x="232" y="28"/>
                  </a:lnTo>
                  <a:lnTo>
                    <a:pt x="233" y="29"/>
                  </a:lnTo>
                  <a:lnTo>
                    <a:pt x="233" y="29"/>
                  </a:lnTo>
                  <a:lnTo>
                    <a:pt x="233" y="31"/>
                  </a:lnTo>
                  <a:lnTo>
                    <a:pt x="233" y="33"/>
                  </a:lnTo>
                  <a:lnTo>
                    <a:pt x="233" y="34"/>
                  </a:lnTo>
                  <a:lnTo>
                    <a:pt x="232" y="34"/>
                  </a:lnTo>
                  <a:lnTo>
                    <a:pt x="230" y="36"/>
                  </a:lnTo>
                  <a:lnTo>
                    <a:pt x="229" y="36"/>
                  </a:lnTo>
                  <a:lnTo>
                    <a:pt x="229" y="36"/>
                  </a:lnTo>
                  <a:lnTo>
                    <a:pt x="229" y="37"/>
                  </a:lnTo>
                  <a:lnTo>
                    <a:pt x="227" y="37"/>
                  </a:lnTo>
                  <a:lnTo>
                    <a:pt x="225" y="37"/>
                  </a:lnTo>
                  <a:lnTo>
                    <a:pt x="225" y="37"/>
                  </a:lnTo>
                  <a:lnTo>
                    <a:pt x="221" y="39"/>
                  </a:lnTo>
                  <a:lnTo>
                    <a:pt x="219" y="39"/>
                  </a:lnTo>
                  <a:lnTo>
                    <a:pt x="218" y="39"/>
                  </a:lnTo>
                  <a:lnTo>
                    <a:pt x="216" y="40"/>
                  </a:lnTo>
                  <a:lnTo>
                    <a:pt x="214" y="42"/>
                  </a:lnTo>
                  <a:lnTo>
                    <a:pt x="213" y="42"/>
                  </a:lnTo>
                  <a:lnTo>
                    <a:pt x="211" y="40"/>
                  </a:lnTo>
                  <a:lnTo>
                    <a:pt x="208" y="40"/>
                  </a:lnTo>
                  <a:lnTo>
                    <a:pt x="207" y="39"/>
                  </a:lnTo>
                  <a:lnTo>
                    <a:pt x="205" y="39"/>
                  </a:lnTo>
                  <a:lnTo>
                    <a:pt x="203" y="39"/>
                  </a:lnTo>
                  <a:lnTo>
                    <a:pt x="200" y="39"/>
                  </a:lnTo>
                  <a:lnTo>
                    <a:pt x="199" y="37"/>
                  </a:lnTo>
                  <a:lnTo>
                    <a:pt x="197" y="37"/>
                  </a:lnTo>
                  <a:lnTo>
                    <a:pt x="194" y="37"/>
                  </a:lnTo>
                  <a:lnTo>
                    <a:pt x="192" y="37"/>
                  </a:lnTo>
                  <a:lnTo>
                    <a:pt x="191" y="39"/>
                  </a:lnTo>
                  <a:lnTo>
                    <a:pt x="189" y="39"/>
                  </a:lnTo>
                  <a:lnTo>
                    <a:pt x="188" y="40"/>
                  </a:lnTo>
                  <a:lnTo>
                    <a:pt x="188" y="42"/>
                  </a:lnTo>
                  <a:lnTo>
                    <a:pt x="186" y="42"/>
                  </a:lnTo>
                  <a:lnTo>
                    <a:pt x="186" y="44"/>
                  </a:lnTo>
                  <a:lnTo>
                    <a:pt x="186" y="44"/>
                  </a:lnTo>
                  <a:lnTo>
                    <a:pt x="189" y="45"/>
                  </a:lnTo>
                  <a:lnTo>
                    <a:pt x="189" y="45"/>
                  </a:lnTo>
                  <a:lnTo>
                    <a:pt x="189" y="47"/>
                  </a:lnTo>
                  <a:lnTo>
                    <a:pt x="189" y="47"/>
                  </a:lnTo>
                  <a:lnTo>
                    <a:pt x="188" y="48"/>
                  </a:lnTo>
                  <a:lnTo>
                    <a:pt x="188" y="48"/>
                  </a:lnTo>
                  <a:lnTo>
                    <a:pt x="188" y="48"/>
                  </a:lnTo>
                  <a:lnTo>
                    <a:pt x="189" y="50"/>
                  </a:lnTo>
                  <a:lnTo>
                    <a:pt x="191" y="50"/>
                  </a:lnTo>
                  <a:lnTo>
                    <a:pt x="192" y="50"/>
                  </a:lnTo>
                  <a:lnTo>
                    <a:pt x="192" y="50"/>
                  </a:lnTo>
                  <a:lnTo>
                    <a:pt x="192" y="50"/>
                  </a:lnTo>
                  <a:lnTo>
                    <a:pt x="192" y="52"/>
                  </a:lnTo>
                  <a:lnTo>
                    <a:pt x="191" y="52"/>
                  </a:lnTo>
                  <a:lnTo>
                    <a:pt x="189" y="53"/>
                  </a:lnTo>
                  <a:lnTo>
                    <a:pt x="189" y="55"/>
                  </a:lnTo>
                  <a:lnTo>
                    <a:pt x="189" y="55"/>
                  </a:lnTo>
                  <a:lnTo>
                    <a:pt x="189" y="56"/>
                  </a:lnTo>
                  <a:lnTo>
                    <a:pt x="191" y="56"/>
                  </a:lnTo>
                  <a:lnTo>
                    <a:pt x="191" y="56"/>
                  </a:lnTo>
                  <a:lnTo>
                    <a:pt x="192" y="58"/>
                  </a:lnTo>
                  <a:lnTo>
                    <a:pt x="192" y="58"/>
                  </a:lnTo>
                  <a:lnTo>
                    <a:pt x="191" y="59"/>
                  </a:lnTo>
                  <a:lnTo>
                    <a:pt x="191" y="61"/>
                  </a:lnTo>
                  <a:lnTo>
                    <a:pt x="189" y="63"/>
                  </a:lnTo>
                  <a:lnTo>
                    <a:pt x="189" y="63"/>
                  </a:lnTo>
                  <a:lnTo>
                    <a:pt x="189" y="63"/>
                  </a:lnTo>
                  <a:lnTo>
                    <a:pt x="191" y="64"/>
                  </a:lnTo>
                  <a:lnTo>
                    <a:pt x="191" y="64"/>
                  </a:lnTo>
                  <a:lnTo>
                    <a:pt x="192" y="66"/>
                  </a:lnTo>
                  <a:lnTo>
                    <a:pt x="194" y="66"/>
                  </a:lnTo>
                  <a:lnTo>
                    <a:pt x="194" y="66"/>
                  </a:lnTo>
                  <a:lnTo>
                    <a:pt x="194" y="67"/>
                  </a:lnTo>
                  <a:lnTo>
                    <a:pt x="194" y="67"/>
                  </a:lnTo>
                  <a:lnTo>
                    <a:pt x="194" y="69"/>
                  </a:lnTo>
                  <a:lnTo>
                    <a:pt x="194" y="69"/>
                  </a:lnTo>
                  <a:lnTo>
                    <a:pt x="197" y="69"/>
                  </a:lnTo>
                  <a:lnTo>
                    <a:pt x="199" y="70"/>
                  </a:lnTo>
                  <a:lnTo>
                    <a:pt x="199" y="69"/>
                  </a:lnTo>
                  <a:lnTo>
                    <a:pt x="199" y="69"/>
                  </a:lnTo>
                  <a:lnTo>
                    <a:pt x="199" y="72"/>
                  </a:lnTo>
                  <a:lnTo>
                    <a:pt x="199" y="74"/>
                  </a:lnTo>
                  <a:lnTo>
                    <a:pt x="199" y="74"/>
                  </a:lnTo>
                  <a:lnTo>
                    <a:pt x="200" y="75"/>
                  </a:lnTo>
                  <a:lnTo>
                    <a:pt x="203" y="74"/>
                  </a:lnTo>
                  <a:lnTo>
                    <a:pt x="205" y="75"/>
                  </a:lnTo>
                  <a:lnTo>
                    <a:pt x="208" y="75"/>
                  </a:lnTo>
                  <a:lnTo>
                    <a:pt x="208" y="77"/>
                  </a:lnTo>
                  <a:lnTo>
                    <a:pt x="208" y="77"/>
                  </a:lnTo>
                  <a:lnTo>
                    <a:pt x="208" y="78"/>
                  </a:lnTo>
                  <a:lnTo>
                    <a:pt x="208" y="80"/>
                  </a:lnTo>
                  <a:lnTo>
                    <a:pt x="207" y="80"/>
                  </a:lnTo>
                  <a:lnTo>
                    <a:pt x="205" y="80"/>
                  </a:lnTo>
                  <a:lnTo>
                    <a:pt x="200" y="83"/>
                  </a:lnTo>
                  <a:lnTo>
                    <a:pt x="199" y="83"/>
                  </a:lnTo>
                  <a:lnTo>
                    <a:pt x="197" y="85"/>
                  </a:lnTo>
                  <a:lnTo>
                    <a:pt x="197" y="86"/>
                  </a:lnTo>
                  <a:lnTo>
                    <a:pt x="197" y="86"/>
                  </a:lnTo>
                  <a:lnTo>
                    <a:pt x="199" y="89"/>
                  </a:lnTo>
                  <a:lnTo>
                    <a:pt x="199" y="91"/>
                  </a:lnTo>
                  <a:lnTo>
                    <a:pt x="197" y="94"/>
                  </a:lnTo>
                  <a:lnTo>
                    <a:pt x="197" y="94"/>
                  </a:lnTo>
                  <a:lnTo>
                    <a:pt x="197" y="96"/>
                  </a:lnTo>
                  <a:lnTo>
                    <a:pt x="199" y="96"/>
                  </a:lnTo>
                  <a:lnTo>
                    <a:pt x="199" y="97"/>
                  </a:lnTo>
                  <a:lnTo>
                    <a:pt x="199" y="97"/>
                  </a:lnTo>
                  <a:lnTo>
                    <a:pt x="197" y="99"/>
                  </a:lnTo>
                  <a:lnTo>
                    <a:pt x="195" y="99"/>
                  </a:lnTo>
                  <a:lnTo>
                    <a:pt x="194" y="99"/>
                  </a:lnTo>
                  <a:lnTo>
                    <a:pt x="192" y="102"/>
                  </a:lnTo>
                  <a:lnTo>
                    <a:pt x="189" y="105"/>
                  </a:lnTo>
                  <a:lnTo>
                    <a:pt x="188" y="107"/>
                  </a:lnTo>
                  <a:lnTo>
                    <a:pt x="188" y="107"/>
                  </a:lnTo>
                  <a:lnTo>
                    <a:pt x="188" y="108"/>
                  </a:lnTo>
                  <a:lnTo>
                    <a:pt x="189" y="108"/>
                  </a:lnTo>
                  <a:lnTo>
                    <a:pt x="189" y="110"/>
                  </a:lnTo>
                  <a:lnTo>
                    <a:pt x="188" y="111"/>
                  </a:lnTo>
                  <a:lnTo>
                    <a:pt x="186" y="111"/>
                  </a:lnTo>
                  <a:lnTo>
                    <a:pt x="184" y="113"/>
                  </a:lnTo>
                  <a:lnTo>
                    <a:pt x="181" y="115"/>
                  </a:lnTo>
                  <a:lnTo>
                    <a:pt x="181" y="115"/>
                  </a:lnTo>
                  <a:lnTo>
                    <a:pt x="180" y="118"/>
                  </a:lnTo>
                  <a:lnTo>
                    <a:pt x="178" y="119"/>
                  </a:lnTo>
                  <a:lnTo>
                    <a:pt x="178" y="121"/>
                  </a:lnTo>
                  <a:lnTo>
                    <a:pt x="177" y="124"/>
                  </a:lnTo>
                  <a:lnTo>
                    <a:pt x="175" y="127"/>
                  </a:lnTo>
                  <a:lnTo>
                    <a:pt x="173" y="129"/>
                  </a:lnTo>
                  <a:lnTo>
                    <a:pt x="170" y="130"/>
                  </a:lnTo>
                  <a:lnTo>
                    <a:pt x="166" y="133"/>
                  </a:lnTo>
                  <a:lnTo>
                    <a:pt x="166" y="133"/>
                  </a:lnTo>
                  <a:lnTo>
                    <a:pt x="164" y="137"/>
                  </a:lnTo>
                  <a:lnTo>
                    <a:pt x="164" y="138"/>
                  </a:lnTo>
                  <a:lnTo>
                    <a:pt x="162" y="140"/>
                  </a:lnTo>
                  <a:lnTo>
                    <a:pt x="159" y="141"/>
                  </a:lnTo>
                  <a:lnTo>
                    <a:pt x="159" y="144"/>
                  </a:lnTo>
                  <a:lnTo>
                    <a:pt x="159" y="146"/>
                  </a:lnTo>
                  <a:lnTo>
                    <a:pt x="156" y="146"/>
                  </a:lnTo>
                  <a:lnTo>
                    <a:pt x="154" y="146"/>
                  </a:lnTo>
                  <a:lnTo>
                    <a:pt x="150" y="148"/>
                  </a:lnTo>
                  <a:lnTo>
                    <a:pt x="148" y="148"/>
                  </a:lnTo>
                  <a:lnTo>
                    <a:pt x="145" y="149"/>
                  </a:lnTo>
                  <a:lnTo>
                    <a:pt x="143" y="149"/>
                  </a:lnTo>
                  <a:lnTo>
                    <a:pt x="142" y="149"/>
                  </a:lnTo>
                  <a:lnTo>
                    <a:pt x="142" y="148"/>
                  </a:lnTo>
                  <a:lnTo>
                    <a:pt x="140" y="148"/>
                  </a:lnTo>
                  <a:lnTo>
                    <a:pt x="140" y="146"/>
                  </a:lnTo>
                  <a:lnTo>
                    <a:pt x="140" y="144"/>
                  </a:lnTo>
                  <a:lnTo>
                    <a:pt x="139" y="144"/>
                  </a:lnTo>
                  <a:lnTo>
                    <a:pt x="137" y="144"/>
                  </a:lnTo>
                  <a:lnTo>
                    <a:pt x="136" y="144"/>
                  </a:lnTo>
                  <a:lnTo>
                    <a:pt x="136" y="146"/>
                  </a:lnTo>
                  <a:lnTo>
                    <a:pt x="134" y="146"/>
                  </a:lnTo>
                  <a:lnTo>
                    <a:pt x="134" y="148"/>
                  </a:lnTo>
                  <a:lnTo>
                    <a:pt x="132" y="149"/>
                  </a:lnTo>
                  <a:lnTo>
                    <a:pt x="131" y="152"/>
                  </a:lnTo>
                  <a:lnTo>
                    <a:pt x="128" y="155"/>
                  </a:lnTo>
                  <a:lnTo>
                    <a:pt x="126" y="155"/>
                  </a:lnTo>
                  <a:lnTo>
                    <a:pt x="126" y="157"/>
                  </a:lnTo>
                  <a:lnTo>
                    <a:pt x="126" y="157"/>
                  </a:lnTo>
                  <a:lnTo>
                    <a:pt x="125" y="159"/>
                  </a:lnTo>
                  <a:lnTo>
                    <a:pt x="125" y="160"/>
                  </a:lnTo>
                  <a:lnTo>
                    <a:pt x="125" y="163"/>
                  </a:lnTo>
                  <a:lnTo>
                    <a:pt x="125" y="163"/>
                  </a:lnTo>
                  <a:lnTo>
                    <a:pt x="125" y="165"/>
                  </a:lnTo>
                  <a:lnTo>
                    <a:pt x="126" y="165"/>
                  </a:lnTo>
                  <a:lnTo>
                    <a:pt x="128" y="167"/>
                  </a:lnTo>
                  <a:lnTo>
                    <a:pt x="131" y="167"/>
                  </a:lnTo>
                  <a:lnTo>
                    <a:pt x="132" y="167"/>
                  </a:lnTo>
                  <a:lnTo>
                    <a:pt x="134" y="167"/>
                  </a:lnTo>
                  <a:lnTo>
                    <a:pt x="134" y="168"/>
                  </a:lnTo>
                  <a:lnTo>
                    <a:pt x="134" y="168"/>
                  </a:lnTo>
                  <a:lnTo>
                    <a:pt x="134" y="170"/>
                  </a:lnTo>
                  <a:lnTo>
                    <a:pt x="134" y="173"/>
                  </a:lnTo>
                  <a:lnTo>
                    <a:pt x="132" y="174"/>
                  </a:lnTo>
                  <a:lnTo>
                    <a:pt x="132" y="176"/>
                  </a:lnTo>
                  <a:lnTo>
                    <a:pt x="132" y="178"/>
                  </a:lnTo>
                  <a:lnTo>
                    <a:pt x="136" y="181"/>
                  </a:lnTo>
                  <a:lnTo>
                    <a:pt x="137" y="181"/>
                  </a:lnTo>
                  <a:lnTo>
                    <a:pt x="139" y="181"/>
                  </a:lnTo>
                  <a:lnTo>
                    <a:pt x="139" y="181"/>
                  </a:lnTo>
                  <a:lnTo>
                    <a:pt x="140" y="181"/>
                  </a:lnTo>
                  <a:lnTo>
                    <a:pt x="140" y="181"/>
                  </a:lnTo>
                  <a:lnTo>
                    <a:pt x="140" y="181"/>
                  </a:lnTo>
                  <a:lnTo>
                    <a:pt x="142" y="181"/>
                  </a:lnTo>
                  <a:lnTo>
                    <a:pt x="142" y="184"/>
                  </a:lnTo>
                  <a:lnTo>
                    <a:pt x="142" y="185"/>
                  </a:lnTo>
                  <a:lnTo>
                    <a:pt x="143" y="189"/>
                  </a:lnTo>
                  <a:lnTo>
                    <a:pt x="145" y="190"/>
                  </a:lnTo>
                  <a:lnTo>
                    <a:pt x="145" y="193"/>
                  </a:lnTo>
                  <a:lnTo>
                    <a:pt x="147" y="195"/>
                  </a:lnTo>
                  <a:lnTo>
                    <a:pt x="147" y="196"/>
                  </a:lnTo>
                  <a:lnTo>
                    <a:pt x="147" y="196"/>
                  </a:lnTo>
                  <a:lnTo>
                    <a:pt x="145" y="196"/>
                  </a:lnTo>
                  <a:lnTo>
                    <a:pt x="145" y="198"/>
                  </a:lnTo>
                  <a:lnTo>
                    <a:pt x="147" y="198"/>
                  </a:lnTo>
                  <a:lnTo>
                    <a:pt x="145" y="198"/>
                  </a:lnTo>
                  <a:lnTo>
                    <a:pt x="147" y="200"/>
                  </a:lnTo>
                  <a:lnTo>
                    <a:pt x="147" y="200"/>
                  </a:lnTo>
                  <a:lnTo>
                    <a:pt x="147" y="200"/>
                  </a:lnTo>
                  <a:lnTo>
                    <a:pt x="147" y="201"/>
                  </a:lnTo>
                  <a:lnTo>
                    <a:pt x="145" y="201"/>
                  </a:lnTo>
                  <a:lnTo>
                    <a:pt x="145" y="201"/>
                  </a:lnTo>
                  <a:lnTo>
                    <a:pt x="143" y="203"/>
                  </a:lnTo>
                  <a:lnTo>
                    <a:pt x="143" y="203"/>
                  </a:lnTo>
                  <a:lnTo>
                    <a:pt x="142" y="203"/>
                  </a:lnTo>
                  <a:lnTo>
                    <a:pt x="142" y="203"/>
                  </a:lnTo>
                  <a:lnTo>
                    <a:pt x="140" y="201"/>
                  </a:lnTo>
                  <a:lnTo>
                    <a:pt x="140" y="201"/>
                  </a:lnTo>
                  <a:lnTo>
                    <a:pt x="140" y="200"/>
                  </a:lnTo>
                  <a:lnTo>
                    <a:pt x="140" y="200"/>
                  </a:lnTo>
                  <a:lnTo>
                    <a:pt x="139" y="200"/>
                  </a:lnTo>
                  <a:lnTo>
                    <a:pt x="136" y="201"/>
                  </a:lnTo>
                  <a:lnTo>
                    <a:pt x="132" y="201"/>
                  </a:lnTo>
                  <a:lnTo>
                    <a:pt x="132" y="203"/>
                  </a:lnTo>
                  <a:lnTo>
                    <a:pt x="132" y="203"/>
                  </a:lnTo>
                  <a:lnTo>
                    <a:pt x="131" y="204"/>
                  </a:lnTo>
                  <a:lnTo>
                    <a:pt x="129" y="204"/>
                  </a:lnTo>
                  <a:lnTo>
                    <a:pt x="128" y="204"/>
                  </a:lnTo>
                  <a:lnTo>
                    <a:pt x="126" y="203"/>
                  </a:lnTo>
                  <a:lnTo>
                    <a:pt x="125" y="203"/>
                  </a:lnTo>
                  <a:lnTo>
                    <a:pt x="123" y="203"/>
                  </a:lnTo>
                  <a:lnTo>
                    <a:pt x="121" y="203"/>
                  </a:lnTo>
                  <a:lnTo>
                    <a:pt x="118" y="203"/>
                  </a:lnTo>
                  <a:lnTo>
                    <a:pt x="118" y="201"/>
                  </a:lnTo>
                  <a:lnTo>
                    <a:pt x="117" y="203"/>
                  </a:lnTo>
                  <a:lnTo>
                    <a:pt x="115" y="201"/>
                  </a:lnTo>
                  <a:lnTo>
                    <a:pt x="115" y="203"/>
                  </a:lnTo>
                  <a:lnTo>
                    <a:pt x="115" y="203"/>
                  </a:lnTo>
                  <a:lnTo>
                    <a:pt x="115" y="201"/>
                  </a:lnTo>
                  <a:lnTo>
                    <a:pt x="113" y="201"/>
                  </a:lnTo>
                  <a:lnTo>
                    <a:pt x="113" y="201"/>
                  </a:lnTo>
                  <a:lnTo>
                    <a:pt x="113" y="201"/>
                  </a:lnTo>
                  <a:lnTo>
                    <a:pt x="113" y="203"/>
                  </a:lnTo>
                  <a:lnTo>
                    <a:pt x="113" y="207"/>
                  </a:lnTo>
                  <a:lnTo>
                    <a:pt x="112" y="207"/>
                  </a:lnTo>
                  <a:lnTo>
                    <a:pt x="110" y="207"/>
                  </a:lnTo>
                  <a:lnTo>
                    <a:pt x="109" y="207"/>
                  </a:lnTo>
                  <a:lnTo>
                    <a:pt x="107" y="207"/>
                  </a:lnTo>
                  <a:lnTo>
                    <a:pt x="106" y="207"/>
                  </a:lnTo>
                  <a:lnTo>
                    <a:pt x="106" y="209"/>
                  </a:lnTo>
                  <a:lnTo>
                    <a:pt x="106" y="209"/>
                  </a:lnTo>
                  <a:lnTo>
                    <a:pt x="104" y="211"/>
                  </a:lnTo>
                  <a:lnTo>
                    <a:pt x="104" y="209"/>
                  </a:lnTo>
                  <a:lnTo>
                    <a:pt x="104" y="209"/>
                  </a:lnTo>
                  <a:lnTo>
                    <a:pt x="102" y="209"/>
                  </a:lnTo>
                  <a:lnTo>
                    <a:pt x="102" y="209"/>
                  </a:lnTo>
                  <a:lnTo>
                    <a:pt x="101" y="207"/>
                  </a:lnTo>
                  <a:lnTo>
                    <a:pt x="101" y="209"/>
                  </a:lnTo>
                  <a:lnTo>
                    <a:pt x="98" y="209"/>
                  </a:lnTo>
                  <a:lnTo>
                    <a:pt x="98" y="207"/>
                  </a:lnTo>
                  <a:lnTo>
                    <a:pt x="98" y="207"/>
                  </a:lnTo>
                  <a:lnTo>
                    <a:pt x="96" y="207"/>
                  </a:lnTo>
                  <a:lnTo>
                    <a:pt x="96" y="207"/>
                  </a:lnTo>
                  <a:lnTo>
                    <a:pt x="95" y="206"/>
                  </a:lnTo>
                  <a:lnTo>
                    <a:pt x="95" y="206"/>
                  </a:lnTo>
                  <a:lnTo>
                    <a:pt x="95" y="206"/>
                  </a:lnTo>
                  <a:lnTo>
                    <a:pt x="93" y="204"/>
                  </a:lnTo>
                  <a:lnTo>
                    <a:pt x="93" y="203"/>
                  </a:lnTo>
                  <a:lnTo>
                    <a:pt x="93" y="203"/>
                  </a:lnTo>
                  <a:lnTo>
                    <a:pt x="93" y="201"/>
                  </a:lnTo>
                  <a:lnTo>
                    <a:pt x="91" y="195"/>
                  </a:lnTo>
                  <a:lnTo>
                    <a:pt x="90" y="195"/>
                  </a:lnTo>
                  <a:lnTo>
                    <a:pt x="84" y="193"/>
                  </a:lnTo>
                  <a:lnTo>
                    <a:pt x="84" y="192"/>
                  </a:lnTo>
                  <a:lnTo>
                    <a:pt x="84" y="189"/>
                  </a:lnTo>
                  <a:lnTo>
                    <a:pt x="84" y="187"/>
                  </a:lnTo>
                  <a:lnTo>
                    <a:pt x="82" y="185"/>
                  </a:lnTo>
                  <a:lnTo>
                    <a:pt x="82" y="184"/>
                  </a:lnTo>
                  <a:lnTo>
                    <a:pt x="80" y="182"/>
                  </a:lnTo>
                  <a:lnTo>
                    <a:pt x="79" y="182"/>
                  </a:lnTo>
                  <a:lnTo>
                    <a:pt x="77" y="182"/>
                  </a:lnTo>
                  <a:lnTo>
                    <a:pt x="76" y="182"/>
                  </a:lnTo>
                  <a:lnTo>
                    <a:pt x="76" y="184"/>
                  </a:lnTo>
                  <a:lnTo>
                    <a:pt x="79" y="184"/>
                  </a:lnTo>
                  <a:lnTo>
                    <a:pt x="80" y="184"/>
                  </a:lnTo>
                  <a:lnTo>
                    <a:pt x="80" y="184"/>
                  </a:lnTo>
                  <a:lnTo>
                    <a:pt x="80" y="184"/>
                  </a:lnTo>
                  <a:lnTo>
                    <a:pt x="79" y="184"/>
                  </a:lnTo>
                  <a:lnTo>
                    <a:pt x="77" y="184"/>
                  </a:lnTo>
                  <a:lnTo>
                    <a:pt x="72" y="184"/>
                  </a:lnTo>
                  <a:lnTo>
                    <a:pt x="69" y="185"/>
                  </a:lnTo>
                  <a:lnTo>
                    <a:pt x="65" y="185"/>
                  </a:lnTo>
                  <a:lnTo>
                    <a:pt x="60" y="185"/>
                  </a:lnTo>
                  <a:lnTo>
                    <a:pt x="57" y="187"/>
                  </a:lnTo>
                  <a:lnTo>
                    <a:pt x="55" y="189"/>
                  </a:lnTo>
                  <a:lnTo>
                    <a:pt x="54" y="189"/>
                  </a:lnTo>
                  <a:lnTo>
                    <a:pt x="54" y="187"/>
                  </a:lnTo>
                  <a:lnTo>
                    <a:pt x="47" y="185"/>
                  </a:lnTo>
                  <a:lnTo>
                    <a:pt x="47" y="185"/>
                  </a:lnTo>
                  <a:lnTo>
                    <a:pt x="46" y="185"/>
                  </a:lnTo>
                  <a:lnTo>
                    <a:pt x="44" y="185"/>
                  </a:lnTo>
                  <a:lnTo>
                    <a:pt x="44" y="185"/>
                  </a:lnTo>
                  <a:lnTo>
                    <a:pt x="41" y="185"/>
                  </a:lnTo>
                  <a:lnTo>
                    <a:pt x="38" y="185"/>
                  </a:lnTo>
                  <a:lnTo>
                    <a:pt x="38" y="187"/>
                  </a:lnTo>
                  <a:lnTo>
                    <a:pt x="38" y="187"/>
                  </a:lnTo>
                  <a:lnTo>
                    <a:pt x="35" y="187"/>
                  </a:lnTo>
                  <a:lnTo>
                    <a:pt x="33" y="187"/>
                  </a:lnTo>
                  <a:lnTo>
                    <a:pt x="30" y="187"/>
                  </a:lnTo>
                  <a:lnTo>
                    <a:pt x="25" y="187"/>
                  </a:lnTo>
                  <a:lnTo>
                    <a:pt x="24" y="187"/>
                  </a:lnTo>
                  <a:lnTo>
                    <a:pt x="22" y="189"/>
                  </a:lnTo>
                  <a:lnTo>
                    <a:pt x="22" y="189"/>
                  </a:lnTo>
                  <a:lnTo>
                    <a:pt x="20" y="189"/>
                  </a:lnTo>
                  <a:lnTo>
                    <a:pt x="19" y="189"/>
                  </a:lnTo>
                  <a:lnTo>
                    <a:pt x="19" y="187"/>
                  </a:lnTo>
                  <a:lnTo>
                    <a:pt x="19" y="187"/>
                  </a:lnTo>
                  <a:lnTo>
                    <a:pt x="17" y="189"/>
                  </a:lnTo>
                  <a:lnTo>
                    <a:pt x="14" y="189"/>
                  </a:lnTo>
                  <a:lnTo>
                    <a:pt x="13" y="189"/>
                  </a:lnTo>
                  <a:lnTo>
                    <a:pt x="9" y="189"/>
                  </a:lnTo>
                  <a:lnTo>
                    <a:pt x="9" y="189"/>
                  </a:lnTo>
                  <a:lnTo>
                    <a:pt x="11" y="187"/>
                  </a:lnTo>
                  <a:lnTo>
                    <a:pt x="11" y="182"/>
                  </a:lnTo>
                  <a:lnTo>
                    <a:pt x="11" y="181"/>
                  </a:lnTo>
                  <a:lnTo>
                    <a:pt x="11" y="179"/>
                  </a:lnTo>
                  <a:lnTo>
                    <a:pt x="11" y="179"/>
                  </a:lnTo>
                  <a:lnTo>
                    <a:pt x="13" y="179"/>
                  </a:lnTo>
                  <a:lnTo>
                    <a:pt x="13" y="178"/>
                  </a:lnTo>
                  <a:lnTo>
                    <a:pt x="13" y="176"/>
                  </a:lnTo>
                  <a:lnTo>
                    <a:pt x="13" y="173"/>
                  </a:lnTo>
                  <a:lnTo>
                    <a:pt x="14" y="173"/>
                  </a:lnTo>
                  <a:lnTo>
                    <a:pt x="14" y="171"/>
                  </a:lnTo>
                  <a:lnTo>
                    <a:pt x="17" y="171"/>
                  </a:lnTo>
                  <a:lnTo>
                    <a:pt x="17" y="170"/>
                  </a:lnTo>
                  <a:lnTo>
                    <a:pt x="19" y="170"/>
                  </a:lnTo>
                  <a:lnTo>
                    <a:pt x="19" y="170"/>
                  </a:lnTo>
                  <a:lnTo>
                    <a:pt x="20" y="170"/>
                  </a:lnTo>
                  <a:lnTo>
                    <a:pt x="20" y="168"/>
                  </a:lnTo>
                  <a:lnTo>
                    <a:pt x="22" y="167"/>
                  </a:lnTo>
                  <a:lnTo>
                    <a:pt x="22" y="167"/>
                  </a:lnTo>
                  <a:lnTo>
                    <a:pt x="25" y="167"/>
                  </a:lnTo>
                  <a:lnTo>
                    <a:pt x="27" y="167"/>
                  </a:lnTo>
                  <a:lnTo>
                    <a:pt x="27" y="165"/>
                  </a:lnTo>
                  <a:lnTo>
                    <a:pt x="31" y="167"/>
                  </a:lnTo>
                  <a:lnTo>
                    <a:pt x="33" y="165"/>
                  </a:lnTo>
                  <a:lnTo>
                    <a:pt x="33" y="165"/>
                  </a:lnTo>
                  <a:lnTo>
                    <a:pt x="33" y="163"/>
                  </a:lnTo>
                  <a:lnTo>
                    <a:pt x="35" y="162"/>
                  </a:lnTo>
                  <a:lnTo>
                    <a:pt x="35" y="162"/>
                  </a:lnTo>
                  <a:lnTo>
                    <a:pt x="33" y="160"/>
                  </a:lnTo>
                  <a:lnTo>
                    <a:pt x="35" y="159"/>
                  </a:lnTo>
                  <a:lnTo>
                    <a:pt x="35" y="159"/>
                  </a:lnTo>
                  <a:lnTo>
                    <a:pt x="35" y="157"/>
                  </a:lnTo>
                  <a:lnTo>
                    <a:pt x="35" y="157"/>
                  </a:lnTo>
                  <a:lnTo>
                    <a:pt x="33" y="157"/>
                  </a:lnTo>
                  <a:lnTo>
                    <a:pt x="33" y="157"/>
                  </a:lnTo>
                  <a:lnTo>
                    <a:pt x="30" y="157"/>
                  </a:lnTo>
                  <a:lnTo>
                    <a:pt x="28" y="157"/>
                  </a:lnTo>
                  <a:lnTo>
                    <a:pt x="27" y="157"/>
                  </a:lnTo>
                  <a:lnTo>
                    <a:pt x="27" y="155"/>
                  </a:lnTo>
                  <a:lnTo>
                    <a:pt x="27" y="155"/>
                  </a:lnTo>
                  <a:lnTo>
                    <a:pt x="27" y="154"/>
                  </a:lnTo>
                  <a:lnTo>
                    <a:pt x="28" y="154"/>
                  </a:lnTo>
                  <a:lnTo>
                    <a:pt x="28" y="152"/>
                  </a:lnTo>
                  <a:lnTo>
                    <a:pt x="27" y="148"/>
                  </a:lnTo>
                  <a:lnTo>
                    <a:pt x="27" y="144"/>
                  </a:lnTo>
                  <a:lnTo>
                    <a:pt x="27" y="141"/>
                  </a:lnTo>
                  <a:lnTo>
                    <a:pt x="27" y="141"/>
                  </a:lnTo>
                  <a:lnTo>
                    <a:pt x="27" y="141"/>
                  </a:lnTo>
                  <a:lnTo>
                    <a:pt x="27" y="141"/>
                  </a:lnTo>
                  <a:lnTo>
                    <a:pt x="24" y="141"/>
                  </a:lnTo>
                  <a:lnTo>
                    <a:pt x="22" y="140"/>
                  </a:lnTo>
                  <a:lnTo>
                    <a:pt x="20" y="138"/>
                  </a:lnTo>
                  <a:lnTo>
                    <a:pt x="17" y="137"/>
                  </a:lnTo>
                  <a:lnTo>
                    <a:pt x="16" y="137"/>
                  </a:lnTo>
                  <a:lnTo>
                    <a:pt x="14" y="137"/>
                  </a:lnTo>
                  <a:lnTo>
                    <a:pt x="13" y="135"/>
                  </a:lnTo>
                  <a:lnTo>
                    <a:pt x="11" y="132"/>
                  </a:lnTo>
                  <a:lnTo>
                    <a:pt x="9" y="132"/>
                  </a:lnTo>
                  <a:lnTo>
                    <a:pt x="9" y="129"/>
                  </a:lnTo>
                  <a:lnTo>
                    <a:pt x="6" y="126"/>
                  </a:lnTo>
                  <a:lnTo>
                    <a:pt x="6" y="124"/>
                  </a:lnTo>
                  <a:lnTo>
                    <a:pt x="6" y="124"/>
                  </a:lnTo>
                  <a:lnTo>
                    <a:pt x="3" y="121"/>
                  </a:lnTo>
                  <a:lnTo>
                    <a:pt x="2" y="119"/>
                  </a:lnTo>
                  <a:lnTo>
                    <a:pt x="0" y="116"/>
                  </a:lnTo>
                  <a:lnTo>
                    <a:pt x="5" y="118"/>
                  </a:lnTo>
                  <a:lnTo>
                    <a:pt x="9" y="119"/>
                  </a:lnTo>
                  <a:lnTo>
                    <a:pt x="16" y="121"/>
                  </a:lnTo>
                  <a:lnTo>
                    <a:pt x="22" y="122"/>
                  </a:lnTo>
                  <a:lnTo>
                    <a:pt x="24" y="122"/>
                  </a:lnTo>
                  <a:lnTo>
                    <a:pt x="39" y="121"/>
                  </a:lnTo>
                  <a:lnTo>
                    <a:pt x="44" y="122"/>
                  </a:lnTo>
                  <a:lnTo>
                    <a:pt x="46" y="122"/>
                  </a:lnTo>
                  <a:lnTo>
                    <a:pt x="47" y="122"/>
                  </a:lnTo>
                  <a:lnTo>
                    <a:pt x="47" y="122"/>
                  </a:lnTo>
                  <a:lnTo>
                    <a:pt x="49" y="121"/>
                  </a:lnTo>
                  <a:lnTo>
                    <a:pt x="50" y="121"/>
                  </a:lnTo>
                  <a:lnTo>
                    <a:pt x="52" y="121"/>
                  </a:lnTo>
                  <a:lnTo>
                    <a:pt x="55" y="121"/>
                  </a:lnTo>
                  <a:lnTo>
                    <a:pt x="57" y="121"/>
                  </a:lnTo>
                  <a:lnTo>
                    <a:pt x="58" y="121"/>
                  </a:lnTo>
                  <a:lnTo>
                    <a:pt x="61" y="121"/>
                  </a:lnTo>
                  <a:lnTo>
                    <a:pt x="61" y="119"/>
                  </a:lnTo>
                  <a:lnTo>
                    <a:pt x="66" y="119"/>
                  </a:lnTo>
                  <a:lnTo>
                    <a:pt x="69" y="118"/>
                  </a:lnTo>
                  <a:lnTo>
                    <a:pt x="74" y="116"/>
                  </a:lnTo>
                  <a:lnTo>
                    <a:pt x="76" y="116"/>
                  </a:lnTo>
                  <a:lnTo>
                    <a:pt x="77" y="116"/>
                  </a:lnTo>
                  <a:lnTo>
                    <a:pt x="77" y="115"/>
                  </a:lnTo>
                  <a:lnTo>
                    <a:pt x="79" y="115"/>
                  </a:lnTo>
                  <a:lnTo>
                    <a:pt x="77" y="113"/>
                  </a:lnTo>
                  <a:lnTo>
                    <a:pt x="77" y="111"/>
                  </a:lnTo>
                  <a:lnTo>
                    <a:pt x="77" y="110"/>
                  </a:lnTo>
                  <a:lnTo>
                    <a:pt x="79" y="108"/>
                  </a:lnTo>
                  <a:lnTo>
                    <a:pt x="79" y="105"/>
                  </a:lnTo>
                  <a:lnTo>
                    <a:pt x="77" y="104"/>
                  </a:lnTo>
                  <a:lnTo>
                    <a:pt x="79" y="100"/>
                  </a:lnTo>
                  <a:lnTo>
                    <a:pt x="79" y="99"/>
                  </a:lnTo>
                  <a:lnTo>
                    <a:pt x="80" y="99"/>
                  </a:lnTo>
                  <a:lnTo>
                    <a:pt x="82" y="97"/>
                  </a:lnTo>
                  <a:lnTo>
                    <a:pt x="82" y="97"/>
                  </a:lnTo>
                  <a:lnTo>
                    <a:pt x="84" y="97"/>
                  </a:lnTo>
                  <a:lnTo>
                    <a:pt x="85" y="94"/>
                  </a:lnTo>
                  <a:lnTo>
                    <a:pt x="85" y="94"/>
                  </a:lnTo>
                  <a:lnTo>
                    <a:pt x="87" y="92"/>
                  </a:lnTo>
                  <a:lnTo>
                    <a:pt x="88" y="92"/>
                  </a:lnTo>
                  <a:lnTo>
                    <a:pt x="90" y="94"/>
                  </a:lnTo>
                  <a:lnTo>
                    <a:pt x="93" y="94"/>
                  </a:lnTo>
                  <a:lnTo>
                    <a:pt x="95" y="94"/>
                  </a:lnTo>
                  <a:lnTo>
                    <a:pt x="96" y="92"/>
                  </a:lnTo>
                  <a:lnTo>
                    <a:pt x="98" y="92"/>
                  </a:lnTo>
                  <a:lnTo>
                    <a:pt x="99" y="92"/>
                  </a:lnTo>
                  <a:lnTo>
                    <a:pt x="99" y="91"/>
                  </a:lnTo>
                  <a:lnTo>
                    <a:pt x="98" y="91"/>
                  </a:lnTo>
                  <a:lnTo>
                    <a:pt x="98" y="91"/>
                  </a:lnTo>
                  <a:lnTo>
                    <a:pt x="96" y="89"/>
                  </a:lnTo>
                  <a:lnTo>
                    <a:pt x="98" y="89"/>
                  </a:lnTo>
                  <a:lnTo>
                    <a:pt x="99" y="89"/>
                  </a:lnTo>
                  <a:lnTo>
                    <a:pt x="102" y="86"/>
                  </a:lnTo>
                  <a:lnTo>
                    <a:pt x="104" y="86"/>
                  </a:lnTo>
                  <a:lnTo>
                    <a:pt x="106" y="85"/>
                  </a:lnTo>
                  <a:lnTo>
                    <a:pt x="106" y="85"/>
                  </a:lnTo>
                  <a:lnTo>
                    <a:pt x="107" y="86"/>
                  </a:lnTo>
                  <a:lnTo>
                    <a:pt x="109" y="86"/>
                  </a:lnTo>
                  <a:lnTo>
                    <a:pt x="110" y="85"/>
                  </a:lnTo>
                  <a:lnTo>
                    <a:pt x="112" y="85"/>
                  </a:lnTo>
                  <a:lnTo>
                    <a:pt x="112" y="86"/>
                  </a:lnTo>
                  <a:lnTo>
                    <a:pt x="113" y="86"/>
                  </a:lnTo>
                  <a:lnTo>
                    <a:pt x="113" y="88"/>
                  </a:lnTo>
                  <a:lnTo>
                    <a:pt x="115" y="88"/>
                  </a:lnTo>
                  <a:lnTo>
                    <a:pt x="117" y="88"/>
                  </a:lnTo>
                  <a:lnTo>
                    <a:pt x="118" y="86"/>
                  </a:lnTo>
                  <a:lnTo>
                    <a:pt x="120" y="85"/>
                  </a:lnTo>
                  <a:lnTo>
                    <a:pt x="121" y="83"/>
                  </a:lnTo>
                  <a:lnTo>
                    <a:pt x="121" y="78"/>
                  </a:lnTo>
                  <a:lnTo>
                    <a:pt x="121" y="75"/>
                  </a:lnTo>
                  <a:lnTo>
                    <a:pt x="121" y="74"/>
                  </a:lnTo>
                  <a:lnTo>
                    <a:pt x="123" y="72"/>
                  </a:lnTo>
                  <a:lnTo>
                    <a:pt x="123" y="70"/>
                  </a:lnTo>
                  <a:lnTo>
                    <a:pt x="123" y="69"/>
                  </a:lnTo>
                  <a:lnTo>
                    <a:pt x="125" y="69"/>
                  </a:lnTo>
                  <a:lnTo>
                    <a:pt x="125" y="66"/>
                  </a:lnTo>
                  <a:lnTo>
                    <a:pt x="126" y="64"/>
                  </a:lnTo>
                  <a:lnTo>
                    <a:pt x="128" y="64"/>
                  </a:lnTo>
                  <a:lnTo>
                    <a:pt x="131" y="64"/>
                  </a:lnTo>
                  <a:lnTo>
                    <a:pt x="132" y="63"/>
                  </a:lnTo>
                  <a:lnTo>
                    <a:pt x="136" y="61"/>
                  </a:lnTo>
                  <a:lnTo>
                    <a:pt x="136" y="59"/>
                  </a:lnTo>
                  <a:lnTo>
                    <a:pt x="136" y="58"/>
                  </a:lnTo>
                  <a:lnTo>
                    <a:pt x="134" y="56"/>
                  </a:lnTo>
                  <a:lnTo>
                    <a:pt x="132" y="55"/>
                  </a:lnTo>
                  <a:lnTo>
                    <a:pt x="129" y="52"/>
                  </a:lnTo>
                  <a:lnTo>
                    <a:pt x="131" y="50"/>
                  </a:lnTo>
                  <a:lnTo>
                    <a:pt x="131" y="48"/>
                  </a:lnTo>
                  <a:lnTo>
                    <a:pt x="136" y="50"/>
                  </a:lnTo>
                  <a:lnTo>
                    <a:pt x="137" y="50"/>
                  </a:lnTo>
                  <a:lnTo>
                    <a:pt x="137" y="50"/>
                  </a:lnTo>
                  <a:lnTo>
                    <a:pt x="142" y="50"/>
                  </a:lnTo>
                  <a:lnTo>
                    <a:pt x="143" y="50"/>
                  </a:lnTo>
                  <a:lnTo>
                    <a:pt x="147" y="48"/>
                  </a:lnTo>
                  <a:lnTo>
                    <a:pt x="148" y="48"/>
                  </a:lnTo>
                  <a:lnTo>
                    <a:pt x="148" y="47"/>
                  </a:lnTo>
                  <a:lnTo>
                    <a:pt x="148" y="45"/>
                  </a:lnTo>
                  <a:lnTo>
                    <a:pt x="148" y="44"/>
                  </a:lnTo>
                  <a:lnTo>
                    <a:pt x="147" y="42"/>
                  </a:lnTo>
                  <a:lnTo>
                    <a:pt x="147" y="42"/>
                  </a:lnTo>
                  <a:lnTo>
                    <a:pt x="145" y="40"/>
                  </a:lnTo>
                  <a:lnTo>
                    <a:pt x="147" y="40"/>
                  </a:lnTo>
                  <a:lnTo>
                    <a:pt x="147" y="40"/>
                  </a:lnTo>
                  <a:lnTo>
                    <a:pt x="148" y="39"/>
                  </a:lnTo>
                  <a:lnTo>
                    <a:pt x="150" y="37"/>
                  </a:lnTo>
                  <a:lnTo>
                    <a:pt x="150" y="36"/>
                  </a:lnTo>
                  <a:lnTo>
                    <a:pt x="151" y="34"/>
                  </a:lnTo>
                  <a:lnTo>
                    <a:pt x="153" y="34"/>
                  </a:lnTo>
                  <a:lnTo>
                    <a:pt x="153" y="33"/>
                  </a:lnTo>
                  <a:lnTo>
                    <a:pt x="154" y="31"/>
                  </a:lnTo>
                  <a:lnTo>
                    <a:pt x="154" y="31"/>
                  </a:lnTo>
                  <a:lnTo>
                    <a:pt x="154" y="31"/>
                  </a:lnTo>
                  <a:lnTo>
                    <a:pt x="154" y="29"/>
                  </a:lnTo>
                  <a:lnTo>
                    <a:pt x="154" y="29"/>
                  </a:lnTo>
                  <a:lnTo>
                    <a:pt x="154" y="28"/>
                  </a:lnTo>
                  <a:lnTo>
                    <a:pt x="154" y="28"/>
                  </a:lnTo>
                  <a:lnTo>
                    <a:pt x="154" y="28"/>
                  </a:lnTo>
                  <a:lnTo>
                    <a:pt x="154" y="26"/>
                  </a:lnTo>
                  <a:lnTo>
                    <a:pt x="154" y="26"/>
                  </a:lnTo>
                  <a:lnTo>
                    <a:pt x="154" y="25"/>
                  </a:lnTo>
                  <a:lnTo>
                    <a:pt x="153" y="23"/>
                  </a:lnTo>
                  <a:lnTo>
                    <a:pt x="153" y="22"/>
                  </a:lnTo>
                  <a:lnTo>
                    <a:pt x="153" y="20"/>
                  </a:lnTo>
                  <a:lnTo>
                    <a:pt x="151" y="18"/>
                  </a:lnTo>
                  <a:lnTo>
                    <a:pt x="151" y="18"/>
                  </a:lnTo>
                  <a:lnTo>
                    <a:pt x="150" y="17"/>
                  </a:lnTo>
                  <a:lnTo>
                    <a:pt x="148" y="17"/>
                  </a:lnTo>
                  <a:lnTo>
                    <a:pt x="150" y="15"/>
                  </a:lnTo>
                  <a:lnTo>
                    <a:pt x="151" y="14"/>
                  </a:lnTo>
                  <a:lnTo>
                    <a:pt x="153" y="12"/>
                  </a:lnTo>
                  <a:lnTo>
                    <a:pt x="154" y="11"/>
                  </a:lnTo>
                  <a:lnTo>
                    <a:pt x="154" y="11"/>
                  </a:lnTo>
                  <a:lnTo>
                    <a:pt x="156" y="11"/>
                  </a:lnTo>
                  <a:lnTo>
                    <a:pt x="158" y="11"/>
                  </a:lnTo>
                  <a:lnTo>
                    <a:pt x="158" y="9"/>
                  </a:lnTo>
                  <a:lnTo>
                    <a:pt x="159" y="9"/>
                  </a:lnTo>
                  <a:lnTo>
                    <a:pt x="162" y="6"/>
                  </a:lnTo>
                  <a:lnTo>
                    <a:pt x="162" y="6"/>
                  </a:lnTo>
                  <a:lnTo>
                    <a:pt x="164" y="4"/>
                  </a:lnTo>
                  <a:lnTo>
                    <a:pt x="166" y="4"/>
                  </a:lnTo>
                  <a:lnTo>
                    <a:pt x="167" y="4"/>
                  </a:lnTo>
                  <a:lnTo>
                    <a:pt x="169" y="4"/>
                  </a:lnTo>
                  <a:lnTo>
                    <a:pt x="170" y="3"/>
                  </a:lnTo>
                  <a:lnTo>
                    <a:pt x="172" y="3"/>
                  </a:lnTo>
                  <a:lnTo>
                    <a:pt x="175" y="3"/>
                  </a:lnTo>
                  <a:lnTo>
                    <a:pt x="177" y="3"/>
                  </a:lnTo>
                  <a:lnTo>
                    <a:pt x="181" y="3"/>
                  </a:lnTo>
                  <a:lnTo>
                    <a:pt x="186" y="3"/>
                  </a:lnTo>
                  <a:lnTo>
                    <a:pt x="186" y="3"/>
                  </a:lnTo>
                  <a:lnTo>
                    <a:pt x="188" y="3"/>
                  </a:lnTo>
                  <a:lnTo>
                    <a:pt x="189" y="3"/>
                  </a:lnTo>
                  <a:lnTo>
                    <a:pt x="191" y="3"/>
                  </a:lnTo>
                  <a:lnTo>
                    <a:pt x="192" y="3"/>
                  </a:lnTo>
                  <a:lnTo>
                    <a:pt x="195" y="1"/>
                  </a:lnTo>
                  <a:lnTo>
                    <a:pt x="197" y="0"/>
                  </a:lnTo>
                  <a:lnTo>
                    <a:pt x="19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07" name="Freeform 175"/>
            <p:cNvSpPr>
              <a:spLocks noEditPoints="1"/>
            </p:cNvSpPr>
            <p:nvPr/>
          </p:nvSpPr>
          <p:spPr bwMode="auto">
            <a:xfrm>
              <a:off x="9059178" y="3823360"/>
              <a:ext cx="270942" cy="452219"/>
            </a:xfrm>
            <a:custGeom>
              <a:avLst/>
              <a:gdLst>
                <a:gd name="T0" fmla="*/ 62 w 139"/>
                <a:gd name="T1" fmla="*/ 218 h 232"/>
                <a:gd name="T2" fmla="*/ 73 w 139"/>
                <a:gd name="T3" fmla="*/ 213 h 232"/>
                <a:gd name="T4" fmla="*/ 86 w 139"/>
                <a:gd name="T5" fmla="*/ 199 h 232"/>
                <a:gd name="T6" fmla="*/ 114 w 139"/>
                <a:gd name="T7" fmla="*/ 172 h 232"/>
                <a:gd name="T8" fmla="*/ 130 w 139"/>
                <a:gd name="T9" fmla="*/ 167 h 232"/>
                <a:gd name="T10" fmla="*/ 136 w 139"/>
                <a:gd name="T11" fmla="*/ 181 h 232"/>
                <a:gd name="T12" fmla="*/ 134 w 139"/>
                <a:gd name="T13" fmla="*/ 214 h 232"/>
                <a:gd name="T14" fmla="*/ 125 w 139"/>
                <a:gd name="T15" fmla="*/ 211 h 232"/>
                <a:gd name="T16" fmla="*/ 108 w 139"/>
                <a:gd name="T17" fmla="*/ 216 h 232"/>
                <a:gd name="T18" fmla="*/ 97 w 139"/>
                <a:gd name="T19" fmla="*/ 192 h 232"/>
                <a:gd name="T20" fmla="*/ 82 w 139"/>
                <a:gd name="T21" fmla="*/ 192 h 232"/>
                <a:gd name="T22" fmla="*/ 79 w 139"/>
                <a:gd name="T23" fmla="*/ 189 h 232"/>
                <a:gd name="T24" fmla="*/ 100 w 139"/>
                <a:gd name="T25" fmla="*/ 183 h 232"/>
                <a:gd name="T26" fmla="*/ 114 w 139"/>
                <a:gd name="T27" fmla="*/ 177 h 232"/>
                <a:gd name="T28" fmla="*/ 133 w 139"/>
                <a:gd name="T29" fmla="*/ 164 h 232"/>
                <a:gd name="T30" fmla="*/ 111 w 139"/>
                <a:gd name="T31" fmla="*/ 162 h 232"/>
                <a:gd name="T32" fmla="*/ 127 w 139"/>
                <a:gd name="T33" fmla="*/ 156 h 232"/>
                <a:gd name="T34" fmla="*/ 43 w 139"/>
                <a:gd name="T35" fmla="*/ 153 h 232"/>
                <a:gd name="T36" fmla="*/ 81 w 139"/>
                <a:gd name="T37" fmla="*/ 151 h 232"/>
                <a:gd name="T38" fmla="*/ 92 w 139"/>
                <a:gd name="T39" fmla="*/ 170 h 232"/>
                <a:gd name="T40" fmla="*/ 82 w 139"/>
                <a:gd name="T41" fmla="*/ 161 h 232"/>
                <a:gd name="T42" fmla="*/ 103 w 139"/>
                <a:gd name="T43" fmla="*/ 145 h 232"/>
                <a:gd name="T44" fmla="*/ 98 w 139"/>
                <a:gd name="T45" fmla="*/ 153 h 232"/>
                <a:gd name="T46" fmla="*/ 38 w 139"/>
                <a:gd name="T47" fmla="*/ 145 h 232"/>
                <a:gd name="T48" fmla="*/ 23 w 139"/>
                <a:gd name="T49" fmla="*/ 172 h 232"/>
                <a:gd name="T50" fmla="*/ 8 w 139"/>
                <a:gd name="T51" fmla="*/ 177 h 232"/>
                <a:gd name="T52" fmla="*/ 34 w 139"/>
                <a:gd name="T53" fmla="*/ 150 h 232"/>
                <a:gd name="T54" fmla="*/ 111 w 139"/>
                <a:gd name="T55" fmla="*/ 140 h 232"/>
                <a:gd name="T56" fmla="*/ 119 w 139"/>
                <a:gd name="T57" fmla="*/ 156 h 232"/>
                <a:gd name="T58" fmla="*/ 111 w 139"/>
                <a:gd name="T59" fmla="*/ 147 h 232"/>
                <a:gd name="T60" fmla="*/ 114 w 139"/>
                <a:gd name="T61" fmla="*/ 137 h 232"/>
                <a:gd name="T62" fmla="*/ 90 w 139"/>
                <a:gd name="T63" fmla="*/ 139 h 232"/>
                <a:gd name="T64" fmla="*/ 73 w 139"/>
                <a:gd name="T65" fmla="*/ 151 h 232"/>
                <a:gd name="T66" fmla="*/ 46 w 139"/>
                <a:gd name="T67" fmla="*/ 134 h 232"/>
                <a:gd name="T68" fmla="*/ 46 w 139"/>
                <a:gd name="T69" fmla="*/ 131 h 232"/>
                <a:gd name="T70" fmla="*/ 81 w 139"/>
                <a:gd name="T71" fmla="*/ 125 h 232"/>
                <a:gd name="T72" fmla="*/ 125 w 139"/>
                <a:gd name="T73" fmla="*/ 142 h 232"/>
                <a:gd name="T74" fmla="*/ 116 w 139"/>
                <a:gd name="T75" fmla="*/ 134 h 232"/>
                <a:gd name="T76" fmla="*/ 101 w 139"/>
                <a:gd name="T77" fmla="*/ 129 h 232"/>
                <a:gd name="T78" fmla="*/ 92 w 139"/>
                <a:gd name="T79" fmla="*/ 126 h 232"/>
                <a:gd name="T80" fmla="*/ 73 w 139"/>
                <a:gd name="T81" fmla="*/ 125 h 232"/>
                <a:gd name="T82" fmla="*/ 87 w 139"/>
                <a:gd name="T83" fmla="*/ 117 h 232"/>
                <a:gd name="T84" fmla="*/ 65 w 139"/>
                <a:gd name="T85" fmla="*/ 118 h 232"/>
                <a:gd name="T86" fmla="*/ 57 w 139"/>
                <a:gd name="T87" fmla="*/ 123 h 232"/>
                <a:gd name="T88" fmla="*/ 71 w 139"/>
                <a:gd name="T89" fmla="*/ 109 h 232"/>
                <a:gd name="T90" fmla="*/ 46 w 139"/>
                <a:gd name="T91" fmla="*/ 104 h 232"/>
                <a:gd name="T92" fmla="*/ 76 w 139"/>
                <a:gd name="T93" fmla="*/ 101 h 232"/>
                <a:gd name="T94" fmla="*/ 71 w 139"/>
                <a:gd name="T95" fmla="*/ 88 h 232"/>
                <a:gd name="T96" fmla="*/ 76 w 139"/>
                <a:gd name="T97" fmla="*/ 47 h 232"/>
                <a:gd name="T98" fmla="*/ 68 w 139"/>
                <a:gd name="T99" fmla="*/ 74 h 232"/>
                <a:gd name="T100" fmla="*/ 70 w 139"/>
                <a:gd name="T101" fmla="*/ 99 h 232"/>
                <a:gd name="T102" fmla="*/ 89 w 139"/>
                <a:gd name="T103" fmla="*/ 101 h 232"/>
                <a:gd name="T104" fmla="*/ 97 w 139"/>
                <a:gd name="T105" fmla="*/ 106 h 232"/>
                <a:gd name="T106" fmla="*/ 100 w 139"/>
                <a:gd name="T107" fmla="*/ 118 h 232"/>
                <a:gd name="T108" fmla="*/ 81 w 139"/>
                <a:gd name="T109" fmla="*/ 106 h 232"/>
                <a:gd name="T110" fmla="*/ 65 w 139"/>
                <a:gd name="T111" fmla="*/ 106 h 232"/>
                <a:gd name="T112" fmla="*/ 52 w 139"/>
                <a:gd name="T113" fmla="*/ 90 h 232"/>
                <a:gd name="T114" fmla="*/ 43 w 139"/>
                <a:gd name="T115" fmla="*/ 74 h 232"/>
                <a:gd name="T116" fmla="*/ 49 w 139"/>
                <a:gd name="T117" fmla="*/ 65 h 232"/>
                <a:gd name="T118" fmla="*/ 73 w 139"/>
                <a:gd name="T119" fmla="*/ 29 h 232"/>
                <a:gd name="T120" fmla="*/ 65 w 139"/>
                <a:gd name="T121" fmla="*/ 2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9" h="232">
                  <a:moveTo>
                    <a:pt x="48" y="227"/>
                  </a:moveTo>
                  <a:lnTo>
                    <a:pt x="48" y="229"/>
                  </a:lnTo>
                  <a:lnTo>
                    <a:pt x="48" y="229"/>
                  </a:lnTo>
                  <a:lnTo>
                    <a:pt x="48" y="230"/>
                  </a:lnTo>
                  <a:lnTo>
                    <a:pt x="48" y="230"/>
                  </a:lnTo>
                  <a:lnTo>
                    <a:pt x="46" y="230"/>
                  </a:lnTo>
                  <a:lnTo>
                    <a:pt x="46" y="230"/>
                  </a:lnTo>
                  <a:lnTo>
                    <a:pt x="46" y="230"/>
                  </a:lnTo>
                  <a:lnTo>
                    <a:pt x="45" y="230"/>
                  </a:lnTo>
                  <a:lnTo>
                    <a:pt x="45" y="232"/>
                  </a:lnTo>
                  <a:lnTo>
                    <a:pt x="43" y="232"/>
                  </a:lnTo>
                  <a:lnTo>
                    <a:pt x="41" y="232"/>
                  </a:lnTo>
                  <a:lnTo>
                    <a:pt x="41" y="230"/>
                  </a:lnTo>
                  <a:lnTo>
                    <a:pt x="45" y="229"/>
                  </a:lnTo>
                  <a:lnTo>
                    <a:pt x="46" y="229"/>
                  </a:lnTo>
                  <a:lnTo>
                    <a:pt x="46" y="227"/>
                  </a:lnTo>
                  <a:lnTo>
                    <a:pt x="48" y="227"/>
                  </a:lnTo>
                  <a:close/>
                  <a:moveTo>
                    <a:pt x="59" y="216"/>
                  </a:moveTo>
                  <a:lnTo>
                    <a:pt x="62" y="218"/>
                  </a:lnTo>
                  <a:lnTo>
                    <a:pt x="62" y="218"/>
                  </a:lnTo>
                  <a:lnTo>
                    <a:pt x="64" y="218"/>
                  </a:lnTo>
                  <a:lnTo>
                    <a:pt x="65" y="218"/>
                  </a:lnTo>
                  <a:lnTo>
                    <a:pt x="65" y="219"/>
                  </a:lnTo>
                  <a:lnTo>
                    <a:pt x="65" y="219"/>
                  </a:lnTo>
                  <a:lnTo>
                    <a:pt x="64" y="221"/>
                  </a:lnTo>
                  <a:lnTo>
                    <a:pt x="62" y="219"/>
                  </a:lnTo>
                  <a:lnTo>
                    <a:pt x="60" y="219"/>
                  </a:lnTo>
                  <a:lnTo>
                    <a:pt x="59" y="219"/>
                  </a:lnTo>
                  <a:lnTo>
                    <a:pt x="57" y="219"/>
                  </a:lnTo>
                  <a:lnTo>
                    <a:pt x="57" y="219"/>
                  </a:lnTo>
                  <a:lnTo>
                    <a:pt x="57" y="218"/>
                  </a:lnTo>
                  <a:lnTo>
                    <a:pt x="59" y="216"/>
                  </a:lnTo>
                  <a:close/>
                  <a:moveTo>
                    <a:pt x="75" y="208"/>
                  </a:moveTo>
                  <a:lnTo>
                    <a:pt x="78" y="210"/>
                  </a:lnTo>
                  <a:lnTo>
                    <a:pt x="78" y="210"/>
                  </a:lnTo>
                  <a:lnTo>
                    <a:pt x="78" y="210"/>
                  </a:lnTo>
                  <a:lnTo>
                    <a:pt x="76" y="211"/>
                  </a:lnTo>
                  <a:lnTo>
                    <a:pt x="75" y="211"/>
                  </a:lnTo>
                  <a:lnTo>
                    <a:pt x="73" y="213"/>
                  </a:lnTo>
                  <a:lnTo>
                    <a:pt x="73" y="213"/>
                  </a:lnTo>
                  <a:lnTo>
                    <a:pt x="71" y="211"/>
                  </a:lnTo>
                  <a:lnTo>
                    <a:pt x="71" y="210"/>
                  </a:lnTo>
                  <a:lnTo>
                    <a:pt x="70" y="210"/>
                  </a:lnTo>
                  <a:lnTo>
                    <a:pt x="71" y="208"/>
                  </a:lnTo>
                  <a:lnTo>
                    <a:pt x="71" y="208"/>
                  </a:lnTo>
                  <a:lnTo>
                    <a:pt x="75" y="208"/>
                  </a:lnTo>
                  <a:close/>
                  <a:moveTo>
                    <a:pt x="127" y="202"/>
                  </a:moveTo>
                  <a:lnTo>
                    <a:pt x="128" y="202"/>
                  </a:lnTo>
                  <a:lnTo>
                    <a:pt x="128" y="205"/>
                  </a:lnTo>
                  <a:lnTo>
                    <a:pt x="128" y="205"/>
                  </a:lnTo>
                  <a:lnTo>
                    <a:pt x="127" y="203"/>
                  </a:lnTo>
                  <a:lnTo>
                    <a:pt x="127" y="203"/>
                  </a:lnTo>
                  <a:lnTo>
                    <a:pt x="127" y="202"/>
                  </a:lnTo>
                  <a:close/>
                  <a:moveTo>
                    <a:pt x="87" y="197"/>
                  </a:moveTo>
                  <a:lnTo>
                    <a:pt x="87" y="197"/>
                  </a:lnTo>
                  <a:lnTo>
                    <a:pt x="87" y="199"/>
                  </a:lnTo>
                  <a:lnTo>
                    <a:pt x="87" y="199"/>
                  </a:lnTo>
                  <a:lnTo>
                    <a:pt x="86" y="199"/>
                  </a:lnTo>
                  <a:lnTo>
                    <a:pt x="86" y="199"/>
                  </a:lnTo>
                  <a:lnTo>
                    <a:pt x="86" y="199"/>
                  </a:lnTo>
                  <a:lnTo>
                    <a:pt x="86" y="197"/>
                  </a:lnTo>
                  <a:lnTo>
                    <a:pt x="86" y="199"/>
                  </a:lnTo>
                  <a:lnTo>
                    <a:pt x="87" y="197"/>
                  </a:lnTo>
                  <a:close/>
                  <a:moveTo>
                    <a:pt x="2" y="188"/>
                  </a:moveTo>
                  <a:lnTo>
                    <a:pt x="2" y="191"/>
                  </a:lnTo>
                  <a:lnTo>
                    <a:pt x="2" y="192"/>
                  </a:lnTo>
                  <a:lnTo>
                    <a:pt x="0" y="191"/>
                  </a:lnTo>
                  <a:lnTo>
                    <a:pt x="0" y="189"/>
                  </a:lnTo>
                  <a:lnTo>
                    <a:pt x="0" y="189"/>
                  </a:lnTo>
                  <a:lnTo>
                    <a:pt x="2" y="188"/>
                  </a:lnTo>
                  <a:close/>
                  <a:moveTo>
                    <a:pt x="5" y="185"/>
                  </a:moveTo>
                  <a:lnTo>
                    <a:pt x="5" y="185"/>
                  </a:lnTo>
                  <a:lnTo>
                    <a:pt x="7" y="185"/>
                  </a:lnTo>
                  <a:lnTo>
                    <a:pt x="7" y="186"/>
                  </a:lnTo>
                  <a:lnTo>
                    <a:pt x="5" y="186"/>
                  </a:lnTo>
                  <a:lnTo>
                    <a:pt x="5" y="186"/>
                  </a:lnTo>
                  <a:lnTo>
                    <a:pt x="5" y="185"/>
                  </a:lnTo>
                  <a:close/>
                  <a:moveTo>
                    <a:pt x="112" y="172"/>
                  </a:moveTo>
                  <a:lnTo>
                    <a:pt x="112" y="172"/>
                  </a:lnTo>
                  <a:lnTo>
                    <a:pt x="114" y="172"/>
                  </a:lnTo>
                  <a:lnTo>
                    <a:pt x="114" y="173"/>
                  </a:lnTo>
                  <a:lnTo>
                    <a:pt x="114" y="173"/>
                  </a:lnTo>
                  <a:lnTo>
                    <a:pt x="112" y="173"/>
                  </a:lnTo>
                  <a:lnTo>
                    <a:pt x="111" y="172"/>
                  </a:lnTo>
                  <a:lnTo>
                    <a:pt x="112" y="172"/>
                  </a:lnTo>
                  <a:lnTo>
                    <a:pt x="112" y="172"/>
                  </a:lnTo>
                  <a:close/>
                  <a:moveTo>
                    <a:pt x="97" y="170"/>
                  </a:moveTo>
                  <a:lnTo>
                    <a:pt x="98" y="172"/>
                  </a:lnTo>
                  <a:lnTo>
                    <a:pt x="98" y="173"/>
                  </a:lnTo>
                  <a:lnTo>
                    <a:pt x="97" y="173"/>
                  </a:lnTo>
                  <a:lnTo>
                    <a:pt x="95" y="173"/>
                  </a:lnTo>
                  <a:lnTo>
                    <a:pt x="95" y="172"/>
                  </a:lnTo>
                  <a:lnTo>
                    <a:pt x="95" y="172"/>
                  </a:lnTo>
                  <a:lnTo>
                    <a:pt x="95" y="172"/>
                  </a:lnTo>
                  <a:lnTo>
                    <a:pt x="97" y="170"/>
                  </a:lnTo>
                  <a:lnTo>
                    <a:pt x="97" y="170"/>
                  </a:lnTo>
                  <a:close/>
                  <a:moveTo>
                    <a:pt x="131" y="164"/>
                  </a:moveTo>
                  <a:lnTo>
                    <a:pt x="131" y="166"/>
                  </a:lnTo>
                  <a:lnTo>
                    <a:pt x="131" y="166"/>
                  </a:lnTo>
                  <a:lnTo>
                    <a:pt x="130" y="167"/>
                  </a:lnTo>
                  <a:lnTo>
                    <a:pt x="130" y="166"/>
                  </a:lnTo>
                  <a:lnTo>
                    <a:pt x="130" y="164"/>
                  </a:lnTo>
                  <a:lnTo>
                    <a:pt x="131" y="164"/>
                  </a:lnTo>
                  <a:close/>
                  <a:moveTo>
                    <a:pt x="125" y="164"/>
                  </a:moveTo>
                  <a:lnTo>
                    <a:pt x="127" y="166"/>
                  </a:lnTo>
                  <a:lnTo>
                    <a:pt x="130" y="167"/>
                  </a:lnTo>
                  <a:lnTo>
                    <a:pt x="131" y="169"/>
                  </a:lnTo>
                  <a:lnTo>
                    <a:pt x="131" y="170"/>
                  </a:lnTo>
                  <a:lnTo>
                    <a:pt x="133" y="170"/>
                  </a:lnTo>
                  <a:lnTo>
                    <a:pt x="134" y="170"/>
                  </a:lnTo>
                  <a:lnTo>
                    <a:pt x="134" y="173"/>
                  </a:lnTo>
                  <a:lnTo>
                    <a:pt x="134" y="173"/>
                  </a:lnTo>
                  <a:lnTo>
                    <a:pt x="136" y="175"/>
                  </a:lnTo>
                  <a:lnTo>
                    <a:pt x="136" y="177"/>
                  </a:lnTo>
                  <a:lnTo>
                    <a:pt x="134" y="178"/>
                  </a:lnTo>
                  <a:lnTo>
                    <a:pt x="134" y="180"/>
                  </a:lnTo>
                  <a:lnTo>
                    <a:pt x="133" y="180"/>
                  </a:lnTo>
                  <a:lnTo>
                    <a:pt x="133" y="181"/>
                  </a:lnTo>
                  <a:lnTo>
                    <a:pt x="134" y="181"/>
                  </a:lnTo>
                  <a:lnTo>
                    <a:pt x="136" y="181"/>
                  </a:lnTo>
                  <a:lnTo>
                    <a:pt x="136" y="183"/>
                  </a:lnTo>
                  <a:lnTo>
                    <a:pt x="136" y="185"/>
                  </a:lnTo>
                  <a:lnTo>
                    <a:pt x="138" y="186"/>
                  </a:lnTo>
                  <a:lnTo>
                    <a:pt x="138" y="188"/>
                  </a:lnTo>
                  <a:lnTo>
                    <a:pt x="138" y="191"/>
                  </a:lnTo>
                  <a:lnTo>
                    <a:pt x="138" y="192"/>
                  </a:lnTo>
                  <a:lnTo>
                    <a:pt x="138" y="192"/>
                  </a:lnTo>
                  <a:lnTo>
                    <a:pt x="139" y="194"/>
                  </a:lnTo>
                  <a:lnTo>
                    <a:pt x="139" y="194"/>
                  </a:lnTo>
                  <a:lnTo>
                    <a:pt x="139" y="196"/>
                  </a:lnTo>
                  <a:lnTo>
                    <a:pt x="139" y="199"/>
                  </a:lnTo>
                  <a:lnTo>
                    <a:pt x="139" y="200"/>
                  </a:lnTo>
                  <a:lnTo>
                    <a:pt x="139" y="202"/>
                  </a:lnTo>
                  <a:lnTo>
                    <a:pt x="138" y="203"/>
                  </a:lnTo>
                  <a:lnTo>
                    <a:pt x="136" y="205"/>
                  </a:lnTo>
                  <a:lnTo>
                    <a:pt x="134" y="205"/>
                  </a:lnTo>
                  <a:lnTo>
                    <a:pt x="134" y="207"/>
                  </a:lnTo>
                  <a:lnTo>
                    <a:pt x="134" y="208"/>
                  </a:lnTo>
                  <a:lnTo>
                    <a:pt x="134" y="211"/>
                  </a:lnTo>
                  <a:lnTo>
                    <a:pt x="134" y="214"/>
                  </a:lnTo>
                  <a:lnTo>
                    <a:pt x="133" y="213"/>
                  </a:lnTo>
                  <a:lnTo>
                    <a:pt x="133" y="211"/>
                  </a:lnTo>
                  <a:lnTo>
                    <a:pt x="133" y="208"/>
                  </a:lnTo>
                  <a:lnTo>
                    <a:pt x="131" y="207"/>
                  </a:lnTo>
                  <a:lnTo>
                    <a:pt x="131" y="205"/>
                  </a:lnTo>
                  <a:lnTo>
                    <a:pt x="131" y="203"/>
                  </a:lnTo>
                  <a:lnTo>
                    <a:pt x="130" y="202"/>
                  </a:lnTo>
                  <a:lnTo>
                    <a:pt x="128" y="199"/>
                  </a:lnTo>
                  <a:lnTo>
                    <a:pt x="128" y="199"/>
                  </a:lnTo>
                  <a:lnTo>
                    <a:pt x="127" y="200"/>
                  </a:lnTo>
                  <a:lnTo>
                    <a:pt x="127" y="200"/>
                  </a:lnTo>
                  <a:lnTo>
                    <a:pt x="127" y="202"/>
                  </a:lnTo>
                  <a:lnTo>
                    <a:pt x="127" y="202"/>
                  </a:lnTo>
                  <a:lnTo>
                    <a:pt x="125" y="203"/>
                  </a:lnTo>
                  <a:lnTo>
                    <a:pt x="123" y="205"/>
                  </a:lnTo>
                  <a:lnTo>
                    <a:pt x="122" y="207"/>
                  </a:lnTo>
                  <a:lnTo>
                    <a:pt x="122" y="208"/>
                  </a:lnTo>
                  <a:lnTo>
                    <a:pt x="123" y="210"/>
                  </a:lnTo>
                  <a:lnTo>
                    <a:pt x="123" y="210"/>
                  </a:lnTo>
                  <a:lnTo>
                    <a:pt x="125" y="211"/>
                  </a:lnTo>
                  <a:lnTo>
                    <a:pt x="125" y="211"/>
                  </a:lnTo>
                  <a:lnTo>
                    <a:pt x="127" y="214"/>
                  </a:lnTo>
                  <a:lnTo>
                    <a:pt x="127" y="219"/>
                  </a:lnTo>
                  <a:lnTo>
                    <a:pt x="125" y="221"/>
                  </a:lnTo>
                  <a:lnTo>
                    <a:pt x="123" y="222"/>
                  </a:lnTo>
                  <a:lnTo>
                    <a:pt x="122" y="224"/>
                  </a:lnTo>
                  <a:lnTo>
                    <a:pt x="120" y="224"/>
                  </a:lnTo>
                  <a:lnTo>
                    <a:pt x="120" y="222"/>
                  </a:lnTo>
                  <a:lnTo>
                    <a:pt x="120" y="221"/>
                  </a:lnTo>
                  <a:lnTo>
                    <a:pt x="120" y="219"/>
                  </a:lnTo>
                  <a:lnTo>
                    <a:pt x="120" y="218"/>
                  </a:lnTo>
                  <a:lnTo>
                    <a:pt x="120" y="218"/>
                  </a:lnTo>
                  <a:lnTo>
                    <a:pt x="120" y="218"/>
                  </a:lnTo>
                  <a:lnTo>
                    <a:pt x="119" y="218"/>
                  </a:lnTo>
                  <a:lnTo>
                    <a:pt x="117" y="219"/>
                  </a:lnTo>
                  <a:lnTo>
                    <a:pt x="117" y="221"/>
                  </a:lnTo>
                  <a:lnTo>
                    <a:pt x="117" y="221"/>
                  </a:lnTo>
                  <a:lnTo>
                    <a:pt x="116" y="219"/>
                  </a:lnTo>
                  <a:lnTo>
                    <a:pt x="111" y="218"/>
                  </a:lnTo>
                  <a:lnTo>
                    <a:pt x="108" y="216"/>
                  </a:lnTo>
                  <a:lnTo>
                    <a:pt x="106" y="214"/>
                  </a:lnTo>
                  <a:lnTo>
                    <a:pt x="103" y="213"/>
                  </a:lnTo>
                  <a:lnTo>
                    <a:pt x="103" y="210"/>
                  </a:lnTo>
                  <a:lnTo>
                    <a:pt x="103" y="208"/>
                  </a:lnTo>
                  <a:lnTo>
                    <a:pt x="101" y="205"/>
                  </a:lnTo>
                  <a:lnTo>
                    <a:pt x="101" y="205"/>
                  </a:lnTo>
                  <a:lnTo>
                    <a:pt x="101" y="203"/>
                  </a:lnTo>
                  <a:lnTo>
                    <a:pt x="103" y="202"/>
                  </a:lnTo>
                  <a:lnTo>
                    <a:pt x="105" y="202"/>
                  </a:lnTo>
                  <a:lnTo>
                    <a:pt x="105" y="200"/>
                  </a:lnTo>
                  <a:lnTo>
                    <a:pt x="105" y="200"/>
                  </a:lnTo>
                  <a:lnTo>
                    <a:pt x="106" y="199"/>
                  </a:lnTo>
                  <a:lnTo>
                    <a:pt x="105" y="199"/>
                  </a:lnTo>
                  <a:lnTo>
                    <a:pt x="105" y="197"/>
                  </a:lnTo>
                  <a:lnTo>
                    <a:pt x="103" y="196"/>
                  </a:lnTo>
                  <a:lnTo>
                    <a:pt x="101" y="194"/>
                  </a:lnTo>
                  <a:lnTo>
                    <a:pt x="98" y="192"/>
                  </a:lnTo>
                  <a:lnTo>
                    <a:pt x="98" y="192"/>
                  </a:lnTo>
                  <a:lnTo>
                    <a:pt x="98" y="192"/>
                  </a:lnTo>
                  <a:lnTo>
                    <a:pt x="97" y="192"/>
                  </a:lnTo>
                  <a:lnTo>
                    <a:pt x="95" y="192"/>
                  </a:lnTo>
                  <a:lnTo>
                    <a:pt x="95" y="192"/>
                  </a:lnTo>
                  <a:lnTo>
                    <a:pt x="95" y="192"/>
                  </a:lnTo>
                  <a:lnTo>
                    <a:pt x="95" y="194"/>
                  </a:lnTo>
                  <a:lnTo>
                    <a:pt x="95" y="194"/>
                  </a:lnTo>
                  <a:lnTo>
                    <a:pt x="93" y="197"/>
                  </a:lnTo>
                  <a:lnTo>
                    <a:pt x="92" y="197"/>
                  </a:lnTo>
                  <a:lnTo>
                    <a:pt x="90" y="196"/>
                  </a:lnTo>
                  <a:lnTo>
                    <a:pt x="90" y="196"/>
                  </a:lnTo>
                  <a:lnTo>
                    <a:pt x="90" y="194"/>
                  </a:lnTo>
                  <a:lnTo>
                    <a:pt x="90" y="194"/>
                  </a:lnTo>
                  <a:lnTo>
                    <a:pt x="89" y="194"/>
                  </a:lnTo>
                  <a:lnTo>
                    <a:pt x="89" y="196"/>
                  </a:lnTo>
                  <a:lnTo>
                    <a:pt x="87" y="196"/>
                  </a:lnTo>
                  <a:lnTo>
                    <a:pt x="87" y="196"/>
                  </a:lnTo>
                  <a:lnTo>
                    <a:pt x="86" y="196"/>
                  </a:lnTo>
                  <a:lnTo>
                    <a:pt x="86" y="196"/>
                  </a:lnTo>
                  <a:lnTo>
                    <a:pt x="86" y="194"/>
                  </a:lnTo>
                  <a:lnTo>
                    <a:pt x="84" y="192"/>
                  </a:lnTo>
                  <a:lnTo>
                    <a:pt x="82" y="192"/>
                  </a:lnTo>
                  <a:lnTo>
                    <a:pt x="81" y="194"/>
                  </a:lnTo>
                  <a:lnTo>
                    <a:pt x="81" y="194"/>
                  </a:lnTo>
                  <a:lnTo>
                    <a:pt x="79" y="196"/>
                  </a:lnTo>
                  <a:lnTo>
                    <a:pt x="78" y="199"/>
                  </a:lnTo>
                  <a:lnTo>
                    <a:pt x="78" y="202"/>
                  </a:lnTo>
                  <a:lnTo>
                    <a:pt x="76" y="203"/>
                  </a:lnTo>
                  <a:lnTo>
                    <a:pt x="76" y="205"/>
                  </a:lnTo>
                  <a:lnTo>
                    <a:pt x="75" y="205"/>
                  </a:lnTo>
                  <a:lnTo>
                    <a:pt x="75" y="205"/>
                  </a:lnTo>
                  <a:lnTo>
                    <a:pt x="73" y="205"/>
                  </a:lnTo>
                  <a:lnTo>
                    <a:pt x="71" y="203"/>
                  </a:lnTo>
                  <a:lnTo>
                    <a:pt x="73" y="200"/>
                  </a:lnTo>
                  <a:lnTo>
                    <a:pt x="73" y="200"/>
                  </a:lnTo>
                  <a:lnTo>
                    <a:pt x="75" y="199"/>
                  </a:lnTo>
                  <a:lnTo>
                    <a:pt x="75" y="194"/>
                  </a:lnTo>
                  <a:lnTo>
                    <a:pt x="75" y="192"/>
                  </a:lnTo>
                  <a:lnTo>
                    <a:pt x="75" y="192"/>
                  </a:lnTo>
                  <a:lnTo>
                    <a:pt x="76" y="191"/>
                  </a:lnTo>
                  <a:lnTo>
                    <a:pt x="78" y="189"/>
                  </a:lnTo>
                  <a:lnTo>
                    <a:pt x="79" y="189"/>
                  </a:lnTo>
                  <a:lnTo>
                    <a:pt x="82" y="188"/>
                  </a:lnTo>
                  <a:lnTo>
                    <a:pt x="82" y="188"/>
                  </a:lnTo>
                  <a:lnTo>
                    <a:pt x="86" y="188"/>
                  </a:lnTo>
                  <a:lnTo>
                    <a:pt x="87" y="188"/>
                  </a:lnTo>
                  <a:lnTo>
                    <a:pt x="87" y="186"/>
                  </a:lnTo>
                  <a:lnTo>
                    <a:pt x="87" y="185"/>
                  </a:lnTo>
                  <a:lnTo>
                    <a:pt x="87" y="185"/>
                  </a:lnTo>
                  <a:lnTo>
                    <a:pt x="89" y="183"/>
                  </a:lnTo>
                  <a:lnTo>
                    <a:pt x="89" y="183"/>
                  </a:lnTo>
                  <a:lnTo>
                    <a:pt x="89" y="183"/>
                  </a:lnTo>
                  <a:lnTo>
                    <a:pt x="90" y="181"/>
                  </a:lnTo>
                  <a:lnTo>
                    <a:pt x="92" y="181"/>
                  </a:lnTo>
                  <a:lnTo>
                    <a:pt x="93" y="181"/>
                  </a:lnTo>
                  <a:lnTo>
                    <a:pt x="93" y="180"/>
                  </a:lnTo>
                  <a:lnTo>
                    <a:pt x="93" y="180"/>
                  </a:lnTo>
                  <a:lnTo>
                    <a:pt x="95" y="180"/>
                  </a:lnTo>
                  <a:lnTo>
                    <a:pt x="97" y="180"/>
                  </a:lnTo>
                  <a:lnTo>
                    <a:pt x="98" y="180"/>
                  </a:lnTo>
                  <a:lnTo>
                    <a:pt x="100" y="181"/>
                  </a:lnTo>
                  <a:lnTo>
                    <a:pt x="100" y="183"/>
                  </a:lnTo>
                  <a:lnTo>
                    <a:pt x="100" y="185"/>
                  </a:lnTo>
                  <a:lnTo>
                    <a:pt x="100" y="186"/>
                  </a:lnTo>
                  <a:lnTo>
                    <a:pt x="100" y="188"/>
                  </a:lnTo>
                  <a:lnTo>
                    <a:pt x="98" y="189"/>
                  </a:lnTo>
                  <a:lnTo>
                    <a:pt x="100" y="189"/>
                  </a:lnTo>
                  <a:lnTo>
                    <a:pt x="101" y="188"/>
                  </a:lnTo>
                  <a:lnTo>
                    <a:pt x="103" y="188"/>
                  </a:lnTo>
                  <a:lnTo>
                    <a:pt x="105" y="186"/>
                  </a:lnTo>
                  <a:lnTo>
                    <a:pt x="105" y="186"/>
                  </a:lnTo>
                  <a:lnTo>
                    <a:pt x="106" y="186"/>
                  </a:lnTo>
                  <a:lnTo>
                    <a:pt x="106" y="185"/>
                  </a:lnTo>
                  <a:lnTo>
                    <a:pt x="108" y="181"/>
                  </a:lnTo>
                  <a:lnTo>
                    <a:pt x="108" y="181"/>
                  </a:lnTo>
                  <a:lnTo>
                    <a:pt x="108" y="181"/>
                  </a:lnTo>
                  <a:lnTo>
                    <a:pt x="109" y="180"/>
                  </a:lnTo>
                  <a:lnTo>
                    <a:pt x="111" y="181"/>
                  </a:lnTo>
                  <a:lnTo>
                    <a:pt x="112" y="181"/>
                  </a:lnTo>
                  <a:lnTo>
                    <a:pt x="114" y="180"/>
                  </a:lnTo>
                  <a:lnTo>
                    <a:pt x="114" y="177"/>
                  </a:lnTo>
                  <a:lnTo>
                    <a:pt x="114" y="177"/>
                  </a:lnTo>
                  <a:lnTo>
                    <a:pt x="116" y="175"/>
                  </a:lnTo>
                  <a:lnTo>
                    <a:pt x="116" y="175"/>
                  </a:lnTo>
                  <a:lnTo>
                    <a:pt x="117" y="177"/>
                  </a:lnTo>
                  <a:lnTo>
                    <a:pt x="119" y="177"/>
                  </a:lnTo>
                  <a:lnTo>
                    <a:pt x="119" y="177"/>
                  </a:lnTo>
                  <a:lnTo>
                    <a:pt x="120" y="175"/>
                  </a:lnTo>
                  <a:lnTo>
                    <a:pt x="120" y="175"/>
                  </a:lnTo>
                  <a:lnTo>
                    <a:pt x="122" y="175"/>
                  </a:lnTo>
                  <a:lnTo>
                    <a:pt x="123" y="175"/>
                  </a:lnTo>
                  <a:lnTo>
                    <a:pt x="125" y="173"/>
                  </a:lnTo>
                  <a:lnTo>
                    <a:pt x="123" y="170"/>
                  </a:lnTo>
                  <a:lnTo>
                    <a:pt x="123" y="166"/>
                  </a:lnTo>
                  <a:lnTo>
                    <a:pt x="123" y="164"/>
                  </a:lnTo>
                  <a:lnTo>
                    <a:pt x="125" y="164"/>
                  </a:lnTo>
                  <a:close/>
                  <a:moveTo>
                    <a:pt x="133" y="159"/>
                  </a:moveTo>
                  <a:lnTo>
                    <a:pt x="133" y="161"/>
                  </a:lnTo>
                  <a:lnTo>
                    <a:pt x="133" y="162"/>
                  </a:lnTo>
                  <a:lnTo>
                    <a:pt x="133" y="162"/>
                  </a:lnTo>
                  <a:lnTo>
                    <a:pt x="133" y="164"/>
                  </a:lnTo>
                  <a:lnTo>
                    <a:pt x="133" y="164"/>
                  </a:lnTo>
                  <a:lnTo>
                    <a:pt x="131" y="164"/>
                  </a:lnTo>
                  <a:lnTo>
                    <a:pt x="131" y="164"/>
                  </a:lnTo>
                  <a:lnTo>
                    <a:pt x="131" y="162"/>
                  </a:lnTo>
                  <a:lnTo>
                    <a:pt x="131" y="161"/>
                  </a:lnTo>
                  <a:lnTo>
                    <a:pt x="133" y="159"/>
                  </a:lnTo>
                  <a:close/>
                  <a:moveTo>
                    <a:pt x="119" y="158"/>
                  </a:moveTo>
                  <a:lnTo>
                    <a:pt x="119" y="158"/>
                  </a:lnTo>
                  <a:lnTo>
                    <a:pt x="120" y="159"/>
                  </a:lnTo>
                  <a:lnTo>
                    <a:pt x="120" y="161"/>
                  </a:lnTo>
                  <a:lnTo>
                    <a:pt x="120" y="161"/>
                  </a:lnTo>
                  <a:lnTo>
                    <a:pt x="119" y="159"/>
                  </a:lnTo>
                  <a:lnTo>
                    <a:pt x="119" y="158"/>
                  </a:lnTo>
                  <a:close/>
                  <a:moveTo>
                    <a:pt x="108" y="158"/>
                  </a:moveTo>
                  <a:lnTo>
                    <a:pt x="108" y="158"/>
                  </a:lnTo>
                  <a:lnTo>
                    <a:pt x="108" y="159"/>
                  </a:lnTo>
                  <a:lnTo>
                    <a:pt x="108" y="159"/>
                  </a:lnTo>
                  <a:lnTo>
                    <a:pt x="109" y="159"/>
                  </a:lnTo>
                  <a:lnTo>
                    <a:pt x="111" y="159"/>
                  </a:lnTo>
                  <a:lnTo>
                    <a:pt x="111" y="162"/>
                  </a:lnTo>
                  <a:lnTo>
                    <a:pt x="111" y="162"/>
                  </a:lnTo>
                  <a:lnTo>
                    <a:pt x="111" y="164"/>
                  </a:lnTo>
                  <a:lnTo>
                    <a:pt x="111" y="164"/>
                  </a:lnTo>
                  <a:lnTo>
                    <a:pt x="109" y="164"/>
                  </a:lnTo>
                  <a:lnTo>
                    <a:pt x="109" y="164"/>
                  </a:lnTo>
                  <a:lnTo>
                    <a:pt x="108" y="166"/>
                  </a:lnTo>
                  <a:lnTo>
                    <a:pt x="108" y="166"/>
                  </a:lnTo>
                  <a:lnTo>
                    <a:pt x="105" y="166"/>
                  </a:lnTo>
                  <a:lnTo>
                    <a:pt x="101" y="166"/>
                  </a:lnTo>
                  <a:lnTo>
                    <a:pt x="100" y="166"/>
                  </a:lnTo>
                  <a:lnTo>
                    <a:pt x="100" y="164"/>
                  </a:lnTo>
                  <a:lnTo>
                    <a:pt x="100" y="162"/>
                  </a:lnTo>
                  <a:lnTo>
                    <a:pt x="100" y="162"/>
                  </a:lnTo>
                  <a:lnTo>
                    <a:pt x="101" y="161"/>
                  </a:lnTo>
                  <a:lnTo>
                    <a:pt x="103" y="161"/>
                  </a:lnTo>
                  <a:lnTo>
                    <a:pt x="103" y="159"/>
                  </a:lnTo>
                  <a:lnTo>
                    <a:pt x="105" y="158"/>
                  </a:lnTo>
                  <a:lnTo>
                    <a:pt x="108" y="158"/>
                  </a:lnTo>
                  <a:close/>
                  <a:moveTo>
                    <a:pt x="127" y="155"/>
                  </a:moveTo>
                  <a:lnTo>
                    <a:pt x="127" y="155"/>
                  </a:lnTo>
                  <a:lnTo>
                    <a:pt x="127" y="156"/>
                  </a:lnTo>
                  <a:lnTo>
                    <a:pt x="127" y="159"/>
                  </a:lnTo>
                  <a:lnTo>
                    <a:pt x="127" y="161"/>
                  </a:lnTo>
                  <a:lnTo>
                    <a:pt x="127" y="161"/>
                  </a:lnTo>
                  <a:lnTo>
                    <a:pt x="127" y="161"/>
                  </a:lnTo>
                  <a:lnTo>
                    <a:pt x="127" y="162"/>
                  </a:lnTo>
                  <a:lnTo>
                    <a:pt x="127" y="161"/>
                  </a:lnTo>
                  <a:lnTo>
                    <a:pt x="125" y="161"/>
                  </a:lnTo>
                  <a:lnTo>
                    <a:pt x="125" y="159"/>
                  </a:lnTo>
                  <a:lnTo>
                    <a:pt x="123" y="159"/>
                  </a:lnTo>
                  <a:lnTo>
                    <a:pt x="125" y="158"/>
                  </a:lnTo>
                  <a:lnTo>
                    <a:pt x="125" y="156"/>
                  </a:lnTo>
                  <a:lnTo>
                    <a:pt x="125" y="155"/>
                  </a:lnTo>
                  <a:lnTo>
                    <a:pt x="125" y="155"/>
                  </a:lnTo>
                  <a:lnTo>
                    <a:pt x="127" y="155"/>
                  </a:lnTo>
                  <a:lnTo>
                    <a:pt x="127" y="155"/>
                  </a:lnTo>
                  <a:close/>
                  <a:moveTo>
                    <a:pt x="43" y="151"/>
                  </a:moveTo>
                  <a:lnTo>
                    <a:pt x="43" y="151"/>
                  </a:lnTo>
                  <a:lnTo>
                    <a:pt x="45" y="151"/>
                  </a:lnTo>
                  <a:lnTo>
                    <a:pt x="45" y="153"/>
                  </a:lnTo>
                  <a:lnTo>
                    <a:pt x="43" y="153"/>
                  </a:lnTo>
                  <a:lnTo>
                    <a:pt x="41" y="155"/>
                  </a:lnTo>
                  <a:lnTo>
                    <a:pt x="41" y="153"/>
                  </a:lnTo>
                  <a:lnTo>
                    <a:pt x="43" y="151"/>
                  </a:lnTo>
                  <a:close/>
                  <a:moveTo>
                    <a:pt x="108" y="150"/>
                  </a:moveTo>
                  <a:lnTo>
                    <a:pt x="108" y="150"/>
                  </a:lnTo>
                  <a:lnTo>
                    <a:pt x="108" y="150"/>
                  </a:lnTo>
                  <a:lnTo>
                    <a:pt x="108" y="151"/>
                  </a:lnTo>
                  <a:lnTo>
                    <a:pt x="106" y="151"/>
                  </a:lnTo>
                  <a:lnTo>
                    <a:pt x="106" y="151"/>
                  </a:lnTo>
                  <a:lnTo>
                    <a:pt x="108" y="150"/>
                  </a:lnTo>
                  <a:close/>
                  <a:moveTo>
                    <a:pt x="84" y="150"/>
                  </a:moveTo>
                  <a:lnTo>
                    <a:pt x="84" y="150"/>
                  </a:lnTo>
                  <a:lnTo>
                    <a:pt x="84" y="151"/>
                  </a:lnTo>
                  <a:lnTo>
                    <a:pt x="82" y="153"/>
                  </a:lnTo>
                  <a:lnTo>
                    <a:pt x="82" y="153"/>
                  </a:lnTo>
                  <a:lnTo>
                    <a:pt x="82" y="153"/>
                  </a:lnTo>
                  <a:lnTo>
                    <a:pt x="82" y="153"/>
                  </a:lnTo>
                  <a:lnTo>
                    <a:pt x="81" y="155"/>
                  </a:lnTo>
                  <a:lnTo>
                    <a:pt x="81" y="153"/>
                  </a:lnTo>
                  <a:lnTo>
                    <a:pt x="81" y="151"/>
                  </a:lnTo>
                  <a:lnTo>
                    <a:pt x="82" y="150"/>
                  </a:lnTo>
                  <a:lnTo>
                    <a:pt x="82" y="150"/>
                  </a:lnTo>
                  <a:lnTo>
                    <a:pt x="82" y="150"/>
                  </a:lnTo>
                  <a:lnTo>
                    <a:pt x="84" y="150"/>
                  </a:lnTo>
                  <a:close/>
                  <a:moveTo>
                    <a:pt x="92" y="147"/>
                  </a:moveTo>
                  <a:lnTo>
                    <a:pt x="95" y="147"/>
                  </a:lnTo>
                  <a:lnTo>
                    <a:pt x="97" y="148"/>
                  </a:lnTo>
                  <a:lnTo>
                    <a:pt x="97" y="150"/>
                  </a:lnTo>
                  <a:lnTo>
                    <a:pt x="95" y="151"/>
                  </a:lnTo>
                  <a:lnTo>
                    <a:pt x="95" y="151"/>
                  </a:lnTo>
                  <a:lnTo>
                    <a:pt x="93" y="153"/>
                  </a:lnTo>
                  <a:lnTo>
                    <a:pt x="93" y="156"/>
                  </a:lnTo>
                  <a:lnTo>
                    <a:pt x="92" y="159"/>
                  </a:lnTo>
                  <a:lnTo>
                    <a:pt x="92" y="159"/>
                  </a:lnTo>
                  <a:lnTo>
                    <a:pt x="90" y="161"/>
                  </a:lnTo>
                  <a:lnTo>
                    <a:pt x="90" y="162"/>
                  </a:lnTo>
                  <a:lnTo>
                    <a:pt x="90" y="164"/>
                  </a:lnTo>
                  <a:lnTo>
                    <a:pt x="90" y="166"/>
                  </a:lnTo>
                  <a:lnTo>
                    <a:pt x="90" y="166"/>
                  </a:lnTo>
                  <a:lnTo>
                    <a:pt x="92" y="170"/>
                  </a:lnTo>
                  <a:lnTo>
                    <a:pt x="92" y="170"/>
                  </a:lnTo>
                  <a:lnTo>
                    <a:pt x="92" y="170"/>
                  </a:lnTo>
                  <a:lnTo>
                    <a:pt x="92" y="172"/>
                  </a:lnTo>
                  <a:lnTo>
                    <a:pt x="92" y="173"/>
                  </a:lnTo>
                  <a:lnTo>
                    <a:pt x="90" y="173"/>
                  </a:lnTo>
                  <a:lnTo>
                    <a:pt x="90" y="173"/>
                  </a:lnTo>
                  <a:lnTo>
                    <a:pt x="89" y="173"/>
                  </a:lnTo>
                  <a:lnTo>
                    <a:pt x="87" y="173"/>
                  </a:lnTo>
                  <a:lnTo>
                    <a:pt x="87" y="173"/>
                  </a:lnTo>
                  <a:lnTo>
                    <a:pt x="86" y="170"/>
                  </a:lnTo>
                  <a:lnTo>
                    <a:pt x="84" y="169"/>
                  </a:lnTo>
                  <a:lnTo>
                    <a:pt x="82" y="169"/>
                  </a:lnTo>
                  <a:lnTo>
                    <a:pt x="82" y="169"/>
                  </a:lnTo>
                  <a:lnTo>
                    <a:pt x="81" y="167"/>
                  </a:lnTo>
                  <a:lnTo>
                    <a:pt x="79" y="166"/>
                  </a:lnTo>
                  <a:lnTo>
                    <a:pt x="79" y="162"/>
                  </a:lnTo>
                  <a:lnTo>
                    <a:pt x="79" y="162"/>
                  </a:lnTo>
                  <a:lnTo>
                    <a:pt x="81" y="161"/>
                  </a:lnTo>
                  <a:lnTo>
                    <a:pt x="81" y="161"/>
                  </a:lnTo>
                  <a:lnTo>
                    <a:pt x="82" y="161"/>
                  </a:lnTo>
                  <a:lnTo>
                    <a:pt x="84" y="161"/>
                  </a:lnTo>
                  <a:lnTo>
                    <a:pt x="86" y="159"/>
                  </a:lnTo>
                  <a:lnTo>
                    <a:pt x="86" y="159"/>
                  </a:lnTo>
                  <a:lnTo>
                    <a:pt x="86" y="156"/>
                  </a:lnTo>
                  <a:lnTo>
                    <a:pt x="86" y="155"/>
                  </a:lnTo>
                  <a:lnTo>
                    <a:pt x="86" y="153"/>
                  </a:lnTo>
                  <a:lnTo>
                    <a:pt x="86" y="153"/>
                  </a:lnTo>
                  <a:lnTo>
                    <a:pt x="87" y="151"/>
                  </a:lnTo>
                  <a:lnTo>
                    <a:pt x="87" y="150"/>
                  </a:lnTo>
                  <a:lnTo>
                    <a:pt x="87" y="150"/>
                  </a:lnTo>
                  <a:lnTo>
                    <a:pt x="87" y="148"/>
                  </a:lnTo>
                  <a:lnTo>
                    <a:pt x="87" y="148"/>
                  </a:lnTo>
                  <a:lnTo>
                    <a:pt x="89" y="147"/>
                  </a:lnTo>
                  <a:lnTo>
                    <a:pt x="90" y="147"/>
                  </a:lnTo>
                  <a:lnTo>
                    <a:pt x="92" y="147"/>
                  </a:lnTo>
                  <a:close/>
                  <a:moveTo>
                    <a:pt x="103" y="142"/>
                  </a:moveTo>
                  <a:lnTo>
                    <a:pt x="103" y="142"/>
                  </a:lnTo>
                  <a:lnTo>
                    <a:pt x="103" y="145"/>
                  </a:lnTo>
                  <a:lnTo>
                    <a:pt x="103" y="145"/>
                  </a:lnTo>
                  <a:lnTo>
                    <a:pt x="103" y="145"/>
                  </a:lnTo>
                  <a:lnTo>
                    <a:pt x="103" y="147"/>
                  </a:lnTo>
                  <a:lnTo>
                    <a:pt x="103" y="150"/>
                  </a:lnTo>
                  <a:lnTo>
                    <a:pt x="103" y="151"/>
                  </a:lnTo>
                  <a:lnTo>
                    <a:pt x="103" y="155"/>
                  </a:lnTo>
                  <a:lnTo>
                    <a:pt x="101" y="156"/>
                  </a:lnTo>
                  <a:lnTo>
                    <a:pt x="100" y="156"/>
                  </a:lnTo>
                  <a:lnTo>
                    <a:pt x="100" y="158"/>
                  </a:lnTo>
                  <a:lnTo>
                    <a:pt x="98" y="159"/>
                  </a:lnTo>
                  <a:lnTo>
                    <a:pt x="97" y="161"/>
                  </a:lnTo>
                  <a:lnTo>
                    <a:pt x="97" y="161"/>
                  </a:lnTo>
                  <a:lnTo>
                    <a:pt x="95" y="166"/>
                  </a:lnTo>
                  <a:lnTo>
                    <a:pt x="93" y="169"/>
                  </a:lnTo>
                  <a:lnTo>
                    <a:pt x="92" y="169"/>
                  </a:lnTo>
                  <a:lnTo>
                    <a:pt x="92" y="167"/>
                  </a:lnTo>
                  <a:lnTo>
                    <a:pt x="92" y="167"/>
                  </a:lnTo>
                  <a:lnTo>
                    <a:pt x="93" y="162"/>
                  </a:lnTo>
                  <a:lnTo>
                    <a:pt x="93" y="161"/>
                  </a:lnTo>
                  <a:lnTo>
                    <a:pt x="95" y="158"/>
                  </a:lnTo>
                  <a:lnTo>
                    <a:pt x="97" y="156"/>
                  </a:lnTo>
                  <a:lnTo>
                    <a:pt x="98" y="153"/>
                  </a:lnTo>
                  <a:lnTo>
                    <a:pt x="98" y="153"/>
                  </a:lnTo>
                  <a:lnTo>
                    <a:pt x="100" y="150"/>
                  </a:lnTo>
                  <a:lnTo>
                    <a:pt x="101" y="147"/>
                  </a:lnTo>
                  <a:lnTo>
                    <a:pt x="101" y="145"/>
                  </a:lnTo>
                  <a:lnTo>
                    <a:pt x="101" y="145"/>
                  </a:lnTo>
                  <a:lnTo>
                    <a:pt x="101" y="144"/>
                  </a:lnTo>
                  <a:lnTo>
                    <a:pt x="101" y="144"/>
                  </a:lnTo>
                  <a:lnTo>
                    <a:pt x="103" y="142"/>
                  </a:lnTo>
                  <a:close/>
                  <a:moveTo>
                    <a:pt x="98" y="142"/>
                  </a:moveTo>
                  <a:lnTo>
                    <a:pt x="100" y="144"/>
                  </a:lnTo>
                  <a:lnTo>
                    <a:pt x="98" y="144"/>
                  </a:lnTo>
                  <a:lnTo>
                    <a:pt x="98" y="142"/>
                  </a:lnTo>
                  <a:lnTo>
                    <a:pt x="98" y="142"/>
                  </a:lnTo>
                  <a:lnTo>
                    <a:pt x="98" y="142"/>
                  </a:lnTo>
                  <a:close/>
                  <a:moveTo>
                    <a:pt x="37" y="140"/>
                  </a:moveTo>
                  <a:lnTo>
                    <a:pt x="38" y="142"/>
                  </a:lnTo>
                  <a:lnTo>
                    <a:pt x="38" y="142"/>
                  </a:lnTo>
                  <a:lnTo>
                    <a:pt x="38" y="144"/>
                  </a:lnTo>
                  <a:lnTo>
                    <a:pt x="38" y="145"/>
                  </a:lnTo>
                  <a:lnTo>
                    <a:pt x="38" y="145"/>
                  </a:lnTo>
                  <a:lnTo>
                    <a:pt x="38" y="147"/>
                  </a:lnTo>
                  <a:lnTo>
                    <a:pt x="38" y="150"/>
                  </a:lnTo>
                  <a:lnTo>
                    <a:pt x="40" y="153"/>
                  </a:lnTo>
                  <a:lnTo>
                    <a:pt x="40" y="153"/>
                  </a:lnTo>
                  <a:lnTo>
                    <a:pt x="38" y="155"/>
                  </a:lnTo>
                  <a:lnTo>
                    <a:pt x="38" y="155"/>
                  </a:lnTo>
                  <a:lnTo>
                    <a:pt x="37" y="155"/>
                  </a:lnTo>
                  <a:lnTo>
                    <a:pt x="35" y="156"/>
                  </a:lnTo>
                  <a:lnTo>
                    <a:pt x="34" y="156"/>
                  </a:lnTo>
                  <a:lnTo>
                    <a:pt x="34" y="158"/>
                  </a:lnTo>
                  <a:lnTo>
                    <a:pt x="34" y="159"/>
                  </a:lnTo>
                  <a:lnTo>
                    <a:pt x="32" y="159"/>
                  </a:lnTo>
                  <a:lnTo>
                    <a:pt x="29" y="161"/>
                  </a:lnTo>
                  <a:lnTo>
                    <a:pt x="27" y="161"/>
                  </a:lnTo>
                  <a:lnTo>
                    <a:pt x="27" y="161"/>
                  </a:lnTo>
                  <a:lnTo>
                    <a:pt x="26" y="162"/>
                  </a:lnTo>
                  <a:lnTo>
                    <a:pt x="27" y="164"/>
                  </a:lnTo>
                  <a:lnTo>
                    <a:pt x="24" y="169"/>
                  </a:lnTo>
                  <a:lnTo>
                    <a:pt x="23" y="170"/>
                  </a:lnTo>
                  <a:lnTo>
                    <a:pt x="23" y="172"/>
                  </a:lnTo>
                  <a:lnTo>
                    <a:pt x="21" y="172"/>
                  </a:lnTo>
                  <a:lnTo>
                    <a:pt x="19" y="172"/>
                  </a:lnTo>
                  <a:lnTo>
                    <a:pt x="18" y="173"/>
                  </a:lnTo>
                  <a:lnTo>
                    <a:pt x="16" y="175"/>
                  </a:lnTo>
                  <a:lnTo>
                    <a:pt x="15" y="177"/>
                  </a:lnTo>
                  <a:lnTo>
                    <a:pt x="15" y="178"/>
                  </a:lnTo>
                  <a:lnTo>
                    <a:pt x="13" y="178"/>
                  </a:lnTo>
                  <a:lnTo>
                    <a:pt x="11" y="180"/>
                  </a:lnTo>
                  <a:lnTo>
                    <a:pt x="10" y="180"/>
                  </a:lnTo>
                  <a:lnTo>
                    <a:pt x="8" y="181"/>
                  </a:lnTo>
                  <a:lnTo>
                    <a:pt x="8" y="181"/>
                  </a:lnTo>
                  <a:lnTo>
                    <a:pt x="8" y="181"/>
                  </a:lnTo>
                  <a:lnTo>
                    <a:pt x="7" y="183"/>
                  </a:lnTo>
                  <a:lnTo>
                    <a:pt x="5" y="183"/>
                  </a:lnTo>
                  <a:lnTo>
                    <a:pt x="4" y="185"/>
                  </a:lnTo>
                  <a:lnTo>
                    <a:pt x="5" y="183"/>
                  </a:lnTo>
                  <a:lnTo>
                    <a:pt x="5" y="181"/>
                  </a:lnTo>
                  <a:lnTo>
                    <a:pt x="7" y="180"/>
                  </a:lnTo>
                  <a:lnTo>
                    <a:pt x="7" y="178"/>
                  </a:lnTo>
                  <a:lnTo>
                    <a:pt x="8" y="177"/>
                  </a:lnTo>
                  <a:lnTo>
                    <a:pt x="10" y="175"/>
                  </a:lnTo>
                  <a:lnTo>
                    <a:pt x="11" y="173"/>
                  </a:lnTo>
                  <a:lnTo>
                    <a:pt x="15" y="172"/>
                  </a:lnTo>
                  <a:lnTo>
                    <a:pt x="15" y="172"/>
                  </a:lnTo>
                  <a:lnTo>
                    <a:pt x="15" y="172"/>
                  </a:lnTo>
                  <a:lnTo>
                    <a:pt x="16" y="170"/>
                  </a:lnTo>
                  <a:lnTo>
                    <a:pt x="18" y="170"/>
                  </a:lnTo>
                  <a:lnTo>
                    <a:pt x="21" y="166"/>
                  </a:lnTo>
                  <a:lnTo>
                    <a:pt x="23" y="164"/>
                  </a:lnTo>
                  <a:lnTo>
                    <a:pt x="26" y="159"/>
                  </a:lnTo>
                  <a:lnTo>
                    <a:pt x="27" y="159"/>
                  </a:lnTo>
                  <a:lnTo>
                    <a:pt x="27" y="158"/>
                  </a:lnTo>
                  <a:lnTo>
                    <a:pt x="30" y="155"/>
                  </a:lnTo>
                  <a:lnTo>
                    <a:pt x="30" y="155"/>
                  </a:lnTo>
                  <a:lnTo>
                    <a:pt x="32" y="155"/>
                  </a:lnTo>
                  <a:lnTo>
                    <a:pt x="32" y="155"/>
                  </a:lnTo>
                  <a:lnTo>
                    <a:pt x="34" y="153"/>
                  </a:lnTo>
                  <a:lnTo>
                    <a:pt x="34" y="151"/>
                  </a:lnTo>
                  <a:lnTo>
                    <a:pt x="35" y="150"/>
                  </a:lnTo>
                  <a:lnTo>
                    <a:pt x="34" y="150"/>
                  </a:lnTo>
                  <a:lnTo>
                    <a:pt x="34" y="148"/>
                  </a:lnTo>
                  <a:lnTo>
                    <a:pt x="35" y="147"/>
                  </a:lnTo>
                  <a:lnTo>
                    <a:pt x="35" y="145"/>
                  </a:lnTo>
                  <a:lnTo>
                    <a:pt x="37" y="142"/>
                  </a:lnTo>
                  <a:lnTo>
                    <a:pt x="37" y="140"/>
                  </a:lnTo>
                  <a:close/>
                  <a:moveTo>
                    <a:pt x="43" y="139"/>
                  </a:moveTo>
                  <a:lnTo>
                    <a:pt x="43" y="139"/>
                  </a:lnTo>
                  <a:lnTo>
                    <a:pt x="43" y="140"/>
                  </a:lnTo>
                  <a:lnTo>
                    <a:pt x="41" y="140"/>
                  </a:lnTo>
                  <a:lnTo>
                    <a:pt x="41" y="140"/>
                  </a:lnTo>
                  <a:lnTo>
                    <a:pt x="40" y="139"/>
                  </a:lnTo>
                  <a:lnTo>
                    <a:pt x="40" y="139"/>
                  </a:lnTo>
                  <a:lnTo>
                    <a:pt x="41" y="139"/>
                  </a:lnTo>
                  <a:lnTo>
                    <a:pt x="41" y="139"/>
                  </a:lnTo>
                  <a:lnTo>
                    <a:pt x="43" y="139"/>
                  </a:lnTo>
                  <a:close/>
                  <a:moveTo>
                    <a:pt x="108" y="139"/>
                  </a:moveTo>
                  <a:lnTo>
                    <a:pt x="108" y="139"/>
                  </a:lnTo>
                  <a:lnTo>
                    <a:pt x="109" y="139"/>
                  </a:lnTo>
                  <a:lnTo>
                    <a:pt x="109" y="140"/>
                  </a:lnTo>
                  <a:lnTo>
                    <a:pt x="111" y="140"/>
                  </a:lnTo>
                  <a:lnTo>
                    <a:pt x="111" y="140"/>
                  </a:lnTo>
                  <a:lnTo>
                    <a:pt x="111" y="142"/>
                  </a:lnTo>
                  <a:lnTo>
                    <a:pt x="112" y="142"/>
                  </a:lnTo>
                  <a:lnTo>
                    <a:pt x="114" y="140"/>
                  </a:lnTo>
                  <a:lnTo>
                    <a:pt x="116" y="140"/>
                  </a:lnTo>
                  <a:lnTo>
                    <a:pt x="117" y="142"/>
                  </a:lnTo>
                  <a:lnTo>
                    <a:pt x="117" y="144"/>
                  </a:lnTo>
                  <a:lnTo>
                    <a:pt x="117" y="144"/>
                  </a:lnTo>
                  <a:lnTo>
                    <a:pt x="117" y="147"/>
                  </a:lnTo>
                  <a:lnTo>
                    <a:pt x="117" y="148"/>
                  </a:lnTo>
                  <a:lnTo>
                    <a:pt x="117" y="150"/>
                  </a:lnTo>
                  <a:lnTo>
                    <a:pt x="119" y="150"/>
                  </a:lnTo>
                  <a:lnTo>
                    <a:pt x="119" y="150"/>
                  </a:lnTo>
                  <a:lnTo>
                    <a:pt x="119" y="151"/>
                  </a:lnTo>
                  <a:lnTo>
                    <a:pt x="119" y="151"/>
                  </a:lnTo>
                  <a:lnTo>
                    <a:pt x="120" y="153"/>
                  </a:lnTo>
                  <a:lnTo>
                    <a:pt x="120" y="155"/>
                  </a:lnTo>
                  <a:lnTo>
                    <a:pt x="120" y="156"/>
                  </a:lnTo>
                  <a:lnTo>
                    <a:pt x="120" y="156"/>
                  </a:lnTo>
                  <a:lnTo>
                    <a:pt x="119" y="156"/>
                  </a:lnTo>
                  <a:lnTo>
                    <a:pt x="119" y="158"/>
                  </a:lnTo>
                  <a:lnTo>
                    <a:pt x="119" y="158"/>
                  </a:lnTo>
                  <a:lnTo>
                    <a:pt x="119" y="158"/>
                  </a:lnTo>
                  <a:lnTo>
                    <a:pt x="117" y="156"/>
                  </a:lnTo>
                  <a:lnTo>
                    <a:pt x="117" y="155"/>
                  </a:lnTo>
                  <a:lnTo>
                    <a:pt x="117" y="158"/>
                  </a:lnTo>
                  <a:lnTo>
                    <a:pt x="117" y="159"/>
                  </a:lnTo>
                  <a:lnTo>
                    <a:pt x="117" y="159"/>
                  </a:lnTo>
                  <a:lnTo>
                    <a:pt x="116" y="159"/>
                  </a:lnTo>
                  <a:lnTo>
                    <a:pt x="114" y="158"/>
                  </a:lnTo>
                  <a:lnTo>
                    <a:pt x="114" y="158"/>
                  </a:lnTo>
                  <a:lnTo>
                    <a:pt x="114" y="156"/>
                  </a:lnTo>
                  <a:lnTo>
                    <a:pt x="114" y="156"/>
                  </a:lnTo>
                  <a:lnTo>
                    <a:pt x="112" y="155"/>
                  </a:lnTo>
                  <a:lnTo>
                    <a:pt x="114" y="150"/>
                  </a:lnTo>
                  <a:lnTo>
                    <a:pt x="114" y="150"/>
                  </a:lnTo>
                  <a:lnTo>
                    <a:pt x="114" y="150"/>
                  </a:lnTo>
                  <a:lnTo>
                    <a:pt x="112" y="148"/>
                  </a:lnTo>
                  <a:lnTo>
                    <a:pt x="112" y="147"/>
                  </a:lnTo>
                  <a:lnTo>
                    <a:pt x="111" y="147"/>
                  </a:lnTo>
                  <a:lnTo>
                    <a:pt x="109" y="147"/>
                  </a:lnTo>
                  <a:lnTo>
                    <a:pt x="109" y="147"/>
                  </a:lnTo>
                  <a:lnTo>
                    <a:pt x="108" y="144"/>
                  </a:lnTo>
                  <a:lnTo>
                    <a:pt x="108" y="140"/>
                  </a:lnTo>
                  <a:lnTo>
                    <a:pt x="108" y="140"/>
                  </a:lnTo>
                  <a:lnTo>
                    <a:pt x="106" y="139"/>
                  </a:lnTo>
                  <a:lnTo>
                    <a:pt x="108" y="139"/>
                  </a:lnTo>
                  <a:close/>
                  <a:moveTo>
                    <a:pt x="109" y="136"/>
                  </a:moveTo>
                  <a:lnTo>
                    <a:pt x="109" y="136"/>
                  </a:lnTo>
                  <a:lnTo>
                    <a:pt x="111" y="137"/>
                  </a:lnTo>
                  <a:lnTo>
                    <a:pt x="111" y="137"/>
                  </a:lnTo>
                  <a:lnTo>
                    <a:pt x="111" y="139"/>
                  </a:lnTo>
                  <a:lnTo>
                    <a:pt x="109" y="139"/>
                  </a:lnTo>
                  <a:lnTo>
                    <a:pt x="109" y="139"/>
                  </a:lnTo>
                  <a:lnTo>
                    <a:pt x="108" y="136"/>
                  </a:lnTo>
                  <a:lnTo>
                    <a:pt x="109" y="136"/>
                  </a:lnTo>
                  <a:close/>
                  <a:moveTo>
                    <a:pt x="112" y="136"/>
                  </a:moveTo>
                  <a:lnTo>
                    <a:pt x="114" y="136"/>
                  </a:lnTo>
                  <a:lnTo>
                    <a:pt x="114" y="137"/>
                  </a:lnTo>
                  <a:lnTo>
                    <a:pt x="114" y="137"/>
                  </a:lnTo>
                  <a:lnTo>
                    <a:pt x="114" y="137"/>
                  </a:lnTo>
                  <a:lnTo>
                    <a:pt x="114" y="137"/>
                  </a:lnTo>
                  <a:lnTo>
                    <a:pt x="114" y="137"/>
                  </a:lnTo>
                  <a:lnTo>
                    <a:pt x="112" y="136"/>
                  </a:lnTo>
                  <a:lnTo>
                    <a:pt x="112" y="136"/>
                  </a:lnTo>
                  <a:close/>
                  <a:moveTo>
                    <a:pt x="73" y="133"/>
                  </a:moveTo>
                  <a:lnTo>
                    <a:pt x="75" y="133"/>
                  </a:lnTo>
                  <a:lnTo>
                    <a:pt x="75" y="134"/>
                  </a:lnTo>
                  <a:lnTo>
                    <a:pt x="78" y="134"/>
                  </a:lnTo>
                  <a:lnTo>
                    <a:pt x="79" y="136"/>
                  </a:lnTo>
                  <a:lnTo>
                    <a:pt x="81" y="137"/>
                  </a:lnTo>
                  <a:lnTo>
                    <a:pt x="82" y="137"/>
                  </a:lnTo>
                  <a:lnTo>
                    <a:pt x="84" y="137"/>
                  </a:lnTo>
                  <a:lnTo>
                    <a:pt x="86" y="137"/>
                  </a:lnTo>
                  <a:lnTo>
                    <a:pt x="87" y="139"/>
                  </a:lnTo>
                  <a:lnTo>
                    <a:pt x="87" y="139"/>
                  </a:lnTo>
                  <a:lnTo>
                    <a:pt x="86" y="139"/>
                  </a:lnTo>
                  <a:lnTo>
                    <a:pt x="89" y="137"/>
                  </a:lnTo>
                  <a:lnTo>
                    <a:pt x="90" y="139"/>
                  </a:lnTo>
                  <a:lnTo>
                    <a:pt x="90" y="139"/>
                  </a:lnTo>
                  <a:lnTo>
                    <a:pt x="90" y="140"/>
                  </a:lnTo>
                  <a:lnTo>
                    <a:pt x="90" y="142"/>
                  </a:lnTo>
                  <a:lnTo>
                    <a:pt x="89" y="144"/>
                  </a:lnTo>
                  <a:lnTo>
                    <a:pt x="89" y="144"/>
                  </a:lnTo>
                  <a:lnTo>
                    <a:pt x="87" y="145"/>
                  </a:lnTo>
                  <a:lnTo>
                    <a:pt x="86" y="145"/>
                  </a:lnTo>
                  <a:lnTo>
                    <a:pt x="86" y="147"/>
                  </a:lnTo>
                  <a:lnTo>
                    <a:pt x="84" y="147"/>
                  </a:lnTo>
                  <a:lnTo>
                    <a:pt x="84" y="148"/>
                  </a:lnTo>
                  <a:lnTo>
                    <a:pt x="84" y="148"/>
                  </a:lnTo>
                  <a:lnTo>
                    <a:pt x="82" y="148"/>
                  </a:lnTo>
                  <a:lnTo>
                    <a:pt x="81" y="150"/>
                  </a:lnTo>
                  <a:lnTo>
                    <a:pt x="76" y="151"/>
                  </a:lnTo>
                  <a:lnTo>
                    <a:pt x="75" y="151"/>
                  </a:lnTo>
                  <a:lnTo>
                    <a:pt x="75" y="153"/>
                  </a:lnTo>
                  <a:lnTo>
                    <a:pt x="73" y="153"/>
                  </a:lnTo>
                  <a:lnTo>
                    <a:pt x="73" y="155"/>
                  </a:lnTo>
                  <a:lnTo>
                    <a:pt x="73" y="153"/>
                  </a:lnTo>
                  <a:lnTo>
                    <a:pt x="73" y="153"/>
                  </a:lnTo>
                  <a:lnTo>
                    <a:pt x="73" y="151"/>
                  </a:lnTo>
                  <a:lnTo>
                    <a:pt x="73" y="150"/>
                  </a:lnTo>
                  <a:lnTo>
                    <a:pt x="73" y="150"/>
                  </a:lnTo>
                  <a:lnTo>
                    <a:pt x="73" y="148"/>
                  </a:lnTo>
                  <a:lnTo>
                    <a:pt x="73" y="147"/>
                  </a:lnTo>
                  <a:lnTo>
                    <a:pt x="75" y="145"/>
                  </a:lnTo>
                  <a:lnTo>
                    <a:pt x="75" y="140"/>
                  </a:lnTo>
                  <a:lnTo>
                    <a:pt x="75" y="137"/>
                  </a:lnTo>
                  <a:lnTo>
                    <a:pt x="75" y="136"/>
                  </a:lnTo>
                  <a:lnTo>
                    <a:pt x="75" y="136"/>
                  </a:lnTo>
                  <a:lnTo>
                    <a:pt x="73" y="134"/>
                  </a:lnTo>
                  <a:lnTo>
                    <a:pt x="71" y="134"/>
                  </a:lnTo>
                  <a:lnTo>
                    <a:pt x="71" y="134"/>
                  </a:lnTo>
                  <a:lnTo>
                    <a:pt x="73" y="133"/>
                  </a:lnTo>
                  <a:close/>
                  <a:moveTo>
                    <a:pt x="43" y="131"/>
                  </a:moveTo>
                  <a:lnTo>
                    <a:pt x="45" y="133"/>
                  </a:lnTo>
                  <a:lnTo>
                    <a:pt x="45" y="133"/>
                  </a:lnTo>
                  <a:lnTo>
                    <a:pt x="45" y="133"/>
                  </a:lnTo>
                  <a:lnTo>
                    <a:pt x="46" y="134"/>
                  </a:lnTo>
                  <a:lnTo>
                    <a:pt x="45" y="134"/>
                  </a:lnTo>
                  <a:lnTo>
                    <a:pt x="46" y="134"/>
                  </a:lnTo>
                  <a:lnTo>
                    <a:pt x="45" y="136"/>
                  </a:lnTo>
                  <a:lnTo>
                    <a:pt x="45" y="136"/>
                  </a:lnTo>
                  <a:lnTo>
                    <a:pt x="43" y="136"/>
                  </a:lnTo>
                  <a:lnTo>
                    <a:pt x="43" y="136"/>
                  </a:lnTo>
                  <a:lnTo>
                    <a:pt x="43" y="134"/>
                  </a:lnTo>
                  <a:lnTo>
                    <a:pt x="43" y="133"/>
                  </a:lnTo>
                  <a:lnTo>
                    <a:pt x="43" y="131"/>
                  </a:lnTo>
                  <a:close/>
                  <a:moveTo>
                    <a:pt x="43" y="126"/>
                  </a:moveTo>
                  <a:lnTo>
                    <a:pt x="45" y="128"/>
                  </a:lnTo>
                  <a:lnTo>
                    <a:pt x="46" y="128"/>
                  </a:lnTo>
                  <a:lnTo>
                    <a:pt x="46" y="129"/>
                  </a:lnTo>
                  <a:lnTo>
                    <a:pt x="46" y="129"/>
                  </a:lnTo>
                  <a:lnTo>
                    <a:pt x="48" y="129"/>
                  </a:lnTo>
                  <a:lnTo>
                    <a:pt x="48" y="128"/>
                  </a:lnTo>
                  <a:lnTo>
                    <a:pt x="48" y="129"/>
                  </a:lnTo>
                  <a:lnTo>
                    <a:pt x="49" y="131"/>
                  </a:lnTo>
                  <a:lnTo>
                    <a:pt x="49" y="131"/>
                  </a:lnTo>
                  <a:lnTo>
                    <a:pt x="48" y="131"/>
                  </a:lnTo>
                  <a:lnTo>
                    <a:pt x="48" y="131"/>
                  </a:lnTo>
                  <a:lnTo>
                    <a:pt x="46" y="131"/>
                  </a:lnTo>
                  <a:lnTo>
                    <a:pt x="45" y="131"/>
                  </a:lnTo>
                  <a:lnTo>
                    <a:pt x="45" y="131"/>
                  </a:lnTo>
                  <a:lnTo>
                    <a:pt x="43" y="129"/>
                  </a:lnTo>
                  <a:lnTo>
                    <a:pt x="43" y="128"/>
                  </a:lnTo>
                  <a:lnTo>
                    <a:pt x="43" y="128"/>
                  </a:lnTo>
                  <a:lnTo>
                    <a:pt x="43" y="128"/>
                  </a:lnTo>
                  <a:lnTo>
                    <a:pt x="43" y="128"/>
                  </a:lnTo>
                  <a:lnTo>
                    <a:pt x="43" y="126"/>
                  </a:lnTo>
                  <a:lnTo>
                    <a:pt x="43" y="126"/>
                  </a:lnTo>
                  <a:lnTo>
                    <a:pt x="43" y="126"/>
                  </a:lnTo>
                  <a:close/>
                  <a:moveTo>
                    <a:pt x="81" y="125"/>
                  </a:moveTo>
                  <a:lnTo>
                    <a:pt x="82" y="125"/>
                  </a:lnTo>
                  <a:lnTo>
                    <a:pt x="82" y="125"/>
                  </a:lnTo>
                  <a:lnTo>
                    <a:pt x="84" y="126"/>
                  </a:lnTo>
                  <a:lnTo>
                    <a:pt x="82" y="126"/>
                  </a:lnTo>
                  <a:lnTo>
                    <a:pt x="82" y="128"/>
                  </a:lnTo>
                  <a:lnTo>
                    <a:pt x="81" y="126"/>
                  </a:lnTo>
                  <a:lnTo>
                    <a:pt x="79" y="125"/>
                  </a:lnTo>
                  <a:lnTo>
                    <a:pt x="79" y="125"/>
                  </a:lnTo>
                  <a:lnTo>
                    <a:pt x="81" y="125"/>
                  </a:lnTo>
                  <a:close/>
                  <a:moveTo>
                    <a:pt x="119" y="123"/>
                  </a:moveTo>
                  <a:lnTo>
                    <a:pt x="120" y="123"/>
                  </a:lnTo>
                  <a:lnTo>
                    <a:pt x="122" y="125"/>
                  </a:lnTo>
                  <a:lnTo>
                    <a:pt x="122" y="126"/>
                  </a:lnTo>
                  <a:lnTo>
                    <a:pt x="122" y="126"/>
                  </a:lnTo>
                  <a:lnTo>
                    <a:pt x="122" y="128"/>
                  </a:lnTo>
                  <a:lnTo>
                    <a:pt x="122" y="128"/>
                  </a:lnTo>
                  <a:lnTo>
                    <a:pt x="123" y="128"/>
                  </a:lnTo>
                  <a:lnTo>
                    <a:pt x="125" y="128"/>
                  </a:lnTo>
                  <a:lnTo>
                    <a:pt x="123" y="129"/>
                  </a:lnTo>
                  <a:lnTo>
                    <a:pt x="123" y="131"/>
                  </a:lnTo>
                  <a:lnTo>
                    <a:pt x="123" y="133"/>
                  </a:lnTo>
                  <a:lnTo>
                    <a:pt x="123" y="134"/>
                  </a:lnTo>
                  <a:lnTo>
                    <a:pt x="123" y="136"/>
                  </a:lnTo>
                  <a:lnTo>
                    <a:pt x="123" y="136"/>
                  </a:lnTo>
                  <a:lnTo>
                    <a:pt x="123" y="137"/>
                  </a:lnTo>
                  <a:lnTo>
                    <a:pt x="123" y="137"/>
                  </a:lnTo>
                  <a:lnTo>
                    <a:pt x="125" y="140"/>
                  </a:lnTo>
                  <a:lnTo>
                    <a:pt x="125" y="142"/>
                  </a:lnTo>
                  <a:lnTo>
                    <a:pt x="125" y="142"/>
                  </a:lnTo>
                  <a:lnTo>
                    <a:pt x="125" y="142"/>
                  </a:lnTo>
                  <a:lnTo>
                    <a:pt x="127" y="142"/>
                  </a:lnTo>
                  <a:lnTo>
                    <a:pt x="127" y="144"/>
                  </a:lnTo>
                  <a:lnTo>
                    <a:pt x="128" y="145"/>
                  </a:lnTo>
                  <a:lnTo>
                    <a:pt x="127" y="145"/>
                  </a:lnTo>
                  <a:lnTo>
                    <a:pt x="127" y="144"/>
                  </a:lnTo>
                  <a:lnTo>
                    <a:pt x="127" y="144"/>
                  </a:lnTo>
                  <a:lnTo>
                    <a:pt x="123" y="144"/>
                  </a:lnTo>
                  <a:lnTo>
                    <a:pt x="122" y="144"/>
                  </a:lnTo>
                  <a:lnTo>
                    <a:pt x="120" y="144"/>
                  </a:lnTo>
                  <a:lnTo>
                    <a:pt x="119" y="142"/>
                  </a:lnTo>
                  <a:lnTo>
                    <a:pt x="119" y="142"/>
                  </a:lnTo>
                  <a:lnTo>
                    <a:pt x="117" y="140"/>
                  </a:lnTo>
                  <a:lnTo>
                    <a:pt x="116" y="139"/>
                  </a:lnTo>
                  <a:lnTo>
                    <a:pt x="116" y="137"/>
                  </a:lnTo>
                  <a:lnTo>
                    <a:pt x="117" y="137"/>
                  </a:lnTo>
                  <a:lnTo>
                    <a:pt x="117" y="136"/>
                  </a:lnTo>
                  <a:lnTo>
                    <a:pt x="117" y="134"/>
                  </a:lnTo>
                  <a:lnTo>
                    <a:pt x="116" y="136"/>
                  </a:lnTo>
                  <a:lnTo>
                    <a:pt x="116" y="134"/>
                  </a:lnTo>
                  <a:lnTo>
                    <a:pt x="114" y="134"/>
                  </a:lnTo>
                  <a:lnTo>
                    <a:pt x="114" y="133"/>
                  </a:lnTo>
                  <a:lnTo>
                    <a:pt x="112" y="133"/>
                  </a:lnTo>
                  <a:lnTo>
                    <a:pt x="112" y="131"/>
                  </a:lnTo>
                  <a:lnTo>
                    <a:pt x="111" y="131"/>
                  </a:lnTo>
                  <a:lnTo>
                    <a:pt x="109" y="131"/>
                  </a:lnTo>
                  <a:lnTo>
                    <a:pt x="109" y="129"/>
                  </a:lnTo>
                  <a:lnTo>
                    <a:pt x="108" y="128"/>
                  </a:lnTo>
                  <a:lnTo>
                    <a:pt x="108" y="126"/>
                  </a:lnTo>
                  <a:lnTo>
                    <a:pt x="106" y="123"/>
                  </a:lnTo>
                  <a:lnTo>
                    <a:pt x="111" y="123"/>
                  </a:lnTo>
                  <a:lnTo>
                    <a:pt x="114" y="123"/>
                  </a:lnTo>
                  <a:lnTo>
                    <a:pt x="119" y="123"/>
                  </a:lnTo>
                  <a:close/>
                  <a:moveTo>
                    <a:pt x="92" y="123"/>
                  </a:moveTo>
                  <a:lnTo>
                    <a:pt x="93" y="123"/>
                  </a:lnTo>
                  <a:lnTo>
                    <a:pt x="95" y="125"/>
                  </a:lnTo>
                  <a:lnTo>
                    <a:pt x="97" y="125"/>
                  </a:lnTo>
                  <a:lnTo>
                    <a:pt x="97" y="125"/>
                  </a:lnTo>
                  <a:lnTo>
                    <a:pt x="98" y="128"/>
                  </a:lnTo>
                  <a:lnTo>
                    <a:pt x="101" y="129"/>
                  </a:lnTo>
                  <a:lnTo>
                    <a:pt x="103" y="133"/>
                  </a:lnTo>
                  <a:lnTo>
                    <a:pt x="103" y="134"/>
                  </a:lnTo>
                  <a:lnTo>
                    <a:pt x="103" y="136"/>
                  </a:lnTo>
                  <a:lnTo>
                    <a:pt x="101" y="134"/>
                  </a:lnTo>
                  <a:lnTo>
                    <a:pt x="100" y="133"/>
                  </a:lnTo>
                  <a:lnTo>
                    <a:pt x="98" y="133"/>
                  </a:lnTo>
                  <a:lnTo>
                    <a:pt x="98" y="133"/>
                  </a:lnTo>
                  <a:lnTo>
                    <a:pt x="98" y="131"/>
                  </a:lnTo>
                  <a:lnTo>
                    <a:pt x="98" y="131"/>
                  </a:lnTo>
                  <a:lnTo>
                    <a:pt x="98" y="131"/>
                  </a:lnTo>
                  <a:lnTo>
                    <a:pt x="97" y="129"/>
                  </a:lnTo>
                  <a:lnTo>
                    <a:pt x="95" y="128"/>
                  </a:lnTo>
                  <a:lnTo>
                    <a:pt x="95" y="128"/>
                  </a:lnTo>
                  <a:lnTo>
                    <a:pt x="93" y="128"/>
                  </a:lnTo>
                  <a:lnTo>
                    <a:pt x="92" y="131"/>
                  </a:lnTo>
                  <a:lnTo>
                    <a:pt x="90" y="133"/>
                  </a:lnTo>
                  <a:lnTo>
                    <a:pt x="90" y="133"/>
                  </a:lnTo>
                  <a:lnTo>
                    <a:pt x="90" y="129"/>
                  </a:lnTo>
                  <a:lnTo>
                    <a:pt x="92" y="126"/>
                  </a:lnTo>
                  <a:lnTo>
                    <a:pt x="92" y="126"/>
                  </a:lnTo>
                  <a:lnTo>
                    <a:pt x="92" y="125"/>
                  </a:lnTo>
                  <a:lnTo>
                    <a:pt x="92" y="123"/>
                  </a:lnTo>
                  <a:close/>
                  <a:moveTo>
                    <a:pt x="78" y="123"/>
                  </a:moveTo>
                  <a:lnTo>
                    <a:pt x="78" y="123"/>
                  </a:lnTo>
                  <a:lnTo>
                    <a:pt x="78" y="123"/>
                  </a:lnTo>
                  <a:lnTo>
                    <a:pt x="78" y="125"/>
                  </a:lnTo>
                  <a:lnTo>
                    <a:pt x="78" y="125"/>
                  </a:lnTo>
                  <a:lnTo>
                    <a:pt x="78" y="123"/>
                  </a:lnTo>
                  <a:lnTo>
                    <a:pt x="78" y="123"/>
                  </a:lnTo>
                  <a:close/>
                  <a:moveTo>
                    <a:pt x="76" y="121"/>
                  </a:moveTo>
                  <a:lnTo>
                    <a:pt x="75" y="123"/>
                  </a:lnTo>
                  <a:lnTo>
                    <a:pt x="75" y="123"/>
                  </a:lnTo>
                  <a:lnTo>
                    <a:pt x="75" y="126"/>
                  </a:lnTo>
                  <a:lnTo>
                    <a:pt x="73" y="129"/>
                  </a:lnTo>
                  <a:lnTo>
                    <a:pt x="73" y="128"/>
                  </a:lnTo>
                  <a:lnTo>
                    <a:pt x="73" y="128"/>
                  </a:lnTo>
                  <a:lnTo>
                    <a:pt x="73" y="128"/>
                  </a:lnTo>
                  <a:lnTo>
                    <a:pt x="73" y="126"/>
                  </a:lnTo>
                  <a:lnTo>
                    <a:pt x="73" y="126"/>
                  </a:lnTo>
                  <a:lnTo>
                    <a:pt x="73" y="125"/>
                  </a:lnTo>
                  <a:lnTo>
                    <a:pt x="73" y="123"/>
                  </a:lnTo>
                  <a:lnTo>
                    <a:pt x="75" y="121"/>
                  </a:lnTo>
                  <a:lnTo>
                    <a:pt x="76" y="121"/>
                  </a:lnTo>
                  <a:close/>
                  <a:moveTo>
                    <a:pt x="97" y="121"/>
                  </a:moveTo>
                  <a:lnTo>
                    <a:pt x="98" y="123"/>
                  </a:lnTo>
                  <a:lnTo>
                    <a:pt x="100" y="125"/>
                  </a:lnTo>
                  <a:lnTo>
                    <a:pt x="100" y="126"/>
                  </a:lnTo>
                  <a:lnTo>
                    <a:pt x="98" y="126"/>
                  </a:lnTo>
                  <a:lnTo>
                    <a:pt x="97" y="123"/>
                  </a:lnTo>
                  <a:lnTo>
                    <a:pt x="97" y="121"/>
                  </a:lnTo>
                  <a:lnTo>
                    <a:pt x="97" y="121"/>
                  </a:lnTo>
                  <a:close/>
                  <a:moveTo>
                    <a:pt x="89" y="115"/>
                  </a:moveTo>
                  <a:lnTo>
                    <a:pt x="89" y="115"/>
                  </a:lnTo>
                  <a:lnTo>
                    <a:pt x="90" y="118"/>
                  </a:lnTo>
                  <a:lnTo>
                    <a:pt x="92" y="118"/>
                  </a:lnTo>
                  <a:lnTo>
                    <a:pt x="93" y="121"/>
                  </a:lnTo>
                  <a:lnTo>
                    <a:pt x="92" y="120"/>
                  </a:lnTo>
                  <a:lnTo>
                    <a:pt x="90" y="118"/>
                  </a:lnTo>
                  <a:lnTo>
                    <a:pt x="89" y="117"/>
                  </a:lnTo>
                  <a:lnTo>
                    <a:pt x="87" y="117"/>
                  </a:lnTo>
                  <a:lnTo>
                    <a:pt x="87" y="115"/>
                  </a:lnTo>
                  <a:lnTo>
                    <a:pt x="87" y="115"/>
                  </a:lnTo>
                  <a:lnTo>
                    <a:pt x="89" y="115"/>
                  </a:lnTo>
                  <a:close/>
                  <a:moveTo>
                    <a:pt x="51" y="109"/>
                  </a:moveTo>
                  <a:lnTo>
                    <a:pt x="54" y="109"/>
                  </a:lnTo>
                  <a:lnTo>
                    <a:pt x="54" y="110"/>
                  </a:lnTo>
                  <a:lnTo>
                    <a:pt x="56" y="110"/>
                  </a:lnTo>
                  <a:lnTo>
                    <a:pt x="57" y="109"/>
                  </a:lnTo>
                  <a:lnTo>
                    <a:pt x="59" y="110"/>
                  </a:lnTo>
                  <a:lnTo>
                    <a:pt x="59" y="110"/>
                  </a:lnTo>
                  <a:lnTo>
                    <a:pt x="60" y="110"/>
                  </a:lnTo>
                  <a:lnTo>
                    <a:pt x="60" y="110"/>
                  </a:lnTo>
                  <a:lnTo>
                    <a:pt x="62" y="110"/>
                  </a:lnTo>
                  <a:lnTo>
                    <a:pt x="64" y="112"/>
                  </a:lnTo>
                  <a:lnTo>
                    <a:pt x="64" y="114"/>
                  </a:lnTo>
                  <a:lnTo>
                    <a:pt x="65" y="114"/>
                  </a:lnTo>
                  <a:lnTo>
                    <a:pt x="67" y="115"/>
                  </a:lnTo>
                  <a:lnTo>
                    <a:pt x="67" y="115"/>
                  </a:lnTo>
                  <a:lnTo>
                    <a:pt x="67" y="117"/>
                  </a:lnTo>
                  <a:lnTo>
                    <a:pt x="65" y="118"/>
                  </a:lnTo>
                  <a:lnTo>
                    <a:pt x="65" y="120"/>
                  </a:lnTo>
                  <a:lnTo>
                    <a:pt x="67" y="121"/>
                  </a:lnTo>
                  <a:lnTo>
                    <a:pt x="67" y="123"/>
                  </a:lnTo>
                  <a:lnTo>
                    <a:pt x="65" y="125"/>
                  </a:lnTo>
                  <a:lnTo>
                    <a:pt x="65" y="125"/>
                  </a:lnTo>
                  <a:lnTo>
                    <a:pt x="65" y="126"/>
                  </a:lnTo>
                  <a:lnTo>
                    <a:pt x="65" y="126"/>
                  </a:lnTo>
                  <a:lnTo>
                    <a:pt x="65" y="126"/>
                  </a:lnTo>
                  <a:lnTo>
                    <a:pt x="64" y="126"/>
                  </a:lnTo>
                  <a:lnTo>
                    <a:pt x="64" y="126"/>
                  </a:lnTo>
                  <a:lnTo>
                    <a:pt x="64" y="128"/>
                  </a:lnTo>
                  <a:lnTo>
                    <a:pt x="62" y="128"/>
                  </a:lnTo>
                  <a:lnTo>
                    <a:pt x="62" y="128"/>
                  </a:lnTo>
                  <a:lnTo>
                    <a:pt x="60" y="128"/>
                  </a:lnTo>
                  <a:lnTo>
                    <a:pt x="60" y="126"/>
                  </a:lnTo>
                  <a:lnTo>
                    <a:pt x="60" y="126"/>
                  </a:lnTo>
                  <a:lnTo>
                    <a:pt x="60" y="126"/>
                  </a:lnTo>
                  <a:lnTo>
                    <a:pt x="59" y="125"/>
                  </a:lnTo>
                  <a:lnTo>
                    <a:pt x="57" y="125"/>
                  </a:lnTo>
                  <a:lnTo>
                    <a:pt x="57" y="123"/>
                  </a:lnTo>
                  <a:lnTo>
                    <a:pt x="57" y="121"/>
                  </a:lnTo>
                  <a:lnTo>
                    <a:pt x="57" y="121"/>
                  </a:lnTo>
                  <a:lnTo>
                    <a:pt x="56" y="120"/>
                  </a:lnTo>
                  <a:lnTo>
                    <a:pt x="56" y="120"/>
                  </a:lnTo>
                  <a:lnTo>
                    <a:pt x="56" y="118"/>
                  </a:lnTo>
                  <a:lnTo>
                    <a:pt x="56" y="117"/>
                  </a:lnTo>
                  <a:lnTo>
                    <a:pt x="54" y="115"/>
                  </a:lnTo>
                  <a:lnTo>
                    <a:pt x="54" y="114"/>
                  </a:lnTo>
                  <a:lnTo>
                    <a:pt x="52" y="114"/>
                  </a:lnTo>
                  <a:lnTo>
                    <a:pt x="52" y="114"/>
                  </a:lnTo>
                  <a:lnTo>
                    <a:pt x="51" y="112"/>
                  </a:lnTo>
                  <a:lnTo>
                    <a:pt x="51" y="110"/>
                  </a:lnTo>
                  <a:lnTo>
                    <a:pt x="51" y="110"/>
                  </a:lnTo>
                  <a:lnTo>
                    <a:pt x="49" y="110"/>
                  </a:lnTo>
                  <a:lnTo>
                    <a:pt x="49" y="110"/>
                  </a:lnTo>
                  <a:lnTo>
                    <a:pt x="49" y="110"/>
                  </a:lnTo>
                  <a:lnTo>
                    <a:pt x="51" y="109"/>
                  </a:lnTo>
                  <a:lnTo>
                    <a:pt x="51" y="109"/>
                  </a:lnTo>
                  <a:close/>
                  <a:moveTo>
                    <a:pt x="71" y="109"/>
                  </a:moveTo>
                  <a:lnTo>
                    <a:pt x="71" y="109"/>
                  </a:lnTo>
                  <a:lnTo>
                    <a:pt x="73" y="109"/>
                  </a:lnTo>
                  <a:lnTo>
                    <a:pt x="73" y="109"/>
                  </a:lnTo>
                  <a:lnTo>
                    <a:pt x="75" y="110"/>
                  </a:lnTo>
                  <a:lnTo>
                    <a:pt x="75" y="110"/>
                  </a:lnTo>
                  <a:lnTo>
                    <a:pt x="75" y="112"/>
                  </a:lnTo>
                  <a:lnTo>
                    <a:pt x="75" y="114"/>
                  </a:lnTo>
                  <a:lnTo>
                    <a:pt x="75" y="114"/>
                  </a:lnTo>
                  <a:lnTo>
                    <a:pt x="73" y="114"/>
                  </a:lnTo>
                  <a:lnTo>
                    <a:pt x="71" y="112"/>
                  </a:lnTo>
                  <a:lnTo>
                    <a:pt x="71" y="112"/>
                  </a:lnTo>
                  <a:lnTo>
                    <a:pt x="71" y="110"/>
                  </a:lnTo>
                  <a:lnTo>
                    <a:pt x="71" y="109"/>
                  </a:lnTo>
                  <a:close/>
                  <a:moveTo>
                    <a:pt x="46" y="104"/>
                  </a:moveTo>
                  <a:lnTo>
                    <a:pt x="48" y="104"/>
                  </a:lnTo>
                  <a:lnTo>
                    <a:pt x="48" y="106"/>
                  </a:lnTo>
                  <a:lnTo>
                    <a:pt x="48" y="107"/>
                  </a:lnTo>
                  <a:lnTo>
                    <a:pt x="46" y="106"/>
                  </a:lnTo>
                  <a:lnTo>
                    <a:pt x="46" y="104"/>
                  </a:lnTo>
                  <a:lnTo>
                    <a:pt x="46" y="104"/>
                  </a:lnTo>
                  <a:lnTo>
                    <a:pt x="46" y="104"/>
                  </a:lnTo>
                  <a:close/>
                  <a:moveTo>
                    <a:pt x="106" y="101"/>
                  </a:moveTo>
                  <a:lnTo>
                    <a:pt x="106" y="103"/>
                  </a:lnTo>
                  <a:lnTo>
                    <a:pt x="108" y="103"/>
                  </a:lnTo>
                  <a:lnTo>
                    <a:pt x="108" y="104"/>
                  </a:lnTo>
                  <a:lnTo>
                    <a:pt x="108" y="106"/>
                  </a:lnTo>
                  <a:lnTo>
                    <a:pt x="108" y="107"/>
                  </a:lnTo>
                  <a:lnTo>
                    <a:pt x="108" y="107"/>
                  </a:lnTo>
                  <a:lnTo>
                    <a:pt x="108" y="109"/>
                  </a:lnTo>
                  <a:lnTo>
                    <a:pt x="106" y="109"/>
                  </a:lnTo>
                  <a:lnTo>
                    <a:pt x="106" y="109"/>
                  </a:lnTo>
                  <a:lnTo>
                    <a:pt x="105" y="109"/>
                  </a:lnTo>
                  <a:lnTo>
                    <a:pt x="103" y="107"/>
                  </a:lnTo>
                  <a:lnTo>
                    <a:pt x="103" y="107"/>
                  </a:lnTo>
                  <a:lnTo>
                    <a:pt x="105" y="106"/>
                  </a:lnTo>
                  <a:lnTo>
                    <a:pt x="105" y="103"/>
                  </a:lnTo>
                  <a:lnTo>
                    <a:pt x="105" y="101"/>
                  </a:lnTo>
                  <a:lnTo>
                    <a:pt x="105" y="101"/>
                  </a:lnTo>
                  <a:lnTo>
                    <a:pt x="106" y="101"/>
                  </a:lnTo>
                  <a:close/>
                  <a:moveTo>
                    <a:pt x="73" y="99"/>
                  </a:moveTo>
                  <a:lnTo>
                    <a:pt x="76" y="101"/>
                  </a:lnTo>
                  <a:lnTo>
                    <a:pt x="76" y="103"/>
                  </a:lnTo>
                  <a:lnTo>
                    <a:pt x="73" y="99"/>
                  </a:lnTo>
                  <a:lnTo>
                    <a:pt x="73" y="99"/>
                  </a:lnTo>
                  <a:lnTo>
                    <a:pt x="73" y="99"/>
                  </a:lnTo>
                  <a:lnTo>
                    <a:pt x="73" y="99"/>
                  </a:lnTo>
                  <a:close/>
                  <a:moveTo>
                    <a:pt x="73" y="87"/>
                  </a:moveTo>
                  <a:lnTo>
                    <a:pt x="75" y="87"/>
                  </a:lnTo>
                  <a:lnTo>
                    <a:pt x="75" y="88"/>
                  </a:lnTo>
                  <a:lnTo>
                    <a:pt x="75" y="88"/>
                  </a:lnTo>
                  <a:lnTo>
                    <a:pt x="73" y="88"/>
                  </a:lnTo>
                  <a:lnTo>
                    <a:pt x="73" y="88"/>
                  </a:lnTo>
                  <a:lnTo>
                    <a:pt x="73" y="92"/>
                  </a:lnTo>
                  <a:lnTo>
                    <a:pt x="73" y="93"/>
                  </a:lnTo>
                  <a:lnTo>
                    <a:pt x="73" y="93"/>
                  </a:lnTo>
                  <a:lnTo>
                    <a:pt x="71" y="93"/>
                  </a:lnTo>
                  <a:lnTo>
                    <a:pt x="73" y="92"/>
                  </a:lnTo>
                  <a:lnTo>
                    <a:pt x="73" y="92"/>
                  </a:lnTo>
                  <a:lnTo>
                    <a:pt x="73" y="90"/>
                  </a:lnTo>
                  <a:lnTo>
                    <a:pt x="71" y="90"/>
                  </a:lnTo>
                  <a:lnTo>
                    <a:pt x="71" y="88"/>
                  </a:lnTo>
                  <a:lnTo>
                    <a:pt x="71" y="88"/>
                  </a:lnTo>
                  <a:lnTo>
                    <a:pt x="71" y="87"/>
                  </a:lnTo>
                  <a:lnTo>
                    <a:pt x="73" y="87"/>
                  </a:lnTo>
                  <a:close/>
                  <a:moveTo>
                    <a:pt x="60" y="35"/>
                  </a:moveTo>
                  <a:lnTo>
                    <a:pt x="62" y="35"/>
                  </a:lnTo>
                  <a:lnTo>
                    <a:pt x="68" y="38"/>
                  </a:lnTo>
                  <a:lnTo>
                    <a:pt x="70" y="38"/>
                  </a:lnTo>
                  <a:lnTo>
                    <a:pt x="71" y="40"/>
                  </a:lnTo>
                  <a:lnTo>
                    <a:pt x="73" y="40"/>
                  </a:lnTo>
                  <a:lnTo>
                    <a:pt x="75" y="38"/>
                  </a:lnTo>
                  <a:lnTo>
                    <a:pt x="75" y="38"/>
                  </a:lnTo>
                  <a:lnTo>
                    <a:pt x="76" y="36"/>
                  </a:lnTo>
                  <a:lnTo>
                    <a:pt x="76" y="36"/>
                  </a:lnTo>
                  <a:lnTo>
                    <a:pt x="78" y="36"/>
                  </a:lnTo>
                  <a:lnTo>
                    <a:pt x="78" y="38"/>
                  </a:lnTo>
                  <a:lnTo>
                    <a:pt x="78" y="38"/>
                  </a:lnTo>
                  <a:lnTo>
                    <a:pt x="78" y="40"/>
                  </a:lnTo>
                  <a:lnTo>
                    <a:pt x="76" y="41"/>
                  </a:lnTo>
                  <a:lnTo>
                    <a:pt x="76" y="43"/>
                  </a:lnTo>
                  <a:lnTo>
                    <a:pt x="76" y="47"/>
                  </a:lnTo>
                  <a:lnTo>
                    <a:pt x="76" y="49"/>
                  </a:lnTo>
                  <a:lnTo>
                    <a:pt x="76" y="49"/>
                  </a:lnTo>
                  <a:lnTo>
                    <a:pt x="76" y="52"/>
                  </a:lnTo>
                  <a:lnTo>
                    <a:pt x="78" y="52"/>
                  </a:lnTo>
                  <a:lnTo>
                    <a:pt x="79" y="54"/>
                  </a:lnTo>
                  <a:lnTo>
                    <a:pt x="79" y="54"/>
                  </a:lnTo>
                  <a:lnTo>
                    <a:pt x="79" y="55"/>
                  </a:lnTo>
                  <a:lnTo>
                    <a:pt x="79" y="55"/>
                  </a:lnTo>
                  <a:lnTo>
                    <a:pt x="81" y="55"/>
                  </a:lnTo>
                  <a:lnTo>
                    <a:pt x="81" y="57"/>
                  </a:lnTo>
                  <a:lnTo>
                    <a:pt x="81" y="57"/>
                  </a:lnTo>
                  <a:lnTo>
                    <a:pt x="81" y="58"/>
                  </a:lnTo>
                  <a:lnTo>
                    <a:pt x="79" y="60"/>
                  </a:lnTo>
                  <a:lnTo>
                    <a:pt x="76" y="66"/>
                  </a:lnTo>
                  <a:lnTo>
                    <a:pt x="76" y="68"/>
                  </a:lnTo>
                  <a:lnTo>
                    <a:pt x="75" y="69"/>
                  </a:lnTo>
                  <a:lnTo>
                    <a:pt x="73" y="71"/>
                  </a:lnTo>
                  <a:lnTo>
                    <a:pt x="70" y="71"/>
                  </a:lnTo>
                  <a:lnTo>
                    <a:pt x="68" y="73"/>
                  </a:lnTo>
                  <a:lnTo>
                    <a:pt x="68" y="74"/>
                  </a:lnTo>
                  <a:lnTo>
                    <a:pt x="67" y="76"/>
                  </a:lnTo>
                  <a:lnTo>
                    <a:pt x="67" y="76"/>
                  </a:lnTo>
                  <a:lnTo>
                    <a:pt x="68" y="77"/>
                  </a:lnTo>
                  <a:lnTo>
                    <a:pt x="68" y="77"/>
                  </a:lnTo>
                  <a:lnTo>
                    <a:pt x="67" y="79"/>
                  </a:lnTo>
                  <a:lnTo>
                    <a:pt x="67" y="81"/>
                  </a:lnTo>
                  <a:lnTo>
                    <a:pt x="65" y="82"/>
                  </a:lnTo>
                  <a:lnTo>
                    <a:pt x="65" y="82"/>
                  </a:lnTo>
                  <a:lnTo>
                    <a:pt x="65" y="82"/>
                  </a:lnTo>
                  <a:lnTo>
                    <a:pt x="65" y="84"/>
                  </a:lnTo>
                  <a:lnTo>
                    <a:pt x="65" y="84"/>
                  </a:lnTo>
                  <a:lnTo>
                    <a:pt x="67" y="87"/>
                  </a:lnTo>
                  <a:lnTo>
                    <a:pt x="68" y="90"/>
                  </a:lnTo>
                  <a:lnTo>
                    <a:pt x="68" y="92"/>
                  </a:lnTo>
                  <a:lnTo>
                    <a:pt x="68" y="92"/>
                  </a:lnTo>
                  <a:lnTo>
                    <a:pt x="68" y="92"/>
                  </a:lnTo>
                  <a:lnTo>
                    <a:pt x="68" y="93"/>
                  </a:lnTo>
                  <a:lnTo>
                    <a:pt x="68" y="95"/>
                  </a:lnTo>
                  <a:lnTo>
                    <a:pt x="70" y="99"/>
                  </a:lnTo>
                  <a:lnTo>
                    <a:pt x="70" y="99"/>
                  </a:lnTo>
                  <a:lnTo>
                    <a:pt x="70" y="101"/>
                  </a:lnTo>
                  <a:lnTo>
                    <a:pt x="71" y="101"/>
                  </a:lnTo>
                  <a:lnTo>
                    <a:pt x="71" y="103"/>
                  </a:lnTo>
                  <a:lnTo>
                    <a:pt x="75" y="103"/>
                  </a:lnTo>
                  <a:lnTo>
                    <a:pt x="76" y="103"/>
                  </a:lnTo>
                  <a:lnTo>
                    <a:pt x="76" y="103"/>
                  </a:lnTo>
                  <a:lnTo>
                    <a:pt x="76" y="103"/>
                  </a:lnTo>
                  <a:lnTo>
                    <a:pt x="78" y="103"/>
                  </a:lnTo>
                  <a:lnTo>
                    <a:pt x="78" y="101"/>
                  </a:lnTo>
                  <a:lnTo>
                    <a:pt x="76" y="101"/>
                  </a:lnTo>
                  <a:lnTo>
                    <a:pt x="76" y="99"/>
                  </a:lnTo>
                  <a:lnTo>
                    <a:pt x="76" y="99"/>
                  </a:lnTo>
                  <a:lnTo>
                    <a:pt x="78" y="99"/>
                  </a:lnTo>
                  <a:lnTo>
                    <a:pt x="79" y="98"/>
                  </a:lnTo>
                  <a:lnTo>
                    <a:pt x="81" y="98"/>
                  </a:lnTo>
                  <a:lnTo>
                    <a:pt x="82" y="98"/>
                  </a:lnTo>
                  <a:lnTo>
                    <a:pt x="84" y="98"/>
                  </a:lnTo>
                  <a:lnTo>
                    <a:pt x="86" y="98"/>
                  </a:lnTo>
                  <a:lnTo>
                    <a:pt x="87" y="99"/>
                  </a:lnTo>
                  <a:lnTo>
                    <a:pt x="89" y="101"/>
                  </a:lnTo>
                  <a:lnTo>
                    <a:pt x="89" y="103"/>
                  </a:lnTo>
                  <a:lnTo>
                    <a:pt x="89" y="104"/>
                  </a:lnTo>
                  <a:lnTo>
                    <a:pt x="89" y="104"/>
                  </a:lnTo>
                  <a:lnTo>
                    <a:pt x="89" y="106"/>
                  </a:lnTo>
                  <a:lnTo>
                    <a:pt x="89" y="106"/>
                  </a:lnTo>
                  <a:lnTo>
                    <a:pt x="92" y="106"/>
                  </a:lnTo>
                  <a:lnTo>
                    <a:pt x="92" y="104"/>
                  </a:lnTo>
                  <a:lnTo>
                    <a:pt x="92" y="103"/>
                  </a:lnTo>
                  <a:lnTo>
                    <a:pt x="92" y="103"/>
                  </a:lnTo>
                  <a:lnTo>
                    <a:pt x="92" y="103"/>
                  </a:lnTo>
                  <a:lnTo>
                    <a:pt x="92" y="101"/>
                  </a:lnTo>
                  <a:lnTo>
                    <a:pt x="93" y="101"/>
                  </a:lnTo>
                  <a:lnTo>
                    <a:pt x="93" y="103"/>
                  </a:lnTo>
                  <a:lnTo>
                    <a:pt x="97" y="104"/>
                  </a:lnTo>
                  <a:lnTo>
                    <a:pt x="98" y="104"/>
                  </a:lnTo>
                  <a:lnTo>
                    <a:pt x="98" y="104"/>
                  </a:lnTo>
                  <a:lnTo>
                    <a:pt x="100" y="104"/>
                  </a:lnTo>
                  <a:lnTo>
                    <a:pt x="100" y="106"/>
                  </a:lnTo>
                  <a:lnTo>
                    <a:pt x="100" y="106"/>
                  </a:lnTo>
                  <a:lnTo>
                    <a:pt x="97" y="106"/>
                  </a:lnTo>
                  <a:lnTo>
                    <a:pt x="95" y="107"/>
                  </a:lnTo>
                  <a:lnTo>
                    <a:pt x="97" y="109"/>
                  </a:lnTo>
                  <a:lnTo>
                    <a:pt x="98" y="110"/>
                  </a:lnTo>
                  <a:lnTo>
                    <a:pt x="98" y="112"/>
                  </a:lnTo>
                  <a:lnTo>
                    <a:pt x="100" y="114"/>
                  </a:lnTo>
                  <a:lnTo>
                    <a:pt x="100" y="114"/>
                  </a:lnTo>
                  <a:lnTo>
                    <a:pt x="100" y="115"/>
                  </a:lnTo>
                  <a:lnTo>
                    <a:pt x="100" y="115"/>
                  </a:lnTo>
                  <a:lnTo>
                    <a:pt x="101" y="115"/>
                  </a:lnTo>
                  <a:lnTo>
                    <a:pt x="103" y="117"/>
                  </a:lnTo>
                  <a:lnTo>
                    <a:pt x="105" y="117"/>
                  </a:lnTo>
                  <a:lnTo>
                    <a:pt x="105" y="117"/>
                  </a:lnTo>
                  <a:lnTo>
                    <a:pt x="105" y="120"/>
                  </a:lnTo>
                  <a:lnTo>
                    <a:pt x="103" y="123"/>
                  </a:lnTo>
                  <a:lnTo>
                    <a:pt x="101" y="123"/>
                  </a:lnTo>
                  <a:lnTo>
                    <a:pt x="100" y="121"/>
                  </a:lnTo>
                  <a:lnTo>
                    <a:pt x="101" y="120"/>
                  </a:lnTo>
                  <a:lnTo>
                    <a:pt x="101" y="118"/>
                  </a:lnTo>
                  <a:lnTo>
                    <a:pt x="101" y="118"/>
                  </a:lnTo>
                  <a:lnTo>
                    <a:pt x="100" y="118"/>
                  </a:lnTo>
                  <a:lnTo>
                    <a:pt x="100" y="118"/>
                  </a:lnTo>
                  <a:lnTo>
                    <a:pt x="98" y="118"/>
                  </a:lnTo>
                  <a:lnTo>
                    <a:pt x="97" y="118"/>
                  </a:lnTo>
                  <a:lnTo>
                    <a:pt x="93" y="117"/>
                  </a:lnTo>
                  <a:lnTo>
                    <a:pt x="92" y="117"/>
                  </a:lnTo>
                  <a:lnTo>
                    <a:pt x="92" y="115"/>
                  </a:lnTo>
                  <a:lnTo>
                    <a:pt x="92" y="114"/>
                  </a:lnTo>
                  <a:lnTo>
                    <a:pt x="90" y="112"/>
                  </a:lnTo>
                  <a:lnTo>
                    <a:pt x="90" y="110"/>
                  </a:lnTo>
                  <a:lnTo>
                    <a:pt x="90" y="110"/>
                  </a:lnTo>
                  <a:lnTo>
                    <a:pt x="86" y="109"/>
                  </a:lnTo>
                  <a:lnTo>
                    <a:pt x="86" y="107"/>
                  </a:lnTo>
                  <a:lnTo>
                    <a:pt x="84" y="106"/>
                  </a:lnTo>
                  <a:lnTo>
                    <a:pt x="82" y="104"/>
                  </a:lnTo>
                  <a:lnTo>
                    <a:pt x="81" y="103"/>
                  </a:lnTo>
                  <a:lnTo>
                    <a:pt x="81" y="103"/>
                  </a:lnTo>
                  <a:lnTo>
                    <a:pt x="81" y="104"/>
                  </a:lnTo>
                  <a:lnTo>
                    <a:pt x="81" y="104"/>
                  </a:lnTo>
                  <a:lnTo>
                    <a:pt x="81" y="106"/>
                  </a:lnTo>
                  <a:lnTo>
                    <a:pt x="81" y="106"/>
                  </a:lnTo>
                  <a:lnTo>
                    <a:pt x="81" y="107"/>
                  </a:lnTo>
                  <a:lnTo>
                    <a:pt x="82" y="109"/>
                  </a:lnTo>
                  <a:lnTo>
                    <a:pt x="82" y="109"/>
                  </a:lnTo>
                  <a:lnTo>
                    <a:pt x="82" y="110"/>
                  </a:lnTo>
                  <a:lnTo>
                    <a:pt x="82" y="114"/>
                  </a:lnTo>
                  <a:lnTo>
                    <a:pt x="82" y="114"/>
                  </a:lnTo>
                  <a:lnTo>
                    <a:pt x="81" y="114"/>
                  </a:lnTo>
                  <a:lnTo>
                    <a:pt x="81" y="112"/>
                  </a:lnTo>
                  <a:lnTo>
                    <a:pt x="81" y="112"/>
                  </a:lnTo>
                  <a:lnTo>
                    <a:pt x="79" y="109"/>
                  </a:lnTo>
                  <a:lnTo>
                    <a:pt x="79" y="109"/>
                  </a:lnTo>
                  <a:lnTo>
                    <a:pt x="76" y="107"/>
                  </a:lnTo>
                  <a:lnTo>
                    <a:pt x="75" y="106"/>
                  </a:lnTo>
                  <a:lnTo>
                    <a:pt x="70" y="103"/>
                  </a:lnTo>
                  <a:lnTo>
                    <a:pt x="70" y="103"/>
                  </a:lnTo>
                  <a:lnTo>
                    <a:pt x="68" y="103"/>
                  </a:lnTo>
                  <a:lnTo>
                    <a:pt x="68" y="104"/>
                  </a:lnTo>
                  <a:lnTo>
                    <a:pt x="67" y="104"/>
                  </a:lnTo>
                  <a:lnTo>
                    <a:pt x="65" y="106"/>
                  </a:lnTo>
                  <a:lnTo>
                    <a:pt x="65" y="106"/>
                  </a:lnTo>
                  <a:lnTo>
                    <a:pt x="64" y="107"/>
                  </a:lnTo>
                  <a:lnTo>
                    <a:pt x="62" y="107"/>
                  </a:lnTo>
                  <a:lnTo>
                    <a:pt x="60" y="107"/>
                  </a:lnTo>
                  <a:lnTo>
                    <a:pt x="59" y="106"/>
                  </a:lnTo>
                  <a:lnTo>
                    <a:pt x="57" y="106"/>
                  </a:lnTo>
                  <a:lnTo>
                    <a:pt x="57" y="104"/>
                  </a:lnTo>
                  <a:lnTo>
                    <a:pt x="56" y="104"/>
                  </a:lnTo>
                  <a:lnTo>
                    <a:pt x="54" y="106"/>
                  </a:lnTo>
                  <a:lnTo>
                    <a:pt x="54" y="103"/>
                  </a:lnTo>
                  <a:lnTo>
                    <a:pt x="54" y="99"/>
                  </a:lnTo>
                  <a:lnTo>
                    <a:pt x="54" y="98"/>
                  </a:lnTo>
                  <a:lnTo>
                    <a:pt x="54" y="98"/>
                  </a:lnTo>
                  <a:lnTo>
                    <a:pt x="57" y="95"/>
                  </a:lnTo>
                  <a:lnTo>
                    <a:pt x="59" y="95"/>
                  </a:lnTo>
                  <a:lnTo>
                    <a:pt x="59" y="93"/>
                  </a:lnTo>
                  <a:lnTo>
                    <a:pt x="57" y="92"/>
                  </a:lnTo>
                  <a:lnTo>
                    <a:pt x="56" y="92"/>
                  </a:lnTo>
                  <a:lnTo>
                    <a:pt x="54" y="92"/>
                  </a:lnTo>
                  <a:lnTo>
                    <a:pt x="54" y="90"/>
                  </a:lnTo>
                  <a:lnTo>
                    <a:pt x="52" y="90"/>
                  </a:lnTo>
                  <a:lnTo>
                    <a:pt x="52" y="92"/>
                  </a:lnTo>
                  <a:lnTo>
                    <a:pt x="52" y="93"/>
                  </a:lnTo>
                  <a:lnTo>
                    <a:pt x="52" y="95"/>
                  </a:lnTo>
                  <a:lnTo>
                    <a:pt x="52" y="96"/>
                  </a:lnTo>
                  <a:lnTo>
                    <a:pt x="51" y="96"/>
                  </a:lnTo>
                  <a:lnTo>
                    <a:pt x="51" y="96"/>
                  </a:lnTo>
                  <a:lnTo>
                    <a:pt x="51" y="95"/>
                  </a:lnTo>
                  <a:lnTo>
                    <a:pt x="49" y="93"/>
                  </a:lnTo>
                  <a:lnTo>
                    <a:pt x="49" y="92"/>
                  </a:lnTo>
                  <a:lnTo>
                    <a:pt x="48" y="90"/>
                  </a:lnTo>
                  <a:lnTo>
                    <a:pt x="48" y="90"/>
                  </a:lnTo>
                  <a:lnTo>
                    <a:pt x="46" y="90"/>
                  </a:lnTo>
                  <a:lnTo>
                    <a:pt x="46" y="90"/>
                  </a:lnTo>
                  <a:lnTo>
                    <a:pt x="45" y="88"/>
                  </a:lnTo>
                  <a:lnTo>
                    <a:pt x="45" y="85"/>
                  </a:lnTo>
                  <a:lnTo>
                    <a:pt x="45" y="84"/>
                  </a:lnTo>
                  <a:lnTo>
                    <a:pt x="45" y="82"/>
                  </a:lnTo>
                  <a:lnTo>
                    <a:pt x="43" y="81"/>
                  </a:lnTo>
                  <a:lnTo>
                    <a:pt x="43" y="76"/>
                  </a:lnTo>
                  <a:lnTo>
                    <a:pt x="43" y="74"/>
                  </a:lnTo>
                  <a:lnTo>
                    <a:pt x="43" y="74"/>
                  </a:lnTo>
                  <a:lnTo>
                    <a:pt x="41" y="74"/>
                  </a:lnTo>
                  <a:lnTo>
                    <a:pt x="41" y="73"/>
                  </a:lnTo>
                  <a:lnTo>
                    <a:pt x="41" y="73"/>
                  </a:lnTo>
                  <a:lnTo>
                    <a:pt x="41" y="69"/>
                  </a:lnTo>
                  <a:lnTo>
                    <a:pt x="41" y="68"/>
                  </a:lnTo>
                  <a:lnTo>
                    <a:pt x="41" y="68"/>
                  </a:lnTo>
                  <a:lnTo>
                    <a:pt x="43" y="68"/>
                  </a:lnTo>
                  <a:lnTo>
                    <a:pt x="43" y="69"/>
                  </a:lnTo>
                  <a:lnTo>
                    <a:pt x="45" y="69"/>
                  </a:lnTo>
                  <a:lnTo>
                    <a:pt x="45" y="69"/>
                  </a:lnTo>
                  <a:lnTo>
                    <a:pt x="46" y="71"/>
                  </a:lnTo>
                  <a:lnTo>
                    <a:pt x="46" y="73"/>
                  </a:lnTo>
                  <a:lnTo>
                    <a:pt x="48" y="73"/>
                  </a:lnTo>
                  <a:lnTo>
                    <a:pt x="49" y="71"/>
                  </a:lnTo>
                  <a:lnTo>
                    <a:pt x="49" y="71"/>
                  </a:lnTo>
                  <a:lnTo>
                    <a:pt x="49" y="71"/>
                  </a:lnTo>
                  <a:lnTo>
                    <a:pt x="49" y="69"/>
                  </a:lnTo>
                  <a:lnTo>
                    <a:pt x="49" y="66"/>
                  </a:lnTo>
                  <a:lnTo>
                    <a:pt x="49" y="65"/>
                  </a:lnTo>
                  <a:lnTo>
                    <a:pt x="49" y="63"/>
                  </a:lnTo>
                  <a:lnTo>
                    <a:pt x="49" y="62"/>
                  </a:lnTo>
                  <a:lnTo>
                    <a:pt x="51" y="58"/>
                  </a:lnTo>
                  <a:lnTo>
                    <a:pt x="51" y="57"/>
                  </a:lnTo>
                  <a:lnTo>
                    <a:pt x="51" y="54"/>
                  </a:lnTo>
                  <a:lnTo>
                    <a:pt x="51" y="52"/>
                  </a:lnTo>
                  <a:lnTo>
                    <a:pt x="51" y="52"/>
                  </a:lnTo>
                  <a:lnTo>
                    <a:pt x="49" y="51"/>
                  </a:lnTo>
                  <a:lnTo>
                    <a:pt x="49" y="49"/>
                  </a:lnTo>
                  <a:lnTo>
                    <a:pt x="52" y="41"/>
                  </a:lnTo>
                  <a:lnTo>
                    <a:pt x="52" y="40"/>
                  </a:lnTo>
                  <a:lnTo>
                    <a:pt x="52" y="38"/>
                  </a:lnTo>
                  <a:lnTo>
                    <a:pt x="52" y="36"/>
                  </a:lnTo>
                  <a:lnTo>
                    <a:pt x="54" y="35"/>
                  </a:lnTo>
                  <a:lnTo>
                    <a:pt x="56" y="35"/>
                  </a:lnTo>
                  <a:lnTo>
                    <a:pt x="57" y="35"/>
                  </a:lnTo>
                  <a:lnTo>
                    <a:pt x="57" y="35"/>
                  </a:lnTo>
                  <a:lnTo>
                    <a:pt x="60" y="35"/>
                  </a:lnTo>
                  <a:lnTo>
                    <a:pt x="60" y="35"/>
                  </a:lnTo>
                  <a:close/>
                  <a:moveTo>
                    <a:pt x="73" y="29"/>
                  </a:moveTo>
                  <a:lnTo>
                    <a:pt x="73" y="29"/>
                  </a:lnTo>
                  <a:lnTo>
                    <a:pt x="73" y="30"/>
                  </a:lnTo>
                  <a:lnTo>
                    <a:pt x="71" y="32"/>
                  </a:lnTo>
                  <a:lnTo>
                    <a:pt x="71" y="30"/>
                  </a:lnTo>
                  <a:lnTo>
                    <a:pt x="71" y="30"/>
                  </a:lnTo>
                  <a:lnTo>
                    <a:pt x="71" y="30"/>
                  </a:lnTo>
                  <a:lnTo>
                    <a:pt x="71" y="29"/>
                  </a:lnTo>
                  <a:lnTo>
                    <a:pt x="73" y="29"/>
                  </a:lnTo>
                  <a:close/>
                  <a:moveTo>
                    <a:pt x="62" y="25"/>
                  </a:moveTo>
                  <a:lnTo>
                    <a:pt x="62" y="27"/>
                  </a:lnTo>
                  <a:lnTo>
                    <a:pt x="62" y="27"/>
                  </a:lnTo>
                  <a:lnTo>
                    <a:pt x="62" y="29"/>
                  </a:lnTo>
                  <a:lnTo>
                    <a:pt x="62" y="27"/>
                  </a:lnTo>
                  <a:lnTo>
                    <a:pt x="62" y="27"/>
                  </a:lnTo>
                  <a:lnTo>
                    <a:pt x="62" y="27"/>
                  </a:lnTo>
                  <a:lnTo>
                    <a:pt x="62" y="25"/>
                  </a:lnTo>
                  <a:close/>
                  <a:moveTo>
                    <a:pt x="65" y="22"/>
                  </a:moveTo>
                  <a:lnTo>
                    <a:pt x="67" y="22"/>
                  </a:lnTo>
                  <a:lnTo>
                    <a:pt x="67" y="24"/>
                  </a:lnTo>
                  <a:lnTo>
                    <a:pt x="65" y="24"/>
                  </a:lnTo>
                  <a:lnTo>
                    <a:pt x="65" y="24"/>
                  </a:lnTo>
                  <a:lnTo>
                    <a:pt x="65" y="24"/>
                  </a:lnTo>
                  <a:lnTo>
                    <a:pt x="65" y="22"/>
                  </a:lnTo>
                  <a:lnTo>
                    <a:pt x="65" y="22"/>
                  </a:lnTo>
                  <a:close/>
                  <a:moveTo>
                    <a:pt x="73" y="6"/>
                  </a:moveTo>
                  <a:lnTo>
                    <a:pt x="75" y="6"/>
                  </a:lnTo>
                  <a:lnTo>
                    <a:pt x="73" y="8"/>
                  </a:lnTo>
                  <a:lnTo>
                    <a:pt x="73" y="8"/>
                  </a:lnTo>
                  <a:lnTo>
                    <a:pt x="71" y="8"/>
                  </a:lnTo>
                  <a:lnTo>
                    <a:pt x="73" y="6"/>
                  </a:lnTo>
                  <a:lnTo>
                    <a:pt x="73" y="6"/>
                  </a:lnTo>
                  <a:close/>
                  <a:moveTo>
                    <a:pt x="71" y="0"/>
                  </a:moveTo>
                  <a:lnTo>
                    <a:pt x="71" y="0"/>
                  </a:lnTo>
                  <a:lnTo>
                    <a:pt x="71" y="2"/>
                  </a:lnTo>
                  <a:lnTo>
                    <a:pt x="71" y="3"/>
                  </a:lnTo>
                  <a:lnTo>
                    <a:pt x="70" y="3"/>
                  </a:lnTo>
                  <a:lnTo>
                    <a:pt x="70" y="2"/>
                  </a:lnTo>
                  <a:lnTo>
                    <a:pt x="7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08" name="Freeform 176"/>
            <p:cNvSpPr>
              <a:spLocks noEditPoints="1"/>
            </p:cNvSpPr>
            <p:nvPr/>
          </p:nvSpPr>
          <p:spPr bwMode="auto">
            <a:xfrm>
              <a:off x="9733609" y="4452958"/>
              <a:ext cx="426880" cy="288485"/>
            </a:xfrm>
            <a:custGeom>
              <a:avLst/>
              <a:gdLst>
                <a:gd name="T0" fmla="*/ 180 w 219"/>
                <a:gd name="T1" fmla="*/ 147 h 148"/>
                <a:gd name="T2" fmla="*/ 191 w 219"/>
                <a:gd name="T3" fmla="*/ 145 h 148"/>
                <a:gd name="T4" fmla="*/ 145 w 219"/>
                <a:gd name="T5" fmla="*/ 123 h 148"/>
                <a:gd name="T6" fmla="*/ 145 w 219"/>
                <a:gd name="T7" fmla="*/ 125 h 148"/>
                <a:gd name="T8" fmla="*/ 145 w 219"/>
                <a:gd name="T9" fmla="*/ 120 h 148"/>
                <a:gd name="T10" fmla="*/ 140 w 219"/>
                <a:gd name="T11" fmla="*/ 115 h 148"/>
                <a:gd name="T12" fmla="*/ 172 w 219"/>
                <a:gd name="T13" fmla="*/ 110 h 148"/>
                <a:gd name="T14" fmla="*/ 172 w 219"/>
                <a:gd name="T15" fmla="*/ 114 h 148"/>
                <a:gd name="T16" fmla="*/ 38 w 219"/>
                <a:gd name="T17" fmla="*/ 106 h 148"/>
                <a:gd name="T18" fmla="*/ 148 w 219"/>
                <a:gd name="T19" fmla="*/ 104 h 148"/>
                <a:gd name="T20" fmla="*/ 36 w 219"/>
                <a:gd name="T21" fmla="*/ 101 h 148"/>
                <a:gd name="T22" fmla="*/ 101 w 219"/>
                <a:gd name="T23" fmla="*/ 60 h 148"/>
                <a:gd name="T24" fmla="*/ 211 w 219"/>
                <a:gd name="T25" fmla="*/ 69 h 148"/>
                <a:gd name="T26" fmla="*/ 216 w 219"/>
                <a:gd name="T27" fmla="*/ 79 h 148"/>
                <a:gd name="T28" fmla="*/ 205 w 219"/>
                <a:gd name="T29" fmla="*/ 71 h 148"/>
                <a:gd name="T30" fmla="*/ 91 w 219"/>
                <a:gd name="T31" fmla="*/ 60 h 148"/>
                <a:gd name="T32" fmla="*/ 198 w 219"/>
                <a:gd name="T33" fmla="*/ 60 h 148"/>
                <a:gd name="T34" fmla="*/ 72 w 219"/>
                <a:gd name="T35" fmla="*/ 49 h 148"/>
                <a:gd name="T36" fmla="*/ 165 w 219"/>
                <a:gd name="T37" fmla="*/ 43 h 148"/>
                <a:gd name="T38" fmla="*/ 161 w 219"/>
                <a:gd name="T39" fmla="*/ 55 h 148"/>
                <a:gd name="T40" fmla="*/ 151 w 219"/>
                <a:gd name="T41" fmla="*/ 65 h 148"/>
                <a:gd name="T42" fmla="*/ 131 w 219"/>
                <a:gd name="T43" fmla="*/ 71 h 148"/>
                <a:gd name="T44" fmla="*/ 110 w 219"/>
                <a:gd name="T45" fmla="*/ 65 h 148"/>
                <a:gd name="T46" fmla="*/ 121 w 219"/>
                <a:gd name="T47" fmla="*/ 62 h 148"/>
                <a:gd name="T48" fmla="*/ 134 w 219"/>
                <a:gd name="T49" fmla="*/ 55 h 148"/>
                <a:gd name="T50" fmla="*/ 145 w 219"/>
                <a:gd name="T51" fmla="*/ 60 h 148"/>
                <a:gd name="T52" fmla="*/ 154 w 219"/>
                <a:gd name="T53" fmla="*/ 44 h 148"/>
                <a:gd name="T54" fmla="*/ 170 w 219"/>
                <a:gd name="T55" fmla="*/ 27 h 148"/>
                <a:gd name="T56" fmla="*/ 161 w 219"/>
                <a:gd name="T57" fmla="*/ 22 h 148"/>
                <a:gd name="T58" fmla="*/ 4 w 219"/>
                <a:gd name="T59" fmla="*/ 19 h 148"/>
                <a:gd name="T60" fmla="*/ 38 w 219"/>
                <a:gd name="T61" fmla="*/ 30 h 148"/>
                <a:gd name="T62" fmla="*/ 53 w 219"/>
                <a:gd name="T63" fmla="*/ 38 h 148"/>
                <a:gd name="T64" fmla="*/ 71 w 219"/>
                <a:gd name="T65" fmla="*/ 58 h 148"/>
                <a:gd name="T66" fmla="*/ 98 w 219"/>
                <a:gd name="T67" fmla="*/ 69 h 148"/>
                <a:gd name="T68" fmla="*/ 88 w 219"/>
                <a:gd name="T69" fmla="*/ 81 h 148"/>
                <a:gd name="T70" fmla="*/ 105 w 219"/>
                <a:gd name="T71" fmla="*/ 99 h 148"/>
                <a:gd name="T72" fmla="*/ 120 w 219"/>
                <a:gd name="T73" fmla="*/ 110 h 148"/>
                <a:gd name="T74" fmla="*/ 132 w 219"/>
                <a:gd name="T75" fmla="*/ 121 h 148"/>
                <a:gd name="T76" fmla="*/ 137 w 219"/>
                <a:gd name="T77" fmla="*/ 128 h 148"/>
                <a:gd name="T78" fmla="*/ 142 w 219"/>
                <a:gd name="T79" fmla="*/ 134 h 148"/>
                <a:gd name="T80" fmla="*/ 123 w 219"/>
                <a:gd name="T81" fmla="*/ 129 h 148"/>
                <a:gd name="T82" fmla="*/ 102 w 219"/>
                <a:gd name="T83" fmla="*/ 126 h 148"/>
                <a:gd name="T84" fmla="*/ 88 w 219"/>
                <a:gd name="T85" fmla="*/ 112 h 148"/>
                <a:gd name="T86" fmla="*/ 75 w 219"/>
                <a:gd name="T87" fmla="*/ 98 h 148"/>
                <a:gd name="T88" fmla="*/ 58 w 219"/>
                <a:gd name="T89" fmla="*/ 93 h 148"/>
                <a:gd name="T90" fmla="*/ 49 w 219"/>
                <a:gd name="T91" fmla="*/ 93 h 148"/>
                <a:gd name="T92" fmla="*/ 44 w 219"/>
                <a:gd name="T93" fmla="*/ 96 h 148"/>
                <a:gd name="T94" fmla="*/ 30 w 219"/>
                <a:gd name="T95" fmla="*/ 101 h 148"/>
                <a:gd name="T96" fmla="*/ 22 w 219"/>
                <a:gd name="T97" fmla="*/ 99 h 148"/>
                <a:gd name="T98" fmla="*/ 36 w 219"/>
                <a:gd name="T99" fmla="*/ 109 h 148"/>
                <a:gd name="T100" fmla="*/ 12 w 219"/>
                <a:gd name="T101" fmla="*/ 114 h 148"/>
                <a:gd name="T102" fmla="*/ 1 w 219"/>
                <a:gd name="T103" fmla="*/ 81 h 148"/>
                <a:gd name="T104" fmla="*/ 1 w 219"/>
                <a:gd name="T105" fmla="*/ 19 h 148"/>
                <a:gd name="T106" fmla="*/ 164 w 219"/>
                <a:gd name="T107" fmla="*/ 30 h 148"/>
                <a:gd name="T108" fmla="*/ 173 w 219"/>
                <a:gd name="T109" fmla="*/ 49 h 148"/>
                <a:gd name="T110" fmla="*/ 164 w 219"/>
                <a:gd name="T111" fmla="*/ 32 h 148"/>
                <a:gd name="T112" fmla="*/ 145 w 219"/>
                <a:gd name="T113" fmla="*/ 21 h 148"/>
                <a:gd name="T114" fmla="*/ 132 w 219"/>
                <a:gd name="T115" fmla="*/ 17 h 148"/>
                <a:gd name="T116" fmla="*/ 101 w 219"/>
                <a:gd name="T117" fmla="*/ 14 h 148"/>
                <a:gd name="T118" fmla="*/ 91 w 219"/>
                <a:gd name="T119" fmla="*/ 13 h 148"/>
                <a:gd name="T120" fmla="*/ 83 w 219"/>
                <a:gd name="T121" fmla="*/ 10 h 148"/>
                <a:gd name="T122" fmla="*/ 126 w 219"/>
                <a:gd name="T123" fmla="*/ 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9" h="148">
                  <a:moveTo>
                    <a:pt x="178" y="145"/>
                  </a:moveTo>
                  <a:lnTo>
                    <a:pt x="180" y="145"/>
                  </a:lnTo>
                  <a:lnTo>
                    <a:pt x="183" y="147"/>
                  </a:lnTo>
                  <a:lnTo>
                    <a:pt x="186" y="148"/>
                  </a:lnTo>
                  <a:lnTo>
                    <a:pt x="186" y="148"/>
                  </a:lnTo>
                  <a:lnTo>
                    <a:pt x="186" y="148"/>
                  </a:lnTo>
                  <a:lnTo>
                    <a:pt x="184" y="148"/>
                  </a:lnTo>
                  <a:lnTo>
                    <a:pt x="183" y="148"/>
                  </a:lnTo>
                  <a:lnTo>
                    <a:pt x="181" y="148"/>
                  </a:lnTo>
                  <a:lnTo>
                    <a:pt x="181" y="147"/>
                  </a:lnTo>
                  <a:lnTo>
                    <a:pt x="180" y="147"/>
                  </a:lnTo>
                  <a:lnTo>
                    <a:pt x="180" y="147"/>
                  </a:lnTo>
                  <a:lnTo>
                    <a:pt x="180" y="147"/>
                  </a:lnTo>
                  <a:lnTo>
                    <a:pt x="178" y="145"/>
                  </a:lnTo>
                  <a:lnTo>
                    <a:pt x="178" y="145"/>
                  </a:lnTo>
                  <a:close/>
                  <a:moveTo>
                    <a:pt x="192" y="145"/>
                  </a:moveTo>
                  <a:lnTo>
                    <a:pt x="194" y="145"/>
                  </a:lnTo>
                  <a:lnTo>
                    <a:pt x="194" y="145"/>
                  </a:lnTo>
                  <a:lnTo>
                    <a:pt x="194" y="145"/>
                  </a:lnTo>
                  <a:lnTo>
                    <a:pt x="194" y="145"/>
                  </a:lnTo>
                  <a:lnTo>
                    <a:pt x="192" y="147"/>
                  </a:lnTo>
                  <a:lnTo>
                    <a:pt x="191" y="147"/>
                  </a:lnTo>
                  <a:lnTo>
                    <a:pt x="191" y="145"/>
                  </a:lnTo>
                  <a:lnTo>
                    <a:pt x="191" y="145"/>
                  </a:lnTo>
                  <a:lnTo>
                    <a:pt x="192" y="145"/>
                  </a:lnTo>
                  <a:lnTo>
                    <a:pt x="192" y="145"/>
                  </a:lnTo>
                  <a:close/>
                  <a:moveTo>
                    <a:pt x="145" y="134"/>
                  </a:moveTo>
                  <a:lnTo>
                    <a:pt x="145" y="134"/>
                  </a:lnTo>
                  <a:lnTo>
                    <a:pt x="145" y="134"/>
                  </a:lnTo>
                  <a:lnTo>
                    <a:pt x="143" y="134"/>
                  </a:lnTo>
                  <a:lnTo>
                    <a:pt x="143" y="134"/>
                  </a:lnTo>
                  <a:lnTo>
                    <a:pt x="143" y="134"/>
                  </a:lnTo>
                  <a:lnTo>
                    <a:pt x="145" y="134"/>
                  </a:lnTo>
                  <a:close/>
                  <a:moveTo>
                    <a:pt x="143" y="121"/>
                  </a:moveTo>
                  <a:lnTo>
                    <a:pt x="143" y="121"/>
                  </a:lnTo>
                  <a:lnTo>
                    <a:pt x="145" y="123"/>
                  </a:lnTo>
                  <a:lnTo>
                    <a:pt x="148" y="125"/>
                  </a:lnTo>
                  <a:lnTo>
                    <a:pt x="148" y="125"/>
                  </a:lnTo>
                  <a:lnTo>
                    <a:pt x="148" y="126"/>
                  </a:lnTo>
                  <a:lnTo>
                    <a:pt x="148" y="126"/>
                  </a:lnTo>
                  <a:lnTo>
                    <a:pt x="150" y="125"/>
                  </a:lnTo>
                  <a:lnTo>
                    <a:pt x="150" y="125"/>
                  </a:lnTo>
                  <a:lnTo>
                    <a:pt x="151" y="125"/>
                  </a:lnTo>
                  <a:lnTo>
                    <a:pt x="150" y="128"/>
                  </a:lnTo>
                  <a:lnTo>
                    <a:pt x="150" y="128"/>
                  </a:lnTo>
                  <a:lnTo>
                    <a:pt x="146" y="126"/>
                  </a:lnTo>
                  <a:lnTo>
                    <a:pt x="146" y="125"/>
                  </a:lnTo>
                  <a:lnTo>
                    <a:pt x="145" y="125"/>
                  </a:lnTo>
                  <a:lnTo>
                    <a:pt x="145" y="123"/>
                  </a:lnTo>
                  <a:lnTo>
                    <a:pt x="143" y="121"/>
                  </a:lnTo>
                  <a:lnTo>
                    <a:pt x="143" y="121"/>
                  </a:lnTo>
                  <a:close/>
                  <a:moveTo>
                    <a:pt x="140" y="115"/>
                  </a:moveTo>
                  <a:lnTo>
                    <a:pt x="140" y="115"/>
                  </a:lnTo>
                  <a:lnTo>
                    <a:pt x="142" y="117"/>
                  </a:lnTo>
                  <a:lnTo>
                    <a:pt x="143" y="117"/>
                  </a:lnTo>
                  <a:lnTo>
                    <a:pt x="143" y="117"/>
                  </a:lnTo>
                  <a:lnTo>
                    <a:pt x="145" y="118"/>
                  </a:lnTo>
                  <a:lnTo>
                    <a:pt x="145" y="120"/>
                  </a:lnTo>
                  <a:lnTo>
                    <a:pt x="145" y="120"/>
                  </a:lnTo>
                  <a:lnTo>
                    <a:pt x="145" y="120"/>
                  </a:lnTo>
                  <a:lnTo>
                    <a:pt x="145" y="121"/>
                  </a:lnTo>
                  <a:lnTo>
                    <a:pt x="145" y="120"/>
                  </a:lnTo>
                  <a:lnTo>
                    <a:pt x="143" y="120"/>
                  </a:lnTo>
                  <a:lnTo>
                    <a:pt x="142" y="120"/>
                  </a:lnTo>
                  <a:lnTo>
                    <a:pt x="140" y="120"/>
                  </a:lnTo>
                  <a:lnTo>
                    <a:pt x="139" y="120"/>
                  </a:lnTo>
                  <a:lnTo>
                    <a:pt x="139" y="118"/>
                  </a:lnTo>
                  <a:lnTo>
                    <a:pt x="140" y="118"/>
                  </a:lnTo>
                  <a:lnTo>
                    <a:pt x="139" y="117"/>
                  </a:lnTo>
                  <a:lnTo>
                    <a:pt x="139" y="117"/>
                  </a:lnTo>
                  <a:lnTo>
                    <a:pt x="139" y="117"/>
                  </a:lnTo>
                  <a:lnTo>
                    <a:pt x="140" y="115"/>
                  </a:lnTo>
                  <a:close/>
                  <a:moveTo>
                    <a:pt x="135" y="114"/>
                  </a:moveTo>
                  <a:lnTo>
                    <a:pt x="137" y="115"/>
                  </a:lnTo>
                  <a:lnTo>
                    <a:pt x="137" y="115"/>
                  </a:lnTo>
                  <a:lnTo>
                    <a:pt x="137" y="117"/>
                  </a:lnTo>
                  <a:lnTo>
                    <a:pt x="137" y="118"/>
                  </a:lnTo>
                  <a:lnTo>
                    <a:pt x="137" y="118"/>
                  </a:lnTo>
                  <a:lnTo>
                    <a:pt x="135" y="118"/>
                  </a:lnTo>
                  <a:lnTo>
                    <a:pt x="134" y="117"/>
                  </a:lnTo>
                  <a:lnTo>
                    <a:pt x="134" y="115"/>
                  </a:lnTo>
                  <a:lnTo>
                    <a:pt x="135" y="114"/>
                  </a:lnTo>
                  <a:close/>
                  <a:moveTo>
                    <a:pt x="170" y="110"/>
                  </a:moveTo>
                  <a:lnTo>
                    <a:pt x="172" y="110"/>
                  </a:lnTo>
                  <a:lnTo>
                    <a:pt x="173" y="110"/>
                  </a:lnTo>
                  <a:lnTo>
                    <a:pt x="173" y="110"/>
                  </a:lnTo>
                  <a:lnTo>
                    <a:pt x="175" y="112"/>
                  </a:lnTo>
                  <a:lnTo>
                    <a:pt x="175" y="112"/>
                  </a:lnTo>
                  <a:lnTo>
                    <a:pt x="175" y="112"/>
                  </a:lnTo>
                  <a:lnTo>
                    <a:pt x="175" y="112"/>
                  </a:lnTo>
                  <a:lnTo>
                    <a:pt x="175" y="114"/>
                  </a:lnTo>
                  <a:lnTo>
                    <a:pt x="175" y="114"/>
                  </a:lnTo>
                  <a:lnTo>
                    <a:pt x="175" y="114"/>
                  </a:lnTo>
                  <a:lnTo>
                    <a:pt x="175" y="114"/>
                  </a:lnTo>
                  <a:lnTo>
                    <a:pt x="173" y="114"/>
                  </a:lnTo>
                  <a:lnTo>
                    <a:pt x="172" y="114"/>
                  </a:lnTo>
                  <a:lnTo>
                    <a:pt x="172" y="114"/>
                  </a:lnTo>
                  <a:lnTo>
                    <a:pt x="172" y="112"/>
                  </a:lnTo>
                  <a:lnTo>
                    <a:pt x="170" y="112"/>
                  </a:lnTo>
                  <a:lnTo>
                    <a:pt x="168" y="110"/>
                  </a:lnTo>
                  <a:lnTo>
                    <a:pt x="170" y="110"/>
                  </a:lnTo>
                  <a:lnTo>
                    <a:pt x="170" y="110"/>
                  </a:lnTo>
                  <a:close/>
                  <a:moveTo>
                    <a:pt x="34" y="103"/>
                  </a:moveTo>
                  <a:lnTo>
                    <a:pt x="34" y="103"/>
                  </a:lnTo>
                  <a:lnTo>
                    <a:pt x="38" y="104"/>
                  </a:lnTo>
                  <a:lnTo>
                    <a:pt x="39" y="106"/>
                  </a:lnTo>
                  <a:lnTo>
                    <a:pt x="39" y="106"/>
                  </a:lnTo>
                  <a:lnTo>
                    <a:pt x="38" y="106"/>
                  </a:lnTo>
                  <a:lnTo>
                    <a:pt x="36" y="104"/>
                  </a:lnTo>
                  <a:lnTo>
                    <a:pt x="34" y="104"/>
                  </a:lnTo>
                  <a:lnTo>
                    <a:pt x="34" y="103"/>
                  </a:lnTo>
                  <a:close/>
                  <a:moveTo>
                    <a:pt x="148" y="103"/>
                  </a:moveTo>
                  <a:lnTo>
                    <a:pt x="148" y="104"/>
                  </a:lnTo>
                  <a:lnTo>
                    <a:pt x="148" y="104"/>
                  </a:lnTo>
                  <a:lnTo>
                    <a:pt x="148" y="107"/>
                  </a:lnTo>
                  <a:lnTo>
                    <a:pt x="148" y="107"/>
                  </a:lnTo>
                  <a:lnTo>
                    <a:pt x="148" y="107"/>
                  </a:lnTo>
                  <a:lnTo>
                    <a:pt x="148" y="106"/>
                  </a:lnTo>
                  <a:lnTo>
                    <a:pt x="148" y="106"/>
                  </a:lnTo>
                  <a:lnTo>
                    <a:pt x="148" y="104"/>
                  </a:lnTo>
                  <a:lnTo>
                    <a:pt x="146" y="104"/>
                  </a:lnTo>
                  <a:lnTo>
                    <a:pt x="148" y="103"/>
                  </a:lnTo>
                  <a:lnTo>
                    <a:pt x="148" y="103"/>
                  </a:lnTo>
                  <a:lnTo>
                    <a:pt x="148" y="103"/>
                  </a:lnTo>
                  <a:close/>
                  <a:moveTo>
                    <a:pt x="36" y="101"/>
                  </a:moveTo>
                  <a:lnTo>
                    <a:pt x="39" y="103"/>
                  </a:lnTo>
                  <a:lnTo>
                    <a:pt x="39" y="103"/>
                  </a:lnTo>
                  <a:lnTo>
                    <a:pt x="39" y="103"/>
                  </a:lnTo>
                  <a:lnTo>
                    <a:pt x="39" y="103"/>
                  </a:lnTo>
                  <a:lnTo>
                    <a:pt x="39" y="104"/>
                  </a:lnTo>
                  <a:lnTo>
                    <a:pt x="36" y="103"/>
                  </a:lnTo>
                  <a:lnTo>
                    <a:pt x="36" y="101"/>
                  </a:lnTo>
                  <a:close/>
                  <a:moveTo>
                    <a:pt x="101" y="60"/>
                  </a:moveTo>
                  <a:lnTo>
                    <a:pt x="104" y="62"/>
                  </a:lnTo>
                  <a:lnTo>
                    <a:pt x="104" y="63"/>
                  </a:lnTo>
                  <a:lnTo>
                    <a:pt x="104" y="65"/>
                  </a:lnTo>
                  <a:lnTo>
                    <a:pt x="104" y="65"/>
                  </a:lnTo>
                  <a:lnTo>
                    <a:pt x="102" y="65"/>
                  </a:lnTo>
                  <a:lnTo>
                    <a:pt x="102" y="65"/>
                  </a:lnTo>
                  <a:lnTo>
                    <a:pt x="101" y="63"/>
                  </a:lnTo>
                  <a:lnTo>
                    <a:pt x="101" y="62"/>
                  </a:lnTo>
                  <a:lnTo>
                    <a:pt x="101" y="60"/>
                  </a:lnTo>
                  <a:lnTo>
                    <a:pt x="101" y="60"/>
                  </a:lnTo>
                  <a:lnTo>
                    <a:pt x="101" y="60"/>
                  </a:lnTo>
                  <a:close/>
                  <a:moveTo>
                    <a:pt x="200" y="60"/>
                  </a:moveTo>
                  <a:lnTo>
                    <a:pt x="202" y="60"/>
                  </a:lnTo>
                  <a:lnTo>
                    <a:pt x="202" y="60"/>
                  </a:lnTo>
                  <a:lnTo>
                    <a:pt x="203" y="60"/>
                  </a:lnTo>
                  <a:lnTo>
                    <a:pt x="205" y="62"/>
                  </a:lnTo>
                  <a:lnTo>
                    <a:pt x="206" y="62"/>
                  </a:lnTo>
                  <a:lnTo>
                    <a:pt x="206" y="65"/>
                  </a:lnTo>
                  <a:lnTo>
                    <a:pt x="208" y="65"/>
                  </a:lnTo>
                  <a:lnTo>
                    <a:pt x="208" y="66"/>
                  </a:lnTo>
                  <a:lnTo>
                    <a:pt x="209" y="66"/>
                  </a:lnTo>
                  <a:lnTo>
                    <a:pt x="209" y="68"/>
                  </a:lnTo>
                  <a:lnTo>
                    <a:pt x="211" y="69"/>
                  </a:lnTo>
                  <a:lnTo>
                    <a:pt x="213" y="69"/>
                  </a:lnTo>
                  <a:lnTo>
                    <a:pt x="213" y="71"/>
                  </a:lnTo>
                  <a:lnTo>
                    <a:pt x="214" y="71"/>
                  </a:lnTo>
                  <a:lnTo>
                    <a:pt x="216" y="71"/>
                  </a:lnTo>
                  <a:lnTo>
                    <a:pt x="216" y="73"/>
                  </a:lnTo>
                  <a:lnTo>
                    <a:pt x="217" y="74"/>
                  </a:lnTo>
                  <a:lnTo>
                    <a:pt x="217" y="76"/>
                  </a:lnTo>
                  <a:lnTo>
                    <a:pt x="219" y="77"/>
                  </a:lnTo>
                  <a:lnTo>
                    <a:pt x="217" y="79"/>
                  </a:lnTo>
                  <a:lnTo>
                    <a:pt x="217" y="79"/>
                  </a:lnTo>
                  <a:lnTo>
                    <a:pt x="217" y="79"/>
                  </a:lnTo>
                  <a:lnTo>
                    <a:pt x="216" y="79"/>
                  </a:lnTo>
                  <a:lnTo>
                    <a:pt x="216" y="79"/>
                  </a:lnTo>
                  <a:lnTo>
                    <a:pt x="214" y="81"/>
                  </a:lnTo>
                  <a:lnTo>
                    <a:pt x="213" y="81"/>
                  </a:lnTo>
                  <a:lnTo>
                    <a:pt x="213" y="79"/>
                  </a:lnTo>
                  <a:lnTo>
                    <a:pt x="211" y="79"/>
                  </a:lnTo>
                  <a:lnTo>
                    <a:pt x="209" y="77"/>
                  </a:lnTo>
                  <a:lnTo>
                    <a:pt x="208" y="76"/>
                  </a:lnTo>
                  <a:lnTo>
                    <a:pt x="208" y="76"/>
                  </a:lnTo>
                  <a:lnTo>
                    <a:pt x="208" y="74"/>
                  </a:lnTo>
                  <a:lnTo>
                    <a:pt x="208" y="73"/>
                  </a:lnTo>
                  <a:lnTo>
                    <a:pt x="205" y="71"/>
                  </a:lnTo>
                  <a:lnTo>
                    <a:pt x="205" y="71"/>
                  </a:lnTo>
                  <a:lnTo>
                    <a:pt x="203" y="69"/>
                  </a:lnTo>
                  <a:lnTo>
                    <a:pt x="203" y="68"/>
                  </a:lnTo>
                  <a:lnTo>
                    <a:pt x="202" y="66"/>
                  </a:lnTo>
                  <a:lnTo>
                    <a:pt x="202" y="66"/>
                  </a:lnTo>
                  <a:lnTo>
                    <a:pt x="200" y="65"/>
                  </a:lnTo>
                  <a:lnTo>
                    <a:pt x="200" y="63"/>
                  </a:lnTo>
                  <a:lnTo>
                    <a:pt x="200" y="62"/>
                  </a:lnTo>
                  <a:lnTo>
                    <a:pt x="200" y="60"/>
                  </a:lnTo>
                  <a:close/>
                  <a:moveTo>
                    <a:pt x="91" y="55"/>
                  </a:moveTo>
                  <a:lnTo>
                    <a:pt x="91" y="57"/>
                  </a:lnTo>
                  <a:lnTo>
                    <a:pt x="91" y="58"/>
                  </a:lnTo>
                  <a:lnTo>
                    <a:pt x="91" y="60"/>
                  </a:lnTo>
                  <a:lnTo>
                    <a:pt x="91" y="60"/>
                  </a:lnTo>
                  <a:lnTo>
                    <a:pt x="90" y="58"/>
                  </a:lnTo>
                  <a:lnTo>
                    <a:pt x="88" y="57"/>
                  </a:lnTo>
                  <a:lnTo>
                    <a:pt x="90" y="57"/>
                  </a:lnTo>
                  <a:lnTo>
                    <a:pt x="91" y="55"/>
                  </a:lnTo>
                  <a:close/>
                  <a:moveTo>
                    <a:pt x="198" y="54"/>
                  </a:moveTo>
                  <a:lnTo>
                    <a:pt x="200" y="54"/>
                  </a:lnTo>
                  <a:lnTo>
                    <a:pt x="200" y="55"/>
                  </a:lnTo>
                  <a:lnTo>
                    <a:pt x="200" y="57"/>
                  </a:lnTo>
                  <a:lnTo>
                    <a:pt x="200" y="58"/>
                  </a:lnTo>
                  <a:lnTo>
                    <a:pt x="200" y="60"/>
                  </a:lnTo>
                  <a:lnTo>
                    <a:pt x="198" y="60"/>
                  </a:lnTo>
                  <a:lnTo>
                    <a:pt x="198" y="58"/>
                  </a:lnTo>
                  <a:lnTo>
                    <a:pt x="198" y="57"/>
                  </a:lnTo>
                  <a:lnTo>
                    <a:pt x="198" y="55"/>
                  </a:lnTo>
                  <a:lnTo>
                    <a:pt x="198" y="55"/>
                  </a:lnTo>
                  <a:lnTo>
                    <a:pt x="198" y="54"/>
                  </a:lnTo>
                  <a:lnTo>
                    <a:pt x="198" y="54"/>
                  </a:lnTo>
                  <a:close/>
                  <a:moveTo>
                    <a:pt x="74" y="46"/>
                  </a:moveTo>
                  <a:lnTo>
                    <a:pt x="75" y="47"/>
                  </a:lnTo>
                  <a:lnTo>
                    <a:pt x="75" y="47"/>
                  </a:lnTo>
                  <a:lnTo>
                    <a:pt x="74" y="49"/>
                  </a:lnTo>
                  <a:lnTo>
                    <a:pt x="74" y="49"/>
                  </a:lnTo>
                  <a:lnTo>
                    <a:pt x="72" y="49"/>
                  </a:lnTo>
                  <a:lnTo>
                    <a:pt x="72" y="49"/>
                  </a:lnTo>
                  <a:lnTo>
                    <a:pt x="72" y="47"/>
                  </a:lnTo>
                  <a:lnTo>
                    <a:pt x="74" y="47"/>
                  </a:lnTo>
                  <a:lnTo>
                    <a:pt x="74" y="46"/>
                  </a:lnTo>
                  <a:close/>
                  <a:moveTo>
                    <a:pt x="157" y="41"/>
                  </a:moveTo>
                  <a:lnTo>
                    <a:pt x="159" y="41"/>
                  </a:lnTo>
                  <a:lnTo>
                    <a:pt x="159" y="43"/>
                  </a:lnTo>
                  <a:lnTo>
                    <a:pt x="161" y="43"/>
                  </a:lnTo>
                  <a:lnTo>
                    <a:pt x="161" y="43"/>
                  </a:lnTo>
                  <a:lnTo>
                    <a:pt x="162" y="41"/>
                  </a:lnTo>
                  <a:lnTo>
                    <a:pt x="164" y="43"/>
                  </a:lnTo>
                  <a:lnTo>
                    <a:pt x="165" y="43"/>
                  </a:lnTo>
                  <a:lnTo>
                    <a:pt x="167" y="44"/>
                  </a:lnTo>
                  <a:lnTo>
                    <a:pt x="167" y="46"/>
                  </a:lnTo>
                  <a:lnTo>
                    <a:pt x="167" y="47"/>
                  </a:lnTo>
                  <a:lnTo>
                    <a:pt x="167" y="47"/>
                  </a:lnTo>
                  <a:lnTo>
                    <a:pt x="167" y="49"/>
                  </a:lnTo>
                  <a:lnTo>
                    <a:pt x="165" y="51"/>
                  </a:lnTo>
                  <a:lnTo>
                    <a:pt x="165" y="52"/>
                  </a:lnTo>
                  <a:lnTo>
                    <a:pt x="164" y="52"/>
                  </a:lnTo>
                  <a:lnTo>
                    <a:pt x="164" y="54"/>
                  </a:lnTo>
                  <a:lnTo>
                    <a:pt x="161" y="54"/>
                  </a:lnTo>
                  <a:lnTo>
                    <a:pt x="161" y="54"/>
                  </a:lnTo>
                  <a:lnTo>
                    <a:pt x="161" y="55"/>
                  </a:lnTo>
                  <a:lnTo>
                    <a:pt x="162" y="57"/>
                  </a:lnTo>
                  <a:lnTo>
                    <a:pt x="164" y="58"/>
                  </a:lnTo>
                  <a:lnTo>
                    <a:pt x="162" y="60"/>
                  </a:lnTo>
                  <a:lnTo>
                    <a:pt x="161" y="60"/>
                  </a:lnTo>
                  <a:lnTo>
                    <a:pt x="159" y="62"/>
                  </a:lnTo>
                  <a:lnTo>
                    <a:pt x="156" y="62"/>
                  </a:lnTo>
                  <a:lnTo>
                    <a:pt x="154" y="62"/>
                  </a:lnTo>
                  <a:lnTo>
                    <a:pt x="154" y="62"/>
                  </a:lnTo>
                  <a:lnTo>
                    <a:pt x="154" y="63"/>
                  </a:lnTo>
                  <a:lnTo>
                    <a:pt x="153" y="63"/>
                  </a:lnTo>
                  <a:lnTo>
                    <a:pt x="153" y="63"/>
                  </a:lnTo>
                  <a:lnTo>
                    <a:pt x="151" y="65"/>
                  </a:lnTo>
                  <a:lnTo>
                    <a:pt x="150" y="66"/>
                  </a:lnTo>
                  <a:lnTo>
                    <a:pt x="148" y="68"/>
                  </a:lnTo>
                  <a:lnTo>
                    <a:pt x="148" y="68"/>
                  </a:lnTo>
                  <a:lnTo>
                    <a:pt x="145" y="68"/>
                  </a:lnTo>
                  <a:lnTo>
                    <a:pt x="143" y="68"/>
                  </a:lnTo>
                  <a:lnTo>
                    <a:pt x="143" y="69"/>
                  </a:lnTo>
                  <a:lnTo>
                    <a:pt x="142" y="69"/>
                  </a:lnTo>
                  <a:lnTo>
                    <a:pt x="140" y="69"/>
                  </a:lnTo>
                  <a:lnTo>
                    <a:pt x="139" y="71"/>
                  </a:lnTo>
                  <a:lnTo>
                    <a:pt x="139" y="71"/>
                  </a:lnTo>
                  <a:lnTo>
                    <a:pt x="135" y="71"/>
                  </a:lnTo>
                  <a:lnTo>
                    <a:pt x="131" y="71"/>
                  </a:lnTo>
                  <a:lnTo>
                    <a:pt x="129" y="73"/>
                  </a:lnTo>
                  <a:lnTo>
                    <a:pt x="127" y="71"/>
                  </a:lnTo>
                  <a:lnTo>
                    <a:pt x="126" y="71"/>
                  </a:lnTo>
                  <a:lnTo>
                    <a:pt x="124" y="69"/>
                  </a:lnTo>
                  <a:lnTo>
                    <a:pt x="123" y="68"/>
                  </a:lnTo>
                  <a:lnTo>
                    <a:pt x="121" y="68"/>
                  </a:lnTo>
                  <a:lnTo>
                    <a:pt x="120" y="69"/>
                  </a:lnTo>
                  <a:lnTo>
                    <a:pt x="120" y="69"/>
                  </a:lnTo>
                  <a:lnTo>
                    <a:pt x="115" y="66"/>
                  </a:lnTo>
                  <a:lnTo>
                    <a:pt x="113" y="66"/>
                  </a:lnTo>
                  <a:lnTo>
                    <a:pt x="112" y="65"/>
                  </a:lnTo>
                  <a:lnTo>
                    <a:pt x="110" y="65"/>
                  </a:lnTo>
                  <a:lnTo>
                    <a:pt x="109" y="65"/>
                  </a:lnTo>
                  <a:lnTo>
                    <a:pt x="109" y="63"/>
                  </a:lnTo>
                  <a:lnTo>
                    <a:pt x="109" y="62"/>
                  </a:lnTo>
                  <a:lnTo>
                    <a:pt x="110" y="60"/>
                  </a:lnTo>
                  <a:lnTo>
                    <a:pt x="112" y="60"/>
                  </a:lnTo>
                  <a:lnTo>
                    <a:pt x="112" y="60"/>
                  </a:lnTo>
                  <a:lnTo>
                    <a:pt x="113" y="60"/>
                  </a:lnTo>
                  <a:lnTo>
                    <a:pt x="113" y="60"/>
                  </a:lnTo>
                  <a:lnTo>
                    <a:pt x="115" y="60"/>
                  </a:lnTo>
                  <a:lnTo>
                    <a:pt x="118" y="60"/>
                  </a:lnTo>
                  <a:lnTo>
                    <a:pt x="120" y="60"/>
                  </a:lnTo>
                  <a:lnTo>
                    <a:pt x="121" y="62"/>
                  </a:lnTo>
                  <a:lnTo>
                    <a:pt x="123" y="62"/>
                  </a:lnTo>
                  <a:lnTo>
                    <a:pt x="124" y="62"/>
                  </a:lnTo>
                  <a:lnTo>
                    <a:pt x="127" y="60"/>
                  </a:lnTo>
                  <a:lnTo>
                    <a:pt x="127" y="60"/>
                  </a:lnTo>
                  <a:lnTo>
                    <a:pt x="129" y="60"/>
                  </a:lnTo>
                  <a:lnTo>
                    <a:pt x="132" y="60"/>
                  </a:lnTo>
                  <a:lnTo>
                    <a:pt x="132" y="55"/>
                  </a:lnTo>
                  <a:lnTo>
                    <a:pt x="132" y="54"/>
                  </a:lnTo>
                  <a:lnTo>
                    <a:pt x="134" y="54"/>
                  </a:lnTo>
                  <a:lnTo>
                    <a:pt x="134" y="54"/>
                  </a:lnTo>
                  <a:lnTo>
                    <a:pt x="134" y="54"/>
                  </a:lnTo>
                  <a:lnTo>
                    <a:pt x="134" y="55"/>
                  </a:lnTo>
                  <a:lnTo>
                    <a:pt x="134" y="55"/>
                  </a:lnTo>
                  <a:lnTo>
                    <a:pt x="134" y="57"/>
                  </a:lnTo>
                  <a:lnTo>
                    <a:pt x="134" y="60"/>
                  </a:lnTo>
                  <a:lnTo>
                    <a:pt x="135" y="60"/>
                  </a:lnTo>
                  <a:lnTo>
                    <a:pt x="137" y="62"/>
                  </a:lnTo>
                  <a:lnTo>
                    <a:pt x="139" y="60"/>
                  </a:lnTo>
                  <a:lnTo>
                    <a:pt x="140" y="60"/>
                  </a:lnTo>
                  <a:lnTo>
                    <a:pt x="142" y="60"/>
                  </a:lnTo>
                  <a:lnTo>
                    <a:pt x="143" y="60"/>
                  </a:lnTo>
                  <a:lnTo>
                    <a:pt x="143" y="60"/>
                  </a:lnTo>
                  <a:lnTo>
                    <a:pt x="145" y="60"/>
                  </a:lnTo>
                  <a:lnTo>
                    <a:pt x="145" y="60"/>
                  </a:lnTo>
                  <a:lnTo>
                    <a:pt x="146" y="58"/>
                  </a:lnTo>
                  <a:lnTo>
                    <a:pt x="146" y="58"/>
                  </a:lnTo>
                  <a:lnTo>
                    <a:pt x="148" y="55"/>
                  </a:lnTo>
                  <a:lnTo>
                    <a:pt x="148" y="55"/>
                  </a:lnTo>
                  <a:lnTo>
                    <a:pt x="151" y="52"/>
                  </a:lnTo>
                  <a:lnTo>
                    <a:pt x="153" y="52"/>
                  </a:lnTo>
                  <a:lnTo>
                    <a:pt x="153" y="52"/>
                  </a:lnTo>
                  <a:lnTo>
                    <a:pt x="154" y="52"/>
                  </a:lnTo>
                  <a:lnTo>
                    <a:pt x="156" y="52"/>
                  </a:lnTo>
                  <a:lnTo>
                    <a:pt x="156" y="49"/>
                  </a:lnTo>
                  <a:lnTo>
                    <a:pt x="156" y="47"/>
                  </a:lnTo>
                  <a:lnTo>
                    <a:pt x="154" y="44"/>
                  </a:lnTo>
                  <a:lnTo>
                    <a:pt x="154" y="43"/>
                  </a:lnTo>
                  <a:lnTo>
                    <a:pt x="154" y="43"/>
                  </a:lnTo>
                  <a:lnTo>
                    <a:pt x="156" y="41"/>
                  </a:lnTo>
                  <a:lnTo>
                    <a:pt x="157" y="41"/>
                  </a:lnTo>
                  <a:close/>
                  <a:moveTo>
                    <a:pt x="186" y="40"/>
                  </a:moveTo>
                  <a:lnTo>
                    <a:pt x="184" y="40"/>
                  </a:lnTo>
                  <a:lnTo>
                    <a:pt x="184" y="41"/>
                  </a:lnTo>
                  <a:lnTo>
                    <a:pt x="184" y="40"/>
                  </a:lnTo>
                  <a:lnTo>
                    <a:pt x="184" y="40"/>
                  </a:lnTo>
                  <a:lnTo>
                    <a:pt x="186" y="40"/>
                  </a:lnTo>
                  <a:close/>
                  <a:moveTo>
                    <a:pt x="170" y="25"/>
                  </a:moveTo>
                  <a:lnTo>
                    <a:pt x="170" y="27"/>
                  </a:lnTo>
                  <a:lnTo>
                    <a:pt x="170" y="27"/>
                  </a:lnTo>
                  <a:lnTo>
                    <a:pt x="170" y="27"/>
                  </a:lnTo>
                  <a:lnTo>
                    <a:pt x="168" y="25"/>
                  </a:lnTo>
                  <a:lnTo>
                    <a:pt x="168" y="25"/>
                  </a:lnTo>
                  <a:lnTo>
                    <a:pt x="170" y="25"/>
                  </a:lnTo>
                  <a:close/>
                  <a:moveTo>
                    <a:pt x="161" y="22"/>
                  </a:moveTo>
                  <a:lnTo>
                    <a:pt x="162" y="24"/>
                  </a:lnTo>
                  <a:lnTo>
                    <a:pt x="162" y="24"/>
                  </a:lnTo>
                  <a:lnTo>
                    <a:pt x="162" y="24"/>
                  </a:lnTo>
                  <a:lnTo>
                    <a:pt x="162" y="24"/>
                  </a:lnTo>
                  <a:lnTo>
                    <a:pt x="161" y="22"/>
                  </a:lnTo>
                  <a:lnTo>
                    <a:pt x="161" y="22"/>
                  </a:lnTo>
                  <a:lnTo>
                    <a:pt x="161" y="22"/>
                  </a:lnTo>
                  <a:close/>
                  <a:moveTo>
                    <a:pt x="161" y="21"/>
                  </a:moveTo>
                  <a:lnTo>
                    <a:pt x="161" y="21"/>
                  </a:lnTo>
                  <a:lnTo>
                    <a:pt x="161" y="22"/>
                  </a:lnTo>
                  <a:lnTo>
                    <a:pt x="161" y="22"/>
                  </a:lnTo>
                  <a:lnTo>
                    <a:pt x="161" y="22"/>
                  </a:lnTo>
                  <a:lnTo>
                    <a:pt x="161" y="21"/>
                  </a:lnTo>
                  <a:lnTo>
                    <a:pt x="161" y="21"/>
                  </a:lnTo>
                  <a:close/>
                  <a:moveTo>
                    <a:pt x="1" y="19"/>
                  </a:moveTo>
                  <a:lnTo>
                    <a:pt x="1" y="19"/>
                  </a:lnTo>
                  <a:lnTo>
                    <a:pt x="3" y="19"/>
                  </a:lnTo>
                  <a:lnTo>
                    <a:pt x="4" y="19"/>
                  </a:lnTo>
                  <a:lnTo>
                    <a:pt x="12" y="22"/>
                  </a:lnTo>
                  <a:lnTo>
                    <a:pt x="14" y="24"/>
                  </a:lnTo>
                  <a:lnTo>
                    <a:pt x="16" y="24"/>
                  </a:lnTo>
                  <a:lnTo>
                    <a:pt x="16" y="24"/>
                  </a:lnTo>
                  <a:lnTo>
                    <a:pt x="16" y="24"/>
                  </a:lnTo>
                  <a:lnTo>
                    <a:pt x="20" y="25"/>
                  </a:lnTo>
                  <a:lnTo>
                    <a:pt x="25" y="27"/>
                  </a:lnTo>
                  <a:lnTo>
                    <a:pt x="30" y="29"/>
                  </a:lnTo>
                  <a:lnTo>
                    <a:pt x="31" y="30"/>
                  </a:lnTo>
                  <a:lnTo>
                    <a:pt x="33" y="30"/>
                  </a:lnTo>
                  <a:lnTo>
                    <a:pt x="36" y="30"/>
                  </a:lnTo>
                  <a:lnTo>
                    <a:pt x="38" y="30"/>
                  </a:lnTo>
                  <a:lnTo>
                    <a:pt x="41" y="33"/>
                  </a:lnTo>
                  <a:lnTo>
                    <a:pt x="42" y="33"/>
                  </a:lnTo>
                  <a:lnTo>
                    <a:pt x="44" y="35"/>
                  </a:lnTo>
                  <a:lnTo>
                    <a:pt x="45" y="36"/>
                  </a:lnTo>
                  <a:lnTo>
                    <a:pt x="47" y="36"/>
                  </a:lnTo>
                  <a:lnTo>
                    <a:pt x="47" y="36"/>
                  </a:lnTo>
                  <a:lnTo>
                    <a:pt x="49" y="36"/>
                  </a:lnTo>
                  <a:lnTo>
                    <a:pt x="50" y="36"/>
                  </a:lnTo>
                  <a:lnTo>
                    <a:pt x="52" y="36"/>
                  </a:lnTo>
                  <a:lnTo>
                    <a:pt x="52" y="36"/>
                  </a:lnTo>
                  <a:lnTo>
                    <a:pt x="53" y="36"/>
                  </a:lnTo>
                  <a:lnTo>
                    <a:pt x="53" y="38"/>
                  </a:lnTo>
                  <a:lnTo>
                    <a:pt x="55" y="38"/>
                  </a:lnTo>
                  <a:lnTo>
                    <a:pt x="57" y="40"/>
                  </a:lnTo>
                  <a:lnTo>
                    <a:pt x="58" y="40"/>
                  </a:lnTo>
                  <a:lnTo>
                    <a:pt x="60" y="41"/>
                  </a:lnTo>
                  <a:lnTo>
                    <a:pt x="60" y="43"/>
                  </a:lnTo>
                  <a:lnTo>
                    <a:pt x="61" y="44"/>
                  </a:lnTo>
                  <a:lnTo>
                    <a:pt x="63" y="44"/>
                  </a:lnTo>
                  <a:lnTo>
                    <a:pt x="64" y="44"/>
                  </a:lnTo>
                  <a:lnTo>
                    <a:pt x="71" y="51"/>
                  </a:lnTo>
                  <a:lnTo>
                    <a:pt x="71" y="52"/>
                  </a:lnTo>
                  <a:lnTo>
                    <a:pt x="71" y="55"/>
                  </a:lnTo>
                  <a:lnTo>
                    <a:pt x="71" y="58"/>
                  </a:lnTo>
                  <a:lnTo>
                    <a:pt x="72" y="60"/>
                  </a:lnTo>
                  <a:lnTo>
                    <a:pt x="74" y="60"/>
                  </a:lnTo>
                  <a:lnTo>
                    <a:pt x="77" y="62"/>
                  </a:lnTo>
                  <a:lnTo>
                    <a:pt x="80" y="62"/>
                  </a:lnTo>
                  <a:lnTo>
                    <a:pt x="90" y="66"/>
                  </a:lnTo>
                  <a:lnTo>
                    <a:pt x="91" y="66"/>
                  </a:lnTo>
                  <a:lnTo>
                    <a:pt x="93" y="66"/>
                  </a:lnTo>
                  <a:lnTo>
                    <a:pt x="94" y="66"/>
                  </a:lnTo>
                  <a:lnTo>
                    <a:pt x="94" y="66"/>
                  </a:lnTo>
                  <a:lnTo>
                    <a:pt x="96" y="68"/>
                  </a:lnTo>
                  <a:lnTo>
                    <a:pt x="98" y="68"/>
                  </a:lnTo>
                  <a:lnTo>
                    <a:pt x="98" y="69"/>
                  </a:lnTo>
                  <a:lnTo>
                    <a:pt x="99" y="71"/>
                  </a:lnTo>
                  <a:lnTo>
                    <a:pt x="99" y="71"/>
                  </a:lnTo>
                  <a:lnTo>
                    <a:pt x="101" y="73"/>
                  </a:lnTo>
                  <a:lnTo>
                    <a:pt x="101" y="73"/>
                  </a:lnTo>
                  <a:lnTo>
                    <a:pt x="101" y="76"/>
                  </a:lnTo>
                  <a:lnTo>
                    <a:pt x="101" y="77"/>
                  </a:lnTo>
                  <a:lnTo>
                    <a:pt x="101" y="77"/>
                  </a:lnTo>
                  <a:lnTo>
                    <a:pt x="99" y="77"/>
                  </a:lnTo>
                  <a:lnTo>
                    <a:pt x="94" y="79"/>
                  </a:lnTo>
                  <a:lnTo>
                    <a:pt x="91" y="77"/>
                  </a:lnTo>
                  <a:lnTo>
                    <a:pt x="88" y="79"/>
                  </a:lnTo>
                  <a:lnTo>
                    <a:pt x="88" y="81"/>
                  </a:lnTo>
                  <a:lnTo>
                    <a:pt x="88" y="81"/>
                  </a:lnTo>
                  <a:lnTo>
                    <a:pt x="90" y="84"/>
                  </a:lnTo>
                  <a:lnTo>
                    <a:pt x="91" y="87"/>
                  </a:lnTo>
                  <a:lnTo>
                    <a:pt x="93" y="88"/>
                  </a:lnTo>
                  <a:lnTo>
                    <a:pt x="94" y="90"/>
                  </a:lnTo>
                  <a:lnTo>
                    <a:pt x="96" y="92"/>
                  </a:lnTo>
                  <a:lnTo>
                    <a:pt x="96" y="92"/>
                  </a:lnTo>
                  <a:lnTo>
                    <a:pt x="99" y="95"/>
                  </a:lnTo>
                  <a:lnTo>
                    <a:pt x="101" y="95"/>
                  </a:lnTo>
                  <a:lnTo>
                    <a:pt x="102" y="96"/>
                  </a:lnTo>
                  <a:lnTo>
                    <a:pt x="105" y="98"/>
                  </a:lnTo>
                  <a:lnTo>
                    <a:pt x="105" y="99"/>
                  </a:lnTo>
                  <a:lnTo>
                    <a:pt x="105" y="101"/>
                  </a:lnTo>
                  <a:lnTo>
                    <a:pt x="107" y="103"/>
                  </a:lnTo>
                  <a:lnTo>
                    <a:pt x="107" y="104"/>
                  </a:lnTo>
                  <a:lnTo>
                    <a:pt x="107" y="104"/>
                  </a:lnTo>
                  <a:lnTo>
                    <a:pt x="109" y="106"/>
                  </a:lnTo>
                  <a:lnTo>
                    <a:pt x="110" y="106"/>
                  </a:lnTo>
                  <a:lnTo>
                    <a:pt x="110" y="110"/>
                  </a:lnTo>
                  <a:lnTo>
                    <a:pt x="112" y="112"/>
                  </a:lnTo>
                  <a:lnTo>
                    <a:pt x="113" y="112"/>
                  </a:lnTo>
                  <a:lnTo>
                    <a:pt x="115" y="112"/>
                  </a:lnTo>
                  <a:lnTo>
                    <a:pt x="120" y="110"/>
                  </a:lnTo>
                  <a:lnTo>
                    <a:pt x="120" y="110"/>
                  </a:lnTo>
                  <a:lnTo>
                    <a:pt x="121" y="112"/>
                  </a:lnTo>
                  <a:lnTo>
                    <a:pt x="121" y="112"/>
                  </a:lnTo>
                  <a:lnTo>
                    <a:pt x="121" y="114"/>
                  </a:lnTo>
                  <a:lnTo>
                    <a:pt x="121" y="115"/>
                  </a:lnTo>
                  <a:lnTo>
                    <a:pt x="121" y="117"/>
                  </a:lnTo>
                  <a:lnTo>
                    <a:pt x="121" y="118"/>
                  </a:lnTo>
                  <a:lnTo>
                    <a:pt x="124" y="118"/>
                  </a:lnTo>
                  <a:lnTo>
                    <a:pt x="124" y="120"/>
                  </a:lnTo>
                  <a:lnTo>
                    <a:pt x="129" y="120"/>
                  </a:lnTo>
                  <a:lnTo>
                    <a:pt x="131" y="120"/>
                  </a:lnTo>
                  <a:lnTo>
                    <a:pt x="132" y="120"/>
                  </a:lnTo>
                  <a:lnTo>
                    <a:pt x="132" y="121"/>
                  </a:lnTo>
                  <a:lnTo>
                    <a:pt x="132" y="121"/>
                  </a:lnTo>
                  <a:lnTo>
                    <a:pt x="131" y="121"/>
                  </a:lnTo>
                  <a:lnTo>
                    <a:pt x="131" y="121"/>
                  </a:lnTo>
                  <a:lnTo>
                    <a:pt x="129" y="123"/>
                  </a:lnTo>
                  <a:lnTo>
                    <a:pt x="129" y="123"/>
                  </a:lnTo>
                  <a:lnTo>
                    <a:pt x="129" y="125"/>
                  </a:lnTo>
                  <a:lnTo>
                    <a:pt x="131" y="126"/>
                  </a:lnTo>
                  <a:lnTo>
                    <a:pt x="131" y="126"/>
                  </a:lnTo>
                  <a:lnTo>
                    <a:pt x="132" y="126"/>
                  </a:lnTo>
                  <a:lnTo>
                    <a:pt x="134" y="126"/>
                  </a:lnTo>
                  <a:lnTo>
                    <a:pt x="135" y="128"/>
                  </a:lnTo>
                  <a:lnTo>
                    <a:pt x="137" y="128"/>
                  </a:lnTo>
                  <a:lnTo>
                    <a:pt x="137" y="128"/>
                  </a:lnTo>
                  <a:lnTo>
                    <a:pt x="140" y="128"/>
                  </a:lnTo>
                  <a:lnTo>
                    <a:pt x="142" y="129"/>
                  </a:lnTo>
                  <a:lnTo>
                    <a:pt x="145" y="129"/>
                  </a:lnTo>
                  <a:lnTo>
                    <a:pt x="142" y="129"/>
                  </a:lnTo>
                  <a:lnTo>
                    <a:pt x="142" y="131"/>
                  </a:lnTo>
                  <a:lnTo>
                    <a:pt x="139" y="129"/>
                  </a:lnTo>
                  <a:lnTo>
                    <a:pt x="139" y="131"/>
                  </a:lnTo>
                  <a:lnTo>
                    <a:pt x="139" y="131"/>
                  </a:lnTo>
                  <a:lnTo>
                    <a:pt x="140" y="132"/>
                  </a:lnTo>
                  <a:lnTo>
                    <a:pt x="142" y="132"/>
                  </a:lnTo>
                  <a:lnTo>
                    <a:pt x="142" y="134"/>
                  </a:lnTo>
                  <a:lnTo>
                    <a:pt x="139" y="134"/>
                  </a:lnTo>
                  <a:lnTo>
                    <a:pt x="139" y="134"/>
                  </a:lnTo>
                  <a:lnTo>
                    <a:pt x="137" y="134"/>
                  </a:lnTo>
                  <a:lnTo>
                    <a:pt x="134" y="134"/>
                  </a:lnTo>
                  <a:lnTo>
                    <a:pt x="132" y="134"/>
                  </a:lnTo>
                  <a:lnTo>
                    <a:pt x="132" y="132"/>
                  </a:lnTo>
                  <a:lnTo>
                    <a:pt x="131" y="132"/>
                  </a:lnTo>
                  <a:lnTo>
                    <a:pt x="129" y="131"/>
                  </a:lnTo>
                  <a:lnTo>
                    <a:pt x="129" y="131"/>
                  </a:lnTo>
                  <a:lnTo>
                    <a:pt x="127" y="131"/>
                  </a:lnTo>
                  <a:lnTo>
                    <a:pt x="126" y="131"/>
                  </a:lnTo>
                  <a:lnTo>
                    <a:pt x="123" y="129"/>
                  </a:lnTo>
                  <a:lnTo>
                    <a:pt x="116" y="129"/>
                  </a:lnTo>
                  <a:lnTo>
                    <a:pt x="115" y="129"/>
                  </a:lnTo>
                  <a:lnTo>
                    <a:pt x="113" y="128"/>
                  </a:lnTo>
                  <a:lnTo>
                    <a:pt x="113" y="128"/>
                  </a:lnTo>
                  <a:lnTo>
                    <a:pt x="112" y="128"/>
                  </a:lnTo>
                  <a:lnTo>
                    <a:pt x="110" y="128"/>
                  </a:lnTo>
                  <a:lnTo>
                    <a:pt x="109" y="128"/>
                  </a:lnTo>
                  <a:lnTo>
                    <a:pt x="107" y="128"/>
                  </a:lnTo>
                  <a:lnTo>
                    <a:pt x="105" y="126"/>
                  </a:lnTo>
                  <a:lnTo>
                    <a:pt x="105" y="128"/>
                  </a:lnTo>
                  <a:lnTo>
                    <a:pt x="104" y="128"/>
                  </a:lnTo>
                  <a:lnTo>
                    <a:pt x="102" y="126"/>
                  </a:lnTo>
                  <a:lnTo>
                    <a:pt x="99" y="126"/>
                  </a:lnTo>
                  <a:lnTo>
                    <a:pt x="99" y="126"/>
                  </a:lnTo>
                  <a:lnTo>
                    <a:pt x="98" y="125"/>
                  </a:lnTo>
                  <a:lnTo>
                    <a:pt x="98" y="125"/>
                  </a:lnTo>
                  <a:lnTo>
                    <a:pt x="96" y="121"/>
                  </a:lnTo>
                  <a:lnTo>
                    <a:pt x="94" y="120"/>
                  </a:lnTo>
                  <a:lnTo>
                    <a:pt x="93" y="120"/>
                  </a:lnTo>
                  <a:lnTo>
                    <a:pt x="90" y="117"/>
                  </a:lnTo>
                  <a:lnTo>
                    <a:pt x="90" y="117"/>
                  </a:lnTo>
                  <a:lnTo>
                    <a:pt x="88" y="115"/>
                  </a:lnTo>
                  <a:lnTo>
                    <a:pt x="88" y="114"/>
                  </a:lnTo>
                  <a:lnTo>
                    <a:pt x="88" y="112"/>
                  </a:lnTo>
                  <a:lnTo>
                    <a:pt x="88" y="112"/>
                  </a:lnTo>
                  <a:lnTo>
                    <a:pt x="86" y="112"/>
                  </a:lnTo>
                  <a:lnTo>
                    <a:pt x="85" y="110"/>
                  </a:lnTo>
                  <a:lnTo>
                    <a:pt x="83" y="110"/>
                  </a:lnTo>
                  <a:lnTo>
                    <a:pt x="82" y="107"/>
                  </a:lnTo>
                  <a:lnTo>
                    <a:pt x="80" y="106"/>
                  </a:lnTo>
                  <a:lnTo>
                    <a:pt x="79" y="103"/>
                  </a:lnTo>
                  <a:lnTo>
                    <a:pt x="79" y="101"/>
                  </a:lnTo>
                  <a:lnTo>
                    <a:pt x="77" y="99"/>
                  </a:lnTo>
                  <a:lnTo>
                    <a:pt x="77" y="99"/>
                  </a:lnTo>
                  <a:lnTo>
                    <a:pt x="75" y="99"/>
                  </a:lnTo>
                  <a:lnTo>
                    <a:pt x="75" y="98"/>
                  </a:lnTo>
                  <a:lnTo>
                    <a:pt x="75" y="98"/>
                  </a:lnTo>
                  <a:lnTo>
                    <a:pt x="72" y="96"/>
                  </a:lnTo>
                  <a:lnTo>
                    <a:pt x="71" y="96"/>
                  </a:lnTo>
                  <a:lnTo>
                    <a:pt x="71" y="96"/>
                  </a:lnTo>
                  <a:lnTo>
                    <a:pt x="68" y="96"/>
                  </a:lnTo>
                  <a:lnTo>
                    <a:pt x="66" y="95"/>
                  </a:lnTo>
                  <a:lnTo>
                    <a:pt x="64" y="95"/>
                  </a:lnTo>
                  <a:lnTo>
                    <a:pt x="63" y="95"/>
                  </a:lnTo>
                  <a:lnTo>
                    <a:pt x="61" y="93"/>
                  </a:lnTo>
                  <a:lnTo>
                    <a:pt x="60" y="93"/>
                  </a:lnTo>
                  <a:lnTo>
                    <a:pt x="58" y="93"/>
                  </a:lnTo>
                  <a:lnTo>
                    <a:pt x="58" y="93"/>
                  </a:lnTo>
                  <a:lnTo>
                    <a:pt x="58" y="92"/>
                  </a:lnTo>
                  <a:lnTo>
                    <a:pt x="57" y="92"/>
                  </a:lnTo>
                  <a:lnTo>
                    <a:pt x="55" y="92"/>
                  </a:lnTo>
                  <a:lnTo>
                    <a:pt x="53" y="90"/>
                  </a:lnTo>
                  <a:lnTo>
                    <a:pt x="53" y="90"/>
                  </a:lnTo>
                  <a:lnTo>
                    <a:pt x="52" y="90"/>
                  </a:lnTo>
                  <a:lnTo>
                    <a:pt x="52" y="92"/>
                  </a:lnTo>
                  <a:lnTo>
                    <a:pt x="52" y="92"/>
                  </a:lnTo>
                  <a:lnTo>
                    <a:pt x="50" y="92"/>
                  </a:lnTo>
                  <a:lnTo>
                    <a:pt x="50" y="92"/>
                  </a:lnTo>
                  <a:lnTo>
                    <a:pt x="49" y="92"/>
                  </a:lnTo>
                  <a:lnTo>
                    <a:pt x="49" y="93"/>
                  </a:lnTo>
                  <a:lnTo>
                    <a:pt x="47" y="93"/>
                  </a:lnTo>
                  <a:lnTo>
                    <a:pt x="45" y="92"/>
                  </a:lnTo>
                  <a:lnTo>
                    <a:pt x="44" y="92"/>
                  </a:lnTo>
                  <a:lnTo>
                    <a:pt x="42" y="92"/>
                  </a:lnTo>
                  <a:lnTo>
                    <a:pt x="42" y="90"/>
                  </a:lnTo>
                  <a:lnTo>
                    <a:pt x="41" y="88"/>
                  </a:lnTo>
                  <a:lnTo>
                    <a:pt x="41" y="88"/>
                  </a:lnTo>
                  <a:lnTo>
                    <a:pt x="42" y="90"/>
                  </a:lnTo>
                  <a:lnTo>
                    <a:pt x="44" y="96"/>
                  </a:lnTo>
                  <a:lnTo>
                    <a:pt x="44" y="96"/>
                  </a:lnTo>
                  <a:lnTo>
                    <a:pt x="42" y="96"/>
                  </a:lnTo>
                  <a:lnTo>
                    <a:pt x="44" y="96"/>
                  </a:lnTo>
                  <a:lnTo>
                    <a:pt x="42" y="96"/>
                  </a:lnTo>
                  <a:lnTo>
                    <a:pt x="42" y="96"/>
                  </a:lnTo>
                  <a:lnTo>
                    <a:pt x="41" y="96"/>
                  </a:lnTo>
                  <a:lnTo>
                    <a:pt x="39" y="96"/>
                  </a:lnTo>
                  <a:lnTo>
                    <a:pt x="39" y="96"/>
                  </a:lnTo>
                  <a:lnTo>
                    <a:pt x="39" y="96"/>
                  </a:lnTo>
                  <a:lnTo>
                    <a:pt x="39" y="98"/>
                  </a:lnTo>
                  <a:lnTo>
                    <a:pt x="39" y="99"/>
                  </a:lnTo>
                  <a:lnTo>
                    <a:pt x="38" y="99"/>
                  </a:lnTo>
                  <a:lnTo>
                    <a:pt x="34" y="99"/>
                  </a:lnTo>
                  <a:lnTo>
                    <a:pt x="33" y="101"/>
                  </a:lnTo>
                  <a:lnTo>
                    <a:pt x="30" y="101"/>
                  </a:lnTo>
                  <a:lnTo>
                    <a:pt x="28" y="101"/>
                  </a:lnTo>
                  <a:lnTo>
                    <a:pt x="27" y="101"/>
                  </a:lnTo>
                  <a:lnTo>
                    <a:pt x="25" y="101"/>
                  </a:lnTo>
                  <a:lnTo>
                    <a:pt x="23" y="101"/>
                  </a:lnTo>
                  <a:lnTo>
                    <a:pt x="23" y="101"/>
                  </a:lnTo>
                  <a:lnTo>
                    <a:pt x="22" y="99"/>
                  </a:lnTo>
                  <a:lnTo>
                    <a:pt x="22" y="99"/>
                  </a:lnTo>
                  <a:lnTo>
                    <a:pt x="22" y="99"/>
                  </a:lnTo>
                  <a:lnTo>
                    <a:pt x="20" y="99"/>
                  </a:lnTo>
                  <a:lnTo>
                    <a:pt x="19" y="99"/>
                  </a:lnTo>
                  <a:lnTo>
                    <a:pt x="22" y="99"/>
                  </a:lnTo>
                  <a:lnTo>
                    <a:pt x="22" y="99"/>
                  </a:lnTo>
                  <a:lnTo>
                    <a:pt x="22" y="101"/>
                  </a:lnTo>
                  <a:lnTo>
                    <a:pt x="23" y="101"/>
                  </a:lnTo>
                  <a:lnTo>
                    <a:pt x="25" y="101"/>
                  </a:lnTo>
                  <a:lnTo>
                    <a:pt x="28" y="101"/>
                  </a:lnTo>
                  <a:lnTo>
                    <a:pt x="31" y="103"/>
                  </a:lnTo>
                  <a:lnTo>
                    <a:pt x="31" y="103"/>
                  </a:lnTo>
                  <a:lnTo>
                    <a:pt x="33" y="103"/>
                  </a:lnTo>
                  <a:lnTo>
                    <a:pt x="34" y="104"/>
                  </a:lnTo>
                  <a:lnTo>
                    <a:pt x="36" y="106"/>
                  </a:lnTo>
                  <a:lnTo>
                    <a:pt x="36" y="107"/>
                  </a:lnTo>
                  <a:lnTo>
                    <a:pt x="36" y="107"/>
                  </a:lnTo>
                  <a:lnTo>
                    <a:pt x="36" y="109"/>
                  </a:lnTo>
                  <a:lnTo>
                    <a:pt x="36" y="110"/>
                  </a:lnTo>
                  <a:lnTo>
                    <a:pt x="34" y="112"/>
                  </a:lnTo>
                  <a:lnTo>
                    <a:pt x="31" y="112"/>
                  </a:lnTo>
                  <a:lnTo>
                    <a:pt x="28" y="114"/>
                  </a:lnTo>
                  <a:lnTo>
                    <a:pt x="27" y="115"/>
                  </a:lnTo>
                  <a:lnTo>
                    <a:pt x="25" y="115"/>
                  </a:lnTo>
                  <a:lnTo>
                    <a:pt x="23" y="114"/>
                  </a:lnTo>
                  <a:lnTo>
                    <a:pt x="22" y="114"/>
                  </a:lnTo>
                  <a:lnTo>
                    <a:pt x="20" y="114"/>
                  </a:lnTo>
                  <a:lnTo>
                    <a:pt x="20" y="114"/>
                  </a:lnTo>
                  <a:lnTo>
                    <a:pt x="16" y="114"/>
                  </a:lnTo>
                  <a:lnTo>
                    <a:pt x="12" y="114"/>
                  </a:lnTo>
                  <a:lnTo>
                    <a:pt x="11" y="114"/>
                  </a:lnTo>
                  <a:lnTo>
                    <a:pt x="9" y="114"/>
                  </a:lnTo>
                  <a:lnTo>
                    <a:pt x="8" y="114"/>
                  </a:lnTo>
                  <a:lnTo>
                    <a:pt x="6" y="114"/>
                  </a:lnTo>
                  <a:lnTo>
                    <a:pt x="4" y="114"/>
                  </a:lnTo>
                  <a:lnTo>
                    <a:pt x="4" y="114"/>
                  </a:lnTo>
                  <a:lnTo>
                    <a:pt x="1" y="112"/>
                  </a:lnTo>
                  <a:lnTo>
                    <a:pt x="1" y="109"/>
                  </a:lnTo>
                  <a:lnTo>
                    <a:pt x="1" y="106"/>
                  </a:lnTo>
                  <a:lnTo>
                    <a:pt x="1" y="92"/>
                  </a:lnTo>
                  <a:lnTo>
                    <a:pt x="1" y="88"/>
                  </a:lnTo>
                  <a:lnTo>
                    <a:pt x="1" y="81"/>
                  </a:lnTo>
                  <a:lnTo>
                    <a:pt x="1" y="79"/>
                  </a:lnTo>
                  <a:lnTo>
                    <a:pt x="0" y="79"/>
                  </a:lnTo>
                  <a:lnTo>
                    <a:pt x="0" y="76"/>
                  </a:lnTo>
                  <a:lnTo>
                    <a:pt x="1" y="74"/>
                  </a:lnTo>
                  <a:lnTo>
                    <a:pt x="1" y="73"/>
                  </a:lnTo>
                  <a:lnTo>
                    <a:pt x="1" y="68"/>
                  </a:lnTo>
                  <a:lnTo>
                    <a:pt x="1" y="65"/>
                  </a:lnTo>
                  <a:lnTo>
                    <a:pt x="1" y="47"/>
                  </a:lnTo>
                  <a:lnTo>
                    <a:pt x="1" y="44"/>
                  </a:lnTo>
                  <a:lnTo>
                    <a:pt x="1" y="27"/>
                  </a:lnTo>
                  <a:lnTo>
                    <a:pt x="1" y="24"/>
                  </a:lnTo>
                  <a:lnTo>
                    <a:pt x="1" y="19"/>
                  </a:lnTo>
                  <a:close/>
                  <a:moveTo>
                    <a:pt x="145" y="17"/>
                  </a:moveTo>
                  <a:lnTo>
                    <a:pt x="146" y="21"/>
                  </a:lnTo>
                  <a:lnTo>
                    <a:pt x="150" y="21"/>
                  </a:lnTo>
                  <a:lnTo>
                    <a:pt x="150" y="22"/>
                  </a:lnTo>
                  <a:lnTo>
                    <a:pt x="151" y="22"/>
                  </a:lnTo>
                  <a:lnTo>
                    <a:pt x="153" y="24"/>
                  </a:lnTo>
                  <a:lnTo>
                    <a:pt x="154" y="24"/>
                  </a:lnTo>
                  <a:lnTo>
                    <a:pt x="156" y="25"/>
                  </a:lnTo>
                  <a:lnTo>
                    <a:pt x="159" y="27"/>
                  </a:lnTo>
                  <a:lnTo>
                    <a:pt x="162" y="29"/>
                  </a:lnTo>
                  <a:lnTo>
                    <a:pt x="162" y="29"/>
                  </a:lnTo>
                  <a:lnTo>
                    <a:pt x="164" y="30"/>
                  </a:lnTo>
                  <a:lnTo>
                    <a:pt x="165" y="32"/>
                  </a:lnTo>
                  <a:lnTo>
                    <a:pt x="167" y="33"/>
                  </a:lnTo>
                  <a:lnTo>
                    <a:pt x="176" y="40"/>
                  </a:lnTo>
                  <a:lnTo>
                    <a:pt x="178" y="43"/>
                  </a:lnTo>
                  <a:lnTo>
                    <a:pt x="178" y="44"/>
                  </a:lnTo>
                  <a:lnTo>
                    <a:pt x="176" y="44"/>
                  </a:lnTo>
                  <a:lnTo>
                    <a:pt x="176" y="46"/>
                  </a:lnTo>
                  <a:lnTo>
                    <a:pt x="176" y="47"/>
                  </a:lnTo>
                  <a:lnTo>
                    <a:pt x="176" y="49"/>
                  </a:lnTo>
                  <a:lnTo>
                    <a:pt x="175" y="49"/>
                  </a:lnTo>
                  <a:lnTo>
                    <a:pt x="173" y="51"/>
                  </a:lnTo>
                  <a:lnTo>
                    <a:pt x="173" y="49"/>
                  </a:lnTo>
                  <a:lnTo>
                    <a:pt x="172" y="49"/>
                  </a:lnTo>
                  <a:lnTo>
                    <a:pt x="172" y="47"/>
                  </a:lnTo>
                  <a:lnTo>
                    <a:pt x="172" y="46"/>
                  </a:lnTo>
                  <a:lnTo>
                    <a:pt x="170" y="44"/>
                  </a:lnTo>
                  <a:lnTo>
                    <a:pt x="172" y="44"/>
                  </a:lnTo>
                  <a:lnTo>
                    <a:pt x="172" y="43"/>
                  </a:lnTo>
                  <a:lnTo>
                    <a:pt x="170" y="41"/>
                  </a:lnTo>
                  <a:lnTo>
                    <a:pt x="170" y="38"/>
                  </a:lnTo>
                  <a:lnTo>
                    <a:pt x="167" y="33"/>
                  </a:lnTo>
                  <a:lnTo>
                    <a:pt x="165" y="33"/>
                  </a:lnTo>
                  <a:lnTo>
                    <a:pt x="164" y="32"/>
                  </a:lnTo>
                  <a:lnTo>
                    <a:pt x="164" y="32"/>
                  </a:lnTo>
                  <a:lnTo>
                    <a:pt x="161" y="32"/>
                  </a:lnTo>
                  <a:lnTo>
                    <a:pt x="161" y="32"/>
                  </a:lnTo>
                  <a:lnTo>
                    <a:pt x="159" y="30"/>
                  </a:lnTo>
                  <a:lnTo>
                    <a:pt x="157" y="29"/>
                  </a:lnTo>
                  <a:lnTo>
                    <a:pt x="154" y="27"/>
                  </a:lnTo>
                  <a:lnTo>
                    <a:pt x="153" y="25"/>
                  </a:lnTo>
                  <a:lnTo>
                    <a:pt x="153" y="25"/>
                  </a:lnTo>
                  <a:lnTo>
                    <a:pt x="148" y="22"/>
                  </a:lnTo>
                  <a:lnTo>
                    <a:pt x="146" y="21"/>
                  </a:lnTo>
                  <a:lnTo>
                    <a:pt x="145" y="21"/>
                  </a:lnTo>
                  <a:lnTo>
                    <a:pt x="143" y="21"/>
                  </a:lnTo>
                  <a:lnTo>
                    <a:pt x="145" y="21"/>
                  </a:lnTo>
                  <a:lnTo>
                    <a:pt x="145" y="19"/>
                  </a:lnTo>
                  <a:lnTo>
                    <a:pt x="145" y="17"/>
                  </a:lnTo>
                  <a:close/>
                  <a:moveTo>
                    <a:pt x="135" y="16"/>
                  </a:moveTo>
                  <a:lnTo>
                    <a:pt x="139" y="17"/>
                  </a:lnTo>
                  <a:lnTo>
                    <a:pt x="139" y="17"/>
                  </a:lnTo>
                  <a:lnTo>
                    <a:pt x="139" y="17"/>
                  </a:lnTo>
                  <a:lnTo>
                    <a:pt x="139" y="19"/>
                  </a:lnTo>
                  <a:lnTo>
                    <a:pt x="139" y="19"/>
                  </a:lnTo>
                  <a:lnTo>
                    <a:pt x="135" y="19"/>
                  </a:lnTo>
                  <a:lnTo>
                    <a:pt x="134" y="19"/>
                  </a:lnTo>
                  <a:lnTo>
                    <a:pt x="134" y="19"/>
                  </a:lnTo>
                  <a:lnTo>
                    <a:pt x="132" y="17"/>
                  </a:lnTo>
                  <a:lnTo>
                    <a:pt x="132" y="17"/>
                  </a:lnTo>
                  <a:lnTo>
                    <a:pt x="132" y="17"/>
                  </a:lnTo>
                  <a:lnTo>
                    <a:pt x="134" y="16"/>
                  </a:lnTo>
                  <a:lnTo>
                    <a:pt x="135" y="16"/>
                  </a:lnTo>
                  <a:close/>
                  <a:moveTo>
                    <a:pt x="101" y="14"/>
                  </a:moveTo>
                  <a:lnTo>
                    <a:pt x="101" y="14"/>
                  </a:lnTo>
                  <a:lnTo>
                    <a:pt x="101" y="14"/>
                  </a:lnTo>
                  <a:lnTo>
                    <a:pt x="99" y="14"/>
                  </a:lnTo>
                  <a:lnTo>
                    <a:pt x="99" y="14"/>
                  </a:lnTo>
                  <a:lnTo>
                    <a:pt x="101" y="14"/>
                  </a:lnTo>
                  <a:lnTo>
                    <a:pt x="101" y="14"/>
                  </a:lnTo>
                  <a:lnTo>
                    <a:pt x="101" y="14"/>
                  </a:lnTo>
                  <a:close/>
                  <a:moveTo>
                    <a:pt x="86" y="10"/>
                  </a:moveTo>
                  <a:lnTo>
                    <a:pt x="90" y="10"/>
                  </a:lnTo>
                  <a:lnTo>
                    <a:pt x="94" y="11"/>
                  </a:lnTo>
                  <a:lnTo>
                    <a:pt x="94" y="10"/>
                  </a:lnTo>
                  <a:lnTo>
                    <a:pt x="94" y="10"/>
                  </a:lnTo>
                  <a:lnTo>
                    <a:pt x="94" y="10"/>
                  </a:lnTo>
                  <a:lnTo>
                    <a:pt x="96" y="10"/>
                  </a:lnTo>
                  <a:lnTo>
                    <a:pt x="94" y="11"/>
                  </a:lnTo>
                  <a:lnTo>
                    <a:pt x="94" y="11"/>
                  </a:lnTo>
                  <a:lnTo>
                    <a:pt x="94" y="11"/>
                  </a:lnTo>
                  <a:lnTo>
                    <a:pt x="93" y="11"/>
                  </a:lnTo>
                  <a:lnTo>
                    <a:pt x="91" y="13"/>
                  </a:lnTo>
                  <a:lnTo>
                    <a:pt x="91" y="13"/>
                  </a:lnTo>
                  <a:lnTo>
                    <a:pt x="90" y="13"/>
                  </a:lnTo>
                  <a:lnTo>
                    <a:pt x="88" y="13"/>
                  </a:lnTo>
                  <a:lnTo>
                    <a:pt x="85" y="13"/>
                  </a:lnTo>
                  <a:lnTo>
                    <a:pt x="85" y="13"/>
                  </a:lnTo>
                  <a:lnTo>
                    <a:pt x="83" y="13"/>
                  </a:lnTo>
                  <a:lnTo>
                    <a:pt x="83" y="13"/>
                  </a:lnTo>
                  <a:lnTo>
                    <a:pt x="82" y="13"/>
                  </a:lnTo>
                  <a:lnTo>
                    <a:pt x="82" y="13"/>
                  </a:lnTo>
                  <a:lnTo>
                    <a:pt x="82" y="11"/>
                  </a:lnTo>
                  <a:lnTo>
                    <a:pt x="83" y="11"/>
                  </a:lnTo>
                  <a:lnTo>
                    <a:pt x="83" y="10"/>
                  </a:lnTo>
                  <a:lnTo>
                    <a:pt x="83" y="10"/>
                  </a:lnTo>
                  <a:lnTo>
                    <a:pt x="85" y="10"/>
                  </a:lnTo>
                  <a:lnTo>
                    <a:pt x="86" y="10"/>
                  </a:lnTo>
                  <a:close/>
                  <a:moveTo>
                    <a:pt x="126" y="0"/>
                  </a:moveTo>
                  <a:lnTo>
                    <a:pt x="127" y="0"/>
                  </a:lnTo>
                  <a:lnTo>
                    <a:pt x="127" y="2"/>
                  </a:lnTo>
                  <a:lnTo>
                    <a:pt x="129" y="3"/>
                  </a:lnTo>
                  <a:lnTo>
                    <a:pt x="129" y="5"/>
                  </a:lnTo>
                  <a:lnTo>
                    <a:pt x="127" y="3"/>
                  </a:lnTo>
                  <a:lnTo>
                    <a:pt x="127" y="3"/>
                  </a:lnTo>
                  <a:lnTo>
                    <a:pt x="126" y="2"/>
                  </a:lnTo>
                  <a:lnTo>
                    <a:pt x="126" y="2"/>
                  </a:lnTo>
                  <a:lnTo>
                    <a:pt x="126"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09" name="Freeform 177"/>
            <p:cNvSpPr>
              <a:spLocks noEditPoints="1"/>
            </p:cNvSpPr>
            <p:nvPr/>
          </p:nvSpPr>
          <p:spPr bwMode="auto">
            <a:xfrm>
              <a:off x="1496199" y="4661525"/>
              <a:ext cx="426880" cy="346961"/>
            </a:xfrm>
            <a:custGeom>
              <a:avLst/>
              <a:gdLst>
                <a:gd name="T0" fmla="*/ 187 w 219"/>
                <a:gd name="T1" fmla="*/ 178 h 178"/>
                <a:gd name="T2" fmla="*/ 187 w 219"/>
                <a:gd name="T3" fmla="*/ 177 h 178"/>
                <a:gd name="T4" fmla="*/ 217 w 219"/>
                <a:gd name="T5" fmla="*/ 142 h 178"/>
                <a:gd name="T6" fmla="*/ 219 w 219"/>
                <a:gd name="T7" fmla="*/ 144 h 178"/>
                <a:gd name="T8" fmla="*/ 219 w 219"/>
                <a:gd name="T9" fmla="*/ 144 h 178"/>
                <a:gd name="T10" fmla="*/ 217 w 219"/>
                <a:gd name="T11" fmla="*/ 142 h 178"/>
                <a:gd name="T12" fmla="*/ 217 w 219"/>
                <a:gd name="T13" fmla="*/ 142 h 178"/>
                <a:gd name="T14" fmla="*/ 156 w 219"/>
                <a:gd name="T15" fmla="*/ 142 h 178"/>
                <a:gd name="T16" fmla="*/ 154 w 219"/>
                <a:gd name="T17" fmla="*/ 141 h 178"/>
                <a:gd name="T18" fmla="*/ 210 w 219"/>
                <a:gd name="T19" fmla="*/ 141 h 178"/>
                <a:gd name="T20" fmla="*/ 151 w 219"/>
                <a:gd name="T21" fmla="*/ 136 h 178"/>
                <a:gd name="T22" fmla="*/ 154 w 219"/>
                <a:gd name="T23" fmla="*/ 139 h 178"/>
                <a:gd name="T24" fmla="*/ 153 w 219"/>
                <a:gd name="T25" fmla="*/ 137 h 178"/>
                <a:gd name="T26" fmla="*/ 156 w 219"/>
                <a:gd name="T27" fmla="*/ 131 h 178"/>
                <a:gd name="T28" fmla="*/ 154 w 219"/>
                <a:gd name="T29" fmla="*/ 131 h 178"/>
                <a:gd name="T30" fmla="*/ 154 w 219"/>
                <a:gd name="T31" fmla="*/ 133 h 178"/>
                <a:gd name="T32" fmla="*/ 154 w 219"/>
                <a:gd name="T33" fmla="*/ 134 h 178"/>
                <a:gd name="T34" fmla="*/ 154 w 219"/>
                <a:gd name="T35" fmla="*/ 133 h 178"/>
                <a:gd name="T36" fmla="*/ 156 w 219"/>
                <a:gd name="T37" fmla="*/ 131 h 178"/>
                <a:gd name="T38" fmla="*/ 30 w 219"/>
                <a:gd name="T39" fmla="*/ 128 h 178"/>
                <a:gd name="T40" fmla="*/ 33 w 219"/>
                <a:gd name="T41" fmla="*/ 131 h 178"/>
                <a:gd name="T42" fmla="*/ 31 w 219"/>
                <a:gd name="T43" fmla="*/ 133 h 178"/>
                <a:gd name="T44" fmla="*/ 28 w 219"/>
                <a:gd name="T45" fmla="*/ 131 h 178"/>
                <a:gd name="T46" fmla="*/ 27 w 219"/>
                <a:gd name="T47" fmla="*/ 129 h 178"/>
                <a:gd name="T48" fmla="*/ 23 w 219"/>
                <a:gd name="T49" fmla="*/ 128 h 178"/>
                <a:gd name="T50" fmla="*/ 23 w 219"/>
                <a:gd name="T51" fmla="*/ 129 h 178"/>
                <a:gd name="T52" fmla="*/ 23 w 219"/>
                <a:gd name="T53" fmla="*/ 128 h 178"/>
                <a:gd name="T54" fmla="*/ 0 w 219"/>
                <a:gd name="T55" fmla="*/ 117 h 178"/>
                <a:gd name="T56" fmla="*/ 1 w 219"/>
                <a:gd name="T57" fmla="*/ 118 h 178"/>
                <a:gd name="T58" fmla="*/ 0 w 219"/>
                <a:gd name="T59" fmla="*/ 117 h 178"/>
                <a:gd name="T60" fmla="*/ 117 w 219"/>
                <a:gd name="T61" fmla="*/ 115 h 178"/>
                <a:gd name="T62" fmla="*/ 117 w 219"/>
                <a:gd name="T63" fmla="*/ 115 h 178"/>
                <a:gd name="T64" fmla="*/ 112 w 219"/>
                <a:gd name="T65" fmla="*/ 114 h 178"/>
                <a:gd name="T66" fmla="*/ 115 w 219"/>
                <a:gd name="T67" fmla="*/ 115 h 178"/>
                <a:gd name="T68" fmla="*/ 0 w 219"/>
                <a:gd name="T69" fmla="*/ 114 h 178"/>
                <a:gd name="T70" fmla="*/ 0 w 219"/>
                <a:gd name="T71" fmla="*/ 115 h 178"/>
                <a:gd name="T72" fmla="*/ 0 w 219"/>
                <a:gd name="T73" fmla="*/ 115 h 178"/>
                <a:gd name="T74" fmla="*/ 85 w 219"/>
                <a:gd name="T75" fmla="*/ 109 h 178"/>
                <a:gd name="T76" fmla="*/ 87 w 219"/>
                <a:gd name="T77" fmla="*/ 111 h 178"/>
                <a:gd name="T78" fmla="*/ 87 w 219"/>
                <a:gd name="T79" fmla="*/ 111 h 178"/>
                <a:gd name="T80" fmla="*/ 85 w 219"/>
                <a:gd name="T81" fmla="*/ 109 h 178"/>
                <a:gd name="T82" fmla="*/ 131 w 219"/>
                <a:gd name="T83" fmla="*/ 106 h 178"/>
                <a:gd name="T84" fmla="*/ 129 w 219"/>
                <a:gd name="T85" fmla="*/ 106 h 178"/>
                <a:gd name="T86" fmla="*/ 91 w 219"/>
                <a:gd name="T87" fmla="*/ 103 h 178"/>
                <a:gd name="T88" fmla="*/ 93 w 219"/>
                <a:gd name="T89" fmla="*/ 104 h 178"/>
                <a:gd name="T90" fmla="*/ 184 w 219"/>
                <a:gd name="T91" fmla="*/ 24 h 178"/>
                <a:gd name="T92" fmla="*/ 186 w 219"/>
                <a:gd name="T93" fmla="*/ 25 h 178"/>
                <a:gd name="T94" fmla="*/ 184 w 219"/>
                <a:gd name="T95" fmla="*/ 24 h 178"/>
                <a:gd name="T96" fmla="*/ 180 w 219"/>
                <a:gd name="T97" fmla="*/ 18 h 178"/>
                <a:gd name="T98" fmla="*/ 180 w 219"/>
                <a:gd name="T99" fmla="*/ 18 h 178"/>
                <a:gd name="T100" fmla="*/ 183 w 219"/>
                <a:gd name="T101" fmla="*/ 14 h 178"/>
                <a:gd name="T102" fmla="*/ 180 w 219"/>
                <a:gd name="T103" fmla="*/ 16 h 178"/>
                <a:gd name="T104" fmla="*/ 180 w 219"/>
                <a:gd name="T105" fmla="*/ 14 h 178"/>
                <a:gd name="T106" fmla="*/ 165 w 219"/>
                <a:gd name="T107" fmla="*/ 10 h 178"/>
                <a:gd name="T108" fmla="*/ 164 w 219"/>
                <a:gd name="T109" fmla="*/ 10 h 178"/>
                <a:gd name="T110" fmla="*/ 173 w 219"/>
                <a:gd name="T111" fmla="*/ 2 h 178"/>
                <a:gd name="T112" fmla="*/ 172 w 219"/>
                <a:gd name="T113" fmla="*/ 3 h 178"/>
                <a:gd name="T114" fmla="*/ 172 w 219"/>
                <a:gd name="T115" fmla="*/ 2 h 178"/>
                <a:gd name="T116" fmla="*/ 165 w 219"/>
                <a:gd name="T117" fmla="*/ 0 h 178"/>
                <a:gd name="T118" fmla="*/ 165 w 219"/>
                <a:gd name="T119" fmla="*/ 2 h 178"/>
                <a:gd name="T120" fmla="*/ 162 w 219"/>
                <a:gd name="T121" fmla="*/ 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9" h="178">
                  <a:moveTo>
                    <a:pt x="187" y="177"/>
                  </a:moveTo>
                  <a:lnTo>
                    <a:pt x="187" y="177"/>
                  </a:lnTo>
                  <a:lnTo>
                    <a:pt x="187" y="178"/>
                  </a:lnTo>
                  <a:lnTo>
                    <a:pt x="187" y="178"/>
                  </a:lnTo>
                  <a:lnTo>
                    <a:pt x="187" y="178"/>
                  </a:lnTo>
                  <a:lnTo>
                    <a:pt x="187" y="177"/>
                  </a:lnTo>
                  <a:lnTo>
                    <a:pt x="186" y="177"/>
                  </a:lnTo>
                  <a:lnTo>
                    <a:pt x="187" y="177"/>
                  </a:lnTo>
                  <a:close/>
                  <a:moveTo>
                    <a:pt x="217" y="142"/>
                  </a:moveTo>
                  <a:lnTo>
                    <a:pt x="217" y="142"/>
                  </a:lnTo>
                  <a:lnTo>
                    <a:pt x="219" y="142"/>
                  </a:lnTo>
                  <a:lnTo>
                    <a:pt x="219" y="144"/>
                  </a:lnTo>
                  <a:lnTo>
                    <a:pt x="219" y="144"/>
                  </a:lnTo>
                  <a:lnTo>
                    <a:pt x="219" y="144"/>
                  </a:lnTo>
                  <a:lnTo>
                    <a:pt x="219" y="144"/>
                  </a:lnTo>
                  <a:lnTo>
                    <a:pt x="219" y="144"/>
                  </a:lnTo>
                  <a:lnTo>
                    <a:pt x="217" y="144"/>
                  </a:lnTo>
                  <a:lnTo>
                    <a:pt x="217" y="142"/>
                  </a:lnTo>
                  <a:lnTo>
                    <a:pt x="217" y="142"/>
                  </a:lnTo>
                  <a:lnTo>
                    <a:pt x="217" y="142"/>
                  </a:lnTo>
                  <a:lnTo>
                    <a:pt x="217" y="142"/>
                  </a:lnTo>
                  <a:close/>
                  <a:moveTo>
                    <a:pt x="154" y="141"/>
                  </a:moveTo>
                  <a:lnTo>
                    <a:pt x="156" y="141"/>
                  </a:lnTo>
                  <a:lnTo>
                    <a:pt x="156" y="142"/>
                  </a:lnTo>
                  <a:lnTo>
                    <a:pt x="156" y="142"/>
                  </a:lnTo>
                  <a:lnTo>
                    <a:pt x="154" y="141"/>
                  </a:lnTo>
                  <a:lnTo>
                    <a:pt x="154" y="141"/>
                  </a:lnTo>
                  <a:close/>
                  <a:moveTo>
                    <a:pt x="208" y="139"/>
                  </a:moveTo>
                  <a:lnTo>
                    <a:pt x="210" y="139"/>
                  </a:lnTo>
                  <a:lnTo>
                    <a:pt x="210" y="141"/>
                  </a:lnTo>
                  <a:lnTo>
                    <a:pt x="210" y="141"/>
                  </a:lnTo>
                  <a:lnTo>
                    <a:pt x="208" y="139"/>
                  </a:lnTo>
                  <a:close/>
                  <a:moveTo>
                    <a:pt x="151" y="136"/>
                  </a:moveTo>
                  <a:lnTo>
                    <a:pt x="153" y="137"/>
                  </a:lnTo>
                  <a:lnTo>
                    <a:pt x="153" y="137"/>
                  </a:lnTo>
                  <a:lnTo>
                    <a:pt x="154" y="139"/>
                  </a:lnTo>
                  <a:lnTo>
                    <a:pt x="154" y="139"/>
                  </a:lnTo>
                  <a:lnTo>
                    <a:pt x="153" y="139"/>
                  </a:lnTo>
                  <a:lnTo>
                    <a:pt x="153" y="137"/>
                  </a:lnTo>
                  <a:lnTo>
                    <a:pt x="153" y="137"/>
                  </a:lnTo>
                  <a:lnTo>
                    <a:pt x="151" y="136"/>
                  </a:lnTo>
                  <a:close/>
                  <a:moveTo>
                    <a:pt x="156" y="131"/>
                  </a:moveTo>
                  <a:lnTo>
                    <a:pt x="156" y="131"/>
                  </a:lnTo>
                  <a:lnTo>
                    <a:pt x="156" y="131"/>
                  </a:lnTo>
                  <a:lnTo>
                    <a:pt x="154" y="131"/>
                  </a:lnTo>
                  <a:lnTo>
                    <a:pt x="154" y="133"/>
                  </a:lnTo>
                  <a:lnTo>
                    <a:pt x="154" y="133"/>
                  </a:lnTo>
                  <a:lnTo>
                    <a:pt x="154" y="133"/>
                  </a:lnTo>
                  <a:lnTo>
                    <a:pt x="154" y="133"/>
                  </a:lnTo>
                  <a:lnTo>
                    <a:pt x="154" y="134"/>
                  </a:lnTo>
                  <a:lnTo>
                    <a:pt x="154" y="134"/>
                  </a:lnTo>
                  <a:lnTo>
                    <a:pt x="154" y="134"/>
                  </a:lnTo>
                  <a:lnTo>
                    <a:pt x="154" y="133"/>
                  </a:lnTo>
                  <a:lnTo>
                    <a:pt x="154" y="133"/>
                  </a:lnTo>
                  <a:lnTo>
                    <a:pt x="154" y="131"/>
                  </a:lnTo>
                  <a:lnTo>
                    <a:pt x="154" y="131"/>
                  </a:lnTo>
                  <a:lnTo>
                    <a:pt x="156" y="131"/>
                  </a:lnTo>
                  <a:lnTo>
                    <a:pt x="156" y="131"/>
                  </a:lnTo>
                  <a:close/>
                  <a:moveTo>
                    <a:pt x="28" y="128"/>
                  </a:moveTo>
                  <a:lnTo>
                    <a:pt x="30" y="128"/>
                  </a:lnTo>
                  <a:lnTo>
                    <a:pt x="31" y="129"/>
                  </a:lnTo>
                  <a:lnTo>
                    <a:pt x="31" y="131"/>
                  </a:lnTo>
                  <a:lnTo>
                    <a:pt x="33" y="131"/>
                  </a:lnTo>
                  <a:lnTo>
                    <a:pt x="33" y="133"/>
                  </a:lnTo>
                  <a:lnTo>
                    <a:pt x="33" y="133"/>
                  </a:lnTo>
                  <a:lnTo>
                    <a:pt x="31" y="133"/>
                  </a:lnTo>
                  <a:lnTo>
                    <a:pt x="31" y="133"/>
                  </a:lnTo>
                  <a:lnTo>
                    <a:pt x="31" y="131"/>
                  </a:lnTo>
                  <a:lnTo>
                    <a:pt x="28" y="131"/>
                  </a:lnTo>
                  <a:lnTo>
                    <a:pt x="28" y="131"/>
                  </a:lnTo>
                  <a:lnTo>
                    <a:pt x="27" y="129"/>
                  </a:lnTo>
                  <a:lnTo>
                    <a:pt x="27" y="129"/>
                  </a:lnTo>
                  <a:lnTo>
                    <a:pt x="27" y="128"/>
                  </a:lnTo>
                  <a:lnTo>
                    <a:pt x="28" y="128"/>
                  </a:lnTo>
                  <a:close/>
                  <a:moveTo>
                    <a:pt x="23" y="128"/>
                  </a:moveTo>
                  <a:lnTo>
                    <a:pt x="23" y="128"/>
                  </a:lnTo>
                  <a:lnTo>
                    <a:pt x="25" y="128"/>
                  </a:lnTo>
                  <a:lnTo>
                    <a:pt x="23" y="129"/>
                  </a:lnTo>
                  <a:lnTo>
                    <a:pt x="23" y="129"/>
                  </a:lnTo>
                  <a:lnTo>
                    <a:pt x="23" y="129"/>
                  </a:lnTo>
                  <a:lnTo>
                    <a:pt x="23" y="128"/>
                  </a:lnTo>
                  <a:lnTo>
                    <a:pt x="22" y="128"/>
                  </a:lnTo>
                  <a:lnTo>
                    <a:pt x="23" y="128"/>
                  </a:lnTo>
                  <a:close/>
                  <a:moveTo>
                    <a:pt x="0" y="117"/>
                  </a:moveTo>
                  <a:lnTo>
                    <a:pt x="1" y="117"/>
                  </a:lnTo>
                  <a:lnTo>
                    <a:pt x="1" y="118"/>
                  </a:lnTo>
                  <a:lnTo>
                    <a:pt x="1" y="118"/>
                  </a:lnTo>
                  <a:lnTo>
                    <a:pt x="0" y="118"/>
                  </a:lnTo>
                  <a:lnTo>
                    <a:pt x="0" y="118"/>
                  </a:lnTo>
                  <a:lnTo>
                    <a:pt x="0" y="117"/>
                  </a:lnTo>
                  <a:lnTo>
                    <a:pt x="0" y="117"/>
                  </a:lnTo>
                  <a:close/>
                  <a:moveTo>
                    <a:pt x="115" y="115"/>
                  </a:moveTo>
                  <a:lnTo>
                    <a:pt x="117" y="115"/>
                  </a:lnTo>
                  <a:lnTo>
                    <a:pt x="117" y="115"/>
                  </a:lnTo>
                  <a:lnTo>
                    <a:pt x="117" y="115"/>
                  </a:lnTo>
                  <a:lnTo>
                    <a:pt x="117" y="115"/>
                  </a:lnTo>
                  <a:lnTo>
                    <a:pt x="115" y="115"/>
                  </a:lnTo>
                  <a:lnTo>
                    <a:pt x="115" y="115"/>
                  </a:lnTo>
                  <a:close/>
                  <a:moveTo>
                    <a:pt x="112" y="114"/>
                  </a:moveTo>
                  <a:lnTo>
                    <a:pt x="113" y="114"/>
                  </a:lnTo>
                  <a:lnTo>
                    <a:pt x="113" y="115"/>
                  </a:lnTo>
                  <a:lnTo>
                    <a:pt x="115" y="115"/>
                  </a:lnTo>
                  <a:lnTo>
                    <a:pt x="113" y="115"/>
                  </a:lnTo>
                  <a:lnTo>
                    <a:pt x="112" y="114"/>
                  </a:lnTo>
                  <a:close/>
                  <a:moveTo>
                    <a:pt x="0" y="114"/>
                  </a:moveTo>
                  <a:lnTo>
                    <a:pt x="0" y="115"/>
                  </a:lnTo>
                  <a:lnTo>
                    <a:pt x="0" y="115"/>
                  </a:lnTo>
                  <a:lnTo>
                    <a:pt x="0" y="115"/>
                  </a:lnTo>
                  <a:lnTo>
                    <a:pt x="0" y="115"/>
                  </a:lnTo>
                  <a:lnTo>
                    <a:pt x="0" y="115"/>
                  </a:lnTo>
                  <a:lnTo>
                    <a:pt x="0" y="115"/>
                  </a:lnTo>
                  <a:lnTo>
                    <a:pt x="0" y="114"/>
                  </a:lnTo>
                  <a:close/>
                  <a:moveTo>
                    <a:pt x="85" y="107"/>
                  </a:moveTo>
                  <a:lnTo>
                    <a:pt x="85" y="109"/>
                  </a:lnTo>
                  <a:lnTo>
                    <a:pt x="87" y="109"/>
                  </a:lnTo>
                  <a:lnTo>
                    <a:pt x="87" y="111"/>
                  </a:lnTo>
                  <a:lnTo>
                    <a:pt x="87" y="111"/>
                  </a:lnTo>
                  <a:lnTo>
                    <a:pt x="87" y="111"/>
                  </a:lnTo>
                  <a:lnTo>
                    <a:pt x="87" y="111"/>
                  </a:lnTo>
                  <a:lnTo>
                    <a:pt x="87" y="111"/>
                  </a:lnTo>
                  <a:lnTo>
                    <a:pt x="85" y="109"/>
                  </a:lnTo>
                  <a:lnTo>
                    <a:pt x="85" y="109"/>
                  </a:lnTo>
                  <a:lnTo>
                    <a:pt x="85" y="109"/>
                  </a:lnTo>
                  <a:lnTo>
                    <a:pt x="85" y="107"/>
                  </a:lnTo>
                  <a:lnTo>
                    <a:pt x="85" y="107"/>
                  </a:lnTo>
                  <a:close/>
                  <a:moveTo>
                    <a:pt x="131" y="106"/>
                  </a:moveTo>
                  <a:lnTo>
                    <a:pt x="129" y="107"/>
                  </a:lnTo>
                  <a:lnTo>
                    <a:pt x="129" y="107"/>
                  </a:lnTo>
                  <a:lnTo>
                    <a:pt x="129" y="106"/>
                  </a:lnTo>
                  <a:lnTo>
                    <a:pt x="131" y="106"/>
                  </a:lnTo>
                  <a:close/>
                  <a:moveTo>
                    <a:pt x="91" y="103"/>
                  </a:moveTo>
                  <a:lnTo>
                    <a:pt x="91" y="103"/>
                  </a:lnTo>
                  <a:lnTo>
                    <a:pt x="93" y="104"/>
                  </a:lnTo>
                  <a:lnTo>
                    <a:pt x="93" y="104"/>
                  </a:lnTo>
                  <a:lnTo>
                    <a:pt x="93" y="104"/>
                  </a:lnTo>
                  <a:lnTo>
                    <a:pt x="91" y="103"/>
                  </a:lnTo>
                  <a:lnTo>
                    <a:pt x="91" y="103"/>
                  </a:lnTo>
                  <a:close/>
                  <a:moveTo>
                    <a:pt x="184" y="24"/>
                  </a:moveTo>
                  <a:lnTo>
                    <a:pt x="186" y="25"/>
                  </a:lnTo>
                  <a:lnTo>
                    <a:pt x="186" y="25"/>
                  </a:lnTo>
                  <a:lnTo>
                    <a:pt x="186" y="25"/>
                  </a:lnTo>
                  <a:lnTo>
                    <a:pt x="186" y="25"/>
                  </a:lnTo>
                  <a:lnTo>
                    <a:pt x="184" y="25"/>
                  </a:lnTo>
                  <a:lnTo>
                    <a:pt x="184" y="24"/>
                  </a:lnTo>
                  <a:close/>
                  <a:moveTo>
                    <a:pt x="180" y="18"/>
                  </a:moveTo>
                  <a:lnTo>
                    <a:pt x="180" y="18"/>
                  </a:lnTo>
                  <a:lnTo>
                    <a:pt x="180" y="18"/>
                  </a:lnTo>
                  <a:lnTo>
                    <a:pt x="178" y="19"/>
                  </a:lnTo>
                  <a:lnTo>
                    <a:pt x="178" y="18"/>
                  </a:lnTo>
                  <a:lnTo>
                    <a:pt x="180" y="18"/>
                  </a:lnTo>
                  <a:close/>
                  <a:moveTo>
                    <a:pt x="180" y="14"/>
                  </a:moveTo>
                  <a:lnTo>
                    <a:pt x="183" y="14"/>
                  </a:lnTo>
                  <a:lnTo>
                    <a:pt x="183" y="14"/>
                  </a:lnTo>
                  <a:lnTo>
                    <a:pt x="183" y="16"/>
                  </a:lnTo>
                  <a:lnTo>
                    <a:pt x="180" y="16"/>
                  </a:lnTo>
                  <a:lnTo>
                    <a:pt x="180" y="16"/>
                  </a:lnTo>
                  <a:lnTo>
                    <a:pt x="178" y="16"/>
                  </a:lnTo>
                  <a:lnTo>
                    <a:pt x="178" y="14"/>
                  </a:lnTo>
                  <a:lnTo>
                    <a:pt x="180" y="14"/>
                  </a:lnTo>
                  <a:close/>
                  <a:moveTo>
                    <a:pt x="165" y="8"/>
                  </a:moveTo>
                  <a:lnTo>
                    <a:pt x="165" y="8"/>
                  </a:lnTo>
                  <a:lnTo>
                    <a:pt x="165" y="10"/>
                  </a:lnTo>
                  <a:lnTo>
                    <a:pt x="164" y="10"/>
                  </a:lnTo>
                  <a:lnTo>
                    <a:pt x="164" y="10"/>
                  </a:lnTo>
                  <a:lnTo>
                    <a:pt x="164" y="10"/>
                  </a:lnTo>
                  <a:lnTo>
                    <a:pt x="165" y="8"/>
                  </a:lnTo>
                  <a:close/>
                  <a:moveTo>
                    <a:pt x="172" y="2"/>
                  </a:moveTo>
                  <a:lnTo>
                    <a:pt x="173" y="2"/>
                  </a:lnTo>
                  <a:lnTo>
                    <a:pt x="173" y="2"/>
                  </a:lnTo>
                  <a:lnTo>
                    <a:pt x="173" y="2"/>
                  </a:lnTo>
                  <a:lnTo>
                    <a:pt x="172" y="3"/>
                  </a:lnTo>
                  <a:lnTo>
                    <a:pt x="172" y="3"/>
                  </a:lnTo>
                  <a:lnTo>
                    <a:pt x="172" y="2"/>
                  </a:lnTo>
                  <a:lnTo>
                    <a:pt x="172" y="2"/>
                  </a:lnTo>
                  <a:lnTo>
                    <a:pt x="172" y="2"/>
                  </a:lnTo>
                  <a:close/>
                  <a:moveTo>
                    <a:pt x="162" y="0"/>
                  </a:moveTo>
                  <a:lnTo>
                    <a:pt x="165" y="0"/>
                  </a:lnTo>
                  <a:lnTo>
                    <a:pt x="165" y="2"/>
                  </a:lnTo>
                  <a:lnTo>
                    <a:pt x="165" y="2"/>
                  </a:lnTo>
                  <a:lnTo>
                    <a:pt x="165" y="2"/>
                  </a:lnTo>
                  <a:lnTo>
                    <a:pt x="164" y="3"/>
                  </a:lnTo>
                  <a:lnTo>
                    <a:pt x="162" y="3"/>
                  </a:lnTo>
                  <a:lnTo>
                    <a:pt x="162" y="2"/>
                  </a:lnTo>
                  <a:lnTo>
                    <a:pt x="162" y="0"/>
                  </a:lnTo>
                  <a:lnTo>
                    <a:pt x="16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10" name="Freeform 178"/>
            <p:cNvSpPr>
              <a:spLocks/>
            </p:cNvSpPr>
            <p:nvPr/>
          </p:nvSpPr>
          <p:spPr bwMode="auto">
            <a:xfrm>
              <a:off x="3472710" y="4415923"/>
              <a:ext cx="356708" cy="520443"/>
            </a:xfrm>
            <a:custGeom>
              <a:avLst/>
              <a:gdLst>
                <a:gd name="T0" fmla="*/ 94 w 183"/>
                <a:gd name="T1" fmla="*/ 5 h 267"/>
                <a:gd name="T2" fmla="*/ 102 w 183"/>
                <a:gd name="T3" fmla="*/ 14 h 267"/>
                <a:gd name="T4" fmla="*/ 112 w 183"/>
                <a:gd name="T5" fmla="*/ 21 h 267"/>
                <a:gd name="T6" fmla="*/ 118 w 183"/>
                <a:gd name="T7" fmla="*/ 29 h 267"/>
                <a:gd name="T8" fmla="*/ 126 w 183"/>
                <a:gd name="T9" fmla="*/ 35 h 267"/>
                <a:gd name="T10" fmla="*/ 137 w 183"/>
                <a:gd name="T11" fmla="*/ 32 h 267"/>
                <a:gd name="T12" fmla="*/ 150 w 183"/>
                <a:gd name="T13" fmla="*/ 32 h 267"/>
                <a:gd name="T14" fmla="*/ 162 w 183"/>
                <a:gd name="T15" fmla="*/ 38 h 267"/>
                <a:gd name="T16" fmla="*/ 156 w 183"/>
                <a:gd name="T17" fmla="*/ 55 h 267"/>
                <a:gd name="T18" fmla="*/ 164 w 183"/>
                <a:gd name="T19" fmla="*/ 62 h 267"/>
                <a:gd name="T20" fmla="*/ 154 w 183"/>
                <a:gd name="T21" fmla="*/ 60 h 267"/>
                <a:gd name="T22" fmla="*/ 140 w 183"/>
                <a:gd name="T23" fmla="*/ 65 h 267"/>
                <a:gd name="T24" fmla="*/ 123 w 183"/>
                <a:gd name="T25" fmla="*/ 74 h 267"/>
                <a:gd name="T26" fmla="*/ 118 w 183"/>
                <a:gd name="T27" fmla="*/ 88 h 267"/>
                <a:gd name="T28" fmla="*/ 109 w 183"/>
                <a:gd name="T29" fmla="*/ 101 h 267"/>
                <a:gd name="T30" fmla="*/ 107 w 183"/>
                <a:gd name="T31" fmla="*/ 106 h 267"/>
                <a:gd name="T32" fmla="*/ 110 w 183"/>
                <a:gd name="T33" fmla="*/ 112 h 267"/>
                <a:gd name="T34" fmla="*/ 113 w 183"/>
                <a:gd name="T35" fmla="*/ 120 h 267"/>
                <a:gd name="T36" fmla="*/ 120 w 183"/>
                <a:gd name="T37" fmla="*/ 128 h 267"/>
                <a:gd name="T38" fmla="*/ 131 w 183"/>
                <a:gd name="T39" fmla="*/ 139 h 267"/>
                <a:gd name="T40" fmla="*/ 148 w 183"/>
                <a:gd name="T41" fmla="*/ 142 h 267"/>
                <a:gd name="T42" fmla="*/ 156 w 183"/>
                <a:gd name="T43" fmla="*/ 137 h 267"/>
                <a:gd name="T44" fmla="*/ 156 w 183"/>
                <a:gd name="T45" fmla="*/ 158 h 267"/>
                <a:gd name="T46" fmla="*/ 170 w 183"/>
                <a:gd name="T47" fmla="*/ 158 h 267"/>
                <a:gd name="T48" fmla="*/ 181 w 183"/>
                <a:gd name="T49" fmla="*/ 183 h 267"/>
                <a:gd name="T50" fmla="*/ 178 w 183"/>
                <a:gd name="T51" fmla="*/ 199 h 267"/>
                <a:gd name="T52" fmla="*/ 176 w 183"/>
                <a:gd name="T53" fmla="*/ 210 h 267"/>
                <a:gd name="T54" fmla="*/ 175 w 183"/>
                <a:gd name="T55" fmla="*/ 222 h 267"/>
                <a:gd name="T56" fmla="*/ 167 w 183"/>
                <a:gd name="T57" fmla="*/ 222 h 267"/>
                <a:gd name="T58" fmla="*/ 165 w 183"/>
                <a:gd name="T59" fmla="*/ 227 h 267"/>
                <a:gd name="T60" fmla="*/ 165 w 183"/>
                <a:gd name="T61" fmla="*/ 230 h 267"/>
                <a:gd name="T62" fmla="*/ 167 w 183"/>
                <a:gd name="T63" fmla="*/ 229 h 267"/>
                <a:gd name="T64" fmla="*/ 172 w 183"/>
                <a:gd name="T65" fmla="*/ 233 h 267"/>
                <a:gd name="T66" fmla="*/ 176 w 183"/>
                <a:gd name="T67" fmla="*/ 235 h 267"/>
                <a:gd name="T68" fmla="*/ 178 w 183"/>
                <a:gd name="T69" fmla="*/ 240 h 267"/>
                <a:gd name="T70" fmla="*/ 170 w 183"/>
                <a:gd name="T71" fmla="*/ 249 h 267"/>
                <a:gd name="T72" fmla="*/ 167 w 183"/>
                <a:gd name="T73" fmla="*/ 259 h 267"/>
                <a:gd name="T74" fmla="*/ 153 w 183"/>
                <a:gd name="T75" fmla="*/ 262 h 267"/>
                <a:gd name="T76" fmla="*/ 134 w 183"/>
                <a:gd name="T77" fmla="*/ 246 h 267"/>
                <a:gd name="T78" fmla="*/ 101 w 183"/>
                <a:gd name="T79" fmla="*/ 229 h 267"/>
                <a:gd name="T80" fmla="*/ 74 w 183"/>
                <a:gd name="T81" fmla="*/ 205 h 267"/>
                <a:gd name="T82" fmla="*/ 68 w 183"/>
                <a:gd name="T83" fmla="*/ 185 h 267"/>
                <a:gd name="T84" fmla="*/ 53 w 183"/>
                <a:gd name="T85" fmla="*/ 161 h 267"/>
                <a:gd name="T86" fmla="*/ 38 w 183"/>
                <a:gd name="T87" fmla="*/ 125 h 267"/>
                <a:gd name="T88" fmla="*/ 17 w 183"/>
                <a:gd name="T89" fmla="*/ 96 h 267"/>
                <a:gd name="T90" fmla="*/ 6 w 183"/>
                <a:gd name="T91" fmla="*/ 79 h 267"/>
                <a:gd name="T92" fmla="*/ 9 w 183"/>
                <a:gd name="T93" fmla="*/ 52 h 267"/>
                <a:gd name="T94" fmla="*/ 16 w 183"/>
                <a:gd name="T95" fmla="*/ 54 h 267"/>
                <a:gd name="T96" fmla="*/ 12 w 183"/>
                <a:gd name="T97" fmla="*/ 59 h 267"/>
                <a:gd name="T98" fmla="*/ 16 w 183"/>
                <a:gd name="T99" fmla="*/ 63 h 267"/>
                <a:gd name="T100" fmla="*/ 27 w 183"/>
                <a:gd name="T101" fmla="*/ 68 h 267"/>
                <a:gd name="T102" fmla="*/ 34 w 183"/>
                <a:gd name="T103" fmla="*/ 70 h 267"/>
                <a:gd name="T104" fmla="*/ 39 w 183"/>
                <a:gd name="T105" fmla="*/ 62 h 267"/>
                <a:gd name="T106" fmla="*/ 44 w 183"/>
                <a:gd name="T107" fmla="*/ 49 h 267"/>
                <a:gd name="T108" fmla="*/ 45 w 183"/>
                <a:gd name="T109" fmla="*/ 49 h 267"/>
                <a:gd name="T110" fmla="*/ 68 w 183"/>
                <a:gd name="T111" fmla="*/ 36 h 267"/>
                <a:gd name="T112" fmla="*/ 85 w 183"/>
                <a:gd name="T113" fmla="*/ 14 h 267"/>
                <a:gd name="T114" fmla="*/ 86 w 183"/>
                <a:gd name="T115" fmla="*/ 8 h 267"/>
                <a:gd name="T116" fmla="*/ 88 w 183"/>
                <a:gd name="T117" fmla="*/ 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3" h="267">
                  <a:moveTo>
                    <a:pt x="88" y="0"/>
                  </a:moveTo>
                  <a:lnTo>
                    <a:pt x="90" y="0"/>
                  </a:lnTo>
                  <a:lnTo>
                    <a:pt x="90" y="2"/>
                  </a:lnTo>
                  <a:lnTo>
                    <a:pt x="91" y="2"/>
                  </a:lnTo>
                  <a:lnTo>
                    <a:pt x="91" y="2"/>
                  </a:lnTo>
                  <a:lnTo>
                    <a:pt x="93" y="3"/>
                  </a:lnTo>
                  <a:lnTo>
                    <a:pt x="93" y="3"/>
                  </a:lnTo>
                  <a:lnTo>
                    <a:pt x="94" y="3"/>
                  </a:lnTo>
                  <a:lnTo>
                    <a:pt x="94" y="3"/>
                  </a:lnTo>
                  <a:lnTo>
                    <a:pt x="94" y="3"/>
                  </a:lnTo>
                  <a:lnTo>
                    <a:pt x="94" y="5"/>
                  </a:lnTo>
                  <a:lnTo>
                    <a:pt x="96" y="5"/>
                  </a:lnTo>
                  <a:lnTo>
                    <a:pt x="98" y="5"/>
                  </a:lnTo>
                  <a:lnTo>
                    <a:pt x="98" y="7"/>
                  </a:lnTo>
                  <a:lnTo>
                    <a:pt x="99" y="7"/>
                  </a:lnTo>
                  <a:lnTo>
                    <a:pt x="99" y="8"/>
                  </a:lnTo>
                  <a:lnTo>
                    <a:pt x="101" y="8"/>
                  </a:lnTo>
                  <a:lnTo>
                    <a:pt x="101" y="10"/>
                  </a:lnTo>
                  <a:lnTo>
                    <a:pt x="101" y="11"/>
                  </a:lnTo>
                  <a:lnTo>
                    <a:pt x="101" y="11"/>
                  </a:lnTo>
                  <a:lnTo>
                    <a:pt x="101" y="13"/>
                  </a:lnTo>
                  <a:lnTo>
                    <a:pt x="102" y="14"/>
                  </a:lnTo>
                  <a:lnTo>
                    <a:pt x="102" y="14"/>
                  </a:lnTo>
                  <a:lnTo>
                    <a:pt x="104" y="14"/>
                  </a:lnTo>
                  <a:lnTo>
                    <a:pt x="105" y="14"/>
                  </a:lnTo>
                  <a:lnTo>
                    <a:pt x="107" y="16"/>
                  </a:lnTo>
                  <a:lnTo>
                    <a:pt x="107" y="16"/>
                  </a:lnTo>
                  <a:lnTo>
                    <a:pt x="109" y="18"/>
                  </a:lnTo>
                  <a:lnTo>
                    <a:pt x="109" y="18"/>
                  </a:lnTo>
                  <a:lnTo>
                    <a:pt x="110" y="18"/>
                  </a:lnTo>
                  <a:lnTo>
                    <a:pt x="110" y="18"/>
                  </a:lnTo>
                  <a:lnTo>
                    <a:pt x="112" y="19"/>
                  </a:lnTo>
                  <a:lnTo>
                    <a:pt x="112" y="21"/>
                  </a:lnTo>
                  <a:lnTo>
                    <a:pt x="113" y="21"/>
                  </a:lnTo>
                  <a:lnTo>
                    <a:pt x="113" y="22"/>
                  </a:lnTo>
                  <a:lnTo>
                    <a:pt x="113" y="24"/>
                  </a:lnTo>
                  <a:lnTo>
                    <a:pt x="113" y="24"/>
                  </a:lnTo>
                  <a:lnTo>
                    <a:pt x="115" y="25"/>
                  </a:lnTo>
                  <a:lnTo>
                    <a:pt x="115" y="25"/>
                  </a:lnTo>
                  <a:lnTo>
                    <a:pt x="116" y="25"/>
                  </a:lnTo>
                  <a:lnTo>
                    <a:pt x="118" y="25"/>
                  </a:lnTo>
                  <a:lnTo>
                    <a:pt x="118" y="27"/>
                  </a:lnTo>
                  <a:lnTo>
                    <a:pt x="118" y="27"/>
                  </a:lnTo>
                  <a:lnTo>
                    <a:pt x="118" y="29"/>
                  </a:lnTo>
                  <a:lnTo>
                    <a:pt x="118" y="30"/>
                  </a:lnTo>
                  <a:lnTo>
                    <a:pt x="118" y="32"/>
                  </a:lnTo>
                  <a:lnTo>
                    <a:pt x="118" y="32"/>
                  </a:lnTo>
                  <a:lnTo>
                    <a:pt x="118" y="33"/>
                  </a:lnTo>
                  <a:lnTo>
                    <a:pt x="120" y="33"/>
                  </a:lnTo>
                  <a:lnTo>
                    <a:pt x="121" y="33"/>
                  </a:lnTo>
                  <a:lnTo>
                    <a:pt x="121" y="35"/>
                  </a:lnTo>
                  <a:lnTo>
                    <a:pt x="123" y="35"/>
                  </a:lnTo>
                  <a:lnTo>
                    <a:pt x="123" y="35"/>
                  </a:lnTo>
                  <a:lnTo>
                    <a:pt x="124" y="35"/>
                  </a:lnTo>
                  <a:lnTo>
                    <a:pt x="126" y="35"/>
                  </a:lnTo>
                  <a:lnTo>
                    <a:pt x="126" y="33"/>
                  </a:lnTo>
                  <a:lnTo>
                    <a:pt x="126" y="35"/>
                  </a:lnTo>
                  <a:lnTo>
                    <a:pt x="127" y="35"/>
                  </a:lnTo>
                  <a:lnTo>
                    <a:pt x="129" y="35"/>
                  </a:lnTo>
                  <a:lnTo>
                    <a:pt x="131" y="35"/>
                  </a:lnTo>
                  <a:lnTo>
                    <a:pt x="132" y="35"/>
                  </a:lnTo>
                  <a:lnTo>
                    <a:pt x="132" y="35"/>
                  </a:lnTo>
                  <a:lnTo>
                    <a:pt x="134" y="33"/>
                  </a:lnTo>
                  <a:lnTo>
                    <a:pt x="135" y="33"/>
                  </a:lnTo>
                  <a:lnTo>
                    <a:pt x="135" y="33"/>
                  </a:lnTo>
                  <a:lnTo>
                    <a:pt x="137" y="32"/>
                  </a:lnTo>
                  <a:lnTo>
                    <a:pt x="139" y="32"/>
                  </a:lnTo>
                  <a:lnTo>
                    <a:pt x="139" y="32"/>
                  </a:lnTo>
                  <a:lnTo>
                    <a:pt x="140" y="32"/>
                  </a:lnTo>
                  <a:lnTo>
                    <a:pt x="142" y="32"/>
                  </a:lnTo>
                  <a:lnTo>
                    <a:pt x="142" y="33"/>
                  </a:lnTo>
                  <a:lnTo>
                    <a:pt x="143" y="33"/>
                  </a:lnTo>
                  <a:lnTo>
                    <a:pt x="143" y="33"/>
                  </a:lnTo>
                  <a:lnTo>
                    <a:pt x="145" y="33"/>
                  </a:lnTo>
                  <a:lnTo>
                    <a:pt x="146" y="33"/>
                  </a:lnTo>
                  <a:lnTo>
                    <a:pt x="148" y="33"/>
                  </a:lnTo>
                  <a:lnTo>
                    <a:pt x="150" y="32"/>
                  </a:lnTo>
                  <a:lnTo>
                    <a:pt x="150" y="32"/>
                  </a:lnTo>
                  <a:lnTo>
                    <a:pt x="151" y="32"/>
                  </a:lnTo>
                  <a:lnTo>
                    <a:pt x="154" y="33"/>
                  </a:lnTo>
                  <a:lnTo>
                    <a:pt x="154" y="35"/>
                  </a:lnTo>
                  <a:lnTo>
                    <a:pt x="156" y="35"/>
                  </a:lnTo>
                  <a:lnTo>
                    <a:pt x="156" y="35"/>
                  </a:lnTo>
                  <a:lnTo>
                    <a:pt x="157" y="36"/>
                  </a:lnTo>
                  <a:lnTo>
                    <a:pt x="159" y="36"/>
                  </a:lnTo>
                  <a:lnTo>
                    <a:pt x="159" y="36"/>
                  </a:lnTo>
                  <a:lnTo>
                    <a:pt x="161" y="38"/>
                  </a:lnTo>
                  <a:lnTo>
                    <a:pt x="162" y="38"/>
                  </a:lnTo>
                  <a:lnTo>
                    <a:pt x="162" y="38"/>
                  </a:lnTo>
                  <a:lnTo>
                    <a:pt x="162" y="40"/>
                  </a:lnTo>
                  <a:lnTo>
                    <a:pt x="162" y="40"/>
                  </a:lnTo>
                  <a:lnTo>
                    <a:pt x="162" y="40"/>
                  </a:lnTo>
                  <a:lnTo>
                    <a:pt x="162" y="41"/>
                  </a:lnTo>
                  <a:lnTo>
                    <a:pt x="159" y="44"/>
                  </a:lnTo>
                  <a:lnTo>
                    <a:pt x="157" y="48"/>
                  </a:lnTo>
                  <a:lnTo>
                    <a:pt x="154" y="52"/>
                  </a:lnTo>
                  <a:lnTo>
                    <a:pt x="153" y="55"/>
                  </a:lnTo>
                  <a:lnTo>
                    <a:pt x="154" y="55"/>
                  </a:lnTo>
                  <a:lnTo>
                    <a:pt x="156" y="55"/>
                  </a:lnTo>
                  <a:lnTo>
                    <a:pt x="157" y="55"/>
                  </a:lnTo>
                  <a:lnTo>
                    <a:pt x="157" y="55"/>
                  </a:lnTo>
                  <a:lnTo>
                    <a:pt x="159" y="55"/>
                  </a:lnTo>
                  <a:lnTo>
                    <a:pt x="159" y="55"/>
                  </a:lnTo>
                  <a:lnTo>
                    <a:pt x="159" y="55"/>
                  </a:lnTo>
                  <a:lnTo>
                    <a:pt x="161" y="55"/>
                  </a:lnTo>
                  <a:lnTo>
                    <a:pt x="161" y="57"/>
                  </a:lnTo>
                  <a:lnTo>
                    <a:pt x="162" y="59"/>
                  </a:lnTo>
                  <a:lnTo>
                    <a:pt x="162" y="59"/>
                  </a:lnTo>
                  <a:lnTo>
                    <a:pt x="164" y="60"/>
                  </a:lnTo>
                  <a:lnTo>
                    <a:pt x="164" y="62"/>
                  </a:lnTo>
                  <a:lnTo>
                    <a:pt x="164" y="62"/>
                  </a:lnTo>
                  <a:lnTo>
                    <a:pt x="164" y="62"/>
                  </a:lnTo>
                  <a:lnTo>
                    <a:pt x="164" y="63"/>
                  </a:lnTo>
                  <a:lnTo>
                    <a:pt x="162" y="62"/>
                  </a:lnTo>
                  <a:lnTo>
                    <a:pt x="161" y="62"/>
                  </a:lnTo>
                  <a:lnTo>
                    <a:pt x="161" y="62"/>
                  </a:lnTo>
                  <a:lnTo>
                    <a:pt x="159" y="62"/>
                  </a:lnTo>
                  <a:lnTo>
                    <a:pt x="159" y="60"/>
                  </a:lnTo>
                  <a:lnTo>
                    <a:pt x="157" y="60"/>
                  </a:lnTo>
                  <a:lnTo>
                    <a:pt x="156" y="60"/>
                  </a:lnTo>
                  <a:lnTo>
                    <a:pt x="154" y="60"/>
                  </a:lnTo>
                  <a:lnTo>
                    <a:pt x="153" y="60"/>
                  </a:lnTo>
                  <a:lnTo>
                    <a:pt x="153" y="60"/>
                  </a:lnTo>
                  <a:lnTo>
                    <a:pt x="151" y="62"/>
                  </a:lnTo>
                  <a:lnTo>
                    <a:pt x="151" y="62"/>
                  </a:lnTo>
                  <a:lnTo>
                    <a:pt x="150" y="63"/>
                  </a:lnTo>
                  <a:lnTo>
                    <a:pt x="148" y="63"/>
                  </a:lnTo>
                  <a:lnTo>
                    <a:pt x="146" y="63"/>
                  </a:lnTo>
                  <a:lnTo>
                    <a:pt x="145" y="63"/>
                  </a:lnTo>
                  <a:lnTo>
                    <a:pt x="143" y="63"/>
                  </a:lnTo>
                  <a:lnTo>
                    <a:pt x="142" y="65"/>
                  </a:lnTo>
                  <a:lnTo>
                    <a:pt x="140" y="65"/>
                  </a:lnTo>
                  <a:lnTo>
                    <a:pt x="137" y="65"/>
                  </a:lnTo>
                  <a:lnTo>
                    <a:pt x="135" y="66"/>
                  </a:lnTo>
                  <a:lnTo>
                    <a:pt x="135" y="66"/>
                  </a:lnTo>
                  <a:lnTo>
                    <a:pt x="134" y="66"/>
                  </a:lnTo>
                  <a:lnTo>
                    <a:pt x="131" y="68"/>
                  </a:lnTo>
                  <a:lnTo>
                    <a:pt x="129" y="70"/>
                  </a:lnTo>
                  <a:lnTo>
                    <a:pt x="127" y="71"/>
                  </a:lnTo>
                  <a:lnTo>
                    <a:pt x="126" y="73"/>
                  </a:lnTo>
                  <a:lnTo>
                    <a:pt x="124" y="73"/>
                  </a:lnTo>
                  <a:lnTo>
                    <a:pt x="123" y="73"/>
                  </a:lnTo>
                  <a:lnTo>
                    <a:pt x="123" y="74"/>
                  </a:lnTo>
                  <a:lnTo>
                    <a:pt x="121" y="74"/>
                  </a:lnTo>
                  <a:lnTo>
                    <a:pt x="123" y="74"/>
                  </a:lnTo>
                  <a:lnTo>
                    <a:pt x="121" y="76"/>
                  </a:lnTo>
                  <a:lnTo>
                    <a:pt x="121" y="79"/>
                  </a:lnTo>
                  <a:lnTo>
                    <a:pt x="121" y="81"/>
                  </a:lnTo>
                  <a:lnTo>
                    <a:pt x="121" y="81"/>
                  </a:lnTo>
                  <a:lnTo>
                    <a:pt x="120" y="84"/>
                  </a:lnTo>
                  <a:lnTo>
                    <a:pt x="118" y="85"/>
                  </a:lnTo>
                  <a:lnTo>
                    <a:pt x="118" y="87"/>
                  </a:lnTo>
                  <a:lnTo>
                    <a:pt x="116" y="88"/>
                  </a:lnTo>
                  <a:lnTo>
                    <a:pt x="118" y="88"/>
                  </a:lnTo>
                  <a:lnTo>
                    <a:pt x="118" y="90"/>
                  </a:lnTo>
                  <a:lnTo>
                    <a:pt x="118" y="92"/>
                  </a:lnTo>
                  <a:lnTo>
                    <a:pt x="118" y="92"/>
                  </a:lnTo>
                  <a:lnTo>
                    <a:pt x="118" y="93"/>
                  </a:lnTo>
                  <a:lnTo>
                    <a:pt x="118" y="95"/>
                  </a:lnTo>
                  <a:lnTo>
                    <a:pt x="116" y="95"/>
                  </a:lnTo>
                  <a:lnTo>
                    <a:pt x="116" y="95"/>
                  </a:lnTo>
                  <a:lnTo>
                    <a:pt x="113" y="96"/>
                  </a:lnTo>
                  <a:lnTo>
                    <a:pt x="110" y="98"/>
                  </a:lnTo>
                  <a:lnTo>
                    <a:pt x="110" y="100"/>
                  </a:lnTo>
                  <a:lnTo>
                    <a:pt x="109" y="101"/>
                  </a:lnTo>
                  <a:lnTo>
                    <a:pt x="109" y="103"/>
                  </a:lnTo>
                  <a:lnTo>
                    <a:pt x="109" y="103"/>
                  </a:lnTo>
                  <a:lnTo>
                    <a:pt x="110" y="103"/>
                  </a:lnTo>
                  <a:lnTo>
                    <a:pt x="110" y="104"/>
                  </a:lnTo>
                  <a:lnTo>
                    <a:pt x="110" y="106"/>
                  </a:lnTo>
                  <a:lnTo>
                    <a:pt x="110" y="106"/>
                  </a:lnTo>
                  <a:lnTo>
                    <a:pt x="109" y="106"/>
                  </a:lnTo>
                  <a:lnTo>
                    <a:pt x="109" y="106"/>
                  </a:lnTo>
                  <a:lnTo>
                    <a:pt x="107" y="106"/>
                  </a:lnTo>
                  <a:lnTo>
                    <a:pt x="107" y="106"/>
                  </a:lnTo>
                  <a:lnTo>
                    <a:pt x="107" y="106"/>
                  </a:lnTo>
                  <a:lnTo>
                    <a:pt x="107" y="107"/>
                  </a:lnTo>
                  <a:lnTo>
                    <a:pt x="107" y="107"/>
                  </a:lnTo>
                  <a:lnTo>
                    <a:pt x="107" y="109"/>
                  </a:lnTo>
                  <a:lnTo>
                    <a:pt x="107" y="109"/>
                  </a:lnTo>
                  <a:lnTo>
                    <a:pt x="105" y="109"/>
                  </a:lnTo>
                  <a:lnTo>
                    <a:pt x="107" y="109"/>
                  </a:lnTo>
                  <a:lnTo>
                    <a:pt x="107" y="111"/>
                  </a:lnTo>
                  <a:lnTo>
                    <a:pt x="107" y="111"/>
                  </a:lnTo>
                  <a:lnTo>
                    <a:pt x="109" y="112"/>
                  </a:lnTo>
                  <a:lnTo>
                    <a:pt x="110" y="112"/>
                  </a:lnTo>
                  <a:lnTo>
                    <a:pt x="110" y="112"/>
                  </a:lnTo>
                  <a:lnTo>
                    <a:pt x="110" y="114"/>
                  </a:lnTo>
                  <a:lnTo>
                    <a:pt x="110" y="114"/>
                  </a:lnTo>
                  <a:lnTo>
                    <a:pt x="109" y="114"/>
                  </a:lnTo>
                  <a:lnTo>
                    <a:pt x="109" y="114"/>
                  </a:lnTo>
                  <a:lnTo>
                    <a:pt x="110" y="115"/>
                  </a:lnTo>
                  <a:lnTo>
                    <a:pt x="110" y="115"/>
                  </a:lnTo>
                  <a:lnTo>
                    <a:pt x="112" y="117"/>
                  </a:lnTo>
                  <a:lnTo>
                    <a:pt x="112" y="117"/>
                  </a:lnTo>
                  <a:lnTo>
                    <a:pt x="112" y="118"/>
                  </a:lnTo>
                  <a:lnTo>
                    <a:pt x="112" y="118"/>
                  </a:lnTo>
                  <a:lnTo>
                    <a:pt x="113" y="120"/>
                  </a:lnTo>
                  <a:lnTo>
                    <a:pt x="113" y="120"/>
                  </a:lnTo>
                  <a:lnTo>
                    <a:pt x="113" y="122"/>
                  </a:lnTo>
                  <a:lnTo>
                    <a:pt x="115" y="122"/>
                  </a:lnTo>
                  <a:lnTo>
                    <a:pt x="115" y="122"/>
                  </a:lnTo>
                  <a:lnTo>
                    <a:pt x="115" y="122"/>
                  </a:lnTo>
                  <a:lnTo>
                    <a:pt x="115" y="123"/>
                  </a:lnTo>
                  <a:lnTo>
                    <a:pt x="115" y="123"/>
                  </a:lnTo>
                  <a:lnTo>
                    <a:pt x="116" y="125"/>
                  </a:lnTo>
                  <a:lnTo>
                    <a:pt x="118" y="126"/>
                  </a:lnTo>
                  <a:lnTo>
                    <a:pt x="118" y="128"/>
                  </a:lnTo>
                  <a:lnTo>
                    <a:pt x="120" y="128"/>
                  </a:lnTo>
                  <a:lnTo>
                    <a:pt x="121" y="129"/>
                  </a:lnTo>
                  <a:lnTo>
                    <a:pt x="121" y="131"/>
                  </a:lnTo>
                  <a:lnTo>
                    <a:pt x="120" y="134"/>
                  </a:lnTo>
                  <a:lnTo>
                    <a:pt x="118" y="136"/>
                  </a:lnTo>
                  <a:lnTo>
                    <a:pt x="120" y="136"/>
                  </a:lnTo>
                  <a:lnTo>
                    <a:pt x="123" y="136"/>
                  </a:lnTo>
                  <a:lnTo>
                    <a:pt x="126" y="136"/>
                  </a:lnTo>
                  <a:lnTo>
                    <a:pt x="127" y="137"/>
                  </a:lnTo>
                  <a:lnTo>
                    <a:pt x="129" y="137"/>
                  </a:lnTo>
                  <a:lnTo>
                    <a:pt x="131" y="137"/>
                  </a:lnTo>
                  <a:lnTo>
                    <a:pt x="131" y="139"/>
                  </a:lnTo>
                  <a:lnTo>
                    <a:pt x="131" y="140"/>
                  </a:lnTo>
                  <a:lnTo>
                    <a:pt x="131" y="140"/>
                  </a:lnTo>
                  <a:lnTo>
                    <a:pt x="132" y="142"/>
                  </a:lnTo>
                  <a:lnTo>
                    <a:pt x="132" y="144"/>
                  </a:lnTo>
                  <a:lnTo>
                    <a:pt x="132" y="144"/>
                  </a:lnTo>
                  <a:lnTo>
                    <a:pt x="132" y="144"/>
                  </a:lnTo>
                  <a:lnTo>
                    <a:pt x="137" y="144"/>
                  </a:lnTo>
                  <a:lnTo>
                    <a:pt x="140" y="144"/>
                  </a:lnTo>
                  <a:lnTo>
                    <a:pt x="145" y="144"/>
                  </a:lnTo>
                  <a:lnTo>
                    <a:pt x="146" y="144"/>
                  </a:lnTo>
                  <a:lnTo>
                    <a:pt x="148" y="142"/>
                  </a:lnTo>
                  <a:lnTo>
                    <a:pt x="150" y="142"/>
                  </a:lnTo>
                  <a:lnTo>
                    <a:pt x="150" y="140"/>
                  </a:lnTo>
                  <a:lnTo>
                    <a:pt x="151" y="139"/>
                  </a:lnTo>
                  <a:lnTo>
                    <a:pt x="153" y="139"/>
                  </a:lnTo>
                  <a:lnTo>
                    <a:pt x="153" y="137"/>
                  </a:lnTo>
                  <a:lnTo>
                    <a:pt x="154" y="137"/>
                  </a:lnTo>
                  <a:lnTo>
                    <a:pt x="154" y="137"/>
                  </a:lnTo>
                  <a:lnTo>
                    <a:pt x="154" y="136"/>
                  </a:lnTo>
                  <a:lnTo>
                    <a:pt x="156" y="136"/>
                  </a:lnTo>
                  <a:lnTo>
                    <a:pt x="156" y="137"/>
                  </a:lnTo>
                  <a:lnTo>
                    <a:pt x="156" y="137"/>
                  </a:lnTo>
                  <a:lnTo>
                    <a:pt x="156" y="139"/>
                  </a:lnTo>
                  <a:lnTo>
                    <a:pt x="156" y="140"/>
                  </a:lnTo>
                  <a:lnTo>
                    <a:pt x="156" y="140"/>
                  </a:lnTo>
                  <a:lnTo>
                    <a:pt x="154" y="142"/>
                  </a:lnTo>
                  <a:lnTo>
                    <a:pt x="154" y="144"/>
                  </a:lnTo>
                  <a:lnTo>
                    <a:pt x="154" y="147"/>
                  </a:lnTo>
                  <a:lnTo>
                    <a:pt x="154" y="150"/>
                  </a:lnTo>
                  <a:lnTo>
                    <a:pt x="154" y="153"/>
                  </a:lnTo>
                  <a:lnTo>
                    <a:pt x="154" y="156"/>
                  </a:lnTo>
                  <a:lnTo>
                    <a:pt x="154" y="159"/>
                  </a:lnTo>
                  <a:lnTo>
                    <a:pt x="156" y="158"/>
                  </a:lnTo>
                  <a:lnTo>
                    <a:pt x="156" y="158"/>
                  </a:lnTo>
                  <a:lnTo>
                    <a:pt x="157" y="159"/>
                  </a:lnTo>
                  <a:lnTo>
                    <a:pt x="157" y="159"/>
                  </a:lnTo>
                  <a:lnTo>
                    <a:pt x="159" y="159"/>
                  </a:lnTo>
                  <a:lnTo>
                    <a:pt x="159" y="159"/>
                  </a:lnTo>
                  <a:lnTo>
                    <a:pt x="161" y="159"/>
                  </a:lnTo>
                  <a:lnTo>
                    <a:pt x="162" y="158"/>
                  </a:lnTo>
                  <a:lnTo>
                    <a:pt x="164" y="158"/>
                  </a:lnTo>
                  <a:lnTo>
                    <a:pt x="167" y="158"/>
                  </a:lnTo>
                  <a:lnTo>
                    <a:pt x="168" y="158"/>
                  </a:lnTo>
                  <a:lnTo>
                    <a:pt x="170" y="158"/>
                  </a:lnTo>
                  <a:lnTo>
                    <a:pt x="172" y="161"/>
                  </a:lnTo>
                  <a:lnTo>
                    <a:pt x="173" y="164"/>
                  </a:lnTo>
                  <a:lnTo>
                    <a:pt x="175" y="166"/>
                  </a:lnTo>
                  <a:lnTo>
                    <a:pt x="176" y="169"/>
                  </a:lnTo>
                  <a:lnTo>
                    <a:pt x="178" y="172"/>
                  </a:lnTo>
                  <a:lnTo>
                    <a:pt x="180" y="174"/>
                  </a:lnTo>
                  <a:lnTo>
                    <a:pt x="181" y="177"/>
                  </a:lnTo>
                  <a:lnTo>
                    <a:pt x="183" y="181"/>
                  </a:lnTo>
                  <a:lnTo>
                    <a:pt x="183" y="181"/>
                  </a:lnTo>
                  <a:lnTo>
                    <a:pt x="181" y="181"/>
                  </a:lnTo>
                  <a:lnTo>
                    <a:pt x="181" y="183"/>
                  </a:lnTo>
                  <a:lnTo>
                    <a:pt x="181" y="185"/>
                  </a:lnTo>
                  <a:lnTo>
                    <a:pt x="180" y="185"/>
                  </a:lnTo>
                  <a:lnTo>
                    <a:pt x="180" y="185"/>
                  </a:lnTo>
                  <a:lnTo>
                    <a:pt x="178" y="186"/>
                  </a:lnTo>
                  <a:lnTo>
                    <a:pt x="178" y="188"/>
                  </a:lnTo>
                  <a:lnTo>
                    <a:pt x="178" y="194"/>
                  </a:lnTo>
                  <a:lnTo>
                    <a:pt x="178" y="196"/>
                  </a:lnTo>
                  <a:lnTo>
                    <a:pt x="178" y="197"/>
                  </a:lnTo>
                  <a:lnTo>
                    <a:pt x="178" y="197"/>
                  </a:lnTo>
                  <a:lnTo>
                    <a:pt x="178" y="197"/>
                  </a:lnTo>
                  <a:lnTo>
                    <a:pt x="178" y="199"/>
                  </a:lnTo>
                  <a:lnTo>
                    <a:pt x="178" y="202"/>
                  </a:lnTo>
                  <a:lnTo>
                    <a:pt x="180" y="203"/>
                  </a:lnTo>
                  <a:lnTo>
                    <a:pt x="180" y="203"/>
                  </a:lnTo>
                  <a:lnTo>
                    <a:pt x="180" y="205"/>
                  </a:lnTo>
                  <a:lnTo>
                    <a:pt x="180" y="205"/>
                  </a:lnTo>
                  <a:lnTo>
                    <a:pt x="178" y="207"/>
                  </a:lnTo>
                  <a:lnTo>
                    <a:pt x="178" y="207"/>
                  </a:lnTo>
                  <a:lnTo>
                    <a:pt x="178" y="208"/>
                  </a:lnTo>
                  <a:lnTo>
                    <a:pt x="178" y="208"/>
                  </a:lnTo>
                  <a:lnTo>
                    <a:pt x="176" y="210"/>
                  </a:lnTo>
                  <a:lnTo>
                    <a:pt x="176" y="210"/>
                  </a:lnTo>
                  <a:lnTo>
                    <a:pt x="175" y="211"/>
                  </a:lnTo>
                  <a:lnTo>
                    <a:pt x="175" y="211"/>
                  </a:lnTo>
                  <a:lnTo>
                    <a:pt x="175" y="213"/>
                  </a:lnTo>
                  <a:lnTo>
                    <a:pt x="175" y="213"/>
                  </a:lnTo>
                  <a:lnTo>
                    <a:pt x="173" y="215"/>
                  </a:lnTo>
                  <a:lnTo>
                    <a:pt x="173" y="216"/>
                  </a:lnTo>
                  <a:lnTo>
                    <a:pt x="173" y="216"/>
                  </a:lnTo>
                  <a:lnTo>
                    <a:pt x="173" y="218"/>
                  </a:lnTo>
                  <a:lnTo>
                    <a:pt x="176" y="221"/>
                  </a:lnTo>
                  <a:lnTo>
                    <a:pt x="176" y="221"/>
                  </a:lnTo>
                  <a:lnTo>
                    <a:pt x="175" y="222"/>
                  </a:lnTo>
                  <a:lnTo>
                    <a:pt x="173" y="222"/>
                  </a:lnTo>
                  <a:lnTo>
                    <a:pt x="173" y="224"/>
                  </a:lnTo>
                  <a:lnTo>
                    <a:pt x="173" y="224"/>
                  </a:lnTo>
                  <a:lnTo>
                    <a:pt x="172" y="224"/>
                  </a:lnTo>
                  <a:lnTo>
                    <a:pt x="170" y="222"/>
                  </a:lnTo>
                  <a:lnTo>
                    <a:pt x="168" y="222"/>
                  </a:lnTo>
                  <a:lnTo>
                    <a:pt x="168" y="221"/>
                  </a:lnTo>
                  <a:lnTo>
                    <a:pt x="167" y="221"/>
                  </a:lnTo>
                  <a:lnTo>
                    <a:pt x="167" y="221"/>
                  </a:lnTo>
                  <a:lnTo>
                    <a:pt x="167" y="221"/>
                  </a:lnTo>
                  <a:lnTo>
                    <a:pt x="167" y="222"/>
                  </a:lnTo>
                  <a:lnTo>
                    <a:pt x="165" y="222"/>
                  </a:lnTo>
                  <a:lnTo>
                    <a:pt x="165" y="222"/>
                  </a:lnTo>
                  <a:lnTo>
                    <a:pt x="165" y="222"/>
                  </a:lnTo>
                  <a:lnTo>
                    <a:pt x="165" y="222"/>
                  </a:lnTo>
                  <a:lnTo>
                    <a:pt x="165" y="224"/>
                  </a:lnTo>
                  <a:lnTo>
                    <a:pt x="165" y="226"/>
                  </a:lnTo>
                  <a:lnTo>
                    <a:pt x="167" y="227"/>
                  </a:lnTo>
                  <a:lnTo>
                    <a:pt x="167" y="227"/>
                  </a:lnTo>
                  <a:lnTo>
                    <a:pt x="167" y="227"/>
                  </a:lnTo>
                  <a:lnTo>
                    <a:pt x="165" y="227"/>
                  </a:lnTo>
                  <a:lnTo>
                    <a:pt x="165" y="227"/>
                  </a:lnTo>
                  <a:lnTo>
                    <a:pt x="164" y="227"/>
                  </a:lnTo>
                  <a:lnTo>
                    <a:pt x="164" y="227"/>
                  </a:lnTo>
                  <a:lnTo>
                    <a:pt x="164" y="227"/>
                  </a:lnTo>
                  <a:lnTo>
                    <a:pt x="164" y="229"/>
                  </a:lnTo>
                  <a:lnTo>
                    <a:pt x="164" y="229"/>
                  </a:lnTo>
                  <a:lnTo>
                    <a:pt x="164" y="229"/>
                  </a:lnTo>
                  <a:lnTo>
                    <a:pt x="164" y="229"/>
                  </a:lnTo>
                  <a:lnTo>
                    <a:pt x="164" y="230"/>
                  </a:lnTo>
                  <a:lnTo>
                    <a:pt x="164" y="230"/>
                  </a:lnTo>
                  <a:lnTo>
                    <a:pt x="165" y="230"/>
                  </a:lnTo>
                  <a:lnTo>
                    <a:pt x="165" y="230"/>
                  </a:lnTo>
                  <a:lnTo>
                    <a:pt x="165" y="230"/>
                  </a:lnTo>
                  <a:lnTo>
                    <a:pt x="165" y="230"/>
                  </a:lnTo>
                  <a:lnTo>
                    <a:pt x="165" y="230"/>
                  </a:lnTo>
                  <a:lnTo>
                    <a:pt x="167" y="230"/>
                  </a:lnTo>
                  <a:lnTo>
                    <a:pt x="167" y="230"/>
                  </a:lnTo>
                  <a:lnTo>
                    <a:pt x="167" y="230"/>
                  </a:lnTo>
                  <a:lnTo>
                    <a:pt x="165" y="230"/>
                  </a:lnTo>
                  <a:lnTo>
                    <a:pt x="165" y="230"/>
                  </a:lnTo>
                  <a:lnTo>
                    <a:pt x="165" y="229"/>
                  </a:lnTo>
                  <a:lnTo>
                    <a:pt x="167" y="229"/>
                  </a:lnTo>
                  <a:lnTo>
                    <a:pt x="167" y="229"/>
                  </a:lnTo>
                  <a:lnTo>
                    <a:pt x="167" y="230"/>
                  </a:lnTo>
                  <a:lnTo>
                    <a:pt x="167" y="230"/>
                  </a:lnTo>
                  <a:lnTo>
                    <a:pt x="168" y="230"/>
                  </a:lnTo>
                  <a:lnTo>
                    <a:pt x="168" y="230"/>
                  </a:lnTo>
                  <a:lnTo>
                    <a:pt x="168" y="230"/>
                  </a:lnTo>
                  <a:lnTo>
                    <a:pt x="168" y="232"/>
                  </a:lnTo>
                  <a:lnTo>
                    <a:pt x="170" y="232"/>
                  </a:lnTo>
                  <a:lnTo>
                    <a:pt x="172" y="232"/>
                  </a:lnTo>
                  <a:lnTo>
                    <a:pt x="172" y="232"/>
                  </a:lnTo>
                  <a:lnTo>
                    <a:pt x="172" y="233"/>
                  </a:lnTo>
                  <a:lnTo>
                    <a:pt x="172" y="233"/>
                  </a:lnTo>
                  <a:lnTo>
                    <a:pt x="172" y="235"/>
                  </a:lnTo>
                  <a:lnTo>
                    <a:pt x="172" y="235"/>
                  </a:lnTo>
                  <a:lnTo>
                    <a:pt x="172" y="235"/>
                  </a:lnTo>
                  <a:lnTo>
                    <a:pt x="173" y="235"/>
                  </a:lnTo>
                  <a:lnTo>
                    <a:pt x="173" y="235"/>
                  </a:lnTo>
                  <a:lnTo>
                    <a:pt x="173" y="235"/>
                  </a:lnTo>
                  <a:lnTo>
                    <a:pt x="175" y="235"/>
                  </a:lnTo>
                  <a:lnTo>
                    <a:pt x="175" y="235"/>
                  </a:lnTo>
                  <a:lnTo>
                    <a:pt x="176" y="235"/>
                  </a:lnTo>
                  <a:lnTo>
                    <a:pt x="176" y="235"/>
                  </a:lnTo>
                  <a:lnTo>
                    <a:pt x="176" y="235"/>
                  </a:lnTo>
                  <a:lnTo>
                    <a:pt x="178" y="235"/>
                  </a:lnTo>
                  <a:lnTo>
                    <a:pt x="178" y="235"/>
                  </a:lnTo>
                  <a:lnTo>
                    <a:pt x="178" y="235"/>
                  </a:lnTo>
                  <a:lnTo>
                    <a:pt x="178" y="237"/>
                  </a:lnTo>
                  <a:lnTo>
                    <a:pt x="178" y="237"/>
                  </a:lnTo>
                  <a:lnTo>
                    <a:pt x="178" y="237"/>
                  </a:lnTo>
                  <a:lnTo>
                    <a:pt x="178" y="238"/>
                  </a:lnTo>
                  <a:lnTo>
                    <a:pt x="176" y="240"/>
                  </a:lnTo>
                  <a:lnTo>
                    <a:pt x="178" y="240"/>
                  </a:lnTo>
                  <a:lnTo>
                    <a:pt x="178" y="240"/>
                  </a:lnTo>
                  <a:lnTo>
                    <a:pt x="178" y="240"/>
                  </a:lnTo>
                  <a:lnTo>
                    <a:pt x="178" y="240"/>
                  </a:lnTo>
                  <a:lnTo>
                    <a:pt x="178" y="241"/>
                  </a:lnTo>
                  <a:lnTo>
                    <a:pt x="178" y="241"/>
                  </a:lnTo>
                  <a:lnTo>
                    <a:pt x="176" y="243"/>
                  </a:lnTo>
                  <a:lnTo>
                    <a:pt x="175" y="243"/>
                  </a:lnTo>
                  <a:lnTo>
                    <a:pt x="175" y="244"/>
                  </a:lnTo>
                  <a:lnTo>
                    <a:pt x="173" y="246"/>
                  </a:lnTo>
                  <a:lnTo>
                    <a:pt x="172" y="248"/>
                  </a:lnTo>
                  <a:lnTo>
                    <a:pt x="172" y="248"/>
                  </a:lnTo>
                  <a:lnTo>
                    <a:pt x="172" y="248"/>
                  </a:lnTo>
                  <a:lnTo>
                    <a:pt x="170" y="249"/>
                  </a:lnTo>
                  <a:lnTo>
                    <a:pt x="168" y="251"/>
                  </a:lnTo>
                  <a:lnTo>
                    <a:pt x="168" y="251"/>
                  </a:lnTo>
                  <a:lnTo>
                    <a:pt x="170" y="252"/>
                  </a:lnTo>
                  <a:lnTo>
                    <a:pt x="170" y="252"/>
                  </a:lnTo>
                  <a:lnTo>
                    <a:pt x="172" y="254"/>
                  </a:lnTo>
                  <a:lnTo>
                    <a:pt x="172" y="254"/>
                  </a:lnTo>
                  <a:lnTo>
                    <a:pt x="170" y="255"/>
                  </a:lnTo>
                  <a:lnTo>
                    <a:pt x="168" y="255"/>
                  </a:lnTo>
                  <a:lnTo>
                    <a:pt x="167" y="257"/>
                  </a:lnTo>
                  <a:lnTo>
                    <a:pt x="165" y="257"/>
                  </a:lnTo>
                  <a:lnTo>
                    <a:pt x="167" y="259"/>
                  </a:lnTo>
                  <a:lnTo>
                    <a:pt x="167" y="260"/>
                  </a:lnTo>
                  <a:lnTo>
                    <a:pt x="167" y="262"/>
                  </a:lnTo>
                  <a:lnTo>
                    <a:pt x="167" y="263"/>
                  </a:lnTo>
                  <a:lnTo>
                    <a:pt x="165" y="265"/>
                  </a:lnTo>
                  <a:lnTo>
                    <a:pt x="164" y="265"/>
                  </a:lnTo>
                  <a:lnTo>
                    <a:pt x="161" y="267"/>
                  </a:lnTo>
                  <a:lnTo>
                    <a:pt x="159" y="267"/>
                  </a:lnTo>
                  <a:lnTo>
                    <a:pt x="159" y="267"/>
                  </a:lnTo>
                  <a:lnTo>
                    <a:pt x="157" y="267"/>
                  </a:lnTo>
                  <a:lnTo>
                    <a:pt x="157" y="265"/>
                  </a:lnTo>
                  <a:lnTo>
                    <a:pt x="153" y="262"/>
                  </a:lnTo>
                  <a:lnTo>
                    <a:pt x="150" y="260"/>
                  </a:lnTo>
                  <a:lnTo>
                    <a:pt x="148" y="260"/>
                  </a:lnTo>
                  <a:lnTo>
                    <a:pt x="145" y="257"/>
                  </a:lnTo>
                  <a:lnTo>
                    <a:pt x="145" y="255"/>
                  </a:lnTo>
                  <a:lnTo>
                    <a:pt x="143" y="252"/>
                  </a:lnTo>
                  <a:lnTo>
                    <a:pt x="143" y="252"/>
                  </a:lnTo>
                  <a:lnTo>
                    <a:pt x="142" y="251"/>
                  </a:lnTo>
                  <a:lnTo>
                    <a:pt x="139" y="249"/>
                  </a:lnTo>
                  <a:lnTo>
                    <a:pt x="137" y="249"/>
                  </a:lnTo>
                  <a:lnTo>
                    <a:pt x="135" y="248"/>
                  </a:lnTo>
                  <a:lnTo>
                    <a:pt x="134" y="246"/>
                  </a:lnTo>
                  <a:lnTo>
                    <a:pt x="131" y="244"/>
                  </a:lnTo>
                  <a:lnTo>
                    <a:pt x="129" y="243"/>
                  </a:lnTo>
                  <a:lnTo>
                    <a:pt x="127" y="243"/>
                  </a:lnTo>
                  <a:lnTo>
                    <a:pt x="123" y="241"/>
                  </a:lnTo>
                  <a:lnTo>
                    <a:pt x="121" y="240"/>
                  </a:lnTo>
                  <a:lnTo>
                    <a:pt x="116" y="238"/>
                  </a:lnTo>
                  <a:lnTo>
                    <a:pt x="115" y="237"/>
                  </a:lnTo>
                  <a:lnTo>
                    <a:pt x="110" y="235"/>
                  </a:lnTo>
                  <a:lnTo>
                    <a:pt x="109" y="233"/>
                  </a:lnTo>
                  <a:lnTo>
                    <a:pt x="104" y="230"/>
                  </a:lnTo>
                  <a:lnTo>
                    <a:pt x="101" y="229"/>
                  </a:lnTo>
                  <a:lnTo>
                    <a:pt x="98" y="227"/>
                  </a:lnTo>
                  <a:lnTo>
                    <a:pt x="90" y="224"/>
                  </a:lnTo>
                  <a:lnTo>
                    <a:pt x="88" y="222"/>
                  </a:lnTo>
                  <a:lnTo>
                    <a:pt x="88" y="219"/>
                  </a:lnTo>
                  <a:lnTo>
                    <a:pt x="86" y="219"/>
                  </a:lnTo>
                  <a:lnTo>
                    <a:pt x="83" y="216"/>
                  </a:lnTo>
                  <a:lnTo>
                    <a:pt x="80" y="215"/>
                  </a:lnTo>
                  <a:lnTo>
                    <a:pt x="79" y="211"/>
                  </a:lnTo>
                  <a:lnTo>
                    <a:pt x="77" y="210"/>
                  </a:lnTo>
                  <a:lnTo>
                    <a:pt x="75" y="207"/>
                  </a:lnTo>
                  <a:lnTo>
                    <a:pt x="74" y="205"/>
                  </a:lnTo>
                  <a:lnTo>
                    <a:pt x="72" y="205"/>
                  </a:lnTo>
                  <a:lnTo>
                    <a:pt x="72" y="202"/>
                  </a:lnTo>
                  <a:lnTo>
                    <a:pt x="72" y="200"/>
                  </a:lnTo>
                  <a:lnTo>
                    <a:pt x="72" y="200"/>
                  </a:lnTo>
                  <a:lnTo>
                    <a:pt x="74" y="200"/>
                  </a:lnTo>
                  <a:lnTo>
                    <a:pt x="74" y="196"/>
                  </a:lnTo>
                  <a:lnTo>
                    <a:pt x="74" y="194"/>
                  </a:lnTo>
                  <a:lnTo>
                    <a:pt x="71" y="189"/>
                  </a:lnTo>
                  <a:lnTo>
                    <a:pt x="69" y="188"/>
                  </a:lnTo>
                  <a:lnTo>
                    <a:pt x="69" y="185"/>
                  </a:lnTo>
                  <a:lnTo>
                    <a:pt x="68" y="185"/>
                  </a:lnTo>
                  <a:lnTo>
                    <a:pt x="66" y="181"/>
                  </a:lnTo>
                  <a:lnTo>
                    <a:pt x="64" y="178"/>
                  </a:lnTo>
                  <a:lnTo>
                    <a:pt x="63" y="177"/>
                  </a:lnTo>
                  <a:lnTo>
                    <a:pt x="63" y="175"/>
                  </a:lnTo>
                  <a:lnTo>
                    <a:pt x="61" y="175"/>
                  </a:lnTo>
                  <a:lnTo>
                    <a:pt x="60" y="174"/>
                  </a:lnTo>
                  <a:lnTo>
                    <a:pt x="60" y="172"/>
                  </a:lnTo>
                  <a:lnTo>
                    <a:pt x="60" y="169"/>
                  </a:lnTo>
                  <a:lnTo>
                    <a:pt x="58" y="167"/>
                  </a:lnTo>
                  <a:lnTo>
                    <a:pt x="53" y="163"/>
                  </a:lnTo>
                  <a:lnTo>
                    <a:pt x="53" y="161"/>
                  </a:lnTo>
                  <a:lnTo>
                    <a:pt x="53" y="159"/>
                  </a:lnTo>
                  <a:lnTo>
                    <a:pt x="52" y="156"/>
                  </a:lnTo>
                  <a:lnTo>
                    <a:pt x="47" y="148"/>
                  </a:lnTo>
                  <a:lnTo>
                    <a:pt x="45" y="145"/>
                  </a:lnTo>
                  <a:lnTo>
                    <a:pt x="44" y="142"/>
                  </a:lnTo>
                  <a:lnTo>
                    <a:pt x="42" y="139"/>
                  </a:lnTo>
                  <a:lnTo>
                    <a:pt x="42" y="136"/>
                  </a:lnTo>
                  <a:lnTo>
                    <a:pt x="39" y="133"/>
                  </a:lnTo>
                  <a:lnTo>
                    <a:pt x="39" y="129"/>
                  </a:lnTo>
                  <a:lnTo>
                    <a:pt x="38" y="126"/>
                  </a:lnTo>
                  <a:lnTo>
                    <a:pt x="38" y="125"/>
                  </a:lnTo>
                  <a:lnTo>
                    <a:pt x="34" y="122"/>
                  </a:lnTo>
                  <a:lnTo>
                    <a:pt x="33" y="118"/>
                  </a:lnTo>
                  <a:lnTo>
                    <a:pt x="31" y="115"/>
                  </a:lnTo>
                  <a:lnTo>
                    <a:pt x="30" y="114"/>
                  </a:lnTo>
                  <a:lnTo>
                    <a:pt x="28" y="114"/>
                  </a:lnTo>
                  <a:lnTo>
                    <a:pt x="25" y="107"/>
                  </a:lnTo>
                  <a:lnTo>
                    <a:pt x="25" y="106"/>
                  </a:lnTo>
                  <a:lnTo>
                    <a:pt x="23" y="103"/>
                  </a:lnTo>
                  <a:lnTo>
                    <a:pt x="20" y="100"/>
                  </a:lnTo>
                  <a:lnTo>
                    <a:pt x="19" y="98"/>
                  </a:lnTo>
                  <a:lnTo>
                    <a:pt x="17" y="96"/>
                  </a:lnTo>
                  <a:lnTo>
                    <a:pt x="8" y="90"/>
                  </a:lnTo>
                  <a:lnTo>
                    <a:pt x="4" y="88"/>
                  </a:lnTo>
                  <a:lnTo>
                    <a:pt x="3" y="87"/>
                  </a:lnTo>
                  <a:lnTo>
                    <a:pt x="3" y="85"/>
                  </a:lnTo>
                  <a:lnTo>
                    <a:pt x="3" y="85"/>
                  </a:lnTo>
                  <a:lnTo>
                    <a:pt x="3" y="84"/>
                  </a:lnTo>
                  <a:lnTo>
                    <a:pt x="4" y="84"/>
                  </a:lnTo>
                  <a:lnTo>
                    <a:pt x="6" y="84"/>
                  </a:lnTo>
                  <a:lnTo>
                    <a:pt x="6" y="84"/>
                  </a:lnTo>
                  <a:lnTo>
                    <a:pt x="6" y="81"/>
                  </a:lnTo>
                  <a:lnTo>
                    <a:pt x="6" y="79"/>
                  </a:lnTo>
                  <a:lnTo>
                    <a:pt x="3" y="74"/>
                  </a:lnTo>
                  <a:lnTo>
                    <a:pt x="3" y="74"/>
                  </a:lnTo>
                  <a:lnTo>
                    <a:pt x="3" y="73"/>
                  </a:lnTo>
                  <a:lnTo>
                    <a:pt x="1" y="71"/>
                  </a:lnTo>
                  <a:lnTo>
                    <a:pt x="1" y="68"/>
                  </a:lnTo>
                  <a:lnTo>
                    <a:pt x="0" y="68"/>
                  </a:lnTo>
                  <a:lnTo>
                    <a:pt x="1" y="62"/>
                  </a:lnTo>
                  <a:lnTo>
                    <a:pt x="1" y="62"/>
                  </a:lnTo>
                  <a:lnTo>
                    <a:pt x="6" y="55"/>
                  </a:lnTo>
                  <a:lnTo>
                    <a:pt x="8" y="54"/>
                  </a:lnTo>
                  <a:lnTo>
                    <a:pt x="9" y="52"/>
                  </a:lnTo>
                  <a:lnTo>
                    <a:pt x="12" y="51"/>
                  </a:lnTo>
                  <a:lnTo>
                    <a:pt x="14" y="49"/>
                  </a:lnTo>
                  <a:lnTo>
                    <a:pt x="16" y="49"/>
                  </a:lnTo>
                  <a:lnTo>
                    <a:pt x="16" y="49"/>
                  </a:lnTo>
                  <a:lnTo>
                    <a:pt x="16" y="51"/>
                  </a:lnTo>
                  <a:lnTo>
                    <a:pt x="16" y="51"/>
                  </a:lnTo>
                  <a:lnTo>
                    <a:pt x="16" y="51"/>
                  </a:lnTo>
                  <a:lnTo>
                    <a:pt x="16" y="52"/>
                  </a:lnTo>
                  <a:lnTo>
                    <a:pt x="16" y="52"/>
                  </a:lnTo>
                  <a:lnTo>
                    <a:pt x="16" y="52"/>
                  </a:lnTo>
                  <a:lnTo>
                    <a:pt x="16" y="54"/>
                  </a:lnTo>
                  <a:lnTo>
                    <a:pt x="16" y="54"/>
                  </a:lnTo>
                  <a:lnTo>
                    <a:pt x="16" y="55"/>
                  </a:lnTo>
                  <a:lnTo>
                    <a:pt x="17" y="55"/>
                  </a:lnTo>
                  <a:lnTo>
                    <a:pt x="17" y="57"/>
                  </a:lnTo>
                  <a:lnTo>
                    <a:pt x="16" y="57"/>
                  </a:lnTo>
                  <a:lnTo>
                    <a:pt x="16" y="57"/>
                  </a:lnTo>
                  <a:lnTo>
                    <a:pt x="16" y="59"/>
                  </a:lnTo>
                  <a:lnTo>
                    <a:pt x="14" y="59"/>
                  </a:lnTo>
                  <a:lnTo>
                    <a:pt x="12" y="57"/>
                  </a:lnTo>
                  <a:lnTo>
                    <a:pt x="12" y="59"/>
                  </a:lnTo>
                  <a:lnTo>
                    <a:pt x="12" y="59"/>
                  </a:lnTo>
                  <a:lnTo>
                    <a:pt x="12" y="60"/>
                  </a:lnTo>
                  <a:lnTo>
                    <a:pt x="12" y="60"/>
                  </a:lnTo>
                  <a:lnTo>
                    <a:pt x="12" y="60"/>
                  </a:lnTo>
                  <a:lnTo>
                    <a:pt x="14" y="60"/>
                  </a:lnTo>
                  <a:lnTo>
                    <a:pt x="12" y="63"/>
                  </a:lnTo>
                  <a:lnTo>
                    <a:pt x="12" y="63"/>
                  </a:lnTo>
                  <a:lnTo>
                    <a:pt x="12" y="63"/>
                  </a:lnTo>
                  <a:lnTo>
                    <a:pt x="12" y="65"/>
                  </a:lnTo>
                  <a:lnTo>
                    <a:pt x="14" y="65"/>
                  </a:lnTo>
                  <a:lnTo>
                    <a:pt x="16" y="63"/>
                  </a:lnTo>
                  <a:lnTo>
                    <a:pt x="16" y="63"/>
                  </a:lnTo>
                  <a:lnTo>
                    <a:pt x="17" y="62"/>
                  </a:lnTo>
                  <a:lnTo>
                    <a:pt x="17" y="62"/>
                  </a:lnTo>
                  <a:lnTo>
                    <a:pt x="19" y="62"/>
                  </a:lnTo>
                  <a:lnTo>
                    <a:pt x="20" y="63"/>
                  </a:lnTo>
                  <a:lnTo>
                    <a:pt x="22" y="65"/>
                  </a:lnTo>
                  <a:lnTo>
                    <a:pt x="22" y="65"/>
                  </a:lnTo>
                  <a:lnTo>
                    <a:pt x="23" y="65"/>
                  </a:lnTo>
                  <a:lnTo>
                    <a:pt x="25" y="65"/>
                  </a:lnTo>
                  <a:lnTo>
                    <a:pt x="25" y="65"/>
                  </a:lnTo>
                  <a:lnTo>
                    <a:pt x="27" y="65"/>
                  </a:lnTo>
                  <a:lnTo>
                    <a:pt x="27" y="68"/>
                  </a:lnTo>
                  <a:lnTo>
                    <a:pt x="27" y="68"/>
                  </a:lnTo>
                  <a:lnTo>
                    <a:pt x="28" y="70"/>
                  </a:lnTo>
                  <a:lnTo>
                    <a:pt x="30" y="71"/>
                  </a:lnTo>
                  <a:lnTo>
                    <a:pt x="30" y="71"/>
                  </a:lnTo>
                  <a:lnTo>
                    <a:pt x="31" y="71"/>
                  </a:lnTo>
                  <a:lnTo>
                    <a:pt x="33" y="73"/>
                  </a:lnTo>
                  <a:lnTo>
                    <a:pt x="33" y="71"/>
                  </a:lnTo>
                  <a:lnTo>
                    <a:pt x="34" y="71"/>
                  </a:lnTo>
                  <a:lnTo>
                    <a:pt x="34" y="70"/>
                  </a:lnTo>
                  <a:lnTo>
                    <a:pt x="34" y="70"/>
                  </a:lnTo>
                  <a:lnTo>
                    <a:pt x="34" y="70"/>
                  </a:lnTo>
                  <a:lnTo>
                    <a:pt x="34" y="70"/>
                  </a:lnTo>
                  <a:lnTo>
                    <a:pt x="34" y="68"/>
                  </a:lnTo>
                  <a:lnTo>
                    <a:pt x="36" y="68"/>
                  </a:lnTo>
                  <a:lnTo>
                    <a:pt x="38" y="66"/>
                  </a:lnTo>
                  <a:lnTo>
                    <a:pt x="38" y="66"/>
                  </a:lnTo>
                  <a:lnTo>
                    <a:pt x="39" y="65"/>
                  </a:lnTo>
                  <a:lnTo>
                    <a:pt x="39" y="65"/>
                  </a:lnTo>
                  <a:lnTo>
                    <a:pt x="39" y="63"/>
                  </a:lnTo>
                  <a:lnTo>
                    <a:pt x="38" y="63"/>
                  </a:lnTo>
                  <a:lnTo>
                    <a:pt x="38" y="62"/>
                  </a:lnTo>
                  <a:lnTo>
                    <a:pt x="39" y="62"/>
                  </a:lnTo>
                  <a:lnTo>
                    <a:pt x="39" y="60"/>
                  </a:lnTo>
                  <a:lnTo>
                    <a:pt x="41" y="59"/>
                  </a:lnTo>
                  <a:lnTo>
                    <a:pt x="41" y="57"/>
                  </a:lnTo>
                  <a:lnTo>
                    <a:pt x="41" y="57"/>
                  </a:lnTo>
                  <a:lnTo>
                    <a:pt x="41" y="57"/>
                  </a:lnTo>
                  <a:lnTo>
                    <a:pt x="41" y="55"/>
                  </a:lnTo>
                  <a:lnTo>
                    <a:pt x="42" y="54"/>
                  </a:lnTo>
                  <a:lnTo>
                    <a:pt x="42" y="54"/>
                  </a:lnTo>
                  <a:lnTo>
                    <a:pt x="42" y="54"/>
                  </a:lnTo>
                  <a:lnTo>
                    <a:pt x="42" y="52"/>
                  </a:lnTo>
                  <a:lnTo>
                    <a:pt x="44" y="49"/>
                  </a:lnTo>
                  <a:lnTo>
                    <a:pt x="44" y="49"/>
                  </a:lnTo>
                  <a:lnTo>
                    <a:pt x="44" y="49"/>
                  </a:lnTo>
                  <a:lnTo>
                    <a:pt x="44" y="49"/>
                  </a:lnTo>
                  <a:lnTo>
                    <a:pt x="44" y="49"/>
                  </a:lnTo>
                  <a:lnTo>
                    <a:pt x="45" y="51"/>
                  </a:lnTo>
                  <a:lnTo>
                    <a:pt x="45" y="51"/>
                  </a:lnTo>
                  <a:lnTo>
                    <a:pt x="45" y="51"/>
                  </a:lnTo>
                  <a:lnTo>
                    <a:pt x="45" y="51"/>
                  </a:lnTo>
                  <a:lnTo>
                    <a:pt x="45" y="49"/>
                  </a:lnTo>
                  <a:lnTo>
                    <a:pt x="45" y="49"/>
                  </a:lnTo>
                  <a:lnTo>
                    <a:pt x="45" y="49"/>
                  </a:lnTo>
                  <a:lnTo>
                    <a:pt x="45" y="49"/>
                  </a:lnTo>
                  <a:lnTo>
                    <a:pt x="47" y="48"/>
                  </a:lnTo>
                  <a:lnTo>
                    <a:pt x="47" y="46"/>
                  </a:lnTo>
                  <a:lnTo>
                    <a:pt x="49" y="44"/>
                  </a:lnTo>
                  <a:lnTo>
                    <a:pt x="50" y="43"/>
                  </a:lnTo>
                  <a:lnTo>
                    <a:pt x="53" y="43"/>
                  </a:lnTo>
                  <a:lnTo>
                    <a:pt x="55" y="41"/>
                  </a:lnTo>
                  <a:lnTo>
                    <a:pt x="58" y="41"/>
                  </a:lnTo>
                  <a:lnTo>
                    <a:pt x="60" y="40"/>
                  </a:lnTo>
                  <a:lnTo>
                    <a:pt x="64" y="38"/>
                  </a:lnTo>
                  <a:lnTo>
                    <a:pt x="68" y="36"/>
                  </a:lnTo>
                  <a:lnTo>
                    <a:pt x="69" y="35"/>
                  </a:lnTo>
                  <a:lnTo>
                    <a:pt x="72" y="33"/>
                  </a:lnTo>
                  <a:lnTo>
                    <a:pt x="74" y="32"/>
                  </a:lnTo>
                  <a:lnTo>
                    <a:pt x="75" y="30"/>
                  </a:lnTo>
                  <a:lnTo>
                    <a:pt x="79" y="27"/>
                  </a:lnTo>
                  <a:lnTo>
                    <a:pt x="80" y="25"/>
                  </a:lnTo>
                  <a:lnTo>
                    <a:pt x="82" y="24"/>
                  </a:lnTo>
                  <a:lnTo>
                    <a:pt x="83" y="22"/>
                  </a:lnTo>
                  <a:lnTo>
                    <a:pt x="85" y="19"/>
                  </a:lnTo>
                  <a:lnTo>
                    <a:pt x="85" y="16"/>
                  </a:lnTo>
                  <a:lnTo>
                    <a:pt x="85" y="14"/>
                  </a:lnTo>
                  <a:lnTo>
                    <a:pt x="85" y="13"/>
                  </a:lnTo>
                  <a:lnTo>
                    <a:pt x="86" y="14"/>
                  </a:lnTo>
                  <a:lnTo>
                    <a:pt x="86" y="14"/>
                  </a:lnTo>
                  <a:lnTo>
                    <a:pt x="86" y="14"/>
                  </a:lnTo>
                  <a:lnTo>
                    <a:pt x="88" y="14"/>
                  </a:lnTo>
                  <a:lnTo>
                    <a:pt x="88" y="14"/>
                  </a:lnTo>
                  <a:lnTo>
                    <a:pt x="88" y="11"/>
                  </a:lnTo>
                  <a:lnTo>
                    <a:pt x="88" y="10"/>
                  </a:lnTo>
                  <a:lnTo>
                    <a:pt x="88" y="8"/>
                  </a:lnTo>
                  <a:lnTo>
                    <a:pt x="88" y="8"/>
                  </a:lnTo>
                  <a:lnTo>
                    <a:pt x="86" y="8"/>
                  </a:lnTo>
                  <a:lnTo>
                    <a:pt x="85" y="7"/>
                  </a:lnTo>
                  <a:lnTo>
                    <a:pt x="85" y="5"/>
                  </a:lnTo>
                  <a:lnTo>
                    <a:pt x="85" y="3"/>
                  </a:lnTo>
                  <a:lnTo>
                    <a:pt x="83" y="3"/>
                  </a:lnTo>
                  <a:lnTo>
                    <a:pt x="82" y="2"/>
                  </a:lnTo>
                  <a:lnTo>
                    <a:pt x="82" y="2"/>
                  </a:lnTo>
                  <a:lnTo>
                    <a:pt x="83" y="2"/>
                  </a:lnTo>
                  <a:lnTo>
                    <a:pt x="85" y="2"/>
                  </a:lnTo>
                  <a:lnTo>
                    <a:pt x="86" y="2"/>
                  </a:lnTo>
                  <a:lnTo>
                    <a:pt x="86" y="2"/>
                  </a:lnTo>
                  <a:lnTo>
                    <a:pt x="88" y="2"/>
                  </a:lnTo>
                  <a:lnTo>
                    <a:pt x="88"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11" name="Freeform 179"/>
            <p:cNvSpPr>
              <a:spLocks noEditPoints="1"/>
            </p:cNvSpPr>
            <p:nvPr/>
          </p:nvSpPr>
          <p:spPr bwMode="auto">
            <a:xfrm>
              <a:off x="3425929" y="4146930"/>
              <a:ext cx="163735" cy="66274"/>
            </a:xfrm>
            <a:custGeom>
              <a:avLst/>
              <a:gdLst>
                <a:gd name="T0" fmla="*/ 19 w 84"/>
                <a:gd name="T1" fmla="*/ 31 h 34"/>
                <a:gd name="T2" fmla="*/ 19 w 84"/>
                <a:gd name="T3" fmla="*/ 33 h 34"/>
                <a:gd name="T4" fmla="*/ 16 w 84"/>
                <a:gd name="T5" fmla="*/ 31 h 34"/>
                <a:gd name="T6" fmla="*/ 57 w 84"/>
                <a:gd name="T7" fmla="*/ 20 h 34"/>
                <a:gd name="T8" fmla="*/ 57 w 84"/>
                <a:gd name="T9" fmla="*/ 19 h 34"/>
                <a:gd name="T10" fmla="*/ 60 w 84"/>
                <a:gd name="T11" fmla="*/ 19 h 34"/>
                <a:gd name="T12" fmla="*/ 58 w 84"/>
                <a:gd name="T13" fmla="*/ 19 h 34"/>
                <a:gd name="T14" fmla="*/ 11 w 84"/>
                <a:gd name="T15" fmla="*/ 3 h 34"/>
                <a:gd name="T16" fmla="*/ 10 w 84"/>
                <a:gd name="T17" fmla="*/ 3 h 34"/>
                <a:gd name="T18" fmla="*/ 55 w 84"/>
                <a:gd name="T19" fmla="*/ 1 h 34"/>
                <a:gd name="T20" fmla="*/ 58 w 84"/>
                <a:gd name="T21" fmla="*/ 3 h 34"/>
                <a:gd name="T22" fmla="*/ 74 w 84"/>
                <a:gd name="T23" fmla="*/ 7 h 34"/>
                <a:gd name="T24" fmla="*/ 81 w 84"/>
                <a:gd name="T25" fmla="*/ 15 h 34"/>
                <a:gd name="T26" fmla="*/ 82 w 84"/>
                <a:gd name="T27" fmla="*/ 20 h 34"/>
                <a:gd name="T28" fmla="*/ 84 w 84"/>
                <a:gd name="T29" fmla="*/ 25 h 34"/>
                <a:gd name="T30" fmla="*/ 82 w 84"/>
                <a:gd name="T31" fmla="*/ 28 h 34"/>
                <a:gd name="T32" fmla="*/ 77 w 84"/>
                <a:gd name="T33" fmla="*/ 28 h 34"/>
                <a:gd name="T34" fmla="*/ 76 w 84"/>
                <a:gd name="T35" fmla="*/ 28 h 34"/>
                <a:gd name="T36" fmla="*/ 74 w 84"/>
                <a:gd name="T37" fmla="*/ 31 h 34"/>
                <a:gd name="T38" fmla="*/ 66 w 84"/>
                <a:gd name="T39" fmla="*/ 25 h 34"/>
                <a:gd name="T40" fmla="*/ 68 w 84"/>
                <a:gd name="T41" fmla="*/ 22 h 34"/>
                <a:gd name="T42" fmla="*/ 69 w 84"/>
                <a:gd name="T43" fmla="*/ 19 h 34"/>
                <a:gd name="T44" fmla="*/ 74 w 84"/>
                <a:gd name="T45" fmla="*/ 22 h 34"/>
                <a:gd name="T46" fmla="*/ 71 w 84"/>
                <a:gd name="T47" fmla="*/ 17 h 34"/>
                <a:gd name="T48" fmla="*/ 69 w 84"/>
                <a:gd name="T49" fmla="*/ 17 h 34"/>
                <a:gd name="T50" fmla="*/ 66 w 84"/>
                <a:gd name="T51" fmla="*/ 17 h 34"/>
                <a:gd name="T52" fmla="*/ 66 w 84"/>
                <a:gd name="T53" fmla="*/ 19 h 34"/>
                <a:gd name="T54" fmla="*/ 65 w 84"/>
                <a:gd name="T55" fmla="*/ 14 h 34"/>
                <a:gd name="T56" fmla="*/ 62 w 84"/>
                <a:gd name="T57" fmla="*/ 12 h 34"/>
                <a:gd name="T58" fmla="*/ 54 w 84"/>
                <a:gd name="T59" fmla="*/ 9 h 34"/>
                <a:gd name="T60" fmla="*/ 49 w 84"/>
                <a:gd name="T61" fmla="*/ 11 h 34"/>
                <a:gd name="T62" fmla="*/ 46 w 84"/>
                <a:gd name="T63" fmla="*/ 14 h 34"/>
                <a:gd name="T64" fmla="*/ 38 w 84"/>
                <a:gd name="T65" fmla="*/ 19 h 34"/>
                <a:gd name="T66" fmla="*/ 36 w 84"/>
                <a:gd name="T67" fmla="*/ 22 h 34"/>
                <a:gd name="T68" fmla="*/ 43 w 84"/>
                <a:gd name="T69" fmla="*/ 28 h 34"/>
                <a:gd name="T70" fmla="*/ 41 w 84"/>
                <a:gd name="T71" fmla="*/ 31 h 34"/>
                <a:gd name="T72" fmla="*/ 36 w 84"/>
                <a:gd name="T73" fmla="*/ 34 h 34"/>
                <a:gd name="T74" fmla="*/ 30 w 84"/>
                <a:gd name="T75" fmla="*/ 31 h 34"/>
                <a:gd name="T76" fmla="*/ 27 w 84"/>
                <a:gd name="T77" fmla="*/ 25 h 34"/>
                <a:gd name="T78" fmla="*/ 25 w 84"/>
                <a:gd name="T79" fmla="*/ 28 h 34"/>
                <a:gd name="T80" fmla="*/ 19 w 84"/>
                <a:gd name="T81" fmla="*/ 22 h 34"/>
                <a:gd name="T82" fmla="*/ 13 w 84"/>
                <a:gd name="T83" fmla="*/ 20 h 34"/>
                <a:gd name="T84" fmla="*/ 10 w 84"/>
                <a:gd name="T85" fmla="*/ 20 h 34"/>
                <a:gd name="T86" fmla="*/ 2 w 84"/>
                <a:gd name="T87" fmla="*/ 20 h 34"/>
                <a:gd name="T88" fmla="*/ 2 w 84"/>
                <a:gd name="T89" fmla="*/ 20 h 34"/>
                <a:gd name="T90" fmla="*/ 0 w 84"/>
                <a:gd name="T91" fmla="*/ 19 h 34"/>
                <a:gd name="T92" fmla="*/ 2 w 84"/>
                <a:gd name="T93" fmla="*/ 14 h 34"/>
                <a:gd name="T94" fmla="*/ 3 w 84"/>
                <a:gd name="T95" fmla="*/ 11 h 34"/>
                <a:gd name="T96" fmla="*/ 2 w 84"/>
                <a:gd name="T97" fmla="*/ 7 h 34"/>
                <a:gd name="T98" fmla="*/ 2 w 84"/>
                <a:gd name="T99" fmla="*/ 3 h 34"/>
                <a:gd name="T100" fmla="*/ 3 w 84"/>
                <a:gd name="T101" fmla="*/ 0 h 34"/>
                <a:gd name="T102" fmla="*/ 6 w 84"/>
                <a:gd name="T103" fmla="*/ 1 h 34"/>
                <a:gd name="T104" fmla="*/ 10 w 84"/>
                <a:gd name="T105" fmla="*/ 3 h 34"/>
                <a:gd name="T106" fmla="*/ 11 w 84"/>
                <a:gd name="T107" fmla="*/ 6 h 34"/>
                <a:gd name="T108" fmla="*/ 11 w 84"/>
                <a:gd name="T109" fmla="*/ 7 h 34"/>
                <a:gd name="T110" fmla="*/ 16 w 84"/>
                <a:gd name="T111" fmla="*/ 9 h 34"/>
                <a:gd name="T112" fmla="*/ 16 w 84"/>
                <a:gd name="T113" fmla="*/ 7 h 34"/>
                <a:gd name="T114" fmla="*/ 19 w 84"/>
                <a:gd name="T115" fmla="*/ 9 h 34"/>
                <a:gd name="T116" fmla="*/ 28 w 84"/>
                <a:gd name="T117" fmla="*/ 12 h 34"/>
                <a:gd name="T118" fmla="*/ 41 w 84"/>
                <a:gd name="T119" fmla="*/ 6 h 34"/>
                <a:gd name="T120" fmla="*/ 47 w 84"/>
                <a:gd name="T121"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 h="34">
                  <a:moveTo>
                    <a:pt x="17" y="30"/>
                  </a:moveTo>
                  <a:lnTo>
                    <a:pt x="19" y="30"/>
                  </a:lnTo>
                  <a:lnTo>
                    <a:pt x="19" y="30"/>
                  </a:lnTo>
                  <a:lnTo>
                    <a:pt x="19" y="31"/>
                  </a:lnTo>
                  <a:lnTo>
                    <a:pt x="19" y="31"/>
                  </a:lnTo>
                  <a:lnTo>
                    <a:pt x="21" y="33"/>
                  </a:lnTo>
                  <a:lnTo>
                    <a:pt x="21" y="33"/>
                  </a:lnTo>
                  <a:lnTo>
                    <a:pt x="19" y="33"/>
                  </a:lnTo>
                  <a:lnTo>
                    <a:pt x="17" y="33"/>
                  </a:lnTo>
                  <a:lnTo>
                    <a:pt x="16" y="31"/>
                  </a:lnTo>
                  <a:lnTo>
                    <a:pt x="16" y="31"/>
                  </a:lnTo>
                  <a:lnTo>
                    <a:pt x="16" y="31"/>
                  </a:lnTo>
                  <a:lnTo>
                    <a:pt x="17" y="30"/>
                  </a:lnTo>
                  <a:lnTo>
                    <a:pt x="17" y="30"/>
                  </a:lnTo>
                  <a:close/>
                  <a:moveTo>
                    <a:pt x="57" y="19"/>
                  </a:moveTo>
                  <a:lnTo>
                    <a:pt x="57" y="20"/>
                  </a:lnTo>
                  <a:lnTo>
                    <a:pt x="57" y="20"/>
                  </a:lnTo>
                  <a:lnTo>
                    <a:pt x="55" y="20"/>
                  </a:lnTo>
                  <a:lnTo>
                    <a:pt x="57" y="19"/>
                  </a:lnTo>
                  <a:lnTo>
                    <a:pt x="57" y="19"/>
                  </a:lnTo>
                  <a:close/>
                  <a:moveTo>
                    <a:pt x="60" y="17"/>
                  </a:moveTo>
                  <a:lnTo>
                    <a:pt x="60" y="17"/>
                  </a:lnTo>
                  <a:lnTo>
                    <a:pt x="60" y="19"/>
                  </a:lnTo>
                  <a:lnTo>
                    <a:pt x="60" y="19"/>
                  </a:lnTo>
                  <a:lnTo>
                    <a:pt x="58" y="20"/>
                  </a:lnTo>
                  <a:lnTo>
                    <a:pt x="58" y="20"/>
                  </a:lnTo>
                  <a:lnTo>
                    <a:pt x="58" y="19"/>
                  </a:lnTo>
                  <a:lnTo>
                    <a:pt x="58" y="19"/>
                  </a:lnTo>
                  <a:lnTo>
                    <a:pt x="58" y="17"/>
                  </a:lnTo>
                  <a:lnTo>
                    <a:pt x="58" y="17"/>
                  </a:lnTo>
                  <a:lnTo>
                    <a:pt x="60" y="17"/>
                  </a:lnTo>
                  <a:close/>
                  <a:moveTo>
                    <a:pt x="11" y="3"/>
                  </a:moveTo>
                  <a:lnTo>
                    <a:pt x="11" y="3"/>
                  </a:lnTo>
                  <a:lnTo>
                    <a:pt x="11" y="3"/>
                  </a:lnTo>
                  <a:lnTo>
                    <a:pt x="11" y="4"/>
                  </a:lnTo>
                  <a:lnTo>
                    <a:pt x="10" y="3"/>
                  </a:lnTo>
                  <a:lnTo>
                    <a:pt x="11" y="3"/>
                  </a:lnTo>
                  <a:close/>
                  <a:moveTo>
                    <a:pt x="49" y="0"/>
                  </a:moveTo>
                  <a:lnTo>
                    <a:pt x="52" y="1"/>
                  </a:lnTo>
                  <a:lnTo>
                    <a:pt x="55" y="1"/>
                  </a:lnTo>
                  <a:lnTo>
                    <a:pt x="57" y="1"/>
                  </a:lnTo>
                  <a:lnTo>
                    <a:pt x="57" y="1"/>
                  </a:lnTo>
                  <a:lnTo>
                    <a:pt x="58" y="3"/>
                  </a:lnTo>
                  <a:lnTo>
                    <a:pt x="58" y="3"/>
                  </a:lnTo>
                  <a:lnTo>
                    <a:pt x="62" y="3"/>
                  </a:lnTo>
                  <a:lnTo>
                    <a:pt x="65" y="3"/>
                  </a:lnTo>
                  <a:lnTo>
                    <a:pt x="71" y="6"/>
                  </a:lnTo>
                  <a:lnTo>
                    <a:pt x="74" y="7"/>
                  </a:lnTo>
                  <a:lnTo>
                    <a:pt x="76" y="11"/>
                  </a:lnTo>
                  <a:lnTo>
                    <a:pt x="81" y="14"/>
                  </a:lnTo>
                  <a:lnTo>
                    <a:pt x="81" y="14"/>
                  </a:lnTo>
                  <a:lnTo>
                    <a:pt x="81" y="15"/>
                  </a:lnTo>
                  <a:lnTo>
                    <a:pt x="81" y="15"/>
                  </a:lnTo>
                  <a:lnTo>
                    <a:pt x="81" y="17"/>
                  </a:lnTo>
                  <a:lnTo>
                    <a:pt x="81" y="19"/>
                  </a:lnTo>
                  <a:lnTo>
                    <a:pt x="82" y="20"/>
                  </a:lnTo>
                  <a:lnTo>
                    <a:pt x="82" y="20"/>
                  </a:lnTo>
                  <a:lnTo>
                    <a:pt x="84" y="23"/>
                  </a:lnTo>
                  <a:lnTo>
                    <a:pt x="84" y="23"/>
                  </a:lnTo>
                  <a:lnTo>
                    <a:pt x="84" y="25"/>
                  </a:lnTo>
                  <a:lnTo>
                    <a:pt x="82" y="25"/>
                  </a:lnTo>
                  <a:lnTo>
                    <a:pt x="82" y="26"/>
                  </a:lnTo>
                  <a:lnTo>
                    <a:pt x="82" y="26"/>
                  </a:lnTo>
                  <a:lnTo>
                    <a:pt x="82" y="28"/>
                  </a:lnTo>
                  <a:lnTo>
                    <a:pt x="79" y="30"/>
                  </a:lnTo>
                  <a:lnTo>
                    <a:pt x="79" y="30"/>
                  </a:lnTo>
                  <a:lnTo>
                    <a:pt x="77" y="30"/>
                  </a:lnTo>
                  <a:lnTo>
                    <a:pt x="77" y="28"/>
                  </a:lnTo>
                  <a:lnTo>
                    <a:pt x="76" y="28"/>
                  </a:lnTo>
                  <a:lnTo>
                    <a:pt x="76" y="28"/>
                  </a:lnTo>
                  <a:lnTo>
                    <a:pt x="76" y="28"/>
                  </a:lnTo>
                  <a:lnTo>
                    <a:pt x="76" y="28"/>
                  </a:lnTo>
                  <a:lnTo>
                    <a:pt x="76" y="28"/>
                  </a:lnTo>
                  <a:lnTo>
                    <a:pt x="76" y="30"/>
                  </a:lnTo>
                  <a:lnTo>
                    <a:pt x="76" y="31"/>
                  </a:lnTo>
                  <a:lnTo>
                    <a:pt x="74" y="31"/>
                  </a:lnTo>
                  <a:lnTo>
                    <a:pt x="74" y="34"/>
                  </a:lnTo>
                  <a:lnTo>
                    <a:pt x="73" y="34"/>
                  </a:lnTo>
                  <a:lnTo>
                    <a:pt x="69" y="30"/>
                  </a:lnTo>
                  <a:lnTo>
                    <a:pt x="66" y="25"/>
                  </a:lnTo>
                  <a:lnTo>
                    <a:pt x="66" y="22"/>
                  </a:lnTo>
                  <a:lnTo>
                    <a:pt x="66" y="22"/>
                  </a:lnTo>
                  <a:lnTo>
                    <a:pt x="68" y="22"/>
                  </a:lnTo>
                  <a:lnTo>
                    <a:pt x="68" y="22"/>
                  </a:lnTo>
                  <a:lnTo>
                    <a:pt x="68" y="22"/>
                  </a:lnTo>
                  <a:lnTo>
                    <a:pt x="68" y="20"/>
                  </a:lnTo>
                  <a:lnTo>
                    <a:pt x="69" y="19"/>
                  </a:lnTo>
                  <a:lnTo>
                    <a:pt x="69" y="19"/>
                  </a:lnTo>
                  <a:lnTo>
                    <a:pt x="71" y="19"/>
                  </a:lnTo>
                  <a:lnTo>
                    <a:pt x="71" y="19"/>
                  </a:lnTo>
                  <a:lnTo>
                    <a:pt x="73" y="20"/>
                  </a:lnTo>
                  <a:lnTo>
                    <a:pt x="74" y="22"/>
                  </a:lnTo>
                  <a:lnTo>
                    <a:pt x="76" y="22"/>
                  </a:lnTo>
                  <a:lnTo>
                    <a:pt x="74" y="20"/>
                  </a:lnTo>
                  <a:lnTo>
                    <a:pt x="73" y="19"/>
                  </a:lnTo>
                  <a:lnTo>
                    <a:pt x="71" y="17"/>
                  </a:lnTo>
                  <a:lnTo>
                    <a:pt x="71" y="15"/>
                  </a:lnTo>
                  <a:lnTo>
                    <a:pt x="69" y="17"/>
                  </a:lnTo>
                  <a:lnTo>
                    <a:pt x="69" y="17"/>
                  </a:lnTo>
                  <a:lnTo>
                    <a:pt x="69" y="17"/>
                  </a:lnTo>
                  <a:lnTo>
                    <a:pt x="68" y="17"/>
                  </a:lnTo>
                  <a:lnTo>
                    <a:pt x="68" y="17"/>
                  </a:lnTo>
                  <a:lnTo>
                    <a:pt x="68" y="17"/>
                  </a:lnTo>
                  <a:lnTo>
                    <a:pt x="66" y="17"/>
                  </a:lnTo>
                  <a:lnTo>
                    <a:pt x="66" y="15"/>
                  </a:lnTo>
                  <a:lnTo>
                    <a:pt x="66" y="17"/>
                  </a:lnTo>
                  <a:lnTo>
                    <a:pt x="66" y="17"/>
                  </a:lnTo>
                  <a:lnTo>
                    <a:pt x="66" y="19"/>
                  </a:lnTo>
                  <a:lnTo>
                    <a:pt x="66" y="19"/>
                  </a:lnTo>
                  <a:lnTo>
                    <a:pt x="66" y="17"/>
                  </a:lnTo>
                  <a:lnTo>
                    <a:pt x="65" y="17"/>
                  </a:lnTo>
                  <a:lnTo>
                    <a:pt x="65" y="14"/>
                  </a:lnTo>
                  <a:lnTo>
                    <a:pt x="63" y="14"/>
                  </a:lnTo>
                  <a:lnTo>
                    <a:pt x="63" y="12"/>
                  </a:lnTo>
                  <a:lnTo>
                    <a:pt x="62" y="12"/>
                  </a:lnTo>
                  <a:lnTo>
                    <a:pt x="62" y="12"/>
                  </a:lnTo>
                  <a:lnTo>
                    <a:pt x="60" y="11"/>
                  </a:lnTo>
                  <a:lnTo>
                    <a:pt x="58" y="9"/>
                  </a:lnTo>
                  <a:lnTo>
                    <a:pt x="57" y="9"/>
                  </a:lnTo>
                  <a:lnTo>
                    <a:pt x="54" y="9"/>
                  </a:lnTo>
                  <a:lnTo>
                    <a:pt x="52" y="9"/>
                  </a:lnTo>
                  <a:lnTo>
                    <a:pt x="51" y="9"/>
                  </a:lnTo>
                  <a:lnTo>
                    <a:pt x="49" y="11"/>
                  </a:lnTo>
                  <a:lnTo>
                    <a:pt x="49" y="11"/>
                  </a:lnTo>
                  <a:lnTo>
                    <a:pt x="47" y="11"/>
                  </a:lnTo>
                  <a:lnTo>
                    <a:pt x="47" y="12"/>
                  </a:lnTo>
                  <a:lnTo>
                    <a:pt x="47" y="14"/>
                  </a:lnTo>
                  <a:lnTo>
                    <a:pt x="46" y="14"/>
                  </a:lnTo>
                  <a:lnTo>
                    <a:pt x="47" y="15"/>
                  </a:lnTo>
                  <a:lnTo>
                    <a:pt x="41" y="19"/>
                  </a:lnTo>
                  <a:lnTo>
                    <a:pt x="41" y="19"/>
                  </a:lnTo>
                  <a:lnTo>
                    <a:pt x="38" y="19"/>
                  </a:lnTo>
                  <a:lnTo>
                    <a:pt x="38" y="20"/>
                  </a:lnTo>
                  <a:lnTo>
                    <a:pt x="36" y="20"/>
                  </a:lnTo>
                  <a:lnTo>
                    <a:pt x="36" y="22"/>
                  </a:lnTo>
                  <a:lnTo>
                    <a:pt x="36" y="22"/>
                  </a:lnTo>
                  <a:lnTo>
                    <a:pt x="38" y="23"/>
                  </a:lnTo>
                  <a:lnTo>
                    <a:pt x="38" y="23"/>
                  </a:lnTo>
                  <a:lnTo>
                    <a:pt x="40" y="25"/>
                  </a:lnTo>
                  <a:lnTo>
                    <a:pt x="43" y="28"/>
                  </a:lnTo>
                  <a:lnTo>
                    <a:pt x="43" y="30"/>
                  </a:lnTo>
                  <a:lnTo>
                    <a:pt x="43" y="31"/>
                  </a:lnTo>
                  <a:lnTo>
                    <a:pt x="43" y="31"/>
                  </a:lnTo>
                  <a:lnTo>
                    <a:pt x="41" y="31"/>
                  </a:lnTo>
                  <a:lnTo>
                    <a:pt x="40" y="31"/>
                  </a:lnTo>
                  <a:lnTo>
                    <a:pt x="38" y="33"/>
                  </a:lnTo>
                  <a:lnTo>
                    <a:pt x="38" y="33"/>
                  </a:lnTo>
                  <a:lnTo>
                    <a:pt x="36" y="34"/>
                  </a:lnTo>
                  <a:lnTo>
                    <a:pt x="33" y="34"/>
                  </a:lnTo>
                  <a:lnTo>
                    <a:pt x="32" y="34"/>
                  </a:lnTo>
                  <a:lnTo>
                    <a:pt x="30" y="34"/>
                  </a:lnTo>
                  <a:lnTo>
                    <a:pt x="30" y="31"/>
                  </a:lnTo>
                  <a:lnTo>
                    <a:pt x="28" y="28"/>
                  </a:lnTo>
                  <a:lnTo>
                    <a:pt x="28" y="25"/>
                  </a:lnTo>
                  <a:lnTo>
                    <a:pt x="27" y="25"/>
                  </a:lnTo>
                  <a:lnTo>
                    <a:pt x="27" y="25"/>
                  </a:lnTo>
                  <a:lnTo>
                    <a:pt x="27" y="26"/>
                  </a:lnTo>
                  <a:lnTo>
                    <a:pt x="25" y="28"/>
                  </a:lnTo>
                  <a:lnTo>
                    <a:pt x="25" y="30"/>
                  </a:lnTo>
                  <a:lnTo>
                    <a:pt x="25" y="28"/>
                  </a:lnTo>
                  <a:lnTo>
                    <a:pt x="24" y="28"/>
                  </a:lnTo>
                  <a:lnTo>
                    <a:pt x="22" y="28"/>
                  </a:lnTo>
                  <a:lnTo>
                    <a:pt x="19" y="23"/>
                  </a:lnTo>
                  <a:lnTo>
                    <a:pt x="19" y="22"/>
                  </a:lnTo>
                  <a:lnTo>
                    <a:pt x="19" y="22"/>
                  </a:lnTo>
                  <a:lnTo>
                    <a:pt x="16" y="22"/>
                  </a:lnTo>
                  <a:lnTo>
                    <a:pt x="14" y="20"/>
                  </a:lnTo>
                  <a:lnTo>
                    <a:pt x="13" y="20"/>
                  </a:lnTo>
                  <a:lnTo>
                    <a:pt x="13" y="20"/>
                  </a:lnTo>
                  <a:lnTo>
                    <a:pt x="11" y="20"/>
                  </a:lnTo>
                  <a:lnTo>
                    <a:pt x="11" y="19"/>
                  </a:lnTo>
                  <a:lnTo>
                    <a:pt x="10" y="20"/>
                  </a:lnTo>
                  <a:lnTo>
                    <a:pt x="6" y="19"/>
                  </a:lnTo>
                  <a:lnTo>
                    <a:pt x="5" y="19"/>
                  </a:lnTo>
                  <a:lnTo>
                    <a:pt x="3" y="19"/>
                  </a:lnTo>
                  <a:lnTo>
                    <a:pt x="2" y="20"/>
                  </a:lnTo>
                  <a:lnTo>
                    <a:pt x="2" y="22"/>
                  </a:lnTo>
                  <a:lnTo>
                    <a:pt x="2" y="22"/>
                  </a:lnTo>
                  <a:lnTo>
                    <a:pt x="2" y="22"/>
                  </a:lnTo>
                  <a:lnTo>
                    <a:pt x="2" y="20"/>
                  </a:lnTo>
                  <a:lnTo>
                    <a:pt x="0" y="20"/>
                  </a:lnTo>
                  <a:lnTo>
                    <a:pt x="0" y="19"/>
                  </a:lnTo>
                  <a:lnTo>
                    <a:pt x="0" y="19"/>
                  </a:lnTo>
                  <a:lnTo>
                    <a:pt x="0" y="19"/>
                  </a:lnTo>
                  <a:lnTo>
                    <a:pt x="2" y="17"/>
                  </a:lnTo>
                  <a:lnTo>
                    <a:pt x="2" y="17"/>
                  </a:lnTo>
                  <a:lnTo>
                    <a:pt x="2" y="15"/>
                  </a:lnTo>
                  <a:lnTo>
                    <a:pt x="2" y="14"/>
                  </a:lnTo>
                  <a:lnTo>
                    <a:pt x="2" y="12"/>
                  </a:lnTo>
                  <a:lnTo>
                    <a:pt x="2" y="12"/>
                  </a:lnTo>
                  <a:lnTo>
                    <a:pt x="3" y="11"/>
                  </a:lnTo>
                  <a:lnTo>
                    <a:pt x="3" y="11"/>
                  </a:lnTo>
                  <a:lnTo>
                    <a:pt x="3" y="11"/>
                  </a:lnTo>
                  <a:lnTo>
                    <a:pt x="3" y="9"/>
                  </a:lnTo>
                  <a:lnTo>
                    <a:pt x="3" y="9"/>
                  </a:lnTo>
                  <a:lnTo>
                    <a:pt x="2" y="7"/>
                  </a:lnTo>
                  <a:lnTo>
                    <a:pt x="0" y="7"/>
                  </a:lnTo>
                  <a:lnTo>
                    <a:pt x="0" y="6"/>
                  </a:lnTo>
                  <a:lnTo>
                    <a:pt x="0" y="3"/>
                  </a:lnTo>
                  <a:lnTo>
                    <a:pt x="2" y="3"/>
                  </a:lnTo>
                  <a:lnTo>
                    <a:pt x="2" y="1"/>
                  </a:lnTo>
                  <a:lnTo>
                    <a:pt x="2" y="1"/>
                  </a:lnTo>
                  <a:lnTo>
                    <a:pt x="2" y="1"/>
                  </a:lnTo>
                  <a:lnTo>
                    <a:pt x="3" y="0"/>
                  </a:lnTo>
                  <a:lnTo>
                    <a:pt x="3" y="1"/>
                  </a:lnTo>
                  <a:lnTo>
                    <a:pt x="5" y="1"/>
                  </a:lnTo>
                  <a:lnTo>
                    <a:pt x="5" y="1"/>
                  </a:lnTo>
                  <a:lnTo>
                    <a:pt x="6" y="1"/>
                  </a:lnTo>
                  <a:lnTo>
                    <a:pt x="6" y="1"/>
                  </a:lnTo>
                  <a:lnTo>
                    <a:pt x="6" y="1"/>
                  </a:lnTo>
                  <a:lnTo>
                    <a:pt x="6" y="1"/>
                  </a:lnTo>
                  <a:lnTo>
                    <a:pt x="10" y="3"/>
                  </a:lnTo>
                  <a:lnTo>
                    <a:pt x="10" y="3"/>
                  </a:lnTo>
                  <a:lnTo>
                    <a:pt x="10" y="4"/>
                  </a:lnTo>
                  <a:lnTo>
                    <a:pt x="10" y="6"/>
                  </a:lnTo>
                  <a:lnTo>
                    <a:pt x="11" y="6"/>
                  </a:lnTo>
                  <a:lnTo>
                    <a:pt x="11" y="6"/>
                  </a:lnTo>
                  <a:lnTo>
                    <a:pt x="11" y="6"/>
                  </a:lnTo>
                  <a:lnTo>
                    <a:pt x="11" y="6"/>
                  </a:lnTo>
                  <a:lnTo>
                    <a:pt x="11" y="7"/>
                  </a:lnTo>
                  <a:lnTo>
                    <a:pt x="11" y="9"/>
                  </a:lnTo>
                  <a:lnTo>
                    <a:pt x="13" y="9"/>
                  </a:lnTo>
                  <a:lnTo>
                    <a:pt x="13" y="9"/>
                  </a:lnTo>
                  <a:lnTo>
                    <a:pt x="16" y="9"/>
                  </a:lnTo>
                  <a:lnTo>
                    <a:pt x="17" y="9"/>
                  </a:lnTo>
                  <a:lnTo>
                    <a:pt x="17" y="9"/>
                  </a:lnTo>
                  <a:lnTo>
                    <a:pt x="17" y="7"/>
                  </a:lnTo>
                  <a:lnTo>
                    <a:pt x="16" y="7"/>
                  </a:lnTo>
                  <a:lnTo>
                    <a:pt x="16" y="7"/>
                  </a:lnTo>
                  <a:lnTo>
                    <a:pt x="16" y="7"/>
                  </a:lnTo>
                  <a:lnTo>
                    <a:pt x="17" y="7"/>
                  </a:lnTo>
                  <a:lnTo>
                    <a:pt x="19" y="9"/>
                  </a:lnTo>
                  <a:lnTo>
                    <a:pt x="21" y="11"/>
                  </a:lnTo>
                  <a:lnTo>
                    <a:pt x="24" y="12"/>
                  </a:lnTo>
                  <a:lnTo>
                    <a:pt x="25" y="12"/>
                  </a:lnTo>
                  <a:lnTo>
                    <a:pt x="28" y="12"/>
                  </a:lnTo>
                  <a:lnTo>
                    <a:pt x="32" y="11"/>
                  </a:lnTo>
                  <a:lnTo>
                    <a:pt x="33" y="9"/>
                  </a:lnTo>
                  <a:lnTo>
                    <a:pt x="35" y="7"/>
                  </a:lnTo>
                  <a:lnTo>
                    <a:pt x="41" y="6"/>
                  </a:lnTo>
                  <a:lnTo>
                    <a:pt x="44" y="4"/>
                  </a:lnTo>
                  <a:lnTo>
                    <a:pt x="44" y="4"/>
                  </a:lnTo>
                  <a:lnTo>
                    <a:pt x="46" y="3"/>
                  </a:lnTo>
                  <a:lnTo>
                    <a:pt x="47" y="1"/>
                  </a:lnTo>
                  <a:lnTo>
                    <a:pt x="49" y="1"/>
                  </a:lnTo>
                  <a:lnTo>
                    <a:pt x="4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12" name="Freeform 180"/>
            <p:cNvSpPr>
              <a:spLocks noEditPoints="1"/>
            </p:cNvSpPr>
            <p:nvPr/>
          </p:nvSpPr>
          <p:spPr bwMode="auto">
            <a:xfrm>
              <a:off x="7228859" y="3661574"/>
              <a:ext cx="220263" cy="284586"/>
            </a:xfrm>
            <a:custGeom>
              <a:avLst/>
              <a:gdLst>
                <a:gd name="T0" fmla="*/ 99 w 113"/>
                <a:gd name="T1" fmla="*/ 93 h 146"/>
                <a:gd name="T2" fmla="*/ 96 w 113"/>
                <a:gd name="T3" fmla="*/ 91 h 146"/>
                <a:gd name="T4" fmla="*/ 66 w 113"/>
                <a:gd name="T5" fmla="*/ 25 h 146"/>
                <a:gd name="T6" fmla="*/ 74 w 113"/>
                <a:gd name="T7" fmla="*/ 36 h 146"/>
                <a:gd name="T8" fmla="*/ 90 w 113"/>
                <a:gd name="T9" fmla="*/ 41 h 146"/>
                <a:gd name="T10" fmla="*/ 96 w 113"/>
                <a:gd name="T11" fmla="*/ 41 h 146"/>
                <a:gd name="T12" fmla="*/ 102 w 113"/>
                <a:gd name="T13" fmla="*/ 49 h 146"/>
                <a:gd name="T14" fmla="*/ 108 w 113"/>
                <a:gd name="T15" fmla="*/ 56 h 146"/>
                <a:gd name="T16" fmla="*/ 113 w 113"/>
                <a:gd name="T17" fmla="*/ 60 h 146"/>
                <a:gd name="T18" fmla="*/ 112 w 113"/>
                <a:gd name="T19" fmla="*/ 67 h 146"/>
                <a:gd name="T20" fmla="*/ 102 w 113"/>
                <a:gd name="T21" fmla="*/ 77 h 146"/>
                <a:gd name="T22" fmla="*/ 94 w 113"/>
                <a:gd name="T23" fmla="*/ 91 h 146"/>
                <a:gd name="T24" fmla="*/ 91 w 113"/>
                <a:gd name="T25" fmla="*/ 89 h 146"/>
                <a:gd name="T26" fmla="*/ 86 w 113"/>
                <a:gd name="T27" fmla="*/ 91 h 146"/>
                <a:gd name="T28" fmla="*/ 83 w 113"/>
                <a:gd name="T29" fmla="*/ 99 h 146"/>
                <a:gd name="T30" fmla="*/ 83 w 113"/>
                <a:gd name="T31" fmla="*/ 108 h 146"/>
                <a:gd name="T32" fmla="*/ 83 w 113"/>
                <a:gd name="T33" fmla="*/ 112 h 146"/>
                <a:gd name="T34" fmla="*/ 71 w 113"/>
                <a:gd name="T35" fmla="*/ 115 h 146"/>
                <a:gd name="T36" fmla="*/ 63 w 113"/>
                <a:gd name="T37" fmla="*/ 127 h 146"/>
                <a:gd name="T38" fmla="*/ 47 w 113"/>
                <a:gd name="T39" fmla="*/ 132 h 146"/>
                <a:gd name="T40" fmla="*/ 49 w 113"/>
                <a:gd name="T41" fmla="*/ 137 h 146"/>
                <a:gd name="T42" fmla="*/ 39 w 113"/>
                <a:gd name="T43" fmla="*/ 141 h 146"/>
                <a:gd name="T44" fmla="*/ 28 w 113"/>
                <a:gd name="T45" fmla="*/ 143 h 146"/>
                <a:gd name="T46" fmla="*/ 15 w 113"/>
                <a:gd name="T47" fmla="*/ 146 h 146"/>
                <a:gd name="T48" fmla="*/ 12 w 113"/>
                <a:gd name="T49" fmla="*/ 138 h 146"/>
                <a:gd name="T50" fmla="*/ 9 w 113"/>
                <a:gd name="T51" fmla="*/ 134 h 146"/>
                <a:gd name="T52" fmla="*/ 8 w 113"/>
                <a:gd name="T53" fmla="*/ 127 h 146"/>
                <a:gd name="T54" fmla="*/ 4 w 113"/>
                <a:gd name="T55" fmla="*/ 123 h 146"/>
                <a:gd name="T56" fmla="*/ 3 w 113"/>
                <a:gd name="T57" fmla="*/ 116 h 146"/>
                <a:gd name="T58" fmla="*/ 3 w 113"/>
                <a:gd name="T59" fmla="*/ 112 h 146"/>
                <a:gd name="T60" fmla="*/ 12 w 113"/>
                <a:gd name="T61" fmla="*/ 107 h 146"/>
                <a:gd name="T62" fmla="*/ 22 w 113"/>
                <a:gd name="T63" fmla="*/ 104 h 146"/>
                <a:gd name="T64" fmla="*/ 33 w 113"/>
                <a:gd name="T65" fmla="*/ 101 h 146"/>
                <a:gd name="T66" fmla="*/ 42 w 113"/>
                <a:gd name="T67" fmla="*/ 97 h 146"/>
                <a:gd name="T68" fmla="*/ 45 w 113"/>
                <a:gd name="T69" fmla="*/ 91 h 146"/>
                <a:gd name="T70" fmla="*/ 47 w 113"/>
                <a:gd name="T71" fmla="*/ 85 h 146"/>
                <a:gd name="T72" fmla="*/ 50 w 113"/>
                <a:gd name="T73" fmla="*/ 78 h 146"/>
                <a:gd name="T74" fmla="*/ 52 w 113"/>
                <a:gd name="T75" fmla="*/ 71 h 146"/>
                <a:gd name="T76" fmla="*/ 52 w 113"/>
                <a:gd name="T77" fmla="*/ 64 h 146"/>
                <a:gd name="T78" fmla="*/ 47 w 113"/>
                <a:gd name="T79" fmla="*/ 58 h 146"/>
                <a:gd name="T80" fmla="*/ 47 w 113"/>
                <a:gd name="T81" fmla="*/ 50 h 146"/>
                <a:gd name="T82" fmla="*/ 50 w 113"/>
                <a:gd name="T83" fmla="*/ 41 h 146"/>
                <a:gd name="T84" fmla="*/ 52 w 113"/>
                <a:gd name="T85" fmla="*/ 37 h 146"/>
                <a:gd name="T86" fmla="*/ 55 w 113"/>
                <a:gd name="T87" fmla="*/ 36 h 146"/>
                <a:gd name="T88" fmla="*/ 58 w 113"/>
                <a:gd name="T89" fmla="*/ 34 h 146"/>
                <a:gd name="T90" fmla="*/ 55 w 113"/>
                <a:gd name="T91" fmla="*/ 31 h 146"/>
                <a:gd name="T92" fmla="*/ 55 w 113"/>
                <a:gd name="T93" fmla="*/ 28 h 146"/>
                <a:gd name="T94" fmla="*/ 55 w 113"/>
                <a:gd name="T95" fmla="*/ 23 h 146"/>
                <a:gd name="T96" fmla="*/ 58 w 113"/>
                <a:gd name="T97" fmla="*/ 22 h 146"/>
                <a:gd name="T98" fmla="*/ 58 w 113"/>
                <a:gd name="T99" fmla="*/ 23 h 146"/>
                <a:gd name="T100" fmla="*/ 60 w 113"/>
                <a:gd name="T101" fmla="*/ 25 h 146"/>
                <a:gd name="T102" fmla="*/ 63 w 113"/>
                <a:gd name="T103" fmla="*/ 22 h 146"/>
                <a:gd name="T104" fmla="*/ 63 w 113"/>
                <a:gd name="T105" fmla="*/ 17 h 146"/>
                <a:gd name="T106" fmla="*/ 61 w 113"/>
                <a:gd name="T107" fmla="*/ 17 h 146"/>
                <a:gd name="T108" fmla="*/ 64 w 113"/>
                <a:gd name="T109" fmla="*/ 0 h 146"/>
                <a:gd name="T110" fmla="*/ 64 w 113"/>
                <a:gd name="T111" fmla="*/ 9 h 146"/>
                <a:gd name="T112" fmla="*/ 63 w 113"/>
                <a:gd name="T113" fmla="*/ 11 h 146"/>
                <a:gd name="T114" fmla="*/ 61 w 113"/>
                <a:gd name="T115" fmla="*/ 9 h 146"/>
                <a:gd name="T116" fmla="*/ 60 w 113"/>
                <a:gd name="T117" fmla="*/ 4 h 146"/>
                <a:gd name="T118" fmla="*/ 61 w 113"/>
                <a:gd name="T119" fmla="*/ 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3" h="146">
                  <a:moveTo>
                    <a:pt x="101" y="86"/>
                  </a:moveTo>
                  <a:lnTo>
                    <a:pt x="101" y="89"/>
                  </a:lnTo>
                  <a:lnTo>
                    <a:pt x="99" y="89"/>
                  </a:lnTo>
                  <a:lnTo>
                    <a:pt x="99" y="93"/>
                  </a:lnTo>
                  <a:lnTo>
                    <a:pt x="97" y="93"/>
                  </a:lnTo>
                  <a:lnTo>
                    <a:pt x="97" y="94"/>
                  </a:lnTo>
                  <a:lnTo>
                    <a:pt x="96" y="93"/>
                  </a:lnTo>
                  <a:lnTo>
                    <a:pt x="96" y="91"/>
                  </a:lnTo>
                  <a:lnTo>
                    <a:pt x="99" y="89"/>
                  </a:lnTo>
                  <a:lnTo>
                    <a:pt x="101" y="86"/>
                  </a:lnTo>
                  <a:close/>
                  <a:moveTo>
                    <a:pt x="64" y="22"/>
                  </a:moveTo>
                  <a:lnTo>
                    <a:pt x="66" y="25"/>
                  </a:lnTo>
                  <a:lnTo>
                    <a:pt x="67" y="30"/>
                  </a:lnTo>
                  <a:lnTo>
                    <a:pt x="69" y="31"/>
                  </a:lnTo>
                  <a:lnTo>
                    <a:pt x="72" y="34"/>
                  </a:lnTo>
                  <a:lnTo>
                    <a:pt x="74" y="36"/>
                  </a:lnTo>
                  <a:lnTo>
                    <a:pt x="75" y="37"/>
                  </a:lnTo>
                  <a:lnTo>
                    <a:pt x="82" y="39"/>
                  </a:lnTo>
                  <a:lnTo>
                    <a:pt x="85" y="41"/>
                  </a:lnTo>
                  <a:lnTo>
                    <a:pt x="90" y="41"/>
                  </a:lnTo>
                  <a:lnTo>
                    <a:pt x="91" y="41"/>
                  </a:lnTo>
                  <a:lnTo>
                    <a:pt x="93" y="41"/>
                  </a:lnTo>
                  <a:lnTo>
                    <a:pt x="94" y="41"/>
                  </a:lnTo>
                  <a:lnTo>
                    <a:pt x="96" y="41"/>
                  </a:lnTo>
                  <a:lnTo>
                    <a:pt x="99" y="44"/>
                  </a:lnTo>
                  <a:lnTo>
                    <a:pt x="99" y="45"/>
                  </a:lnTo>
                  <a:lnTo>
                    <a:pt x="101" y="47"/>
                  </a:lnTo>
                  <a:lnTo>
                    <a:pt x="102" y="49"/>
                  </a:lnTo>
                  <a:lnTo>
                    <a:pt x="102" y="50"/>
                  </a:lnTo>
                  <a:lnTo>
                    <a:pt x="104" y="52"/>
                  </a:lnTo>
                  <a:lnTo>
                    <a:pt x="107" y="55"/>
                  </a:lnTo>
                  <a:lnTo>
                    <a:pt x="108" y="56"/>
                  </a:lnTo>
                  <a:lnTo>
                    <a:pt x="110" y="58"/>
                  </a:lnTo>
                  <a:lnTo>
                    <a:pt x="112" y="58"/>
                  </a:lnTo>
                  <a:lnTo>
                    <a:pt x="113" y="60"/>
                  </a:lnTo>
                  <a:lnTo>
                    <a:pt x="113" y="60"/>
                  </a:lnTo>
                  <a:lnTo>
                    <a:pt x="113" y="61"/>
                  </a:lnTo>
                  <a:lnTo>
                    <a:pt x="113" y="63"/>
                  </a:lnTo>
                  <a:lnTo>
                    <a:pt x="112" y="66"/>
                  </a:lnTo>
                  <a:lnTo>
                    <a:pt x="112" y="67"/>
                  </a:lnTo>
                  <a:lnTo>
                    <a:pt x="108" y="69"/>
                  </a:lnTo>
                  <a:lnTo>
                    <a:pt x="107" y="74"/>
                  </a:lnTo>
                  <a:lnTo>
                    <a:pt x="105" y="75"/>
                  </a:lnTo>
                  <a:lnTo>
                    <a:pt x="102" y="77"/>
                  </a:lnTo>
                  <a:lnTo>
                    <a:pt x="101" y="80"/>
                  </a:lnTo>
                  <a:lnTo>
                    <a:pt x="97" y="85"/>
                  </a:lnTo>
                  <a:lnTo>
                    <a:pt x="94" y="89"/>
                  </a:lnTo>
                  <a:lnTo>
                    <a:pt x="94" y="91"/>
                  </a:lnTo>
                  <a:lnTo>
                    <a:pt x="93" y="91"/>
                  </a:lnTo>
                  <a:lnTo>
                    <a:pt x="91" y="91"/>
                  </a:lnTo>
                  <a:lnTo>
                    <a:pt x="90" y="89"/>
                  </a:lnTo>
                  <a:lnTo>
                    <a:pt x="91" y="89"/>
                  </a:lnTo>
                  <a:lnTo>
                    <a:pt x="91" y="88"/>
                  </a:lnTo>
                  <a:lnTo>
                    <a:pt x="90" y="88"/>
                  </a:lnTo>
                  <a:lnTo>
                    <a:pt x="88" y="88"/>
                  </a:lnTo>
                  <a:lnTo>
                    <a:pt x="86" y="91"/>
                  </a:lnTo>
                  <a:lnTo>
                    <a:pt x="85" y="93"/>
                  </a:lnTo>
                  <a:lnTo>
                    <a:pt x="85" y="94"/>
                  </a:lnTo>
                  <a:lnTo>
                    <a:pt x="85" y="97"/>
                  </a:lnTo>
                  <a:lnTo>
                    <a:pt x="83" y="99"/>
                  </a:lnTo>
                  <a:lnTo>
                    <a:pt x="83" y="102"/>
                  </a:lnTo>
                  <a:lnTo>
                    <a:pt x="83" y="102"/>
                  </a:lnTo>
                  <a:lnTo>
                    <a:pt x="83" y="105"/>
                  </a:lnTo>
                  <a:lnTo>
                    <a:pt x="83" y="108"/>
                  </a:lnTo>
                  <a:lnTo>
                    <a:pt x="85" y="110"/>
                  </a:lnTo>
                  <a:lnTo>
                    <a:pt x="85" y="112"/>
                  </a:lnTo>
                  <a:lnTo>
                    <a:pt x="83" y="112"/>
                  </a:lnTo>
                  <a:lnTo>
                    <a:pt x="83" y="112"/>
                  </a:lnTo>
                  <a:lnTo>
                    <a:pt x="78" y="112"/>
                  </a:lnTo>
                  <a:lnTo>
                    <a:pt x="75" y="113"/>
                  </a:lnTo>
                  <a:lnTo>
                    <a:pt x="72" y="115"/>
                  </a:lnTo>
                  <a:lnTo>
                    <a:pt x="71" y="115"/>
                  </a:lnTo>
                  <a:lnTo>
                    <a:pt x="67" y="118"/>
                  </a:lnTo>
                  <a:lnTo>
                    <a:pt x="66" y="124"/>
                  </a:lnTo>
                  <a:lnTo>
                    <a:pt x="64" y="126"/>
                  </a:lnTo>
                  <a:lnTo>
                    <a:pt x="63" y="127"/>
                  </a:lnTo>
                  <a:lnTo>
                    <a:pt x="58" y="127"/>
                  </a:lnTo>
                  <a:lnTo>
                    <a:pt x="53" y="127"/>
                  </a:lnTo>
                  <a:lnTo>
                    <a:pt x="50" y="129"/>
                  </a:lnTo>
                  <a:lnTo>
                    <a:pt x="47" y="132"/>
                  </a:lnTo>
                  <a:lnTo>
                    <a:pt x="47" y="134"/>
                  </a:lnTo>
                  <a:lnTo>
                    <a:pt x="49" y="135"/>
                  </a:lnTo>
                  <a:lnTo>
                    <a:pt x="49" y="135"/>
                  </a:lnTo>
                  <a:lnTo>
                    <a:pt x="49" y="137"/>
                  </a:lnTo>
                  <a:lnTo>
                    <a:pt x="47" y="138"/>
                  </a:lnTo>
                  <a:lnTo>
                    <a:pt x="45" y="140"/>
                  </a:lnTo>
                  <a:lnTo>
                    <a:pt x="41" y="141"/>
                  </a:lnTo>
                  <a:lnTo>
                    <a:pt x="39" y="141"/>
                  </a:lnTo>
                  <a:lnTo>
                    <a:pt x="37" y="140"/>
                  </a:lnTo>
                  <a:lnTo>
                    <a:pt x="34" y="140"/>
                  </a:lnTo>
                  <a:lnTo>
                    <a:pt x="30" y="141"/>
                  </a:lnTo>
                  <a:lnTo>
                    <a:pt x="28" y="143"/>
                  </a:lnTo>
                  <a:lnTo>
                    <a:pt x="26" y="143"/>
                  </a:lnTo>
                  <a:lnTo>
                    <a:pt x="23" y="145"/>
                  </a:lnTo>
                  <a:lnTo>
                    <a:pt x="19" y="145"/>
                  </a:lnTo>
                  <a:lnTo>
                    <a:pt x="15" y="146"/>
                  </a:lnTo>
                  <a:lnTo>
                    <a:pt x="15" y="145"/>
                  </a:lnTo>
                  <a:lnTo>
                    <a:pt x="14" y="143"/>
                  </a:lnTo>
                  <a:lnTo>
                    <a:pt x="14" y="140"/>
                  </a:lnTo>
                  <a:lnTo>
                    <a:pt x="12" y="138"/>
                  </a:lnTo>
                  <a:lnTo>
                    <a:pt x="12" y="137"/>
                  </a:lnTo>
                  <a:lnTo>
                    <a:pt x="11" y="137"/>
                  </a:lnTo>
                  <a:lnTo>
                    <a:pt x="11" y="135"/>
                  </a:lnTo>
                  <a:lnTo>
                    <a:pt x="9" y="134"/>
                  </a:lnTo>
                  <a:lnTo>
                    <a:pt x="9" y="132"/>
                  </a:lnTo>
                  <a:lnTo>
                    <a:pt x="9" y="130"/>
                  </a:lnTo>
                  <a:lnTo>
                    <a:pt x="8" y="129"/>
                  </a:lnTo>
                  <a:lnTo>
                    <a:pt x="8" y="127"/>
                  </a:lnTo>
                  <a:lnTo>
                    <a:pt x="6" y="126"/>
                  </a:lnTo>
                  <a:lnTo>
                    <a:pt x="6" y="124"/>
                  </a:lnTo>
                  <a:lnTo>
                    <a:pt x="6" y="123"/>
                  </a:lnTo>
                  <a:lnTo>
                    <a:pt x="4" y="123"/>
                  </a:lnTo>
                  <a:lnTo>
                    <a:pt x="4" y="121"/>
                  </a:lnTo>
                  <a:lnTo>
                    <a:pt x="3" y="119"/>
                  </a:lnTo>
                  <a:lnTo>
                    <a:pt x="3" y="118"/>
                  </a:lnTo>
                  <a:lnTo>
                    <a:pt x="3" y="116"/>
                  </a:lnTo>
                  <a:lnTo>
                    <a:pt x="1" y="115"/>
                  </a:lnTo>
                  <a:lnTo>
                    <a:pt x="1" y="113"/>
                  </a:lnTo>
                  <a:lnTo>
                    <a:pt x="0" y="112"/>
                  </a:lnTo>
                  <a:lnTo>
                    <a:pt x="3" y="112"/>
                  </a:lnTo>
                  <a:lnTo>
                    <a:pt x="4" y="110"/>
                  </a:lnTo>
                  <a:lnTo>
                    <a:pt x="8" y="108"/>
                  </a:lnTo>
                  <a:lnTo>
                    <a:pt x="9" y="108"/>
                  </a:lnTo>
                  <a:lnTo>
                    <a:pt x="12" y="107"/>
                  </a:lnTo>
                  <a:lnTo>
                    <a:pt x="14" y="107"/>
                  </a:lnTo>
                  <a:lnTo>
                    <a:pt x="17" y="105"/>
                  </a:lnTo>
                  <a:lnTo>
                    <a:pt x="20" y="105"/>
                  </a:lnTo>
                  <a:lnTo>
                    <a:pt x="22" y="104"/>
                  </a:lnTo>
                  <a:lnTo>
                    <a:pt x="25" y="104"/>
                  </a:lnTo>
                  <a:lnTo>
                    <a:pt x="26" y="102"/>
                  </a:lnTo>
                  <a:lnTo>
                    <a:pt x="30" y="102"/>
                  </a:lnTo>
                  <a:lnTo>
                    <a:pt x="33" y="101"/>
                  </a:lnTo>
                  <a:lnTo>
                    <a:pt x="34" y="99"/>
                  </a:lnTo>
                  <a:lnTo>
                    <a:pt x="37" y="99"/>
                  </a:lnTo>
                  <a:lnTo>
                    <a:pt x="39" y="97"/>
                  </a:lnTo>
                  <a:lnTo>
                    <a:pt x="42" y="97"/>
                  </a:lnTo>
                  <a:lnTo>
                    <a:pt x="44" y="96"/>
                  </a:lnTo>
                  <a:lnTo>
                    <a:pt x="44" y="94"/>
                  </a:lnTo>
                  <a:lnTo>
                    <a:pt x="45" y="93"/>
                  </a:lnTo>
                  <a:lnTo>
                    <a:pt x="45" y="91"/>
                  </a:lnTo>
                  <a:lnTo>
                    <a:pt x="45" y="89"/>
                  </a:lnTo>
                  <a:lnTo>
                    <a:pt x="47" y="88"/>
                  </a:lnTo>
                  <a:lnTo>
                    <a:pt x="47" y="86"/>
                  </a:lnTo>
                  <a:lnTo>
                    <a:pt x="47" y="85"/>
                  </a:lnTo>
                  <a:lnTo>
                    <a:pt x="49" y="83"/>
                  </a:lnTo>
                  <a:lnTo>
                    <a:pt x="49" y="82"/>
                  </a:lnTo>
                  <a:lnTo>
                    <a:pt x="49" y="80"/>
                  </a:lnTo>
                  <a:lnTo>
                    <a:pt x="50" y="78"/>
                  </a:lnTo>
                  <a:lnTo>
                    <a:pt x="50" y="77"/>
                  </a:lnTo>
                  <a:lnTo>
                    <a:pt x="50" y="75"/>
                  </a:lnTo>
                  <a:lnTo>
                    <a:pt x="52" y="74"/>
                  </a:lnTo>
                  <a:lnTo>
                    <a:pt x="52" y="71"/>
                  </a:lnTo>
                  <a:lnTo>
                    <a:pt x="52" y="69"/>
                  </a:lnTo>
                  <a:lnTo>
                    <a:pt x="53" y="67"/>
                  </a:lnTo>
                  <a:lnTo>
                    <a:pt x="53" y="66"/>
                  </a:lnTo>
                  <a:lnTo>
                    <a:pt x="52" y="64"/>
                  </a:lnTo>
                  <a:lnTo>
                    <a:pt x="52" y="63"/>
                  </a:lnTo>
                  <a:lnTo>
                    <a:pt x="50" y="61"/>
                  </a:lnTo>
                  <a:lnTo>
                    <a:pt x="49" y="60"/>
                  </a:lnTo>
                  <a:lnTo>
                    <a:pt x="47" y="58"/>
                  </a:lnTo>
                  <a:lnTo>
                    <a:pt x="47" y="56"/>
                  </a:lnTo>
                  <a:lnTo>
                    <a:pt x="47" y="53"/>
                  </a:lnTo>
                  <a:lnTo>
                    <a:pt x="47" y="53"/>
                  </a:lnTo>
                  <a:lnTo>
                    <a:pt x="47" y="50"/>
                  </a:lnTo>
                  <a:lnTo>
                    <a:pt x="47" y="49"/>
                  </a:lnTo>
                  <a:lnTo>
                    <a:pt x="49" y="45"/>
                  </a:lnTo>
                  <a:lnTo>
                    <a:pt x="50" y="44"/>
                  </a:lnTo>
                  <a:lnTo>
                    <a:pt x="50" y="41"/>
                  </a:lnTo>
                  <a:lnTo>
                    <a:pt x="52" y="41"/>
                  </a:lnTo>
                  <a:lnTo>
                    <a:pt x="52" y="39"/>
                  </a:lnTo>
                  <a:lnTo>
                    <a:pt x="52" y="37"/>
                  </a:lnTo>
                  <a:lnTo>
                    <a:pt x="52" y="37"/>
                  </a:lnTo>
                  <a:lnTo>
                    <a:pt x="50" y="37"/>
                  </a:lnTo>
                  <a:lnTo>
                    <a:pt x="52" y="36"/>
                  </a:lnTo>
                  <a:lnTo>
                    <a:pt x="53" y="36"/>
                  </a:lnTo>
                  <a:lnTo>
                    <a:pt x="55" y="36"/>
                  </a:lnTo>
                  <a:lnTo>
                    <a:pt x="56" y="36"/>
                  </a:lnTo>
                  <a:lnTo>
                    <a:pt x="58" y="36"/>
                  </a:lnTo>
                  <a:lnTo>
                    <a:pt x="58" y="34"/>
                  </a:lnTo>
                  <a:lnTo>
                    <a:pt x="58" y="34"/>
                  </a:lnTo>
                  <a:lnTo>
                    <a:pt x="58" y="33"/>
                  </a:lnTo>
                  <a:lnTo>
                    <a:pt x="55" y="33"/>
                  </a:lnTo>
                  <a:lnTo>
                    <a:pt x="55" y="33"/>
                  </a:lnTo>
                  <a:lnTo>
                    <a:pt x="55" y="31"/>
                  </a:lnTo>
                  <a:lnTo>
                    <a:pt x="55" y="30"/>
                  </a:lnTo>
                  <a:lnTo>
                    <a:pt x="55" y="30"/>
                  </a:lnTo>
                  <a:lnTo>
                    <a:pt x="55" y="28"/>
                  </a:lnTo>
                  <a:lnTo>
                    <a:pt x="55" y="28"/>
                  </a:lnTo>
                  <a:lnTo>
                    <a:pt x="55" y="26"/>
                  </a:lnTo>
                  <a:lnTo>
                    <a:pt x="55" y="26"/>
                  </a:lnTo>
                  <a:lnTo>
                    <a:pt x="55" y="25"/>
                  </a:lnTo>
                  <a:lnTo>
                    <a:pt x="55" y="23"/>
                  </a:lnTo>
                  <a:lnTo>
                    <a:pt x="56" y="22"/>
                  </a:lnTo>
                  <a:lnTo>
                    <a:pt x="56" y="22"/>
                  </a:lnTo>
                  <a:lnTo>
                    <a:pt x="56" y="22"/>
                  </a:lnTo>
                  <a:lnTo>
                    <a:pt x="58" y="22"/>
                  </a:lnTo>
                  <a:lnTo>
                    <a:pt x="58" y="22"/>
                  </a:lnTo>
                  <a:lnTo>
                    <a:pt x="58" y="22"/>
                  </a:lnTo>
                  <a:lnTo>
                    <a:pt x="58" y="23"/>
                  </a:lnTo>
                  <a:lnTo>
                    <a:pt x="58" y="23"/>
                  </a:lnTo>
                  <a:lnTo>
                    <a:pt x="58" y="23"/>
                  </a:lnTo>
                  <a:lnTo>
                    <a:pt x="58" y="23"/>
                  </a:lnTo>
                  <a:lnTo>
                    <a:pt x="60" y="25"/>
                  </a:lnTo>
                  <a:lnTo>
                    <a:pt x="60" y="25"/>
                  </a:lnTo>
                  <a:lnTo>
                    <a:pt x="61" y="23"/>
                  </a:lnTo>
                  <a:lnTo>
                    <a:pt x="61" y="23"/>
                  </a:lnTo>
                  <a:lnTo>
                    <a:pt x="63" y="23"/>
                  </a:lnTo>
                  <a:lnTo>
                    <a:pt x="63" y="22"/>
                  </a:lnTo>
                  <a:lnTo>
                    <a:pt x="63" y="22"/>
                  </a:lnTo>
                  <a:lnTo>
                    <a:pt x="64" y="22"/>
                  </a:lnTo>
                  <a:close/>
                  <a:moveTo>
                    <a:pt x="61" y="17"/>
                  </a:moveTo>
                  <a:lnTo>
                    <a:pt x="63" y="17"/>
                  </a:lnTo>
                  <a:lnTo>
                    <a:pt x="63" y="17"/>
                  </a:lnTo>
                  <a:lnTo>
                    <a:pt x="63" y="17"/>
                  </a:lnTo>
                  <a:lnTo>
                    <a:pt x="61" y="17"/>
                  </a:lnTo>
                  <a:lnTo>
                    <a:pt x="61" y="17"/>
                  </a:lnTo>
                  <a:lnTo>
                    <a:pt x="61" y="17"/>
                  </a:lnTo>
                  <a:lnTo>
                    <a:pt x="61" y="17"/>
                  </a:lnTo>
                  <a:close/>
                  <a:moveTo>
                    <a:pt x="64" y="0"/>
                  </a:moveTo>
                  <a:lnTo>
                    <a:pt x="64" y="0"/>
                  </a:lnTo>
                  <a:lnTo>
                    <a:pt x="64" y="1"/>
                  </a:lnTo>
                  <a:lnTo>
                    <a:pt x="64" y="3"/>
                  </a:lnTo>
                  <a:lnTo>
                    <a:pt x="64" y="4"/>
                  </a:lnTo>
                  <a:lnTo>
                    <a:pt x="64" y="9"/>
                  </a:lnTo>
                  <a:lnTo>
                    <a:pt x="63" y="9"/>
                  </a:lnTo>
                  <a:lnTo>
                    <a:pt x="63" y="11"/>
                  </a:lnTo>
                  <a:lnTo>
                    <a:pt x="63" y="11"/>
                  </a:lnTo>
                  <a:lnTo>
                    <a:pt x="63" y="11"/>
                  </a:lnTo>
                  <a:lnTo>
                    <a:pt x="61" y="11"/>
                  </a:lnTo>
                  <a:lnTo>
                    <a:pt x="61" y="11"/>
                  </a:lnTo>
                  <a:lnTo>
                    <a:pt x="61" y="11"/>
                  </a:lnTo>
                  <a:lnTo>
                    <a:pt x="61" y="9"/>
                  </a:lnTo>
                  <a:lnTo>
                    <a:pt x="61" y="8"/>
                  </a:lnTo>
                  <a:lnTo>
                    <a:pt x="61" y="6"/>
                  </a:lnTo>
                  <a:lnTo>
                    <a:pt x="61" y="4"/>
                  </a:lnTo>
                  <a:lnTo>
                    <a:pt x="60" y="4"/>
                  </a:lnTo>
                  <a:lnTo>
                    <a:pt x="60" y="4"/>
                  </a:lnTo>
                  <a:lnTo>
                    <a:pt x="61" y="3"/>
                  </a:lnTo>
                  <a:lnTo>
                    <a:pt x="61" y="3"/>
                  </a:lnTo>
                  <a:lnTo>
                    <a:pt x="61" y="3"/>
                  </a:lnTo>
                  <a:lnTo>
                    <a:pt x="63" y="1"/>
                  </a:lnTo>
                  <a:lnTo>
                    <a:pt x="63" y="1"/>
                  </a:lnTo>
                  <a:lnTo>
                    <a:pt x="6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13" name="Freeform 181"/>
            <p:cNvSpPr>
              <a:spLocks noEditPoints="1"/>
            </p:cNvSpPr>
            <p:nvPr/>
          </p:nvSpPr>
          <p:spPr bwMode="auto">
            <a:xfrm>
              <a:off x="10439227" y="4655677"/>
              <a:ext cx="647141" cy="1387846"/>
            </a:xfrm>
            <a:custGeom>
              <a:avLst/>
              <a:gdLst>
                <a:gd name="T0" fmla="*/ 5 w 332"/>
                <a:gd name="T1" fmla="*/ 674 h 712"/>
                <a:gd name="T2" fmla="*/ 0 w 332"/>
                <a:gd name="T3" fmla="*/ 679 h 712"/>
                <a:gd name="T4" fmla="*/ 32 w 332"/>
                <a:gd name="T5" fmla="*/ 607 h 712"/>
                <a:gd name="T6" fmla="*/ 26 w 332"/>
                <a:gd name="T7" fmla="*/ 610 h 712"/>
                <a:gd name="T8" fmla="*/ 11 w 332"/>
                <a:gd name="T9" fmla="*/ 585 h 712"/>
                <a:gd name="T10" fmla="*/ 16 w 332"/>
                <a:gd name="T11" fmla="*/ 575 h 712"/>
                <a:gd name="T12" fmla="*/ 256 w 332"/>
                <a:gd name="T13" fmla="*/ 550 h 712"/>
                <a:gd name="T14" fmla="*/ 253 w 332"/>
                <a:gd name="T15" fmla="*/ 556 h 712"/>
                <a:gd name="T16" fmla="*/ 117 w 332"/>
                <a:gd name="T17" fmla="*/ 496 h 712"/>
                <a:gd name="T18" fmla="*/ 98 w 332"/>
                <a:gd name="T19" fmla="*/ 496 h 712"/>
                <a:gd name="T20" fmla="*/ 114 w 332"/>
                <a:gd name="T21" fmla="*/ 501 h 712"/>
                <a:gd name="T22" fmla="*/ 116 w 332"/>
                <a:gd name="T23" fmla="*/ 504 h 712"/>
                <a:gd name="T24" fmla="*/ 120 w 332"/>
                <a:gd name="T25" fmla="*/ 504 h 712"/>
                <a:gd name="T26" fmla="*/ 119 w 332"/>
                <a:gd name="T27" fmla="*/ 509 h 712"/>
                <a:gd name="T28" fmla="*/ 114 w 332"/>
                <a:gd name="T29" fmla="*/ 523 h 712"/>
                <a:gd name="T30" fmla="*/ 98 w 332"/>
                <a:gd name="T31" fmla="*/ 542 h 712"/>
                <a:gd name="T32" fmla="*/ 105 w 332"/>
                <a:gd name="T33" fmla="*/ 550 h 712"/>
                <a:gd name="T34" fmla="*/ 95 w 332"/>
                <a:gd name="T35" fmla="*/ 550 h 712"/>
                <a:gd name="T36" fmla="*/ 87 w 332"/>
                <a:gd name="T37" fmla="*/ 553 h 712"/>
                <a:gd name="T38" fmla="*/ 76 w 332"/>
                <a:gd name="T39" fmla="*/ 567 h 712"/>
                <a:gd name="T40" fmla="*/ 71 w 332"/>
                <a:gd name="T41" fmla="*/ 586 h 712"/>
                <a:gd name="T42" fmla="*/ 49 w 332"/>
                <a:gd name="T43" fmla="*/ 600 h 712"/>
                <a:gd name="T44" fmla="*/ 34 w 332"/>
                <a:gd name="T45" fmla="*/ 597 h 712"/>
                <a:gd name="T46" fmla="*/ 13 w 332"/>
                <a:gd name="T47" fmla="*/ 594 h 712"/>
                <a:gd name="T48" fmla="*/ 8 w 332"/>
                <a:gd name="T49" fmla="*/ 586 h 712"/>
                <a:gd name="T50" fmla="*/ 15 w 332"/>
                <a:gd name="T51" fmla="*/ 578 h 712"/>
                <a:gd name="T52" fmla="*/ 16 w 332"/>
                <a:gd name="T53" fmla="*/ 575 h 712"/>
                <a:gd name="T54" fmla="*/ 23 w 332"/>
                <a:gd name="T55" fmla="*/ 567 h 712"/>
                <a:gd name="T56" fmla="*/ 37 w 332"/>
                <a:gd name="T57" fmla="*/ 555 h 712"/>
                <a:gd name="T58" fmla="*/ 56 w 332"/>
                <a:gd name="T59" fmla="*/ 545 h 712"/>
                <a:gd name="T60" fmla="*/ 65 w 332"/>
                <a:gd name="T61" fmla="*/ 539 h 712"/>
                <a:gd name="T62" fmla="*/ 70 w 332"/>
                <a:gd name="T63" fmla="*/ 536 h 712"/>
                <a:gd name="T64" fmla="*/ 78 w 332"/>
                <a:gd name="T65" fmla="*/ 526 h 712"/>
                <a:gd name="T66" fmla="*/ 89 w 332"/>
                <a:gd name="T67" fmla="*/ 509 h 712"/>
                <a:gd name="T68" fmla="*/ 138 w 332"/>
                <a:gd name="T69" fmla="*/ 422 h 712"/>
                <a:gd name="T70" fmla="*/ 105 w 332"/>
                <a:gd name="T71" fmla="*/ 399 h 712"/>
                <a:gd name="T72" fmla="*/ 116 w 332"/>
                <a:gd name="T73" fmla="*/ 402 h 712"/>
                <a:gd name="T74" fmla="*/ 123 w 332"/>
                <a:gd name="T75" fmla="*/ 408 h 712"/>
                <a:gd name="T76" fmla="*/ 128 w 332"/>
                <a:gd name="T77" fmla="*/ 424 h 712"/>
                <a:gd name="T78" fmla="*/ 133 w 332"/>
                <a:gd name="T79" fmla="*/ 433 h 712"/>
                <a:gd name="T80" fmla="*/ 139 w 332"/>
                <a:gd name="T81" fmla="*/ 429 h 712"/>
                <a:gd name="T82" fmla="*/ 146 w 332"/>
                <a:gd name="T83" fmla="*/ 438 h 712"/>
                <a:gd name="T84" fmla="*/ 163 w 332"/>
                <a:gd name="T85" fmla="*/ 451 h 712"/>
                <a:gd name="T86" fmla="*/ 182 w 332"/>
                <a:gd name="T87" fmla="*/ 444 h 712"/>
                <a:gd name="T88" fmla="*/ 174 w 332"/>
                <a:gd name="T89" fmla="*/ 468 h 712"/>
                <a:gd name="T90" fmla="*/ 161 w 332"/>
                <a:gd name="T91" fmla="*/ 473 h 712"/>
                <a:gd name="T92" fmla="*/ 150 w 332"/>
                <a:gd name="T93" fmla="*/ 498 h 712"/>
                <a:gd name="T94" fmla="*/ 134 w 332"/>
                <a:gd name="T95" fmla="*/ 509 h 712"/>
                <a:gd name="T96" fmla="*/ 127 w 332"/>
                <a:gd name="T97" fmla="*/ 507 h 712"/>
                <a:gd name="T98" fmla="*/ 127 w 332"/>
                <a:gd name="T99" fmla="*/ 482 h 712"/>
                <a:gd name="T100" fmla="*/ 119 w 332"/>
                <a:gd name="T101" fmla="*/ 468 h 712"/>
                <a:gd name="T102" fmla="*/ 130 w 332"/>
                <a:gd name="T103" fmla="*/ 448 h 712"/>
                <a:gd name="T104" fmla="*/ 128 w 332"/>
                <a:gd name="T105" fmla="*/ 438 h 712"/>
                <a:gd name="T106" fmla="*/ 122 w 332"/>
                <a:gd name="T107" fmla="*/ 430 h 712"/>
                <a:gd name="T108" fmla="*/ 120 w 332"/>
                <a:gd name="T109" fmla="*/ 421 h 712"/>
                <a:gd name="T110" fmla="*/ 119 w 332"/>
                <a:gd name="T111" fmla="*/ 424 h 712"/>
                <a:gd name="T112" fmla="*/ 108 w 332"/>
                <a:gd name="T113" fmla="*/ 410 h 712"/>
                <a:gd name="T114" fmla="*/ 101 w 332"/>
                <a:gd name="T115" fmla="*/ 396 h 712"/>
                <a:gd name="T116" fmla="*/ 313 w 332"/>
                <a:gd name="T117" fmla="*/ 0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2" h="712">
                  <a:moveTo>
                    <a:pt x="46" y="711"/>
                  </a:moveTo>
                  <a:lnTo>
                    <a:pt x="48" y="711"/>
                  </a:lnTo>
                  <a:lnTo>
                    <a:pt x="48" y="712"/>
                  </a:lnTo>
                  <a:lnTo>
                    <a:pt x="46" y="712"/>
                  </a:lnTo>
                  <a:lnTo>
                    <a:pt x="46" y="712"/>
                  </a:lnTo>
                  <a:lnTo>
                    <a:pt x="45" y="711"/>
                  </a:lnTo>
                  <a:lnTo>
                    <a:pt x="45" y="711"/>
                  </a:lnTo>
                  <a:lnTo>
                    <a:pt x="46" y="711"/>
                  </a:lnTo>
                  <a:lnTo>
                    <a:pt x="46" y="711"/>
                  </a:lnTo>
                  <a:close/>
                  <a:moveTo>
                    <a:pt x="5" y="673"/>
                  </a:moveTo>
                  <a:lnTo>
                    <a:pt x="5" y="673"/>
                  </a:lnTo>
                  <a:lnTo>
                    <a:pt x="5" y="673"/>
                  </a:lnTo>
                  <a:lnTo>
                    <a:pt x="5" y="674"/>
                  </a:lnTo>
                  <a:lnTo>
                    <a:pt x="5" y="674"/>
                  </a:lnTo>
                  <a:lnTo>
                    <a:pt x="5" y="676"/>
                  </a:lnTo>
                  <a:lnTo>
                    <a:pt x="5" y="676"/>
                  </a:lnTo>
                  <a:lnTo>
                    <a:pt x="4" y="676"/>
                  </a:lnTo>
                  <a:lnTo>
                    <a:pt x="4" y="678"/>
                  </a:lnTo>
                  <a:lnTo>
                    <a:pt x="5" y="678"/>
                  </a:lnTo>
                  <a:lnTo>
                    <a:pt x="5" y="679"/>
                  </a:lnTo>
                  <a:lnTo>
                    <a:pt x="4" y="679"/>
                  </a:lnTo>
                  <a:lnTo>
                    <a:pt x="2" y="679"/>
                  </a:lnTo>
                  <a:lnTo>
                    <a:pt x="2" y="678"/>
                  </a:lnTo>
                  <a:lnTo>
                    <a:pt x="2" y="678"/>
                  </a:lnTo>
                  <a:lnTo>
                    <a:pt x="0" y="679"/>
                  </a:lnTo>
                  <a:lnTo>
                    <a:pt x="0" y="679"/>
                  </a:lnTo>
                  <a:lnTo>
                    <a:pt x="0" y="678"/>
                  </a:lnTo>
                  <a:lnTo>
                    <a:pt x="0" y="678"/>
                  </a:lnTo>
                  <a:lnTo>
                    <a:pt x="2" y="676"/>
                  </a:lnTo>
                  <a:lnTo>
                    <a:pt x="4" y="674"/>
                  </a:lnTo>
                  <a:lnTo>
                    <a:pt x="4" y="673"/>
                  </a:lnTo>
                  <a:lnTo>
                    <a:pt x="5" y="673"/>
                  </a:lnTo>
                  <a:close/>
                  <a:moveTo>
                    <a:pt x="30" y="602"/>
                  </a:moveTo>
                  <a:lnTo>
                    <a:pt x="32" y="605"/>
                  </a:lnTo>
                  <a:lnTo>
                    <a:pt x="32" y="605"/>
                  </a:lnTo>
                  <a:lnTo>
                    <a:pt x="30" y="605"/>
                  </a:lnTo>
                  <a:lnTo>
                    <a:pt x="30" y="607"/>
                  </a:lnTo>
                  <a:lnTo>
                    <a:pt x="32" y="607"/>
                  </a:lnTo>
                  <a:lnTo>
                    <a:pt x="32" y="607"/>
                  </a:lnTo>
                  <a:lnTo>
                    <a:pt x="34" y="607"/>
                  </a:lnTo>
                  <a:lnTo>
                    <a:pt x="34" y="608"/>
                  </a:lnTo>
                  <a:lnTo>
                    <a:pt x="34" y="608"/>
                  </a:lnTo>
                  <a:lnTo>
                    <a:pt x="34" y="610"/>
                  </a:lnTo>
                  <a:lnTo>
                    <a:pt x="30" y="610"/>
                  </a:lnTo>
                  <a:lnTo>
                    <a:pt x="29" y="611"/>
                  </a:lnTo>
                  <a:lnTo>
                    <a:pt x="27" y="610"/>
                  </a:lnTo>
                  <a:lnTo>
                    <a:pt x="27" y="610"/>
                  </a:lnTo>
                  <a:lnTo>
                    <a:pt x="26" y="611"/>
                  </a:lnTo>
                  <a:lnTo>
                    <a:pt x="24" y="613"/>
                  </a:lnTo>
                  <a:lnTo>
                    <a:pt x="24" y="611"/>
                  </a:lnTo>
                  <a:lnTo>
                    <a:pt x="24" y="611"/>
                  </a:lnTo>
                  <a:lnTo>
                    <a:pt x="26" y="610"/>
                  </a:lnTo>
                  <a:lnTo>
                    <a:pt x="26" y="608"/>
                  </a:lnTo>
                  <a:lnTo>
                    <a:pt x="26" y="608"/>
                  </a:lnTo>
                  <a:lnTo>
                    <a:pt x="27" y="608"/>
                  </a:lnTo>
                  <a:lnTo>
                    <a:pt x="27" y="607"/>
                  </a:lnTo>
                  <a:lnTo>
                    <a:pt x="27" y="605"/>
                  </a:lnTo>
                  <a:lnTo>
                    <a:pt x="27" y="604"/>
                  </a:lnTo>
                  <a:lnTo>
                    <a:pt x="27" y="602"/>
                  </a:lnTo>
                  <a:lnTo>
                    <a:pt x="30" y="602"/>
                  </a:lnTo>
                  <a:close/>
                  <a:moveTo>
                    <a:pt x="11" y="583"/>
                  </a:moveTo>
                  <a:lnTo>
                    <a:pt x="11" y="583"/>
                  </a:lnTo>
                  <a:lnTo>
                    <a:pt x="11" y="583"/>
                  </a:lnTo>
                  <a:lnTo>
                    <a:pt x="11" y="585"/>
                  </a:lnTo>
                  <a:lnTo>
                    <a:pt x="11" y="585"/>
                  </a:lnTo>
                  <a:lnTo>
                    <a:pt x="11" y="585"/>
                  </a:lnTo>
                  <a:lnTo>
                    <a:pt x="11" y="585"/>
                  </a:lnTo>
                  <a:lnTo>
                    <a:pt x="10" y="585"/>
                  </a:lnTo>
                  <a:lnTo>
                    <a:pt x="10" y="585"/>
                  </a:lnTo>
                  <a:lnTo>
                    <a:pt x="8" y="585"/>
                  </a:lnTo>
                  <a:lnTo>
                    <a:pt x="10" y="583"/>
                  </a:lnTo>
                  <a:lnTo>
                    <a:pt x="11" y="583"/>
                  </a:lnTo>
                  <a:close/>
                  <a:moveTo>
                    <a:pt x="16" y="575"/>
                  </a:moveTo>
                  <a:lnTo>
                    <a:pt x="16" y="577"/>
                  </a:lnTo>
                  <a:lnTo>
                    <a:pt x="15" y="577"/>
                  </a:lnTo>
                  <a:lnTo>
                    <a:pt x="15" y="575"/>
                  </a:lnTo>
                  <a:lnTo>
                    <a:pt x="15" y="575"/>
                  </a:lnTo>
                  <a:lnTo>
                    <a:pt x="16" y="575"/>
                  </a:lnTo>
                  <a:close/>
                  <a:moveTo>
                    <a:pt x="259" y="558"/>
                  </a:moveTo>
                  <a:lnTo>
                    <a:pt x="261" y="558"/>
                  </a:lnTo>
                  <a:lnTo>
                    <a:pt x="259" y="559"/>
                  </a:lnTo>
                  <a:lnTo>
                    <a:pt x="259" y="559"/>
                  </a:lnTo>
                  <a:lnTo>
                    <a:pt x="259" y="558"/>
                  </a:lnTo>
                  <a:lnTo>
                    <a:pt x="259" y="558"/>
                  </a:lnTo>
                  <a:lnTo>
                    <a:pt x="259" y="558"/>
                  </a:lnTo>
                  <a:close/>
                  <a:moveTo>
                    <a:pt x="253" y="548"/>
                  </a:moveTo>
                  <a:lnTo>
                    <a:pt x="259" y="548"/>
                  </a:lnTo>
                  <a:lnTo>
                    <a:pt x="259" y="550"/>
                  </a:lnTo>
                  <a:lnTo>
                    <a:pt x="257" y="550"/>
                  </a:lnTo>
                  <a:lnTo>
                    <a:pt x="256" y="552"/>
                  </a:lnTo>
                  <a:lnTo>
                    <a:pt x="256" y="550"/>
                  </a:lnTo>
                  <a:lnTo>
                    <a:pt x="256" y="550"/>
                  </a:lnTo>
                  <a:lnTo>
                    <a:pt x="254" y="550"/>
                  </a:lnTo>
                  <a:lnTo>
                    <a:pt x="254" y="550"/>
                  </a:lnTo>
                  <a:lnTo>
                    <a:pt x="254" y="550"/>
                  </a:lnTo>
                  <a:lnTo>
                    <a:pt x="256" y="550"/>
                  </a:lnTo>
                  <a:lnTo>
                    <a:pt x="254" y="552"/>
                  </a:lnTo>
                  <a:lnTo>
                    <a:pt x="256" y="553"/>
                  </a:lnTo>
                  <a:lnTo>
                    <a:pt x="256" y="553"/>
                  </a:lnTo>
                  <a:lnTo>
                    <a:pt x="257" y="555"/>
                  </a:lnTo>
                  <a:lnTo>
                    <a:pt x="257" y="555"/>
                  </a:lnTo>
                  <a:lnTo>
                    <a:pt x="254" y="555"/>
                  </a:lnTo>
                  <a:lnTo>
                    <a:pt x="254" y="556"/>
                  </a:lnTo>
                  <a:lnTo>
                    <a:pt x="253" y="556"/>
                  </a:lnTo>
                  <a:lnTo>
                    <a:pt x="253" y="556"/>
                  </a:lnTo>
                  <a:lnTo>
                    <a:pt x="253" y="555"/>
                  </a:lnTo>
                  <a:lnTo>
                    <a:pt x="253" y="553"/>
                  </a:lnTo>
                  <a:lnTo>
                    <a:pt x="253" y="553"/>
                  </a:lnTo>
                  <a:lnTo>
                    <a:pt x="254" y="552"/>
                  </a:lnTo>
                  <a:lnTo>
                    <a:pt x="254" y="552"/>
                  </a:lnTo>
                  <a:lnTo>
                    <a:pt x="253" y="550"/>
                  </a:lnTo>
                  <a:lnTo>
                    <a:pt x="250" y="550"/>
                  </a:lnTo>
                  <a:lnTo>
                    <a:pt x="250" y="550"/>
                  </a:lnTo>
                  <a:lnTo>
                    <a:pt x="251" y="550"/>
                  </a:lnTo>
                  <a:lnTo>
                    <a:pt x="253" y="550"/>
                  </a:lnTo>
                  <a:lnTo>
                    <a:pt x="253" y="548"/>
                  </a:lnTo>
                  <a:close/>
                  <a:moveTo>
                    <a:pt x="117" y="496"/>
                  </a:moveTo>
                  <a:lnTo>
                    <a:pt x="117" y="498"/>
                  </a:lnTo>
                  <a:lnTo>
                    <a:pt x="116" y="500"/>
                  </a:lnTo>
                  <a:lnTo>
                    <a:pt x="114" y="500"/>
                  </a:lnTo>
                  <a:lnTo>
                    <a:pt x="114" y="500"/>
                  </a:lnTo>
                  <a:lnTo>
                    <a:pt x="114" y="498"/>
                  </a:lnTo>
                  <a:lnTo>
                    <a:pt x="116" y="498"/>
                  </a:lnTo>
                  <a:lnTo>
                    <a:pt x="116" y="496"/>
                  </a:lnTo>
                  <a:lnTo>
                    <a:pt x="117" y="496"/>
                  </a:lnTo>
                  <a:close/>
                  <a:moveTo>
                    <a:pt x="100" y="493"/>
                  </a:moveTo>
                  <a:lnTo>
                    <a:pt x="101" y="493"/>
                  </a:lnTo>
                  <a:lnTo>
                    <a:pt x="98" y="493"/>
                  </a:lnTo>
                  <a:lnTo>
                    <a:pt x="98" y="495"/>
                  </a:lnTo>
                  <a:lnTo>
                    <a:pt x="98" y="496"/>
                  </a:lnTo>
                  <a:lnTo>
                    <a:pt x="98" y="496"/>
                  </a:lnTo>
                  <a:lnTo>
                    <a:pt x="100" y="498"/>
                  </a:lnTo>
                  <a:lnTo>
                    <a:pt x="101" y="498"/>
                  </a:lnTo>
                  <a:lnTo>
                    <a:pt x="103" y="500"/>
                  </a:lnTo>
                  <a:lnTo>
                    <a:pt x="103" y="501"/>
                  </a:lnTo>
                  <a:lnTo>
                    <a:pt x="103" y="503"/>
                  </a:lnTo>
                  <a:lnTo>
                    <a:pt x="103" y="504"/>
                  </a:lnTo>
                  <a:lnTo>
                    <a:pt x="105" y="506"/>
                  </a:lnTo>
                  <a:lnTo>
                    <a:pt x="106" y="506"/>
                  </a:lnTo>
                  <a:lnTo>
                    <a:pt x="108" y="506"/>
                  </a:lnTo>
                  <a:lnTo>
                    <a:pt x="109" y="504"/>
                  </a:lnTo>
                  <a:lnTo>
                    <a:pt x="111" y="503"/>
                  </a:lnTo>
                  <a:lnTo>
                    <a:pt x="114" y="501"/>
                  </a:lnTo>
                  <a:lnTo>
                    <a:pt x="114" y="501"/>
                  </a:lnTo>
                  <a:lnTo>
                    <a:pt x="116" y="501"/>
                  </a:lnTo>
                  <a:lnTo>
                    <a:pt x="116" y="500"/>
                  </a:lnTo>
                  <a:lnTo>
                    <a:pt x="117" y="500"/>
                  </a:lnTo>
                  <a:lnTo>
                    <a:pt x="117" y="501"/>
                  </a:lnTo>
                  <a:lnTo>
                    <a:pt x="116" y="501"/>
                  </a:lnTo>
                  <a:lnTo>
                    <a:pt x="116" y="503"/>
                  </a:lnTo>
                  <a:lnTo>
                    <a:pt x="116" y="503"/>
                  </a:lnTo>
                  <a:lnTo>
                    <a:pt x="116" y="504"/>
                  </a:lnTo>
                  <a:lnTo>
                    <a:pt x="116" y="504"/>
                  </a:lnTo>
                  <a:lnTo>
                    <a:pt x="114" y="506"/>
                  </a:lnTo>
                  <a:lnTo>
                    <a:pt x="116" y="506"/>
                  </a:lnTo>
                  <a:lnTo>
                    <a:pt x="116" y="504"/>
                  </a:lnTo>
                  <a:lnTo>
                    <a:pt x="116" y="504"/>
                  </a:lnTo>
                  <a:lnTo>
                    <a:pt x="117" y="503"/>
                  </a:lnTo>
                  <a:lnTo>
                    <a:pt x="117" y="503"/>
                  </a:lnTo>
                  <a:lnTo>
                    <a:pt x="117" y="503"/>
                  </a:lnTo>
                  <a:lnTo>
                    <a:pt x="117" y="501"/>
                  </a:lnTo>
                  <a:lnTo>
                    <a:pt x="119" y="501"/>
                  </a:lnTo>
                  <a:lnTo>
                    <a:pt x="119" y="501"/>
                  </a:lnTo>
                  <a:lnTo>
                    <a:pt x="119" y="501"/>
                  </a:lnTo>
                  <a:lnTo>
                    <a:pt x="120" y="501"/>
                  </a:lnTo>
                  <a:lnTo>
                    <a:pt x="120" y="503"/>
                  </a:lnTo>
                  <a:lnTo>
                    <a:pt x="122" y="501"/>
                  </a:lnTo>
                  <a:lnTo>
                    <a:pt x="120" y="503"/>
                  </a:lnTo>
                  <a:lnTo>
                    <a:pt x="120" y="504"/>
                  </a:lnTo>
                  <a:lnTo>
                    <a:pt x="120" y="504"/>
                  </a:lnTo>
                  <a:lnTo>
                    <a:pt x="119" y="506"/>
                  </a:lnTo>
                  <a:lnTo>
                    <a:pt x="117" y="506"/>
                  </a:lnTo>
                  <a:lnTo>
                    <a:pt x="119" y="506"/>
                  </a:lnTo>
                  <a:lnTo>
                    <a:pt x="122" y="504"/>
                  </a:lnTo>
                  <a:lnTo>
                    <a:pt x="122" y="503"/>
                  </a:lnTo>
                  <a:lnTo>
                    <a:pt x="122" y="504"/>
                  </a:lnTo>
                  <a:lnTo>
                    <a:pt x="122" y="506"/>
                  </a:lnTo>
                  <a:lnTo>
                    <a:pt x="120" y="507"/>
                  </a:lnTo>
                  <a:lnTo>
                    <a:pt x="120" y="507"/>
                  </a:lnTo>
                  <a:lnTo>
                    <a:pt x="119" y="507"/>
                  </a:lnTo>
                  <a:lnTo>
                    <a:pt x="119" y="509"/>
                  </a:lnTo>
                  <a:lnTo>
                    <a:pt x="119" y="509"/>
                  </a:lnTo>
                  <a:lnTo>
                    <a:pt x="119" y="511"/>
                  </a:lnTo>
                  <a:lnTo>
                    <a:pt x="119" y="511"/>
                  </a:lnTo>
                  <a:lnTo>
                    <a:pt x="119" y="514"/>
                  </a:lnTo>
                  <a:lnTo>
                    <a:pt x="120" y="512"/>
                  </a:lnTo>
                  <a:lnTo>
                    <a:pt x="120" y="514"/>
                  </a:lnTo>
                  <a:lnTo>
                    <a:pt x="122" y="514"/>
                  </a:lnTo>
                  <a:lnTo>
                    <a:pt x="120" y="515"/>
                  </a:lnTo>
                  <a:lnTo>
                    <a:pt x="120" y="517"/>
                  </a:lnTo>
                  <a:lnTo>
                    <a:pt x="117" y="518"/>
                  </a:lnTo>
                  <a:lnTo>
                    <a:pt x="117" y="520"/>
                  </a:lnTo>
                  <a:lnTo>
                    <a:pt x="116" y="522"/>
                  </a:lnTo>
                  <a:lnTo>
                    <a:pt x="116" y="523"/>
                  </a:lnTo>
                  <a:lnTo>
                    <a:pt x="114" y="523"/>
                  </a:lnTo>
                  <a:lnTo>
                    <a:pt x="111" y="526"/>
                  </a:lnTo>
                  <a:lnTo>
                    <a:pt x="111" y="528"/>
                  </a:lnTo>
                  <a:lnTo>
                    <a:pt x="108" y="533"/>
                  </a:lnTo>
                  <a:lnTo>
                    <a:pt x="106" y="536"/>
                  </a:lnTo>
                  <a:lnTo>
                    <a:pt x="105" y="536"/>
                  </a:lnTo>
                  <a:lnTo>
                    <a:pt x="103" y="537"/>
                  </a:lnTo>
                  <a:lnTo>
                    <a:pt x="101" y="539"/>
                  </a:lnTo>
                  <a:lnTo>
                    <a:pt x="100" y="539"/>
                  </a:lnTo>
                  <a:lnTo>
                    <a:pt x="98" y="541"/>
                  </a:lnTo>
                  <a:lnTo>
                    <a:pt x="97" y="541"/>
                  </a:lnTo>
                  <a:lnTo>
                    <a:pt x="97" y="542"/>
                  </a:lnTo>
                  <a:lnTo>
                    <a:pt x="98" y="542"/>
                  </a:lnTo>
                  <a:lnTo>
                    <a:pt x="98" y="542"/>
                  </a:lnTo>
                  <a:lnTo>
                    <a:pt x="98" y="544"/>
                  </a:lnTo>
                  <a:lnTo>
                    <a:pt x="97" y="544"/>
                  </a:lnTo>
                  <a:lnTo>
                    <a:pt x="97" y="544"/>
                  </a:lnTo>
                  <a:lnTo>
                    <a:pt x="95" y="544"/>
                  </a:lnTo>
                  <a:lnTo>
                    <a:pt x="98" y="544"/>
                  </a:lnTo>
                  <a:lnTo>
                    <a:pt x="98" y="544"/>
                  </a:lnTo>
                  <a:lnTo>
                    <a:pt x="98" y="545"/>
                  </a:lnTo>
                  <a:lnTo>
                    <a:pt x="100" y="545"/>
                  </a:lnTo>
                  <a:lnTo>
                    <a:pt x="100" y="547"/>
                  </a:lnTo>
                  <a:lnTo>
                    <a:pt x="101" y="548"/>
                  </a:lnTo>
                  <a:lnTo>
                    <a:pt x="103" y="548"/>
                  </a:lnTo>
                  <a:lnTo>
                    <a:pt x="105" y="548"/>
                  </a:lnTo>
                  <a:lnTo>
                    <a:pt x="105" y="550"/>
                  </a:lnTo>
                  <a:lnTo>
                    <a:pt x="105" y="552"/>
                  </a:lnTo>
                  <a:lnTo>
                    <a:pt x="103" y="552"/>
                  </a:lnTo>
                  <a:lnTo>
                    <a:pt x="103" y="552"/>
                  </a:lnTo>
                  <a:lnTo>
                    <a:pt x="101" y="552"/>
                  </a:lnTo>
                  <a:lnTo>
                    <a:pt x="100" y="552"/>
                  </a:lnTo>
                  <a:lnTo>
                    <a:pt x="98" y="550"/>
                  </a:lnTo>
                  <a:lnTo>
                    <a:pt x="97" y="550"/>
                  </a:lnTo>
                  <a:lnTo>
                    <a:pt x="95" y="552"/>
                  </a:lnTo>
                  <a:lnTo>
                    <a:pt x="95" y="550"/>
                  </a:lnTo>
                  <a:lnTo>
                    <a:pt x="97" y="550"/>
                  </a:lnTo>
                  <a:lnTo>
                    <a:pt x="95" y="548"/>
                  </a:lnTo>
                  <a:lnTo>
                    <a:pt x="95" y="548"/>
                  </a:lnTo>
                  <a:lnTo>
                    <a:pt x="95" y="550"/>
                  </a:lnTo>
                  <a:lnTo>
                    <a:pt x="93" y="550"/>
                  </a:lnTo>
                  <a:lnTo>
                    <a:pt x="93" y="550"/>
                  </a:lnTo>
                  <a:lnTo>
                    <a:pt x="93" y="552"/>
                  </a:lnTo>
                  <a:lnTo>
                    <a:pt x="92" y="552"/>
                  </a:lnTo>
                  <a:lnTo>
                    <a:pt x="92" y="550"/>
                  </a:lnTo>
                  <a:lnTo>
                    <a:pt x="90" y="550"/>
                  </a:lnTo>
                  <a:lnTo>
                    <a:pt x="89" y="548"/>
                  </a:lnTo>
                  <a:lnTo>
                    <a:pt x="89" y="548"/>
                  </a:lnTo>
                  <a:lnTo>
                    <a:pt x="90" y="550"/>
                  </a:lnTo>
                  <a:lnTo>
                    <a:pt x="90" y="552"/>
                  </a:lnTo>
                  <a:lnTo>
                    <a:pt x="89" y="553"/>
                  </a:lnTo>
                  <a:lnTo>
                    <a:pt x="87" y="553"/>
                  </a:lnTo>
                  <a:lnTo>
                    <a:pt x="87" y="553"/>
                  </a:lnTo>
                  <a:lnTo>
                    <a:pt x="86" y="555"/>
                  </a:lnTo>
                  <a:lnTo>
                    <a:pt x="84" y="555"/>
                  </a:lnTo>
                  <a:lnTo>
                    <a:pt x="82" y="556"/>
                  </a:lnTo>
                  <a:lnTo>
                    <a:pt x="81" y="556"/>
                  </a:lnTo>
                  <a:lnTo>
                    <a:pt x="81" y="556"/>
                  </a:lnTo>
                  <a:lnTo>
                    <a:pt x="79" y="558"/>
                  </a:lnTo>
                  <a:lnTo>
                    <a:pt x="79" y="558"/>
                  </a:lnTo>
                  <a:lnTo>
                    <a:pt x="78" y="558"/>
                  </a:lnTo>
                  <a:lnTo>
                    <a:pt x="78" y="558"/>
                  </a:lnTo>
                  <a:lnTo>
                    <a:pt x="78" y="559"/>
                  </a:lnTo>
                  <a:lnTo>
                    <a:pt x="78" y="563"/>
                  </a:lnTo>
                  <a:lnTo>
                    <a:pt x="76" y="564"/>
                  </a:lnTo>
                  <a:lnTo>
                    <a:pt x="76" y="567"/>
                  </a:lnTo>
                  <a:lnTo>
                    <a:pt x="76" y="570"/>
                  </a:lnTo>
                  <a:lnTo>
                    <a:pt x="73" y="570"/>
                  </a:lnTo>
                  <a:lnTo>
                    <a:pt x="75" y="570"/>
                  </a:lnTo>
                  <a:lnTo>
                    <a:pt x="76" y="570"/>
                  </a:lnTo>
                  <a:lnTo>
                    <a:pt x="75" y="572"/>
                  </a:lnTo>
                  <a:lnTo>
                    <a:pt x="73" y="574"/>
                  </a:lnTo>
                  <a:lnTo>
                    <a:pt x="73" y="575"/>
                  </a:lnTo>
                  <a:lnTo>
                    <a:pt x="71" y="578"/>
                  </a:lnTo>
                  <a:lnTo>
                    <a:pt x="71" y="580"/>
                  </a:lnTo>
                  <a:lnTo>
                    <a:pt x="70" y="583"/>
                  </a:lnTo>
                  <a:lnTo>
                    <a:pt x="70" y="585"/>
                  </a:lnTo>
                  <a:lnTo>
                    <a:pt x="70" y="585"/>
                  </a:lnTo>
                  <a:lnTo>
                    <a:pt x="71" y="586"/>
                  </a:lnTo>
                  <a:lnTo>
                    <a:pt x="71" y="586"/>
                  </a:lnTo>
                  <a:lnTo>
                    <a:pt x="70" y="586"/>
                  </a:lnTo>
                  <a:lnTo>
                    <a:pt x="70" y="588"/>
                  </a:lnTo>
                  <a:lnTo>
                    <a:pt x="68" y="588"/>
                  </a:lnTo>
                  <a:lnTo>
                    <a:pt x="65" y="588"/>
                  </a:lnTo>
                  <a:lnTo>
                    <a:pt x="64" y="589"/>
                  </a:lnTo>
                  <a:lnTo>
                    <a:pt x="64" y="591"/>
                  </a:lnTo>
                  <a:lnTo>
                    <a:pt x="62" y="593"/>
                  </a:lnTo>
                  <a:lnTo>
                    <a:pt x="59" y="596"/>
                  </a:lnTo>
                  <a:lnTo>
                    <a:pt x="56" y="597"/>
                  </a:lnTo>
                  <a:lnTo>
                    <a:pt x="56" y="599"/>
                  </a:lnTo>
                  <a:lnTo>
                    <a:pt x="54" y="599"/>
                  </a:lnTo>
                  <a:lnTo>
                    <a:pt x="49" y="600"/>
                  </a:lnTo>
                  <a:lnTo>
                    <a:pt x="46" y="600"/>
                  </a:lnTo>
                  <a:lnTo>
                    <a:pt x="45" y="600"/>
                  </a:lnTo>
                  <a:lnTo>
                    <a:pt x="43" y="600"/>
                  </a:lnTo>
                  <a:lnTo>
                    <a:pt x="41" y="599"/>
                  </a:lnTo>
                  <a:lnTo>
                    <a:pt x="40" y="600"/>
                  </a:lnTo>
                  <a:lnTo>
                    <a:pt x="38" y="600"/>
                  </a:lnTo>
                  <a:lnTo>
                    <a:pt x="37" y="600"/>
                  </a:lnTo>
                  <a:lnTo>
                    <a:pt x="35" y="600"/>
                  </a:lnTo>
                  <a:lnTo>
                    <a:pt x="35" y="600"/>
                  </a:lnTo>
                  <a:lnTo>
                    <a:pt x="35" y="599"/>
                  </a:lnTo>
                  <a:lnTo>
                    <a:pt x="35" y="599"/>
                  </a:lnTo>
                  <a:lnTo>
                    <a:pt x="35" y="597"/>
                  </a:lnTo>
                  <a:lnTo>
                    <a:pt x="34" y="597"/>
                  </a:lnTo>
                  <a:lnTo>
                    <a:pt x="34" y="596"/>
                  </a:lnTo>
                  <a:lnTo>
                    <a:pt x="34" y="596"/>
                  </a:lnTo>
                  <a:lnTo>
                    <a:pt x="32" y="596"/>
                  </a:lnTo>
                  <a:lnTo>
                    <a:pt x="29" y="596"/>
                  </a:lnTo>
                  <a:lnTo>
                    <a:pt x="29" y="596"/>
                  </a:lnTo>
                  <a:lnTo>
                    <a:pt x="26" y="594"/>
                  </a:lnTo>
                  <a:lnTo>
                    <a:pt x="26" y="593"/>
                  </a:lnTo>
                  <a:lnTo>
                    <a:pt x="24" y="593"/>
                  </a:lnTo>
                  <a:lnTo>
                    <a:pt x="23" y="593"/>
                  </a:lnTo>
                  <a:lnTo>
                    <a:pt x="23" y="594"/>
                  </a:lnTo>
                  <a:lnTo>
                    <a:pt x="21" y="594"/>
                  </a:lnTo>
                  <a:lnTo>
                    <a:pt x="18" y="594"/>
                  </a:lnTo>
                  <a:lnTo>
                    <a:pt x="13" y="594"/>
                  </a:lnTo>
                  <a:lnTo>
                    <a:pt x="11" y="593"/>
                  </a:lnTo>
                  <a:lnTo>
                    <a:pt x="11" y="591"/>
                  </a:lnTo>
                  <a:lnTo>
                    <a:pt x="15" y="588"/>
                  </a:lnTo>
                  <a:lnTo>
                    <a:pt x="13" y="589"/>
                  </a:lnTo>
                  <a:lnTo>
                    <a:pt x="11" y="591"/>
                  </a:lnTo>
                  <a:lnTo>
                    <a:pt x="11" y="589"/>
                  </a:lnTo>
                  <a:lnTo>
                    <a:pt x="11" y="589"/>
                  </a:lnTo>
                  <a:lnTo>
                    <a:pt x="11" y="588"/>
                  </a:lnTo>
                  <a:lnTo>
                    <a:pt x="11" y="588"/>
                  </a:lnTo>
                  <a:lnTo>
                    <a:pt x="10" y="588"/>
                  </a:lnTo>
                  <a:lnTo>
                    <a:pt x="8" y="589"/>
                  </a:lnTo>
                  <a:lnTo>
                    <a:pt x="8" y="588"/>
                  </a:lnTo>
                  <a:lnTo>
                    <a:pt x="8" y="586"/>
                  </a:lnTo>
                  <a:lnTo>
                    <a:pt x="8" y="586"/>
                  </a:lnTo>
                  <a:lnTo>
                    <a:pt x="13" y="585"/>
                  </a:lnTo>
                  <a:lnTo>
                    <a:pt x="15" y="585"/>
                  </a:lnTo>
                  <a:lnTo>
                    <a:pt x="16" y="585"/>
                  </a:lnTo>
                  <a:lnTo>
                    <a:pt x="13" y="585"/>
                  </a:lnTo>
                  <a:lnTo>
                    <a:pt x="13" y="583"/>
                  </a:lnTo>
                  <a:lnTo>
                    <a:pt x="13" y="581"/>
                  </a:lnTo>
                  <a:lnTo>
                    <a:pt x="16" y="581"/>
                  </a:lnTo>
                  <a:lnTo>
                    <a:pt x="15" y="581"/>
                  </a:lnTo>
                  <a:lnTo>
                    <a:pt x="11" y="581"/>
                  </a:lnTo>
                  <a:lnTo>
                    <a:pt x="11" y="580"/>
                  </a:lnTo>
                  <a:lnTo>
                    <a:pt x="13" y="578"/>
                  </a:lnTo>
                  <a:lnTo>
                    <a:pt x="15" y="578"/>
                  </a:lnTo>
                  <a:lnTo>
                    <a:pt x="15" y="578"/>
                  </a:lnTo>
                  <a:lnTo>
                    <a:pt x="15" y="577"/>
                  </a:lnTo>
                  <a:lnTo>
                    <a:pt x="15" y="577"/>
                  </a:lnTo>
                  <a:lnTo>
                    <a:pt x="16" y="578"/>
                  </a:lnTo>
                  <a:lnTo>
                    <a:pt x="18" y="578"/>
                  </a:lnTo>
                  <a:lnTo>
                    <a:pt x="18" y="578"/>
                  </a:lnTo>
                  <a:lnTo>
                    <a:pt x="18" y="577"/>
                  </a:lnTo>
                  <a:lnTo>
                    <a:pt x="18" y="577"/>
                  </a:lnTo>
                  <a:lnTo>
                    <a:pt x="19" y="577"/>
                  </a:lnTo>
                  <a:lnTo>
                    <a:pt x="19" y="577"/>
                  </a:lnTo>
                  <a:lnTo>
                    <a:pt x="18" y="577"/>
                  </a:lnTo>
                  <a:lnTo>
                    <a:pt x="16" y="575"/>
                  </a:lnTo>
                  <a:lnTo>
                    <a:pt x="16" y="575"/>
                  </a:lnTo>
                  <a:lnTo>
                    <a:pt x="16" y="574"/>
                  </a:lnTo>
                  <a:lnTo>
                    <a:pt x="18" y="572"/>
                  </a:lnTo>
                  <a:lnTo>
                    <a:pt x="19" y="574"/>
                  </a:lnTo>
                  <a:lnTo>
                    <a:pt x="19" y="574"/>
                  </a:lnTo>
                  <a:lnTo>
                    <a:pt x="19" y="572"/>
                  </a:lnTo>
                  <a:lnTo>
                    <a:pt x="18" y="572"/>
                  </a:lnTo>
                  <a:lnTo>
                    <a:pt x="19" y="570"/>
                  </a:lnTo>
                  <a:lnTo>
                    <a:pt x="23" y="569"/>
                  </a:lnTo>
                  <a:lnTo>
                    <a:pt x="23" y="570"/>
                  </a:lnTo>
                  <a:lnTo>
                    <a:pt x="23" y="570"/>
                  </a:lnTo>
                  <a:lnTo>
                    <a:pt x="23" y="569"/>
                  </a:lnTo>
                  <a:lnTo>
                    <a:pt x="23" y="569"/>
                  </a:lnTo>
                  <a:lnTo>
                    <a:pt x="23" y="567"/>
                  </a:lnTo>
                  <a:lnTo>
                    <a:pt x="23" y="567"/>
                  </a:lnTo>
                  <a:lnTo>
                    <a:pt x="24" y="567"/>
                  </a:lnTo>
                  <a:lnTo>
                    <a:pt x="26" y="566"/>
                  </a:lnTo>
                  <a:lnTo>
                    <a:pt x="27" y="564"/>
                  </a:lnTo>
                  <a:lnTo>
                    <a:pt x="29" y="564"/>
                  </a:lnTo>
                  <a:lnTo>
                    <a:pt x="29" y="566"/>
                  </a:lnTo>
                  <a:lnTo>
                    <a:pt x="29" y="564"/>
                  </a:lnTo>
                  <a:lnTo>
                    <a:pt x="29" y="564"/>
                  </a:lnTo>
                  <a:lnTo>
                    <a:pt x="29" y="563"/>
                  </a:lnTo>
                  <a:lnTo>
                    <a:pt x="30" y="559"/>
                  </a:lnTo>
                  <a:lnTo>
                    <a:pt x="34" y="558"/>
                  </a:lnTo>
                  <a:lnTo>
                    <a:pt x="35" y="555"/>
                  </a:lnTo>
                  <a:lnTo>
                    <a:pt x="37" y="555"/>
                  </a:lnTo>
                  <a:lnTo>
                    <a:pt x="40" y="553"/>
                  </a:lnTo>
                  <a:lnTo>
                    <a:pt x="41" y="553"/>
                  </a:lnTo>
                  <a:lnTo>
                    <a:pt x="41" y="553"/>
                  </a:lnTo>
                  <a:lnTo>
                    <a:pt x="45" y="552"/>
                  </a:lnTo>
                  <a:lnTo>
                    <a:pt x="46" y="552"/>
                  </a:lnTo>
                  <a:lnTo>
                    <a:pt x="46" y="552"/>
                  </a:lnTo>
                  <a:lnTo>
                    <a:pt x="48" y="552"/>
                  </a:lnTo>
                  <a:lnTo>
                    <a:pt x="46" y="550"/>
                  </a:lnTo>
                  <a:lnTo>
                    <a:pt x="48" y="550"/>
                  </a:lnTo>
                  <a:lnTo>
                    <a:pt x="49" y="548"/>
                  </a:lnTo>
                  <a:lnTo>
                    <a:pt x="52" y="547"/>
                  </a:lnTo>
                  <a:lnTo>
                    <a:pt x="54" y="547"/>
                  </a:lnTo>
                  <a:lnTo>
                    <a:pt x="56" y="545"/>
                  </a:lnTo>
                  <a:lnTo>
                    <a:pt x="57" y="545"/>
                  </a:lnTo>
                  <a:lnTo>
                    <a:pt x="57" y="545"/>
                  </a:lnTo>
                  <a:lnTo>
                    <a:pt x="57" y="544"/>
                  </a:lnTo>
                  <a:lnTo>
                    <a:pt x="57" y="544"/>
                  </a:lnTo>
                  <a:lnTo>
                    <a:pt x="57" y="544"/>
                  </a:lnTo>
                  <a:lnTo>
                    <a:pt x="57" y="544"/>
                  </a:lnTo>
                  <a:lnTo>
                    <a:pt x="59" y="542"/>
                  </a:lnTo>
                  <a:lnTo>
                    <a:pt x="60" y="541"/>
                  </a:lnTo>
                  <a:lnTo>
                    <a:pt x="62" y="541"/>
                  </a:lnTo>
                  <a:lnTo>
                    <a:pt x="62" y="541"/>
                  </a:lnTo>
                  <a:lnTo>
                    <a:pt x="62" y="539"/>
                  </a:lnTo>
                  <a:lnTo>
                    <a:pt x="64" y="539"/>
                  </a:lnTo>
                  <a:lnTo>
                    <a:pt x="65" y="539"/>
                  </a:lnTo>
                  <a:lnTo>
                    <a:pt x="65" y="539"/>
                  </a:lnTo>
                  <a:lnTo>
                    <a:pt x="65" y="539"/>
                  </a:lnTo>
                  <a:lnTo>
                    <a:pt x="64" y="537"/>
                  </a:lnTo>
                  <a:lnTo>
                    <a:pt x="65" y="537"/>
                  </a:lnTo>
                  <a:lnTo>
                    <a:pt x="65" y="537"/>
                  </a:lnTo>
                  <a:lnTo>
                    <a:pt x="67" y="537"/>
                  </a:lnTo>
                  <a:lnTo>
                    <a:pt x="68" y="537"/>
                  </a:lnTo>
                  <a:lnTo>
                    <a:pt x="67" y="537"/>
                  </a:lnTo>
                  <a:lnTo>
                    <a:pt x="67" y="536"/>
                  </a:lnTo>
                  <a:lnTo>
                    <a:pt x="68" y="536"/>
                  </a:lnTo>
                  <a:lnTo>
                    <a:pt x="68" y="536"/>
                  </a:lnTo>
                  <a:lnTo>
                    <a:pt x="70" y="537"/>
                  </a:lnTo>
                  <a:lnTo>
                    <a:pt x="70" y="536"/>
                  </a:lnTo>
                  <a:lnTo>
                    <a:pt x="70" y="534"/>
                  </a:lnTo>
                  <a:lnTo>
                    <a:pt x="71" y="534"/>
                  </a:lnTo>
                  <a:lnTo>
                    <a:pt x="73" y="531"/>
                  </a:lnTo>
                  <a:lnTo>
                    <a:pt x="75" y="533"/>
                  </a:lnTo>
                  <a:lnTo>
                    <a:pt x="75" y="533"/>
                  </a:lnTo>
                  <a:lnTo>
                    <a:pt x="75" y="534"/>
                  </a:lnTo>
                  <a:lnTo>
                    <a:pt x="75" y="534"/>
                  </a:lnTo>
                  <a:lnTo>
                    <a:pt x="75" y="533"/>
                  </a:lnTo>
                  <a:lnTo>
                    <a:pt x="75" y="531"/>
                  </a:lnTo>
                  <a:lnTo>
                    <a:pt x="76" y="528"/>
                  </a:lnTo>
                  <a:lnTo>
                    <a:pt x="76" y="526"/>
                  </a:lnTo>
                  <a:lnTo>
                    <a:pt x="78" y="526"/>
                  </a:lnTo>
                  <a:lnTo>
                    <a:pt x="78" y="526"/>
                  </a:lnTo>
                  <a:lnTo>
                    <a:pt x="78" y="526"/>
                  </a:lnTo>
                  <a:lnTo>
                    <a:pt x="78" y="526"/>
                  </a:lnTo>
                  <a:lnTo>
                    <a:pt x="78" y="525"/>
                  </a:lnTo>
                  <a:lnTo>
                    <a:pt x="78" y="522"/>
                  </a:lnTo>
                  <a:lnTo>
                    <a:pt x="79" y="520"/>
                  </a:lnTo>
                  <a:lnTo>
                    <a:pt x="79" y="518"/>
                  </a:lnTo>
                  <a:lnTo>
                    <a:pt x="81" y="515"/>
                  </a:lnTo>
                  <a:lnTo>
                    <a:pt x="81" y="515"/>
                  </a:lnTo>
                  <a:lnTo>
                    <a:pt x="84" y="514"/>
                  </a:lnTo>
                  <a:lnTo>
                    <a:pt x="84" y="514"/>
                  </a:lnTo>
                  <a:lnTo>
                    <a:pt x="86" y="512"/>
                  </a:lnTo>
                  <a:lnTo>
                    <a:pt x="87" y="511"/>
                  </a:lnTo>
                  <a:lnTo>
                    <a:pt x="89" y="509"/>
                  </a:lnTo>
                  <a:lnTo>
                    <a:pt x="89" y="504"/>
                  </a:lnTo>
                  <a:lnTo>
                    <a:pt x="90" y="501"/>
                  </a:lnTo>
                  <a:lnTo>
                    <a:pt x="92" y="498"/>
                  </a:lnTo>
                  <a:lnTo>
                    <a:pt x="95" y="495"/>
                  </a:lnTo>
                  <a:lnTo>
                    <a:pt x="98" y="493"/>
                  </a:lnTo>
                  <a:lnTo>
                    <a:pt x="98" y="493"/>
                  </a:lnTo>
                  <a:lnTo>
                    <a:pt x="100" y="493"/>
                  </a:lnTo>
                  <a:close/>
                  <a:moveTo>
                    <a:pt x="138" y="419"/>
                  </a:moveTo>
                  <a:lnTo>
                    <a:pt x="138" y="419"/>
                  </a:lnTo>
                  <a:lnTo>
                    <a:pt x="139" y="421"/>
                  </a:lnTo>
                  <a:lnTo>
                    <a:pt x="139" y="422"/>
                  </a:lnTo>
                  <a:lnTo>
                    <a:pt x="139" y="424"/>
                  </a:lnTo>
                  <a:lnTo>
                    <a:pt x="138" y="422"/>
                  </a:lnTo>
                  <a:lnTo>
                    <a:pt x="138" y="422"/>
                  </a:lnTo>
                  <a:lnTo>
                    <a:pt x="136" y="421"/>
                  </a:lnTo>
                  <a:lnTo>
                    <a:pt x="136" y="421"/>
                  </a:lnTo>
                  <a:lnTo>
                    <a:pt x="136" y="419"/>
                  </a:lnTo>
                  <a:lnTo>
                    <a:pt x="138" y="419"/>
                  </a:lnTo>
                  <a:lnTo>
                    <a:pt x="138" y="419"/>
                  </a:lnTo>
                  <a:lnTo>
                    <a:pt x="138" y="419"/>
                  </a:lnTo>
                  <a:close/>
                  <a:moveTo>
                    <a:pt x="103" y="392"/>
                  </a:moveTo>
                  <a:lnTo>
                    <a:pt x="101" y="394"/>
                  </a:lnTo>
                  <a:lnTo>
                    <a:pt x="103" y="394"/>
                  </a:lnTo>
                  <a:lnTo>
                    <a:pt x="103" y="396"/>
                  </a:lnTo>
                  <a:lnTo>
                    <a:pt x="105" y="399"/>
                  </a:lnTo>
                  <a:lnTo>
                    <a:pt x="105" y="399"/>
                  </a:lnTo>
                  <a:lnTo>
                    <a:pt x="106" y="400"/>
                  </a:lnTo>
                  <a:lnTo>
                    <a:pt x="106" y="400"/>
                  </a:lnTo>
                  <a:lnTo>
                    <a:pt x="106" y="400"/>
                  </a:lnTo>
                  <a:lnTo>
                    <a:pt x="108" y="400"/>
                  </a:lnTo>
                  <a:lnTo>
                    <a:pt x="108" y="400"/>
                  </a:lnTo>
                  <a:lnTo>
                    <a:pt x="109" y="399"/>
                  </a:lnTo>
                  <a:lnTo>
                    <a:pt x="109" y="400"/>
                  </a:lnTo>
                  <a:lnTo>
                    <a:pt x="109" y="400"/>
                  </a:lnTo>
                  <a:lnTo>
                    <a:pt x="112" y="402"/>
                  </a:lnTo>
                  <a:lnTo>
                    <a:pt x="114" y="402"/>
                  </a:lnTo>
                  <a:lnTo>
                    <a:pt x="114" y="402"/>
                  </a:lnTo>
                  <a:lnTo>
                    <a:pt x="114" y="402"/>
                  </a:lnTo>
                  <a:lnTo>
                    <a:pt x="116" y="402"/>
                  </a:lnTo>
                  <a:lnTo>
                    <a:pt x="116" y="402"/>
                  </a:lnTo>
                  <a:lnTo>
                    <a:pt x="119" y="403"/>
                  </a:lnTo>
                  <a:lnTo>
                    <a:pt x="119" y="403"/>
                  </a:lnTo>
                  <a:lnTo>
                    <a:pt x="119" y="405"/>
                  </a:lnTo>
                  <a:lnTo>
                    <a:pt x="119" y="405"/>
                  </a:lnTo>
                  <a:lnTo>
                    <a:pt x="119" y="407"/>
                  </a:lnTo>
                  <a:lnTo>
                    <a:pt x="120" y="407"/>
                  </a:lnTo>
                  <a:lnTo>
                    <a:pt x="122" y="405"/>
                  </a:lnTo>
                  <a:lnTo>
                    <a:pt x="122" y="405"/>
                  </a:lnTo>
                  <a:lnTo>
                    <a:pt x="122" y="407"/>
                  </a:lnTo>
                  <a:lnTo>
                    <a:pt x="123" y="407"/>
                  </a:lnTo>
                  <a:lnTo>
                    <a:pt x="122" y="407"/>
                  </a:lnTo>
                  <a:lnTo>
                    <a:pt x="123" y="408"/>
                  </a:lnTo>
                  <a:lnTo>
                    <a:pt x="123" y="408"/>
                  </a:lnTo>
                  <a:lnTo>
                    <a:pt x="125" y="411"/>
                  </a:lnTo>
                  <a:lnTo>
                    <a:pt x="125" y="411"/>
                  </a:lnTo>
                  <a:lnTo>
                    <a:pt x="125" y="413"/>
                  </a:lnTo>
                  <a:lnTo>
                    <a:pt x="125" y="414"/>
                  </a:lnTo>
                  <a:lnTo>
                    <a:pt x="125" y="414"/>
                  </a:lnTo>
                  <a:lnTo>
                    <a:pt x="123" y="414"/>
                  </a:lnTo>
                  <a:lnTo>
                    <a:pt x="123" y="414"/>
                  </a:lnTo>
                  <a:lnTo>
                    <a:pt x="123" y="416"/>
                  </a:lnTo>
                  <a:lnTo>
                    <a:pt x="125" y="418"/>
                  </a:lnTo>
                  <a:lnTo>
                    <a:pt x="127" y="419"/>
                  </a:lnTo>
                  <a:lnTo>
                    <a:pt x="128" y="422"/>
                  </a:lnTo>
                  <a:lnTo>
                    <a:pt x="128" y="424"/>
                  </a:lnTo>
                  <a:lnTo>
                    <a:pt x="128" y="426"/>
                  </a:lnTo>
                  <a:lnTo>
                    <a:pt x="128" y="426"/>
                  </a:lnTo>
                  <a:lnTo>
                    <a:pt x="128" y="427"/>
                  </a:lnTo>
                  <a:lnTo>
                    <a:pt x="128" y="429"/>
                  </a:lnTo>
                  <a:lnTo>
                    <a:pt x="128" y="430"/>
                  </a:lnTo>
                  <a:lnTo>
                    <a:pt x="128" y="430"/>
                  </a:lnTo>
                  <a:lnTo>
                    <a:pt x="128" y="432"/>
                  </a:lnTo>
                  <a:lnTo>
                    <a:pt x="128" y="432"/>
                  </a:lnTo>
                  <a:lnTo>
                    <a:pt x="130" y="432"/>
                  </a:lnTo>
                  <a:lnTo>
                    <a:pt x="130" y="433"/>
                  </a:lnTo>
                  <a:lnTo>
                    <a:pt x="130" y="432"/>
                  </a:lnTo>
                  <a:lnTo>
                    <a:pt x="131" y="432"/>
                  </a:lnTo>
                  <a:lnTo>
                    <a:pt x="133" y="433"/>
                  </a:lnTo>
                  <a:lnTo>
                    <a:pt x="134" y="433"/>
                  </a:lnTo>
                  <a:lnTo>
                    <a:pt x="136" y="433"/>
                  </a:lnTo>
                  <a:lnTo>
                    <a:pt x="136" y="435"/>
                  </a:lnTo>
                  <a:lnTo>
                    <a:pt x="136" y="437"/>
                  </a:lnTo>
                  <a:lnTo>
                    <a:pt x="138" y="438"/>
                  </a:lnTo>
                  <a:lnTo>
                    <a:pt x="138" y="438"/>
                  </a:lnTo>
                  <a:lnTo>
                    <a:pt x="139" y="438"/>
                  </a:lnTo>
                  <a:lnTo>
                    <a:pt x="139" y="437"/>
                  </a:lnTo>
                  <a:lnTo>
                    <a:pt x="139" y="435"/>
                  </a:lnTo>
                  <a:lnTo>
                    <a:pt x="139" y="432"/>
                  </a:lnTo>
                  <a:lnTo>
                    <a:pt x="139" y="430"/>
                  </a:lnTo>
                  <a:lnTo>
                    <a:pt x="139" y="430"/>
                  </a:lnTo>
                  <a:lnTo>
                    <a:pt x="139" y="429"/>
                  </a:lnTo>
                  <a:lnTo>
                    <a:pt x="138" y="429"/>
                  </a:lnTo>
                  <a:lnTo>
                    <a:pt x="138" y="427"/>
                  </a:lnTo>
                  <a:lnTo>
                    <a:pt x="138" y="427"/>
                  </a:lnTo>
                  <a:lnTo>
                    <a:pt x="138" y="426"/>
                  </a:lnTo>
                  <a:lnTo>
                    <a:pt x="138" y="426"/>
                  </a:lnTo>
                  <a:lnTo>
                    <a:pt x="139" y="426"/>
                  </a:lnTo>
                  <a:lnTo>
                    <a:pt x="139" y="427"/>
                  </a:lnTo>
                  <a:lnTo>
                    <a:pt x="141" y="430"/>
                  </a:lnTo>
                  <a:lnTo>
                    <a:pt x="142" y="430"/>
                  </a:lnTo>
                  <a:lnTo>
                    <a:pt x="142" y="430"/>
                  </a:lnTo>
                  <a:lnTo>
                    <a:pt x="144" y="432"/>
                  </a:lnTo>
                  <a:lnTo>
                    <a:pt x="144" y="433"/>
                  </a:lnTo>
                  <a:lnTo>
                    <a:pt x="146" y="438"/>
                  </a:lnTo>
                  <a:lnTo>
                    <a:pt x="146" y="441"/>
                  </a:lnTo>
                  <a:lnTo>
                    <a:pt x="147" y="443"/>
                  </a:lnTo>
                  <a:lnTo>
                    <a:pt x="147" y="444"/>
                  </a:lnTo>
                  <a:lnTo>
                    <a:pt x="147" y="443"/>
                  </a:lnTo>
                  <a:lnTo>
                    <a:pt x="147" y="444"/>
                  </a:lnTo>
                  <a:lnTo>
                    <a:pt x="147" y="444"/>
                  </a:lnTo>
                  <a:lnTo>
                    <a:pt x="147" y="444"/>
                  </a:lnTo>
                  <a:lnTo>
                    <a:pt x="149" y="446"/>
                  </a:lnTo>
                  <a:lnTo>
                    <a:pt x="150" y="444"/>
                  </a:lnTo>
                  <a:lnTo>
                    <a:pt x="150" y="446"/>
                  </a:lnTo>
                  <a:lnTo>
                    <a:pt x="155" y="448"/>
                  </a:lnTo>
                  <a:lnTo>
                    <a:pt x="157" y="449"/>
                  </a:lnTo>
                  <a:lnTo>
                    <a:pt x="163" y="451"/>
                  </a:lnTo>
                  <a:lnTo>
                    <a:pt x="164" y="451"/>
                  </a:lnTo>
                  <a:lnTo>
                    <a:pt x="166" y="451"/>
                  </a:lnTo>
                  <a:lnTo>
                    <a:pt x="168" y="451"/>
                  </a:lnTo>
                  <a:lnTo>
                    <a:pt x="169" y="449"/>
                  </a:lnTo>
                  <a:lnTo>
                    <a:pt x="169" y="448"/>
                  </a:lnTo>
                  <a:lnTo>
                    <a:pt x="171" y="446"/>
                  </a:lnTo>
                  <a:lnTo>
                    <a:pt x="172" y="444"/>
                  </a:lnTo>
                  <a:lnTo>
                    <a:pt x="174" y="444"/>
                  </a:lnTo>
                  <a:lnTo>
                    <a:pt x="174" y="444"/>
                  </a:lnTo>
                  <a:lnTo>
                    <a:pt x="175" y="443"/>
                  </a:lnTo>
                  <a:lnTo>
                    <a:pt x="179" y="443"/>
                  </a:lnTo>
                  <a:lnTo>
                    <a:pt x="180" y="444"/>
                  </a:lnTo>
                  <a:lnTo>
                    <a:pt x="182" y="444"/>
                  </a:lnTo>
                  <a:lnTo>
                    <a:pt x="183" y="446"/>
                  </a:lnTo>
                  <a:lnTo>
                    <a:pt x="182" y="446"/>
                  </a:lnTo>
                  <a:lnTo>
                    <a:pt x="182" y="449"/>
                  </a:lnTo>
                  <a:lnTo>
                    <a:pt x="180" y="451"/>
                  </a:lnTo>
                  <a:lnTo>
                    <a:pt x="180" y="454"/>
                  </a:lnTo>
                  <a:lnTo>
                    <a:pt x="180" y="459"/>
                  </a:lnTo>
                  <a:lnTo>
                    <a:pt x="179" y="460"/>
                  </a:lnTo>
                  <a:lnTo>
                    <a:pt x="177" y="462"/>
                  </a:lnTo>
                  <a:lnTo>
                    <a:pt x="175" y="462"/>
                  </a:lnTo>
                  <a:lnTo>
                    <a:pt x="174" y="463"/>
                  </a:lnTo>
                  <a:lnTo>
                    <a:pt x="174" y="465"/>
                  </a:lnTo>
                  <a:lnTo>
                    <a:pt x="174" y="468"/>
                  </a:lnTo>
                  <a:lnTo>
                    <a:pt x="174" y="468"/>
                  </a:lnTo>
                  <a:lnTo>
                    <a:pt x="174" y="470"/>
                  </a:lnTo>
                  <a:lnTo>
                    <a:pt x="174" y="470"/>
                  </a:lnTo>
                  <a:lnTo>
                    <a:pt x="174" y="471"/>
                  </a:lnTo>
                  <a:lnTo>
                    <a:pt x="172" y="471"/>
                  </a:lnTo>
                  <a:lnTo>
                    <a:pt x="172" y="470"/>
                  </a:lnTo>
                  <a:lnTo>
                    <a:pt x="172" y="470"/>
                  </a:lnTo>
                  <a:lnTo>
                    <a:pt x="169" y="470"/>
                  </a:lnTo>
                  <a:lnTo>
                    <a:pt x="168" y="468"/>
                  </a:lnTo>
                  <a:lnTo>
                    <a:pt x="166" y="470"/>
                  </a:lnTo>
                  <a:lnTo>
                    <a:pt x="164" y="470"/>
                  </a:lnTo>
                  <a:lnTo>
                    <a:pt x="163" y="471"/>
                  </a:lnTo>
                  <a:lnTo>
                    <a:pt x="161" y="471"/>
                  </a:lnTo>
                  <a:lnTo>
                    <a:pt x="161" y="473"/>
                  </a:lnTo>
                  <a:lnTo>
                    <a:pt x="160" y="474"/>
                  </a:lnTo>
                  <a:lnTo>
                    <a:pt x="160" y="476"/>
                  </a:lnTo>
                  <a:lnTo>
                    <a:pt x="160" y="478"/>
                  </a:lnTo>
                  <a:lnTo>
                    <a:pt x="160" y="478"/>
                  </a:lnTo>
                  <a:lnTo>
                    <a:pt x="161" y="479"/>
                  </a:lnTo>
                  <a:lnTo>
                    <a:pt x="160" y="482"/>
                  </a:lnTo>
                  <a:lnTo>
                    <a:pt x="158" y="487"/>
                  </a:lnTo>
                  <a:lnTo>
                    <a:pt x="157" y="489"/>
                  </a:lnTo>
                  <a:lnTo>
                    <a:pt x="157" y="490"/>
                  </a:lnTo>
                  <a:lnTo>
                    <a:pt x="155" y="492"/>
                  </a:lnTo>
                  <a:lnTo>
                    <a:pt x="153" y="495"/>
                  </a:lnTo>
                  <a:lnTo>
                    <a:pt x="152" y="496"/>
                  </a:lnTo>
                  <a:lnTo>
                    <a:pt x="150" y="498"/>
                  </a:lnTo>
                  <a:lnTo>
                    <a:pt x="150" y="500"/>
                  </a:lnTo>
                  <a:lnTo>
                    <a:pt x="147" y="503"/>
                  </a:lnTo>
                  <a:lnTo>
                    <a:pt x="147" y="504"/>
                  </a:lnTo>
                  <a:lnTo>
                    <a:pt x="146" y="506"/>
                  </a:lnTo>
                  <a:lnTo>
                    <a:pt x="144" y="507"/>
                  </a:lnTo>
                  <a:lnTo>
                    <a:pt x="141" y="509"/>
                  </a:lnTo>
                  <a:lnTo>
                    <a:pt x="138" y="511"/>
                  </a:lnTo>
                  <a:lnTo>
                    <a:pt x="138" y="512"/>
                  </a:lnTo>
                  <a:lnTo>
                    <a:pt x="136" y="512"/>
                  </a:lnTo>
                  <a:lnTo>
                    <a:pt x="134" y="512"/>
                  </a:lnTo>
                  <a:lnTo>
                    <a:pt x="134" y="511"/>
                  </a:lnTo>
                  <a:lnTo>
                    <a:pt x="134" y="509"/>
                  </a:lnTo>
                  <a:lnTo>
                    <a:pt x="134" y="509"/>
                  </a:lnTo>
                  <a:lnTo>
                    <a:pt x="133" y="509"/>
                  </a:lnTo>
                  <a:lnTo>
                    <a:pt x="130" y="509"/>
                  </a:lnTo>
                  <a:lnTo>
                    <a:pt x="130" y="509"/>
                  </a:lnTo>
                  <a:lnTo>
                    <a:pt x="130" y="509"/>
                  </a:lnTo>
                  <a:lnTo>
                    <a:pt x="130" y="506"/>
                  </a:lnTo>
                  <a:lnTo>
                    <a:pt x="130" y="506"/>
                  </a:lnTo>
                  <a:lnTo>
                    <a:pt x="130" y="506"/>
                  </a:lnTo>
                  <a:lnTo>
                    <a:pt x="130" y="506"/>
                  </a:lnTo>
                  <a:lnTo>
                    <a:pt x="128" y="506"/>
                  </a:lnTo>
                  <a:lnTo>
                    <a:pt x="130" y="506"/>
                  </a:lnTo>
                  <a:lnTo>
                    <a:pt x="128" y="507"/>
                  </a:lnTo>
                  <a:lnTo>
                    <a:pt x="127" y="507"/>
                  </a:lnTo>
                  <a:lnTo>
                    <a:pt x="127" y="507"/>
                  </a:lnTo>
                  <a:lnTo>
                    <a:pt x="127" y="506"/>
                  </a:lnTo>
                  <a:lnTo>
                    <a:pt x="127" y="506"/>
                  </a:lnTo>
                  <a:lnTo>
                    <a:pt x="127" y="506"/>
                  </a:lnTo>
                  <a:lnTo>
                    <a:pt x="130" y="503"/>
                  </a:lnTo>
                  <a:lnTo>
                    <a:pt x="131" y="500"/>
                  </a:lnTo>
                  <a:lnTo>
                    <a:pt x="134" y="495"/>
                  </a:lnTo>
                  <a:lnTo>
                    <a:pt x="134" y="493"/>
                  </a:lnTo>
                  <a:lnTo>
                    <a:pt x="134" y="490"/>
                  </a:lnTo>
                  <a:lnTo>
                    <a:pt x="134" y="489"/>
                  </a:lnTo>
                  <a:lnTo>
                    <a:pt x="134" y="487"/>
                  </a:lnTo>
                  <a:lnTo>
                    <a:pt x="131" y="484"/>
                  </a:lnTo>
                  <a:lnTo>
                    <a:pt x="128" y="482"/>
                  </a:lnTo>
                  <a:lnTo>
                    <a:pt x="127" y="482"/>
                  </a:lnTo>
                  <a:lnTo>
                    <a:pt x="125" y="481"/>
                  </a:lnTo>
                  <a:lnTo>
                    <a:pt x="123" y="481"/>
                  </a:lnTo>
                  <a:lnTo>
                    <a:pt x="122" y="479"/>
                  </a:lnTo>
                  <a:lnTo>
                    <a:pt x="119" y="478"/>
                  </a:lnTo>
                  <a:lnTo>
                    <a:pt x="116" y="476"/>
                  </a:lnTo>
                  <a:lnTo>
                    <a:pt x="114" y="474"/>
                  </a:lnTo>
                  <a:lnTo>
                    <a:pt x="114" y="474"/>
                  </a:lnTo>
                  <a:lnTo>
                    <a:pt x="114" y="473"/>
                  </a:lnTo>
                  <a:lnTo>
                    <a:pt x="114" y="473"/>
                  </a:lnTo>
                  <a:lnTo>
                    <a:pt x="114" y="471"/>
                  </a:lnTo>
                  <a:lnTo>
                    <a:pt x="114" y="471"/>
                  </a:lnTo>
                  <a:lnTo>
                    <a:pt x="116" y="470"/>
                  </a:lnTo>
                  <a:lnTo>
                    <a:pt x="119" y="468"/>
                  </a:lnTo>
                  <a:lnTo>
                    <a:pt x="122" y="466"/>
                  </a:lnTo>
                  <a:lnTo>
                    <a:pt x="122" y="466"/>
                  </a:lnTo>
                  <a:lnTo>
                    <a:pt x="123" y="466"/>
                  </a:lnTo>
                  <a:lnTo>
                    <a:pt x="123" y="466"/>
                  </a:lnTo>
                  <a:lnTo>
                    <a:pt x="125" y="465"/>
                  </a:lnTo>
                  <a:lnTo>
                    <a:pt x="125" y="463"/>
                  </a:lnTo>
                  <a:lnTo>
                    <a:pt x="127" y="460"/>
                  </a:lnTo>
                  <a:lnTo>
                    <a:pt x="127" y="459"/>
                  </a:lnTo>
                  <a:lnTo>
                    <a:pt x="128" y="454"/>
                  </a:lnTo>
                  <a:lnTo>
                    <a:pt x="128" y="452"/>
                  </a:lnTo>
                  <a:lnTo>
                    <a:pt x="130" y="451"/>
                  </a:lnTo>
                  <a:lnTo>
                    <a:pt x="128" y="449"/>
                  </a:lnTo>
                  <a:lnTo>
                    <a:pt x="130" y="448"/>
                  </a:lnTo>
                  <a:lnTo>
                    <a:pt x="130" y="448"/>
                  </a:lnTo>
                  <a:lnTo>
                    <a:pt x="130" y="448"/>
                  </a:lnTo>
                  <a:lnTo>
                    <a:pt x="130" y="446"/>
                  </a:lnTo>
                  <a:lnTo>
                    <a:pt x="128" y="443"/>
                  </a:lnTo>
                  <a:lnTo>
                    <a:pt x="128" y="441"/>
                  </a:lnTo>
                  <a:lnTo>
                    <a:pt x="128" y="441"/>
                  </a:lnTo>
                  <a:lnTo>
                    <a:pt x="128" y="440"/>
                  </a:lnTo>
                  <a:lnTo>
                    <a:pt x="127" y="440"/>
                  </a:lnTo>
                  <a:lnTo>
                    <a:pt x="127" y="438"/>
                  </a:lnTo>
                  <a:lnTo>
                    <a:pt x="125" y="437"/>
                  </a:lnTo>
                  <a:lnTo>
                    <a:pt x="127" y="435"/>
                  </a:lnTo>
                  <a:lnTo>
                    <a:pt x="127" y="435"/>
                  </a:lnTo>
                  <a:lnTo>
                    <a:pt x="128" y="438"/>
                  </a:lnTo>
                  <a:lnTo>
                    <a:pt x="128" y="437"/>
                  </a:lnTo>
                  <a:lnTo>
                    <a:pt x="128" y="437"/>
                  </a:lnTo>
                  <a:lnTo>
                    <a:pt x="130" y="435"/>
                  </a:lnTo>
                  <a:lnTo>
                    <a:pt x="130" y="435"/>
                  </a:lnTo>
                  <a:lnTo>
                    <a:pt x="128" y="433"/>
                  </a:lnTo>
                  <a:lnTo>
                    <a:pt x="128" y="433"/>
                  </a:lnTo>
                  <a:lnTo>
                    <a:pt x="127" y="433"/>
                  </a:lnTo>
                  <a:lnTo>
                    <a:pt x="125" y="433"/>
                  </a:lnTo>
                  <a:lnTo>
                    <a:pt x="125" y="433"/>
                  </a:lnTo>
                  <a:lnTo>
                    <a:pt x="123" y="433"/>
                  </a:lnTo>
                  <a:lnTo>
                    <a:pt x="123" y="432"/>
                  </a:lnTo>
                  <a:lnTo>
                    <a:pt x="123" y="430"/>
                  </a:lnTo>
                  <a:lnTo>
                    <a:pt x="122" y="430"/>
                  </a:lnTo>
                  <a:lnTo>
                    <a:pt x="120" y="426"/>
                  </a:lnTo>
                  <a:lnTo>
                    <a:pt x="120" y="426"/>
                  </a:lnTo>
                  <a:lnTo>
                    <a:pt x="123" y="427"/>
                  </a:lnTo>
                  <a:lnTo>
                    <a:pt x="123" y="427"/>
                  </a:lnTo>
                  <a:lnTo>
                    <a:pt x="123" y="426"/>
                  </a:lnTo>
                  <a:lnTo>
                    <a:pt x="123" y="426"/>
                  </a:lnTo>
                  <a:lnTo>
                    <a:pt x="123" y="424"/>
                  </a:lnTo>
                  <a:lnTo>
                    <a:pt x="122" y="424"/>
                  </a:lnTo>
                  <a:lnTo>
                    <a:pt x="122" y="422"/>
                  </a:lnTo>
                  <a:lnTo>
                    <a:pt x="123" y="422"/>
                  </a:lnTo>
                  <a:lnTo>
                    <a:pt x="123" y="422"/>
                  </a:lnTo>
                  <a:lnTo>
                    <a:pt x="122" y="421"/>
                  </a:lnTo>
                  <a:lnTo>
                    <a:pt x="120" y="421"/>
                  </a:lnTo>
                  <a:lnTo>
                    <a:pt x="120" y="421"/>
                  </a:lnTo>
                  <a:lnTo>
                    <a:pt x="122" y="422"/>
                  </a:lnTo>
                  <a:lnTo>
                    <a:pt x="120" y="422"/>
                  </a:lnTo>
                  <a:lnTo>
                    <a:pt x="117" y="419"/>
                  </a:lnTo>
                  <a:lnTo>
                    <a:pt x="117" y="418"/>
                  </a:lnTo>
                  <a:lnTo>
                    <a:pt x="116" y="416"/>
                  </a:lnTo>
                  <a:lnTo>
                    <a:pt x="116" y="418"/>
                  </a:lnTo>
                  <a:lnTo>
                    <a:pt x="116" y="418"/>
                  </a:lnTo>
                  <a:lnTo>
                    <a:pt x="117" y="421"/>
                  </a:lnTo>
                  <a:lnTo>
                    <a:pt x="119" y="422"/>
                  </a:lnTo>
                  <a:lnTo>
                    <a:pt x="119" y="422"/>
                  </a:lnTo>
                  <a:lnTo>
                    <a:pt x="119" y="424"/>
                  </a:lnTo>
                  <a:lnTo>
                    <a:pt x="119" y="424"/>
                  </a:lnTo>
                  <a:lnTo>
                    <a:pt x="117" y="424"/>
                  </a:lnTo>
                  <a:lnTo>
                    <a:pt x="117" y="422"/>
                  </a:lnTo>
                  <a:lnTo>
                    <a:pt x="116" y="421"/>
                  </a:lnTo>
                  <a:lnTo>
                    <a:pt x="109" y="410"/>
                  </a:lnTo>
                  <a:lnTo>
                    <a:pt x="109" y="408"/>
                  </a:lnTo>
                  <a:lnTo>
                    <a:pt x="111" y="408"/>
                  </a:lnTo>
                  <a:lnTo>
                    <a:pt x="111" y="407"/>
                  </a:lnTo>
                  <a:lnTo>
                    <a:pt x="112" y="407"/>
                  </a:lnTo>
                  <a:lnTo>
                    <a:pt x="111" y="407"/>
                  </a:lnTo>
                  <a:lnTo>
                    <a:pt x="111" y="407"/>
                  </a:lnTo>
                  <a:lnTo>
                    <a:pt x="109" y="407"/>
                  </a:lnTo>
                  <a:lnTo>
                    <a:pt x="109" y="408"/>
                  </a:lnTo>
                  <a:lnTo>
                    <a:pt x="108" y="410"/>
                  </a:lnTo>
                  <a:lnTo>
                    <a:pt x="108" y="410"/>
                  </a:lnTo>
                  <a:lnTo>
                    <a:pt x="108" y="408"/>
                  </a:lnTo>
                  <a:lnTo>
                    <a:pt x="106" y="408"/>
                  </a:lnTo>
                  <a:lnTo>
                    <a:pt x="106" y="407"/>
                  </a:lnTo>
                  <a:lnTo>
                    <a:pt x="106" y="407"/>
                  </a:lnTo>
                  <a:lnTo>
                    <a:pt x="106" y="407"/>
                  </a:lnTo>
                  <a:lnTo>
                    <a:pt x="105" y="405"/>
                  </a:lnTo>
                  <a:lnTo>
                    <a:pt x="105" y="405"/>
                  </a:lnTo>
                  <a:lnTo>
                    <a:pt x="106" y="403"/>
                  </a:lnTo>
                  <a:lnTo>
                    <a:pt x="106" y="402"/>
                  </a:lnTo>
                  <a:lnTo>
                    <a:pt x="105" y="400"/>
                  </a:lnTo>
                  <a:lnTo>
                    <a:pt x="103" y="399"/>
                  </a:lnTo>
                  <a:lnTo>
                    <a:pt x="101" y="396"/>
                  </a:lnTo>
                  <a:lnTo>
                    <a:pt x="98" y="392"/>
                  </a:lnTo>
                  <a:lnTo>
                    <a:pt x="101" y="392"/>
                  </a:lnTo>
                  <a:lnTo>
                    <a:pt x="103" y="392"/>
                  </a:lnTo>
                  <a:close/>
                  <a:moveTo>
                    <a:pt x="332" y="11"/>
                  </a:moveTo>
                  <a:lnTo>
                    <a:pt x="332" y="11"/>
                  </a:lnTo>
                  <a:lnTo>
                    <a:pt x="332" y="11"/>
                  </a:lnTo>
                  <a:lnTo>
                    <a:pt x="332" y="13"/>
                  </a:lnTo>
                  <a:lnTo>
                    <a:pt x="332" y="13"/>
                  </a:lnTo>
                  <a:lnTo>
                    <a:pt x="332" y="11"/>
                  </a:lnTo>
                  <a:lnTo>
                    <a:pt x="332" y="11"/>
                  </a:lnTo>
                  <a:lnTo>
                    <a:pt x="332" y="11"/>
                  </a:lnTo>
                  <a:lnTo>
                    <a:pt x="332" y="11"/>
                  </a:lnTo>
                  <a:close/>
                  <a:moveTo>
                    <a:pt x="313" y="0"/>
                  </a:moveTo>
                  <a:lnTo>
                    <a:pt x="313" y="0"/>
                  </a:lnTo>
                  <a:lnTo>
                    <a:pt x="313" y="0"/>
                  </a:lnTo>
                  <a:lnTo>
                    <a:pt x="313" y="0"/>
                  </a:lnTo>
                  <a:lnTo>
                    <a:pt x="313" y="0"/>
                  </a:lnTo>
                  <a:lnTo>
                    <a:pt x="313" y="0"/>
                  </a:lnTo>
                  <a:lnTo>
                    <a:pt x="313" y="0"/>
                  </a:lnTo>
                  <a:lnTo>
                    <a:pt x="313" y="0"/>
                  </a:lnTo>
                  <a:lnTo>
                    <a:pt x="31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14" name="Freeform 182"/>
            <p:cNvSpPr>
              <a:spLocks/>
            </p:cNvSpPr>
            <p:nvPr/>
          </p:nvSpPr>
          <p:spPr bwMode="auto">
            <a:xfrm>
              <a:off x="6094412" y="4895431"/>
              <a:ext cx="380099" cy="352810"/>
            </a:xfrm>
            <a:custGeom>
              <a:avLst/>
              <a:gdLst>
                <a:gd name="T0" fmla="*/ 25 w 195"/>
                <a:gd name="T1" fmla="*/ 0 h 181"/>
                <a:gd name="T2" fmla="*/ 30 w 195"/>
                <a:gd name="T3" fmla="*/ 5 h 181"/>
                <a:gd name="T4" fmla="*/ 33 w 195"/>
                <a:gd name="T5" fmla="*/ 6 h 181"/>
                <a:gd name="T6" fmla="*/ 47 w 195"/>
                <a:gd name="T7" fmla="*/ 6 h 181"/>
                <a:gd name="T8" fmla="*/ 69 w 195"/>
                <a:gd name="T9" fmla="*/ 6 h 181"/>
                <a:gd name="T10" fmla="*/ 88 w 195"/>
                <a:gd name="T11" fmla="*/ 6 h 181"/>
                <a:gd name="T12" fmla="*/ 98 w 195"/>
                <a:gd name="T13" fmla="*/ 6 h 181"/>
                <a:gd name="T14" fmla="*/ 102 w 195"/>
                <a:gd name="T15" fmla="*/ 13 h 181"/>
                <a:gd name="T16" fmla="*/ 110 w 195"/>
                <a:gd name="T17" fmla="*/ 13 h 181"/>
                <a:gd name="T18" fmla="*/ 126 w 195"/>
                <a:gd name="T19" fmla="*/ 14 h 181"/>
                <a:gd name="T20" fmla="*/ 132 w 195"/>
                <a:gd name="T21" fmla="*/ 16 h 181"/>
                <a:gd name="T22" fmla="*/ 140 w 195"/>
                <a:gd name="T23" fmla="*/ 16 h 181"/>
                <a:gd name="T24" fmla="*/ 157 w 195"/>
                <a:gd name="T25" fmla="*/ 13 h 181"/>
                <a:gd name="T26" fmla="*/ 175 w 195"/>
                <a:gd name="T27" fmla="*/ 9 h 181"/>
                <a:gd name="T28" fmla="*/ 189 w 195"/>
                <a:gd name="T29" fmla="*/ 8 h 181"/>
                <a:gd name="T30" fmla="*/ 195 w 195"/>
                <a:gd name="T31" fmla="*/ 13 h 181"/>
                <a:gd name="T32" fmla="*/ 186 w 195"/>
                <a:gd name="T33" fmla="*/ 16 h 181"/>
                <a:gd name="T34" fmla="*/ 181 w 195"/>
                <a:gd name="T35" fmla="*/ 16 h 181"/>
                <a:gd name="T36" fmla="*/ 176 w 195"/>
                <a:gd name="T37" fmla="*/ 19 h 181"/>
                <a:gd name="T38" fmla="*/ 172 w 195"/>
                <a:gd name="T39" fmla="*/ 22 h 181"/>
                <a:gd name="T40" fmla="*/ 167 w 195"/>
                <a:gd name="T41" fmla="*/ 16 h 181"/>
                <a:gd name="T42" fmla="*/ 156 w 195"/>
                <a:gd name="T43" fmla="*/ 17 h 181"/>
                <a:gd name="T44" fmla="*/ 134 w 195"/>
                <a:gd name="T45" fmla="*/ 21 h 181"/>
                <a:gd name="T46" fmla="*/ 134 w 195"/>
                <a:gd name="T47" fmla="*/ 41 h 181"/>
                <a:gd name="T48" fmla="*/ 134 w 195"/>
                <a:gd name="T49" fmla="*/ 66 h 181"/>
                <a:gd name="T50" fmla="*/ 120 w 195"/>
                <a:gd name="T51" fmla="*/ 76 h 181"/>
                <a:gd name="T52" fmla="*/ 120 w 195"/>
                <a:gd name="T53" fmla="*/ 91 h 181"/>
                <a:gd name="T54" fmla="*/ 120 w 195"/>
                <a:gd name="T55" fmla="*/ 109 h 181"/>
                <a:gd name="T56" fmla="*/ 118 w 195"/>
                <a:gd name="T57" fmla="*/ 173 h 181"/>
                <a:gd name="T58" fmla="*/ 112 w 195"/>
                <a:gd name="T59" fmla="*/ 178 h 181"/>
                <a:gd name="T60" fmla="*/ 109 w 195"/>
                <a:gd name="T61" fmla="*/ 181 h 181"/>
                <a:gd name="T62" fmla="*/ 99 w 195"/>
                <a:gd name="T63" fmla="*/ 180 h 181"/>
                <a:gd name="T64" fmla="*/ 88 w 195"/>
                <a:gd name="T65" fmla="*/ 180 h 181"/>
                <a:gd name="T66" fmla="*/ 82 w 195"/>
                <a:gd name="T67" fmla="*/ 176 h 181"/>
                <a:gd name="T68" fmla="*/ 82 w 195"/>
                <a:gd name="T69" fmla="*/ 173 h 181"/>
                <a:gd name="T70" fmla="*/ 80 w 195"/>
                <a:gd name="T71" fmla="*/ 170 h 181"/>
                <a:gd name="T72" fmla="*/ 77 w 195"/>
                <a:gd name="T73" fmla="*/ 167 h 181"/>
                <a:gd name="T74" fmla="*/ 74 w 195"/>
                <a:gd name="T75" fmla="*/ 172 h 181"/>
                <a:gd name="T76" fmla="*/ 72 w 195"/>
                <a:gd name="T77" fmla="*/ 175 h 181"/>
                <a:gd name="T78" fmla="*/ 69 w 195"/>
                <a:gd name="T79" fmla="*/ 176 h 181"/>
                <a:gd name="T80" fmla="*/ 58 w 195"/>
                <a:gd name="T81" fmla="*/ 167 h 181"/>
                <a:gd name="T82" fmla="*/ 50 w 195"/>
                <a:gd name="T83" fmla="*/ 148 h 181"/>
                <a:gd name="T84" fmla="*/ 49 w 195"/>
                <a:gd name="T85" fmla="*/ 143 h 181"/>
                <a:gd name="T86" fmla="*/ 46 w 195"/>
                <a:gd name="T87" fmla="*/ 129 h 181"/>
                <a:gd name="T88" fmla="*/ 44 w 195"/>
                <a:gd name="T89" fmla="*/ 118 h 181"/>
                <a:gd name="T90" fmla="*/ 41 w 195"/>
                <a:gd name="T91" fmla="*/ 99 h 181"/>
                <a:gd name="T92" fmla="*/ 39 w 195"/>
                <a:gd name="T93" fmla="*/ 90 h 181"/>
                <a:gd name="T94" fmla="*/ 41 w 195"/>
                <a:gd name="T95" fmla="*/ 87 h 181"/>
                <a:gd name="T96" fmla="*/ 33 w 195"/>
                <a:gd name="T97" fmla="*/ 71 h 181"/>
                <a:gd name="T98" fmla="*/ 23 w 195"/>
                <a:gd name="T99" fmla="*/ 54 h 181"/>
                <a:gd name="T100" fmla="*/ 9 w 195"/>
                <a:gd name="T101" fmla="*/ 27 h 181"/>
                <a:gd name="T102" fmla="*/ 1 w 195"/>
                <a:gd name="T103" fmla="*/ 16 h 181"/>
                <a:gd name="T104" fmla="*/ 3 w 195"/>
                <a:gd name="T105" fmla="*/ 5 h 181"/>
                <a:gd name="T106" fmla="*/ 9 w 195"/>
                <a:gd name="T107" fmla="*/ 3 h 181"/>
                <a:gd name="T108" fmla="*/ 16 w 195"/>
                <a:gd name="T109" fmla="*/ 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5" h="181">
                  <a:moveTo>
                    <a:pt x="20" y="0"/>
                  </a:moveTo>
                  <a:lnTo>
                    <a:pt x="22" y="0"/>
                  </a:lnTo>
                  <a:lnTo>
                    <a:pt x="23" y="0"/>
                  </a:lnTo>
                  <a:lnTo>
                    <a:pt x="25" y="0"/>
                  </a:lnTo>
                  <a:lnTo>
                    <a:pt x="25" y="2"/>
                  </a:lnTo>
                  <a:lnTo>
                    <a:pt x="27" y="3"/>
                  </a:lnTo>
                  <a:lnTo>
                    <a:pt x="28" y="5"/>
                  </a:lnTo>
                  <a:lnTo>
                    <a:pt x="30" y="5"/>
                  </a:lnTo>
                  <a:lnTo>
                    <a:pt x="31" y="6"/>
                  </a:lnTo>
                  <a:lnTo>
                    <a:pt x="33" y="6"/>
                  </a:lnTo>
                  <a:lnTo>
                    <a:pt x="33" y="6"/>
                  </a:lnTo>
                  <a:lnTo>
                    <a:pt x="33" y="6"/>
                  </a:lnTo>
                  <a:lnTo>
                    <a:pt x="36" y="6"/>
                  </a:lnTo>
                  <a:lnTo>
                    <a:pt x="39" y="6"/>
                  </a:lnTo>
                  <a:lnTo>
                    <a:pt x="42" y="6"/>
                  </a:lnTo>
                  <a:lnTo>
                    <a:pt x="47" y="6"/>
                  </a:lnTo>
                  <a:lnTo>
                    <a:pt x="53" y="6"/>
                  </a:lnTo>
                  <a:lnTo>
                    <a:pt x="58" y="6"/>
                  </a:lnTo>
                  <a:lnTo>
                    <a:pt x="64" y="6"/>
                  </a:lnTo>
                  <a:lnTo>
                    <a:pt x="69" y="6"/>
                  </a:lnTo>
                  <a:lnTo>
                    <a:pt x="75" y="6"/>
                  </a:lnTo>
                  <a:lnTo>
                    <a:pt x="80" y="6"/>
                  </a:lnTo>
                  <a:lnTo>
                    <a:pt x="87" y="6"/>
                  </a:lnTo>
                  <a:lnTo>
                    <a:pt x="88" y="6"/>
                  </a:lnTo>
                  <a:lnTo>
                    <a:pt x="93" y="6"/>
                  </a:lnTo>
                  <a:lnTo>
                    <a:pt x="96" y="6"/>
                  </a:lnTo>
                  <a:lnTo>
                    <a:pt x="98" y="6"/>
                  </a:lnTo>
                  <a:lnTo>
                    <a:pt x="98" y="6"/>
                  </a:lnTo>
                  <a:lnTo>
                    <a:pt x="98" y="8"/>
                  </a:lnTo>
                  <a:lnTo>
                    <a:pt x="99" y="9"/>
                  </a:lnTo>
                  <a:lnTo>
                    <a:pt x="101" y="11"/>
                  </a:lnTo>
                  <a:lnTo>
                    <a:pt x="102" y="13"/>
                  </a:lnTo>
                  <a:lnTo>
                    <a:pt x="105" y="13"/>
                  </a:lnTo>
                  <a:lnTo>
                    <a:pt x="107" y="13"/>
                  </a:lnTo>
                  <a:lnTo>
                    <a:pt x="109" y="13"/>
                  </a:lnTo>
                  <a:lnTo>
                    <a:pt x="110" y="13"/>
                  </a:lnTo>
                  <a:lnTo>
                    <a:pt x="115" y="14"/>
                  </a:lnTo>
                  <a:lnTo>
                    <a:pt x="118" y="14"/>
                  </a:lnTo>
                  <a:lnTo>
                    <a:pt x="123" y="13"/>
                  </a:lnTo>
                  <a:lnTo>
                    <a:pt x="126" y="14"/>
                  </a:lnTo>
                  <a:lnTo>
                    <a:pt x="128" y="14"/>
                  </a:lnTo>
                  <a:lnTo>
                    <a:pt x="129" y="16"/>
                  </a:lnTo>
                  <a:lnTo>
                    <a:pt x="131" y="16"/>
                  </a:lnTo>
                  <a:lnTo>
                    <a:pt x="132" y="16"/>
                  </a:lnTo>
                  <a:lnTo>
                    <a:pt x="135" y="14"/>
                  </a:lnTo>
                  <a:lnTo>
                    <a:pt x="139" y="14"/>
                  </a:lnTo>
                  <a:lnTo>
                    <a:pt x="140" y="16"/>
                  </a:lnTo>
                  <a:lnTo>
                    <a:pt x="140" y="16"/>
                  </a:lnTo>
                  <a:lnTo>
                    <a:pt x="145" y="14"/>
                  </a:lnTo>
                  <a:lnTo>
                    <a:pt x="148" y="14"/>
                  </a:lnTo>
                  <a:lnTo>
                    <a:pt x="153" y="13"/>
                  </a:lnTo>
                  <a:lnTo>
                    <a:pt x="157" y="13"/>
                  </a:lnTo>
                  <a:lnTo>
                    <a:pt x="164" y="11"/>
                  </a:lnTo>
                  <a:lnTo>
                    <a:pt x="169" y="9"/>
                  </a:lnTo>
                  <a:lnTo>
                    <a:pt x="172" y="9"/>
                  </a:lnTo>
                  <a:lnTo>
                    <a:pt x="175" y="9"/>
                  </a:lnTo>
                  <a:lnTo>
                    <a:pt x="178" y="8"/>
                  </a:lnTo>
                  <a:lnTo>
                    <a:pt x="181" y="8"/>
                  </a:lnTo>
                  <a:lnTo>
                    <a:pt x="181" y="8"/>
                  </a:lnTo>
                  <a:lnTo>
                    <a:pt x="189" y="8"/>
                  </a:lnTo>
                  <a:lnTo>
                    <a:pt x="191" y="8"/>
                  </a:lnTo>
                  <a:lnTo>
                    <a:pt x="192" y="9"/>
                  </a:lnTo>
                  <a:lnTo>
                    <a:pt x="194" y="9"/>
                  </a:lnTo>
                  <a:lnTo>
                    <a:pt x="195" y="13"/>
                  </a:lnTo>
                  <a:lnTo>
                    <a:pt x="195" y="13"/>
                  </a:lnTo>
                  <a:lnTo>
                    <a:pt x="191" y="13"/>
                  </a:lnTo>
                  <a:lnTo>
                    <a:pt x="189" y="14"/>
                  </a:lnTo>
                  <a:lnTo>
                    <a:pt x="186" y="16"/>
                  </a:lnTo>
                  <a:lnTo>
                    <a:pt x="184" y="16"/>
                  </a:lnTo>
                  <a:lnTo>
                    <a:pt x="184" y="16"/>
                  </a:lnTo>
                  <a:lnTo>
                    <a:pt x="183" y="16"/>
                  </a:lnTo>
                  <a:lnTo>
                    <a:pt x="181" y="16"/>
                  </a:lnTo>
                  <a:lnTo>
                    <a:pt x="180" y="17"/>
                  </a:lnTo>
                  <a:lnTo>
                    <a:pt x="178" y="17"/>
                  </a:lnTo>
                  <a:lnTo>
                    <a:pt x="176" y="19"/>
                  </a:lnTo>
                  <a:lnTo>
                    <a:pt x="176" y="19"/>
                  </a:lnTo>
                  <a:lnTo>
                    <a:pt x="173" y="22"/>
                  </a:lnTo>
                  <a:lnTo>
                    <a:pt x="173" y="22"/>
                  </a:lnTo>
                  <a:lnTo>
                    <a:pt x="172" y="22"/>
                  </a:lnTo>
                  <a:lnTo>
                    <a:pt x="172" y="22"/>
                  </a:lnTo>
                  <a:lnTo>
                    <a:pt x="172" y="21"/>
                  </a:lnTo>
                  <a:lnTo>
                    <a:pt x="170" y="19"/>
                  </a:lnTo>
                  <a:lnTo>
                    <a:pt x="167" y="16"/>
                  </a:lnTo>
                  <a:lnTo>
                    <a:pt x="167" y="16"/>
                  </a:lnTo>
                  <a:lnTo>
                    <a:pt x="167" y="16"/>
                  </a:lnTo>
                  <a:lnTo>
                    <a:pt x="165" y="16"/>
                  </a:lnTo>
                  <a:lnTo>
                    <a:pt x="159" y="16"/>
                  </a:lnTo>
                  <a:lnTo>
                    <a:pt x="156" y="17"/>
                  </a:lnTo>
                  <a:lnTo>
                    <a:pt x="150" y="19"/>
                  </a:lnTo>
                  <a:lnTo>
                    <a:pt x="142" y="19"/>
                  </a:lnTo>
                  <a:lnTo>
                    <a:pt x="137" y="21"/>
                  </a:lnTo>
                  <a:lnTo>
                    <a:pt x="134" y="21"/>
                  </a:lnTo>
                  <a:lnTo>
                    <a:pt x="134" y="24"/>
                  </a:lnTo>
                  <a:lnTo>
                    <a:pt x="134" y="30"/>
                  </a:lnTo>
                  <a:lnTo>
                    <a:pt x="134" y="35"/>
                  </a:lnTo>
                  <a:lnTo>
                    <a:pt x="134" y="41"/>
                  </a:lnTo>
                  <a:lnTo>
                    <a:pt x="134" y="47"/>
                  </a:lnTo>
                  <a:lnTo>
                    <a:pt x="134" y="54"/>
                  </a:lnTo>
                  <a:lnTo>
                    <a:pt x="134" y="60"/>
                  </a:lnTo>
                  <a:lnTo>
                    <a:pt x="134" y="66"/>
                  </a:lnTo>
                  <a:lnTo>
                    <a:pt x="134" y="72"/>
                  </a:lnTo>
                  <a:lnTo>
                    <a:pt x="134" y="74"/>
                  </a:lnTo>
                  <a:lnTo>
                    <a:pt x="134" y="76"/>
                  </a:lnTo>
                  <a:lnTo>
                    <a:pt x="120" y="76"/>
                  </a:lnTo>
                  <a:lnTo>
                    <a:pt x="120" y="79"/>
                  </a:lnTo>
                  <a:lnTo>
                    <a:pt x="120" y="84"/>
                  </a:lnTo>
                  <a:lnTo>
                    <a:pt x="120" y="88"/>
                  </a:lnTo>
                  <a:lnTo>
                    <a:pt x="120" y="91"/>
                  </a:lnTo>
                  <a:lnTo>
                    <a:pt x="120" y="96"/>
                  </a:lnTo>
                  <a:lnTo>
                    <a:pt x="120" y="101"/>
                  </a:lnTo>
                  <a:lnTo>
                    <a:pt x="120" y="106"/>
                  </a:lnTo>
                  <a:lnTo>
                    <a:pt x="120" y="109"/>
                  </a:lnTo>
                  <a:lnTo>
                    <a:pt x="120" y="113"/>
                  </a:lnTo>
                  <a:lnTo>
                    <a:pt x="120" y="117"/>
                  </a:lnTo>
                  <a:lnTo>
                    <a:pt x="120" y="173"/>
                  </a:lnTo>
                  <a:lnTo>
                    <a:pt x="118" y="173"/>
                  </a:lnTo>
                  <a:lnTo>
                    <a:pt x="115" y="175"/>
                  </a:lnTo>
                  <a:lnTo>
                    <a:pt x="113" y="176"/>
                  </a:lnTo>
                  <a:lnTo>
                    <a:pt x="112" y="178"/>
                  </a:lnTo>
                  <a:lnTo>
                    <a:pt x="112" y="178"/>
                  </a:lnTo>
                  <a:lnTo>
                    <a:pt x="110" y="178"/>
                  </a:lnTo>
                  <a:lnTo>
                    <a:pt x="109" y="180"/>
                  </a:lnTo>
                  <a:lnTo>
                    <a:pt x="110" y="180"/>
                  </a:lnTo>
                  <a:lnTo>
                    <a:pt x="109" y="181"/>
                  </a:lnTo>
                  <a:lnTo>
                    <a:pt x="107" y="181"/>
                  </a:lnTo>
                  <a:lnTo>
                    <a:pt x="105" y="181"/>
                  </a:lnTo>
                  <a:lnTo>
                    <a:pt x="104" y="181"/>
                  </a:lnTo>
                  <a:lnTo>
                    <a:pt x="99" y="180"/>
                  </a:lnTo>
                  <a:lnTo>
                    <a:pt x="96" y="181"/>
                  </a:lnTo>
                  <a:lnTo>
                    <a:pt x="93" y="181"/>
                  </a:lnTo>
                  <a:lnTo>
                    <a:pt x="91" y="180"/>
                  </a:lnTo>
                  <a:lnTo>
                    <a:pt x="88" y="180"/>
                  </a:lnTo>
                  <a:lnTo>
                    <a:pt x="87" y="180"/>
                  </a:lnTo>
                  <a:lnTo>
                    <a:pt x="85" y="178"/>
                  </a:lnTo>
                  <a:lnTo>
                    <a:pt x="83" y="178"/>
                  </a:lnTo>
                  <a:lnTo>
                    <a:pt x="82" y="176"/>
                  </a:lnTo>
                  <a:lnTo>
                    <a:pt x="82" y="176"/>
                  </a:lnTo>
                  <a:lnTo>
                    <a:pt x="82" y="175"/>
                  </a:lnTo>
                  <a:lnTo>
                    <a:pt x="82" y="173"/>
                  </a:lnTo>
                  <a:lnTo>
                    <a:pt x="82" y="173"/>
                  </a:lnTo>
                  <a:lnTo>
                    <a:pt x="82" y="172"/>
                  </a:lnTo>
                  <a:lnTo>
                    <a:pt x="82" y="172"/>
                  </a:lnTo>
                  <a:lnTo>
                    <a:pt x="82" y="170"/>
                  </a:lnTo>
                  <a:lnTo>
                    <a:pt x="80" y="170"/>
                  </a:lnTo>
                  <a:lnTo>
                    <a:pt x="80" y="170"/>
                  </a:lnTo>
                  <a:lnTo>
                    <a:pt x="79" y="169"/>
                  </a:lnTo>
                  <a:lnTo>
                    <a:pt x="79" y="169"/>
                  </a:lnTo>
                  <a:lnTo>
                    <a:pt x="77" y="167"/>
                  </a:lnTo>
                  <a:lnTo>
                    <a:pt x="75" y="169"/>
                  </a:lnTo>
                  <a:lnTo>
                    <a:pt x="75" y="169"/>
                  </a:lnTo>
                  <a:lnTo>
                    <a:pt x="74" y="170"/>
                  </a:lnTo>
                  <a:lnTo>
                    <a:pt x="74" y="172"/>
                  </a:lnTo>
                  <a:lnTo>
                    <a:pt x="74" y="172"/>
                  </a:lnTo>
                  <a:lnTo>
                    <a:pt x="74" y="173"/>
                  </a:lnTo>
                  <a:lnTo>
                    <a:pt x="72" y="173"/>
                  </a:lnTo>
                  <a:lnTo>
                    <a:pt x="72" y="175"/>
                  </a:lnTo>
                  <a:lnTo>
                    <a:pt x="72" y="175"/>
                  </a:lnTo>
                  <a:lnTo>
                    <a:pt x="71" y="175"/>
                  </a:lnTo>
                  <a:lnTo>
                    <a:pt x="69" y="176"/>
                  </a:lnTo>
                  <a:lnTo>
                    <a:pt x="69" y="176"/>
                  </a:lnTo>
                  <a:lnTo>
                    <a:pt x="68" y="175"/>
                  </a:lnTo>
                  <a:lnTo>
                    <a:pt x="63" y="170"/>
                  </a:lnTo>
                  <a:lnTo>
                    <a:pt x="60" y="169"/>
                  </a:lnTo>
                  <a:lnTo>
                    <a:pt x="58" y="167"/>
                  </a:lnTo>
                  <a:lnTo>
                    <a:pt x="52" y="158"/>
                  </a:lnTo>
                  <a:lnTo>
                    <a:pt x="52" y="156"/>
                  </a:lnTo>
                  <a:lnTo>
                    <a:pt x="50" y="151"/>
                  </a:lnTo>
                  <a:lnTo>
                    <a:pt x="50" y="148"/>
                  </a:lnTo>
                  <a:lnTo>
                    <a:pt x="49" y="147"/>
                  </a:lnTo>
                  <a:lnTo>
                    <a:pt x="50" y="145"/>
                  </a:lnTo>
                  <a:lnTo>
                    <a:pt x="50" y="143"/>
                  </a:lnTo>
                  <a:lnTo>
                    <a:pt x="49" y="143"/>
                  </a:lnTo>
                  <a:lnTo>
                    <a:pt x="47" y="140"/>
                  </a:lnTo>
                  <a:lnTo>
                    <a:pt x="47" y="136"/>
                  </a:lnTo>
                  <a:lnTo>
                    <a:pt x="46" y="132"/>
                  </a:lnTo>
                  <a:lnTo>
                    <a:pt x="46" y="129"/>
                  </a:lnTo>
                  <a:lnTo>
                    <a:pt x="46" y="126"/>
                  </a:lnTo>
                  <a:lnTo>
                    <a:pt x="46" y="124"/>
                  </a:lnTo>
                  <a:lnTo>
                    <a:pt x="46" y="121"/>
                  </a:lnTo>
                  <a:lnTo>
                    <a:pt x="44" y="118"/>
                  </a:lnTo>
                  <a:lnTo>
                    <a:pt x="42" y="113"/>
                  </a:lnTo>
                  <a:lnTo>
                    <a:pt x="41" y="109"/>
                  </a:lnTo>
                  <a:lnTo>
                    <a:pt x="41" y="106"/>
                  </a:lnTo>
                  <a:lnTo>
                    <a:pt x="41" y="99"/>
                  </a:lnTo>
                  <a:lnTo>
                    <a:pt x="39" y="98"/>
                  </a:lnTo>
                  <a:lnTo>
                    <a:pt x="39" y="95"/>
                  </a:lnTo>
                  <a:lnTo>
                    <a:pt x="39" y="91"/>
                  </a:lnTo>
                  <a:lnTo>
                    <a:pt x="39" y="90"/>
                  </a:lnTo>
                  <a:lnTo>
                    <a:pt x="39" y="88"/>
                  </a:lnTo>
                  <a:lnTo>
                    <a:pt x="39" y="88"/>
                  </a:lnTo>
                  <a:lnTo>
                    <a:pt x="41" y="90"/>
                  </a:lnTo>
                  <a:lnTo>
                    <a:pt x="41" y="87"/>
                  </a:lnTo>
                  <a:lnTo>
                    <a:pt x="41" y="85"/>
                  </a:lnTo>
                  <a:lnTo>
                    <a:pt x="39" y="82"/>
                  </a:lnTo>
                  <a:lnTo>
                    <a:pt x="38" y="79"/>
                  </a:lnTo>
                  <a:lnTo>
                    <a:pt x="33" y="71"/>
                  </a:lnTo>
                  <a:lnTo>
                    <a:pt x="31" y="69"/>
                  </a:lnTo>
                  <a:lnTo>
                    <a:pt x="31" y="68"/>
                  </a:lnTo>
                  <a:lnTo>
                    <a:pt x="25" y="58"/>
                  </a:lnTo>
                  <a:lnTo>
                    <a:pt x="23" y="54"/>
                  </a:lnTo>
                  <a:lnTo>
                    <a:pt x="22" y="47"/>
                  </a:lnTo>
                  <a:lnTo>
                    <a:pt x="19" y="46"/>
                  </a:lnTo>
                  <a:lnTo>
                    <a:pt x="11" y="30"/>
                  </a:lnTo>
                  <a:lnTo>
                    <a:pt x="9" y="27"/>
                  </a:lnTo>
                  <a:lnTo>
                    <a:pt x="6" y="24"/>
                  </a:lnTo>
                  <a:lnTo>
                    <a:pt x="5" y="22"/>
                  </a:lnTo>
                  <a:lnTo>
                    <a:pt x="3" y="19"/>
                  </a:lnTo>
                  <a:lnTo>
                    <a:pt x="1" y="16"/>
                  </a:lnTo>
                  <a:lnTo>
                    <a:pt x="0" y="11"/>
                  </a:lnTo>
                  <a:lnTo>
                    <a:pt x="0" y="8"/>
                  </a:lnTo>
                  <a:lnTo>
                    <a:pt x="0" y="5"/>
                  </a:lnTo>
                  <a:lnTo>
                    <a:pt x="3" y="5"/>
                  </a:lnTo>
                  <a:lnTo>
                    <a:pt x="5" y="3"/>
                  </a:lnTo>
                  <a:lnTo>
                    <a:pt x="6" y="3"/>
                  </a:lnTo>
                  <a:lnTo>
                    <a:pt x="8" y="3"/>
                  </a:lnTo>
                  <a:lnTo>
                    <a:pt x="9" y="3"/>
                  </a:lnTo>
                  <a:lnTo>
                    <a:pt x="9" y="3"/>
                  </a:lnTo>
                  <a:lnTo>
                    <a:pt x="12" y="3"/>
                  </a:lnTo>
                  <a:lnTo>
                    <a:pt x="14" y="3"/>
                  </a:lnTo>
                  <a:lnTo>
                    <a:pt x="16" y="2"/>
                  </a:lnTo>
                  <a:lnTo>
                    <a:pt x="17" y="2"/>
                  </a:lnTo>
                  <a:lnTo>
                    <a:pt x="19" y="2"/>
                  </a:lnTo>
                  <a:lnTo>
                    <a:pt x="2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15" name="Freeform 183"/>
            <p:cNvSpPr>
              <a:spLocks/>
            </p:cNvSpPr>
            <p:nvPr/>
          </p:nvSpPr>
          <p:spPr bwMode="auto">
            <a:xfrm>
              <a:off x="11119505" y="4953908"/>
              <a:ext cx="5848" cy="5848"/>
            </a:xfrm>
            <a:custGeom>
              <a:avLst/>
              <a:gdLst>
                <a:gd name="T0" fmla="*/ 2 w 3"/>
                <a:gd name="T1" fmla="*/ 0 h 3"/>
                <a:gd name="T2" fmla="*/ 3 w 3"/>
                <a:gd name="T3" fmla="*/ 2 h 3"/>
                <a:gd name="T4" fmla="*/ 2 w 3"/>
                <a:gd name="T5" fmla="*/ 2 h 3"/>
                <a:gd name="T6" fmla="*/ 2 w 3"/>
                <a:gd name="T7" fmla="*/ 3 h 3"/>
                <a:gd name="T8" fmla="*/ 0 w 3"/>
                <a:gd name="T9" fmla="*/ 2 h 3"/>
                <a:gd name="T10" fmla="*/ 0 w 3"/>
                <a:gd name="T11" fmla="*/ 0 h 3"/>
                <a:gd name="T12" fmla="*/ 2 w 3"/>
                <a:gd name="T13" fmla="*/ 0 h 3"/>
                <a:gd name="T14" fmla="*/ 2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2" y="0"/>
                  </a:moveTo>
                  <a:lnTo>
                    <a:pt x="3" y="2"/>
                  </a:lnTo>
                  <a:lnTo>
                    <a:pt x="2" y="2"/>
                  </a:lnTo>
                  <a:lnTo>
                    <a:pt x="2" y="3"/>
                  </a:lnTo>
                  <a:lnTo>
                    <a:pt x="0" y="2"/>
                  </a:lnTo>
                  <a:lnTo>
                    <a:pt x="0" y="0"/>
                  </a:lnTo>
                  <a:lnTo>
                    <a:pt x="2" y="0"/>
                  </a:lnTo>
                  <a:lnTo>
                    <a:pt x="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16" name="Freeform 184"/>
            <p:cNvSpPr>
              <a:spLocks/>
            </p:cNvSpPr>
            <p:nvPr/>
          </p:nvSpPr>
          <p:spPr bwMode="auto">
            <a:xfrm>
              <a:off x="10468465" y="4431517"/>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17" name="Freeform 185"/>
            <p:cNvSpPr>
              <a:spLocks/>
            </p:cNvSpPr>
            <p:nvPr/>
          </p:nvSpPr>
          <p:spPr bwMode="auto">
            <a:xfrm>
              <a:off x="8020243" y="3538773"/>
              <a:ext cx="228060" cy="122802"/>
            </a:xfrm>
            <a:custGeom>
              <a:avLst/>
              <a:gdLst>
                <a:gd name="T0" fmla="*/ 29 w 117"/>
                <a:gd name="T1" fmla="*/ 3 h 63"/>
                <a:gd name="T2" fmla="*/ 35 w 117"/>
                <a:gd name="T3" fmla="*/ 8 h 63"/>
                <a:gd name="T4" fmla="*/ 45 w 117"/>
                <a:gd name="T5" fmla="*/ 12 h 63"/>
                <a:gd name="T6" fmla="*/ 51 w 117"/>
                <a:gd name="T7" fmla="*/ 19 h 63"/>
                <a:gd name="T8" fmla="*/ 57 w 117"/>
                <a:gd name="T9" fmla="*/ 19 h 63"/>
                <a:gd name="T10" fmla="*/ 60 w 117"/>
                <a:gd name="T11" fmla="*/ 23 h 63"/>
                <a:gd name="T12" fmla="*/ 67 w 117"/>
                <a:gd name="T13" fmla="*/ 28 h 63"/>
                <a:gd name="T14" fmla="*/ 68 w 117"/>
                <a:gd name="T15" fmla="*/ 30 h 63"/>
                <a:gd name="T16" fmla="*/ 75 w 117"/>
                <a:gd name="T17" fmla="*/ 28 h 63"/>
                <a:gd name="T18" fmla="*/ 73 w 117"/>
                <a:gd name="T19" fmla="*/ 33 h 63"/>
                <a:gd name="T20" fmla="*/ 82 w 117"/>
                <a:gd name="T21" fmla="*/ 34 h 63"/>
                <a:gd name="T22" fmla="*/ 86 w 117"/>
                <a:gd name="T23" fmla="*/ 39 h 63"/>
                <a:gd name="T24" fmla="*/ 87 w 117"/>
                <a:gd name="T25" fmla="*/ 36 h 63"/>
                <a:gd name="T26" fmla="*/ 92 w 117"/>
                <a:gd name="T27" fmla="*/ 39 h 63"/>
                <a:gd name="T28" fmla="*/ 95 w 117"/>
                <a:gd name="T29" fmla="*/ 36 h 63"/>
                <a:gd name="T30" fmla="*/ 98 w 117"/>
                <a:gd name="T31" fmla="*/ 37 h 63"/>
                <a:gd name="T32" fmla="*/ 105 w 117"/>
                <a:gd name="T33" fmla="*/ 41 h 63"/>
                <a:gd name="T34" fmla="*/ 111 w 117"/>
                <a:gd name="T35" fmla="*/ 41 h 63"/>
                <a:gd name="T36" fmla="*/ 117 w 117"/>
                <a:gd name="T37" fmla="*/ 39 h 63"/>
                <a:gd name="T38" fmla="*/ 117 w 117"/>
                <a:gd name="T39" fmla="*/ 44 h 63"/>
                <a:gd name="T40" fmla="*/ 114 w 117"/>
                <a:gd name="T41" fmla="*/ 52 h 63"/>
                <a:gd name="T42" fmla="*/ 117 w 117"/>
                <a:gd name="T43" fmla="*/ 60 h 63"/>
                <a:gd name="T44" fmla="*/ 112 w 117"/>
                <a:gd name="T45" fmla="*/ 63 h 63"/>
                <a:gd name="T46" fmla="*/ 106 w 117"/>
                <a:gd name="T47" fmla="*/ 63 h 63"/>
                <a:gd name="T48" fmla="*/ 101 w 117"/>
                <a:gd name="T49" fmla="*/ 60 h 63"/>
                <a:gd name="T50" fmla="*/ 94 w 117"/>
                <a:gd name="T51" fmla="*/ 61 h 63"/>
                <a:gd name="T52" fmla="*/ 87 w 117"/>
                <a:gd name="T53" fmla="*/ 60 h 63"/>
                <a:gd name="T54" fmla="*/ 82 w 117"/>
                <a:gd name="T55" fmla="*/ 60 h 63"/>
                <a:gd name="T56" fmla="*/ 79 w 117"/>
                <a:gd name="T57" fmla="*/ 56 h 63"/>
                <a:gd name="T58" fmla="*/ 75 w 117"/>
                <a:gd name="T59" fmla="*/ 56 h 63"/>
                <a:gd name="T60" fmla="*/ 73 w 117"/>
                <a:gd name="T61" fmla="*/ 55 h 63"/>
                <a:gd name="T62" fmla="*/ 67 w 117"/>
                <a:gd name="T63" fmla="*/ 52 h 63"/>
                <a:gd name="T64" fmla="*/ 64 w 117"/>
                <a:gd name="T65" fmla="*/ 48 h 63"/>
                <a:gd name="T66" fmla="*/ 56 w 117"/>
                <a:gd name="T67" fmla="*/ 47 h 63"/>
                <a:gd name="T68" fmla="*/ 49 w 117"/>
                <a:gd name="T69" fmla="*/ 45 h 63"/>
                <a:gd name="T70" fmla="*/ 46 w 117"/>
                <a:gd name="T71" fmla="*/ 47 h 63"/>
                <a:gd name="T72" fmla="*/ 38 w 117"/>
                <a:gd name="T73" fmla="*/ 44 h 63"/>
                <a:gd name="T74" fmla="*/ 32 w 117"/>
                <a:gd name="T75" fmla="*/ 42 h 63"/>
                <a:gd name="T76" fmla="*/ 27 w 117"/>
                <a:gd name="T77" fmla="*/ 39 h 63"/>
                <a:gd name="T78" fmla="*/ 23 w 117"/>
                <a:gd name="T79" fmla="*/ 37 h 63"/>
                <a:gd name="T80" fmla="*/ 16 w 117"/>
                <a:gd name="T81" fmla="*/ 33 h 63"/>
                <a:gd name="T82" fmla="*/ 10 w 117"/>
                <a:gd name="T83" fmla="*/ 30 h 63"/>
                <a:gd name="T84" fmla="*/ 7 w 117"/>
                <a:gd name="T85" fmla="*/ 28 h 63"/>
                <a:gd name="T86" fmla="*/ 4 w 117"/>
                <a:gd name="T87" fmla="*/ 28 h 63"/>
                <a:gd name="T88" fmla="*/ 0 w 117"/>
                <a:gd name="T89" fmla="*/ 25 h 63"/>
                <a:gd name="T90" fmla="*/ 2 w 117"/>
                <a:gd name="T91" fmla="*/ 19 h 63"/>
                <a:gd name="T92" fmla="*/ 5 w 117"/>
                <a:gd name="T93" fmla="*/ 11 h 63"/>
                <a:gd name="T94" fmla="*/ 12 w 117"/>
                <a:gd name="T95" fmla="*/ 4 h 63"/>
                <a:gd name="T96" fmla="*/ 13 w 117"/>
                <a:gd name="T97" fmla="*/ 4 h 63"/>
                <a:gd name="T98" fmla="*/ 18 w 117"/>
                <a:gd name="T99" fmla="*/ 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63">
                  <a:moveTo>
                    <a:pt x="23" y="0"/>
                  </a:moveTo>
                  <a:lnTo>
                    <a:pt x="26" y="1"/>
                  </a:lnTo>
                  <a:lnTo>
                    <a:pt x="29" y="1"/>
                  </a:lnTo>
                  <a:lnTo>
                    <a:pt x="29" y="3"/>
                  </a:lnTo>
                  <a:lnTo>
                    <a:pt x="30" y="4"/>
                  </a:lnTo>
                  <a:lnTo>
                    <a:pt x="30" y="4"/>
                  </a:lnTo>
                  <a:lnTo>
                    <a:pt x="32" y="6"/>
                  </a:lnTo>
                  <a:lnTo>
                    <a:pt x="35" y="8"/>
                  </a:lnTo>
                  <a:lnTo>
                    <a:pt x="37" y="9"/>
                  </a:lnTo>
                  <a:lnTo>
                    <a:pt x="40" y="11"/>
                  </a:lnTo>
                  <a:lnTo>
                    <a:pt x="43" y="12"/>
                  </a:lnTo>
                  <a:lnTo>
                    <a:pt x="45" y="12"/>
                  </a:lnTo>
                  <a:lnTo>
                    <a:pt x="46" y="14"/>
                  </a:lnTo>
                  <a:lnTo>
                    <a:pt x="48" y="15"/>
                  </a:lnTo>
                  <a:lnTo>
                    <a:pt x="49" y="17"/>
                  </a:lnTo>
                  <a:lnTo>
                    <a:pt x="51" y="19"/>
                  </a:lnTo>
                  <a:lnTo>
                    <a:pt x="53" y="19"/>
                  </a:lnTo>
                  <a:lnTo>
                    <a:pt x="54" y="19"/>
                  </a:lnTo>
                  <a:lnTo>
                    <a:pt x="56" y="17"/>
                  </a:lnTo>
                  <a:lnTo>
                    <a:pt x="57" y="19"/>
                  </a:lnTo>
                  <a:lnTo>
                    <a:pt x="59" y="19"/>
                  </a:lnTo>
                  <a:lnTo>
                    <a:pt x="59" y="20"/>
                  </a:lnTo>
                  <a:lnTo>
                    <a:pt x="59" y="22"/>
                  </a:lnTo>
                  <a:lnTo>
                    <a:pt x="60" y="23"/>
                  </a:lnTo>
                  <a:lnTo>
                    <a:pt x="62" y="25"/>
                  </a:lnTo>
                  <a:lnTo>
                    <a:pt x="64" y="25"/>
                  </a:lnTo>
                  <a:lnTo>
                    <a:pt x="64" y="26"/>
                  </a:lnTo>
                  <a:lnTo>
                    <a:pt x="67" y="28"/>
                  </a:lnTo>
                  <a:lnTo>
                    <a:pt x="67" y="28"/>
                  </a:lnTo>
                  <a:lnTo>
                    <a:pt x="67" y="28"/>
                  </a:lnTo>
                  <a:lnTo>
                    <a:pt x="68" y="28"/>
                  </a:lnTo>
                  <a:lnTo>
                    <a:pt x="68" y="30"/>
                  </a:lnTo>
                  <a:lnTo>
                    <a:pt x="70" y="30"/>
                  </a:lnTo>
                  <a:lnTo>
                    <a:pt x="73" y="28"/>
                  </a:lnTo>
                  <a:lnTo>
                    <a:pt x="73" y="28"/>
                  </a:lnTo>
                  <a:lnTo>
                    <a:pt x="75" y="28"/>
                  </a:lnTo>
                  <a:lnTo>
                    <a:pt x="75" y="28"/>
                  </a:lnTo>
                  <a:lnTo>
                    <a:pt x="73" y="30"/>
                  </a:lnTo>
                  <a:lnTo>
                    <a:pt x="73" y="31"/>
                  </a:lnTo>
                  <a:lnTo>
                    <a:pt x="73" y="33"/>
                  </a:lnTo>
                  <a:lnTo>
                    <a:pt x="75" y="33"/>
                  </a:lnTo>
                  <a:lnTo>
                    <a:pt x="78" y="33"/>
                  </a:lnTo>
                  <a:lnTo>
                    <a:pt x="81" y="33"/>
                  </a:lnTo>
                  <a:lnTo>
                    <a:pt x="82" y="34"/>
                  </a:lnTo>
                  <a:lnTo>
                    <a:pt x="84" y="36"/>
                  </a:lnTo>
                  <a:lnTo>
                    <a:pt x="84" y="37"/>
                  </a:lnTo>
                  <a:lnTo>
                    <a:pt x="86" y="39"/>
                  </a:lnTo>
                  <a:lnTo>
                    <a:pt x="86" y="39"/>
                  </a:lnTo>
                  <a:lnTo>
                    <a:pt x="87" y="39"/>
                  </a:lnTo>
                  <a:lnTo>
                    <a:pt x="87" y="37"/>
                  </a:lnTo>
                  <a:lnTo>
                    <a:pt x="87" y="36"/>
                  </a:lnTo>
                  <a:lnTo>
                    <a:pt x="87" y="36"/>
                  </a:lnTo>
                  <a:lnTo>
                    <a:pt x="89" y="36"/>
                  </a:lnTo>
                  <a:lnTo>
                    <a:pt x="89" y="37"/>
                  </a:lnTo>
                  <a:lnTo>
                    <a:pt x="90" y="39"/>
                  </a:lnTo>
                  <a:lnTo>
                    <a:pt x="92" y="39"/>
                  </a:lnTo>
                  <a:lnTo>
                    <a:pt x="94" y="39"/>
                  </a:lnTo>
                  <a:lnTo>
                    <a:pt x="94" y="39"/>
                  </a:lnTo>
                  <a:lnTo>
                    <a:pt x="94" y="36"/>
                  </a:lnTo>
                  <a:lnTo>
                    <a:pt x="95" y="36"/>
                  </a:lnTo>
                  <a:lnTo>
                    <a:pt x="97" y="36"/>
                  </a:lnTo>
                  <a:lnTo>
                    <a:pt x="97" y="36"/>
                  </a:lnTo>
                  <a:lnTo>
                    <a:pt x="97" y="37"/>
                  </a:lnTo>
                  <a:lnTo>
                    <a:pt x="98" y="37"/>
                  </a:lnTo>
                  <a:lnTo>
                    <a:pt x="100" y="37"/>
                  </a:lnTo>
                  <a:lnTo>
                    <a:pt x="101" y="39"/>
                  </a:lnTo>
                  <a:lnTo>
                    <a:pt x="103" y="41"/>
                  </a:lnTo>
                  <a:lnTo>
                    <a:pt x="105" y="41"/>
                  </a:lnTo>
                  <a:lnTo>
                    <a:pt x="108" y="41"/>
                  </a:lnTo>
                  <a:lnTo>
                    <a:pt x="108" y="41"/>
                  </a:lnTo>
                  <a:lnTo>
                    <a:pt x="109" y="41"/>
                  </a:lnTo>
                  <a:lnTo>
                    <a:pt x="111" y="41"/>
                  </a:lnTo>
                  <a:lnTo>
                    <a:pt x="112" y="39"/>
                  </a:lnTo>
                  <a:lnTo>
                    <a:pt x="114" y="39"/>
                  </a:lnTo>
                  <a:lnTo>
                    <a:pt x="116" y="39"/>
                  </a:lnTo>
                  <a:lnTo>
                    <a:pt x="117" y="39"/>
                  </a:lnTo>
                  <a:lnTo>
                    <a:pt x="117" y="41"/>
                  </a:lnTo>
                  <a:lnTo>
                    <a:pt x="117" y="41"/>
                  </a:lnTo>
                  <a:lnTo>
                    <a:pt x="117" y="42"/>
                  </a:lnTo>
                  <a:lnTo>
                    <a:pt x="117" y="44"/>
                  </a:lnTo>
                  <a:lnTo>
                    <a:pt x="116" y="44"/>
                  </a:lnTo>
                  <a:lnTo>
                    <a:pt x="116" y="47"/>
                  </a:lnTo>
                  <a:lnTo>
                    <a:pt x="114" y="52"/>
                  </a:lnTo>
                  <a:lnTo>
                    <a:pt x="114" y="52"/>
                  </a:lnTo>
                  <a:lnTo>
                    <a:pt x="117" y="55"/>
                  </a:lnTo>
                  <a:lnTo>
                    <a:pt x="117" y="56"/>
                  </a:lnTo>
                  <a:lnTo>
                    <a:pt x="117" y="58"/>
                  </a:lnTo>
                  <a:lnTo>
                    <a:pt x="117" y="60"/>
                  </a:lnTo>
                  <a:lnTo>
                    <a:pt x="116" y="63"/>
                  </a:lnTo>
                  <a:lnTo>
                    <a:pt x="116" y="63"/>
                  </a:lnTo>
                  <a:lnTo>
                    <a:pt x="116" y="63"/>
                  </a:lnTo>
                  <a:lnTo>
                    <a:pt x="112" y="63"/>
                  </a:lnTo>
                  <a:lnTo>
                    <a:pt x="111" y="63"/>
                  </a:lnTo>
                  <a:lnTo>
                    <a:pt x="109" y="63"/>
                  </a:lnTo>
                  <a:lnTo>
                    <a:pt x="108" y="63"/>
                  </a:lnTo>
                  <a:lnTo>
                    <a:pt x="106" y="63"/>
                  </a:lnTo>
                  <a:lnTo>
                    <a:pt x="105" y="63"/>
                  </a:lnTo>
                  <a:lnTo>
                    <a:pt x="103" y="63"/>
                  </a:lnTo>
                  <a:lnTo>
                    <a:pt x="101" y="63"/>
                  </a:lnTo>
                  <a:lnTo>
                    <a:pt x="101" y="60"/>
                  </a:lnTo>
                  <a:lnTo>
                    <a:pt x="101" y="60"/>
                  </a:lnTo>
                  <a:lnTo>
                    <a:pt x="97" y="61"/>
                  </a:lnTo>
                  <a:lnTo>
                    <a:pt x="97" y="63"/>
                  </a:lnTo>
                  <a:lnTo>
                    <a:pt x="94" y="61"/>
                  </a:lnTo>
                  <a:lnTo>
                    <a:pt x="92" y="60"/>
                  </a:lnTo>
                  <a:lnTo>
                    <a:pt x="92" y="60"/>
                  </a:lnTo>
                  <a:lnTo>
                    <a:pt x="89" y="60"/>
                  </a:lnTo>
                  <a:lnTo>
                    <a:pt x="87" y="60"/>
                  </a:lnTo>
                  <a:lnTo>
                    <a:pt x="86" y="58"/>
                  </a:lnTo>
                  <a:lnTo>
                    <a:pt x="84" y="60"/>
                  </a:lnTo>
                  <a:lnTo>
                    <a:pt x="82" y="60"/>
                  </a:lnTo>
                  <a:lnTo>
                    <a:pt x="82" y="60"/>
                  </a:lnTo>
                  <a:lnTo>
                    <a:pt x="82" y="58"/>
                  </a:lnTo>
                  <a:lnTo>
                    <a:pt x="81" y="56"/>
                  </a:lnTo>
                  <a:lnTo>
                    <a:pt x="81" y="56"/>
                  </a:lnTo>
                  <a:lnTo>
                    <a:pt x="79" y="56"/>
                  </a:lnTo>
                  <a:lnTo>
                    <a:pt x="78" y="56"/>
                  </a:lnTo>
                  <a:lnTo>
                    <a:pt x="76" y="58"/>
                  </a:lnTo>
                  <a:lnTo>
                    <a:pt x="75" y="56"/>
                  </a:lnTo>
                  <a:lnTo>
                    <a:pt x="75" y="56"/>
                  </a:lnTo>
                  <a:lnTo>
                    <a:pt x="75" y="56"/>
                  </a:lnTo>
                  <a:lnTo>
                    <a:pt x="73" y="55"/>
                  </a:lnTo>
                  <a:lnTo>
                    <a:pt x="73" y="55"/>
                  </a:lnTo>
                  <a:lnTo>
                    <a:pt x="73" y="55"/>
                  </a:lnTo>
                  <a:lnTo>
                    <a:pt x="71" y="55"/>
                  </a:lnTo>
                  <a:lnTo>
                    <a:pt x="70" y="55"/>
                  </a:lnTo>
                  <a:lnTo>
                    <a:pt x="67" y="53"/>
                  </a:lnTo>
                  <a:lnTo>
                    <a:pt x="67" y="52"/>
                  </a:lnTo>
                  <a:lnTo>
                    <a:pt x="67" y="50"/>
                  </a:lnTo>
                  <a:lnTo>
                    <a:pt x="67" y="50"/>
                  </a:lnTo>
                  <a:lnTo>
                    <a:pt x="65" y="48"/>
                  </a:lnTo>
                  <a:lnTo>
                    <a:pt x="64" y="48"/>
                  </a:lnTo>
                  <a:lnTo>
                    <a:pt x="60" y="47"/>
                  </a:lnTo>
                  <a:lnTo>
                    <a:pt x="59" y="45"/>
                  </a:lnTo>
                  <a:lnTo>
                    <a:pt x="57" y="45"/>
                  </a:lnTo>
                  <a:lnTo>
                    <a:pt x="56" y="47"/>
                  </a:lnTo>
                  <a:lnTo>
                    <a:pt x="54" y="47"/>
                  </a:lnTo>
                  <a:lnTo>
                    <a:pt x="54" y="47"/>
                  </a:lnTo>
                  <a:lnTo>
                    <a:pt x="51" y="47"/>
                  </a:lnTo>
                  <a:lnTo>
                    <a:pt x="49" y="45"/>
                  </a:lnTo>
                  <a:lnTo>
                    <a:pt x="48" y="47"/>
                  </a:lnTo>
                  <a:lnTo>
                    <a:pt x="48" y="47"/>
                  </a:lnTo>
                  <a:lnTo>
                    <a:pt x="46" y="47"/>
                  </a:lnTo>
                  <a:lnTo>
                    <a:pt x="46" y="47"/>
                  </a:lnTo>
                  <a:lnTo>
                    <a:pt x="43" y="47"/>
                  </a:lnTo>
                  <a:lnTo>
                    <a:pt x="41" y="45"/>
                  </a:lnTo>
                  <a:lnTo>
                    <a:pt x="38" y="45"/>
                  </a:lnTo>
                  <a:lnTo>
                    <a:pt x="38" y="44"/>
                  </a:lnTo>
                  <a:lnTo>
                    <a:pt x="38" y="42"/>
                  </a:lnTo>
                  <a:lnTo>
                    <a:pt x="37" y="42"/>
                  </a:lnTo>
                  <a:lnTo>
                    <a:pt x="35" y="42"/>
                  </a:lnTo>
                  <a:lnTo>
                    <a:pt x="32" y="42"/>
                  </a:lnTo>
                  <a:lnTo>
                    <a:pt x="30" y="39"/>
                  </a:lnTo>
                  <a:lnTo>
                    <a:pt x="29" y="39"/>
                  </a:lnTo>
                  <a:lnTo>
                    <a:pt x="27" y="39"/>
                  </a:lnTo>
                  <a:lnTo>
                    <a:pt x="27" y="39"/>
                  </a:lnTo>
                  <a:lnTo>
                    <a:pt x="27" y="39"/>
                  </a:lnTo>
                  <a:lnTo>
                    <a:pt x="26" y="39"/>
                  </a:lnTo>
                  <a:lnTo>
                    <a:pt x="24" y="39"/>
                  </a:lnTo>
                  <a:lnTo>
                    <a:pt x="23" y="37"/>
                  </a:lnTo>
                  <a:lnTo>
                    <a:pt x="21" y="37"/>
                  </a:lnTo>
                  <a:lnTo>
                    <a:pt x="18" y="34"/>
                  </a:lnTo>
                  <a:lnTo>
                    <a:pt x="18" y="34"/>
                  </a:lnTo>
                  <a:lnTo>
                    <a:pt x="16" y="33"/>
                  </a:lnTo>
                  <a:lnTo>
                    <a:pt x="16" y="33"/>
                  </a:lnTo>
                  <a:lnTo>
                    <a:pt x="15" y="31"/>
                  </a:lnTo>
                  <a:lnTo>
                    <a:pt x="12" y="31"/>
                  </a:lnTo>
                  <a:lnTo>
                    <a:pt x="10" y="30"/>
                  </a:lnTo>
                  <a:lnTo>
                    <a:pt x="10" y="30"/>
                  </a:lnTo>
                  <a:lnTo>
                    <a:pt x="8" y="28"/>
                  </a:lnTo>
                  <a:lnTo>
                    <a:pt x="8" y="28"/>
                  </a:lnTo>
                  <a:lnTo>
                    <a:pt x="7" y="28"/>
                  </a:lnTo>
                  <a:lnTo>
                    <a:pt x="7" y="28"/>
                  </a:lnTo>
                  <a:lnTo>
                    <a:pt x="7" y="28"/>
                  </a:lnTo>
                  <a:lnTo>
                    <a:pt x="5" y="28"/>
                  </a:lnTo>
                  <a:lnTo>
                    <a:pt x="4" y="28"/>
                  </a:lnTo>
                  <a:lnTo>
                    <a:pt x="2" y="26"/>
                  </a:lnTo>
                  <a:lnTo>
                    <a:pt x="2" y="25"/>
                  </a:lnTo>
                  <a:lnTo>
                    <a:pt x="0" y="25"/>
                  </a:lnTo>
                  <a:lnTo>
                    <a:pt x="0" y="25"/>
                  </a:lnTo>
                  <a:lnTo>
                    <a:pt x="0" y="22"/>
                  </a:lnTo>
                  <a:lnTo>
                    <a:pt x="0" y="20"/>
                  </a:lnTo>
                  <a:lnTo>
                    <a:pt x="2" y="20"/>
                  </a:lnTo>
                  <a:lnTo>
                    <a:pt x="2" y="19"/>
                  </a:lnTo>
                  <a:lnTo>
                    <a:pt x="4" y="17"/>
                  </a:lnTo>
                  <a:lnTo>
                    <a:pt x="4" y="15"/>
                  </a:lnTo>
                  <a:lnTo>
                    <a:pt x="4" y="14"/>
                  </a:lnTo>
                  <a:lnTo>
                    <a:pt x="5" y="11"/>
                  </a:lnTo>
                  <a:lnTo>
                    <a:pt x="7" y="8"/>
                  </a:lnTo>
                  <a:lnTo>
                    <a:pt x="8" y="8"/>
                  </a:lnTo>
                  <a:lnTo>
                    <a:pt x="8" y="6"/>
                  </a:lnTo>
                  <a:lnTo>
                    <a:pt x="12" y="4"/>
                  </a:lnTo>
                  <a:lnTo>
                    <a:pt x="12" y="4"/>
                  </a:lnTo>
                  <a:lnTo>
                    <a:pt x="13" y="4"/>
                  </a:lnTo>
                  <a:lnTo>
                    <a:pt x="13" y="3"/>
                  </a:lnTo>
                  <a:lnTo>
                    <a:pt x="13" y="4"/>
                  </a:lnTo>
                  <a:lnTo>
                    <a:pt x="15" y="4"/>
                  </a:lnTo>
                  <a:lnTo>
                    <a:pt x="15" y="6"/>
                  </a:lnTo>
                  <a:lnTo>
                    <a:pt x="16" y="6"/>
                  </a:lnTo>
                  <a:lnTo>
                    <a:pt x="18" y="4"/>
                  </a:lnTo>
                  <a:lnTo>
                    <a:pt x="19" y="1"/>
                  </a:lnTo>
                  <a:lnTo>
                    <a:pt x="2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18" name="Freeform 186"/>
            <p:cNvSpPr>
              <a:spLocks noEditPoints="1"/>
            </p:cNvSpPr>
            <p:nvPr/>
          </p:nvSpPr>
          <p:spPr bwMode="auto">
            <a:xfrm>
              <a:off x="5507697" y="1433614"/>
              <a:ext cx="1204619" cy="1140295"/>
            </a:xfrm>
            <a:custGeom>
              <a:avLst/>
              <a:gdLst>
                <a:gd name="T0" fmla="*/ 260 w 618"/>
                <a:gd name="T1" fmla="*/ 460 h 585"/>
                <a:gd name="T2" fmla="*/ 312 w 618"/>
                <a:gd name="T3" fmla="*/ 410 h 585"/>
                <a:gd name="T4" fmla="*/ 335 w 618"/>
                <a:gd name="T5" fmla="*/ 353 h 585"/>
                <a:gd name="T6" fmla="*/ 345 w 618"/>
                <a:gd name="T7" fmla="*/ 342 h 585"/>
                <a:gd name="T8" fmla="*/ 364 w 618"/>
                <a:gd name="T9" fmla="*/ 341 h 585"/>
                <a:gd name="T10" fmla="*/ 340 w 618"/>
                <a:gd name="T11" fmla="*/ 350 h 585"/>
                <a:gd name="T12" fmla="*/ 378 w 618"/>
                <a:gd name="T13" fmla="*/ 333 h 585"/>
                <a:gd name="T14" fmla="*/ 432 w 618"/>
                <a:gd name="T15" fmla="*/ 301 h 585"/>
                <a:gd name="T16" fmla="*/ 394 w 618"/>
                <a:gd name="T17" fmla="*/ 319 h 585"/>
                <a:gd name="T18" fmla="*/ 422 w 618"/>
                <a:gd name="T19" fmla="*/ 305 h 585"/>
                <a:gd name="T20" fmla="*/ 476 w 618"/>
                <a:gd name="T21" fmla="*/ 289 h 585"/>
                <a:gd name="T22" fmla="*/ 462 w 618"/>
                <a:gd name="T23" fmla="*/ 289 h 585"/>
                <a:gd name="T24" fmla="*/ 556 w 618"/>
                <a:gd name="T25" fmla="*/ 287 h 585"/>
                <a:gd name="T26" fmla="*/ 569 w 618"/>
                <a:gd name="T27" fmla="*/ 311 h 585"/>
                <a:gd name="T28" fmla="*/ 548 w 618"/>
                <a:gd name="T29" fmla="*/ 330 h 585"/>
                <a:gd name="T30" fmla="*/ 503 w 618"/>
                <a:gd name="T31" fmla="*/ 336 h 585"/>
                <a:gd name="T32" fmla="*/ 440 w 618"/>
                <a:gd name="T33" fmla="*/ 327 h 585"/>
                <a:gd name="T34" fmla="*/ 394 w 618"/>
                <a:gd name="T35" fmla="*/ 350 h 585"/>
                <a:gd name="T36" fmla="*/ 343 w 618"/>
                <a:gd name="T37" fmla="*/ 412 h 585"/>
                <a:gd name="T38" fmla="*/ 307 w 618"/>
                <a:gd name="T39" fmla="*/ 478 h 585"/>
                <a:gd name="T40" fmla="*/ 312 w 618"/>
                <a:gd name="T41" fmla="*/ 541 h 585"/>
                <a:gd name="T42" fmla="*/ 283 w 618"/>
                <a:gd name="T43" fmla="*/ 550 h 585"/>
                <a:gd name="T44" fmla="*/ 247 w 618"/>
                <a:gd name="T45" fmla="*/ 583 h 585"/>
                <a:gd name="T46" fmla="*/ 220 w 618"/>
                <a:gd name="T47" fmla="*/ 568 h 585"/>
                <a:gd name="T48" fmla="*/ 209 w 618"/>
                <a:gd name="T49" fmla="*/ 550 h 585"/>
                <a:gd name="T50" fmla="*/ 220 w 618"/>
                <a:gd name="T51" fmla="*/ 536 h 585"/>
                <a:gd name="T52" fmla="*/ 212 w 618"/>
                <a:gd name="T53" fmla="*/ 530 h 585"/>
                <a:gd name="T54" fmla="*/ 238 w 618"/>
                <a:gd name="T55" fmla="*/ 514 h 585"/>
                <a:gd name="T56" fmla="*/ 203 w 618"/>
                <a:gd name="T57" fmla="*/ 501 h 585"/>
                <a:gd name="T58" fmla="*/ 225 w 618"/>
                <a:gd name="T59" fmla="*/ 489 h 585"/>
                <a:gd name="T60" fmla="*/ 233 w 618"/>
                <a:gd name="T61" fmla="*/ 478 h 585"/>
                <a:gd name="T62" fmla="*/ 266 w 618"/>
                <a:gd name="T63" fmla="*/ 464 h 585"/>
                <a:gd name="T64" fmla="*/ 291 w 618"/>
                <a:gd name="T65" fmla="*/ 454 h 585"/>
                <a:gd name="T66" fmla="*/ 296 w 618"/>
                <a:gd name="T67" fmla="*/ 434 h 585"/>
                <a:gd name="T68" fmla="*/ 332 w 618"/>
                <a:gd name="T69" fmla="*/ 401 h 585"/>
                <a:gd name="T70" fmla="*/ 354 w 618"/>
                <a:gd name="T71" fmla="*/ 377 h 585"/>
                <a:gd name="T72" fmla="*/ 350 w 618"/>
                <a:gd name="T73" fmla="*/ 360 h 585"/>
                <a:gd name="T74" fmla="*/ 383 w 618"/>
                <a:gd name="T75" fmla="*/ 349 h 585"/>
                <a:gd name="T76" fmla="*/ 402 w 618"/>
                <a:gd name="T77" fmla="*/ 322 h 585"/>
                <a:gd name="T78" fmla="*/ 432 w 618"/>
                <a:gd name="T79" fmla="*/ 320 h 585"/>
                <a:gd name="T80" fmla="*/ 462 w 618"/>
                <a:gd name="T81" fmla="*/ 298 h 585"/>
                <a:gd name="T82" fmla="*/ 503 w 618"/>
                <a:gd name="T83" fmla="*/ 286 h 585"/>
                <a:gd name="T84" fmla="*/ 526 w 618"/>
                <a:gd name="T85" fmla="*/ 287 h 585"/>
                <a:gd name="T86" fmla="*/ 11 w 618"/>
                <a:gd name="T87" fmla="*/ 278 h 585"/>
                <a:gd name="T88" fmla="*/ 481 w 618"/>
                <a:gd name="T89" fmla="*/ 92 h 585"/>
                <a:gd name="T90" fmla="*/ 444 w 618"/>
                <a:gd name="T91" fmla="*/ 82 h 585"/>
                <a:gd name="T92" fmla="*/ 299 w 618"/>
                <a:gd name="T93" fmla="*/ 65 h 585"/>
                <a:gd name="T94" fmla="*/ 369 w 618"/>
                <a:gd name="T95" fmla="*/ 15 h 585"/>
                <a:gd name="T96" fmla="*/ 405 w 618"/>
                <a:gd name="T97" fmla="*/ 41 h 585"/>
                <a:gd name="T98" fmla="*/ 406 w 618"/>
                <a:gd name="T99" fmla="*/ 78 h 585"/>
                <a:gd name="T100" fmla="*/ 350 w 618"/>
                <a:gd name="T101" fmla="*/ 109 h 585"/>
                <a:gd name="T102" fmla="*/ 331 w 618"/>
                <a:gd name="T103" fmla="*/ 86 h 585"/>
                <a:gd name="T104" fmla="*/ 365 w 618"/>
                <a:gd name="T105" fmla="*/ 63 h 585"/>
                <a:gd name="T106" fmla="*/ 332 w 618"/>
                <a:gd name="T107" fmla="*/ 71 h 585"/>
                <a:gd name="T108" fmla="*/ 307 w 618"/>
                <a:gd name="T109" fmla="*/ 40 h 585"/>
                <a:gd name="T110" fmla="*/ 309 w 618"/>
                <a:gd name="T111" fmla="*/ 24 h 585"/>
                <a:gd name="T112" fmla="*/ 350 w 618"/>
                <a:gd name="T113" fmla="*/ 27 h 585"/>
                <a:gd name="T114" fmla="*/ 403 w 618"/>
                <a:gd name="T115" fmla="*/ 7 h 585"/>
                <a:gd name="T116" fmla="*/ 468 w 618"/>
                <a:gd name="T117" fmla="*/ 4 h 585"/>
                <a:gd name="T118" fmla="*/ 496 w 618"/>
                <a:gd name="T119" fmla="*/ 38 h 585"/>
                <a:gd name="T120" fmla="*/ 416 w 618"/>
                <a:gd name="T121" fmla="*/ 26 h 585"/>
                <a:gd name="T122" fmla="*/ 416 w 618"/>
                <a:gd name="T123" fmla="*/ 0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8" h="585">
                  <a:moveTo>
                    <a:pt x="205" y="533"/>
                  </a:moveTo>
                  <a:lnTo>
                    <a:pt x="205" y="535"/>
                  </a:lnTo>
                  <a:lnTo>
                    <a:pt x="205" y="536"/>
                  </a:lnTo>
                  <a:lnTo>
                    <a:pt x="205" y="539"/>
                  </a:lnTo>
                  <a:lnTo>
                    <a:pt x="205" y="539"/>
                  </a:lnTo>
                  <a:lnTo>
                    <a:pt x="203" y="538"/>
                  </a:lnTo>
                  <a:lnTo>
                    <a:pt x="203" y="538"/>
                  </a:lnTo>
                  <a:lnTo>
                    <a:pt x="203" y="536"/>
                  </a:lnTo>
                  <a:lnTo>
                    <a:pt x="203" y="535"/>
                  </a:lnTo>
                  <a:lnTo>
                    <a:pt x="203" y="535"/>
                  </a:lnTo>
                  <a:lnTo>
                    <a:pt x="205" y="533"/>
                  </a:lnTo>
                  <a:close/>
                  <a:moveTo>
                    <a:pt x="203" y="517"/>
                  </a:moveTo>
                  <a:lnTo>
                    <a:pt x="203" y="519"/>
                  </a:lnTo>
                  <a:lnTo>
                    <a:pt x="203" y="520"/>
                  </a:lnTo>
                  <a:lnTo>
                    <a:pt x="201" y="520"/>
                  </a:lnTo>
                  <a:lnTo>
                    <a:pt x="201" y="520"/>
                  </a:lnTo>
                  <a:lnTo>
                    <a:pt x="201" y="517"/>
                  </a:lnTo>
                  <a:lnTo>
                    <a:pt x="201" y="517"/>
                  </a:lnTo>
                  <a:lnTo>
                    <a:pt x="203" y="517"/>
                  </a:lnTo>
                  <a:close/>
                  <a:moveTo>
                    <a:pt x="249" y="467"/>
                  </a:moveTo>
                  <a:lnTo>
                    <a:pt x="249" y="467"/>
                  </a:lnTo>
                  <a:lnTo>
                    <a:pt x="249" y="468"/>
                  </a:lnTo>
                  <a:lnTo>
                    <a:pt x="249" y="470"/>
                  </a:lnTo>
                  <a:lnTo>
                    <a:pt x="247" y="470"/>
                  </a:lnTo>
                  <a:lnTo>
                    <a:pt x="246" y="468"/>
                  </a:lnTo>
                  <a:lnTo>
                    <a:pt x="244" y="468"/>
                  </a:lnTo>
                  <a:lnTo>
                    <a:pt x="244" y="468"/>
                  </a:lnTo>
                  <a:lnTo>
                    <a:pt x="247" y="467"/>
                  </a:lnTo>
                  <a:lnTo>
                    <a:pt x="249" y="467"/>
                  </a:lnTo>
                  <a:close/>
                  <a:moveTo>
                    <a:pt x="258" y="459"/>
                  </a:moveTo>
                  <a:lnTo>
                    <a:pt x="260" y="459"/>
                  </a:lnTo>
                  <a:lnTo>
                    <a:pt x="260" y="460"/>
                  </a:lnTo>
                  <a:lnTo>
                    <a:pt x="258" y="460"/>
                  </a:lnTo>
                  <a:lnTo>
                    <a:pt x="253" y="462"/>
                  </a:lnTo>
                  <a:lnTo>
                    <a:pt x="252" y="462"/>
                  </a:lnTo>
                  <a:lnTo>
                    <a:pt x="252" y="462"/>
                  </a:lnTo>
                  <a:lnTo>
                    <a:pt x="253" y="460"/>
                  </a:lnTo>
                  <a:lnTo>
                    <a:pt x="258" y="459"/>
                  </a:lnTo>
                  <a:lnTo>
                    <a:pt x="258" y="459"/>
                  </a:lnTo>
                  <a:lnTo>
                    <a:pt x="258" y="459"/>
                  </a:lnTo>
                  <a:close/>
                  <a:moveTo>
                    <a:pt x="291" y="432"/>
                  </a:moveTo>
                  <a:lnTo>
                    <a:pt x="293" y="432"/>
                  </a:lnTo>
                  <a:lnTo>
                    <a:pt x="294" y="434"/>
                  </a:lnTo>
                  <a:lnTo>
                    <a:pt x="294" y="434"/>
                  </a:lnTo>
                  <a:lnTo>
                    <a:pt x="293" y="435"/>
                  </a:lnTo>
                  <a:lnTo>
                    <a:pt x="291" y="434"/>
                  </a:lnTo>
                  <a:lnTo>
                    <a:pt x="288" y="435"/>
                  </a:lnTo>
                  <a:lnTo>
                    <a:pt x="287" y="434"/>
                  </a:lnTo>
                  <a:lnTo>
                    <a:pt x="288" y="432"/>
                  </a:lnTo>
                  <a:lnTo>
                    <a:pt x="291" y="432"/>
                  </a:lnTo>
                  <a:close/>
                  <a:moveTo>
                    <a:pt x="304" y="415"/>
                  </a:moveTo>
                  <a:lnTo>
                    <a:pt x="306" y="415"/>
                  </a:lnTo>
                  <a:lnTo>
                    <a:pt x="306" y="415"/>
                  </a:lnTo>
                  <a:lnTo>
                    <a:pt x="306" y="416"/>
                  </a:lnTo>
                  <a:lnTo>
                    <a:pt x="304" y="416"/>
                  </a:lnTo>
                  <a:lnTo>
                    <a:pt x="302" y="416"/>
                  </a:lnTo>
                  <a:lnTo>
                    <a:pt x="302" y="416"/>
                  </a:lnTo>
                  <a:lnTo>
                    <a:pt x="302" y="415"/>
                  </a:lnTo>
                  <a:lnTo>
                    <a:pt x="304" y="415"/>
                  </a:lnTo>
                  <a:close/>
                  <a:moveTo>
                    <a:pt x="317" y="407"/>
                  </a:moveTo>
                  <a:lnTo>
                    <a:pt x="317" y="407"/>
                  </a:lnTo>
                  <a:lnTo>
                    <a:pt x="315" y="408"/>
                  </a:lnTo>
                  <a:lnTo>
                    <a:pt x="312" y="410"/>
                  </a:lnTo>
                  <a:lnTo>
                    <a:pt x="312" y="410"/>
                  </a:lnTo>
                  <a:lnTo>
                    <a:pt x="312" y="408"/>
                  </a:lnTo>
                  <a:lnTo>
                    <a:pt x="312" y="408"/>
                  </a:lnTo>
                  <a:lnTo>
                    <a:pt x="313" y="407"/>
                  </a:lnTo>
                  <a:lnTo>
                    <a:pt x="315" y="407"/>
                  </a:lnTo>
                  <a:lnTo>
                    <a:pt x="317" y="407"/>
                  </a:lnTo>
                  <a:close/>
                  <a:moveTo>
                    <a:pt x="313" y="402"/>
                  </a:moveTo>
                  <a:lnTo>
                    <a:pt x="313" y="402"/>
                  </a:lnTo>
                  <a:lnTo>
                    <a:pt x="315" y="404"/>
                  </a:lnTo>
                  <a:lnTo>
                    <a:pt x="313" y="405"/>
                  </a:lnTo>
                  <a:lnTo>
                    <a:pt x="312" y="407"/>
                  </a:lnTo>
                  <a:lnTo>
                    <a:pt x="310" y="407"/>
                  </a:lnTo>
                  <a:lnTo>
                    <a:pt x="310" y="405"/>
                  </a:lnTo>
                  <a:lnTo>
                    <a:pt x="312" y="404"/>
                  </a:lnTo>
                  <a:lnTo>
                    <a:pt x="312" y="404"/>
                  </a:lnTo>
                  <a:lnTo>
                    <a:pt x="312" y="402"/>
                  </a:lnTo>
                  <a:lnTo>
                    <a:pt x="313" y="402"/>
                  </a:lnTo>
                  <a:close/>
                  <a:moveTo>
                    <a:pt x="321" y="356"/>
                  </a:moveTo>
                  <a:lnTo>
                    <a:pt x="321" y="356"/>
                  </a:lnTo>
                  <a:lnTo>
                    <a:pt x="321" y="358"/>
                  </a:lnTo>
                  <a:lnTo>
                    <a:pt x="321" y="360"/>
                  </a:lnTo>
                  <a:lnTo>
                    <a:pt x="321" y="360"/>
                  </a:lnTo>
                  <a:lnTo>
                    <a:pt x="320" y="361"/>
                  </a:lnTo>
                  <a:lnTo>
                    <a:pt x="317" y="363"/>
                  </a:lnTo>
                  <a:lnTo>
                    <a:pt x="318" y="361"/>
                  </a:lnTo>
                  <a:lnTo>
                    <a:pt x="320" y="358"/>
                  </a:lnTo>
                  <a:lnTo>
                    <a:pt x="321" y="356"/>
                  </a:lnTo>
                  <a:close/>
                  <a:moveTo>
                    <a:pt x="331" y="352"/>
                  </a:moveTo>
                  <a:lnTo>
                    <a:pt x="332" y="352"/>
                  </a:lnTo>
                  <a:lnTo>
                    <a:pt x="334" y="352"/>
                  </a:lnTo>
                  <a:lnTo>
                    <a:pt x="335" y="352"/>
                  </a:lnTo>
                  <a:lnTo>
                    <a:pt x="335" y="352"/>
                  </a:lnTo>
                  <a:lnTo>
                    <a:pt x="335" y="353"/>
                  </a:lnTo>
                  <a:lnTo>
                    <a:pt x="334" y="353"/>
                  </a:lnTo>
                  <a:lnTo>
                    <a:pt x="332" y="355"/>
                  </a:lnTo>
                  <a:lnTo>
                    <a:pt x="332" y="355"/>
                  </a:lnTo>
                  <a:lnTo>
                    <a:pt x="331" y="356"/>
                  </a:lnTo>
                  <a:lnTo>
                    <a:pt x="329" y="356"/>
                  </a:lnTo>
                  <a:lnTo>
                    <a:pt x="328" y="356"/>
                  </a:lnTo>
                  <a:lnTo>
                    <a:pt x="328" y="356"/>
                  </a:lnTo>
                  <a:lnTo>
                    <a:pt x="326" y="356"/>
                  </a:lnTo>
                  <a:lnTo>
                    <a:pt x="326" y="356"/>
                  </a:lnTo>
                  <a:lnTo>
                    <a:pt x="326" y="358"/>
                  </a:lnTo>
                  <a:lnTo>
                    <a:pt x="324" y="358"/>
                  </a:lnTo>
                  <a:lnTo>
                    <a:pt x="323" y="358"/>
                  </a:lnTo>
                  <a:lnTo>
                    <a:pt x="323" y="356"/>
                  </a:lnTo>
                  <a:lnTo>
                    <a:pt x="323" y="355"/>
                  </a:lnTo>
                  <a:lnTo>
                    <a:pt x="324" y="355"/>
                  </a:lnTo>
                  <a:lnTo>
                    <a:pt x="324" y="355"/>
                  </a:lnTo>
                  <a:lnTo>
                    <a:pt x="326" y="355"/>
                  </a:lnTo>
                  <a:lnTo>
                    <a:pt x="328" y="352"/>
                  </a:lnTo>
                  <a:lnTo>
                    <a:pt x="329" y="352"/>
                  </a:lnTo>
                  <a:lnTo>
                    <a:pt x="331" y="352"/>
                  </a:lnTo>
                  <a:close/>
                  <a:moveTo>
                    <a:pt x="350" y="333"/>
                  </a:moveTo>
                  <a:lnTo>
                    <a:pt x="350" y="333"/>
                  </a:lnTo>
                  <a:lnTo>
                    <a:pt x="351" y="334"/>
                  </a:lnTo>
                  <a:lnTo>
                    <a:pt x="351" y="334"/>
                  </a:lnTo>
                  <a:lnTo>
                    <a:pt x="353" y="338"/>
                  </a:lnTo>
                  <a:lnTo>
                    <a:pt x="354" y="339"/>
                  </a:lnTo>
                  <a:lnTo>
                    <a:pt x="354" y="342"/>
                  </a:lnTo>
                  <a:lnTo>
                    <a:pt x="351" y="342"/>
                  </a:lnTo>
                  <a:lnTo>
                    <a:pt x="350" y="344"/>
                  </a:lnTo>
                  <a:lnTo>
                    <a:pt x="347" y="344"/>
                  </a:lnTo>
                  <a:lnTo>
                    <a:pt x="347" y="342"/>
                  </a:lnTo>
                  <a:lnTo>
                    <a:pt x="345" y="342"/>
                  </a:lnTo>
                  <a:lnTo>
                    <a:pt x="345" y="341"/>
                  </a:lnTo>
                  <a:lnTo>
                    <a:pt x="343" y="342"/>
                  </a:lnTo>
                  <a:lnTo>
                    <a:pt x="342" y="342"/>
                  </a:lnTo>
                  <a:lnTo>
                    <a:pt x="340" y="342"/>
                  </a:lnTo>
                  <a:lnTo>
                    <a:pt x="340" y="341"/>
                  </a:lnTo>
                  <a:lnTo>
                    <a:pt x="342" y="339"/>
                  </a:lnTo>
                  <a:lnTo>
                    <a:pt x="342" y="338"/>
                  </a:lnTo>
                  <a:lnTo>
                    <a:pt x="343" y="338"/>
                  </a:lnTo>
                  <a:lnTo>
                    <a:pt x="345" y="338"/>
                  </a:lnTo>
                  <a:lnTo>
                    <a:pt x="345" y="339"/>
                  </a:lnTo>
                  <a:lnTo>
                    <a:pt x="347" y="338"/>
                  </a:lnTo>
                  <a:lnTo>
                    <a:pt x="347" y="336"/>
                  </a:lnTo>
                  <a:lnTo>
                    <a:pt x="347" y="336"/>
                  </a:lnTo>
                  <a:lnTo>
                    <a:pt x="350" y="336"/>
                  </a:lnTo>
                  <a:lnTo>
                    <a:pt x="350" y="333"/>
                  </a:lnTo>
                  <a:lnTo>
                    <a:pt x="350" y="333"/>
                  </a:lnTo>
                  <a:close/>
                  <a:moveTo>
                    <a:pt x="362" y="325"/>
                  </a:moveTo>
                  <a:lnTo>
                    <a:pt x="364" y="325"/>
                  </a:lnTo>
                  <a:lnTo>
                    <a:pt x="365" y="327"/>
                  </a:lnTo>
                  <a:lnTo>
                    <a:pt x="365" y="328"/>
                  </a:lnTo>
                  <a:lnTo>
                    <a:pt x="362" y="330"/>
                  </a:lnTo>
                  <a:lnTo>
                    <a:pt x="361" y="333"/>
                  </a:lnTo>
                  <a:lnTo>
                    <a:pt x="361" y="334"/>
                  </a:lnTo>
                  <a:lnTo>
                    <a:pt x="362" y="336"/>
                  </a:lnTo>
                  <a:lnTo>
                    <a:pt x="362" y="338"/>
                  </a:lnTo>
                  <a:lnTo>
                    <a:pt x="362" y="341"/>
                  </a:lnTo>
                  <a:lnTo>
                    <a:pt x="361" y="342"/>
                  </a:lnTo>
                  <a:lnTo>
                    <a:pt x="359" y="344"/>
                  </a:lnTo>
                  <a:lnTo>
                    <a:pt x="359" y="344"/>
                  </a:lnTo>
                  <a:lnTo>
                    <a:pt x="362" y="342"/>
                  </a:lnTo>
                  <a:lnTo>
                    <a:pt x="364" y="341"/>
                  </a:lnTo>
                  <a:lnTo>
                    <a:pt x="364" y="341"/>
                  </a:lnTo>
                  <a:lnTo>
                    <a:pt x="365" y="339"/>
                  </a:lnTo>
                  <a:lnTo>
                    <a:pt x="365" y="338"/>
                  </a:lnTo>
                  <a:lnTo>
                    <a:pt x="365" y="338"/>
                  </a:lnTo>
                  <a:lnTo>
                    <a:pt x="367" y="338"/>
                  </a:lnTo>
                  <a:lnTo>
                    <a:pt x="367" y="336"/>
                  </a:lnTo>
                  <a:lnTo>
                    <a:pt x="367" y="336"/>
                  </a:lnTo>
                  <a:lnTo>
                    <a:pt x="369" y="338"/>
                  </a:lnTo>
                  <a:lnTo>
                    <a:pt x="370" y="338"/>
                  </a:lnTo>
                  <a:lnTo>
                    <a:pt x="370" y="341"/>
                  </a:lnTo>
                  <a:lnTo>
                    <a:pt x="370" y="342"/>
                  </a:lnTo>
                  <a:lnTo>
                    <a:pt x="369" y="344"/>
                  </a:lnTo>
                  <a:lnTo>
                    <a:pt x="365" y="345"/>
                  </a:lnTo>
                  <a:lnTo>
                    <a:pt x="364" y="347"/>
                  </a:lnTo>
                  <a:lnTo>
                    <a:pt x="362" y="349"/>
                  </a:lnTo>
                  <a:lnTo>
                    <a:pt x="362" y="349"/>
                  </a:lnTo>
                  <a:lnTo>
                    <a:pt x="361" y="349"/>
                  </a:lnTo>
                  <a:lnTo>
                    <a:pt x="361" y="349"/>
                  </a:lnTo>
                  <a:lnTo>
                    <a:pt x="359" y="349"/>
                  </a:lnTo>
                  <a:lnTo>
                    <a:pt x="359" y="350"/>
                  </a:lnTo>
                  <a:lnTo>
                    <a:pt x="354" y="350"/>
                  </a:lnTo>
                  <a:lnTo>
                    <a:pt x="353" y="350"/>
                  </a:lnTo>
                  <a:lnTo>
                    <a:pt x="353" y="349"/>
                  </a:lnTo>
                  <a:lnTo>
                    <a:pt x="353" y="349"/>
                  </a:lnTo>
                  <a:lnTo>
                    <a:pt x="351" y="350"/>
                  </a:lnTo>
                  <a:lnTo>
                    <a:pt x="350" y="352"/>
                  </a:lnTo>
                  <a:lnTo>
                    <a:pt x="350" y="352"/>
                  </a:lnTo>
                  <a:lnTo>
                    <a:pt x="348" y="350"/>
                  </a:lnTo>
                  <a:lnTo>
                    <a:pt x="343" y="353"/>
                  </a:lnTo>
                  <a:lnTo>
                    <a:pt x="339" y="353"/>
                  </a:lnTo>
                  <a:lnTo>
                    <a:pt x="339" y="353"/>
                  </a:lnTo>
                  <a:lnTo>
                    <a:pt x="339" y="352"/>
                  </a:lnTo>
                  <a:lnTo>
                    <a:pt x="340" y="350"/>
                  </a:lnTo>
                  <a:lnTo>
                    <a:pt x="343" y="349"/>
                  </a:lnTo>
                  <a:lnTo>
                    <a:pt x="350" y="347"/>
                  </a:lnTo>
                  <a:lnTo>
                    <a:pt x="354" y="342"/>
                  </a:lnTo>
                  <a:lnTo>
                    <a:pt x="356" y="338"/>
                  </a:lnTo>
                  <a:lnTo>
                    <a:pt x="356" y="336"/>
                  </a:lnTo>
                  <a:lnTo>
                    <a:pt x="356" y="336"/>
                  </a:lnTo>
                  <a:lnTo>
                    <a:pt x="354" y="336"/>
                  </a:lnTo>
                  <a:lnTo>
                    <a:pt x="354" y="334"/>
                  </a:lnTo>
                  <a:lnTo>
                    <a:pt x="356" y="333"/>
                  </a:lnTo>
                  <a:lnTo>
                    <a:pt x="358" y="330"/>
                  </a:lnTo>
                  <a:lnTo>
                    <a:pt x="359" y="330"/>
                  </a:lnTo>
                  <a:lnTo>
                    <a:pt x="361" y="327"/>
                  </a:lnTo>
                  <a:lnTo>
                    <a:pt x="362" y="325"/>
                  </a:lnTo>
                  <a:close/>
                  <a:moveTo>
                    <a:pt x="384" y="319"/>
                  </a:moveTo>
                  <a:lnTo>
                    <a:pt x="386" y="320"/>
                  </a:lnTo>
                  <a:lnTo>
                    <a:pt x="388" y="319"/>
                  </a:lnTo>
                  <a:lnTo>
                    <a:pt x="389" y="319"/>
                  </a:lnTo>
                  <a:lnTo>
                    <a:pt x="391" y="319"/>
                  </a:lnTo>
                  <a:lnTo>
                    <a:pt x="391" y="320"/>
                  </a:lnTo>
                  <a:lnTo>
                    <a:pt x="392" y="320"/>
                  </a:lnTo>
                  <a:lnTo>
                    <a:pt x="392" y="322"/>
                  </a:lnTo>
                  <a:lnTo>
                    <a:pt x="394" y="323"/>
                  </a:lnTo>
                  <a:lnTo>
                    <a:pt x="392" y="325"/>
                  </a:lnTo>
                  <a:lnTo>
                    <a:pt x="391" y="325"/>
                  </a:lnTo>
                  <a:lnTo>
                    <a:pt x="391" y="327"/>
                  </a:lnTo>
                  <a:lnTo>
                    <a:pt x="391" y="328"/>
                  </a:lnTo>
                  <a:lnTo>
                    <a:pt x="389" y="330"/>
                  </a:lnTo>
                  <a:lnTo>
                    <a:pt x="386" y="330"/>
                  </a:lnTo>
                  <a:lnTo>
                    <a:pt x="384" y="328"/>
                  </a:lnTo>
                  <a:lnTo>
                    <a:pt x="383" y="330"/>
                  </a:lnTo>
                  <a:lnTo>
                    <a:pt x="380" y="333"/>
                  </a:lnTo>
                  <a:lnTo>
                    <a:pt x="378" y="333"/>
                  </a:lnTo>
                  <a:lnTo>
                    <a:pt x="378" y="333"/>
                  </a:lnTo>
                  <a:lnTo>
                    <a:pt x="376" y="331"/>
                  </a:lnTo>
                  <a:lnTo>
                    <a:pt x="375" y="331"/>
                  </a:lnTo>
                  <a:lnTo>
                    <a:pt x="375" y="331"/>
                  </a:lnTo>
                  <a:lnTo>
                    <a:pt x="375" y="330"/>
                  </a:lnTo>
                  <a:lnTo>
                    <a:pt x="376" y="330"/>
                  </a:lnTo>
                  <a:lnTo>
                    <a:pt x="378" y="328"/>
                  </a:lnTo>
                  <a:lnTo>
                    <a:pt x="376" y="327"/>
                  </a:lnTo>
                  <a:lnTo>
                    <a:pt x="378" y="325"/>
                  </a:lnTo>
                  <a:lnTo>
                    <a:pt x="378" y="323"/>
                  </a:lnTo>
                  <a:lnTo>
                    <a:pt x="378" y="323"/>
                  </a:lnTo>
                  <a:lnTo>
                    <a:pt x="383" y="323"/>
                  </a:lnTo>
                  <a:lnTo>
                    <a:pt x="383" y="323"/>
                  </a:lnTo>
                  <a:lnTo>
                    <a:pt x="383" y="322"/>
                  </a:lnTo>
                  <a:lnTo>
                    <a:pt x="381" y="322"/>
                  </a:lnTo>
                  <a:lnTo>
                    <a:pt x="381" y="320"/>
                  </a:lnTo>
                  <a:lnTo>
                    <a:pt x="383" y="320"/>
                  </a:lnTo>
                  <a:lnTo>
                    <a:pt x="384" y="320"/>
                  </a:lnTo>
                  <a:lnTo>
                    <a:pt x="384" y="319"/>
                  </a:lnTo>
                  <a:lnTo>
                    <a:pt x="384" y="319"/>
                  </a:lnTo>
                  <a:lnTo>
                    <a:pt x="384" y="319"/>
                  </a:lnTo>
                  <a:close/>
                  <a:moveTo>
                    <a:pt x="563" y="311"/>
                  </a:moveTo>
                  <a:lnTo>
                    <a:pt x="564" y="311"/>
                  </a:lnTo>
                  <a:lnTo>
                    <a:pt x="566" y="311"/>
                  </a:lnTo>
                  <a:lnTo>
                    <a:pt x="566" y="312"/>
                  </a:lnTo>
                  <a:lnTo>
                    <a:pt x="564" y="312"/>
                  </a:lnTo>
                  <a:lnTo>
                    <a:pt x="563" y="314"/>
                  </a:lnTo>
                  <a:lnTo>
                    <a:pt x="561" y="312"/>
                  </a:lnTo>
                  <a:lnTo>
                    <a:pt x="563" y="312"/>
                  </a:lnTo>
                  <a:lnTo>
                    <a:pt x="563" y="311"/>
                  </a:lnTo>
                  <a:close/>
                  <a:moveTo>
                    <a:pt x="430" y="301"/>
                  </a:moveTo>
                  <a:lnTo>
                    <a:pt x="432" y="301"/>
                  </a:lnTo>
                  <a:lnTo>
                    <a:pt x="433" y="303"/>
                  </a:lnTo>
                  <a:lnTo>
                    <a:pt x="432" y="306"/>
                  </a:lnTo>
                  <a:lnTo>
                    <a:pt x="432" y="306"/>
                  </a:lnTo>
                  <a:lnTo>
                    <a:pt x="430" y="306"/>
                  </a:lnTo>
                  <a:lnTo>
                    <a:pt x="430" y="306"/>
                  </a:lnTo>
                  <a:lnTo>
                    <a:pt x="429" y="306"/>
                  </a:lnTo>
                  <a:lnTo>
                    <a:pt x="427" y="306"/>
                  </a:lnTo>
                  <a:lnTo>
                    <a:pt x="427" y="305"/>
                  </a:lnTo>
                  <a:lnTo>
                    <a:pt x="427" y="303"/>
                  </a:lnTo>
                  <a:lnTo>
                    <a:pt x="429" y="303"/>
                  </a:lnTo>
                  <a:lnTo>
                    <a:pt x="430" y="301"/>
                  </a:lnTo>
                  <a:close/>
                  <a:moveTo>
                    <a:pt x="410" y="301"/>
                  </a:moveTo>
                  <a:lnTo>
                    <a:pt x="410" y="303"/>
                  </a:lnTo>
                  <a:lnTo>
                    <a:pt x="410" y="306"/>
                  </a:lnTo>
                  <a:lnTo>
                    <a:pt x="411" y="308"/>
                  </a:lnTo>
                  <a:lnTo>
                    <a:pt x="413" y="308"/>
                  </a:lnTo>
                  <a:lnTo>
                    <a:pt x="413" y="306"/>
                  </a:lnTo>
                  <a:lnTo>
                    <a:pt x="414" y="306"/>
                  </a:lnTo>
                  <a:lnTo>
                    <a:pt x="416" y="308"/>
                  </a:lnTo>
                  <a:lnTo>
                    <a:pt x="414" y="308"/>
                  </a:lnTo>
                  <a:lnTo>
                    <a:pt x="413" y="311"/>
                  </a:lnTo>
                  <a:lnTo>
                    <a:pt x="411" y="312"/>
                  </a:lnTo>
                  <a:lnTo>
                    <a:pt x="410" y="312"/>
                  </a:lnTo>
                  <a:lnTo>
                    <a:pt x="408" y="312"/>
                  </a:lnTo>
                  <a:lnTo>
                    <a:pt x="406" y="314"/>
                  </a:lnTo>
                  <a:lnTo>
                    <a:pt x="405" y="316"/>
                  </a:lnTo>
                  <a:lnTo>
                    <a:pt x="403" y="317"/>
                  </a:lnTo>
                  <a:lnTo>
                    <a:pt x="403" y="317"/>
                  </a:lnTo>
                  <a:lnTo>
                    <a:pt x="403" y="319"/>
                  </a:lnTo>
                  <a:lnTo>
                    <a:pt x="399" y="319"/>
                  </a:lnTo>
                  <a:lnTo>
                    <a:pt x="395" y="320"/>
                  </a:lnTo>
                  <a:lnTo>
                    <a:pt x="394" y="319"/>
                  </a:lnTo>
                  <a:lnTo>
                    <a:pt x="392" y="319"/>
                  </a:lnTo>
                  <a:lnTo>
                    <a:pt x="394" y="317"/>
                  </a:lnTo>
                  <a:lnTo>
                    <a:pt x="395" y="317"/>
                  </a:lnTo>
                  <a:lnTo>
                    <a:pt x="395" y="316"/>
                  </a:lnTo>
                  <a:lnTo>
                    <a:pt x="395" y="316"/>
                  </a:lnTo>
                  <a:lnTo>
                    <a:pt x="397" y="316"/>
                  </a:lnTo>
                  <a:lnTo>
                    <a:pt x="397" y="314"/>
                  </a:lnTo>
                  <a:lnTo>
                    <a:pt x="399" y="314"/>
                  </a:lnTo>
                  <a:lnTo>
                    <a:pt x="400" y="314"/>
                  </a:lnTo>
                  <a:lnTo>
                    <a:pt x="400" y="312"/>
                  </a:lnTo>
                  <a:lnTo>
                    <a:pt x="402" y="312"/>
                  </a:lnTo>
                  <a:lnTo>
                    <a:pt x="402" y="314"/>
                  </a:lnTo>
                  <a:lnTo>
                    <a:pt x="402" y="312"/>
                  </a:lnTo>
                  <a:lnTo>
                    <a:pt x="402" y="311"/>
                  </a:lnTo>
                  <a:lnTo>
                    <a:pt x="402" y="311"/>
                  </a:lnTo>
                  <a:lnTo>
                    <a:pt x="403" y="309"/>
                  </a:lnTo>
                  <a:lnTo>
                    <a:pt x="405" y="308"/>
                  </a:lnTo>
                  <a:lnTo>
                    <a:pt x="406" y="306"/>
                  </a:lnTo>
                  <a:lnTo>
                    <a:pt x="406" y="306"/>
                  </a:lnTo>
                  <a:lnTo>
                    <a:pt x="408" y="306"/>
                  </a:lnTo>
                  <a:lnTo>
                    <a:pt x="406" y="305"/>
                  </a:lnTo>
                  <a:lnTo>
                    <a:pt x="408" y="303"/>
                  </a:lnTo>
                  <a:lnTo>
                    <a:pt x="408" y="301"/>
                  </a:lnTo>
                  <a:lnTo>
                    <a:pt x="410" y="301"/>
                  </a:lnTo>
                  <a:close/>
                  <a:moveTo>
                    <a:pt x="416" y="300"/>
                  </a:moveTo>
                  <a:lnTo>
                    <a:pt x="417" y="301"/>
                  </a:lnTo>
                  <a:lnTo>
                    <a:pt x="417" y="303"/>
                  </a:lnTo>
                  <a:lnTo>
                    <a:pt x="419" y="303"/>
                  </a:lnTo>
                  <a:lnTo>
                    <a:pt x="419" y="303"/>
                  </a:lnTo>
                  <a:lnTo>
                    <a:pt x="421" y="305"/>
                  </a:lnTo>
                  <a:lnTo>
                    <a:pt x="422" y="305"/>
                  </a:lnTo>
                  <a:lnTo>
                    <a:pt x="422" y="305"/>
                  </a:lnTo>
                  <a:lnTo>
                    <a:pt x="421" y="306"/>
                  </a:lnTo>
                  <a:lnTo>
                    <a:pt x="419" y="306"/>
                  </a:lnTo>
                  <a:lnTo>
                    <a:pt x="417" y="306"/>
                  </a:lnTo>
                  <a:lnTo>
                    <a:pt x="417" y="305"/>
                  </a:lnTo>
                  <a:lnTo>
                    <a:pt x="416" y="303"/>
                  </a:lnTo>
                  <a:lnTo>
                    <a:pt x="416" y="301"/>
                  </a:lnTo>
                  <a:lnTo>
                    <a:pt x="414" y="301"/>
                  </a:lnTo>
                  <a:lnTo>
                    <a:pt x="416" y="300"/>
                  </a:lnTo>
                  <a:close/>
                  <a:moveTo>
                    <a:pt x="473" y="292"/>
                  </a:moveTo>
                  <a:lnTo>
                    <a:pt x="473" y="292"/>
                  </a:lnTo>
                  <a:lnTo>
                    <a:pt x="473" y="293"/>
                  </a:lnTo>
                  <a:lnTo>
                    <a:pt x="473" y="295"/>
                  </a:lnTo>
                  <a:lnTo>
                    <a:pt x="474" y="295"/>
                  </a:lnTo>
                  <a:lnTo>
                    <a:pt x="473" y="297"/>
                  </a:lnTo>
                  <a:lnTo>
                    <a:pt x="470" y="298"/>
                  </a:lnTo>
                  <a:lnTo>
                    <a:pt x="470" y="300"/>
                  </a:lnTo>
                  <a:lnTo>
                    <a:pt x="468" y="300"/>
                  </a:lnTo>
                  <a:lnTo>
                    <a:pt x="466" y="300"/>
                  </a:lnTo>
                  <a:lnTo>
                    <a:pt x="466" y="300"/>
                  </a:lnTo>
                  <a:lnTo>
                    <a:pt x="466" y="298"/>
                  </a:lnTo>
                  <a:lnTo>
                    <a:pt x="465" y="298"/>
                  </a:lnTo>
                  <a:lnTo>
                    <a:pt x="465" y="298"/>
                  </a:lnTo>
                  <a:lnTo>
                    <a:pt x="463" y="298"/>
                  </a:lnTo>
                  <a:lnTo>
                    <a:pt x="463" y="297"/>
                  </a:lnTo>
                  <a:lnTo>
                    <a:pt x="463" y="297"/>
                  </a:lnTo>
                  <a:lnTo>
                    <a:pt x="465" y="295"/>
                  </a:lnTo>
                  <a:lnTo>
                    <a:pt x="466" y="293"/>
                  </a:lnTo>
                  <a:lnTo>
                    <a:pt x="468" y="295"/>
                  </a:lnTo>
                  <a:lnTo>
                    <a:pt x="473" y="292"/>
                  </a:lnTo>
                  <a:close/>
                  <a:moveTo>
                    <a:pt x="476" y="289"/>
                  </a:moveTo>
                  <a:lnTo>
                    <a:pt x="476" y="289"/>
                  </a:lnTo>
                  <a:lnTo>
                    <a:pt x="476" y="289"/>
                  </a:lnTo>
                  <a:lnTo>
                    <a:pt x="477" y="289"/>
                  </a:lnTo>
                  <a:lnTo>
                    <a:pt x="481" y="290"/>
                  </a:lnTo>
                  <a:lnTo>
                    <a:pt x="479" y="293"/>
                  </a:lnTo>
                  <a:lnTo>
                    <a:pt x="476" y="293"/>
                  </a:lnTo>
                  <a:lnTo>
                    <a:pt x="474" y="293"/>
                  </a:lnTo>
                  <a:lnTo>
                    <a:pt x="474" y="292"/>
                  </a:lnTo>
                  <a:lnTo>
                    <a:pt x="474" y="290"/>
                  </a:lnTo>
                  <a:lnTo>
                    <a:pt x="474" y="289"/>
                  </a:lnTo>
                  <a:lnTo>
                    <a:pt x="476" y="289"/>
                  </a:lnTo>
                  <a:close/>
                  <a:moveTo>
                    <a:pt x="470" y="286"/>
                  </a:moveTo>
                  <a:lnTo>
                    <a:pt x="471" y="286"/>
                  </a:lnTo>
                  <a:lnTo>
                    <a:pt x="471" y="287"/>
                  </a:lnTo>
                  <a:lnTo>
                    <a:pt x="470" y="289"/>
                  </a:lnTo>
                  <a:lnTo>
                    <a:pt x="468" y="289"/>
                  </a:lnTo>
                  <a:lnTo>
                    <a:pt x="465" y="292"/>
                  </a:lnTo>
                  <a:lnTo>
                    <a:pt x="463" y="293"/>
                  </a:lnTo>
                  <a:lnTo>
                    <a:pt x="463" y="293"/>
                  </a:lnTo>
                  <a:lnTo>
                    <a:pt x="462" y="293"/>
                  </a:lnTo>
                  <a:lnTo>
                    <a:pt x="458" y="293"/>
                  </a:lnTo>
                  <a:lnTo>
                    <a:pt x="458" y="293"/>
                  </a:lnTo>
                  <a:lnTo>
                    <a:pt x="458" y="293"/>
                  </a:lnTo>
                  <a:lnTo>
                    <a:pt x="455" y="295"/>
                  </a:lnTo>
                  <a:lnTo>
                    <a:pt x="455" y="295"/>
                  </a:lnTo>
                  <a:lnTo>
                    <a:pt x="452" y="293"/>
                  </a:lnTo>
                  <a:lnTo>
                    <a:pt x="451" y="292"/>
                  </a:lnTo>
                  <a:lnTo>
                    <a:pt x="449" y="290"/>
                  </a:lnTo>
                  <a:lnTo>
                    <a:pt x="452" y="290"/>
                  </a:lnTo>
                  <a:lnTo>
                    <a:pt x="454" y="290"/>
                  </a:lnTo>
                  <a:lnTo>
                    <a:pt x="455" y="290"/>
                  </a:lnTo>
                  <a:lnTo>
                    <a:pt x="455" y="289"/>
                  </a:lnTo>
                  <a:lnTo>
                    <a:pt x="458" y="289"/>
                  </a:lnTo>
                  <a:lnTo>
                    <a:pt x="462" y="289"/>
                  </a:lnTo>
                  <a:lnTo>
                    <a:pt x="463" y="289"/>
                  </a:lnTo>
                  <a:lnTo>
                    <a:pt x="468" y="286"/>
                  </a:lnTo>
                  <a:lnTo>
                    <a:pt x="468" y="287"/>
                  </a:lnTo>
                  <a:lnTo>
                    <a:pt x="470" y="286"/>
                  </a:lnTo>
                  <a:close/>
                  <a:moveTo>
                    <a:pt x="531" y="279"/>
                  </a:moveTo>
                  <a:lnTo>
                    <a:pt x="533" y="279"/>
                  </a:lnTo>
                  <a:lnTo>
                    <a:pt x="534" y="279"/>
                  </a:lnTo>
                  <a:lnTo>
                    <a:pt x="539" y="281"/>
                  </a:lnTo>
                  <a:lnTo>
                    <a:pt x="542" y="282"/>
                  </a:lnTo>
                  <a:lnTo>
                    <a:pt x="542" y="286"/>
                  </a:lnTo>
                  <a:lnTo>
                    <a:pt x="540" y="286"/>
                  </a:lnTo>
                  <a:lnTo>
                    <a:pt x="540" y="287"/>
                  </a:lnTo>
                  <a:lnTo>
                    <a:pt x="536" y="289"/>
                  </a:lnTo>
                  <a:lnTo>
                    <a:pt x="536" y="290"/>
                  </a:lnTo>
                  <a:lnTo>
                    <a:pt x="536" y="290"/>
                  </a:lnTo>
                  <a:lnTo>
                    <a:pt x="539" y="289"/>
                  </a:lnTo>
                  <a:lnTo>
                    <a:pt x="540" y="290"/>
                  </a:lnTo>
                  <a:lnTo>
                    <a:pt x="539" y="292"/>
                  </a:lnTo>
                  <a:lnTo>
                    <a:pt x="539" y="297"/>
                  </a:lnTo>
                  <a:lnTo>
                    <a:pt x="539" y="298"/>
                  </a:lnTo>
                  <a:lnTo>
                    <a:pt x="539" y="300"/>
                  </a:lnTo>
                  <a:lnTo>
                    <a:pt x="539" y="301"/>
                  </a:lnTo>
                  <a:lnTo>
                    <a:pt x="540" y="297"/>
                  </a:lnTo>
                  <a:lnTo>
                    <a:pt x="540" y="297"/>
                  </a:lnTo>
                  <a:lnTo>
                    <a:pt x="544" y="295"/>
                  </a:lnTo>
                  <a:lnTo>
                    <a:pt x="544" y="292"/>
                  </a:lnTo>
                  <a:lnTo>
                    <a:pt x="545" y="287"/>
                  </a:lnTo>
                  <a:lnTo>
                    <a:pt x="547" y="286"/>
                  </a:lnTo>
                  <a:lnTo>
                    <a:pt x="548" y="286"/>
                  </a:lnTo>
                  <a:lnTo>
                    <a:pt x="553" y="286"/>
                  </a:lnTo>
                  <a:lnTo>
                    <a:pt x="555" y="286"/>
                  </a:lnTo>
                  <a:lnTo>
                    <a:pt x="556" y="287"/>
                  </a:lnTo>
                  <a:lnTo>
                    <a:pt x="556" y="289"/>
                  </a:lnTo>
                  <a:lnTo>
                    <a:pt x="561" y="289"/>
                  </a:lnTo>
                  <a:lnTo>
                    <a:pt x="561" y="290"/>
                  </a:lnTo>
                  <a:lnTo>
                    <a:pt x="561" y="290"/>
                  </a:lnTo>
                  <a:lnTo>
                    <a:pt x="563" y="290"/>
                  </a:lnTo>
                  <a:lnTo>
                    <a:pt x="564" y="290"/>
                  </a:lnTo>
                  <a:lnTo>
                    <a:pt x="566" y="289"/>
                  </a:lnTo>
                  <a:lnTo>
                    <a:pt x="569" y="292"/>
                  </a:lnTo>
                  <a:lnTo>
                    <a:pt x="569" y="293"/>
                  </a:lnTo>
                  <a:lnTo>
                    <a:pt x="569" y="293"/>
                  </a:lnTo>
                  <a:lnTo>
                    <a:pt x="572" y="293"/>
                  </a:lnTo>
                  <a:lnTo>
                    <a:pt x="574" y="293"/>
                  </a:lnTo>
                  <a:lnTo>
                    <a:pt x="578" y="297"/>
                  </a:lnTo>
                  <a:lnTo>
                    <a:pt x="580" y="298"/>
                  </a:lnTo>
                  <a:lnTo>
                    <a:pt x="578" y="300"/>
                  </a:lnTo>
                  <a:lnTo>
                    <a:pt x="572" y="303"/>
                  </a:lnTo>
                  <a:lnTo>
                    <a:pt x="569" y="305"/>
                  </a:lnTo>
                  <a:lnTo>
                    <a:pt x="564" y="305"/>
                  </a:lnTo>
                  <a:lnTo>
                    <a:pt x="548" y="305"/>
                  </a:lnTo>
                  <a:lnTo>
                    <a:pt x="548" y="305"/>
                  </a:lnTo>
                  <a:lnTo>
                    <a:pt x="559" y="308"/>
                  </a:lnTo>
                  <a:lnTo>
                    <a:pt x="561" y="309"/>
                  </a:lnTo>
                  <a:lnTo>
                    <a:pt x="559" y="311"/>
                  </a:lnTo>
                  <a:lnTo>
                    <a:pt x="559" y="312"/>
                  </a:lnTo>
                  <a:lnTo>
                    <a:pt x="559" y="314"/>
                  </a:lnTo>
                  <a:lnTo>
                    <a:pt x="561" y="314"/>
                  </a:lnTo>
                  <a:lnTo>
                    <a:pt x="563" y="314"/>
                  </a:lnTo>
                  <a:lnTo>
                    <a:pt x="566" y="314"/>
                  </a:lnTo>
                  <a:lnTo>
                    <a:pt x="567" y="316"/>
                  </a:lnTo>
                  <a:lnTo>
                    <a:pt x="567" y="314"/>
                  </a:lnTo>
                  <a:lnTo>
                    <a:pt x="567" y="312"/>
                  </a:lnTo>
                  <a:lnTo>
                    <a:pt x="569" y="311"/>
                  </a:lnTo>
                  <a:lnTo>
                    <a:pt x="570" y="312"/>
                  </a:lnTo>
                  <a:lnTo>
                    <a:pt x="570" y="314"/>
                  </a:lnTo>
                  <a:lnTo>
                    <a:pt x="572" y="316"/>
                  </a:lnTo>
                  <a:lnTo>
                    <a:pt x="572" y="312"/>
                  </a:lnTo>
                  <a:lnTo>
                    <a:pt x="574" y="312"/>
                  </a:lnTo>
                  <a:lnTo>
                    <a:pt x="575" y="312"/>
                  </a:lnTo>
                  <a:lnTo>
                    <a:pt x="578" y="314"/>
                  </a:lnTo>
                  <a:lnTo>
                    <a:pt x="578" y="317"/>
                  </a:lnTo>
                  <a:lnTo>
                    <a:pt x="578" y="317"/>
                  </a:lnTo>
                  <a:lnTo>
                    <a:pt x="578" y="319"/>
                  </a:lnTo>
                  <a:lnTo>
                    <a:pt x="578" y="320"/>
                  </a:lnTo>
                  <a:lnTo>
                    <a:pt x="577" y="320"/>
                  </a:lnTo>
                  <a:lnTo>
                    <a:pt x="574" y="320"/>
                  </a:lnTo>
                  <a:lnTo>
                    <a:pt x="570" y="319"/>
                  </a:lnTo>
                  <a:lnTo>
                    <a:pt x="569" y="317"/>
                  </a:lnTo>
                  <a:lnTo>
                    <a:pt x="567" y="317"/>
                  </a:lnTo>
                  <a:lnTo>
                    <a:pt x="567" y="317"/>
                  </a:lnTo>
                  <a:lnTo>
                    <a:pt x="569" y="319"/>
                  </a:lnTo>
                  <a:lnTo>
                    <a:pt x="569" y="319"/>
                  </a:lnTo>
                  <a:lnTo>
                    <a:pt x="567" y="320"/>
                  </a:lnTo>
                  <a:lnTo>
                    <a:pt x="567" y="322"/>
                  </a:lnTo>
                  <a:lnTo>
                    <a:pt x="567" y="322"/>
                  </a:lnTo>
                  <a:lnTo>
                    <a:pt x="566" y="323"/>
                  </a:lnTo>
                  <a:lnTo>
                    <a:pt x="563" y="323"/>
                  </a:lnTo>
                  <a:lnTo>
                    <a:pt x="556" y="325"/>
                  </a:lnTo>
                  <a:lnTo>
                    <a:pt x="556" y="327"/>
                  </a:lnTo>
                  <a:lnTo>
                    <a:pt x="555" y="331"/>
                  </a:lnTo>
                  <a:lnTo>
                    <a:pt x="553" y="331"/>
                  </a:lnTo>
                  <a:lnTo>
                    <a:pt x="553" y="331"/>
                  </a:lnTo>
                  <a:lnTo>
                    <a:pt x="550" y="333"/>
                  </a:lnTo>
                  <a:lnTo>
                    <a:pt x="550" y="331"/>
                  </a:lnTo>
                  <a:lnTo>
                    <a:pt x="548" y="330"/>
                  </a:lnTo>
                  <a:lnTo>
                    <a:pt x="548" y="328"/>
                  </a:lnTo>
                  <a:lnTo>
                    <a:pt x="552" y="327"/>
                  </a:lnTo>
                  <a:lnTo>
                    <a:pt x="553" y="323"/>
                  </a:lnTo>
                  <a:lnTo>
                    <a:pt x="555" y="323"/>
                  </a:lnTo>
                  <a:lnTo>
                    <a:pt x="556" y="322"/>
                  </a:lnTo>
                  <a:lnTo>
                    <a:pt x="553" y="316"/>
                  </a:lnTo>
                  <a:lnTo>
                    <a:pt x="548" y="314"/>
                  </a:lnTo>
                  <a:lnTo>
                    <a:pt x="542" y="312"/>
                  </a:lnTo>
                  <a:lnTo>
                    <a:pt x="540" y="311"/>
                  </a:lnTo>
                  <a:lnTo>
                    <a:pt x="537" y="308"/>
                  </a:lnTo>
                  <a:lnTo>
                    <a:pt x="534" y="306"/>
                  </a:lnTo>
                  <a:lnTo>
                    <a:pt x="533" y="306"/>
                  </a:lnTo>
                  <a:lnTo>
                    <a:pt x="531" y="306"/>
                  </a:lnTo>
                  <a:lnTo>
                    <a:pt x="528" y="309"/>
                  </a:lnTo>
                  <a:lnTo>
                    <a:pt x="525" y="309"/>
                  </a:lnTo>
                  <a:lnTo>
                    <a:pt x="523" y="311"/>
                  </a:lnTo>
                  <a:lnTo>
                    <a:pt x="523" y="311"/>
                  </a:lnTo>
                  <a:lnTo>
                    <a:pt x="522" y="309"/>
                  </a:lnTo>
                  <a:lnTo>
                    <a:pt x="518" y="309"/>
                  </a:lnTo>
                  <a:lnTo>
                    <a:pt x="517" y="309"/>
                  </a:lnTo>
                  <a:lnTo>
                    <a:pt x="515" y="309"/>
                  </a:lnTo>
                  <a:lnTo>
                    <a:pt x="512" y="314"/>
                  </a:lnTo>
                  <a:lnTo>
                    <a:pt x="511" y="316"/>
                  </a:lnTo>
                  <a:lnTo>
                    <a:pt x="509" y="316"/>
                  </a:lnTo>
                  <a:lnTo>
                    <a:pt x="507" y="317"/>
                  </a:lnTo>
                  <a:lnTo>
                    <a:pt x="507" y="319"/>
                  </a:lnTo>
                  <a:lnTo>
                    <a:pt x="506" y="323"/>
                  </a:lnTo>
                  <a:lnTo>
                    <a:pt x="504" y="327"/>
                  </a:lnTo>
                  <a:lnTo>
                    <a:pt x="504" y="328"/>
                  </a:lnTo>
                  <a:lnTo>
                    <a:pt x="504" y="331"/>
                  </a:lnTo>
                  <a:lnTo>
                    <a:pt x="504" y="333"/>
                  </a:lnTo>
                  <a:lnTo>
                    <a:pt x="503" y="336"/>
                  </a:lnTo>
                  <a:lnTo>
                    <a:pt x="501" y="336"/>
                  </a:lnTo>
                  <a:lnTo>
                    <a:pt x="499" y="336"/>
                  </a:lnTo>
                  <a:lnTo>
                    <a:pt x="498" y="336"/>
                  </a:lnTo>
                  <a:lnTo>
                    <a:pt x="496" y="338"/>
                  </a:lnTo>
                  <a:lnTo>
                    <a:pt x="496" y="339"/>
                  </a:lnTo>
                  <a:lnTo>
                    <a:pt x="495" y="342"/>
                  </a:lnTo>
                  <a:lnTo>
                    <a:pt x="492" y="344"/>
                  </a:lnTo>
                  <a:lnTo>
                    <a:pt x="490" y="344"/>
                  </a:lnTo>
                  <a:lnTo>
                    <a:pt x="488" y="342"/>
                  </a:lnTo>
                  <a:lnTo>
                    <a:pt x="485" y="341"/>
                  </a:lnTo>
                  <a:lnTo>
                    <a:pt x="484" y="341"/>
                  </a:lnTo>
                  <a:lnTo>
                    <a:pt x="481" y="339"/>
                  </a:lnTo>
                  <a:lnTo>
                    <a:pt x="479" y="339"/>
                  </a:lnTo>
                  <a:lnTo>
                    <a:pt x="476" y="338"/>
                  </a:lnTo>
                  <a:lnTo>
                    <a:pt x="476" y="339"/>
                  </a:lnTo>
                  <a:lnTo>
                    <a:pt x="474" y="341"/>
                  </a:lnTo>
                  <a:lnTo>
                    <a:pt x="471" y="341"/>
                  </a:lnTo>
                  <a:lnTo>
                    <a:pt x="470" y="342"/>
                  </a:lnTo>
                  <a:lnTo>
                    <a:pt x="466" y="342"/>
                  </a:lnTo>
                  <a:lnTo>
                    <a:pt x="465" y="342"/>
                  </a:lnTo>
                  <a:lnTo>
                    <a:pt x="462" y="341"/>
                  </a:lnTo>
                  <a:lnTo>
                    <a:pt x="457" y="341"/>
                  </a:lnTo>
                  <a:lnTo>
                    <a:pt x="455" y="341"/>
                  </a:lnTo>
                  <a:lnTo>
                    <a:pt x="455" y="339"/>
                  </a:lnTo>
                  <a:lnTo>
                    <a:pt x="454" y="338"/>
                  </a:lnTo>
                  <a:lnTo>
                    <a:pt x="451" y="333"/>
                  </a:lnTo>
                  <a:lnTo>
                    <a:pt x="449" y="333"/>
                  </a:lnTo>
                  <a:lnTo>
                    <a:pt x="447" y="330"/>
                  </a:lnTo>
                  <a:lnTo>
                    <a:pt x="444" y="327"/>
                  </a:lnTo>
                  <a:lnTo>
                    <a:pt x="444" y="327"/>
                  </a:lnTo>
                  <a:lnTo>
                    <a:pt x="443" y="327"/>
                  </a:lnTo>
                  <a:lnTo>
                    <a:pt x="440" y="327"/>
                  </a:lnTo>
                  <a:lnTo>
                    <a:pt x="438" y="327"/>
                  </a:lnTo>
                  <a:lnTo>
                    <a:pt x="436" y="328"/>
                  </a:lnTo>
                  <a:lnTo>
                    <a:pt x="436" y="328"/>
                  </a:lnTo>
                  <a:lnTo>
                    <a:pt x="436" y="331"/>
                  </a:lnTo>
                  <a:lnTo>
                    <a:pt x="436" y="331"/>
                  </a:lnTo>
                  <a:lnTo>
                    <a:pt x="436" y="333"/>
                  </a:lnTo>
                  <a:lnTo>
                    <a:pt x="433" y="331"/>
                  </a:lnTo>
                  <a:lnTo>
                    <a:pt x="430" y="331"/>
                  </a:lnTo>
                  <a:lnTo>
                    <a:pt x="430" y="333"/>
                  </a:lnTo>
                  <a:lnTo>
                    <a:pt x="429" y="333"/>
                  </a:lnTo>
                  <a:lnTo>
                    <a:pt x="422" y="333"/>
                  </a:lnTo>
                  <a:lnTo>
                    <a:pt x="425" y="334"/>
                  </a:lnTo>
                  <a:lnTo>
                    <a:pt x="425" y="336"/>
                  </a:lnTo>
                  <a:lnTo>
                    <a:pt x="425" y="338"/>
                  </a:lnTo>
                  <a:lnTo>
                    <a:pt x="425" y="339"/>
                  </a:lnTo>
                  <a:lnTo>
                    <a:pt x="424" y="342"/>
                  </a:lnTo>
                  <a:lnTo>
                    <a:pt x="422" y="344"/>
                  </a:lnTo>
                  <a:lnTo>
                    <a:pt x="421" y="345"/>
                  </a:lnTo>
                  <a:lnTo>
                    <a:pt x="424" y="347"/>
                  </a:lnTo>
                  <a:lnTo>
                    <a:pt x="422" y="349"/>
                  </a:lnTo>
                  <a:lnTo>
                    <a:pt x="421" y="350"/>
                  </a:lnTo>
                  <a:lnTo>
                    <a:pt x="419" y="349"/>
                  </a:lnTo>
                  <a:lnTo>
                    <a:pt x="416" y="349"/>
                  </a:lnTo>
                  <a:lnTo>
                    <a:pt x="410" y="347"/>
                  </a:lnTo>
                  <a:lnTo>
                    <a:pt x="406" y="345"/>
                  </a:lnTo>
                  <a:lnTo>
                    <a:pt x="405" y="345"/>
                  </a:lnTo>
                  <a:lnTo>
                    <a:pt x="403" y="345"/>
                  </a:lnTo>
                  <a:lnTo>
                    <a:pt x="397" y="344"/>
                  </a:lnTo>
                  <a:lnTo>
                    <a:pt x="397" y="344"/>
                  </a:lnTo>
                  <a:lnTo>
                    <a:pt x="394" y="345"/>
                  </a:lnTo>
                  <a:lnTo>
                    <a:pt x="394" y="347"/>
                  </a:lnTo>
                  <a:lnTo>
                    <a:pt x="394" y="350"/>
                  </a:lnTo>
                  <a:lnTo>
                    <a:pt x="394" y="353"/>
                  </a:lnTo>
                  <a:lnTo>
                    <a:pt x="394" y="355"/>
                  </a:lnTo>
                  <a:lnTo>
                    <a:pt x="392" y="356"/>
                  </a:lnTo>
                  <a:lnTo>
                    <a:pt x="391" y="360"/>
                  </a:lnTo>
                  <a:lnTo>
                    <a:pt x="386" y="356"/>
                  </a:lnTo>
                  <a:lnTo>
                    <a:pt x="383" y="356"/>
                  </a:lnTo>
                  <a:lnTo>
                    <a:pt x="380" y="358"/>
                  </a:lnTo>
                  <a:lnTo>
                    <a:pt x="375" y="361"/>
                  </a:lnTo>
                  <a:lnTo>
                    <a:pt x="372" y="368"/>
                  </a:lnTo>
                  <a:lnTo>
                    <a:pt x="372" y="368"/>
                  </a:lnTo>
                  <a:lnTo>
                    <a:pt x="370" y="369"/>
                  </a:lnTo>
                  <a:lnTo>
                    <a:pt x="367" y="371"/>
                  </a:lnTo>
                  <a:lnTo>
                    <a:pt x="365" y="371"/>
                  </a:lnTo>
                  <a:lnTo>
                    <a:pt x="365" y="372"/>
                  </a:lnTo>
                  <a:lnTo>
                    <a:pt x="367" y="375"/>
                  </a:lnTo>
                  <a:lnTo>
                    <a:pt x="369" y="377"/>
                  </a:lnTo>
                  <a:lnTo>
                    <a:pt x="369" y="379"/>
                  </a:lnTo>
                  <a:lnTo>
                    <a:pt x="369" y="380"/>
                  </a:lnTo>
                  <a:lnTo>
                    <a:pt x="369" y="382"/>
                  </a:lnTo>
                  <a:lnTo>
                    <a:pt x="367" y="383"/>
                  </a:lnTo>
                  <a:lnTo>
                    <a:pt x="361" y="388"/>
                  </a:lnTo>
                  <a:lnTo>
                    <a:pt x="356" y="394"/>
                  </a:lnTo>
                  <a:lnTo>
                    <a:pt x="354" y="396"/>
                  </a:lnTo>
                  <a:lnTo>
                    <a:pt x="356" y="401"/>
                  </a:lnTo>
                  <a:lnTo>
                    <a:pt x="354" y="401"/>
                  </a:lnTo>
                  <a:lnTo>
                    <a:pt x="351" y="402"/>
                  </a:lnTo>
                  <a:lnTo>
                    <a:pt x="350" y="404"/>
                  </a:lnTo>
                  <a:lnTo>
                    <a:pt x="348" y="404"/>
                  </a:lnTo>
                  <a:lnTo>
                    <a:pt x="342" y="404"/>
                  </a:lnTo>
                  <a:lnTo>
                    <a:pt x="343" y="408"/>
                  </a:lnTo>
                  <a:lnTo>
                    <a:pt x="343" y="412"/>
                  </a:lnTo>
                  <a:lnTo>
                    <a:pt x="343" y="412"/>
                  </a:lnTo>
                  <a:lnTo>
                    <a:pt x="343" y="413"/>
                  </a:lnTo>
                  <a:lnTo>
                    <a:pt x="342" y="416"/>
                  </a:lnTo>
                  <a:lnTo>
                    <a:pt x="342" y="424"/>
                  </a:lnTo>
                  <a:lnTo>
                    <a:pt x="340" y="424"/>
                  </a:lnTo>
                  <a:lnTo>
                    <a:pt x="339" y="427"/>
                  </a:lnTo>
                  <a:lnTo>
                    <a:pt x="335" y="432"/>
                  </a:lnTo>
                  <a:lnTo>
                    <a:pt x="332" y="435"/>
                  </a:lnTo>
                  <a:lnTo>
                    <a:pt x="329" y="440"/>
                  </a:lnTo>
                  <a:lnTo>
                    <a:pt x="332" y="442"/>
                  </a:lnTo>
                  <a:lnTo>
                    <a:pt x="335" y="443"/>
                  </a:lnTo>
                  <a:lnTo>
                    <a:pt x="335" y="445"/>
                  </a:lnTo>
                  <a:lnTo>
                    <a:pt x="337" y="448"/>
                  </a:lnTo>
                  <a:lnTo>
                    <a:pt x="335" y="449"/>
                  </a:lnTo>
                  <a:lnTo>
                    <a:pt x="335" y="453"/>
                  </a:lnTo>
                  <a:lnTo>
                    <a:pt x="334" y="453"/>
                  </a:lnTo>
                  <a:lnTo>
                    <a:pt x="334" y="454"/>
                  </a:lnTo>
                  <a:lnTo>
                    <a:pt x="329" y="453"/>
                  </a:lnTo>
                  <a:lnTo>
                    <a:pt x="324" y="453"/>
                  </a:lnTo>
                  <a:lnTo>
                    <a:pt x="323" y="453"/>
                  </a:lnTo>
                  <a:lnTo>
                    <a:pt x="320" y="453"/>
                  </a:lnTo>
                  <a:lnTo>
                    <a:pt x="317" y="454"/>
                  </a:lnTo>
                  <a:lnTo>
                    <a:pt x="315" y="456"/>
                  </a:lnTo>
                  <a:lnTo>
                    <a:pt x="315" y="456"/>
                  </a:lnTo>
                  <a:lnTo>
                    <a:pt x="313" y="457"/>
                  </a:lnTo>
                  <a:lnTo>
                    <a:pt x="310" y="462"/>
                  </a:lnTo>
                  <a:lnTo>
                    <a:pt x="307" y="464"/>
                  </a:lnTo>
                  <a:lnTo>
                    <a:pt x="309" y="465"/>
                  </a:lnTo>
                  <a:lnTo>
                    <a:pt x="306" y="470"/>
                  </a:lnTo>
                  <a:lnTo>
                    <a:pt x="307" y="475"/>
                  </a:lnTo>
                  <a:lnTo>
                    <a:pt x="307" y="475"/>
                  </a:lnTo>
                  <a:lnTo>
                    <a:pt x="309" y="478"/>
                  </a:lnTo>
                  <a:lnTo>
                    <a:pt x="307" y="478"/>
                  </a:lnTo>
                  <a:lnTo>
                    <a:pt x="307" y="479"/>
                  </a:lnTo>
                  <a:lnTo>
                    <a:pt x="307" y="481"/>
                  </a:lnTo>
                  <a:lnTo>
                    <a:pt x="307" y="484"/>
                  </a:lnTo>
                  <a:lnTo>
                    <a:pt x="307" y="484"/>
                  </a:lnTo>
                  <a:lnTo>
                    <a:pt x="307" y="486"/>
                  </a:lnTo>
                  <a:lnTo>
                    <a:pt x="310" y="494"/>
                  </a:lnTo>
                  <a:lnTo>
                    <a:pt x="310" y="495"/>
                  </a:lnTo>
                  <a:lnTo>
                    <a:pt x="309" y="495"/>
                  </a:lnTo>
                  <a:lnTo>
                    <a:pt x="309" y="500"/>
                  </a:lnTo>
                  <a:lnTo>
                    <a:pt x="307" y="506"/>
                  </a:lnTo>
                  <a:lnTo>
                    <a:pt x="309" y="508"/>
                  </a:lnTo>
                  <a:lnTo>
                    <a:pt x="312" y="509"/>
                  </a:lnTo>
                  <a:lnTo>
                    <a:pt x="313" y="509"/>
                  </a:lnTo>
                  <a:lnTo>
                    <a:pt x="317" y="512"/>
                  </a:lnTo>
                  <a:lnTo>
                    <a:pt x="318" y="514"/>
                  </a:lnTo>
                  <a:lnTo>
                    <a:pt x="318" y="516"/>
                  </a:lnTo>
                  <a:lnTo>
                    <a:pt x="317" y="517"/>
                  </a:lnTo>
                  <a:lnTo>
                    <a:pt x="317" y="517"/>
                  </a:lnTo>
                  <a:lnTo>
                    <a:pt x="315" y="519"/>
                  </a:lnTo>
                  <a:lnTo>
                    <a:pt x="315" y="520"/>
                  </a:lnTo>
                  <a:lnTo>
                    <a:pt x="315" y="520"/>
                  </a:lnTo>
                  <a:lnTo>
                    <a:pt x="312" y="520"/>
                  </a:lnTo>
                  <a:lnTo>
                    <a:pt x="310" y="522"/>
                  </a:lnTo>
                  <a:lnTo>
                    <a:pt x="310" y="522"/>
                  </a:lnTo>
                  <a:lnTo>
                    <a:pt x="310" y="524"/>
                  </a:lnTo>
                  <a:lnTo>
                    <a:pt x="312" y="528"/>
                  </a:lnTo>
                  <a:lnTo>
                    <a:pt x="313" y="531"/>
                  </a:lnTo>
                  <a:lnTo>
                    <a:pt x="313" y="533"/>
                  </a:lnTo>
                  <a:lnTo>
                    <a:pt x="313" y="536"/>
                  </a:lnTo>
                  <a:lnTo>
                    <a:pt x="313" y="536"/>
                  </a:lnTo>
                  <a:lnTo>
                    <a:pt x="313" y="538"/>
                  </a:lnTo>
                  <a:lnTo>
                    <a:pt x="312" y="541"/>
                  </a:lnTo>
                  <a:lnTo>
                    <a:pt x="310" y="542"/>
                  </a:lnTo>
                  <a:lnTo>
                    <a:pt x="309" y="544"/>
                  </a:lnTo>
                  <a:lnTo>
                    <a:pt x="307" y="546"/>
                  </a:lnTo>
                  <a:lnTo>
                    <a:pt x="306" y="546"/>
                  </a:lnTo>
                  <a:lnTo>
                    <a:pt x="306" y="546"/>
                  </a:lnTo>
                  <a:lnTo>
                    <a:pt x="304" y="547"/>
                  </a:lnTo>
                  <a:lnTo>
                    <a:pt x="304" y="549"/>
                  </a:lnTo>
                  <a:lnTo>
                    <a:pt x="302" y="550"/>
                  </a:lnTo>
                  <a:lnTo>
                    <a:pt x="299" y="552"/>
                  </a:lnTo>
                  <a:lnTo>
                    <a:pt x="299" y="553"/>
                  </a:lnTo>
                  <a:lnTo>
                    <a:pt x="301" y="555"/>
                  </a:lnTo>
                  <a:lnTo>
                    <a:pt x="302" y="558"/>
                  </a:lnTo>
                  <a:lnTo>
                    <a:pt x="302" y="561"/>
                  </a:lnTo>
                  <a:lnTo>
                    <a:pt x="301" y="564"/>
                  </a:lnTo>
                  <a:lnTo>
                    <a:pt x="299" y="566"/>
                  </a:lnTo>
                  <a:lnTo>
                    <a:pt x="299" y="568"/>
                  </a:lnTo>
                  <a:lnTo>
                    <a:pt x="298" y="568"/>
                  </a:lnTo>
                  <a:lnTo>
                    <a:pt x="296" y="564"/>
                  </a:lnTo>
                  <a:lnTo>
                    <a:pt x="296" y="563"/>
                  </a:lnTo>
                  <a:lnTo>
                    <a:pt x="296" y="563"/>
                  </a:lnTo>
                  <a:lnTo>
                    <a:pt x="293" y="561"/>
                  </a:lnTo>
                  <a:lnTo>
                    <a:pt x="291" y="561"/>
                  </a:lnTo>
                  <a:lnTo>
                    <a:pt x="291" y="561"/>
                  </a:lnTo>
                  <a:lnTo>
                    <a:pt x="290" y="561"/>
                  </a:lnTo>
                  <a:lnTo>
                    <a:pt x="288" y="561"/>
                  </a:lnTo>
                  <a:lnTo>
                    <a:pt x="287" y="558"/>
                  </a:lnTo>
                  <a:lnTo>
                    <a:pt x="285" y="557"/>
                  </a:lnTo>
                  <a:lnTo>
                    <a:pt x="285" y="555"/>
                  </a:lnTo>
                  <a:lnTo>
                    <a:pt x="285" y="552"/>
                  </a:lnTo>
                  <a:lnTo>
                    <a:pt x="285" y="550"/>
                  </a:lnTo>
                  <a:lnTo>
                    <a:pt x="285" y="549"/>
                  </a:lnTo>
                  <a:lnTo>
                    <a:pt x="283" y="550"/>
                  </a:lnTo>
                  <a:lnTo>
                    <a:pt x="285" y="552"/>
                  </a:lnTo>
                  <a:lnTo>
                    <a:pt x="283" y="553"/>
                  </a:lnTo>
                  <a:lnTo>
                    <a:pt x="282" y="553"/>
                  </a:lnTo>
                  <a:lnTo>
                    <a:pt x="282" y="555"/>
                  </a:lnTo>
                  <a:lnTo>
                    <a:pt x="283" y="555"/>
                  </a:lnTo>
                  <a:lnTo>
                    <a:pt x="283" y="557"/>
                  </a:lnTo>
                  <a:lnTo>
                    <a:pt x="282" y="560"/>
                  </a:lnTo>
                  <a:lnTo>
                    <a:pt x="280" y="563"/>
                  </a:lnTo>
                  <a:lnTo>
                    <a:pt x="279" y="564"/>
                  </a:lnTo>
                  <a:lnTo>
                    <a:pt x="279" y="564"/>
                  </a:lnTo>
                  <a:lnTo>
                    <a:pt x="277" y="564"/>
                  </a:lnTo>
                  <a:lnTo>
                    <a:pt x="276" y="566"/>
                  </a:lnTo>
                  <a:lnTo>
                    <a:pt x="274" y="566"/>
                  </a:lnTo>
                  <a:lnTo>
                    <a:pt x="274" y="564"/>
                  </a:lnTo>
                  <a:lnTo>
                    <a:pt x="271" y="563"/>
                  </a:lnTo>
                  <a:lnTo>
                    <a:pt x="269" y="563"/>
                  </a:lnTo>
                  <a:lnTo>
                    <a:pt x="271" y="563"/>
                  </a:lnTo>
                  <a:lnTo>
                    <a:pt x="272" y="564"/>
                  </a:lnTo>
                  <a:lnTo>
                    <a:pt x="271" y="566"/>
                  </a:lnTo>
                  <a:lnTo>
                    <a:pt x="271" y="566"/>
                  </a:lnTo>
                  <a:lnTo>
                    <a:pt x="269" y="566"/>
                  </a:lnTo>
                  <a:lnTo>
                    <a:pt x="266" y="568"/>
                  </a:lnTo>
                  <a:lnTo>
                    <a:pt x="268" y="569"/>
                  </a:lnTo>
                  <a:lnTo>
                    <a:pt x="266" y="571"/>
                  </a:lnTo>
                  <a:lnTo>
                    <a:pt x="265" y="571"/>
                  </a:lnTo>
                  <a:lnTo>
                    <a:pt x="265" y="571"/>
                  </a:lnTo>
                  <a:lnTo>
                    <a:pt x="265" y="572"/>
                  </a:lnTo>
                  <a:lnTo>
                    <a:pt x="261" y="574"/>
                  </a:lnTo>
                  <a:lnTo>
                    <a:pt x="255" y="580"/>
                  </a:lnTo>
                  <a:lnTo>
                    <a:pt x="252" y="582"/>
                  </a:lnTo>
                  <a:lnTo>
                    <a:pt x="250" y="583"/>
                  </a:lnTo>
                  <a:lnTo>
                    <a:pt x="247" y="583"/>
                  </a:lnTo>
                  <a:lnTo>
                    <a:pt x="246" y="585"/>
                  </a:lnTo>
                  <a:lnTo>
                    <a:pt x="239" y="585"/>
                  </a:lnTo>
                  <a:lnTo>
                    <a:pt x="236" y="585"/>
                  </a:lnTo>
                  <a:lnTo>
                    <a:pt x="233" y="585"/>
                  </a:lnTo>
                  <a:lnTo>
                    <a:pt x="231" y="585"/>
                  </a:lnTo>
                  <a:lnTo>
                    <a:pt x="231" y="583"/>
                  </a:lnTo>
                  <a:lnTo>
                    <a:pt x="231" y="583"/>
                  </a:lnTo>
                  <a:lnTo>
                    <a:pt x="231" y="583"/>
                  </a:lnTo>
                  <a:lnTo>
                    <a:pt x="231" y="583"/>
                  </a:lnTo>
                  <a:lnTo>
                    <a:pt x="230" y="583"/>
                  </a:lnTo>
                  <a:lnTo>
                    <a:pt x="230" y="583"/>
                  </a:lnTo>
                  <a:lnTo>
                    <a:pt x="230" y="585"/>
                  </a:lnTo>
                  <a:lnTo>
                    <a:pt x="230" y="585"/>
                  </a:lnTo>
                  <a:lnTo>
                    <a:pt x="227" y="583"/>
                  </a:lnTo>
                  <a:lnTo>
                    <a:pt x="227" y="583"/>
                  </a:lnTo>
                  <a:lnTo>
                    <a:pt x="227" y="582"/>
                  </a:lnTo>
                  <a:lnTo>
                    <a:pt x="228" y="582"/>
                  </a:lnTo>
                  <a:lnTo>
                    <a:pt x="228" y="582"/>
                  </a:lnTo>
                  <a:lnTo>
                    <a:pt x="228" y="580"/>
                  </a:lnTo>
                  <a:lnTo>
                    <a:pt x="227" y="580"/>
                  </a:lnTo>
                  <a:lnTo>
                    <a:pt x="225" y="580"/>
                  </a:lnTo>
                  <a:lnTo>
                    <a:pt x="224" y="580"/>
                  </a:lnTo>
                  <a:lnTo>
                    <a:pt x="219" y="579"/>
                  </a:lnTo>
                  <a:lnTo>
                    <a:pt x="219" y="577"/>
                  </a:lnTo>
                  <a:lnTo>
                    <a:pt x="214" y="575"/>
                  </a:lnTo>
                  <a:lnTo>
                    <a:pt x="212" y="572"/>
                  </a:lnTo>
                  <a:lnTo>
                    <a:pt x="211" y="571"/>
                  </a:lnTo>
                  <a:lnTo>
                    <a:pt x="211" y="569"/>
                  </a:lnTo>
                  <a:lnTo>
                    <a:pt x="212" y="566"/>
                  </a:lnTo>
                  <a:lnTo>
                    <a:pt x="212" y="564"/>
                  </a:lnTo>
                  <a:lnTo>
                    <a:pt x="216" y="566"/>
                  </a:lnTo>
                  <a:lnTo>
                    <a:pt x="220" y="568"/>
                  </a:lnTo>
                  <a:lnTo>
                    <a:pt x="220" y="568"/>
                  </a:lnTo>
                  <a:lnTo>
                    <a:pt x="222" y="566"/>
                  </a:lnTo>
                  <a:lnTo>
                    <a:pt x="224" y="564"/>
                  </a:lnTo>
                  <a:lnTo>
                    <a:pt x="224" y="564"/>
                  </a:lnTo>
                  <a:lnTo>
                    <a:pt x="220" y="566"/>
                  </a:lnTo>
                  <a:lnTo>
                    <a:pt x="219" y="564"/>
                  </a:lnTo>
                  <a:lnTo>
                    <a:pt x="217" y="563"/>
                  </a:lnTo>
                  <a:lnTo>
                    <a:pt x="217" y="563"/>
                  </a:lnTo>
                  <a:lnTo>
                    <a:pt x="217" y="561"/>
                  </a:lnTo>
                  <a:lnTo>
                    <a:pt x="219" y="561"/>
                  </a:lnTo>
                  <a:lnTo>
                    <a:pt x="217" y="560"/>
                  </a:lnTo>
                  <a:lnTo>
                    <a:pt x="217" y="558"/>
                  </a:lnTo>
                  <a:lnTo>
                    <a:pt x="219" y="557"/>
                  </a:lnTo>
                  <a:lnTo>
                    <a:pt x="222" y="555"/>
                  </a:lnTo>
                  <a:lnTo>
                    <a:pt x="224" y="553"/>
                  </a:lnTo>
                  <a:lnTo>
                    <a:pt x="225" y="553"/>
                  </a:lnTo>
                  <a:lnTo>
                    <a:pt x="225" y="553"/>
                  </a:lnTo>
                  <a:lnTo>
                    <a:pt x="222" y="553"/>
                  </a:lnTo>
                  <a:lnTo>
                    <a:pt x="220" y="555"/>
                  </a:lnTo>
                  <a:lnTo>
                    <a:pt x="219" y="557"/>
                  </a:lnTo>
                  <a:lnTo>
                    <a:pt x="216" y="558"/>
                  </a:lnTo>
                  <a:lnTo>
                    <a:pt x="214" y="558"/>
                  </a:lnTo>
                  <a:lnTo>
                    <a:pt x="214" y="558"/>
                  </a:lnTo>
                  <a:lnTo>
                    <a:pt x="212" y="558"/>
                  </a:lnTo>
                  <a:lnTo>
                    <a:pt x="211" y="561"/>
                  </a:lnTo>
                  <a:lnTo>
                    <a:pt x="209" y="561"/>
                  </a:lnTo>
                  <a:lnTo>
                    <a:pt x="206" y="561"/>
                  </a:lnTo>
                  <a:lnTo>
                    <a:pt x="206" y="560"/>
                  </a:lnTo>
                  <a:lnTo>
                    <a:pt x="206" y="555"/>
                  </a:lnTo>
                  <a:lnTo>
                    <a:pt x="208" y="553"/>
                  </a:lnTo>
                  <a:lnTo>
                    <a:pt x="208" y="552"/>
                  </a:lnTo>
                  <a:lnTo>
                    <a:pt x="209" y="550"/>
                  </a:lnTo>
                  <a:lnTo>
                    <a:pt x="211" y="550"/>
                  </a:lnTo>
                  <a:lnTo>
                    <a:pt x="211" y="550"/>
                  </a:lnTo>
                  <a:lnTo>
                    <a:pt x="212" y="550"/>
                  </a:lnTo>
                  <a:lnTo>
                    <a:pt x="216" y="550"/>
                  </a:lnTo>
                  <a:lnTo>
                    <a:pt x="217" y="549"/>
                  </a:lnTo>
                  <a:lnTo>
                    <a:pt x="219" y="549"/>
                  </a:lnTo>
                  <a:lnTo>
                    <a:pt x="222" y="547"/>
                  </a:lnTo>
                  <a:lnTo>
                    <a:pt x="222" y="547"/>
                  </a:lnTo>
                  <a:lnTo>
                    <a:pt x="219" y="547"/>
                  </a:lnTo>
                  <a:lnTo>
                    <a:pt x="217" y="547"/>
                  </a:lnTo>
                  <a:lnTo>
                    <a:pt x="216" y="547"/>
                  </a:lnTo>
                  <a:lnTo>
                    <a:pt x="216" y="547"/>
                  </a:lnTo>
                  <a:lnTo>
                    <a:pt x="214" y="547"/>
                  </a:lnTo>
                  <a:lnTo>
                    <a:pt x="216" y="546"/>
                  </a:lnTo>
                  <a:lnTo>
                    <a:pt x="219" y="542"/>
                  </a:lnTo>
                  <a:lnTo>
                    <a:pt x="219" y="542"/>
                  </a:lnTo>
                  <a:lnTo>
                    <a:pt x="220" y="541"/>
                  </a:lnTo>
                  <a:lnTo>
                    <a:pt x="220" y="539"/>
                  </a:lnTo>
                  <a:lnTo>
                    <a:pt x="220" y="538"/>
                  </a:lnTo>
                  <a:lnTo>
                    <a:pt x="224" y="536"/>
                  </a:lnTo>
                  <a:lnTo>
                    <a:pt x="227" y="535"/>
                  </a:lnTo>
                  <a:lnTo>
                    <a:pt x="227" y="536"/>
                  </a:lnTo>
                  <a:lnTo>
                    <a:pt x="227" y="539"/>
                  </a:lnTo>
                  <a:lnTo>
                    <a:pt x="227" y="541"/>
                  </a:lnTo>
                  <a:lnTo>
                    <a:pt x="228" y="536"/>
                  </a:lnTo>
                  <a:lnTo>
                    <a:pt x="228" y="535"/>
                  </a:lnTo>
                  <a:lnTo>
                    <a:pt x="230" y="533"/>
                  </a:lnTo>
                  <a:lnTo>
                    <a:pt x="233" y="533"/>
                  </a:lnTo>
                  <a:lnTo>
                    <a:pt x="233" y="533"/>
                  </a:lnTo>
                  <a:lnTo>
                    <a:pt x="230" y="533"/>
                  </a:lnTo>
                  <a:lnTo>
                    <a:pt x="224" y="535"/>
                  </a:lnTo>
                  <a:lnTo>
                    <a:pt x="220" y="536"/>
                  </a:lnTo>
                  <a:lnTo>
                    <a:pt x="220" y="538"/>
                  </a:lnTo>
                  <a:lnTo>
                    <a:pt x="219" y="539"/>
                  </a:lnTo>
                  <a:lnTo>
                    <a:pt x="217" y="541"/>
                  </a:lnTo>
                  <a:lnTo>
                    <a:pt x="217" y="542"/>
                  </a:lnTo>
                  <a:lnTo>
                    <a:pt x="216" y="542"/>
                  </a:lnTo>
                  <a:lnTo>
                    <a:pt x="214" y="544"/>
                  </a:lnTo>
                  <a:lnTo>
                    <a:pt x="212" y="546"/>
                  </a:lnTo>
                  <a:lnTo>
                    <a:pt x="211" y="547"/>
                  </a:lnTo>
                  <a:lnTo>
                    <a:pt x="209" y="549"/>
                  </a:lnTo>
                  <a:lnTo>
                    <a:pt x="208" y="550"/>
                  </a:lnTo>
                  <a:lnTo>
                    <a:pt x="208" y="550"/>
                  </a:lnTo>
                  <a:lnTo>
                    <a:pt x="206" y="552"/>
                  </a:lnTo>
                  <a:lnTo>
                    <a:pt x="206" y="552"/>
                  </a:lnTo>
                  <a:lnTo>
                    <a:pt x="206" y="550"/>
                  </a:lnTo>
                  <a:lnTo>
                    <a:pt x="206" y="549"/>
                  </a:lnTo>
                  <a:lnTo>
                    <a:pt x="206" y="547"/>
                  </a:lnTo>
                  <a:lnTo>
                    <a:pt x="206" y="546"/>
                  </a:lnTo>
                  <a:lnTo>
                    <a:pt x="208" y="544"/>
                  </a:lnTo>
                  <a:lnTo>
                    <a:pt x="206" y="542"/>
                  </a:lnTo>
                  <a:lnTo>
                    <a:pt x="208" y="541"/>
                  </a:lnTo>
                  <a:lnTo>
                    <a:pt x="208" y="542"/>
                  </a:lnTo>
                  <a:lnTo>
                    <a:pt x="209" y="542"/>
                  </a:lnTo>
                  <a:lnTo>
                    <a:pt x="211" y="542"/>
                  </a:lnTo>
                  <a:lnTo>
                    <a:pt x="214" y="541"/>
                  </a:lnTo>
                  <a:lnTo>
                    <a:pt x="214" y="541"/>
                  </a:lnTo>
                  <a:lnTo>
                    <a:pt x="212" y="541"/>
                  </a:lnTo>
                  <a:lnTo>
                    <a:pt x="209" y="541"/>
                  </a:lnTo>
                  <a:lnTo>
                    <a:pt x="208" y="539"/>
                  </a:lnTo>
                  <a:lnTo>
                    <a:pt x="206" y="536"/>
                  </a:lnTo>
                  <a:lnTo>
                    <a:pt x="206" y="535"/>
                  </a:lnTo>
                  <a:lnTo>
                    <a:pt x="206" y="533"/>
                  </a:lnTo>
                  <a:lnTo>
                    <a:pt x="212" y="530"/>
                  </a:lnTo>
                  <a:lnTo>
                    <a:pt x="214" y="528"/>
                  </a:lnTo>
                  <a:lnTo>
                    <a:pt x="212" y="528"/>
                  </a:lnTo>
                  <a:lnTo>
                    <a:pt x="211" y="530"/>
                  </a:lnTo>
                  <a:lnTo>
                    <a:pt x="208" y="531"/>
                  </a:lnTo>
                  <a:lnTo>
                    <a:pt x="206" y="530"/>
                  </a:lnTo>
                  <a:lnTo>
                    <a:pt x="205" y="528"/>
                  </a:lnTo>
                  <a:lnTo>
                    <a:pt x="205" y="525"/>
                  </a:lnTo>
                  <a:lnTo>
                    <a:pt x="205" y="524"/>
                  </a:lnTo>
                  <a:lnTo>
                    <a:pt x="205" y="520"/>
                  </a:lnTo>
                  <a:lnTo>
                    <a:pt x="206" y="520"/>
                  </a:lnTo>
                  <a:lnTo>
                    <a:pt x="206" y="520"/>
                  </a:lnTo>
                  <a:lnTo>
                    <a:pt x="208" y="520"/>
                  </a:lnTo>
                  <a:lnTo>
                    <a:pt x="211" y="520"/>
                  </a:lnTo>
                  <a:lnTo>
                    <a:pt x="219" y="519"/>
                  </a:lnTo>
                  <a:lnTo>
                    <a:pt x="222" y="520"/>
                  </a:lnTo>
                  <a:lnTo>
                    <a:pt x="225" y="520"/>
                  </a:lnTo>
                  <a:lnTo>
                    <a:pt x="227" y="519"/>
                  </a:lnTo>
                  <a:lnTo>
                    <a:pt x="230" y="519"/>
                  </a:lnTo>
                  <a:lnTo>
                    <a:pt x="231" y="519"/>
                  </a:lnTo>
                  <a:lnTo>
                    <a:pt x="233" y="520"/>
                  </a:lnTo>
                  <a:lnTo>
                    <a:pt x="233" y="522"/>
                  </a:lnTo>
                  <a:lnTo>
                    <a:pt x="233" y="524"/>
                  </a:lnTo>
                  <a:lnTo>
                    <a:pt x="235" y="522"/>
                  </a:lnTo>
                  <a:lnTo>
                    <a:pt x="233" y="522"/>
                  </a:lnTo>
                  <a:lnTo>
                    <a:pt x="233" y="520"/>
                  </a:lnTo>
                  <a:lnTo>
                    <a:pt x="241" y="517"/>
                  </a:lnTo>
                  <a:lnTo>
                    <a:pt x="242" y="517"/>
                  </a:lnTo>
                  <a:lnTo>
                    <a:pt x="239" y="517"/>
                  </a:lnTo>
                  <a:lnTo>
                    <a:pt x="238" y="516"/>
                  </a:lnTo>
                  <a:lnTo>
                    <a:pt x="239" y="512"/>
                  </a:lnTo>
                  <a:lnTo>
                    <a:pt x="239" y="512"/>
                  </a:lnTo>
                  <a:lnTo>
                    <a:pt x="238" y="514"/>
                  </a:lnTo>
                  <a:lnTo>
                    <a:pt x="238" y="516"/>
                  </a:lnTo>
                  <a:lnTo>
                    <a:pt x="238" y="517"/>
                  </a:lnTo>
                  <a:lnTo>
                    <a:pt x="238" y="517"/>
                  </a:lnTo>
                  <a:lnTo>
                    <a:pt x="236" y="519"/>
                  </a:lnTo>
                  <a:lnTo>
                    <a:pt x="231" y="519"/>
                  </a:lnTo>
                  <a:lnTo>
                    <a:pt x="230" y="517"/>
                  </a:lnTo>
                  <a:lnTo>
                    <a:pt x="228" y="517"/>
                  </a:lnTo>
                  <a:lnTo>
                    <a:pt x="227" y="517"/>
                  </a:lnTo>
                  <a:lnTo>
                    <a:pt x="228" y="516"/>
                  </a:lnTo>
                  <a:lnTo>
                    <a:pt x="227" y="516"/>
                  </a:lnTo>
                  <a:lnTo>
                    <a:pt x="227" y="516"/>
                  </a:lnTo>
                  <a:lnTo>
                    <a:pt x="225" y="519"/>
                  </a:lnTo>
                  <a:lnTo>
                    <a:pt x="224" y="519"/>
                  </a:lnTo>
                  <a:lnTo>
                    <a:pt x="220" y="519"/>
                  </a:lnTo>
                  <a:lnTo>
                    <a:pt x="214" y="519"/>
                  </a:lnTo>
                  <a:lnTo>
                    <a:pt x="211" y="519"/>
                  </a:lnTo>
                  <a:lnTo>
                    <a:pt x="209" y="519"/>
                  </a:lnTo>
                  <a:lnTo>
                    <a:pt x="206" y="517"/>
                  </a:lnTo>
                  <a:lnTo>
                    <a:pt x="205" y="516"/>
                  </a:lnTo>
                  <a:lnTo>
                    <a:pt x="205" y="514"/>
                  </a:lnTo>
                  <a:lnTo>
                    <a:pt x="205" y="512"/>
                  </a:lnTo>
                  <a:lnTo>
                    <a:pt x="206" y="511"/>
                  </a:lnTo>
                  <a:lnTo>
                    <a:pt x="208" y="511"/>
                  </a:lnTo>
                  <a:lnTo>
                    <a:pt x="209" y="511"/>
                  </a:lnTo>
                  <a:lnTo>
                    <a:pt x="208" y="511"/>
                  </a:lnTo>
                  <a:lnTo>
                    <a:pt x="206" y="509"/>
                  </a:lnTo>
                  <a:lnTo>
                    <a:pt x="206" y="508"/>
                  </a:lnTo>
                  <a:lnTo>
                    <a:pt x="205" y="508"/>
                  </a:lnTo>
                  <a:lnTo>
                    <a:pt x="203" y="506"/>
                  </a:lnTo>
                  <a:lnTo>
                    <a:pt x="203" y="505"/>
                  </a:lnTo>
                  <a:lnTo>
                    <a:pt x="203" y="503"/>
                  </a:lnTo>
                  <a:lnTo>
                    <a:pt x="203" y="501"/>
                  </a:lnTo>
                  <a:lnTo>
                    <a:pt x="206" y="501"/>
                  </a:lnTo>
                  <a:lnTo>
                    <a:pt x="211" y="501"/>
                  </a:lnTo>
                  <a:lnTo>
                    <a:pt x="216" y="503"/>
                  </a:lnTo>
                  <a:lnTo>
                    <a:pt x="219" y="505"/>
                  </a:lnTo>
                  <a:lnTo>
                    <a:pt x="225" y="505"/>
                  </a:lnTo>
                  <a:lnTo>
                    <a:pt x="230" y="503"/>
                  </a:lnTo>
                  <a:lnTo>
                    <a:pt x="228" y="501"/>
                  </a:lnTo>
                  <a:lnTo>
                    <a:pt x="224" y="503"/>
                  </a:lnTo>
                  <a:lnTo>
                    <a:pt x="220" y="503"/>
                  </a:lnTo>
                  <a:lnTo>
                    <a:pt x="214" y="501"/>
                  </a:lnTo>
                  <a:lnTo>
                    <a:pt x="211" y="501"/>
                  </a:lnTo>
                  <a:lnTo>
                    <a:pt x="208" y="501"/>
                  </a:lnTo>
                  <a:lnTo>
                    <a:pt x="206" y="500"/>
                  </a:lnTo>
                  <a:lnTo>
                    <a:pt x="206" y="498"/>
                  </a:lnTo>
                  <a:lnTo>
                    <a:pt x="206" y="497"/>
                  </a:lnTo>
                  <a:lnTo>
                    <a:pt x="208" y="495"/>
                  </a:lnTo>
                  <a:lnTo>
                    <a:pt x="208" y="497"/>
                  </a:lnTo>
                  <a:lnTo>
                    <a:pt x="209" y="497"/>
                  </a:lnTo>
                  <a:lnTo>
                    <a:pt x="211" y="495"/>
                  </a:lnTo>
                  <a:lnTo>
                    <a:pt x="211" y="494"/>
                  </a:lnTo>
                  <a:lnTo>
                    <a:pt x="212" y="492"/>
                  </a:lnTo>
                  <a:lnTo>
                    <a:pt x="214" y="490"/>
                  </a:lnTo>
                  <a:lnTo>
                    <a:pt x="216" y="490"/>
                  </a:lnTo>
                  <a:lnTo>
                    <a:pt x="217" y="490"/>
                  </a:lnTo>
                  <a:lnTo>
                    <a:pt x="219" y="490"/>
                  </a:lnTo>
                  <a:lnTo>
                    <a:pt x="219" y="490"/>
                  </a:lnTo>
                  <a:lnTo>
                    <a:pt x="220" y="492"/>
                  </a:lnTo>
                  <a:lnTo>
                    <a:pt x="222" y="492"/>
                  </a:lnTo>
                  <a:lnTo>
                    <a:pt x="227" y="490"/>
                  </a:lnTo>
                  <a:lnTo>
                    <a:pt x="227" y="490"/>
                  </a:lnTo>
                  <a:lnTo>
                    <a:pt x="228" y="489"/>
                  </a:lnTo>
                  <a:lnTo>
                    <a:pt x="225" y="489"/>
                  </a:lnTo>
                  <a:lnTo>
                    <a:pt x="222" y="490"/>
                  </a:lnTo>
                  <a:lnTo>
                    <a:pt x="220" y="490"/>
                  </a:lnTo>
                  <a:lnTo>
                    <a:pt x="220" y="489"/>
                  </a:lnTo>
                  <a:lnTo>
                    <a:pt x="220" y="489"/>
                  </a:lnTo>
                  <a:lnTo>
                    <a:pt x="222" y="487"/>
                  </a:lnTo>
                  <a:lnTo>
                    <a:pt x="222" y="487"/>
                  </a:lnTo>
                  <a:lnTo>
                    <a:pt x="224" y="486"/>
                  </a:lnTo>
                  <a:lnTo>
                    <a:pt x="225" y="486"/>
                  </a:lnTo>
                  <a:lnTo>
                    <a:pt x="227" y="486"/>
                  </a:lnTo>
                  <a:lnTo>
                    <a:pt x="230" y="486"/>
                  </a:lnTo>
                  <a:lnTo>
                    <a:pt x="233" y="486"/>
                  </a:lnTo>
                  <a:lnTo>
                    <a:pt x="238" y="486"/>
                  </a:lnTo>
                  <a:lnTo>
                    <a:pt x="239" y="487"/>
                  </a:lnTo>
                  <a:lnTo>
                    <a:pt x="241" y="487"/>
                  </a:lnTo>
                  <a:lnTo>
                    <a:pt x="242" y="487"/>
                  </a:lnTo>
                  <a:lnTo>
                    <a:pt x="242" y="486"/>
                  </a:lnTo>
                  <a:lnTo>
                    <a:pt x="241" y="486"/>
                  </a:lnTo>
                  <a:lnTo>
                    <a:pt x="241" y="486"/>
                  </a:lnTo>
                  <a:lnTo>
                    <a:pt x="241" y="484"/>
                  </a:lnTo>
                  <a:lnTo>
                    <a:pt x="244" y="484"/>
                  </a:lnTo>
                  <a:lnTo>
                    <a:pt x="249" y="483"/>
                  </a:lnTo>
                  <a:lnTo>
                    <a:pt x="249" y="483"/>
                  </a:lnTo>
                  <a:lnTo>
                    <a:pt x="239" y="484"/>
                  </a:lnTo>
                  <a:lnTo>
                    <a:pt x="236" y="483"/>
                  </a:lnTo>
                  <a:lnTo>
                    <a:pt x="235" y="483"/>
                  </a:lnTo>
                  <a:lnTo>
                    <a:pt x="233" y="483"/>
                  </a:lnTo>
                  <a:lnTo>
                    <a:pt x="230" y="484"/>
                  </a:lnTo>
                  <a:lnTo>
                    <a:pt x="230" y="484"/>
                  </a:lnTo>
                  <a:lnTo>
                    <a:pt x="230" y="483"/>
                  </a:lnTo>
                  <a:lnTo>
                    <a:pt x="231" y="479"/>
                  </a:lnTo>
                  <a:lnTo>
                    <a:pt x="231" y="479"/>
                  </a:lnTo>
                  <a:lnTo>
                    <a:pt x="233" y="478"/>
                  </a:lnTo>
                  <a:lnTo>
                    <a:pt x="239" y="476"/>
                  </a:lnTo>
                  <a:lnTo>
                    <a:pt x="241" y="475"/>
                  </a:lnTo>
                  <a:lnTo>
                    <a:pt x="242" y="475"/>
                  </a:lnTo>
                  <a:lnTo>
                    <a:pt x="244" y="475"/>
                  </a:lnTo>
                  <a:lnTo>
                    <a:pt x="246" y="475"/>
                  </a:lnTo>
                  <a:lnTo>
                    <a:pt x="249" y="475"/>
                  </a:lnTo>
                  <a:lnTo>
                    <a:pt x="250" y="478"/>
                  </a:lnTo>
                  <a:lnTo>
                    <a:pt x="252" y="478"/>
                  </a:lnTo>
                  <a:lnTo>
                    <a:pt x="257" y="481"/>
                  </a:lnTo>
                  <a:lnTo>
                    <a:pt x="257" y="479"/>
                  </a:lnTo>
                  <a:lnTo>
                    <a:pt x="252" y="476"/>
                  </a:lnTo>
                  <a:lnTo>
                    <a:pt x="250" y="475"/>
                  </a:lnTo>
                  <a:lnTo>
                    <a:pt x="250" y="473"/>
                  </a:lnTo>
                  <a:lnTo>
                    <a:pt x="250" y="472"/>
                  </a:lnTo>
                  <a:lnTo>
                    <a:pt x="252" y="470"/>
                  </a:lnTo>
                  <a:lnTo>
                    <a:pt x="255" y="470"/>
                  </a:lnTo>
                  <a:lnTo>
                    <a:pt x="257" y="470"/>
                  </a:lnTo>
                  <a:lnTo>
                    <a:pt x="257" y="468"/>
                  </a:lnTo>
                  <a:lnTo>
                    <a:pt x="257" y="467"/>
                  </a:lnTo>
                  <a:lnTo>
                    <a:pt x="255" y="467"/>
                  </a:lnTo>
                  <a:lnTo>
                    <a:pt x="253" y="467"/>
                  </a:lnTo>
                  <a:lnTo>
                    <a:pt x="252" y="465"/>
                  </a:lnTo>
                  <a:lnTo>
                    <a:pt x="253" y="465"/>
                  </a:lnTo>
                  <a:lnTo>
                    <a:pt x="255" y="464"/>
                  </a:lnTo>
                  <a:lnTo>
                    <a:pt x="257" y="464"/>
                  </a:lnTo>
                  <a:lnTo>
                    <a:pt x="260" y="462"/>
                  </a:lnTo>
                  <a:lnTo>
                    <a:pt x="265" y="464"/>
                  </a:lnTo>
                  <a:lnTo>
                    <a:pt x="265" y="464"/>
                  </a:lnTo>
                  <a:lnTo>
                    <a:pt x="263" y="465"/>
                  </a:lnTo>
                  <a:lnTo>
                    <a:pt x="263" y="467"/>
                  </a:lnTo>
                  <a:lnTo>
                    <a:pt x="265" y="467"/>
                  </a:lnTo>
                  <a:lnTo>
                    <a:pt x="266" y="464"/>
                  </a:lnTo>
                  <a:lnTo>
                    <a:pt x="269" y="464"/>
                  </a:lnTo>
                  <a:lnTo>
                    <a:pt x="271" y="464"/>
                  </a:lnTo>
                  <a:lnTo>
                    <a:pt x="272" y="464"/>
                  </a:lnTo>
                  <a:lnTo>
                    <a:pt x="274" y="465"/>
                  </a:lnTo>
                  <a:lnTo>
                    <a:pt x="274" y="465"/>
                  </a:lnTo>
                  <a:lnTo>
                    <a:pt x="276" y="467"/>
                  </a:lnTo>
                  <a:lnTo>
                    <a:pt x="276" y="468"/>
                  </a:lnTo>
                  <a:lnTo>
                    <a:pt x="277" y="468"/>
                  </a:lnTo>
                  <a:lnTo>
                    <a:pt x="277" y="467"/>
                  </a:lnTo>
                  <a:lnTo>
                    <a:pt x="279" y="467"/>
                  </a:lnTo>
                  <a:lnTo>
                    <a:pt x="282" y="467"/>
                  </a:lnTo>
                  <a:lnTo>
                    <a:pt x="285" y="467"/>
                  </a:lnTo>
                  <a:lnTo>
                    <a:pt x="287" y="467"/>
                  </a:lnTo>
                  <a:lnTo>
                    <a:pt x="287" y="467"/>
                  </a:lnTo>
                  <a:lnTo>
                    <a:pt x="287" y="465"/>
                  </a:lnTo>
                  <a:lnTo>
                    <a:pt x="287" y="464"/>
                  </a:lnTo>
                  <a:lnTo>
                    <a:pt x="287" y="462"/>
                  </a:lnTo>
                  <a:lnTo>
                    <a:pt x="288" y="462"/>
                  </a:lnTo>
                  <a:lnTo>
                    <a:pt x="290" y="460"/>
                  </a:lnTo>
                  <a:lnTo>
                    <a:pt x="293" y="460"/>
                  </a:lnTo>
                  <a:lnTo>
                    <a:pt x="294" y="459"/>
                  </a:lnTo>
                  <a:lnTo>
                    <a:pt x="296" y="459"/>
                  </a:lnTo>
                  <a:lnTo>
                    <a:pt x="296" y="457"/>
                  </a:lnTo>
                  <a:lnTo>
                    <a:pt x="294" y="457"/>
                  </a:lnTo>
                  <a:lnTo>
                    <a:pt x="294" y="457"/>
                  </a:lnTo>
                  <a:lnTo>
                    <a:pt x="293" y="456"/>
                  </a:lnTo>
                  <a:lnTo>
                    <a:pt x="294" y="456"/>
                  </a:lnTo>
                  <a:lnTo>
                    <a:pt x="298" y="454"/>
                  </a:lnTo>
                  <a:lnTo>
                    <a:pt x="298" y="454"/>
                  </a:lnTo>
                  <a:lnTo>
                    <a:pt x="294" y="453"/>
                  </a:lnTo>
                  <a:lnTo>
                    <a:pt x="294" y="454"/>
                  </a:lnTo>
                  <a:lnTo>
                    <a:pt x="291" y="454"/>
                  </a:lnTo>
                  <a:lnTo>
                    <a:pt x="290" y="456"/>
                  </a:lnTo>
                  <a:lnTo>
                    <a:pt x="290" y="456"/>
                  </a:lnTo>
                  <a:lnTo>
                    <a:pt x="291" y="457"/>
                  </a:lnTo>
                  <a:lnTo>
                    <a:pt x="290" y="459"/>
                  </a:lnTo>
                  <a:lnTo>
                    <a:pt x="282" y="464"/>
                  </a:lnTo>
                  <a:lnTo>
                    <a:pt x="277" y="465"/>
                  </a:lnTo>
                  <a:lnTo>
                    <a:pt x="276" y="465"/>
                  </a:lnTo>
                  <a:lnTo>
                    <a:pt x="274" y="464"/>
                  </a:lnTo>
                  <a:lnTo>
                    <a:pt x="274" y="464"/>
                  </a:lnTo>
                  <a:lnTo>
                    <a:pt x="272" y="460"/>
                  </a:lnTo>
                  <a:lnTo>
                    <a:pt x="271" y="460"/>
                  </a:lnTo>
                  <a:lnTo>
                    <a:pt x="271" y="462"/>
                  </a:lnTo>
                  <a:lnTo>
                    <a:pt x="271" y="460"/>
                  </a:lnTo>
                  <a:lnTo>
                    <a:pt x="271" y="459"/>
                  </a:lnTo>
                  <a:lnTo>
                    <a:pt x="272" y="457"/>
                  </a:lnTo>
                  <a:lnTo>
                    <a:pt x="274" y="456"/>
                  </a:lnTo>
                  <a:lnTo>
                    <a:pt x="276" y="454"/>
                  </a:lnTo>
                  <a:lnTo>
                    <a:pt x="277" y="453"/>
                  </a:lnTo>
                  <a:lnTo>
                    <a:pt x="280" y="449"/>
                  </a:lnTo>
                  <a:lnTo>
                    <a:pt x="285" y="445"/>
                  </a:lnTo>
                  <a:lnTo>
                    <a:pt x="288" y="443"/>
                  </a:lnTo>
                  <a:lnTo>
                    <a:pt x="290" y="442"/>
                  </a:lnTo>
                  <a:lnTo>
                    <a:pt x="291" y="440"/>
                  </a:lnTo>
                  <a:lnTo>
                    <a:pt x="294" y="438"/>
                  </a:lnTo>
                  <a:lnTo>
                    <a:pt x="296" y="438"/>
                  </a:lnTo>
                  <a:lnTo>
                    <a:pt x="298" y="437"/>
                  </a:lnTo>
                  <a:lnTo>
                    <a:pt x="299" y="435"/>
                  </a:lnTo>
                  <a:lnTo>
                    <a:pt x="299" y="435"/>
                  </a:lnTo>
                  <a:lnTo>
                    <a:pt x="296" y="437"/>
                  </a:lnTo>
                  <a:lnTo>
                    <a:pt x="294" y="437"/>
                  </a:lnTo>
                  <a:lnTo>
                    <a:pt x="294" y="435"/>
                  </a:lnTo>
                  <a:lnTo>
                    <a:pt x="296" y="434"/>
                  </a:lnTo>
                  <a:lnTo>
                    <a:pt x="298" y="432"/>
                  </a:lnTo>
                  <a:lnTo>
                    <a:pt x="307" y="427"/>
                  </a:lnTo>
                  <a:lnTo>
                    <a:pt x="309" y="427"/>
                  </a:lnTo>
                  <a:lnTo>
                    <a:pt x="310" y="429"/>
                  </a:lnTo>
                  <a:lnTo>
                    <a:pt x="312" y="429"/>
                  </a:lnTo>
                  <a:lnTo>
                    <a:pt x="317" y="426"/>
                  </a:lnTo>
                  <a:lnTo>
                    <a:pt x="318" y="423"/>
                  </a:lnTo>
                  <a:lnTo>
                    <a:pt x="317" y="423"/>
                  </a:lnTo>
                  <a:lnTo>
                    <a:pt x="315" y="424"/>
                  </a:lnTo>
                  <a:lnTo>
                    <a:pt x="312" y="426"/>
                  </a:lnTo>
                  <a:lnTo>
                    <a:pt x="312" y="426"/>
                  </a:lnTo>
                  <a:lnTo>
                    <a:pt x="310" y="426"/>
                  </a:lnTo>
                  <a:lnTo>
                    <a:pt x="310" y="426"/>
                  </a:lnTo>
                  <a:lnTo>
                    <a:pt x="309" y="424"/>
                  </a:lnTo>
                  <a:lnTo>
                    <a:pt x="309" y="426"/>
                  </a:lnTo>
                  <a:lnTo>
                    <a:pt x="307" y="424"/>
                  </a:lnTo>
                  <a:lnTo>
                    <a:pt x="307" y="423"/>
                  </a:lnTo>
                  <a:lnTo>
                    <a:pt x="309" y="420"/>
                  </a:lnTo>
                  <a:lnTo>
                    <a:pt x="309" y="418"/>
                  </a:lnTo>
                  <a:lnTo>
                    <a:pt x="310" y="416"/>
                  </a:lnTo>
                  <a:lnTo>
                    <a:pt x="315" y="412"/>
                  </a:lnTo>
                  <a:lnTo>
                    <a:pt x="315" y="410"/>
                  </a:lnTo>
                  <a:lnTo>
                    <a:pt x="317" y="408"/>
                  </a:lnTo>
                  <a:lnTo>
                    <a:pt x="320" y="408"/>
                  </a:lnTo>
                  <a:lnTo>
                    <a:pt x="320" y="408"/>
                  </a:lnTo>
                  <a:lnTo>
                    <a:pt x="320" y="407"/>
                  </a:lnTo>
                  <a:lnTo>
                    <a:pt x="317" y="405"/>
                  </a:lnTo>
                  <a:lnTo>
                    <a:pt x="317" y="405"/>
                  </a:lnTo>
                  <a:lnTo>
                    <a:pt x="326" y="402"/>
                  </a:lnTo>
                  <a:lnTo>
                    <a:pt x="329" y="402"/>
                  </a:lnTo>
                  <a:lnTo>
                    <a:pt x="331" y="402"/>
                  </a:lnTo>
                  <a:lnTo>
                    <a:pt x="332" y="401"/>
                  </a:lnTo>
                  <a:lnTo>
                    <a:pt x="334" y="401"/>
                  </a:lnTo>
                  <a:lnTo>
                    <a:pt x="334" y="399"/>
                  </a:lnTo>
                  <a:lnTo>
                    <a:pt x="329" y="401"/>
                  </a:lnTo>
                  <a:lnTo>
                    <a:pt x="328" y="401"/>
                  </a:lnTo>
                  <a:lnTo>
                    <a:pt x="326" y="401"/>
                  </a:lnTo>
                  <a:lnTo>
                    <a:pt x="324" y="402"/>
                  </a:lnTo>
                  <a:lnTo>
                    <a:pt x="321" y="402"/>
                  </a:lnTo>
                  <a:lnTo>
                    <a:pt x="321" y="397"/>
                  </a:lnTo>
                  <a:lnTo>
                    <a:pt x="321" y="394"/>
                  </a:lnTo>
                  <a:lnTo>
                    <a:pt x="323" y="394"/>
                  </a:lnTo>
                  <a:lnTo>
                    <a:pt x="323" y="391"/>
                  </a:lnTo>
                  <a:lnTo>
                    <a:pt x="324" y="390"/>
                  </a:lnTo>
                  <a:lnTo>
                    <a:pt x="326" y="390"/>
                  </a:lnTo>
                  <a:lnTo>
                    <a:pt x="328" y="390"/>
                  </a:lnTo>
                  <a:lnTo>
                    <a:pt x="329" y="388"/>
                  </a:lnTo>
                  <a:lnTo>
                    <a:pt x="331" y="388"/>
                  </a:lnTo>
                  <a:lnTo>
                    <a:pt x="334" y="388"/>
                  </a:lnTo>
                  <a:lnTo>
                    <a:pt x="332" y="388"/>
                  </a:lnTo>
                  <a:lnTo>
                    <a:pt x="329" y="386"/>
                  </a:lnTo>
                  <a:lnTo>
                    <a:pt x="329" y="385"/>
                  </a:lnTo>
                  <a:lnTo>
                    <a:pt x="331" y="385"/>
                  </a:lnTo>
                  <a:lnTo>
                    <a:pt x="331" y="383"/>
                  </a:lnTo>
                  <a:lnTo>
                    <a:pt x="332" y="383"/>
                  </a:lnTo>
                  <a:lnTo>
                    <a:pt x="334" y="382"/>
                  </a:lnTo>
                  <a:lnTo>
                    <a:pt x="335" y="380"/>
                  </a:lnTo>
                  <a:lnTo>
                    <a:pt x="337" y="380"/>
                  </a:lnTo>
                  <a:lnTo>
                    <a:pt x="339" y="379"/>
                  </a:lnTo>
                  <a:lnTo>
                    <a:pt x="340" y="380"/>
                  </a:lnTo>
                  <a:lnTo>
                    <a:pt x="343" y="379"/>
                  </a:lnTo>
                  <a:lnTo>
                    <a:pt x="345" y="379"/>
                  </a:lnTo>
                  <a:lnTo>
                    <a:pt x="354" y="379"/>
                  </a:lnTo>
                  <a:lnTo>
                    <a:pt x="354" y="377"/>
                  </a:lnTo>
                  <a:lnTo>
                    <a:pt x="353" y="377"/>
                  </a:lnTo>
                  <a:lnTo>
                    <a:pt x="347" y="377"/>
                  </a:lnTo>
                  <a:lnTo>
                    <a:pt x="342" y="377"/>
                  </a:lnTo>
                  <a:lnTo>
                    <a:pt x="342" y="377"/>
                  </a:lnTo>
                  <a:lnTo>
                    <a:pt x="340" y="377"/>
                  </a:lnTo>
                  <a:lnTo>
                    <a:pt x="340" y="375"/>
                  </a:lnTo>
                  <a:lnTo>
                    <a:pt x="342" y="375"/>
                  </a:lnTo>
                  <a:lnTo>
                    <a:pt x="342" y="374"/>
                  </a:lnTo>
                  <a:lnTo>
                    <a:pt x="345" y="371"/>
                  </a:lnTo>
                  <a:lnTo>
                    <a:pt x="348" y="369"/>
                  </a:lnTo>
                  <a:lnTo>
                    <a:pt x="350" y="369"/>
                  </a:lnTo>
                  <a:lnTo>
                    <a:pt x="353" y="371"/>
                  </a:lnTo>
                  <a:lnTo>
                    <a:pt x="354" y="371"/>
                  </a:lnTo>
                  <a:lnTo>
                    <a:pt x="356" y="372"/>
                  </a:lnTo>
                  <a:lnTo>
                    <a:pt x="356" y="374"/>
                  </a:lnTo>
                  <a:lnTo>
                    <a:pt x="358" y="374"/>
                  </a:lnTo>
                  <a:lnTo>
                    <a:pt x="358" y="372"/>
                  </a:lnTo>
                  <a:lnTo>
                    <a:pt x="359" y="371"/>
                  </a:lnTo>
                  <a:lnTo>
                    <a:pt x="358" y="369"/>
                  </a:lnTo>
                  <a:lnTo>
                    <a:pt x="356" y="371"/>
                  </a:lnTo>
                  <a:lnTo>
                    <a:pt x="354" y="369"/>
                  </a:lnTo>
                  <a:lnTo>
                    <a:pt x="353" y="368"/>
                  </a:lnTo>
                  <a:lnTo>
                    <a:pt x="351" y="368"/>
                  </a:lnTo>
                  <a:lnTo>
                    <a:pt x="353" y="366"/>
                  </a:lnTo>
                  <a:lnTo>
                    <a:pt x="353" y="364"/>
                  </a:lnTo>
                  <a:lnTo>
                    <a:pt x="353" y="364"/>
                  </a:lnTo>
                  <a:lnTo>
                    <a:pt x="350" y="366"/>
                  </a:lnTo>
                  <a:lnTo>
                    <a:pt x="347" y="368"/>
                  </a:lnTo>
                  <a:lnTo>
                    <a:pt x="345" y="366"/>
                  </a:lnTo>
                  <a:lnTo>
                    <a:pt x="347" y="364"/>
                  </a:lnTo>
                  <a:lnTo>
                    <a:pt x="345" y="363"/>
                  </a:lnTo>
                  <a:lnTo>
                    <a:pt x="350" y="360"/>
                  </a:lnTo>
                  <a:lnTo>
                    <a:pt x="351" y="360"/>
                  </a:lnTo>
                  <a:lnTo>
                    <a:pt x="353" y="360"/>
                  </a:lnTo>
                  <a:lnTo>
                    <a:pt x="354" y="360"/>
                  </a:lnTo>
                  <a:lnTo>
                    <a:pt x="356" y="360"/>
                  </a:lnTo>
                  <a:lnTo>
                    <a:pt x="358" y="360"/>
                  </a:lnTo>
                  <a:lnTo>
                    <a:pt x="358" y="358"/>
                  </a:lnTo>
                  <a:lnTo>
                    <a:pt x="354" y="358"/>
                  </a:lnTo>
                  <a:lnTo>
                    <a:pt x="353" y="358"/>
                  </a:lnTo>
                  <a:lnTo>
                    <a:pt x="353" y="356"/>
                  </a:lnTo>
                  <a:lnTo>
                    <a:pt x="356" y="356"/>
                  </a:lnTo>
                  <a:lnTo>
                    <a:pt x="358" y="355"/>
                  </a:lnTo>
                  <a:lnTo>
                    <a:pt x="361" y="353"/>
                  </a:lnTo>
                  <a:lnTo>
                    <a:pt x="364" y="353"/>
                  </a:lnTo>
                  <a:lnTo>
                    <a:pt x="364" y="353"/>
                  </a:lnTo>
                  <a:lnTo>
                    <a:pt x="364" y="353"/>
                  </a:lnTo>
                  <a:lnTo>
                    <a:pt x="365" y="358"/>
                  </a:lnTo>
                  <a:lnTo>
                    <a:pt x="367" y="361"/>
                  </a:lnTo>
                  <a:lnTo>
                    <a:pt x="367" y="361"/>
                  </a:lnTo>
                  <a:lnTo>
                    <a:pt x="367" y="358"/>
                  </a:lnTo>
                  <a:lnTo>
                    <a:pt x="367" y="358"/>
                  </a:lnTo>
                  <a:lnTo>
                    <a:pt x="369" y="356"/>
                  </a:lnTo>
                  <a:lnTo>
                    <a:pt x="369" y="356"/>
                  </a:lnTo>
                  <a:lnTo>
                    <a:pt x="367" y="356"/>
                  </a:lnTo>
                  <a:lnTo>
                    <a:pt x="367" y="355"/>
                  </a:lnTo>
                  <a:lnTo>
                    <a:pt x="365" y="352"/>
                  </a:lnTo>
                  <a:lnTo>
                    <a:pt x="365" y="350"/>
                  </a:lnTo>
                  <a:lnTo>
                    <a:pt x="369" y="349"/>
                  </a:lnTo>
                  <a:lnTo>
                    <a:pt x="372" y="349"/>
                  </a:lnTo>
                  <a:lnTo>
                    <a:pt x="375" y="350"/>
                  </a:lnTo>
                  <a:lnTo>
                    <a:pt x="376" y="350"/>
                  </a:lnTo>
                  <a:lnTo>
                    <a:pt x="380" y="349"/>
                  </a:lnTo>
                  <a:lnTo>
                    <a:pt x="383" y="349"/>
                  </a:lnTo>
                  <a:lnTo>
                    <a:pt x="384" y="347"/>
                  </a:lnTo>
                  <a:lnTo>
                    <a:pt x="386" y="347"/>
                  </a:lnTo>
                  <a:lnTo>
                    <a:pt x="386" y="347"/>
                  </a:lnTo>
                  <a:lnTo>
                    <a:pt x="384" y="347"/>
                  </a:lnTo>
                  <a:lnTo>
                    <a:pt x="384" y="347"/>
                  </a:lnTo>
                  <a:lnTo>
                    <a:pt x="384" y="347"/>
                  </a:lnTo>
                  <a:lnTo>
                    <a:pt x="381" y="347"/>
                  </a:lnTo>
                  <a:lnTo>
                    <a:pt x="372" y="347"/>
                  </a:lnTo>
                  <a:lnTo>
                    <a:pt x="370" y="345"/>
                  </a:lnTo>
                  <a:lnTo>
                    <a:pt x="370" y="345"/>
                  </a:lnTo>
                  <a:lnTo>
                    <a:pt x="372" y="344"/>
                  </a:lnTo>
                  <a:lnTo>
                    <a:pt x="372" y="342"/>
                  </a:lnTo>
                  <a:lnTo>
                    <a:pt x="376" y="341"/>
                  </a:lnTo>
                  <a:lnTo>
                    <a:pt x="380" y="341"/>
                  </a:lnTo>
                  <a:lnTo>
                    <a:pt x="383" y="338"/>
                  </a:lnTo>
                  <a:lnTo>
                    <a:pt x="384" y="336"/>
                  </a:lnTo>
                  <a:lnTo>
                    <a:pt x="386" y="333"/>
                  </a:lnTo>
                  <a:lnTo>
                    <a:pt x="388" y="331"/>
                  </a:lnTo>
                  <a:lnTo>
                    <a:pt x="394" y="330"/>
                  </a:lnTo>
                  <a:lnTo>
                    <a:pt x="394" y="328"/>
                  </a:lnTo>
                  <a:lnTo>
                    <a:pt x="394" y="328"/>
                  </a:lnTo>
                  <a:lnTo>
                    <a:pt x="394" y="325"/>
                  </a:lnTo>
                  <a:lnTo>
                    <a:pt x="395" y="322"/>
                  </a:lnTo>
                  <a:lnTo>
                    <a:pt x="395" y="322"/>
                  </a:lnTo>
                  <a:lnTo>
                    <a:pt x="397" y="322"/>
                  </a:lnTo>
                  <a:lnTo>
                    <a:pt x="397" y="322"/>
                  </a:lnTo>
                  <a:lnTo>
                    <a:pt x="399" y="323"/>
                  </a:lnTo>
                  <a:lnTo>
                    <a:pt x="402" y="325"/>
                  </a:lnTo>
                  <a:lnTo>
                    <a:pt x="405" y="325"/>
                  </a:lnTo>
                  <a:lnTo>
                    <a:pt x="405" y="325"/>
                  </a:lnTo>
                  <a:lnTo>
                    <a:pt x="403" y="323"/>
                  </a:lnTo>
                  <a:lnTo>
                    <a:pt x="402" y="322"/>
                  </a:lnTo>
                  <a:lnTo>
                    <a:pt x="400" y="320"/>
                  </a:lnTo>
                  <a:lnTo>
                    <a:pt x="402" y="320"/>
                  </a:lnTo>
                  <a:lnTo>
                    <a:pt x="403" y="320"/>
                  </a:lnTo>
                  <a:lnTo>
                    <a:pt x="405" y="320"/>
                  </a:lnTo>
                  <a:lnTo>
                    <a:pt x="406" y="319"/>
                  </a:lnTo>
                  <a:lnTo>
                    <a:pt x="406" y="319"/>
                  </a:lnTo>
                  <a:lnTo>
                    <a:pt x="406" y="317"/>
                  </a:lnTo>
                  <a:lnTo>
                    <a:pt x="406" y="317"/>
                  </a:lnTo>
                  <a:lnTo>
                    <a:pt x="410" y="314"/>
                  </a:lnTo>
                  <a:lnTo>
                    <a:pt x="416" y="312"/>
                  </a:lnTo>
                  <a:lnTo>
                    <a:pt x="417" y="314"/>
                  </a:lnTo>
                  <a:lnTo>
                    <a:pt x="416" y="317"/>
                  </a:lnTo>
                  <a:lnTo>
                    <a:pt x="416" y="320"/>
                  </a:lnTo>
                  <a:lnTo>
                    <a:pt x="416" y="322"/>
                  </a:lnTo>
                  <a:lnTo>
                    <a:pt x="417" y="320"/>
                  </a:lnTo>
                  <a:lnTo>
                    <a:pt x="419" y="316"/>
                  </a:lnTo>
                  <a:lnTo>
                    <a:pt x="421" y="312"/>
                  </a:lnTo>
                  <a:lnTo>
                    <a:pt x="422" y="311"/>
                  </a:lnTo>
                  <a:lnTo>
                    <a:pt x="422" y="311"/>
                  </a:lnTo>
                  <a:lnTo>
                    <a:pt x="424" y="309"/>
                  </a:lnTo>
                  <a:lnTo>
                    <a:pt x="425" y="309"/>
                  </a:lnTo>
                  <a:lnTo>
                    <a:pt x="425" y="309"/>
                  </a:lnTo>
                  <a:lnTo>
                    <a:pt x="427" y="311"/>
                  </a:lnTo>
                  <a:lnTo>
                    <a:pt x="425" y="316"/>
                  </a:lnTo>
                  <a:lnTo>
                    <a:pt x="425" y="317"/>
                  </a:lnTo>
                  <a:lnTo>
                    <a:pt x="425" y="320"/>
                  </a:lnTo>
                  <a:lnTo>
                    <a:pt x="422" y="325"/>
                  </a:lnTo>
                  <a:lnTo>
                    <a:pt x="422" y="325"/>
                  </a:lnTo>
                  <a:lnTo>
                    <a:pt x="422" y="325"/>
                  </a:lnTo>
                  <a:lnTo>
                    <a:pt x="424" y="323"/>
                  </a:lnTo>
                  <a:lnTo>
                    <a:pt x="429" y="319"/>
                  </a:lnTo>
                  <a:lnTo>
                    <a:pt x="432" y="320"/>
                  </a:lnTo>
                  <a:lnTo>
                    <a:pt x="432" y="320"/>
                  </a:lnTo>
                  <a:lnTo>
                    <a:pt x="430" y="319"/>
                  </a:lnTo>
                  <a:lnTo>
                    <a:pt x="429" y="317"/>
                  </a:lnTo>
                  <a:lnTo>
                    <a:pt x="429" y="316"/>
                  </a:lnTo>
                  <a:lnTo>
                    <a:pt x="429" y="311"/>
                  </a:lnTo>
                  <a:lnTo>
                    <a:pt x="430" y="309"/>
                  </a:lnTo>
                  <a:lnTo>
                    <a:pt x="433" y="311"/>
                  </a:lnTo>
                  <a:lnTo>
                    <a:pt x="435" y="309"/>
                  </a:lnTo>
                  <a:lnTo>
                    <a:pt x="436" y="311"/>
                  </a:lnTo>
                  <a:lnTo>
                    <a:pt x="438" y="311"/>
                  </a:lnTo>
                  <a:lnTo>
                    <a:pt x="440" y="308"/>
                  </a:lnTo>
                  <a:lnTo>
                    <a:pt x="441" y="308"/>
                  </a:lnTo>
                  <a:lnTo>
                    <a:pt x="444" y="309"/>
                  </a:lnTo>
                  <a:lnTo>
                    <a:pt x="446" y="311"/>
                  </a:lnTo>
                  <a:lnTo>
                    <a:pt x="449" y="312"/>
                  </a:lnTo>
                  <a:lnTo>
                    <a:pt x="449" y="312"/>
                  </a:lnTo>
                  <a:lnTo>
                    <a:pt x="449" y="308"/>
                  </a:lnTo>
                  <a:lnTo>
                    <a:pt x="447" y="306"/>
                  </a:lnTo>
                  <a:lnTo>
                    <a:pt x="444" y="305"/>
                  </a:lnTo>
                  <a:lnTo>
                    <a:pt x="441" y="303"/>
                  </a:lnTo>
                  <a:lnTo>
                    <a:pt x="440" y="303"/>
                  </a:lnTo>
                  <a:lnTo>
                    <a:pt x="441" y="301"/>
                  </a:lnTo>
                  <a:lnTo>
                    <a:pt x="443" y="301"/>
                  </a:lnTo>
                  <a:lnTo>
                    <a:pt x="446" y="301"/>
                  </a:lnTo>
                  <a:lnTo>
                    <a:pt x="449" y="300"/>
                  </a:lnTo>
                  <a:lnTo>
                    <a:pt x="451" y="300"/>
                  </a:lnTo>
                  <a:lnTo>
                    <a:pt x="452" y="300"/>
                  </a:lnTo>
                  <a:lnTo>
                    <a:pt x="454" y="301"/>
                  </a:lnTo>
                  <a:lnTo>
                    <a:pt x="455" y="300"/>
                  </a:lnTo>
                  <a:lnTo>
                    <a:pt x="455" y="298"/>
                  </a:lnTo>
                  <a:lnTo>
                    <a:pt x="460" y="298"/>
                  </a:lnTo>
                  <a:lnTo>
                    <a:pt x="462" y="298"/>
                  </a:lnTo>
                  <a:lnTo>
                    <a:pt x="463" y="300"/>
                  </a:lnTo>
                  <a:lnTo>
                    <a:pt x="463" y="301"/>
                  </a:lnTo>
                  <a:lnTo>
                    <a:pt x="465" y="305"/>
                  </a:lnTo>
                  <a:lnTo>
                    <a:pt x="466" y="308"/>
                  </a:lnTo>
                  <a:lnTo>
                    <a:pt x="468" y="308"/>
                  </a:lnTo>
                  <a:lnTo>
                    <a:pt x="470" y="308"/>
                  </a:lnTo>
                  <a:lnTo>
                    <a:pt x="470" y="308"/>
                  </a:lnTo>
                  <a:lnTo>
                    <a:pt x="468" y="306"/>
                  </a:lnTo>
                  <a:lnTo>
                    <a:pt x="468" y="305"/>
                  </a:lnTo>
                  <a:lnTo>
                    <a:pt x="470" y="303"/>
                  </a:lnTo>
                  <a:lnTo>
                    <a:pt x="470" y="301"/>
                  </a:lnTo>
                  <a:lnTo>
                    <a:pt x="474" y="297"/>
                  </a:lnTo>
                  <a:lnTo>
                    <a:pt x="477" y="295"/>
                  </a:lnTo>
                  <a:lnTo>
                    <a:pt x="479" y="295"/>
                  </a:lnTo>
                  <a:lnTo>
                    <a:pt x="482" y="290"/>
                  </a:lnTo>
                  <a:lnTo>
                    <a:pt x="484" y="290"/>
                  </a:lnTo>
                  <a:lnTo>
                    <a:pt x="485" y="289"/>
                  </a:lnTo>
                  <a:lnTo>
                    <a:pt x="485" y="289"/>
                  </a:lnTo>
                  <a:lnTo>
                    <a:pt x="482" y="287"/>
                  </a:lnTo>
                  <a:lnTo>
                    <a:pt x="482" y="286"/>
                  </a:lnTo>
                  <a:lnTo>
                    <a:pt x="485" y="284"/>
                  </a:lnTo>
                  <a:lnTo>
                    <a:pt x="488" y="281"/>
                  </a:lnTo>
                  <a:lnTo>
                    <a:pt x="490" y="281"/>
                  </a:lnTo>
                  <a:lnTo>
                    <a:pt x="490" y="282"/>
                  </a:lnTo>
                  <a:lnTo>
                    <a:pt x="493" y="284"/>
                  </a:lnTo>
                  <a:lnTo>
                    <a:pt x="496" y="286"/>
                  </a:lnTo>
                  <a:lnTo>
                    <a:pt x="496" y="286"/>
                  </a:lnTo>
                  <a:lnTo>
                    <a:pt x="498" y="286"/>
                  </a:lnTo>
                  <a:lnTo>
                    <a:pt x="498" y="284"/>
                  </a:lnTo>
                  <a:lnTo>
                    <a:pt x="499" y="284"/>
                  </a:lnTo>
                  <a:lnTo>
                    <a:pt x="501" y="284"/>
                  </a:lnTo>
                  <a:lnTo>
                    <a:pt x="503" y="286"/>
                  </a:lnTo>
                  <a:lnTo>
                    <a:pt x="504" y="286"/>
                  </a:lnTo>
                  <a:lnTo>
                    <a:pt x="504" y="286"/>
                  </a:lnTo>
                  <a:lnTo>
                    <a:pt x="504" y="286"/>
                  </a:lnTo>
                  <a:lnTo>
                    <a:pt x="503" y="287"/>
                  </a:lnTo>
                  <a:lnTo>
                    <a:pt x="499" y="290"/>
                  </a:lnTo>
                  <a:lnTo>
                    <a:pt x="496" y="293"/>
                  </a:lnTo>
                  <a:lnTo>
                    <a:pt x="496" y="295"/>
                  </a:lnTo>
                  <a:lnTo>
                    <a:pt x="495" y="300"/>
                  </a:lnTo>
                  <a:lnTo>
                    <a:pt x="493" y="301"/>
                  </a:lnTo>
                  <a:lnTo>
                    <a:pt x="493" y="305"/>
                  </a:lnTo>
                  <a:lnTo>
                    <a:pt x="493" y="305"/>
                  </a:lnTo>
                  <a:lnTo>
                    <a:pt x="496" y="305"/>
                  </a:lnTo>
                  <a:lnTo>
                    <a:pt x="499" y="301"/>
                  </a:lnTo>
                  <a:lnTo>
                    <a:pt x="499" y="298"/>
                  </a:lnTo>
                  <a:lnTo>
                    <a:pt x="507" y="292"/>
                  </a:lnTo>
                  <a:lnTo>
                    <a:pt x="511" y="287"/>
                  </a:lnTo>
                  <a:lnTo>
                    <a:pt x="515" y="284"/>
                  </a:lnTo>
                  <a:lnTo>
                    <a:pt x="517" y="282"/>
                  </a:lnTo>
                  <a:lnTo>
                    <a:pt x="518" y="286"/>
                  </a:lnTo>
                  <a:lnTo>
                    <a:pt x="517" y="289"/>
                  </a:lnTo>
                  <a:lnTo>
                    <a:pt x="515" y="290"/>
                  </a:lnTo>
                  <a:lnTo>
                    <a:pt x="517" y="290"/>
                  </a:lnTo>
                  <a:lnTo>
                    <a:pt x="517" y="293"/>
                  </a:lnTo>
                  <a:lnTo>
                    <a:pt x="517" y="295"/>
                  </a:lnTo>
                  <a:lnTo>
                    <a:pt x="517" y="297"/>
                  </a:lnTo>
                  <a:lnTo>
                    <a:pt x="517" y="297"/>
                  </a:lnTo>
                  <a:lnTo>
                    <a:pt x="517" y="297"/>
                  </a:lnTo>
                  <a:lnTo>
                    <a:pt x="522" y="295"/>
                  </a:lnTo>
                  <a:lnTo>
                    <a:pt x="523" y="292"/>
                  </a:lnTo>
                  <a:lnTo>
                    <a:pt x="525" y="290"/>
                  </a:lnTo>
                  <a:lnTo>
                    <a:pt x="525" y="289"/>
                  </a:lnTo>
                  <a:lnTo>
                    <a:pt x="526" y="287"/>
                  </a:lnTo>
                  <a:lnTo>
                    <a:pt x="529" y="287"/>
                  </a:lnTo>
                  <a:lnTo>
                    <a:pt x="529" y="286"/>
                  </a:lnTo>
                  <a:lnTo>
                    <a:pt x="526" y="284"/>
                  </a:lnTo>
                  <a:lnTo>
                    <a:pt x="525" y="282"/>
                  </a:lnTo>
                  <a:lnTo>
                    <a:pt x="526" y="281"/>
                  </a:lnTo>
                  <a:lnTo>
                    <a:pt x="531" y="279"/>
                  </a:lnTo>
                  <a:close/>
                  <a:moveTo>
                    <a:pt x="501" y="278"/>
                  </a:moveTo>
                  <a:lnTo>
                    <a:pt x="506" y="279"/>
                  </a:lnTo>
                  <a:lnTo>
                    <a:pt x="507" y="279"/>
                  </a:lnTo>
                  <a:lnTo>
                    <a:pt x="509" y="281"/>
                  </a:lnTo>
                  <a:lnTo>
                    <a:pt x="511" y="281"/>
                  </a:lnTo>
                  <a:lnTo>
                    <a:pt x="509" y="281"/>
                  </a:lnTo>
                  <a:lnTo>
                    <a:pt x="507" y="282"/>
                  </a:lnTo>
                  <a:lnTo>
                    <a:pt x="504" y="282"/>
                  </a:lnTo>
                  <a:lnTo>
                    <a:pt x="504" y="282"/>
                  </a:lnTo>
                  <a:lnTo>
                    <a:pt x="501" y="282"/>
                  </a:lnTo>
                  <a:lnTo>
                    <a:pt x="499" y="281"/>
                  </a:lnTo>
                  <a:lnTo>
                    <a:pt x="498" y="281"/>
                  </a:lnTo>
                  <a:lnTo>
                    <a:pt x="498" y="281"/>
                  </a:lnTo>
                  <a:lnTo>
                    <a:pt x="499" y="279"/>
                  </a:lnTo>
                  <a:lnTo>
                    <a:pt x="501" y="278"/>
                  </a:lnTo>
                  <a:close/>
                  <a:moveTo>
                    <a:pt x="15" y="276"/>
                  </a:moveTo>
                  <a:lnTo>
                    <a:pt x="17" y="278"/>
                  </a:lnTo>
                  <a:lnTo>
                    <a:pt x="15" y="281"/>
                  </a:lnTo>
                  <a:lnTo>
                    <a:pt x="12" y="282"/>
                  </a:lnTo>
                  <a:lnTo>
                    <a:pt x="7" y="282"/>
                  </a:lnTo>
                  <a:lnTo>
                    <a:pt x="3" y="286"/>
                  </a:lnTo>
                  <a:lnTo>
                    <a:pt x="1" y="286"/>
                  </a:lnTo>
                  <a:lnTo>
                    <a:pt x="0" y="286"/>
                  </a:lnTo>
                  <a:lnTo>
                    <a:pt x="3" y="284"/>
                  </a:lnTo>
                  <a:lnTo>
                    <a:pt x="9" y="281"/>
                  </a:lnTo>
                  <a:lnTo>
                    <a:pt x="11" y="278"/>
                  </a:lnTo>
                  <a:lnTo>
                    <a:pt x="15" y="276"/>
                  </a:lnTo>
                  <a:close/>
                  <a:moveTo>
                    <a:pt x="410" y="185"/>
                  </a:moveTo>
                  <a:lnTo>
                    <a:pt x="410" y="186"/>
                  </a:lnTo>
                  <a:lnTo>
                    <a:pt x="410" y="186"/>
                  </a:lnTo>
                  <a:lnTo>
                    <a:pt x="410" y="188"/>
                  </a:lnTo>
                  <a:lnTo>
                    <a:pt x="408" y="189"/>
                  </a:lnTo>
                  <a:lnTo>
                    <a:pt x="405" y="188"/>
                  </a:lnTo>
                  <a:lnTo>
                    <a:pt x="403" y="186"/>
                  </a:lnTo>
                  <a:lnTo>
                    <a:pt x="405" y="185"/>
                  </a:lnTo>
                  <a:lnTo>
                    <a:pt x="410" y="185"/>
                  </a:lnTo>
                  <a:close/>
                  <a:moveTo>
                    <a:pt x="441" y="62"/>
                  </a:moveTo>
                  <a:lnTo>
                    <a:pt x="444" y="62"/>
                  </a:lnTo>
                  <a:lnTo>
                    <a:pt x="446" y="62"/>
                  </a:lnTo>
                  <a:lnTo>
                    <a:pt x="451" y="62"/>
                  </a:lnTo>
                  <a:lnTo>
                    <a:pt x="452" y="68"/>
                  </a:lnTo>
                  <a:lnTo>
                    <a:pt x="454" y="73"/>
                  </a:lnTo>
                  <a:lnTo>
                    <a:pt x="457" y="74"/>
                  </a:lnTo>
                  <a:lnTo>
                    <a:pt x="460" y="73"/>
                  </a:lnTo>
                  <a:lnTo>
                    <a:pt x="465" y="73"/>
                  </a:lnTo>
                  <a:lnTo>
                    <a:pt x="466" y="73"/>
                  </a:lnTo>
                  <a:lnTo>
                    <a:pt x="470" y="74"/>
                  </a:lnTo>
                  <a:lnTo>
                    <a:pt x="471" y="76"/>
                  </a:lnTo>
                  <a:lnTo>
                    <a:pt x="470" y="76"/>
                  </a:lnTo>
                  <a:lnTo>
                    <a:pt x="466" y="78"/>
                  </a:lnTo>
                  <a:lnTo>
                    <a:pt x="466" y="81"/>
                  </a:lnTo>
                  <a:lnTo>
                    <a:pt x="470" y="82"/>
                  </a:lnTo>
                  <a:lnTo>
                    <a:pt x="474" y="84"/>
                  </a:lnTo>
                  <a:lnTo>
                    <a:pt x="477" y="84"/>
                  </a:lnTo>
                  <a:lnTo>
                    <a:pt x="482" y="84"/>
                  </a:lnTo>
                  <a:lnTo>
                    <a:pt x="487" y="86"/>
                  </a:lnTo>
                  <a:lnTo>
                    <a:pt x="492" y="89"/>
                  </a:lnTo>
                  <a:lnTo>
                    <a:pt x="481" y="92"/>
                  </a:lnTo>
                  <a:lnTo>
                    <a:pt x="479" y="92"/>
                  </a:lnTo>
                  <a:lnTo>
                    <a:pt x="477" y="95"/>
                  </a:lnTo>
                  <a:lnTo>
                    <a:pt x="476" y="97"/>
                  </a:lnTo>
                  <a:lnTo>
                    <a:pt x="474" y="97"/>
                  </a:lnTo>
                  <a:lnTo>
                    <a:pt x="471" y="100"/>
                  </a:lnTo>
                  <a:lnTo>
                    <a:pt x="470" y="100"/>
                  </a:lnTo>
                  <a:lnTo>
                    <a:pt x="466" y="100"/>
                  </a:lnTo>
                  <a:lnTo>
                    <a:pt x="465" y="100"/>
                  </a:lnTo>
                  <a:lnTo>
                    <a:pt x="463" y="101"/>
                  </a:lnTo>
                  <a:lnTo>
                    <a:pt x="462" y="103"/>
                  </a:lnTo>
                  <a:lnTo>
                    <a:pt x="458" y="103"/>
                  </a:lnTo>
                  <a:lnTo>
                    <a:pt x="455" y="101"/>
                  </a:lnTo>
                  <a:lnTo>
                    <a:pt x="457" y="101"/>
                  </a:lnTo>
                  <a:lnTo>
                    <a:pt x="457" y="100"/>
                  </a:lnTo>
                  <a:lnTo>
                    <a:pt x="457" y="98"/>
                  </a:lnTo>
                  <a:lnTo>
                    <a:pt x="460" y="97"/>
                  </a:lnTo>
                  <a:lnTo>
                    <a:pt x="460" y="95"/>
                  </a:lnTo>
                  <a:lnTo>
                    <a:pt x="460" y="95"/>
                  </a:lnTo>
                  <a:lnTo>
                    <a:pt x="458" y="95"/>
                  </a:lnTo>
                  <a:lnTo>
                    <a:pt x="457" y="93"/>
                  </a:lnTo>
                  <a:lnTo>
                    <a:pt x="455" y="93"/>
                  </a:lnTo>
                  <a:lnTo>
                    <a:pt x="454" y="95"/>
                  </a:lnTo>
                  <a:lnTo>
                    <a:pt x="451" y="97"/>
                  </a:lnTo>
                  <a:lnTo>
                    <a:pt x="447" y="97"/>
                  </a:lnTo>
                  <a:lnTo>
                    <a:pt x="436" y="98"/>
                  </a:lnTo>
                  <a:lnTo>
                    <a:pt x="435" y="97"/>
                  </a:lnTo>
                  <a:lnTo>
                    <a:pt x="433" y="93"/>
                  </a:lnTo>
                  <a:lnTo>
                    <a:pt x="438" y="92"/>
                  </a:lnTo>
                  <a:lnTo>
                    <a:pt x="440" y="90"/>
                  </a:lnTo>
                  <a:lnTo>
                    <a:pt x="440" y="87"/>
                  </a:lnTo>
                  <a:lnTo>
                    <a:pt x="441" y="87"/>
                  </a:lnTo>
                  <a:lnTo>
                    <a:pt x="444" y="82"/>
                  </a:lnTo>
                  <a:lnTo>
                    <a:pt x="444" y="82"/>
                  </a:lnTo>
                  <a:lnTo>
                    <a:pt x="438" y="81"/>
                  </a:lnTo>
                  <a:lnTo>
                    <a:pt x="436" y="79"/>
                  </a:lnTo>
                  <a:lnTo>
                    <a:pt x="433" y="74"/>
                  </a:lnTo>
                  <a:lnTo>
                    <a:pt x="432" y="73"/>
                  </a:lnTo>
                  <a:lnTo>
                    <a:pt x="429" y="70"/>
                  </a:lnTo>
                  <a:lnTo>
                    <a:pt x="429" y="67"/>
                  </a:lnTo>
                  <a:lnTo>
                    <a:pt x="427" y="68"/>
                  </a:lnTo>
                  <a:lnTo>
                    <a:pt x="424" y="65"/>
                  </a:lnTo>
                  <a:lnTo>
                    <a:pt x="425" y="65"/>
                  </a:lnTo>
                  <a:lnTo>
                    <a:pt x="436" y="63"/>
                  </a:lnTo>
                  <a:lnTo>
                    <a:pt x="441" y="62"/>
                  </a:lnTo>
                  <a:close/>
                  <a:moveTo>
                    <a:pt x="517" y="54"/>
                  </a:moveTo>
                  <a:lnTo>
                    <a:pt x="518" y="57"/>
                  </a:lnTo>
                  <a:lnTo>
                    <a:pt x="522" y="59"/>
                  </a:lnTo>
                  <a:lnTo>
                    <a:pt x="520" y="60"/>
                  </a:lnTo>
                  <a:lnTo>
                    <a:pt x="518" y="60"/>
                  </a:lnTo>
                  <a:lnTo>
                    <a:pt x="514" y="57"/>
                  </a:lnTo>
                  <a:lnTo>
                    <a:pt x="514" y="56"/>
                  </a:lnTo>
                  <a:lnTo>
                    <a:pt x="514" y="56"/>
                  </a:lnTo>
                  <a:lnTo>
                    <a:pt x="517" y="54"/>
                  </a:lnTo>
                  <a:close/>
                  <a:moveTo>
                    <a:pt x="285" y="52"/>
                  </a:moveTo>
                  <a:lnTo>
                    <a:pt x="288" y="52"/>
                  </a:lnTo>
                  <a:lnTo>
                    <a:pt x="290" y="54"/>
                  </a:lnTo>
                  <a:lnTo>
                    <a:pt x="293" y="57"/>
                  </a:lnTo>
                  <a:lnTo>
                    <a:pt x="293" y="57"/>
                  </a:lnTo>
                  <a:lnTo>
                    <a:pt x="291" y="59"/>
                  </a:lnTo>
                  <a:lnTo>
                    <a:pt x="293" y="60"/>
                  </a:lnTo>
                  <a:lnTo>
                    <a:pt x="294" y="62"/>
                  </a:lnTo>
                  <a:lnTo>
                    <a:pt x="294" y="63"/>
                  </a:lnTo>
                  <a:lnTo>
                    <a:pt x="298" y="63"/>
                  </a:lnTo>
                  <a:lnTo>
                    <a:pt x="299" y="65"/>
                  </a:lnTo>
                  <a:lnTo>
                    <a:pt x="302" y="67"/>
                  </a:lnTo>
                  <a:lnTo>
                    <a:pt x="304" y="68"/>
                  </a:lnTo>
                  <a:lnTo>
                    <a:pt x="304" y="68"/>
                  </a:lnTo>
                  <a:lnTo>
                    <a:pt x="306" y="71"/>
                  </a:lnTo>
                  <a:lnTo>
                    <a:pt x="307" y="73"/>
                  </a:lnTo>
                  <a:lnTo>
                    <a:pt x="304" y="73"/>
                  </a:lnTo>
                  <a:lnTo>
                    <a:pt x="302" y="70"/>
                  </a:lnTo>
                  <a:lnTo>
                    <a:pt x="299" y="68"/>
                  </a:lnTo>
                  <a:lnTo>
                    <a:pt x="296" y="67"/>
                  </a:lnTo>
                  <a:lnTo>
                    <a:pt x="293" y="67"/>
                  </a:lnTo>
                  <a:lnTo>
                    <a:pt x="293" y="67"/>
                  </a:lnTo>
                  <a:lnTo>
                    <a:pt x="288" y="60"/>
                  </a:lnTo>
                  <a:lnTo>
                    <a:pt x="288" y="59"/>
                  </a:lnTo>
                  <a:lnTo>
                    <a:pt x="285" y="57"/>
                  </a:lnTo>
                  <a:lnTo>
                    <a:pt x="285" y="54"/>
                  </a:lnTo>
                  <a:lnTo>
                    <a:pt x="285" y="52"/>
                  </a:lnTo>
                  <a:close/>
                  <a:moveTo>
                    <a:pt x="548" y="49"/>
                  </a:moveTo>
                  <a:lnTo>
                    <a:pt x="552" y="51"/>
                  </a:lnTo>
                  <a:lnTo>
                    <a:pt x="556" y="52"/>
                  </a:lnTo>
                  <a:lnTo>
                    <a:pt x="561" y="51"/>
                  </a:lnTo>
                  <a:lnTo>
                    <a:pt x="561" y="52"/>
                  </a:lnTo>
                  <a:lnTo>
                    <a:pt x="556" y="54"/>
                  </a:lnTo>
                  <a:lnTo>
                    <a:pt x="550" y="52"/>
                  </a:lnTo>
                  <a:lnTo>
                    <a:pt x="544" y="52"/>
                  </a:lnTo>
                  <a:lnTo>
                    <a:pt x="537" y="54"/>
                  </a:lnTo>
                  <a:lnTo>
                    <a:pt x="534" y="54"/>
                  </a:lnTo>
                  <a:lnTo>
                    <a:pt x="539" y="52"/>
                  </a:lnTo>
                  <a:lnTo>
                    <a:pt x="542" y="51"/>
                  </a:lnTo>
                  <a:lnTo>
                    <a:pt x="542" y="49"/>
                  </a:lnTo>
                  <a:lnTo>
                    <a:pt x="544" y="49"/>
                  </a:lnTo>
                  <a:lnTo>
                    <a:pt x="548" y="49"/>
                  </a:lnTo>
                  <a:close/>
                  <a:moveTo>
                    <a:pt x="369" y="15"/>
                  </a:moveTo>
                  <a:lnTo>
                    <a:pt x="370" y="16"/>
                  </a:lnTo>
                  <a:lnTo>
                    <a:pt x="375" y="19"/>
                  </a:lnTo>
                  <a:lnTo>
                    <a:pt x="375" y="19"/>
                  </a:lnTo>
                  <a:lnTo>
                    <a:pt x="376" y="19"/>
                  </a:lnTo>
                  <a:lnTo>
                    <a:pt x="376" y="18"/>
                  </a:lnTo>
                  <a:lnTo>
                    <a:pt x="376" y="18"/>
                  </a:lnTo>
                  <a:lnTo>
                    <a:pt x="381" y="18"/>
                  </a:lnTo>
                  <a:lnTo>
                    <a:pt x="386" y="19"/>
                  </a:lnTo>
                  <a:lnTo>
                    <a:pt x="388" y="21"/>
                  </a:lnTo>
                  <a:lnTo>
                    <a:pt x="389" y="22"/>
                  </a:lnTo>
                  <a:lnTo>
                    <a:pt x="391" y="26"/>
                  </a:lnTo>
                  <a:lnTo>
                    <a:pt x="391" y="29"/>
                  </a:lnTo>
                  <a:lnTo>
                    <a:pt x="388" y="30"/>
                  </a:lnTo>
                  <a:lnTo>
                    <a:pt x="388" y="32"/>
                  </a:lnTo>
                  <a:lnTo>
                    <a:pt x="388" y="34"/>
                  </a:lnTo>
                  <a:lnTo>
                    <a:pt x="388" y="35"/>
                  </a:lnTo>
                  <a:lnTo>
                    <a:pt x="388" y="37"/>
                  </a:lnTo>
                  <a:lnTo>
                    <a:pt x="391" y="35"/>
                  </a:lnTo>
                  <a:lnTo>
                    <a:pt x="395" y="29"/>
                  </a:lnTo>
                  <a:lnTo>
                    <a:pt x="397" y="29"/>
                  </a:lnTo>
                  <a:lnTo>
                    <a:pt x="397" y="29"/>
                  </a:lnTo>
                  <a:lnTo>
                    <a:pt x="400" y="30"/>
                  </a:lnTo>
                  <a:lnTo>
                    <a:pt x="403" y="34"/>
                  </a:lnTo>
                  <a:lnTo>
                    <a:pt x="403" y="34"/>
                  </a:lnTo>
                  <a:lnTo>
                    <a:pt x="403" y="35"/>
                  </a:lnTo>
                  <a:lnTo>
                    <a:pt x="403" y="37"/>
                  </a:lnTo>
                  <a:lnTo>
                    <a:pt x="403" y="38"/>
                  </a:lnTo>
                  <a:lnTo>
                    <a:pt x="403" y="38"/>
                  </a:lnTo>
                  <a:lnTo>
                    <a:pt x="402" y="40"/>
                  </a:lnTo>
                  <a:lnTo>
                    <a:pt x="402" y="40"/>
                  </a:lnTo>
                  <a:lnTo>
                    <a:pt x="403" y="40"/>
                  </a:lnTo>
                  <a:lnTo>
                    <a:pt x="405" y="41"/>
                  </a:lnTo>
                  <a:lnTo>
                    <a:pt x="406" y="43"/>
                  </a:lnTo>
                  <a:lnTo>
                    <a:pt x="408" y="43"/>
                  </a:lnTo>
                  <a:lnTo>
                    <a:pt x="413" y="43"/>
                  </a:lnTo>
                  <a:lnTo>
                    <a:pt x="417" y="45"/>
                  </a:lnTo>
                  <a:lnTo>
                    <a:pt x="419" y="48"/>
                  </a:lnTo>
                  <a:lnTo>
                    <a:pt x="422" y="46"/>
                  </a:lnTo>
                  <a:lnTo>
                    <a:pt x="422" y="45"/>
                  </a:lnTo>
                  <a:lnTo>
                    <a:pt x="424" y="45"/>
                  </a:lnTo>
                  <a:lnTo>
                    <a:pt x="427" y="45"/>
                  </a:lnTo>
                  <a:lnTo>
                    <a:pt x="430" y="45"/>
                  </a:lnTo>
                  <a:lnTo>
                    <a:pt x="432" y="46"/>
                  </a:lnTo>
                  <a:lnTo>
                    <a:pt x="429" y="49"/>
                  </a:lnTo>
                  <a:lnTo>
                    <a:pt x="432" y="52"/>
                  </a:lnTo>
                  <a:lnTo>
                    <a:pt x="436" y="54"/>
                  </a:lnTo>
                  <a:lnTo>
                    <a:pt x="440" y="56"/>
                  </a:lnTo>
                  <a:lnTo>
                    <a:pt x="441" y="56"/>
                  </a:lnTo>
                  <a:lnTo>
                    <a:pt x="441" y="57"/>
                  </a:lnTo>
                  <a:lnTo>
                    <a:pt x="440" y="59"/>
                  </a:lnTo>
                  <a:lnTo>
                    <a:pt x="436" y="59"/>
                  </a:lnTo>
                  <a:lnTo>
                    <a:pt x="432" y="59"/>
                  </a:lnTo>
                  <a:lnTo>
                    <a:pt x="427" y="60"/>
                  </a:lnTo>
                  <a:lnTo>
                    <a:pt x="417" y="60"/>
                  </a:lnTo>
                  <a:lnTo>
                    <a:pt x="416" y="62"/>
                  </a:lnTo>
                  <a:lnTo>
                    <a:pt x="416" y="62"/>
                  </a:lnTo>
                  <a:lnTo>
                    <a:pt x="416" y="63"/>
                  </a:lnTo>
                  <a:lnTo>
                    <a:pt x="411" y="65"/>
                  </a:lnTo>
                  <a:lnTo>
                    <a:pt x="408" y="68"/>
                  </a:lnTo>
                  <a:lnTo>
                    <a:pt x="406" y="70"/>
                  </a:lnTo>
                  <a:lnTo>
                    <a:pt x="406" y="73"/>
                  </a:lnTo>
                  <a:lnTo>
                    <a:pt x="406" y="74"/>
                  </a:lnTo>
                  <a:lnTo>
                    <a:pt x="406" y="76"/>
                  </a:lnTo>
                  <a:lnTo>
                    <a:pt x="406" y="78"/>
                  </a:lnTo>
                  <a:lnTo>
                    <a:pt x="403" y="79"/>
                  </a:lnTo>
                  <a:lnTo>
                    <a:pt x="402" y="79"/>
                  </a:lnTo>
                  <a:lnTo>
                    <a:pt x="400" y="79"/>
                  </a:lnTo>
                  <a:lnTo>
                    <a:pt x="399" y="79"/>
                  </a:lnTo>
                  <a:lnTo>
                    <a:pt x="399" y="81"/>
                  </a:lnTo>
                  <a:lnTo>
                    <a:pt x="399" y="82"/>
                  </a:lnTo>
                  <a:lnTo>
                    <a:pt x="399" y="87"/>
                  </a:lnTo>
                  <a:lnTo>
                    <a:pt x="397" y="90"/>
                  </a:lnTo>
                  <a:lnTo>
                    <a:pt x="397" y="93"/>
                  </a:lnTo>
                  <a:lnTo>
                    <a:pt x="395" y="95"/>
                  </a:lnTo>
                  <a:lnTo>
                    <a:pt x="394" y="97"/>
                  </a:lnTo>
                  <a:lnTo>
                    <a:pt x="389" y="97"/>
                  </a:lnTo>
                  <a:lnTo>
                    <a:pt x="386" y="100"/>
                  </a:lnTo>
                  <a:lnTo>
                    <a:pt x="384" y="104"/>
                  </a:lnTo>
                  <a:lnTo>
                    <a:pt x="383" y="106"/>
                  </a:lnTo>
                  <a:lnTo>
                    <a:pt x="380" y="109"/>
                  </a:lnTo>
                  <a:lnTo>
                    <a:pt x="380" y="111"/>
                  </a:lnTo>
                  <a:lnTo>
                    <a:pt x="381" y="112"/>
                  </a:lnTo>
                  <a:lnTo>
                    <a:pt x="380" y="114"/>
                  </a:lnTo>
                  <a:lnTo>
                    <a:pt x="376" y="117"/>
                  </a:lnTo>
                  <a:lnTo>
                    <a:pt x="376" y="119"/>
                  </a:lnTo>
                  <a:lnTo>
                    <a:pt x="378" y="120"/>
                  </a:lnTo>
                  <a:lnTo>
                    <a:pt x="378" y="122"/>
                  </a:lnTo>
                  <a:lnTo>
                    <a:pt x="376" y="123"/>
                  </a:lnTo>
                  <a:lnTo>
                    <a:pt x="373" y="125"/>
                  </a:lnTo>
                  <a:lnTo>
                    <a:pt x="370" y="123"/>
                  </a:lnTo>
                  <a:lnTo>
                    <a:pt x="369" y="122"/>
                  </a:lnTo>
                  <a:lnTo>
                    <a:pt x="367" y="120"/>
                  </a:lnTo>
                  <a:lnTo>
                    <a:pt x="365" y="119"/>
                  </a:lnTo>
                  <a:lnTo>
                    <a:pt x="364" y="119"/>
                  </a:lnTo>
                  <a:lnTo>
                    <a:pt x="356" y="115"/>
                  </a:lnTo>
                  <a:lnTo>
                    <a:pt x="350" y="109"/>
                  </a:lnTo>
                  <a:lnTo>
                    <a:pt x="345" y="106"/>
                  </a:lnTo>
                  <a:lnTo>
                    <a:pt x="342" y="106"/>
                  </a:lnTo>
                  <a:lnTo>
                    <a:pt x="339" y="104"/>
                  </a:lnTo>
                  <a:lnTo>
                    <a:pt x="337" y="103"/>
                  </a:lnTo>
                  <a:lnTo>
                    <a:pt x="335" y="101"/>
                  </a:lnTo>
                  <a:lnTo>
                    <a:pt x="335" y="100"/>
                  </a:lnTo>
                  <a:lnTo>
                    <a:pt x="334" y="98"/>
                  </a:lnTo>
                  <a:lnTo>
                    <a:pt x="334" y="97"/>
                  </a:lnTo>
                  <a:lnTo>
                    <a:pt x="334" y="95"/>
                  </a:lnTo>
                  <a:lnTo>
                    <a:pt x="335" y="93"/>
                  </a:lnTo>
                  <a:lnTo>
                    <a:pt x="340" y="93"/>
                  </a:lnTo>
                  <a:lnTo>
                    <a:pt x="342" y="93"/>
                  </a:lnTo>
                  <a:lnTo>
                    <a:pt x="343" y="95"/>
                  </a:lnTo>
                  <a:lnTo>
                    <a:pt x="345" y="95"/>
                  </a:lnTo>
                  <a:lnTo>
                    <a:pt x="348" y="90"/>
                  </a:lnTo>
                  <a:lnTo>
                    <a:pt x="365" y="87"/>
                  </a:lnTo>
                  <a:lnTo>
                    <a:pt x="372" y="87"/>
                  </a:lnTo>
                  <a:lnTo>
                    <a:pt x="378" y="87"/>
                  </a:lnTo>
                  <a:lnTo>
                    <a:pt x="376" y="86"/>
                  </a:lnTo>
                  <a:lnTo>
                    <a:pt x="376" y="84"/>
                  </a:lnTo>
                  <a:lnTo>
                    <a:pt x="375" y="84"/>
                  </a:lnTo>
                  <a:lnTo>
                    <a:pt x="370" y="84"/>
                  </a:lnTo>
                  <a:lnTo>
                    <a:pt x="364" y="86"/>
                  </a:lnTo>
                  <a:lnTo>
                    <a:pt x="361" y="86"/>
                  </a:lnTo>
                  <a:lnTo>
                    <a:pt x="358" y="84"/>
                  </a:lnTo>
                  <a:lnTo>
                    <a:pt x="353" y="86"/>
                  </a:lnTo>
                  <a:lnTo>
                    <a:pt x="350" y="87"/>
                  </a:lnTo>
                  <a:lnTo>
                    <a:pt x="347" y="87"/>
                  </a:lnTo>
                  <a:lnTo>
                    <a:pt x="343" y="87"/>
                  </a:lnTo>
                  <a:lnTo>
                    <a:pt x="335" y="87"/>
                  </a:lnTo>
                  <a:lnTo>
                    <a:pt x="334" y="87"/>
                  </a:lnTo>
                  <a:lnTo>
                    <a:pt x="331" y="86"/>
                  </a:lnTo>
                  <a:lnTo>
                    <a:pt x="331" y="84"/>
                  </a:lnTo>
                  <a:lnTo>
                    <a:pt x="331" y="82"/>
                  </a:lnTo>
                  <a:lnTo>
                    <a:pt x="329" y="79"/>
                  </a:lnTo>
                  <a:lnTo>
                    <a:pt x="331" y="79"/>
                  </a:lnTo>
                  <a:lnTo>
                    <a:pt x="331" y="78"/>
                  </a:lnTo>
                  <a:lnTo>
                    <a:pt x="332" y="78"/>
                  </a:lnTo>
                  <a:lnTo>
                    <a:pt x="334" y="78"/>
                  </a:lnTo>
                  <a:lnTo>
                    <a:pt x="335" y="78"/>
                  </a:lnTo>
                  <a:lnTo>
                    <a:pt x="339" y="81"/>
                  </a:lnTo>
                  <a:lnTo>
                    <a:pt x="337" y="78"/>
                  </a:lnTo>
                  <a:lnTo>
                    <a:pt x="348" y="76"/>
                  </a:lnTo>
                  <a:lnTo>
                    <a:pt x="353" y="73"/>
                  </a:lnTo>
                  <a:lnTo>
                    <a:pt x="356" y="73"/>
                  </a:lnTo>
                  <a:lnTo>
                    <a:pt x="359" y="73"/>
                  </a:lnTo>
                  <a:lnTo>
                    <a:pt x="358" y="73"/>
                  </a:lnTo>
                  <a:lnTo>
                    <a:pt x="358" y="71"/>
                  </a:lnTo>
                  <a:lnTo>
                    <a:pt x="359" y="70"/>
                  </a:lnTo>
                  <a:lnTo>
                    <a:pt x="361" y="70"/>
                  </a:lnTo>
                  <a:lnTo>
                    <a:pt x="365" y="70"/>
                  </a:lnTo>
                  <a:lnTo>
                    <a:pt x="375" y="70"/>
                  </a:lnTo>
                  <a:lnTo>
                    <a:pt x="378" y="68"/>
                  </a:lnTo>
                  <a:lnTo>
                    <a:pt x="380" y="67"/>
                  </a:lnTo>
                  <a:lnTo>
                    <a:pt x="378" y="68"/>
                  </a:lnTo>
                  <a:lnTo>
                    <a:pt x="375" y="68"/>
                  </a:lnTo>
                  <a:lnTo>
                    <a:pt x="373" y="68"/>
                  </a:lnTo>
                  <a:lnTo>
                    <a:pt x="370" y="67"/>
                  </a:lnTo>
                  <a:lnTo>
                    <a:pt x="370" y="65"/>
                  </a:lnTo>
                  <a:lnTo>
                    <a:pt x="373" y="62"/>
                  </a:lnTo>
                  <a:lnTo>
                    <a:pt x="375" y="59"/>
                  </a:lnTo>
                  <a:lnTo>
                    <a:pt x="370" y="60"/>
                  </a:lnTo>
                  <a:lnTo>
                    <a:pt x="370" y="60"/>
                  </a:lnTo>
                  <a:lnTo>
                    <a:pt x="365" y="63"/>
                  </a:lnTo>
                  <a:lnTo>
                    <a:pt x="362" y="65"/>
                  </a:lnTo>
                  <a:lnTo>
                    <a:pt x="359" y="65"/>
                  </a:lnTo>
                  <a:lnTo>
                    <a:pt x="354" y="65"/>
                  </a:lnTo>
                  <a:lnTo>
                    <a:pt x="354" y="65"/>
                  </a:lnTo>
                  <a:lnTo>
                    <a:pt x="353" y="63"/>
                  </a:lnTo>
                  <a:lnTo>
                    <a:pt x="353" y="62"/>
                  </a:lnTo>
                  <a:lnTo>
                    <a:pt x="353" y="62"/>
                  </a:lnTo>
                  <a:lnTo>
                    <a:pt x="354" y="60"/>
                  </a:lnTo>
                  <a:lnTo>
                    <a:pt x="354" y="57"/>
                  </a:lnTo>
                  <a:lnTo>
                    <a:pt x="354" y="56"/>
                  </a:lnTo>
                  <a:lnTo>
                    <a:pt x="353" y="56"/>
                  </a:lnTo>
                  <a:lnTo>
                    <a:pt x="351" y="57"/>
                  </a:lnTo>
                  <a:lnTo>
                    <a:pt x="351" y="59"/>
                  </a:lnTo>
                  <a:lnTo>
                    <a:pt x="348" y="60"/>
                  </a:lnTo>
                  <a:lnTo>
                    <a:pt x="347" y="60"/>
                  </a:lnTo>
                  <a:lnTo>
                    <a:pt x="347" y="59"/>
                  </a:lnTo>
                  <a:lnTo>
                    <a:pt x="345" y="59"/>
                  </a:lnTo>
                  <a:lnTo>
                    <a:pt x="345" y="57"/>
                  </a:lnTo>
                  <a:lnTo>
                    <a:pt x="343" y="57"/>
                  </a:lnTo>
                  <a:lnTo>
                    <a:pt x="342" y="59"/>
                  </a:lnTo>
                  <a:lnTo>
                    <a:pt x="340" y="59"/>
                  </a:lnTo>
                  <a:lnTo>
                    <a:pt x="342" y="60"/>
                  </a:lnTo>
                  <a:lnTo>
                    <a:pt x="342" y="62"/>
                  </a:lnTo>
                  <a:lnTo>
                    <a:pt x="340" y="63"/>
                  </a:lnTo>
                  <a:lnTo>
                    <a:pt x="340" y="65"/>
                  </a:lnTo>
                  <a:lnTo>
                    <a:pt x="342" y="67"/>
                  </a:lnTo>
                  <a:lnTo>
                    <a:pt x="343" y="68"/>
                  </a:lnTo>
                  <a:lnTo>
                    <a:pt x="342" y="68"/>
                  </a:lnTo>
                  <a:lnTo>
                    <a:pt x="339" y="70"/>
                  </a:lnTo>
                  <a:lnTo>
                    <a:pt x="337" y="71"/>
                  </a:lnTo>
                  <a:lnTo>
                    <a:pt x="335" y="71"/>
                  </a:lnTo>
                  <a:lnTo>
                    <a:pt x="332" y="71"/>
                  </a:lnTo>
                  <a:lnTo>
                    <a:pt x="329" y="73"/>
                  </a:lnTo>
                  <a:lnTo>
                    <a:pt x="321" y="73"/>
                  </a:lnTo>
                  <a:lnTo>
                    <a:pt x="318" y="71"/>
                  </a:lnTo>
                  <a:lnTo>
                    <a:pt x="318" y="70"/>
                  </a:lnTo>
                  <a:lnTo>
                    <a:pt x="317" y="70"/>
                  </a:lnTo>
                  <a:lnTo>
                    <a:pt x="315" y="68"/>
                  </a:lnTo>
                  <a:lnTo>
                    <a:pt x="312" y="65"/>
                  </a:lnTo>
                  <a:lnTo>
                    <a:pt x="309" y="62"/>
                  </a:lnTo>
                  <a:lnTo>
                    <a:pt x="307" y="62"/>
                  </a:lnTo>
                  <a:lnTo>
                    <a:pt x="304" y="60"/>
                  </a:lnTo>
                  <a:lnTo>
                    <a:pt x="304" y="59"/>
                  </a:lnTo>
                  <a:lnTo>
                    <a:pt x="302" y="57"/>
                  </a:lnTo>
                  <a:lnTo>
                    <a:pt x="301" y="56"/>
                  </a:lnTo>
                  <a:lnTo>
                    <a:pt x="302" y="54"/>
                  </a:lnTo>
                  <a:lnTo>
                    <a:pt x="304" y="54"/>
                  </a:lnTo>
                  <a:lnTo>
                    <a:pt x="299" y="52"/>
                  </a:lnTo>
                  <a:lnTo>
                    <a:pt x="296" y="51"/>
                  </a:lnTo>
                  <a:lnTo>
                    <a:pt x="298" y="49"/>
                  </a:lnTo>
                  <a:lnTo>
                    <a:pt x="299" y="49"/>
                  </a:lnTo>
                  <a:lnTo>
                    <a:pt x="309" y="52"/>
                  </a:lnTo>
                  <a:lnTo>
                    <a:pt x="310" y="51"/>
                  </a:lnTo>
                  <a:lnTo>
                    <a:pt x="312" y="51"/>
                  </a:lnTo>
                  <a:lnTo>
                    <a:pt x="310" y="49"/>
                  </a:lnTo>
                  <a:lnTo>
                    <a:pt x="309" y="49"/>
                  </a:lnTo>
                  <a:lnTo>
                    <a:pt x="307" y="49"/>
                  </a:lnTo>
                  <a:lnTo>
                    <a:pt x="306" y="49"/>
                  </a:lnTo>
                  <a:lnTo>
                    <a:pt x="306" y="48"/>
                  </a:lnTo>
                  <a:lnTo>
                    <a:pt x="304" y="46"/>
                  </a:lnTo>
                  <a:lnTo>
                    <a:pt x="304" y="45"/>
                  </a:lnTo>
                  <a:lnTo>
                    <a:pt x="304" y="45"/>
                  </a:lnTo>
                  <a:lnTo>
                    <a:pt x="306" y="41"/>
                  </a:lnTo>
                  <a:lnTo>
                    <a:pt x="307" y="40"/>
                  </a:lnTo>
                  <a:lnTo>
                    <a:pt x="306" y="40"/>
                  </a:lnTo>
                  <a:lnTo>
                    <a:pt x="299" y="40"/>
                  </a:lnTo>
                  <a:lnTo>
                    <a:pt x="299" y="40"/>
                  </a:lnTo>
                  <a:lnTo>
                    <a:pt x="299" y="41"/>
                  </a:lnTo>
                  <a:lnTo>
                    <a:pt x="298" y="45"/>
                  </a:lnTo>
                  <a:lnTo>
                    <a:pt x="296" y="45"/>
                  </a:lnTo>
                  <a:lnTo>
                    <a:pt x="294" y="45"/>
                  </a:lnTo>
                  <a:lnTo>
                    <a:pt x="293" y="41"/>
                  </a:lnTo>
                  <a:lnTo>
                    <a:pt x="290" y="38"/>
                  </a:lnTo>
                  <a:lnTo>
                    <a:pt x="290" y="37"/>
                  </a:lnTo>
                  <a:lnTo>
                    <a:pt x="290" y="35"/>
                  </a:lnTo>
                  <a:lnTo>
                    <a:pt x="288" y="34"/>
                  </a:lnTo>
                  <a:lnTo>
                    <a:pt x="287" y="32"/>
                  </a:lnTo>
                  <a:lnTo>
                    <a:pt x="287" y="30"/>
                  </a:lnTo>
                  <a:lnTo>
                    <a:pt x="287" y="30"/>
                  </a:lnTo>
                  <a:lnTo>
                    <a:pt x="288" y="27"/>
                  </a:lnTo>
                  <a:lnTo>
                    <a:pt x="287" y="26"/>
                  </a:lnTo>
                  <a:lnTo>
                    <a:pt x="287" y="26"/>
                  </a:lnTo>
                  <a:lnTo>
                    <a:pt x="287" y="24"/>
                  </a:lnTo>
                  <a:lnTo>
                    <a:pt x="287" y="22"/>
                  </a:lnTo>
                  <a:lnTo>
                    <a:pt x="288" y="22"/>
                  </a:lnTo>
                  <a:lnTo>
                    <a:pt x="288" y="22"/>
                  </a:lnTo>
                  <a:lnTo>
                    <a:pt x="291" y="24"/>
                  </a:lnTo>
                  <a:lnTo>
                    <a:pt x="293" y="26"/>
                  </a:lnTo>
                  <a:lnTo>
                    <a:pt x="293" y="26"/>
                  </a:lnTo>
                  <a:lnTo>
                    <a:pt x="294" y="22"/>
                  </a:lnTo>
                  <a:lnTo>
                    <a:pt x="296" y="22"/>
                  </a:lnTo>
                  <a:lnTo>
                    <a:pt x="301" y="22"/>
                  </a:lnTo>
                  <a:lnTo>
                    <a:pt x="307" y="24"/>
                  </a:lnTo>
                  <a:lnTo>
                    <a:pt x="309" y="26"/>
                  </a:lnTo>
                  <a:lnTo>
                    <a:pt x="309" y="26"/>
                  </a:lnTo>
                  <a:lnTo>
                    <a:pt x="309" y="24"/>
                  </a:lnTo>
                  <a:lnTo>
                    <a:pt x="309" y="22"/>
                  </a:lnTo>
                  <a:lnTo>
                    <a:pt x="309" y="22"/>
                  </a:lnTo>
                  <a:lnTo>
                    <a:pt x="313" y="24"/>
                  </a:lnTo>
                  <a:lnTo>
                    <a:pt x="317" y="24"/>
                  </a:lnTo>
                  <a:lnTo>
                    <a:pt x="321" y="21"/>
                  </a:lnTo>
                  <a:lnTo>
                    <a:pt x="329" y="21"/>
                  </a:lnTo>
                  <a:lnTo>
                    <a:pt x="332" y="22"/>
                  </a:lnTo>
                  <a:lnTo>
                    <a:pt x="332" y="22"/>
                  </a:lnTo>
                  <a:lnTo>
                    <a:pt x="332" y="24"/>
                  </a:lnTo>
                  <a:lnTo>
                    <a:pt x="332" y="24"/>
                  </a:lnTo>
                  <a:lnTo>
                    <a:pt x="331" y="26"/>
                  </a:lnTo>
                  <a:lnTo>
                    <a:pt x="320" y="27"/>
                  </a:lnTo>
                  <a:lnTo>
                    <a:pt x="313" y="30"/>
                  </a:lnTo>
                  <a:lnTo>
                    <a:pt x="323" y="30"/>
                  </a:lnTo>
                  <a:lnTo>
                    <a:pt x="324" y="30"/>
                  </a:lnTo>
                  <a:lnTo>
                    <a:pt x="324" y="34"/>
                  </a:lnTo>
                  <a:lnTo>
                    <a:pt x="326" y="34"/>
                  </a:lnTo>
                  <a:lnTo>
                    <a:pt x="328" y="34"/>
                  </a:lnTo>
                  <a:lnTo>
                    <a:pt x="331" y="35"/>
                  </a:lnTo>
                  <a:lnTo>
                    <a:pt x="332" y="37"/>
                  </a:lnTo>
                  <a:lnTo>
                    <a:pt x="334" y="38"/>
                  </a:lnTo>
                  <a:lnTo>
                    <a:pt x="334" y="38"/>
                  </a:lnTo>
                  <a:lnTo>
                    <a:pt x="335" y="37"/>
                  </a:lnTo>
                  <a:lnTo>
                    <a:pt x="334" y="35"/>
                  </a:lnTo>
                  <a:lnTo>
                    <a:pt x="334" y="34"/>
                  </a:lnTo>
                  <a:lnTo>
                    <a:pt x="334" y="32"/>
                  </a:lnTo>
                  <a:lnTo>
                    <a:pt x="335" y="30"/>
                  </a:lnTo>
                  <a:lnTo>
                    <a:pt x="337" y="29"/>
                  </a:lnTo>
                  <a:lnTo>
                    <a:pt x="340" y="26"/>
                  </a:lnTo>
                  <a:lnTo>
                    <a:pt x="343" y="22"/>
                  </a:lnTo>
                  <a:lnTo>
                    <a:pt x="347" y="24"/>
                  </a:lnTo>
                  <a:lnTo>
                    <a:pt x="350" y="27"/>
                  </a:lnTo>
                  <a:lnTo>
                    <a:pt x="353" y="30"/>
                  </a:lnTo>
                  <a:lnTo>
                    <a:pt x="354" y="35"/>
                  </a:lnTo>
                  <a:lnTo>
                    <a:pt x="358" y="41"/>
                  </a:lnTo>
                  <a:lnTo>
                    <a:pt x="359" y="43"/>
                  </a:lnTo>
                  <a:lnTo>
                    <a:pt x="361" y="43"/>
                  </a:lnTo>
                  <a:lnTo>
                    <a:pt x="367" y="49"/>
                  </a:lnTo>
                  <a:lnTo>
                    <a:pt x="369" y="49"/>
                  </a:lnTo>
                  <a:lnTo>
                    <a:pt x="367" y="45"/>
                  </a:lnTo>
                  <a:lnTo>
                    <a:pt x="364" y="38"/>
                  </a:lnTo>
                  <a:lnTo>
                    <a:pt x="361" y="32"/>
                  </a:lnTo>
                  <a:lnTo>
                    <a:pt x="361" y="30"/>
                  </a:lnTo>
                  <a:lnTo>
                    <a:pt x="361" y="27"/>
                  </a:lnTo>
                  <a:lnTo>
                    <a:pt x="361" y="26"/>
                  </a:lnTo>
                  <a:lnTo>
                    <a:pt x="361" y="26"/>
                  </a:lnTo>
                  <a:lnTo>
                    <a:pt x="362" y="21"/>
                  </a:lnTo>
                  <a:lnTo>
                    <a:pt x="364" y="19"/>
                  </a:lnTo>
                  <a:lnTo>
                    <a:pt x="364" y="18"/>
                  </a:lnTo>
                  <a:lnTo>
                    <a:pt x="364" y="16"/>
                  </a:lnTo>
                  <a:lnTo>
                    <a:pt x="367" y="15"/>
                  </a:lnTo>
                  <a:lnTo>
                    <a:pt x="369" y="15"/>
                  </a:lnTo>
                  <a:close/>
                  <a:moveTo>
                    <a:pt x="615" y="8"/>
                  </a:moveTo>
                  <a:lnTo>
                    <a:pt x="618" y="8"/>
                  </a:lnTo>
                  <a:lnTo>
                    <a:pt x="616" y="10"/>
                  </a:lnTo>
                  <a:lnTo>
                    <a:pt x="602" y="11"/>
                  </a:lnTo>
                  <a:lnTo>
                    <a:pt x="588" y="13"/>
                  </a:lnTo>
                  <a:lnTo>
                    <a:pt x="586" y="13"/>
                  </a:lnTo>
                  <a:lnTo>
                    <a:pt x="610" y="8"/>
                  </a:lnTo>
                  <a:lnTo>
                    <a:pt x="610" y="8"/>
                  </a:lnTo>
                  <a:lnTo>
                    <a:pt x="615" y="8"/>
                  </a:lnTo>
                  <a:close/>
                  <a:moveTo>
                    <a:pt x="395" y="4"/>
                  </a:moveTo>
                  <a:lnTo>
                    <a:pt x="400" y="5"/>
                  </a:lnTo>
                  <a:lnTo>
                    <a:pt x="403" y="7"/>
                  </a:lnTo>
                  <a:lnTo>
                    <a:pt x="400" y="8"/>
                  </a:lnTo>
                  <a:lnTo>
                    <a:pt x="394" y="7"/>
                  </a:lnTo>
                  <a:lnTo>
                    <a:pt x="395" y="5"/>
                  </a:lnTo>
                  <a:lnTo>
                    <a:pt x="395" y="4"/>
                  </a:lnTo>
                  <a:close/>
                  <a:moveTo>
                    <a:pt x="417" y="0"/>
                  </a:moveTo>
                  <a:lnTo>
                    <a:pt x="419" y="0"/>
                  </a:lnTo>
                  <a:lnTo>
                    <a:pt x="422" y="2"/>
                  </a:lnTo>
                  <a:lnTo>
                    <a:pt x="425" y="2"/>
                  </a:lnTo>
                  <a:lnTo>
                    <a:pt x="429" y="4"/>
                  </a:lnTo>
                  <a:lnTo>
                    <a:pt x="432" y="7"/>
                  </a:lnTo>
                  <a:lnTo>
                    <a:pt x="433" y="8"/>
                  </a:lnTo>
                  <a:lnTo>
                    <a:pt x="435" y="8"/>
                  </a:lnTo>
                  <a:lnTo>
                    <a:pt x="443" y="8"/>
                  </a:lnTo>
                  <a:lnTo>
                    <a:pt x="444" y="8"/>
                  </a:lnTo>
                  <a:lnTo>
                    <a:pt x="446" y="11"/>
                  </a:lnTo>
                  <a:lnTo>
                    <a:pt x="446" y="11"/>
                  </a:lnTo>
                  <a:lnTo>
                    <a:pt x="449" y="11"/>
                  </a:lnTo>
                  <a:lnTo>
                    <a:pt x="452" y="15"/>
                  </a:lnTo>
                  <a:lnTo>
                    <a:pt x="454" y="15"/>
                  </a:lnTo>
                  <a:lnTo>
                    <a:pt x="455" y="13"/>
                  </a:lnTo>
                  <a:lnTo>
                    <a:pt x="457" y="10"/>
                  </a:lnTo>
                  <a:lnTo>
                    <a:pt x="457" y="5"/>
                  </a:lnTo>
                  <a:lnTo>
                    <a:pt x="455" y="4"/>
                  </a:lnTo>
                  <a:lnTo>
                    <a:pt x="457" y="2"/>
                  </a:lnTo>
                  <a:lnTo>
                    <a:pt x="458" y="2"/>
                  </a:lnTo>
                  <a:lnTo>
                    <a:pt x="460" y="2"/>
                  </a:lnTo>
                  <a:lnTo>
                    <a:pt x="462" y="2"/>
                  </a:lnTo>
                  <a:lnTo>
                    <a:pt x="463" y="0"/>
                  </a:lnTo>
                  <a:lnTo>
                    <a:pt x="465" y="0"/>
                  </a:lnTo>
                  <a:lnTo>
                    <a:pt x="468" y="2"/>
                  </a:lnTo>
                  <a:lnTo>
                    <a:pt x="470" y="2"/>
                  </a:lnTo>
                  <a:lnTo>
                    <a:pt x="468" y="4"/>
                  </a:lnTo>
                  <a:lnTo>
                    <a:pt x="468" y="5"/>
                  </a:lnTo>
                  <a:lnTo>
                    <a:pt x="466" y="10"/>
                  </a:lnTo>
                  <a:lnTo>
                    <a:pt x="470" y="10"/>
                  </a:lnTo>
                  <a:lnTo>
                    <a:pt x="474" y="10"/>
                  </a:lnTo>
                  <a:lnTo>
                    <a:pt x="476" y="8"/>
                  </a:lnTo>
                  <a:lnTo>
                    <a:pt x="477" y="7"/>
                  </a:lnTo>
                  <a:lnTo>
                    <a:pt x="481" y="7"/>
                  </a:lnTo>
                  <a:lnTo>
                    <a:pt x="482" y="7"/>
                  </a:lnTo>
                  <a:lnTo>
                    <a:pt x="482" y="5"/>
                  </a:lnTo>
                  <a:lnTo>
                    <a:pt x="484" y="4"/>
                  </a:lnTo>
                  <a:lnTo>
                    <a:pt x="485" y="4"/>
                  </a:lnTo>
                  <a:lnTo>
                    <a:pt x="487" y="7"/>
                  </a:lnTo>
                  <a:lnTo>
                    <a:pt x="487" y="7"/>
                  </a:lnTo>
                  <a:lnTo>
                    <a:pt x="490" y="7"/>
                  </a:lnTo>
                  <a:lnTo>
                    <a:pt x="490" y="7"/>
                  </a:lnTo>
                  <a:lnTo>
                    <a:pt x="492" y="7"/>
                  </a:lnTo>
                  <a:lnTo>
                    <a:pt x="499" y="8"/>
                  </a:lnTo>
                  <a:lnTo>
                    <a:pt x="503" y="10"/>
                  </a:lnTo>
                  <a:lnTo>
                    <a:pt x="504" y="10"/>
                  </a:lnTo>
                  <a:lnTo>
                    <a:pt x="506" y="10"/>
                  </a:lnTo>
                  <a:lnTo>
                    <a:pt x="514" y="10"/>
                  </a:lnTo>
                  <a:lnTo>
                    <a:pt x="520" y="11"/>
                  </a:lnTo>
                  <a:lnTo>
                    <a:pt x="522" y="11"/>
                  </a:lnTo>
                  <a:lnTo>
                    <a:pt x="525" y="15"/>
                  </a:lnTo>
                  <a:lnTo>
                    <a:pt x="525" y="19"/>
                  </a:lnTo>
                  <a:lnTo>
                    <a:pt x="523" y="21"/>
                  </a:lnTo>
                  <a:lnTo>
                    <a:pt x="511" y="27"/>
                  </a:lnTo>
                  <a:lnTo>
                    <a:pt x="507" y="29"/>
                  </a:lnTo>
                  <a:lnTo>
                    <a:pt x="506" y="30"/>
                  </a:lnTo>
                  <a:lnTo>
                    <a:pt x="504" y="35"/>
                  </a:lnTo>
                  <a:lnTo>
                    <a:pt x="503" y="35"/>
                  </a:lnTo>
                  <a:lnTo>
                    <a:pt x="496" y="38"/>
                  </a:lnTo>
                  <a:lnTo>
                    <a:pt x="495" y="38"/>
                  </a:lnTo>
                  <a:lnTo>
                    <a:pt x="492" y="37"/>
                  </a:lnTo>
                  <a:lnTo>
                    <a:pt x="490" y="37"/>
                  </a:lnTo>
                  <a:lnTo>
                    <a:pt x="484" y="38"/>
                  </a:lnTo>
                  <a:lnTo>
                    <a:pt x="482" y="40"/>
                  </a:lnTo>
                  <a:lnTo>
                    <a:pt x="481" y="41"/>
                  </a:lnTo>
                  <a:lnTo>
                    <a:pt x="477" y="43"/>
                  </a:lnTo>
                  <a:lnTo>
                    <a:pt x="476" y="41"/>
                  </a:lnTo>
                  <a:lnTo>
                    <a:pt x="463" y="41"/>
                  </a:lnTo>
                  <a:lnTo>
                    <a:pt x="462" y="40"/>
                  </a:lnTo>
                  <a:lnTo>
                    <a:pt x="460" y="38"/>
                  </a:lnTo>
                  <a:lnTo>
                    <a:pt x="462" y="35"/>
                  </a:lnTo>
                  <a:lnTo>
                    <a:pt x="449" y="37"/>
                  </a:lnTo>
                  <a:lnTo>
                    <a:pt x="433" y="35"/>
                  </a:lnTo>
                  <a:lnTo>
                    <a:pt x="433" y="35"/>
                  </a:lnTo>
                  <a:lnTo>
                    <a:pt x="432" y="35"/>
                  </a:lnTo>
                  <a:lnTo>
                    <a:pt x="427" y="34"/>
                  </a:lnTo>
                  <a:lnTo>
                    <a:pt x="422" y="34"/>
                  </a:lnTo>
                  <a:lnTo>
                    <a:pt x="419" y="32"/>
                  </a:lnTo>
                  <a:lnTo>
                    <a:pt x="416" y="29"/>
                  </a:lnTo>
                  <a:lnTo>
                    <a:pt x="417" y="29"/>
                  </a:lnTo>
                  <a:lnTo>
                    <a:pt x="419" y="29"/>
                  </a:lnTo>
                  <a:lnTo>
                    <a:pt x="421" y="27"/>
                  </a:lnTo>
                  <a:lnTo>
                    <a:pt x="424" y="29"/>
                  </a:lnTo>
                  <a:lnTo>
                    <a:pt x="429" y="29"/>
                  </a:lnTo>
                  <a:lnTo>
                    <a:pt x="429" y="26"/>
                  </a:lnTo>
                  <a:lnTo>
                    <a:pt x="430" y="26"/>
                  </a:lnTo>
                  <a:lnTo>
                    <a:pt x="432" y="24"/>
                  </a:lnTo>
                  <a:lnTo>
                    <a:pt x="427" y="24"/>
                  </a:lnTo>
                  <a:lnTo>
                    <a:pt x="422" y="24"/>
                  </a:lnTo>
                  <a:lnTo>
                    <a:pt x="419" y="24"/>
                  </a:lnTo>
                  <a:lnTo>
                    <a:pt x="416" y="26"/>
                  </a:lnTo>
                  <a:lnTo>
                    <a:pt x="413" y="26"/>
                  </a:lnTo>
                  <a:lnTo>
                    <a:pt x="405" y="24"/>
                  </a:lnTo>
                  <a:lnTo>
                    <a:pt x="402" y="24"/>
                  </a:lnTo>
                  <a:lnTo>
                    <a:pt x="399" y="22"/>
                  </a:lnTo>
                  <a:lnTo>
                    <a:pt x="397" y="21"/>
                  </a:lnTo>
                  <a:lnTo>
                    <a:pt x="395" y="19"/>
                  </a:lnTo>
                  <a:lnTo>
                    <a:pt x="395" y="18"/>
                  </a:lnTo>
                  <a:lnTo>
                    <a:pt x="400" y="18"/>
                  </a:lnTo>
                  <a:lnTo>
                    <a:pt x="402" y="16"/>
                  </a:lnTo>
                  <a:lnTo>
                    <a:pt x="405" y="15"/>
                  </a:lnTo>
                  <a:lnTo>
                    <a:pt x="397" y="15"/>
                  </a:lnTo>
                  <a:lnTo>
                    <a:pt x="394" y="13"/>
                  </a:lnTo>
                  <a:lnTo>
                    <a:pt x="391" y="11"/>
                  </a:lnTo>
                  <a:lnTo>
                    <a:pt x="394" y="10"/>
                  </a:lnTo>
                  <a:lnTo>
                    <a:pt x="403" y="10"/>
                  </a:lnTo>
                  <a:lnTo>
                    <a:pt x="406" y="10"/>
                  </a:lnTo>
                  <a:lnTo>
                    <a:pt x="408" y="11"/>
                  </a:lnTo>
                  <a:lnTo>
                    <a:pt x="411" y="13"/>
                  </a:lnTo>
                  <a:lnTo>
                    <a:pt x="414" y="11"/>
                  </a:lnTo>
                  <a:lnTo>
                    <a:pt x="411" y="10"/>
                  </a:lnTo>
                  <a:lnTo>
                    <a:pt x="410" y="7"/>
                  </a:lnTo>
                  <a:lnTo>
                    <a:pt x="408" y="7"/>
                  </a:lnTo>
                  <a:lnTo>
                    <a:pt x="410" y="5"/>
                  </a:lnTo>
                  <a:lnTo>
                    <a:pt x="410" y="5"/>
                  </a:lnTo>
                  <a:lnTo>
                    <a:pt x="411" y="5"/>
                  </a:lnTo>
                  <a:lnTo>
                    <a:pt x="414" y="8"/>
                  </a:lnTo>
                  <a:lnTo>
                    <a:pt x="417" y="8"/>
                  </a:lnTo>
                  <a:lnTo>
                    <a:pt x="417" y="7"/>
                  </a:lnTo>
                  <a:lnTo>
                    <a:pt x="417" y="5"/>
                  </a:lnTo>
                  <a:lnTo>
                    <a:pt x="417" y="4"/>
                  </a:lnTo>
                  <a:lnTo>
                    <a:pt x="416" y="2"/>
                  </a:lnTo>
                  <a:lnTo>
                    <a:pt x="416" y="0"/>
                  </a:lnTo>
                  <a:lnTo>
                    <a:pt x="41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19" name="Freeform 187"/>
            <p:cNvSpPr>
              <a:spLocks noEditPoints="1"/>
            </p:cNvSpPr>
            <p:nvPr/>
          </p:nvSpPr>
          <p:spPr bwMode="auto">
            <a:xfrm>
              <a:off x="5860505" y="2749338"/>
              <a:ext cx="107208" cy="107208"/>
            </a:xfrm>
            <a:custGeom>
              <a:avLst/>
              <a:gdLst>
                <a:gd name="T0" fmla="*/ 9 w 55"/>
                <a:gd name="T1" fmla="*/ 44 h 55"/>
                <a:gd name="T2" fmla="*/ 8 w 55"/>
                <a:gd name="T3" fmla="*/ 47 h 55"/>
                <a:gd name="T4" fmla="*/ 3 w 55"/>
                <a:gd name="T5" fmla="*/ 45 h 55"/>
                <a:gd name="T6" fmla="*/ 0 w 55"/>
                <a:gd name="T7" fmla="*/ 45 h 55"/>
                <a:gd name="T8" fmla="*/ 8 w 55"/>
                <a:gd name="T9" fmla="*/ 36 h 55"/>
                <a:gd name="T10" fmla="*/ 6 w 55"/>
                <a:gd name="T11" fmla="*/ 38 h 55"/>
                <a:gd name="T12" fmla="*/ 33 w 55"/>
                <a:gd name="T13" fmla="*/ 20 h 55"/>
                <a:gd name="T14" fmla="*/ 35 w 55"/>
                <a:gd name="T15" fmla="*/ 22 h 55"/>
                <a:gd name="T16" fmla="*/ 30 w 55"/>
                <a:gd name="T17" fmla="*/ 27 h 55"/>
                <a:gd name="T18" fmla="*/ 31 w 55"/>
                <a:gd name="T19" fmla="*/ 20 h 55"/>
                <a:gd name="T20" fmla="*/ 24 w 55"/>
                <a:gd name="T21" fmla="*/ 14 h 55"/>
                <a:gd name="T22" fmla="*/ 27 w 55"/>
                <a:gd name="T23" fmla="*/ 19 h 55"/>
                <a:gd name="T24" fmla="*/ 24 w 55"/>
                <a:gd name="T25" fmla="*/ 23 h 55"/>
                <a:gd name="T26" fmla="*/ 28 w 55"/>
                <a:gd name="T27" fmla="*/ 27 h 55"/>
                <a:gd name="T28" fmla="*/ 35 w 55"/>
                <a:gd name="T29" fmla="*/ 20 h 55"/>
                <a:gd name="T30" fmla="*/ 31 w 55"/>
                <a:gd name="T31" fmla="*/ 17 h 55"/>
                <a:gd name="T32" fmla="*/ 28 w 55"/>
                <a:gd name="T33" fmla="*/ 14 h 55"/>
                <a:gd name="T34" fmla="*/ 22 w 55"/>
                <a:gd name="T35" fmla="*/ 11 h 55"/>
                <a:gd name="T36" fmla="*/ 22 w 55"/>
                <a:gd name="T37" fmla="*/ 9 h 55"/>
                <a:gd name="T38" fmla="*/ 24 w 55"/>
                <a:gd name="T39" fmla="*/ 6 h 55"/>
                <a:gd name="T40" fmla="*/ 55 w 55"/>
                <a:gd name="T41" fmla="*/ 6 h 55"/>
                <a:gd name="T42" fmla="*/ 52 w 55"/>
                <a:gd name="T43" fmla="*/ 17 h 55"/>
                <a:gd name="T44" fmla="*/ 47 w 55"/>
                <a:gd name="T45" fmla="*/ 20 h 55"/>
                <a:gd name="T46" fmla="*/ 49 w 55"/>
                <a:gd name="T47" fmla="*/ 23 h 55"/>
                <a:gd name="T48" fmla="*/ 52 w 55"/>
                <a:gd name="T49" fmla="*/ 25 h 55"/>
                <a:gd name="T50" fmla="*/ 49 w 55"/>
                <a:gd name="T51" fmla="*/ 30 h 55"/>
                <a:gd name="T52" fmla="*/ 49 w 55"/>
                <a:gd name="T53" fmla="*/ 31 h 55"/>
                <a:gd name="T54" fmla="*/ 44 w 55"/>
                <a:gd name="T55" fmla="*/ 34 h 55"/>
                <a:gd name="T56" fmla="*/ 39 w 55"/>
                <a:gd name="T57" fmla="*/ 34 h 55"/>
                <a:gd name="T58" fmla="*/ 38 w 55"/>
                <a:gd name="T59" fmla="*/ 38 h 55"/>
                <a:gd name="T60" fmla="*/ 41 w 55"/>
                <a:gd name="T61" fmla="*/ 42 h 55"/>
                <a:gd name="T62" fmla="*/ 39 w 55"/>
                <a:gd name="T63" fmla="*/ 47 h 55"/>
                <a:gd name="T64" fmla="*/ 36 w 55"/>
                <a:gd name="T65" fmla="*/ 50 h 55"/>
                <a:gd name="T66" fmla="*/ 36 w 55"/>
                <a:gd name="T67" fmla="*/ 52 h 55"/>
                <a:gd name="T68" fmla="*/ 35 w 55"/>
                <a:gd name="T69" fmla="*/ 55 h 55"/>
                <a:gd name="T70" fmla="*/ 33 w 55"/>
                <a:gd name="T71" fmla="*/ 53 h 55"/>
                <a:gd name="T72" fmla="*/ 35 w 55"/>
                <a:gd name="T73" fmla="*/ 49 h 55"/>
                <a:gd name="T74" fmla="*/ 31 w 55"/>
                <a:gd name="T75" fmla="*/ 45 h 55"/>
                <a:gd name="T76" fmla="*/ 27 w 55"/>
                <a:gd name="T77" fmla="*/ 45 h 55"/>
                <a:gd name="T78" fmla="*/ 24 w 55"/>
                <a:gd name="T79" fmla="*/ 42 h 55"/>
                <a:gd name="T80" fmla="*/ 20 w 55"/>
                <a:gd name="T81" fmla="*/ 42 h 55"/>
                <a:gd name="T82" fmla="*/ 16 w 55"/>
                <a:gd name="T83" fmla="*/ 42 h 55"/>
                <a:gd name="T84" fmla="*/ 14 w 55"/>
                <a:gd name="T85" fmla="*/ 44 h 55"/>
                <a:gd name="T86" fmla="*/ 6 w 55"/>
                <a:gd name="T87" fmla="*/ 42 h 55"/>
                <a:gd name="T88" fmla="*/ 2 w 55"/>
                <a:gd name="T89" fmla="*/ 39 h 55"/>
                <a:gd name="T90" fmla="*/ 11 w 55"/>
                <a:gd name="T91" fmla="*/ 42 h 55"/>
                <a:gd name="T92" fmla="*/ 9 w 55"/>
                <a:gd name="T93" fmla="*/ 39 h 55"/>
                <a:gd name="T94" fmla="*/ 8 w 55"/>
                <a:gd name="T95" fmla="*/ 34 h 55"/>
                <a:gd name="T96" fmla="*/ 14 w 55"/>
                <a:gd name="T97" fmla="*/ 28 h 55"/>
                <a:gd name="T98" fmla="*/ 20 w 55"/>
                <a:gd name="T99" fmla="*/ 14 h 55"/>
                <a:gd name="T100" fmla="*/ 30 w 55"/>
                <a:gd name="T101" fmla="*/ 8 h 55"/>
                <a:gd name="T102" fmla="*/ 46 w 55"/>
                <a:gd name="T103" fmla="*/ 3 h 55"/>
                <a:gd name="T104" fmla="*/ 27 w 55"/>
                <a:gd name="T105" fmla="*/ 4 h 55"/>
                <a:gd name="T106" fmla="*/ 36 w 55"/>
                <a:gd name="T107" fmla="*/ 3 h 55"/>
                <a:gd name="T108" fmla="*/ 33 w 55"/>
                <a:gd name="T109" fmla="*/ 3 h 55"/>
                <a:gd name="T110" fmla="*/ 39 w 55"/>
                <a:gd name="T111" fmla="*/ 3 h 55"/>
                <a:gd name="T112" fmla="*/ 49 w 55"/>
                <a:gd name="T113"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5" h="55">
                  <a:moveTo>
                    <a:pt x="3" y="44"/>
                  </a:moveTo>
                  <a:lnTo>
                    <a:pt x="5" y="44"/>
                  </a:lnTo>
                  <a:lnTo>
                    <a:pt x="6" y="44"/>
                  </a:lnTo>
                  <a:lnTo>
                    <a:pt x="9" y="44"/>
                  </a:lnTo>
                  <a:lnTo>
                    <a:pt x="9" y="44"/>
                  </a:lnTo>
                  <a:lnTo>
                    <a:pt x="13" y="44"/>
                  </a:lnTo>
                  <a:lnTo>
                    <a:pt x="11" y="44"/>
                  </a:lnTo>
                  <a:lnTo>
                    <a:pt x="11" y="45"/>
                  </a:lnTo>
                  <a:lnTo>
                    <a:pt x="9" y="45"/>
                  </a:lnTo>
                  <a:lnTo>
                    <a:pt x="8" y="47"/>
                  </a:lnTo>
                  <a:lnTo>
                    <a:pt x="6" y="47"/>
                  </a:lnTo>
                  <a:lnTo>
                    <a:pt x="5" y="47"/>
                  </a:lnTo>
                  <a:lnTo>
                    <a:pt x="5" y="45"/>
                  </a:lnTo>
                  <a:lnTo>
                    <a:pt x="5" y="45"/>
                  </a:lnTo>
                  <a:lnTo>
                    <a:pt x="3" y="45"/>
                  </a:lnTo>
                  <a:lnTo>
                    <a:pt x="2" y="45"/>
                  </a:lnTo>
                  <a:lnTo>
                    <a:pt x="2" y="45"/>
                  </a:lnTo>
                  <a:lnTo>
                    <a:pt x="0" y="45"/>
                  </a:lnTo>
                  <a:lnTo>
                    <a:pt x="0" y="45"/>
                  </a:lnTo>
                  <a:lnTo>
                    <a:pt x="0" y="45"/>
                  </a:lnTo>
                  <a:lnTo>
                    <a:pt x="0" y="44"/>
                  </a:lnTo>
                  <a:lnTo>
                    <a:pt x="0" y="44"/>
                  </a:lnTo>
                  <a:lnTo>
                    <a:pt x="3" y="44"/>
                  </a:lnTo>
                  <a:close/>
                  <a:moveTo>
                    <a:pt x="6" y="36"/>
                  </a:moveTo>
                  <a:lnTo>
                    <a:pt x="8" y="36"/>
                  </a:lnTo>
                  <a:lnTo>
                    <a:pt x="9" y="38"/>
                  </a:lnTo>
                  <a:lnTo>
                    <a:pt x="9" y="38"/>
                  </a:lnTo>
                  <a:lnTo>
                    <a:pt x="9" y="39"/>
                  </a:lnTo>
                  <a:lnTo>
                    <a:pt x="8" y="39"/>
                  </a:lnTo>
                  <a:lnTo>
                    <a:pt x="6" y="38"/>
                  </a:lnTo>
                  <a:lnTo>
                    <a:pt x="5" y="38"/>
                  </a:lnTo>
                  <a:lnTo>
                    <a:pt x="5" y="38"/>
                  </a:lnTo>
                  <a:lnTo>
                    <a:pt x="5" y="38"/>
                  </a:lnTo>
                  <a:lnTo>
                    <a:pt x="6" y="36"/>
                  </a:lnTo>
                  <a:close/>
                  <a:moveTo>
                    <a:pt x="33" y="20"/>
                  </a:moveTo>
                  <a:lnTo>
                    <a:pt x="33" y="20"/>
                  </a:lnTo>
                  <a:lnTo>
                    <a:pt x="35" y="20"/>
                  </a:lnTo>
                  <a:lnTo>
                    <a:pt x="35" y="22"/>
                  </a:lnTo>
                  <a:lnTo>
                    <a:pt x="35" y="22"/>
                  </a:lnTo>
                  <a:lnTo>
                    <a:pt x="35" y="22"/>
                  </a:lnTo>
                  <a:lnTo>
                    <a:pt x="33" y="23"/>
                  </a:lnTo>
                  <a:lnTo>
                    <a:pt x="31" y="25"/>
                  </a:lnTo>
                  <a:lnTo>
                    <a:pt x="31" y="25"/>
                  </a:lnTo>
                  <a:lnTo>
                    <a:pt x="30" y="27"/>
                  </a:lnTo>
                  <a:lnTo>
                    <a:pt x="30" y="27"/>
                  </a:lnTo>
                  <a:lnTo>
                    <a:pt x="27" y="25"/>
                  </a:lnTo>
                  <a:lnTo>
                    <a:pt x="25" y="25"/>
                  </a:lnTo>
                  <a:lnTo>
                    <a:pt x="25" y="25"/>
                  </a:lnTo>
                  <a:lnTo>
                    <a:pt x="28" y="22"/>
                  </a:lnTo>
                  <a:lnTo>
                    <a:pt x="31" y="20"/>
                  </a:lnTo>
                  <a:lnTo>
                    <a:pt x="33" y="20"/>
                  </a:lnTo>
                  <a:close/>
                  <a:moveTo>
                    <a:pt x="28" y="11"/>
                  </a:moveTo>
                  <a:lnTo>
                    <a:pt x="27" y="12"/>
                  </a:lnTo>
                  <a:lnTo>
                    <a:pt x="25" y="12"/>
                  </a:lnTo>
                  <a:lnTo>
                    <a:pt x="24" y="14"/>
                  </a:lnTo>
                  <a:lnTo>
                    <a:pt x="24" y="14"/>
                  </a:lnTo>
                  <a:lnTo>
                    <a:pt x="25" y="16"/>
                  </a:lnTo>
                  <a:lnTo>
                    <a:pt x="25" y="17"/>
                  </a:lnTo>
                  <a:lnTo>
                    <a:pt x="27" y="17"/>
                  </a:lnTo>
                  <a:lnTo>
                    <a:pt x="27" y="19"/>
                  </a:lnTo>
                  <a:lnTo>
                    <a:pt x="25" y="20"/>
                  </a:lnTo>
                  <a:lnTo>
                    <a:pt x="24" y="20"/>
                  </a:lnTo>
                  <a:lnTo>
                    <a:pt x="24" y="20"/>
                  </a:lnTo>
                  <a:lnTo>
                    <a:pt x="24" y="22"/>
                  </a:lnTo>
                  <a:lnTo>
                    <a:pt x="24" y="23"/>
                  </a:lnTo>
                  <a:lnTo>
                    <a:pt x="24" y="23"/>
                  </a:lnTo>
                  <a:lnTo>
                    <a:pt x="24" y="23"/>
                  </a:lnTo>
                  <a:lnTo>
                    <a:pt x="24" y="25"/>
                  </a:lnTo>
                  <a:lnTo>
                    <a:pt x="24" y="25"/>
                  </a:lnTo>
                  <a:lnTo>
                    <a:pt x="28" y="27"/>
                  </a:lnTo>
                  <a:lnTo>
                    <a:pt x="30" y="27"/>
                  </a:lnTo>
                  <a:lnTo>
                    <a:pt x="35" y="23"/>
                  </a:lnTo>
                  <a:lnTo>
                    <a:pt x="36" y="22"/>
                  </a:lnTo>
                  <a:lnTo>
                    <a:pt x="36" y="20"/>
                  </a:lnTo>
                  <a:lnTo>
                    <a:pt x="35" y="20"/>
                  </a:lnTo>
                  <a:lnTo>
                    <a:pt x="33" y="19"/>
                  </a:lnTo>
                  <a:lnTo>
                    <a:pt x="31" y="19"/>
                  </a:lnTo>
                  <a:lnTo>
                    <a:pt x="31" y="19"/>
                  </a:lnTo>
                  <a:lnTo>
                    <a:pt x="31" y="17"/>
                  </a:lnTo>
                  <a:lnTo>
                    <a:pt x="31" y="17"/>
                  </a:lnTo>
                  <a:lnTo>
                    <a:pt x="33" y="16"/>
                  </a:lnTo>
                  <a:lnTo>
                    <a:pt x="33" y="16"/>
                  </a:lnTo>
                  <a:lnTo>
                    <a:pt x="31" y="16"/>
                  </a:lnTo>
                  <a:lnTo>
                    <a:pt x="30" y="16"/>
                  </a:lnTo>
                  <a:lnTo>
                    <a:pt x="28" y="14"/>
                  </a:lnTo>
                  <a:lnTo>
                    <a:pt x="28" y="14"/>
                  </a:lnTo>
                  <a:lnTo>
                    <a:pt x="28" y="11"/>
                  </a:lnTo>
                  <a:lnTo>
                    <a:pt x="28" y="11"/>
                  </a:lnTo>
                  <a:close/>
                  <a:moveTo>
                    <a:pt x="22" y="9"/>
                  </a:moveTo>
                  <a:lnTo>
                    <a:pt x="22" y="11"/>
                  </a:lnTo>
                  <a:lnTo>
                    <a:pt x="20" y="12"/>
                  </a:lnTo>
                  <a:lnTo>
                    <a:pt x="19" y="12"/>
                  </a:lnTo>
                  <a:lnTo>
                    <a:pt x="19" y="11"/>
                  </a:lnTo>
                  <a:lnTo>
                    <a:pt x="19" y="11"/>
                  </a:lnTo>
                  <a:lnTo>
                    <a:pt x="22" y="9"/>
                  </a:lnTo>
                  <a:close/>
                  <a:moveTo>
                    <a:pt x="24" y="6"/>
                  </a:moveTo>
                  <a:lnTo>
                    <a:pt x="25" y="6"/>
                  </a:lnTo>
                  <a:lnTo>
                    <a:pt x="22" y="8"/>
                  </a:lnTo>
                  <a:lnTo>
                    <a:pt x="22" y="8"/>
                  </a:lnTo>
                  <a:lnTo>
                    <a:pt x="24" y="6"/>
                  </a:lnTo>
                  <a:close/>
                  <a:moveTo>
                    <a:pt x="49" y="3"/>
                  </a:moveTo>
                  <a:lnTo>
                    <a:pt x="50" y="4"/>
                  </a:lnTo>
                  <a:lnTo>
                    <a:pt x="52" y="6"/>
                  </a:lnTo>
                  <a:lnTo>
                    <a:pt x="54" y="6"/>
                  </a:lnTo>
                  <a:lnTo>
                    <a:pt x="55" y="6"/>
                  </a:lnTo>
                  <a:lnTo>
                    <a:pt x="55" y="9"/>
                  </a:lnTo>
                  <a:lnTo>
                    <a:pt x="55" y="12"/>
                  </a:lnTo>
                  <a:lnTo>
                    <a:pt x="55" y="12"/>
                  </a:lnTo>
                  <a:lnTo>
                    <a:pt x="54" y="14"/>
                  </a:lnTo>
                  <a:lnTo>
                    <a:pt x="52" y="17"/>
                  </a:lnTo>
                  <a:lnTo>
                    <a:pt x="52" y="19"/>
                  </a:lnTo>
                  <a:lnTo>
                    <a:pt x="52" y="19"/>
                  </a:lnTo>
                  <a:lnTo>
                    <a:pt x="49" y="19"/>
                  </a:lnTo>
                  <a:lnTo>
                    <a:pt x="47" y="20"/>
                  </a:lnTo>
                  <a:lnTo>
                    <a:pt x="47" y="20"/>
                  </a:lnTo>
                  <a:lnTo>
                    <a:pt x="47" y="20"/>
                  </a:lnTo>
                  <a:lnTo>
                    <a:pt x="47" y="20"/>
                  </a:lnTo>
                  <a:lnTo>
                    <a:pt x="47" y="22"/>
                  </a:lnTo>
                  <a:lnTo>
                    <a:pt x="47" y="22"/>
                  </a:lnTo>
                  <a:lnTo>
                    <a:pt x="49" y="23"/>
                  </a:lnTo>
                  <a:lnTo>
                    <a:pt x="49" y="23"/>
                  </a:lnTo>
                  <a:lnTo>
                    <a:pt x="50" y="23"/>
                  </a:lnTo>
                  <a:lnTo>
                    <a:pt x="52" y="23"/>
                  </a:lnTo>
                  <a:lnTo>
                    <a:pt x="52" y="23"/>
                  </a:lnTo>
                  <a:lnTo>
                    <a:pt x="52" y="25"/>
                  </a:lnTo>
                  <a:lnTo>
                    <a:pt x="52" y="25"/>
                  </a:lnTo>
                  <a:lnTo>
                    <a:pt x="52" y="27"/>
                  </a:lnTo>
                  <a:lnTo>
                    <a:pt x="52" y="28"/>
                  </a:lnTo>
                  <a:lnTo>
                    <a:pt x="50" y="30"/>
                  </a:lnTo>
                  <a:lnTo>
                    <a:pt x="49" y="30"/>
                  </a:lnTo>
                  <a:lnTo>
                    <a:pt x="49" y="30"/>
                  </a:lnTo>
                  <a:lnTo>
                    <a:pt x="47" y="30"/>
                  </a:lnTo>
                  <a:lnTo>
                    <a:pt x="47" y="31"/>
                  </a:lnTo>
                  <a:lnTo>
                    <a:pt x="47" y="31"/>
                  </a:lnTo>
                  <a:lnTo>
                    <a:pt x="49" y="31"/>
                  </a:lnTo>
                  <a:lnTo>
                    <a:pt x="49" y="33"/>
                  </a:lnTo>
                  <a:lnTo>
                    <a:pt x="49" y="33"/>
                  </a:lnTo>
                  <a:lnTo>
                    <a:pt x="49" y="33"/>
                  </a:lnTo>
                  <a:lnTo>
                    <a:pt x="46" y="34"/>
                  </a:lnTo>
                  <a:lnTo>
                    <a:pt x="44" y="34"/>
                  </a:lnTo>
                  <a:lnTo>
                    <a:pt x="43" y="34"/>
                  </a:lnTo>
                  <a:lnTo>
                    <a:pt x="43" y="34"/>
                  </a:lnTo>
                  <a:lnTo>
                    <a:pt x="43" y="34"/>
                  </a:lnTo>
                  <a:lnTo>
                    <a:pt x="39" y="34"/>
                  </a:lnTo>
                  <a:lnTo>
                    <a:pt x="39" y="34"/>
                  </a:lnTo>
                  <a:lnTo>
                    <a:pt x="39" y="34"/>
                  </a:lnTo>
                  <a:lnTo>
                    <a:pt x="38" y="34"/>
                  </a:lnTo>
                  <a:lnTo>
                    <a:pt x="36" y="36"/>
                  </a:lnTo>
                  <a:lnTo>
                    <a:pt x="36" y="36"/>
                  </a:lnTo>
                  <a:lnTo>
                    <a:pt x="38" y="38"/>
                  </a:lnTo>
                  <a:lnTo>
                    <a:pt x="39" y="39"/>
                  </a:lnTo>
                  <a:lnTo>
                    <a:pt x="39" y="39"/>
                  </a:lnTo>
                  <a:lnTo>
                    <a:pt x="39" y="41"/>
                  </a:lnTo>
                  <a:lnTo>
                    <a:pt x="41" y="41"/>
                  </a:lnTo>
                  <a:lnTo>
                    <a:pt x="41" y="42"/>
                  </a:lnTo>
                  <a:lnTo>
                    <a:pt x="41" y="42"/>
                  </a:lnTo>
                  <a:lnTo>
                    <a:pt x="39" y="44"/>
                  </a:lnTo>
                  <a:lnTo>
                    <a:pt x="38" y="47"/>
                  </a:lnTo>
                  <a:lnTo>
                    <a:pt x="38" y="47"/>
                  </a:lnTo>
                  <a:lnTo>
                    <a:pt x="39" y="47"/>
                  </a:lnTo>
                  <a:lnTo>
                    <a:pt x="39" y="47"/>
                  </a:lnTo>
                  <a:lnTo>
                    <a:pt x="39" y="47"/>
                  </a:lnTo>
                  <a:lnTo>
                    <a:pt x="39" y="49"/>
                  </a:lnTo>
                  <a:lnTo>
                    <a:pt x="36" y="50"/>
                  </a:lnTo>
                  <a:lnTo>
                    <a:pt x="36" y="50"/>
                  </a:lnTo>
                  <a:lnTo>
                    <a:pt x="36" y="50"/>
                  </a:lnTo>
                  <a:lnTo>
                    <a:pt x="35" y="50"/>
                  </a:lnTo>
                  <a:lnTo>
                    <a:pt x="36" y="50"/>
                  </a:lnTo>
                  <a:lnTo>
                    <a:pt x="36" y="52"/>
                  </a:lnTo>
                  <a:lnTo>
                    <a:pt x="36" y="52"/>
                  </a:lnTo>
                  <a:lnTo>
                    <a:pt x="38" y="52"/>
                  </a:lnTo>
                  <a:lnTo>
                    <a:pt x="38" y="53"/>
                  </a:lnTo>
                  <a:lnTo>
                    <a:pt x="38" y="55"/>
                  </a:lnTo>
                  <a:lnTo>
                    <a:pt x="36" y="55"/>
                  </a:lnTo>
                  <a:lnTo>
                    <a:pt x="35" y="55"/>
                  </a:lnTo>
                  <a:lnTo>
                    <a:pt x="33" y="55"/>
                  </a:lnTo>
                  <a:lnTo>
                    <a:pt x="33" y="55"/>
                  </a:lnTo>
                  <a:lnTo>
                    <a:pt x="33" y="55"/>
                  </a:lnTo>
                  <a:lnTo>
                    <a:pt x="31" y="53"/>
                  </a:lnTo>
                  <a:lnTo>
                    <a:pt x="33" y="53"/>
                  </a:lnTo>
                  <a:lnTo>
                    <a:pt x="33" y="52"/>
                  </a:lnTo>
                  <a:lnTo>
                    <a:pt x="35" y="52"/>
                  </a:lnTo>
                  <a:lnTo>
                    <a:pt x="33" y="52"/>
                  </a:lnTo>
                  <a:lnTo>
                    <a:pt x="35" y="52"/>
                  </a:lnTo>
                  <a:lnTo>
                    <a:pt x="35" y="49"/>
                  </a:lnTo>
                  <a:lnTo>
                    <a:pt x="35" y="49"/>
                  </a:lnTo>
                  <a:lnTo>
                    <a:pt x="35" y="49"/>
                  </a:lnTo>
                  <a:lnTo>
                    <a:pt x="35" y="47"/>
                  </a:lnTo>
                  <a:lnTo>
                    <a:pt x="31" y="47"/>
                  </a:lnTo>
                  <a:lnTo>
                    <a:pt x="31" y="45"/>
                  </a:lnTo>
                  <a:lnTo>
                    <a:pt x="30" y="45"/>
                  </a:lnTo>
                  <a:lnTo>
                    <a:pt x="30" y="45"/>
                  </a:lnTo>
                  <a:lnTo>
                    <a:pt x="30" y="45"/>
                  </a:lnTo>
                  <a:lnTo>
                    <a:pt x="27" y="45"/>
                  </a:lnTo>
                  <a:lnTo>
                    <a:pt x="27" y="45"/>
                  </a:lnTo>
                  <a:lnTo>
                    <a:pt x="25" y="44"/>
                  </a:lnTo>
                  <a:lnTo>
                    <a:pt x="24" y="42"/>
                  </a:lnTo>
                  <a:lnTo>
                    <a:pt x="24" y="42"/>
                  </a:lnTo>
                  <a:lnTo>
                    <a:pt x="24" y="42"/>
                  </a:lnTo>
                  <a:lnTo>
                    <a:pt x="24" y="42"/>
                  </a:lnTo>
                  <a:lnTo>
                    <a:pt x="22" y="42"/>
                  </a:lnTo>
                  <a:lnTo>
                    <a:pt x="20" y="42"/>
                  </a:lnTo>
                  <a:lnTo>
                    <a:pt x="20" y="42"/>
                  </a:lnTo>
                  <a:lnTo>
                    <a:pt x="20" y="42"/>
                  </a:lnTo>
                  <a:lnTo>
                    <a:pt x="20" y="42"/>
                  </a:lnTo>
                  <a:lnTo>
                    <a:pt x="20" y="42"/>
                  </a:lnTo>
                  <a:lnTo>
                    <a:pt x="19" y="41"/>
                  </a:lnTo>
                  <a:lnTo>
                    <a:pt x="17" y="42"/>
                  </a:lnTo>
                  <a:lnTo>
                    <a:pt x="17" y="42"/>
                  </a:lnTo>
                  <a:lnTo>
                    <a:pt x="16" y="42"/>
                  </a:lnTo>
                  <a:lnTo>
                    <a:pt x="16" y="42"/>
                  </a:lnTo>
                  <a:lnTo>
                    <a:pt x="16" y="42"/>
                  </a:lnTo>
                  <a:lnTo>
                    <a:pt x="14" y="42"/>
                  </a:lnTo>
                  <a:lnTo>
                    <a:pt x="14" y="44"/>
                  </a:lnTo>
                  <a:lnTo>
                    <a:pt x="14" y="44"/>
                  </a:lnTo>
                  <a:lnTo>
                    <a:pt x="13" y="44"/>
                  </a:lnTo>
                  <a:lnTo>
                    <a:pt x="13" y="44"/>
                  </a:lnTo>
                  <a:lnTo>
                    <a:pt x="11" y="44"/>
                  </a:lnTo>
                  <a:lnTo>
                    <a:pt x="9" y="42"/>
                  </a:lnTo>
                  <a:lnTo>
                    <a:pt x="6" y="42"/>
                  </a:lnTo>
                  <a:lnTo>
                    <a:pt x="5" y="42"/>
                  </a:lnTo>
                  <a:lnTo>
                    <a:pt x="3" y="42"/>
                  </a:lnTo>
                  <a:lnTo>
                    <a:pt x="2" y="41"/>
                  </a:lnTo>
                  <a:lnTo>
                    <a:pt x="0" y="41"/>
                  </a:lnTo>
                  <a:lnTo>
                    <a:pt x="2" y="39"/>
                  </a:lnTo>
                  <a:lnTo>
                    <a:pt x="2" y="39"/>
                  </a:lnTo>
                  <a:lnTo>
                    <a:pt x="5" y="39"/>
                  </a:lnTo>
                  <a:lnTo>
                    <a:pt x="6" y="39"/>
                  </a:lnTo>
                  <a:lnTo>
                    <a:pt x="11" y="42"/>
                  </a:lnTo>
                  <a:lnTo>
                    <a:pt x="11" y="42"/>
                  </a:lnTo>
                  <a:lnTo>
                    <a:pt x="13" y="42"/>
                  </a:lnTo>
                  <a:lnTo>
                    <a:pt x="13" y="41"/>
                  </a:lnTo>
                  <a:lnTo>
                    <a:pt x="11" y="41"/>
                  </a:lnTo>
                  <a:lnTo>
                    <a:pt x="9" y="41"/>
                  </a:lnTo>
                  <a:lnTo>
                    <a:pt x="9" y="39"/>
                  </a:lnTo>
                  <a:lnTo>
                    <a:pt x="11" y="39"/>
                  </a:lnTo>
                  <a:lnTo>
                    <a:pt x="11" y="39"/>
                  </a:lnTo>
                  <a:lnTo>
                    <a:pt x="11" y="38"/>
                  </a:lnTo>
                  <a:lnTo>
                    <a:pt x="8" y="36"/>
                  </a:lnTo>
                  <a:lnTo>
                    <a:pt x="8" y="34"/>
                  </a:lnTo>
                  <a:lnTo>
                    <a:pt x="9" y="33"/>
                  </a:lnTo>
                  <a:lnTo>
                    <a:pt x="9" y="31"/>
                  </a:lnTo>
                  <a:lnTo>
                    <a:pt x="11" y="31"/>
                  </a:lnTo>
                  <a:lnTo>
                    <a:pt x="11" y="30"/>
                  </a:lnTo>
                  <a:lnTo>
                    <a:pt x="14" y="28"/>
                  </a:lnTo>
                  <a:lnTo>
                    <a:pt x="16" y="25"/>
                  </a:lnTo>
                  <a:lnTo>
                    <a:pt x="17" y="23"/>
                  </a:lnTo>
                  <a:lnTo>
                    <a:pt x="19" y="16"/>
                  </a:lnTo>
                  <a:lnTo>
                    <a:pt x="19" y="14"/>
                  </a:lnTo>
                  <a:lnTo>
                    <a:pt x="20" y="14"/>
                  </a:lnTo>
                  <a:lnTo>
                    <a:pt x="20" y="14"/>
                  </a:lnTo>
                  <a:lnTo>
                    <a:pt x="22" y="14"/>
                  </a:lnTo>
                  <a:lnTo>
                    <a:pt x="24" y="12"/>
                  </a:lnTo>
                  <a:lnTo>
                    <a:pt x="28" y="11"/>
                  </a:lnTo>
                  <a:lnTo>
                    <a:pt x="30" y="8"/>
                  </a:lnTo>
                  <a:lnTo>
                    <a:pt x="31" y="8"/>
                  </a:lnTo>
                  <a:lnTo>
                    <a:pt x="36" y="4"/>
                  </a:lnTo>
                  <a:lnTo>
                    <a:pt x="38" y="4"/>
                  </a:lnTo>
                  <a:lnTo>
                    <a:pt x="43" y="4"/>
                  </a:lnTo>
                  <a:lnTo>
                    <a:pt x="46" y="3"/>
                  </a:lnTo>
                  <a:lnTo>
                    <a:pt x="49" y="3"/>
                  </a:lnTo>
                  <a:close/>
                  <a:moveTo>
                    <a:pt x="31" y="3"/>
                  </a:moveTo>
                  <a:lnTo>
                    <a:pt x="31" y="3"/>
                  </a:lnTo>
                  <a:lnTo>
                    <a:pt x="28" y="4"/>
                  </a:lnTo>
                  <a:lnTo>
                    <a:pt x="27" y="4"/>
                  </a:lnTo>
                  <a:lnTo>
                    <a:pt x="25" y="4"/>
                  </a:lnTo>
                  <a:lnTo>
                    <a:pt x="28" y="4"/>
                  </a:lnTo>
                  <a:lnTo>
                    <a:pt x="31" y="3"/>
                  </a:lnTo>
                  <a:close/>
                  <a:moveTo>
                    <a:pt x="36" y="3"/>
                  </a:moveTo>
                  <a:lnTo>
                    <a:pt x="36" y="3"/>
                  </a:lnTo>
                  <a:lnTo>
                    <a:pt x="36" y="3"/>
                  </a:lnTo>
                  <a:lnTo>
                    <a:pt x="33" y="3"/>
                  </a:lnTo>
                  <a:lnTo>
                    <a:pt x="33" y="3"/>
                  </a:lnTo>
                  <a:lnTo>
                    <a:pt x="33" y="3"/>
                  </a:lnTo>
                  <a:lnTo>
                    <a:pt x="33" y="3"/>
                  </a:lnTo>
                  <a:lnTo>
                    <a:pt x="36" y="3"/>
                  </a:lnTo>
                  <a:close/>
                  <a:moveTo>
                    <a:pt x="41" y="1"/>
                  </a:moveTo>
                  <a:lnTo>
                    <a:pt x="43" y="3"/>
                  </a:lnTo>
                  <a:lnTo>
                    <a:pt x="41" y="3"/>
                  </a:lnTo>
                  <a:lnTo>
                    <a:pt x="39" y="3"/>
                  </a:lnTo>
                  <a:lnTo>
                    <a:pt x="39" y="3"/>
                  </a:lnTo>
                  <a:lnTo>
                    <a:pt x="41" y="1"/>
                  </a:lnTo>
                  <a:close/>
                  <a:moveTo>
                    <a:pt x="49" y="0"/>
                  </a:moveTo>
                  <a:lnTo>
                    <a:pt x="49" y="0"/>
                  </a:lnTo>
                  <a:lnTo>
                    <a:pt x="49" y="1"/>
                  </a:lnTo>
                  <a:lnTo>
                    <a:pt x="47" y="1"/>
                  </a:lnTo>
                  <a:lnTo>
                    <a:pt x="47" y="0"/>
                  </a:lnTo>
                  <a:lnTo>
                    <a:pt x="4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20" name="Freeform 188"/>
            <p:cNvSpPr>
              <a:spLocks noEditPoints="1"/>
            </p:cNvSpPr>
            <p:nvPr/>
          </p:nvSpPr>
          <p:spPr bwMode="auto">
            <a:xfrm>
              <a:off x="3981456" y="3918871"/>
              <a:ext cx="9747" cy="3898"/>
            </a:xfrm>
            <a:custGeom>
              <a:avLst/>
              <a:gdLst>
                <a:gd name="T0" fmla="*/ 4 w 5"/>
                <a:gd name="T1" fmla="*/ 2 h 2"/>
                <a:gd name="T2" fmla="*/ 4 w 5"/>
                <a:gd name="T3" fmla="*/ 2 h 2"/>
                <a:gd name="T4" fmla="*/ 4 w 5"/>
                <a:gd name="T5" fmla="*/ 2 h 2"/>
                <a:gd name="T6" fmla="*/ 5 w 5"/>
                <a:gd name="T7" fmla="*/ 2 h 2"/>
                <a:gd name="T8" fmla="*/ 5 w 5"/>
                <a:gd name="T9" fmla="*/ 2 h 2"/>
                <a:gd name="T10" fmla="*/ 5 w 5"/>
                <a:gd name="T11" fmla="*/ 2 h 2"/>
                <a:gd name="T12" fmla="*/ 4 w 5"/>
                <a:gd name="T13" fmla="*/ 2 h 2"/>
                <a:gd name="T14" fmla="*/ 4 w 5"/>
                <a:gd name="T15" fmla="*/ 2 h 2"/>
                <a:gd name="T16" fmla="*/ 4 w 5"/>
                <a:gd name="T17" fmla="*/ 2 h 2"/>
                <a:gd name="T18" fmla="*/ 0 w 5"/>
                <a:gd name="T19" fmla="*/ 0 h 2"/>
                <a:gd name="T20" fmla="*/ 0 w 5"/>
                <a:gd name="T21" fmla="*/ 0 h 2"/>
                <a:gd name="T22" fmla="*/ 0 w 5"/>
                <a:gd name="T23" fmla="*/ 0 h 2"/>
                <a:gd name="T24" fmla="*/ 0 w 5"/>
                <a:gd name="T25" fmla="*/ 0 h 2"/>
                <a:gd name="T26" fmla="*/ 0 w 5"/>
                <a:gd name="T27" fmla="*/ 0 h 2"/>
                <a:gd name="T28" fmla="*/ 0 w 5"/>
                <a:gd name="T29" fmla="*/ 0 h 2"/>
                <a:gd name="T30" fmla="*/ 0 w 5"/>
                <a:gd name="T31" fmla="*/ 0 h 2"/>
                <a:gd name="T32" fmla="*/ 0 w 5"/>
                <a:gd name="T3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 h="2">
                  <a:moveTo>
                    <a:pt x="4" y="2"/>
                  </a:moveTo>
                  <a:lnTo>
                    <a:pt x="4" y="2"/>
                  </a:lnTo>
                  <a:lnTo>
                    <a:pt x="4" y="2"/>
                  </a:lnTo>
                  <a:lnTo>
                    <a:pt x="5" y="2"/>
                  </a:lnTo>
                  <a:lnTo>
                    <a:pt x="5" y="2"/>
                  </a:lnTo>
                  <a:lnTo>
                    <a:pt x="5" y="2"/>
                  </a:lnTo>
                  <a:lnTo>
                    <a:pt x="4" y="2"/>
                  </a:lnTo>
                  <a:lnTo>
                    <a:pt x="4" y="2"/>
                  </a:lnTo>
                  <a:lnTo>
                    <a:pt x="4" y="2"/>
                  </a:lnTo>
                  <a:close/>
                  <a:moveTo>
                    <a:pt x="0" y="0"/>
                  </a:moveTo>
                  <a:lnTo>
                    <a:pt x="0" y="0"/>
                  </a:lnTo>
                  <a:lnTo>
                    <a:pt x="0" y="0"/>
                  </a:lnTo>
                  <a:lnTo>
                    <a:pt x="0" y="0"/>
                  </a:lnTo>
                  <a:lnTo>
                    <a:pt x="0" y="0"/>
                  </a:lnTo>
                  <a:lnTo>
                    <a:pt x="0" y="0"/>
                  </a:lnTo>
                  <a:lnTo>
                    <a:pt x="0" y="0"/>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21" name="Freeform 189"/>
            <p:cNvSpPr>
              <a:spLocks noEditPoints="1"/>
            </p:cNvSpPr>
            <p:nvPr/>
          </p:nvSpPr>
          <p:spPr bwMode="auto">
            <a:xfrm>
              <a:off x="3293382" y="3992941"/>
              <a:ext cx="126700" cy="122802"/>
            </a:xfrm>
            <a:custGeom>
              <a:avLst/>
              <a:gdLst>
                <a:gd name="T0" fmla="*/ 26 w 65"/>
                <a:gd name="T1" fmla="*/ 44 h 63"/>
                <a:gd name="T2" fmla="*/ 26 w 65"/>
                <a:gd name="T3" fmla="*/ 49 h 63"/>
                <a:gd name="T4" fmla="*/ 27 w 65"/>
                <a:gd name="T5" fmla="*/ 49 h 63"/>
                <a:gd name="T6" fmla="*/ 27 w 65"/>
                <a:gd name="T7" fmla="*/ 52 h 63"/>
                <a:gd name="T8" fmla="*/ 30 w 65"/>
                <a:gd name="T9" fmla="*/ 55 h 63"/>
                <a:gd name="T10" fmla="*/ 35 w 65"/>
                <a:gd name="T11" fmla="*/ 57 h 63"/>
                <a:gd name="T12" fmla="*/ 40 w 65"/>
                <a:gd name="T13" fmla="*/ 58 h 63"/>
                <a:gd name="T14" fmla="*/ 43 w 65"/>
                <a:gd name="T15" fmla="*/ 57 h 63"/>
                <a:gd name="T16" fmla="*/ 40 w 65"/>
                <a:gd name="T17" fmla="*/ 53 h 63"/>
                <a:gd name="T18" fmla="*/ 33 w 65"/>
                <a:gd name="T19" fmla="*/ 47 h 63"/>
                <a:gd name="T20" fmla="*/ 29 w 65"/>
                <a:gd name="T21" fmla="*/ 44 h 63"/>
                <a:gd name="T22" fmla="*/ 19 w 65"/>
                <a:gd name="T23" fmla="*/ 38 h 63"/>
                <a:gd name="T24" fmla="*/ 16 w 65"/>
                <a:gd name="T25" fmla="*/ 39 h 63"/>
                <a:gd name="T26" fmla="*/ 18 w 65"/>
                <a:gd name="T27" fmla="*/ 41 h 63"/>
                <a:gd name="T28" fmla="*/ 21 w 65"/>
                <a:gd name="T29" fmla="*/ 41 h 63"/>
                <a:gd name="T30" fmla="*/ 22 w 65"/>
                <a:gd name="T31" fmla="*/ 42 h 63"/>
                <a:gd name="T32" fmla="*/ 22 w 65"/>
                <a:gd name="T33" fmla="*/ 39 h 63"/>
                <a:gd name="T34" fmla="*/ 19 w 65"/>
                <a:gd name="T35" fmla="*/ 38 h 63"/>
                <a:gd name="T36" fmla="*/ 65 w 65"/>
                <a:gd name="T37" fmla="*/ 1 h 63"/>
                <a:gd name="T38" fmla="*/ 63 w 65"/>
                <a:gd name="T39" fmla="*/ 1 h 63"/>
                <a:gd name="T40" fmla="*/ 63 w 65"/>
                <a:gd name="T41" fmla="*/ 5 h 63"/>
                <a:gd name="T42" fmla="*/ 63 w 65"/>
                <a:gd name="T43" fmla="*/ 12 h 63"/>
                <a:gd name="T44" fmla="*/ 60 w 65"/>
                <a:gd name="T45" fmla="*/ 25 h 63"/>
                <a:gd name="T46" fmla="*/ 60 w 65"/>
                <a:gd name="T47" fmla="*/ 38 h 63"/>
                <a:gd name="T48" fmla="*/ 59 w 65"/>
                <a:gd name="T49" fmla="*/ 36 h 63"/>
                <a:gd name="T50" fmla="*/ 59 w 65"/>
                <a:gd name="T51" fmla="*/ 36 h 63"/>
                <a:gd name="T52" fmla="*/ 57 w 65"/>
                <a:gd name="T53" fmla="*/ 38 h 63"/>
                <a:gd name="T54" fmla="*/ 59 w 65"/>
                <a:gd name="T55" fmla="*/ 44 h 63"/>
                <a:gd name="T56" fmla="*/ 57 w 65"/>
                <a:gd name="T57" fmla="*/ 44 h 63"/>
                <a:gd name="T58" fmla="*/ 57 w 65"/>
                <a:gd name="T59" fmla="*/ 47 h 63"/>
                <a:gd name="T60" fmla="*/ 59 w 65"/>
                <a:gd name="T61" fmla="*/ 50 h 63"/>
                <a:gd name="T62" fmla="*/ 55 w 65"/>
                <a:gd name="T63" fmla="*/ 53 h 63"/>
                <a:gd name="T64" fmla="*/ 57 w 65"/>
                <a:gd name="T65" fmla="*/ 60 h 63"/>
                <a:gd name="T66" fmla="*/ 55 w 65"/>
                <a:gd name="T67" fmla="*/ 63 h 63"/>
                <a:gd name="T68" fmla="*/ 51 w 65"/>
                <a:gd name="T69" fmla="*/ 61 h 63"/>
                <a:gd name="T70" fmla="*/ 48 w 65"/>
                <a:gd name="T71" fmla="*/ 60 h 63"/>
                <a:gd name="T72" fmla="*/ 41 w 65"/>
                <a:gd name="T73" fmla="*/ 58 h 63"/>
                <a:gd name="T74" fmla="*/ 32 w 65"/>
                <a:gd name="T75" fmla="*/ 57 h 63"/>
                <a:gd name="T76" fmla="*/ 29 w 65"/>
                <a:gd name="T77" fmla="*/ 58 h 63"/>
                <a:gd name="T78" fmla="*/ 29 w 65"/>
                <a:gd name="T79" fmla="*/ 58 h 63"/>
                <a:gd name="T80" fmla="*/ 14 w 65"/>
                <a:gd name="T81" fmla="*/ 44 h 63"/>
                <a:gd name="T82" fmla="*/ 7 w 65"/>
                <a:gd name="T83" fmla="*/ 38 h 63"/>
                <a:gd name="T84" fmla="*/ 2 w 65"/>
                <a:gd name="T85" fmla="*/ 30 h 63"/>
                <a:gd name="T86" fmla="*/ 5 w 65"/>
                <a:gd name="T87" fmla="*/ 31 h 63"/>
                <a:gd name="T88" fmla="*/ 10 w 65"/>
                <a:gd name="T89" fmla="*/ 30 h 63"/>
                <a:gd name="T90" fmla="*/ 11 w 65"/>
                <a:gd name="T91" fmla="*/ 27 h 63"/>
                <a:gd name="T92" fmla="*/ 14 w 65"/>
                <a:gd name="T93" fmla="*/ 25 h 63"/>
                <a:gd name="T94" fmla="*/ 13 w 65"/>
                <a:gd name="T95" fmla="*/ 19 h 63"/>
                <a:gd name="T96" fmla="*/ 19 w 65"/>
                <a:gd name="T97" fmla="*/ 19 h 63"/>
                <a:gd name="T98" fmla="*/ 24 w 65"/>
                <a:gd name="T99" fmla="*/ 14 h 63"/>
                <a:gd name="T100" fmla="*/ 29 w 65"/>
                <a:gd name="T101" fmla="*/ 17 h 63"/>
                <a:gd name="T102" fmla="*/ 30 w 65"/>
                <a:gd name="T103" fmla="*/ 14 h 63"/>
                <a:gd name="T104" fmla="*/ 37 w 65"/>
                <a:gd name="T105" fmla="*/ 11 h 63"/>
                <a:gd name="T106" fmla="*/ 37 w 65"/>
                <a:gd name="T107" fmla="*/ 8 h 63"/>
                <a:gd name="T108" fmla="*/ 38 w 65"/>
                <a:gd name="T109" fmla="*/ 6 h 63"/>
                <a:gd name="T110" fmla="*/ 41 w 65"/>
                <a:gd name="T111" fmla="*/ 3 h 63"/>
                <a:gd name="T112" fmla="*/ 48 w 65"/>
                <a:gd name="T113" fmla="*/ 6 h 63"/>
                <a:gd name="T114" fmla="*/ 49 w 65"/>
                <a:gd name="T115" fmla="*/ 5 h 63"/>
                <a:gd name="T116" fmla="*/ 51 w 65"/>
                <a:gd name="T117" fmla="*/ 5 h 63"/>
                <a:gd name="T118" fmla="*/ 52 w 65"/>
                <a:gd name="T119" fmla="*/ 3 h 63"/>
                <a:gd name="T120" fmla="*/ 59 w 65"/>
                <a:gd name="T121" fmla="*/ 3 h 63"/>
                <a:gd name="T122" fmla="*/ 62 w 65"/>
                <a:gd name="T12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 h="63">
                  <a:moveTo>
                    <a:pt x="27" y="42"/>
                  </a:moveTo>
                  <a:lnTo>
                    <a:pt x="27" y="42"/>
                  </a:lnTo>
                  <a:lnTo>
                    <a:pt x="26" y="44"/>
                  </a:lnTo>
                  <a:lnTo>
                    <a:pt x="26" y="44"/>
                  </a:lnTo>
                  <a:lnTo>
                    <a:pt x="26" y="46"/>
                  </a:lnTo>
                  <a:lnTo>
                    <a:pt x="26" y="46"/>
                  </a:lnTo>
                  <a:lnTo>
                    <a:pt x="26" y="47"/>
                  </a:lnTo>
                  <a:lnTo>
                    <a:pt x="26" y="49"/>
                  </a:lnTo>
                  <a:lnTo>
                    <a:pt x="26" y="49"/>
                  </a:lnTo>
                  <a:lnTo>
                    <a:pt x="26" y="49"/>
                  </a:lnTo>
                  <a:lnTo>
                    <a:pt x="26" y="49"/>
                  </a:lnTo>
                  <a:lnTo>
                    <a:pt x="27" y="49"/>
                  </a:lnTo>
                  <a:lnTo>
                    <a:pt x="27" y="49"/>
                  </a:lnTo>
                  <a:lnTo>
                    <a:pt x="27" y="50"/>
                  </a:lnTo>
                  <a:lnTo>
                    <a:pt x="27" y="50"/>
                  </a:lnTo>
                  <a:lnTo>
                    <a:pt x="27" y="52"/>
                  </a:lnTo>
                  <a:lnTo>
                    <a:pt x="29" y="53"/>
                  </a:lnTo>
                  <a:lnTo>
                    <a:pt x="29" y="53"/>
                  </a:lnTo>
                  <a:lnTo>
                    <a:pt x="29" y="55"/>
                  </a:lnTo>
                  <a:lnTo>
                    <a:pt x="30" y="55"/>
                  </a:lnTo>
                  <a:lnTo>
                    <a:pt x="30" y="55"/>
                  </a:lnTo>
                  <a:lnTo>
                    <a:pt x="32" y="55"/>
                  </a:lnTo>
                  <a:lnTo>
                    <a:pt x="33" y="57"/>
                  </a:lnTo>
                  <a:lnTo>
                    <a:pt x="35" y="57"/>
                  </a:lnTo>
                  <a:lnTo>
                    <a:pt x="38" y="58"/>
                  </a:lnTo>
                  <a:lnTo>
                    <a:pt x="38" y="58"/>
                  </a:lnTo>
                  <a:lnTo>
                    <a:pt x="40" y="58"/>
                  </a:lnTo>
                  <a:lnTo>
                    <a:pt x="40" y="58"/>
                  </a:lnTo>
                  <a:lnTo>
                    <a:pt x="41" y="58"/>
                  </a:lnTo>
                  <a:lnTo>
                    <a:pt x="41" y="58"/>
                  </a:lnTo>
                  <a:lnTo>
                    <a:pt x="43" y="57"/>
                  </a:lnTo>
                  <a:lnTo>
                    <a:pt x="43" y="57"/>
                  </a:lnTo>
                  <a:lnTo>
                    <a:pt x="41" y="57"/>
                  </a:lnTo>
                  <a:lnTo>
                    <a:pt x="41" y="55"/>
                  </a:lnTo>
                  <a:lnTo>
                    <a:pt x="41" y="53"/>
                  </a:lnTo>
                  <a:lnTo>
                    <a:pt x="40" y="53"/>
                  </a:lnTo>
                  <a:lnTo>
                    <a:pt x="38" y="52"/>
                  </a:lnTo>
                  <a:lnTo>
                    <a:pt x="37" y="49"/>
                  </a:lnTo>
                  <a:lnTo>
                    <a:pt x="35" y="47"/>
                  </a:lnTo>
                  <a:lnTo>
                    <a:pt x="33" y="47"/>
                  </a:lnTo>
                  <a:lnTo>
                    <a:pt x="33" y="46"/>
                  </a:lnTo>
                  <a:lnTo>
                    <a:pt x="32" y="46"/>
                  </a:lnTo>
                  <a:lnTo>
                    <a:pt x="30" y="44"/>
                  </a:lnTo>
                  <a:lnTo>
                    <a:pt x="29" y="44"/>
                  </a:lnTo>
                  <a:lnTo>
                    <a:pt x="29" y="42"/>
                  </a:lnTo>
                  <a:lnTo>
                    <a:pt x="27" y="42"/>
                  </a:lnTo>
                  <a:lnTo>
                    <a:pt x="27" y="42"/>
                  </a:lnTo>
                  <a:close/>
                  <a:moveTo>
                    <a:pt x="19" y="38"/>
                  </a:moveTo>
                  <a:lnTo>
                    <a:pt x="19" y="38"/>
                  </a:lnTo>
                  <a:lnTo>
                    <a:pt x="18" y="38"/>
                  </a:lnTo>
                  <a:lnTo>
                    <a:pt x="16" y="38"/>
                  </a:lnTo>
                  <a:lnTo>
                    <a:pt x="16" y="39"/>
                  </a:lnTo>
                  <a:lnTo>
                    <a:pt x="16" y="39"/>
                  </a:lnTo>
                  <a:lnTo>
                    <a:pt x="16" y="39"/>
                  </a:lnTo>
                  <a:lnTo>
                    <a:pt x="18" y="39"/>
                  </a:lnTo>
                  <a:lnTo>
                    <a:pt x="18" y="41"/>
                  </a:lnTo>
                  <a:lnTo>
                    <a:pt x="19" y="41"/>
                  </a:lnTo>
                  <a:lnTo>
                    <a:pt x="19" y="41"/>
                  </a:lnTo>
                  <a:lnTo>
                    <a:pt x="21" y="41"/>
                  </a:lnTo>
                  <a:lnTo>
                    <a:pt x="21" y="41"/>
                  </a:lnTo>
                  <a:lnTo>
                    <a:pt x="21" y="41"/>
                  </a:lnTo>
                  <a:lnTo>
                    <a:pt x="19" y="42"/>
                  </a:lnTo>
                  <a:lnTo>
                    <a:pt x="21" y="42"/>
                  </a:lnTo>
                  <a:lnTo>
                    <a:pt x="22" y="42"/>
                  </a:lnTo>
                  <a:lnTo>
                    <a:pt x="22" y="41"/>
                  </a:lnTo>
                  <a:lnTo>
                    <a:pt x="22" y="41"/>
                  </a:lnTo>
                  <a:lnTo>
                    <a:pt x="22" y="39"/>
                  </a:lnTo>
                  <a:lnTo>
                    <a:pt x="22" y="39"/>
                  </a:lnTo>
                  <a:lnTo>
                    <a:pt x="22" y="39"/>
                  </a:lnTo>
                  <a:lnTo>
                    <a:pt x="21" y="39"/>
                  </a:lnTo>
                  <a:lnTo>
                    <a:pt x="21" y="38"/>
                  </a:lnTo>
                  <a:lnTo>
                    <a:pt x="19" y="38"/>
                  </a:lnTo>
                  <a:close/>
                  <a:moveTo>
                    <a:pt x="62" y="0"/>
                  </a:moveTo>
                  <a:lnTo>
                    <a:pt x="65" y="0"/>
                  </a:lnTo>
                  <a:lnTo>
                    <a:pt x="65" y="1"/>
                  </a:lnTo>
                  <a:lnTo>
                    <a:pt x="65" y="1"/>
                  </a:lnTo>
                  <a:lnTo>
                    <a:pt x="63" y="3"/>
                  </a:lnTo>
                  <a:lnTo>
                    <a:pt x="63" y="3"/>
                  </a:lnTo>
                  <a:lnTo>
                    <a:pt x="63" y="1"/>
                  </a:lnTo>
                  <a:lnTo>
                    <a:pt x="63" y="1"/>
                  </a:lnTo>
                  <a:lnTo>
                    <a:pt x="62" y="3"/>
                  </a:lnTo>
                  <a:lnTo>
                    <a:pt x="62" y="3"/>
                  </a:lnTo>
                  <a:lnTo>
                    <a:pt x="62" y="5"/>
                  </a:lnTo>
                  <a:lnTo>
                    <a:pt x="63" y="5"/>
                  </a:lnTo>
                  <a:lnTo>
                    <a:pt x="63" y="5"/>
                  </a:lnTo>
                  <a:lnTo>
                    <a:pt x="65" y="11"/>
                  </a:lnTo>
                  <a:lnTo>
                    <a:pt x="65" y="11"/>
                  </a:lnTo>
                  <a:lnTo>
                    <a:pt x="63" y="12"/>
                  </a:lnTo>
                  <a:lnTo>
                    <a:pt x="63" y="14"/>
                  </a:lnTo>
                  <a:lnTo>
                    <a:pt x="62" y="16"/>
                  </a:lnTo>
                  <a:lnTo>
                    <a:pt x="60" y="19"/>
                  </a:lnTo>
                  <a:lnTo>
                    <a:pt x="60" y="25"/>
                  </a:lnTo>
                  <a:lnTo>
                    <a:pt x="60" y="31"/>
                  </a:lnTo>
                  <a:lnTo>
                    <a:pt x="60" y="36"/>
                  </a:lnTo>
                  <a:lnTo>
                    <a:pt x="60" y="38"/>
                  </a:lnTo>
                  <a:lnTo>
                    <a:pt x="60" y="38"/>
                  </a:lnTo>
                  <a:lnTo>
                    <a:pt x="60" y="39"/>
                  </a:lnTo>
                  <a:lnTo>
                    <a:pt x="59" y="39"/>
                  </a:lnTo>
                  <a:lnTo>
                    <a:pt x="59" y="38"/>
                  </a:lnTo>
                  <a:lnTo>
                    <a:pt x="59" y="36"/>
                  </a:lnTo>
                  <a:lnTo>
                    <a:pt x="59" y="36"/>
                  </a:lnTo>
                  <a:lnTo>
                    <a:pt x="60" y="34"/>
                  </a:lnTo>
                  <a:lnTo>
                    <a:pt x="59" y="34"/>
                  </a:lnTo>
                  <a:lnTo>
                    <a:pt x="59" y="36"/>
                  </a:lnTo>
                  <a:lnTo>
                    <a:pt x="59" y="36"/>
                  </a:lnTo>
                  <a:lnTo>
                    <a:pt x="57" y="36"/>
                  </a:lnTo>
                  <a:lnTo>
                    <a:pt x="57" y="38"/>
                  </a:lnTo>
                  <a:lnTo>
                    <a:pt x="57" y="38"/>
                  </a:lnTo>
                  <a:lnTo>
                    <a:pt x="59" y="39"/>
                  </a:lnTo>
                  <a:lnTo>
                    <a:pt x="59" y="41"/>
                  </a:lnTo>
                  <a:lnTo>
                    <a:pt x="59" y="41"/>
                  </a:lnTo>
                  <a:lnTo>
                    <a:pt x="59" y="44"/>
                  </a:lnTo>
                  <a:lnTo>
                    <a:pt x="57" y="44"/>
                  </a:lnTo>
                  <a:lnTo>
                    <a:pt x="57" y="44"/>
                  </a:lnTo>
                  <a:lnTo>
                    <a:pt x="57" y="44"/>
                  </a:lnTo>
                  <a:lnTo>
                    <a:pt x="57" y="44"/>
                  </a:lnTo>
                  <a:lnTo>
                    <a:pt x="57" y="46"/>
                  </a:lnTo>
                  <a:lnTo>
                    <a:pt x="55" y="46"/>
                  </a:lnTo>
                  <a:lnTo>
                    <a:pt x="55" y="47"/>
                  </a:lnTo>
                  <a:lnTo>
                    <a:pt x="57" y="47"/>
                  </a:lnTo>
                  <a:lnTo>
                    <a:pt x="57" y="47"/>
                  </a:lnTo>
                  <a:lnTo>
                    <a:pt x="57" y="47"/>
                  </a:lnTo>
                  <a:lnTo>
                    <a:pt x="59" y="49"/>
                  </a:lnTo>
                  <a:lnTo>
                    <a:pt x="59" y="50"/>
                  </a:lnTo>
                  <a:lnTo>
                    <a:pt x="57" y="50"/>
                  </a:lnTo>
                  <a:lnTo>
                    <a:pt x="57" y="52"/>
                  </a:lnTo>
                  <a:lnTo>
                    <a:pt x="55" y="53"/>
                  </a:lnTo>
                  <a:lnTo>
                    <a:pt x="55" y="53"/>
                  </a:lnTo>
                  <a:lnTo>
                    <a:pt x="55" y="55"/>
                  </a:lnTo>
                  <a:lnTo>
                    <a:pt x="55" y="57"/>
                  </a:lnTo>
                  <a:lnTo>
                    <a:pt x="57" y="58"/>
                  </a:lnTo>
                  <a:lnTo>
                    <a:pt x="57" y="60"/>
                  </a:lnTo>
                  <a:lnTo>
                    <a:pt x="59" y="60"/>
                  </a:lnTo>
                  <a:lnTo>
                    <a:pt x="59" y="61"/>
                  </a:lnTo>
                  <a:lnTo>
                    <a:pt x="57" y="61"/>
                  </a:lnTo>
                  <a:lnTo>
                    <a:pt x="55" y="63"/>
                  </a:lnTo>
                  <a:lnTo>
                    <a:pt x="54" y="63"/>
                  </a:lnTo>
                  <a:lnTo>
                    <a:pt x="52" y="63"/>
                  </a:lnTo>
                  <a:lnTo>
                    <a:pt x="51" y="63"/>
                  </a:lnTo>
                  <a:lnTo>
                    <a:pt x="51" y="61"/>
                  </a:lnTo>
                  <a:lnTo>
                    <a:pt x="51" y="61"/>
                  </a:lnTo>
                  <a:lnTo>
                    <a:pt x="49" y="60"/>
                  </a:lnTo>
                  <a:lnTo>
                    <a:pt x="49" y="60"/>
                  </a:lnTo>
                  <a:lnTo>
                    <a:pt x="48" y="60"/>
                  </a:lnTo>
                  <a:lnTo>
                    <a:pt x="46" y="60"/>
                  </a:lnTo>
                  <a:lnTo>
                    <a:pt x="44" y="58"/>
                  </a:lnTo>
                  <a:lnTo>
                    <a:pt x="43" y="58"/>
                  </a:lnTo>
                  <a:lnTo>
                    <a:pt x="41" y="58"/>
                  </a:lnTo>
                  <a:lnTo>
                    <a:pt x="40" y="60"/>
                  </a:lnTo>
                  <a:lnTo>
                    <a:pt x="37" y="58"/>
                  </a:lnTo>
                  <a:lnTo>
                    <a:pt x="33" y="58"/>
                  </a:lnTo>
                  <a:lnTo>
                    <a:pt x="32" y="57"/>
                  </a:lnTo>
                  <a:lnTo>
                    <a:pt x="30" y="57"/>
                  </a:lnTo>
                  <a:lnTo>
                    <a:pt x="30" y="57"/>
                  </a:lnTo>
                  <a:lnTo>
                    <a:pt x="30" y="57"/>
                  </a:lnTo>
                  <a:lnTo>
                    <a:pt x="29" y="58"/>
                  </a:lnTo>
                  <a:lnTo>
                    <a:pt x="29" y="58"/>
                  </a:lnTo>
                  <a:lnTo>
                    <a:pt x="29" y="58"/>
                  </a:lnTo>
                  <a:lnTo>
                    <a:pt x="29" y="58"/>
                  </a:lnTo>
                  <a:lnTo>
                    <a:pt x="29" y="58"/>
                  </a:lnTo>
                  <a:lnTo>
                    <a:pt x="27" y="57"/>
                  </a:lnTo>
                  <a:lnTo>
                    <a:pt x="26" y="53"/>
                  </a:lnTo>
                  <a:lnTo>
                    <a:pt x="18" y="49"/>
                  </a:lnTo>
                  <a:lnTo>
                    <a:pt x="14" y="44"/>
                  </a:lnTo>
                  <a:lnTo>
                    <a:pt x="13" y="42"/>
                  </a:lnTo>
                  <a:lnTo>
                    <a:pt x="13" y="41"/>
                  </a:lnTo>
                  <a:lnTo>
                    <a:pt x="8" y="38"/>
                  </a:lnTo>
                  <a:lnTo>
                    <a:pt x="7" y="38"/>
                  </a:lnTo>
                  <a:lnTo>
                    <a:pt x="3" y="33"/>
                  </a:lnTo>
                  <a:lnTo>
                    <a:pt x="0" y="31"/>
                  </a:lnTo>
                  <a:lnTo>
                    <a:pt x="0" y="30"/>
                  </a:lnTo>
                  <a:lnTo>
                    <a:pt x="2" y="30"/>
                  </a:lnTo>
                  <a:lnTo>
                    <a:pt x="2" y="30"/>
                  </a:lnTo>
                  <a:lnTo>
                    <a:pt x="3" y="30"/>
                  </a:lnTo>
                  <a:lnTo>
                    <a:pt x="3" y="31"/>
                  </a:lnTo>
                  <a:lnTo>
                    <a:pt x="5" y="31"/>
                  </a:lnTo>
                  <a:lnTo>
                    <a:pt x="5" y="30"/>
                  </a:lnTo>
                  <a:lnTo>
                    <a:pt x="5" y="30"/>
                  </a:lnTo>
                  <a:lnTo>
                    <a:pt x="10" y="30"/>
                  </a:lnTo>
                  <a:lnTo>
                    <a:pt x="10" y="30"/>
                  </a:lnTo>
                  <a:lnTo>
                    <a:pt x="11" y="30"/>
                  </a:lnTo>
                  <a:lnTo>
                    <a:pt x="11" y="28"/>
                  </a:lnTo>
                  <a:lnTo>
                    <a:pt x="11" y="27"/>
                  </a:lnTo>
                  <a:lnTo>
                    <a:pt x="11" y="27"/>
                  </a:lnTo>
                  <a:lnTo>
                    <a:pt x="11" y="27"/>
                  </a:lnTo>
                  <a:lnTo>
                    <a:pt x="13" y="25"/>
                  </a:lnTo>
                  <a:lnTo>
                    <a:pt x="14" y="25"/>
                  </a:lnTo>
                  <a:lnTo>
                    <a:pt x="14" y="25"/>
                  </a:lnTo>
                  <a:lnTo>
                    <a:pt x="14" y="23"/>
                  </a:lnTo>
                  <a:lnTo>
                    <a:pt x="13" y="20"/>
                  </a:lnTo>
                  <a:lnTo>
                    <a:pt x="13" y="20"/>
                  </a:lnTo>
                  <a:lnTo>
                    <a:pt x="13" y="19"/>
                  </a:lnTo>
                  <a:lnTo>
                    <a:pt x="14" y="19"/>
                  </a:lnTo>
                  <a:lnTo>
                    <a:pt x="16" y="19"/>
                  </a:lnTo>
                  <a:lnTo>
                    <a:pt x="19" y="19"/>
                  </a:lnTo>
                  <a:lnTo>
                    <a:pt x="19" y="19"/>
                  </a:lnTo>
                  <a:lnTo>
                    <a:pt x="21" y="17"/>
                  </a:lnTo>
                  <a:lnTo>
                    <a:pt x="22" y="16"/>
                  </a:lnTo>
                  <a:lnTo>
                    <a:pt x="24" y="14"/>
                  </a:lnTo>
                  <a:lnTo>
                    <a:pt x="24" y="14"/>
                  </a:lnTo>
                  <a:lnTo>
                    <a:pt x="26" y="16"/>
                  </a:lnTo>
                  <a:lnTo>
                    <a:pt x="27" y="17"/>
                  </a:lnTo>
                  <a:lnTo>
                    <a:pt x="29" y="17"/>
                  </a:lnTo>
                  <a:lnTo>
                    <a:pt x="29" y="17"/>
                  </a:lnTo>
                  <a:lnTo>
                    <a:pt x="29" y="17"/>
                  </a:lnTo>
                  <a:lnTo>
                    <a:pt x="29" y="16"/>
                  </a:lnTo>
                  <a:lnTo>
                    <a:pt x="29" y="16"/>
                  </a:lnTo>
                  <a:lnTo>
                    <a:pt x="30" y="14"/>
                  </a:lnTo>
                  <a:lnTo>
                    <a:pt x="32" y="14"/>
                  </a:lnTo>
                  <a:lnTo>
                    <a:pt x="33" y="12"/>
                  </a:lnTo>
                  <a:lnTo>
                    <a:pt x="35" y="11"/>
                  </a:lnTo>
                  <a:lnTo>
                    <a:pt x="37" y="11"/>
                  </a:lnTo>
                  <a:lnTo>
                    <a:pt x="37" y="11"/>
                  </a:lnTo>
                  <a:lnTo>
                    <a:pt x="37" y="9"/>
                  </a:lnTo>
                  <a:lnTo>
                    <a:pt x="37" y="9"/>
                  </a:lnTo>
                  <a:lnTo>
                    <a:pt x="37" y="8"/>
                  </a:lnTo>
                  <a:lnTo>
                    <a:pt x="37" y="6"/>
                  </a:lnTo>
                  <a:lnTo>
                    <a:pt x="38" y="6"/>
                  </a:lnTo>
                  <a:lnTo>
                    <a:pt x="38" y="6"/>
                  </a:lnTo>
                  <a:lnTo>
                    <a:pt x="38" y="6"/>
                  </a:lnTo>
                  <a:lnTo>
                    <a:pt x="38" y="5"/>
                  </a:lnTo>
                  <a:lnTo>
                    <a:pt x="40" y="5"/>
                  </a:lnTo>
                  <a:lnTo>
                    <a:pt x="41" y="3"/>
                  </a:lnTo>
                  <a:lnTo>
                    <a:pt x="41" y="3"/>
                  </a:lnTo>
                  <a:lnTo>
                    <a:pt x="43" y="5"/>
                  </a:lnTo>
                  <a:lnTo>
                    <a:pt x="44" y="6"/>
                  </a:lnTo>
                  <a:lnTo>
                    <a:pt x="46" y="6"/>
                  </a:lnTo>
                  <a:lnTo>
                    <a:pt x="48" y="6"/>
                  </a:lnTo>
                  <a:lnTo>
                    <a:pt x="48" y="5"/>
                  </a:lnTo>
                  <a:lnTo>
                    <a:pt x="49" y="5"/>
                  </a:lnTo>
                  <a:lnTo>
                    <a:pt x="49" y="5"/>
                  </a:lnTo>
                  <a:lnTo>
                    <a:pt x="49" y="5"/>
                  </a:lnTo>
                  <a:lnTo>
                    <a:pt x="49" y="5"/>
                  </a:lnTo>
                  <a:lnTo>
                    <a:pt x="51" y="5"/>
                  </a:lnTo>
                  <a:lnTo>
                    <a:pt x="51" y="5"/>
                  </a:lnTo>
                  <a:lnTo>
                    <a:pt x="51" y="5"/>
                  </a:lnTo>
                  <a:lnTo>
                    <a:pt x="52" y="5"/>
                  </a:lnTo>
                  <a:lnTo>
                    <a:pt x="52" y="5"/>
                  </a:lnTo>
                  <a:lnTo>
                    <a:pt x="52" y="5"/>
                  </a:lnTo>
                  <a:lnTo>
                    <a:pt x="52" y="3"/>
                  </a:lnTo>
                  <a:lnTo>
                    <a:pt x="54" y="5"/>
                  </a:lnTo>
                  <a:lnTo>
                    <a:pt x="55" y="3"/>
                  </a:lnTo>
                  <a:lnTo>
                    <a:pt x="57" y="3"/>
                  </a:lnTo>
                  <a:lnTo>
                    <a:pt x="59" y="3"/>
                  </a:lnTo>
                  <a:lnTo>
                    <a:pt x="59" y="3"/>
                  </a:lnTo>
                  <a:lnTo>
                    <a:pt x="59" y="1"/>
                  </a:lnTo>
                  <a:lnTo>
                    <a:pt x="60" y="1"/>
                  </a:lnTo>
                  <a:lnTo>
                    <a:pt x="6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22" name="Freeform 190"/>
            <p:cNvSpPr>
              <a:spLocks noEditPoints="1"/>
            </p:cNvSpPr>
            <p:nvPr/>
          </p:nvSpPr>
          <p:spPr bwMode="auto">
            <a:xfrm>
              <a:off x="5839065" y="4026079"/>
              <a:ext cx="337216" cy="270942"/>
            </a:xfrm>
            <a:custGeom>
              <a:avLst/>
              <a:gdLst>
                <a:gd name="T0" fmla="*/ 65 w 173"/>
                <a:gd name="T1" fmla="*/ 137 h 139"/>
                <a:gd name="T2" fmla="*/ 54 w 173"/>
                <a:gd name="T3" fmla="*/ 3 h 139"/>
                <a:gd name="T4" fmla="*/ 61 w 173"/>
                <a:gd name="T5" fmla="*/ 13 h 139"/>
                <a:gd name="T6" fmla="*/ 66 w 173"/>
                <a:gd name="T7" fmla="*/ 11 h 139"/>
                <a:gd name="T8" fmla="*/ 83 w 173"/>
                <a:gd name="T9" fmla="*/ 11 h 139"/>
                <a:gd name="T10" fmla="*/ 107 w 173"/>
                <a:gd name="T11" fmla="*/ 10 h 139"/>
                <a:gd name="T12" fmla="*/ 128 w 173"/>
                <a:gd name="T13" fmla="*/ 8 h 139"/>
                <a:gd name="T14" fmla="*/ 142 w 173"/>
                <a:gd name="T15" fmla="*/ 10 h 139"/>
                <a:gd name="T16" fmla="*/ 154 w 173"/>
                <a:gd name="T17" fmla="*/ 3 h 139"/>
                <a:gd name="T18" fmla="*/ 167 w 173"/>
                <a:gd name="T19" fmla="*/ 19 h 139"/>
                <a:gd name="T20" fmla="*/ 170 w 173"/>
                <a:gd name="T21" fmla="*/ 22 h 139"/>
                <a:gd name="T22" fmla="*/ 173 w 173"/>
                <a:gd name="T23" fmla="*/ 27 h 139"/>
                <a:gd name="T24" fmla="*/ 172 w 173"/>
                <a:gd name="T25" fmla="*/ 35 h 139"/>
                <a:gd name="T26" fmla="*/ 162 w 173"/>
                <a:gd name="T27" fmla="*/ 40 h 139"/>
                <a:gd name="T28" fmla="*/ 153 w 173"/>
                <a:gd name="T29" fmla="*/ 57 h 139"/>
                <a:gd name="T30" fmla="*/ 150 w 173"/>
                <a:gd name="T31" fmla="*/ 63 h 139"/>
                <a:gd name="T32" fmla="*/ 147 w 173"/>
                <a:gd name="T33" fmla="*/ 74 h 139"/>
                <a:gd name="T34" fmla="*/ 139 w 173"/>
                <a:gd name="T35" fmla="*/ 81 h 139"/>
                <a:gd name="T36" fmla="*/ 132 w 173"/>
                <a:gd name="T37" fmla="*/ 95 h 139"/>
                <a:gd name="T38" fmla="*/ 132 w 173"/>
                <a:gd name="T39" fmla="*/ 99 h 139"/>
                <a:gd name="T40" fmla="*/ 128 w 173"/>
                <a:gd name="T41" fmla="*/ 106 h 139"/>
                <a:gd name="T42" fmla="*/ 121 w 173"/>
                <a:gd name="T43" fmla="*/ 107 h 139"/>
                <a:gd name="T44" fmla="*/ 115 w 173"/>
                <a:gd name="T45" fmla="*/ 99 h 139"/>
                <a:gd name="T46" fmla="*/ 110 w 173"/>
                <a:gd name="T47" fmla="*/ 101 h 139"/>
                <a:gd name="T48" fmla="*/ 104 w 173"/>
                <a:gd name="T49" fmla="*/ 103 h 139"/>
                <a:gd name="T50" fmla="*/ 99 w 173"/>
                <a:gd name="T51" fmla="*/ 109 h 139"/>
                <a:gd name="T52" fmla="*/ 91 w 173"/>
                <a:gd name="T53" fmla="*/ 117 h 139"/>
                <a:gd name="T54" fmla="*/ 87 w 173"/>
                <a:gd name="T55" fmla="*/ 131 h 139"/>
                <a:gd name="T56" fmla="*/ 82 w 173"/>
                <a:gd name="T57" fmla="*/ 131 h 139"/>
                <a:gd name="T58" fmla="*/ 74 w 173"/>
                <a:gd name="T59" fmla="*/ 136 h 139"/>
                <a:gd name="T60" fmla="*/ 69 w 173"/>
                <a:gd name="T61" fmla="*/ 136 h 139"/>
                <a:gd name="T62" fmla="*/ 65 w 173"/>
                <a:gd name="T63" fmla="*/ 134 h 139"/>
                <a:gd name="T64" fmla="*/ 60 w 173"/>
                <a:gd name="T65" fmla="*/ 134 h 139"/>
                <a:gd name="T66" fmla="*/ 61 w 173"/>
                <a:gd name="T67" fmla="*/ 137 h 139"/>
                <a:gd name="T68" fmla="*/ 57 w 173"/>
                <a:gd name="T69" fmla="*/ 136 h 139"/>
                <a:gd name="T70" fmla="*/ 52 w 173"/>
                <a:gd name="T71" fmla="*/ 139 h 139"/>
                <a:gd name="T72" fmla="*/ 50 w 173"/>
                <a:gd name="T73" fmla="*/ 139 h 139"/>
                <a:gd name="T74" fmla="*/ 41 w 173"/>
                <a:gd name="T75" fmla="*/ 131 h 139"/>
                <a:gd name="T76" fmla="*/ 39 w 173"/>
                <a:gd name="T77" fmla="*/ 126 h 139"/>
                <a:gd name="T78" fmla="*/ 42 w 173"/>
                <a:gd name="T79" fmla="*/ 123 h 139"/>
                <a:gd name="T80" fmla="*/ 38 w 173"/>
                <a:gd name="T81" fmla="*/ 120 h 139"/>
                <a:gd name="T82" fmla="*/ 39 w 173"/>
                <a:gd name="T83" fmla="*/ 118 h 139"/>
                <a:gd name="T84" fmla="*/ 35 w 173"/>
                <a:gd name="T85" fmla="*/ 117 h 139"/>
                <a:gd name="T86" fmla="*/ 13 w 173"/>
                <a:gd name="T87" fmla="*/ 109 h 139"/>
                <a:gd name="T88" fmla="*/ 13 w 173"/>
                <a:gd name="T89" fmla="*/ 107 h 139"/>
                <a:gd name="T90" fmla="*/ 1 w 173"/>
                <a:gd name="T91" fmla="*/ 106 h 139"/>
                <a:gd name="T92" fmla="*/ 1 w 173"/>
                <a:gd name="T93" fmla="*/ 99 h 139"/>
                <a:gd name="T94" fmla="*/ 1 w 173"/>
                <a:gd name="T95" fmla="*/ 93 h 139"/>
                <a:gd name="T96" fmla="*/ 1 w 173"/>
                <a:gd name="T97" fmla="*/ 85 h 139"/>
                <a:gd name="T98" fmla="*/ 1 w 173"/>
                <a:gd name="T99" fmla="*/ 69 h 139"/>
                <a:gd name="T100" fmla="*/ 8 w 173"/>
                <a:gd name="T101" fmla="*/ 63 h 139"/>
                <a:gd name="T102" fmla="*/ 13 w 173"/>
                <a:gd name="T103" fmla="*/ 58 h 139"/>
                <a:gd name="T104" fmla="*/ 14 w 173"/>
                <a:gd name="T105" fmla="*/ 51 h 139"/>
                <a:gd name="T106" fmla="*/ 17 w 173"/>
                <a:gd name="T107" fmla="*/ 47 h 139"/>
                <a:gd name="T108" fmla="*/ 16 w 173"/>
                <a:gd name="T109" fmla="*/ 40 h 139"/>
                <a:gd name="T110" fmla="*/ 14 w 173"/>
                <a:gd name="T111" fmla="*/ 32 h 139"/>
                <a:gd name="T112" fmla="*/ 14 w 173"/>
                <a:gd name="T113" fmla="*/ 29 h 139"/>
                <a:gd name="T114" fmla="*/ 16 w 173"/>
                <a:gd name="T115" fmla="*/ 19 h 139"/>
                <a:gd name="T116" fmla="*/ 24 w 173"/>
                <a:gd name="T117" fmla="*/ 5 h 139"/>
                <a:gd name="T118" fmla="*/ 36 w 173"/>
                <a:gd name="T119" fmla="*/ 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3" h="139">
                  <a:moveTo>
                    <a:pt x="66" y="136"/>
                  </a:moveTo>
                  <a:lnTo>
                    <a:pt x="66" y="136"/>
                  </a:lnTo>
                  <a:lnTo>
                    <a:pt x="68" y="136"/>
                  </a:lnTo>
                  <a:lnTo>
                    <a:pt x="68" y="137"/>
                  </a:lnTo>
                  <a:lnTo>
                    <a:pt x="66" y="137"/>
                  </a:lnTo>
                  <a:lnTo>
                    <a:pt x="65" y="137"/>
                  </a:lnTo>
                  <a:lnTo>
                    <a:pt x="66" y="136"/>
                  </a:lnTo>
                  <a:close/>
                  <a:moveTo>
                    <a:pt x="41" y="0"/>
                  </a:moveTo>
                  <a:lnTo>
                    <a:pt x="46" y="2"/>
                  </a:lnTo>
                  <a:lnTo>
                    <a:pt x="50" y="3"/>
                  </a:lnTo>
                  <a:lnTo>
                    <a:pt x="52" y="3"/>
                  </a:lnTo>
                  <a:lnTo>
                    <a:pt x="54" y="3"/>
                  </a:lnTo>
                  <a:lnTo>
                    <a:pt x="54" y="3"/>
                  </a:lnTo>
                  <a:lnTo>
                    <a:pt x="57" y="6"/>
                  </a:lnTo>
                  <a:lnTo>
                    <a:pt x="57" y="6"/>
                  </a:lnTo>
                  <a:lnTo>
                    <a:pt x="58" y="8"/>
                  </a:lnTo>
                  <a:lnTo>
                    <a:pt x="60" y="11"/>
                  </a:lnTo>
                  <a:lnTo>
                    <a:pt x="61" y="13"/>
                  </a:lnTo>
                  <a:lnTo>
                    <a:pt x="61" y="13"/>
                  </a:lnTo>
                  <a:lnTo>
                    <a:pt x="63" y="13"/>
                  </a:lnTo>
                  <a:lnTo>
                    <a:pt x="63" y="13"/>
                  </a:lnTo>
                  <a:lnTo>
                    <a:pt x="65" y="13"/>
                  </a:lnTo>
                  <a:lnTo>
                    <a:pt x="66" y="11"/>
                  </a:lnTo>
                  <a:lnTo>
                    <a:pt x="66" y="11"/>
                  </a:lnTo>
                  <a:lnTo>
                    <a:pt x="68" y="11"/>
                  </a:lnTo>
                  <a:lnTo>
                    <a:pt x="74" y="8"/>
                  </a:lnTo>
                  <a:lnTo>
                    <a:pt x="76" y="8"/>
                  </a:lnTo>
                  <a:lnTo>
                    <a:pt x="77" y="8"/>
                  </a:lnTo>
                  <a:lnTo>
                    <a:pt x="79" y="8"/>
                  </a:lnTo>
                  <a:lnTo>
                    <a:pt x="83" y="11"/>
                  </a:lnTo>
                  <a:lnTo>
                    <a:pt x="88" y="14"/>
                  </a:lnTo>
                  <a:lnTo>
                    <a:pt x="91" y="14"/>
                  </a:lnTo>
                  <a:lnTo>
                    <a:pt x="95" y="16"/>
                  </a:lnTo>
                  <a:lnTo>
                    <a:pt x="101" y="16"/>
                  </a:lnTo>
                  <a:lnTo>
                    <a:pt x="106" y="11"/>
                  </a:lnTo>
                  <a:lnTo>
                    <a:pt x="107" y="10"/>
                  </a:lnTo>
                  <a:lnTo>
                    <a:pt x="109" y="10"/>
                  </a:lnTo>
                  <a:lnTo>
                    <a:pt x="110" y="8"/>
                  </a:lnTo>
                  <a:lnTo>
                    <a:pt x="113" y="8"/>
                  </a:lnTo>
                  <a:lnTo>
                    <a:pt x="120" y="8"/>
                  </a:lnTo>
                  <a:lnTo>
                    <a:pt x="126" y="8"/>
                  </a:lnTo>
                  <a:lnTo>
                    <a:pt x="128" y="8"/>
                  </a:lnTo>
                  <a:lnTo>
                    <a:pt x="129" y="8"/>
                  </a:lnTo>
                  <a:lnTo>
                    <a:pt x="136" y="10"/>
                  </a:lnTo>
                  <a:lnTo>
                    <a:pt x="137" y="11"/>
                  </a:lnTo>
                  <a:lnTo>
                    <a:pt x="140" y="11"/>
                  </a:lnTo>
                  <a:lnTo>
                    <a:pt x="142" y="11"/>
                  </a:lnTo>
                  <a:lnTo>
                    <a:pt x="142" y="10"/>
                  </a:lnTo>
                  <a:lnTo>
                    <a:pt x="145" y="8"/>
                  </a:lnTo>
                  <a:lnTo>
                    <a:pt x="147" y="6"/>
                  </a:lnTo>
                  <a:lnTo>
                    <a:pt x="148" y="6"/>
                  </a:lnTo>
                  <a:lnTo>
                    <a:pt x="150" y="5"/>
                  </a:lnTo>
                  <a:lnTo>
                    <a:pt x="153" y="5"/>
                  </a:lnTo>
                  <a:lnTo>
                    <a:pt x="154" y="3"/>
                  </a:lnTo>
                  <a:lnTo>
                    <a:pt x="156" y="3"/>
                  </a:lnTo>
                  <a:lnTo>
                    <a:pt x="159" y="2"/>
                  </a:lnTo>
                  <a:lnTo>
                    <a:pt x="161" y="5"/>
                  </a:lnTo>
                  <a:lnTo>
                    <a:pt x="164" y="10"/>
                  </a:lnTo>
                  <a:lnTo>
                    <a:pt x="165" y="11"/>
                  </a:lnTo>
                  <a:lnTo>
                    <a:pt x="167" y="19"/>
                  </a:lnTo>
                  <a:lnTo>
                    <a:pt x="167" y="19"/>
                  </a:lnTo>
                  <a:lnTo>
                    <a:pt x="167" y="21"/>
                  </a:lnTo>
                  <a:lnTo>
                    <a:pt x="167" y="21"/>
                  </a:lnTo>
                  <a:lnTo>
                    <a:pt x="167" y="22"/>
                  </a:lnTo>
                  <a:lnTo>
                    <a:pt x="169" y="22"/>
                  </a:lnTo>
                  <a:lnTo>
                    <a:pt x="170" y="22"/>
                  </a:lnTo>
                  <a:lnTo>
                    <a:pt x="172" y="22"/>
                  </a:lnTo>
                  <a:lnTo>
                    <a:pt x="172" y="24"/>
                  </a:lnTo>
                  <a:lnTo>
                    <a:pt x="173" y="24"/>
                  </a:lnTo>
                  <a:lnTo>
                    <a:pt x="173" y="25"/>
                  </a:lnTo>
                  <a:lnTo>
                    <a:pt x="173" y="25"/>
                  </a:lnTo>
                  <a:lnTo>
                    <a:pt x="173" y="27"/>
                  </a:lnTo>
                  <a:lnTo>
                    <a:pt x="173" y="30"/>
                  </a:lnTo>
                  <a:lnTo>
                    <a:pt x="172" y="32"/>
                  </a:lnTo>
                  <a:lnTo>
                    <a:pt x="172" y="33"/>
                  </a:lnTo>
                  <a:lnTo>
                    <a:pt x="172" y="35"/>
                  </a:lnTo>
                  <a:lnTo>
                    <a:pt x="172" y="35"/>
                  </a:lnTo>
                  <a:lnTo>
                    <a:pt x="172" y="35"/>
                  </a:lnTo>
                  <a:lnTo>
                    <a:pt x="170" y="36"/>
                  </a:lnTo>
                  <a:lnTo>
                    <a:pt x="167" y="38"/>
                  </a:lnTo>
                  <a:lnTo>
                    <a:pt x="165" y="38"/>
                  </a:lnTo>
                  <a:lnTo>
                    <a:pt x="165" y="38"/>
                  </a:lnTo>
                  <a:lnTo>
                    <a:pt x="164" y="40"/>
                  </a:lnTo>
                  <a:lnTo>
                    <a:pt x="162" y="40"/>
                  </a:lnTo>
                  <a:lnTo>
                    <a:pt x="159" y="44"/>
                  </a:lnTo>
                  <a:lnTo>
                    <a:pt x="158" y="47"/>
                  </a:lnTo>
                  <a:lnTo>
                    <a:pt x="156" y="51"/>
                  </a:lnTo>
                  <a:lnTo>
                    <a:pt x="156" y="54"/>
                  </a:lnTo>
                  <a:lnTo>
                    <a:pt x="153" y="55"/>
                  </a:lnTo>
                  <a:lnTo>
                    <a:pt x="153" y="57"/>
                  </a:lnTo>
                  <a:lnTo>
                    <a:pt x="153" y="57"/>
                  </a:lnTo>
                  <a:lnTo>
                    <a:pt x="153" y="58"/>
                  </a:lnTo>
                  <a:lnTo>
                    <a:pt x="153" y="62"/>
                  </a:lnTo>
                  <a:lnTo>
                    <a:pt x="153" y="63"/>
                  </a:lnTo>
                  <a:lnTo>
                    <a:pt x="153" y="63"/>
                  </a:lnTo>
                  <a:lnTo>
                    <a:pt x="150" y="63"/>
                  </a:lnTo>
                  <a:lnTo>
                    <a:pt x="148" y="65"/>
                  </a:lnTo>
                  <a:lnTo>
                    <a:pt x="148" y="66"/>
                  </a:lnTo>
                  <a:lnTo>
                    <a:pt x="148" y="68"/>
                  </a:lnTo>
                  <a:lnTo>
                    <a:pt x="147" y="71"/>
                  </a:lnTo>
                  <a:lnTo>
                    <a:pt x="147" y="73"/>
                  </a:lnTo>
                  <a:lnTo>
                    <a:pt x="147" y="74"/>
                  </a:lnTo>
                  <a:lnTo>
                    <a:pt x="147" y="74"/>
                  </a:lnTo>
                  <a:lnTo>
                    <a:pt x="145" y="76"/>
                  </a:lnTo>
                  <a:lnTo>
                    <a:pt x="143" y="76"/>
                  </a:lnTo>
                  <a:lnTo>
                    <a:pt x="142" y="77"/>
                  </a:lnTo>
                  <a:lnTo>
                    <a:pt x="140" y="79"/>
                  </a:lnTo>
                  <a:lnTo>
                    <a:pt x="139" y="81"/>
                  </a:lnTo>
                  <a:lnTo>
                    <a:pt x="139" y="82"/>
                  </a:lnTo>
                  <a:lnTo>
                    <a:pt x="137" y="87"/>
                  </a:lnTo>
                  <a:lnTo>
                    <a:pt x="136" y="90"/>
                  </a:lnTo>
                  <a:lnTo>
                    <a:pt x="136" y="90"/>
                  </a:lnTo>
                  <a:lnTo>
                    <a:pt x="136" y="92"/>
                  </a:lnTo>
                  <a:lnTo>
                    <a:pt x="132" y="95"/>
                  </a:lnTo>
                  <a:lnTo>
                    <a:pt x="132" y="95"/>
                  </a:lnTo>
                  <a:lnTo>
                    <a:pt x="132" y="96"/>
                  </a:lnTo>
                  <a:lnTo>
                    <a:pt x="132" y="96"/>
                  </a:lnTo>
                  <a:lnTo>
                    <a:pt x="132" y="98"/>
                  </a:lnTo>
                  <a:lnTo>
                    <a:pt x="134" y="98"/>
                  </a:lnTo>
                  <a:lnTo>
                    <a:pt x="132" y="99"/>
                  </a:lnTo>
                  <a:lnTo>
                    <a:pt x="129" y="101"/>
                  </a:lnTo>
                  <a:lnTo>
                    <a:pt x="129" y="101"/>
                  </a:lnTo>
                  <a:lnTo>
                    <a:pt x="129" y="103"/>
                  </a:lnTo>
                  <a:lnTo>
                    <a:pt x="129" y="104"/>
                  </a:lnTo>
                  <a:lnTo>
                    <a:pt x="128" y="104"/>
                  </a:lnTo>
                  <a:lnTo>
                    <a:pt x="128" y="106"/>
                  </a:lnTo>
                  <a:lnTo>
                    <a:pt x="126" y="106"/>
                  </a:lnTo>
                  <a:lnTo>
                    <a:pt x="126" y="107"/>
                  </a:lnTo>
                  <a:lnTo>
                    <a:pt x="124" y="107"/>
                  </a:lnTo>
                  <a:lnTo>
                    <a:pt x="123" y="107"/>
                  </a:lnTo>
                  <a:lnTo>
                    <a:pt x="123" y="107"/>
                  </a:lnTo>
                  <a:lnTo>
                    <a:pt x="121" y="107"/>
                  </a:lnTo>
                  <a:lnTo>
                    <a:pt x="121" y="104"/>
                  </a:lnTo>
                  <a:lnTo>
                    <a:pt x="121" y="104"/>
                  </a:lnTo>
                  <a:lnTo>
                    <a:pt x="120" y="103"/>
                  </a:lnTo>
                  <a:lnTo>
                    <a:pt x="118" y="101"/>
                  </a:lnTo>
                  <a:lnTo>
                    <a:pt x="117" y="99"/>
                  </a:lnTo>
                  <a:lnTo>
                    <a:pt x="115" y="99"/>
                  </a:lnTo>
                  <a:lnTo>
                    <a:pt x="115" y="99"/>
                  </a:lnTo>
                  <a:lnTo>
                    <a:pt x="115" y="99"/>
                  </a:lnTo>
                  <a:lnTo>
                    <a:pt x="113" y="101"/>
                  </a:lnTo>
                  <a:lnTo>
                    <a:pt x="113" y="101"/>
                  </a:lnTo>
                  <a:lnTo>
                    <a:pt x="112" y="101"/>
                  </a:lnTo>
                  <a:lnTo>
                    <a:pt x="110" y="101"/>
                  </a:lnTo>
                  <a:lnTo>
                    <a:pt x="109" y="101"/>
                  </a:lnTo>
                  <a:lnTo>
                    <a:pt x="109" y="101"/>
                  </a:lnTo>
                  <a:lnTo>
                    <a:pt x="109" y="101"/>
                  </a:lnTo>
                  <a:lnTo>
                    <a:pt x="109" y="99"/>
                  </a:lnTo>
                  <a:lnTo>
                    <a:pt x="107" y="101"/>
                  </a:lnTo>
                  <a:lnTo>
                    <a:pt x="104" y="103"/>
                  </a:lnTo>
                  <a:lnTo>
                    <a:pt x="104" y="103"/>
                  </a:lnTo>
                  <a:lnTo>
                    <a:pt x="102" y="103"/>
                  </a:lnTo>
                  <a:lnTo>
                    <a:pt x="102" y="104"/>
                  </a:lnTo>
                  <a:lnTo>
                    <a:pt x="101" y="106"/>
                  </a:lnTo>
                  <a:lnTo>
                    <a:pt x="101" y="107"/>
                  </a:lnTo>
                  <a:lnTo>
                    <a:pt x="99" y="109"/>
                  </a:lnTo>
                  <a:lnTo>
                    <a:pt x="98" y="109"/>
                  </a:lnTo>
                  <a:lnTo>
                    <a:pt x="98" y="109"/>
                  </a:lnTo>
                  <a:lnTo>
                    <a:pt x="95" y="112"/>
                  </a:lnTo>
                  <a:lnTo>
                    <a:pt x="93" y="114"/>
                  </a:lnTo>
                  <a:lnTo>
                    <a:pt x="91" y="115"/>
                  </a:lnTo>
                  <a:lnTo>
                    <a:pt x="91" y="117"/>
                  </a:lnTo>
                  <a:lnTo>
                    <a:pt x="90" y="120"/>
                  </a:lnTo>
                  <a:lnTo>
                    <a:pt x="90" y="121"/>
                  </a:lnTo>
                  <a:lnTo>
                    <a:pt x="88" y="126"/>
                  </a:lnTo>
                  <a:lnTo>
                    <a:pt x="88" y="128"/>
                  </a:lnTo>
                  <a:lnTo>
                    <a:pt x="87" y="129"/>
                  </a:lnTo>
                  <a:lnTo>
                    <a:pt x="87" y="131"/>
                  </a:lnTo>
                  <a:lnTo>
                    <a:pt x="85" y="133"/>
                  </a:lnTo>
                  <a:lnTo>
                    <a:pt x="85" y="133"/>
                  </a:lnTo>
                  <a:lnTo>
                    <a:pt x="85" y="133"/>
                  </a:lnTo>
                  <a:lnTo>
                    <a:pt x="83" y="133"/>
                  </a:lnTo>
                  <a:lnTo>
                    <a:pt x="83" y="131"/>
                  </a:lnTo>
                  <a:lnTo>
                    <a:pt x="82" y="131"/>
                  </a:lnTo>
                  <a:lnTo>
                    <a:pt x="80" y="129"/>
                  </a:lnTo>
                  <a:lnTo>
                    <a:pt x="80" y="129"/>
                  </a:lnTo>
                  <a:lnTo>
                    <a:pt x="82" y="134"/>
                  </a:lnTo>
                  <a:lnTo>
                    <a:pt x="82" y="136"/>
                  </a:lnTo>
                  <a:lnTo>
                    <a:pt x="77" y="136"/>
                  </a:lnTo>
                  <a:lnTo>
                    <a:pt x="74" y="136"/>
                  </a:lnTo>
                  <a:lnTo>
                    <a:pt x="72" y="136"/>
                  </a:lnTo>
                  <a:lnTo>
                    <a:pt x="71" y="134"/>
                  </a:lnTo>
                  <a:lnTo>
                    <a:pt x="71" y="134"/>
                  </a:lnTo>
                  <a:lnTo>
                    <a:pt x="71" y="134"/>
                  </a:lnTo>
                  <a:lnTo>
                    <a:pt x="71" y="134"/>
                  </a:lnTo>
                  <a:lnTo>
                    <a:pt x="69" y="136"/>
                  </a:lnTo>
                  <a:lnTo>
                    <a:pt x="68" y="136"/>
                  </a:lnTo>
                  <a:lnTo>
                    <a:pt x="66" y="134"/>
                  </a:lnTo>
                  <a:lnTo>
                    <a:pt x="65" y="133"/>
                  </a:lnTo>
                  <a:lnTo>
                    <a:pt x="65" y="133"/>
                  </a:lnTo>
                  <a:lnTo>
                    <a:pt x="65" y="133"/>
                  </a:lnTo>
                  <a:lnTo>
                    <a:pt x="65" y="134"/>
                  </a:lnTo>
                  <a:lnTo>
                    <a:pt x="65" y="136"/>
                  </a:lnTo>
                  <a:lnTo>
                    <a:pt x="63" y="137"/>
                  </a:lnTo>
                  <a:lnTo>
                    <a:pt x="61" y="137"/>
                  </a:lnTo>
                  <a:lnTo>
                    <a:pt x="61" y="137"/>
                  </a:lnTo>
                  <a:lnTo>
                    <a:pt x="60" y="136"/>
                  </a:lnTo>
                  <a:lnTo>
                    <a:pt x="60" y="134"/>
                  </a:lnTo>
                  <a:lnTo>
                    <a:pt x="60" y="133"/>
                  </a:lnTo>
                  <a:lnTo>
                    <a:pt x="60" y="133"/>
                  </a:lnTo>
                  <a:lnTo>
                    <a:pt x="60" y="134"/>
                  </a:lnTo>
                  <a:lnTo>
                    <a:pt x="60" y="134"/>
                  </a:lnTo>
                  <a:lnTo>
                    <a:pt x="60" y="136"/>
                  </a:lnTo>
                  <a:lnTo>
                    <a:pt x="61" y="137"/>
                  </a:lnTo>
                  <a:lnTo>
                    <a:pt x="60" y="137"/>
                  </a:lnTo>
                  <a:lnTo>
                    <a:pt x="58" y="137"/>
                  </a:lnTo>
                  <a:lnTo>
                    <a:pt x="58" y="139"/>
                  </a:lnTo>
                  <a:lnTo>
                    <a:pt x="57" y="137"/>
                  </a:lnTo>
                  <a:lnTo>
                    <a:pt x="57" y="136"/>
                  </a:lnTo>
                  <a:lnTo>
                    <a:pt x="57" y="136"/>
                  </a:lnTo>
                  <a:lnTo>
                    <a:pt x="57" y="137"/>
                  </a:lnTo>
                  <a:lnTo>
                    <a:pt x="55" y="139"/>
                  </a:lnTo>
                  <a:lnTo>
                    <a:pt x="55" y="139"/>
                  </a:lnTo>
                  <a:lnTo>
                    <a:pt x="54" y="139"/>
                  </a:lnTo>
                  <a:lnTo>
                    <a:pt x="52" y="139"/>
                  </a:lnTo>
                  <a:lnTo>
                    <a:pt x="52" y="139"/>
                  </a:lnTo>
                  <a:lnTo>
                    <a:pt x="52" y="137"/>
                  </a:lnTo>
                  <a:lnTo>
                    <a:pt x="52" y="137"/>
                  </a:lnTo>
                  <a:lnTo>
                    <a:pt x="52" y="137"/>
                  </a:lnTo>
                  <a:lnTo>
                    <a:pt x="52" y="139"/>
                  </a:lnTo>
                  <a:lnTo>
                    <a:pt x="50" y="139"/>
                  </a:lnTo>
                  <a:lnTo>
                    <a:pt x="50" y="139"/>
                  </a:lnTo>
                  <a:lnTo>
                    <a:pt x="49" y="139"/>
                  </a:lnTo>
                  <a:lnTo>
                    <a:pt x="47" y="137"/>
                  </a:lnTo>
                  <a:lnTo>
                    <a:pt x="46" y="136"/>
                  </a:lnTo>
                  <a:lnTo>
                    <a:pt x="42" y="134"/>
                  </a:lnTo>
                  <a:lnTo>
                    <a:pt x="42" y="133"/>
                  </a:lnTo>
                  <a:lnTo>
                    <a:pt x="41" y="131"/>
                  </a:lnTo>
                  <a:lnTo>
                    <a:pt x="41" y="129"/>
                  </a:lnTo>
                  <a:lnTo>
                    <a:pt x="39" y="126"/>
                  </a:lnTo>
                  <a:lnTo>
                    <a:pt x="39" y="126"/>
                  </a:lnTo>
                  <a:lnTo>
                    <a:pt x="41" y="126"/>
                  </a:lnTo>
                  <a:lnTo>
                    <a:pt x="41" y="126"/>
                  </a:lnTo>
                  <a:lnTo>
                    <a:pt x="39" y="126"/>
                  </a:lnTo>
                  <a:lnTo>
                    <a:pt x="39" y="126"/>
                  </a:lnTo>
                  <a:lnTo>
                    <a:pt x="39" y="125"/>
                  </a:lnTo>
                  <a:lnTo>
                    <a:pt x="39" y="123"/>
                  </a:lnTo>
                  <a:lnTo>
                    <a:pt x="41" y="123"/>
                  </a:lnTo>
                  <a:lnTo>
                    <a:pt x="41" y="123"/>
                  </a:lnTo>
                  <a:lnTo>
                    <a:pt x="42" y="123"/>
                  </a:lnTo>
                  <a:lnTo>
                    <a:pt x="42" y="121"/>
                  </a:lnTo>
                  <a:lnTo>
                    <a:pt x="39" y="123"/>
                  </a:lnTo>
                  <a:lnTo>
                    <a:pt x="38" y="121"/>
                  </a:lnTo>
                  <a:lnTo>
                    <a:pt x="36" y="121"/>
                  </a:lnTo>
                  <a:lnTo>
                    <a:pt x="38" y="120"/>
                  </a:lnTo>
                  <a:lnTo>
                    <a:pt x="38" y="120"/>
                  </a:lnTo>
                  <a:lnTo>
                    <a:pt x="39" y="120"/>
                  </a:lnTo>
                  <a:lnTo>
                    <a:pt x="41" y="120"/>
                  </a:lnTo>
                  <a:lnTo>
                    <a:pt x="39" y="120"/>
                  </a:lnTo>
                  <a:lnTo>
                    <a:pt x="39" y="120"/>
                  </a:lnTo>
                  <a:lnTo>
                    <a:pt x="39" y="120"/>
                  </a:lnTo>
                  <a:lnTo>
                    <a:pt x="39" y="118"/>
                  </a:lnTo>
                  <a:lnTo>
                    <a:pt x="38" y="118"/>
                  </a:lnTo>
                  <a:lnTo>
                    <a:pt x="38" y="120"/>
                  </a:lnTo>
                  <a:lnTo>
                    <a:pt x="36" y="120"/>
                  </a:lnTo>
                  <a:lnTo>
                    <a:pt x="36" y="120"/>
                  </a:lnTo>
                  <a:lnTo>
                    <a:pt x="36" y="118"/>
                  </a:lnTo>
                  <a:lnTo>
                    <a:pt x="35" y="117"/>
                  </a:lnTo>
                  <a:lnTo>
                    <a:pt x="35" y="117"/>
                  </a:lnTo>
                  <a:lnTo>
                    <a:pt x="31" y="114"/>
                  </a:lnTo>
                  <a:lnTo>
                    <a:pt x="28" y="110"/>
                  </a:lnTo>
                  <a:lnTo>
                    <a:pt x="25" y="109"/>
                  </a:lnTo>
                  <a:lnTo>
                    <a:pt x="22" y="109"/>
                  </a:lnTo>
                  <a:lnTo>
                    <a:pt x="13" y="109"/>
                  </a:lnTo>
                  <a:lnTo>
                    <a:pt x="11" y="107"/>
                  </a:lnTo>
                  <a:lnTo>
                    <a:pt x="13" y="107"/>
                  </a:lnTo>
                  <a:lnTo>
                    <a:pt x="13" y="107"/>
                  </a:lnTo>
                  <a:lnTo>
                    <a:pt x="16" y="106"/>
                  </a:lnTo>
                  <a:lnTo>
                    <a:pt x="16" y="106"/>
                  </a:lnTo>
                  <a:lnTo>
                    <a:pt x="13" y="107"/>
                  </a:lnTo>
                  <a:lnTo>
                    <a:pt x="11" y="107"/>
                  </a:lnTo>
                  <a:lnTo>
                    <a:pt x="9" y="109"/>
                  </a:lnTo>
                  <a:lnTo>
                    <a:pt x="1" y="109"/>
                  </a:lnTo>
                  <a:lnTo>
                    <a:pt x="1" y="109"/>
                  </a:lnTo>
                  <a:lnTo>
                    <a:pt x="1" y="107"/>
                  </a:lnTo>
                  <a:lnTo>
                    <a:pt x="1" y="106"/>
                  </a:lnTo>
                  <a:lnTo>
                    <a:pt x="1" y="104"/>
                  </a:lnTo>
                  <a:lnTo>
                    <a:pt x="1" y="104"/>
                  </a:lnTo>
                  <a:lnTo>
                    <a:pt x="1" y="103"/>
                  </a:lnTo>
                  <a:lnTo>
                    <a:pt x="1" y="103"/>
                  </a:lnTo>
                  <a:lnTo>
                    <a:pt x="1" y="99"/>
                  </a:lnTo>
                  <a:lnTo>
                    <a:pt x="1" y="99"/>
                  </a:lnTo>
                  <a:lnTo>
                    <a:pt x="1" y="99"/>
                  </a:lnTo>
                  <a:lnTo>
                    <a:pt x="1" y="98"/>
                  </a:lnTo>
                  <a:lnTo>
                    <a:pt x="1" y="95"/>
                  </a:lnTo>
                  <a:lnTo>
                    <a:pt x="1" y="93"/>
                  </a:lnTo>
                  <a:lnTo>
                    <a:pt x="1" y="93"/>
                  </a:lnTo>
                  <a:lnTo>
                    <a:pt x="1" y="93"/>
                  </a:lnTo>
                  <a:lnTo>
                    <a:pt x="1" y="92"/>
                  </a:lnTo>
                  <a:lnTo>
                    <a:pt x="1" y="92"/>
                  </a:lnTo>
                  <a:lnTo>
                    <a:pt x="1" y="90"/>
                  </a:lnTo>
                  <a:lnTo>
                    <a:pt x="1" y="88"/>
                  </a:lnTo>
                  <a:lnTo>
                    <a:pt x="0" y="87"/>
                  </a:lnTo>
                  <a:lnTo>
                    <a:pt x="1" y="85"/>
                  </a:lnTo>
                  <a:lnTo>
                    <a:pt x="1" y="82"/>
                  </a:lnTo>
                  <a:lnTo>
                    <a:pt x="1" y="81"/>
                  </a:lnTo>
                  <a:lnTo>
                    <a:pt x="1" y="79"/>
                  </a:lnTo>
                  <a:lnTo>
                    <a:pt x="1" y="76"/>
                  </a:lnTo>
                  <a:lnTo>
                    <a:pt x="1" y="74"/>
                  </a:lnTo>
                  <a:lnTo>
                    <a:pt x="1" y="69"/>
                  </a:lnTo>
                  <a:lnTo>
                    <a:pt x="3" y="69"/>
                  </a:lnTo>
                  <a:lnTo>
                    <a:pt x="6" y="69"/>
                  </a:lnTo>
                  <a:lnTo>
                    <a:pt x="6" y="68"/>
                  </a:lnTo>
                  <a:lnTo>
                    <a:pt x="8" y="66"/>
                  </a:lnTo>
                  <a:lnTo>
                    <a:pt x="8" y="65"/>
                  </a:lnTo>
                  <a:lnTo>
                    <a:pt x="8" y="63"/>
                  </a:lnTo>
                  <a:lnTo>
                    <a:pt x="8" y="63"/>
                  </a:lnTo>
                  <a:lnTo>
                    <a:pt x="9" y="62"/>
                  </a:lnTo>
                  <a:lnTo>
                    <a:pt x="9" y="60"/>
                  </a:lnTo>
                  <a:lnTo>
                    <a:pt x="11" y="58"/>
                  </a:lnTo>
                  <a:lnTo>
                    <a:pt x="11" y="58"/>
                  </a:lnTo>
                  <a:lnTo>
                    <a:pt x="13" y="58"/>
                  </a:lnTo>
                  <a:lnTo>
                    <a:pt x="13" y="58"/>
                  </a:lnTo>
                  <a:lnTo>
                    <a:pt x="14" y="57"/>
                  </a:lnTo>
                  <a:lnTo>
                    <a:pt x="14" y="54"/>
                  </a:lnTo>
                  <a:lnTo>
                    <a:pt x="14" y="52"/>
                  </a:lnTo>
                  <a:lnTo>
                    <a:pt x="14" y="52"/>
                  </a:lnTo>
                  <a:lnTo>
                    <a:pt x="14" y="51"/>
                  </a:lnTo>
                  <a:lnTo>
                    <a:pt x="14" y="51"/>
                  </a:lnTo>
                  <a:lnTo>
                    <a:pt x="16" y="51"/>
                  </a:lnTo>
                  <a:lnTo>
                    <a:pt x="16" y="51"/>
                  </a:lnTo>
                  <a:lnTo>
                    <a:pt x="16" y="51"/>
                  </a:lnTo>
                  <a:lnTo>
                    <a:pt x="16" y="51"/>
                  </a:lnTo>
                  <a:lnTo>
                    <a:pt x="17" y="47"/>
                  </a:lnTo>
                  <a:lnTo>
                    <a:pt x="17" y="47"/>
                  </a:lnTo>
                  <a:lnTo>
                    <a:pt x="16" y="46"/>
                  </a:lnTo>
                  <a:lnTo>
                    <a:pt x="16" y="44"/>
                  </a:lnTo>
                  <a:lnTo>
                    <a:pt x="16" y="43"/>
                  </a:lnTo>
                  <a:lnTo>
                    <a:pt x="16" y="41"/>
                  </a:lnTo>
                  <a:lnTo>
                    <a:pt x="16" y="40"/>
                  </a:lnTo>
                  <a:lnTo>
                    <a:pt x="14" y="40"/>
                  </a:lnTo>
                  <a:lnTo>
                    <a:pt x="14" y="40"/>
                  </a:lnTo>
                  <a:lnTo>
                    <a:pt x="13" y="36"/>
                  </a:lnTo>
                  <a:lnTo>
                    <a:pt x="13" y="35"/>
                  </a:lnTo>
                  <a:lnTo>
                    <a:pt x="13" y="33"/>
                  </a:lnTo>
                  <a:lnTo>
                    <a:pt x="14" y="32"/>
                  </a:lnTo>
                  <a:lnTo>
                    <a:pt x="14" y="32"/>
                  </a:lnTo>
                  <a:lnTo>
                    <a:pt x="14" y="30"/>
                  </a:lnTo>
                  <a:lnTo>
                    <a:pt x="14" y="30"/>
                  </a:lnTo>
                  <a:lnTo>
                    <a:pt x="14" y="30"/>
                  </a:lnTo>
                  <a:lnTo>
                    <a:pt x="14" y="29"/>
                  </a:lnTo>
                  <a:lnTo>
                    <a:pt x="14" y="29"/>
                  </a:lnTo>
                  <a:lnTo>
                    <a:pt x="14" y="29"/>
                  </a:lnTo>
                  <a:lnTo>
                    <a:pt x="14" y="27"/>
                  </a:lnTo>
                  <a:lnTo>
                    <a:pt x="14" y="24"/>
                  </a:lnTo>
                  <a:lnTo>
                    <a:pt x="14" y="22"/>
                  </a:lnTo>
                  <a:lnTo>
                    <a:pt x="14" y="19"/>
                  </a:lnTo>
                  <a:lnTo>
                    <a:pt x="16" y="19"/>
                  </a:lnTo>
                  <a:lnTo>
                    <a:pt x="19" y="16"/>
                  </a:lnTo>
                  <a:lnTo>
                    <a:pt x="20" y="14"/>
                  </a:lnTo>
                  <a:lnTo>
                    <a:pt x="20" y="11"/>
                  </a:lnTo>
                  <a:lnTo>
                    <a:pt x="22" y="6"/>
                  </a:lnTo>
                  <a:lnTo>
                    <a:pt x="22" y="6"/>
                  </a:lnTo>
                  <a:lnTo>
                    <a:pt x="24" y="5"/>
                  </a:lnTo>
                  <a:lnTo>
                    <a:pt x="25" y="3"/>
                  </a:lnTo>
                  <a:lnTo>
                    <a:pt x="28" y="2"/>
                  </a:lnTo>
                  <a:lnTo>
                    <a:pt x="30" y="2"/>
                  </a:lnTo>
                  <a:lnTo>
                    <a:pt x="31" y="2"/>
                  </a:lnTo>
                  <a:lnTo>
                    <a:pt x="33" y="2"/>
                  </a:lnTo>
                  <a:lnTo>
                    <a:pt x="36" y="2"/>
                  </a:lnTo>
                  <a:lnTo>
                    <a:pt x="38" y="2"/>
                  </a:lnTo>
                  <a:lnTo>
                    <a:pt x="39" y="0"/>
                  </a:lnTo>
                  <a:lnTo>
                    <a:pt x="39" y="0"/>
                  </a:lnTo>
                  <a:lnTo>
                    <a:pt x="4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23" name="Freeform 191"/>
            <p:cNvSpPr>
              <a:spLocks/>
            </p:cNvSpPr>
            <p:nvPr/>
          </p:nvSpPr>
          <p:spPr bwMode="auto">
            <a:xfrm>
              <a:off x="10495754" y="5252138"/>
              <a:ext cx="1950" cy="1950"/>
            </a:xfrm>
            <a:custGeom>
              <a:avLst/>
              <a:gdLst>
                <a:gd name="T0" fmla="*/ 0 w 1"/>
                <a:gd name="T1" fmla="*/ 0 h 1"/>
                <a:gd name="T2" fmla="*/ 0 w 1"/>
                <a:gd name="T3" fmla="*/ 0 h 1"/>
                <a:gd name="T4" fmla="*/ 1 w 1"/>
                <a:gd name="T5" fmla="*/ 0 h 1"/>
                <a:gd name="T6" fmla="*/ 1 w 1"/>
                <a:gd name="T7" fmla="*/ 0 h 1"/>
                <a:gd name="T8" fmla="*/ 1 w 1"/>
                <a:gd name="T9" fmla="*/ 0 h 1"/>
                <a:gd name="T10" fmla="*/ 1 w 1"/>
                <a:gd name="T11" fmla="*/ 0 h 1"/>
                <a:gd name="T12" fmla="*/ 1 w 1"/>
                <a:gd name="T13" fmla="*/ 1 h 1"/>
                <a:gd name="T14" fmla="*/ 1 w 1"/>
                <a:gd name="T15" fmla="*/ 1 h 1"/>
                <a:gd name="T16" fmla="*/ 1 w 1"/>
                <a:gd name="T17" fmla="*/ 1 h 1"/>
                <a:gd name="T18" fmla="*/ 1 w 1"/>
                <a:gd name="T19" fmla="*/ 1 h 1"/>
                <a:gd name="T20" fmla="*/ 1 w 1"/>
                <a:gd name="T21" fmla="*/ 1 h 1"/>
                <a:gd name="T22" fmla="*/ 1 w 1"/>
                <a:gd name="T23" fmla="*/ 1 h 1"/>
                <a:gd name="T24" fmla="*/ 1 w 1"/>
                <a:gd name="T25" fmla="*/ 1 h 1"/>
                <a:gd name="T26" fmla="*/ 0 w 1"/>
                <a:gd name="T27" fmla="*/ 1 h 1"/>
                <a:gd name="T28" fmla="*/ 0 w 1"/>
                <a:gd name="T29" fmla="*/ 1 h 1"/>
                <a:gd name="T30" fmla="*/ 0 w 1"/>
                <a:gd name="T31" fmla="*/ 1 h 1"/>
                <a:gd name="T32" fmla="*/ 0 w 1"/>
                <a:gd name="T33" fmla="*/ 1 h 1"/>
                <a:gd name="T34" fmla="*/ 0 w 1"/>
                <a:gd name="T35" fmla="*/ 1 h 1"/>
                <a:gd name="T36" fmla="*/ 0 w 1"/>
                <a:gd name="T37" fmla="*/ 0 h 1"/>
                <a:gd name="T38" fmla="*/ 0 w 1"/>
                <a:gd name="T39" fmla="*/ 0 h 1"/>
                <a:gd name="T40" fmla="*/ 0 w 1"/>
                <a:gd name="T41" fmla="*/ 0 h 1"/>
                <a:gd name="T42" fmla="*/ 0 w 1"/>
                <a:gd name="T43" fmla="*/ 0 h 1"/>
                <a:gd name="T44" fmla="*/ 0 w 1"/>
                <a:gd name="T45" fmla="*/ 0 h 1"/>
                <a:gd name="T46" fmla="*/ 0 w 1"/>
                <a:gd name="T47" fmla="*/ 0 h 1"/>
                <a:gd name="T48" fmla="*/ 0 w 1"/>
                <a:gd name="T49" fmla="*/ 0 h 1"/>
                <a:gd name="T50" fmla="*/ 0 w 1"/>
                <a:gd name="T5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 h="1">
                  <a:moveTo>
                    <a:pt x="0" y="0"/>
                  </a:moveTo>
                  <a:lnTo>
                    <a:pt x="0" y="0"/>
                  </a:lnTo>
                  <a:lnTo>
                    <a:pt x="1" y="0"/>
                  </a:lnTo>
                  <a:lnTo>
                    <a:pt x="1" y="0"/>
                  </a:lnTo>
                  <a:lnTo>
                    <a:pt x="1" y="0"/>
                  </a:lnTo>
                  <a:lnTo>
                    <a:pt x="1" y="0"/>
                  </a:lnTo>
                  <a:lnTo>
                    <a:pt x="1" y="1"/>
                  </a:lnTo>
                  <a:lnTo>
                    <a:pt x="1" y="1"/>
                  </a:lnTo>
                  <a:lnTo>
                    <a:pt x="1" y="1"/>
                  </a:lnTo>
                  <a:lnTo>
                    <a:pt x="1" y="1"/>
                  </a:lnTo>
                  <a:lnTo>
                    <a:pt x="1" y="1"/>
                  </a:lnTo>
                  <a:lnTo>
                    <a:pt x="1" y="1"/>
                  </a:lnTo>
                  <a:lnTo>
                    <a:pt x="1" y="1"/>
                  </a:lnTo>
                  <a:lnTo>
                    <a:pt x="0" y="1"/>
                  </a:lnTo>
                  <a:lnTo>
                    <a:pt x="0" y="1"/>
                  </a:lnTo>
                  <a:lnTo>
                    <a:pt x="0" y="1"/>
                  </a:lnTo>
                  <a:lnTo>
                    <a:pt x="0" y="1"/>
                  </a:lnTo>
                  <a:lnTo>
                    <a:pt x="0" y="1"/>
                  </a:lnTo>
                  <a:lnTo>
                    <a:pt x="0" y="0"/>
                  </a:lnTo>
                  <a:lnTo>
                    <a:pt x="0" y="0"/>
                  </a:lnTo>
                  <a:lnTo>
                    <a:pt x="0" y="0"/>
                  </a:lnTo>
                  <a:lnTo>
                    <a:pt x="0" y="0"/>
                  </a:lnTo>
                  <a:lnTo>
                    <a:pt x="0" y="0"/>
                  </a:lnTo>
                  <a:lnTo>
                    <a:pt x="0" y="0"/>
                  </a:lnTo>
                  <a:lnTo>
                    <a:pt x="0" y="0"/>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24" name="Freeform 192"/>
            <p:cNvSpPr>
              <a:spLocks/>
            </p:cNvSpPr>
            <p:nvPr/>
          </p:nvSpPr>
          <p:spPr bwMode="auto">
            <a:xfrm>
              <a:off x="5768893" y="3747339"/>
              <a:ext cx="444422" cy="341114"/>
            </a:xfrm>
            <a:custGeom>
              <a:avLst/>
              <a:gdLst>
                <a:gd name="T0" fmla="*/ 192 w 228"/>
                <a:gd name="T1" fmla="*/ 5 h 175"/>
                <a:gd name="T2" fmla="*/ 203 w 228"/>
                <a:gd name="T3" fmla="*/ 12 h 175"/>
                <a:gd name="T4" fmla="*/ 216 w 228"/>
                <a:gd name="T5" fmla="*/ 16 h 175"/>
                <a:gd name="T6" fmla="*/ 217 w 228"/>
                <a:gd name="T7" fmla="*/ 30 h 175"/>
                <a:gd name="T8" fmla="*/ 224 w 228"/>
                <a:gd name="T9" fmla="*/ 41 h 175"/>
                <a:gd name="T10" fmla="*/ 228 w 228"/>
                <a:gd name="T11" fmla="*/ 49 h 175"/>
                <a:gd name="T12" fmla="*/ 224 w 228"/>
                <a:gd name="T13" fmla="*/ 64 h 175"/>
                <a:gd name="T14" fmla="*/ 222 w 228"/>
                <a:gd name="T15" fmla="*/ 91 h 175"/>
                <a:gd name="T16" fmla="*/ 206 w 228"/>
                <a:gd name="T17" fmla="*/ 115 h 175"/>
                <a:gd name="T18" fmla="*/ 194 w 228"/>
                <a:gd name="T19" fmla="*/ 134 h 175"/>
                <a:gd name="T20" fmla="*/ 192 w 228"/>
                <a:gd name="T21" fmla="*/ 146 h 175"/>
                <a:gd name="T22" fmla="*/ 184 w 228"/>
                <a:gd name="T23" fmla="*/ 149 h 175"/>
                <a:gd name="T24" fmla="*/ 178 w 228"/>
                <a:gd name="T25" fmla="*/ 154 h 175"/>
                <a:gd name="T26" fmla="*/ 165 w 228"/>
                <a:gd name="T27" fmla="*/ 151 h 175"/>
                <a:gd name="T28" fmla="*/ 149 w 228"/>
                <a:gd name="T29" fmla="*/ 151 h 175"/>
                <a:gd name="T30" fmla="*/ 142 w 228"/>
                <a:gd name="T31" fmla="*/ 154 h 175"/>
                <a:gd name="T32" fmla="*/ 124 w 228"/>
                <a:gd name="T33" fmla="*/ 157 h 175"/>
                <a:gd name="T34" fmla="*/ 112 w 228"/>
                <a:gd name="T35" fmla="*/ 151 h 175"/>
                <a:gd name="T36" fmla="*/ 102 w 228"/>
                <a:gd name="T37" fmla="*/ 154 h 175"/>
                <a:gd name="T38" fmla="*/ 97 w 228"/>
                <a:gd name="T39" fmla="*/ 156 h 175"/>
                <a:gd name="T40" fmla="*/ 93 w 228"/>
                <a:gd name="T41" fmla="*/ 149 h 175"/>
                <a:gd name="T42" fmla="*/ 88 w 228"/>
                <a:gd name="T43" fmla="*/ 146 h 175"/>
                <a:gd name="T44" fmla="*/ 75 w 228"/>
                <a:gd name="T45" fmla="*/ 143 h 175"/>
                <a:gd name="T46" fmla="*/ 69 w 228"/>
                <a:gd name="T47" fmla="*/ 145 h 175"/>
                <a:gd name="T48" fmla="*/ 61 w 228"/>
                <a:gd name="T49" fmla="*/ 146 h 175"/>
                <a:gd name="T50" fmla="*/ 56 w 228"/>
                <a:gd name="T51" fmla="*/ 154 h 175"/>
                <a:gd name="T52" fmla="*/ 50 w 228"/>
                <a:gd name="T53" fmla="*/ 162 h 175"/>
                <a:gd name="T54" fmla="*/ 50 w 228"/>
                <a:gd name="T55" fmla="*/ 172 h 175"/>
                <a:gd name="T56" fmla="*/ 50 w 228"/>
                <a:gd name="T57" fmla="*/ 173 h 175"/>
                <a:gd name="T58" fmla="*/ 49 w 228"/>
                <a:gd name="T59" fmla="*/ 173 h 175"/>
                <a:gd name="T60" fmla="*/ 45 w 228"/>
                <a:gd name="T61" fmla="*/ 170 h 175"/>
                <a:gd name="T62" fmla="*/ 39 w 228"/>
                <a:gd name="T63" fmla="*/ 165 h 175"/>
                <a:gd name="T64" fmla="*/ 36 w 228"/>
                <a:gd name="T65" fmla="*/ 167 h 175"/>
                <a:gd name="T66" fmla="*/ 33 w 228"/>
                <a:gd name="T67" fmla="*/ 170 h 175"/>
                <a:gd name="T68" fmla="*/ 28 w 228"/>
                <a:gd name="T69" fmla="*/ 167 h 175"/>
                <a:gd name="T70" fmla="*/ 28 w 228"/>
                <a:gd name="T71" fmla="*/ 165 h 175"/>
                <a:gd name="T72" fmla="*/ 30 w 228"/>
                <a:gd name="T73" fmla="*/ 162 h 175"/>
                <a:gd name="T74" fmla="*/ 26 w 228"/>
                <a:gd name="T75" fmla="*/ 160 h 175"/>
                <a:gd name="T76" fmla="*/ 22 w 228"/>
                <a:gd name="T77" fmla="*/ 162 h 175"/>
                <a:gd name="T78" fmla="*/ 14 w 228"/>
                <a:gd name="T79" fmla="*/ 156 h 175"/>
                <a:gd name="T80" fmla="*/ 12 w 228"/>
                <a:gd name="T81" fmla="*/ 151 h 175"/>
                <a:gd name="T82" fmla="*/ 15 w 228"/>
                <a:gd name="T83" fmla="*/ 151 h 175"/>
                <a:gd name="T84" fmla="*/ 11 w 228"/>
                <a:gd name="T85" fmla="*/ 148 h 175"/>
                <a:gd name="T86" fmla="*/ 9 w 228"/>
                <a:gd name="T87" fmla="*/ 146 h 175"/>
                <a:gd name="T88" fmla="*/ 4 w 228"/>
                <a:gd name="T89" fmla="*/ 142 h 175"/>
                <a:gd name="T90" fmla="*/ 3 w 228"/>
                <a:gd name="T91" fmla="*/ 137 h 175"/>
                <a:gd name="T92" fmla="*/ 1 w 228"/>
                <a:gd name="T93" fmla="*/ 129 h 175"/>
                <a:gd name="T94" fmla="*/ 1 w 228"/>
                <a:gd name="T95" fmla="*/ 127 h 175"/>
                <a:gd name="T96" fmla="*/ 12 w 228"/>
                <a:gd name="T97" fmla="*/ 127 h 175"/>
                <a:gd name="T98" fmla="*/ 25 w 228"/>
                <a:gd name="T99" fmla="*/ 123 h 175"/>
                <a:gd name="T100" fmla="*/ 41 w 228"/>
                <a:gd name="T101" fmla="*/ 121 h 175"/>
                <a:gd name="T102" fmla="*/ 45 w 228"/>
                <a:gd name="T103" fmla="*/ 121 h 175"/>
                <a:gd name="T104" fmla="*/ 53 w 228"/>
                <a:gd name="T105" fmla="*/ 116 h 175"/>
                <a:gd name="T106" fmla="*/ 55 w 228"/>
                <a:gd name="T107" fmla="*/ 113 h 175"/>
                <a:gd name="T108" fmla="*/ 58 w 228"/>
                <a:gd name="T109" fmla="*/ 107 h 175"/>
                <a:gd name="T110" fmla="*/ 60 w 228"/>
                <a:gd name="T111" fmla="*/ 97 h 175"/>
                <a:gd name="T112" fmla="*/ 60 w 228"/>
                <a:gd name="T113" fmla="*/ 80 h 175"/>
                <a:gd name="T114" fmla="*/ 60 w 228"/>
                <a:gd name="T115" fmla="*/ 66 h 175"/>
                <a:gd name="T116" fmla="*/ 75 w 228"/>
                <a:gd name="T117" fmla="*/ 63 h 175"/>
                <a:gd name="T118" fmla="*/ 88 w 228"/>
                <a:gd name="T119" fmla="*/ 55 h 175"/>
                <a:gd name="T120" fmla="*/ 102 w 228"/>
                <a:gd name="T121" fmla="*/ 42 h 175"/>
                <a:gd name="T122" fmla="*/ 126 w 228"/>
                <a:gd name="T123" fmla="*/ 27 h 175"/>
                <a:gd name="T124" fmla="*/ 156 w 228"/>
                <a:gd name="T125" fmla="*/ 9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8" h="175">
                  <a:moveTo>
                    <a:pt x="172" y="0"/>
                  </a:moveTo>
                  <a:lnTo>
                    <a:pt x="178" y="1"/>
                  </a:lnTo>
                  <a:lnTo>
                    <a:pt x="186" y="3"/>
                  </a:lnTo>
                  <a:lnTo>
                    <a:pt x="192" y="5"/>
                  </a:lnTo>
                  <a:lnTo>
                    <a:pt x="194" y="6"/>
                  </a:lnTo>
                  <a:lnTo>
                    <a:pt x="198" y="9"/>
                  </a:lnTo>
                  <a:lnTo>
                    <a:pt x="203" y="12"/>
                  </a:lnTo>
                  <a:lnTo>
                    <a:pt x="203" y="12"/>
                  </a:lnTo>
                  <a:lnTo>
                    <a:pt x="203" y="12"/>
                  </a:lnTo>
                  <a:lnTo>
                    <a:pt x="208" y="11"/>
                  </a:lnTo>
                  <a:lnTo>
                    <a:pt x="214" y="8"/>
                  </a:lnTo>
                  <a:lnTo>
                    <a:pt x="216" y="16"/>
                  </a:lnTo>
                  <a:lnTo>
                    <a:pt x="217" y="23"/>
                  </a:lnTo>
                  <a:lnTo>
                    <a:pt x="217" y="28"/>
                  </a:lnTo>
                  <a:lnTo>
                    <a:pt x="217" y="30"/>
                  </a:lnTo>
                  <a:lnTo>
                    <a:pt x="217" y="30"/>
                  </a:lnTo>
                  <a:lnTo>
                    <a:pt x="219" y="31"/>
                  </a:lnTo>
                  <a:lnTo>
                    <a:pt x="224" y="38"/>
                  </a:lnTo>
                  <a:lnTo>
                    <a:pt x="222" y="39"/>
                  </a:lnTo>
                  <a:lnTo>
                    <a:pt x="224" y="41"/>
                  </a:lnTo>
                  <a:lnTo>
                    <a:pt x="224" y="42"/>
                  </a:lnTo>
                  <a:lnTo>
                    <a:pt x="228" y="47"/>
                  </a:lnTo>
                  <a:lnTo>
                    <a:pt x="228" y="47"/>
                  </a:lnTo>
                  <a:lnTo>
                    <a:pt x="228" y="49"/>
                  </a:lnTo>
                  <a:lnTo>
                    <a:pt x="225" y="53"/>
                  </a:lnTo>
                  <a:lnTo>
                    <a:pt x="225" y="53"/>
                  </a:lnTo>
                  <a:lnTo>
                    <a:pt x="225" y="60"/>
                  </a:lnTo>
                  <a:lnTo>
                    <a:pt x="224" y="64"/>
                  </a:lnTo>
                  <a:lnTo>
                    <a:pt x="224" y="71"/>
                  </a:lnTo>
                  <a:lnTo>
                    <a:pt x="224" y="77"/>
                  </a:lnTo>
                  <a:lnTo>
                    <a:pt x="222" y="83"/>
                  </a:lnTo>
                  <a:lnTo>
                    <a:pt x="222" y="91"/>
                  </a:lnTo>
                  <a:lnTo>
                    <a:pt x="222" y="99"/>
                  </a:lnTo>
                  <a:lnTo>
                    <a:pt x="217" y="102"/>
                  </a:lnTo>
                  <a:lnTo>
                    <a:pt x="211" y="110"/>
                  </a:lnTo>
                  <a:lnTo>
                    <a:pt x="206" y="115"/>
                  </a:lnTo>
                  <a:lnTo>
                    <a:pt x="203" y="120"/>
                  </a:lnTo>
                  <a:lnTo>
                    <a:pt x="197" y="127"/>
                  </a:lnTo>
                  <a:lnTo>
                    <a:pt x="195" y="132"/>
                  </a:lnTo>
                  <a:lnTo>
                    <a:pt x="194" y="134"/>
                  </a:lnTo>
                  <a:lnTo>
                    <a:pt x="192" y="135"/>
                  </a:lnTo>
                  <a:lnTo>
                    <a:pt x="194" y="138"/>
                  </a:lnTo>
                  <a:lnTo>
                    <a:pt x="195" y="145"/>
                  </a:lnTo>
                  <a:lnTo>
                    <a:pt x="192" y="146"/>
                  </a:lnTo>
                  <a:lnTo>
                    <a:pt x="190" y="146"/>
                  </a:lnTo>
                  <a:lnTo>
                    <a:pt x="189" y="148"/>
                  </a:lnTo>
                  <a:lnTo>
                    <a:pt x="186" y="148"/>
                  </a:lnTo>
                  <a:lnTo>
                    <a:pt x="184" y="149"/>
                  </a:lnTo>
                  <a:lnTo>
                    <a:pt x="183" y="149"/>
                  </a:lnTo>
                  <a:lnTo>
                    <a:pt x="181" y="151"/>
                  </a:lnTo>
                  <a:lnTo>
                    <a:pt x="178" y="153"/>
                  </a:lnTo>
                  <a:lnTo>
                    <a:pt x="178" y="154"/>
                  </a:lnTo>
                  <a:lnTo>
                    <a:pt x="176" y="154"/>
                  </a:lnTo>
                  <a:lnTo>
                    <a:pt x="173" y="154"/>
                  </a:lnTo>
                  <a:lnTo>
                    <a:pt x="172" y="153"/>
                  </a:lnTo>
                  <a:lnTo>
                    <a:pt x="165" y="151"/>
                  </a:lnTo>
                  <a:lnTo>
                    <a:pt x="164" y="151"/>
                  </a:lnTo>
                  <a:lnTo>
                    <a:pt x="162" y="151"/>
                  </a:lnTo>
                  <a:lnTo>
                    <a:pt x="156" y="151"/>
                  </a:lnTo>
                  <a:lnTo>
                    <a:pt x="149" y="151"/>
                  </a:lnTo>
                  <a:lnTo>
                    <a:pt x="146" y="151"/>
                  </a:lnTo>
                  <a:lnTo>
                    <a:pt x="145" y="153"/>
                  </a:lnTo>
                  <a:lnTo>
                    <a:pt x="143" y="153"/>
                  </a:lnTo>
                  <a:lnTo>
                    <a:pt x="142" y="154"/>
                  </a:lnTo>
                  <a:lnTo>
                    <a:pt x="137" y="159"/>
                  </a:lnTo>
                  <a:lnTo>
                    <a:pt x="131" y="159"/>
                  </a:lnTo>
                  <a:lnTo>
                    <a:pt x="127" y="157"/>
                  </a:lnTo>
                  <a:lnTo>
                    <a:pt x="124" y="157"/>
                  </a:lnTo>
                  <a:lnTo>
                    <a:pt x="119" y="154"/>
                  </a:lnTo>
                  <a:lnTo>
                    <a:pt x="115" y="151"/>
                  </a:lnTo>
                  <a:lnTo>
                    <a:pt x="113" y="151"/>
                  </a:lnTo>
                  <a:lnTo>
                    <a:pt x="112" y="151"/>
                  </a:lnTo>
                  <a:lnTo>
                    <a:pt x="110" y="151"/>
                  </a:lnTo>
                  <a:lnTo>
                    <a:pt x="104" y="154"/>
                  </a:lnTo>
                  <a:lnTo>
                    <a:pt x="102" y="154"/>
                  </a:lnTo>
                  <a:lnTo>
                    <a:pt x="102" y="154"/>
                  </a:lnTo>
                  <a:lnTo>
                    <a:pt x="101" y="156"/>
                  </a:lnTo>
                  <a:lnTo>
                    <a:pt x="99" y="156"/>
                  </a:lnTo>
                  <a:lnTo>
                    <a:pt x="99" y="156"/>
                  </a:lnTo>
                  <a:lnTo>
                    <a:pt x="97" y="156"/>
                  </a:lnTo>
                  <a:lnTo>
                    <a:pt x="97" y="156"/>
                  </a:lnTo>
                  <a:lnTo>
                    <a:pt x="96" y="154"/>
                  </a:lnTo>
                  <a:lnTo>
                    <a:pt x="94" y="151"/>
                  </a:lnTo>
                  <a:lnTo>
                    <a:pt x="93" y="149"/>
                  </a:lnTo>
                  <a:lnTo>
                    <a:pt x="93" y="149"/>
                  </a:lnTo>
                  <a:lnTo>
                    <a:pt x="90" y="146"/>
                  </a:lnTo>
                  <a:lnTo>
                    <a:pt x="90" y="146"/>
                  </a:lnTo>
                  <a:lnTo>
                    <a:pt x="88" y="146"/>
                  </a:lnTo>
                  <a:lnTo>
                    <a:pt x="86" y="146"/>
                  </a:lnTo>
                  <a:lnTo>
                    <a:pt x="82" y="145"/>
                  </a:lnTo>
                  <a:lnTo>
                    <a:pt x="77" y="143"/>
                  </a:lnTo>
                  <a:lnTo>
                    <a:pt x="75" y="143"/>
                  </a:lnTo>
                  <a:lnTo>
                    <a:pt x="75" y="143"/>
                  </a:lnTo>
                  <a:lnTo>
                    <a:pt x="74" y="145"/>
                  </a:lnTo>
                  <a:lnTo>
                    <a:pt x="72" y="145"/>
                  </a:lnTo>
                  <a:lnTo>
                    <a:pt x="69" y="145"/>
                  </a:lnTo>
                  <a:lnTo>
                    <a:pt x="67" y="145"/>
                  </a:lnTo>
                  <a:lnTo>
                    <a:pt x="66" y="145"/>
                  </a:lnTo>
                  <a:lnTo>
                    <a:pt x="64" y="145"/>
                  </a:lnTo>
                  <a:lnTo>
                    <a:pt x="61" y="146"/>
                  </a:lnTo>
                  <a:lnTo>
                    <a:pt x="60" y="148"/>
                  </a:lnTo>
                  <a:lnTo>
                    <a:pt x="58" y="149"/>
                  </a:lnTo>
                  <a:lnTo>
                    <a:pt x="58" y="149"/>
                  </a:lnTo>
                  <a:lnTo>
                    <a:pt x="56" y="154"/>
                  </a:lnTo>
                  <a:lnTo>
                    <a:pt x="56" y="157"/>
                  </a:lnTo>
                  <a:lnTo>
                    <a:pt x="55" y="159"/>
                  </a:lnTo>
                  <a:lnTo>
                    <a:pt x="52" y="162"/>
                  </a:lnTo>
                  <a:lnTo>
                    <a:pt x="50" y="162"/>
                  </a:lnTo>
                  <a:lnTo>
                    <a:pt x="50" y="165"/>
                  </a:lnTo>
                  <a:lnTo>
                    <a:pt x="50" y="167"/>
                  </a:lnTo>
                  <a:lnTo>
                    <a:pt x="50" y="170"/>
                  </a:lnTo>
                  <a:lnTo>
                    <a:pt x="50" y="172"/>
                  </a:lnTo>
                  <a:lnTo>
                    <a:pt x="50" y="172"/>
                  </a:lnTo>
                  <a:lnTo>
                    <a:pt x="50" y="172"/>
                  </a:lnTo>
                  <a:lnTo>
                    <a:pt x="50" y="173"/>
                  </a:lnTo>
                  <a:lnTo>
                    <a:pt x="50" y="173"/>
                  </a:lnTo>
                  <a:lnTo>
                    <a:pt x="50" y="173"/>
                  </a:lnTo>
                  <a:lnTo>
                    <a:pt x="50" y="175"/>
                  </a:lnTo>
                  <a:lnTo>
                    <a:pt x="50" y="175"/>
                  </a:lnTo>
                  <a:lnTo>
                    <a:pt x="49" y="173"/>
                  </a:lnTo>
                  <a:lnTo>
                    <a:pt x="47" y="173"/>
                  </a:lnTo>
                  <a:lnTo>
                    <a:pt x="47" y="172"/>
                  </a:lnTo>
                  <a:lnTo>
                    <a:pt x="45" y="172"/>
                  </a:lnTo>
                  <a:lnTo>
                    <a:pt x="45" y="170"/>
                  </a:lnTo>
                  <a:lnTo>
                    <a:pt x="44" y="168"/>
                  </a:lnTo>
                  <a:lnTo>
                    <a:pt x="39" y="165"/>
                  </a:lnTo>
                  <a:lnTo>
                    <a:pt x="39" y="165"/>
                  </a:lnTo>
                  <a:lnTo>
                    <a:pt x="39" y="165"/>
                  </a:lnTo>
                  <a:lnTo>
                    <a:pt x="37" y="165"/>
                  </a:lnTo>
                  <a:lnTo>
                    <a:pt x="36" y="165"/>
                  </a:lnTo>
                  <a:lnTo>
                    <a:pt x="36" y="167"/>
                  </a:lnTo>
                  <a:lnTo>
                    <a:pt x="36" y="167"/>
                  </a:lnTo>
                  <a:lnTo>
                    <a:pt x="33" y="167"/>
                  </a:lnTo>
                  <a:lnTo>
                    <a:pt x="31" y="167"/>
                  </a:lnTo>
                  <a:lnTo>
                    <a:pt x="31" y="168"/>
                  </a:lnTo>
                  <a:lnTo>
                    <a:pt x="33" y="170"/>
                  </a:lnTo>
                  <a:lnTo>
                    <a:pt x="33" y="172"/>
                  </a:lnTo>
                  <a:lnTo>
                    <a:pt x="31" y="172"/>
                  </a:lnTo>
                  <a:lnTo>
                    <a:pt x="30" y="168"/>
                  </a:lnTo>
                  <a:lnTo>
                    <a:pt x="28" y="167"/>
                  </a:lnTo>
                  <a:lnTo>
                    <a:pt x="28" y="165"/>
                  </a:lnTo>
                  <a:lnTo>
                    <a:pt x="28" y="165"/>
                  </a:lnTo>
                  <a:lnTo>
                    <a:pt x="28" y="165"/>
                  </a:lnTo>
                  <a:lnTo>
                    <a:pt x="28" y="165"/>
                  </a:lnTo>
                  <a:lnTo>
                    <a:pt x="30" y="164"/>
                  </a:lnTo>
                  <a:lnTo>
                    <a:pt x="30" y="164"/>
                  </a:lnTo>
                  <a:lnTo>
                    <a:pt x="30" y="164"/>
                  </a:lnTo>
                  <a:lnTo>
                    <a:pt x="30" y="162"/>
                  </a:lnTo>
                  <a:lnTo>
                    <a:pt x="30" y="160"/>
                  </a:lnTo>
                  <a:lnTo>
                    <a:pt x="28" y="160"/>
                  </a:lnTo>
                  <a:lnTo>
                    <a:pt x="28" y="160"/>
                  </a:lnTo>
                  <a:lnTo>
                    <a:pt x="26" y="160"/>
                  </a:lnTo>
                  <a:lnTo>
                    <a:pt x="26" y="160"/>
                  </a:lnTo>
                  <a:lnTo>
                    <a:pt x="25" y="160"/>
                  </a:lnTo>
                  <a:lnTo>
                    <a:pt x="23" y="162"/>
                  </a:lnTo>
                  <a:lnTo>
                    <a:pt x="22" y="162"/>
                  </a:lnTo>
                  <a:lnTo>
                    <a:pt x="20" y="160"/>
                  </a:lnTo>
                  <a:lnTo>
                    <a:pt x="20" y="160"/>
                  </a:lnTo>
                  <a:lnTo>
                    <a:pt x="17" y="159"/>
                  </a:lnTo>
                  <a:lnTo>
                    <a:pt x="14" y="156"/>
                  </a:lnTo>
                  <a:lnTo>
                    <a:pt x="12" y="156"/>
                  </a:lnTo>
                  <a:lnTo>
                    <a:pt x="12" y="156"/>
                  </a:lnTo>
                  <a:lnTo>
                    <a:pt x="12" y="153"/>
                  </a:lnTo>
                  <a:lnTo>
                    <a:pt x="12" y="151"/>
                  </a:lnTo>
                  <a:lnTo>
                    <a:pt x="12" y="151"/>
                  </a:lnTo>
                  <a:lnTo>
                    <a:pt x="14" y="151"/>
                  </a:lnTo>
                  <a:lnTo>
                    <a:pt x="15" y="151"/>
                  </a:lnTo>
                  <a:lnTo>
                    <a:pt x="15" y="151"/>
                  </a:lnTo>
                  <a:lnTo>
                    <a:pt x="14" y="149"/>
                  </a:lnTo>
                  <a:lnTo>
                    <a:pt x="12" y="149"/>
                  </a:lnTo>
                  <a:lnTo>
                    <a:pt x="12" y="148"/>
                  </a:lnTo>
                  <a:lnTo>
                    <a:pt x="11" y="148"/>
                  </a:lnTo>
                  <a:lnTo>
                    <a:pt x="11" y="146"/>
                  </a:lnTo>
                  <a:lnTo>
                    <a:pt x="11" y="146"/>
                  </a:lnTo>
                  <a:lnTo>
                    <a:pt x="9" y="146"/>
                  </a:lnTo>
                  <a:lnTo>
                    <a:pt x="9" y="146"/>
                  </a:lnTo>
                  <a:lnTo>
                    <a:pt x="8" y="146"/>
                  </a:lnTo>
                  <a:lnTo>
                    <a:pt x="6" y="145"/>
                  </a:lnTo>
                  <a:lnTo>
                    <a:pt x="6" y="143"/>
                  </a:lnTo>
                  <a:lnTo>
                    <a:pt x="4" y="142"/>
                  </a:lnTo>
                  <a:lnTo>
                    <a:pt x="3" y="140"/>
                  </a:lnTo>
                  <a:lnTo>
                    <a:pt x="3" y="138"/>
                  </a:lnTo>
                  <a:lnTo>
                    <a:pt x="3" y="137"/>
                  </a:lnTo>
                  <a:lnTo>
                    <a:pt x="3" y="137"/>
                  </a:lnTo>
                  <a:lnTo>
                    <a:pt x="1" y="135"/>
                  </a:lnTo>
                  <a:lnTo>
                    <a:pt x="0" y="134"/>
                  </a:lnTo>
                  <a:lnTo>
                    <a:pt x="0" y="132"/>
                  </a:lnTo>
                  <a:lnTo>
                    <a:pt x="1" y="129"/>
                  </a:lnTo>
                  <a:lnTo>
                    <a:pt x="1" y="129"/>
                  </a:lnTo>
                  <a:lnTo>
                    <a:pt x="1" y="127"/>
                  </a:lnTo>
                  <a:lnTo>
                    <a:pt x="1" y="127"/>
                  </a:lnTo>
                  <a:lnTo>
                    <a:pt x="1" y="127"/>
                  </a:lnTo>
                  <a:lnTo>
                    <a:pt x="4" y="127"/>
                  </a:lnTo>
                  <a:lnTo>
                    <a:pt x="8" y="127"/>
                  </a:lnTo>
                  <a:lnTo>
                    <a:pt x="11" y="127"/>
                  </a:lnTo>
                  <a:lnTo>
                    <a:pt x="12" y="127"/>
                  </a:lnTo>
                  <a:lnTo>
                    <a:pt x="14" y="124"/>
                  </a:lnTo>
                  <a:lnTo>
                    <a:pt x="17" y="123"/>
                  </a:lnTo>
                  <a:lnTo>
                    <a:pt x="20" y="123"/>
                  </a:lnTo>
                  <a:lnTo>
                    <a:pt x="25" y="123"/>
                  </a:lnTo>
                  <a:lnTo>
                    <a:pt x="28" y="123"/>
                  </a:lnTo>
                  <a:lnTo>
                    <a:pt x="33" y="121"/>
                  </a:lnTo>
                  <a:lnTo>
                    <a:pt x="36" y="121"/>
                  </a:lnTo>
                  <a:lnTo>
                    <a:pt x="41" y="121"/>
                  </a:lnTo>
                  <a:lnTo>
                    <a:pt x="41" y="121"/>
                  </a:lnTo>
                  <a:lnTo>
                    <a:pt x="42" y="120"/>
                  </a:lnTo>
                  <a:lnTo>
                    <a:pt x="42" y="120"/>
                  </a:lnTo>
                  <a:lnTo>
                    <a:pt x="45" y="121"/>
                  </a:lnTo>
                  <a:lnTo>
                    <a:pt x="49" y="121"/>
                  </a:lnTo>
                  <a:lnTo>
                    <a:pt x="49" y="120"/>
                  </a:lnTo>
                  <a:lnTo>
                    <a:pt x="52" y="116"/>
                  </a:lnTo>
                  <a:lnTo>
                    <a:pt x="53" y="116"/>
                  </a:lnTo>
                  <a:lnTo>
                    <a:pt x="53" y="116"/>
                  </a:lnTo>
                  <a:lnTo>
                    <a:pt x="53" y="115"/>
                  </a:lnTo>
                  <a:lnTo>
                    <a:pt x="55" y="115"/>
                  </a:lnTo>
                  <a:lnTo>
                    <a:pt x="55" y="113"/>
                  </a:lnTo>
                  <a:lnTo>
                    <a:pt x="55" y="113"/>
                  </a:lnTo>
                  <a:lnTo>
                    <a:pt x="55" y="112"/>
                  </a:lnTo>
                  <a:lnTo>
                    <a:pt x="56" y="108"/>
                  </a:lnTo>
                  <a:lnTo>
                    <a:pt x="58" y="107"/>
                  </a:lnTo>
                  <a:lnTo>
                    <a:pt x="58" y="104"/>
                  </a:lnTo>
                  <a:lnTo>
                    <a:pt x="58" y="101"/>
                  </a:lnTo>
                  <a:lnTo>
                    <a:pt x="58" y="97"/>
                  </a:lnTo>
                  <a:lnTo>
                    <a:pt x="60" y="97"/>
                  </a:lnTo>
                  <a:lnTo>
                    <a:pt x="60" y="93"/>
                  </a:lnTo>
                  <a:lnTo>
                    <a:pt x="60" y="88"/>
                  </a:lnTo>
                  <a:lnTo>
                    <a:pt x="60" y="85"/>
                  </a:lnTo>
                  <a:lnTo>
                    <a:pt x="60" y="80"/>
                  </a:lnTo>
                  <a:lnTo>
                    <a:pt x="60" y="75"/>
                  </a:lnTo>
                  <a:lnTo>
                    <a:pt x="60" y="72"/>
                  </a:lnTo>
                  <a:lnTo>
                    <a:pt x="60" y="68"/>
                  </a:lnTo>
                  <a:lnTo>
                    <a:pt x="60" y="66"/>
                  </a:lnTo>
                  <a:lnTo>
                    <a:pt x="63" y="64"/>
                  </a:lnTo>
                  <a:lnTo>
                    <a:pt x="66" y="64"/>
                  </a:lnTo>
                  <a:lnTo>
                    <a:pt x="71" y="63"/>
                  </a:lnTo>
                  <a:lnTo>
                    <a:pt x="75" y="63"/>
                  </a:lnTo>
                  <a:lnTo>
                    <a:pt x="80" y="61"/>
                  </a:lnTo>
                  <a:lnTo>
                    <a:pt x="82" y="60"/>
                  </a:lnTo>
                  <a:lnTo>
                    <a:pt x="86" y="57"/>
                  </a:lnTo>
                  <a:lnTo>
                    <a:pt x="88" y="55"/>
                  </a:lnTo>
                  <a:lnTo>
                    <a:pt x="93" y="52"/>
                  </a:lnTo>
                  <a:lnTo>
                    <a:pt x="96" y="49"/>
                  </a:lnTo>
                  <a:lnTo>
                    <a:pt x="99" y="45"/>
                  </a:lnTo>
                  <a:lnTo>
                    <a:pt x="102" y="42"/>
                  </a:lnTo>
                  <a:lnTo>
                    <a:pt x="105" y="39"/>
                  </a:lnTo>
                  <a:lnTo>
                    <a:pt x="112" y="36"/>
                  </a:lnTo>
                  <a:lnTo>
                    <a:pt x="118" y="31"/>
                  </a:lnTo>
                  <a:lnTo>
                    <a:pt x="126" y="27"/>
                  </a:lnTo>
                  <a:lnTo>
                    <a:pt x="134" y="22"/>
                  </a:lnTo>
                  <a:lnTo>
                    <a:pt x="142" y="19"/>
                  </a:lnTo>
                  <a:lnTo>
                    <a:pt x="148" y="14"/>
                  </a:lnTo>
                  <a:lnTo>
                    <a:pt x="156" y="9"/>
                  </a:lnTo>
                  <a:lnTo>
                    <a:pt x="164" y="5"/>
                  </a:lnTo>
                  <a:lnTo>
                    <a:pt x="17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25" name="Freeform 193"/>
            <p:cNvSpPr>
              <a:spLocks noEditPoints="1"/>
            </p:cNvSpPr>
            <p:nvPr/>
          </p:nvSpPr>
          <p:spPr bwMode="auto">
            <a:xfrm>
              <a:off x="10271594" y="4957807"/>
              <a:ext cx="230008" cy="103309"/>
            </a:xfrm>
            <a:custGeom>
              <a:avLst/>
              <a:gdLst>
                <a:gd name="T0" fmla="*/ 110 w 118"/>
                <a:gd name="T1" fmla="*/ 52 h 53"/>
                <a:gd name="T2" fmla="*/ 109 w 118"/>
                <a:gd name="T3" fmla="*/ 53 h 53"/>
                <a:gd name="T4" fmla="*/ 109 w 118"/>
                <a:gd name="T5" fmla="*/ 53 h 53"/>
                <a:gd name="T6" fmla="*/ 109 w 118"/>
                <a:gd name="T7" fmla="*/ 52 h 53"/>
                <a:gd name="T8" fmla="*/ 116 w 118"/>
                <a:gd name="T9" fmla="*/ 34 h 53"/>
                <a:gd name="T10" fmla="*/ 116 w 118"/>
                <a:gd name="T11" fmla="*/ 34 h 53"/>
                <a:gd name="T12" fmla="*/ 118 w 118"/>
                <a:gd name="T13" fmla="*/ 34 h 53"/>
                <a:gd name="T14" fmla="*/ 116 w 118"/>
                <a:gd name="T15" fmla="*/ 37 h 53"/>
                <a:gd name="T16" fmla="*/ 115 w 118"/>
                <a:gd name="T17" fmla="*/ 37 h 53"/>
                <a:gd name="T18" fmla="*/ 115 w 118"/>
                <a:gd name="T19" fmla="*/ 36 h 53"/>
                <a:gd name="T20" fmla="*/ 115 w 118"/>
                <a:gd name="T21" fmla="*/ 34 h 53"/>
                <a:gd name="T22" fmla="*/ 105 w 118"/>
                <a:gd name="T23" fmla="*/ 23 h 53"/>
                <a:gd name="T24" fmla="*/ 107 w 118"/>
                <a:gd name="T25" fmla="*/ 25 h 53"/>
                <a:gd name="T26" fmla="*/ 107 w 118"/>
                <a:gd name="T27" fmla="*/ 28 h 53"/>
                <a:gd name="T28" fmla="*/ 109 w 118"/>
                <a:gd name="T29" fmla="*/ 29 h 53"/>
                <a:gd name="T30" fmla="*/ 107 w 118"/>
                <a:gd name="T31" fmla="*/ 31 h 53"/>
                <a:gd name="T32" fmla="*/ 104 w 118"/>
                <a:gd name="T33" fmla="*/ 29 h 53"/>
                <a:gd name="T34" fmla="*/ 102 w 118"/>
                <a:gd name="T35" fmla="*/ 26 h 53"/>
                <a:gd name="T36" fmla="*/ 105 w 118"/>
                <a:gd name="T37" fmla="*/ 25 h 53"/>
                <a:gd name="T38" fmla="*/ 102 w 118"/>
                <a:gd name="T39" fmla="*/ 25 h 53"/>
                <a:gd name="T40" fmla="*/ 105 w 118"/>
                <a:gd name="T41" fmla="*/ 23 h 53"/>
                <a:gd name="T42" fmla="*/ 96 w 118"/>
                <a:gd name="T43" fmla="*/ 20 h 53"/>
                <a:gd name="T44" fmla="*/ 96 w 118"/>
                <a:gd name="T45" fmla="*/ 20 h 53"/>
                <a:gd name="T46" fmla="*/ 96 w 118"/>
                <a:gd name="T47" fmla="*/ 22 h 53"/>
                <a:gd name="T48" fmla="*/ 96 w 118"/>
                <a:gd name="T49" fmla="*/ 23 h 53"/>
                <a:gd name="T50" fmla="*/ 94 w 118"/>
                <a:gd name="T51" fmla="*/ 23 h 53"/>
                <a:gd name="T52" fmla="*/ 96 w 118"/>
                <a:gd name="T53" fmla="*/ 22 h 53"/>
                <a:gd name="T54" fmla="*/ 96 w 118"/>
                <a:gd name="T55" fmla="*/ 20 h 53"/>
                <a:gd name="T56" fmla="*/ 61 w 118"/>
                <a:gd name="T57" fmla="*/ 17 h 53"/>
                <a:gd name="T58" fmla="*/ 64 w 118"/>
                <a:gd name="T59" fmla="*/ 17 h 53"/>
                <a:gd name="T60" fmla="*/ 72 w 118"/>
                <a:gd name="T61" fmla="*/ 23 h 53"/>
                <a:gd name="T62" fmla="*/ 75 w 118"/>
                <a:gd name="T63" fmla="*/ 25 h 53"/>
                <a:gd name="T64" fmla="*/ 77 w 118"/>
                <a:gd name="T65" fmla="*/ 26 h 53"/>
                <a:gd name="T66" fmla="*/ 79 w 118"/>
                <a:gd name="T67" fmla="*/ 28 h 53"/>
                <a:gd name="T68" fmla="*/ 80 w 118"/>
                <a:gd name="T69" fmla="*/ 29 h 53"/>
                <a:gd name="T70" fmla="*/ 83 w 118"/>
                <a:gd name="T71" fmla="*/ 33 h 53"/>
                <a:gd name="T72" fmla="*/ 85 w 118"/>
                <a:gd name="T73" fmla="*/ 34 h 53"/>
                <a:gd name="T74" fmla="*/ 86 w 118"/>
                <a:gd name="T75" fmla="*/ 34 h 53"/>
                <a:gd name="T76" fmla="*/ 91 w 118"/>
                <a:gd name="T77" fmla="*/ 37 h 53"/>
                <a:gd name="T78" fmla="*/ 96 w 118"/>
                <a:gd name="T79" fmla="*/ 40 h 53"/>
                <a:gd name="T80" fmla="*/ 99 w 118"/>
                <a:gd name="T81" fmla="*/ 44 h 53"/>
                <a:gd name="T82" fmla="*/ 102 w 118"/>
                <a:gd name="T83" fmla="*/ 47 h 53"/>
                <a:gd name="T84" fmla="*/ 101 w 118"/>
                <a:gd name="T85" fmla="*/ 48 h 53"/>
                <a:gd name="T86" fmla="*/ 99 w 118"/>
                <a:gd name="T87" fmla="*/ 48 h 53"/>
                <a:gd name="T88" fmla="*/ 94 w 118"/>
                <a:gd name="T89" fmla="*/ 47 h 53"/>
                <a:gd name="T90" fmla="*/ 94 w 118"/>
                <a:gd name="T91" fmla="*/ 47 h 53"/>
                <a:gd name="T92" fmla="*/ 91 w 118"/>
                <a:gd name="T93" fmla="*/ 45 h 53"/>
                <a:gd name="T94" fmla="*/ 90 w 118"/>
                <a:gd name="T95" fmla="*/ 44 h 53"/>
                <a:gd name="T96" fmla="*/ 90 w 118"/>
                <a:gd name="T97" fmla="*/ 42 h 53"/>
                <a:gd name="T98" fmla="*/ 85 w 118"/>
                <a:gd name="T99" fmla="*/ 40 h 53"/>
                <a:gd name="T100" fmla="*/ 82 w 118"/>
                <a:gd name="T101" fmla="*/ 39 h 53"/>
                <a:gd name="T102" fmla="*/ 77 w 118"/>
                <a:gd name="T103" fmla="*/ 37 h 53"/>
                <a:gd name="T104" fmla="*/ 74 w 118"/>
                <a:gd name="T105" fmla="*/ 33 h 53"/>
                <a:gd name="T106" fmla="*/ 71 w 118"/>
                <a:gd name="T107" fmla="*/ 31 h 53"/>
                <a:gd name="T108" fmla="*/ 66 w 118"/>
                <a:gd name="T109" fmla="*/ 26 h 53"/>
                <a:gd name="T110" fmla="*/ 64 w 118"/>
                <a:gd name="T111" fmla="*/ 25 h 53"/>
                <a:gd name="T112" fmla="*/ 61 w 118"/>
                <a:gd name="T113" fmla="*/ 20 h 53"/>
                <a:gd name="T114" fmla="*/ 61 w 118"/>
                <a:gd name="T115" fmla="*/ 18 h 53"/>
                <a:gd name="T116" fmla="*/ 60 w 118"/>
                <a:gd name="T117" fmla="*/ 17 h 53"/>
                <a:gd name="T118" fmla="*/ 60 w 118"/>
                <a:gd name="T119" fmla="*/ 15 h 53"/>
                <a:gd name="T120" fmla="*/ 0 w 118"/>
                <a:gd name="T121" fmla="*/ 0 h 53"/>
                <a:gd name="T122" fmla="*/ 0 w 118"/>
                <a:gd name="T123" fmla="*/ 3 h 53"/>
                <a:gd name="T124" fmla="*/ 0 w 118"/>
                <a:gd name="T125"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 h="53">
                  <a:moveTo>
                    <a:pt x="109" y="52"/>
                  </a:moveTo>
                  <a:lnTo>
                    <a:pt x="110" y="52"/>
                  </a:lnTo>
                  <a:lnTo>
                    <a:pt x="110" y="53"/>
                  </a:lnTo>
                  <a:lnTo>
                    <a:pt x="109" y="53"/>
                  </a:lnTo>
                  <a:lnTo>
                    <a:pt x="109" y="53"/>
                  </a:lnTo>
                  <a:lnTo>
                    <a:pt x="109" y="53"/>
                  </a:lnTo>
                  <a:lnTo>
                    <a:pt x="109" y="53"/>
                  </a:lnTo>
                  <a:lnTo>
                    <a:pt x="109" y="52"/>
                  </a:lnTo>
                  <a:close/>
                  <a:moveTo>
                    <a:pt x="116" y="33"/>
                  </a:moveTo>
                  <a:lnTo>
                    <a:pt x="116" y="34"/>
                  </a:lnTo>
                  <a:lnTo>
                    <a:pt x="116" y="34"/>
                  </a:lnTo>
                  <a:lnTo>
                    <a:pt x="116" y="34"/>
                  </a:lnTo>
                  <a:lnTo>
                    <a:pt x="116" y="34"/>
                  </a:lnTo>
                  <a:lnTo>
                    <a:pt x="118" y="34"/>
                  </a:lnTo>
                  <a:lnTo>
                    <a:pt x="118" y="37"/>
                  </a:lnTo>
                  <a:lnTo>
                    <a:pt x="116" y="37"/>
                  </a:lnTo>
                  <a:lnTo>
                    <a:pt x="116" y="37"/>
                  </a:lnTo>
                  <a:lnTo>
                    <a:pt x="115" y="37"/>
                  </a:lnTo>
                  <a:lnTo>
                    <a:pt x="115" y="37"/>
                  </a:lnTo>
                  <a:lnTo>
                    <a:pt x="115" y="36"/>
                  </a:lnTo>
                  <a:lnTo>
                    <a:pt x="113" y="34"/>
                  </a:lnTo>
                  <a:lnTo>
                    <a:pt x="115" y="34"/>
                  </a:lnTo>
                  <a:lnTo>
                    <a:pt x="116" y="33"/>
                  </a:lnTo>
                  <a:close/>
                  <a:moveTo>
                    <a:pt x="105" y="23"/>
                  </a:moveTo>
                  <a:lnTo>
                    <a:pt x="105" y="23"/>
                  </a:lnTo>
                  <a:lnTo>
                    <a:pt x="107" y="25"/>
                  </a:lnTo>
                  <a:lnTo>
                    <a:pt x="105" y="26"/>
                  </a:lnTo>
                  <a:lnTo>
                    <a:pt x="107" y="28"/>
                  </a:lnTo>
                  <a:lnTo>
                    <a:pt x="109" y="29"/>
                  </a:lnTo>
                  <a:lnTo>
                    <a:pt x="109" y="29"/>
                  </a:lnTo>
                  <a:lnTo>
                    <a:pt x="107" y="31"/>
                  </a:lnTo>
                  <a:lnTo>
                    <a:pt x="107" y="31"/>
                  </a:lnTo>
                  <a:lnTo>
                    <a:pt x="105" y="29"/>
                  </a:lnTo>
                  <a:lnTo>
                    <a:pt x="104" y="29"/>
                  </a:lnTo>
                  <a:lnTo>
                    <a:pt x="102" y="28"/>
                  </a:lnTo>
                  <a:lnTo>
                    <a:pt x="102" y="26"/>
                  </a:lnTo>
                  <a:lnTo>
                    <a:pt x="104" y="26"/>
                  </a:lnTo>
                  <a:lnTo>
                    <a:pt x="105" y="25"/>
                  </a:lnTo>
                  <a:lnTo>
                    <a:pt x="104" y="25"/>
                  </a:lnTo>
                  <a:lnTo>
                    <a:pt x="102" y="25"/>
                  </a:lnTo>
                  <a:lnTo>
                    <a:pt x="102" y="25"/>
                  </a:lnTo>
                  <a:lnTo>
                    <a:pt x="105" y="23"/>
                  </a:lnTo>
                  <a:close/>
                  <a:moveTo>
                    <a:pt x="96" y="20"/>
                  </a:moveTo>
                  <a:lnTo>
                    <a:pt x="96" y="20"/>
                  </a:lnTo>
                  <a:lnTo>
                    <a:pt x="97" y="20"/>
                  </a:lnTo>
                  <a:lnTo>
                    <a:pt x="96" y="20"/>
                  </a:lnTo>
                  <a:lnTo>
                    <a:pt x="96" y="22"/>
                  </a:lnTo>
                  <a:lnTo>
                    <a:pt x="96" y="22"/>
                  </a:lnTo>
                  <a:lnTo>
                    <a:pt x="96" y="22"/>
                  </a:lnTo>
                  <a:lnTo>
                    <a:pt x="96" y="23"/>
                  </a:lnTo>
                  <a:lnTo>
                    <a:pt x="96" y="23"/>
                  </a:lnTo>
                  <a:lnTo>
                    <a:pt x="94" y="23"/>
                  </a:lnTo>
                  <a:lnTo>
                    <a:pt x="96" y="23"/>
                  </a:lnTo>
                  <a:lnTo>
                    <a:pt x="96" y="22"/>
                  </a:lnTo>
                  <a:lnTo>
                    <a:pt x="96" y="20"/>
                  </a:lnTo>
                  <a:lnTo>
                    <a:pt x="96" y="20"/>
                  </a:lnTo>
                  <a:close/>
                  <a:moveTo>
                    <a:pt x="60" y="15"/>
                  </a:moveTo>
                  <a:lnTo>
                    <a:pt x="61" y="17"/>
                  </a:lnTo>
                  <a:lnTo>
                    <a:pt x="63" y="18"/>
                  </a:lnTo>
                  <a:lnTo>
                    <a:pt x="64" y="17"/>
                  </a:lnTo>
                  <a:lnTo>
                    <a:pt x="68" y="18"/>
                  </a:lnTo>
                  <a:lnTo>
                    <a:pt x="72" y="23"/>
                  </a:lnTo>
                  <a:lnTo>
                    <a:pt x="74" y="25"/>
                  </a:lnTo>
                  <a:lnTo>
                    <a:pt x="75" y="25"/>
                  </a:lnTo>
                  <a:lnTo>
                    <a:pt x="77" y="25"/>
                  </a:lnTo>
                  <a:lnTo>
                    <a:pt x="77" y="26"/>
                  </a:lnTo>
                  <a:lnTo>
                    <a:pt x="79" y="28"/>
                  </a:lnTo>
                  <a:lnTo>
                    <a:pt x="79" y="28"/>
                  </a:lnTo>
                  <a:lnTo>
                    <a:pt x="79" y="29"/>
                  </a:lnTo>
                  <a:lnTo>
                    <a:pt x="80" y="29"/>
                  </a:lnTo>
                  <a:lnTo>
                    <a:pt x="82" y="31"/>
                  </a:lnTo>
                  <a:lnTo>
                    <a:pt x="83" y="33"/>
                  </a:lnTo>
                  <a:lnTo>
                    <a:pt x="85" y="33"/>
                  </a:lnTo>
                  <a:lnTo>
                    <a:pt x="85" y="34"/>
                  </a:lnTo>
                  <a:lnTo>
                    <a:pt x="86" y="34"/>
                  </a:lnTo>
                  <a:lnTo>
                    <a:pt x="86" y="34"/>
                  </a:lnTo>
                  <a:lnTo>
                    <a:pt x="88" y="36"/>
                  </a:lnTo>
                  <a:lnTo>
                    <a:pt x="91" y="37"/>
                  </a:lnTo>
                  <a:lnTo>
                    <a:pt x="94" y="40"/>
                  </a:lnTo>
                  <a:lnTo>
                    <a:pt x="96" y="40"/>
                  </a:lnTo>
                  <a:lnTo>
                    <a:pt x="97" y="42"/>
                  </a:lnTo>
                  <a:lnTo>
                    <a:pt x="99" y="44"/>
                  </a:lnTo>
                  <a:lnTo>
                    <a:pt x="101" y="45"/>
                  </a:lnTo>
                  <a:lnTo>
                    <a:pt x="102" y="47"/>
                  </a:lnTo>
                  <a:lnTo>
                    <a:pt x="102" y="48"/>
                  </a:lnTo>
                  <a:lnTo>
                    <a:pt x="101" y="48"/>
                  </a:lnTo>
                  <a:lnTo>
                    <a:pt x="99" y="48"/>
                  </a:lnTo>
                  <a:lnTo>
                    <a:pt x="99" y="48"/>
                  </a:lnTo>
                  <a:lnTo>
                    <a:pt x="96" y="47"/>
                  </a:lnTo>
                  <a:lnTo>
                    <a:pt x="94" y="47"/>
                  </a:lnTo>
                  <a:lnTo>
                    <a:pt x="94" y="47"/>
                  </a:lnTo>
                  <a:lnTo>
                    <a:pt x="94" y="47"/>
                  </a:lnTo>
                  <a:lnTo>
                    <a:pt x="93" y="47"/>
                  </a:lnTo>
                  <a:lnTo>
                    <a:pt x="91" y="45"/>
                  </a:lnTo>
                  <a:lnTo>
                    <a:pt x="90" y="45"/>
                  </a:lnTo>
                  <a:lnTo>
                    <a:pt x="90" y="44"/>
                  </a:lnTo>
                  <a:lnTo>
                    <a:pt x="90" y="44"/>
                  </a:lnTo>
                  <a:lnTo>
                    <a:pt x="90" y="42"/>
                  </a:lnTo>
                  <a:lnTo>
                    <a:pt x="86" y="42"/>
                  </a:lnTo>
                  <a:lnTo>
                    <a:pt x="85" y="40"/>
                  </a:lnTo>
                  <a:lnTo>
                    <a:pt x="83" y="40"/>
                  </a:lnTo>
                  <a:lnTo>
                    <a:pt x="82" y="39"/>
                  </a:lnTo>
                  <a:lnTo>
                    <a:pt x="79" y="37"/>
                  </a:lnTo>
                  <a:lnTo>
                    <a:pt x="77" y="37"/>
                  </a:lnTo>
                  <a:lnTo>
                    <a:pt x="77" y="36"/>
                  </a:lnTo>
                  <a:lnTo>
                    <a:pt x="74" y="33"/>
                  </a:lnTo>
                  <a:lnTo>
                    <a:pt x="72" y="33"/>
                  </a:lnTo>
                  <a:lnTo>
                    <a:pt x="71" y="31"/>
                  </a:lnTo>
                  <a:lnTo>
                    <a:pt x="68" y="28"/>
                  </a:lnTo>
                  <a:lnTo>
                    <a:pt x="66" y="26"/>
                  </a:lnTo>
                  <a:lnTo>
                    <a:pt x="64" y="26"/>
                  </a:lnTo>
                  <a:lnTo>
                    <a:pt x="64" y="25"/>
                  </a:lnTo>
                  <a:lnTo>
                    <a:pt x="63" y="23"/>
                  </a:lnTo>
                  <a:lnTo>
                    <a:pt x="61" y="20"/>
                  </a:lnTo>
                  <a:lnTo>
                    <a:pt x="61" y="20"/>
                  </a:lnTo>
                  <a:lnTo>
                    <a:pt x="61" y="18"/>
                  </a:lnTo>
                  <a:lnTo>
                    <a:pt x="60" y="18"/>
                  </a:lnTo>
                  <a:lnTo>
                    <a:pt x="60" y="17"/>
                  </a:lnTo>
                  <a:lnTo>
                    <a:pt x="60" y="17"/>
                  </a:lnTo>
                  <a:lnTo>
                    <a:pt x="60" y="15"/>
                  </a:lnTo>
                  <a:lnTo>
                    <a:pt x="60" y="15"/>
                  </a:lnTo>
                  <a:close/>
                  <a:moveTo>
                    <a:pt x="0" y="0"/>
                  </a:moveTo>
                  <a:lnTo>
                    <a:pt x="0" y="1"/>
                  </a:lnTo>
                  <a:lnTo>
                    <a:pt x="0" y="3"/>
                  </a:lnTo>
                  <a:lnTo>
                    <a:pt x="0" y="3"/>
                  </a:lnTo>
                  <a:lnTo>
                    <a:pt x="0" y="1"/>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26" name="Freeform 194"/>
            <p:cNvSpPr>
              <a:spLocks/>
            </p:cNvSpPr>
            <p:nvPr/>
          </p:nvSpPr>
          <p:spPr bwMode="auto">
            <a:xfrm>
              <a:off x="6616803" y="4710255"/>
              <a:ext cx="298231" cy="477560"/>
            </a:xfrm>
            <a:custGeom>
              <a:avLst/>
              <a:gdLst>
                <a:gd name="T0" fmla="*/ 148 w 153"/>
                <a:gd name="T1" fmla="*/ 8 h 245"/>
                <a:gd name="T2" fmla="*/ 148 w 153"/>
                <a:gd name="T3" fmla="*/ 19 h 245"/>
                <a:gd name="T4" fmla="*/ 150 w 153"/>
                <a:gd name="T5" fmla="*/ 32 h 245"/>
                <a:gd name="T6" fmla="*/ 150 w 153"/>
                <a:gd name="T7" fmla="*/ 38 h 245"/>
                <a:gd name="T8" fmla="*/ 150 w 153"/>
                <a:gd name="T9" fmla="*/ 54 h 245"/>
                <a:gd name="T10" fmla="*/ 151 w 153"/>
                <a:gd name="T11" fmla="*/ 57 h 245"/>
                <a:gd name="T12" fmla="*/ 153 w 153"/>
                <a:gd name="T13" fmla="*/ 64 h 245"/>
                <a:gd name="T14" fmla="*/ 150 w 153"/>
                <a:gd name="T15" fmla="*/ 73 h 245"/>
                <a:gd name="T16" fmla="*/ 139 w 153"/>
                <a:gd name="T17" fmla="*/ 86 h 245"/>
                <a:gd name="T18" fmla="*/ 124 w 153"/>
                <a:gd name="T19" fmla="*/ 97 h 245"/>
                <a:gd name="T20" fmla="*/ 113 w 153"/>
                <a:gd name="T21" fmla="*/ 100 h 245"/>
                <a:gd name="T22" fmla="*/ 96 w 153"/>
                <a:gd name="T23" fmla="*/ 112 h 245"/>
                <a:gd name="T24" fmla="*/ 87 w 153"/>
                <a:gd name="T25" fmla="*/ 123 h 245"/>
                <a:gd name="T26" fmla="*/ 68 w 153"/>
                <a:gd name="T27" fmla="*/ 138 h 245"/>
                <a:gd name="T28" fmla="*/ 65 w 153"/>
                <a:gd name="T29" fmla="*/ 147 h 245"/>
                <a:gd name="T30" fmla="*/ 72 w 153"/>
                <a:gd name="T31" fmla="*/ 166 h 245"/>
                <a:gd name="T32" fmla="*/ 76 w 153"/>
                <a:gd name="T33" fmla="*/ 172 h 245"/>
                <a:gd name="T34" fmla="*/ 77 w 153"/>
                <a:gd name="T35" fmla="*/ 185 h 245"/>
                <a:gd name="T36" fmla="*/ 77 w 153"/>
                <a:gd name="T37" fmla="*/ 197 h 245"/>
                <a:gd name="T38" fmla="*/ 47 w 153"/>
                <a:gd name="T39" fmla="*/ 218 h 245"/>
                <a:gd name="T40" fmla="*/ 36 w 153"/>
                <a:gd name="T41" fmla="*/ 234 h 245"/>
                <a:gd name="T42" fmla="*/ 38 w 153"/>
                <a:gd name="T43" fmla="*/ 243 h 245"/>
                <a:gd name="T44" fmla="*/ 27 w 153"/>
                <a:gd name="T45" fmla="*/ 238 h 245"/>
                <a:gd name="T46" fmla="*/ 25 w 153"/>
                <a:gd name="T47" fmla="*/ 231 h 245"/>
                <a:gd name="T48" fmla="*/ 25 w 153"/>
                <a:gd name="T49" fmla="*/ 210 h 245"/>
                <a:gd name="T50" fmla="*/ 20 w 153"/>
                <a:gd name="T51" fmla="*/ 196 h 245"/>
                <a:gd name="T52" fmla="*/ 16 w 153"/>
                <a:gd name="T53" fmla="*/ 180 h 245"/>
                <a:gd name="T54" fmla="*/ 25 w 153"/>
                <a:gd name="T55" fmla="*/ 166 h 245"/>
                <a:gd name="T56" fmla="*/ 33 w 153"/>
                <a:gd name="T57" fmla="*/ 150 h 245"/>
                <a:gd name="T58" fmla="*/ 39 w 153"/>
                <a:gd name="T59" fmla="*/ 138 h 245"/>
                <a:gd name="T60" fmla="*/ 38 w 153"/>
                <a:gd name="T61" fmla="*/ 127 h 245"/>
                <a:gd name="T62" fmla="*/ 38 w 153"/>
                <a:gd name="T63" fmla="*/ 120 h 245"/>
                <a:gd name="T64" fmla="*/ 39 w 153"/>
                <a:gd name="T65" fmla="*/ 108 h 245"/>
                <a:gd name="T66" fmla="*/ 38 w 153"/>
                <a:gd name="T67" fmla="*/ 92 h 245"/>
                <a:gd name="T68" fmla="*/ 17 w 153"/>
                <a:gd name="T69" fmla="*/ 82 h 245"/>
                <a:gd name="T70" fmla="*/ 1 w 153"/>
                <a:gd name="T71" fmla="*/ 73 h 245"/>
                <a:gd name="T72" fmla="*/ 5 w 153"/>
                <a:gd name="T73" fmla="*/ 64 h 245"/>
                <a:gd name="T74" fmla="*/ 25 w 153"/>
                <a:gd name="T75" fmla="*/ 57 h 245"/>
                <a:gd name="T76" fmla="*/ 44 w 153"/>
                <a:gd name="T77" fmla="*/ 52 h 245"/>
                <a:gd name="T78" fmla="*/ 55 w 153"/>
                <a:gd name="T79" fmla="*/ 59 h 245"/>
                <a:gd name="T80" fmla="*/ 63 w 153"/>
                <a:gd name="T81" fmla="*/ 67 h 245"/>
                <a:gd name="T82" fmla="*/ 58 w 153"/>
                <a:gd name="T83" fmla="*/ 79 h 245"/>
                <a:gd name="T84" fmla="*/ 61 w 153"/>
                <a:gd name="T85" fmla="*/ 86 h 245"/>
                <a:gd name="T86" fmla="*/ 69 w 153"/>
                <a:gd name="T87" fmla="*/ 97 h 245"/>
                <a:gd name="T88" fmla="*/ 72 w 153"/>
                <a:gd name="T89" fmla="*/ 90 h 245"/>
                <a:gd name="T90" fmla="*/ 77 w 153"/>
                <a:gd name="T91" fmla="*/ 82 h 245"/>
                <a:gd name="T92" fmla="*/ 82 w 153"/>
                <a:gd name="T93" fmla="*/ 65 h 245"/>
                <a:gd name="T94" fmla="*/ 68 w 153"/>
                <a:gd name="T95" fmla="*/ 45 h 245"/>
                <a:gd name="T96" fmla="*/ 66 w 153"/>
                <a:gd name="T97" fmla="*/ 37 h 245"/>
                <a:gd name="T98" fmla="*/ 65 w 153"/>
                <a:gd name="T99" fmla="*/ 26 h 245"/>
                <a:gd name="T100" fmla="*/ 68 w 153"/>
                <a:gd name="T101" fmla="*/ 18 h 245"/>
                <a:gd name="T102" fmla="*/ 77 w 153"/>
                <a:gd name="T103" fmla="*/ 16 h 245"/>
                <a:gd name="T104" fmla="*/ 91 w 153"/>
                <a:gd name="T105" fmla="*/ 18 h 245"/>
                <a:gd name="T106" fmla="*/ 102 w 153"/>
                <a:gd name="T107" fmla="*/ 18 h 245"/>
                <a:gd name="T108" fmla="*/ 115 w 153"/>
                <a:gd name="T109" fmla="*/ 12 h 245"/>
                <a:gd name="T110" fmla="*/ 132 w 153"/>
                <a:gd name="T111" fmla="*/ 8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3" h="245">
                  <a:moveTo>
                    <a:pt x="148" y="0"/>
                  </a:moveTo>
                  <a:lnTo>
                    <a:pt x="148" y="2"/>
                  </a:lnTo>
                  <a:lnTo>
                    <a:pt x="150" y="4"/>
                  </a:lnTo>
                  <a:lnTo>
                    <a:pt x="150" y="4"/>
                  </a:lnTo>
                  <a:lnTo>
                    <a:pt x="148" y="4"/>
                  </a:lnTo>
                  <a:lnTo>
                    <a:pt x="150" y="5"/>
                  </a:lnTo>
                  <a:lnTo>
                    <a:pt x="148" y="7"/>
                  </a:lnTo>
                  <a:lnTo>
                    <a:pt x="148" y="8"/>
                  </a:lnTo>
                  <a:lnTo>
                    <a:pt x="148" y="8"/>
                  </a:lnTo>
                  <a:lnTo>
                    <a:pt x="148" y="8"/>
                  </a:lnTo>
                  <a:lnTo>
                    <a:pt x="148" y="10"/>
                  </a:lnTo>
                  <a:lnTo>
                    <a:pt x="146" y="12"/>
                  </a:lnTo>
                  <a:lnTo>
                    <a:pt x="146" y="13"/>
                  </a:lnTo>
                  <a:lnTo>
                    <a:pt x="148" y="15"/>
                  </a:lnTo>
                  <a:lnTo>
                    <a:pt x="146" y="18"/>
                  </a:lnTo>
                  <a:lnTo>
                    <a:pt x="148" y="19"/>
                  </a:lnTo>
                  <a:lnTo>
                    <a:pt x="148" y="21"/>
                  </a:lnTo>
                  <a:lnTo>
                    <a:pt x="148" y="23"/>
                  </a:lnTo>
                  <a:lnTo>
                    <a:pt x="148" y="24"/>
                  </a:lnTo>
                  <a:lnTo>
                    <a:pt x="148" y="27"/>
                  </a:lnTo>
                  <a:lnTo>
                    <a:pt x="148" y="27"/>
                  </a:lnTo>
                  <a:lnTo>
                    <a:pt x="148" y="29"/>
                  </a:lnTo>
                  <a:lnTo>
                    <a:pt x="150" y="30"/>
                  </a:lnTo>
                  <a:lnTo>
                    <a:pt x="150" y="32"/>
                  </a:lnTo>
                  <a:lnTo>
                    <a:pt x="150" y="34"/>
                  </a:lnTo>
                  <a:lnTo>
                    <a:pt x="150" y="34"/>
                  </a:lnTo>
                  <a:lnTo>
                    <a:pt x="148" y="35"/>
                  </a:lnTo>
                  <a:lnTo>
                    <a:pt x="146" y="37"/>
                  </a:lnTo>
                  <a:lnTo>
                    <a:pt x="148" y="37"/>
                  </a:lnTo>
                  <a:lnTo>
                    <a:pt x="150" y="37"/>
                  </a:lnTo>
                  <a:lnTo>
                    <a:pt x="150" y="38"/>
                  </a:lnTo>
                  <a:lnTo>
                    <a:pt x="150" y="38"/>
                  </a:lnTo>
                  <a:lnTo>
                    <a:pt x="150" y="40"/>
                  </a:lnTo>
                  <a:lnTo>
                    <a:pt x="150" y="41"/>
                  </a:lnTo>
                  <a:lnTo>
                    <a:pt x="150" y="43"/>
                  </a:lnTo>
                  <a:lnTo>
                    <a:pt x="148" y="43"/>
                  </a:lnTo>
                  <a:lnTo>
                    <a:pt x="150" y="45"/>
                  </a:lnTo>
                  <a:lnTo>
                    <a:pt x="150" y="46"/>
                  </a:lnTo>
                  <a:lnTo>
                    <a:pt x="150" y="49"/>
                  </a:lnTo>
                  <a:lnTo>
                    <a:pt x="150" y="54"/>
                  </a:lnTo>
                  <a:lnTo>
                    <a:pt x="150" y="54"/>
                  </a:lnTo>
                  <a:lnTo>
                    <a:pt x="150" y="54"/>
                  </a:lnTo>
                  <a:lnTo>
                    <a:pt x="151" y="54"/>
                  </a:lnTo>
                  <a:lnTo>
                    <a:pt x="151" y="56"/>
                  </a:lnTo>
                  <a:lnTo>
                    <a:pt x="150" y="57"/>
                  </a:lnTo>
                  <a:lnTo>
                    <a:pt x="150" y="59"/>
                  </a:lnTo>
                  <a:lnTo>
                    <a:pt x="150" y="59"/>
                  </a:lnTo>
                  <a:lnTo>
                    <a:pt x="151" y="57"/>
                  </a:lnTo>
                  <a:lnTo>
                    <a:pt x="153" y="57"/>
                  </a:lnTo>
                  <a:lnTo>
                    <a:pt x="153" y="59"/>
                  </a:lnTo>
                  <a:lnTo>
                    <a:pt x="153" y="59"/>
                  </a:lnTo>
                  <a:lnTo>
                    <a:pt x="153" y="60"/>
                  </a:lnTo>
                  <a:lnTo>
                    <a:pt x="153" y="60"/>
                  </a:lnTo>
                  <a:lnTo>
                    <a:pt x="153" y="62"/>
                  </a:lnTo>
                  <a:lnTo>
                    <a:pt x="153" y="64"/>
                  </a:lnTo>
                  <a:lnTo>
                    <a:pt x="153" y="64"/>
                  </a:lnTo>
                  <a:lnTo>
                    <a:pt x="151" y="65"/>
                  </a:lnTo>
                  <a:lnTo>
                    <a:pt x="151" y="67"/>
                  </a:lnTo>
                  <a:lnTo>
                    <a:pt x="151" y="67"/>
                  </a:lnTo>
                  <a:lnTo>
                    <a:pt x="150" y="67"/>
                  </a:lnTo>
                  <a:lnTo>
                    <a:pt x="150" y="68"/>
                  </a:lnTo>
                  <a:lnTo>
                    <a:pt x="150" y="68"/>
                  </a:lnTo>
                  <a:lnTo>
                    <a:pt x="150" y="70"/>
                  </a:lnTo>
                  <a:lnTo>
                    <a:pt x="150" y="73"/>
                  </a:lnTo>
                  <a:lnTo>
                    <a:pt x="145" y="78"/>
                  </a:lnTo>
                  <a:lnTo>
                    <a:pt x="143" y="79"/>
                  </a:lnTo>
                  <a:lnTo>
                    <a:pt x="142" y="81"/>
                  </a:lnTo>
                  <a:lnTo>
                    <a:pt x="143" y="81"/>
                  </a:lnTo>
                  <a:lnTo>
                    <a:pt x="142" y="82"/>
                  </a:lnTo>
                  <a:lnTo>
                    <a:pt x="140" y="84"/>
                  </a:lnTo>
                  <a:lnTo>
                    <a:pt x="139" y="84"/>
                  </a:lnTo>
                  <a:lnTo>
                    <a:pt x="139" y="86"/>
                  </a:lnTo>
                  <a:lnTo>
                    <a:pt x="139" y="87"/>
                  </a:lnTo>
                  <a:lnTo>
                    <a:pt x="137" y="87"/>
                  </a:lnTo>
                  <a:lnTo>
                    <a:pt x="135" y="89"/>
                  </a:lnTo>
                  <a:lnTo>
                    <a:pt x="131" y="92"/>
                  </a:lnTo>
                  <a:lnTo>
                    <a:pt x="129" y="93"/>
                  </a:lnTo>
                  <a:lnTo>
                    <a:pt x="128" y="95"/>
                  </a:lnTo>
                  <a:lnTo>
                    <a:pt x="126" y="95"/>
                  </a:lnTo>
                  <a:lnTo>
                    <a:pt x="124" y="97"/>
                  </a:lnTo>
                  <a:lnTo>
                    <a:pt x="123" y="97"/>
                  </a:lnTo>
                  <a:lnTo>
                    <a:pt x="123" y="97"/>
                  </a:lnTo>
                  <a:lnTo>
                    <a:pt x="121" y="97"/>
                  </a:lnTo>
                  <a:lnTo>
                    <a:pt x="121" y="97"/>
                  </a:lnTo>
                  <a:lnTo>
                    <a:pt x="118" y="98"/>
                  </a:lnTo>
                  <a:lnTo>
                    <a:pt x="113" y="100"/>
                  </a:lnTo>
                  <a:lnTo>
                    <a:pt x="113" y="100"/>
                  </a:lnTo>
                  <a:lnTo>
                    <a:pt x="113" y="100"/>
                  </a:lnTo>
                  <a:lnTo>
                    <a:pt x="110" y="101"/>
                  </a:lnTo>
                  <a:lnTo>
                    <a:pt x="105" y="104"/>
                  </a:lnTo>
                  <a:lnTo>
                    <a:pt x="101" y="106"/>
                  </a:lnTo>
                  <a:lnTo>
                    <a:pt x="98" y="109"/>
                  </a:lnTo>
                  <a:lnTo>
                    <a:pt x="98" y="109"/>
                  </a:lnTo>
                  <a:lnTo>
                    <a:pt x="96" y="111"/>
                  </a:lnTo>
                  <a:lnTo>
                    <a:pt x="96" y="112"/>
                  </a:lnTo>
                  <a:lnTo>
                    <a:pt x="96" y="112"/>
                  </a:lnTo>
                  <a:lnTo>
                    <a:pt x="94" y="116"/>
                  </a:lnTo>
                  <a:lnTo>
                    <a:pt x="91" y="119"/>
                  </a:lnTo>
                  <a:lnTo>
                    <a:pt x="90" y="119"/>
                  </a:lnTo>
                  <a:lnTo>
                    <a:pt x="90" y="120"/>
                  </a:lnTo>
                  <a:lnTo>
                    <a:pt x="90" y="122"/>
                  </a:lnTo>
                  <a:lnTo>
                    <a:pt x="88" y="122"/>
                  </a:lnTo>
                  <a:lnTo>
                    <a:pt x="87" y="122"/>
                  </a:lnTo>
                  <a:lnTo>
                    <a:pt x="87" y="123"/>
                  </a:lnTo>
                  <a:lnTo>
                    <a:pt x="87" y="123"/>
                  </a:lnTo>
                  <a:lnTo>
                    <a:pt x="85" y="123"/>
                  </a:lnTo>
                  <a:lnTo>
                    <a:pt x="83" y="123"/>
                  </a:lnTo>
                  <a:lnTo>
                    <a:pt x="80" y="125"/>
                  </a:lnTo>
                  <a:lnTo>
                    <a:pt x="79" y="128"/>
                  </a:lnTo>
                  <a:lnTo>
                    <a:pt x="74" y="133"/>
                  </a:lnTo>
                  <a:lnTo>
                    <a:pt x="68" y="138"/>
                  </a:lnTo>
                  <a:lnTo>
                    <a:pt x="68" y="138"/>
                  </a:lnTo>
                  <a:lnTo>
                    <a:pt x="66" y="138"/>
                  </a:lnTo>
                  <a:lnTo>
                    <a:pt x="65" y="136"/>
                  </a:lnTo>
                  <a:lnTo>
                    <a:pt x="63" y="136"/>
                  </a:lnTo>
                  <a:lnTo>
                    <a:pt x="65" y="136"/>
                  </a:lnTo>
                  <a:lnTo>
                    <a:pt x="65" y="138"/>
                  </a:lnTo>
                  <a:lnTo>
                    <a:pt x="65" y="139"/>
                  </a:lnTo>
                  <a:lnTo>
                    <a:pt x="65" y="142"/>
                  </a:lnTo>
                  <a:lnTo>
                    <a:pt x="65" y="147"/>
                  </a:lnTo>
                  <a:lnTo>
                    <a:pt x="65" y="147"/>
                  </a:lnTo>
                  <a:lnTo>
                    <a:pt x="66" y="149"/>
                  </a:lnTo>
                  <a:lnTo>
                    <a:pt x="68" y="150"/>
                  </a:lnTo>
                  <a:lnTo>
                    <a:pt x="68" y="152"/>
                  </a:lnTo>
                  <a:lnTo>
                    <a:pt x="71" y="158"/>
                  </a:lnTo>
                  <a:lnTo>
                    <a:pt x="71" y="161"/>
                  </a:lnTo>
                  <a:lnTo>
                    <a:pt x="72" y="164"/>
                  </a:lnTo>
                  <a:lnTo>
                    <a:pt x="72" y="166"/>
                  </a:lnTo>
                  <a:lnTo>
                    <a:pt x="74" y="171"/>
                  </a:lnTo>
                  <a:lnTo>
                    <a:pt x="74" y="174"/>
                  </a:lnTo>
                  <a:lnTo>
                    <a:pt x="74" y="177"/>
                  </a:lnTo>
                  <a:lnTo>
                    <a:pt x="74" y="177"/>
                  </a:lnTo>
                  <a:lnTo>
                    <a:pt x="74" y="177"/>
                  </a:lnTo>
                  <a:lnTo>
                    <a:pt x="74" y="175"/>
                  </a:lnTo>
                  <a:lnTo>
                    <a:pt x="76" y="172"/>
                  </a:lnTo>
                  <a:lnTo>
                    <a:pt x="76" y="172"/>
                  </a:lnTo>
                  <a:lnTo>
                    <a:pt x="76" y="172"/>
                  </a:lnTo>
                  <a:lnTo>
                    <a:pt x="76" y="174"/>
                  </a:lnTo>
                  <a:lnTo>
                    <a:pt x="77" y="174"/>
                  </a:lnTo>
                  <a:lnTo>
                    <a:pt x="77" y="175"/>
                  </a:lnTo>
                  <a:lnTo>
                    <a:pt x="77" y="175"/>
                  </a:lnTo>
                  <a:lnTo>
                    <a:pt x="76" y="180"/>
                  </a:lnTo>
                  <a:lnTo>
                    <a:pt x="76" y="182"/>
                  </a:lnTo>
                  <a:lnTo>
                    <a:pt x="77" y="185"/>
                  </a:lnTo>
                  <a:lnTo>
                    <a:pt x="76" y="188"/>
                  </a:lnTo>
                  <a:lnTo>
                    <a:pt x="74" y="196"/>
                  </a:lnTo>
                  <a:lnTo>
                    <a:pt x="74" y="197"/>
                  </a:lnTo>
                  <a:lnTo>
                    <a:pt x="74" y="197"/>
                  </a:lnTo>
                  <a:lnTo>
                    <a:pt x="76" y="197"/>
                  </a:lnTo>
                  <a:lnTo>
                    <a:pt x="76" y="197"/>
                  </a:lnTo>
                  <a:lnTo>
                    <a:pt x="76" y="197"/>
                  </a:lnTo>
                  <a:lnTo>
                    <a:pt x="77" y="197"/>
                  </a:lnTo>
                  <a:lnTo>
                    <a:pt x="76" y="202"/>
                  </a:lnTo>
                  <a:lnTo>
                    <a:pt x="76" y="204"/>
                  </a:lnTo>
                  <a:lnTo>
                    <a:pt x="72" y="207"/>
                  </a:lnTo>
                  <a:lnTo>
                    <a:pt x="71" y="208"/>
                  </a:lnTo>
                  <a:lnTo>
                    <a:pt x="69" y="210"/>
                  </a:lnTo>
                  <a:lnTo>
                    <a:pt x="63" y="213"/>
                  </a:lnTo>
                  <a:lnTo>
                    <a:pt x="52" y="216"/>
                  </a:lnTo>
                  <a:lnTo>
                    <a:pt x="47" y="218"/>
                  </a:lnTo>
                  <a:lnTo>
                    <a:pt x="46" y="219"/>
                  </a:lnTo>
                  <a:lnTo>
                    <a:pt x="39" y="223"/>
                  </a:lnTo>
                  <a:lnTo>
                    <a:pt x="36" y="226"/>
                  </a:lnTo>
                  <a:lnTo>
                    <a:pt x="36" y="229"/>
                  </a:lnTo>
                  <a:lnTo>
                    <a:pt x="35" y="229"/>
                  </a:lnTo>
                  <a:lnTo>
                    <a:pt x="35" y="231"/>
                  </a:lnTo>
                  <a:lnTo>
                    <a:pt x="35" y="232"/>
                  </a:lnTo>
                  <a:lnTo>
                    <a:pt x="36" y="234"/>
                  </a:lnTo>
                  <a:lnTo>
                    <a:pt x="36" y="234"/>
                  </a:lnTo>
                  <a:lnTo>
                    <a:pt x="38" y="235"/>
                  </a:lnTo>
                  <a:lnTo>
                    <a:pt x="38" y="235"/>
                  </a:lnTo>
                  <a:lnTo>
                    <a:pt x="38" y="234"/>
                  </a:lnTo>
                  <a:lnTo>
                    <a:pt x="39" y="232"/>
                  </a:lnTo>
                  <a:lnTo>
                    <a:pt x="39" y="232"/>
                  </a:lnTo>
                  <a:lnTo>
                    <a:pt x="39" y="235"/>
                  </a:lnTo>
                  <a:lnTo>
                    <a:pt x="38" y="243"/>
                  </a:lnTo>
                  <a:lnTo>
                    <a:pt x="38" y="245"/>
                  </a:lnTo>
                  <a:lnTo>
                    <a:pt x="36" y="245"/>
                  </a:lnTo>
                  <a:lnTo>
                    <a:pt x="35" y="245"/>
                  </a:lnTo>
                  <a:lnTo>
                    <a:pt x="33" y="245"/>
                  </a:lnTo>
                  <a:lnTo>
                    <a:pt x="30" y="245"/>
                  </a:lnTo>
                  <a:lnTo>
                    <a:pt x="28" y="245"/>
                  </a:lnTo>
                  <a:lnTo>
                    <a:pt x="27" y="245"/>
                  </a:lnTo>
                  <a:lnTo>
                    <a:pt x="27" y="238"/>
                  </a:lnTo>
                  <a:lnTo>
                    <a:pt x="27" y="238"/>
                  </a:lnTo>
                  <a:lnTo>
                    <a:pt x="27" y="237"/>
                  </a:lnTo>
                  <a:lnTo>
                    <a:pt x="27" y="235"/>
                  </a:lnTo>
                  <a:lnTo>
                    <a:pt x="27" y="234"/>
                  </a:lnTo>
                  <a:lnTo>
                    <a:pt x="27" y="232"/>
                  </a:lnTo>
                  <a:lnTo>
                    <a:pt x="27" y="232"/>
                  </a:lnTo>
                  <a:lnTo>
                    <a:pt x="25" y="231"/>
                  </a:lnTo>
                  <a:lnTo>
                    <a:pt x="25" y="231"/>
                  </a:lnTo>
                  <a:lnTo>
                    <a:pt x="25" y="229"/>
                  </a:lnTo>
                  <a:lnTo>
                    <a:pt x="24" y="227"/>
                  </a:lnTo>
                  <a:lnTo>
                    <a:pt x="25" y="226"/>
                  </a:lnTo>
                  <a:lnTo>
                    <a:pt x="25" y="221"/>
                  </a:lnTo>
                  <a:lnTo>
                    <a:pt x="25" y="219"/>
                  </a:lnTo>
                  <a:lnTo>
                    <a:pt x="25" y="216"/>
                  </a:lnTo>
                  <a:lnTo>
                    <a:pt x="25" y="213"/>
                  </a:lnTo>
                  <a:lnTo>
                    <a:pt x="25" y="210"/>
                  </a:lnTo>
                  <a:lnTo>
                    <a:pt x="25" y="207"/>
                  </a:lnTo>
                  <a:lnTo>
                    <a:pt x="25" y="207"/>
                  </a:lnTo>
                  <a:lnTo>
                    <a:pt x="25" y="205"/>
                  </a:lnTo>
                  <a:lnTo>
                    <a:pt x="24" y="204"/>
                  </a:lnTo>
                  <a:lnTo>
                    <a:pt x="24" y="201"/>
                  </a:lnTo>
                  <a:lnTo>
                    <a:pt x="22" y="199"/>
                  </a:lnTo>
                  <a:lnTo>
                    <a:pt x="22" y="197"/>
                  </a:lnTo>
                  <a:lnTo>
                    <a:pt x="20" y="196"/>
                  </a:lnTo>
                  <a:lnTo>
                    <a:pt x="20" y="196"/>
                  </a:lnTo>
                  <a:lnTo>
                    <a:pt x="20" y="194"/>
                  </a:lnTo>
                  <a:lnTo>
                    <a:pt x="19" y="193"/>
                  </a:lnTo>
                  <a:lnTo>
                    <a:pt x="19" y="191"/>
                  </a:lnTo>
                  <a:lnTo>
                    <a:pt x="19" y="190"/>
                  </a:lnTo>
                  <a:lnTo>
                    <a:pt x="17" y="185"/>
                  </a:lnTo>
                  <a:lnTo>
                    <a:pt x="17" y="183"/>
                  </a:lnTo>
                  <a:lnTo>
                    <a:pt x="16" y="180"/>
                  </a:lnTo>
                  <a:lnTo>
                    <a:pt x="16" y="177"/>
                  </a:lnTo>
                  <a:lnTo>
                    <a:pt x="16" y="177"/>
                  </a:lnTo>
                  <a:lnTo>
                    <a:pt x="16" y="177"/>
                  </a:lnTo>
                  <a:lnTo>
                    <a:pt x="17" y="175"/>
                  </a:lnTo>
                  <a:lnTo>
                    <a:pt x="19" y="172"/>
                  </a:lnTo>
                  <a:lnTo>
                    <a:pt x="22" y="171"/>
                  </a:lnTo>
                  <a:lnTo>
                    <a:pt x="24" y="167"/>
                  </a:lnTo>
                  <a:lnTo>
                    <a:pt x="25" y="166"/>
                  </a:lnTo>
                  <a:lnTo>
                    <a:pt x="28" y="163"/>
                  </a:lnTo>
                  <a:lnTo>
                    <a:pt x="31" y="160"/>
                  </a:lnTo>
                  <a:lnTo>
                    <a:pt x="31" y="160"/>
                  </a:lnTo>
                  <a:lnTo>
                    <a:pt x="31" y="160"/>
                  </a:lnTo>
                  <a:lnTo>
                    <a:pt x="30" y="156"/>
                  </a:lnTo>
                  <a:lnTo>
                    <a:pt x="33" y="155"/>
                  </a:lnTo>
                  <a:lnTo>
                    <a:pt x="33" y="153"/>
                  </a:lnTo>
                  <a:lnTo>
                    <a:pt x="33" y="150"/>
                  </a:lnTo>
                  <a:lnTo>
                    <a:pt x="33" y="150"/>
                  </a:lnTo>
                  <a:lnTo>
                    <a:pt x="33" y="149"/>
                  </a:lnTo>
                  <a:lnTo>
                    <a:pt x="35" y="149"/>
                  </a:lnTo>
                  <a:lnTo>
                    <a:pt x="36" y="145"/>
                  </a:lnTo>
                  <a:lnTo>
                    <a:pt x="38" y="144"/>
                  </a:lnTo>
                  <a:lnTo>
                    <a:pt x="39" y="141"/>
                  </a:lnTo>
                  <a:lnTo>
                    <a:pt x="39" y="139"/>
                  </a:lnTo>
                  <a:lnTo>
                    <a:pt x="39" y="138"/>
                  </a:lnTo>
                  <a:lnTo>
                    <a:pt x="39" y="138"/>
                  </a:lnTo>
                  <a:lnTo>
                    <a:pt x="38" y="136"/>
                  </a:lnTo>
                  <a:lnTo>
                    <a:pt x="38" y="133"/>
                  </a:lnTo>
                  <a:lnTo>
                    <a:pt x="36" y="131"/>
                  </a:lnTo>
                  <a:lnTo>
                    <a:pt x="38" y="128"/>
                  </a:lnTo>
                  <a:lnTo>
                    <a:pt x="38" y="128"/>
                  </a:lnTo>
                  <a:lnTo>
                    <a:pt x="38" y="127"/>
                  </a:lnTo>
                  <a:lnTo>
                    <a:pt x="38" y="127"/>
                  </a:lnTo>
                  <a:lnTo>
                    <a:pt x="36" y="125"/>
                  </a:lnTo>
                  <a:lnTo>
                    <a:pt x="36" y="125"/>
                  </a:lnTo>
                  <a:lnTo>
                    <a:pt x="36" y="125"/>
                  </a:lnTo>
                  <a:lnTo>
                    <a:pt x="36" y="123"/>
                  </a:lnTo>
                  <a:lnTo>
                    <a:pt x="36" y="123"/>
                  </a:lnTo>
                  <a:lnTo>
                    <a:pt x="38" y="122"/>
                  </a:lnTo>
                  <a:lnTo>
                    <a:pt x="38" y="122"/>
                  </a:lnTo>
                  <a:lnTo>
                    <a:pt x="38" y="120"/>
                  </a:lnTo>
                  <a:lnTo>
                    <a:pt x="38" y="120"/>
                  </a:lnTo>
                  <a:lnTo>
                    <a:pt x="39" y="117"/>
                  </a:lnTo>
                  <a:lnTo>
                    <a:pt x="39" y="116"/>
                  </a:lnTo>
                  <a:lnTo>
                    <a:pt x="39" y="116"/>
                  </a:lnTo>
                  <a:lnTo>
                    <a:pt x="39" y="114"/>
                  </a:lnTo>
                  <a:lnTo>
                    <a:pt x="39" y="114"/>
                  </a:lnTo>
                  <a:lnTo>
                    <a:pt x="39" y="112"/>
                  </a:lnTo>
                  <a:lnTo>
                    <a:pt x="39" y="108"/>
                  </a:lnTo>
                  <a:lnTo>
                    <a:pt x="39" y="101"/>
                  </a:lnTo>
                  <a:lnTo>
                    <a:pt x="39" y="100"/>
                  </a:lnTo>
                  <a:lnTo>
                    <a:pt x="38" y="97"/>
                  </a:lnTo>
                  <a:lnTo>
                    <a:pt x="38" y="93"/>
                  </a:lnTo>
                  <a:lnTo>
                    <a:pt x="39" y="92"/>
                  </a:lnTo>
                  <a:lnTo>
                    <a:pt x="39" y="92"/>
                  </a:lnTo>
                  <a:lnTo>
                    <a:pt x="38" y="92"/>
                  </a:lnTo>
                  <a:lnTo>
                    <a:pt x="38" y="92"/>
                  </a:lnTo>
                  <a:lnTo>
                    <a:pt x="36" y="90"/>
                  </a:lnTo>
                  <a:lnTo>
                    <a:pt x="35" y="90"/>
                  </a:lnTo>
                  <a:lnTo>
                    <a:pt x="31" y="89"/>
                  </a:lnTo>
                  <a:lnTo>
                    <a:pt x="28" y="87"/>
                  </a:lnTo>
                  <a:lnTo>
                    <a:pt x="25" y="87"/>
                  </a:lnTo>
                  <a:lnTo>
                    <a:pt x="20" y="84"/>
                  </a:lnTo>
                  <a:lnTo>
                    <a:pt x="17" y="84"/>
                  </a:lnTo>
                  <a:lnTo>
                    <a:pt x="17" y="82"/>
                  </a:lnTo>
                  <a:lnTo>
                    <a:pt x="14" y="81"/>
                  </a:lnTo>
                  <a:lnTo>
                    <a:pt x="9" y="81"/>
                  </a:lnTo>
                  <a:lnTo>
                    <a:pt x="6" y="81"/>
                  </a:lnTo>
                  <a:lnTo>
                    <a:pt x="3" y="81"/>
                  </a:lnTo>
                  <a:lnTo>
                    <a:pt x="3" y="81"/>
                  </a:lnTo>
                  <a:lnTo>
                    <a:pt x="1" y="78"/>
                  </a:lnTo>
                  <a:lnTo>
                    <a:pt x="1" y="76"/>
                  </a:lnTo>
                  <a:lnTo>
                    <a:pt x="1" y="73"/>
                  </a:lnTo>
                  <a:lnTo>
                    <a:pt x="1" y="71"/>
                  </a:lnTo>
                  <a:lnTo>
                    <a:pt x="1" y="70"/>
                  </a:lnTo>
                  <a:lnTo>
                    <a:pt x="0" y="68"/>
                  </a:lnTo>
                  <a:lnTo>
                    <a:pt x="0" y="67"/>
                  </a:lnTo>
                  <a:lnTo>
                    <a:pt x="0" y="67"/>
                  </a:lnTo>
                  <a:lnTo>
                    <a:pt x="0" y="67"/>
                  </a:lnTo>
                  <a:lnTo>
                    <a:pt x="3" y="65"/>
                  </a:lnTo>
                  <a:lnTo>
                    <a:pt x="5" y="64"/>
                  </a:lnTo>
                  <a:lnTo>
                    <a:pt x="6" y="64"/>
                  </a:lnTo>
                  <a:lnTo>
                    <a:pt x="9" y="62"/>
                  </a:lnTo>
                  <a:lnTo>
                    <a:pt x="12" y="62"/>
                  </a:lnTo>
                  <a:lnTo>
                    <a:pt x="16" y="60"/>
                  </a:lnTo>
                  <a:lnTo>
                    <a:pt x="19" y="60"/>
                  </a:lnTo>
                  <a:lnTo>
                    <a:pt x="20" y="59"/>
                  </a:lnTo>
                  <a:lnTo>
                    <a:pt x="22" y="59"/>
                  </a:lnTo>
                  <a:lnTo>
                    <a:pt x="25" y="57"/>
                  </a:lnTo>
                  <a:lnTo>
                    <a:pt x="27" y="57"/>
                  </a:lnTo>
                  <a:lnTo>
                    <a:pt x="28" y="57"/>
                  </a:lnTo>
                  <a:lnTo>
                    <a:pt x="30" y="56"/>
                  </a:lnTo>
                  <a:lnTo>
                    <a:pt x="33" y="56"/>
                  </a:lnTo>
                  <a:lnTo>
                    <a:pt x="38" y="54"/>
                  </a:lnTo>
                  <a:lnTo>
                    <a:pt x="39" y="52"/>
                  </a:lnTo>
                  <a:lnTo>
                    <a:pt x="42" y="52"/>
                  </a:lnTo>
                  <a:lnTo>
                    <a:pt x="44" y="52"/>
                  </a:lnTo>
                  <a:lnTo>
                    <a:pt x="46" y="56"/>
                  </a:lnTo>
                  <a:lnTo>
                    <a:pt x="47" y="57"/>
                  </a:lnTo>
                  <a:lnTo>
                    <a:pt x="49" y="60"/>
                  </a:lnTo>
                  <a:lnTo>
                    <a:pt x="49" y="60"/>
                  </a:lnTo>
                  <a:lnTo>
                    <a:pt x="50" y="59"/>
                  </a:lnTo>
                  <a:lnTo>
                    <a:pt x="50" y="59"/>
                  </a:lnTo>
                  <a:lnTo>
                    <a:pt x="53" y="59"/>
                  </a:lnTo>
                  <a:lnTo>
                    <a:pt x="55" y="59"/>
                  </a:lnTo>
                  <a:lnTo>
                    <a:pt x="55" y="59"/>
                  </a:lnTo>
                  <a:lnTo>
                    <a:pt x="57" y="57"/>
                  </a:lnTo>
                  <a:lnTo>
                    <a:pt x="60" y="57"/>
                  </a:lnTo>
                  <a:lnTo>
                    <a:pt x="60" y="57"/>
                  </a:lnTo>
                  <a:lnTo>
                    <a:pt x="61" y="60"/>
                  </a:lnTo>
                  <a:lnTo>
                    <a:pt x="61" y="62"/>
                  </a:lnTo>
                  <a:lnTo>
                    <a:pt x="63" y="65"/>
                  </a:lnTo>
                  <a:lnTo>
                    <a:pt x="63" y="67"/>
                  </a:lnTo>
                  <a:lnTo>
                    <a:pt x="63" y="68"/>
                  </a:lnTo>
                  <a:lnTo>
                    <a:pt x="61" y="70"/>
                  </a:lnTo>
                  <a:lnTo>
                    <a:pt x="60" y="73"/>
                  </a:lnTo>
                  <a:lnTo>
                    <a:pt x="60" y="75"/>
                  </a:lnTo>
                  <a:lnTo>
                    <a:pt x="60" y="76"/>
                  </a:lnTo>
                  <a:lnTo>
                    <a:pt x="58" y="78"/>
                  </a:lnTo>
                  <a:lnTo>
                    <a:pt x="58" y="78"/>
                  </a:lnTo>
                  <a:lnTo>
                    <a:pt x="58" y="79"/>
                  </a:lnTo>
                  <a:lnTo>
                    <a:pt x="58" y="79"/>
                  </a:lnTo>
                  <a:lnTo>
                    <a:pt x="60" y="81"/>
                  </a:lnTo>
                  <a:lnTo>
                    <a:pt x="60" y="82"/>
                  </a:lnTo>
                  <a:lnTo>
                    <a:pt x="60" y="82"/>
                  </a:lnTo>
                  <a:lnTo>
                    <a:pt x="60" y="84"/>
                  </a:lnTo>
                  <a:lnTo>
                    <a:pt x="60" y="84"/>
                  </a:lnTo>
                  <a:lnTo>
                    <a:pt x="61" y="86"/>
                  </a:lnTo>
                  <a:lnTo>
                    <a:pt x="61" y="86"/>
                  </a:lnTo>
                  <a:lnTo>
                    <a:pt x="63" y="87"/>
                  </a:lnTo>
                  <a:lnTo>
                    <a:pt x="65" y="89"/>
                  </a:lnTo>
                  <a:lnTo>
                    <a:pt x="68" y="92"/>
                  </a:lnTo>
                  <a:lnTo>
                    <a:pt x="69" y="93"/>
                  </a:lnTo>
                  <a:lnTo>
                    <a:pt x="69" y="93"/>
                  </a:lnTo>
                  <a:lnTo>
                    <a:pt x="71" y="93"/>
                  </a:lnTo>
                  <a:lnTo>
                    <a:pt x="71" y="95"/>
                  </a:lnTo>
                  <a:lnTo>
                    <a:pt x="69" y="97"/>
                  </a:lnTo>
                  <a:lnTo>
                    <a:pt x="69" y="97"/>
                  </a:lnTo>
                  <a:lnTo>
                    <a:pt x="71" y="97"/>
                  </a:lnTo>
                  <a:lnTo>
                    <a:pt x="71" y="98"/>
                  </a:lnTo>
                  <a:lnTo>
                    <a:pt x="72" y="98"/>
                  </a:lnTo>
                  <a:lnTo>
                    <a:pt x="72" y="97"/>
                  </a:lnTo>
                  <a:lnTo>
                    <a:pt x="72" y="97"/>
                  </a:lnTo>
                  <a:lnTo>
                    <a:pt x="72" y="93"/>
                  </a:lnTo>
                  <a:lnTo>
                    <a:pt x="72" y="90"/>
                  </a:lnTo>
                  <a:lnTo>
                    <a:pt x="71" y="89"/>
                  </a:lnTo>
                  <a:lnTo>
                    <a:pt x="71" y="89"/>
                  </a:lnTo>
                  <a:lnTo>
                    <a:pt x="71" y="89"/>
                  </a:lnTo>
                  <a:lnTo>
                    <a:pt x="72" y="87"/>
                  </a:lnTo>
                  <a:lnTo>
                    <a:pt x="72" y="84"/>
                  </a:lnTo>
                  <a:lnTo>
                    <a:pt x="74" y="84"/>
                  </a:lnTo>
                  <a:lnTo>
                    <a:pt x="74" y="84"/>
                  </a:lnTo>
                  <a:lnTo>
                    <a:pt x="77" y="82"/>
                  </a:lnTo>
                  <a:lnTo>
                    <a:pt x="79" y="82"/>
                  </a:lnTo>
                  <a:lnTo>
                    <a:pt x="80" y="82"/>
                  </a:lnTo>
                  <a:lnTo>
                    <a:pt x="80" y="81"/>
                  </a:lnTo>
                  <a:lnTo>
                    <a:pt x="80" y="76"/>
                  </a:lnTo>
                  <a:lnTo>
                    <a:pt x="80" y="73"/>
                  </a:lnTo>
                  <a:lnTo>
                    <a:pt x="80" y="70"/>
                  </a:lnTo>
                  <a:lnTo>
                    <a:pt x="80" y="67"/>
                  </a:lnTo>
                  <a:lnTo>
                    <a:pt x="82" y="65"/>
                  </a:lnTo>
                  <a:lnTo>
                    <a:pt x="82" y="64"/>
                  </a:lnTo>
                  <a:lnTo>
                    <a:pt x="80" y="62"/>
                  </a:lnTo>
                  <a:lnTo>
                    <a:pt x="79" y="59"/>
                  </a:lnTo>
                  <a:lnTo>
                    <a:pt x="76" y="54"/>
                  </a:lnTo>
                  <a:lnTo>
                    <a:pt x="74" y="52"/>
                  </a:lnTo>
                  <a:lnTo>
                    <a:pt x="72" y="49"/>
                  </a:lnTo>
                  <a:lnTo>
                    <a:pt x="69" y="46"/>
                  </a:lnTo>
                  <a:lnTo>
                    <a:pt x="68" y="45"/>
                  </a:lnTo>
                  <a:lnTo>
                    <a:pt x="66" y="45"/>
                  </a:lnTo>
                  <a:lnTo>
                    <a:pt x="66" y="43"/>
                  </a:lnTo>
                  <a:lnTo>
                    <a:pt x="66" y="43"/>
                  </a:lnTo>
                  <a:lnTo>
                    <a:pt x="66" y="41"/>
                  </a:lnTo>
                  <a:lnTo>
                    <a:pt x="66" y="41"/>
                  </a:lnTo>
                  <a:lnTo>
                    <a:pt x="66" y="38"/>
                  </a:lnTo>
                  <a:lnTo>
                    <a:pt x="66" y="38"/>
                  </a:lnTo>
                  <a:lnTo>
                    <a:pt x="66" y="37"/>
                  </a:lnTo>
                  <a:lnTo>
                    <a:pt x="66" y="35"/>
                  </a:lnTo>
                  <a:lnTo>
                    <a:pt x="66" y="34"/>
                  </a:lnTo>
                  <a:lnTo>
                    <a:pt x="66" y="32"/>
                  </a:lnTo>
                  <a:lnTo>
                    <a:pt x="65" y="29"/>
                  </a:lnTo>
                  <a:lnTo>
                    <a:pt x="65" y="29"/>
                  </a:lnTo>
                  <a:lnTo>
                    <a:pt x="65" y="27"/>
                  </a:lnTo>
                  <a:lnTo>
                    <a:pt x="65" y="26"/>
                  </a:lnTo>
                  <a:lnTo>
                    <a:pt x="65" y="26"/>
                  </a:lnTo>
                  <a:lnTo>
                    <a:pt x="65" y="26"/>
                  </a:lnTo>
                  <a:lnTo>
                    <a:pt x="65" y="24"/>
                  </a:lnTo>
                  <a:lnTo>
                    <a:pt x="66" y="24"/>
                  </a:lnTo>
                  <a:lnTo>
                    <a:pt x="66" y="23"/>
                  </a:lnTo>
                  <a:lnTo>
                    <a:pt x="66" y="23"/>
                  </a:lnTo>
                  <a:lnTo>
                    <a:pt x="68" y="23"/>
                  </a:lnTo>
                  <a:lnTo>
                    <a:pt x="68" y="21"/>
                  </a:lnTo>
                  <a:lnTo>
                    <a:pt x="68" y="18"/>
                  </a:lnTo>
                  <a:lnTo>
                    <a:pt x="68" y="16"/>
                  </a:lnTo>
                  <a:lnTo>
                    <a:pt x="68" y="16"/>
                  </a:lnTo>
                  <a:lnTo>
                    <a:pt x="71" y="16"/>
                  </a:lnTo>
                  <a:lnTo>
                    <a:pt x="74" y="16"/>
                  </a:lnTo>
                  <a:lnTo>
                    <a:pt x="76" y="16"/>
                  </a:lnTo>
                  <a:lnTo>
                    <a:pt x="76" y="16"/>
                  </a:lnTo>
                  <a:lnTo>
                    <a:pt x="77" y="16"/>
                  </a:lnTo>
                  <a:lnTo>
                    <a:pt x="77" y="16"/>
                  </a:lnTo>
                  <a:lnTo>
                    <a:pt x="79" y="16"/>
                  </a:lnTo>
                  <a:lnTo>
                    <a:pt x="80" y="15"/>
                  </a:lnTo>
                  <a:lnTo>
                    <a:pt x="82" y="15"/>
                  </a:lnTo>
                  <a:lnTo>
                    <a:pt x="85" y="16"/>
                  </a:lnTo>
                  <a:lnTo>
                    <a:pt x="85" y="16"/>
                  </a:lnTo>
                  <a:lnTo>
                    <a:pt x="87" y="18"/>
                  </a:lnTo>
                  <a:lnTo>
                    <a:pt x="88" y="18"/>
                  </a:lnTo>
                  <a:lnTo>
                    <a:pt x="91" y="18"/>
                  </a:lnTo>
                  <a:lnTo>
                    <a:pt x="93" y="18"/>
                  </a:lnTo>
                  <a:lnTo>
                    <a:pt x="94" y="16"/>
                  </a:lnTo>
                  <a:lnTo>
                    <a:pt x="96" y="16"/>
                  </a:lnTo>
                  <a:lnTo>
                    <a:pt x="98" y="16"/>
                  </a:lnTo>
                  <a:lnTo>
                    <a:pt x="99" y="16"/>
                  </a:lnTo>
                  <a:lnTo>
                    <a:pt x="99" y="18"/>
                  </a:lnTo>
                  <a:lnTo>
                    <a:pt x="101" y="18"/>
                  </a:lnTo>
                  <a:lnTo>
                    <a:pt x="102" y="18"/>
                  </a:lnTo>
                  <a:lnTo>
                    <a:pt x="105" y="18"/>
                  </a:lnTo>
                  <a:lnTo>
                    <a:pt x="109" y="16"/>
                  </a:lnTo>
                  <a:lnTo>
                    <a:pt x="110" y="15"/>
                  </a:lnTo>
                  <a:lnTo>
                    <a:pt x="110" y="13"/>
                  </a:lnTo>
                  <a:lnTo>
                    <a:pt x="110" y="13"/>
                  </a:lnTo>
                  <a:lnTo>
                    <a:pt x="110" y="12"/>
                  </a:lnTo>
                  <a:lnTo>
                    <a:pt x="112" y="12"/>
                  </a:lnTo>
                  <a:lnTo>
                    <a:pt x="115" y="12"/>
                  </a:lnTo>
                  <a:lnTo>
                    <a:pt x="117" y="13"/>
                  </a:lnTo>
                  <a:lnTo>
                    <a:pt x="120" y="13"/>
                  </a:lnTo>
                  <a:lnTo>
                    <a:pt x="121" y="13"/>
                  </a:lnTo>
                  <a:lnTo>
                    <a:pt x="123" y="12"/>
                  </a:lnTo>
                  <a:lnTo>
                    <a:pt x="126" y="10"/>
                  </a:lnTo>
                  <a:lnTo>
                    <a:pt x="129" y="10"/>
                  </a:lnTo>
                  <a:lnTo>
                    <a:pt x="131" y="10"/>
                  </a:lnTo>
                  <a:lnTo>
                    <a:pt x="132" y="8"/>
                  </a:lnTo>
                  <a:lnTo>
                    <a:pt x="135" y="7"/>
                  </a:lnTo>
                  <a:lnTo>
                    <a:pt x="137" y="7"/>
                  </a:lnTo>
                  <a:lnTo>
                    <a:pt x="139" y="7"/>
                  </a:lnTo>
                  <a:lnTo>
                    <a:pt x="140" y="5"/>
                  </a:lnTo>
                  <a:lnTo>
                    <a:pt x="143" y="4"/>
                  </a:lnTo>
                  <a:lnTo>
                    <a:pt x="146" y="2"/>
                  </a:lnTo>
                  <a:lnTo>
                    <a:pt x="148"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27" name="Freeform 195"/>
            <p:cNvSpPr>
              <a:spLocks noEditPoints="1"/>
            </p:cNvSpPr>
            <p:nvPr/>
          </p:nvSpPr>
          <p:spPr bwMode="auto">
            <a:xfrm>
              <a:off x="8361357" y="3597250"/>
              <a:ext cx="253399" cy="541884"/>
            </a:xfrm>
            <a:custGeom>
              <a:avLst/>
              <a:gdLst>
                <a:gd name="T0" fmla="*/ 89 w 130"/>
                <a:gd name="T1" fmla="*/ 266 h 278"/>
                <a:gd name="T2" fmla="*/ 89 w 130"/>
                <a:gd name="T3" fmla="*/ 252 h 278"/>
                <a:gd name="T4" fmla="*/ 90 w 130"/>
                <a:gd name="T5" fmla="*/ 253 h 278"/>
                <a:gd name="T6" fmla="*/ 92 w 130"/>
                <a:gd name="T7" fmla="*/ 247 h 278"/>
                <a:gd name="T8" fmla="*/ 86 w 130"/>
                <a:gd name="T9" fmla="*/ 245 h 278"/>
                <a:gd name="T10" fmla="*/ 86 w 130"/>
                <a:gd name="T11" fmla="*/ 242 h 278"/>
                <a:gd name="T12" fmla="*/ 89 w 130"/>
                <a:gd name="T13" fmla="*/ 230 h 278"/>
                <a:gd name="T14" fmla="*/ 38 w 130"/>
                <a:gd name="T15" fmla="*/ 190 h 278"/>
                <a:gd name="T16" fmla="*/ 78 w 130"/>
                <a:gd name="T17" fmla="*/ 182 h 278"/>
                <a:gd name="T18" fmla="*/ 19 w 130"/>
                <a:gd name="T19" fmla="*/ 146 h 278"/>
                <a:gd name="T20" fmla="*/ 23 w 130"/>
                <a:gd name="T21" fmla="*/ 137 h 278"/>
                <a:gd name="T22" fmla="*/ 12 w 130"/>
                <a:gd name="T23" fmla="*/ 129 h 278"/>
                <a:gd name="T24" fmla="*/ 86 w 130"/>
                <a:gd name="T25" fmla="*/ 7 h 278"/>
                <a:gd name="T26" fmla="*/ 95 w 130"/>
                <a:gd name="T27" fmla="*/ 23 h 278"/>
                <a:gd name="T28" fmla="*/ 94 w 130"/>
                <a:gd name="T29" fmla="*/ 41 h 278"/>
                <a:gd name="T30" fmla="*/ 81 w 130"/>
                <a:gd name="T31" fmla="*/ 52 h 278"/>
                <a:gd name="T32" fmla="*/ 79 w 130"/>
                <a:gd name="T33" fmla="*/ 67 h 278"/>
                <a:gd name="T34" fmla="*/ 97 w 130"/>
                <a:gd name="T35" fmla="*/ 67 h 278"/>
                <a:gd name="T36" fmla="*/ 97 w 130"/>
                <a:gd name="T37" fmla="*/ 82 h 278"/>
                <a:gd name="T38" fmla="*/ 101 w 130"/>
                <a:gd name="T39" fmla="*/ 96 h 278"/>
                <a:gd name="T40" fmla="*/ 112 w 130"/>
                <a:gd name="T41" fmla="*/ 104 h 278"/>
                <a:gd name="T42" fmla="*/ 128 w 130"/>
                <a:gd name="T43" fmla="*/ 104 h 278"/>
                <a:gd name="T44" fmla="*/ 122 w 130"/>
                <a:gd name="T45" fmla="*/ 115 h 278"/>
                <a:gd name="T46" fmla="*/ 114 w 130"/>
                <a:gd name="T47" fmla="*/ 124 h 278"/>
                <a:gd name="T48" fmla="*/ 105 w 130"/>
                <a:gd name="T49" fmla="*/ 129 h 278"/>
                <a:gd name="T50" fmla="*/ 92 w 130"/>
                <a:gd name="T51" fmla="*/ 134 h 278"/>
                <a:gd name="T52" fmla="*/ 81 w 130"/>
                <a:gd name="T53" fmla="*/ 146 h 278"/>
                <a:gd name="T54" fmla="*/ 79 w 130"/>
                <a:gd name="T55" fmla="*/ 156 h 278"/>
                <a:gd name="T56" fmla="*/ 92 w 130"/>
                <a:gd name="T57" fmla="*/ 176 h 278"/>
                <a:gd name="T58" fmla="*/ 92 w 130"/>
                <a:gd name="T59" fmla="*/ 190 h 278"/>
                <a:gd name="T60" fmla="*/ 89 w 130"/>
                <a:gd name="T61" fmla="*/ 208 h 278"/>
                <a:gd name="T62" fmla="*/ 101 w 130"/>
                <a:gd name="T63" fmla="*/ 233 h 278"/>
                <a:gd name="T64" fmla="*/ 108 w 130"/>
                <a:gd name="T65" fmla="*/ 252 h 278"/>
                <a:gd name="T66" fmla="*/ 95 w 130"/>
                <a:gd name="T67" fmla="*/ 272 h 278"/>
                <a:gd name="T68" fmla="*/ 95 w 130"/>
                <a:gd name="T69" fmla="*/ 256 h 278"/>
                <a:gd name="T70" fmla="*/ 95 w 130"/>
                <a:gd name="T71" fmla="*/ 247 h 278"/>
                <a:gd name="T72" fmla="*/ 92 w 130"/>
                <a:gd name="T73" fmla="*/ 228 h 278"/>
                <a:gd name="T74" fmla="*/ 84 w 130"/>
                <a:gd name="T75" fmla="*/ 208 h 278"/>
                <a:gd name="T76" fmla="*/ 81 w 130"/>
                <a:gd name="T77" fmla="*/ 181 h 278"/>
                <a:gd name="T78" fmla="*/ 68 w 130"/>
                <a:gd name="T79" fmla="*/ 170 h 278"/>
                <a:gd name="T80" fmla="*/ 59 w 130"/>
                <a:gd name="T81" fmla="*/ 178 h 278"/>
                <a:gd name="T82" fmla="*/ 49 w 130"/>
                <a:gd name="T83" fmla="*/ 192 h 278"/>
                <a:gd name="T84" fmla="*/ 40 w 130"/>
                <a:gd name="T85" fmla="*/ 187 h 278"/>
                <a:gd name="T86" fmla="*/ 37 w 130"/>
                <a:gd name="T87" fmla="*/ 182 h 278"/>
                <a:gd name="T88" fmla="*/ 34 w 130"/>
                <a:gd name="T89" fmla="*/ 171 h 278"/>
                <a:gd name="T90" fmla="*/ 27 w 130"/>
                <a:gd name="T91" fmla="*/ 140 h 278"/>
                <a:gd name="T92" fmla="*/ 24 w 130"/>
                <a:gd name="T93" fmla="*/ 141 h 278"/>
                <a:gd name="T94" fmla="*/ 21 w 130"/>
                <a:gd name="T95" fmla="*/ 130 h 278"/>
                <a:gd name="T96" fmla="*/ 13 w 130"/>
                <a:gd name="T97" fmla="*/ 124 h 278"/>
                <a:gd name="T98" fmla="*/ 8 w 130"/>
                <a:gd name="T99" fmla="*/ 122 h 278"/>
                <a:gd name="T100" fmla="*/ 2 w 130"/>
                <a:gd name="T101" fmla="*/ 108 h 278"/>
                <a:gd name="T102" fmla="*/ 7 w 130"/>
                <a:gd name="T103" fmla="*/ 97 h 278"/>
                <a:gd name="T104" fmla="*/ 13 w 130"/>
                <a:gd name="T105" fmla="*/ 91 h 278"/>
                <a:gd name="T106" fmla="*/ 18 w 130"/>
                <a:gd name="T107" fmla="*/ 74 h 278"/>
                <a:gd name="T108" fmla="*/ 29 w 130"/>
                <a:gd name="T109" fmla="*/ 70 h 278"/>
                <a:gd name="T110" fmla="*/ 35 w 130"/>
                <a:gd name="T111" fmla="*/ 50 h 278"/>
                <a:gd name="T112" fmla="*/ 43 w 130"/>
                <a:gd name="T113" fmla="*/ 37 h 278"/>
                <a:gd name="T114" fmla="*/ 59 w 130"/>
                <a:gd name="T115" fmla="*/ 18 h 278"/>
                <a:gd name="T116" fmla="*/ 70 w 130"/>
                <a:gd name="T117" fmla="*/ 12 h 278"/>
                <a:gd name="T118" fmla="*/ 78 w 130"/>
                <a:gd name="T119" fmla="*/ 1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0" h="278">
                  <a:moveTo>
                    <a:pt x="89" y="275"/>
                  </a:moveTo>
                  <a:lnTo>
                    <a:pt x="89" y="277"/>
                  </a:lnTo>
                  <a:lnTo>
                    <a:pt x="87" y="277"/>
                  </a:lnTo>
                  <a:lnTo>
                    <a:pt x="87" y="277"/>
                  </a:lnTo>
                  <a:lnTo>
                    <a:pt x="86" y="278"/>
                  </a:lnTo>
                  <a:lnTo>
                    <a:pt x="86" y="278"/>
                  </a:lnTo>
                  <a:lnTo>
                    <a:pt x="87" y="277"/>
                  </a:lnTo>
                  <a:lnTo>
                    <a:pt x="87" y="275"/>
                  </a:lnTo>
                  <a:lnTo>
                    <a:pt x="89" y="275"/>
                  </a:lnTo>
                  <a:close/>
                  <a:moveTo>
                    <a:pt x="87" y="263"/>
                  </a:moveTo>
                  <a:lnTo>
                    <a:pt x="87" y="263"/>
                  </a:lnTo>
                  <a:lnTo>
                    <a:pt x="89" y="266"/>
                  </a:lnTo>
                  <a:lnTo>
                    <a:pt x="89" y="266"/>
                  </a:lnTo>
                  <a:lnTo>
                    <a:pt x="89" y="266"/>
                  </a:lnTo>
                  <a:lnTo>
                    <a:pt x="89" y="266"/>
                  </a:lnTo>
                  <a:lnTo>
                    <a:pt x="87" y="264"/>
                  </a:lnTo>
                  <a:lnTo>
                    <a:pt x="87" y="263"/>
                  </a:lnTo>
                  <a:lnTo>
                    <a:pt x="86" y="264"/>
                  </a:lnTo>
                  <a:lnTo>
                    <a:pt x="87" y="263"/>
                  </a:lnTo>
                  <a:lnTo>
                    <a:pt x="87" y="263"/>
                  </a:lnTo>
                  <a:close/>
                  <a:moveTo>
                    <a:pt x="92" y="261"/>
                  </a:moveTo>
                  <a:lnTo>
                    <a:pt x="92" y="263"/>
                  </a:lnTo>
                  <a:lnTo>
                    <a:pt x="92" y="263"/>
                  </a:lnTo>
                  <a:lnTo>
                    <a:pt x="92" y="263"/>
                  </a:lnTo>
                  <a:lnTo>
                    <a:pt x="92" y="263"/>
                  </a:lnTo>
                  <a:lnTo>
                    <a:pt x="92" y="261"/>
                  </a:lnTo>
                  <a:close/>
                  <a:moveTo>
                    <a:pt x="89" y="250"/>
                  </a:moveTo>
                  <a:lnTo>
                    <a:pt x="89" y="252"/>
                  </a:lnTo>
                  <a:lnTo>
                    <a:pt x="89" y="253"/>
                  </a:lnTo>
                  <a:lnTo>
                    <a:pt x="89" y="255"/>
                  </a:lnTo>
                  <a:lnTo>
                    <a:pt x="87" y="255"/>
                  </a:lnTo>
                  <a:lnTo>
                    <a:pt x="87" y="255"/>
                  </a:lnTo>
                  <a:lnTo>
                    <a:pt x="87" y="255"/>
                  </a:lnTo>
                  <a:lnTo>
                    <a:pt x="87" y="255"/>
                  </a:lnTo>
                  <a:lnTo>
                    <a:pt x="87" y="253"/>
                  </a:lnTo>
                  <a:lnTo>
                    <a:pt x="87" y="253"/>
                  </a:lnTo>
                  <a:lnTo>
                    <a:pt x="89" y="250"/>
                  </a:lnTo>
                  <a:lnTo>
                    <a:pt x="89" y="250"/>
                  </a:lnTo>
                  <a:close/>
                  <a:moveTo>
                    <a:pt x="92" y="250"/>
                  </a:moveTo>
                  <a:lnTo>
                    <a:pt x="92" y="252"/>
                  </a:lnTo>
                  <a:lnTo>
                    <a:pt x="92" y="255"/>
                  </a:lnTo>
                  <a:lnTo>
                    <a:pt x="90" y="253"/>
                  </a:lnTo>
                  <a:lnTo>
                    <a:pt x="90" y="253"/>
                  </a:lnTo>
                  <a:lnTo>
                    <a:pt x="90" y="252"/>
                  </a:lnTo>
                  <a:lnTo>
                    <a:pt x="90" y="252"/>
                  </a:lnTo>
                  <a:lnTo>
                    <a:pt x="90" y="250"/>
                  </a:lnTo>
                  <a:lnTo>
                    <a:pt x="92" y="250"/>
                  </a:lnTo>
                  <a:close/>
                  <a:moveTo>
                    <a:pt x="84" y="250"/>
                  </a:moveTo>
                  <a:lnTo>
                    <a:pt x="86" y="252"/>
                  </a:lnTo>
                  <a:lnTo>
                    <a:pt x="86" y="252"/>
                  </a:lnTo>
                  <a:lnTo>
                    <a:pt x="86" y="252"/>
                  </a:lnTo>
                  <a:lnTo>
                    <a:pt x="86" y="253"/>
                  </a:lnTo>
                  <a:lnTo>
                    <a:pt x="84" y="252"/>
                  </a:lnTo>
                  <a:lnTo>
                    <a:pt x="84" y="250"/>
                  </a:lnTo>
                  <a:close/>
                  <a:moveTo>
                    <a:pt x="90" y="245"/>
                  </a:moveTo>
                  <a:lnTo>
                    <a:pt x="92" y="247"/>
                  </a:lnTo>
                  <a:lnTo>
                    <a:pt x="94" y="249"/>
                  </a:lnTo>
                  <a:lnTo>
                    <a:pt x="94" y="249"/>
                  </a:lnTo>
                  <a:lnTo>
                    <a:pt x="92" y="249"/>
                  </a:lnTo>
                  <a:lnTo>
                    <a:pt x="92" y="249"/>
                  </a:lnTo>
                  <a:lnTo>
                    <a:pt x="90" y="247"/>
                  </a:lnTo>
                  <a:lnTo>
                    <a:pt x="90" y="245"/>
                  </a:lnTo>
                  <a:close/>
                  <a:moveTo>
                    <a:pt x="86" y="244"/>
                  </a:moveTo>
                  <a:lnTo>
                    <a:pt x="86" y="244"/>
                  </a:lnTo>
                  <a:lnTo>
                    <a:pt x="86" y="244"/>
                  </a:lnTo>
                  <a:lnTo>
                    <a:pt x="86" y="244"/>
                  </a:lnTo>
                  <a:lnTo>
                    <a:pt x="86" y="244"/>
                  </a:lnTo>
                  <a:lnTo>
                    <a:pt x="86" y="244"/>
                  </a:lnTo>
                  <a:lnTo>
                    <a:pt x="86" y="245"/>
                  </a:lnTo>
                  <a:lnTo>
                    <a:pt x="86" y="245"/>
                  </a:lnTo>
                  <a:lnTo>
                    <a:pt x="86" y="245"/>
                  </a:lnTo>
                  <a:lnTo>
                    <a:pt x="86" y="245"/>
                  </a:lnTo>
                  <a:lnTo>
                    <a:pt x="86" y="244"/>
                  </a:lnTo>
                  <a:lnTo>
                    <a:pt x="86" y="244"/>
                  </a:lnTo>
                  <a:lnTo>
                    <a:pt x="86" y="244"/>
                  </a:lnTo>
                  <a:close/>
                  <a:moveTo>
                    <a:pt x="86" y="242"/>
                  </a:moveTo>
                  <a:lnTo>
                    <a:pt x="86" y="242"/>
                  </a:lnTo>
                  <a:lnTo>
                    <a:pt x="86" y="242"/>
                  </a:lnTo>
                  <a:lnTo>
                    <a:pt x="84" y="244"/>
                  </a:lnTo>
                  <a:lnTo>
                    <a:pt x="84" y="242"/>
                  </a:lnTo>
                  <a:lnTo>
                    <a:pt x="84" y="242"/>
                  </a:lnTo>
                  <a:lnTo>
                    <a:pt x="84" y="242"/>
                  </a:lnTo>
                  <a:lnTo>
                    <a:pt x="86" y="242"/>
                  </a:lnTo>
                  <a:lnTo>
                    <a:pt x="86" y="242"/>
                  </a:lnTo>
                  <a:close/>
                  <a:moveTo>
                    <a:pt x="89" y="237"/>
                  </a:moveTo>
                  <a:lnTo>
                    <a:pt x="90" y="237"/>
                  </a:lnTo>
                  <a:lnTo>
                    <a:pt x="90" y="239"/>
                  </a:lnTo>
                  <a:lnTo>
                    <a:pt x="90" y="239"/>
                  </a:lnTo>
                  <a:lnTo>
                    <a:pt x="92" y="239"/>
                  </a:lnTo>
                  <a:lnTo>
                    <a:pt x="90" y="241"/>
                  </a:lnTo>
                  <a:lnTo>
                    <a:pt x="90" y="242"/>
                  </a:lnTo>
                  <a:lnTo>
                    <a:pt x="89" y="242"/>
                  </a:lnTo>
                  <a:lnTo>
                    <a:pt x="89" y="242"/>
                  </a:lnTo>
                  <a:lnTo>
                    <a:pt x="89" y="241"/>
                  </a:lnTo>
                  <a:lnTo>
                    <a:pt x="89" y="239"/>
                  </a:lnTo>
                  <a:lnTo>
                    <a:pt x="89" y="237"/>
                  </a:lnTo>
                  <a:close/>
                  <a:moveTo>
                    <a:pt x="89" y="230"/>
                  </a:moveTo>
                  <a:lnTo>
                    <a:pt x="89" y="230"/>
                  </a:lnTo>
                  <a:lnTo>
                    <a:pt x="89" y="231"/>
                  </a:lnTo>
                  <a:lnTo>
                    <a:pt x="89" y="231"/>
                  </a:lnTo>
                  <a:lnTo>
                    <a:pt x="89" y="234"/>
                  </a:lnTo>
                  <a:lnTo>
                    <a:pt x="89" y="233"/>
                  </a:lnTo>
                  <a:lnTo>
                    <a:pt x="89" y="231"/>
                  </a:lnTo>
                  <a:lnTo>
                    <a:pt x="89" y="230"/>
                  </a:lnTo>
                  <a:lnTo>
                    <a:pt x="89" y="230"/>
                  </a:lnTo>
                  <a:close/>
                  <a:moveTo>
                    <a:pt x="38" y="190"/>
                  </a:moveTo>
                  <a:lnTo>
                    <a:pt x="38" y="190"/>
                  </a:lnTo>
                  <a:lnTo>
                    <a:pt x="38" y="192"/>
                  </a:lnTo>
                  <a:lnTo>
                    <a:pt x="38" y="192"/>
                  </a:lnTo>
                  <a:lnTo>
                    <a:pt x="37" y="192"/>
                  </a:lnTo>
                  <a:lnTo>
                    <a:pt x="37" y="192"/>
                  </a:lnTo>
                  <a:lnTo>
                    <a:pt x="38" y="190"/>
                  </a:lnTo>
                  <a:close/>
                  <a:moveTo>
                    <a:pt x="35" y="185"/>
                  </a:moveTo>
                  <a:lnTo>
                    <a:pt x="35" y="187"/>
                  </a:lnTo>
                  <a:lnTo>
                    <a:pt x="35" y="189"/>
                  </a:lnTo>
                  <a:lnTo>
                    <a:pt x="34" y="190"/>
                  </a:lnTo>
                  <a:lnTo>
                    <a:pt x="32" y="192"/>
                  </a:lnTo>
                  <a:lnTo>
                    <a:pt x="32" y="189"/>
                  </a:lnTo>
                  <a:lnTo>
                    <a:pt x="34" y="187"/>
                  </a:lnTo>
                  <a:lnTo>
                    <a:pt x="35" y="187"/>
                  </a:lnTo>
                  <a:lnTo>
                    <a:pt x="35" y="185"/>
                  </a:lnTo>
                  <a:close/>
                  <a:moveTo>
                    <a:pt x="78" y="181"/>
                  </a:moveTo>
                  <a:lnTo>
                    <a:pt x="78" y="182"/>
                  </a:lnTo>
                  <a:lnTo>
                    <a:pt x="78" y="182"/>
                  </a:lnTo>
                  <a:lnTo>
                    <a:pt x="79" y="182"/>
                  </a:lnTo>
                  <a:lnTo>
                    <a:pt x="78" y="182"/>
                  </a:lnTo>
                  <a:lnTo>
                    <a:pt x="78" y="185"/>
                  </a:lnTo>
                  <a:lnTo>
                    <a:pt x="78" y="185"/>
                  </a:lnTo>
                  <a:lnTo>
                    <a:pt x="76" y="184"/>
                  </a:lnTo>
                  <a:lnTo>
                    <a:pt x="76" y="182"/>
                  </a:lnTo>
                  <a:lnTo>
                    <a:pt x="78" y="181"/>
                  </a:lnTo>
                  <a:lnTo>
                    <a:pt x="78" y="181"/>
                  </a:lnTo>
                  <a:close/>
                  <a:moveTo>
                    <a:pt x="21" y="146"/>
                  </a:moveTo>
                  <a:lnTo>
                    <a:pt x="23" y="146"/>
                  </a:lnTo>
                  <a:lnTo>
                    <a:pt x="23" y="148"/>
                  </a:lnTo>
                  <a:lnTo>
                    <a:pt x="23" y="149"/>
                  </a:lnTo>
                  <a:lnTo>
                    <a:pt x="23" y="149"/>
                  </a:lnTo>
                  <a:lnTo>
                    <a:pt x="23" y="149"/>
                  </a:lnTo>
                  <a:lnTo>
                    <a:pt x="21" y="148"/>
                  </a:lnTo>
                  <a:lnTo>
                    <a:pt x="19" y="146"/>
                  </a:lnTo>
                  <a:lnTo>
                    <a:pt x="21" y="146"/>
                  </a:lnTo>
                  <a:close/>
                  <a:moveTo>
                    <a:pt x="23" y="137"/>
                  </a:moveTo>
                  <a:lnTo>
                    <a:pt x="24" y="137"/>
                  </a:lnTo>
                  <a:lnTo>
                    <a:pt x="24" y="137"/>
                  </a:lnTo>
                  <a:lnTo>
                    <a:pt x="26" y="138"/>
                  </a:lnTo>
                  <a:lnTo>
                    <a:pt x="26" y="138"/>
                  </a:lnTo>
                  <a:lnTo>
                    <a:pt x="26" y="138"/>
                  </a:lnTo>
                  <a:lnTo>
                    <a:pt x="26" y="140"/>
                  </a:lnTo>
                  <a:lnTo>
                    <a:pt x="24" y="140"/>
                  </a:lnTo>
                  <a:lnTo>
                    <a:pt x="23" y="140"/>
                  </a:lnTo>
                  <a:lnTo>
                    <a:pt x="23" y="138"/>
                  </a:lnTo>
                  <a:lnTo>
                    <a:pt x="21" y="138"/>
                  </a:lnTo>
                  <a:lnTo>
                    <a:pt x="21" y="137"/>
                  </a:lnTo>
                  <a:lnTo>
                    <a:pt x="23" y="137"/>
                  </a:lnTo>
                  <a:lnTo>
                    <a:pt x="23" y="137"/>
                  </a:lnTo>
                  <a:close/>
                  <a:moveTo>
                    <a:pt x="18" y="130"/>
                  </a:moveTo>
                  <a:lnTo>
                    <a:pt x="19" y="130"/>
                  </a:lnTo>
                  <a:lnTo>
                    <a:pt x="19" y="134"/>
                  </a:lnTo>
                  <a:lnTo>
                    <a:pt x="18" y="132"/>
                  </a:lnTo>
                  <a:lnTo>
                    <a:pt x="18" y="132"/>
                  </a:lnTo>
                  <a:lnTo>
                    <a:pt x="18" y="130"/>
                  </a:lnTo>
                  <a:close/>
                  <a:moveTo>
                    <a:pt x="12" y="129"/>
                  </a:moveTo>
                  <a:lnTo>
                    <a:pt x="12" y="129"/>
                  </a:lnTo>
                  <a:lnTo>
                    <a:pt x="12" y="130"/>
                  </a:lnTo>
                  <a:lnTo>
                    <a:pt x="13" y="132"/>
                  </a:lnTo>
                  <a:lnTo>
                    <a:pt x="12" y="132"/>
                  </a:lnTo>
                  <a:lnTo>
                    <a:pt x="12" y="129"/>
                  </a:lnTo>
                  <a:lnTo>
                    <a:pt x="12" y="129"/>
                  </a:lnTo>
                  <a:close/>
                  <a:moveTo>
                    <a:pt x="79" y="0"/>
                  </a:moveTo>
                  <a:lnTo>
                    <a:pt x="79" y="0"/>
                  </a:lnTo>
                  <a:lnTo>
                    <a:pt x="79" y="1"/>
                  </a:lnTo>
                  <a:lnTo>
                    <a:pt x="81" y="1"/>
                  </a:lnTo>
                  <a:lnTo>
                    <a:pt x="81" y="3"/>
                  </a:lnTo>
                  <a:lnTo>
                    <a:pt x="82" y="3"/>
                  </a:lnTo>
                  <a:lnTo>
                    <a:pt x="82" y="3"/>
                  </a:lnTo>
                  <a:lnTo>
                    <a:pt x="82" y="3"/>
                  </a:lnTo>
                  <a:lnTo>
                    <a:pt x="84" y="3"/>
                  </a:lnTo>
                  <a:lnTo>
                    <a:pt x="84" y="4"/>
                  </a:lnTo>
                  <a:lnTo>
                    <a:pt x="86" y="4"/>
                  </a:lnTo>
                  <a:lnTo>
                    <a:pt x="86" y="6"/>
                  </a:lnTo>
                  <a:lnTo>
                    <a:pt x="86" y="7"/>
                  </a:lnTo>
                  <a:lnTo>
                    <a:pt x="86" y="7"/>
                  </a:lnTo>
                  <a:lnTo>
                    <a:pt x="87" y="12"/>
                  </a:lnTo>
                  <a:lnTo>
                    <a:pt x="89" y="14"/>
                  </a:lnTo>
                  <a:lnTo>
                    <a:pt x="89" y="15"/>
                  </a:lnTo>
                  <a:lnTo>
                    <a:pt x="89" y="15"/>
                  </a:lnTo>
                  <a:lnTo>
                    <a:pt x="90" y="14"/>
                  </a:lnTo>
                  <a:lnTo>
                    <a:pt x="90" y="14"/>
                  </a:lnTo>
                  <a:lnTo>
                    <a:pt x="90" y="14"/>
                  </a:lnTo>
                  <a:lnTo>
                    <a:pt x="92" y="14"/>
                  </a:lnTo>
                  <a:lnTo>
                    <a:pt x="94" y="14"/>
                  </a:lnTo>
                  <a:lnTo>
                    <a:pt x="94" y="14"/>
                  </a:lnTo>
                  <a:lnTo>
                    <a:pt x="94" y="17"/>
                  </a:lnTo>
                  <a:lnTo>
                    <a:pt x="94" y="20"/>
                  </a:lnTo>
                  <a:lnTo>
                    <a:pt x="94" y="20"/>
                  </a:lnTo>
                  <a:lnTo>
                    <a:pt x="95" y="23"/>
                  </a:lnTo>
                  <a:lnTo>
                    <a:pt x="95" y="25"/>
                  </a:lnTo>
                  <a:lnTo>
                    <a:pt x="95" y="26"/>
                  </a:lnTo>
                  <a:lnTo>
                    <a:pt x="95" y="28"/>
                  </a:lnTo>
                  <a:lnTo>
                    <a:pt x="95" y="30"/>
                  </a:lnTo>
                  <a:lnTo>
                    <a:pt x="95" y="33"/>
                  </a:lnTo>
                  <a:lnTo>
                    <a:pt x="94" y="34"/>
                  </a:lnTo>
                  <a:lnTo>
                    <a:pt x="95" y="36"/>
                  </a:lnTo>
                  <a:lnTo>
                    <a:pt x="94" y="36"/>
                  </a:lnTo>
                  <a:lnTo>
                    <a:pt x="92" y="37"/>
                  </a:lnTo>
                  <a:lnTo>
                    <a:pt x="92" y="37"/>
                  </a:lnTo>
                  <a:lnTo>
                    <a:pt x="94" y="39"/>
                  </a:lnTo>
                  <a:lnTo>
                    <a:pt x="94" y="41"/>
                  </a:lnTo>
                  <a:lnTo>
                    <a:pt x="94" y="41"/>
                  </a:lnTo>
                  <a:lnTo>
                    <a:pt x="94" y="41"/>
                  </a:lnTo>
                  <a:lnTo>
                    <a:pt x="92" y="41"/>
                  </a:lnTo>
                  <a:lnTo>
                    <a:pt x="90" y="42"/>
                  </a:lnTo>
                  <a:lnTo>
                    <a:pt x="90" y="44"/>
                  </a:lnTo>
                  <a:lnTo>
                    <a:pt x="89" y="45"/>
                  </a:lnTo>
                  <a:lnTo>
                    <a:pt x="89" y="45"/>
                  </a:lnTo>
                  <a:lnTo>
                    <a:pt x="87" y="45"/>
                  </a:lnTo>
                  <a:lnTo>
                    <a:pt x="87" y="45"/>
                  </a:lnTo>
                  <a:lnTo>
                    <a:pt x="86" y="47"/>
                  </a:lnTo>
                  <a:lnTo>
                    <a:pt x="86" y="48"/>
                  </a:lnTo>
                  <a:lnTo>
                    <a:pt x="84" y="50"/>
                  </a:lnTo>
                  <a:lnTo>
                    <a:pt x="84" y="50"/>
                  </a:lnTo>
                  <a:lnTo>
                    <a:pt x="82" y="50"/>
                  </a:lnTo>
                  <a:lnTo>
                    <a:pt x="82" y="50"/>
                  </a:lnTo>
                  <a:lnTo>
                    <a:pt x="81" y="52"/>
                  </a:lnTo>
                  <a:lnTo>
                    <a:pt x="81" y="53"/>
                  </a:lnTo>
                  <a:lnTo>
                    <a:pt x="81" y="55"/>
                  </a:lnTo>
                  <a:lnTo>
                    <a:pt x="81" y="56"/>
                  </a:lnTo>
                  <a:lnTo>
                    <a:pt x="81" y="56"/>
                  </a:lnTo>
                  <a:lnTo>
                    <a:pt x="79" y="56"/>
                  </a:lnTo>
                  <a:lnTo>
                    <a:pt x="78" y="58"/>
                  </a:lnTo>
                  <a:lnTo>
                    <a:pt x="78" y="59"/>
                  </a:lnTo>
                  <a:lnTo>
                    <a:pt x="78" y="61"/>
                  </a:lnTo>
                  <a:lnTo>
                    <a:pt x="78" y="63"/>
                  </a:lnTo>
                  <a:lnTo>
                    <a:pt x="79" y="63"/>
                  </a:lnTo>
                  <a:lnTo>
                    <a:pt x="79" y="64"/>
                  </a:lnTo>
                  <a:lnTo>
                    <a:pt x="79" y="64"/>
                  </a:lnTo>
                  <a:lnTo>
                    <a:pt x="81" y="66"/>
                  </a:lnTo>
                  <a:lnTo>
                    <a:pt x="79" y="67"/>
                  </a:lnTo>
                  <a:lnTo>
                    <a:pt x="78" y="69"/>
                  </a:lnTo>
                  <a:lnTo>
                    <a:pt x="78" y="70"/>
                  </a:lnTo>
                  <a:lnTo>
                    <a:pt x="79" y="70"/>
                  </a:lnTo>
                  <a:lnTo>
                    <a:pt x="79" y="70"/>
                  </a:lnTo>
                  <a:lnTo>
                    <a:pt x="81" y="70"/>
                  </a:lnTo>
                  <a:lnTo>
                    <a:pt x="82" y="69"/>
                  </a:lnTo>
                  <a:lnTo>
                    <a:pt x="84" y="69"/>
                  </a:lnTo>
                  <a:lnTo>
                    <a:pt x="87" y="67"/>
                  </a:lnTo>
                  <a:lnTo>
                    <a:pt x="90" y="67"/>
                  </a:lnTo>
                  <a:lnTo>
                    <a:pt x="92" y="67"/>
                  </a:lnTo>
                  <a:lnTo>
                    <a:pt x="92" y="67"/>
                  </a:lnTo>
                  <a:lnTo>
                    <a:pt x="94" y="69"/>
                  </a:lnTo>
                  <a:lnTo>
                    <a:pt x="95" y="67"/>
                  </a:lnTo>
                  <a:lnTo>
                    <a:pt x="97" y="67"/>
                  </a:lnTo>
                  <a:lnTo>
                    <a:pt x="97" y="67"/>
                  </a:lnTo>
                  <a:lnTo>
                    <a:pt x="97" y="67"/>
                  </a:lnTo>
                  <a:lnTo>
                    <a:pt x="95" y="70"/>
                  </a:lnTo>
                  <a:lnTo>
                    <a:pt x="94" y="70"/>
                  </a:lnTo>
                  <a:lnTo>
                    <a:pt x="94" y="72"/>
                  </a:lnTo>
                  <a:lnTo>
                    <a:pt x="95" y="72"/>
                  </a:lnTo>
                  <a:lnTo>
                    <a:pt x="95" y="74"/>
                  </a:lnTo>
                  <a:lnTo>
                    <a:pt x="97" y="74"/>
                  </a:lnTo>
                  <a:lnTo>
                    <a:pt x="97" y="77"/>
                  </a:lnTo>
                  <a:lnTo>
                    <a:pt x="97" y="77"/>
                  </a:lnTo>
                  <a:lnTo>
                    <a:pt x="97" y="78"/>
                  </a:lnTo>
                  <a:lnTo>
                    <a:pt x="97" y="78"/>
                  </a:lnTo>
                  <a:lnTo>
                    <a:pt x="97" y="80"/>
                  </a:lnTo>
                  <a:lnTo>
                    <a:pt x="97" y="82"/>
                  </a:lnTo>
                  <a:lnTo>
                    <a:pt x="100" y="83"/>
                  </a:lnTo>
                  <a:lnTo>
                    <a:pt x="101" y="83"/>
                  </a:lnTo>
                  <a:lnTo>
                    <a:pt x="105" y="83"/>
                  </a:lnTo>
                  <a:lnTo>
                    <a:pt x="105" y="83"/>
                  </a:lnTo>
                  <a:lnTo>
                    <a:pt x="106" y="83"/>
                  </a:lnTo>
                  <a:lnTo>
                    <a:pt x="106" y="85"/>
                  </a:lnTo>
                  <a:lnTo>
                    <a:pt x="106" y="85"/>
                  </a:lnTo>
                  <a:lnTo>
                    <a:pt x="106" y="86"/>
                  </a:lnTo>
                  <a:lnTo>
                    <a:pt x="105" y="86"/>
                  </a:lnTo>
                  <a:lnTo>
                    <a:pt x="103" y="89"/>
                  </a:lnTo>
                  <a:lnTo>
                    <a:pt x="105" y="91"/>
                  </a:lnTo>
                  <a:lnTo>
                    <a:pt x="103" y="93"/>
                  </a:lnTo>
                  <a:lnTo>
                    <a:pt x="103" y="94"/>
                  </a:lnTo>
                  <a:lnTo>
                    <a:pt x="101" y="96"/>
                  </a:lnTo>
                  <a:lnTo>
                    <a:pt x="101" y="97"/>
                  </a:lnTo>
                  <a:lnTo>
                    <a:pt x="101" y="97"/>
                  </a:lnTo>
                  <a:lnTo>
                    <a:pt x="101" y="97"/>
                  </a:lnTo>
                  <a:lnTo>
                    <a:pt x="103" y="97"/>
                  </a:lnTo>
                  <a:lnTo>
                    <a:pt x="103" y="97"/>
                  </a:lnTo>
                  <a:lnTo>
                    <a:pt x="105" y="97"/>
                  </a:lnTo>
                  <a:lnTo>
                    <a:pt x="108" y="99"/>
                  </a:lnTo>
                  <a:lnTo>
                    <a:pt x="111" y="99"/>
                  </a:lnTo>
                  <a:lnTo>
                    <a:pt x="112" y="99"/>
                  </a:lnTo>
                  <a:lnTo>
                    <a:pt x="112" y="100"/>
                  </a:lnTo>
                  <a:lnTo>
                    <a:pt x="112" y="100"/>
                  </a:lnTo>
                  <a:lnTo>
                    <a:pt x="112" y="102"/>
                  </a:lnTo>
                  <a:lnTo>
                    <a:pt x="112" y="104"/>
                  </a:lnTo>
                  <a:lnTo>
                    <a:pt x="112" y="104"/>
                  </a:lnTo>
                  <a:lnTo>
                    <a:pt x="114" y="104"/>
                  </a:lnTo>
                  <a:lnTo>
                    <a:pt x="114" y="105"/>
                  </a:lnTo>
                  <a:lnTo>
                    <a:pt x="116" y="105"/>
                  </a:lnTo>
                  <a:lnTo>
                    <a:pt x="114" y="107"/>
                  </a:lnTo>
                  <a:lnTo>
                    <a:pt x="116" y="107"/>
                  </a:lnTo>
                  <a:lnTo>
                    <a:pt x="116" y="107"/>
                  </a:lnTo>
                  <a:lnTo>
                    <a:pt x="117" y="108"/>
                  </a:lnTo>
                  <a:lnTo>
                    <a:pt x="119" y="107"/>
                  </a:lnTo>
                  <a:lnTo>
                    <a:pt x="120" y="107"/>
                  </a:lnTo>
                  <a:lnTo>
                    <a:pt x="120" y="108"/>
                  </a:lnTo>
                  <a:lnTo>
                    <a:pt x="122" y="107"/>
                  </a:lnTo>
                  <a:lnTo>
                    <a:pt x="123" y="107"/>
                  </a:lnTo>
                  <a:lnTo>
                    <a:pt x="125" y="105"/>
                  </a:lnTo>
                  <a:lnTo>
                    <a:pt x="128" y="104"/>
                  </a:lnTo>
                  <a:lnTo>
                    <a:pt x="128" y="104"/>
                  </a:lnTo>
                  <a:lnTo>
                    <a:pt x="130" y="104"/>
                  </a:lnTo>
                  <a:lnTo>
                    <a:pt x="130" y="104"/>
                  </a:lnTo>
                  <a:lnTo>
                    <a:pt x="130" y="104"/>
                  </a:lnTo>
                  <a:lnTo>
                    <a:pt x="130" y="105"/>
                  </a:lnTo>
                  <a:lnTo>
                    <a:pt x="130" y="107"/>
                  </a:lnTo>
                  <a:lnTo>
                    <a:pt x="128" y="107"/>
                  </a:lnTo>
                  <a:lnTo>
                    <a:pt x="127" y="108"/>
                  </a:lnTo>
                  <a:lnTo>
                    <a:pt x="125" y="110"/>
                  </a:lnTo>
                  <a:lnTo>
                    <a:pt x="123" y="110"/>
                  </a:lnTo>
                  <a:lnTo>
                    <a:pt x="123" y="111"/>
                  </a:lnTo>
                  <a:lnTo>
                    <a:pt x="123" y="113"/>
                  </a:lnTo>
                  <a:lnTo>
                    <a:pt x="122" y="113"/>
                  </a:lnTo>
                  <a:lnTo>
                    <a:pt x="122" y="115"/>
                  </a:lnTo>
                  <a:lnTo>
                    <a:pt x="120" y="115"/>
                  </a:lnTo>
                  <a:lnTo>
                    <a:pt x="120" y="116"/>
                  </a:lnTo>
                  <a:lnTo>
                    <a:pt x="122" y="116"/>
                  </a:lnTo>
                  <a:lnTo>
                    <a:pt x="122" y="116"/>
                  </a:lnTo>
                  <a:lnTo>
                    <a:pt x="122" y="116"/>
                  </a:lnTo>
                  <a:lnTo>
                    <a:pt x="122" y="118"/>
                  </a:lnTo>
                  <a:lnTo>
                    <a:pt x="120" y="118"/>
                  </a:lnTo>
                  <a:lnTo>
                    <a:pt x="119" y="118"/>
                  </a:lnTo>
                  <a:lnTo>
                    <a:pt x="119" y="118"/>
                  </a:lnTo>
                  <a:lnTo>
                    <a:pt x="117" y="119"/>
                  </a:lnTo>
                  <a:lnTo>
                    <a:pt x="116" y="121"/>
                  </a:lnTo>
                  <a:lnTo>
                    <a:pt x="116" y="124"/>
                  </a:lnTo>
                  <a:lnTo>
                    <a:pt x="116" y="124"/>
                  </a:lnTo>
                  <a:lnTo>
                    <a:pt x="114" y="124"/>
                  </a:lnTo>
                  <a:lnTo>
                    <a:pt x="112" y="124"/>
                  </a:lnTo>
                  <a:lnTo>
                    <a:pt x="112" y="122"/>
                  </a:lnTo>
                  <a:lnTo>
                    <a:pt x="111" y="124"/>
                  </a:lnTo>
                  <a:lnTo>
                    <a:pt x="109" y="124"/>
                  </a:lnTo>
                  <a:lnTo>
                    <a:pt x="109" y="124"/>
                  </a:lnTo>
                  <a:lnTo>
                    <a:pt x="108" y="124"/>
                  </a:lnTo>
                  <a:lnTo>
                    <a:pt x="106" y="124"/>
                  </a:lnTo>
                  <a:lnTo>
                    <a:pt x="106" y="124"/>
                  </a:lnTo>
                  <a:lnTo>
                    <a:pt x="105" y="124"/>
                  </a:lnTo>
                  <a:lnTo>
                    <a:pt x="106" y="126"/>
                  </a:lnTo>
                  <a:lnTo>
                    <a:pt x="106" y="127"/>
                  </a:lnTo>
                  <a:lnTo>
                    <a:pt x="106" y="127"/>
                  </a:lnTo>
                  <a:lnTo>
                    <a:pt x="106" y="127"/>
                  </a:lnTo>
                  <a:lnTo>
                    <a:pt x="105" y="129"/>
                  </a:lnTo>
                  <a:lnTo>
                    <a:pt x="103" y="129"/>
                  </a:lnTo>
                  <a:lnTo>
                    <a:pt x="103" y="129"/>
                  </a:lnTo>
                  <a:lnTo>
                    <a:pt x="101" y="127"/>
                  </a:lnTo>
                  <a:lnTo>
                    <a:pt x="101" y="127"/>
                  </a:lnTo>
                  <a:lnTo>
                    <a:pt x="100" y="129"/>
                  </a:lnTo>
                  <a:lnTo>
                    <a:pt x="100" y="129"/>
                  </a:lnTo>
                  <a:lnTo>
                    <a:pt x="100" y="129"/>
                  </a:lnTo>
                  <a:lnTo>
                    <a:pt x="98" y="132"/>
                  </a:lnTo>
                  <a:lnTo>
                    <a:pt x="98" y="132"/>
                  </a:lnTo>
                  <a:lnTo>
                    <a:pt x="98" y="134"/>
                  </a:lnTo>
                  <a:lnTo>
                    <a:pt x="97" y="134"/>
                  </a:lnTo>
                  <a:lnTo>
                    <a:pt x="97" y="134"/>
                  </a:lnTo>
                  <a:lnTo>
                    <a:pt x="95" y="134"/>
                  </a:lnTo>
                  <a:lnTo>
                    <a:pt x="92" y="134"/>
                  </a:lnTo>
                  <a:lnTo>
                    <a:pt x="90" y="134"/>
                  </a:lnTo>
                  <a:lnTo>
                    <a:pt x="90" y="134"/>
                  </a:lnTo>
                  <a:lnTo>
                    <a:pt x="89" y="134"/>
                  </a:lnTo>
                  <a:lnTo>
                    <a:pt x="87" y="134"/>
                  </a:lnTo>
                  <a:lnTo>
                    <a:pt x="86" y="134"/>
                  </a:lnTo>
                  <a:lnTo>
                    <a:pt x="86" y="134"/>
                  </a:lnTo>
                  <a:lnTo>
                    <a:pt x="84" y="134"/>
                  </a:lnTo>
                  <a:lnTo>
                    <a:pt x="84" y="135"/>
                  </a:lnTo>
                  <a:lnTo>
                    <a:pt x="82" y="135"/>
                  </a:lnTo>
                  <a:lnTo>
                    <a:pt x="82" y="138"/>
                  </a:lnTo>
                  <a:lnTo>
                    <a:pt x="81" y="140"/>
                  </a:lnTo>
                  <a:lnTo>
                    <a:pt x="81" y="143"/>
                  </a:lnTo>
                  <a:lnTo>
                    <a:pt x="81" y="145"/>
                  </a:lnTo>
                  <a:lnTo>
                    <a:pt x="81" y="146"/>
                  </a:lnTo>
                  <a:lnTo>
                    <a:pt x="81" y="149"/>
                  </a:lnTo>
                  <a:lnTo>
                    <a:pt x="81" y="151"/>
                  </a:lnTo>
                  <a:lnTo>
                    <a:pt x="81" y="151"/>
                  </a:lnTo>
                  <a:lnTo>
                    <a:pt x="79" y="151"/>
                  </a:lnTo>
                  <a:lnTo>
                    <a:pt x="78" y="151"/>
                  </a:lnTo>
                  <a:lnTo>
                    <a:pt x="78" y="152"/>
                  </a:lnTo>
                  <a:lnTo>
                    <a:pt x="78" y="152"/>
                  </a:lnTo>
                  <a:lnTo>
                    <a:pt x="76" y="151"/>
                  </a:lnTo>
                  <a:lnTo>
                    <a:pt x="75" y="151"/>
                  </a:lnTo>
                  <a:lnTo>
                    <a:pt x="76" y="152"/>
                  </a:lnTo>
                  <a:lnTo>
                    <a:pt x="76" y="154"/>
                  </a:lnTo>
                  <a:lnTo>
                    <a:pt x="78" y="156"/>
                  </a:lnTo>
                  <a:lnTo>
                    <a:pt x="79" y="154"/>
                  </a:lnTo>
                  <a:lnTo>
                    <a:pt x="79" y="156"/>
                  </a:lnTo>
                  <a:lnTo>
                    <a:pt x="79" y="156"/>
                  </a:lnTo>
                  <a:lnTo>
                    <a:pt x="79" y="157"/>
                  </a:lnTo>
                  <a:lnTo>
                    <a:pt x="81" y="159"/>
                  </a:lnTo>
                  <a:lnTo>
                    <a:pt x="81" y="160"/>
                  </a:lnTo>
                  <a:lnTo>
                    <a:pt x="79" y="162"/>
                  </a:lnTo>
                  <a:lnTo>
                    <a:pt x="81" y="162"/>
                  </a:lnTo>
                  <a:lnTo>
                    <a:pt x="81" y="162"/>
                  </a:lnTo>
                  <a:lnTo>
                    <a:pt x="81" y="163"/>
                  </a:lnTo>
                  <a:lnTo>
                    <a:pt x="84" y="167"/>
                  </a:lnTo>
                  <a:lnTo>
                    <a:pt x="86" y="168"/>
                  </a:lnTo>
                  <a:lnTo>
                    <a:pt x="87" y="170"/>
                  </a:lnTo>
                  <a:lnTo>
                    <a:pt x="89" y="171"/>
                  </a:lnTo>
                  <a:lnTo>
                    <a:pt x="90" y="174"/>
                  </a:lnTo>
                  <a:lnTo>
                    <a:pt x="92" y="176"/>
                  </a:lnTo>
                  <a:lnTo>
                    <a:pt x="92" y="178"/>
                  </a:lnTo>
                  <a:lnTo>
                    <a:pt x="92" y="179"/>
                  </a:lnTo>
                  <a:lnTo>
                    <a:pt x="92" y="181"/>
                  </a:lnTo>
                  <a:lnTo>
                    <a:pt x="94" y="181"/>
                  </a:lnTo>
                  <a:lnTo>
                    <a:pt x="94" y="184"/>
                  </a:lnTo>
                  <a:lnTo>
                    <a:pt x="95" y="184"/>
                  </a:lnTo>
                  <a:lnTo>
                    <a:pt x="97" y="182"/>
                  </a:lnTo>
                  <a:lnTo>
                    <a:pt x="97" y="182"/>
                  </a:lnTo>
                  <a:lnTo>
                    <a:pt x="97" y="184"/>
                  </a:lnTo>
                  <a:lnTo>
                    <a:pt x="97" y="184"/>
                  </a:lnTo>
                  <a:lnTo>
                    <a:pt x="97" y="185"/>
                  </a:lnTo>
                  <a:lnTo>
                    <a:pt x="97" y="185"/>
                  </a:lnTo>
                  <a:lnTo>
                    <a:pt x="94" y="189"/>
                  </a:lnTo>
                  <a:lnTo>
                    <a:pt x="92" y="190"/>
                  </a:lnTo>
                  <a:lnTo>
                    <a:pt x="92" y="192"/>
                  </a:lnTo>
                  <a:lnTo>
                    <a:pt x="92" y="195"/>
                  </a:lnTo>
                  <a:lnTo>
                    <a:pt x="92" y="198"/>
                  </a:lnTo>
                  <a:lnTo>
                    <a:pt x="92" y="198"/>
                  </a:lnTo>
                  <a:lnTo>
                    <a:pt x="92" y="198"/>
                  </a:lnTo>
                  <a:lnTo>
                    <a:pt x="90" y="198"/>
                  </a:lnTo>
                  <a:lnTo>
                    <a:pt x="89" y="200"/>
                  </a:lnTo>
                  <a:lnTo>
                    <a:pt x="89" y="200"/>
                  </a:lnTo>
                  <a:lnTo>
                    <a:pt x="87" y="200"/>
                  </a:lnTo>
                  <a:lnTo>
                    <a:pt x="87" y="201"/>
                  </a:lnTo>
                  <a:lnTo>
                    <a:pt x="87" y="201"/>
                  </a:lnTo>
                  <a:lnTo>
                    <a:pt x="87" y="204"/>
                  </a:lnTo>
                  <a:lnTo>
                    <a:pt x="87" y="206"/>
                  </a:lnTo>
                  <a:lnTo>
                    <a:pt x="89" y="208"/>
                  </a:lnTo>
                  <a:lnTo>
                    <a:pt x="90" y="209"/>
                  </a:lnTo>
                  <a:lnTo>
                    <a:pt x="92" y="211"/>
                  </a:lnTo>
                  <a:lnTo>
                    <a:pt x="92" y="212"/>
                  </a:lnTo>
                  <a:lnTo>
                    <a:pt x="95" y="215"/>
                  </a:lnTo>
                  <a:lnTo>
                    <a:pt x="98" y="217"/>
                  </a:lnTo>
                  <a:lnTo>
                    <a:pt x="100" y="219"/>
                  </a:lnTo>
                  <a:lnTo>
                    <a:pt x="100" y="220"/>
                  </a:lnTo>
                  <a:lnTo>
                    <a:pt x="101" y="222"/>
                  </a:lnTo>
                  <a:lnTo>
                    <a:pt x="101" y="225"/>
                  </a:lnTo>
                  <a:lnTo>
                    <a:pt x="101" y="225"/>
                  </a:lnTo>
                  <a:lnTo>
                    <a:pt x="101" y="230"/>
                  </a:lnTo>
                  <a:lnTo>
                    <a:pt x="101" y="230"/>
                  </a:lnTo>
                  <a:lnTo>
                    <a:pt x="100" y="231"/>
                  </a:lnTo>
                  <a:lnTo>
                    <a:pt x="101" y="233"/>
                  </a:lnTo>
                  <a:lnTo>
                    <a:pt x="101" y="233"/>
                  </a:lnTo>
                  <a:lnTo>
                    <a:pt x="101" y="234"/>
                  </a:lnTo>
                  <a:lnTo>
                    <a:pt x="101" y="236"/>
                  </a:lnTo>
                  <a:lnTo>
                    <a:pt x="103" y="237"/>
                  </a:lnTo>
                  <a:lnTo>
                    <a:pt x="105" y="239"/>
                  </a:lnTo>
                  <a:lnTo>
                    <a:pt x="105" y="239"/>
                  </a:lnTo>
                  <a:lnTo>
                    <a:pt x="105" y="241"/>
                  </a:lnTo>
                  <a:lnTo>
                    <a:pt x="105" y="242"/>
                  </a:lnTo>
                  <a:lnTo>
                    <a:pt x="105" y="242"/>
                  </a:lnTo>
                  <a:lnTo>
                    <a:pt x="106" y="244"/>
                  </a:lnTo>
                  <a:lnTo>
                    <a:pt x="106" y="245"/>
                  </a:lnTo>
                  <a:lnTo>
                    <a:pt x="108" y="250"/>
                  </a:lnTo>
                  <a:lnTo>
                    <a:pt x="108" y="252"/>
                  </a:lnTo>
                  <a:lnTo>
                    <a:pt x="108" y="252"/>
                  </a:lnTo>
                  <a:lnTo>
                    <a:pt x="106" y="253"/>
                  </a:lnTo>
                  <a:lnTo>
                    <a:pt x="106" y="253"/>
                  </a:lnTo>
                  <a:lnTo>
                    <a:pt x="105" y="253"/>
                  </a:lnTo>
                  <a:lnTo>
                    <a:pt x="105" y="256"/>
                  </a:lnTo>
                  <a:lnTo>
                    <a:pt x="101" y="261"/>
                  </a:lnTo>
                  <a:lnTo>
                    <a:pt x="100" y="263"/>
                  </a:lnTo>
                  <a:lnTo>
                    <a:pt x="97" y="264"/>
                  </a:lnTo>
                  <a:lnTo>
                    <a:pt x="95" y="266"/>
                  </a:lnTo>
                  <a:lnTo>
                    <a:pt x="95" y="267"/>
                  </a:lnTo>
                  <a:lnTo>
                    <a:pt x="95" y="267"/>
                  </a:lnTo>
                  <a:lnTo>
                    <a:pt x="95" y="269"/>
                  </a:lnTo>
                  <a:lnTo>
                    <a:pt x="95" y="271"/>
                  </a:lnTo>
                  <a:lnTo>
                    <a:pt x="95" y="271"/>
                  </a:lnTo>
                  <a:lnTo>
                    <a:pt x="95" y="272"/>
                  </a:lnTo>
                  <a:lnTo>
                    <a:pt x="95" y="274"/>
                  </a:lnTo>
                  <a:lnTo>
                    <a:pt x="94" y="274"/>
                  </a:lnTo>
                  <a:lnTo>
                    <a:pt x="92" y="275"/>
                  </a:lnTo>
                  <a:lnTo>
                    <a:pt x="92" y="275"/>
                  </a:lnTo>
                  <a:lnTo>
                    <a:pt x="92" y="274"/>
                  </a:lnTo>
                  <a:lnTo>
                    <a:pt x="92" y="271"/>
                  </a:lnTo>
                  <a:lnTo>
                    <a:pt x="90" y="266"/>
                  </a:lnTo>
                  <a:lnTo>
                    <a:pt x="92" y="266"/>
                  </a:lnTo>
                  <a:lnTo>
                    <a:pt x="92" y="266"/>
                  </a:lnTo>
                  <a:lnTo>
                    <a:pt x="94" y="264"/>
                  </a:lnTo>
                  <a:lnTo>
                    <a:pt x="94" y="263"/>
                  </a:lnTo>
                  <a:lnTo>
                    <a:pt x="94" y="260"/>
                  </a:lnTo>
                  <a:lnTo>
                    <a:pt x="95" y="258"/>
                  </a:lnTo>
                  <a:lnTo>
                    <a:pt x="95" y="256"/>
                  </a:lnTo>
                  <a:lnTo>
                    <a:pt x="95" y="255"/>
                  </a:lnTo>
                  <a:lnTo>
                    <a:pt x="95" y="255"/>
                  </a:lnTo>
                  <a:lnTo>
                    <a:pt x="95" y="253"/>
                  </a:lnTo>
                  <a:lnTo>
                    <a:pt x="95" y="252"/>
                  </a:lnTo>
                  <a:lnTo>
                    <a:pt x="97" y="252"/>
                  </a:lnTo>
                  <a:lnTo>
                    <a:pt x="97" y="252"/>
                  </a:lnTo>
                  <a:lnTo>
                    <a:pt x="97" y="250"/>
                  </a:lnTo>
                  <a:lnTo>
                    <a:pt x="95" y="252"/>
                  </a:lnTo>
                  <a:lnTo>
                    <a:pt x="94" y="252"/>
                  </a:lnTo>
                  <a:lnTo>
                    <a:pt x="94" y="250"/>
                  </a:lnTo>
                  <a:lnTo>
                    <a:pt x="94" y="249"/>
                  </a:lnTo>
                  <a:lnTo>
                    <a:pt x="94" y="249"/>
                  </a:lnTo>
                  <a:lnTo>
                    <a:pt x="95" y="249"/>
                  </a:lnTo>
                  <a:lnTo>
                    <a:pt x="95" y="247"/>
                  </a:lnTo>
                  <a:lnTo>
                    <a:pt x="94" y="245"/>
                  </a:lnTo>
                  <a:lnTo>
                    <a:pt x="95" y="244"/>
                  </a:lnTo>
                  <a:lnTo>
                    <a:pt x="94" y="244"/>
                  </a:lnTo>
                  <a:lnTo>
                    <a:pt x="94" y="244"/>
                  </a:lnTo>
                  <a:lnTo>
                    <a:pt x="94" y="242"/>
                  </a:lnTo>
                  <a:lnTo>
                    <a:pt x="94" y="242"/>
                  </a:lnTo>
                  <a:lnTo>
                    <a:pt x="94" y="241"/>
                  </a:lnTo>
                  <a:lnTo>
                    <a:pt x="94" y="239"/>
                  </a:lnTo>
                  <a:lnTo>
                    <a:pt x="94" y="237"/>
                  </a:lnTo>
                  <a:lnTo>
                    <a:pt x="94" y="236"/>
                  </a:lnTo>
                  <a:lnTo>
                    <a:pt x="94" y="234"/>
                  </a:lnTo>
                  <a:lnTo>
                    <a:pt x="94" y="233"/>
                  </a:lnTo>
                  <a:lnTo>
                    <a:pt x="94" y="231"/>
                  </a:lnTo>
                  <a:lnTo>
                    <a:pt x="92" y="228"/>
                  </a:lnTo>
                  <a:lnTo>
                    <a:pt x="90" y="226"/>
                  </a:lnTo>
                  <a:lnTo>
                    <a:pt x="87" y="222"/>
                  </a:lnTo>
                  <a:lnTo>
                    <a:pt x="89" y="220"/>
                  </a:lnTo>
                  <a:lnTo>
                    <a:pt x="87" y="219"/>
                  </a:lnTo>
                  <a:lnTo>
                    <a:pt x="87" y="219"/>
                  </a:lnTo>
                  <a:lnTo>
                    <a:pt x="87" y="223"/>
                  </a:lnTo>
                  <a:lnTo>
                    <a:pt x="86" y="222"/>
                  </a:lnTo>
                  <a:lnTo>
                    <a:pt x="86" y="220"/>
                  </a:lnTo>
                  <a:lnTo>
                    <a:pt x="86" y="219"/>
                  </a:lnTo>
                  <a:lnTo>
                    <a:pt x="86" y="215"/>
                  </a:lnTo>
                  <a:lnTo>
                    <a:pt x="84" y="214"/>
                  </a:lnTo>
                  <a:lnTo>
                    <a:pt x="84" y="211"/>
                  </a:lnTo>
                  <a:lnTo>
                    <a:pt x="82" y="209"/>
                  </a:lnTo>
                  <a:lnTo>
                    <a:pt x="84" y="208"/>
                  </a:lnTo>
                  <a:lnTo>
                    <a:pt x="84" y="209"/>
                  </a:lnTo>
                  <a:lnTo>
                    <a:pt x="84" y="208"/>
                  </a:lnTo>
                  <a:lnTo>
                    <a:pt x="82" y="208"/>
                  </a:lnTo>
                  <a:lnTo>
                    <a:pt x="82" y="206"/>
                  </a:lnTo>
                  <a:lnTo>
                    <a:pt x="81" y="201"/>
                  </a:lnTo>
                  <a:lnTo>
                    <a:pt x="81" y="200"/>
                  </a:lnTo>
                  <a:lnTo>
                    <a:pt x="81" y="197"/>
                  </a:lnTo>
                  <a:lnTo>
                    <a:pt x="81" y="190"/>
                  </a:lnTo>
                  <a:lnTo>
                    <a:pt x="78" y="189"/>
                  </a:lnTo>
                  <a:lnTo>
                    <a:pt x="79" y="187"/>
                  </a:lnTo>
                  <a:lnTo>
                    <a:pt x="79" y="185"/>
                  </a:lnTo>
                  <a:lnTo>
                    <a:pt x="79" y="182"/>
                  </a:lnTo>
                  <a:lnTo>
                    <a:pt x="79" y="181"/>
                  </a:lnTo>
                  <a:lnTo>
                    <a:pt x="81" y="181"/>
                  </a:lnTo>
                  <a:lnTo>
                    <a:pt x="79" y="181"/>
                  </a:lnTo>
                  <a:lnTo>
                    <a:pt x="79" y="181"/>
                  </a:lnTo>
                  <a:lnTo>
                    <a:pt x="78" y="181"/>
                  </a:lnTo>
                  <a:lnTo>
                    <a:pt x="76" y="181"/>
                  </a:lnTo>
                  <a:lnTo>
                    <a:pt x="75" y="179"/>
                  </a:lnTo>
                  <a:lnTo>
                    <a:pt x="75" y="178"/>
                  </a:lnTo>
                  <a:lnTo>
                    <a:pt x="73" y="176"/>
                  </a:lnTo>
                  <a:lnTo>
                    <a:pt x="73" y="173"/>
                  </a:lnTo>
                  <a:lnTo>
                    <a:pt x="73" y="173"/>
                  </a:lnTo>
                  <a:lnTo>
                    <a:pt x="71" y="171"/>
                  </a:lnTo>
                  <a:lnTo>
                    <a:pt x="71" y="171"/>
                  </a:lnTo>
                  <a:lnTo>
                    <a:pt x="70" y="170"/>
                  </a:lnTo>
                  <a:lnTo>
                    <a:pt x="68" y="168"/>
                  </a:lnTo>
                  <a:lnTo>
                    <a:pt x="68" y="170"/>
                  </a:lnTo>
                  <a:lnTo>
                    <a:pt x="68" y="170"/>
                  </a:lnTo>
                  <a:lnTo>
                    <a:pt x="68" y="171"/>
                  </a:lnTo>
                  <a:lnTo>
                    <a:pt x="68" y="173"/>
                  </a:lnTo>
                  <a:lnTo>
                    <a:pt x="68" y="174"/>
                  </a:lnTo>
                  <a:lnTo>
                    <a:pt x="67" y="178"/>
                  </a:lnTo>
                  <a:lnTo>
                    <a:pt x="67" y="178"/>
                  </a:lnTo>
                  <a:lnTo>
                    <a:pt x="65" y="181"/>
                  </a:lnTo>
                  <a:lnTo>
                    <a:pt x="64" y="181"/>
                  </a:lnTo>
                  <a:lnTo>
                    <a:pt x="62" y="181"/>
                  </a:lnTo>
                  <a:lnTo>
                    <a:pt x="60" y="181"/>
                  </a:lnTo>
                  <a:lnTo>
                    <a:pt x="59" y="181"/>
                  </a:lnTo>
                  <a:lnTo>
                    <a:pt x="59" y="179"/>
                  </a:lnTo>
                  <a:lnTo>
                    <a:pt x="59" y="178"/>
                  </a:lnTo>
                  <a:lnTo>
                    <a:pt x="59" y="178"/>
                  </a:lnTo>
                  <a:lnTo>
                    <a:pt x="59" y="178"/>
                  </a:lnTo>
                  <a:lnTo>
                    <a:pt x="59" y="179"/>
                  </a:lnTo>
                  <a:lnTo>
                    <a:pt x="59" y="181"/>
                  </a:lnTo>
                  <a:lnTo>
                    <a:pt x="60" y="182"/>
                  </a:lnTo>
                  <a:lnTo>
                    <a:pt x="60" y="182"/>
                  </a:lnTo>
                  <a:lnTo>
                    <a:pt x="57" y="184"/>
                  </a:lnTo>
                  <a:lnTo>
                    <a:pt x="57" y="184"/>
                  </a:lnTo>
                  <a:lnTo>
                    <a:pt x="56" y="184"/>
                  </a:lnTo>
                  <a:lnTo>
                    <a:pt x="56" y="184"/>
                  </a:lnTo>
                  <a:lnTo>
                    <a:pt x="56" y="185"/>
                  </a:lnTo>
                  <a:lnTo>
                    <a:pt x="53" y="187"/>
                  </a:lnTo>
                  <a:lnTo>
                    <a:pt x="51" y="187"/>
                  </a:lnTo>
                  <a:lnTo>
                    <a:pt x="51" y="189"/>
                  </a:lnTo>
                  <a:lnTo>
                    <a:pt x="49" y="192"/>
                  </a:lnTo>
                  <a:lnTo>
                    <a:pt x="46" y="193"/>
                  </a:lnTo>
                  <a:lnTo>
                    <a:pt x="46" y="193"/>
                  </a:lnTo>
                  <a:lnTo>
                    <a:pt x="45" y="192"/>
                  </a:lnTo>
                  <a:lnTo>
                    <a:pt x="46" y="190"/>
                  </a:lnTo>
                  <a:lnTo>
                    <a:pt x="46" y="189"/>
                  </a:lnTo>
                  <a:lnTo>
                    <a:pt x="46" y="187"/>
                  </a:lnTo>
                  <a:lnTo>
                    <a:pt x="46" y="189"/>
                  </a:lnTo>
                  <a:lnTo>
                    <a:pt x="45" y="190"/>
                  </a:lnTo>
                  <a:lnTo>
                    <a:pt x="43" y="192"/>
                  </a:lnTo>
                  <a:lnTo>
                    <a:pt x="41" y="192"/>
                  </a:lnTo>
                  <a:lnTo>
                    <a:pt x="40" y="192"/>
                  </a:lnTo>
                  <a:lnTo>
                    <a:pt x="40" y="189"/>
                  </a:lnTo>
                  <a:lnTo>
                    <a:pt x="40" y="189"/>
                  </a:lnTo>
                  <a:lnTo>
                    <a:pt x="40" y="187"/>
                  </a:lnTo>
                  <a:lnTo>
                    <a:pt x="40" y="187"/>
                  </a:lnTo>
                  <a:lnTo>
                    <a:pt x="40" y="185"/>
                  </a:lnTo>
                  <a:lnTo>
                    <a:pt x="38" y="187"/>
                  </a:lnTo>
                  <a:lnTo>
                    <a:pt x="38" y="189"/>
                  </a:lnTo>
                  <a:lnTo>
                    <a:pt x="38" y="189"/>
                  </a:lnTo>
                  <a:lnTo>
                    <a:pt x="37" y="190"/>
                  </a:lnTo>
                  <a:lnTo>
                    <a:pt x="37" y="189"/>
                  </a:lnTo>
                  <a:lnTo>
                    <a:pt x="37" y="187"/>
                  </a:lnTo>
                  <a:lnTo>
                    <a:pt x="37" y="187"/>
                  </a:lnTo>
                  <a:lnTo>
                    <a:pt x="37" y="185"/>
                  </a:lnTo>
                  <a:lnTo>
                    <a:pt x="37" y="182"/>
                  </a:lnTo>
                  <a:lnTo>
                    <a:pt x="37" y="182"/>
                  </a:lnTo>
                  <a:lnTo>
                    <a:pt x="37" y="181"/>
                  </a:lnTo>
                  <a:lnTo>
                    <a:pt x="37" y="182"/>
                  </a:lnTo>
                  <a:lnTo>
                    <a:pt x="37" y="184"/>
                  </a:lnTo>
                  <a:lnTo>
                    <a:pt x="35" y="184"/>
                  </a:lnTo>
                  <a:lnTo>
                    <a:pt x="35" y="184"/>
                  </a:lnTo>
                  <a:lnTo>
                    <a:pt x="34" y="185"/>
                  </a:lnTo>
                  <a:lnTo>
                    <a:pt x="34" y="187"/>
                  </a:lnTo>
                  <a:lnTo>
                    <a:pt x="30" y="189"/>
                  </a:lnTo>
                  <a:lnTo>
                    <a:pt x="30" y="189"/>
                  </a:lnTo>
                  <a:lnTo>
                    <a:pt x="30" y="187"/>
                  </a:lnTo>
                  <a:lnTo>
                    <a:pt x="30" y="181"/>
                  </a:lnTo>
                  <a:lnTo>
                    <a:pt x="32" y="181"/>
                  </a:lnTo>
                  <a:lnTo>
                    <a:pt x="32" y="179"/>
                  </a:lnTo>
                  <a:lnTo>
                    <a:pt x="32" y="176"/>
                  </a:lnTo>
                  <a:lnTo>
                    <a:pt x="34" y="174"/>
                  </a:lnTo>
                  <a:lnTo>
                    <a:pt x="34" y="171"/>
                  </a:lnTo>
                  <a:lnTo>
                    <a:pt x="34" y="171"/>
                  </a:lnTo>
                  <a:lnTo>
                    <a:pt x="35" y="170"/>
                  </a:lnTo>
                  <a:lnTo>
                    <a:pt x="35" y="165"/>
                  </a:lnTo>
                  <a:lnTo>
                    <a:pt x="35" y="163"/>
                  </a:lnTo>
                  <a:lnTo>
                    <a:pt x="34" y="162"/>
                  </a:lnTo>
                  <a:lnTo>
                    <a:pt x="34" y="156"/>
                  </a:lnTo>
                  <a:lnTo>
                    <a:pt x="30" y="152"/>
                  </a:lnTo>
                  <a:lnTo>
                    <a:pt x="30" y="151"/>
                  </a:lnTo>
                  <a:lnTo>
                    <a:pt x="29" y="148"/>
                  </a:lnTo>
                  <a:lnTo>
                    <a:pt x="30" y="148"/>
                  </a:lnTo>
                  <a:lnTo>
                    <a:pt x="27" y="146"/>
                  </a:lnTo>
                  <a:lnTo>
                    <a:pt x="27" y="146"/>
                  </a:lnTo>
                  <a:lnTo>
                    <a:pt x="27" y="143"/>
                  </a:lnTo>
                  <a:lnTo>
                    <a:pt x="27" y="140"/>
                  </a:lnTo>
                  <a:lnTo>
                    <a:pt x="27" y="140"/>
                  </a:lnTo>
                  <a:lnTo>
                    <a:pt x="27" y="141"/>
                  </a:lnTo>
                  <a:lnTo>
                    <a:pt x="26" y="143"/>
                  </a:lnTo>
                  <a:lnTo>
                    <a:pt x="26" y="145"/>
                  </a:lnTo>
                  <a:lnTo>
                    <a:pt x="26" y="145"/>
                  </a:lnTo>
                  <a:lnTo>
                    <a:pt x="26" y="146"/>
                  </a:lnTo>
                  <a:lnTo>
                    <a:pt x="24" y="145"/>
                  </a:lnTo>
                  <a:lnTo>
                    <a:pt x="23" y="145"/>
                  </a:lnTo>
                  <a:lnTo>
                    <a:pt x="21" y="141"/>
                  </a:lnTo>
                  <a:lnTo>
                    <a:pt x="19" y="138"/>
                  </a:lnTo>
                  <a:lnTo>
                    <a:pt x="19" y="138"/>
                  </a:lnTo>
                  <a:lnTo>
                    <a:pt x="21" y="138"/>
                  </a:lnTo>
                  <a:lnTo>
                    <a:pt x="23" y="140"/>
                  </a:lnTo>
                  <a:lnTo>
                    <a:pt x="24" y="141"/>
                  </a:lnTo>
                  <a:lnTo>
                    <a:pt x="26" y="140"/>
                  </a:lnTo>
                  <a:lnTo>
                    <a:pt x="26" y="140"/>
                  </a:lnTo>
                  <a:lnTo>
                    <a:pt x="27" y="138"/>
                  </a:lnTo>
                  <a:lnTo>
                    <a:pt x="26" y="137"/>
                  </a:lnTo>
                  <a:lnTo>
                    <a:pt x="26" y="137"/>
                  </a:lnTo>
                  <a:lnTo>
                    <a:pt x="24" y="137"/>
                  </a:lnTo>
                  <a:lnTo>
                    <a:pt x="23" y="135"/>
                  </a:lnTo>
                  <a:lnTo>
                    <a:pt x="23" y="135"/>
                  </a:lnTo>
                  <a:lnTo>
                    <a:pt x="23" y="134"/>
                  </a:lnTo>
                  <a:lnTo>
                    <a:pt x="23" y="134"/>
                  </a:lnTo>
                  <a:lnTo>
                    <a:pt x="21" y="134"/>
                  </a:lnTo>
                  <a:lnTo>
                    <a:pt x="21" y="132"/>
                  </a:lnTo>
                  <a:lnTo>
                    <a:pt x="23" y="130"/>
                  </a:lnTo>
                  <a:lnTo>
                    <a:pt x="21" y="130"/>
                  </a:lnTo>
                  <a:lnTo>
                    <a:pt x="18" y="129"/>
                  </a:lnTo>
                  <a:lnTo>
                    <a:pt x="18" y="129"/>
                  </a:lnTo>
                  <a:lnTo>
                    <a:pt x="18" y="129"/>
                  </a:lnTo>
                  <a:lnTo>
                    <a:pt x="16" y="129"/>
                  </a:lnTo>
                  <a:lnTo>
                    <a:pt x="15" y="129"/>
                  </a:lnTo>
                  <a:lnTo>
                    <a:pt x="15" y="130"/>
                  </a:lnTo>
                  <a:lnTo>
                    <a:pt x="15" y="132"/>
                  </a:lnTo>
                  <a:lnTo>
                    <a:pt x="15" y="132"/>
                  </a:lnTo>
                  <a:lnTo>
                    <a:pt x="12" y="129"/>
                  </a:lnTo>
                  <a:lnTo>
                    <a:pt x="13" y="127"/>
                  </a:lnTo>
                  <a:lnTo>
                    <a:pt x="13" y="127"/>
                  </a:lnTo>
                  <a:lnTo>
                    <a:pt x="13" y="127"/>
                  </a:lnTo>
                  <a:lnTo>
                    <a:pt x="13" y="127"/>
                  </a:lnTo>
                  <a:lnTo>
                    <a:pt x="13" y="124"/>
                  </a:lnTo>
                  <a:lnTo>
                    <a:pt x="13" y="124"/>
                  </a:lnTo>
                  <a:lnTo>
                    <a:pt x="13" y="124"/>
                  </a:lnTo>
                  <a:lnTo>
                    <a:pt x="12" y="126"/>
                  </a:lnTo>
                  <a:lnTo>
                    <a:pt x="10" y="127"/>
                  </a:lnTo>
                  <a:lnTo>
                    <a:pt x="10" y="127"/>
                  </a:lnTo>
                  <a:lnTo>
                    <a:pt x="8" y="126"/>
                  </a:lnTo>
                  <a:lnTo>
                    <a:pt x="10" y="126"/>
                  </a:lnTo>
                  <a:lnTo>
                    <a:pt x="10" y="126"/>
                  </a:lnTo>
                  <a:lnTo>
                    <a:pt x="10" y="124"/>
                  </a:lnTo>
                  <a:lnTo>
                    <a:pt x="10" y="124"/>
                  </a:lnTo>
                  <a:lnTo>
                    <a:pt x="8" y="122"/>
                  </a:lnTo>
                  <a:lnTo>
                    <a:pt x="8" y="121"/>
                  </a:lnTo>
                  <a:lnTo>
                    <a:pt x="8" y="121"/>
                  </a:lnTo>
                  <a:lnTo>
                    <a:pt x="8" y="122"/>
                  </a:lnTo>
                  <a:lnTo>
                    <a:pt x="8" y="126"/>
                  </a:lnTo>
                  <a:lnTo>
                    <a:pt x="7" y="122"/>
                  </a:lnTo>
                  <a:lnTo>
                    <a:pt x="4" y="119"/>
                  </a:lnTo>
                  <a:lnTo>
                    <a:pt x="2" y="118"/>
                  </a:lnTo>
                  <a:lnTo>
                    <a:pt x="2" y="116"/>
                  </a:lnTo>
                  <a:lnTo>
                    <a:pt x="2" y="116"/>
                  </a:lnTo>
                  <a:lnTo>
                    <a:pt x="2" y="115"/>
                  </a:lnTo>
                  <a:lnTo>
                    <a:pt x="2" y="113"/>
                  </a:lnTo>
                  <a:lnTo>
                    <a:pt x="0" y="113"/>
                  </a:lnTo>
                  <a:lnTo>
                    <a:pt x="0" y="111"/>
                  </a:lnTo>
                  <a:lnTo>
                    <a:pt x="0" y="110"/>
                  </a:lnTo>
                  <a:lnTo>
                    <a:pt x="0" y="110"/>
                  </a:lnTo>
                  <a:lnTo>
                    <a:pt x="2" y="108"/>
                  </a:lnTo>
                  <a:lnTo>
                    <a:pt x="2" y="108"/>
                  </a:lnTo>
                  <a:lnTo>
                    <a:pt x="4" y="108"/>
                  </a:lnTo>
                  <a:lnTo>
                    <a:pt x="5" y="108"/>
                  </a:lnTo>
                  <a:lnTo>
                    <a:pt x="5" y="110"/>
                  </a:lnTo>
                  <a:lnTo>
                    <a:pt x="5" y="110"/>
                  </a:lnTo>
                  <a:lnTo>
                    <a:pt x="7" y="110"/>
                  </a:lnTo>
                  <a:lnTo>
                    <a:pt x="7" y="110"/>
                  </a:lnTo>
                  <a:lnTo>
                    <a:pt x="7" y="110"/>
                  </a:lnTo>
                  <a:lnTo>
                    <a:pt x="7" y="107"/>
                  </a:lnTo>
                  <a:lnTo>
                    <a:pt x="7" y="105"/>
                  </a:lnTo>
                  <a:lnTo>
                    <a:pt x="7" y="100"/>
                  </a:lnTo>
                  <a:lnTo>
                    <a:pt x="5" y="100"/>
                  </a:lnTo>
                  <a:lnTo>
                    <a:pt x="7" y="99"/>
                  </a:lnTo>
                  <a:lnTo>
                    <a:pt x="7" y="99"/>
                  </a:lnTo>
                  <a:lnTo>
                    <a:pt x="7" y="97"/>
                  </a:lnTo>
                  <a:lnTo>
                    <a:pt x="8" y="97"/>
                  </a:lnTo>
                  <a:lnTo>
                    <a:pt x="8" y="97"/>
                  </a:lnTo>
                  <a:lnTo>
                    <a:pt x="8" y="97"/>
                  </a:lnTo>
                  <a:lnTo>
                    <a:pt x="10" y="99"/>
                  </a:lnTo>
                  <a:lnTo>
                    <a:pt x="12" y="100"/>
                  </a:lnTo>
                  <a:lnTo>
                    <a:pt x="12" y="99"/>
                  </a:lnTo>
                  <a:lnTo>
                    <a:pt x="13" y="97"/>
                  </a:lnTo>
                  <a:lnTo>
                    <a:pt x="13" y="97"/>
                  </a:lnTo>
                  <a:lnTo>
                    <a:pt x="13" y="96"/>
                  </a:lnTo>
                  <a:lnTo>
                    <a:pt x="15" y="96"/>
                  </a:lnTo>
                  <a:lnTo>
                    <a:pt x="15" y="96"/>
                  </a:lnTo>
                  <a:lnTo>
                    <a:pt x="15" y="96"/>
                  </a:lnTo>
                  <a:lnTo>
                    <a:pt x="15" y="94"/>
                  </a:lnTo>
                  <a:lnTo>
                    <a:pt x="13" y="91"/>
                  </a:lnTo>
                  <a:lnTo>
                    <a:pt x="13" y="89"/>
                  </a:lnTo>
                  <a:lnTo>
                    <a:pt x="13" y="89"/>
                  </a:lnTo>
                  <a:lnTo>
                    <a:pt x="13" y="88"/>
                  </a:lnTo>
                  <a:lnTo>
                    <a:pt x="15" y="86"/>
                  </a:lnTo>
                  <a:lnTo>
                    <a:pt x="15" y="85"/>
                  </a:lnTo>
                  <a:lnTo>
                    <a:pt x="15" y="85"/>
                  </a:lnTo>
                  <a:lnTo>
                    <a:pt x="15" y="83"/>
                  </a:lnTo>
                  <a:lnTo>
                    <a:pt x="16" y="85"/>
                  </a:lnTo>
                  <a:lnTo>
                    <a:pt x="16" y="85"/>
                  </a:lnTo>
                  <a:lnTo>
                    <a:pt x="18" y="83"/>
                  </a:lnTo>
                  <a:lnTo>
                    <a:pt x="18" y="83"/>
                  </a:lnTo>
                  <a:lnTo>
                    <a:pt x="18" y="80"/>
                  </a:lnTo>
                  <a:lnTo>
                    <a:pt x="18" y="77"/>
                  </a:lnTo>
                  <a:lnTo>
                    <a:pt x="18" y="74"/>
                  </a:lnTo>
                  <a:lnTo>
                    <a:pt x="18" y="72"/>
                  </a:lnTo>
                  <a:lnTo>
                    <a:pt x="16" y="69"/>
                  </a:lnTo>
                  <a:lnTo>
                    <a:pt x="16" y="69"/>
                  </a:lnTo>
                  <a:lnTo>
                    <a:pt x="18" y="67"/>
                  </a:lnTo>
                  <a:lnTo>
                    <a:pt x="19" y="69"/>
                  </a:lnTo>
                  <a:lnTo>
                    <a:pt x="19" y="69"/>
                  </a:lnTo>
                  <a:lnTo>
                    <a:pt x="21" y="69"/>
                  </a:lnTo>
                  <a:lnTo>
                    <a:pt x="21" y="69"/>
                  </a:lnTo>
                  <a:lnTo>
                    <a:pt x="23" y="69"/>
                  </a:lnTo>
                  <a:lnTo>
                    <a:pt x="23" y="69"/>
                  </a:lnTo>
                  <a:lnTo>
                    <a:pt x="24" y="70"/>
                  </a:lnTo>
                  <a:lnTo>
                    <a:pt x="27" y="70"/>
                  </a:lnTo>
                  <a:lnTo>
                    <a:pt x="27" y="70"/>
                  </a:lnTo>
                  <a:lnTo>
                    <a:pt x="29" y="70"/>
                  </a:lnTo>
                  <a:lnTo>
                    <a:pt x="29" y="69"/>
                  </a:lnTo>
                  <a:lnTo>
                    <a:pt x="30" y="67"/>
                  </a:lnTo>
                  <a:lnTo>
                    <a:pt x="30" y="64"/>
                  </a:lnTo>
                  <a:lnTo>
                    <a:pt x="32" y="63"/>
                  </a:lnTo>
                  <a:lnTo>
                    <a:pt x="32" y="61"/>
                  </a:lnTo>
                  <a:lnTo>
                    <a:pt x="34" y="59"/>
                  </a:lnTo>
                  <a:lnTo>
                    <a:pt x="35" y="58"/>
                  </a:lnTo>
                  <a:lnTo>
                    <a:pt x="37" y="55"/>
                  </a:lnTo>
                  <a:lnTo>
                    <a:pt x="37" y="53"/>
                  </a:lnTo>
                  <a:lnTo>
                    <a:pt x="37" y="53"/>
                  </a:lnTo>
                  <a:lnTo>
                    <a:pt x="37" y="52"/>
                  </a:lnTo>
                  <a:lnTo>
                    <a:pt x="35" y="52"/>
                  </a:lnTo>
                  <a:lnTo>
                    <a:pt x="35" y="52"/>
                  </a:lnTo>
                  <a:lnTo>
                    <a:pt x="35" y="50"/>
                  </a:lnTo>
                  <a:lnTo>
                    <a:pt x="35" y="50"/>
                  </a:lnTo>
                  <a:lnTo>
                    <a:pt x="35" y="48"/>
                  </a:lnTo>
                  <a:lnTo>
                    <a:pt x="35" y="48"/>
                  </a:lnTo>
                  <a:lnTo>
                    <a:pt x="37" y="47"/>
                  </a:lnTo>
                  <a:lnTo>
                    <a:pt x="38" y="45"/>
                  </a:lnTo>
                  <a:lnTo>
                    <a:pt x="38" y="45"/>
                  </a:lnTo>
                  <a:lnTo>
                    <a:pt x="40" y="44"/>
                  </a:lnTo>
                  <a:lnTo>
                    <a:pt x="41" y="42"/>
                  </a:lnTo>
                  <a:lnTo>
                    <a:pt x="41" y="41"/>
                  </a:lnTo>
                  <a:lnTo>
                    <a:pt x="41" y="39"/>
                  </a:lnTo>
                  <a:lnTo>
                    <a:pt x="43" y="39"/>
                  </a:lnTo>
                  <a:lnTo>
                    <a:pt x="43" y="37"/>
                  </a:lnTo>
                  <a:lnTo>
                    <a:pt x="43" y="37"/>
                  </a:lnTo>
                  <a:lnTo>
                    <a:pt x="43" y="37"/>
                  </a:lnTo>
                  <a:lnTo>
                    <a:pt x="41" y="36"/>
                  </a:lnTo>
                  <a:lnTo>
                    <a:pt x="41" y="33"/>
                  </a:lnTo>
                  <a:lnTo>
                    <a:pt x="41" y="31"/>
                  </a:lnTo>
                  <a:lnTo>
                    <a:pt x="43" y="31"/>
                  </a:lnTo>
                  <a:lnTo>
                    <a:pt x="43" y="30"/>
                  </a:lnTo>
                  <a:lnTo>
                    <a:pt x="45" y="28"/>
                  </a:lnTo>
                  <a:lnTo>
                    <a:pt x="46" y="28"/>
                  </a:lnTo>
                  <a:lnTo>
                    <a:pt x="48" y="26"/>
                  </a:lnTo>
                  <a:lnTo>
                    <a:pt x="51" y="23"/>
                  </a:lnTo>
                  <a:lnTo>
                    <a:pt x="53" y="23"/>
                  </a:lnTo>
                  <a:lnTo>
                    <a:pt x="54" y="23"/>
                  </a:lnTo>
                  <a:lnTo>
                    <a:pt x="56" y="22"/>
                  </a:lnTo>
                  <a:lnTo>
                    <a:pt x="56" y="20"/>
                  </a:lnTo>
                  <a:lnTo>
                    <a:pt x="59" y="18"/>
                  </a:lnTo>
                  <a:lnTo>
                    <a:pt x="59" y="18"/>
                  </a:lnTo>
                  <a:lnTo>
                    <a:pt x="65" y="18"/>
                  </a:lnTo>
                  <a:lnTo>
                    <a:pt x="67" y="18"/>
                  </a:lnTo>
                  <a:lnTo>
                    <a:pt x="67" y="18"/>
                  </a:lnTo>
                  <a:lnTo>
                    <a:pt x="68" y="20"/>
                  </a:lnTo>
                  <a:lnTo>
                    <a:pt x="70" y="22"/>
                  </a:lnTo>
                  <a:lnTo>
                    <a:pt x="70" y="22"/>
                  </a:lnTo>
                  <a:lnTo>
                    <a:pt x="71" y="22"/>
                  </a:lnTo>
                  <a:lnTo>
                    <a:pt x="71" y="20"/>
                  </a:lnTo>
                  <a:lnTo>
                    <a:pt x="68" y="17"/>
                  </a:lnTo>
                  <a:lnTo>
                    <a:pt x="68" y="15"/>
                  </a:lnTo>
                  <a:lnTo>
                    <a:pt x="68" y="14"/>
                  </a:lnTo>
                  <a:lnTo>
                    <a:pt x="68" y="14"/>
                  </a:lnTo>
                  <a:lnTo>
                    <a:pt x="70" y="12"/>
                  </a:lnTo>
                  <a:lnTo>
                    <a:pt x="71" y="12"/>
                  </a:lnTo>
                  <a:lnTo>
                    <a:pt x="73" y="11"/>
                  </a:lnTo>
                  <a:lnTo>
                    <a:pt x="73" y="9"/>
                  </a:lnTo>
                  <a:lnTo>
                    <a:pt x="75" y="9"/>
                  </a:lnTo>
                  <a:lnTo>
                    <a:pt x="75" y="9"/>
                  </a:lnTo>
                  <a:lnTo>
                    <a:pt x="75" y="7"/>
                  </a:lnTo>
                  <a:lnTo>
                    <a:pt x="75" y="7"/>
                  </a:lnTo>
                  <a:lnTo>
                    <a:pt x="75" y="6"/>
                  </a:lnTo>
                  <a:lnTo>
                    <a:pt x="75" y="6"/>
                  </a:lnTo>
                  <a:lnTo>
                    <a:pt x="75" y="4"/>
                  </a:lnTo>
                  <a:lnTo>
                    <a:pt x="75" y="4"/>
                  </a:lnTo>
                  <a:lnTo>
                    <a:pt x="76" y="3"/>
                  </a:lnTo>
                  <a:lnTo>
                    <a:pt x="76" y="1"/>
                  </a:lnTo>
                  <a:lnTo>
                    <a:pt x="78" y="1"/>
                  </a:lnTo>
                  <a:lnTo>
                    <a:pt x="78" y="0"/>
                  </a:lnTo>
                  <a:lnTo>
                    <a:pt x="7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28" name="Freeform 196"/>
            <p:cNvSpPr>
              <a:spLocks noEditPoints="1"/>
            </p:cNvSpPr>
            <p:nvPr/>
          </p:nvSpPr>
          <p:spPr bwMode="auto">
            <a:xfrm>
              <a:off x="8571873" y="4211254"/>
              <a:ext cx="553579" cy="181278"/>
            </a:xfrm>
            <a:custGeom>
              <a:avLst/>
              <a:gdLst>
                <a:gd name="T0" fmla="*/ 168 w 284"/>
                <a:gd name="T1" fmla="*/ 71 h 93"/>
                <a:gd name="T2" fmla="*/ 64 w 284"/>
                <a:gd name="T3" fmla="*/ 66 h 93"/>
                <a:gd name="T4" fmla="*/ 23 w 284"/>
                <a:gd name="T5" fmla="*/ 61 h 93"/>
                <a:gd name="T6" fmla="*/ 260 w 284"/>
                <a:gd name="T7" fmla="*/ 44 h 93"/>
                <a:gd name="T8" fmla="*/ 8 w 284"/>
                <a:gd name="T9" fmla="*/ 26 h 93"/>
                <a:gd name="T10" fmla="*/ 1 w 284"/>
                <a:gd name="T11" fmla="*/ 15 h 93"/>
                <a:gd name="T12" fmla="*/ 9 w 284"/>
                <a:gd name="T13" fmla="*/ 9 h 93"/>
                <a:gd name="T14" fmla="*/ 17 w 284"/>
                <a:gd name="T15" fmla="*/ 14 h 93"/>
                <a:gd name="T16" fmla="*/ 20 w 284"/>
                <a:gd name="T17" fmla="*/ 22 h 93"/>
                <a:gd name="T18" fmla="*/ 23 w 284"/>
                <a:gd name="T19" fmla="*/ 22 h 93"/>
                <a:gd name="T20" fmla="*/ 31 w 284"/>
                <a:gd name="T21" fmla="*/ 22 h 93"/>
                <a:gd name="T22" fmla="*/ 39 w 284"/>
                <a:gd name="T23" fmla="*/ 17 h 93"/>
                <a:gd name="T24" fmla="*/ 55 w 284"/>
                <a:gd name="T25" fmla="*/ 39 h 93"/>
                <a:gd name="T26" fmla="*/ 55 w 284"/>
                <a:gd name="T27" fmla="*/ 63 h 93"/>
                <a:gd name="T28" fmla="*/ 68 w 284"/>
                <a:gd name="T29" fmla="*/ 85 h 93"/>
                <a:gd name="T30" fmla="*/ 63 w 284"/>
                <a:gd name="T31" fmla="*/ 82 h 93"/>
                <a:gd name="T32" fmla="*/ 55 w 284"/>
                <a:gd name="T33" fmla="*/ 85 h 93"/>
                <a:gd name="T34" fmla="*/ 31 w 284"/>
                <a:gd name="T35" fmla="*/ 69 h 93"/>
                <a:gd name="T36" fmla="*/ 22 w 284"/>
                <a:gd name="T37" fmla="*/ 55 h 93"/>
                <a:gd name="T38" fmla="*/ 15 w 284"/>
                <a:gd name="T39" fmla="*/ 45 h 93"/>
                <a:gd name="T40" fmla="*/ 8 w 284"/>
                <a:gd name="T41" fmla="*/ 14 h 93"/>
                <a:gd name="T42" fmla="*/ 249 w 284"/>
                <a:gd name="T43" fmla="*/ 8 h 93"/>
                <a:gd name="T44" fmla="*/ 254 w 284"/>
                <a:gd name="T45" fmla="*/ 4 h 93"/>
                <a:gd name="T46" fmla="*/ 260 w 284"/>
                <a:gd name="T47" fmla="*/ 12 h 93"/>
                <a:gd name="T48" fmla="*/ 260 w 284"/>
                <a:gd name="T49" fmla="*/ 20 h 93"/>
                <a:gd name="T50" fmla="*/ 265 w 284"/>
                <a:gd name="T51" fmla="*/ 22 h 93"/>
                <a:gd name="T52" fmla="*/ 273 w 284"/>
                <a:gd name="T53" fmla="*/ 23 h 93"/>
                <a:gd name="T54" fmla="*/ 282 w 284"/>
                <a:gd name="T55" fmla="*/ 28 h 93"/>
                <a:gd name="T56" fmla="*/ 279 w 284"/>
                <a:gd name="T57" fmla="*/ 33 h 93"/>
                <a:gd name="T58" fmla="*/ 274 w 284"/>
                <a:gd name="T59" fmla="*/ 41 h 93"/>
                <a:gd name="T60" fmla="*/ 266 w 284"/>
                <a:gd name="T61" fmla="*/ 44 h 93"/>
                <a:gd name="T62" fmla="*/ 258 w 284"/>
                <a:gd name="T63" fmla="*/ 45 h 93"/>
                <a:gd name="T64" fmla="*/ 244 w 284"/>
                <a:gd name="T65" fmla="*/ 42 h 93"/>
                <a:gd name="T66" fmla="*/ 235 w 284"/>
                <a:gd name="T67" fmla="*/ 42 h 93"/>
                <a:gd name="T68" fmla="*/ 230 w 284"/>
                <a:gd name="T69" fmla="*/ 53 h 93"/>
                <a:gd name="T70" fmla="*/ 228 w 284"/>
                <a:gd name="T71" fmla="*/ 61 h 93"/>
                <a:gd name="T72" fmla="*/ 224 w 284"/>
                <a:gd name="T73" fmla="*/ 66 h 93"/>
                <a:gd name="T74" fmla="*/ 224 w 284"/>
                <a:gd name="T75" fmla="*/ 71 h 93"/>
                <a:gd name="T76" fmla="*/ 220 w 284"/>
                <a:gd name="T77" fmla="*/ 77 h 93"/>
                <a:gd name="T78" fmla="*/ 216 w 284"/>
                <a:gd name="T79" fmla="*/ 83 h 93"/>
                <a:gd name="T80" fmla="*/ 205 w 284"/>
                <a:gd name="T81" fmla="*/ 85 h 93"/>
                <a:gd name="T82" fmla="*/ 194 w 284"/>
                <a:gd name="T83" fmla="*/ 85 h 93"/>
                <a:gd name="T84" fmla="*/ 183 w 284"/>
                <a:gd name="T85" fmla="*/ 85 h 93"/>
                <a:gd name="T86" fmla="*/ 175 w 284"/>
                <a:gd name="T87" fmla="*/ 91 h 93"/>
                <a:gd name="T88" fmla="*/ 159 w 284"/>
                <a:gd name="T89" fmla="*/ 93 h 93"/>
                <a:gd name="T90" fmla="*/ 150 w 284"/>
                <a:gd name="T91" fmla="*/ 86 h 93"/>
                <a:gd name="T92" fmla="*/ 143 w 284"/>
                <a:gd name="T93" fmla="*/ 78 h 93"/>
                <a:gd name="T94" fmla="*/ 154 w 284"/>
                <a:gd name="T95" fmla="*/ 82 h 93"/>
                <a:gd name="T96" fmla="*/ 167 w 284"/>
                <a:gd name="T97" fmla="*/ 85 h 93"/>
                <a:gd name="T98" fmla="*/ 167 w 284"/>
                <a:gd name="T99" fmla="*/ 78 h 93"/>
                <a:gd name="T100" fmla="*/ 168 w 284"/>
                <a:gd name="T101" fmla="*/ 71 h 93"/>
                <a:gd name="T102" fmla="*/ 173 w 284"/>
                <a:gd name="T103" fmla="*/ 64 h 93"/>
                <a:gd name="T104" fmla="*/ 198 w 284"/>
                <a:gd name="T105" fmla="*/ 55 h 93"/>
                <a:gd name="T106" fmla="*/ 208 w 284"/>
                <a:gd name="T107" fmla="*/ 39 h 93"/>
                <a:gd name="T108" fmla="*/ 213 w 284"/>
                <a:gd name="T109" fmla="*/ 44 h 93"/>
                <a:gd name="T110" fmla="*/ 219 w 284"/>
                <a:gd name="T111" fmla="*/ 47 h 93"/>
                <a:gd name="T112" fmla="*/ 219 w 284"/>
                <a:gd name="T113" fmla="*/ 41 h 93"/>
                <a:gd name="T114" fmla="*/ 222 w 284"/>
                <a:gd name="T115" fmla="*/ 38 h 93"/>
                <a:gd name="T116" fmla="*/ 227 w 284"/>
                <a:gd name="T117" fmla="*/ 41 h 93"/>
                <a:gd name="T118" fmla="*/ 230 w 284"/>
                <a:gd name="T119" fmla="*/ 33 h 93"/>
                <a:gd name="T120" fmla="*/ 232 w 284"/>
                <a:gd name="T121" fmla="*/ 26 h 93"/>
                <a:gd name="T122" fmla="*/ 244 w 284"/>
                <a:gd name="T123" fmla="*/ 12 h 93"/>
                <a:gd name="T124" fmla="*/ 254 w 284"/>
                <a:gd name="T125" fmla="*/ 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4" h="93">
                  <a:moveTo>
                    <a:pt x="168" y="66"/>
                  </a:moveTo>
                  <a:lnTo>
                    <a:pt x="170" y="66"/>
                  </a:lnTo>
                  <a:lnTo>
                    <a:pt x="170" y="66"/>
                  </a:lnTo>
                  <a:lnTo>
                    <a:pt x="170" y="69"/>
                  </a:lnTo>
                  <a:lnTo>
                    <a:pt x="170" y="71"/>
                  </a:lnTo>
                  <a:lnTo>
                    <a:pt x="170" y="71"/>
                  </a:lnTo>
                  <a:lnTo>
                    <a:pt x="170" y="71"/>
                  </a:lnTo>
                  <a:lnTo>
                    <a:pt x="168" y="71"/>
                  </a:lnTo>
                  <a:lnTo>
                    <a:pt x="168" y="66"/>
                  </a:lnTo>
                  <a:lnTo>
                    <a:pt x="168" y="66"/>
                  </a:lnTo>
                  <a:close/>
                  <a:moveTo>
                    <a:pt x="66" y="64"/>
                  </a:moveTo>
                  <a:lnTo>
                    <a:pt x="66" y="66"/>
                  </a:lnTo>
                  <a:lnTo>
                    <a:pt x="66" y="66"/>
                  </a:lnTo>
                  <a:lnTo>
                    <a:pt x="66" y="66"/>
                  </a:lnTo>
                  <a:lnTo>
                    <a:pt x="66" y="66"/>
                  </a:lnTo>
                  <a:lnTo>
                    <a:pt x="64" y="66"/>
                  </a:lnTo>
                  <a:lnTo>
                    <a:pt x="66" y="64"/>
                  </a:lnTo>
                  <a:lnTo>
                    <a:pt x="66" y="64"/>
                  </a:lnTo>
                  <a:close/>
                  <a:moveTo>
                    <a:pt x="25" y="61"/>
                  </a:moveTo>
                  <a:lnTo>
                    <a:pt x="25" y="61"/>
                  </a:lnTo>
                  <a:lnTo>
                    <a:pt x="25" y="63"/>
                  </a:lnTo>
                  <a:lnTo>
                    <a:pt x="23" y="63"/>
                  </a:lnTo>
                  <a:lnTo>
                    <a:pt x="23" y="63"/>
                  </a:lnTo>
                  <a:lnTo>
                    <a:pt x="23" y="61"/>
                  </a:lnTo>
                  <a:lnTo>
                    <a:pt x="25" y="61"/>
                  </a:lnTo>
                  <a:close/>
                  <a:moveTo>
                    <a:pt x="261" y="44"/>
                  </a:moveTo>
                  <a:lnTo>
                    <a:pt x="261" y="44"/>
                  </a:lnTo>
                  <a:lnTo>
                    <a:pt x="265" y="45"/>
                  </a:lnTo>
                  <a:lnTo>
                    <a:pt x="261" y="45"/>
                  </a:lnTo>
                  <a:lnTo>
                    <a:pt x="260" y="45"/>
                  </a:lnTo>
                  <a:lnTo>
                    <a:pt x="261" y="45"/>
                  </a:lnTo>
                  <a:lnTo>
                    <a:pt x="260" y="44"/>
                  </a:lnTo>
                  <a:lnTo>
                    <a:pt x="261" y="44"/>
                  </a:lnTo>
                  <a:close/>
                  <a:moveTo>
                    <a:pt x="9" y="26"/>
                  </a:moveTo>
                  <a:lnTo>
                    <a:pt x="9" y="26"/>
                  </a:lnTo>
                  <a:lnTo>
                    <a:pt x="11" y="28"/>
                  </a:lnTo>
                  <a:lnTo>
                    <a:pt x="9" y="30"/>
                  </a:lnTo>
                  <a:lnTo>
                    <a:pt x="9" y="30"/>
                  </a:lnTo>
                  <a:lnTo>
                    <a:pt x="8" y="30"/>
                  </a:lnTo>
                  <a:lnTo>
                    <a:pt x="8" y="26"/>
                  </a:lnTo>
                  <a:lnTo>
                    <a:pt x="9" y="26"/>
                  </a:lnTo>
                  <a:close/>
                  <a:moveTo>
                    <a:pt x="3" y="12"/>
                  </a:moveTo>
                  <a:lnTo>
                    <a:pt x="4" y="14"/>
                  </a:lnTo>
                  <a:lnTo>
                    <a:pt x="3" y="15"/>
                  </a:lnTo>
                  <a:lnTo>
                    <a:pt x="3" y="15"/>
                  </a:lnTo>
                  <a:lnTo>
                    <a:pt x="3" y="14"/>
                  </a:lnTo>
                  <a:lnTo>
                    <a:pt x="3" y="15"/>
                  </a:lnTo>
                  <a:lnTo>
                    <a:pt x="1" y="15"/>
                  </a:lnTo>
                  <a:lnTo>
                    <a:pt x="1" y="14"/>
                  </a:lnTo>
                  <a:lnTo>
                    <a:pt x="0" y="14"/>
                  </a:lnTo>
                  <a:lnTo>
                    <a:pt x="0" y="14"/>
                  </a:lnTo>
                  <a:lnTo>
                    <a:pt x="1" y="12"/>
                  </a:lnTo>
                  <a:lnTo>
                    <a:pt x="1" y="14"/>
                  </a:lnTo>
                  <a:lnTo>
                    <a:pt x="3" y="12"/>
                  </a:lnTo>
                  <a:lnTo>
                    <a:pt x="3" y="12"/>
                  </a:lnTo>
                  <a:close/>
                  <a:moveTo>
                    <a:pt x="9" y="9"/>
                  </a:moveTo>
                  <a:lnTo>
                    <a:pt x="9" y="9"/>
                  </a:lnTo>
                  <a:lnTo>
                    <a:pt x="11" y="11"/>
                  </a:lnTo>
                  <a:lnTo>
                    <a:pt x="14" y="12"/>
                  </a:lnTo>
                  <a:lnTo>
                    <a:pt x="14" y="12"/>
                  </a:lnTo>
                  <a:lnTo>
                    <a:pt x="15" y="12"/>
                  </a:lnTo>
                  <a:lnTo>
                    <a:pt x="15" y="12"/>
                  </a:lnTo>
                  <a:lnTo>
                    <a:pt x="17" y="12"/>
                  </a:lnTo>
                  <a:lnTo>
                    <a:pt x="17" y="14"/>
                  </a:lnTo>
                  <a:lnTo>
                    <a:pt x="19" y="15"/>
                  </a:lnTo>
                  <a:lnTo>
                    <a:pt x="20" y="15"/>
                  </a:lnTo>
                  <a:lnTo>
                    <a:pt x="20" y="15"/>
                  </a:lnTo>
                  <a:lnTo>
                    <a:pt x="20" y="15"/>
                  </a:lnTo>
                  <a:lnTo>
                    <a:pt x="20" y="17"/>
                  </a:lnTo>
                  <a:lnTo>
                    <a:pt x="22" y="19"/>
                  </a:lnTo>
                  <a:lnTo>
                    <a:pt x="20" y="20"/>
                  </a:lnTo>
                  <a:lnTo>
                    <a:pt x="20" y="22"/>
                  </a:lnTo>
                  <a:lnTo>
                    <a:pt x="20" y="22"/>
                  </a:lnTo>
                  <a:lnTo>
                    <a:pt x="20" y="23"/>
                  </a:lnTo>
                  <a:lnTo>
                    <a:pt x="20" y="23"/>
                  </a:lnTo>
                  <a:lnTo>
                    <a:pt x="22" y="25"/>
                  </a:lnTo>
                  <a:lnTo>
                    <a:pt x="22" y="25"/>
                  </a:lnTo>
                  <a:lnTo>
                    <a:pt x="22" y="23"/>
                  </a:lnTo>
                  <a:lnTo>
                    <a:pt x="23" y="23"/>
                  </a:lnTo>
                  <a:lnTo>
                    <a:pt x="23" y="22"/>
                  </a:lnTo>
                  <a:lnTo>
                    <a:pt x="25" y="22"/>
                  </a:lnTo>
                  <a:lnTo>
                    <a:pt x="28" y="20"/>
                  </a:lnTo>
                  <a:lnTo>
                    <a:pt x="28" y="20"/>
                  </a:lnTo>
                  <a:lnTo>
                    <a:pt x="28" y="20"/>
                  </a:lnTo>
                  <a:lnTo>
                    <a:pt x="30" y="22"/>
                  </a:lnTo>
                  <a:lnTo>
                    <a:pt x="30" y="22"/>
                  </a:lnTo>
                  <a:lnTo>
                    <a:pt x="30" y="22"/>
                  </a:lnTo>
                  <a:lnTo>
                    <a:pt x="31" y="22"/>
                  </a:lnTo>
                  <a:lnTo>
                    <a:pt x="33" y="22"/>
                  </a:lnTo>
                  <a:lnTo>
                    <a:pt x="33" y="20"/>
                  </a:lnTo>
                  <a:lnTo>
                    <a:pt x="33" y="20"/>
                  </a:lnTo>
                  <a:lnTo>
                    <a:pt x="34" y="17"/>
                  </a:lnTo>
                  <a:lnTo>
                    <a:pt x="36" y="17"/>
                  </a:lnTo>
                  <a:lnTo>
                    <a:pt x="36" y="15"/>
                  </a:lnTo>
                  <a:lnTo>
                    <a:pt x="38" y="15"/>
                  </a:lnTo>
                  <a:lnTo>
                    <a:pt x="39" y="17"/>
                  </a:lnTo>
                  <a:lnTo>
                    <a:pt x="42" y="22"/>
                  </a:lnTo>
                  <a:lnTo>
                    <a:pt x="45" y="25"/>
                  </a:lnTo>
                  <a:lnTo>
                    <a:pt x="47" y="25"/>
                  </a:lnTo>
                  <a:lnTo>
                    <a:pt x="49" y="26"/>
                  </a:lnTo>
                  <a:lnTo>
                    <a:pt x="50" y="28"/>
                  </a:lnTo>
                  <a:lnTo>
                    <a:pt x="52" y="30"/>
                  </a:lnTo>
                  <a:lnTo>
                    <a:pt x="55" y="36"/>
                  </a:lnTo>
                  <a:lnTo>
                    <a:pt x="55" y="39"/>
                  </a:lnTo>
                  <a:lnTo>
                    <a:pt x="55" y="42"/>
                  </a:lnTo>
                  <a:lnTo>
                    <a:pt x="55" y="49"/>
                  </a:lnTo>
                  <a:lnTo>
                    <a:pt x="53" y="52"/>
                  </a:lnTo>
                  <a:lnTo>
                    <a:pt x="53" y="53"/>
                  </a:lnTo>
                  <a:lnTo>
                    <a:pt x="55" y="55"/>
                  </a:lnTo>
                  <a:lnTo>
                    <a:pt x="55" y="56"/>
                  </a:lnTo>
                  <a:lnTo>
                    <a:pt x="55" y="58"/>
                  </a:lnTo>
                  <a:lnTo>
                    <a:pt x="55" y="63"/>
                  </a:lnTo>
                  <a:lnTo>
                    <a:pt x="56" y="64"/>
                  </a:lnTo>
                  <a:lnTo>
                    <a:pt x="56" y="66"/>
                  </a:lnTo>
                  <a:lnTo>
                    <a:pt x="61" y="69"/>
                  </a:lnTo>
                  <a:lnTo>
                    <a:pt x="61" y="69"/>
                  </a:lnTo>
                  <a:lnTo>
                    <a:pt x="63" y="72"/>
                  </a:lnTo>
                  <a:lnTo>
                    <a:pt x="66" y="80"/>
                  </a:lnTo>
                  <a:lnTo>
                    <a:pt x="68" y="85"/>
                  </a:lnTo>
                  <a:lnTo>
                    <a:pt x="68" y="85"/>
                  </a:lnTo>
                  <a:lnTo>
                    <a:pt x="68" y="85"/>
                  </a:lnTo>
                  <a:lnTo>
                    <a:pt x="66" y="86"/>
                  </a:lnTo>
                  <a:lnTo>
                    <a:pt x="64" y="85"/>
                  </a:lnTo>
                  <a:lnTo>
                    <a:pt x="64" y="85"/>
                  </a:lnTo>
                  <a:lnTo>
                    <a:pt x="64" y="85"/>
                  </a:lnTo>
                  <a:lnTo>
                    <a:pt x="64" y="83"/>
                  </a:lnTo>
                  <a:lnTo>
                    <a:pt x="63" y="83"/>
                  </a:lnTo>
                  <a:lnTo>
                    <a:pt x="63" y="82"/>
                  </a:lnTo>
                  <a:lnTo>
                    <a:pt x="63" y="83"/>
                  </a:lnTo>
                  <a:lnTo>
                    <a:pt x="63" y="85"/>
                  </a:lnTo>
                  <a:lnTo>
                    <a:pt x="61" y="85"/>
                  </a:lnTo>
                  <a:lnTo>
                    <a:pt x="61" y="85"/>
                  </a:lnTo>
                  <a:lnTo>
                    <a:pt x="58" y="85"/>
                  </a:lnTo>
                  <a:lnTo>
                    <a:pt x="56" y="86"/>
                  </a:lnTo>
                  <a:lnTo>
                    <a:pt x="55" y="86"/>
                  </a:lnTo>
                  <a:lnTo>
                    <a:pt x="55" y="85"/>
                  </a:lnTo>
                  <a:lnTo>
                    <a:pt x="55" y="83"/>
                  </a:lnTo>
                  <a:lnTo>
                    <a:pt x="53" y="83"/>
                  </a:lnTo>
                  <a:lnTo>
                    <a:pt x="47" y="80"/>
                  </a:lnTo>
                  <a:lnTo>
                    <a:pt x="45" y="78"/>
                  </a:lnTo>
                  <a:lnTo>
                    <a:pt x="42" y="75"/>
                  </a:lnTo>
                  <a:lnTo>
                    <a:pt x="36" y="74"/>
                  </a:lnTo>
                  <a:lnTo>
                    <a:pt x="33" y="71"/>
                  </a:lnTo>
                  <a:lnTo>
                    <a:pt x="31" y="69"/>
                  </a:lnTo>
                  <a:lnTo>
                    <a:pt x="27" y="67"/>
                  </a:lnTo>
                  <a:lnTo>
                    <a:pt x="25" y="64"/>
                  </a:lnTo>
                  <a:lnTo>
                    <a:pt x="25" y="64"/>
                  </a:lnTo>
                  <a:lnTo>
                    <a:pt x="23" y="64"/>
                  </a:lnTo>
                  <a:lnTo>
                    <a:pt x="25" y="63"/>
                  </a:lnTo>
                  <a:lnTo>
                    <a:pt x="25" y="60"/>
                  </a:lnTo>
                  <a:lnTo>
                    <a:pt x="23" y="58"/>
                  </a:lnTo>
                  <a:lnTo>
                    <a:pt x="22" y="55"/>
                  </a:lnTo>
                  <a:lnTo>
                    <a:pt x="20" y="53"/>
                  </a:lnTo>
                  <a:lnTo>
                    <a:pt x="17" y="52"/>
                  </a:lnTo>
                  <a:lnTo>
                    <a:pt x="17" y="50"/>
                  </a:lnTo>
                  <a:lnTo>
                    <a:pt x="15" y="49"/>
                  </a:lnTo>
                  <a:lnTo>
                    <a:pt x="17" y="49"/>
                  </a:lnTo>
                  <a:lnTo>
                    <a:pt x="17" y="47"/>
                  </a:lnTo>
                  <a:lnTo>
                    <a:pt x="17" y="47"/>
                  </a:lnTo>
                  <a:lnTo>
                    <a:pt x="15" y="45"/>
                  </a:lnTo>
                  <a:lnTo>
                    <a:pt x="14" y="42"/>
                  </a:lnTo>
                  <a:lnTo>
                    <a:pt x="14" y="39"/>
                  </a:lnTo>
                  <a:lnTo>
                    <a:pt x="12" y="33"/>
                  </a:lnTo>
                  <a:lnTo>
                    <a:pt x="11" y="25"/>
                  </a:lnTo>
                  <a:lnTo>
                    <a:pt x="11" y="22"/>
                  </a:lnTo>
                  <a:lnTo>
                    <a:pt x="11" y="20"/>
                  </a:lnTo>
                  <a:lnTo>
                    <a:pt x="9" y="17"/>
                  </a:lnTo>
                  <a:lnTo>
                    <a:pt x="8" y="14"/>
                  </a:lnTo>
                  <a:lnTo>
                    <a:pt x="8" y="12"/>
                  </a:lnTo>
                  <a:lnTo>
                    <a:pt x="8" y="12"/>
                  </a:lnTo>
                  <a:lnTo>
                    <a:pt x="8" y="9"/>
                  </a:lnTo>
                  <a:lnTo>
                    <a:pt x="8" y="9"/>
                  </a:lnTo>
                  <a:lnTo>
                    <a:pt x="9" y="9"/>
                  </a:lnTo>
                  <a:close/>
                  <a:moveTo>
                    <a:pt x="247" y="4"/>
                  </a:moveTo>
                  <a:lnTo>
                    <a:pt x="249" y="6"/>
                  </a:lnTo>
                  <a:lnTo>
                    <a:pt x="249" y="8"/>
                  </a:lnTo>
                  <a:lnTo>
                    <a:pt x="249" y="8"/>
                  </a:lnTo>
                  <a:lnTo>
                    <a:pt x="249" y="9"/>
                  </a:lnTo>
                  <a:lnTo>
                    <a:pt x="247" y="11"/>
                  </a:lnTo>
                  <a:lnTo>
                    <a:pt x="249" y="11"/>
                  </a:lnTo>
                  <a:lnTo>
                    <a:pt x="250" y="9"/>
                  </a:lnTo>
                  <a:lnTo>
                    <a:pt x="252" y="8"/>
                  </a:lnTo>
                  <a:lnTo>
                    <a:pt x="252" y="6"/>
                  </a:lnTo>
                  <a:lnTo>
                    <a:pt x="254" y="4"/>
                  </a:lnTo>
                  <a:lnTo>
                    <a:pt x="255" y="6"/>
                  </a:lnTo>
                  <a:lnTo>
                    <a:pt x="255" y="6"/>
                  </a:lnTo>
                  <a:lnTo>
                    <a:pt x="255" y="8"/>
                  </a:lnTo>
                  <a:lnTo>
                    <a:pt x="255" y="8"/>
                  </a:lnTo>
                  <a:lnTo>
                    <a:pt x="255" y="9"/>
                  </a:lnTo>
                  <a:lnTo>
                    <a:pt x="257" y="11"/>
                  </a:lnTo>
                  <a:lnTo>
                    <a:pt x="258" y="11"/>
                  </a:lnTo>
                  <a:lnTo>
                    <a:pt x="260" y="12"/>
                  </a:lnTo>
                  <a:lnTo>
                    <a:pt x="260" y="12"/>
                  </a:lnTo>
                  <a:lnTo>
                    <a:pt x="261" y="12"/>
                  </a:lnTo>
                  <a:lnTo>
                    <a:pt x="261" y="14"/>
                  </a:lnTo>
                  <a:lnTo>
                    <a:pt x="261" y="15"/>
                  </a:lnTo>
                  <a:lnTo>
                    <a:pt x="260" y="17"/>
                  </a:lnTo>
                  <a:lnTo>
                    <a:pt x="260" y="19"/>
                  </a:lnTo>
                  <a:lnTo>
                    <a:pt x="260" y="19"/>
                  </a:lnTo>
                  <a:lnTo>
                    <a:pt x="260" y="20"/>
                  </a:lnTo>
                  <a:lnTo>
                    <a:pt x="258" y="20"/>
                  </a:lnTo>
                  <a:lnTo>
                    <a:pt x="263" y="20"/>
                  </a:lnTo>
                  <a:lnTo>
                    <a:pt x="265" y="20"/>
                  </a:lnTo>
                  <a:lnTo>
                    <a:pt x="266" y="19"/>
                  </a:lnTo>
                  <a:lnTo>
                    <a:pt x="266" y="20"/>
                  </a:lnTo>
                  <a:lnTo>
                    <a:pt x="268" y="22"/>
                  </a:lnTo>
                  <a:lnTo>
                    <a:pt x="266" y="22"/>
                  </a:lnTo>
                  <a:lnTo>
                    <a:pt x="265" y="22"/>
                  </a:lnTo>
                  <a:lnTo>
                    <a:pt x="265" y="22"/>
                  </a:lnTo>
                  <a:lnTo>
                    <a:pt x="265" y="23"/>
                  </a:lnTo>
                  <a:lnTo>
                    <a:pt x="266" y="23"/>
                  </a:lnTo>
                  <a:lnTo>
                    <a:pt x="268" y="23"/>
                  </a:lnTo>
                  <a:lnTo>
                    <a:pt x="269" y="22"/>
                  </a:lnTo>
                  <a:lnTo>
                    <a:pt x="269" y="22"/>
                  </a:lnTo>
                  <a:lnTo>
                    <a:pt x="271" y="22"/>
                  </a:lnTo>
                  <a:lnTo>
                    <a:pt x="273" y="23"/>
                  </a:lnTo>
                  <a:lnTo>
                    <a:pt x="273" y="23"/>
                  </a:lnTo>
                  <a:lnTo>
                    <a:pt x="274" y="23"/>
                  </a:lnTo>
                  <a:lnTo>
                    <a:pt x="274" y="25"/>
                  </a:lnTo>
                  <a:lnTo>
                    <a:pt x="276" y="25"/>
                  </a:lnTo>
                  <a:lnTo>
                    <a:pt x="279" y="28"/>
                  </a:lnTo>
                  <a:lnTo>
                    <a:pt x="280" y="28"/>
                  </a:lnTo>
                  <a:lnTo>
                    <a:pt x="280" y="28"/>
                  </a:lnTo>
                  <a:lnTo>
                    <a:pt x="282" y="28"/>
                  </a:lnTo>
                  <a:lnTo>
                    <a:pt x="284" y="28"/>
                  </a:lnTo>
                  <a:lnTo>
                    <a:pt x="284" y="28"/>
                  </a:lnTo>
                  <a:lnTo>
                    <a:pt x="284" y="30"/>
                  </a:lnTo>
                  <a:lnTo>
                    <a:pt x="284" y="30"/>
                  </a:lnTo>
                  <a:lnTo>
                    <a:pt x="284" y="31"/>
                  </a:lnTo>
                  <a:lnTo>
                    <a:pt x="284" y="31"/>
                  </a:lnTo>
                  <a:lnTo>
                    <a:pt x="282" y="33"/>
                  </a:lnTo>
                  <a:lnTo>
                    <a:pt x="279" y="33"/>
                  </a:lnTo>
                  <a:lnTo>
                    <a:pt x="276" y="34"/>
                  </a:lnTo>
                  <a:lnTo>
                    <a:pt x="274" y="34"/>
                  </a:lnTo>
                  <a:lnTo>
                    <a:pt x="271" y="33"/>
                  </a:lnTo>
                  <a:lnTo>
                    <a:pt x="271" y="33"/>
                  </a:lnTo>
                  <a:lnTo>
                    <a:pt x="269" y="34"/>
                  </a:lnTo>
                  <a:lnTo>
                    <a:pt x="268" y="36"/>
                  </a:lnTo>
                  <a:lnTo>
                    <a:pt x="271" y="39"/>
                  </a:lnTo>
                  <a:lnTo>
                    <a:pt x="274" y="41"/>
                  </a:lnTo>
                  <a:lnTo>
                    <a:pt x="274" y="41"/>
                  </a:lnTo>
                  <a:lnTo>
                    <a:pt x="274" y="42"/>
                  </a:lnTo>
                  <a:lnTo>
                    <a:pt x="274" y="42"/>
                  </a:lnTo>
                  <a:lnTo>
                    <a:pt x="273" y="42"/>
                  </a:lnTo>
                  <a:lnTo>
                    <a:pt x="271" y="44"/>
                  </a:lnTo>
                  <a:lnTo>
                    <a:pt x="269" y="44"/>
                  </a:lnTo>
                  <a:lnTo>
                    <a:pt x="268" y="44"/>
                  </a:lnTo>
                  <a:lnTo>
                    <a:pt x="266" y="44"/>
                  </a:lnTo>
                  <a:lnTo>
                    <a:pt x="265" y="44"/>
                  </a:lnTo>
                  <a:lnTo>
                    <a:pt x="261" y="44"/>
                  </a:lnTo>
                  <a:lnTo>
                    <a:pt x="261" y="42"/>
                  </a:lnTo>
                  <a:lnTo>
                    <a:pt x="260" y="44"/>
                  </a:lnTo>
                  <a:lnTo>
                    <a:pt x="260" y="45"/>
                  </a:lnTo>
                  <a:lnTo>
                    <a:pt x="260" y="45"/>
                  </a:lnTo>
                  <a:lnTo>
                    <a:pt x="258" y="45"/>
                  </a:lnTo>
                  <a:lnTo>
                    <a:pt x="258" y="45"/>
                  </a:lnTo>
                  <a:lnTo>
                    <a:pt x="255" y="44"/>
                  </a:lnTo>
                  <a:lnTo>
                    <a:pt x="252" y="44"/>
                  </a:lnTo>
                  <a:lnTo>
                    <a:pt x="249" y="44"/>
                  </a:lnTo>
                  <a:lnTo>
                    <a:pt x="247" y="42"/>
                  </a:lnTo>
                  <a:lnTo>
                    <a:pt x="246" y="44"/>
                  </a:lnTo>
                  <a:lnTo>
                    <a:pt x="246" y="44"/>
                  </a:lnTo>
                  <a:lnTo>
                    <a:pt x="244" y="42"/>
                  </a:lnTo>
                  <a:lnTo>
                    <a:pt x="244" y="42"/>
                  </a:lnTo>
                  <a:lnTo>
                    <a:pt x="243" y="44"/>
                  </a:lnTo>
                  <a:lnTo>
                    <a:pt x="243" y="44"/>
                  </a:lnTo>
                  <a:lnTo>
                    <a:pt x="241" y="42"/>
                  </a:lnTo>
                  <a:lnTo>
                    <a:pt x="239" y="42"/>
                  </a:lnTo>
                  <a:lnTo>
                    <a:pt x="238" y="42"/>
                  </a:lnTo>
                  <a:lnTo>
                    <a:pt x="236" y="44"/>
                  </a:lnTo>
                  <a:lnTo>
                    <a:pt x="235" y="42"/>
                  </a:lnTo>
                  <a:lnTo>
                    <a:pt x="235" y="42"/>
                  </a:lnTo>
                  <a:lnTo>
                    <a:pt x="235" y="44"/>
                  </a:lnTo>
                  <a:lnTo>
                    <a:pt x="233" y="44"/>
                  </a:lnTo>
                  <a:lnTo>
                    <a:pt x="232" y="45"/>
                  </a:lnTo>
                  <a:lnTo>
                    <a:pt x="232" y="47"/>
                  </a:lnTo>
                  <a:lnTo>
                    <a:pt x="232" y="49"/>
                  </a:lnTo>
                  <a:lnTo>
                    <a:pt x="230" y="49"/>
                  </a:lnTo>
                  <a:lnTo>
                    <a:pt x="230" y="52"/>
                  </a:lnTo>
                  <a:lnTo>
                    <a:pt x="230" y="53"/>
                  </a:lnTo>
                  <a:lnTo>
                    <a:pt x="230" y="55"/>
                  </a:lnTo>
                  <a:lnTo>
                    <a:pt x="230" y="56"/>
                  </a:lnTo>
                  <a:lnTo>
                    <a:pt x="230" y="56"/>
                  </a:lnTo>
                  <a:lnTo>
                    <a:pt x="230" y="58"/>
                  </a:lnTo>
                  <a:lnTo>
                    <a:pt x="230" y="60"/>
                  </a:lnTo>
                  <a:lnTo>
                    <a:pt x="230" y="60"/>
                  </a:lnTo>
                  <a:lnTo>
                    <a:pt x="230" y="61"/>
                  </a:lnTo>
                  <a:lnTo>
                    <a:pt x="228" y="61"/>
                  </a:lnTo>
                  <a:lnTo>
                    <a:pt x="228" y="63"/>
                  </a:lnTo>
                  <a:lnTo>
                    <a:pt x="227" y="63"/>
                  </a:lnTo>
                  <a:lnTo>
                    <a:pt x="225" y="61"/>
                  </a:lnTo>
                  <a:lnTo>
                    <a:pt x="225" y="63"/>
                  </a:lnTo>
                  <a:lnTo>
                    <a:pt x="224" y="64"/>
                  </a:lnTo>
                  <a:lnTo>
                    <a:pt x="224" y="64"/>
                  </a:lnTo>
                  <a:lnTo>
                    <a:pt x="224" y="66"/>
                  </a:lnTo>
                  <a:lnTo>
                    <a:pt x="224" y="66"/>
                  </a:lnTo>
                  <a:lnTo>
                    <a:pt x="224" y="66"/>
                  </a:lnTo>
                  <a:lnTo>
                    <a:pt x="224" y="67"/>
                  </a:lnTo>
                  <a:lnTo>
                    <a:pt x="224" y="67"/>
                  </a:lnTo>
                  <a:lnTo>
                    <a:pt x="224" y="67"/>
                  </a:lnTo>
                  <a:lnTo>
                    <a:pt x="225" y="69"/>
                  </a:lnTo>
                  <a:lnTo>
                    <a:pt x="225" y="69"/>
                  </a:lnTo>
                  <a:lnTo>
                    <a:pt x="224" y="69"/>
                  </a:lnTo>
                  <a:lnTo>
                    <a:pt x="224" y="71"/>
                  </a:lnTo>
                  <a:lnTo>
                    <a:pt x="222" y="72"/>
                  </a:lnTo>
                  <a:lnTo>
                    <a:pt x="220" y="72"/>
                  </a:lnTo>
                  <a:lnTo>
                    <a:pt x="219" y="74"/>
                  </a:lnTo>
                  <a:lnTo>
                    <a:pt x="219" y="74"/>
                  </a:lnTo>
                  <a:lnTo>
                    <a:pt x="219" y="74"/>
                  </a:lnTo>
                  <a:lnTo>
                    <a:pt x="219" y="75"/>
                  </a:lnTo>
                  <a:lnTo>
                    <a:pt x="219" y="77"/>
                  </a:lnTo>
                  <a:lnTo>
                    <a:pt x="220" y="77"/>
                  </a:lnTo>
                  <a:lnTo>
                    <a:pt x="219" y="77"/>
                  </a:lnTo>
                  <a:lnTo>
                    <a:pt x="219" y="78"/>
                  </a:lnTo>
                  <a:lnTo>
                    <a:pt x="219" y="78"/>
                  </a:lnTo>
                  <a:lnTo>
                    <a:pt x="217" y="78"/>
                  </a:lnTo>
                  <a:lnTo>
                    <a:pt x="217" y="78"/>
                  </a:lnTo>
                  <a:lnTo>
                    <a:pt x="217" y="82"/>
                  </a:lnTo>
                  <a:lnTo>
                    <a:pt x="217" y="82"/>
                  </a:lnTo>
                  <a:lnTo>
                    <a:pt x="216" y="83"/>
                  </a:lnTo>
                  <a:lnTo>
                    <a:pt x="216" y="85"/>
                  </a:lnTo>
                  <a:lnTo>
                    <a:pt x="216" y="85"/>
                  </a:lnTo>
                  <a:lnTo>
                    <a:pt x="213" y="83"/>
                  </a:lnTo>
                  <a:lnTo>
                    <a:pt x="211" y="85"/>
                  </a:lnTo>
                  <a:lnTo>
                    <a:pt x="209" y="85"/>
                  </a:lnTo>
                  <a:lnTo>
                    <a:pt x="208" y="85"/>
                  </a:lnTo>
                  <a:lnTo>
                    <a:pt x="206" y="85"/>
                  </a:lnTo>
                  <a:lnTo>
                    <a:pt x="205" y="85"/>
                  </a:lnTo>
                  <a:lnTo>
                    <a:pt x="205" y="86"/>
                  </a:lnTo>
                  <a:lnTo>
                    <a:pt x="203" y="88"/>
                  </a:lnTo>
                  <a:lnTo>
                    <a:pt x="202" y="88"/>
                  </a:lnTo>
                  <a:lnTo>
                    <a:pt x="200" y="86"/>
                  </a:lnTo>
                  <a:lnTo>
                    <a:pt x="200" y="86"/>
                  </a:lnTo>
                  <a:lnTo>
                    <a:pt x="198" y="86"/>
                  </a:lnTo>
                  <a:lnTo>
                    <a:pt x="195" y="85"/>
                  </a:lnTo>
                  <a:lnTo>
                    <a:pt x="194" y="85"/>
                  </a:lnTo>
                  <a:lnTo>
                    <a:pt x="194" y="85"/>
                  </a:lnTo>
                  <a:lnTo>
                    <a:pt x="194" y="85"/>
                  </a:lnTo>
                  <a:lnTo>
                    <a:pt x="194" y="83"/>
                  </a:lnTo>
                  <a:lnTo>
                    <a:pt x="194" y="83"/>
                  </a:lnTo>
                  <a:lnTo>
                    <a:pt x="192" y="83"/>
                  </a:lnTo>
                  <a:lnTo>
                    <a:pt x="186" y="83"/>
                  </a:lnTo>
                  <a:lnTo>
                    <a:pt x="184" y="83"/>
                  </a:lnTo>
                  <a:lnTo>
                    <a:pt x="183" y="85"/>
                  </a:lnTo>
                  <a:lnTo>
                    <a:pt x="181" y="85"/>
                  </a:lnTo>
                  <a:lnTo>
                    <a:pt x="181" y="86"/>
                  </a:lnTo>
                  <a:lnTo>
                    <a:pt x="181" y="88"/>
                  </a:lnTo>
                  <a:lnTo>
                    <a:pt x="179" y="89"/>
                  </a:lnTo>
                  <a:lnTo>
                    <a:pt x="178" y="89"/>
                  </a:lnTo>
                  <a:lnTo>
                    <a:pt x="176" y="91"/>
                  </a:lnTo>
                  <a:lnTo>
                    <a:pt x="175" y="91"/>
                  </a:lnTo>
                  <a:lnTo>
                    <a:pt x="175" y="91"/>
                  </a:lnTo>
                  <a:lnTo>
                    <a:pt x="173" y="91"/>
                  </a:lnTo>
                  <a:lnTo>
                    <a:pt x="172" y="91"/>
                  </a:lnTo>
                  <a:lnTo>
                    <a:pt x="172" y="91"/>
                  </a:lnTo>
                  <a:lnTo>
                    <a:pt x="168" y="91"/>
                  </a:lnTo>
                  <a:lnTo>
                    <a:pt x="165" y="89"/>
                  </a:lnTo>
                  <a:lnTo>
                    <a:pt x="164" y="91"/>
                  </a:lnTo>
                  <a:lnTo>
                    <a:pt x="164" y="91"/>
                  </a:lnTo>
                  <a:lnTo>
                    <a:pt x="159" y="93"/>
                  </a:lnTo>
                  <a:lnTo>
                    <a:pt x="157" y="93"/>
                  </a:lnTo>
                  <a:lnTo>
                    <a:pt x="156" y="93"/>
                  </a:lnTo>
                  <a:lnTo>
                    <a:pt x="156" y="93"/>
                  </a:lnTo>
                  <a:lnTo>
                    <a:pt x="154" y="91"/>
                  </a:lnTo>
                  <a:lnTo>
                    <a:pt x="151" y="88"/>
                  </a:lnTo>
                  <a:lnTo>
                    <a:pt x="151" y="88"/>
                  </a:lnTo>
                  <a:lnTo>
                    <a:pt x="150" y="86"/>
                  </a:lnTo>
                  <a:lnTo>
                    <a:pt x="150" y="86"/>
                  </a:lnTo>
                  <a:lnTo>
                    <a:pt x="148" y="85"/>
                  </a:lnTo>
                  <a:lnTo>
                    <a:pt x="148" y="85"/>
                  </a:lnTo>
                  <a:lnTo>
                    <a:pt x="146" y="83"/>
                  </a:lnTo>
                  <a:lnTo>
                    <a:pt x="145" y="82"/>
                  </a:lnTo>
                  <a:lnTo>
                    <a:pt x="145" y="80"/>
                  </a:lnTo>
                  <a:lnTo>
                    <a:pt x="143" y="80"/>
                  </a:lnTo>
                  <a:lnTo>
                    <a:pt x="143" y="78"/>
                  </a:lnTo>
                  <a:lnTo>
                    <a:pt x="143" y="78"/>
                  </a:lnTo>
                  <a:lnTo>
                    <a:pt x="145" y="77"/>
                  </a:lnTo>
                  <a:lnTo>
                    <a:pt x="145" y="78"/>
                  </a:lnTo>
                  <a:lnTo>
                    <a:pt x="146" y="78"/>
                  </a:lnTo>
                  <a:lnTo>
                    <a:pt x="148" y="80"/>
                  </a:lnTo>
                  <a:lnTo>
                    <a:pt x="150" y="80"/>
                  </a:lnTo>
                  <a:lnTo>
                    <a:pt x="151" y="82"/>
                  </a:lnTo>
                  <a:lnTo>
                    <a:pt x="153" y="82"/>
                  </a:lnTo>
                  <a:lnTo>
                    <a:pt x="154" y="82"/>
                  </a:lnTo>
                  <a:lnTo>
                    <a:pt x="154" y="80"/>
                  </a:lnTo>
                  <a:lnTo>
                    <a:pt x="156" y="82"/>
                  </a:lnTo>
                  <a:lnTo>
                    <a:pt x="159" y="83"/>
                  </a:lnTo>
                  <a:lnTo>
                    <a:pt x="161" y="83"/>
                  </a:lnTo>
                  <a:lnTo>
                    <a:pt x="162" y="83"/>
                  </a:lnTo>
                  <a:lnTo>
                    <a:pt x="164" y="83"/>
                  </a:lnTo>
                  <a:lnTo>
                    <a:pt x="165" y="85"/>
                  </a:lnTo>
                  <a:lnTo>
                    <a:pt x="167" y="85"/>
                  </a:lnTo>
                  <a:lnTo>
                    <a:pt x="167" y="85"/>
                  </a:lnTo>
                  <a:lnTo>
                    <a:pt x="167" y="85"/>
                  </a:lnTo>
                  <a:lnTo>
                    <a:pt x="165" y="85"/>
                  </a:lnTo>
                  <a:lnTo>
                    <a:pt x="165" y="83"/>
                  </a:lnTo>
                  <a:lnTo>
                    <a:pt x="165" y="82"/>
                  </a:lnTo>
                  <a:lnTo>
                    <a:pt x="165" y="82"/>
                  </a:lnTo>
                  <a:lnTo>
                    <a:pt x="167" y="80"/>
                  </a:lnTo>
                  <a:lnTo>
                    <a:pt x="167" y="78"/>
                  </a:lnTo>
                  <a:lnTo>
                    <a:pt x="167" y="77"/>
                  </a:lnTo>
                  <a:lnTo>
                    <a:pt x="168" y="75"/>
                  </a:lnTo>
                  <a:lnTo>
                    <a:pt x="168" y="75"/>
                  </a:lnTo>
                  <a:lnTo>
                    <a:pt x="167" y="74"/>
                  </a:lnTo>
                  <a:lnTo>
                    <a:pt x="167" y="72"/>
                  </a:lnTo>
                  <a:lnTo>
                    <a:pt x="167" y="71"/>
                  </a:lnTo>
                  <a:lnTo>
                    <a:pt x="168" y="71"/>
                  </a:lnTo>
                  <a:lnTo>
                    <a:pt x="168" y="71"/>
                  </a:lnTo>
                  <a:lnTo>
                    <a:pt x="170" y="72"/>
                  </a:lnTo>
                  <a:lnTo>
                    <a:pt x="170" y="71"/>
                  </a:lnTo>
                  <a:lnTo>
                    <a:pt x="170" y="71"/>
                  </a:lnTo>
                  <a:lnTo>
                    <a:pt x="172" y="71"/>
                  </a:lnTo>
                  <a:lnTo>
                    <a:pt x="170" y="69"/>
                  </a:lnTo>
                  <a:lnTo>
                    <a:pt x="170" y="67"/>
                  </a:lnTo>
                  <a:lnTo>
                    <a:pt x="172" y="66"/>
                  </a:lnTo>
                  <a:lnTo>
                    <a:pt x="173" y="64"/>
                  </a:lnTo>
                  <a:lnTo>
                    <a:pt x="175" y="64"/>
                  </a:lnTo>
                  <a:lnTo>
                    <a:pt x="181" y="64"/>
                  </a:lnTo>
                  <a:lnTo>
                    <a:pt x="189" y="61"/>
                  </a:lnTo>
                  <a:lnTo>
                    <a:pt x="192" y="61"/>
                  </a:lnTo>
                  <a:lnTo>
                    <a:pt x="194" y="60"/>
                  </a:lnTo>
                  <a:lnTo>
                    <a:pt x="194" y="60"/>
                  </a:lnTo>
                  <a:lnTo>
                    <a:pt x="195" y="58"/>
                  </a:lnTo>
                  <a:lnTo>
                    <a:pt x="198" y="55"/>
                  </a:lnTo>
                  <a:lnTo>
                    <a:pt x="200" y="52"/>
                  </a:lnTo>
                  <a:lnTo>
                    <a:pt x="203" y="49"/>
                  </a:lnTo>
                  <a:lnTo>
                    <a:pt x="206" y="44"/>
                  </a:lnTo>
                  <a:lnTo>
                    <a:pt x="206" y="44"/>
                  </a:lnTo>
                  <a:lnTo>
                    <a:pt x="208" y="42"/>
                  </a:lnTo>
                  <a:lnTo>
                    <a:pt x="208" y="41"/>
                  </a:lnTo>
                  <a:lnTo>
                    <a:pt x="208" y="41"/>
                  </a:lnTo>
                  <a:lnTo>
                    <a:pt x="208" y="39"/>
                  </a:lnTo>
                  <a:lnTo>
                    <a:pt x="208" y="39"/>
                  </a:lnTo>
                  <a:lnTo>
                    <a:pt x="208" y="39"/>
                  </a:lnTo>
                  <a:lnTo>
                    <a:pt x="209" y="39"/>
                  </a:lnTo>
                  <a:lnTo>
                    <a:pt x="209" y="41"/>
                  </a:lnTo>
                  <a:lnTo>
                    <a:pt x="211" y="41"/>
                  </a:lnTo>
                  <a:lnTo>
                    <a:pt x="211" y="42"/>
                  </a:lnTo>
                  <a:lnTo>
                    <a:pt x="213" y="42"/>
                  </a:lnTo>
                  <a:lnTo>
                    <a:pt x="213" y="44"/>
                  </a:lnTo>
                  <a:lnTo>
                    <a:pt x="213" y="44"/>
                  </a:lnTo>
                  <a:lnTo>
                    <a:pt x="214" y="44"/>
                  </a:lnTo>
                  <a:lnTo>
                    <a:pt x="214" y="45"/>
                  </a:lnTo>
                  <a:lnTo>
                    <a:pt x="216" y="47"/>
                  </a:lnTo>
                  <a:lnTo>
                    <a:pt x="216" y="47"/>
                  </a:lnTo>
                  <a:lnTo>
                    <a:pt x="216" y="47"/>
                  </a:lnTo>
                  <a:lnTo>
                    <a:pt x="217" y="47"/>
                  </a:lnTo>
                  <a:lnTo>
                    <a:pt x="219" y="47"/>
                  </a:lnTo>
                  <a:lnTo>
                    <a:pt x="219" y="45"/>
                  </a:lnTo>
                  <a:lnTo>
                    <a:pt x="219" y="44"/>
                  </a:lnTo>
                  <a:lnTo>
                    <a:pt x="219" y="44"/>
                  </a:lnTo>
                  <a:lnTo>
                    <a:pt x="220" y="42"/>
                  </a:lnTo>
                  <a:lnTo>
                    <a:pt x="220" y="42"/>
                  </a:lnTo>
                  <a:lnTo>
                    <a:pt x="219" y="42"/>
                  </a:lnTo>
                  <a:lnTo>
                    <a:pt x="219" y="41"/>
                  </a:lnTo>
                  <a:lnTo>
                    <a:pt x="219" y="41"/>
                  </a:lnTo>
                  <a:lnTo>
                    <a:pt x="219" y="39"/>
                  </a:lnTo>
                  <a:lnTo>
                    <a:pt x="219" y="38"/>
                  </a:lnTo>
                  <a:lnTo>
                    <a:pt x="219" y="38"/>
                  </a:lnTo>
                  <a:lnTo>
                    <a:pt x="220" y="36"/>
                  </a:lnTo>
                  <a:lnTo>
                    <a:pt x="222" y="36"/>
                  </a:lnTo>
                  <a:lnTo>
                    <a:pt x="222" y="34"/>
                  </a:lnTo>
                  <a:lnTo>
                    <a:pt x="222" y="36"/>
                  </a:lnTo>
                  <a:lnTo>
                    <a:pt x="222" y="38"/>
                  </a:lnTo>
                  <a:lnTo>
                    <a:pt x="224" y="39"/>
                  </a:lnTo>
                  <a:lnTo>
                    <a:pt x="224" y="42"/>
                  </a:lnTo>
                  <a:lnTo>
                    <a:pt x="225" y="42"/>
                  </a:lnTo>
                  <a:lnTo>
                    <a:pt x="225" y="42"/>
                  </a:lnTo>
                  <a:lnTo>
                    <a:pt x="227" y="42"/>
                  </a:lnTo>
                  <a:lnTo>
                    <a:pt x="227" y="42"/>
                  </a:lnTo>
                  <a:lnTo>
                    <a:pt x="227" y="42"/>
                  </a:lnTo>
                  <a:lnTo>
                    <a:pt x="227" y="41"/>
                  </a:lnTo>
                  <a:lnTo>
                    <a:pt x="227" y="39"/>
                  </a:lnTo>
                  <a:lnTo>
                    <a:pt x="225" y="38"/>
                  </a:lnTo>
                  <a:lnTo>
                    <a:pt x="225" y="36"/>
                  </a:lnTo>
                  <a:lnTo>
                    <a:pt x="224" y="34"/>
                  </a:lnTo>
                  <a:lnTo>
                    <a:pt x="228" y="34"/>
                  </a:lnTo>
                  <a:lnTo>
                    <a:pt x="228" y="34"/>
                  </a:lnTo>
                  <a:lnTo>
                    <a:pt x="230" y="33"/>
                  </a:lnTo>
                  <a:lnTo>
                    <a:pt x="230" y="33"/>
                  </a:lnTo>
                  <a:lnTo>
                    <a:pt x="230" y="31"/>
                  </a:lnTo>
                  <a:lnTo>
                    <a:pt x="228" y="30"/>
                  </a:lnTo>
                  <a:lnTo>
                    <a:pt x="228" y="28"/>
                  </a:lnTo>
                  <a:lnTo>
                    <a:pt x="228" y="28"/>
                  </a:lnTo>
                  <a:lnTo>
                    <a:pt x="230" y="25"/>
                  </a:lnTo>
                  <a:lnTo>
                    <a:pt x="232" y="25"/>
                  </a:lnTo>
                  <a:lnTo>
                    <a:pt x="232" y="25"/>
                  </a:lnTo>
                  <a:lnTo>
                    <a:pt x="232" y="26"/>
                  </a:lnTo>
                  <a:lnTo>
                    <a:pt x="233" y="26"/>
                  </a:lnTo>
                  <a:lnTo>
                    <a:pt x="233" y="26"/>
                  </a:lnTo>
                  <a:lnTo>
                    <a:pt x="235" y="25"/>
                  </a:lnTo>
                  <a:lnTo>
                    <a:pt x="235" y="23"/>
                  </a:lnTo>
                  <a:lnTo>
                    <a:pt x="238" y="20"/>
                  </a:lnTo>
                  <a:lnTo>
                    <a:pt x="238" y="19"/>
                  </a:lnTo>
                  <a:lnTo>
                    <a:pt x="239" y="17"/>
                  </a:lnTo>
                  <a:lnTo>
                    <a:pt x="244" y="12"/>
                  </a:lnTo>
                  <a:lnTo>
                    <a:pt x="244" y="11"/>
                  </a:lnTo>
                  <a:lnTo>
                    <a:pt x="247" y="4"/>
                  </a:lnTo>
                  <a:lnTo>
                    <a:pt x="247" y="4"/>
                  </a:lnTo>
                  <a:close/>
                  <a:moveTo>
                    <a:pt x="255" y="0"/>
                  </a:moveTo>
                  <a:lnTo>
                    <a:pt x="255" y="1"/>
                  </a:lnTo>
                  <a:lnTo>
                    <a:pt x="255" y="1"/>
                  </a:lnTo>
                  <a:lnTo>
                    <a:pt x="255" y="3"/>
                  </a:lnTo>
                  <a:lnTo>
                    <a:pt x="254" y="3"/>
                  </a:lnTo>
                  <a:lnTo>
                    <a:pt x="252" y="3"/>
                  </a:lnTo>
                  <a:lnTo>
                    <a:pt x="252" y="3"/>
                  </a:lnTo>
                  <a:lnTo>
                    <a:pt x="252" y="1"/>
                  </a:lnTo>
                  <a:lnTo>
                    <a:pt x="254" y="0"/>
                  </a:lnTo>
                  <a:lnTo>
                    <a:pt x="25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29" name="Freeform 197"/>
            <p:cNvSpPr>
              <a:spLocks noEditPoints="1"/>
            </p:cNvSpPr>
            <p:nvPr/>
          </p:nvSpPr>
          <p:spPr bwMode="auto">
            <a:xfrm>
              <a:off x="2427927" y="3466652"/>
              <a:ext cx="892743" cy="541884"/>
            </a:xfrm>
            <a:custGeom>
              <a:avLst/>
              <a:gdLst>
                <a:gd name="T0" fmla="*/ 457 w 458"/>
                <a:gd name="T1" fmla="*/ 188 h 278"/>
                <a:gd name="T2" fmla="*/ 457 w 458"/>
                <a:gd name="T3" fmla="*/ 177 h 278"/>
                <a:gd name="T4" fmla="*/ 123 w 458"/>
                <a:gd name="T5" fmla="*/ 133 h 278"/>
                <a:gd name="T6" fmla="*/ 112 w 458"/>
                <a:gd name="T7" fmla="*/ 120 h 278"/>
                <a:gd name="T8" fmla="*/ 89 w 458"/>
                <a:gd name="T9" fmla="*/ 122 h 278"/>
                <a:gd name="T10" fmla="*/ 47 w 458"/>
                <a:gd name="T11" fmla="*/ 74 h 278"/>
                <a:gd name="T12" fmla="*/ 89 w 458"/>
                <a:gd name="T13" fmla="*/ 56 h 278"/>
                <a:gd name="T14" fmla="*/ 75 w 458"/>
                <a:gd name="T15" fmla="*/ 57 h 278"/>
                <a:gd name="T16" fmla="*/ 53 w 458"/>
                <a:gd name="T17" fmla="*/ 0 h 278"/>
                <a:gd name="T18" fmla="*/ 137 w 458"/>
                <a:gd name="T19" fmla="*/ 22 h 278"/>
                <a:gd name="T20" fmla="*/ 176 w 458"/>
                <a:gd name="T21" fmla="*/ 19 h 278"/>
                <a:gd name="T22" fmla="*/ 205 w 458"/>
                <a:gd name="T23" fmla="*/ 51 h 278"/>
                <a:gd name="T24" fmla="*/ 228 w 458"/>
                <a:gd name="T25" fmla="*/ 48 h 278"/>
                <a:gd name="T26" fmla="*/ 252 w 458"/>
                <a:gd name="T27" fmla="*/ 52 h 278"/>
                <a:gd name="T28" fmla="*/ 268 w 458"/>
                <a:gd name="T29" fmla="*/ 76 h 278"/>
                <a:gd name="T30" fmla="*/ 279 w 458"/>
                <a:gd name="T31" fmla="*/ 97 h 278"/>
                <a:gd name="T32" fmla="*/ 304 w 458"/>
                <a:gd name="T33" fmla="*/ 108 h 278"/>
                <a:gd name="T34" fmla="*/ 299 w 458"/>
                <a:gd name="T35" fmla="*/ 153 h 278"/>
                <a:gd name="T36" fmla="*/ 304 w 458"/>
                <a:gd name="T37" fmla="*/ 174 h 278"/>
                <a:gd name="T38" fmla="*/ 318 w 458"/>
                <a:gd name="T39" fmla="*/ 199 h 278"/>
                <a:gd name="T40" fmla="*/ 328 w 458"/>
                <a:gd name="T41" fmla="*/ 215 h 278"/>
                <a:gd name="T42" fmla="*/ 369 w 458"/>
                <a:gd name="T43" fmla="*/ 219 h 278"/>
                <a:gd name="T44" fmla="*/ 391 w 458"/>
                <a:gd name="T45" fmla="*/ 218 h 278"/>
                <a:gd name="T46" fmla="*/ 400 w 458"/>
                <a:gd name="T47" fmla="*/ 201 h 278"/>
                <a:gd name="T48" fmla="*/ 432 w 458"/>
                <a:gd name="T49" fmla="*/ 174 h 278"/>
                <a:gd name="T50" fmla="*/ 451 w 458"/>
                <a:gd name="T51" fmla="*/ 174 h 278"/>
                <a:gd name="T52" fmla="*/ 455 w 458"/>
                <a:gd name="T53" fmla="*/ 185 h 278"/>
                <a:gd name="T54" fmla="*/ 447 w 458"/>
                <a:gd name="T55" fmla="*/ 202 h 278"/>
                <a:gd name="T56" fmla="*/ 443 w 458"/>
                <a:gd name="T57" fmla="*/ 219 h 278"/>
                <a:gd name="T58" fmla="*/ 433 w 458"/>
                <a:gd name="T59" fmla="*/ 219 h 278"/>
                <a:gd name="T60" fmla="*/ 397 w 458"/>
                <a:gd name="T61" fmla="*/ 232 h 278"/>
                <a:gd name="T62" fmla="*/ 403 w 458"/>
                <a:gd name="T63" fmla="*/ 249 h 278"/>
                <a:gd name="T64" fmla="*/ 380 w 458"/>
                <a:gd name="T65" fmla="*/ 267 h 278"/>
                <a:gd name="T66" fmla="*/ 369 w 458"/>
                <a:gd name="T67" fmla="*/ 267 h 278"/>
                <a:gd name="T68" fmla="*/ 353 w 458"/>
                <a:gd name="T69" fmla="*/ 256 h 278"/>
                <a:gd name="T70" fmla="*/ 339 w 458"/>
                <a:gd name="T71" fmla="*/ 252 h 278"/>
                <a:gd name="T72" fmla="*/ 283 w 458"/>
                <a:gd name="T73" fmla="*/ 248 h 278"/>
                <a:gd name="T74" fmla="*/ 238 w 458"/>
                <a:gd name="T75" fmla="*/ 227 h 278"/>
                <a:gd name="T76" fmla="*/ 192 w 458"/>
                <a:gd name="T77" fmla="*/ 204 h 278"/>
                <a:gd name="T78" fmla="*/ 187 w 458"/>
                <a:gd name="T79" fmla="*/ 185 h 278"/>
                <a:gd name="T80" fmla="*/ 176 w 458"/>
                <a:gd name="T81" fmla="*/ 150 h 278"/>
                <a:gd name="T82" fmla="*/ 153 w 458"/>
                <a:gd name="T83" fmla="*/ 128 h 278"/>
                <a:gd name="T84" fmla="*/ 140 w 458"/>
                <a:gd name="T85" fmla="*/ 114 h 278"/>
                <a:gd name="T86" fmla="*/ 130 w 458"/>
                <a:gd name="T87" fmla="*/ 109 h 278"/>
                <a:gd name="T88" fmla="*/ 123 w 458"/>
                <a:gd name="T89" fmla="*/ 92 h 278"/>
                <a:gd name="T90" fmla="*/ 107 w 458"/>
                <a:gd name="T91" fmla="*/ 76 h 278"/>
                <a:gd name="T92" fmla="*/ 86 w 458"/>
                <a:gd name="T93" fmla="*/ 52 h 278"/>
                <a:gd name="T94" fmla="*/ 77 w 458"/>
                <a:gd name="T95" fmla="*/ 27 h 278"/>
                <a:gd name="T96" fmla="*/ 60 w 458"/>
                <a:gd name="T97" fmla="*/ 19 h 278"/>
                <a:gd name="T98" fmla="*/ 55 w 458"/>
                <a:gd name="T99" fmla="*/ 40 h 278"/>
                <a:gd name="T100" fmla="*/ 74 w 458"/>
                <a:gd name="T101" fmla="*/ 62 h 278"/>
                <a:gd name="T102" fmla="*/ 89 w 458"/>
                <a:gd name="T103" fmla="*/ 87 h 278"/>
                <a:gd name="T104" fmla="*/ 101 w 458"/>
                <a:gd name="T105" fmla="*/ 98 h 278"/>
                <a:gd name="T106" fmla="*/ 112 w 458"/>
                <a:gd name="T107" fmla="*/ 131 h 278"/>
                <a:gd name="T108" fmla="*/ 124 w 458"/>
                <a:gd name="T109" fmla="*/ 137 h 278"/>
                <a:gd name="T110" fmla="*/ 118 w 458"/>
                <a:gd name="T111" fmla="*/ 144 h 278"/>
                <a:gd name="T112" fmla="*/ 91 w 458"/>
                <a:gd name="T113" fmla="*/ 120 h 278"/>
                <a:gd name="T114" fmla="*/ 74 w 458"/>
                <a:gd name="T115" fmla="*/ 93 h 278"/>
                <a:gd name="T116" fmla="*/ 52 w 458"/>
                <a:gd name="T117" fmla="*/ 81 h 278"/>
                <a:gd name="T118" fmla="*/ 61 w 458"/>
                <a:gd name="T119" fmla="*/ 76 h 278"/>
                <a:gd name="T120" fmla="*/ 39 w 458"/>
                <a:gd name="T121" fmla="*/ 48 h 278"/>
                <a:gd name="T122" fmla="*/ 25 w 458"/>
                <a:gd name="T123" fmla="*/ 19 h 278"/>
                <a:gd name="T124" fmla="*/ 39 w 458"/>
                <a:gd name="T125" fmla="*/ 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 h="278">
                  <a:moveTo>
                    <a:pt x="388" y="215"/>
                  </a:moveTo>
                  <a:lnTo>
                    <a:pt x="388" y="215"/>
                  </a:lnTo>
                  <a:lnTo>
                    <a:pt x="389" y="215"/>
                  </a:lnTo>
                  <a:lnTo>
                    <a:pt x="388" y="216"/>
                  </a:lnTo>
                  <a:lnTo>
                    <a:pt x="386" y="216"/>
                  </a:lnTo>
                  <a:lnTo>
                    <a:pt x="384" y="216"/>
                  </a:lnTo>
                  <a:lnTo>
                    <a:pt x="384" y="216"/>
                  </a:lnTo>
                  <a:lnTo>
                    <a:pt x="388" y="215"/>
                  </a:lnTo>
                  <a:close/>
                  <a:moveTo>
                    <a:pt x="107" y="213"/>
                  </a:moveTo>
                  <a:lnTo>
                    <a:pt x="108" y="215"/>
                  </a:lnTo>
                  <a:lnTo>
                    <a:pt x="108" y="215"/>
                  </a:lnTo>
                  <a:lnTo>
                    <a:pt x="107" y="216"/>
                  </a:lnTo>
                  <a:lnTo>
                    <a:pt x="107" y="215"/>
                  </a:lnTo>
                  <a:lnTo>
                    <a:pt x="107" y="215"/>
                  </a:lnTo>
                  <a:lnTo>
                    <a:pt x="107" y="213"/>
                  </a:lnTo>
                  <a:close/>
                  <a:moveTo>
                    <a:pt x="457" y="188"/>
                  </a:moveTo>
                  <a:lnTo>
                    <a:pt x="457" y="188"/>
                  </a:lnTo>
                  <a:lnTo>
                    <a:pt x="457" y="189"/>
                  </a:lnTo>
                  <a:lnTo>
                    <a:pt x="455" y="193"/>
                  </a:lnTo>
                  <a:lnTo>
                    <a:pt x="454" y="193"/>
                  </a:lnTo>
                  <a:lnTo>
                    <a:pt x="454" y="191"/>
                  </a:lnTo>
                  <a:lnTo>
                    <a:pt x="454" y="189"/>
                  </a:lnTo>
                  <a:lnTo>
                    <a:pt x="455" y="188"/>
                  </a:lnTo>
                  <a:lnTo>
                    <a:pt x="457" y="188"/>
                  </a:lnTo>
                  <a:lnTo>
                    <a:pt x="457" y="188"/>
                  </a:lnTo>
                  <a:close/>
                  <a:moveTo>
                    <a:pt x="458" y="177"/>
                  </a:moveTo>
                  <a:lnTo>
                    <a:pt x="458" y="177"/>
                  </a:lnTo>
                  <a:lnTo>
                    <a:pt x="458" y="178"/>
                  </a:lnTo>
                  <a:lnTo>
                    <a:pt x="458" y="178"/>
                  </a:lnTo>
                  <a:lnTo>
                    <a:pt x="458" y="178"/>
                  </a:lnTo>
                  <a:lnTo>
                    <a:pt x="458" y="178"/>
                  </a:lnTo>
                  <a:lnTo>
                    <a:pt x="457" y="177"/>
                  </a:lnTo>
                  <a:lnTo>
                    <a:pt x="458" y="177"/>
                  </a:lnTo>
                  <a:close/>
                  <a:moveTo>
                    <a:pt x="171" y="171"/>
                  </a:moveTo>
                  <a:lnTo>
                    <a:pt x="171" y="172"/>
                  </a:lnTo>
                  <a:lnTo>
                    <a:pt x="171" y="172"/>
                  </a:lnTo>
                  <a:lnTo>
                    <a:pt x="171" y="172"/>
                  </a:lnTo>
                  <a:lnTo>
                    <a:pt x="171" y="174"/>
                  </a:lnTo>
                  <a:lnTo>
                    <a:pt x="170" y="174"/>
                  </a:lnTo>
                  <a:lnTo>
                    <a:pt x="170" y="172"/>
                  </a:lnTo>
                  <a:lnTo>
                    <a:pt x="170" y="171"/>
                  </a:lnTo>
                  <a:lnTo>
                    <a:pt x="171" y="171"/>
                  </a:lnTo>
                  <a:close/>
                  <a:moveTo>
                    <a:pt x="123" y="131"/>
                  </a:moveTo>
                  <a:lnTo>
                    <a:pt x="124" y="133"/>
                  </a:lnTo>
                  <a:lnTo>
                    <a:pt x="124" y="134"/>
                  </a:lnTo>
                  <a:lnTo>
                    <a:pt x="124" y="134"/>
                  </a:lnTo>
                  <a:lnTo>
                    <a:pt x="124" y="134"/>
                  </a:lnTo>
                  <a:lnTo>
                    <a:pt x="123" y="133"/>
                  </a:lnTo>
                  <a:lnTo>
                    <a:pt x="123" y="131"/>
                  </a:lnTo>
                  <a:lnTo>
                    <a:pt x="123" y="131"/>
                  </a:lnTo>
                  <a:close/>
                  <a:moveTo>
                    <a:pt x="94" y="128"/>
                  </a:moveTo>
                  <a:lnTo>
                    <a:pt x="94" y="128"/>
                  </a:lnTo>
                  <a:lnTo>
                    <a:pt x="97" y="130"/>
                  </a:lnTo>
                  <a:lnTo>
                    <a:pt x="97" y="131"/>
                  </a:lnTo>
                  <a:lnTo>
                    <a:pt x="93" y="128"/>
                  </a:lnTo>
                  <a:lnTo>
                    <a:pt x="94" y="128"/>
                  </a:lnTo>
                  <a:close/>
                  <a:moveTo>
                    <a:pt x="112" y="120"/>
                  </a:moveTo>
                  <a:lnTo>
                    <a:pt x="113" y="120"/>
                  </a:lnTo>
                  <a:lnTo>
                    <a:pt x="113" y="120"/>
                  </a:lnTo>
                  <a:lnTo>
                    <a:pt x="113" y="123"/>
                  </a:lnTo>
                  <a:lnTo>
                    <a:pt x="113" y="122"/>
                  </a:lnTo>
                  <a:lnTo>
                    <a:pt x="112" y="122"/>
                  </a:lnTo>
                  <a:lnTo>
                    <a:pt x="112" y="120"/>
                  </a:lnTo>
                  <a:lnTo>
                    <a:pt x="112" y="120"/>
                  </a:lnTo>
                  <a:lnTo>
                    <a:pt x="112" y="120"/>
                  </a:lnTo>
                  <a:close/>
                  <a:moveTo>
                    <a:pt x="91" y="117"/>
                  </a:moveTo>
                  <a:lnTo>
                    <a:pt x="91" y="117"/>
                  </a:lnTo>
                  <a:lnTo>
                    <a:pt x="89" y="123"/>
                  </a:lnTo>
                  <a:lnTo>
                    <a:pt x="89" y="123"/>
                  </a:lnTo>
                  <a:lnTo>
                    <a:pt x="91" y="123"/>
                  </a:lnTo>
                  <a:lnTo>
                    <a:pt x="91" y="125"/>
                  </a:lnTo>
                  <a:lnTo>
                    <a:pt x="91" y="126"/>
                  </a:lnTo>
                  <a:lnTo>
                    <a:pt x="91" y="128"/>
                  </a:lnTo>
                  <a:lnTo>
                    <a:pt x="93" y="128"/>
                  </a:lnTo>
                  <a:lnTo>
                    <a:pt x="91" y="128"/>
                  </a:lnTo>
                  <a:lnTo>
                    <a:pt x="91" y="126"/>
                  </a:lnTo>
                  <a:lnTo>
                    <a:pt x="89" y="125"/>
                  </a:lnTo>
                  <a:lnTo>
                    <a:pt x="89" y="125"/>
                  </a:lnTo>
                  <a:lnTo>
                    <a:pt x="88" y="125"/>
                  </a:lnTo>
                  <a:lnTo>
                    <a:pt x="89" y="122"/>
                  </a:lnTo>
                  <a:lnTo>
                    <a:pt x="91" y="117"/>
                  </a:lnTo>
                  <a:close/>
                  <a:moveTo>
                    <a:pt x="105" y="104"/>
                  </a:moveTo>
                  <a:lnTo>
                    <a:pt x="105" y="106"/>
                  </a:lnTo>
                  <a:lnTo>
                    <a:pt x="105" y="106"/>
                  </a:lnTo>
                  <a:lnTo>
                    <a:pt x="105" y="106"/>
                  </a:lnTo>
                  <a:lnTo>
                    <a:pt x="105" y="106"/>
                  </a:lnTo>
                  <a:lnTo>
                    <a:pt x="104" y="108"/>
                  </a:lnTo>
                  <a:lnTo>
                    <a:pt x="104" y="108"/>
                  </a:lnTo>
                  <a:lnTo>
                    <a:pt x="105" y="104"/>
                  </a:lnTo>
                  <a:lnTo>
                    <a:pt x="105" y="104"/>
                  </a:lnTo>
                  <a:lnTo>
                    <a:pt x="105" y="104"/>
                  </a:lnTo>
                  <a:close/>
                  <a:moveTo>
                    <a:pt x="45" y="70"/>
                  </a:moveTo>
                  <a:lnTo>
                    <a:pt x="47" y="70"/>
                  </a:lnTo>
                  <a:lnTo>
                    <a:pt x="47" y="71"/>
                  </a:lnTo>
                  <a:lnTo>
                    <a:pt x="47" y="73"/>
                  </a:lnTo>
                  <a:lnTo>
                    <a:pt x="47" y="74"/>
                  </a:lnTo>
                  <a:lnTo>
                    <a:pt x="44" y="73"/>
                  </a:lnTo>
                  <a:lnTo>
                    <a:pt x="45" y="71"/>
                  </a:lnTo>
                  <a:lnTo>
                    <a:pt x="45" y="70"/>
                  </a:lnTo>
                  <a:lnTo>
                    <a:pt x="45" y="70"/>
                  </a:lnTo>
                  <a:close/>
                  <a:moveTo>
                    <a:pt x="1" y="56"/>
                  </a:moveTo>
                  <a:lnTo>
                    <a:pt x="1" y="56"/>
                  </a:lnTo>
                  <a:lnTo>
                    <a:pt x="1" y="57"/>
                  </a:lnTo>
                  <a:lnTo>
                    <a:pt x="3" y="57"/>
                  </a:lnTo>
                  <a:lnTo>
                    <a:pt x="3" y="59"/>
                  </a:lnTo>
                  <a:lnTo>
                    <a:pt x="3" y="60"/>
                  </a:lnTo>
                  <a:lnTo>
                    <a:pt x="1" y="60"/>
                  </a:lnTo>
                  <a:lnTo>
                    <a:pt x="0" y="57"/>
                  </a:lnTo>
                  <a:lnTo>
                    <a:pt x="0" y="57"/>
                  </a:lnTo>
                  <a:lnTo>
                    <a:pt x="1" y="56"/>
                  </a:lnTo>
                  <a:close/>
                  <a:moveTo>
                    <a:pt x="88" y="56"/>
                  </a:moveTo>
                  <a:lnTo>
                    <a:pt x="89" y="56"/>
                  </a:lnTo>
                  <a:lnTo>
                    <a:pt x="89" y="57"/>
                  </a:lnTo>
                  <a:lnTo>
                    <a:pt x="89" y="59"/>
                  </a:lnTo>
                  <a:lnTo>
                    <a:pt x="88" y="63"/>
                  </a:lnTo>
                  <a:lnTo>
                    <a:pt x="88" y="62"/>
                  </a:lnTo>
                  <a:lnTo>
                    <a:pt x="85" y="62"/>
                  </a:lnTo>
                  <a:lnTo>
                    <a:pt x="85" y="60"/>
                  </a:lnTo>
                  <a:lnTo>
                    <a:pt x="86" y="57"/>
                  </a:lnTo>
                  <a:lnTo>
                    <a:pt x="86" y="56"/>
                  </a:lnTo>
                  <a:lnTo>
                    <a:pt x="88" y="56"/>
                  </a:lnTo>
                  <a:close/>
                  <a:moveTo>
                    <a:pt x="69" y="51"/>
                  </a:moveTo>
                  <a:lnTo>
                    <a:pt x="71" y="51"/>
                  </a:lnTo>
                  <a:lnTo>
                    <a:pt x="72" y="51"/>
                  </a:lnTo>
                  <a:lnTo>
                    <a:pt x="72" y="52"/>
                  </a:lnTo>
                  <a:lnTo>
                    <a:pt x="72" y="54"/>
                  </a:lnTo>
                  <a:lnTo>
                    <a:pt x="75" y="54"/>
                  </a:lnTo>
                  <a:lnTo>
                    <a:pt x="75" y="57"/>
                  </a:lnTo>
                  <a:lnTo>
                    <a:pt x="75" y="59"/>
                  </a:lnTo>
                  <a:lnTo>
                    <a:pt x="75" y="59"/>
                  </a:lnTo>
                  <a:lnTo>
                    <a:pt x="74" y="57"/>
                  </a:lnTo>
                  <a:lnTo>
                    <a:pt x="71" y="54"/>
                  </a:lnTo>
                  <a:lnTo>
                    <a:pt x="71" y="52"/>
                  </a:lnTo>
                  <a:lnTo>
                    <a:pt x="69" y="52"/>
                  </a:lnTo>
                  <a:lnTo>
                    <a:pt x="69" y="51"/>
                  </a:lnTo>
                  <a:close/>
                  <a:moveTo>
                    <a:pt x="53" y="15"/>
                  </a:moveTo>
                  <a:lnTo>
                    <a:pt x="53" y="16"/>
                  </a:lnTo>
                  <a:lnTo>
                    <a:pt x="53" y="16"/>
                  </a:lnTo>
                  <a:lnTo>
                    <a:pt x="53" y="16"/>
                  </a:lnTo>
                  <a:lnTo>
                    <a:pt x="53" y="16"/>
                  </a:lnTo>
                  <a:lnTo>
                    <a:pt x="52" y="16"/>
                  </a:lnTo>
                  <a:lnTo>
                    <a:pt x="52" y="15"/>
                  </a:lnTo>
                  <a:lnTo>
                    <a:pt x="53" y="15"/>
                  </a:lnTo>
                  <a:close/>
                  <a:moveTo>
                    <a:pt x="53" y="0"/>
                  </a:moveTo>
                  <a:lnTo>
                    <a:pt x="52" y="2"/>
                  </a:lnTo>
                  <a:lnTo>
                    <a:pt x="52" y="4"/>
                  </a:lnTo>
                  <a:lnTo>
                    <a:pt x="58" y="7"/>
                  </a:lnTo>
                  <a:lnTo>
                    <a:pt x="66" y="8"/>
                  </a:lnTo>
                  <a:lnTo>
                    <a:pt x="72" y="11"/>
                  </a:lnTo>
                  <a:lnTo>
                    <a:pt x="78" y="13"/>
                  </a:lnTo>
                  <a:lnTo>
                    <a:pt x="86" y="16"/>
                  </a:lnTo>
                  <a:lnTo>
                    <a:pt x="93" y="18"/>
                  </a:lnTo>
                  <a:lnTo>
                    <a:pt x="99" y="21"/>
                  </a:lnTo>
                  <a:lnTo>
                    <a:pt x="107" y="22"/>
                  </a:lnTo>
                  <a:lnTo>
                    <a:pt x="112" y="22"/>
                  </a:lnTo>
                  <a:lnTo>
                    <a:pt x="116" y="22"/>
                  </a:lnTo>
                  <a:lnTo>
                    <a:pt x="123" y="22"/>
                  </a:lnTo>
                  <a:lnTo>
                    <a:pt x="127" y="22"/>
                  </a:lnTo>
                  <a:lnTo>
                    <a:pt x="132" y="22"/>
                  </a:lnTo>
                  <a:lnTo>
                    <a:pt x="137" y="22"/>
                  </a:lnTo>
                  <a:lnTo>
                    <a:pt x="142" y="22"/>
                  </a:lnTo>
                  <a:lnTo>
                    <a:pt x="148" y="22"/>
                  </a:lnTo>
                  <a:lnTo>
                    <a:pt x="148" y="21"/>
                  </a:lnTo>
                  <a:lnTo>
                    <a:pt x="148" y="19"/>
                  </a:lnTo>
                  <a:lnTo>
                    <a:pt x="148" y="18"/>
                  </a:lnTo>
                  <a:lnTo>
                    <a:pt x="148" y="15"/>
                  </a:lnTo>
                  <a:lnTo>
                    <a:pt x="151" y="15"/>
                  </a:lnTo>
                  <a:lnTo>
                    <a:pt x="160" y="15"/>
                  </a:lnTo>
                  <a:lnTo>
                    <a:pt x="164" y="15"/>
                  </a:lnTo>
                  <a:lnTo>
                    <a:pt x="167" y="15"/>
                  </a:lnTo>
                  <a:lnTo>
                    <a:pt x="170" y="15"/>
                  </a:lnTo>
                  <a:lnTo>
                    <a:pt x="173" y="15"/>
                  </a:lnTo>
                  <a:lnTo>
                    <a:pt x="173" y="16"/>
                  </a:lnTo>
                  <a:lnTo>
                    <a:pt x="173" y="16"/>
                  </a:lnTo>
                  <a:lnTo>
                    <a:pt x="175" y="16"/>
                  </a:lnTo>
                  <a:lnTo>
                    <a:pt x="176" y="19"/>
                  </a:lnTo>
                  <a:lnTo>
                    <a:pt x="178" y="21"/>
                  </a:lnTo>
                  <a:lnTo>
                    <a:pt x="179" y="21"/>
                  </a:lnTo>
                  <a:lnTo>
                    <a:pt x="183" y="24"/>
                  </a:lnTo>
                  <a:lnTo>
                    <a:pt x="186" y="27"/>
                  </a:lnTo>
                  <a:lnTo>
                    <a:pt x="190" y="30"/>
                  </a:lnTo>
                  <a:lnTo>
                    <a:pt x="192" y="32"/>
                  </a:lnTo>
                  <a:lnTo>
                    <a:pt x="194" y="34"/>
                  </a:lnTo>
                  <a:lnTo>
                    <a:pt x="195" y="34"/>
                  </a:lnTo>
                  <a:lnTo>
                    <a:pt x="197" y="37"/>
                  </a:lnTo>
                  <a:lnTo>
                    <a:pt x="198" y="41"/>
                  </a:lnTo>
                  <a:lnTo>
                    <a:pt x="198" y="43"/>
                  </a:lnTo>
                  <a:lnTo>
                    <a:pt x="200" y="46"/>
                  </a:lnTo>
                  <a:lnTo>
                    <a:pt x="201" y="49"/>
                  </a:lnTo>
                  <a:lnTo>
                    <a:pt x="203" y="51"/>
                  </a:lnTo>
                  <a:lnTo>
                    <a:pt x="205" y="51"/>
                  </a:lnTo>
                  <a:lnTo>
                    <a:pt x="205" y="51"/>
                  </a:lnTo>
                  <a:lnTo>
                    <a:pt x="206" y="52"/>
                  </a:lnTo>
                  <a:lnTo>
                    <a:pt x="208" y="54"/>
                  </a:lnTo>
                  <a:lnTo>
                    <a:pt x="211" y="54"/>
                  </a:lnTo>
                  <a:lnTo>
                    <a:pt x="212" y="56"/>
                  </a:lnTo>
                  <a:lnTo>
                    <a:pt x="217" y="59"/>
                  </a:lnTo>
                  <a:lnTo>
                    <a:pt x="219" y="59"/>
                  </a:lnTo>
                  <a:lnTo>
                    <a:pt x="220" y="59"/>
                  </a:lnTo>
                  <a:lnTo>
                    <a:pt x="222" y="59"/>
                  </a:lnTo>
                  <a:lnTo>
                    <a:pt x="222" y="57"/>
                  </a:lnTo>
                  <a:lnTo>
                    <a:pt x="224" y="56"/>
                  </a:lnTo>
                  <a:lnTo>
                    <a:pt x="225" y="56"/>
                  </a:lnTo>
                  <a:lnTo>
                    <a:pt x="225" y="56"/>
                  </a:lnTo>
                  <a:lnTo>
                    <a:pt x="225" y="54"/>
                  </a:lnTo>
                  <a:lnTo>
                    <a:pt x="225" y="52"/>
                  </a:lnTo>
                  <a:lnTo>
                    <a:pt x="227" y="49"/>
                  </a:lnTo>
                  <a:lnTo>
                    <a:pt x="228" y="48"/>
                  </a:lnTo>
                  <a:lnTo>
                    <a:pt x="230" y="48"/>
                  </a:lnTo>
                  <a:lnTo>
                    <a:pt x="231" y="46"/>
                  </a:lnTo>
                  <a:lnTo>
                    <a:pt x="233" y="46"/>
                  </a:lnTo>
                  <a:lnTo>
                    <a:pt x="233" y="46"/>
                  </a:lnTo>
                  <a:lnTo>
                    <a:pt x="235" y="46"/>
                  </a:lnTo>
                  <a:lnTo>
                    <a:pt x="238" y="46"/>
                  </a:lnTo>
                  <a:lnTo>
                    <a:pt x="241" y="46"/>
                  </a:lnTo>
                  <a:lnTo>
                    <a:pt x="242" y="46"/>
                  </a:lnTo>
                  <a:lnTo>
                    <a:pt x="244" y="46"/>
                  </a:lnTo>
                  <a:lnTo>
                    <a:pt x="244" y="46"/>
                  </a:lnTo>
                  <a:lnTo>
                    <a:pt x="244" y="46"/>
                  </a:lnTo>
                  <a:lnTo>
                    <a:pt x="244" y="48"/>
                  </a:lnTo>
                  <a:lnTo>
                    <a:pt x="246" y="48"/>
                  </a:lnTo>
                  <a:lnTo>
                    <a:pt x="246" y="48"/>
                  </a:lnTo>
                  <a:lnTo>
                    <a:pt x="247" y="49"/>
                  </a:lnTo>
                  <a:lnTo>
                    <a:pt x="252" y="52"/>
                  </a:lnTo>
                  <a:lnTo>
                    <a:pt x="252" y="52"/>
                  </a:lnTo>
                  <a:lnTo>
                    <a:pt x="252" y="52"/>
                  </a:lnTo>
                  <a:lnTo>
                    <a:pt x="253" y="54"/>
                  </a:lnTo>
                  <a:lnTo>
                    <a:pt x="255" y="56"/>
                  </a:lnTo>
                  <a:lnTo>
                    <a:pt x="257" y="59"/>
                  </a:lnTo>
                  <a:lnTo>
                    <a:pt x="257" y="60"/>
                  </a:lnTo>
                  <a:lnTo>
                    <a:pt x="258" y="62"/>
                  </a:lnTo>
                  <a:lnTo>
                    <a:pt x="260" y="65"/>
                  </a:lnTo>
                  <a:lnTo>
                    <a:pt x="261" y="67"/>
                  </a:lnTo>
                  <a:lnTo>
                    <a:pt x="261" y="67"/>
                  </a:lnTo>
                  <a:lnTo>
                    <a:pt x="261" y="68"/>
                  </a:lnTo>
                  <a:lnTo>
                    <a:pt x="261" y="70"/>
                  </a:lnTo>
                  <a:lnTo>
                    <a:pt x="263" y="71"/>
                  </a:lnTo>
                  <a:lnTo>
                    <a:pt x="265" y="71"/>
                  </a:lnTo>
                  <a:lnTo>
                    <a:pt x="266" y="74"/>
                  </a:lnTo>
                  <a:lnTo>
                    <a:pt x="268" y="76"/>
                  </a:lnTo>
                  <a:lnTo>
                    <a:pt x="269" y="79"/>
                  </a:lnTo>
                  <a:lnTo>
                    <a:pt x="272" y="81"/>
                  </a:lnTo>
                  <a:lnTo>
                    <a:pt x="274" y="82"/>
                  </a:lnTo>
                  <a:lnTo>
                    <a:pt x="274" y="82"/>
                  </a:lnTo>
                  <a:lnTo>
                    <a:pt x="274" y="84"/>
                  </a:lnTo>
                  <a:lnTo>
                    <a:pt x="274" y="85"/>
                  </a:lnTo>
                  <a:lnTo>
                    <a:pt x="274" y="85"/>
                  </a:lnTo>
                  <a:lnTo>
                    <a:pt x="274" y="87"/>
                  </a:lnTo>
                  <a:lnTo>
                    <a:pt x="274" y="87"/>
                  </a:lnTo>
                  <a:lnTo>
                    <a:pt x="274" y="89"/>
                  </a:lnTo>
                  <a:lnTo>
                    <a:pt x="274" y="89"/>
                  </a:lnTo>
                  <a:lnTo>
                    <a:pt x="274" y="89"/>
                  </a:lnTo>
                  <a:lnTo>
                    <a:pt x="274" y="90"/>
                  </a:lnTo>
                  <a:lnTo>
                    <a:pt x="276" y="92"/>
                  </a:lnTo>
                  <a:lnTo>
                    <a:pt x="277" y="93"/>
                  </a:lnTo>
                  <a:lnTo>
                    <a:pt x="279" y="97"/>
                  </a:lnTo>
                  <a:lnTo>
                    <a:pt x="279" y="97"/>
                  </a:lnTo>
                  <a:lnTo>
                    <a:pt x="279" y="98"/>
                  </a:lnTo>
                  <a:lnTo>
                    <a:pt x="280" y="100"/>
                  </a:lnTo>
                  <a:lnTo>
                    <a:pt x="282" y="100"/>
                  </a:lnTo>
                  <a:lnTo>
                    <a:pt x="283" y="100"/>
                  </a:lnTo>
                  <a:lnTo>
                    <a:pt x="285" y="101"/>
                  </a:lnTo>
                  <a:lnTo>
                    <a:pt x="287" y="101"/>
                  </a:lnTo>
                  <a:lnTo>
                    <a:pt x="288" y="103"/>
                  </a:lnTo>
                  <a:lnTo>
                    <a:pt x="290" y="103"/>
                  </a:lnTo>
                  <a:lnTo>
                    <a:pt x="291" y="104"/>
                  </a:lnTo>
                  <a:lnTo>
                    <a:pt x="294" y="104"/>
                  </a:lnTo>
                  <a:lnTo>
                    <a:pt x="298" y="104"/>
                  </a:lnTo>
                  <a:lnTo>
                    <a:pt x="301" y="106"/>
                  </a:lnTo>
                  <a:lnTo>
                    <a:pt x="304" y="108"/>
                  </a:lnTo>
                  <a:lnTo>
                    <a:pt x="304" y="108"/>
                  </a:lnTo>
                  <a:lnTo>
                    <a:pt x="304" y="108"/>
                  </a:lnTo>
                  <a:lnTo>
                    <a:pt x="304" y="108"/>
                  </a:lnTo>
                  <a:lnTo>
                    <a:pt x="304" y="108"/>
                  </a:lnTo>
                  <a:lnTo>
                    <a:pt x="306" y="106"/>
                  </a:lnTo>
                  <a:lnTo>
                    <a:pt x="307" y="106"/>
                  </a:lnTo>
                  <a:lnTo>
                    <a:pt x="307" y="109"/>
                  </a:lnTo>
                  <a:lnTo>
                    <a:pt x="306" y="112"/>
                  </a:lnTo>
                  <a:lnTo>
                    <a:pt x="304" y="117"/>
                  </a:lnTo>
                  <a:lnTo>
                    <a:pt x="302" y="120"/>
                  </a:lnTo>
                  <a:lnTo>
                    <a:pt x="299" y="130"/>
                  </a:lnTo>
                  <a:lnTo>
                    <a:pt x="299" y="136"/>
                  </a:lnTo>
                  <a:lnTo>
                    <a:pt x="299" y="139"/>
                  </a:lnTo>
                  <a:lnTo>
                    <a:pt x="299" y="139"/>
                  </a:lnTo>
                  <a:lnTo>
                    <a:pt x="299" y="141"/>
                  </a:lnTo>
                  <a:lnTo>
                    <a:pt x="299" y="147"/>
                  </a:lnTo>
                  <a:lnTo>
                    <a:pt x="299" y="152"/>
                  </a:lnTo>
                  <a:lnTo>
                    <a:pt x="299" y="153"/>
                  </a:lnTo>
                  <a:lnTo>
                    <a:pt x="298" y="155"/>
                  </a:lnTo>
                  <a:lnTo>
                    <a:pt x="298" y="156"/>
                  </a:lnTo>
                  <a:lnTo>
                    <a:pt x="298" y="158"/>
                  </a:lnTo>
                  <a:lnTo>
                    <a:pt x="298" y="160"/>
                  </a:lnTo>
                  <a:lnTo>
                    <a:pt x="298" y="163"/>
                  </a:lnTo>
                  <a:lnTo>
                    <a:pt x="299" y="164"/>
                  </a:lnTo>
                  <a:lnTo>
                    <a:pt x="301" y="169"/>
                  </a:lnTo>
                  <a:lnTo>
                    <a:pt x="302" y="171"/>
                  </a:lnTo>
                  <a:lnTo>
                    <a:pt x="304" y="172"/>
                  </a:lnTo>
                  <a:lnTo>
                    <a:pt x="306" y="174"/>
                  </a:lnTo>
                  <a:lnTo>
                    <a:pt x="304" y="175"/>
                  </a:lnTo>
                  <a:lnTo>
                    <a:pt x="304" y="175"/>
                  </a:lnTo>
                  <a:lnTo>
                    <a:pt x="304" y="177"/>
                  </a:lnTo>
                  <a:lnTo>
                    <a:pt x="304" y="177"/>
                  </a:lnTo>
                  <a:lnTo>
                    <a:pt x="304" y="175"/>
                  </a:lnTo>
                  <a:lnTo>
                    <a:pt x="304" y="174"/>
                  </a:lnTo>
                  <a:lnTo>
                    <a:pt x="304" y="174"/>
                  </a:lnTo>
                  <a:lnTo>
                    <a:pt x="302" y="172"/>
                  </a:lnTo>
                  <a:lnTo>
                    <a:pt x="301" y="171"/>
                  </a:lnTo>
                  <a:lnTo>
                    <a:pt x="299" y="166"/>
                  </a:lnTo>
                  <a:lnTo>
                    <a:pt x="301" y="172"/>
                  </a:lnTo>
                  <a:lnTo>
                    <a:pt x="301" y="174"/>
                  </a:lnTo>
                  <a:lnTo>
                    <a:pt x="301" y="174"/>
                  </a:lnTo>
                  <a:lnTo>
                    <a:pt x="302" y="174"/>
                  </a:lnTo>
                  <a:lnTo>
                    <a:pt x="302" y="175"/>
                  </a:lnTo>
                  <a:lnTo>
                    <a:pt x="302" y="175"/>
                  </a:lnTo>
                  <a:lnTo>
                    <a:pt x="304" y="180"/>
                  </a:lnTo>
                  <a:lnTo>
                    <a:pt x="307" y="185"/>
                  </a:lnTo>
                  <a:lnTo>
                    <a:pt x="307" y="186"/>
                  </a:lnTo>
                  <a:lnTo>
                    <a:pt x="307" y="188"/>
                  </a:lnTo>
                  <a:lnTo>
                    <a:pt x="313" y="194"/>
                  </a:lnTo>
                  <a:lnTo>
                    <a:pt x="318" y="199"/>
                  </a:lnTo>
                  <a:lnTo>
                    <a:pt x="318" y="204"/>
                  </a:lnTo>
                  <a:lnTo>
                    <a:pt x="320" y="204"/>
                  </a:lnTo>
                  <a:lnTo>
                    <a:pt x="320" y="207"/>
                  </a:lnTo>
                  <a:lnTo>
                    <a:pt x="323" y="208"/>
                  </a:lnTo>
                  <a:lnTo>
                    <a:pt x="323" y="210"/>
                  </a:lnTo>
                  <a:lnTo>
                    <a:pt x="324" y="210"/>
                  </a:lnTo>
                  <a:lnTo>
                    <a:pt x="326" y="213"/>
                  </a:lnTo>
                  <a:lnTo>
                    <a:pt x="328" y="215"/>
                  </a:lnTo>
                  <a:lnTo>
                    <a:pt x="326" y="215"/>
                  </a:lnTo>
                  <a:lnTo>
                    <a:pt x="324" y="213"/>
                  </a:lnTo>
                  <a:lnTo>
                    <a:pt x="324" y="215"/>
                  </a:lnTo>
                  <a:lnTo>
                    <a:pt x="326" y="215"/>
                  </a:lnTo>
                  <a:lnTo>
                    <a:pt x="329" y="216"/>
                  </a:lnTo>
                  <a:lnTo>
                    <a:pt x="331" y="216"/>
                  </a:lnTo>
                  <a:lnTo>
                    <a:pt x="329" y="216"/>
                  </a:lnTo>
                  <a:lnTo>
                    <a:pt x="328" y="215"/>
                  </a:lnTo>
                  <a:lnTo>
                    <a:pt x="328" y="215"/>
                  </a:lnTo>
                  <a:lnTo>
                    <a:pt x="331" y="216"/>
                  </a:lnTo>
                  <a:lnTo>
                    <a:pt x="335" y="216"/>
                  </a:lnTo>
                  <a:lnTo>
                    <a:pt x="339" y="218"/>
                  </a:lnTo>
                  <a:lnTo>
                    <a:pt x="342" y="218"/>
                  </a:lnTo>
                  <a:lnTo>
                    <a:pt x="343" y="221"/>
                  </a:lnTo>
                  <a:lnTo>
                    <a:pt x="345" y="224"/>
                  </a:lnTo>
                  <a:lnTo>
                    <a:pt x="347" y="224"/>
                  </a:lnTo>
                  <a:lnTo>
                    <a:pt x="347" y="224"/>
                  </a:lnTo>
                  <a:lnTo>
                    <a:pt x="350" y="224"/>
                  </a:lnTo>
                  <a:lnTo>
                    <a:pt x="354" y="221"/>
                  </a:lnTo>
                  <a:lnTo>
                    <a:pt x="356" y="221"/>
                  </a:lnTo>
                  <a:lnTo>
                    <a:pt x="359" y="219"/>
                  </a:lnTo>
                  <a:lnTo>
                    <a:pt x="364" y="219"/>
                  </a:lnTo>
                  <a:lnTo>
                    <a:pt x="365" y="219"/>
                  </a:lnTo>
                  <a:lnTo>
                    <a:pt x="369" y="219"/>
                  </a:lnTo>
                  <a:lnTo>
                    <a:pt x="370" y="218"/>
                  </a:lnTo>
                  <a:lnTo>
                    <a:pt x="372" y="218"/>
                  </a:lnTo>
                  <a:lnTo>
                    <a:pt x="372" y="218"/>
                  </a:lnTo>
                  <a:lnTo>
                    <a:pt x="375" y="216"/>
                  </a:lnTo>
                  <a:lnTo>
                    <a:pt x="375" y="216"/>
                  </a:lnTo>
                  <a:lnTo>
                    <a:pt x="378" y="216"/>
                  </a:lnTo>
                  <a:lnTo>
                    <a:pt x="380" y="216"/>
                  </a:lnTo>
                  <a:lnTo>
                    <a:pt x="383" y="216"/>
                  </a:lnTo>
                  <a:lnTo>
                    <a:pt x="383" y="216"/>
                  </a:lnTo>
                  <a:lnTo>
                    <a:pt x="383" y="218"/>
                  </a:lnTo>
                  <a:lnTo>
                    <a:pt x="383" y="218"/>
                  </a:lnTo>
                  <a:lnTo>
                    <a:pt x="383" y="218"/>
                  </a:lnTo>
                  <a:lnTo>
                    <a:pt x="384" y="219"/>
                  </a:lnTo>
                  <a:lnTo>
                    <a:pt x="388" y="219"/>
                  </a:lnTo>
                  <a:lnTo>
                    <a:pt x="389" y="219"/>
                  </a:lnTo>
                  <a:lnTo>
                    <a:pt x="391" y="218"/>
                  </a:lnTo>
                  <a:lnTo>
                    <a:pt x="392" y="216"/>
                  </a:lnTo>
                  <a:lnTo>
                    <a:pt x="392" y="216"/>
                  </a:lnTo>
                  <a:lnTo>
                    <a:pt x="392" y="215"/>
                  </a:lnTo>
                  <a:lnTo>
                    <a:pt x="391" y="215"/>
                  </a:lnTo>
                  <a:lnTo>
                    <a:pt x="391" y="215"/>
                  </a:lnTo>
                  <a:lnTo>
                    <a:pt x="391" y="213"/>
                  </a:lnTo>
                  <a:lnTo>
                    <a:pt x="391" y="213"/>
                  </a:lnTo>
                  <a:lnTo>
                    <a:pt x="389" y="213"/>
                  </a:lnTo>
                  <a:lnTo>
                    <a:pt x="389" y="213"/>
                  </a:lnTo>
                  <a:lnTo>
                    <a:pt x="389" y="213"/>
                  </a:lnTo>
                  <a:lnTo>
                    <a:pt x="391" y="213"/>
                  </a:lnTo>
                  <a:lnTo>
                    <a:pt x="394" y="212"/>
                  </a:lnTo>
                  <a:lnTo>
                    <a:pt x="395" y="210"/>
                  </a:lnTo>
                  <a:lnTo>
                    <a:pt x="397" y="208"/>
                  </a:lnTo>
                  <a:lnTo>
                    <a:pt x="400" y="207"/>
                  </a:lnTo>
                  <a:lnTo>
                    <a:pt x="400" y="201"/>
                  </a:lnTo>
                  <a:lnTo>
                    <a:pt x="402" y="199"/>
                  </a:lnTo>
                  <a:lnTo>
                    <a:pt x="403" y="197"/>
                  </a:lnTo>
                  <a:lnTo>
                    <a:pt x="403" y="197"/>
                  </a:lnTo>
                  <a:lnTo>
                    <a:pt x="403" y="196"/>
                  </a:lnTo>
                  <a:lnTo>
                    <a:pt x="403" y="193"/>
                  </a:lnTo>
                  <a:lnTo>
                    <a:pt x="403" y="191"/>
                  </a:lnTo>
                  <a:lnTo>
                    <a:pt x="403" y="188"/>
                  </a:lnTo>
                  <a:lnTo>
                    <a:pt x="405" y="186"/>
                  </a:lnTo>
                  <a:lnTo>
                    <a:pt x="405" y="185"/>
                  </a:lnTo>
                  <a:lnTo>
                    <a:pt x="405" y="182"/>
                  </a:lnTo>
                  <a:lnTo>
                    <a:pt x="408" y="180"/>
                  </a:lnTo>
                  <a:lnTo>
                    <a:pt x="413" y="178"/>
                  </a:lnTo>
                  <a:lnTo>
                    <a:pt x="413" y="177"/>
                  </a:lnTo>
                  <a:lnTo>
                    <a:pt x="427" y="175"/>
                  </a:lnTo>
                  <a:lnTo>
                    <a:pt x="429" y="175"/>
                  </a:lnTo>
                  <a:lnTo>
                    <a:pt x="432" y="174"/>
                  </a:lnTo>
                  <a:lnTo>
                    <a:pt x="433" y="174"/>
                  </a:lnTo>
                  <a:lnTo>
                    <a:pt x="436" y="174"/>
                  </a:lnTo>
                  <a:lnTo>
                    <a:pt x="436" y="172"/>
                  </a:lnTo>
                  <a:lnTo>
                    <a:pt x="436" y="172"/>
                  </a:lnTo>
                  <a:lnTo>
                    <a:pt x="436" y="172"/>
                  </a:lnTo>
                  <a:lnTo>
                    <a:pt x="438" y="172"/>
                  </a:lnTo>
                  <a:lnTo>
                    <a:pt x="440" y="172"/>
                  </a:lnTo>
                  <a:lnTo>
                    <a:pt x="443" y="174"/>
                  </a:lnTo>
                  <a:lnTo>
                    <a:pt x="444" y="174"/>
                  </a:lnTo>
                  <a:lnTo>
                    <a:pt x="447" y="174"/>
                  </a:lnTo>
                  <a:lnTo>
                    <a:pt x="451" y="175"/>
                  </a:lnTo>
                  <a:lnTo>
                    <a:pt x="451" y="175"/>
                  </a:lnTo>
                  <a:lnTo>
                    <a:pt x="451" y="174"/>
                  </a:lnTo>
                  <a:lnTo>
                    <a:pt x="452" y="174"/>
                  </a:lnTo>
                  <a:lnTo>
                    <a:pt x="451" y="174"/>
                  </a:lnTo>
                  <a:lnTo>
                    <a:pt x="451" y="174"/>
                  </a:lnTo>
                  <a:lnTo>
                    <a:pt x="451" y="174"/>
                  </a:lnTo>
                  <a:lnTo>
                    <a:pt x="451" y="174"/>
                  </a:lnTo>
                  <a:lnTo>
                    <a:pt x="449" y="174"/>
                  </a:lnTo>
                  <a:lnTo>
                    <a:pt x="449" y="172"/>
                  </a:lnTo>
                  <a:lnTo>
                    <a:pt x="451" y="174"/>
                  </a:lnTo>
                  <a:lnTo>
                    <a:pt x="451" y="172"/>
                  </a:lnTo>
                  <a:lnTo>
                    <a:pt x="452" y="172"/>
                  </a:lnTo>
                  <a:lnTo>
                    <a:pt x="454" y="172"/>
                  </a:lnTo>
                  <a:lnTo>
                    <a:pt x="455" y="175"/>
                  </a:lnTo>
                  <a:lnTo>
                    <a:pt x="457" y="175"/>
                  </a:lnTo>
                  <a:lnTo>
                    <a:pt x="457" y="178"/>
                  </a:lnTo>
                  <a:lnTo>
                    <a:pt x="457" y="178"/>
                  </a:lnTo>
                  <a:lnTo>
                    <a:pt x="457" y="180"/>
                  </a:lnTo>
                  <a:lnTo>
                    <a:pt x="457" y="182"/>
                  </a:lnTo>
                  <a:lnTo>
                    <a:pt x="455" y="183"/>
                  </a:lnTo>
                  <a:lnTo>
                    <a:pt x="455" y="185"/>
                  </a:lnTo>
                  <a:lnTo>
                    <a:pt x="454" y="186"/>
                  </a:lnTo>
                  <a:lnTo>
                    <a:pt x="451" y="189"/>
                  </a:lnTo>
                  <a:lnTo>
                    <a:pt x="447" y="193"/>
                  </a:lnTo>
                  <a:lnTo>
                    <a:pt x="447" y="194"/>
                  </a:lnTo>
                  <a:lnTo>
                    <a:pt x="447" y="196"/>
                  </a:lnTo>
                  <a:lnTo>
                    <a:pt x="447" y="197"/>
                  </a:lnTo>
                  <a:lnTo>
                    <a:pt x="447" y="199"/>
                  </a:lnTo>
                  <a:lnTo>
                    <a:pt x="447" y="199"/>
                  </a:lnTo>
                  <a:lnTo>
                    <a:pt x="447" y="199"/>
                  </a:lnTo>
                  <a:lnTo>
                    <a:pt x="446" y="201"/>
                  </a:lnTo>
                  <a:lnTo>
                    <a:pt x="444" y="202"/>
                  </a:lnTo>
                  <a:lnTo>
                    <a:pt x="444" y="202"/>
                  </a:lnTo>
                  <a:lnTo>
                    <a:pt x="444" y="204"/>
                  </a:lnTo>
                  <a:lnTo>
                    <a:pt x="446" y="202"/>
                  </a:lnTo>
                  <a:lnTo>
                    <a:pt x="447" y="202"/>
                  </a:lnTo>
                  <a:lnTo>
                    <a:pt x="447" y="202"/>
                  </a:lnTo>
                  <a:lnTo>
                    <a:pt x="447" y="202"/>
                  </a:lnTo>
                  <a:lnTo>
                    <a:pt x="447" y="204"/>
                  </a:lnTo>
                  <a:lnTo>
                    <a:pt x="447" y="205"/>
                  </a:lnTo>
                  <a:lnTo>
                    <a:pt x="447" y="205"/>
                  </a:lnTo>
                  <a:lnTo>
                    <a:pt x="446" y="205"/>
                  </a:lnTo>
                  <a:lnTo>
                    <a:pt x="444" y="205"/>
                  </a:lnTo>
                  <a:lnTo>
                    <a:pt x="444" y="207"/>
                  </a:lnTo>
                  <a:lnTo>
                    <a:pt x="444" y="207"/>
                  </a:lnTo>
                  <a:lnTo>
                    <a:pt x="446" y="208"/>
                  </a:lnTo>
                  <a:lnTo>
                    <a:pt x="446" y="207"/>
                  </a:lnTo>
                  <a:lnTo>
                    <a:pt x="447" y="207"/>
                  </a:lnTo>
                  <a:lnTo>
                    <a:pt x="447" y="207"/>
                  </a:lnTo>
                  <a:lnTo>
                    <a:pt x="446" y="210"/>
                  </a:lnTo>
                  <a:lnTo>
                    <a:pt x="444" y="215"/>
                  </a:lnTo>
                  <a:lnTo>
                    <a:pt x="443" y="216"/>
                  </a:lnTo>
                  <a:lnTo>
                    <a:pt x="443" y="219"/>
                  </a:lnTo>
                  <a:lnTo>
                    <a:pt x="443" y="221"/>
                  </a:lnTo>
                  <a:lnTo>
                    <a:pt x="441" y="223"/>
                  </a:lnTo>
                  <a:lnTo>
                    <a:pt x="441" y="223"/>
                  </a:lnTo>
                  <a:lnTo>
                    <a:pt x="440" y="219"/>
                  </a:lnTo>
                  <a:lnTo>
                    <a:pt x="440" y="219"/>
                  </a:lnTo>
                  <a:lnTo>
                    <a:pt x="440" y="218"/>
                  </a:lnTo>
                  <a:lnTo>
                    <a:pt x="440" y="215"/>
                  </a:lnTo>
                  <a:lnTo>
                    <a:pt x="440" y="213"/>
                  </a:lnTo>
                  <a:lnTo>
                    <a:pt x="438" y="213"/>
                  </a:lnTo>
                  <a:lnTo>
                    <a:pt x="438" y="215"/>
                  </a:lnTo>
                  <a:lnTo>
                    <a:pt x="436" y="216"/>
                  </a:lnTo>
                  <a:lnTo>
                    <a:pt x="436" y="216"/>
                  </a:lnTo>
                  <a:lnTo>
                    <a:pt x="436" y="218"/>
                  </a:lnTo>
                  <a:lnTo>
                    <a:pt x="435" y="219"/>
                  </a:lnTo>
                  <a:lnTo>
                    <a:pt x="435" y="219"/>
                  </a:lnTo>
                  <a:lnTo>
                    <a:pt x="433" y="219"/>
                  </a:lnTo>
                  <a:lnTo>
                    <a:pt x="432" y="219"/>
                  </a:lnTo>
                  <a:lnTo>
                    <a:pt x="432" y="223"/>
                  </a:lnTo>
                  <a:lnTo>
                    <a:pt x="429" y="226"/>
                  </a:lnTo>
                  <a:lnTo>
                    <a:pt x="429" y="227"/>
                  </a:lnTo>
                  <a:lnTo>
                    <a:pt x="427" y="227"/>
                  </a:lnTo>
                  <a:lnTo>
                    <a:pt x="427" y="227"/>
                  </a:lnTo>
                  <a:lnTo>
                    <a:pt x="425" y="227"/>
                  </a:lnTo>
                  <a:lnTo>
                    <a:pt x="424" y="226"/>
                  </a:lnTo>
                  <a:lnTo>
                    <a:pt x="424" y="227"/>
                  </a:lnTo>
                  <a:lnTo>
                    <a:pt x="422" y="227"/>
                  </a:lnTo>
                  <a:lnTo>
                    <a:pt x="422" y="229"/>
                  </a:lnTo>
                  <a:lnTo>
                    <a:pt x="414" y="229"/>
                  </a:lnTo>
                  <a:lnTo>
                    <a:pt x="408" y="229"/>
                  </a:lnTo>
                  <a:lnTo>
                    <a:pt x="402" y="229"/>
                  </a:lnTo>
                  <a:lnTo>
                    <a:pt x="397" y="229"/>
                  </a:lnTo>
                  <a:lnTo>
                    <a:pt x="397" y="232"/>
                  </a:lnTo>
                  <a:lnTo>
                    <a:pt x="397" y="235"/>
                  </a:lnTo>
                  <a:lnTo>
                    <a:pt x="397" y="237"/>
                  </a:lnTo>
                  <a:lnTo>
                    <a:pt x="394" y="237"/>
                  </a:lnTo>
                  <a:lnTo>
                    <a:pt x="391" y="237"/>
                  </a:lnTo>
                  <a:lnTo>
                    <a:pt x="391" y="238"/>
                  </a:lnTo>
                  <a:lnTo>
                    <a:pt x="392" y="238"/>
                  </a:lnTo>
                  <a:lnTo>
                    <a:pt x="392" y="240"/>
                  </a:lnTo>
                  <a:lnTo>
                    <a:pt x="395" y="241"/>
                  </a:lnTo>
                  <a:lnTo>
                    <a:pt x="397" y="243"/>
                  </a:lnTo>
                  <a:lnTo>
                    <a:pt x="399" y="245"/>
                  </a:lnTo>
                  <a:lnTo>
                    <a:pt x="400" y="245"/>
                  </a:lnTo>
                  <a:lnTo>
                    <a:pt x="402" y="246"/>
                  </a:lnTo>
                  <a:lnTo>
                    <a:pt x="402" y="248"/>
                  </a:lnTo>
                  <a:lnTo>
                    <a:pt x="402" y="248"/>
                  </a:lnTo>
                  <a:lnTo>
                    <a:pt x="402" y="249"/>
                  </a:lnTo>
                  <a:lnTo>
                    <a:pt x="403" y="249"/>
                  </a:lnTo>
                  <a:lnTo>
                    <a:pt x="405" y="249"/>
                  </a:lnTo>
                  <a:lnTo>
                    <a:pt x="405" y="251"/>
                  </a:lnTo>
                  <a:lnTo>
                    <a:pt x="405" y="252"/>
                  </a:lnTo>
                  <a:lnTo>
                    <a:pt x="403" y="254"/>
                  </a:lnTo>
                  <a:lnTo>
                    <a:pt x="405" y="254"/>
                  </a:lnTo>
                  <a:lnTo>
                    <a:pt x="403" y="254"/>
                  </a:lnTo>
                  <a:lnTo>
                    <a:pt x="400" y="254"/>
                  </a:lnTo>
                  <a:lnTo>
                    <a:pt x="397" y="254"/>
                  </a:lnTo>
                  <a:lnTo>
                    <a:pt x="392" y="254"/>
                  </a:lnTo>
                  <a:lnTo>
                    <a:pt x="391" y="254"/>
                  </a:lnTo>
                  <a:lnTo>
                    <a:pt x="386" y="254"/>
                  </a:lnTo>
                  <a:lnTo>
                    <a:pt x="384" y="257"/>
                  </a:lnTo>
                  <a:lnTo>
                    <a:pt x="383" y="260"/>
                  </a:lnTo>
                  <a:lnTo>
                    <a:pt x="381" y="264"/>
                  </a:lnTo>
                  <a:lnTo>
                    <a:pt x="380" y="265"/>
                  </a:lnTo>
                  <a:lnTo>
                    <a:pt x="380" y="267"/>
                  </a:lnTo>
                  <a:lnTo>
                    <a:pt x="380" y="267"/>
                  </a:lnTo>
                  <a:lnTo>
                    <a:pt x="381" y="270"/>
                  </a:lnTo>
                  <a:lnTo>
                    <a:pt x="380" y="270"/>
                  </a:lnTo>
                  <a:lnTo>
                    <a:pt x="380" y="270"/>
                  </a:lnTo>
                  <a:lnTo>
                    <a:pt x="380" y="271"/>
                  </a:lnTo>
                  <a:lnTo>
                    <a:pt x="380" y="271"/>
                  </a:lnTo>
                  <a:lnTo>
                    <a:pt x="380" y="273"/>
                  </a:lnTo>
                  <a:lnTo>
                    <a:pt x="380" y="275"/>
                  </a:lnTo>
                  <a:lnTo>
                    <a:pt x="380" y="275"/>
                  </a:lnTo>
                  <a:lnTo>
                    <a:pt x="380" y="276"/>
                  </a:lnTo>
                  <a:lnTo>
                    <a:pt x="378" y="276"/>
                  </a:lnTo>
                  <a:lnTo>
                    <a:pt x="378" y="278"/>
                  </a:lnTo>
                  <a:lnTo>
                    <a:pt x="378" y="276"/>
                  </a:lnTo>
                  <a:lnTo>
                    <a:pt x="375" y="273"/>
                  </a:lnTo>
                  <a:lnTo>
                    <a:pt x="370" y="268"/>
                  </a:lnTo>
                  <a:lnTo>
                    <a:pt x="369" y="267"/>
                  </a:lnTo>
                  <a:lnTo>
                    <a:pt x="367" y="267"/>
                  </a:lnTo>
                  <a:lnTo>
                    <a:pt x="365" y="264"/>
                  </a:lnTo>
                  <a:lnTo>
                    <a:pt x="359" y="259"/>
                  </a:lnTo>
                  <a:lnTo>
                    <a:pt x="356" y="257"/>
                  </a:lnTo>
                  <a:lnTo>
                    <a:pt x="354" y="256"/>
                  </a:lnTo>
                  <a:lnTo>
                    <a:pt x="351" y="254"/>
                  </a:lnTo>
                  <a:lnTo>
                    <a:pt x="350" y="252"/>
                  </a:lnTo>
                  <a:lnTo>
                    <a:pt x="348" y="252"/>
                  </a:lnTo>
                  <a:lnTo>
                    <a:pt x="348" y="251"/>
                  </a:lnTo>
                  <a:lnTo>
                    <a:pt x="347" y="251"/>
                  </a:lnTo>
                  <a:lnTo>
                    <a:pt x="347" y="252"/>
                  </a:lnTo>
                  <a:lnTo>
                    <a:pt x="348" y="252"/>
                  </a:lnTo>
                  <a:lnTo>
                    <a:pt x="348" y="254"/>
                  </a:lnTo>
                  <a:lnTo>
                    <a:pt x="350" y="254"/>
                  </a:lnTo>
                  <a:lnTo>
                    <a:pt x="350" y="254"/>
                  </a:lnTo>
                  <a:lnTo>
                    <a:pt x="353" y="256"/>
                  </a:lnTo>
                  <a:lnTo>
                    <a:pt x="353" y="256"/>
                  </a:lnTo>
                  <a:lnTo>
                    <a:pt x="347" y="252"/>
                  </a:lnTo>
                  <a:lnTo>
                    <a:pt x="343" y="252"/>
                  </a:lnTo>
                  <a:lnTo>
                    <a:pt x="343" y="252"/>
                  </a:lnTo>
                  <a:lnTo>
                    <a:pt x="345" y="251"/>
                  </a:lnTo>
                  <a:lnTo>
                    <a:pt x="343" y="251"/>
                  </a:lnTo>
                  <a:lnTo>
                    <a:pt x="343" y="251"/>
                  </a:lnTo>
                  <a:lnTo>
                    <a:pt x="342" y="251"/>
                  </a:lnTo>
                  <a:lnTo>
                    <a:pt x="342" y="251"/>
                  </a:lnTo>
                  <a:lnTo>
                    <a:pt x="342" y="251"/>
                  </a:lnTo>
                  <a:lnTo>
                    <a:pt x="342" y="251"/>
                  </a:lnTo>
                  <a:lnTo>
                    <a:pt x="340" y="249"/>
                  </a:lnTo>
                  <a:lnTo>
                    <a:pt x="340" y="249"/>
                  </a:lnTo>
                  <a:lnTo>
                    <a:pt x="339" y="251"/>
                  </a:lnTo>
                  <a:lnTo>
                    <a:pt x="339" y="251"/>
                  </a:lnTo>
                  <a:lnTo>
                    <a:pt x="339" y="252"/>
                  </a:lnTo>
                  <a:lnTo>
                    <a:pt x="340" y="252"/>
                  </a:lnTo>
                  <a:lnTo>
                    <a:pt x="342" y="252"/>
                  </a:lnTo>
                  <a:lnTo>
                    <a:pt x="342" y="252"/>
                  </a:lnTo>
                  <a:lnTo>
                    <a:pt x="339" y="252"/>
                  </a:lnTo>
                  <a:lnTo>
                    <a:pt x="337" y="252"/>
                  </a:lnTo>
                  <a:lnTo>
                    <a:pt x="332" y="256"/>
                  </a:lnTo>
                  <a:lnTo>
                    <a:pt x="328" y="257"/>
                  </a:lnTo>
                  <a:lnTo>
                    <a:pt x="321" y="260"/>
                  </a:lnTo>
                  <a:lnTo>
                    <a:pt x="318" y="260"/>
                  </a:lnTo>
                  <a:lnTo>
                    <a:pt x="317" y="260"/>
                  </a:lnTo>
                  <a:lnTo>
                    <a:pt x="312" y="260"/>
                  </a:lnTo>
                  <a:lnTo>
                    <a:pt x="307" y="257"/>
                  </a:lnTo>
                  <a:lnTo>
                    <a:pt x="299" y="256"/>
                  </a:lnTo>
                  <a:lnTo>
                    <a:pt x="293" y="252"/>
                  </a:lnTo>
                  <a:lnTo>
                    <a:pt x="288" y="251"/>
                  </a:lnTo>
                  <a:lnTo>
                    <a:pt x="283" y="248"/>
                  </a:lnTo>
                  <a:lnTo>
                    <a:pt x="282" y="248"/>
                  </a:lnTo>
                  <a:lnTo>
                    <a:pt x="280" y="248"/>
                  </a:lnTo>
                  <a:lnTo>
                    <a:pt x="276" y="246"/>
                  </a:lnTo>
                  <a:lnTo>
                    <a:pt x="271" y="245"/>
                  </a:lnTo>
                  <a:lnTo>
                    <a:pt x="266" y="241"/>
                  </a:lnTo>
                  <a:lnTo>
                    <a:pt x="263" y="241"/>
                  </a:lnTo>
                  <a:lnTo>
                    <a:pt x="260" y="240"/>
                  </a:lnTo>
                  <a:lnTo>
                    <a:pt x="253" y="238"/>
                  </a:lnTo>
                  <a:lnTo>
                    <a:pt x="252" y="237"/>
                  </a:lnTo>
                  <a:lnTo>
                    <a:pt x="250" y="235"/>
                  </a:lnTo>
                  <a:lnTo>
                    <a:pt x="246" y="234"/>
                  </a:lnTo>
                  <a:lnTo>
                    <a:pt x="244" y="232"/>
                  </a:lnTo>
                  <a:lnTo>
                    <a:pt x="242" y="232"/>
                  </a:lnTo>
                  <a:lnTo>
                    <a:pt x="241" y="229"/>
                  </a:lnTo>
                  <a:lnTo>
                    <a:pt x="239" y="227"/>
                  </a:lnTo>
                  <a:lnTo>
                    <a:pt x="238" y="227"/>
                  </a:lnTo>
                  <a:lnTo>
                    <a:pt x="238" y="227"/>
                  </a:lnTo>
                  <a:lnTo>
                    <a:pt x="235" y="227"/>
                  </a:lnTo>
                  <a:lnTo>
                    <a:pt x="230" y="226"/>
                  </a:lnTo>
                  <a:lnTo>
                    <a:pt x="227" y="226"/>
                  </a:lnTo>
                  <a:lnTo>
                    <a:pt x="222" y="224"/>
                  </a:lnTo>
                  <a:lnTo>
                    <a:pt x="216" y="221"/>
                  </a:lnTo>
                  <a:lnTo>
                    <a:pt x="214" y="219"/>
                  </a:lnTo>
                  <a:lnTo>
                    <a:pt x="212" y="216"/>
                  </a:lnTo>
                  <a:lnTo>
                    <a:pt x="209" y="215"/>
                  </a:lnTo>
                  <a:lnTo>
                    <a:pt x="208" y="213"/>
                  </a:lnTo>
                  <a:lnTo>
                    <a:pt x="205" y="212"/>
                  </a:lnTo>
                  <a:lnTo>
                    <a:pt x="203" y="210"/>
                  </a:lnTo>
                  <a:lnTo>
                    <a:pt x="200" y="208"/>
                  </a:lnTo>
                  <a:lnTo>
                    <a:pt x="195" y="207"/>
                  </a:lnTo>
                  <a:lnTo>
                    <a:pt x="194" y="205"/>
                  </a:lnTo>
                  <a:lnTo>
                    <a:pt x="192" y="204"/>
                  </a:lnTo>
                  <a:lnTo>
                    <a:pt x="190" y="201"/>
                  </a:lnTo>
                  <a:lnTo>
                    <a:pt x="187" y="197"/>
                  </a:lnTo>
                  <a:lnTo>
                    <a:pt x="186" y="196"/>
                  </a:lnTo>
                  <a:lnTo>
                    <a:pt x="186" y="193"/>
                  </a:lnTo>
                  <a:lnTo>
                    <a:pt x="186" y="191"/>
                  </a:lnTo>
                  <a:lnTo>
                    <a:pt x="184" y="191"/>
                  </a:lnTo>
                  <a:lnTo>
                    <a:pt x="184" y="189"/>
                  </a:lnTo>
                  <a:lnTo>
                    <a:pt x="186" y="189"/>
                  </a:lnTo>
                  <a:lnTo>
                    <a:pt x="189" y="189"/>
                  </a:lnTo>
                  <a:lnTo>
                    <a:pt x="190" y="188"/>
                  </a:lnTo>
                  <a:lnTo>
                    <a:pt x="190" y="186"/>
                  </a:lnTo>
                  <a:lnTo>
                    <a:pt x="190" y="186"/>
                  </a:lnTo>
                  <a:lnTo>
                    <a:pt x="189" y="185"/>
                  </a:lnTo>
                  <a:lnTo>
                    <a:pt x="187" y="185"/>
                  </a:lnTo>
                  <a:lnTo>
                    <a:pt x="187" y="185"/>
                  </a:lnTo>
                  <a:lnTo>
                    <a:pt x="187" y="185"/>
                  </a:lnTo>
                  <a:lnTo>
                    <a:pt x="187" y="183"/>
                  </a:lnTo>
                  <a:lnTo>
                    <a:pt x="189" y="183"/>
                  </a:lnTo>
                  <a:lnTo>
                    <a:pt x="189" y="182"/>
                  </a:lnTo>
                  <a:lnTo>
                    <a:pt x="190" y="180"/>
                  </a:lnTo>
                  <a:lnTo>
                    <a:pt x="190" y="178"/>
                  </a:lnTo>
                  <a:lnTo>
                    <a:pt x="190" y="175"/>
                  </a:lnTo>
                  <a:lnTo>
                    <a:pt x="190" y="174"/>
                  </a:lnTo>
                  <a:lnTo>
                    <a:pt x="187" y="172"/>
                  </a:lnTo>
                  <a:lnTo>
                    <a:pt x="187" y="172"/>
                  </a:lnTo>
                  <a:lnTo>
                    <a:pt x="186" y="169"/>
                  </a:lnTo>
                  <a:lnTo>
                    <a:pt x="184" y="167"/>
                  </a:lnTo>
                  <a:lnTo>
                    <a:pt x="184" y="161"/>
                  </a:lnTo>
                  <a:lnTo>
                    <a:pt x="183" y="156"/>
                  </a:lnTo>
                  <a:lnTo>
                    <a:pt x="181" y="155"/>
                  </a:lnTo>
                  <a:lnTo>
                    <a:pt x="179" y="153"/>
                  </a:lnTo>
                  <a:lnTo>
                    <a:pt x="176" y="150"/>
                  </a:lnTo>
                  <a:lnTo>
                    <a:pt x="173" y="149"/>
                  </a:lnTo>
                  <a:lnTo>
                    <a:pt x="171" y="144"/>
                  </a:lnTo>
                  <a:lnTo>
                    <a:pt x="168" y="141"/>
                  </a:lnTo>
                  <a:lnTo>
                    <a:pt x="165" y="137"/>
                  </a:lnTo>
                  <a:lnTo>
                    <a:pt x="164" y="136"/>
                  </a:lnTo>
                  <a:lnTo>
                    <a:pt x="154" y="130"/>
                  </a:lnTo>
                  <a:lnTo>
                    <a:pt x="154" y="130"/>
                  </a:lnTo>
                  <a:lnTo>
                    <a:pt x="157" y="131"/>
                  </a:lnTo>
                  <a:lnTo>
                    <a:pt x="157" y="131"/>
                  </a:lnTo>
                  <a:lnTo>
                    <a:pt x="157" y="130"/>
                  </a:lnTo>
                  <a:lnTo>
                    <a:pt x="157" y="128"/>
                  </a:lnTo>
                  <a:lnTo>
                    <a:pt x="157" y="128"/>
                  </a:lnTo>
                  <a:lnTo>
                    <a:pt x="156" y="128"/>
                  </a:lnTo>
                  <a:lnTo>
                    <a:pt x="156" y="128"/>
                  </a:lnTo>
                  <a:lnTo>
                    <a:pt x="154" y="128"/>
                  </a:lnTo>
                  <a:lnTo>
                    <a:pt x="153" y="128"/>
                  </a:lnTo>
                  <a:lnTo>
                    <a:pt x="151" y="126"/>
                  </a:lnTo>
                  <a:lnTo>
                    <a:pt x="151" y="125"/>
                  </a:lnTo>
                  <a:lnTo>
                    <a:pt x="151" y="125"/>
                  </a:lnTo>
                  <a:lnTo>
                    <a:pt x="148" y="122"/>
                  </a:lnTo>
                  <a:lnTo>
                    <a:pt x="146" y="120"/>
                  </a:lnTo>
                  <a:lnTo>
                    <a:pt x="146" y="120"/>
                  </a:lnTo>
                  <a:lnTo>
                    <a:pt x="148" y="120"/>
                  </a:lnTo>
                  <a:lnTo>
                    <a:pt x="148" y="120"/>
                  </a:lnTo>
                  <a:lnTo>
                    <a:pt x="149" y="120"/>
                  </a:lnTo>
                  <a:lnTo>
                    <a:pt x="149" y="120"/>
                  </a:lnTo>
                  <a:lnTo>
                    <a:pt x="149" y="120"/>
                  </a:lnTo>
                  <a:lnTo>
                    <a:pt x="149" y="120"/>
                  </a:lnTo>
                  <a:lnTo>
                    <a:pt x="145" y="119"/>
                  </a:lnTo>
                  <a:lnTo>
                    <a:pt x="143" y="117"/>
                  </a:lnTo>
                  <a:lnTo>
                    <a:pt x="140" y="115"/>
                  </a:lnTo>
                  <a:lnTo>
                    <a:pt x="140" y="114"/>
                  </a:lnTo>
                  <a:lnTo>
                    <a:pt x="138" y="112"/>
                  </a:lnTo>
                  <a:lnTo>
                    <a:pt x="138" y="112"/>
                  </a:lnTo>
                  <a:lnTo>
                    <a:pt x="138" y="114"/>
                  </a:lnTo>
                  <a:lnTo>
                    <a:pt x="135" y="114"/>
                  </a:lnTo>
                  <a:lnTo>
                    <a:pt x="135" y="112"/>
                  </a:lnTo>
                  <a:lnTo>
                    <a:pt x="135" y="112"/>
                  </a:lnTo>
                  <a:lnTo>
                    <a:pt x="137" y="112"/>
                  </a:lnTo>
                  <a:lnTo>
                    <a:pt x="138" y="111"/>
                  </a:lnTo>
                  <a:lnTo>
                    <a:pt x="138" y="109"/>
                  </a:lnTo>
                  <a:lnTo>
                    <a:pt x="137" y="111"/>
                  </a:lnTo>
                  <a:lnTo>
                    <a:pt x="135" y="111"/>
                  </a:lnTo>
                  <a:lnTo>
                    <a:pt x="135" y="112"/>
                  </a:lnTo>
                  <a:lnTo>
                    <a:pt x="134" y="112"/>
                  </a:lnTo>
                  <a:lnTo>
                    <a:pt x="132" y="112"/>
                  </a:lnTo>
                  <a:lnTo>
                    <a:pt x="132" y="111"/>
                  </a:lnTo>
                  <a:lnTo>
                    <a:pt x="130" y="109"/>
                  </a:lnTo>
                  <a:lnTo>
                    <a:pt x="130" y="104"/>
                  </a:lnTo>
                  <a:lnTo>
                    <a:pt x="130" y="103"/>
                  </a:lnTo>
                  <a:lnTo>
                    <a:pt x="132" y="101"/>
                  </a:lnTo>
                  <a:lnTo>
                    <a:pt x="134" y="101"/>
                  </a:lnTo>
                  <a:lnTo>
                    <a:pt x="134" y="101"/>
                  </a:lnTo>
                  <a:lnTo>
                    <a:pt x="134" y="101"/>
                  </a:lnTo>
                  <a:lnTo>
                    <a:pt x="134" y="101"/>
                  </a:lnTo>
                  <a:lnTo>
                    <a:pt x="134" y="100"/>
                  </a:lnTo>
                  <a:lnTo>
                    <a:pt x="132" y="100"/>
                  </a:lnTo>
                  <a:lnTo>
                    <a:pt x="132" y="98"/>
                  </a:lnTo>
                  <a:lnTo>
                    <a:pt x="132" y="98"/>
                  </a:lnTo>
                  <a:lnTo>
                    <a:pt x="129" y="95"/>
                  </a:lnTo>
                  <a:lnTo>
                    <a:pt x="126" y="95"/>
                  </a:lnTo>
                  <a:lnTo>
                    <a:pt x="126" y="95"/>
                  </a:lnTo>
                  <a:lnTo>
                    <a:pt x="124" y="93"/>
                  </a:lnTo>
                  <a:lnTo>
                    <a:pt x="123" y="92"/>
                  </a:lnTo>
                  <a:lnTo>
                    <a:pt x="123" y="90"/>
                  </a:lnTo>
                  <a:lnTo>
                    <a:pt x="123" y="90"/>
                  </a:lnTo>
                  <a:lnTo>
                    <a:pt x="123" y="89"/>
                  </a:lnTo>
                  <a:lnTo>
                    <a:pt x="118" y="87"/>
                  </a:lnTo>
                  <a:lnTo>
                    <a:pt x="116" y="87"/>
                  </a:lnTo>
                  <a:lnTo>
                    <a:pt x="115" y="85"/>
                  </a:lnTo>
                  <a:lnTo>
                    <a:pt x="115" y="84"/>
                  </a:lnTo>
                  <a:lnTo>
                    <a:pt x="113" y="84"/>
                  </a:lnTo>
                  <a:lnTo>
                    <a:pt x="113" y="82"/>
                  </a:lnTo>
                  <a:lnTo>
                    <a:pt x="113" y="81"/>
                  </a:lnTo>
                  <a:lnTo>
                    <a:pt x="113" y="78"/>
                  </a:lnTo>
                  <a:lnTo>
                    <a:pt x="115" y="76"/>
                  </a:lnTo>
                  <a:lnTo>
                    <a:pt x="110" y="76"/>
                  </a:lnTo>
                  <a:lnTo>
                    <a:pt x="110" y="76"/>
                  </a:lnTo>
                  <a:lnTo>
                    <a:pt x="108" y="76"/>
                  </a:lnTo>
                  <a:lnTo>
                    <a:pt x="107" y="76"/>
                  </a:lnTo>
                  <a:lnTo>
                    <a:pt x="105" y="74"/>
                  </a:lnTo>
                  <a:lnTo>
                    <a:pt x="104" y="73"/>
                  </a:lnTo>
                  <a:lnTo>
                    <a:pt x="101" y="68"/>
                  </a:lnTo>
                  <a:lnTo>
                    <a:pt x="97" y="67"/>
                  </a:lnTo>
                  <a:lnTo>
                    <a:pt x="96" y="67"/>
                  </a:lnTo>
                  <a:lnTo>
                    <a:pt x="96" y="65"/>
                  </a:lnTo>
                  <a:lnTo>
                    <a:pt x="94" y="63"/>
                  </a:lnTo>
                  <a:lnTo>
                    <a:pt x="94" y="62"/>
                  </a:lnTo>
                  <a:lnTo>
                    <a:pt x="94" y="62"/>
                  </a:lnTo>
                  <a:lnTo>
                    <a:pt x="93" y="60"/>
                  </a:lnTo>
                  <a:lnTo>
                    <a:pt x="91" y="59"/>
                  </a:lnTo>
                  <a:lnTo>
                    <a:pt x="89" y="57"/>
                  </a:lnTo>
                  <a:lnTo>
                    <a:pt x="89" y="56"/>
                  </a:lnTo>
                  <a:lnTo>
                    <a:pt x="88" y="54"/>
                  </a:lnTo>
                  <a:lnTo>
                    <a:pt x="88" y="54"/>
                  </a:lnTo>
                  <a:lnTo>
                    <a:pt x="86" y="52"/>
                  </a:lnTo>
                  <a:lnTo>
                    <a:pt x="86" y="52"/>
                  </a:lnTo>
                  <a:lnTo>
                    <a:pt x="86" y="51"/>
                  </a:lnTo>
                  <a:lnTo>
                    <a:pt x="85" y="48"/>
                  </a:lnTo>
                  <a:lnTo>
                    <a:pt x="83" y="46"/>
                  </a:lnTo>
                  <a:lnTo>
                    <a:pt x="83" y="45"/>
                  </a:lnTo>
                  <a:lnTo>
                    <a:pt x="82" y="43"/>
                  </a:lnTo>
                  <a:lnTo>
                    <a:pt x="82" y="41"/>
                  </a:lnTo>
                  <a:lnTo>
                    <a:pt x="80" y="38"/>
                  </a:lnTo>
                  <a:lnTo>
                    <a:pt x="78" y="35"/>
                  </a:lnTo>
                  <a:lnTo>
                    <a:pt x="77" y="34"/>
                  </a:lnTo>
                  <a:lnTo>
                    <a:pt x="77" y="30"/>
                  </a:lnTo>
                  <a:lnTo>
                    <a:pt x="77" y="29"/>
                  </a:lnTo>
                  <a:lnTo>
                    <a:pt x="77" y="27"/>
                  </a:lnTo>
                  <a:lnTo>
                    <a:pt x="77" y="27"/>
                  </a:lnTo>
                  <a:lnTo>
                    <a:pt x="77" y="26"/>
                  </a:lnTo>
                  <a:lnTo>
                    <a:pt x="77" y="27"/>
                  </a:lnTo>
                  <a:lnTo>
                    <a:pt x="77" y="26"/>
                  </a:lnTo>
                  <a:lnTo>
                    <a:pt x="77" y="24"/>
                  </a:lnTo>
                  <a:lnTo>
                    <a:pt x="77" y="24"/>
                  </a:lnTo>
                  <a:lnTo>
                    <a:pt x="75" y="24"/>
                  </a:lnTo>
                  <a:lnTo>
                    <a:pt x="75" y="24"/>
                  </a:lnTo>
                  <a:lnTo>
                    <a:pt x="71" y="22"/>
                  </a:lnTo>
                  <a:lnTo>
                    <a:pt x="69" y="22"/>
                  </a:lnTo>
                  <a:lnTo>
                    <a:pt x="69" y="21"/>
                  </a:lnTo>
                  <a:lnTo>
                    <a:pt x="67" y="19"/>
                  </a:lnTo>
                  <a:lnTo>
                    <a:pt x="67" y="19"/>
                  </a:lnTo>
                  <a:lnTo>
                    <a:pt x="64" y="18"/>
                  </a:lnTo>
                  <a:lnTo>
                    <a:pt x="64" y="18"/>
                  </a:lnTo>
                  <a:lnTo>
                    <a:pt x="64" y="19"/>
                  </a:lnTo>
                  <a:lnTo>
                    <a:pt x="63" y="19"/>
                  </a:lnTo>
                  <a:lnTo>
                    <a:pt x="61" y="19"/>
                  </a:lnTo>
                  <a:lnTo>
                    <a:pt x="60" y="19"/>
                  </a:lnTo>
                  <a:lnTo>
                    <a:pt x="56" y="16"/>
                  </a:lnTo>
                  <a:lnTo>
                    <a:pt x="55" y="16"/>
                  </a:lnTo>
                  <a:lnTo>
                    <a:pt x="53" y="15"/>
                  </a:lnTo>
                  <a:lnTo>
                    <a:pt x="53" y="15"/>
                  </a:lnTo>
                  <a:lnTo>
                    <a:pt x="50" y="13"/>
                  </a:lnTo>
                  <a:lnTo>
                    <a:pt x="50" y="15"/>
                  </a:lnTo>
                  <a:lnTo>
                    <a:pt x="52" y="15"/>
                  </a:lnTo>
                  <a:lnTo>
                    <a:pt x="52" y="18"/>
                  </a:lnTo>
                  <a:lnTo>
                    <a:pt x="52" y="19"/>
                  </a:lnTo>
                  <a:lnTo>
                    <a:pt x="52" y="26"/>
                  </a:lnTo>
                  <a:lnTo>
                    <a:pt x="52" y="26"/>
                  </a:lnTo>
                  <a:lnTo>
                    <a:pt x="53" y="29"/>
                  </a:lnTo>
                  <a:lnTo>
                    <a:pt x="53" y="32"/>
                  </a:lnTo>
                  <a:lnTo>
                    <a:pt x="53" y="34"/>
                  </a:lnTo>
                  <a:lnTo>
                    <a:pt x="55" y="35"/>
                  </a:lnTo>
                  <a:lnTo>
                    <a:pt x="55" y="40"/>
                  </a:lnTo>
                  <a:lnTo>
                    <a:pt x="55" y="41"/>
                  </a:lnTo>
                  <a:lnTo>
                    <a:pt x="56" y="43"/>
                  </a:lnTo>
                  <a:lnTo>
                    <a:pt x="58" y="45"/>
                  </a:lnTo>
                  <a:lnTo>
                    <a:pt x="58" y="46"/>
                  </a:lnTo>
                  <a:lnTo>
                    <a:pt x="61" y="48"/>
                  </a:lnTo>
                  <a:lnTo>
                    <a:pt x="63" y="49"/>
                  </a:lnTo>
                  <a:lnTo>
                    <a:pt x="66" y="52"/>
                  </a:lnTo>
                  <a:lnTo>
                    <a:pt x="67" y="54"/>
                  </a:lnTo>
                  <a:lnTo>
                    <a:pt x="71" y="57"/>
                  </a:lnTo>
                  <a:lnTo>
                    <a:pt x="71" y="59"/>
                  </a:lnTo>
                  <a:lnTo>
                    <a:pt x="71" y="60"/>
                  </a:lnTo>
                  <a:lnTo>
                    <a:pt x="72" y="60"/>
                  </a:lnTo>
                  <a:lnTo>
                    <a:pt x="74" y="62"/>
                  </a:lnTo>
                  <a:lnTo>
                    <a:pt x="74" y="62"/>
                  </a:lnTo>
                  <a:lnTo>
                    <a:pt x="74" y="62"/>
                  </a:lnTo>
                  <a:lnTo>
                    <a:pt x="74" y="62"/>
                  </a:lnTo>
                  <a:lnTo>
                    <a:pt x="75" y="62"/>
                  </a:lnTo>
                  <a:lnTo>
                    <a:pt x="77" y="67"/>
                  </a:lnTo>
                  <a:lnTo>
                    <a:pt x="78" y="67"/>
                  </a:lnTo>
                  <a:lnTo>
                    <a:pt x="78" y="68"/>
                  </a:lnTo>
                  <a:lnTo>
                    <a:pt x="80" y="68"/>
                  </a:lnTo>
                  <a:lnTo>
                    <a:pt x="80" y="70"/>
                  </a:lnTo>
                  <a:lnTo>
                    <a:pt x="80" y="70"/>
                  </a:lnTo>
                  <a:lnTo>
                    <a:pt x="82" y="71"/>
                  </a:lnTo>
                  <a:lnTo>
                    <a:pt x="82" y="73"/>
                  </a:lnTo>
                  <a:lnTo>
                    <a:pt x="82" y="74"/>
                  </a:lnTo>
                  <a:lnTo>
                    <a:pt x="82" y="76"/>
                  </a:lnTo>
                  <a:lnTo>
                    <a:pt x="82" y="78"/>
                  </a:lnTo>
                  <a:lnTo>
                    <a:pt x="85" y="81"/>
                  </a:lnTo>
                  <a:lnTo>
                    <a:pt x="88" y="82"/>
                  </a:lnTo>
                  <a:lnTo>
                    <a:pt x="88" y="85"/>
                  </a:lnTo>
                  <a:lnTo>
                    <a:pt x="89" y="87"/>
                  </a:lnTo>
                  <a:lnTo>
                    <a:pt x="91" y="89"/>
                  </a:lnTo>
                  <a:lnTo>
                    <a:pt x="93" y="89"/>
                  </a:lnTo>
                  <a:lnTo>
                    <a:pt x="93" y="90"/>
                  </a:lnTo>
                  <a:lnTo>
                    <a:pt x="93" y="90"/>
                  </a:lnTo>
                  <a:lnTo>
                    <a:pt x="94" y="93"/>
                  </a:lnTo>
                  <a:lnTo>
                    <a:pt x="94" y="95"/>
                  </a:lnTo>
                  <a:lnTo>
                    <a:pt x="96" y="97"/>
                  </a:lnTo>
                  <a:lnTo>
                    <a:pt x="97" y="97"/>
                  </a:lnTo>
                  <a:lnTo>
                    <a:pt x="97" y="97"/>
                  </a:lnTo>
                  <a:lnTo>
                    <a:pt x="96" y="95"/>
                  </a:lnTo>
                  <a:lnTo>
                    <a:pt x="96" y="93"/>
                  </a:lnTo>
                  <a:lnTo>
                    <a:pt x="96" y="92"/>
                  </a:lnTo>
                  <a:lnTo>
                    <a:pt x="96" y="92"/>
                  </a:lnTo>
                  <a:lnTo>
                    <a:pt x="99" y="95"/>
                  </a:lnTo>
                  <a:lnTo>
                    <a:pt x="99" y="97"/>
                  </a:lnTo>
                  <a:lnTo>
                    <a:pt x="101" y="98"/>
                  </a:lnTo>
                  <a:lnTo>
                    <a:pt x="101" y="100"/>
                  </a:lnTo>
                  <a:lnTo>
                    <a:pt x="101" y="100"/>
                  </a:lnTo>
                  <a:lnTo>
                    <a:pt x="101" y="101"/>
                  </a:lnTo>
                  <a:lnTo>
                    <a:pt x="102" y="104"/>
                  </a:lnTo>
                  <a:lnTo>
                    <a:pt x="102" y="106"/>
                  </a:lnTo>
                  <a:lnTo>
                    <a:pt x="104" y="109"/>
                  </a:lnTo>
                  <a:lnTo>
                    <a:pt x="105" y="112"/>
                  </a:lnTo>
                  <a:lnTo>
                    <a:pt x="107" y="112"/>
                  </a:lnTo>
                  <a:lnTo>
                    <a:pt x="107" y="114"/>
                  </a:lnTo>
                  <a:lnTo>
                    <a:pt x="108" y="119"/>
                  </a:lnTo>
                  <a:lnTo>
                    <a:pt x="110" y="122"/>
                  </a:lnTo>
                  <a:lnTo>
                    <a:pt x="112" y="123"/>
                  </a:lnTo>
                  <a:lnTo>
                    <a:pt x="112" y="125"/>
                  </a:lnTo>
                  <a:lnTo>
                    <a:pt x="112" y="126"/>
                  </a:lnTo>
                  <a:lnTo>
                    <a:pt x="112" y="126"/>
                  </a:lnTo>
                  <a:lnTo>
                    <a:pt x="112" y="131"/>
                  </a:lnTo>
                  <a:lnTo>
                    <a:pt x="113" y="133"/>
                  </a:lnTo>
                  <a:lnTo>
                    <a:pt x="115" y="133"/>
                  </a:lnTo>
                  <a:lnTo>
                    <a:pt x="116" y="134"/>
                  </a:lnTo>
                  <a:lnTo>
                    <a:pt x="116" y="134"/>
                  </a:lnTo>
                  <a:lnTo>
                    <a:pt x="116" y="134"/>
                  </a:lnTo>
                  <a:lnTo>
                    <a:pt x="116" y="134"/>
                  </a:lnTo>
                  <a:lnTo>
                    <a:pt x="118" y="133"/>
                  </a:lnTo>
                  <a:lnTo>
                    <a:pt x="116" y="133"/>
                  </a:lnTo>
                  <a:lnTo>
                    <a:pt x="116" y="131"/>
                  </a:lnTo>
                  <a:lnTo>
                    <a:pt x="118" y="131"/>
                  </a:lnTo>
                  <a:lnTo>
                    <a:pt x="118" y="131"/>
                  </a:lnTo>
                  <a:lnTo>
                    <a:pt x="121" y="133"/>
                  </a:lnTo>
                  <a:lnTo>
                    <a:pt x="123" y="134"/>
                  </a:lnTo>
                  <a:lnTo>
                    <a:pt x="123" y="136"/>
                  </a:lnTo>
                  <a:lnTo>
                    <a:pt x="124" y="137"/>
                  </a:lnTo>
                  <a:lnTo>
                    <a:pt x="124" y="137"/>
                  </a:lnTo>
                  <a:lnTo>
                    <a:pt x="126" y="139"/>
                  </a:lnTo>
                  <a:lnTo>
                    <a:pt x="126" y="141"/>
                  </a:lnTo>
                  <a:lnTo>
                    <a:pt x="129" y="142"/>
                  </a:lnTo>
                  <a:lnTo>
                    <a:pt x="130" y="144"/>
                  </a:lnTo>
                  <a:lnTo>
                    <a:pt x="130" y="145"/>
                  </a:lnTo>
                  <a:lnTo>
                    <a:pt x="129" y="149"/>
                  </a:lnTo>
                  <a:lnTo>
                    <a:pt x="129" y="149"/>
                  </a:lnTo>
                  <a:lnTo>
                    <a:pt x="127" y="150"/>
                  </a:lnTo>
                  <a:lnTo>
                    <a:pt x="126" y="152"/>
                  </a:lnTo>
                  <a:lnTo>
                    <a:pt x="124" y="153"/>
                  </a:lnTo>
                  <a:lnTo>
                    <a:pt x="123" y="153"/>
                  </a:lnTo>
                  <a:lnTo>
                    <a:pt x="121" y="153"/>
                  </a:lnTo>
                  <a:lnTo>
                    <a:pt x="121" y="152"/>
                  </a:lnTo>
                  <a:lnTo>
                    <a:pt x="119" y="147"/>
                  </a:lnTo>
                  <a:lnTo>
                    <a:pt x="118" y="145"/>
                  </a:lnTo>
                  <a:lnTo>
                    <a:pt x="118" y="144"/>
                  </a:lnTo>
                  <a:lnTo>
                    <a:pt x="116" y="141"/>
                  </a:lnTo>
                  <a:lnTo>
                    <a:pt x="113" y="141"/>
                  </a:lnTo>
                  <a:lnTo>
                    <a:pt x="110" y="137"/>
                  </a:lnTo>
                  <a:lnTo>
                    <a:pt x="108" y="136"/>
                  </a:lnTo>
                  <a:lnTo>
                    <a:pt x="107" y="134"/>
                  </a:lnTo>
                  <a:lnTo>
                    <a:pt x="101" y="131"/>
                  </a:lnTo>
                  <a:lnTo>
                    <a:pt x="99" y="130"/>
                  </a:lnTo>
                  <a:lnTo>
                    <a:pt x="97" y="128"/>
                  </a:lnTo>
                  <a:lnTo>
                    <a:pt x="96" y="128"/>
                  </a:lnTo>
                  <a:lnTo>
                    <a:pt x="96" y="128"/>
                  </a:lnTo>
                  <a:lnTo>
                    <a:pt x="96" y="128"/>
                  </a:lnTo>
                  <a:lnTo>
                    <a:pt x="96" y="126"/>
                  </a:lnTo>
                  <a:lnTo>
                    <a:pt x="94" y="126"/>
                  </a:lnTo>
                  <a:lnTo>
                    <a:pt x="91" y="123"/>
                  </a:lnTo>
                  <a:lnTo>
                    <a:pt x="91" y="122"/>
                  </a:lnTo>
                  <a:lnTo>
                    <a:pt x="91" y="120"/>
                  </a:lnTo>
                  <a:lnTo>
                    <a:pt x="91" y="115"/>
                  </a:lnTo>
                  <a:lnTo>
                    <a:pt x="93" y="114"/>
                  </a:lnTo>
                  <a:lnTo>
                    <a:pt x="91" y="112"/>
                  </a:lnTo>
                  <a:lnTo>
                    <a:pt x="91" y="112"/>
                  </a:lnTo>
                  <a:lnTo>
                    <a:pt x="91" y="111"/>
                  </a:lnTo>
                  <a:lnTo>
                    <a:pt x="91" y="109"/>
                  </a:lnTo>
                  <a:lnTo>
                    <a:pt x="89" y="108"/>
                  </a:lnTo>
                  <a:lnTo>
                    <a:pt x="88" y="103"/>
                  </a:lnTo>
                  <a:lnTo>
                    <a:pt x="85" y="101"/>
                  </a:lnTo>
                  <a:lnTo>
                    <a:pt x="83" y="101"/>
                  </a:lnTo>
                  <a:lnTo>
                    <a:pt x="78" y="97"/>
                  </a:lnTo>
                  <a:lnTo>
                    <a:pt x="77" y="95"/>
                  </a:lnTo>
                  <a:lnTo>
                    <a:pt x="77" y="93"/>
                  </a:lnTo>
                  <a:lnTo>
                    <a:pt x="75" y="92"/>
                  </a:lnTo>
                  <a:lnTo>
                    <a:pt x="75" y="92"/>
                  </a:lnTo>
                  <a:lnTo>
                    <a:pt x="74" y="93"/>
                  </a:lnTo>
                  <a:lnTo>
                    <a:pt x="72" y="93"/>
                  </a:lnTo>
                  <a:lnTo>
                    <a:pt x="69" y="95"/>
                  </a:lnTo>
                  <a:lnTo>
                    <a:pt x="67" y="93"/>
                  </a:lnTo>
                  <a:lnTo>
                    <a:pt x="67" y="92"/>
                  </a:lnTo>
                  <a:lnTo>
                    <a:pt x="66" y="90"/>
                  </a:lnTo>
                  <a:lnTo>
                    <a:pt x="64" y="90"/>
                  </a:lnTo>
                  <a:lnTo>
                    <a:pt x="64" y="90"/>
                  </a:lnTo>
                  <a:lnTo>
                    <a:pt x="63" y="89"/>
                  </a:lnTo>
                  <a:lnTo>
                    <a:pt x="61" y="89"/>
                  </a:lnTo>
                  <a:lnTo>
                    <a:pt x="60" y="87"/>
                  </a:lnTo>
                  <a:lnTo>
                    <a:pt x="58" y="87"/>
                  </a:lnTo>
                  <a:lnTo>
                    <a:pt x="56" y="85"/>
                  </a:lnTo>
                  <a:lnTo>
                    <a:pt x="56" y="84"/>
                  </a:lnTo>
                  <a:lnTo>
                    <a:pt x="56" y="84"/>
                  </a:lnTo>
                  <a:lnTo>
                    <a:pt x="53" y="82"/>
                  </a:lnTo>
                  <a:lnTo>
                    <a:pt x="52" y="81"/>
                  </a:lnTo>
                  <a:lnTo>
                    <a:pt x="50" y="79"/>
                  </a:lnTo>
                  <a:lnTo>
                    <a:pt x="48" y="78"/>
                  </a:lnTo>
                  <a:lnTo>
                    <a:pt x="48" y="78"/>
                  </a:lnTo>
                  <a:lnTo>
                    <a:pt x="52" y="78"/>
                  </a:lnTo>
                  <a:lnTo>
                    <a:pt x="55" y="78"/>
                  </a:lnTo>
                  <a:lnTo>
                    <a:pt x="58" y="78"/>
                  </a:lnTo>
                  <a:lnTo>
                    <a:pt x="58" y="78"/>
                  </a:lnTo>
                  <a:lnTo>
                    <a:pt x="60" y="76"/>
                  </a:lnTo>
                  <a:lnTo>
                    <a:pt x="60" y="78"/>
                  </a:lnTo>
                  <a:lnTo>
                    <a:pt x="60" y="78"/>
                  </a:lnTo>
                  <a:lnTo>
                    <a:pt x="61" y="79"/>
                  </a:lnTo>
                  <a:lnTo>
                    <a:pt x="61" y="79"/>
                  </a:lnTo>
                  <a:lnTo>
                    <a:pt x="63" y="79"/>
                  </a:lnTo>
                  <a:lnTo>
                    <a:pt x="61" y="79"/>
                  </a:lnTo>
                  <a:lnTo>
                    <a:pt x="61" y="78"/>
                  </a:lnTo>
                  <a:lnTo>
                    <a:pt x="61" y="76"/>
                  </a:lnTo>
                  <a:lnTo>
                    <a:pt x="61" y="76"/>
                  </a:lnTo>
                  <a:lnTo>
                    <a:pt x="60" y="76"/>
                  </a:lnTo>
                  <a:lnTo>
                    <a:pt x="60" y="76"/>
                  </a:lnTo>
                  <a:lnTo>
                    <a:pt x="61" y="74"/>
                  </a:lnTo>
                  <a:lnTo>
                    <a:pt x="63" y="71"/>
                  </a:lnTo>
                  <a:lnTo>
                    <a:pt x="63" y="68"/>
                  </a:lnTo>
                  <a:lnTo>
                    <a:pt x="61" y="65"/>
                  </a:lnTo>
                  <a:lnTo>
                    <a:pt x="60" y="63"/>
                  </a:lnTo>
                  <a:lnTo>
                    <a:pt x="55" y="57"/>
                  </a:lnTo>
                  <a:lnTo>
                    <a:pt x="52" y="54"/>
                  </a:lnTo>
                  <a:lnTo>
                    <a:pt x="50" y="54"/>
                  </a:lnTo>
                  <a:lnTo>
                    <a:pt x="50" y="52"/>
                  </a:lnTo>
                  <a:lnTo>
                    <a:pt x="47" y="52"/>
                  </a:lnTo>
                  <a:lnTo>
                    <a:pt x="45" y="51"/>
                  </a:lnTo>
                  <a:lnTo>
                    <a:pt x="41" y="48"/>
                  </a:lnTo>
                  <a:lnTo>
                    <a:pt x="39" y="48"/>
                  </a:lnTo>
                  <a:lnTo>
                    <a:pt x="39" y="45"/>
                  </a:lnTo>
                  <a:lnTo>
                    <a:pt x="37" y="45"/>
                  </a:lnTo>
                  <a:lnTo>
                    <a:pt x="37" y="41"/>
                  </a:lnTo>
                  <a:lnTo>
                    <a:pt x="37" y="38"/>
                  </a:lnTo>
                  <a:lnTo>
                    <a:pt x="37" y="38"/>
                  </a:lnTo>
                  <a:lnTo>
                    <a:pt x="34" y="37"/>
                  </a:lnTo>
                  <a:lnTo>
                    <a:pt x="34" y="35"/>
                  </a:lnTo>
                  <a:lnTo>
                    <a:pt x="34" y="32"/>
                  </a:lnTo>
                  <a:lnTo>
                    <a:pt x="34" y="30"/>
                  </a:lnTo>
                  <a:lnTo>
                    <a:pt x="31" y="29"/>
                  </a:lnTo>
                  <a:lnTo>
                    <a:pt x="31" y="27"/>
                  </a:lnTo>
                  <a:lnTo>
                    <a:pt x="31" y="26"/>
                  </a:lnTo>
                  <a:lnTo>
                    <a:pt x="30" y="24"/>
                  </a:lnTo>
                  <a:lnTo>
                    <a:pt x="28" y="22"/>
                  </a:lnTo>
                  <a:lnTo>
                    <a:pt x="26" y="19"/>
                  </a:lnTo>
                  <a:lnTo>
                    <a:pt x="25" y="19"/>
                  </a:lnTo>
                  <a:lnTo>
                    <a:pt x="25" y="16"/>
                  </a:lnTo>
                  <a:lnTo>
                    <a:pt x="25" y="16"/>
                  </a:lnTo>
                  <a:lnTo>
                    <a:pt x="25" y="16"/>
                  </a:lnTo>
                  <a:lnTo>
                    <a:pt x="25" y="16"/>
                  </a:lnTo>
                  <a:lnTo>
                    <a:pt x="26" y="16"/>
                  </a:lnTo>
                  <a:lnTo>
                    <a:pt x="26" y="15"/>
                  </a:lnTo>
                  <a:lnTo>
                    <a:pt x="23" y="11"/>
                  </a:lnTo>
                  <a:lnTo>
                    <a:pt x="22" y="8"/>
                  </a:lnTo>
                  <a:lnTo>
                    <a:pt x="20" y="7"/>
                  </a:lnTo>
                  <a:lnTo>
                    <a:pt x="20" y="7"/>
                  </a:lnTo>
                  <a:lnTo>
                    <a:pt x="19" y="4"/>
                  </a:lnTo>
                  <a:lnTo>
                    <a:pt x="23" y="4"/>
                  </a:lnTo>
                  <a:lnTo>
                    <a:pt x="26" y="2"/>
                  </a:lnTo>
                  <a:lnTo>
                    <a:pt x="31" y="2"/>
                  </a:lnTo>
                  <a:lnTo>
                    <a:pt x="36" y="2"/>
                  </a:lnTo>
                  <a:lnTo>
                    <a:pt x="39" y="2"/>
                  </a:lnTo>
                  <a:lnTo>
                    <a:pt x="44" y="0"/>
                  </a:lnTo>
                  <a:lnTo>
                    <a:pt x="47" y="0"/>
                  </a:lnTo>
                  <a:lnTo>
                    <a:pt x="52" y="0"/>
                  </a:lnTo>
                  <a:lnTo>
                    <a:pt x="5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30" name="Freeform 198"/>
            <p:cNvSpPr>
              <a:spLocks noEditPoints="1"/>
            </p:cNvSpPr>
            <p:nvPr/>
          </p:nvSpPr>
          <p:spPr bwMode="auto">
            <a:xfrm>
              <a:off x="6685027" y="4681017"/>
              <a:ext cx="91614" cy="220263"/>
            </a:xfrm>
            <a:custGeom>
              <a:avLst/>
              <a:gdLst>
                <a:gd name="T0" fmla="*/ 30 w 47"/>
                <a:gd name="T1" fmla="*/ 39 h 113"/>
                <a:gd name="T2" fmla="*/ 30 w 47"/>
                <a:gd name="T3" fmla="*/ 38 h 113"/>
                <a:gd name="T4" fmla="*/ 28 w 47"/>
                <a:gd name="T5" fmla="*/ 38 h 113"/>
                <a:gd name="T6" fmla="*/ 33 w 47"/>
                <a:gd name="T7" fmla="*/ 31 h 113"/>
                <a:gd name="T8" fmla="*/ 4 w 47"/>
                <a:gd name="T9" fmla="*/ 0 h 113"/>
                <a:gd name="T10" fmla="*/ 12 w 47"/>
                <a:gd name="T11" fmla="*/ 3 h 113"/>
                <a:gd name="T12" fmla="*/ 17 w 47"/>
                <a:gd name="T13" fmla="*/ 3 h 113"/>
                <a:gd name="T14" fmla="*/ 18 w 47"/>
                <a:gd name="T15" fmla="*/ 6 h 113"/>
                <a:gd name="T16" fmla="*/ 20 w 47"/>
                <a:gd name="T17" fmla="*/ 11 h 113"/>
                <a:gd name="T18" fmla="*/ 23 w 47"/>
                <a:gd name="T19" fmla="*/ 15 h 113"/>
                <a:gd name="T20" fmla="*/ 22 w 47"/>
                <a:gd name="T21" fmla="*/ 17 h 113"/>
                <a:gd name="T22" fmla="*/ 23 w 47"/>
                <a:gd name="T23" fmla="*/ 25 h 113"/>
                <a:gd name="T24" fmla="*/ 23 w 47"/>
                <a:gd name="T25" fmla="*/ 33 h 113"/>
                <a:gd name="T26" fmla="*/ 20 w 47"/>
                <a:gd name="T27" fmla="*/ 38 h 113"/>
                <a:gd name="T28" fmla="*/ 20 w 47"/>
                <a:gd name="T29" fmla="*/ 42 h 113"/>
                <a:gd name="T30" fmla="*/ 22 w 47"/>
                <a:gd name="T31" fmla="*/ 47 h 113"/>
                <a:gd name="T32" fmla="*/ 23 w 47"/>
                <a:gd name="T33" fmla="*/ 49 h 113"/>
                <a:gd name="T34" fmla="*/ 25 w 47"/>
                <a:gd name="T35" fmla="*/ 56 h 113"/>
                <a:gd name="T36" fmla="*/ 26 w 47"/>
                <a:gd name="T37" fmla="*/ 60 h 113"/>
                <a:gd name="T38" fmla="*/ 28 w 47"/>
                <a:gd name="T39" fmla="*/ 64 h 113"/>
                <a:gd name="T40" fmla="*/ 28 w 47"/>
                <a:gd name="T41" fmla="*/ 67 h 113"/>
                <a:gd name="T42" fmla="*/ 30 w 47"/>
                <a:gd name="T43" fmla="*/ 71 h 113"/>
                <a:gd name="T44" fmla="*/ 31 w 47"/>
                <a:gd name="T45" fmla="*/ 69 h 113"/>
                <a:gd name="T46" fmla="*/ 31 w 47"/>
                <a:gd name="T47" fmla="*/ 67 h 113"/>
                <a:gd name="T48" fmla="*/ 33 w 47"/>
                <a:gd name="T49" fmla="*/ 69 h 113"/>
                <a:gd name="T50" fmla="*/ 36 w 47"/>
                <a:gd name="T51" fmla="*/ 72 h 113"/>
                <a:gd name="T52" fmla="*/ 37 w 47"/>
                <a:gd name="T53" fmla="*/ 71 h 113"/>
                <a:gd name="T54" fmla="*/ 34 w 47"/>
                <a:gd name="T55" fmla="*/ 63 h 113"/>
                <a:gd name="T56" fmla="*/ 33 w 47"/>
                <a:gd name="T57" fmla="*/ 60 h 113"/>
                <a:gd name="T58" fmla="*/ 44 w 47"/>
                <a:gd name="T59" fmla="*/ 74 h 113"/>
                <a:gd name="T60" fmla="*/ 45 w 47"/>
                <a:gd name="T61" fmla="*/ 85 h 113"/>
                <a:gd name="T62" fmla="*/ 44 w 47"/>
                <a:gd name="T63" fmla="*/ 97 h 113"/>
                <a:gd name="T64" fmla="*/ 37 w 47"/>
                <a:gd name="T65" fmla="*/ 102 h 113"/>
                <a:gd name="T66" fmla="*/ 37 w 47"/>
                <a:gd name="T67" fmla="*/ 108 h 113"/>
                <a:gd name="T68" fmla="*/ 36 w 47"/>
                <a:gd name="T69" fmla="*/ 112 h 113"/>
                <a:gd name="T70" fmla="*/ 34 w 47"/>
                <a:gd name="T71" fmla="*/ 108 h 113"/>
                <a:gd name="T72" fmla="*/ 26 w 47"/>
                <a:gd name="T73" fmla="*/ 101 h 113"/>
                <a:gd name="T74" fmla="*/ 25 w 47"/>
                <a:gd name="T75" fmla="*/ 97 h 113"/>
                <a:gd name="T76" fmla="*/ 23 w 47"/>
                <a:gd name="T77" fmla="*/ 93 h 113"/>
                <a:gd name="T78" fmla="*/ 28 w 47"/>
                <a:gd name="T79" fmla="*/ 83 h 113"/>
                <a:gd name="T80" fmla="*/ 25 w 47"/>
                <a:gd name="T81" fmla="*/ 72 h 113"/>
                <a:gd name="T82" fmla="*/ 18 w 47"/>
                <a:gd name="T83" fmla="*/ 74 h 113"/>
                <a:gd name="T84" fmla="*/ 12 w 47"/>
                <a:gd name="T85" fmla="*/ 72 h 113"/>
                <a:gd name="T86" fmla="*/ 6 w 47"/>
                <a:gd name="T87" fmla="*/ 66 h 113"/>
                <a:gd name="T88" fmla="*/ 4 w 47"/>
                <a:gd name="T89" fmla="*/ 66 h 113"/>
                <a:gd name="T90" fmla="*/ 1 w 47"/>
                <a:gd name="T91" fmla="*/ 63 h 113"/>
                <a:gd name="T92" fmla="*/ 0 w 47"/>
                <a:gd name="T93" fmla="*/ 61 h 113"/>
                <a:gd name="T94" fmla="*/ 4 w 47"/>
                <a:gd name="T95" fmla="*/ 55 h 113"/>
                <a:gd name="T96" fmla="*/ 4 w 47"/>
                <a:gd name="T97" fmla="*/ 50 h 113"/>
                <a:gd name="T98" fmla="*/ 9 w 47"/>
                <a:gd name="T99" fmla="*/ 45 h 113"/>
                <a:gd name="T100" fmla="*/ 12 w 47"/>
                <a:gd name="T101" fmla="*/ 42 h 113"/>
                <a:gd name="T102" fmla="*/ 9 w 47"/>
                <a:gd name="T103" fmla="*/ 34 h 113"/>
                <a:gd name="T104" fmla="*/ 7 w 47"/>
                <a:gd name="T105" fmla="*/ 28 h 113"/>
                <a:gd name="T106" fmla="*/ 9 w 47"/>
                <a:gd name="T107" fmla="*/ 22 h 113"/>
                <a:gd name="T108" fmla="*/ 11 w 47"/>
                <a:gd name="T109" fmla="*/ 20 h 113"/>
                <a:gd name="T110" fmla="*/ 12 w 47"/>
                <a:gd name="T111" fmla="*/ 14 h 113"/>
                <a:gd name="T112" fmla="*/ 9 w 47"/>
                <a:gd name="T113" fmla="*/ 9 h 113"/>
                <a:gd name="T114" fmla="*/ 7 w 47"/>
                <a:gd name="T115" fmla="*/ 4 h 113"/>
                <a:gd name="T116" fmla="*/ 6 w 47"/>
                <a:gd name="T117" fmla="*/ 3 h 113"/>
                <a:gd name="T118" fmla="*/ 4 w 47"/>
                <a:gd name="T119"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113">
                  <a:moveTo>
                    <a:pt x="30" y="38"/>
                  </a:moveTo>
                  <a:lnTo>
                    <a:pt x="30" y="38"/>
                  </a:lnTo>
                  <a:lnTo>
                    <a:pt x="30" y="38"/>
                  </a:lnTo>
                  <a:lnTo>
                    <a:pt x="30" y="38"/>
                  </a:lnTo>
                  <a:lnTo>
                    <a:pt x="30" y="39"/>
                  </a:lnTo>
                  <a:lnTo>
                    <a:pt x="30" y="39"/>
                  </a:lnTo>
                  <a:lnTo>
                    <a:pt x="30" y="39"/>
                  </a:lnTo>
                  <a:lnTo>
                    <a:pt x="30" y="39"/>
                  </a:lnTo>
                  <a:lnTo>
                    <a:pt x="30" y="38"/>
                  </a:lnTo>
                  <a:lnTo>
                    <a:pt x="30" y="38"/>
                  </a:lnTo>
                  <a:lnTo>
                    <a:pt x="30" y="38"/>
                  </a:lnTo>
                  <a:close/>
                  <a:moveTo>
                    <a:pt x="28" y="38"/>
                  </a:moveTo>
                  <a:lnTo>
                    <a:pt x="28" y="38"/>
                  </a:lnTo>
                  <a:lnTo>
                    <a:pt x="28" y="38"/>
                  </a:lnTo>
                  <a:lnTo>
                    <a:pt x="28" y="38"/>
                  </a:lnTo>
                  <a:lnTo>
                    <a:pt x="28" y="38"/>
                  </a:lnTo>
                  <a:lnTo>
                    <a:pt x="26" y="38"/>
                  </a:lnTo>
                  <a:lnTo>
                    <a:pt x="28" y="38"/>
                  </a:lnTo>
                  <a:lnTo>
                    <a:pt x="28" y="38"/>
                  </a:lnTo>
                  <a:close/>
                  <a:moveTo>
                    <a:pt x="33" y="31"/>
                  </a:moveTo>
                  <a:lnTo>
                    <a:pt x="33" y="31"/>
                  </a:lnTo>
                  <a:lnTo>
                    <a:pt x="33" y="31"/>
                  </a:lnTo>
                  <a:lnTo>
                    <a:pt x="33" y="31"/>
                  </a:lnTo>
                  <a:lnTo>
                    <a:pt x="33" y="31"/>
                  </a:lnTo>
                  <a:close/>
                  <a:moveTo>
                    <a:pt x="4" y="0"/>
                  </a:moveTo>
                  <a:lnTo>
                    <a:pt x="7" y="1"/>
                  </a:lnTo>
                  <a:lnTo>
                    <a:pt x="7" y="1"/>
                  </a:lnTo>
                  <a:lnTo>
                    <a:pt x="9" y="1"/>
                  </a:lnTo>
                  <a:lnTo>
                    <a:pt x="11" y="3"/>
                  </a:lnTo>
                  <a:lnTo>
                    <a:pt x="12" y="3"/>
                  </a:lnTo>
                  <a:lnTo>
                    <a:pt x="12" y="3"/>
                  </a:lnTo>
                  <a:lnTo>
                    <a:pt x="15" y="3"/>
                  </a:lnTo>
                  <a:lnTo>
                    <a:pt x="15" y="3"/>
                  </a:lnTo>
                  <a:lnTo>
                    <a:pt x="17" y="3"/>
                  </a:lnTo>
                  <a:lnTo>
                    <a:pt x="17" y="3"/>
                  </a:lnTo>
                  <a:lnTo>
                    <a:pt x="18" y="3"/>
                  </a:lnTo>
                  <a:lnTo>
                    <a:pt x="18" y="3"/>
                  </a:lnTo>
                  <a:lnTo>
                    <a:pt x="18" y="4"/>
                  </a:lnTo>
                  <a:lnTo>
                    <a:pt x="18" y="4"/>
                  </a:lnTo>
                  <a:lnTo>
                    <a:pt x="18" y="6"/>
                  </a:lnTo>
                  <a:lnTo>
                    <a:pt x="18" y="6"/>
                  </a:lnTo>
                  <a:lnTo>
                    <a:pt x="18" y="6"/>
                  </a:lnTo>
                  <a:lnTo>
                    <a:pt x="18" y="9"/>
                  </a:lnTo>
                  <a:lnTo>
                    <a:pt x="20" y="9"/>
                  </a:lnTo>
                  <a:lnTo>
                    <a:pt x="20" y="11"/>
                  </a:lnTo>
                  <a:lnTo>
                    <a:pt x="22" y="12"/>
                  </a:lnTo>
                  <a:lnTo>
                    <a:pt x="22" y="12"/>
                  </a:lnTo>
                  <a:lnTo>
                    <a:pt x="23" y="14"/>
                  </a:lnTo>
                  <a:lnTo>
                    <a:pt x="23" y="15"/>
                  </a:lnTo>
                  <a:lnTo>
                    <a:pt x="23" y="15"/>
                  </a:lnTo>
                  <a:lnTo>
                    <a:pt x="23" y="15"/>
                  </a:lnTo>
                  <a:lnTo>
                    <a:pt x="23" y="15"/>
                  </a:lnTo>
                  <a:lnTo>
                    <a:pt x="22" y="15"/>
                  </a:lnTo>
                  <a:lnTo>
                    <a:pt x="22" y="17"/>
                  </a:lnTo>
                  <a:lnTo>
                    <a:pt x="22" y="17"/>
                  </a:lnTo>
                  <a:lnTo>
                    <a:pt x="22" y="17"/>
                  </a:lnTo>
                  <a:lnTo>
                    <a:pt x="23" y="23"/>
                  </a:lnTo>
                  <a:lnTo>
                    <a:pt x="23" y="25"/>
                  </a:lnTo>
                  <a:lnTo>
                    <a:pt x="23" y="25"/>
                  </a:lnTo>
                  <a:lnTo>
                    <a:pt x="23" y="25"/>
                  </a:lnTo>
                  <a:lnTo>
                    <a:pt x="23" y="27"/>
                  </a:lnTo>
                  <a:lnTo>
                    <a:pt x="23" y="28"/>
                  </a:lnTo>
                  <a:lnTo>
                    <a:pt x="23" y="30"/>
                  </a:lnTo>
                  <a:lnTo>
                    <a:pt x="23" y="33"/>
                  </a:lnTo>
                  <a:lnTo>
                    <a:pt x="23" y="33"/>
                  </a:lnTo>
                  <a:lnTo>
                    <a:pt x="23" y="34"/>
                  </a:lnTo>
                  <a:lnTo>
                    <a:pt x="22" y="34"/>
                  </a:lnTo>
                  <a:lnTo>
                    <a:pt x="22" y="36"/>
                  </a:lnTo>
                  <a:lnTo>
                    <a:pt x="22" y="36"/>
                  </a:lnTo>
                  <a:lnTo>
                    <a:pt x="20" y="38"/>
                  </a:lnTo>
                  <a:lnTo>
                    <a:pt x="20" y="38"/>
                  </a:lnTo>
                  <a:lnTo>
                    <a:pt x="20" y="41"/>
                  </a:lnTo>
                  <a:lnTo>
                    <a:pt x="20" y="41"/>
                  </a:lnTo>
                  <a:lnTo>
                    <a:pt x="20" y="42"/>
                  </a:lnTo>
                  <a:lnTo>
                    <a:pt x="20" y="42"/>
                  </a:lnTo>
                  <a:lnTo>
                    <a:pt x="22" y="42"/>
                  </a:lnTo>
                  <a:lnTo>
                    <a:pt x="22" y="44"/>
                  </a:lnTo>
                  <a:lnTo>
                    <a:pt x="22" y="44"/>
                  </a:lnTo>
                  <a:lnTo>
                    <a:pt x="22" y="47"/>
                  </a:lnTo>
                  <a:lnTo>
                    <a:pt x="22" y="47"/>
                  </a:lnTo>
                  <a:lnTo>
                    <a:pt x="23" y="47"/>
                  </a:lnTo>
                  <a:lnTo>
                    <a:pt x="23" y="49"/>
                  </a:lnTo>
                  <a:lnTo>
                    <a:pt x="23" y="49"/>
                  </a:lnTo>
                  <a:lnTo>
                    <a:pt x="23" y="49"/>
                  </a:lnTo>
                  <a:lnTo>
                    <a:pt x="23" y="49"/>
                  </a:lnTo>
                  <a:lnTo>
                    <a:pt x="23" y="50"/>
                  </a:lnTo>
                  <a:lnTo>
                    <a:pt x="23" y="50"/>
                  </a:lnTo>
                  <a:lnTo>
                    <a:pt x="25" y="52"/>
                  </a:lnTo>
                  <a:lnTo>
                    <a:pt x="25" y="55"/>
                  </a:lnTo>
                  <a:lnTo>
                    <a:pt x="25" y="56"/>
                  </a:lnTo>
                  <a:lnTo>
                    <a:pt x="23" y="56"/>
                  </a:lnTo>
                  <a:lnTo>
                    <a:pt x="23" y="56"/>
                  </a:lnTo>
                  <a:lnTo>
                    <a:pt x="23" y="58"/>
                  </a:lnTo>
                  <a:lnTo>
                    <a:pt x="25" y="60"/>
                  </a:lnTo>
                  <a:lnTo>
                    <a:pt x="26" y="60"/>
                  </a:lnTo>
                  <a:lnTo>
                    <a:pt x="26" y="60"/>
                  </a:lnTo>
                  <a:lnTo>
                    <a:pt x="28" y="61"/>
                  </a:lnTo>
                  <a:lnTo>
                    <a:pt x="28" y="61"/>
                  </a:lnTo>
                  <a:lnTo>
                    <a:pt x="28" y="63"/>
                  </a:lnTo>
                  <a:lnTo>
                    <a:pt x="28" y="64"/>
                  </a:lnTo>
                  <a:lnTo>
                    <a:pt x="28" y="66"/>
                  </a:lnTo>
                  <a:lnTo>
                    <a:pt x="28" y="66"/>
                  </a:lnTo>
                  <a:lnTo>
                    <a:pt x="26" y="66"/>
                  </a:lnTo>
                  <a:lnTo>
                    <a:pt x="28" y="67"/>
                  </a:lnTo>
                  <a:lnTo>
                    <a:pt x="28" y="67"/>
                  </a:lnTo>
                  <a:lnTo>
                    <a:pt x="28" y="69"/>
                  </a:lnTo>
                  <a:lnTo>
                    <a:pt x="28" y="69"/>
                  </a:lnTo>
                  <a:lnTo>
                    <a:pt x="30" y="69"/>
                  </a:lnTo>
                  <a:lnTo>
                    <a:pt x="30" y="71"/>
                  </a:lnTo>
                  <a:lnTo>
                    <a:pt x="30" y="71"/>
                  </a:lnTo>
                  <a:lnTo>
                    <a:pt x="30" y="71"/>
                  </a:lnTo>
                  <a:lnTo>
                    <a:pt x="31" y="71"/>
                  </a:lnTo>
                  <a:lnTo>
                    <a:pt x="31" y="69"/>
                  </a:lnTo>
                  <a:lnTo>
                    <a:pt x="31" y="69"/>
                  </a:lnTo>
                  <a:lnTo>
                    <a:pt x="31" y="69"/>
                  </a:lnTo>
                  <a:lnTo>
                    <a:pt x="31" y="69"/>
                  </a:lnTo>
                  <a:lnTo>
                    <a:pt x="31" y="67"/>
                  </a:lnTo>
                  <a:lnTo>
                    <a:pt x="31" y="67"/>
                  </a:lnTo>
                  <a:lnTo>
                    <a:pt x="31" y="67"/>
                  </a:lnTo>
                  <a:lnTo>
                    <a:pt x="31" y="67"/>
                  </a:lnTo>
                  <a:lnTo>
                    <a:pt x="33" y="67"/>
                  </a:lnTo>
                  <a:lnTo>
                    <a:pt x="33" y="67"/>
                  </a:lnTo>
                  <a:lnTo>
                    <a:pt x="33" y="67"/>
                  </a:lnTo>
                  <a:lnTo>
                    <a:pt x="33" y="67"/>
                  </a:lnTo>
                  <a:lnTo>
                    <a:pt x="33" y="69"/>
                  </a:lnTo>
                  <a:lnTo>
                    <a:pt x="33" y="69"/>
                  </a:lnTo>
                  <a:lnTo>
                    <a:pt x="34" y="69"/>
                  </a:lnTo>
                  <a:lnTo>
                    <a:pt x="34" y="69"/>
                  </a:lnTo>
                  <a:lnTo>
                    <a:pt x="36" y="71"/>
                  </a:lnTo>
                  <a:lnTo>
                    <a:pt x="36" y="72"/>
                  </a:lnTo>
                  <a:lnTo>
                    <a:pt x="37" y="72"/>
                  </a:lnTo>
                  <a:lnTo>
                    <a:pt x="37" y="72"/>
                  </a:lnTo>
                  <a:lnTo>
                    <a:pt x="37" y="72"/>
                  </a:lnTo>
                  <a:lnTo>
                    <a:pt x="37" y="72"/>
                  </a:lnTo>
                  <a:lnTo>
                    <a:pt x="37" y="71"/>
                  </a:lnTo>
                  <a:lnTo>
                    <a:pt x="36" y="67"/>
                  </a:lnTo>
                  <a:lnTo>
                    <a:pt x="36" y="67"/>
                  </a:lnTo>
                  <a:lnTo>
                    <a:pt x="36" y="64"/>
                  </a:lnTo>
                  <a:lnTo>
                    <a:pt x="34" y="63"/>
                  </a:lnTo>
                  <a:lnTo>
                    <a:pt x="34" y="63"/>
                  </a:lnTo>
                  <a:lnTo>
                    <a:pt x="33" y="63"/>
                  </a:lnTo>
                  <a:lnTo>
                    <a:pt x="31" y="63"/>
                  </a:lnTo>
                  <a:lnTo>
                    <a:pt x="31" y="61"/>
                  </a:lnTo>
                  <a:lnTo>
                    <a:pt x="31" y="60"/>
                  </a:lnTo>
                  <a:lnTo>
                    <a:pt x="33" y="60"/>
                  </a:lnTo>
                  <a:lnTo>
                    <a:pt x="34" y="61"/>
                  </a:lnTo>
                  <a:lnTo>
                    <a:pt x="37" y="64"/>
                  </a:lnTo>
                  <a:lnTo>
                    <a:pt x="39" y="67"/>
                  </a:lnTo>
                  <a:lnTo>
                    <a:pt x="41" y="69"/>
                  </a:lnTo>
                  <a:lnTo>
                    <a:pt x="44" y="74"/>
                  </a:lnTo>
                  <a:lnTo>
                    <a:pt x="45" y="77"/>
                  </a:lnTo>
                  <a:lnTo>
                    <a:pt x="47" y="79"/>
                  </a:lnTo>
                  <a:lnTo>
                    <a:pt x="47" y="80"/>
                  </a:lnTo>
                  <a:lnTo>
                    <a:pt x="45" y="82"/>
                  </a:lnTo>
                  <a:lnTo>
                    <a:pt x="45" y="85"/>
                  </a:lnTo>
                  <a:lnTo>
                    <a:pt x="45" y="88"/>
                  </a:lnTo>
                  <a:lnTo>
                    <a:pt x="45" y="91"/>
                  </a:lnTo>
                  <a:lnTo>
                    <a:pt x="45" y="96"/>
                  </a:lnTo>
                  <a:lnTo>
                    <a:pt x="45" y="97"/>
                  </a:lnTo>
                  <a:lnTo>
                    <a:pt x="44" y="97"/>
                  </a:lnTo>
                  <a:lnTo>
                    <a:pt x="42" y="97"/>
                  </a:lnTo>
                  <a:lnTo>
                    <a:pt x="39" y="99"/>
                  </a:lnTo>
                  <a:lnTo>
                    <a:pt x="39" y="99"/>
                  </a:lnTo>
                  <a:lnTo>
                    <a:pt x="37" y="99"/>
                  </a:lnTo>
                  <a:lnTo>
                    <a:pt x="37" y="102"/>
                  </a:lnTo>
                  <a:lnTo>
                    <a:pt x="36" y="104"/>
                  </a:lnTo>
                  <a:lnTo>
                    <a:pt x="36" y="104"/>
                  </a:lnTo>
                  <a:lnTo>
                    <a:pt x="36" y="104"/>
                  </a:lnTo>
                  <a:lnTo>
                    <a:pt x="37" y="105"/>
                  </a:lnTo>
                  <a:lnTo>
                    <a:pt x="37" y="108"/>
                  </a:lnTo>
                  <a:lnTo>
                    <a:pt x="37" y="112"/>
                  </a:lnTo>
                  <a:lnTo>
                    <a:pt x="37" y="112"/>
                  </a:lnTo>
                  <a:lnTo>
                    <a:pt x="37" y="113"/>
                  </a:lnTo>
                  <a:lnTo>
                    <a:pt x="36" y="113"/>
                  </a:lnTo>
                  <a:lnTo>
                    <a:pt x="36" y="112"/>
                  </a:lnTo>
                  <a:lnTo>
                    <a:pt x="34" y="112"/>
                  </a:lnTo>
                  <a:lnTo>
                    <a:pt x="34" y="112"/>
                  </a:lnTo>
                  <a:lnTo>
                    <a:pt x="36" y="110"/>
                  </a:lnTo>
                  <a:lnTo>
                    <a:pt x="36" y="108"/>
                  </a:lnTo>
                  <a:lnTo>
                    <a:pt x="34" y="108"/>
                  </a:lnTo>
                  <a:lnTo>
                    <a:pt x="34" y="108"/>
                  </a:lnTo>
                  <a:lnTo>
                    <a:pt x="33" y="107"/>
                  </a:lnTo>
                  <a:lnTo>
                    <a:pt x="30" y="104"/>
                  </a:lnTo>
                  <a:lnTo>
                    <a:pt x="28" y="102"/>
                  </a:lnTo>
                  <a:lnTo>
                    <a:pt x="26" y="101"/>
                  </a:lnTo>
                  <a:lnTo>
                    <a:pt x="26" y="101"/>
                  </a:lnTo>
                  <a:lnTo>
                    <a:pt x="25" y="99"/>
                  </a:lnTo>
                  <a:lnTo>
                    <a:pt x="25" y="99"/>
                  </a:lnTo>
                  <a:lnTo>
                    <a:pt x="25" y="97"/>
                  </a:lnTo>
                  <a:lnTo>
                    <a:pt x="25" y="97"/>
                  </a:lnTo>
                  <a:lnTo>
                    <a:pt x="25" y="96"/>
                  </a:lnTo>
                  <a:lnTo>
                    <a:pt x="23" y="94"/>
                  </a:lnTo>
                  <a:lnTo>
                    <a:pt x="23" y="94"/>
                  </a:lnTo>
                  <a:lnTo>
                    <a:pt x="23" y="93"/>
                  </a:lnTo>
                  <a:lnTo>
                    <a:pt x="23" y="93"/>
                  </a:lnTo>
                  <a:lnTo>
                    <a:pt x="25" y="91"/>
                  </a:lnTo>
                  <a:lnTo>
                    <a:pt x="25" y="90"/>
                  </a:lnTo>
                  <a:lnTo>
                    <a:pt x="25" y="88"/>
                  </a:lnTo>
                  <a:lnTo>
                    <a:pt x="26" y="85"/>
                  </a:lnTo>
                  <a:lnTo>
                    <a:pt x="28" y="83"/>
                  </a:lnTo>
                  <a:lnTo>
                    <a:pt x="28" y="82"/>
                  </a:lnTo>
                  <a:lnTo>
                    <a:pt x="28" y="80"/>
                  </a:lnTo>
                  <a:lnTo>
                    <a:pt x="26" y="77"/>
                  </a:lnTo>
                  <a:lnTo>
                    <a:pt x="26" y="75"/>
                  </a:lnTo>
                  <a:lnTo>
                    <a:pt x="25" y="72"/>
                  </a:lnTo>
                  <a:lnTo>
                    <a:pt x="25" y="72"/>
                  </a:lnTo>
                  <a:lnTo>
                    <a:pt x="22" y="72"/>
                  </a:lnTo>
                  <a:lnTo>
                    <a:pt x="20" y="74"/>
                  </a:lnTo>
                  <a:lnTo>
                    <a:pt x="20" y="74"/>
                  </a:lnTo>
                  <a:lnTo>
                    <a:pt x="18" y="74"/>
                  </a:lnTo>
                  <a:lnTo>
                    <a:pt x="15" y="74"/>
                  </a:lnTo>
                  <a:lnTo>
                    <a:pt x="15" y="74"/>
                  </a:lnTo>
                  <a:lnTo>
                    <a:pt x="14" y="75"/>
                  </a:lnTo>
                  <a:lnTo>
                    <a:pt x="14" y="75"/>
                  </a:lnTo>
                  <a:lnTo>
                    <a:pt x="12" y="72"/>
                  </a:lnTo>
                  <a:lnTo>
                    <a:pt x="11" y="71"/>
                  </a:lnTo>
                  <a:lnTo>
                    <a:pt x="9" y="67"/>
                  </a:lnTo>
                  <a:lnTo>
                    <a:pt x="7" y="67"/>
                  </a:lnTo>
                  <a:lnTo>
                    <a:pt x="7" y="66"/>
                  </a:lnTo>
                  <a:lnTo>
                    <a:pt x="6" y="66"/>
                  </a:lnTo>
                  <a:lnTo>
                    <a:pt x="6" y="66"/>
                  </a:lnTo>
                  <a:lnTo>
                    <a:pt x="4" y="67"/>
                  </a:lnTo>
                  <a:lnTo>
                    <a:pt x="4" y="67"/>
                  </a:lnTo>
                  <a:lnTo>
                    <a:pt x="4" y="66"/>
                  </a:lnTo>
                  <a:lnTo>
                    <a:pt x="4" y="66"/>
                  </a:lnTo>
                  <a:lnTo>
                    <a:pt x="4" y="64"/>
                  </a:lnTo>
                  <a:lnTo>
                    <a:pt x="3" y="64"/>
                  </a:lnTo>
                  <a:lnTo>
                    <a:pt x="3" y="63"/>
                  </a:lnTo>
                  <a:lnTo>
                    <a:pt x="1" y="63"/>
                  </a:lnTo>
                  <a:lnTo>
                    <a:pt x="1" y="63"/>
                  </a:lnTo>
                  <a:lnTo>
                    <a:pt x="3" y="63"/>
                  </a:lnTo>
                  <a:lnTo>
                    <a:pt x="1" y="61"/>
                  </a:lnTo>
                  <a:lnTo>
                    <a:pt x="1" y="61"/>
                  </a:lnTo>
                  <a:lnTo>
                    <a:pt x="0" y="61"/>
                  </a:lnTo>
                  <a:lnTo>
                    <a:pt x="0" y="61"/>
                  </a:lnTo>
                  <a:lnTo>
                    <a:pt x="1" y="60"/>
                  </a:lnTo>
                  <a:lnTo>
                    <a:pt x="3" y="60"/>
                  </a:lnTo>
                  <a:lnTo>
                    <a:pt x="3" y="58"/>
                  </a:lnTo>
                  <a:lnTo>
                    <a:pt x="3" y="56"/>
                  </a:lnTo>
                  <a:lnTo>
                    <a:pt x="4" y="55"/>
                  </a:lnTo>
                  <a:lnTo>
                    <a:pt x="4" y="55"/>
                  </a:lnTo>
                  <a:lnTo>
                    <a:pt x="4" y="55"/>
                  </a:lnTo>
                  <a:lnTo>
                    <a:pt x="4" y="53"/>
                  </a:lnTo>
                  <a:lnTo>
                    <a:pt x="4" y="52"/>
                  </a:lnTo>
                  <a:lnTo>
                    <a:pt x="4" y="50"/>
                  </a:lnTo>
                  <a:lnTo>
                    <a:pt x="4" y="50"/>
                  </a:lnTo>
                  <a:lnTo>
                    <a:pt x="4" y="49"/>
                  </a:lnTo>
                  <a:lnTo>
                    <a:pt x="4" y="47"/>
                  </a:lnTo>
                  <a:lnTo>
                    <a:pt x="6" y="47"/>
                  </a:lnTo>
                  <a:lnTo>
                    <a:pt x="9" y="45"/>
                  </a:lnTo>
                  <a:lnTo>
                    <a:pt x="11" y="44"/>
                  </a:lnTo>
                  <a:lnTo>
                    <a:pt x="11" y="44"/>
                  </a:lnTo>
                  <a:lnTo>
                    <a:pt x="12" y="44"/>
                  </a:lnTo>
                  <a:lnTo>
                    <a:pt x="12" y="42"/>
                  </a:lnTo>
                  <a:lnTo>
                    <a:pt x="12" y="42"/>
                  </a:lnTo>
                  <a:lnTo>
                    <a:pt x="11" y="42"/>
                  </a:lnTo>
                  <a:lnTo>
                    <a:pt x="9" y="42"/>
                  </a:lnTo>
                  <a:lnTo>
                    <a:pt x="9" y="39"/>
                  </a:lnTo>
                  <a:lnTo>
                    <a:pt x="9" y="36"/>
                  </a:lnTo>
                  <a:lnTo>
                    <a:pt x="9" y="34"/>
                  </a:lnTo>
                  <a:lnTo>
                    <a:pt x="9" y="33"/>
                  </a:lnTo>
                  <a:lnTo>
                    <a:pt x="9" y="31"/>
                  </a:lnTo>
                  <a:lnTo>
                    <a:pt x="9" y="31"/>
                  </a:lnTo>
                  <a:lnTo>
                    <a:pt x="7" y="31"/>
                  </a:lnTo>
                  <a:lnTo>
                    <a:pt x="7" y="28"/>
                  </a:lnTo>
                  <a:lnTo>
                    <a:pt x="9" y="28"/>
                  </a:lnTo>
                  <a:lnTo>
                    <a:pt x="9" y="27"/>
                  </a:lnTo>
                  <a:lnTo>
                    <a:pt x="11" y="25"/>
                  </a:lnTo>
                  <a:lnTo>
                    <a:pt x="9" y="23"/>
                  </a:lnTo>
                  <a:lnTo>
                    <a:pt x="9" y="22"/>
                  </a:lnTo>
                  <a:lnTo>
                    <a:pt x="9" y="22"/>
                  </a:lnTo>
                  <a:lnTo>
                    <a:pt x="9" y="22"/>
                  </a:lnTo>
                  <a:lnTo>
                    <a:pt x="9" y="20"/>
                  </a:lnTo>
                  <a:lnTo>
                    <a:pt x="9" y="20"/>
                  </a:lnTo>
                  <a:lnTo>
                    <a:pt x="11" y="20"/>
                  </a:lnTo>
                  <a:lnTo>
                    <a:pt x="12" y="20"/>
                  </a:lnTo>
                  <a:lnTo>
                    <a:pt x="14" y="17"/>
                  </a:lnTo>
                  <a:lnTo>
                    <a:pt x="14" y="17"/>
                  </a:lnTo>
                  <a:lnTo>
                    <a:pt x="14" y="15"/>
                  </a:lnTo>
                  <a:lnTo>
                    <a:pt x="12" y="14"/>
                  </a:lnTo>
                  <a:lnTo>
                    <a:pt x="12" y="14"/>
                  </a:lnTo>
                  <a:lnTo>
                    <a:pt x="12" y="12"/>
                  </a:lnTo>
                  <a:lnTo>
                    <a:pt x="12" y="11"/>
                  </a:lnTo>
                  <a:lnTo>
                    <a:pt x="11" y="11"/>
                  </a:lnTo>
                  <a:lnTo>
                    <a:pt x="9" y="9"/>
                  </a:lnTo>
                  <a:lnTo>
                    <a:pt x="9" y="8"/>
                  </a:lnTo>
                  <a:lnTo>
                    <a:pt x="11" y="6"/>
                  </a:lnTo>
                  <a:lnTo>
                    <a:pt x="9" y="6"/>
                  </a:lnTo>
                  <a:lnTo>
                    <a:pt x="9" y="4"/>
                  </a:lnTo>
                  <a:lnTo>
                    <a:pt x="7" y="4"/>
                  </a:lnTo>
                  <a:lnTo>
                    <a:pt x="7" y="3"/>
                  </a:lnTo>
                  <a:lnTo>
                    <a:pt x="7" y="3"/>
                  </a:lnTo>
                  <a:lnTo>
                    <a:pt x="6" y="3"/>
                  </a:lnTo>
                  <a:lnTo>
                    <a:pt x="6" y="3"/>
                  </a:lnTo>
                  <a:lnTo>
                    <a:pt x="6" y="3"/>
                  </a:lnTo>
                  <a:lnTo>
                    <a:pt x="4" y="3"/>
                  </a:lnTo>
                  <a:lnTo>
                    <a:pt x="4" y="3"/>
                  </a:lnTo>
                  <a:lnTo>
                    <a:pt x="4" y="1"/>
                  </a:lnTo>
                  <a:lnTo>
                    <a:pt x="4" y="1"/>
                  </a:lnTo>
                  <a:lnTo>
                    <a:pt x="4" y="0"/>
                  </a:lnTo>
                  <a:lnTo>
                    <a:pt x="4" y="0"/>
                  </a:lnTo>
                  <a:lnTo>
                    <a:pt x="4" y="0"/>
                  </a:lnTo>
                  <a:lnTo>
                    <a:pt x="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31" name="Freeform 199"/>
            <p:cNvSpPr>
              <a:spLocks noEditPoints="1"/>
            </p:cNvSpPr>
            <p:nvPr/>
          </p:nvSpPr>
          <p:spPr bwMode="auto">
            <a:xfrm>
              <a:off x="7833117" y="4297020"/>
              <a:ext cx="3898" cy="31188"/>
            </a:xfrm>
            <a:custGeom>
              <a:avLst/>
              <a:gdLst>
                <a:gd name="T0" fmla="*/ 0 w 2"/>
                <a:gd name="T1" fmla="*/ 14 h 16"/>
                <a:gd name="T2" fmla="*/ 0 w 2"/>
                <a:gd name="T3" fmla="*/ 14 h 16"/>
                <a:gd name="T4" fmla="*/ 0 w 2"/>
                <a:gd name="T5" fmla="*/ 14 h 16"/>
                <a:gd name="T6" fmla="*/ 0 w 2"/>
                <a:gd name="T7" fmla="*/ 16 h 16"/>
                <a:gd name="T8" fmla="*/ 0 w 2"/>
                <a:gd name="T9" fmla="*/ 16 h 16"/>
                <a:gd name="T10" fmla="*/ 0 w 2"/>
                <a:gd name="T11" fmla="*/ 14 h 16"/>
                <a:gd name="T12" fmla="*/ 0 w 2"/>
                <a:gd name="T13" fmla="*/ 14 h 16"/>
                <a:gd name="T14" fmla="*/ 0 w 2"/>
                <a:gd name="T15" fmla="*/ 14 h 16"/>
                <a:gd name="T16" fmla="*/ 0 w 2"/>
                <a:gd name="T17" fmla="*/ 14 h 16"/>
                <a:gd name="T18" fmla="*/ 2 w 2"/>
                <a:gd name="T19" fmla="*/ 0 h 16"/>
                <a:gd name="T20" fmla="*/ 2 w 2"/>
                <a:gd name="T21" fmla="*/ 0 h 16"/>
                <a:gd name="T22" fmla="*/ 2 w 2"/>
                <a:gd name="T23" fmla="*/ 1 h 16"/>
                <a:gd name="T24" fmla="*/ 2 w 2"/>
                <a:gd name="T25" fmla="*/ 1 h 16"/>
                <a:gd name="T26" fmla="*/ 2 w 2"/>
                <a:gd name="T27" fmla="*/ 1 h 16"/>
                <a:gd name="T28" fmla="*/ 2 w 2"/>
                <a:gd name="T29" fmla="*/ 1 h 16"/>
                <a:gd name="T30" fmla="*/ 2 w 2"/>
                <a:gd name="T31" fmla="*/ 1 h 16"/>
                <a:gd name="T32" fmla="*/ 0 w 2"/>
                <a:gd name="T33" fmla="*/ 1 h 16"/>
                <a:gd name="T34" fmla="*/ 0 w 2"/>
                <a:gd name="T35" fmla="*/ 1 h 16"/>
                <a:gd name="T36" fmla="*/ 0 w 2"/>
                <a:gd name="T37" fmla="*/ 1 h 16"/>
                <a:gd name="T38" fmla="*/ 2 w 2"/>
                <a:gd name="T39" fmla="*/ 1 h 16"/>
                <a:gd name="T40" fmla="*/ 2 w 2"/>
                <a:gd name="T41" fmla="*/ 0 h 16"/>
                <a:gd name="T42" fmla="*/ 2 w 2"/>
                <a:gd name="T4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 h="16">
                  <a:moveTo>
                    <a:pt x="0" y="14"/>
                  </a:moveTo>
                  <a:lnTo>
                    <a:pt x="0" y="14"/>
                  </a:lnTo>
                  <a:lnTo>
                    <a:pt x="0" y="14"/>
                  </a:lnTo>
                  <a:lnTo>
                    <a:pt x="0" y="16"/>
                  </a:lnTo>
                  <a:lnTo>
                    <a:pt x="0" y="16"/>
                  </a:lnTo>
                  <a:lnTo>
                    <a:pt x="0" y="14"/>
                  </a:lnTo>
                  <a:lnTo>
                    <a:pt x="0" y="14"/>
                  </a:lnTo>
                  <a:lnTo>
                    <a:pt x="0" y="14"/>
                  </a:lnTo>
                  <a:lnTo>
                    <a:pt x="0" y="14"/>
                  </a:lnTo>
                  <a:close/>
                  <a:moveTo>
                    <a:pt x="2" y="0"/>
                  </a:moveTo>
                  <a:lnTo>
                    <a:pt x="2" y="0"/>
                  </a:lnTo>
                  <a:lnTo>
                    <a:pt x="2" y="1"/>
                  </a:lnTo>
                  <a:lnTo>
                    <a:pt x="2" y="1"/>
                  </a:lnTo>
                  <a:lnTo>
                    <a:pt x="2" y="1"/>
                  </a:lnTo>
                  <a:lnTo>
                    <a:pt x="2" y="1"/>
                  </a:lnTo>
                  <a:lnTo>
                    <a:pt x="2" y="1"/>
                  </a:lnTo>
                  <a:lnTo>
                    <a:pt x="0" y="1"/>
                  </a:lnTo>
                  <a:lnTo>
                    <a:pt x="0" y="1"/>
                  </a:lnTo>
                  <a:lnTo>
                    <a:pt x="0" y="1"/>
                  </a:lnTo>
                  <a:lnTo>
                    <a:pt x="2" y="1"/>
                  </a:lnTo>
                  <a:lnTo>
                    <a:pt x="2" y="0"/>
                  </a:lnTo>
                  <a:lnTo>
                    <a:pt x="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32" name="Freeform 200"/>
            <p:cNvSpPr>
              <a:spLocks/>
            </p:cNvSpPr>
            <p:nvPr/>
          </p:nvSpPr>
          <p:spPr bwMode="auto">
            <a:xfrm>
              <a:off x="7378949" y="4985096"/>
              <a:ext cx="15594" cy="15594"/>
            </a:xfrm>
            <a:custGeom>
              <a:avLst/>
              <a:gdLst>
                <a:gd name="T0" fmla="*/ 5 w 8"/>
                <a:gd name="T1" fmla="*/ 0 h 8"/>
                <a:gd name="T2" fmla="*/ 6 w 8"/>
                <a:gd name="T3" fmla="*/ 1 h 8"/>
                <a:gd name="T4" fmla="*/ 8 w 8"/>
                <a:gd name="T5" fmla="*/ 3 h 8"/>
                <a:gd name="T6" fmla="*/ 8 w 8"/>
                <a:gd name="T7" fmla="*/ 4 h 8"/>
                <a:gd name="T8" fmla="*/ 6 w 8"/>
                <a:gd name="T9" fmla="*/ 4 h 8"/>
                <a:gd name="T10" fmla="*/ 6 w 8"/>
                <a:gd name="T11" fmla="*/ 6 h 8"/>
                <a:gd name="T12" fmla="*/ 5 w 8"/>
                <a:gd name="T13" fmla="*/ 6 h 8"/>
                <a:gd name="T14" fmla="*/ 3 w 8"/>
                <a:gd name="T15" fmla="*/ 8 h 8"/>
                <a:gd name="T16" fmla="*/ 1 w 8"/>
                <a:gd name="T17" fmla="*/ 6 h 8"/>
                <a:gd name="T18" fmla="*/ 0 w 8"/>
                <a:gd name="T19" fmla="*/ 6 h 8"/>
                <a:gd name="T20" fmla="*/ 0 w 8"/>
                <a:gd name="T21" fmla="*/ 6 h 8"/>
                <a:gd name="T22" fmla="*/ 1 w 8"/>
                <a:gd name="T23" fmla="*/ 6 h 8"/>
                <a:gd name="T24" fmla="*/ 1 w 8"/>
                <a:gd name="T25" fmla="*/ 4 h 8"/>
                <a:gd name="T26" fmla="*/ 1 w 8"/>
                <a:gd name="T27" fmla="*/ 3 h 8"/>
                <a:gd name="T28" fmla="*/ 1 w 8"/>
                <a:gd name="T29" fmla="*/ 1 h 8"/>
                <a:gd name="T30" fmla="*/ 3 w 8"/>
                <a:gd name="T31" fmla="*/ 1 h 8"/>
                <a:gd name="T32" fmla="*/ 3 w 8"/>
                <a:gd name="T33" fmla="*/ 0 h 8"/>
                <a:gd name="T34" fmla="*/ 5 w 8"/>
                <a:gd name="T35" fmla="*/ 0 h 8"/>
                <a:gd name="T36" fmla="*/ 5 w 8"/>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8">
                  <a:moveTo>
                    <a:pt x="5" y="0"/>
                  </a:moveTo>
                  <a:lnTo>
                    <a:pt x="6" y="1"/>
                  </a:lnTo>
                  <a:lnTo>
                    <a:pt x="8" y="3"/>
                  </a:lnTo>
                  <a:lnTo>
                    <a:pt x="8" y="4"/>
                  </a:lnTo>
                  <a:lnTo>
                    <a:pt x="6" y="4"/>
                  </a:lnTo>
                  <a:lnTo>
                    <a:pt x="6" y="6"/>
                  </a:lnTo>
                  <a:lnTo>
                    <a:pt x="5" y="6"/>
                  </a:lnTo>
                  <a:lnTo>
                    <a:pt x="3" y="8"/>
                  </a:lnTo>
                  <a:lnTo>
                    <a:pt x="1" y="6"/>
                  </a:lnTo>
                  <a:lnTo>
                    <a:pt x="0" y="6"/>
                  </a:lnTo>
                  <a:lnTo>
                    <a:pt x="0" y="6"/>
                  </a:lnTo>
                  <a:lnTo>
                    <a:pt x="1" y="6"/>
                  </a:lnTo>
                  <a:lnTo>
                    <a:pt x="1" y="4"/>
                  </a:lnTo>
                  <a:lnTo>
                    <a:pt x="1" y="3"/>
                  </a:lnTo>
                  <a:lnTo>
                    <a:pt x="1" y="1"/>
                  </a:lnTo>
                  <a:lnTo>
                    <a:pt x="3" y="1"/>
                  </a:lnTo>
                  <a:lnTo>
                    <a:pt x="3" y="0"/>
                  </a:lnTo>
                  <a:lnTo>
                    <a:pt x="5" y="0"/>
                  </a:lnTo>
                  <a:lnTo>
                    <a:pt x="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33" name="Freeform 201"/>
            <p:cNvSpPr>
              <a:spLocks noEditPoints="1"/>
            </p:cNvSpPr>
            <p:nvPr/>
          </p:nvSpPr>
          <p:spPr bwMode="auto">
            <a:xfrm>
              <a:off x="6164584" y="3359445"/>
              <a:ext cx="9747" cy="9747"/>
            </a:xfrm>
            <a:custGeom>
              <a:avLst/>
              <a:gdLst>
                <a:gd name="T0" fmla="*/ 2 w 5"/>
                <a:gd name="T1" fmla="*/ 2 h 5"/>
                <a:gd name="T2" fmla="*/ 3 w 5"/>
                <a:gd name="T3" fmla="*/ 3 h 5"/>
                <a:gd name="T4" fmla="*/ 5 w 5"/>
                <a:gd name="T5" fmla="*/ 3 h 5"/>
                <a:gd name="T6" fmla="*/ 5 w 5"/>
                <a:gd name="T7" fmla="*/ 5 h 5"/>
                <a:gd name="T8" fmla="*/ 5 w 5"/>
                <a:gd name="T9" fmla="*/ 5 h 5"/>
                <a:gd name="T10" fmla="*/ 3 w 5"/>
                <a:gd name="T11" fmla="*/ 5 h 5"/>
                <a:gd name="T12" fmla="*/ 2 w 5"/>
                <a:gd name="T13" fmla="*/ 3 h 5"/>
                <a:gd name="T14" fmla="*/ 2 w 5"/>
                <a:gd name="T15" fmla="*/ 2 h 5"/>
                <a:gd name="T16" fmla="*/ 2 w 5"/>
                <a:gd name="T17" fmla="*/ 0 h 5"/>
                <a:gd name="T18" fmla="*/ 2 w 5"/>
                <a:gd name="T19" fmla="*/ 0 h 5"/>
                <a:gd name="T20" fmla="*/ 2 w 5"/>
                <a:gd name="T21" fmla="*/ 2 h 5"/>
                <a:gd name="T22" fmla="*/ 2 w 5"/>
                <a:gd name="T23" fmla="*/ 2 h 5"/>
                <a:gd name="T24" fmla="*/ 0 w 5"/>
                <a:gd name="T25" fmla="*/ 2 h 5"/>
                <a:gd name="T26" fmla="*/ 0 w 5"/>
                <a:gd name="T27" fmla="*/ 2 h 5"/>
                <a:gd name="T28" fmla="*/ 0 w 5"/>
                <a:gd name="T29" fmla="*/ 0 h 5"/>
                <a:gd name="T30" fmla="*/ 2 w 5"/>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5">
                  <a:moveTo>
                    <a:pt x="2" y="2"/>
                  </a:moveTo>
                  <a:lnTo>
                    <a:pt x="3" y="3"/>
                  </a:lnTo>
                  <a:lnTo>
                    <a:pt x="5" y="3"/>
                  </a:lnTo>
                  <a:lnTo>
                    <a:pt x="5" y="5"/>
                  </a:lnTo>
                  <a:lnTo>
                    <a:pt x="5" y="5"/>
                  </a:lnTo>
                  <a:lnTo>
                    <a:pt x="3" y="5"/>
                  </a:lnTo>
                  <a:lnTo>
                    <a:pt x="2" y="3"/>
                  </a:lnTo>
                  <a:lnTo>
                    <a:pt x="2" y="2"/>
                  </a:lnTo>
                  <a:close/>
                  <a:moveTo>
                    <a:pt x="2" y="0"/>
                  </a:moveTo>
                  <a:lnTo>
                    <a:pt x="2" y="0"/>
                  </a:lnTo>
                  <a:lnTo>
                    <a:pt x="2" y="2"/>
                  </a:lnTo>
                  <a:lnTo>
                    <a:pt x="2" y="2"/>
                  </a:lnTo>
                  <a:lnTo>
                    <a:pt x="0" y="2"/>
                  </a:lnTo>
                  <a:lnTo>
                    <a:pt x="0" y="2"/>
                  </a:lnTo>
                  <a:lnTo>
                    <a:pt x="0" y="0"/>
                  </a:lnTo>
                  <a:lnTo>
                    <a:pt x="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34" name="Freeform 202"/>
            <p:cNvSpPr>
              <a:spLocks/>
            </p:cNvSpPr>
            <p:nvPr/>
          </p:nvSpPr>
          <p:spPr bwMode="auto">
            <a:xfrm>
              <a:off x="4010695" y="3944211"/>
              <a:ext cx="1950" cy="1950"/>
            </a:xfrm>
            <a:custGeom>
              <a:avLst/>
              <a:gdLst>
                <a:gd name="T0" fmla="*/ 1 w 1"/>
                <a:gd name="T1" fmla="*/ 0 h 1"/>
                <a:gd name="T2" fmla="*/ 1 w 1"/>
                <a:gd name="T3" fmla="*/ 0 h 1"/>
                <a:gd name="T4" fmla="*/ 1 w 1"/>
                <a:gd name="T5" fmla="*/ 1 h 1"/>
                <a:gd name="T6" fmla="*/ 0 w 1"/>
                <a:gd name="T7" fmla="*/ 1 h 1"/>
                <a:gd name="T8" fmla="*/ 0 w 1"/>
                <a:gd name="T9" fmla="*/ 0 h 1"/>
                <a:gd name="T10" fmla="*/ 1 w 1"/>
                <a:gd name="T11" fmla="*/ 0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lnTo>
                    <a:pt x="1" y="0"/>
                  </a:lnTo>
                  <a:lnTo>
                    <a:pt x="1" y="1"/>
                  </a:lnTo>
                  <a:lnTo>
                    <a:pt x="0" y="1"/>
                  </a:lnTo>
                  <a:lnTo>
                    <a:pt x="0" y="0"/>
                  </a:lnTo>
                  <a:lnTo>
                    <a:pt x="1" y="0"/>
                  </a:lnTo>
                  <a:lnTo>
                    <a:pt x="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35" name="Freeform 203"/>
            <p:cNvSpPr>
              <a:spLocks noEditPoints="1"/>
            </p:cNvSpPr>
            <p:nvPr/>
          </p:nvSpPr>
          <p:spPr bwMode="auto">
            <a:xfrm>
              <a:off x="5283536" y="3632336"/>
              <a:ext cx="346961" cy="370352"/>
            </a:xfrm>
            <a:custGeom>
              <a:avLst/>
              <a:gdLst>
                <a:gd name="T0" fmla="*/ 9 w 178"/>
                <a:gd name="T1" fmla="*/ 116 h 190"/>
                <a:gd name="T2" fmla="*/ 124 w 178"/>
                <a:gd name="T3" fmla="*/ 2 h 190"/>
                <a:gd name="T4" fmla="*/ 138 w 178"/>
                <a:gd name="T5" fmla="*/ 12 h 190"/>
                <a:gd name="T6" fmla="*/ 151 w 178"/>
                <a:gd name="T7" fmla="*/ 19 h 190"/>
                <a:gd name="T8" fmla="*/ 165 w 178"/>
                <a:gd name="T9" fmla="*/ 27 h 190"/>
                <a:gd name="T10" fmla="*/ 171 w 178"/>
                <a:gd name="T11" fmla="*/ 37 h 190"/>
                <a:gd name="T12" fmla="*/ 152 w 178"/>
                <a:gd name="T13" fmla="*/ 43 h 190"/>
                <a:gd name="T14" fmla="*/ 154 w 178"/>
                <a:gd name="T15" fmla="*/ 62 h 190"/>
                <a:gd name="T16" fmla="*/ 156 w 178"/>
                <a:gd name="T17" fmla="*/ 81 h 190"/>
                <a:gd name="T18" fmla="*/ 159 w 178"/>
                <a:gd name="T19" fmla="*/ 100 h 190"/>
                <a:gd name="T20" fmla="*/ 160 w 178"/>
                <a:gd name="T21" fmla="*/ 119 h 190"/>
                <a:gd name="T22" fmla="*/ 162 w 178"/>
                <a:gd name="T23" fmla="*/ 138 h 190"/>
                <a:gd name="T24" fmla="*/ 165 w 178"/>
                <a:gd name="T25" fmla="*/ 155 h 190"/>
                <a:gd name="T26" fmla="*/ 168 w 178"/>
                <a:gd name="T27" fmla="*/ 171 h 190"/>
                <a:gd name="T28" fmla="*/ 111 w 178"/>
                <a:gd name="T29" fmla="*/ 179 h 190"/>
                <a:gd name="T30" fmla="*/ 110 w 178"/>
                <a:gd name="T31" fmla="*/ 179 h 190"/>
                <a:gd name="T32" fmla="*/ 100 w 178"/>
                <a:gd name="T33" fmla="*/ 180 h 190"/>
                <a:gd name="T34" fmla="*/ 94 w 178"/>
                <a:gd name="T35" fmla="*/ 179 h 190"/>
                <a:gd name="T36" fmla="*/ 88 w 178"/>
                <a:gd name="T37" fmla="*/ 183 h 190"/>
                <a:gd name="T38" fmla="*/ 80 w 178"/>
                <a:gd name="T39" fmla="*/ 175 h 190"/>
                <a:gd name="T40" fmla="*/ 75 w 178"/>
                <a:gd name="T41" fmla="*/ 182 h 190"/>
                <a:gd name="T42" fmla="*/ 72 w 178"/>
                <a:gd name="T43" fmla="*/ 190 h 190"/>
                <a:gd name="T44" fmla="*/ 67 w 178"/>
                <a:gd name="T45" fmla="*/ 186 h 190"/>
                <a:gd name="T46" fmla="*/ 61 w 178"/>
                <a:gd name="T47" fmla="*/ 182 h 190"/>
                <a:gd name="T48" fmla="*/ 59 w 178"/>
                <a:gd name="T49" fmla="*/ 179 h 190"/>
                <a:gd name="T50" fmla="*/ 58 w 178"/>
                <a:gd name="T51" fmla="*/ 177 h 190"/>
                <a:gd name="T52" fmla="*/ 53 w 178"/>
                <a:gd name="T53" fmla="*/ 171 h 190"/>
                <a:gd name="T54" fmla="*/ 52 w 178"/>
                <a:gd name="T55" fmla="*/ 169 h 190"/>
                <a:gd name="T56" fmla="*/ 48 w 178"/>
                <a:gd name="T57" fmla="*/ 167 h 190"/>
                <a:gd name="T58" fmla="*/ 45 w 178"/>
                <a:gd name="T59" fmla="*/ 166 h 190"/>
                <a:gd name="T60" fmla="*/ 31 w 178"/>
                <a:gd name="T61" fmla="*/ 161 h 190"/>
                <a:gd name="T62" fmla="*/ 28 w 178"/>
                <a:gd name="T63" fmla="*/ 161 h 190"/>
                <a:gd name="T64" fmla="*/ 23 w 178"/>
                <a:gd name="T65" fmla="*/ 163 h 190"/>
                <a:gd name="T66" fmla="*/ 14 w 178"/>
                <a:gd name="T67" fmla="*/ 163 h 190"/>
                <a:gd name="T68" fmla="*/ 9 w 178"/>
                <a:gd name="T69" fmla="*/ 167 h 190"/>
                <a:gd name="T70" fmla="*/ 7 w 178"/>
                <a:gd name="T71" fmla="*/ 166 h 190"/>
                <a:gd name="T72" fmla="*/ 14 w 178"/>
                <a:gd name="T73" fmla="*/ 149 h 190"/>
                <a:gd name="T74" fmla="*/ 12 w 178"/>
                <a:gd name="T75" fmla="*/ 127 h 190"/>
                <a:gd name="T76" fmla="*/ 11 w 178"/>
                <a:gd name="T77" fmla="*/ 120 h 190"/>
                <a:gd name="T78" fmla="*/ 12 w 178"/>
                <a:gd name="T79" fmla="*/ 109 h 190"/>
                <a:gd name="T80" fmla="*/ 7 w 178"/>
                <a:gd name="T81" fmla="*/ 101 h 190"/>
                <a:gd name="T82" fmla="*/ 3 w 178"/>
                <a:gd name="T83" fmla="*/ 95 h 190"/>
                <a:gd name="T84" fmla="*/ 0 w 178"/>
                <a:gd name="T85" fmla="*/ 98 h 190"/>
                <a:gd name="T86" fmla="*/ 11 w 178"/>
                <a:gd name="T87" fmla="*/ 92 h 190"/>
                <a:gd name="T88" fmla="*/ 26 w 178"/>
                <a:gd name="T89" fmla="*/ 92 h 190"/>
                <a:gd name="T90" fmla="*/ 47 w 178"/>
                <a:gd name="T91" fmla="*/ 92 h 190"/>
                <a:gd name="T92" fmla="*/ 58 w 178"/>
                <a:gd name="T93" fmla="*/ 87 h 190"/>
                <a:gd name="T94" fmla="*/ 58 w 178"/>
                <a:gd name="T95" fmla="*/ 78 h 190"/>
                <a:gd name="T96" fmla="*/ 56 w 178"/>
                <a:gd name="T97" fmla="*/ 70 h 190"/>
                <a:gd name="T98" fmla="*/ 63 w 178"/>
                <a:gd name="T99" fmla="*/ 64 h 190"/>
                <a:gd name="T100" fmla="*/ 72 w 178"/>
                <a:gd name="T101" fmla="*/ 60 h 190"/>
                <a:gd name="T102" fmla="*/ 121 w 178"/>
                <a:gd name="T103" fmla="*/ 19 h 190"/>
                <a:gd name="T104" fmla="*/ 121 w 178"/>
                <a:gd name="T105" fmla="*/ 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8" h="190">
                  <a:moveTo>
                    <a:pt x="11" y="114"/>
                  </a:moveTo>
                  <a:lnTo>
                    <a:pt x="11" y="116"/>
                  </a:lnTo>
                  <a:lnTo>
                    <a:pt x="9" y="117"/>
                  </a:lnTo>
                  <a:lnTo>
                    <a:pt x="9" y="117"/>
                  </a:lnTo>
                  <a:lnTo>
                    <a:pt x="9" y="116"/>
                  </a:lnTo>
                  <a:lnTo>
                    <a:pt x="9" y="114"/>
                  </a:lnTo>
                  <a:lnTo>
                    <a:pt x="11" y="114"/>
                  </a:lnTo>
                  <a:lnTo>
                    <a:pt x="11" y="114"/>
                  </a:lnTo>
                  <a:close/>
                  <a:moveTo>
                    <a:pt x="121" y="0"/>
                  </a:moveTo>
                  <a:lnTo>
                    <a:pt x="124" y="2"/>
                  </a:lnTo>
                  <a:lnTo>
                    <a:pt x="127" y="4"/>
                  </a:lnTo>
                  <a:lnTo>
                    <a:pt x="129" y="5"/>
                  </a:lnTo>
                  <a:lnTo>
                    <a:pt x="132" y="8"/>
                  </a:lnTo>
                  <a:lnTo>
                    <a:pt x="135" y="10"/>
                  </a:lnTo>
                  <a:lnTo>
                    <a:pt x="138" y="12"/>
                  </a:lnTo>
                  <a:lnTo>
                    <a:pt x="140" y="13"/>
                  </a:lnTo>
                  <a:lnTo>
                    <a:pt x="143" y="15"/>
                  </a:lnTo>
                  <a:lnTo>
                    <a:pt x="146" y="16"/>
                  </a:lnTo>
                  <a:lnTo>
                    <a:pt x="148" y="18"/>
                  </a:lnTo>
                  <a:lnTo>
                    <a:pt x="151" y="19"/>
                  </a:lnTo>
                  <a:lnTo>
                    <a:pt x="154" y="21"/>
                  </a:lnTo>
                  <a:lnTo>
                    <a:pt x="157" y="23"/>
                  </a:lnTo>
                  <a:lnTo>
                    <a:pt x="159" y="24"/>
                  </a:lnTo>
                  <a:lnTo>
                    <a:pt x="162" y="26"/>
                  </a:lnTo>
                  <a:lnTo>
                    <a:pt x="165" y="27"/>
                  </a:lnTo>
                  <a:lnTo>
                    <a:pt x="167" y="29"/>
                  </a:lnTo>
                  <a:lnTo>
                    <a:pt x="170" y="32"/>
                  </a:lnTo>
                  <a:lnTo>
                    <a:pt x="175" y="34"/>
                  </a:lnTo>
                  <a:lnTo>
                    <a:pt x="178" y="37"/>
                  </a:lnTo>
                  <a:lnTo>
                    <a:pt x="171" y="37"/>
                  </a:lnTo>
                  <a:lnTo>
                    <a:pt x="165" y="37"/>
                  </a:lnTo>
                  <a:lnTo>
                    <a:pt x="156" y="37"/>
                  </a:lnTo>
                  <a:lnTo>
                    <a:pt x="151" y="37"/>
                  </a:lnTo>
                  <a:lnTo>
                    <a:pt x="152" y="40"/>
                  </a:lnTo>
                  <a:lnTo>
                    <a:pt x="152" y="43"/>
                  </a:lnTo>
                  <a:lnTo>
                    <a:pt x="152" y="48"/>
                  </a:lnTo>
                  <a:lnTo>
                    <a:pt x="152" y="51"/>
                  </a:lnTo>
                  <a:lnTo>
                    <a:pt x="154" y="54"/>
                  </a:lnTo>
                  <a:lnTo>
                    <a:pt x="154" y="59"/>
                  </a:lnTo>
                  <a:lnTo>
                    <a:pt x="154" y="62"/>
                  </a:lnTo>
                  <a:lnTo>
                    <a:pt x="154" y="67"/>
                  </a:lnTo>
                  <a:lnTo>
                    <a:pt x="156" y="70"/>
                  </a:lnTo>
                  <a:lnTo>
                    <a:pt x="156" y="73"/>
                  </a:lnTo>
                  <a:lnTo>
                    <a:pt x="156" y="78"/>
                  </a:lnTo>
                  <a:lnTo>
                    <a:pt x="156" y="81"/>
                  </a:lnTo>
                  <a:lnTo>
                    <a:pt x="157" y="84"/>
                  </a:lnTo>
                  <a:lnTo>
                    <a:pt x="157" y="89"/>
                  </a:lnTo>
                  <a:lnTo>
                    <a:pt x="157" y="92"/>
                  </a:lnTo>
                  <a:lnTo>
                    <a:pt x="159" y="97"/>
                  </a:lnTo>
                  <a:lnTo>
                    <a:pt x="159" y="100"/>
                  </a:lnTo>
                  <a:lnTo>
                    <a:pt x="159" y="103"/>
                  </a:lnTo>
                  <a:lnTo>
                    <a:pt x="159" y="108"/>
                  </a:lnTo>
                  <a:lnTo>
                    <a:pt x="160" y="111"/>
                  </a:lnTo>
                  <a:lnTo>
                    <a:pt x="160" y="114"/>
                  </a:lnTo>
                  <a:lnTo>
                    <a:pt x="160" y="119"/>
                  </a:lnTo>
                  <a:lnTo>
                    <a:pt x="160" y="122"/>
                  </a:lnTo>
                  <a:lnTo>
                    <a:pt x="162" y="125"/>
                  </a:lnTo>
                  <a:lnTo>
                    <a:pt x="162" y="130"/>
                  </a:lnTo>
                  <a:lnTo>
                    <a:pt x="162" y="133"/>
                  </a:lnTo>
                  <a:lnTo>
                    <a:pt x="162" y="138"/>
                  </a:lnTo>
                  <a:lnTo>
                    <a:pt x="163" y="141"/>
                  </a:lnTo>
                  <a:lnTo>
                    <a:pt x="163" y="144"/>
                  </a:lnTo>
                  <a:lnTo>
                    <a:pt x="163" y="149"/>
                  </a:lnTo>
                  <a:lnTo>
                    <a:pt x="163" y="152"/>
                  </a:lnTo>
                  <a:lnTo>
                    <a:pt x="165" y="155"/>
                  </a:lnTo>
                  <a:lnTo>
                    <a:pt x="165" y="160"/>
                  </a:lnTo>
                  <a:lnTo>
                    <a:pt x="165" y="163"/>
                  </a:lnTo>
                  <a:lnTo>
                    <a:pt x="167" y="164"/>
                  </a:lnTo>
                  <a:lnTo>
                    <a:pt x="170" y="166"/>
                  </a:lnTo>
                  <a:lnTo>
                    <a:pt x="168" y="171"/>
                  </a:lnTo>
                  <a:lnTo>
                    <a:pt x="168" y="174"/>
                  </a:lnTo>
                  <a:lnTo>
                    <a:pt x="167" y="179"/>
                  </a:lnTo>
                  <a:lnTo>
                    <a:pt x="115" y="179"/>
                  </a:lnTo>
                  <a:lnTo>
                    <a:pt x="113" y="179"/>
                  </a:lnTo>
                  <a:lnTo>
                    <a:pt x="111" y="179"/>
                  </a:lnTo>
                  <a:lnTo>
                    <a:pt x="111" y="175"/>
                  </a:lnTo>
                  <a:lnTo>
                    <a:pt x="111" y="175"/>
                  </a:lnTo>
                  <a:lnTo>
                    <a:pt x="110" y="177"/>
                  </a:lnTo>
                  <a:lnTo>
                    <a:pt x="110" y="177"/>
                  </a:lnTo>
                  <a:lnTo>
                    <a:pt x="110" y="179"/>
                  </a:lnTo>
                  <a:lnTo>
                    <a:pt x="110" y="179"/>
                  </a:lnTo>
                  <a:lnTo>
                    <a:pt x="108" y="179"/>
                  </a:lnTo>
                  <a:lnTo>
                    <a:pt x="105" y="180"/>
                  </a:lnTo>
                  <a:lnTo>
                    <a:pt x="104" y="180"/>
                  </a:lnTo>
                  <a:lnTo>
                    <a:pt x="100" y="180"/>
                  </a:lnTo>
                  <a:lnTo>
                    <a:pt x="99" y="180"/>
                  </a:lnTo>
                  <a:lnTo>
                    <a:pt x="99" y="180"/>
                  </a:lnTo>
                  <a:lnTo>
                    <a:pt x="96" y="179"/>
                  </a:lnTo>
                  <a:lnTo>
                    <a:pt x="96" y="179"/>
                  </a:lnTo>
                  <a:lnTo>
                    <a:pt x="94" y="179"/>
                  </a:lnTo>
                  <a:lnTo>
                    <a:pt x="93" y="179"/>
                  </a:lnTo>
                  <a:lnTo>
                    <a:pt x="91" y="180"/>
                  </a:lnTo>
                  <a:lnTo>
                    <a:pt x="91" y="182"/>
                  </a:lnTo>
                  <a:lnTo>
                    <a:pt x="89" y="183"/>
                  </a:lnTo>
                  <a:lnTo>
                    <a:pt x="88" y="183"/>
                  </a:lnTo>
                  <a:lnTo>
                    <a:pt x="88" y="182"/>
                  </a:lnTo>
                  <a:lnTo>
                    <a:pt x="85" y="180"/>
                  </a:lnTo>
                  <a:lnTo>
                    <a:pt x="83" y="177"/>
                  </a:lnTo>
                  <a:lnTo>
                    <a:pt x="81" y="177"/>
                  </a:lnTo>
                  <a:lnTo>
                    <a:pt x="80" y="175"/>
                  </a:lnTo>
                  <a:lnTo>
                    <a:pt x="78" y="177"/>
                  </a:lnTo>
                  <a:lnTo>
                    <a:pt x="78" y="179"/>
                  </a:lnTo>
                  <a:lnTo>
                    <a:pt x="77" y="179"/>
                  </a:lnTo>
                  <a:lnTo>
                    <a:pt x="77" y="180"/>
                  </a:lnTo>
                  <a:lnTo>
                    <a:pt x="75" y="182"/>
                  </a:lnTo>
                  <a:lnTo>
                    <a:pt x="75" y="183"/>
                  </a:lnTo>
                  <a:lnTo>
                    <a:pt x="75" y="185"/>
                  </a:lnTo>
                  <a:lnTo>
                    <a:pt x="74" y="186"/>
                  </a:lnTo>
                  <a:lnTo>
                    <a:pt x="74" y="188"/>
                  </a:lnTo>
                  <a:lnTo>
                    <a:pt x="72" y="190"/>
                  </a:lnTo>
                  <a:lnTo>
                    <a:pt x="72" y="190"/>
                  </a:lnTo>
                  <a:lnTo>
                    <a:pt x="69" y="188"/>
                  </a:lnTo>
                  <a:lnTo>
                    <a:pt x="69" y="188"/>
                  </a:lnTo>
                  <a:lnTo>
                    <a:pt x="67" y="186"/>
                  </a:lnTo>
                  <a:lnTo>
                    <a:pt x="67" y="186"/>
                  </a:lnTo>
                  <a:lnTo>
                    <a:pt x="66" y="185"/>
                  </a:lnTo>
                  <a:lnTo>
                    <a:pt x="64" y="185"/>
                  </a:lnTo>
                  <a:lnTo>
                    <a:pt x="63" y="183"/>
                  </a:lnTo>
                  <a:lnTo>
                    <a:pt x="63" y="183"/>
                  </a:lnTo>
                  <a:lnTo>
                    <a:pt x="61" y="182"/>
                  </a:lnTo>
                  <a:lnTo>
                    <a:pt x="61" y="182"/>
                  </a:lnTo>
                  <a:lnTo>
                    <a:pt x="61" y="182"/>
                  </a:lnTo>
                  <a:lnTo>
                    <a:pt x="61" y="182"/>
                  </a:lnTo>
                  <a:lnTo>
                    <a:pt x="61" y="180"/>
                  </a:lnTo>
                  <a:lnTo>
                    <a:pt x="59" y="179"/>
                  </a:lnTo>
                  <a:lnTo>
                    <a:pt x="59" y="179"/>
                  </a:lnTo>
                  <a:lnTo>
                    <a:pt x="58" y="179"/>
                  </a:lnTo>
                  <a:lnTo>
                    <a:pt x="58" y="179"/>
                  </a:lnTo>
                  <a:lnTo>
                    <a:pt x="58" y="177"/>
                  </a:lnTo>
                  <a:lnTo>
                    <a:pt x="58" y="177"/>
                  </a:lnTo>
                  <a:lnTo>
                    <a:pt x="56" y="177"/>
                  </a:lnTo>
                  <a:lnTo>
                    <a:pt x="56" y="177"/>
                  </a:lnTo>
                  <a:lnTo>
                    <a:pt x="55" y="175"/>
                  </a:lnTo>
                  <a:lnTo>
                    <a:pt x="55" y="172"/>
                  </a:lnTo>
                  <a:lnTo>
                    <a:pt x="53" y="171"/>
                  </a:lnTo>
                  <a:lnTo>
                    <a:pt x="53" y="171"/>
                  </a:lnTo>
                  <a:lnTo>
                    <a:pt x="52" y="169"/>
                  </a:lnTo>
                  <a:lnTo>
                    <a:pt x="52" y="169"/>
                  </a:lnTo>
                  <a:lnTo>
                    <a:pt x="52" y="169"/>
                  </a:lnTo>
                  <a:lnTo>
                    <a:pt x="52" y="169"/>
                  </a:lnTo>
                  <a:lnTo>
                    <a:pt x="52" y="169"/>
                  </a:lnTo>
                  <a:lnTo>
                    <a:pt x="50" y="169"/>
                  </a:lnTo>
                  <a:lnTo>
                    <a:pt x="48" y="169"/>
                  </a:lnTo>
                  <a:lnTo>
                    <a:pt x="48" y="169"/>
                  </a:lnTo>
                  <a:lnTo>
                    <a:pt x="48" y="167"/>
                  </a:lnTo>
                  <a:lnTo>
                    <a:pt x="47" y="169"/>
                  </a:lnTo>
                  <a:lnTo>
                    <a:pt x="47" y="169"/>
                  </a:lnTo>
                  <a:lnTo>
                    <a:pt x="45" y="167"/>
                  </a:lnTo>
                  <a:lnTo>
                    <a:pt x="45" y="167"/>
                  </a:lnTo>
                  <a:lnTo>
                    <a:pt x="45" y="166"/>
                  </a:lnTo>
                  <a:lnTo>
                    <a:pt x="44" y="164"/>
                  </a:lnTo>
                  <a:lnTo>
                    <a:pt x="41" y="163"/>
                  </a:lnTo>
                  <a:lnTo>
                    <a:pt x="37" y="161"/>
                  </a:lnTo>
                  <a:lnTo>
                    <a:pt x="33" y="161"/>
                  </a:lnTo>
                  <a:lnTo>
                    <a:pt x="31" y="161"/>
                  </a:lnTo>
                  <a:lnTo>
                    <a:pt x="31" y="161"/>
                  </a:lnTo>
                  <a:lnTo>
                    <a:pt x="29" y="161"/>
                  </a:lnTo>
                  <a:lnTo>
                    <a:pt x="29" y="161"/>
                  </a:lnTo>
                  <a:lnTo>
                    <a:pt x="29" y="161"/>
                  </a:lnTo>
                  <a:lnTo>
                    <a:pt x="28" y="161"/>
                  </a:lnTo>
                  <a:lnTo>
                    <a:pt x="28" y="161"/>
                  </a:lnTo>
                  <a:lnTo>
                    <a:pt x="28" y="161"/>
                  </a:lnTo>
                  <a:lnTo>
                    <a:pt x="26" y="163"/>
                  </a:lnTo>
                  <a:lnTo>
                    <a:pt x="25" y="163"/>
                  </a:lnTo>
                  <a:lnTo>
                    <a:pt x="23" y="163"/>
                  </a:lnTo>
                  <a:lnTo>
                    <a:pt x="22" y="163"/>
                  </a:lnTo>
                  <a:lnTo>
                    <a:pt x="18" y="164"/>
                  </a:lnTo>
                  <a:lnTo>
                    <a:pt x="15" y="163"/>
                  </a:lnTo>
                  <a:lnTo>
                    <a:pt x="14" y="163"/>
                  </a:lnTo>
                  <a:lnTo>
                    <a:pt x="14" y="163"/>
                  </a:lnTo>
                  <a:lnTo>
                    <a:pt x="14" y="163"/>
                  </a:lnTo>
                  <a:lnTo>
                    <a:pt x="12" y="163"/>
                  </a:lnTo>
                  <a:lnTo>
                    <a:pt x="11" y="164"/>
                  </a:lnTo>
                  <a:lnTo>
                    <a:pt x="11" y="166"/>
                  </a:lnTo>
                  <a:lnTo>
                    <a:pt x="9" y="167"/>
                  </a:lnTo>
                  <a:lnTo>
                    <a:pt x="9" y="167"/>
                  </a:lnTo>
                  <a:lnTo>
                    <a:pt x="9" y="169"/>
                  </a:lnTo>
                  <a:lnTo>
                    <a:pt x="9" y="172"/>
                  </a:lnTo>
                  <a:lnTo>
                    <a:pt x="7" y="174"/>
                  </a:lnTo>
                  <a:lnTo>
                    <a:pt x="7" y="166"/>
                  </a:lnTo>
                  <a:lnTo>
                    <a:pt x="9" y="164"/>
                  </a:lnTo>
                  <a:lnTo>
                    <a:pt x="9" y="161"/>
                  </a:lnTo>
                  <a:lnTo>
                    <a:pt x="11" y="156"/>
                  </a:lnTo>
                  <a:lnTo>
                    <a:pt x="12" y="153"/>
                  </a:lnTo>
                  <a:lnTo>
                    <a:pt x="14" y="149"/>
                  </a:lnTo>
                  <a:lnTo>
                    <a:pt x="15" y="142"/>
                  </a:lnTo>
                  <a:lnTo>
                    <a:pt x="15" y="138"/>
                  </a:lnTo>
                  <a:lnTo>
                    <a:pt x="14" y="133"/>
                  </a:lnTo>
                  <a:lnTo>
                    <a:pt x="14" y="131"/>
                  </a:lnTo>
                  <a:lnTo>
                    <a:pt x="12" y="127"/>
                  </a:lnTo>
                  <a:lnTo>
                    <a:pt x="11" y="123"/>
                  </a:lnTo>
                  <a:lnTo>
                    <a:pt x="9" y="122"/>
                  </a:lnTo>
                  <a:lnTo>
                    <a:pt x="7" y="120"/>
                  </a:lnTo>
                  <a:lnTo>
                    <a:pt x="9" y="120"/>
                  </a:lnTo>
                  <a:lnTo>
                    <a:pt x="11" y="120"/>
                  </a:lnTo>
                  <a:lnTo>
                    <a:pt x="11" y="119"/>
                  </a:lnTo>
                  <a:lnTo>
                    <a:pt x="9" y="119"/>
                  </a:lnTo>
                  <a:lnTo>
                    <a:pt x="12" y="114"/>
                  </a:lnTo>
                  <a:lnTo>
                    <a:pt x="12" y="111"/>
                  </a:lnTo>
                  <a:lnTo>
                    <a:pt x="12" y="109"/>
                  </a:lnTo>
                  <a:lnTo>
                    <a:pt x="12" y="108"/>
                  </a:lnTo>
                  <a:lnTo>
                    <a:pt x="11" y="106"/>
                  </a:lnTo>
                  <a:lnTo>
                    <a:pt x="9" y="101"/>
                  </a:lnTo>
                  <a:lnTo>
                    <a:pt x="9" y="101"/>
                  </a:lnTo>
                  <a:lnTo>
                    <a:pt x="7" y="101"/>
                  </a:lnTo>
                  <a:lnTo>
                    <a:pt x="7" y="101"/>
                  </a:lnTo>
                  <a:lnTo>
                    <a:pt x="7" y="103"/>
                  </a:lnTo>
                  <a:lnTo>
                    <a:pt x="6" y="101"/>
                  </a:lnTo>
                  <a:lnTo>
                    <a:pt x="4" y="100"/>
                  </a:lnTo>
                  <a:lnTo>
                    <a:pt x="3" y="95"/>
                  </a:lnTo>
                  <a:lnTo>
                    <a:pt x="3" y="95"/>
                  </a:lnTo>
                  <a:lnTo>
                    <a:pt x="1" y="95"/>
                  </a:lnTo>
                  <a:lnTo>
                    <a:pt x="1" y="97"/>
                  </a:lnTo>
                  <a:lnTo>
                    <a:pt x="1" y="100"/>
                  </a:lnTo>
                  <a:lnTo>
                    <a:pt x="0" y="98"/>
                  </a:lnTo>
                  <a:lnTo>
                    <a:pt x="1" y="97"/>
                  </a:lnTo>
                  <a:lnTo>
                    <a:pt x="1" y="95"/>
                  </a:lnTo>
                  <a:lnTo>
                    <a:pt x="1" y="92"/>
                  </a:lnTo>
                  <a:lnTo>
                    <a:pt x="7" y="92"/>
                  </a:lnTo>
                  <a:lnTo>
                    <a:pt x="11" y="92"/>
                  </a:lnTo>
                  <a:lnTo>
                    <a:pt x="14" y="92"/>
                  </a:lnTo>
                  <a:lnTo>
                    <a:pt x="17" y="92"/>
                  </a:lnTo>
                  <a:lnTo>
                    <a:pt x="20" y="92"/>
                  </a:lnTo>
                  <a:lnTo>
                    <a:pt x="23" y="92"/>
                  </a:lnTo>
                  <a:lnTo>
                    <a:pt x="26" y="92"/>
                  </a:lnTo>
                  <a:lnTo>
                    <a:pt x="29" y="92"/>
                  </a:lnTo>
                  <a:lnTo>
                    <a:pt x="33" y="92"/>
                  </a:lnTo>
                  <a:lnTo>
                    <a:pt x="36" y="92"/>
                  </a:lnTo>
                  <a:lnTo>
                    <a:pt x="41" y="92"/>
                  </a:lnTo>
                  <a:lnTo>
                    <a:pt x="47" y="92"/>
                  </a:lnTo>
                  <a:lnTo>
                    <a:pt x="50" y="92"/>
                  </a:lnTo>
                  <a:lnTo>
                    <a:pt x="53" y="92"/>
                  </a:lnTo>
                  <a:lnTo>
                    <a:pt x="58" y="92"/>
                  </a:lnTo>
                  <a:lnTo>
                    <a:pt x="58" y="90"/>
                  </a:lnTo>
                  <a:lnTo>
                    <a:pt x="58" y="87"/>
                  </a:lnTo>
                  <a:lnTo>
                    <a:pt x="58" y="86"/>
                  </a:lnTo>
                  <a:lnTo>
                    <a:pt x="58" y="84"/>
                  </a:lnTo>
                  <a:lnTo>
                    <a:pt x="58" y="81"/>
                  </a:lnTo>
                  <a:lnTo>
                    <a:pt x="58" y="79"/>
                  </a:lnTo>
                  <a:lnTo>
                    <a:pt x="58" y="78"/>
                  </a:lnTo>
                  <a:lnTo>
                    <a:pt x="58" y="76"/>
                  </a:lnTo>
                  <a:lnTo>
                    <a:pt x="58" y="75"/>
                  </a:lnTo>
                  <a:lnTo>
                    <a:pt x="58" y="73"/>
                  </a:lnTo>
                  <a:lnTo>
                    <a:pt x="56" y="71"/>
                  </a:lnTo>
                  <a:lnTo>
                    <a:pt x="56" y="70"/>
                  </a:lnTo>
                  <a:lnTo>
                    <a:pt x="56" y="70"/>
                  </a:lnTo>
                  <a:lnTo>
                    <a:pt x="58" y="68"/>
                  </a:lnTo>
                  <a:lnTo>
                    <a:pt x="58" y="67"/>
                  </a:lnTo>
                  <a:lnTo>
                    <a:pt x="61" y="65"/>
                  </a:lnTo>
                  <a:lnTo>
                    <a:pt x="63" y="64"/>
                  </a:lnTo>
                  <a:lnTo>
                    <a:pt x="64" y="62"/>
                  </a:lnTo>
                  <a:lnTo>
                    <a:pt x="66" y="62"/>
                  </a:lnTo>
                  <a:lnTo>
                    <a:pt x="67" y="62"/>
                  </a:lnTo>
                  <a:lnTo>
                    <a:pt x="70" y="60"/>
                  </a:lnTo>
                  <a:lnTo>
                    <a:pt x="72" y="60"/>
                  </a:lnTo>
                  <a:lnTo>
                    <a:pt x="74" y="59"/>
                  </a:lnTo>
                  <a:lnTo>
                    <a:pt x="74" y="57"/>
                  </a:lnTo>
                  <a:lnTo>
                    <a:pt x="74" y="21"/>
                  </a:lnTo>
                  <a:lnTo>
                    <a:pt x="121" y="21"/>
                  </a:lnTo>
                  <a:lnTo>
                    <a:pt x="121" y="19"/>
                  </a:lnTo>
                  <a:lnTo>
                    <a:pt x="121" y="16"/>
                  </a:lnTo>
                  <a:lnTo>
                    <a:pt x="121" y="13"/>
                  </a:lnTo>
                  <a:lnTo>
                    <a:pt x="121" y="10"/>
                  </a:lnTo>
                  <a:lnTo>
                    <a:pt x="121" y="7"/>
                  </a:lnTo>
                  <a:lnTo>
                    <a:pt x="121" y="4"/>
                  </a:lnTo>
                  <a:lnTo>
                    <a:pt x="12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36" name="Freeform 204"/>
            <p:cNvSpPr>
              <a:spLocks/>
            </p:cNvSpPr>
            <p:nvPr/>
          </p:nvSpPr>
          <p:spPr bwMode="auto">
            <a:xfrm>
              <a:off x="4039933" y="3998790"/>
              <a:ext cx="9747" cy="11695"/>
            </a:xfrm>
            <a:custGeom>
              <a:avLst/>
              <a:gdLst>
                <a:gd name="T0" fmla="*/ 0 w 5"/>
                <a:gd name="T1" fmla="*/ 0 h 6"/>
                <a:gd name="T2" fmla="*/ 2 w 5"/>
                <a:gd name="T3" fmla="*/ 0 h 6"/>
                <a:gd name="T4" fmla="*/ 4 w 5"/>
                <a:gd name="T5" fmla="*/ 2 h 6"/>
                <a:gd name="T6" fmla="*/ 4 w 5"/>
                <a:gd name="T7" fmla="*/ 2 h 6"/>
                <a:gd name="T8" fmla="*/ 4 w 5"/>
                <a:gd name="T9" fmla="*/ 2 h 6"/>
                <a:gd name="T10" fmla="*/ 4 w 5"/>
                <a:gd name="T11" fmla="*/ 2 h 6"/>
                <a:gd name="T12" fmla="*/ 5 w 5"/>
                <a:gd name="T13" fmla="*/ 3 h 6"/>
                <a:gd name="T14" fmla="*/ 5 w 5"/>
                <a:gd name="T15" fmla="*/ 3 h 6"/>
                <a:gd name="T16" fmla="*/ 5 w 5"/>
                <a:gd name="T17" fmla="*/ 5 h 6"/>
                <a:gd name="T18" fmla="*/ 5 w 5"/>
                <a:gd name="T19" fmla="*/ 6 h 6"/>
                <a:gd name="T20" fmla="*/ 5 w 5"/>
                <a:gd name="T21" fmla="*/ 6 h 6"/>
                <a:gd name="T22" fmla="*/ 4 w 5"/>
                <a:gd name="T23" fmla="*/ 5 h 6"/>
                <a:gd name="T24" fmla="*/ 2 w 5"/>
                <a:gd name="T25" fmla="*/ 5 h 6"/>
                <a:gd name="T26" fmla="*/ 2 w 5"/>
                <a:gd name="T27" fmla="*/ 5 h 6"/>
                <a:gd name="T28" fmla="*/ 2 w 5"/>
                <a:gd name="T29" fmla="*/ 5 h 6"/>
                <a:gd name="T30" fmla="*/ 2 w 5"/>
                <a:gd name="T31" fmla="*/ 3 h 6"/>
                <a:gd name="T32" fmla="*/ 2 w 5"/>
                <a:gd name="T33" fmla="*/ 3 h 6"/>
                <a:gd name="T34" fmla="*/ 0 w 5"/>
                <a:gd name="T35" fmla="*/ 3 h 6"/>
                <a:gd name="T36" fmla="*/ 0 w 5"/>
                <a:gd name="T37" fmla="*/ 0 h 6"/>
                <a:gd name="T38" fmla="*/ 0 w 5"/>
                <a:gd name="T39" fmla="*/ 0 h 6"/>
                <a:gd name="T40" fmla="*/ 0 w 5"/>
                <a:gd name="T41" fmla="*/ 0 h 6"/>
                <a:gd name="T42" fmla="*/ 0 w 5"/>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6">
                  <a:moveTo>
                    <a:pt x="0" y="0"/>
                  </a:moveTo>
                  <a:lnTo>
                    <a:pt x="2" y="0"/>
                  </a:lnTo>
                  <a:lnTo>
                    <a:pt x="4" y="2"/>
                  </a:lnTo>
                  <a:lnTo>
                    <a:pt x="4" y="2"/>
                  </a:lnTo>
                  <a:lnTo>
                    <a:pt x="4" y="2"/>
                  </a:lnTo>
                  <a:lnTo>
                    <a:pt x="4" y="2"/>
                  </a:lnTo>
                  <a:lnTo>
                    <a:pt x="5" y="3"/>
                  </a:lnTo>
                  <a:lnTo>
                    <a:pt x="5" y="3"/>
                  </a:lnTo>
                  <a:lnTo>
                    <a:pt x="5" y="5"/>
                  </a:lnTo>
                  <a:lnTo>
                    <a:pt x="5" y="6"/>
                  </a:lnTo>
                  <a:lnTo>
                    <a:pt x="5" y="6"/>
                  </a:lnTo>
                  <a:lnTo>
                    <a:pt x="4" y="5"/>
                  </a:lnTo>
                  <a:lnTo>
                    <a:pt x="2" y="5"/>
                  </a:lnTo>
                  <a:lnTo>
                    <a:pt x="2" y="5"/>
                  </a:lnTo>
                  <a:lnTo>
                    <a:pt x="2" y="5"/>
                  </a:lnTo>
                  <a:lnTo>
                    <a:pt x="2" y="3"/>
                  </a:lnTo>
                  <a:lnTo>
                    <a:pt x="2" y="3"/>
                  </a:lnTo>
                  <a:lnTo>
                    <a:pt x="0" y="3"/>
                  </a:lnTo>
                  <a:lnTo>
                    <a:pt x="0" y="0"/>
                  </a:lnTo>
                  <a:lnTo>
                    <a:pt x="0" y="0"/>
                  </a:lnTo>
                  <a:lnTo>
                    <a:pt x="0" y="0"/>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37" name="Freeform 205"/>
            <p:cNvSpPr>
              <a:spLocks noEditPoints="1"/>
            </p:cNvSpPr>
            <p:nvPr/>
          </p:nvSpPr>
          <p:spPr bwMode="auto">
            <a:xfrm>
              <a:off x="9852511" y="3885735"/>
              <a:ext cx="21442" cy="134497"/>
            </a:xfrm>
            <a:custGeom>
              <a:avLst/>
              <a:gdLst>
                <a:gd name="T0" fmla="*/ 2 w 11"/>
                <a:gd name="T1" fmla="*/ 67 h 69"/>
                <a:gd name="T2" fmla="*/ 3 w 11"/>
                <a:gd name="T3" fmla="*/ 67 h 69"/>
                <a:gd name="T4" fmla="*/ 3 w 11"/>
                <a:gd name="T5" fmla="*/ 67 h 69"/>
                <a:gd name="T6" fmla="*/ 2 w 11"/>
                <a:gd name="T7" fmla="*/ 69 h 69"/>
                <a:gd name="T8" fmla="*/ 2 w 11"/>
                <a:gd name="T9" fmla="*/ 69 h 69"/>
                <a:gd name="T10" fmla="*/ 2 w 11"/>
                <a:gd name="T11" fmla="*/ 67 h 69"/>
                <a:gd name="T12" fmla="*/ 0 w 11"/>
                <a:gd name="T13" fmla="*/ 67 h 69"/>
                <a:gd name="T14" fmla="*/ 2 w 11"/>
                <a:gd name="T15" fmla="*/ 67 h 69"/>
                <a:gd name="T16" fmla="*/ 8 w 11"/>
                <a:gd name="T17" fmla="*/ 55 h 69"/>
                <a:gd name="T18" fmla="*/ 8 w 11"/>
                <a:gd name="T19" fmla="*/ 55 h 69"/>
                <a:gd name="T20" fmla="*/ 8 w 11"/>
                <a:gd name="T21" fmla="*/ 56 h 69"/>
                <a:gd name="T22" fmla="*/ 8 w 11"/>
                <a:gd name="T23" fmla="*/ 56 h 69"/>
                <a:gd name="T24" fmla="*/ 8 w 11"/>
                <a:gd name="T25" fmla="*/ 55 h 69"/>
                <a:gd name="T26" fmla="*/ 7 w 11"/>
                <a:gd name="T27" fmla="*/ 55 h 69"/>
                <a:gd name="T28" fmla="*/ 8 w 11"/>
                <a:gd name="T29" fmla="*/ 55 h 69"/>
                <a:gd name="T30" fmla="*/ 11 w 11"/>
                <a:gd name="T31" fmla="*/ 52 h 69"/>
                <a:gd name="T32" fmla="*/ 10 w 11"/>
                <a:gd name="T33" fmla="*/ 52 h 69"/>
                <a:gd name="T34" fmla="*/ 10 w 11"/>
                <a:gd name="T35" fmla="*/ 53 h 69"/>
                <a:gd name="T36" fmla="*/ 10 w 11"/>
                <a:gd name="T37" fmla="*/ 53 h 69"/>
                <a:gd name="T38" fmla="*/ 10 w 11"/>
                <a:gd name="T39" fmla="*/ 53 h 69"/>
                <a:gd name="T40" fmla="*/ 10 w 11"/>
                <a:gd name="T41" fmla="*/ 53 h 69"/>
                <a:gd name="T42" fmla="*/ 8 w 11"/>
                <a:gd name="T43" fmla="*/ 53 h 69"/>
                <a:gd name="T44" fmla="*/ 10 w 11"/>
                <a:gd name="T45" fmla="*/ 52 h 69"/>
                <a:gd name="T46" fmla="*/ 10 w 11"/>
                <a:gd name="T47" fmla="*/ 52 h 69"/>
                <a:gd name="T48" fmla="*/ 11 w 11"/>
                <a:gd name="T49" fmla="*/ 52 h 69"/>
                <a:gd name="T50" fmla="*/ 8 w 11"/>
                <a:gd name="T51" fmla="*/ 36 h 69"/>
                <a:gd name="T52" fmla="*/ 10 w 11"/>
                <a:gd name="T53" fmla="*/ 36 h 69"/>
                <a:gd name="T54" fmla="*/ 10 w 11"/>
                <a:gd name="T55" fmla="*/ 36 h 69"/>
                <a:gd name="T56" fmla="*/ 8 w 11"/>
                <a:gd name="T57" fmla="*/ 36 h 69"/>
                <a:gd name="T58" fmla="*/ 8 w 11"/>
                <a:gd name="T59" fmla="*/ 36 h 69"/>
                <a:gd name="T60" fmla="*/ 8 w 11"/>
                <a:gd name="T61" fmla="*/ 36 h 69"/>
                <a:gd name="T62" fmla="*/ 8 w 11"/>
                <a:gd name="T63" fmla="*/ 36 h 69"/>
                <a:gd name="T64" fmla="*/ 8 w 11"/>
                <a:gd name="T65" fmla="*/ 36 h 69"/>
                <a:gd name="T66" fmla="*/ 11 w 11"/>
                <a:gd name="T67" fmla="*/ 9 h 69"/>
                <a:gd name="T68" fmla="*/ 11 w 11"/>
                <a:gd name="T69" fmla="*/ 9 h 69"/>
                <a:gd name="T70" fmla="*/ 10 w 11"/>
                <a:gd name="T71" fmla="*/ 11 h 69"/>
                <a:gd name="T72" fmla="*/ 10 w 11"/>
                <a:gd name="T73" fmla="*/ 11 h 69"/>
                <a:gd name="T74" fmla="*/ 10 w 11"/>
                <a:gd name="T75" fmla="*/ 9 h 69"/>
                <a:gd name="T76" fmla="*/ 11 w 11"/>
                <a:gd name="T77" fmla="*/ 9 h 69"/>
                <a:gd name="T78" fmla="*/ 8 w 11"/>
                <a:gd name="T79" fmla="*/ 0 h 69"/>
                <a:gd name="T80" fmla="*/ 8 w 11"/>
                <a:gd name="T81" fmla="*/ 0 h 69"/>
                <a:gd name="T82" fmla="*/ 10 w 11"/>
                <a:gd name="T83" fmla="*/ 0 h 69"/>
                <a:gd name="T84" fmla="*/ 10 w 11"/>
                <a:gd name="T85" fmla="*/ 0 h 69"/>
                <a:gd name="T86" fmla="*/ 8 w 11"/>
                <a:gd name="T87" fmla="*/ 1 h 69"/>
                <a:gd name="T88" fmla="*/ 8 w 11"/>
                <a:gd name="T89" fmla="*/ 0 h 69"/>
                <a:gd name="T90" fmla="*/ 8 w 11"/>
                <a:gd name="T91"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 h="69">
                  <a:moveTo>
                    <a:pt x="2" y="67"/>
                  </a:moveTo>
                  <a:lnTo>
                    <a:pt x="3" y="67"/>
                  </a:lnTo>
                  <a:lnTo>
                    <a:pt x="3" y="67"/>
                  </a:lnTo>
                  <a:lnTo>
                    <a:pt x="2" y="69"/>
                  </a:lnTo>
                  <a:lnTo>
                    <a:pt x="2" y="69"/>
                  </a:lnTo>
                  <a:lnTo>
                    <a:pt x="2" y="67"/>
                  </a:lnTo>
                  <a:lnTo>
                    <a:pt x="0" y="67"/>
                  </a:lnTo>
                  <a:lnTo>
                    <a:pt x="2" y="67"/>
                  </a:lnTo>
                  <a:close/>
                  <a:moveTo>
                    <a:pt x="8" y="55"/>
                  </a:moveTo>
                  <a:lnTo>
                    <a:pt x="8" y="55"/>
                  </a:lnTo>
                  <a:lnTo>
                    <a:pt x="8" y="56"/>
                  </a:lnTo>
                  <a:lnTo>
                    <a:pt x="8" y="56"/>
                  </a:lnTo>
                  <a:lnTo>
                    <a:pt x="8" y="55"/>
                  </a:lnTo>
                  <a:lnTo>
                    <a:pt x="7" y="55"/>
                  </a:lnTo>
                  <a:lnTo>
                    <a:pt x="8" y="55"/>
                  </a:lnTo>
                  <a:close/>
                  <a:moveTo>
                    <a:pt x="11" y="52"/>
                  </a:moveTo>
                  <a:lnTo>
                    <a:pt x="10" y="52"/>
                  </a:lnTo>
                  <a:lnTo>
                    <a:pt x="10" y="53"/>
                  </a:lnTo>
                  <a:lnTo>
                    <a:pt x="10" y="53"/>
                  </a:lnTo>
                  <a:lnTo>
                    <a:pt x="10" y="53"/>
                  </a:lnTo>
                  <a:lnTo>
                    <a:pt x="10" y="53"/>
                  </a:lnTo>
                  <a:lnTo>
                    <a:pt x="8" y="53"/>
                  </a:lnTo>
                  <a:lnTo>
                    <a:pt x="10" y="52"/>
                  </a:lnTo>
                  <a:lnTo>
                    <a:pt x="10" y="52"/>
                  </a:lnTo>
                  <a:lnTo>
                    <a:pt x="11" y="52"/>
                  </a:lnTo>
                  <a:close/>
                  <a:moveTo>
                    <a:pt x="8" y="36"/>
                  </a:moveTo>
                  <a:lnTo>
                    <a:pt x="10" y="36"/>
                  </a:lnTo>
                  <a:lnTo>
                    <a:pt x="10" y="36"/>
                  </a:lnTo>
                  <a:lnTo>
                    <a:pt x="8" y="36"/>
                  </a:lnTo>
                  <a:lnTo>
                    <a:pt x="8" y="36"/>
                  </a:lnTo>
                  <a:lnTo>
                    <a:pt x="8" y="36"/>
                  </a:lnTo>
                  <a:lnTo>
                    <a:pt x="8" y="36"/>
                  </a:lnTo>
                  <a:lnTo>
                    <a:pt x="8" y="36"/>
                  </a:lnTo>
                  <a:close/>
                  <a:moveTo>
                    <a:pt x="11" y="9"/>
                  </a:moveTo>
                  <a:lnTo>
                    <a:pt x="11" y="9"/>
                  </a:lnTo>
                  <a:lnTo>
                    <a:pt x="10" y="11"/>
                  </a:lnTo>
                  <a:lnTo>
                    <a:pt x="10" y="11"/>
                  </a:lnTo>
                  <a:lnTo>
                    <a:pt x="10" y="9"/>
                  </a:lnTo>
                  <a:lnTo>
                    <a:pt x="11" y="9"/>
                  </a:lnTo>
                  <a:close/>
                  <a:moveTo>
                    <a:pt x="8" y="0"/>
                  </a:moveTo>
                  <a:lnTo>
                    <a:pt x="8" y="0"/>
                  </a:lnTo>
                  <a:lnTo>
                    <a:pt x="10" y="0"/>
                  </a:lnTo>
                  <a:lnTo>
                    <a:pt x="10" y="0"/>
                  </a:lnTo>
                  <a:lnTo>
                    <a:pt x="8" y="1"/>
                  </a:lnTo>
                  <a:lnTo>
                    <a:pt x="8" y="0"/>
                  </a:lnTo>
                  <a:lnTo>
                    <a:pt x="8"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38" name="Freeform 207"/>
            <p:cNvSpPr>
              <a:spLocks/>
            </p:cNvSpPr>
            <p:nvPr/>
          </p:nvSpPr>
          <p:spPr bwMode="auto">
            <a:xfrm>
              <a:off x="8961717" y="3784375"/>
              <a:ext cx="3898" cy="1950"/>
            </a:xfrm>
            <a:custGeom>
              <a:avLst/>
              <a:gdLst>
                <a:gd name="T0" fmla="*/ 2 w 2"/>
                <a:gd name="T1" fmla="*/ 0 h 1"/>
                <a:gd name="T2" fmla="*/ 2 w 2"/>
                <a:gd name="T3" fmla="*/ 0 h 1"/>
                <a:gd name="T4" fmla="*/ 2 w 2"/>
                <a:gd name="T5" fmla="*/ 0 h 1"/>
                <a:gd name="T6" fmla="*/ 0 w 2"/>
                <a:gd name="T7" fmla="*/ 0 h 1"/>
                <a:gd name="T8" fmla="*/ 0 w 2"/>
                <a:gd name="T9" fmla="*/ 1 h 1"/>
                <a:gd name="T10" fmla="*/ 0 w 2"/>
                <a:gd name="T11" fmla="*/ 1 h 1"/>
                <a:gd name="T12" fmla="*/ 0 w 2"/>
                <a:gd name="T13" fmla="*/ 0 h 1"/>
                <a:gd name="T14" fmla="*/ 0 w 2"/>
                <a:gd name="T15" fmla="*/ 0 h 1"/>
                <a:gd name="T16" fmla="*/ 2 w 2"/>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2" y="0"/>
                  </a:moveTo>
                  <a:lnTo>
                    <a:pt x="2" y="0"/>
                  </a:lnTo>
                  <a:lnTo>
                    <a:pt x="2" y="0"/>
                  </a:lnTo>
                  <a:lnTo>
                    <a:pt x="0" y="0"/>
                  </a:lnTo>
                  <a:lnTo>
                    <a:pt x="0" y="1"/>
                  </a:lnTo>
                  <a:lnTo>
                    <a:pt x="0" y="1"/>
                  </a:lnTo>
                  <a:lnTo>
                    <a:pt x="0" y="0"/>
                  </a:lnTo>
                  <a:lnTo>
                    <a:pt x="0" y="0"/>
                  </a:lnTo>
                  <a:lnTo>
                    <a:pt x="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39" name="Freeform 208"/>
            <p:cNvSpPr>
              <a:spLocks/>
            </p:cNvSpPr>
            <p:nvPr/>
          </p:nvSpPr>
          <p:spPr bwMode="auto">
            <a:xfrm>
              <a:off x="8236607" y="2807815"/>
              <a:ext cx="906389" cy="370352"/>
            </a:xfrm>
            <a:custGeom>
              <a:avLst/>
              <a:gdLst>
                <a:gd name="T0" fmla="*/ 178 w 465"/>
                <a:gd name="T1" fmla="*/ 6 h 190"/>
                <a:gd name="T2" fmla="*/ 203 w 465"/>
                <a:gd name="T3" fmla="*/ 12 h 190"/>
                <a:gd name="T4" fmla="*/ 210 w 465"/>
                <a:gd name="T5" fmla="*/ 25 h 190"/>
                <a:gd name="T6" fmla="*/ 221 w 465"/>
                <a:gd name="T7" fmla="*/ 34 h 190"/>
                <a:gd name="T8" fmla="*/ 238 w 465"/>
                <a:gd name="T9" fmla="*/ 36 h 190"/>
                <a:gd name="T10" fmla="*/ 260 w 465"/>
                <a:gd name="T11" fmla="*/ 31 h 190"/>
                <a:gd name="T12" fmla="*/ 282 w 465"/>
                <a:gd name="T13" fmla="*/ 41 h 190"/>
                <a:gd name="T14" fmla="*/ 295 w 465"/>
                <a:gd name="T15" fmla="*/ 49 h 190"/>
                <a:gd name="T16" fmla="*/ 325 w 465"/>
                <a:gd name="T17" fmla="*/ 55 h 190"/>
                <a:gd name="T18" fmla="*/ 347 w 465"/>
                <a:gd name="T19" fmla="*/ 52 h 190"/>
                <a:gd name="T20" fmla="*/ 370 w 465"/>
                <a:gd name="T21" fmla="*/ 42 h 190"/>
                <a:gd name="T22" fmla="*/ 392 w 465"/>
                <a:gd name="T23" fmla="*/ 36 h 190"/>
                <a:gd name="T24" fmla="*/ 413 w 465"/>
                <a:gd name="T25" fmla="*/ 41 h 190"/>
                <a:gd name="T26" fmla="*/ 407 w 465"/>
                <a:gd name="T27" fmla="*/ 66 h 190"/>
                <a:gd name="T28" fmla="*/ 410 w 465"/>
                <a:gd name="T29" fmla="*/ 80 h 190"/>
                <a:gd name="T30" fmla="*/ 429 w 465"/>
                <a:gd name="T31" fmla="*/ 83 h 190"/>
                <a:gd name="T32" fmla="*/ 446 w 465"/>
                <a:gd name="T33" fmla="*/ 78 h 190"/>
                <a:gd name="T34" fmla="*/ 457 w 465"/>
                <a:gd name="T35" fmla="*/ 88 h 190"/>
                <a:gd name="T36" fmla="*/ 465 w 465"/>
                <a:gd name="T37" fmla="*/ 101 h 190"/>
                <a:gd name="T38" fmla="*/ 448 w 465"/>
                <a:gd name="T39" fmla="*/ 101 h 190"/>
                <a:gd name="T40" fmla="*/ 430 w 465"/>
                <a:gd name="T41" fmla="*/ 102 h 190"/>
                <a:gd name="T42" fmla="*/ 419 w 465"/>
                <a:gd name="T43" fmla="*/ 107 h 190"/>
                <a:gd name="T44" fmla="*/ 410 w 465"/>
                <a:gd name="T45" fmla="*/ 119 h 190"/>
                <a:gd name="T46" fmla="*/ 388 w 465"/>
                <a:gd name="T47" fmla="*/ 124 h 190"/>
                <a:gd name="T48" fmla="*/ 374 w 465"/>
                <a:gd name="T49" fmla="*/ 135 h 190"/>
                <a:gd name="T50" fmla="*/ 351 w 465"/>
                <a:gd name="T51" fmla="*/ 130 h 190"/>
                <a:gd name="T52" fmla="*/ 344 w 465"/>
                <a:gd name="T53" fmla="*/ 146 h 190"/>
                <a:gd name="T54" fmla="*/ 344 w 465"/>
                <a:gd name="T55" fmla="*/ 157 h 190"/>
                <a:gd name="T56" fmla="*/ 328 w 465"/>
                <a:gd name="T57" fmla="*/ 170 h 190"/>
                <a:gd name="T58" fmla="*/ 306 w 465"/>
                <a:gd name="T59" fmla="*/ 176 h 190"/>
                <a:gd name="T60" fmla="*/ 274 w 465"/>
                <a:gd name="T61" fmla="*/ 179 h 190"/>
                <a:gd name="T62" fmla="*/ 247 w 465"/>
                <a:gd name="T63" fmla="*/ 190 h 190"/>
                <a:gd name="T64" fmla="*/ 208 w 465"/>
                <a:gd name="T65" fmla="*/ 181 h 190"/>
                <a:gd name="T66" fmla="*/ 176 w 465"/>
                <a:gd name="T67" fmla="*/ 171 h 190"/>
                <a:gd name="T68" fmla="*/ 124 w 465"/>
                <a:gd name="T69" fmla="*/ 170 h 190"/>
                <a:gd name="T70" fmla="*/ 110 w 465"/>
                <a:gd name="T71" fmla="*/ 149 h 190"/>
                <a:gd name="T72" fmla="*/ 90 w 465"/>
                <a:gd name="T73" fmla="*/ 137 h 190"/>
                <a:gd name="T74" fmla="*/ 60 w 465"/>
                <a:gd name="T75" fmla="*/ 130 h 190"/>
                <a:gd name="T76" fmla="*/ 46 w 465"/>
                <a:gd name="T77" fmla="*/ 127 h 190"/>
                <a:gd name="T78" fmla="*/ 47 w 465"/>
                <a:gd name="T79" fmla="*/ 112 h 190"/>
                <a:gd name="T80" fmla="*/ 44 w 465"/>
                <a:gd name="T81" fmla="*/ 96 h 190"/>
                <a:gd name="T82" fmla="*/ 36 w 465"/>
                <a:gd name="T83" fmla="*/ 83 h 190"/>
                <a:gd name="T84" fmla="*/ 27 w 465"/>
                <a:gd name="T85" fmla="*/ 77 h 190"/>
                <a:gd name="T86" fmla="*/ 11 w 465"/>
                <a:gd name="T87" fmla="*/ 71 h 190"/>
                <a:gd name="T88" fmla="*/ 3 w 465"/>
                <a:gd name="T89" fmla="*/ 63 h 190"/>
                <a:gd name="T90" fmla="*/ 1 w 465"/>
                <a:gd name="T91" fmla="*/ 55 h 190"/>
                <a:gd name="T92" fmla="*/ 12 w 465"/>
                <a:gd name="T93" fmla="*/ 50 h 190"/>
                <a:gd name="T94" fmla="*/ 22 w 465"/>
                <a:gd name="T95" fmla="*/ 47 h 190"/>
                <a:gd name="T96" fmla="*/ 33 w 465"/>
                <a:gd name="T97" fmla="*/ 41 h 190"/>
                <a:gd name="T98" fmla="*/ 46 w 465"/>
                <a:gd name="T99" fmla="*/ 33 h 190"/>
                <a:gd name="T100" fmla="*/ 58 w 465"/>
                <a:gd name="T101" fmla="*/ 26 h 190"/>
                <a:gd name="T102" fmla="*/ 71 w 465"/>
                <a:gd name="T103" fmla="*/ 26 h 190"/>
                <a:gd name="T104" fmla="*/ 83 w 465"/>
                <a:gd name="T105" fmla="*/ 28 h 190"/>
                <a:gd name="T106" fmla="*/ 98 w 465"/>
                <a:gd name="T107" fmla="*/ 36 h 190"/>
                <a:gd name="T108" fmla="*/ 110 w 465"/>
                <a:gd name="T109" fmla="*/ 41 h 190"/>
                <a:gd name="T110" fmla="*/ 120 w 465"/>
                <a:gd name="T111" fmla="*/ 39 h 190"/>
                <a:gd name="T112" fmla="*/ 135 w 465"/>
                <a:gd name="T113" fmla="*/ 42 h 190"/>
                <a:gd name="T114" fmla="*/ 148 w 465"/>
                <a:gd name="T115" fmla="*/ 39 h 190"/>
                <a:gd name="T116" fmla="*/ 150 w 465"/>
                <a:gd name="T117" fmla="*/ 28 h 190"/>
                <a:gd name="T118" fmla="*/ 148 w 465"/>
                <a:gd name="T119" fmla="*/ 15 h 190"/>
                <a:gd name="T120" fmla="*/ 158 w 465"/>
                <a:gd name="T121" fmla="*/ 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5" h="190">
                  <a:moveTo>
                    <a:pt x="161" y="0"/>
                  </a:moveTo>
                  <a:lnTo>
                    <a:pt x="162" y="0"/>
                  </a:lnTo>
                  <a:lnTo>
                    <a:pt x="164" y="1"/>
                  </a:lnTo>
                  <a:lnTo>
                    <a:pt x="164" y="1"/>
                  </a:lnTo>
                  <a:lnTo>
                    <a:pt x="165" y="1"/>
                  </a:lnTo>
                  <a:lnTo>
                    <a:pt x="169" y="3"/>
                  </a:lnTo>
                  <a:lnTo>
                    <a:pt x="170" y="3"/>
                  </a:lnTo>
                  <a:lnTo>
                    <a:pt x="172" y="4"/>
                  </a:lnTo>
                  <a:lnTo>
                    <a:pt x="173" y="4"/>
                  </a:lnTo>
                  <a:lnTo>
                    <a:pt x="175" y="4"/>
                  </a:lnTo>
                  <a:lnTo>
                    <a:pt x="176" y="6"/>
                  </a:lnTo>
                  <a:lnTo>
                    <a:pt x="178" y="6"/>
                  </a:lnTo>
                  <a:lnTo>
                    <a:pt x="181" y="8"/>
                  </a:lnTo>
                  <a:lnTo>
                    <a:pt x="184" y="8"/>
                  </a:lnTo>
                  <a:lnTo>
                    <a:pt x="184" y="8"/>
                  </a:lnTo>
                  <a:lnTo>
                    <a:pt x="187" y="8"/>
                  </a:lnTo>
                  <a:lnTo>
                    <a:pt x="191" y="9"/>
                  </a:lnTo>
                  <a:lnTo>
                    <a:pt x="194" y="11"/>
                  </a:lnTo>
                  <a:lnTo>
                    <a:pt x="195" y="11"/>
                  </a:lnTo>
                  <a:lnTo>
                    <a:pt x="197" y="12"/>
                  </a:lnTo>
                  <a:lnTo>
                    <a:pt x="197" y="12"/>
                  </a:lnTo>
                  <a:lnTo>
                    <a:pt x="199" y="12"/>
                  </a:lnTo>
                  <a:lnTo>
                    <a:pt x="200" y="12"/>
                  </a:lnTo>
                  <a:lnTo>
                    <a:pt x="203" y="12"/>
                  </a:lnTo>
                  <a:lnTo>
                    <a:pt x="206" y="14"/>
                  </a:lnTo>
                  <a:lnTo>
                    <a:pt x="208" y="14"/>
                  </a:lnTo>
                  <a:lnTo>
                    <a:pt x="208" y="15"/>
                  </a:lnTo>
                  <a:lnTo>
                    <a:pt x="208" y="15"/>
                  </a:lnTo>
                  <a:lnTo>
                    <a:pt x="208" y="17"/>
                  </a:lnTo>
                  <a:lnTo>
                    <a:pt x="208" y="19"/>
                  </a:lnTo>
                  <a:lnTo>
                    <a:pt x="210" y="20"/>
                  </a:lnTo>
                  <a:lnTo>
                    <a:pt x="210" y="22"/>
                  </a:lnTo>
                  <a:lnTo>
                    <a:pt x="210" y="23"/>
                  </a:lnTo>
                  <a:lnTo>
                    <a:pt x="210" y="23"/>
                  </a:lnTo>
                  <a:lnTo>
                    <a:pt x="210" y="25"/>
                  </a:lnTo>
                  <a:lnTo>
                    <a:pt x="210" y="25"/>
                  </a:lnTo>
                  <a:lnTo>
                    <a:pt x="211" y="26"/>
                  </a:lnTo>
                  <a:lnTo>
                    <a:pt x="211" y="26"/>
                  </a:lnTo>
                  <a:lnTo>
                    <a:pt x="211" y="28"/>
                  </a:lnTo>
                  <a:lnTo>
                    <a:pt x="211" y="28"/>
                  </a:lnTo>
                  <a:lnTo>
                    <a:pt x="211" y="30"/>
                  </a:lnTo>
                  <a:lnTo>
                    <a:pt x="213" y="30"/>
                  </a:lnTo>
                  <a:lnTo>
                    <a:pt x="213" y="30"/>
                  </a:lnTo>
                  <a:lnTo>
                    <a:pt x="214" y="31"/>
                  </a:lnTo>
                  <a:lnTo>
                    <a:pt x="216" y="33"/>
                  </a:lnTo>
                  <a:lnTo>
                    <a:pt x="217" y="33"/>
                  </a:lnTo>
                  <a:lnTo>
                    <a:pt x="219" y="33"/>
                  </a:lnTo>
                  <a:lnTo>
                    <a:pt x="221" y="34"/>
                  </a:lnTo>
                  <a:lnTo>
                    <a:pt x="224" y="34"/>
                  </a:lnTo>
                  <a:lnTo>
                    <a:pt x="224" y="34"/>
                  </a:lnTo>
                  <a:lnTo>
                    <a:pt x="225" y="36"/>
                  </a:lnTo>
                  <a:lnTo>
                    <a:pt x="227" y="36"/>
                  </a:lnTo>
                  <a:lnTo>
                    <a:pt x="228" y="36"/>
                  </a:lnTo>
                  <a:lnTo>
                    <a:pt x="230" y="37"/>
                  </a:lnTo>
                  <a:lnTo>
                    <a:pt x="232" y="37"/>
                  </a:lnTo>
                  <a:lnTo>
                    <a:pt x="232" y="36"/>
                  </a:lnTo>
                  <a:lnTo>
                    <a:pt x="233" y="36"/>
                  </a:lnTo>
                  <a:lnTo>
                    <a:pt x="235" y="37"/>
                  </a:lnTo>
                  <a:lnTo>
                    <a:pt x="236" y="37"/>
                  </a:lnTo>
                  <a:lnTo>
                    <a:pt x="238" y="36"/>
                  </a:lnTo>
                  <a:lnTo>
                    <a:pt x="240" y="36"/>
                  </a:lnTo>
                  <a:lnTo>
                    <a:pt x="240" y="34"/>
                  </a:lnTo>
                  <a:lnTo>
                    <a:pt x="243" y="34"/>
                  </a:lnTo>
                  <a:lnTo>
                    <a:pt x="244" y="34"/>
                  </a:lnTo>
                  <a:lnTo>
                    <a:pt x="246" y="33"/>
                  </a:lnTo>
                  <a:lnTo>
                    <a:pt x="249" y="33"/>
                  </a:lnTo>
                  <a:lnTo>
                    <a:pt x="251" y="33"/>
                  </a:lnTo>
                  <a:lnTo>
                    <a:pt x="252" y="31"/>
                  </a:lnTo>
                  <a:lnTo>
                    <a:pt x="254" y="31"/>
                  </a:lnTo>
                  <a:lnTo>
                    <a:pt x="255" y="31"/>
                  </a:lnTo>
                  <a:lnTo>
                    <a:pt x="257" y="31"/>
                  </a:lnTo>
                  <a:lnTo>
                    <a:pt x="260" y="31"/>
                  </a:lnTo>
                  <a:lnTo>
                    <a:pt x="262" y="33"/>
                  </a:lnTo>
                  <a:lnTo>
                    <a:pt x="265" y="33"/>
                  </a:lnTo>
                  <a:lnTo>
                    <a:pt x="265" y="33"/>
                  </a:lnTo>
                  <a:lnTo>
                    <a:pt x="268" y="34"/>
                  </a:lnTo>
                  <a:lnTo>
                    <a:pt x="269" y="34"/>
                  </a:lnTo>
                  <a:lnTo>
                    <a:pt x="273" y="33"/>
                  </a:lnTo>
                  <a:lnTo>
                    <a:pt x="274" y="34"/>
                  </a:lnTo>
                  <a:lnTo>
                    <a:pt x="276" y="34"/>
                  </a:lnTo>
                  <a:lnTo>
                    <a:pt x="277" y="36"/>
                  </a:lnTo>
                  <a:lnTo>
                    <a:pt x="279" y="37"/>
                  </a:lnTo>
                  <a:lnTo>
                    <a:pt x="281" y="39"/>
                  </a:lnTo>
                  <a:lnTo>
                    <a:pt x="282" y="41"/>
                  </a:lnTo>
                  <a:lnTo>
                    <a:pt x="284" y="41"/>
                  </a:lnTo>
                  <a:lnTo>
                    <a:pt x="288" y="41"/>
                  </a:lnTo>
                  <a:lnTo>
                    <a:pt x="290" y="41"/>
                  </a:lnTo>
                  <a:lnTo>
                    <a:pt x="292" y="41"/>
                  </a:lnTo>
                  <a:lnTo>
                    <a:pt x="292" y="41"/>
                  </a:lnTo>
                  <a:lnTo>
                    <a:pt x="292" y="42"/>
                  </a:lnTo>
                  <a:lnTo>
                    <a:pt x="292" y="45"/>
                  </a:lnTo>
                  <a:lnTo>
                    <a:pt x="292" y="45"/>
                  </a:lnTo>
                  <a:lnTo>
                    <a:pt x="293" y="47"/>
                  </a:lnTo>
                  <a:lnTo>
                    <a:pt x="293" y="47"/>
                  </a:lnTo>
                  <a:lnTo>
                    <a:pt x="293" y="47"/>
                  </a:lnTo>
                  <a:lnTo>
                    <a:pt x="295" y="49"/>
                  </a:lnTo>
                  <a:lnTo>
                    <a:pt x="296" y="49"/>
                  </a:lnTo>
                  <a:lnTo>
                    <a:pt x="299" y="52"/>
                  </a:lnTo>
                  <a:lnTo>
                    <a:pt x="301" y="52"/>
                  </a:lnTo>
                  <a:lnTo>
                    <a:pt x="303" y="52"/>
                  </a:lnTo>
                  <a:lnTo>
                    <a:pt x="304" y="52"/>
                  </a:lnTo>
                  <a:lnTo>
                    <a:pt x="306" y="52"/>
                  </a:lnTo>
                  <a:lnTo>
                    <a:pt x="310" y="52"/>
                  </a:lnTo>
                  <a:lnTo>
                    <a:pt x="314" y="53"/>
                  </a:lnTo>
                  <a:lnTo>
                    <a:pt x="315" y="53"/>
                  </a:lnTo>
                  <a:lnTo>
                    <a:pt x="318" y="53"/>
                  </a:lnTo>
                  <a:lnTo>
                    <a:pt x="322" y="55"/>
                  </a:lnTo>
                  <a:lnTo>
                    <a:pt x="325" y="55"/>
                  </a:lnTo>
                  <a:lnTo>
                    <a:pt x="326" y="55"/>
                  </a:lnTo>
                  <a:lnTo>
                    <a:pt x="328" y="55"/>
                  </a:lnTo>
                  <a:lnTo>
                    <a:pt x="329" y="55"/>
                  </a:lnTo>
                  <a:lnTo>
                    <a:pt x="331" y="56"/>
                  </a:lnTo>
                  <a:lnTo>
                    <a:pt x="333" y="56"/>
                  </a:lnTo>
                  <a:lnTo>
                    <a:pt x="334" y="55"/>
                  </a:lnTo>
                  <a:lnTo>
                    <a:pt x="339" y="53"/>
                  </a:lnTo>
                  <a:lnTo>
                    <a:pt x="340" y="52"/>
                  </a:lnTo>
                  <a:lnTo>
                    <a:pt x="342" y="52"/>
                  </a:lnTo>
                  <a:lnTo>
                    <a:pt x="344" y="52"/>
                  </a:lnTo>
                  <a:lnTo>
                    <a:pt x="345" y="52"/>
                  </a:lnTo>
                  <a:lnTo>
                    <a:pt x="347" y="52"/>
                  </a:lnTo>
                  <a:lnTo>
                    <a:pt x="348" y="52"/>
                  </a:lnTo>
                  <a:lnTo>
                    <a:pt x="350" y="50"/>
                  </a:lnTo>
                  <a:lnTo>
                    <a:pt x="351" y="50"/>
                  </a:lnTo>
                  <a:lnTo>
                    <a:pt x="356" y="49"/>
                  </a:lnTo>
                  <a:lnTo>
                    <a:pt x="358" y="49"/>
                  </a:lnTo>
                  <a:lnTo>
                    <a:pt x="361" y="49"/>
                  </a:lnTo>
                  <a:lnTo>
                    <a:pt x="363" y="49"/>
                  </a:lnTo>
                  <a:lnTo>
                    <a:pt x="364" y="49"/>
                  </a:lnTo>
                  <a:lnTo>
                    <a:pt x="366" y="47"/>
                  </a:lnTo>
                  <a:lnTo>
                    <a:pt x="367" y="45"/>
                  </a:lnTo>
                  <a:lnTo>
                    <a:pt x="367" y="44"/>
                  </a:lnTo>
                  <a:lnTo>
                    <a:pt x="370" y="42"/>
                  </a:lnTo>
                  <a:lnTo>
                    <a:pt x="372" y="41"/>
                  </a:lnTo>
                  <a:lnTo>
                    <a:pt x="374" y="39"/>
                  </a:lnTo>
                  <a:lnTo>
                    <a:pt x="375" y="39"/>
                  </a:lnTo>
                  <a:lnTo>
                    <a:pt x="378" y="37"/>
                  </a:lnTo>
                  <a:lnTo>
                    <a:pt x="381" y="36"/>
                  </a:lnTo>
                  <a:lnTo>
                    <a:pt x="383" y="34"/>
                  </a:lnTo>
                  <a:lnTo>
                    <a:pt x="385" y="34"/>
                  </a:lnTo>
                  <a:lnTo>
                    <a:pt x="385" y="34"/>
                  </a:lnTo>
                  <a:lnTo>
                    <a:pt x="388" y="36"/>
                  </a:lnTo>
                  <a:lnTo>
                    <a:pt x="389" y="34"/>
                  </a:lnTo>
                  <a:lnTo>
                    <a:pt x="391" y="36"/>
                  </a:lnTo>
                  <a:lnTo>
                    <a:pt x="392" y="36"/>
                  </a:lnTo>
                  <a:lnTo>
                    <a:pt x="394" y="37"/>
                  </a:lnTo>
                  <a:lnTo>
                    <a:pt x="396" y="39"/>
                  </a:lnTo>
                  <a:lnTo>
                    <a:pt x="399" y="41"/>
                  </a:lnTo>
                  <a:lnTo>
                    <a:pt x="399" y="41"/>
                  </a:lnTo>
                  <a:lnTo>
                    <a:pt x="400" y="42"/>
                  </a:lnTo>
                  <a:lnTo>
                    <a:pt x="402" y="42"/>
                  </a:lnTo>
                  <a:lnTo>
                    <a:pt x="405" y="42"/>
                  </a:lnTo>
                  <a:lnTo>
                    <a:pt x="405" y="42"/>
                  </a:lnTo>
                  <a:lnTo>
                    <a:pt x="408" y="41"/>
                  </a:lnTo>
                  <a:lnTo>
                    <a:pt x="410" y="39"/>
                  </a:lnTo>
                  <a:lnTo>
                    <a:pt x="411" y="39"/>
                  </a:lnTo>
                  <a:lnTo>
                    <a:pt x="413" y="41"/>
                  </a:lnTo>
                  <a:lnTo>
                    <a:pt x="416" y="41"/>
                  </a:lnTo>
                  <a:lnTo>
                    <a:pt x="418" y="42"/>
                  </a:lnTo>
                  <a:lnTo>
                    <a:pt x="419" y="44"/>
                  </a:lnTo>
                  <a:lnTo>
                    <a:pt x="418" y="45"/>
                  </a:lnTo>
                  <a:lnTo>
                    <a:pt x="415" y="50"/>
                  </a:lnTo>
                  <a:lnTo>
                    <a:pt x="411" y="55"/>
                  </a:lnTo>
                  <a:lnTo>
                    <a:pt x="411" y="58"/>
                  </a:lnTo>
                  <a:lnTo>
                    <a:pt x="410" y="60"/>
                  </a:lnTo>
                  <a:lnTo>
                    <a:pt x="410" y="61"/>
                  </a:lnTo>
                  <a:lnTo>
                    <a:pt x="408" y="63"/>
                  </a:lnTo>
                  <a:lnTo>
                    <a:pt x="408" y="64"/>
                  </a:lnTo>
                  <a:lnTo>
                    <a:pt x="407" y="66"/>
                  </a:lnTo>
                  <a:lnTo>
                    <a:pt x="405" y="69"/>
                  </a:lnTo>
                  <a:lnTo>
                    <a:pt x="405" y="71"/>
                  </a:lnTo>
                  <a:lnTo>
                    <a:pt x="405" y="72"/>
                  </a:lnTo>
                  <a:lnTo>
                    <a:pt x="404" y="74"/>
                  </a:lnTo>
                  <a:lnTo>
                    <a:pt x="402" y="75"/>
                  </a:lnTo>
                  <a:lnTo>
                    <a:pt x="402" y="78"/>
                  </a:lnTo>
                  <a:lnTo>
                    <a:pt x="404" y="80"/>
                  </a:lnTo>
                  <a:lnTo>
                    <a:pt x="405" y="80"/>
                  </a:lnTo>
                  <a:lnTo>
                    <a:pt x="407" y="82"/>
                  </a:lnTo>
                  <a:lnTo>
                    <a:pt x="407" y="83"/>
                  </a:lnTo>
                  <a:lnTo>
                    <a:pt x="408" y="82"/>
                  </a:lnTo>
                  <a:lnTo>
                    <a:pt x="410" y="80"/>
                  </a:lnTo>
                  <a:lnTo>
                    <a:pt x="411" y="80"/>
                  </a:lnTo>
                  <a:lnTo>
                    <a:pt x="413" y="80"/>
                  </a:lnTo>
                  <a:lnTo>
                    <a:pt x="415" y="80"/>
                  </a:lnTo>
                  <a:lnTo>
                    <a:pt x="416" y="80"/>
                  </a:lnTo>
                  <a:lnTo>
                    <a:pt x="418" y="80"/>
                  </a:lnTo>
                  <a:lnTo>
                    <a:pt x="419" y="80"/>
                  </a:lnTo>
                  <a:lnTo>
                    <a:pt x="422" y="80"/>
                  </a:lnTo>
                  <a:lnTo>
                    <a:pt x="422" y="80"/>
                  </a:lnTo>
                  <a:lnTo>
                    <a:pt x="424" y="80"/>
                  </a:lnTo>
                  <a:lnTo>
                    <a:pt x="426" y="82"/>
                  </a:lnTo>
                  <a:lnTo>
                    <a:pt x="427" y="83"/>
                  </a:lnTo>
                  <a:lnTo>
                    <a:pt x="429" y="83"/>
                  </a:lnTo>
                  <a:lnTo>
                    <a:pt x="429" y="83"/>
                  </a:lnTo>
                  <a:lnTo>
                    <a:pt x="430" y="82"/>
                  </a:lnTo>
                  <a:lnTo>
                    <a:pt x="430" y="80"/>
                  </a:lnTo>
                  <a:lnTo>
                    <a:pt x="433" y="78"/>
                  </a:lnTo>
                  <a:lnTo>
                    <a:pt x="433" y="77"/>
                  </a:lnTo>
                  <a:lnTo>
                    <a:pt x="435" y="77"/>
                  </a:lnTo>
                  <a:lnTo>
                    <a:pt x="437" y="77"/>
                  </a:lnTo>
                  <a:lnTo>
                    <a:pt x="438" y="77"/>
                  </a:lnTo>
                  <a:lnTo>
                    <a:pt x="440" y="77"/>
                  </a:lnTo>
                  <a:lnTo>
                    <a:pt x="441" y="77"/>
                  </a:lnTo>
                  <a:lnTo>
                    <a:pt x="445" y="77"/>
                  </a:lnTo>
                  <a:lnTo>
                    <a:pt x="446" y="78"/>
                  </a:lnTo>
                  <a:lnTo>
                    <a:pt x="448" y="80"/>
                  </a:lnTo>
                  <a:lnTo>
                    <a:pt x="449" y="82"/>
                  </a:lnTo>
                  <a:lnTo>
                    <a:pt x="451" y="82"/>
                  </a:lnTo>
                  <a:lnTo>
                    <a:pt x="451" y="83"/>
                  </a:lnTo>
                  <a:lnTo>
                    <a:pt x="452" y="83"/>
                  </a:lnTo>
                  <a:lnTo>
                    <a:pt x="452" y="83"/>
                  </a:lnTo>
                  <a:lnTo>
                    <a:pt x="454" y="85"/>
                  </a:lnTo>
                  <a:lnTo>
                    <a:pt x="454" y="85"/>
                  </a:lnTo>
                  <a:lnTo>
                    <a:pt x="454" y="86"/>
                  </a:lnTo>
                  <a:lnTo>
                    <a:pt x="456" y="86"/>
                  </a:lnTo>
                  <a:lnTo>
                    <a:pt x="456" y="86"/>
                  </a:lnTo>
                  <a:lnTo>
                    <a:pt x="457" y="88"/>
                  </a:lnTo>
                  <a:lnTo>
                    <a:pt x="457" y="88"/>
                  </a:lnTo>
                  <a:lnTo>
                    <a:pt x="457" y="88"/>
                  </a:lnTo>
                  <a:lnTo>
                    <a:pt x="460" y="91"/>
                  </a:lnTo>
                  <a:lnTo>
                    <a:pt x="460" y="91"/>
                  </a:lnTo>
                  <a:lnTo>
                    <a:pt x="462" y="93"/>
                  </a:lnTo>
                  <a:lnTo>
                    <a:pt x="463" y="94"/>
                  </a:lnTo>
                  <a:lnTo>
                    <a:pt x="463" y="94"/>
                  </a:lnTo>
                  <a:lnTo>
                    <a:pt x="463" y="96"/>
                  </a:lnTo>
                  <a:lnTo>
                    <a:pt x="465" y="97"/>
                  </a:lnTo>
                  <a:lnTo>
                    <a:pt x="465" y="97"/>
                  </a:lnTo>
                  <a:lnTo>
                    <a:pt x="465" y="99"/>
                  </a:lnTo>
                  <a:lnTo>
                    <a:pt x="465" y="101"/>
                  </a:lnTo>
                  <a:lnTo>
                    <a:pt x="465" y="101"/>
                  </a:lnTo>
                  <a:lnTo>
                    <a:pt x="463" y="102"/>
                  </a:lnTo>
                  <a:lnTo>
                    <a:pt x="462" y="102"/>
                  </a:lnTo>
                  <a:lnTo>
                    <a:pt x="460" y="102"/>
                  </a:lnTo>
                  <a:lnTo>
                    <a:pt x="459" y="102"/>
                  </a:lnTo>
                  <a:lnTo>
                    <a:pt x="457" y="102"/>
                  </a:lnTo>
                  <a:lnTo>
                    <a:pt x="454" y="102"/>
                  </a:lnTo>
                  <a:lnTo>
                    <a:pt x="452" y="101"/>
                  </a:lnTo>
                  <a:lnTo>
                    <a:pt x="451" y="101"/>
                  </a:lnTo>
                  <a:lnTo>
                    <a:pt x="449" y="99"/>
                  </a:lnTo>
                  <a:lnTo>
                    <a:pt x="449" y="101"/>
                  </a:lnTo>
                  <a:lnTo>
                    <a:pt x="448" y="101"/>
                  </a:lnTo>
                  <a:lnTo>
                    <a:pt x="448" y="101"/>
                  </a:lnTo>
                  <a:lnTo>
                    <a:pt x="446" y="101"/>
                  </a:lnTo>
                  <a:lnTo>
                    <a:pt x="443" y="101"/>
                  </a:lnTo>
                  <a:lnTo>
                    <a:pt x="441" y="101"/>
                  </a:lnTo>
                  <a:lnTo>
                    <a:pt x="440" y="101"/>
                  </a:lnTo>
                  <a:lnTo>
                    <a:pt x="438" y="102"/>
                  </a:lnTo>
                  <a:lnTo>
                    <a:pt x="437" y="102"/>
                  </a:lnTo>
                  <a:lnTo>
                    <a:pt x="435" y="104"/>
                  </a:lnTo>
                  <a:lnTo>
                    <a:pt x="433" y="104"/>
                  </a:lnTo>
                  <a:lnTo>
                    <a:pt x="433" y="104"/>
                  </a:lnTo>
                  <a:lnTo>
                    <a:pt x="432" y="104"/>
                  </a:lnTo>
                  <a:lnTo>
                    <a:pt x="430" y="102"/>
                  </a:lnTo>
                  <a:lnTo>
                    <a:pt x="429" y="102"/>
                  </a:lnTo>
                  <a:lnTo>
                    <a:pt x="429" y="104"/>
                  </a:lnTo>
                  <a:lnTo>
                    <a:pt x="429" y="104"/>
                  </a:lnTo>
                  <a:lnTo>
                    <a:pt x="429" y="105"/>
                  </a:lnTo>
                  <a:lnTo>
                    <a:pt x="429" y="107"/>
                  </a:lnTo>
                  <a:lnTo>
                    <a:pt x="427" y="107"/>
                  </a:lnTo>
                  <a:lnTo>
                    <a:pt x="427" y="107"/>
                  </a:lnTo>
                  <a:lnTo>
                    <a:pt x="426" y="107"/>
                  </a:lnTo>
                  <a:lnTo>
                    <a:pt x="422" y="107"/>
                  </a:lnTo>
                  <a:lnTo>
                    <a:pt x="421" y="107"/>
                  </a:lnTo>
                  <a:lnTo>
                    <a:pt x="419" y="107"/>
                  </a:lnTo>
                  <a:lnTo>
                    <a:pt x="419" y="107"/>
                  </a:lnTo>
                  <a:lnTo>
                    <a:pt x="418" y="108"/>
                  </a:lnTo>
                  <a:lnTo>
                    <a:pt x="416" y="108"/>
                  </a:lnTo>
                  <a:lnTo>
                    <a:pt x="416" y="110"/>
                  </a:lnTo>
                  <a:lnTo>
                    <a:pt x="415" y="110"/>
                  </a:lnTo>
                  <a:lnTo>
                    <a:pt x="415" y="112"/>
                  </a:lnTo>
                  <a:lnTo>
                    <a:pt x="413" y="115"/>
                  </a:lnTo>
                  <a:lnTo>
                    <a:pt x="411" y="115"/>
                  </a:lnTo>
                  <a:lnTo>
                    <a:pt x="411" y="116"/>
                  </a:lnTo>
                  <a:lnTo>
                    <a:pt x="411" y="116"/>
                  </a:lnTo>
                  <a:lnTo>
                    <a:pt x="411" y="118"/>
                  </a:lnTo>
                  <a:lnTo>
                    <a:pt x="410" y="119"/>
                  </a:lnTo>
                  <a:lnTo>
                    <a:pt x="410" y="119"/>
                  </a:lnTo>
                  <a:lnTo>
                    <a:pt x="408" y="119"/>
                  </a:lnTo>
                  <a:lnTo>
                    <a:pt x="405" y="121"/>
                  </a:lnTo>
                  <a:lnTo>
                    <a:pt x="404" y="123"/>
                  </a:lnTo>
                  <a:lnTo>
                    <a:pt x="402" y="124"/>
                  </a:lnTo>
                  <a:lnTo>
                    <a:pt x="400" y="124"/>
                  </a:lnTo>
                  <a:lnTo>
                    <a:pt x="397" y="124"/>
                  </a:lnTo>
                  <a:lnTo>
                    <a:pt x="397" y="124"/>
                  </a:lnTo>
                  <a:lnTo>
                    <a:pt x="392" y="124"/>
                  </a:lnTo>
                  <a:lnTo>
                    <a:pt x="391" y="124"/>
                  </a:lnTo>
                  <a:lnTo>
                    <a:pt x="389" y="124"/>
                  </a:lnTo>
                  <a:lnTo>
                    <a:pt x="388" y="124"/>
                  </a:lnTo>
                  <a:lnTo>
                    <a:pt x="388" y="124"/>
                  </a:lnTo>
                  <a:lnTo>
                    <a:pt x="388" y="126"/>
                  </a:lnTo>
                  <a:lnTo>
                    <a:pt x="386" y="126"/>
                  </a:lnTo>
                  <a:lnTo>
                    <a:pt x="386" y="127"/>
                  </a:lnTo>
                  <a:lnTo>
                    <a:pt x="383" y="129"/>
                  </a:lnTo>
                  <a:lnTo>
                    <a:pt x="381" y="130"/>
                  </a:lnTo>
                  <a:lnTo>
                    <a:pt x="381" y="132"/>
                  </a:lnTo>
                  <a:lnTo>
                    <a:pt x="380" y="132"/>
                  </a:lnTo>
                  <a:lnTo>
                    <a:pt x="378" y="134"/>
                  </a:lnTo>
                  <a:lnTo>
                    <a:pt x="378" y="134"/>
                  </a:lnTo>
                  <a:lnTo>
                    <a:pt x="377" y="134"/>
                  </a:lnTo>
                  <a:lnTo>
                    <a:pt x="375" y="135"/>
                  </a:lnTo>
                  <a:lnTo>
                    <a:pt x="374" y="135"/>
                  </a:lnTo>
                  <a:lnTo>
                    <a:pt x="372" y="135"/>
                  </a:lnTo>
                  <a:lnTo>
                    <a:pt x="372" y="135"/>
                  </a:lnTo>
                  <a:lnTo>
                    <a:pt x="369" y="135"/>
                  </a:lnTo>
                  <a:lnTo>
                    <a:pt x="369" y="135"/>
                  </a:lnTo>
                  <a:lnTo>
                    <a:pt x="366" y="135"/>
                  </a:lnTo>
                  <a:lnTo>
                    <a:pt x="361" y="134"/>
                  </a:lnTo>
                  <a:lnTo>
                    <a:pt x="359" y="132"/>
                  </a:lnTo>
                  <a:lnTo>
                    <a:pt x="358" y="130"/>
                  </a:lnTo>
                  <a:lnTo>
                    <a:pt x="356" y="130"/>
                  </a:lnTo>
                  <a:lnTo>
                    <a:pt x="355" y="130"/>
                  </a:lnTo>
                  <a:lnTo>
                    <a:pt x="353" y="130"/>
                  </a:lnTo>
                  <a:lnTo>
                    <a:pt x="351" y="130"/>
                  </a:lnTo>
                  <a:lnTo>
                    <a:pt x="350" y="130"/>
                  </a:lnTo>
                  <a:lnTo>
                    <a:pt x="347" y="132"/>
                  </a:lnTo>
                  <a:lnTo>
                    <a:pt x="347" y="134"/>
                  </a:lnTo>
                  <a:lnTo>
                    <a:pt x="345" y="134"/>
                  </a:lnTo>
                  <a:lnTo>
                    <a:pt x="344" y="137"/>
                  </a:lnTo>
                  <a:lnTo>
                    <a:pt x="344" y="138"/>
                  </a:lnTo>
                  <a:lnTo>
                    <a:pt x="344" y="140"/>
                  </a:lnTo>
                  <a:lnTo>
                    <a:pt x="342" y="141"/>
                  </a:lnTo>
                  <a:lnTo>
                    <a:pt x="342" y="143"/>
                  </a:lnTo>
                  <a:lnTo>
                    <a:pt x="342" y="143"/>
                  </a:lnTo>
                  <a:lnTo>
                    <a:pt x="344" y="145"/>
                  </a:lnTo>
                  <a:lnTo>
                    <a:pt x="344" y="146"/>
                  </a:lnTo>
                  <a:lnTo>
                    <a:pt x="345" y="148"/>
                  </a:lnTo>
                  <a:lnTo>
                    <a:pt x="347" y="148"/>
                  </a:lnTo>
                  <a:lnTo>
                    <a:pt x="348" y="151"/>
                  </a:lnTo>
                  <a:lnTo>
                    <a:pt x="348" y="151"/>
                  </a:lnTo>
                  <a:lnTo>
                    <a:pt x="350" y="153"/>
                  </a:lnTo>
                  <a:lnTo>
                    <a:pt x="350" y="154"/>
                  </a:lnTo>
                  <a:lnTo>
                    <a:pt x="350" y="154"/>
                  </a:lnTo>
                  <a:lnTo>
                    <a:pt x="348" y="154"/>
                  </a:lnTo>
                  <a:lnTo>
                    <a:pt x="347" y="156"/>
                  </a:lnTo>
                  <a:lnTo>
                    <a:pt x="347" y="156"/>
                  </a:lnTo>
                  <a:lnTo>
                    <a:pt x="345" y="157"/>
                  </a:lnTo>
                  <a:lnTo>
                    <a:pt x="344" y="157"/>
                  </a:lnTo>
                  <a:lnTo>
                    <a:pt x="344" y="157"/>
                  </a:lnTo>
                  <a:lnTo>
                    <a:pt x="344" y="159"/>
                  </a:lnTo>
                  <a:lnTo>
                    <a:pt x="339" y="160"/>
                  </a:lnTo>
                  <a:lnTo>
                    <a:pt x="337" y="160"/>
                  </a:lnTo>
                  <a:lnTo>
                    <a:pt x="336" y="160"/>
                  </a:lnTo>
                  <a:lnTo>
                    <a:pt x="336" y="162"/>
                  </a:lnTo>
                  <a:lnTo>
                    <a:pt x="334" y="164"/>
                  </a:lnTo>
                  <a:lnTo>
                    <a:pt x="333" y="165"/>
                  </a:lnTo>
                  <a:lnTo>
                    <a:pt x="333" y="165"/>
                  </a:lnTo>
                  <a:lnTo>
                    <a:pt x="331" y="167"/>
                  </a:lnTo>
                  <a:lnTo>
                    <a:pt x="329" y="168"/>
                  </a:lnTo>
                  <a:lnTo>
                    <a:pt x="328" y="170"/>
                  </a:lnTo>
                  <a:lnTo>
                    <a:pt x="328" y="170"/>
                  </a:lnTo>
                  <a:lnTo>
                    <a:pt x="328" y="170"/>
                  </a:lnTo>
                  <a:lnTo>
                    <a:pt x="326" y="171"/>
                  </a:lnTo>
                  <a:lnTo>
                    <a:pt x="325" y="171"/>
                  </a:lnTo>
                  <a:lnTo>
                    <a:pt x="323" y="173"/>
                  </a:lnTo>
                  <a:lnTo>
                    <a:pt x="320" y="173"/>
                  </a:lnTo>
                  <a:lnTo>
                    <a:pt x="317" y="175"/>
                  </a:lnTo>
                  <a:lnTo>
                    <a:pt x="317" y="175"/>
                  </a:lnTo>
                  <a:lnTo>
                    <a:pt x="314" y="176"/>
                  </a:lnTo>
                  <a:lnTo>
                    <a:pt x="312" y="176"/>
                  </a:lnTo>
                  <a:lnTo>
                    <a:pt x="309" y="176"/>
                  </a:lnTo>
                  <a:lnTo>
                    <a:pt x="306" y="176"/>
                  </a:lnTo>
                  <a:lnTo>
                    <a:pt x="303" y="176"/>
                  </a:lnTo>
                  <a:lnTo>
                    <a:pt x="301" y="176"/>
                  </a:lnTo>
                  <a:lnTo>
                    <a:pt x="298" y="176"/>
                  </a:lnTo>
                  <a:lnTo>
                    <a:pt x="295" y="176"/>
                  </a:lnTo>
                  <a:lnTo>
                    <a:pt x="293" y="176"/>
                  </a:lnTo>
                  <a:lnTo>
                    <a:pt x="290" y="176"/>
                  </a:lnTo>
                  <a:lnTo>
                    <a:pt x="290" y="178"/>
                  </a:lnTo>
                  <a:lnTo>
                    <a:pt x="282" y="178"/>
                  </a:lnTo>
                  <a:lnTo>
                    <a:pt x="281" y="178"/>
                  </a:lnTo>
                  <a:lnTo>
                    <a:pt x="277" y="179"/>
                  </a:lnTo>
                  <a:lnTo>
                    <a:pt x="276" y="179"/>
                  </a:lnTo>
                  <a:lnTo>
                    <a:pt x="274" y="179"/>
                  </a:lnTo>
                  <a:lnTo>
                    <a:pt x="273" y="179"/>
                  </a:lnTo>
                  <a:lnTo>
                    <a:pt x="271" y="181"/>
                  </a:lnTo>
                  <a:lnTo>
                    <a:pt x="268" y="181"/>
                  </a:lnTo>
                  <a:lnTo>
                    <a:pt x="262" y="184"/>
                  </a:lnTo>
                  <a:lnTo>
                    <a:pt x="258" y="186"/>
                  </a:lnTo>
                  <a:lnTo>
                    <a:pt x="257" y="187"/>
                  </a:lnTo>
                  <a:lnTo>
                    <a:pt x="254" y="187"/>
                  </a:lnTo>
                  <a:lnTo>
                    <a:pt x="252" y="189"/>
                  </a:lnTo>
                  <a:lnTo>
                    <a:pt x="251" y="190"/>
                  </a:lnTo>
                  <a:lnTo>
                    <a:pt x="251" y="190"/>
                  </a:lnTo>
                  <a:lnTo>
                    <a:pt x="249" y="190"/>
                  </a:lnTo>
                  <a:lnTo>
                    <a:pt x="247" y="190"/>
                  </a:lnTo>
                  <a:lnTo>
                    <a:pt x="246" y="190"/>
                  </a:lnTo>
                  <a:lnTo>
                    <a:pt x="243" y="190"/>
                  </a:lnTo>
                  <a:lnTo>
                    <a:pt x="243" y="186"/>
                  </a:lnTo>
                  <a:lnTo>
                    <a:pt x="240" y="187"/>
                  </a:lnTo>
                  <a:lnTo>
                    <a:pt x="235" y="187"/>
                  </a:lnTo>
                  <a:lnTo>
                    <a:pt x="232" y="189"/>
                  </a:lnTo>
                  <a:lnTo>
                    <a:pt x="227" y="187"/>
                  </a:lnTo>
                  <a:lnTo>
                    <a:pt x="224" y="186"/>
                  </a:lnTo>
                  <a:lnTo>
                    <a:pt x="222" y="184"/>
                  </a:lnTo>
                  <a:lnTo>
                    <a:pt x="217" y="182"/>
                  </a:lnTo>
                  <a:lnTo>
                    <a:pt x="214" y="182"/>
                  </a:lnTo>
                  <a:lnTo>
                    <a:pt x="208" y="181"/>
                  </a:lnTo>
                  <a:lnTo>
                    <a:pt x="206" y="181"/>
                  </a:lnTo>
                  <a:lnTo>
                    <a:pt x="205" y="179"/>
                  </a:lnTo>
                  <a:lnTo>
                    <a:pt x="202" y="176"/>
                  </a:lnTo>
                  <a:lnTo>
                    <a:pt x="202" y="175"/>
                  </a:lnTo>
                  <a:lnTo>
                    <a:pt x="200" y="175"/>
                  </a:lnTo>
                  <a:lnTo>
                    <a:pt x="199" y="175"/>
                  </a:lnTo>
                  <a:lnTo>
                    <a:pt x="197" y="175"/>
                  </a:lnTo>
                  <a:lnTo>
                    <a:pt x="194" y="175"/>
                  </a:lnTo>
                  <a:lnTo>
                    <a:pt x="189" y="173"/>
                  </a:lnTo>
                  <a:lnTo>
                    <a:pt x="184" y="173"/>
                  </a:lnTo>
                  <a:lnTo>
                    <a:pt x="178" y="173"/>
                  </a:lnTo>
                  <a:lnTo>
                    <a:pt x="176" y="171"/>
                  </a:lnTo>
                  <a:lnTo>
                    <a:pt x="173" y="173"/>
                  </a:lnTo>
                  <a:lnTo>
                    <a:pt x="170" y="175"/>
                  </a:lnTo>
                  <a:lnTo>
                    <a:pt x="162" y="173"/>
                  </a:lnTo>
                  <a:lnTo>
                    <a:pt x="159" y="173"/>
                  </a:lnTo>
                  <a:lnTo>
                    <a:pt x="151" y="171"/>
                  </a:lnTo>
                  <a:lnTo>
                    <a:pt x="145" y="171"/>
                  </a:lnTo>
                  <a:lnTo>
                    <a:pt x="137" y="170"/>
                  </a:lnTo>
                  <a:lnTo>
                    <a:pt x="132" y="171"/>
                  </a:lnTo>
                  <a:lnTo>
                    <a:pt x="129" y="171"/>
                  </a:lnTo>
                  <a:lnTo>
                    <a:pt x="124" y="171"/>
                  </a:lnTo>
                  <a:lnTo>
                    <a:pt x="124" y="171"/>
                  </a:lnTo>
                  <a:lnTo>
                    <a:pt x="124" y="170"/>
                  </a:lnTo>
                  <a:lnTo>
                    <a:pt x="124" y="168"/>
                  </a:lnTo>
                  <a:lnTo>
                    <a:pt x="121" y="167"/>
                  </a:lnTo>
                  <a:lnTo>
                    <a:pt x="121" y="165"/>
                  </a:lnTo>
                  <a:lnTo>
                    <a:pt x="118" y="164"/>
                  </a:lnTo>
                  <a:lnTo>
                    <a:pt x="118" y="162"/>
                  </a:lnTo>
                  <a:lnTo>
                    <a:pt x="117" y="160"/>
                  </a:lnTo>
                  <a:lnTo>
                    <a:pt x="115" y="156"/>
                  </a:lnTo>
                  <a:lnTo>
                    <a:pt x="113" y="151"/>
                  </a:lnTo>
                  <a:lnTo>
                    <a:pt x="113" y="151"/>
                  </a:lnTo>
                  <a:lnTo>
                    <a:pt x="113" y="149"/>
                  </a:lnTo>
                  <a:lnTo>
                    <a:pt x="112" y="149"/>
                  </a:lnTo>
                  <a:lnTo>
                    <a:pt x="110" y="149"/>
                  </a:lnTo>
                  <a:lnTo>
                    <a:pt x="110" y="148"/>
                  </a:lnTo>
                  <a:lnTo>
                    <a:pt x="110" y="148"/>
                  </a:lnTo>
                  <a:lnTo>
                    <a:pt x="110" y="146"/>
                  </a:lnTo>
                  <a:lnTo>
                    <a:pt x="110" y="145"/>
                  </a:lnTo>
                  <a:lnTo>
                    <a:pt x="110" y="145"/>
                  </a:lnTo>
                  <a:lnTo>
                    <a:pt x="105" y="145"/>
                  </a:lnTo>
                  <a:lnTo>
                    <a:pt x="102" y="143"/>
                  </a:lnTo>
                  <a:lnTo>
                    <a:pt x="101" y="143"/>
                  </a:lnTo>
                  <a:lnTo>
                    <a:pt x="98" y="140"/>
                  </a:lnTo>
                  <a:lnTo>
                    <a:pt x="96" y="140"/>
                  </a:lnTo>
                  <a:lnTo>
                    <a:pt x="93" y="138"/>
                  </a:lnTo>
                  <a:lnTo>
                    <a:pt x="90" y="137"/>
                  </a:lnTo>
                  <a:lnTo>
                    <a:pt x="88" y="137"/>
                  </a:lnTo>
                  <a:lnTo>
                    <a:pt x="87" y="134"/>
                  </a:lnTo>
                  <a:lnTo>
                    <a:pt x="85" y="134"/>
                  </a:lnTo>
                  <a:lnTo>
                    <a:pt x="83" y="132"/>
                  </a:lnTo>
                  <a:lnTo>
                    <a:pt x="80" y="132"/>
                  </a:lnTo>
                  <a:lnTo>
                    <a:pt x="76" y="130"/>
                  </a:lnTo>
                  <a:lnTo>
                    <a:pt x="72" y="130"/>
                  </a:lnTo>
                  <a:lnTo>
                    <a:pt x="71" y="130"/>
                  </a:lnTo>
                  <a:lnTo>
                    <a:pt x="68" y="130"/>
                  </a:lnTo>
                  <a:lnTo>
                    <a:pt x="64" y="130"/>
                  </a:lnTo>
                  <a:lnTo>
                    <a:pt x="61" y="130"/>
                  </a:lnTo>
                  <a:lnTo>
                    <a:pt x="60" y="130"/>
                  </a:lnTo>
                  <a:lnTo>
                    <a:pt x="58" y="130"/>
                  </a:lnTo>
                  <a:lnTo>
                    <a:pt x="55" y="130"/>
                  </a:lnTo>
                  <a:lnTo>
                    <a:pt x="55" y="129"/>
                  </a:lnTo>
                  <a:lnTo>
                    <a:pt x="53" y="129"/>
                  </a:lnTo>
                  <a:lnTo>
                    <a:pt x="52" y="129"/>
                  </a:lnTo>
                  <a:lnTo>
                    <a:pt x="50" y="129"/>
                  </a:lnTo>
                  <a:lnTo>
                    <a:pt x="49" y="127"/>
                  </a:lnTo>
                  <a:lnTo>
                    <a:pt x="49" y="127"/>
                  </a:lnTo>
                  <a:lnTo>
                    <a:pt x="47" y="127"/>
                  </a:lnTo>
                  <a:lnTo>
                    <a:pt x="46" y="127"/>
                  </a:lnTo>
                  <a:lnTo>
                    <a:pt x="46" y="127"/>
                  </a:lnTo>
                  <a:lnTo>
                    <a:pt x="46" y="127"/>
                  </a:lnTo>
                  <a:lnTo>
                    <a:pt x="44" y="124"/>
                  </a:lnTo>
                  <a:lnTo>
                    <a:pt x="44" y="124"/>
                  </a:lnTo>
                  <a:lnTo>
                    <a:pt x="42" y="123"/>
                  </a:lnTo>
                  <a:lnTo>
                    <a:pt x="42" y="123"/>
                  </a:lnTo>
                  <a:lnTo>
                    <a:pt x="42" y="121"/>
                  </a:lnTo>
                  <a:lnTo>
                    <a:pt x="42" y="118"/>
                  </a:lnTo>
                  <a:lnTo>
                    <a:pt x="44" y="116"/>
                  </a:lnTo>
                  <a:lnTo>
                    <a:pt x="46" y="115"/>
                  </a:lnTo>
                  <a:lnTo>
                    <a:pt x="46" y="115"/>
                  </a:lnTo>
                  <a:lnTo>
                    <a:pt x="47" y="113"/>
                  </a:lnTo>
                  <a:lnTo>
                    <a:pt x="47" y="113"/>
                  </a:lnTo>
                  <a:lnTo>
                    <a:pt x="47" y="112"/>
                  </a:lnTo>
                  <a:lnTo>
                    <a:pt x="47" y="110"/>
                  </a:lnTo>
                  <a:lnTo>
                    <a:pt x="46" y="108"/>
                  </a:lnTo>
                  <a:lnTo>
                    <a:pt x="46" y="107"/>
                  </a:lnTo>
                  <a:lnTo>
                    <a:pt x="47" y="107"/>
                  </a:lnTo>
                  <a:lnTo>
                    <a:pt x="47" y="104"/>
                  </a:lnTo>
                  <a:lnTo>
                    <a:pt x="47" y="104"/>
                  </a:lnTo>
                  <a:lnTo>
                    <a:pt x="47" y="102"/>
                  </a:lnTo>
                  <a:lnTo>
                    <a:pt x="47" y="102"/>
                  </a:lnTo>
                  <a:lnTo>
                    <a:pt x="47" y="101"/>
                  </a:lnTo>
                  <a:lnTo>
                    <a:pt x="46" y="97"/>
                  </a:lnTo>
                  <a:lnTo>
                    <a:pt x="46" y="96"/>
                  </a:lnTo>
                  <a:lnTo>
                    <a:pt x="44" y="96"/>
                  </a:lnTo>
                  <a:lnTo>
                    <a:pt x="42" y="96"/>
                  </a:lnTo>
                  <a:lnTo>
                    <a:pt x="42" y="94"/>
                  </a:lnTo>
                  <a:lnTo>
                    <a:pt x="41" y="91"/>
                  </a:lnTo>
                  <a:lnTo>
                    <a:pt x="39" y="89"/>
                  </a:lnTo>
                  <a:lnTo>
                    <a:pt x="39" y="89"/>
                  </a:lnTo>
                  <a:lnTo>
                    <a:pt x="39" y="88"/>
                  </a:lnTo>
                  <a:lnTo>
                    <a:pt x="39" y="86"/>
                  </a:lnTo>
                  <a:lnTo>
                    <a:pt x="38" y="85"/>
                  </a:lnTo>
                  <a:lnTo>
                    <a:pt x="38" y="85"/>
                  </a:lnTo>
                  <a:lnTo>
                    <a:pt x="38" y="83"/>
                  </a:lnTo>
                  <a:lnTo>
                    <a:pt x="38" y="83"/>
                  </a:lnTo>
                  <a:lnTo>
                    <a:pt x="36" y="83"/>
                  </a:lnTo>
                  <a:lnTo>
                    <a:pt x="35" y="82"/>
                  </a:lnTo>
                  <a:lnTo>
                    <a:pt x="33" y="80"/>
                  </a:lnTo>
                  <a:lnTo>
                    <a:pt x="33" y="80"/>
                  </a:lnTo>
                  <a:lnTo>
                    <a:pt x="33" y="78"/>
                  </a:lnTo>
                  <a:lnTo>
                    <a:pt x="33" y="78"/>
                  </a:lnTo>
                  <a:lnTo>
                    <a:pt x="31" y="80"/>
                  </a:lnTo>
                  <a:lnTo>
                    <a:pt x="30" y="80"/>
                  </a:lnTo>
                  <a:lnTo>
                    <a:pt x="30" y="80"/>
                  </a:lnTo>
                  <a:lnTo>
                    <a:pt x="28" y="80"/>
                  </a:lnTo>
                  <a:lnTo>
                    <a:pt x="28" y="78"/>
                  </a:lnTo>
                  <a:lnTo>
                    <a:pt x="28" y="78"/>
                  </a:lnTo>
                  <a:lnTo>
                    <a:pt x="27" y="77"/>
                  </a:lnTo>
                  <a:lnTo>
                    <a:pt x="25" y="77"/>
                  </a:lnTo>
                  <a:lnTo>
                    <a:pt x="23" y="77"/>
                  </a:lnTo>
                  <a:lnTo>
                    <a:pt x="22" y="77"/>
                  </a:lnTo>
                  <a:lnTo>
                    <a:pt x="20" y="77"/>
                  </a:lnTo>
                  <a:lnTo>
                    <a:pt x="19" y="77"/>
                  </a:lnTo>
                  <a:lnTo>
                    <a:pt x="17" y="75"/>
                  </a:lnTo>
                  <a:lnTo>
                    <a:pt x="17" y="75"/>
                  </a:lnTo>
                  <a:lnTo>
                    <a:pt x="16" y="75"/>
                  </a:lnTo>
                  <a:lnTo>
                    <a:pt x="14" y="74"/>
                  </a:lnTo>
                  <a:lnTo>
                    <a:pt x="12" y="72"/>
                  </a:lnTo>
                  <a:lnTo>
                    <a:pt x="12" y="71"/>
                  </a:lnTo>
                  <a:lnTo>
                    <a:pt x="11" y="71"/>
                  </a:lnTo>
                  <a:lnTo>
                    <a:pt x="9" y="69"/>
                  </a:lnTo>
                  <a:lnTo>
                    <a:pt x="8" y="69"/>
                  </a:lnTo>
                  <a:lnTo>
                    <a:pt x="6" y="67"/>
                  </a:lnTo>
                  <a:lnTo>
                    <a:pt x="5" y="67"/>
                  </a:lnTo>
                  <a:lnTo>
                    <a:pt x="3" y="67"/>
                  </a:lnTo>
                  <a:lnTo>
                    <a:pt x="3" y="66"/>
                  </a:lnTo>
                  <a:lnTo>
                    <a:pt x="3" y="66"/>
                  </a:lnTo>
                  <a:lnTo>
                    <a:pt x="5" y="66"/>
                  </a:lnTo>
                  <a:lnTo>
                    <a:pt x="5" y="64"/>
                  </a:lnTo>
                  <a:lnTo>
                    <a:pt x="5" y="64"/>
                  </a:lnTo>
                  <a:lnTo>
                    <a:pt x="5" y="63"/>
                  </a:lnTo>
                  <a:lnTo>
                    <a:pt x="3" y="63"/>
                  </a:lnTo>
                  <a:lnTo>
                    <a:pt x="1" y="63"/>
                  </a:lnTo>
                  <a:lnTo>
                    <a:pt x="1" y="61"/>
                  </a:lnTo>
                  <a:lnTo>
                    <a:pt x="0" y="61"/>
                  </a:lnTo>
                  <a:lnTo>
                    <a:pt x="0" y="60"/>
                  </a:lnTo>
                  <a:lnTo>
                    <a:pt x="1" y="60"/>
                  </a:lnTo>
                  <a:lnTo>
                    <a:pt x="1" y="60"/>
                  </a:lnTo>
                  <a:lnTo>
                    <a:pt x="1" y="58"/>
                  </a:lnTo>
                  <a:lnTo>
                    <a:pt x="1" y="58"/>
                  </a:lnTo>
                  <a:lnTo>
                    <a:pt x="1" y="56"/>
                  </a:lnTo>
                  <a:lnTo>
                    <a:pt x="1" y="56"/>
                  </a:lnTo>
                  <a:lnTo>
                    <a:pt x="1" y="55"/>
                  </a:lnTo>
                  <a:lnTo>
                    <a:pt x="1" y="55"/>
                  </a:lnTo>
                  <a:lnTo>
                    <a:pt x="3" y="55"/>
                  </a:lnTo>
                  <a:lnTo>
                    <a:pt x="3" y="55"/>
                  </a:lnTo>
                  <a:lnTo>
                    <a:pt x="5" y="55"/>
                  </a:lnTo>
                  <a:lnTo>
                    <a:pt x="6" y="53"/>
                  </a:lnTo>
                  <a:lnTo>
                    <a:pt x="6" y="53"/>
                  </a:lnTo>
                  <a:lnTo>
                    <a:pt x="6" y="52"/>
                  </a:lnTo>
                  <a:lnTo>
                    <a:pt x="6" y="50"/>
                  </a:lnTo>
                  <a:lnTo>
                    <a:pt x="9" y="50"/>
                  </a:lnTo>
                  <a:lnTo>
                    <a:pt x="9" y="50"/>
                  </a:lnTo>
                  <a:lnTo>
                    <a:pt x="11" y="50"/>
                  </a:lnTo>
                  <a:lnTo>
                    <a:pt x="12" y="50"/>
                  </a:lnTo>
                  <a:lnTo>
                    <a:pt x="12" y="50"/>
                  </a:lnTo>
                  <a:lnTo>
                    <a:pt x="14" y="50"/>
                  </a:lnTo>
                  <a:lnTo>
                    <a:pt x="14" y="50"/>
                  </a:lnTo>
                  <a:lnTo>
                    <a:pt x="16" y="50"/>
                  </a:lnTo>
                  <a:lnTo>
                    <a:pt x="16" y="50"/>
                  </a:lnTo>
                  <a:lnTo>
                    <a:pt x="16" y="49"/>
                  </a:lnTo>
                  <a:lnTo>
                    <a:pt x="17" y="49"/>
                  </a:lnTo>
                  <a:lnTo>
                    <a:pt x="17" y="49"/>
                  </a:lnTo>
                  <a:lnTo>
                    <a:pt x="17" y="50"/>
                  </a:lnTo>
                  <a:lnTo>
                    <a:pt x="19" y="50"/>
                  </a:lnTo>
                  <a:lnTo>
                    <a:pt x="20" y="49"/>
                  </a:lnTo>
                  <a:lnTo>
                    <a:pt x="20" y="49"/>
                  </a:lnTo>
                  <a:lnTo>
                    <a:pt x="22" y="47"/>
                  </a:lnTo>
                  <a:lnTo>
                    <a:pt x="22" y="47"/>
                  </a:lnTo>
                  <a:lnTo>
                    <a:pt x="22" y="47"/>
                  </a:lnTo>
                  <a:lnTo>
                    <a:pt x="23" y="47"/>
                  </a:lnTo>
                  <a:lnTo>
                    <a:pt x="25" y="45"/>
                  </a:lnTo>
                  <a:lnTo>
                    <a:pt x="27" y="45"/>
                  </a:lnTo>
                  <a:lnTo>
                    <a:pt x="28" y="45"/>
                  </a:lnTo>
                  <a:lnTo>
                    <a:pt x="28" y="44"/>
                  </a:lnTo>
                  <a:lnTo>
                    <a:pt x="28" y="44"/>
                  </a:lnTo>
                  <a:lnTo>
                    <a:pt x="28" y="42"/>
                  </a:lnTo>
                  <a:lnTo>
                    <a:pt x="30" y="41"/>
                  </a:lnTo>
                  <a:lnTo>
                    <a:pt x="31" y="41"/>
                  </a:lnTo>
                  <a:lnTo>
                    <a:pt x="33" y="41"/>
                  </a:lnTo>
                  <a:lnTo>
                    <a:pt x="33" y="39"/>
                  </a:lnTo>
                  <a:lnTo>
                    <a:pt x="33" y="37"/>
                  </a:lnTo>
                  <a:lnTo>
                    <a:pt x="35" y="37"/>
                  </a:lnTo>
                  <a:lnTo>
                    <a:pt x="36" y="37"/>
                  </a:lnTo>
                  <a:lnTo>
                    <a:pt x="38" y="37"/>
                  </a:lnTo>
                  <a:lnTo>
                    <a:pt x="38" y="36"/>
                  </a:lnTo>
                  <a:lnTo>
                    <a:pt x="41" y="36"/>
                  </a:lnTo>
                  <a:lnTo>
                    <a:pt x="42" y="36"/>
                  </a:lnTo>
                  <a:lnTo>
                    <a:pt x="42" y="34"/>
                  </a:lnTo>
                  <a:lnTo>
                    <a:pt x="44" y="34"/>
                  </a:lnTo>
                  <a:lnTo>
                    <a:pt x="46" y="34"/>
                  </a:lnTo>
                  <a:lnTo>
                    <a:pt x="46" y="33"/>
                  </a:lnTo>
                  <a:lnTo>
                    <a:pt x="47" y="31"/>
                  </a:lnTo>
                  <a:lnTo>
                    <a:pt x="49" y="31"/>
                  </a:lnTo>
                  <a:lnTo>
                    <a:pt x="50" y="31"/>
                  </a:lnTo>
                  <a:lnTo>
                    <a:pt x="52" y="31"/>
                  </a:lnTo>
                  <a:lnTo>
                    <a:pt x="52" y="31"/>
                  </a:lnTo>
                  <a:lnTo>
                    <a:pt x="53" y="31"/>
                  </a:lnTo>
                  <a:lnTo>
                    <a:pt x="53" y="30"/>
                  </a:lnTo>
                  <a:lnTo>
                    <a:pt x="55" y="30"/>
                  </a:lnTo>
                  <a:lnTo>
                    <a:pt x="57" y="30"/>
                  </a:lnTo>
                  <a:lnTo>
                    <a:pt x="57" y="28"/>
                  </a:lnTo>
                  <a:lnTo>
                    <a:pt x="58" y="26"/>
                  </a:lnTo>
                  <a:lnTo>
                    <a:pt x="58" y="26"/>
                  </a:lnTo>
                  <a:lnTo>
                    <a:pt x="61" y="26"/>
                  </a:lnTo>
                  <a:lnTo>
                    <a:pt x="63" y="26"/>
                  </a:lnTo>
                  <a:lnTo>
                    <a:pt x="64" y="26"/>
                  </a:lnTo>
                  <a:lnTo>
                    <a:pt x="66" y="25"/>
                  </a:lnTo>
                  <a:lnTo>
                    <a:pt x="66" y="25"/>
                  </a:lnTo>
                  <a:lnTo>
                    <a:pt x="66" y="23"/>
                  </a:lnTo>
                  <a:lnTo>
                    <a:pt x="66" y="23"/>
                  </a:lnTo>
                  <a:lnTo>
                    <a:pt x="68" y="25"/>
                  </a:lnTo>
                  <a:lnTo>
                    <a:pt x="69" y="25"/>
                  </a:lnTo>
                  <a:lnTo>
                    <a:pt x="71" y="26"/>
                  </a:lnTo>
                  <a:lnTo>
                    <a:pt x="71" y="26"/>
                  </a:lnTo>
                  <a:lnTo>
                    <a:pt x="71" y="26"/>
                  </a:lnTo>
                  <a:lnTo>
                    <a:pt x="72" y="26"/>
                  </a:lnTo>
                  <a:lnTo>
                    <a:pt x="72" y="25"/>
                  </a:lnTo>
                  <a:lnTo>
                    <a:pt x="74" y="25"/>
                  </a:lnTo>
                  <a:lnTo>
                    <a:pt x="76" y="25"/>
                  </a:lnTo>
                  <a:lnTo>
                    <a:pt x="76" y="25"/>
                  </a:lnTo>
                  <a:lnTo>
                    <a:pt x="76" y="26"/>
                  </a:lnTo>
                  <a:lnTo>
                    <a:pt x="76" y="28"/>
                  </a:lnTo>
                  <a:lnTo>
                    <a:pt x="77" y="28"/>
                  </a:lnTo>
                  <a:lnTo>
                    <a:pt x="79" y="28"/>
                  </a:lnTo>
                  <a:lnTo>
                    <a:pt x="80" y="28"/>
                  </a:lnTo>
                  <a:lnTo>
                    <a:pt x="82" y="28"/>
                  </a:lnTo>
                  <a:lnTo>
                    <a:pt x="83" y="28"/>
                  </a:lnTo>
                  <a:lnTo>
                    <a:pt x="85" y="28"/>
                  </a:lnTo>
                  <a:lnTo>
                    <a:pt x="85" y="28"/>
                  </a:lnTo>
                  <a:lnTo>
                    <a:pt x="88" y="28"/>
                  </a:lnTo>
                  <a:lnTo>
                    <a:pt x="90" y="30"/>
                  </a:lnTo>
                  <a:lnTo>
                    <a:pt x="91" y="30"/>
                  </a:lnTo>
                  <a:lnTo>
                    <a:pt x="94" y="30"/>
                  </a:lnTo>
                  <a:lnTo>
                    <a:pt x="94" y="30"/>
                  </a:lnTo>
                  <a:lnTo>
                    <a:pt x="94" y="33"/>
                  </a:lnTo>
                  <a:lnTo>
                    <a:pt x="96" y="34"/>
                  </a:lnTo>
                  <a:lnTo>
                    <a:pt x="96" y="36"/>
                  </a:lnTo>
                  <a:lnTo>
                    <a:pt x="96" y="36"/>
                  </a:lnTo>
                  <a:lnTo>
                    <a:pt x="98" y="36"/>
                  </a:lnTo>
                  <a:lnTo>
                    <a:pt x="98" y="37"/>
                  </a:lnTo>
                  <a:lnTo>
                    <a:pt x="99" y="37"/>
                  </a:lnTo>
                  <a:lnTo>
                    <a:pt x="99" y="39"/>
                  </a:lnTo>
                  <a:lnTo>
                    <a:pt x="101" y="39"/>
                  </a:lnTo>
                  <a:lnTo>
                    <a:pt x="101" y="39"/>
                  </a:lnTo>
                  <a:lnTo>
                    <a:pt x="102" y="39"/>
                  </a:lnTo>
                  <a:lnTo>
                    <a:pt x="104" y="39"/>
                  </a:lnTo>
                  <a:lnTo>
                    <a:pt x="105" y="39"/>
                  </a:lnTo>
                  <a:lnTo>
                    <a:pt x="105" y="41"/>
                  </a:lnTo>
                  <a:lnTo>
                    <a:pt x="107" y="41"/>
                  </a:lnTo>
                  <a:lnTo>
                    <a:pt x="107" y="41"/>
                  </a:lnTo>
                  <a:lnTo>
                    <a:pt x="110" y="41"/>
                  </a:lnTo>
                  <a:lnTo>
                    <a:pt x="110" y="41"/>
                  </a:lnTo>
                  <a:lnTo>
                    <a:pt x="112" y="41"/>
                  </a:lnTo>
                  <a:lnTo>
                    <a:pt x="113" y="41"/>
                  </a:lnTo>
                  <a:lnTo>
                    <a:pt x="113" y="41"/>
                  </a:lnTo>
                  <a:lnTo>
                    <a:pt x="115" y="41"/>
                  </a:lnTo>
                  <a:lnTo>
                    <a:pt x="117" y="39"/>
                  </a:lnTo>
                  <a:lnTo>
                    <a:pt x="118" y="39"/>
                  </a:lnTo>
                  <a:lnTo>
                    <a:pt x="118" y="41"/>
                  </a:lnTo>
                  <a:lnTo>
                    <a:pt x="118" y="41"/>
                  </a:lnTo>
                  <a:lnTo>
                    <a:pt x="120" y="41"/>
                  </a:lnTo>
                  <a:lnTo>
                    <a:pt x="120" y="39"/>
                  </a:lnTo>
                  <a:lnTo>
                    <a:pt x="120" y="39"/>
                  </a:lnTo>
                  <a:lnTo>
                    <a:pt x="121" y="41"/>
                  </a:lnTo>
                  <a:lnTo>
                    <a:pt x="123" y="41"/>
                  </a:lnTo>
                  <a:lnTo>
                    <a:pt x="124" y="42"/>
                  </a:lnTo>
                  <a:lnTo>
                    <a:pt x="124" y="42"/>
                  </a:lnTo>
                  <a:lnTo>
                    <a:pt x="126" y="41"/>
                  </a:lnTo>
                  <a:lnTo>
                    <a:pt x="128" y="41"/>
                  </a:lnTo>
                  <a:lnTo>
                    <a:pt x="128" y="42"/>
                  </a:lnTo>
                  <a:lnTo>
                    <a:pt x="128" y="42"/>
                  </a:lnTo>
                  <a:lnTo>
                    <a:pt x="129" y="42"/>
                  </a:lnTo>
                  <a:lnTo>
                    <a:pt x="129" y="41"/>
                  </a:lnTo>
                  <a:lnTo>
                    <a:pt x="134" y="42"/>
                  </a:lnTo>
                  <a:lnTo>
                    <a:pt x="135" y="42"/>
                  </a:lnTo>
                  <a:lnTo>
                    <a:pt x="135" y="44"/>
                  </a:lnTo>
                  <a:lnTo>
                    <a:pt x="135" y="44"/>
                  </a:lnTo>
                  <a:lnTo>
                    <a:pt x="137" y="45"/>
                  </a:lnTo>
                  <a:lnTo>
                    <a:pt x="139" y="45"/>
                  </a:lnTo>
                  <a:lnTo>
                    <a:pt x="140" y="44"/>
                  </a:lnTo>
                  <a:lnTo>
                    <a:pt x="142" y="42"/>
                  </a:lnTo>
                  <a:lnTo>
                    <a:pt x="142" y="41"/>
                  </a:lnTo>
                  <a:lnTo>
                    <a:pt x="143" y="41"/>
                  </a:lnTo>
                  <a:lnTo>
                    <a:pt x="145" y="41"/>
                  </a:lnTo>
                  <a:lnTo>
                    <a:pt x="145" y="41"/>
                  </a:lnTo>
                  <a:lnTo>
                    <a:pt x="146" y="41"/>
                  </a:lnTo>
                  <a:lnTo>
                    <a:pt x="148" y="39"/>
                  </a:lnTo>
                  <a:lnTo>
                    <a:pt x="148" y="39"/>
                  </a:lnTo>
                  <a:lnTo>
                    <a:pt x="150" y="37"/>
                  </a:lnTo>
                  <a:lnTo>
                    <a:pt x="150" y="37"/>
                  </a:lnTo>
                  <a:lnTo>
                    <a:pt x="151" y="36"/>
                  </a:lnTo>
                  <a:lnTo>
                    <a:pt x="151" y="36"/>
                  </a:lnTo>
                  <a:lnTo>
                    <a:pt x="153" y="34"/>
                  </a:lnTo>
                  <a:lnTo>
                    <a:pt x="153" y="31"/>
                  </a:lnTo>
                  <a:lnTo>
                    <a:pt x="153" y="31"/>
                  </a:lnTo>
                  <a:lnTo>
                    <a:pt x="153" y="30"/>
                  </a:lnTo>
                  <a:lnTo>
                    <a:pt x="151" y="30"/>
                  </a:lnTo>
                  <a:lnTo>
                    <a:pt x="151" y="30"/>
                  </a:lnTo>
                  <a:lnTo>
                    <a:pt x="150" y="28"/>
                  </a:lnTo>
                  <a:lnTo>
                    <a:pt x="148" y="28"/>
                  </a:lnTo>
                  <a:lnTo>
                    <a:pt x="148" y="26"/>
                  </a:lnTo>
                  <a:lnTo>
                    <a:pt x="148" y="25"/>
                  </a:lnTo>
                  <a:lnTo>
                    <a:pt x="148" y="25"/>
                  </a:lnTo>
                  <a:lnTo>
                    <a:pt x="148" y="23"/>
                  </a:lnTo>
                  <a:lnTo>
                    <a:pt x="146" y="23"/>
                  </a:lnTo>
                  <a:lnTo>
                    <a:pt x="146" y="22"/>
                  </a:lnTo>
                  <a:lnTo>
                    <a:pt x="146" y="22"/>
                  </a:lnTo>
                  <a:lnTo>
                    <a:pt x="146" y="20"/>
                  </a:lnTo>
                  <a:lnTo>
                    <a:pt x="146" y="17"/>
                  </a:lnTo>
                  <a:lnTo>
                    <a:pt x="146" y="17"/>
                  </a:lnTo>
                  <a:lnTo>
                    <a:pt x="148" y="15"/>
                  </a:lnTo>
                  <a:lnTo>
                    <a:pt x="148" y="15"/>
                  </a:lnTo>
                  <a:lnTo>
                    <a:pt x="148" y="14"/>
                  </a:lnTo>
                  <a:lnTo>
                    <a:pt x="148" y="14"/>
                  </a:lnTo>
                  <a:lnTo>
                    <a:pt x="150" y="12"/>
                  </a:lnTo>
                  <a:lnTo>
                    <a:pt x="150" y="12"/>
                  </a:lnTo>
                  <a:lnTo>
                    <a:pt x="151" y="11"/>
                  </a:lnTo>
                  <a:lnTo>
                    <a:pt x="151" y="11"/>
                  </a:lnTo>
                  <a:lnTo>
                    <a:pt x="151" y="9"/>
                  </a:lnTo>
                  <a:lnTo>
                    <a:pt x="153" y="9"/>
                  </a:lnTo>
                  <a:lnTo>
                    <a:pt x="153" y="8"/>
                  </a:lnTo>
                  <a:lnTo>
                    <a:pt x="153" y="8"/>
                  </a:lnTo>
                  <a:lnTo>
                    <a:pt x="158" y="6"/>
                  </a:lnTo>
                  <a:lnTo>
                    <a:pt x="159" y="3"/>
                  </a:lnTo>
                  <a:lnTo>
                    <a:pt x="161" y="3"/>
                  </a:lnTo>
                  <a:lnTo>
                    <a:pt x="161" y="0"/>
                  </a:lnTo>
                  <a:lnTo>
                    <a:pt x="16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40" name="Freeform 209"/>
            <p:cNvSpPr>
              <a:spLocks/>
            </p:cNvSpPr>
            <p:nvPr/>
          </p:nvSpPr>
          <p:spPr bwMode="auto">
            <a:xfrm>
              <a:off x="5418033" y="3704457"/>
              <a:ext cx="467813" cy="426880"/>
            </a:xfrm>
            <a:custGeom>
              <a:avLst/>
              <a:gdLst>
                <a:gd name="T0" fmla="*/ 135 w 240"/>
                <a:gd name="T1" fmla="*/ 17 h 219"/>
                <a:gd name="T2" fmla="*/ 173 w 240"/>
                <a:gd name="T3" fmla="*/ 44 h 219"/>
                <a:gd name="T4" fmla="*/ 194 w 240"/>
                <a:gd name="T5" fmla="*/ 61 h 219"/>
                <a:gd name="T6" fmla="*/ 203 w 240"/>
                <a:gd name="T7" fmla="*/ 69 h 219"/>
                <a:gd name="T8" fmla="*/ 219 w 240"/>
                <a:gd name="T9" fmla="*/ 75 h 219"/>
                <a:gd name="T10" fmla="*/ 224 w 240"/>
                <a:gd name="T11" fmla="*/ 82 h 219"/>
                <a:gd name="T12" fmla="*/ 222 w 240"/>
                <a:gd name="T13" fmla="*/ 88 h 219"/>
                <a:gd name="T14" fmla="*/ 235 w 240"/>
                <a:gd name="T15" fmla="*/ 88 h 219"/>
                <a:gd name="T16" fmla="*/ 240 w 240"/>
                <a:gd name="T17" fmla="*/ 115 h 219"/>
                <a:gd name="T18" fmla="*/ 235 w 240"/>
                <a:gd name="T19" fmla="*/ 135 h 219"/>
                <a:gd name="T20" fmla="*/ 229 w 240"/>
                <a:gd name="T21" fmla="*/ 143 h 219"/>
                <a:gd name="T22" fmla="*/ 208 w 240"/>
                <a:gd name="T23" fmla="*/ 145 h 219"/>
                <a:gd name="T24" fmla="*/ 184 w 240"/>
                <a:gd name="T25" fmla="*/ 149 h 219"/>
                <a:gd name="T26" fmla="*/ 172 w 240"/>
                <a:gd name="T27" fmla="*/ 148 h 219"/>
                <a:gd name="T28" fmla="*/ 156 w 240"/>
                <a:gd name="T29" fmla="*/ 154 h 219"/>
                <a:gd name="T30" fmla="*/ 142 w 240"/>
                <a:gd name="T31" fmla="*/ 159 h 219"/>
                <a:gd name="T32" fmla="*/ 135 w 240"/>
                <a:gd name="T33" fmla="*/ 168 h 219"/>
                <a:gd name="T34" fmla="*/ 129 w 240"/>
                <a:gd name="T35" fmla="*/ 175 h 219"/>
                <a:gd name="T36" fmla="*/ 117 w 240"/>
                <a:gd name="T37" fmla="*/ 175 h 219"/>
                <a:gd name="T38" fmla="*/ 113 w 240"/>
                <a:gd name="T39" fmla="*/ 182 h 219"/>
                <a:gd name="T40" fmla="*/ 110 w 240"/>
                <a:gd name="T41" fmla="*/ 192 h 219"/>
                <a:gd name="T42" fmla="*/ 101 w 240"/>
                <a:gd name="T43" fmla="*/ 197 h 219"/>
                <a:gd name="T44" fmla="*/ 98 w 240"/>
                <a:gd name="T45" fmla="*/ 206 h 219"/>
                <a:gd name="T46" fmla="*/ 96 w 240"/>
                <a:gd name="T47" fmla="*/ 216 h 219"/>
                <a:gd name="T48" fmla="*/ 88 w 240"/>
                <a:gd name="T49" fmla="*/ 219 h 219"/>
                <a:gd name="T50" fmla="*/ 88 w 240"/>
                <a:gd name="T51" fmla="*/ 212 h 219"/>
                <a:gd name="T52" fmla="*/ 85 w 240"/>
                <a:gd name="T53" fmla="*/ 214 h 219"/>
                <a:gd name="T54" fmla="*/ 80 w 240"/>
                <a:gd name="T55" fmla="*/ 216 h 219"/>
                <a:gd name="T56" fmla="*/ 77 w 240"/>
                <a:gd name="T57" fmla="*/ 219 h 219"/>
                <a:gd name="T58" fmla="*/ 71 w 240"/>
                <a:gd name="T59" fmla="*/ 217 h 219"/>
                <a:gd name="T60" fmla="*/ 65 w 240"/>
                <a:gd name="T61" fmla="*/ 219 h 219"/>
                <a:gd name="T62" fmla="*/ 58 w 240"/>
                <a:gd name="T63" fmla="*/ 212 h 219"/>
                <a:gd name="T64" fmla="*/ 53 w 240"/>
                <a:gd name="T65" fmla="*/ 208 h 219"/>
                <a:gd name="T66" fmla="*/ 57 w 240"/>
                <a:gd name="T67" fmla="*/ 203 h 219"/>
                <a:gd name="T68" fmla="*/ 52 w 240"/>
                <a:gd name="T69" fmla="*/ 198 h 219"/>
                <a:gd name="T70" fmla="*/ 47 w 240"/>
                <a:gd name="T71" fmla="*/ 187 h 219"/>
                <a:gd name="T72" fmla="*/ 42 w 240"/>
                <a:gd name="T73" fmla="*/ 187 h 219"/>
                <a:gd name="T74" fmla="*/ 38 w 240"/>
                <a:gd name="T75" fmla="*/ 192 h 219"/>
                <a:gd name="T76" fmla="*/ 27 w 240"/>
                <a:gd name="T77" fmla="*/ 190 h 219"/>
                <a:gd name="T78" fmla="*/ 22 w 240"/>
                <a:gd name="T79" fmla="*/ 192 h 219"/>
                <a:gd name="T80" fmla="*/ 14 w 240"/>
                <a:gd name="T81" fmla="*/ 192 h 219"/>
                <a:gd name="T82" fmla="*/ 12 w 240"/>
                <a:gd name="T83" fmla="*/ 186 h 219"/>
                <a:gd name="T84" fmla="*/ 12 w 240"/>
                <a:gd name="T85" fmla="*/ 178 h 219"/>
                <a:gd name="T86" fmla="*/ 8 w 240"/>
                <a:gd name="T87" fmla="*/ 173 h 219"/>
                <a:gd name="T88" fmla="*/ 3 w 240"/>
                <a:gd name="T89" fmla="*/ 167 h 219"/>
                <a:gd name="T90" fmla="*/ 3 w 240"/>
                <a:gd name="T91" fmla="*/ 159 h 219"/>
                <a:gd name="T92" fmla="*/ 3 w 240"/>
                <a:gd name="T93" fmla="*/ 153 h 219"/>
                <a:gd name="T94" fmla="*/ 9 w 240"/>
                <a:gd name="T95" fmla="*/ 142 h 219"/>
                <a:gd name="T96" fmla="*/ 20 w 240"/>
                <a:gd name="T97" fmla="*/ 146 h 219"/>
                <a:gd name="T98" fmla="*/ 30 w 240"/>
                <a:gd name="T99" fmla="*/ 143 h 219"/>
                <a:gd name="T100" fmla="*/ 41 w 240"/>
                <a:gd name="T101" fmla="*/ 140 h 219"/>
                <a:gd name="T102" fmla="*/ 99 w 240"/>
                <a:gd name="T103" fmla="*/ 134 h 219"/>
                <a:gd name="T104" fmla="*/ 94 w 240"/>
                <a:gd name="T105" fmla="*/ 107 h 219"/>
                <a:gd name="T106" fmla="*/ 91 w 240"/>
                <a:gd name="T107" fmla="*/ 77 h 219"/>
                <a:gd name="T108" fmla="*/ 88 w 240"/>
                <a:gd name="T109" fmla="*/ 47 h 219"/>
                <a:gd name="T110" fmla="*/ 85 w 240"/>
                <a:gd name="T111" fmla="*/ 17 h 219"/>
                <a:gd name="T112" fmla="*/ 102 w 240"/>
                <a:gd name="T113"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0" h="219">
                  <a:moveTo>
                    <a:pt x="102" y="0"/>
                  </a:moveTo>
                  <a:lnTo>
                    <a:pt x="109" y="0"/>
                  </a:lnTo>
                  <a:lnTo>
                    <a:pt x="112" y="1"/>
                  </a:lnTo>
                  <a:lnTo>
                    <a:pt x="117" y="4"/>
                  </a:lnTo>
                  <a:lnTo>
                    <a:pt x="121" y="8"/>
                  </a:lnTo>
                  <a:lnTo>
                    <a:pt x="126" y="11"/>
                  </a:lnTo>
                  <a:lnTo>
                    <a:pt x="131" y="14"/>
                  </a:lnTo>
                  <a:lnTo>
                    <a:pt x="135" y="17"/>
                  </a:lnTo>
                  <a:lnTo>
                    <a:pt x="140" y="20"/>
                  </a:lnTo>
                  <a:lnTo>
                    <a:pt x="145" y="25"/>
                  </a:lnTo>
                  <a:lnTo>
                    <a:pt x="150" y="28"/>
                  </a:lnTo>
                  <a:lnTo>
                    <a:pt x="154" y="31"/>
                  </a:lnTo>
                  <a:lnTo>
                    <a:pt x="159" y="34"/>
                  </a:lnTo>
                  <a:lnTo>
                    <a:pt x="164" y="38"/>
                  </a:lnTo>
                  <a:lnTo>
                    <a:pt x="169" y="41"/>
                  </a:lnTo>
                  <a:lnTo>
                    <a:pt x="173" y="44"/>
                  </a:lnTo>
                  <a:lnTo>
                    <a:pt x="178" y="47"/>
                  </a:lnTo>
                  <a:lnTo>
                    <a:pt x="183" y="50"/>
                  </a:lnTo>
                  <a:lnTo>
                    <a:pt x="188" y="53"/>
                  </a:lnTo>
                  <a:lnTo>
                    <a:pt x="192" y="56"/>
                  </a:lnTo>
                  <a:lnTo>
                    <a:pt x="194" y="58"/>
                  </a:lnTo>
                  <a:lnTo>
                    <a:pt x="194" y="58"/>
                  </a:lnTo>
                  <a:lnTo>
                    <a:pt x="195" y="60"/>
                  </a:lnTo>
                  <a:lnTo>
                    <a:pt x="194" y="61"/>
                  </a:lnTo>
                  <a:lnTo>
                    <a:pt x="194" y="63"/>
                  </a:lnTo>
                  <a:lnTo>
                    <a:pt x="195" y="63"/>
                  </a:lnTo>
                  <a:lnTo>
                    <a:pt x="197" y="64"/>
                  </a:lnTo>
                  <a:lnTo>
                    <a:pt x="202" y="66"/>
                  </a:lnTo>
                  <a:lnTo>
                    <a:pt x="202" y="66"/>
                  </a:lnTo>
                  <a:lnTo>
                    <a:pt x="202" y="67"/>
                  </a:lnTo>
                  <a:lnTo>
                    <a:pt x="202" y="69"/>
                  </a:lnTo>
                  <a:lnTo>
                    <a:pt x="203" y="69"/>
                  </a:lnTo>
                  <a:lnTo>
                    <a:pt x="205" y="71"/>
                  </a:lnTo>
                  <a:lnTo>
                    <a:pt x="205" y="71"/>
                  </a:lnTo>
                  <a:lnTo>
                    <a:pt x="210" y="71"/>
                  </a:lnTo>
                  <a:lnTo>
                    <a:pt x="211" y="71"/>
                  </a:lnTo>
                  <a:lnTo>
                    <a:pt x="213" y="74"/>
                  </a:lnTo>
                  <a:lnTo>
                    <a:pt x="213" y="74"/>
                  </a:lnTo>
                  <a:lnTo>
                    <a:pt x="216" y="75"/>
                  </a:lnTo>
                  <a:lnTo>
                    <a:pt x="219" y="75"/>
                  </a:lnTo>
                  <a:lnTo>
                    <a:pt x="219" y="75"/>
                  </a:lnTo>
                  <a:lnTo>
                    <a:pt x="221" y="75"/>
                  </a:lnTo>
                  <a:lnTo>
                    <a:pt x="222" y="77"/>
                  </a:lnTo>
                  <a:lnTo>
                    <a:pt x="224" y="77"/>
                  </a:lnTo>
                  <a:lnTo>
                    <a:pt x="224" y="79"/>
                  </a:lnTo>
                  <a:lnTo>
                    <a:pt x="224" y="79"/>
                  </a:lnTo>
                  <a:lnTo>
                    <a:pt x="224" y="82"/>
                  </a:lnTo>
                  <a:lnTo>
                    <a:pt x="224" y="82"/>
                  </a:lnTo>
                  <a:lnTo>
                    <a:pt x="225" y="83"/>
                  </a:lnTo>
                  <a:lnTo>
                    <a:pt x="225" y="83"/>
                  </a:lnTo>
                  <a:lnTo>
                    <a:pt x="224" y="85"/>
                  </a:lnTo>
                  <a:lnTo>
                    <a:pt x="224" y="85"/>
                  </a:lnTo>
                  <a:lnTo>
                    <a:pt x="224" y="85"/>
                  </a:lnTo>
                  <a:lnTo>
                    <a:pt x="224" y="86"/>
                  </a:lnTo>
                  <a:lnTo>
                    <a:pt x="222" y="86"/>
                  </a:lnTo>
                  <a:lnTo>
                    <a:pt x="222" y="88"/>
                  </a:lnTo>
                  <a:lnTo>
                    <a:pt x="224" y="88"/>
                  </a:lnTo>
                  <a:lnTo>
                    <a:pt x="225" y="90"/>
                  </a:lnTo>
                  <a:lnTo>
                    <a:pt x="225" y="90"/>
                  </a:lnTo>
                  <a:lnTo>
                    <a:pt x="227" y="90"/>
                  </a:lnTo>
                  <a:lnTo>
                    <a:pt x="227" y="90"/>
                  </a:lnTo>
                  <a:lnTo>
                    <a:pt x="227" y="90"/>
                  </a:lnTo>
                  <a:lnTo>
                    <a:pt x="232" y="90"/>
                  </a:lnTo>
                  <a:lnTo>
                    <a:pt x="235" y="88"/>
                  </a:lnTo>
                  <a:lnTo>
                    <a:pt x="240" y="88"/>
                  </a:lnTo>
                  <a:lnTo>
                    <a:pt x="240" y="90"/>
                  </a:lnTo>
                  <a:lnTo>
                    <a:pt x="240" y="94"/>
                  </a:lnTo>
                  <a:lnTo>
                    <a:pt x="240" y="97"/>
                  </a:lnTo>
                  <a:lnTo>
                    <a:pt x="240" y="102"/>
                  </a:lnTo>
                  <a:lnTo>
                    <a:pt x="240" y="107"/>
                  </a:lnTo>
                  <a:lnTo>
                    <a:pt x="240" y="110"/>
                  </a:lnTo>
                  <a:lnTo>
                    <a:pt x="240" y="115"/>
                  </a:lnTo>
                  <a:lnTo>
                    <a:pt x="240" y="119"/>
                  </a:lnTo>
                  <a:lnTo>
                    <a:pt x="238" y="119"/>
                  </a:lnTo>
                  <a:lnTo>
                    <a:pt x="238" y="123"/>
                  </a:lnTo>
                  <a:lnTo>
                    <a:pt x="238" y="126"/>
                  </a:lnTo>
                  <a:lnTo>
                    <a:pt x="238" y="129"/>
                  </a:lnTo>
                  <a:lnTo>
                    <a:pt x="236" y="130"/>
                  </a:lnTo>
                  <a:lnTo>
                    <a:pt x="235" y="134"/>
                  </a:lnTo>
                  <a:lnTo>
                    <a:pt x="235" y="135"/>
                  </a:lnTo>
                  <a:lnTo>
                    <a:pt x="235" y="135"/>
                  </a:lnTo>
                  <a:lnTo>
                    <a:pt x="235" y="137"/>
                  </a:lnTo>
                  <a:lnTo>
                    <a:pt x="233" y="137"/>
                  </a:lnTo>
                  <a:lnTo>
                    <a:pt x="233" y="138"/>
                  </a:lnTo>
                  <a:lnTo>
                    <a:pt x="233" y="138"/>
                  </a:lnTo>
                  <a:lnTo>
                    <a:pt x="232" y="138"/>
                  </a:lnTo>
                  <a:lnTo>
                    <a:pt x="229" y="142"/>
                  </a:lnTo>
                  <a:lnTo>
                    <a:pt x="229" y="143"/>
                  </a:lnTo>
                  <a:lnTo>
                    <a:pt x="225" y="143"/>
                  </a:lnTo>
                  <a:lnTo>
                    <a:pt x="222" y="142"/>
                  </a:lnTo>
                  <a:lnTo>
                    <a:pt x="222" y="142"/>
                  </a:lnTo>
                  <a:lnTo>
                    <a:pt x="221" y="143"/>
                  </a:lnTo>
                  <a:lnTo>
                    <a:pt x="221" y="143"/>
                  </a:lnTo>
                  <a:lnTo>
                    <a:pt x="216" y="143"/>
                  </a:lnTo>
                  <a:lnTo>
                    <a:pt x="213" y="143"/>
                  </a:lnTo>
                  <a:lnTo>
                    <a:pt x="208" y="145"/>
                  </a:lnTo>
                  <a:lnTo>
                    <a:pt x="205" y="145"/>
                  </a:lnTo>
                  <a:lnTo>
                    <a:pt x="200" y="145"/>
                  </a:lnTo>
                  <a:lnTo>
                    <a:pt x="197" y="145"/>
                  </a:lnTo>
                  <a:lnTo>
                    <a:pt x="194" y="146"/>
                  </a:lnTo>
                  <a:lnTo>
                    <a:pt x="192" y="149"/>
                  </a:lnTo>
                  <a:lnTo>
                    <a:pt x="191" y="149"/>
                  </a:lnTo>
                  <a:lnTo>
                    <a:pt x="188" y="149"/>
                  </a:lnTo>
                  <a:lnTo>
                    <a:pt x="184" y="149"/>
                  </a:lnTo>
                  <a:lnTo>
                    <a:pt x="181" y="149"/>
                  </a:lnTo>
                  <a:lnTo>
                    <a:pt x="181" y="149"/>
                  </a:lnTo>
                  <a:lnTo>
                    <a:pt x="181" y="149"/>
                  </a:lnTo>
                  <a:lnTo>
                    <a:pt x="178" y="149"/>
                  </a:lnTo>
                  <a:lnTo>
                    <a:pt x="175" y="148"/>
                  </a:lnTo>
                  <a:lnTo>
                    <a:pt x="172" y="148"/>
                  </a:lnTo>
                  <a:lnTo>
                    <a:pt x="172" y="148"/>
                  </a:lnTo>
                  <a:lnTo>
                    <a:pt x="172" y="148"/>
                  </a:lnTo>
                  <a:lnTo>
                    <a:pt x="170" y="148"/>
                  </a:lnTo>
                  <a:lnTo>
                    <a:pt x="169" y="148"/>
                  </a:lnTo>
                  <a:lnTo>
                    <a:pt x="167" y="148"/>
                  </a:lnTo>
                  <a:lnTo>
                    <a:pt x="164" y="149"/>
                  </a:lnTo>
                  <a:lnTo>
                    <a:pt x="162" y="151"/>
                  </a:lnTo>
                  <a:lnTo>
                    <a:pt x="162" y="151"/>
                  </a:lnTo>
                  <a:lnTo>
                    <a:pt x="161" y="153"/>
                  </a:lnTo>
                  <a:lnTo>
                    <a:pt x="156" y="154"/>
                  </a:lnTo>
                  <a:lnTo>
                    <a:pt x="154" y="156"/>
                  </a:lnTo>
                  <a:lnTo>
                    <a:pt x="153" y="156"/>
                  </a:lnTo>
                  <a:lnTo>
                    <a:pt x="153" y="156"/>
                  </a:lnTo>
                  <a:lnTo>
                    <a:pt x="151" y="156"/>
                  </a:lnTo>
                  <a:lnTo>
                    <a:pt x="150" y="156"/>
                  </a:lnTo>
                  <a:lnTo>
                    <a:pt x="148" y="160"/>
                  </a:lnTo>
                  <a:lnTo>
                    <a:pt x="147" y="160"/>
                  </a:lnTo>
                  <a:lnTo>
                    <a:pt x="142" y="159"/>
                  </a:lnTo>
                  <a:lnTo>
                    <a:pt x="142" y="159"/>
                  </a:lnTo>
                  <a:lnTo>
                    <a:pt x="140" y="160"/>
                  </a:lnTo>
                  <a:lnTo>
                    <a:pt x="137" y="162"/>
                  </a:lnTo>
                  <a:lnTo>
                    <a:pt x="135" y="164"/>
                  </a:lnTo>
                  <a:lnTo>
                    <a:pt x="135" y="167"/>
                  </a:lnTo>
                  <a:lnTo>
                    <a:pt x="135" y="167"/>
                  </a:lnTo>
                  <a:lnTo>
                    <a:pt x="135" y="168"/>
                  </a:lnTo>
                  <a:lnTo>
                    <a:pt x="135" y="168"/>
                  </a:lnTo>
                  <a:lnTo>
                    <a:pt x="134" y="168"/>
                  </a:lnTo>
                  <a:lnTo>
                    <a:pt x="134" y="168"/>
                  </a:lnTo>
                  <a:lnTo>
                    <a:pt x="131" y="168"/>
                  </a:lnTo>
                  <a:lnTo>
                    <a:pt x="131" y="168"/>
                  </a:lnTo>
                  <a:lnTo>
                    <a:pt x="131" y="170"/>
                  </a:lnTo>
                  <a:lnTo>
                    <a:pt x="131" y="171"/>
                  </a:lnTo>
                  <a:lnTo>
                    <a:pt x="131" y="173"/>
                  </a:lnTo>
                  <a:lnTo>
                    <a:pt x="129" y="175"/>
                  </a:lnTo>
                  <a:lnTo>
                    <a:pt x="128" y="175"/>
                  </a:lnTo>
                  <a:lnTo>
                    <a:pt x="126" y="175"/>
                  </a:lnTo>
                  <a:lnTo>
                    <a:pt x="126" y="175"/>
                  </a:lnTo>
                  <a:lnTo>
                    <a:pt x="121" y="173"/>
                  </a:lnTo>
                  <a:lnTo>
                    <a:pt x="121" y="171"/>
                  </a:lnTo>
                  <a:lnTo>
                    <a:pt x="120" y="171"/>
                  </a:lnTo>
                  <a:lnTo>
                    <a:pt x="118" y="173"/>
                  </a:lnTo>
                  <a:lnTo>
                    <a:pt x="117" y="175"/>
                  </a:lnTo>
                  <a:lnTo>
                    <a:pt x="117" y="175"/>
                  </a:lnTo>
                  <a:lnTo>
                    <a:pt x="115" y="176"/>
                  </a:lnTo>
                  <a:lnTo>
                    <a:pt x="115" y="178"/>
                  </a:lnTo>
                  <a:lnTo>
                    <a:pt x="117" y="178"/>
                  </a:lnTo>
                  <a:lnTo>
                    <a:pt x="117" y="179"/>
                  </a:lnTo>
                  <a:lnTo>
                    <a:pt x="117" y="181"/>
                  </a:lnTo>
                  <a:lnTo>
                    <a:pt x="113" y="182"/>
                  </a:lnTo>
                  <a:lnTo>
                    <a:pt x="113" y="182"/>
                  </a:lnTo>
                  <a:lnTo>
                    <a:pt x="113" y="184"/>
                  </a:lnTo>
                  <a:lnTo>
                    <a:pt x="113" y="186"/>
                  </a:lnTo>
                  <a:lnTo>
                    <a:pt x="113" y="187"/>
                  </a:lnTo>
                  <a:lnTo>
                    <a:pt x="113" y="189"/>
                  </a:lnTo>
                  <a:lnTo>
                    <a:pt x="112" y="189"/>
                  </a:lnTo>
                  <a:lnTo>
                    <a:pt x="112" y="190"/>
                  </a:lnTo>
                  <a:lnTo>
                    <a:pt x="110" y="190"/>
                  </a:lnTo>
                  <a:lnTo>
                    <a:pt x="110" y="192"/>
                  </a:lnTo>
                  <a:lnTo>
                    <a:pt x="109" y="192"/>
                  </a:lnTo>
                  <a:lnTo>
                    <a:pt x="106" y="192"/>
                  </a:lnTo>
                  <a:lnTo>
                    <a:pt x="104" y="194"/>
                  </a:lnTo>
                  <a:lnTo>
                    <a:pt x="104" y="194"/>
                  </a:lnTo>
                  <a:lnTo>
                    <a:pt x="102" y="194"/>
                  </a:lnTo>
                  <a:lnTo>
                    <a:pt x="101" y="195"/>
                  </a:lnTo>
                  <a:lnTo>
                    <a:pt x="101" y="195"/>
                  </a:lnTo>
                  <a:lnTo>
                    <a:pt x="101" y="197"/>
                  </a:lnTo>
                  <a:lnTo>
                    <a:pt x="101" y="198"/>
                  </a:lnTo>
                  <a:lnTo>
                    <a:pt x="102" y="198"/>
                  </a:lnTo>
                  <a:lnTo>
                    <a:pt x="102" y="200"/>
                  </a:lnTo>
                  <a:lnTo>
                    <a:pt x="102" y="201"/>
                  </a:lnTo>
                  <a:lnTo>
                    <a:pt x="101" y="205"/>
                  </a:lnTo>
                  <a:lnTo>
                    <a:pt x="101" y="205"/>
                  </a:lnTo>
                  <a:lnTo>
                    <a:pt x="99" y="206"/>
                  </a:lnTo>
                  <a:lnTo>
                    <a:pt x="98" y="206"/>
                  </a:lnTo>
                  <a:lnTo>
                    <a:pt x="99" y="208"/>
                  </a:lnTo>
                  <a:lnTo>
                    <a:pt x="99" y="211"/>
                  </a:lnTo>
                  <a:lnTo>
                    <a:pt x="99" y="212"/>
                  </a:lnTo>
                  <a:lnTo>
                    <a:pt x="99" y="212"/>
                  </a:lnTo>
                  <a:lnTo>
                    <a:pt x="98" y="214"/>
                  </a:lnTo>
                  <a:lnTo>
                    <a:pt x="98" y="216"/>
                  </a:lnTo>
                  <a:lnTo>
                    <a:pt x="98" y="216"/>
                  </a:lnTo>
                  <a:lnTo>
                    <a:pt x="96" y="216"/>
                  </a:lnTo>
                  <a:lnTo>
                    <a:pt x="93" y="216"/>
                  </a:lnTo>
                  <a:lnTo>
                    <a:pt x="93" y="216"/>
                  </a:lnTo>
                  <a:lnTo>
                    <a:pt x="93" y="217"/>
                  </a:lnTo>
                  <a:lnTo>
                    <a:pt x="91" y="217"/>
                  </a:lnTo>
                  <a:lnTo>
                    <a:pt x="91" y="217"/>
                  </a:lnTo>
                  <a:lnTo>
                    <a:pt x="90" y="219"/>
                  </a:lnTo>
                  <a:lnTo>
                    <a:pt x="90" y="219"/>
                  </a:lnTo>
                  <a:lnTo>
                    <a:pt x="88" y="219"/>
                  </a:lnTo>
                  <a:lnTo>
                    <a:pt x="88" y="217"/>
                  </a:lnTo>
                  <a:lnTo>
                    <a:pt x="88" y="217"/>
                  </a:lnTo>
                  <a:lnTo>
                    <a:pt x="88" y="217"/>
                  </a:lnTo>
                  <a:lnTo>
                    <a:pt x="88" y="216"/>
                  </a:lnTo>
                  <a:lnTo>
                    <a:pt x="88" y="216"/>
                  </a:lnTo>
                  <a:lnTo>
                    <a:pt x="88" y="214"/>
                  </a:lnTo>
                  <a:lnTo>
                    <a:pt x="88" y="214"/>
                  </a:lnTo>
                  <a:lnTo>
                    <a:pt x="88" y="212"/>
                  </a:lnTo>
                  <a:lnTo>
                    <a:pt x="87" y="211"/>
                  </a:lnTo>
                  <a:lnTo>
                    <a:pt x="87" y="211"/>
                  </a:lnTo>
                  <a:lnTo>
                    <a:pt x="85" y="211"/>
                  </a:lnTo>
                  <a:lnTo>
                    <a:pt x="85" y="211"/>
                  </a:lnTo>
                  <a:lnTo>
                    <a:pt x="85" y="212"/>
                  </a:lnTo>
                  <a:lnTo>
                    <a:pt x="85" y="212"/>
                  </a:lnTo>
                  <a:lnTo>
                    <a:pt x="85" y="212"/>
                  </a:lnTo>
                  <a:lnTo>
                    <a:pt x="85" y="214"/>
                  </a:lnTo>
                  <a:lnTo>
                    <a:pt x="83" y="214"/>
                  </a:lnTo>
                  <a:lnTo>
                    <a:pt x="83" y="212"/>
                  </a:lnTo>
                  <a:lnTo>
                    <a:pt x="82" y="212"/>
                  </a:lnTo>
                  <a:lnTo>
                    <a:pt x="82" y="212"/>
                  </a:lnTo>
                  <a:lnTo>
                    <a:pt x="82" y="212"/>
                  </a:lnTo>
                  <a:lnTo>
                    <a:pt x="80" y="214"/>
                  </a:lnTo>
                  <a:lnTo>
                    <a:pt x="82" y="216"/>
                  </a:lnTo>
                  <a:lnTo>
                    <a:pt x="80" y="216"/>
                  </a:lnTo>
                  <a:lnTo>
                    <a:pt x="80" y="216"/>
                  </a:lnTo>
                  <a:lnTo>
                    <a:pt x="79" y="216"/>
                  </a:lnTo>
                  <a:lnTo>
                    <a:pt x="79" y="217"/>
                  </a:lnTo>
                  <a:lnTo>
                    <a:pt x="77" y="217"/>
                  </a:lnTo>
                  <a:lnTo>
                    <a:pt x="77" y="217"/>
                  </a:lnTo>
                  <a:lnTo>
                    <a:pt x="77" y="217"/>
                  </a:lnTo>
                  <a:lnTo>
                    <a:pt x="77" y="219"/>
                  </a:lnTo>
                  <a:lnTo>
                    <a:pt x="77" y="219"/>
                  </a:lnTo>
                  <a:lnTo>
                    <a:pt x="77" y="219"/>
                  </a:lnTo>
                  <a:lnTo>
                    <a:pt x="76" y="219"/>
                  </a:lnTo>
                  <a:lnTo>
                    <a:pt x="76" y="219"/>
                  </a:lnTo>
                  <a:lnTo>
                    <a:pt x="76" y="219"/>
                  </a:lnTo>
                  <a:lnTo>
                    <a:pt x="74" y="219"/>
                  </a:lnTo>
                  <a:lnTo>
                    <a:pt x="71" y="217"/>
                  </a:lnTo>
                  <a:lnTo>
                    <a:pt x="71" y="217"/>
                  </a:lnTo>
                  <a:lnTo>
                    <a:pt x="71" y="217"/>
                  </a:lnTo>
                  <a:lnTo>
                    <a:pt x="69" y="216"/>
                  </a:lnTo>
                  <a:lnTo>
                    <a:pt x="69" y="216"/>
                  </a:lnTo>
                  <a:lnTo>
                    <a:pt x="69" y="216"/>
                  </a:lnTo>
                  <a:lnTo>
                    <a:pt x="68" y="216"/>
                  </a:lnTo>
                  <a:lnTo>
                    <a:pt x="68" y="216"/>
                  </a:lnTo>
                  <a:lnTo>
                    <a:pt x="66" y="217"/>
                  </a:lnTo>
                  <a:lnTo>
                    <a:pt x="65" y="219"/>
                  </a:lnTo>
                  <a:lnTo>
                    <a:pt x="65" y="219"/>
                  </a:lnTo>
                  <a:lnTo>
                    <a:pt x="63" y="219"/>
                  </a:lnTo>
                  <a:lnTo>
                    <a:pt x="63" y="219"/>
                  </a:lnTo>
                  <a:lnTo>
                    <a:pt x="63" y="219"/>
                  </a:lnTo>
                  <a:lnTo>
                    <a:pt x="63" y="217"/>
                  </a:lnTo>
                  <a:lnTo>
                    <a:pt x="61" y="217"/>
                  </a:lnTo>
                  <a:lnTo>
                    <a:pt x="58" y="216"/>
                  </a:lnTo>
                  <a:lnTo>
                    <a:pt x="58" y="214"/>
                  </a:lnTo>
                  <a:lnTo>
                    <a:pt x="58" y="212"/>
                  </a:lnTo>
                  <a:lnTo>
                    <a:pt x="57" y="211"/>
                  </a:lnTo>
                  <a:lnTo>
                    <a:pt x="58" y="209"/>
                  </a:lnTo>
                  <a:lnTo>
                    <a:pt x="58" y="208"/>
                  </a:lnTo>
                  <a:lnTo>
                    <a:pt x="58" y="208"/>
                  </a:lnTo>
                  <a:lnTo>
                    <a:pt x="57" y="208"/>
                  </a:lnTo>
                  <a:lnTo>
                    <a:pt x="57" y="206"/>
                  </a:lnTo>
                  <a:lnTo>
                    <a:pt x="55" y="206"/>
                  </a:lnTo>
                  <a:lnTo>
                    <a:pt x="53" y="208"/>
                  </a:lnTo>
                  <a:lnTo>
                    <a:pt x="53" y="208"/>
                  </a:lnTo>
                  <a:lnTo>
                    <a:pt x="53" y="208"/>
                  </a:lnTo>
                  <a:lnTo>
                    <a:pt x="52" y="206"/>
                  </a:lnTo>
                  <a:lnTo>
                    <a:pt x="52" y="206"/>
                  </a:lnTo>
                  <a:lnTo>
                    <a:pt x="53" y="205"/>
                  </a:lnTo>
                  <a:lnTo>
                    <a:pt x="55" y="203"/>
                  </a:lnTo>
                  <a:lnTo>
                    <a:pt x="55" y="203"/>
                  </a:lnTo>
                  <a:lnTo>
                    <a:pt x="57" y="203"/>
                  </a:lnTo>
                  <a:lnTo>
                    <a:pt x="57" y="201"/>
                  </a:lnTo>
                  <a:lnTo>
                    <a:pt x="57" y="201"/>
                  </a:lnTo>
                  <a:lnTo>
                    <a:pt x="57" y="201"/>
                  </a:lnTo>
                  <a:lnTo>
                    <a:pt x="55" y="201"/>
                  </a:lnTo>
                  <a:lnTo>
                    <a:pt x="53" y="200"/>
                  </a:lnTo>
                  <a:lnTo>
                    <a:pt x="53" y="200"/>
                  </a:lnTo>
                  <a:lnTo>
                    <a:pt x="52" y="200"/>
                  </a:lnTo>
                  <a:lnTo>
                    <a:pt x="52" y="198"/>
                  </a:lnTo>
                  <a:lnTo>
                    <a:pt x="52" y="198"/>
                  </a:lnTo>
                  <a:lnTo>
                    <a:pt x="50" y="198"/>
                  </a:lnTo>
                  <a:lnTo>
                    <a:pt x="50" y="197"/>
                  </a:lnTo>
                  <a:lnTo>
                    <a:pt x="50" y="195"/>
                  </a:lnTo>
                  <a:lnTo>
                    <a:pt x="50" y="194"/>
                  </a:lnTo>
                  <a:lnTo>
                    <a:pt x="49" y="190"/>
                  </a:lnTo>
                  <a:lnTo>
                    <a:pt x="49" y="189"/>
                  </a:lnTo>
                  <a:lnTo>
                    <a:pt x="47" y="187"/>
                  </a:lnTo>
                  <a:lnTo>
                    <a:pt x="47" y="187"/>
                  </a:lnTo>
                  <a:lnTo>
                    <a:pt x="46" y="186"/>
                  </a:lnTo>
                  <a:lnTo>
                    <a:pt x="44" y="186"/>
                  </a:lnTo>
                  <a:lnTo>
                    <a:pt x="44" y="186"/>
                  </a:lnTo>
                  <a:lnTo>
                    <a:pt x="42" y="186"/>
                  </a:lnTo>
                  <a:lnTo>
                    <a:pt x="42" y="186"/>
                  </a:lnTo>
                  <a:lnTo>
                    <a:pt x="42" y="186"/>
                  </a:lnTo>
                  <a:lnTo>
                    <a:pt x="42" y="187"/>
                  </a:lnTo>
                  <a:lnTo>
                    <a:pt x="42" y="187"/>
                  </a:lnTo>
                  <a:lnTo>
                    <a:pt x="42" y="189"/>
                  </a:lnTo>
                  <a:lnTo>
                    <a:pt x="42" y="189"/>
                  </a:lnTo>
                  <a:lnTo>
                    <a:pt x="42" y="189"/>
                  </a:lnTo>
                  <a:lnTo>
                    <a:pt x="41" y="189"/>
                  </a:lnTo>
                  <a:lnTo>
                    <a:pt x="39" y="190"/>
                  </a:lnTo>
                  <a:lnTo>
                    <a:pt x="38" y="190"/>
                  </a:lnTo>
                  <a:lnTo>
                    <a:pt x="38" y="192"/>
                  </a:lnTo>
                  <a:lnTo>
                    <a:pt x="36" y="192"/>
                  </a:lnTo>
                  <a:lnTo>
                    <a:pt x="36" y="192"/>
                  </a:lnTo>
                  <a:lnTo>
                    <a:pt x="33" y="190"/>
                  </a:lnTo>
                  <a:lnTo>
                    <a:pt x="31" y="190"/>
                  </a:lnTo>
                  <a:lnTo>
                    <a:pt x="30" y="189"/>
                  </a:lnTo>
                  <a:lnTo>
                    <a:pt x="28" y="189"/>
                  </a:lnTo>
                  <a:lnTo>
                    <a:pt x="28" y="190"/>
                  </a:lnTo>
                  <a:lnTo>
                    <a:pt x="27" y="190"/>
                  </a:lnTo>
                  <a:lnTo>
                    <a:pt x="25" y="192"/>
                  </a:lnTo>
                  <a:lnTo>
                    <a:pt x="24" y="194"/>
                  </a:lnTo>
                  <a:lnTo>
                    <a:pt x="24" y="194"/>
                  </a:lnTo>
                  <a:lnTo>
                    <a:pt x="24" y="194"/>
                  </a:lnTo>
                  <a:lnTo>
                    <a:pt x="24" y="194"/>
                  </a:lnTo>
                  <a:lnTo>
                    <a:pt x="22" y="194"/>
                  </a:lnTo>
                  <a:lnTo>
                    <a:pt x="22" y="194"/>
                  </a:lnTo>
                  <a:lnTo>
                    <a:pt x="22" y="192"/>
                  </a:lnTo>
                  <a:lnTo>
                    <a:pt x="20" y="190"/>
                  </a:lnTo>
                  <a:lnTo>
                    <a:pt x="20" y="189"/>
                  </a:lnTo>
                  <a:lnTo>
                    <a:pt x="19" y="189"/>
                  </a:lnTo>
                  <a:lnTo>
                    <a:pt x="17" y="190"/>
                  </a:lnTo>
                  <a:lnTo>
                    <a:pt x="17" y="190"/>
                  </a:lnTo>
                  <a:lnTo>
                    <a:pt x="16" y="192"/>
                  </a:lnTo>
                  <a:lnTo>
                    <a:pt x="16" y="192"/>
                  </a:lnTo>
                  <a:lnTo>
                    <a:pt x="14" y="192"/>
                  </a:lnTo>
                  <a:lnTo>
                    <a:pt x="12" y="190"/>
                  </a:lnTo>
                  <a:lnTo>
                    <a:pt x="11" y="190"/>
                  </a:lnTo>
                  <a:lnTo>
                    <a:pt x="11" y="189"/>
                  </a:lnTo>
                  <a:lnTo>
                    <a:pt x="12" y="189"/>
                  </a:lnTo>
                  <a:lnTo>
                    <a:pt x="12" y="187"/>
                  </a:lnTo>
                  <a:lnTo>
                    <a:pt x="12" y="187"/>
                  </a:lnTo>
                  <a:lnTo>
                    <a:pt x="12" y="187"/>
                  </a:lnTo>
                  <a:lnTo>
                    <a:pt x="12" y="186"/>
                  </a:lnTo>
                  <a:lnTo>
                    <a:pt x="12" y="184"/>
                  </a:lnTo>
                  <a:lnTo>
                    <a:pt x="12" y="184"/>
                  </a:lnTo>
                  <a:lnTo>
                    <a:pt x="12" y="182"/>
                  </a:lnTo>
                  <a:lnTo>
                    <a:pt x="12" y="181"/>
                  </a:lnTo>
                  <a:lnTo>
                    <a:pt x="12" y="181"/>
                  </a:lnTo>
                  <a:lnTo>
                    <a:pt x="12" y="179"/>
                  </a:lnTo>
                  <a:lnTo>
                    <a:pt x="12" y="178"/>
                  </a:lnTo>
                  <a:lnTo>
                    <a:pt x="12" y="178"/>
                  </a:lnTo>
                  <a:lnTo>
                    <a:pt x="11" y="176"/>
                  </a:lnTo>
                  <a:lnTo>
                    <a:pt x="11" y="175"/>
                  </a:lnTo>
                  <a:lnTo>
                    <a:pt x="11" y="175"/>
                  </a:lnTo>
                  <a:lnTo>
                    <a:pt x="11" y="173"/>
                  </a:lnTo>
                  <a:lnTo>
                    <a:pt x="9" y="173"/>
                  </a:lnTo>
                  <a:lnTo>
                    <a:pt x="9" y="171"/>
                  </a:lnTo>
                  <a:lnTo>
                    <a:pt x="8" y="171"/>
                  </a:lnTo>
                  <a:lnTo>
                    <a:pt x="8" y="173"/>
                  </a:lnTo>
                  <a:lnTo>
                    <a:pt x="8" y="173"/>
                  </a:lnTo>
                  <a:lnTo>
                    <a:pt x="6" y="173"/>
                  </a:lnTo>
                  <a:lnTo>
                    <a:pt x="6" y="173"/>
                  </a:lnTo>
                  <a:lnTo>
                    <a:pt x="6" y="171"/>
                  </a:lnTo>
                  <a:lnTo>
                    <a:pt x="6" y="171"/>
                  </a:lnTo>
                  <a:lnTo>
                    <a:pt x="5" y="170"/>
                  </a:lnTo>
                  <a:lnTo>
                    <a:pt x="3" y="168"/>
                  </a:lnTo>
                  <a:lnTo>
                    <a:pt x="3" y="167"/>
                  </a:lnTo>
                  <a:lnTo>
                    <a:pt x="5" y="167"/>
                  </a:lnTo>
                  <a:lnTo>
                    <a:pt x="5" y="165"/>
                  </a:lnTo>
                  <a:lnTo>
                    <a:pt x="5" y="165"/>
                  </a:lnTo>
                  <a:lnTo>
                    <a:pt x="5" y="164"/>
                  </a:lnTo>
                  <a:lnTo>
                    <a:pt x="5" y="164"/>
                  </a:lnTo>
                  <a:lnTo>
                    <a:pt x="5" y="162"/>
                  </a:lnTo>
                  <a:lnTo>
                    <a:pt x="5" y="160"/>
                  </a:lnTo>
                  <a:lnTo>
                    <a:pt x="3" y="159"/>
                  </a:lnTo>
                  <a:lnTo>
                    <a:pt x="3" y="159"/>
                  </a:lnTo>
                  <a:lnTo>
                    <a:pt x="1" y="157"/>
                  </a:lnTo>
                  <a:lnTo>
                    <a:pt x="1" y="156"/>
                  </a:lnTo>
                  <a:lnTo>
                    <a:pt x="1" y="154"/>
                  </a:lnTo>
                  <a:lnTo>
                    <a:pt x="1" y="154"/>
                  </a:lnTo>
                  <a:lnTo>
                    <a:pt x="0" y="151"/>
                  </a:lnTo>
                  <a:lnTo>
                    <a:pt x="3" y="153"/>
                  </a:lnTo>
                  <a:lnTo>
                    <a:pt x="3" y="153"/>
                  </a:lnTo>
                  <a:lnTo>
                    <a:pt x="5" y="151"/>
                  </a:lnTo>
                  <a:lnTo>
                    <a:pt x="5" y="149"/>
                  </a:lnTo>
                  <a:lnTo>
                    <a:pt x="6" y="148"/>
                  </a:lnTo>
                  <a:lnTo>
                    <a:pt x="6" y="146"/>
                  </a:lnTo>
                  <a:lnTo>
                    <a:pt x="6" y="145"/>
                  </a:lnTo>
                  <a:lnTo>
                    <a:pt x="8" y="143"/>
                  </a:lnTo>
                  <a:lnTo>
                    <a:pt x="8" y="142"/>
                  </a:lnTo>
                  <a:lnTo>
                    <a:pt x="9" y="142"/>
                  </a:lnTo>
                  <a:lnTo>
                    <a:pt x="9" y="140"/>
                  </a:lnTo>
                  <a:lnTo>
                    <a:pt x="11" y="138"/>
                  </a:lnTo>
                  <a:lnTo>
                    <a:pt x="12" y="140"/>
                  </a:lnTo>
                  <a:lnTo>
                    <a:pt x="14" y="140"/>
                  </a:lnTo>
                  <a:lnTo>
                    <a:pt x="16" y="143"/>
                  </a:lnTo>
                  <a:lnTo>
                    <a:pt x="19" y="145"/>
                  </a:lnTo>
                  <a:lnTo>
                    <a:pt x="19" y="146"/>
                  </a:lnTo>
                  <a:lnTo>
                    <a:pt x="20" y="146"/>
                  </a:lnTo>
                  <a:lnTo>
                    <a:pt x="22" y="145"/>
                  </a:lnTo>
                  <a:lnTo>
                    <a:pt x="22" y="143"/>
                  </a:lnTo>
                  <a:lnTo>
                    <a:pt x="24" y="142"/>
                  </a:lnTo>
                  <a:lnTo>
                    <a:pt x="25" y="142"/>
                  </a:lnTo>
                  <a:lnTo>
                    <a:pt x="27" y="142"/>
                  </a:lnTo>
                  <a:lnTo>
                    <a:pt x="27" y="142"/>
                  </a:lnTo>
                  <a:lnTo>
                    <a:pt x="30" y="143"/>
                  </a:lnTo>
                  <a:lnTo>
                    <a:pt x="30" y="143"/>
                  </a:lnTo>
                  <a:lnTo>
                    <a:pt x="31" y="143"/>
                  </a:lnTo>
                  <a:lnTo>
                    <a:pt x="35" y="143"/>
                  </a:lnTo>
                  <a:lnTo>
                    <a:pt x="36" y="143"/>
                  </a:lnTo>
                  <a:lnTo>
                    <a:pt x="39" y="142"/>
                  </a:lnTo>
                  <a:lnTo>
                    <a:pt x="41" y="142"/>
                  </a:lnTo>
                  <a:lnTo>
                    <a:pt x="41" y="142"/>
                  </a:lnTo>
                  <a:lnTo>
                    <a:pt x="41" y="140"/>
                  </a:lnTo>
                  <a:lnTo>
                    <a:pt x="41" y="140"/>
                  </a:lnTo>
                  <a:lnTo>
                    <a:pt x="42" y="138"/>
                  </a:lnTo>
                  <a:lnTo>
                    <a:pt x="42" y="138"/>
                  </a:lnTo>
                  <a:lnTo>
                    <a:pt x="42" y="142"/>
                  </a:lnTo>
                  <a:lnTo>
                    <a:pt x="44" y="142"/>
                  </a:lnTo>
                  <a:lnTo>
                    <a:pt x="46" y="142"/>
                  </a:lnTo>
                  <a:lnTo>
                    <a:pt x="98" y="142"/>
                  </a:lnTo>
                  <a:lnTo>
                    <a:pt x="99" y="137"/>
                  </a:lnTo>
                  <a:lnTo>
                    <a:pt x="99" y="134"/>
                  </a:lnTo>
                  <a:lnTo>
                    <a:pt x="101" y="129"/>
                  </a:lnTo>
                  <a:lnTo>
                    <a:pt x="98" y="127"/>
                  </a:lnTo>
                  <a:lnTo>
                    <a:pt x="96" y="126"/>
                  </a:lnTo>
                  <a:lnTo>
                    <a:pt x="96" y="123"/>
                  </a:lnTo>
                  <a:lnTo>
                    <a:pt x="96" y="118"/>
                  </a:lnTo>
                  <a:lnTo>
                    <a:pt x="94" y="115"/>
                  </a:lnTo>
                  <a:lnTo>
                    <a:pt x="94" y="112"/>
                  </a:lnTo>
                  <a:lnTo>
                    <a:pt x="94" y="107"/>
                  </a:lnTo>
                  <a:lnTo>
                    <a:pt x="94" y="104"/>
                  </a:lnTo>
                  <a:lnTo>
                    <a:pt x="93" y="101"/>
                  </a:lnTo>
                  <a:lnTo>
                    <a:pt x="93" y="96"/>
                  </a:lnTo>
                  <a:lnTo>
                    <a:pt x="93" y="93"/>
                  </a:lnTo>
                  <a:lnTo>
                    <a:pt x="93" y="88"/>
                  </a:lnTo>
                  <a:lnTo>
                    <a:pt x="91" y="85"/>
                  </a:lnTo>
                  <a:lnTo>
                    <a:pt x="91" y="82"/>
                  </a:lnTo>
                  <a:lnTo>
                    <a:pt x="91" y="77"/>
                  </a:lnTo>
                  <a:lnTo>
                    <a:pt x="91" y="74"/>
                  </a:lnTo>
                  <a:lnTo>
                    <a:pt x="90" y="71"/>
                  </a:lnTo>
                  <a:lnTo>
                    <a:pt x="90" y="66"/>
                  </a:lnTo>
                  <a:lnTo>
                    <a:pt x="90" y="63"/>
                  </a:lnTo>
                  <a:lnTo>
                    <a:pt x="90" y="60"/>
                  </a:lnTo>
                  <a:lnTo>
                    <a:pt x="88" y="55"/>
                  </a:lnTo>
                  <a:lnTo>
                    <a:pt x="88" y="52"/>
                  </a:lnTo>
                  <a:lnTo>
                    <a:pt x="88" y="47"/>
                  </a:lnTo>
                  <a:lnTo>
                    <a:pt x="87" y="44"/>
                  </a:lnTo>
                  <a:lnTo>
                    <a:pt x="87" y="41"/>
                  </a:lnTo>
                  <a:lnTo>
                    <a:pt x="87" y="36"/>
                  </a:lnTo>
                  <a:lnTo>
                    <a:pt x="87" y="33"/>
                  </a:lnTo>
                  <a:lnTo>
                    <a:pt x="85" y="30"/>
                  </a:lnTo>
                  <a:lnTo>
                    <a:pt x="85" y="25"/>
                  </a:lnTo>
                  <a:lnTo>
                    <a:pt x="85" y="22"/>
                  </a:lnTo>
                  <a:lnTo>
                    <a:pt x="85" y="17"/>
                  </a:lnTo>
                  <a:lnTo>
                    <a:pt x="83" y="14"/>
                  </a:lnTo>
                  <a:lnTo>
                    <a:pt x="83" y="11"/>
                  </a:lnTo>
                  <a:lnTo>
                    <a:pt x="83" y="6"/>
                  </a:lnTo>
                  <a:lnTo>
                    <a:pt x="83" y="3"/>
                  </a:lnTo>
                  <a:lnTo>
                    <a:pt x="82" y="0"/>
                  </a:lnTo>
                  <a:lnTo>
                    <a:pt x="87" y="0"/>
                  </a:lnTo>
                  <a:lnTo>
                    <a:pt x="96" y="0"/>
                  </a:lnTo>
                  <a:lnTo>
                    <a:pt x="10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41" name="Freeform 210"/>
            <p:cNvSpPr>
              <a:spLocks/>
            </p:cNvSpPr>
            <p:nvPr/>
          </p:nvSpPr>
          <p:spPr bwMode="auto">
            <a:xfrm>
              <a:off x="6340014" y="3154776"/>
              <a:ext cx="74070" cy="50680"/>
            </a:xfrm>
            <a:custGeom>
              <a:avLst/>
              <a:gdLst>
                <a:gd name="T0" fmla="*/ 27 w 38"/>
                <a:gd name="T1" fmla="*/ 0 h 26"/>
                <a:gd name="T2" fmla="*/ 28 w 38"/>
                <a:gd name="T3" fmla="*/ 0 h 26"/>
                <a:gd name="T4" fmla="*/ 31 w 38"/>
                <a:gd name="T5" fmla="*/ 4 h 26"/>
                <a:gd name="T6" fmla="*/ 35 w 38"/>
                <a:gd name="T7" fmla="*/ 6 h 26"/>
                <a:gd name="T8" fmla="*/ 36 w 38"/>
                <a:gd name="T9" fmla="*/ 9 h 26"/>
                <a:gd name="T10" fmla="*/ 38 w 38"/>
                <a:gd name="T11" fmla="*/ 11 h 26"/>
                <a:gd name="T12" fmla="*/ 38 w 38"/>
                <a:gd name="T13" fmla="*/ 11 h 26"/>
                <a:gd name="T14" fmla="*/ 36 w 38"/>
                <a:gd name="T15" fmla="*/ 17 h 26"/>
                <a:gd name="T16" fmla="*/ 35 w 38"/>
                <a:gd name="T17" fmla="*/ 17 h 26"/>
                <a:gd name="T18" fmla="*/ 33 w 38"/>
                <a:gd name="T19" fmla="*/ 17 h 26"/>
                <a:gd name="T20" fmla="*/ 31 w 38"/>
                <a:gd name="T21" fmla="*/ 20 h 26"/>
                <a:gd name="T22" fmla="*/ 28 w 38"/>
                <a:gd name="T23" fmla="*/ 22 h 26"/>
                <a:gd name="T24" fmla="*/ 25 w 38"/>
                <a:gd name="T25" fmla="*/ 20 h 26"/>
                <a:gd name="T26" fmla="*/ 22 w 38"/>
                <a:gd name="T27" fmla="*/ 20 h 26"/>
                <a:gd name="T28" fmla="*/ 19 w 38"/>
                <a:gd name="T29" fmla="*/ 23 h 26"/>
                <a:gd name="T30" fmla="*/ 17 w 38"/>
                <a:gd name="T31" fmla="*/ 25 h 26"/>
                <a:gd name="T32" fmla="*/ 14 w 38"/>
                <a:gd name="T33" fmla="*/ 25 h 26"/>
                <a:gd name="T34" fmla="*/ 11 w 38"/>
                <a:gd name="T35" fmla="*/ 25 h 26"/>
                <a:gd name="T36" fmla="*/ 8 w 38"/>
                <a:gd name="T37" fmla="*/ 26 h 26"/>
                <a:gd name="T38" fmla="*/ 8 w 38"/>
                <a:gd name="T39" fmla="*/ 25 h 26"/>
                <a:gd name="T40" fmla="*/ 5 w 38"/>
                <a:gd name="T41" fmla="*/ 25 h 26"/>
                <a:gd name="T42" fmla="*/ 3 w 38"/>
                <a:gd name="T43" fmla="*/ 22 h 26"/>
                <a:gd name="T44" fmla="*/ 2 w 38"/>
                <a:gd name="T45" fmla="*/ 20 h 26"/>
                <a:gd name="T46" fmla="*/ 2 w 38"/>
                <a:gd name="T47" fmla="*/ 17 h 26"/>
                <a:gd name="T48" fmla="*/ 0 w 38"/>
                <a:gd name="T49" fmla="*/ 14 h 26"/>
                <a:gd name="T50" fmla="*/ 2 w 38"/>
                <a:gd name="T51" fmla="*/ 14 h 26"/>
                <a:gd name="T52" fmla="*/ 2 w 38"/>
                <a:gd name="T53" fmla="*/ 11 h 26"/>
                <a:gd name="T54" fmla="*/ 2 w 38"/>
                <a:gd name="T55" fmla="*/ 8 h 26"/>
                <a:gd name="T56" fmla="*/ 5 w 38"/>
                <a:gd name="T57" fmla="*/ 9 h 26"/>
                <a:gd name="T58" fmla="*/ 5 w 38"/>
                <a:gd name="T59" fmla="*/ 8 h 26"/>
                <a:gd name="T60" fmla="*/ 5 w 38"/>
                <a:gd name="T61" fmla="*/ 4 h 26"/>
                <a:gd name="T62" fmla="*/ 11 w 38"/>
                <a:gd name="T63" fmla="*/ 3 h 26"/>
                <a:gd name="T64" fmla="*/ 13 w 38"/>
                <a:gd name="T65" fmla="*/ 4 h 26"/>
                <a:gd name="T66" fmla="*/ 13 w 38"/>
                <a:gd name="T67" fmla="*/ 4 h 26"/>
                <a:gd name="T68" fmla="*/ 14 w 38"/>
                <a:gd name="T69" fmla="*/ 3 h 26"/>
                <a:gd name="T70" fmla="*/ 16 w 38"/>
                <a:gd name="T71" fmla="*/ 1 h 26"/>
                <a:gd name="T72" fmla="*/ 19 w 38"/>
                <a:gd name="T73" fmla="*/ 1 h 26"/>
                <a:gd name="T74" fmla="*/ 20 w 38"/>
                <a:gd name="T75" fmla="*/ 1 h 26"/>
                <a:gd name="T76" fmla="*/ 22 w 38"/>
                <a:gd name="T77" fmla="*/ 0 h 26"/>
                <a:gd name="T78" fmla="*/ 25 w 38"/>
                <a:gd name="T7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8" h="26">
                  <a:moveTo>
                    <a:pt x="27" y="0"/>
                  </a:moveTo>
                  <a:lnTo>
                    <a:pt x="27" y="0"/>
                  </a:lnTo>
                  <a:lnTo>
                    <a:pt x="27" y="0"/>
                  </a:lnTo>
                  <a:lnTo>
                    <a:pt x="28" y="0"/>
                  </a:lnTo>
                  <a:lnTo>
                    <a:pt x="30" y="3"/>
                  </a:lnTo>
                  <a:lnTo>
                    <a:pt x="31" y="4"/>
                  </a:lnTo>
                  <a:lnTo>
                    <a:pt x="33" y="4"/>
                  </a:lnTo>
                  <a:lnTo>
                    <a:pt x="35" y="6"/>
                  </a:lnTo>
                  <a:lnTo>
                    <a:pt x="35" y="6"/>
                  </a:lnTo>
                  <a:lnTo>
                    <a:pt x="36" y="9"/>
                  </a:lnTo>
                  <a:lnTo>
                    <a:pt x="36" y="9"/>
                  </a:lnTo>
                  <a:lnTo>
                    <a:pt x="38" y="11"/>
                  </a:lnTo>
                  <a:lnTo>
                    <a:pt x="38" y="11"/>
                  </a:lnTo>
                  <a:lnTo>
                    <a:pt x="38" y="11"/>
                  </a:lnTo>
                  <a:lnTo>
                    <a:pt x="36" y="12"/>
                  </a:lnTo>
                  <a:lnTo>
                    <a:pt x="36" y="17"/>
                  </a:lnTo>
                  <a:lnTo>
                    <a:pt x="36" y="17"/>
                  </a:lnTo>
                  <a:lnTo>
                    <a:pt x="35" y="17"/>
                  </a:lnTo>
                  <a:lnTo>
                    <a:pt x="35" y="17"/>
                  </a:lnTo>
                  <a:lnTo>
                    <a:pt x="33" y="17"/>
                  </a:lnTo>
                  <a:lnTo>
                    <a:pt x="33" y="20"/>
                  </a:lnTo>
                  <a:lnTo>
                    <a:pt x="31" y="20"/>
                  </a:lnTo>
                  <a:lnTo>
                    <a:pt x="30" y="22"/>
                  </a:lnTo>
                  <a:lnTo>
                    <a:pt x="28" y="22"/>
                  </a:lnTo>
                  <a:lnTo>
                    <a:pt x="27" y="20"/>
                  </a:lnTo>
                  <a:lnTo>
                    <a:pt x="25" y="20"/>
                  </a:lnTo>
                  <a:lnTo>
                    <a:pt x="25" y="20"/>
                  </a:lnTo>
                  <a:lnTo>
                    <a:pt x="22" y="20"/>
                  </a:lnTo>
                  <a:lnTo>
                    <a:pt x="22" y="22"/>
                  </a:lnTo>
                  <a:lnTo>
                    <a:pt x="19" y="23"/>
                  </a:lnTo>
                  <a:lnTo>
                    <a:pt x="17" y="25"/>
                  </a:lnTo>
                  <a:lnTo>
                    <a:pt x="17" y="25"/>
                  </a:lnTo>
                  <a:lnTo>
                    <a:pt x="16" y="25"/>
                  </a:lnTo>
                  <a:lnTo>
                    <a:pt x="14" y="25"/>
                  </a:lnTo>
                  <a:lnTo>
                    <a:pt x="13" y="25"/>
                  </a:lnTo>
                  <a:lnTo>
                    <a:pt x="11" y="25"/>
                  </a:lnTo>
                  <a:lnTo>
                    <a:pt x="9" y="25"/>
                  </a:lnTo>
                  <a:lnTo>
                    <a:pt x="8" y="26"/>
                  </a:lnTo>
                  <a:lnTo>
                    <a:pt x="8" y="25"/>
                  </a:lnTo>
                  <a:lnTo>
                    <a:pt x="8" y="25"/>
                  </a:lnTo>
                  <a:lnTo>
                    <a:pt x="6" y="25"/>
                  </a:lnTo>
                  <a:lnTo>
                    <a:pt x="5" y="25"/>
                  </a:lnTo>
                  <a:lnTo>
                    <a:pt x="5" y="25"/>
                  </a:lnTo>
                  <a:lnTo>
                    <a:pt x="3" y="22"/>
                  </a:lnTo>
                  <a:lnTo>
                    <a:pt x="3" y="22"/>
                  </a:lnTo>
                  <a:lnTo>
                    <a:pt x="2" y="20"/>
                  </a:lnTo>
                  <a:lnTo>
                    <a:pt x="2" y="19"/>
                  </a:lnTo>
                  <a:lnTo>
                    <a:pt x="2" y="17"/>
                  </a:lnTo>
                  <a:lnTo>
                    <a:pt x="2" y="17"/>
                  </a:lnTo>
                  <a:lnTo>
                    <a:pt x="0" y="14"/>
                  </a:lnTo>
                  <a:lnTo>
                    <a:pt x="2" y="14"/>
                  </a:lnTo>
                  <a:lnTo>
                    <a:pt x="2" y="14"/>
                  </a:lnTo>
                  <a:lnTo>
                    <a:pt x="2" y="12"/>
                  </a:lnTo>
                  <a:lnTo>
                    <a:pt x="2" y="11"/>
                  </a:lnTo>
                  <a:lnTo>
                    <a:pt x="2" y="8"/>
                  </a:lnTo>
                  <a:lnTo>
                    <a:pt x="2" y="8"/>
                  </a:lnTo>
                  <a:lnTo>
                    <a:pt x="2" y="8"/>
                  </a:lnTo>
                  <a:lnTo>
                    <a:pt x="5" y="9"/>
                  </a:lnTo>
                  <a:lnTo>
                    <a:pt x="5" y="8"/>
                  </a:lnTo>
                  <a:lnTo>
                    <a:pt x="5" y="8"/>
                  </a:lnTo>
                  <a:lnTo>
                    <a:pt x="5" y="6"/>
                  </a:lnTo>
                  <a:lnTo>
                    <a:pt x="5" y="4"/>
                  </a:lnTo>
                  <a:lnTo>
                    <a:pt x="9" y="3"/>
                  </a:lnTo>
                  <a:lnTo>
                    <a:pt x="11" y="3"/>
                  </a:lnTo>
                  <a:lnTo>
                    <a:pt x="11" y="4"/>
                  </a:lnTo>
                  <a:lnTo>
                    <a:pt x="13" y="4"/>
                  </a:lnTo>
                  <a:lnTo>
                    <a:pt x="13" y="4"/>
                  </a:lnTo>
                  <a:lnTo>
                    <a:pt x="13" y="4"/>
                  </a:lnTo>
                  <a:lnTo>
                    <a:pt x="13" y="3"/>
                  </a:lnTo>
                  <a:lnTo>
                    <a:pt x="14" y="3"/>
                  </a:lnTo>
                  <a:lnTo>
                    <a:pt x="16" y="1"/>
                  </a:lnTo>
                  <a:lnTo>
                    <a:pt x="16" y="1"/>
                  </a:lnTo>
                  <a:lnTo>
                    <a:pt x="17" y="1"/>
                  </a:lnTo>
                  <a:lnTo>
                    <a:pt x="19" y="1"/>
                  </a:lnTo>
                  <a:lnTo>
                    <a:pt x="20" y="1"/>
                  </a:lnTo>
                  <a:lnTo>
                    <a:pt x="20" y="1"/>
                  </a:lnTo>
                  <a:lnTo>
                    <a:pt x="22" y="0"/>
                  </a:lnTo>
                  <a:lnTo>
                    <a:pt x="22" y="0"/>
                  </a:lnTo>
                  <a:lnTo>
                    <a:pt x="24" y="1"/>
                  </a:lnTo>
                  <a:lnTo>
                    <a:pt x="25" y="0"/>
                  </a:lnTo>
                  <a:lnTo>
                    <a:pt x="2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42" name="Freeform 211"/>
            <p:cNvSpPr>
              <a:spLocks noEditPoints="1"/>
            </p:cNvSpPr>
            <p:nvPr/>
          </p:nvSpPr>
          <p:spPr bwMode="auto">
            <a:xfrm>
              <a:off x="10464566" y="4104048"/>
              <a:ext cx="138395" cy="150091"/>
            </a:xfrm>
            <a:custGeom>
              <a:avLst/>
              <a:gdLst>
                <a:gd name="T0" fmla="*/ 43 w 71"/>
                <a:gd name="T1" fmla="*/ 74 h 77"/>
                <a:gd name="T2" fmla="*/ 43 w 71"/>
                <a:gd name="T3" fmla="*/ 75 h 77"/>
                <a:gd name="T4" fmla="*/ 41 w 71"/>
                <a:gd name="T5" fmla="*/ 75 h 77"/>
                <a:gd name="T6" fmla="*/ 41 w 71"/>
                <a:gd name="T7" fmla="*/ 77 h 77"/>
                <a:gd name="T8" fmla="*/ 41 w 71"/>
                <a:gd name="T9" fmla="*/ 77 h 77"/>
                <a:gd name="T10" fmla="*/ 41 w 71"/>
                <a:gd name="T11" fmla="*/ 77 h 77"/>
                <a:gd name="T12" fmla="*/ 41 w 71"/>
                <a:gd name="T13" fmla="*/ 77 h 77"/>
                <a:gd name="T14" fmla="*/ 41 w 71"/>
                <a:gd name="T15" fmla="*/ 77 h 77"/>
                <a:gd name="T16" fmla="*/ 41 w 71"/>
                <a:gd name="T17" fmla="*/ 75 h 77"/>
                <a:gd name="T18" fmla="*/ 43 w 71"/>
                <a:gd name="T19" fmla="*/ 75 h 77"/>
                <a:gd name="T20" fmla="*/ 43 w 71"/>
                <a:gd name="T21" fmla="*/ 74 h 77"/>
                <a:gd name="T22" fmla="*/ 69 w 71"/>
                <a:gd name="T23" fmla="*/ 59 h 77"/>
                <a:gd name="T24" fmla="*/ 69 w 71"/>
                <a:gd name="T25" fmla="*/ 59 h 77"/>
                <a:gd name="T26" fmla="*/ 71 w 71"/>
                <a:gd name="T27" fmla="*/ 59 h 77"/>
                <a:gd name="T28" fmla="*/ 71 w 71"/>
                <a:gd name="T29" fmla="*/ 59 h 77"/>
                <a:gd name="T30" fmla="*/ 71 w 71"/>
                <a:gd name="T31" fmla="*/ 59 h 77"/>
                <a:gd name="T32" fmla="*/ 71 w 71"/>
                <a:gd name="T33" fmla="*/ 59 h 77"/>
                <a:gd name="T34" fmla="*/ 71 w 71"/>
                <a:gd name="T35" fmla="*/ 59 h 77"/>
                <a:gd name="T36" fmla="*/ 69 w 71"/>
                <a:gd name="T37" fmla="*/ 59 h 77"/>
                <a:gd name="T38" fmla="*/ 69 w 71"/>
                <a:gd name="T39" fmla="*/ 59 h 77"/>
                <a:gd name="T40" fmla="*/ 69 w 71"/>
                <a:gd name="T41" fmla="*/ 59 h 77"/>
                <a:gd name="T42" fmla="*/ 62 w 71"/>
                <a:gd name="T43" fmla="*/ 58 h 77"/>
                <a:gd name="T44" fmla="*/ 62 w 71"/>
                <a:gd name="T45" fmla="*/ 58 h 77"/>
                <a:gd name="T46" fmla="*/ 65 w 71"/>
                <a:gd name="T47" fmla="*/ 58 h 77"/>
                <a:gd name="T48" fmla="*/ 66 w 71"/>
                <a:gd name="T49" fmla="*/ 58 h 77"/>
                <a:gd name="T50" fmla="*/ 66 w 71"/>
                <a:gd name="T51" fmla="*/ 58 h 77"/>
                <a:gd name="T52" fmla="*/ 65 w 71"/>
                <a:gd name="T53" fmla="*/ 58 h 77"/>
                <a:gd name="T54" fmla="*/ 65 w 71"/>
                <a:gd name="T55" fmla="*/ 59 h 77"/>
                <a:gd name="T56" fmla="*/ 65 w 71"/>
                <a:gd name="T57" fmla="*/ 59 h 77"/>
                <a:gd name="T58" fmla="*/ 63 w 71"/>
                <a:gd name="T59" fmla="*/ 59 h 77"/>
                <a:gd name="T60" fmla="*/ 62 w 71"/>
                <a:gd name="T61" fmla="*/ 58 h 77"/>
                <a:gd name="T62" fmla="*/ 62 w 71"/>
                <a:gd name="T63" fmla="*/ 58 h 77"/>
                <a:gd name="T64" fmla="*/ 62 w 71"/>
                <a:gd name="T65" fmla="*/ 58 h 77"/>
                <a:gd name="T66" fmla="*/ 27 w 71"/>
                <a:gd name="T67" fmla="*/ 55 h 77"/>
                <a:gd name="T68" fmla="*/ 28 w 71"/>
                <a:gd name="T69" fmla="*/ 55 h 77"/>
                <a:gd name="T70" fmla="*/ 30 w 71"/>
                <a:gd name="T71" fmla="*/ 55 h 77"/>
                <a:gd name="T72" fmla="*/ 28 w 71"/>
                <a:gd name="T73" fmla="*/ 56 h 77"/>
                <a:gd name="T74" fmla="*/ 28 w 71"/>
                <a:gd name="T75" fmla="*/ 55 h 77"/>
                <a:gd name="T76" fmla="*/ 27 w 71"/>
                <a:gd name="T77" fmla="*/ 55 h 77"/>
                <a:gd name="T78" fmla="*/ 27 w 71"/>
                <a:gd name="T79" fmla="*/ 55 h 77"/>
                <a:gd name="T80" fmla="*/ 2 w 71"/>
                <a:gd name="T81" fmla="*/ 0 h 77"/>
                <a:gd name="T82" fmla="*/ 2 w 71"/>
                <a:gd name="T83" fmla="*/ 0 h 77"/>
                <a:gd name="T84" fmla="*/ 2 w 71"/>
                <a:gd name="T85" fmla="*/ 0 h 77"/>
                <a:gd name="T86" fmla="*/ 2 w 71"/>
                <a:gd name="T87" fmla="*/ 0 h 77"/>
                <a:gd name="T88" fmla="*/ 0 w 71"/>
                <a:gd name="T89" fmla="*/ 0 h 77"/>
                <a:gd name="T90" fmla="*/ 0 w 71"/>
                <a:gd name="T91" fmla="*/ 0 h 77"/>
                <a:gd name="T92" fmla="*/ 2 w 71"/>
                <a:gd name="T93"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1" h="77">
                  <a:moveTo>
                    <a:pt x="43" y="74"/>
                  </a:moveTo>
                  <a:lnTo>
                    <a:pt x="43" y="75"/>
                  </a:lnTo>
                  <a:lnTo>
                    <a:pt x="41" y="75"/>
                  </a:lnTo>
                  <a:lnTo>
                    <a:pt x="41" y="77"/>
                  </a:lnTo>
                  <a:lnTo>
                    <a:pt x="41" y="77"/>
                  </a:lnTo>
                  <a:lnTo>
                    <a:pt x="41" y="77"/>
                  </a:lnTo>
                  <a:lnTo>
                    <a:pt x="41" y="77"/>
                  </a:lnTo>
                  <a:lnTo>
                    <a:pt x="41" y="77"/>
                  </a:lnTo>
                  <a:lnTo>
                    <a:pt x="41" y="75"/>
                  </a:lnTo>
                  <a:lnTo>
                    <a:pt x="43" y="75"/>
                  </a:lnTo>
                  <a:lnTo>
                    <a:pt x="43" y="74"/>
                  </a:lnTo>
                  <a:close/>
                  <a:moveTo>
                    <a:pt x="69" y="59"/>
                  </a:moveTo>
                  <a:lnTo>
                    <a:pt x="69" y="59"/>
                  </a:lnTo>
                  <a:lnTo>
                    <a:pt x="71" y="59"/>
                  </a:lnTo>
                  <a:lnTo>
                    <a:pt x="71" y="59"/>
                  </a:lnTo>
                  <a:lnTo>
                    <a:pt x="71" y="59"/>
                  </a:lnTo>
                  <a:lnTo>
                    <a:pt x="71" y="59"/>
                  </a:lnTo>
                  <a:lnTo>
                    <a:pt x="71" y="59"/>
                  </a:lnTo>
                  <a:lnTo>
                    <a:pt x="69" y="59"/>
                  </a:lnTo>
                  <a:lnTo>
                    <a:pt x="69" y="59"/>
                  </a:lnTo>
                  <a:lnTo>
                    <a:pt x="69" y="59"/>
                  </a:lnTo>
                  <a:close/>
                  <a:moveTo>
                    <a:pt x="62" y="58"/>
                  </a:moveTo>
                  <a:lnTo>
                    <a:pt x="62" y="58"/>
                  </a:lnTo>
                  <a:lnTo>
                    <a:pt x="65" y="58"/>
                  </a:lnTo>
                  <a:lnTo>
                    <a:pt x="66" y="58"/>
                  </a:lnTo>
                  <a:lnTo>
                    <a:pt x="66" y="58"/>
                  </a:lnTo>
                  <a:lnTo>
                    <a:pt x="65" y="58"/>
                  </a:lnTo>
                  <a:lnTo>
                    <a:pt x="65" y="59"/>
                  </a:lnTo>
                  <a:lnTo>
                    <a:pt x="65" y="59"/>
                  </a:lnTo>
                  <a:lnTo>
                    <a:pt x="63" y="59"/>
                  </a:lnTo>
                  <a:lnTo>
                    <a:pt x="62" y="58"/>
                  </a:lnTo>
                  <a:lnTo>
                    <a:pt x="62" y="58"/>
                  </a:lnTo>
                  <a:lnTo>
                    <a:pt x="62" y="58"/>
                  </a:lnTo>
                  <a:close/>
                  <a:moveTo>
                    <a:pt x="27" y="55"/>
                  </a:moveTo>
                  <a:lnTo>
                    <a:pt x="28" y="55"/>
                  </a:lnTo>
                  <a:lnTo>
                    <a:pt x="30" y="55"/>
                  </a:lnTo>
                  <a:lnTo>
                    <a:pt x="28" y="56"/>
                  </a:lnTo>
                  <a:lnTo>
                    <a:pt x="28" y="55"/>
                  </a:lnTo>
                  <a:lnTo>
                    <a:pt x="27" y="55"/>
                  </a:lnTo>
                  <a:lnTo>
                    <a:pt x="27" y="55"/>
                  </a:lnTo>
                  <a:close/>
                  <a:moveTo>
                    <a:pt x="2" y="0"/>
                  </a:moveTo>
                  <a:lnTo>
                    <a:pt x="2" y="0"/>
                  </a:lnTo>
                  <a:lnTo>
                    <a:pt x="2" y="0"/>
                  </a:lnTo>
                  <a:lnTo>
                    <a:pt x="2" y="0"/>
                  </a:lnTo>
                  <a:lnTo>
                    <a:pt x="0" y="0"/>
                  </a:lnTo>
                  <a:lnTo>
                    <a:pt x="0" y="0"/>
                  </a:lnTo>
                  <a:lnTo>
                    <a:pt x="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43" name="Freeform 212"/>
            <p:cNvSpPr>
              <a:spLocks noEditPoints="1"/>
            </p:cNvSpPr>
            <p:nvPr/>
          </p:nvSpPr>
          <p:spPr bwMode="auto">
            <a:xfrm>
              <a:off x="6981308" y="4757036"/>
              <a:ext cx="206617" cy="389844"/>
            </a:xfrm>
            <a:custGeom>
              <a:avLst/>
              <a:gdLst>
                <a:gd name="T0" fmla="*/ 98 w 106"/>
                <a:gd name="T1" fmla="*/ 68 h 200"/>
                <a:gd name="T2" fmla="*/ 75 w 106"/>
                <a:gd name="T3" fmla="*/ 19 h 200"/>
                <a:gd name="T4" fmla="*/ 75 w 106"/>
                <a:gd name="T5" fmla="*/ 16 h 200"/>
                <a:gd name="T6" fmla="*/ 89 w 106"/>
                <a:gd name="T7" fmla="*/ 2 h 200"/>
                <a:gd name="T8" fmla="*/ 95 w 106"/>
                <a:gd name="T9" fmla="*/ 11 h 200"/>
                <a:gd name="T10" fmla="*/ 101 w 106"/>
                <a:gd name="T11" fmla="*/ 28 h 200"/>
                <a:gd name="T12" fmla="*/ 106 w 106"/>
                <a:gd name="T13" fmla="*/ 47 h 200"/>
                <a:gd name="T14" fmla="*/ 101 w 106"/>
                <a:gd name="T15" fmla="*/ 57 h 200"/>
                <a:gd name="T16" fmla="*/ 97 w 106"/>
                <a:gd name="T17" fmla="*/ 49 h 200"/>
                <a:gd name="T18" fmla="*/ 94 w 106"/>
                <a:gd name="T19" fmla="*/ 54 h 200"/>
                <a:gd name="T20" fmla="*/ 97 w 106"/>
                <a:gd name="T21" fmla="*/ 60 h 200"/>
                <a:gd name="T22" fmla="*/ 95 w 106"/>
                <a:gd name="T23" fmla="*/ 69 h 200"/>
                <a:gd name="T24" fmla="*/ 90 w 106"/>
                <a:gd name="T25" fmla="*/ 76 h 200"/>
                <a:gd name="T26" fmla="*/ 89 w 106"/>
                <a:gd name="T27" fmla="*/ 95 h 200"/>
                <a:gd name="T28" fmla="*/ 79 w 106"/>
                <a:gd name="T29" fmla="*/ 120 h 200"/>
                <a:gd name="T30" fmla="*/ 68 w 106"/>
                <a:gd name="T31" fmla="*/ 151 h 200"/>
                <a:gd name="T32" fmla="*/ 64 w 106"/>
                <a:gd name="T33" fmla="*/ 170 h 200"/>
                <a:gd name="T34" fmla="*/ 60 w 106"/>
                <a:gd name="T35" fmla="*/ 181 h 200"/>
                <a:gd name="T36" fmla="*/ 54 w 106"/>
                <a:gd name="T37" fmla="*/ 192 h 200"/>
                <a:gd name="T38" fmla="*/ 40 w 106"/>
                <a:gd name="T39" fmla="*/ 197 h 200"/>
                <a:gd name="T40" fmla="*/ 27 w 106"/>
                <a:gd name="T41" fmla="*/ 200 h 200"/>
                <a:gd name="T42" fmla="*/ 16 w 106"/>
                <a:gd name="T43" fmla="*/ 195 h 200"/>
                <a:gd name="T44" fmla="*/ 12 w 106"/>
                <a:gd name="T45" fmla="*/ 189 h 200"/>
                <a:gd name="T46" fmla="*/ 7 w 106"/>
                <a:gd name="T47" fmla="*/ 181 h 200"/>
                <a:gd name="T48" fmla="*/ 8 w 106"/>
                <a:gd name="T49" fmla="*/ 169 h 200"/>
                <a:gd name="T50" fmla="*/ 4 w 106"/>
                <a:gd name="T51" fmla="*/ 159 h 200"/>
                <a:gd name="T52" fmla="*/ 0 w 106"/>
                <a:gd name="T53" fmla="*/ 147 h 200"/>
                <a:gd name="T54" fmla="*/ 4 w 106"/>
                <a:gd name="T55" fmla="*/ 142 h 200"/>
                <a:gd name="T56" fmla="*/ 8 w 106"/>
                <a:gd name="T57" fmla="*/ 134 h 200"/>
                <a:gd name="T58" fmla="*/ 15 w 106"/>
                <a:gd name="T59" fmla="*/ 121 h 200"/>
                <a:gd name="T60" fmla="*/ 18 w 106"/>
                <a:gd name="T61" fmla="*/ 109 h 200"/>
                <a:gd name="T62" fmla="*/ 15 w 106"/>
                <a:gd name="T63" fmla="*/ 99 h 200"/>
                <a:gd name="T64" fmla="*/ 12 w 106"/>
                <a:gd name="T65" fmla="*/ 85 h 200"/>
                <a:gd name="T66" fmla="*/ 18 w 106"/>
                <a:gd name="T67" fmla="*/ 68 h 200"/>
                <a:gd name="T68" fmla="*/ 19 w 106"/>
                <a:gd name="T69" fmla="*/ 60 h 200"/>
                <a:gd name="T70" fmla="*/ 29 w 106"/>
                <a:gd name="T71" fmla="*/ 57 h 200"/>
                <a:gd name="T72" fmla="*/ 34 w 106"/>
                <a:gd name="T73" fmla="*/ 57 h 200"/>
                <a:gd name="T74" fmla="*/ 35 w 106"/>
                <a:gd name="T75" fmla="*/ 55 h 200"/>
                <a:gd name="T76" fmla="*/ 43 w 106"/>
                <a:gd name="T77" fmla="*/ 54 h 200"/>
                <a:gd name="T78" fmla="*/ 46 w 106"/>
                <a:gd name="T79" fmla="*/ 54 h 200"/>
                <a:gd name="T80" fmla="*/ 51 w 106"/>
                <a:gd name="T81" fmla="*/ 47 h 200"/>
                <a:gd name="T82" fmla="*/ 56 w 106"/>
                <a:gd name="T83" fmla="*/ 49 h 200"/>
                <a:gd name="T84" fmla="*/ 57 w 106"/>
                <a:gd name="T85" fmla="*/ 46 h 200"/>
                <a:gd name="T86" fmla="*/ 60 w 106"/>
                <a:gd name="T87" fmla="*/ 40 h 200"/>
                <a:gd name="T88" fmla="*/ 62 w 106"/>
                <a:gd name="T89" fmla="*/ 40 h 200"/>
                <a:gd name="T90" fmla="*/ 62 w 106"/>
                <a:gd name="T91" fmla="*/ 43 h 200"/>
                <a:gd name="T92" fmla="*/ 68 w 106"/>
                <a:gd name="T93" fmla="*/ 36 h 200"/>
                <a:gd name="T94" fmla="*/ 68 w 106"/>
                <a:gd name="T95" fmla="*/ 27 h 200"/>
                <a:gd name="T96" fmla="*/ 68 w 106"/>
                <a:gd name="T97" fmla="*/ 24 h 200"/>
                <a:gd name="T98" fmla="*/ 73 w 106"/>
                <a:gd name="T99" fmla="*/ 24 h 200"/>
                <a:gd name="T100" fmla="*/ 79 w 106"/>
                <a:gd name="T101" fmla="*/ 19 h 200"/>
                <a:gd name="T102" fmla="*/ 82 w 106"/>
                <a:gd name="T103" fmla="*/ 8 h 200"/>
                <a:gd name="T104" fmla="*/ 84 w 106"/>
                <a:gd name="T105" fmla="*/ 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6" h="200">
                  <a:moveTo>
                    <a:pt x="98" y="68"/>
                  </a:moveTo>
                  <a:lnTo>
                    <a:pt x="98" y="69"/>
                  </a:lnTo>
                  <a:lnTo>
                    <a:pt x="97" y="73"/>
                  </a:lnTo>
                  <a:lnTo>
                    <a:pt x="97" y="71"/>
                  </a:lnTo>
                  <a:lnTo>
                    <a:pt x="98" y="68"/>
                  </a:lnTo>
                  <a:lnTo>
                    <a:pt x="98" y="68"/>
                  </a:lnTo>
                  <a:close/>
                  <a:moveTo>
                    <a:pt x="75" y="16"/>
                  </a:moveTo>
                  <a:lnTo>
                    <a:pt x="75" y="17"/>
                  </a:lnTo>
                  <a:lnTo>
                    <a:pt x="75" y="17"/>
                  </a:lnTo>
                  <a:lnTo>
                    <a:pt x="75" y="19"/>
                  </a:lnTo>
                  <a:lnTo>
                    <a:pt x="73" y="19"/>
                  </a:lnTo>
                  <a:lnTo>
                    <a:pt x="73" y="17"/>
                  </a:lnTo>
                  <a:lnTo>
                    <a:pt x="73" y="16"/>
                  </a:lnTo>
                  <a:lnTo>
                    <a:pt x="73" y="16"/>
                  </a:lnTo>
                  <a:lnTo>
                    <a:pt x="75" y="16"/>
                  </a:lnTo>
                  <a:close/>
                  <a:moveTo>
                    <a:pt x="87" y="0"/>
                  </a:moveTo>
                  <a:lnTo>
                    <a:pt x="87" y="0"/>
                  </a:lnTo>
                  <a:lnTo>
                    <a:pt x="89" y="0"/>
                  </a:lnTo>
                  <a:lnTo>
                    <a:pt x="89" y="2"/>
                  </a:lnTo>
                  <a:lnTo>
                    <a:pt x="89" y="2"/>
                  </a:lnTo>
                  <a:lnTo>
                    <a:pt x="90" y="3"/>
                  </a:lnTo>
                  <a:lnTo>
                    <a:pt x="92" y="5"/>
                  </a:lnTo>
                  <a:lnTo>
                    <a:pt x="92" y="6"/>
                  </a:lnTo>
                  <a:lnTo>
                    <a:pt x="94" y="8"/>
                  </a:lnTo>
                  <a:lnTo>
                    <a:pt x="95" y="11"/>
                  </a:lnTo>
                  <a:lnTo>
                    <a:pt x="97" y="13"/>
                  </a:lnTo>
                  <a:lnTo>
                    <a:pt x="98" y="14"/>
                  </a:lnTo>
                  <a:lnTo>
                    <a:pt x="98" y="17"/>
                  </a:lnTo>
                  <a:lnTo>
                    <a:pt x="100" y="21"/>
                  </a:lnTo>
                  <a:lnTo>
                    <a:pt x="101" y="28"/>
                  </a:lnTo>
                  <a:lnTo>
                    <a:pt x="101" y="35"/>
                  </a:lnTo>
                  <a:lnTo>
                    <a:pt x="101" y="38"/>
                  </a:lnTo>
                  <a:lnTo>
                    <a:pt x="103" y="41"/>
                  </a:lnTo>
                  <a:lnTo>
                    <a:pt x="105" y="44"/>
                  </a:lnTo>
                  <a:lnTo>
                    <a:pt x="106" y="47"/>
                  </a:lnTo>
                  <a:lnTo>
                    <a:pt x="105" y="52"/>
                  </a:lnTo>
                  <a:lnTo>
                    <a:pt x="103" y="55"/>
                  </a:lnTo>
                  <a:lnTo>
                    <a:pt x="103" y="55"/>
                  </a:lnTo>
                  <a:lnTo>
                    <a:pt x="101" y="57"/>
                  </a:lnTo>
                  <a:lnTo>
                    <a:pt x="101" y="57"/>
                  </a:lnTo>
                  <a:lnTo>
                    <a:pt x="100" y="55"/>
                  </a:lnTo>
                  <a:lnTo>
                    <a:pt x="98" y="54"/>
                  </a:lnTo>
                  <a:lnTo>
                    <a:pt x="98" y="51"/>
                  </a:lnTo>
                  <a:lnTo>
                    <a:pt x="97" y="49"/>
                  </a:lnTo>
                  <a:lnTo>
                    <a:pt x="97" y="49"/>
                  </a:lnTo>
                  <a:lnTo>
                    <a:pt x="95" y="49"/>
                  </a:lnTo>
                  <a:lnTo>
                    <a:pt x="94" y="51"/>
                  </a:lnTo>
                  <a:lnTo>
                    <a:pt x="94" y="51"/>
                  </a:lnTo>
                  <a:lnTo>
                    <a:pt x="94" y="52"/>
                  </a:lnTo>
                  <a:lnTo>
                    <a:pt x="94" y="54"/>
                  </a:lnTo>
                  <a:lnTo>
                    <a:pt x="95" y="55"/>
                  </a:lnTo>
                  <a:lnTo>
                    <a:pt x="95" y="58"/>
                  </a:lnTo>
                  <a:lnTo>
                    <a:pt x="95" y="58"/>
                  </a:lnTo>
                  <a:lnTo>
                    <a:pt x="95" y="60"/>
                  </a:lnTo>
                  <a:lnTo>
                    <a:pt x="97" y="60"/>
                  </a:lnTo>
                  <a:lnTo>
                    <a:pt x="97" y="65"/>
                  </a:lnTo>
                  <a:lnTo>
                    <a:pt x="95" y="66"/>
                  </a:lnTo>
                  <a:lnTo>
                    <a:pt x="95" y="68"/>
                  </a:lnTo>
                  <a:lnTo>
                    <a:pt x="95" y="68"/>
                  </a:lnTo>
                  <a:lnTo>
                    <a:pt x="95" y="69"/>
                  </a:lnTo>
                  <a:lnTo>
                    <a:pt x="95" y="69"/>
                  </a:lnTo>
                  <a:lnTo>
                    <a:pt x="94" y="69"/>
                  </a:lnTo>
                  <a:lnTo>
                    <a:pt x="92" y="71"/>
                  </a:lnTo>
                  <a:lnTo>
                    <a:pt x="92" y="73"/>
                  </a:lnTo>
                  <a:lnTo>
                    <a:pt x="90" y="76"/>
                  </a:lnTo>
                  <a:lnTo>
                    <a:pt x="90" y="77"/>
                  </a:lnTo>
                  <a:lnTo>
                    <a:pt x="92" y="82"/>
                  </a:lnTo>
                  <a:lnTo>
                    <a:pt x="90" y="85"/>
                  </a:lnTo>
                  <a:lnTo>
                    <a:pt x="89" y="92"/>
                  </a:lnTo>
                  <a:lnTo>
                    <a:pt x="89" y="95"/>
                  </a:lnTo>
                  <a:lnTo>
                    <a:pt x="87" y="98"/>
                  </a:lnTo>
                  <a:lnTo>
                    <a:pt x="86" y="103"/>
                  </a:lnTo>
                  <a:lnTo>
                    <a:pt x="82" y="109"/>
                  </a:lnTo>
                  <a:lnTo>
                    <a:pt x="81" y="115"/>
                  </a:lnTo>
                  <a:lnTo>
                    <a:pt x="79" y="120"/>
                  </a:lnTo>
                  <a:lnTo>
                    <a:pt x="78" y="123"/>
                  </a:lnTo>
                  <a:lnTo>
                    <a:pt x="76" y="129"/>
                  </a:lnTo>
                  <a:lnTo>
                    <a:pt x="75" y="136"/>
                  </a:lnTo>
                  <a:lnTo>
                    <a:pt x="71" y="143"/>
                  </a:lnTo>
                  <a:lnTo>
                    <a:pt x="68" y="151"/>
                  </a:lnTo>
                  <a:lnTo>
                    <a:pt x="68" y="153"/>
                  </a:lnTo>
                  <a:lnTo>
                    <a:pt x="68" y="158"/>
                  </a:lnTo>
                  <a:lnTo>
                    <a:pt x="67" y="161"/>
                  </a:lnTo>
                  <a:lnTo>
                    <a:pt x="65" y="166"/>
                  </a:lnTo>
                  <a:lnTo>
                    <a:pt x="64" y="170"/>
                  </a:lnTo>
                  <a:lnTo>
                    <a:pt x="64" y="173"/>
                  </a:lnTo>
                  <a:lnTo>
                    <a:pt x="64" y="175"/>
                  </a:lnTo>
                  <a:lnTo>
                    <a:pt x="62" y="178"/>
                  </a:lnTo>
                  <a:lnTo>
                    <a:pt x="60" y="180"/>
                  </a:lnTo>
                  <a:lnTo>
                    <a:pt x="60" y="181"/>
                  </a:lnTo>
                  <a:lnTo>
                    <a:pt x="60" y="183"/>
                  </a:lnTo>
                  <a:lnTo>
                    <a:pt x="59" y="184"/>
                  </a:lnTo>
                  <a:lnTo>
                    <a:pt x="57" y="189"/>
                  </a:lnTo>
                  <a:lnTo>
                    <a:pt x="56" y="191"/>
                  </a:lnTo>
                  <a:lnTo>
                    <a:pt x="54" y="192"/>
                  </a:lnTo>
                  <a:lnTo>
                    <a:pt x="51" y="194"/>
                  </a:lnTo>
                  <a:lnTo>
                    <a:pt x="49" y="194"/>
                  </a:lnTo>
                  <a:lnTo>
                    <a:pt x="46" y="194"/>
                  </a:lnTo>
                  <a:lnTo>
                    <a:pt x="43" y="195"/>
                  </a:lnTo>
                  <a:lnTo>
                    <a:pt x="40" y="197"/>
                  </a:lnTo>
                  <a:lnTo>
                    <a:pt x="37" y="199"/>
                  </a:lnTo>
                  <a:lnTo>
                    <a:pt x="35" y="200"/>
                  </a:lnTo>
                  <a:lnTo>
                    <a:pt x="34" y="200"/>
                  </a:lnTo>
                  <a:lnTo>
                    <a:pt x="29" y="200"/>
                  </a:lnTo>
                  <a:lnTo>
                    <a:pt x="27" y="200"/>
                  </a:lnTo>
                  <a:lnTo>
                    <a:pt x="24" y="197"/>
                  </a:lnTo>
                  <a:lnTo>
                    <a:pt x="23" y="197"/>
                  </a:lnTo>
                  <a:lnTo>
                    <a:pt x="19" y="195"/>
                  </a:lnTo>
                  <a:lnTo>
                    <a:pt x="18" y="195"/>
                  </a:lnTo>
                  <a:lnTo>
                    <a:pt x="16" y="195"/>
                  </a:lnTo>
                  <a:lnTo>
                    <a:pt x="16" y="194"/>
                  </a:lnTo>
                  <a:lnTo>
                    <a:pt x="13" y="192"/>
                  </a:lnTo>
                  <a:lnTo>
                    <a:pt x="12" y="192"/>
                  </a:lnTo>
                  <a:lnTo>
                    <a:pt x="12" y="191"/>
                  </a:lnTo>
                  <a:lnTo>
                    <a:pt x="12" y="189"/>
                  </a:lnTo>
                  <a:lnTo>
                    <a:pt x="12" y="189"/>
                  </a:lnTo>
                  <a:lnTo>
                    <a:pt x="10" y="186"/>
                  </a:lnTo>
                  <a:lnTo>
                    <a:pt x="10" y="184"/>
                  </a:lnTo>
                  <a:lnTo>
                    <a:pt x="7" y="181"/>
                  </a:lnTo>
                  <a:lnTo>
                    <a:pt x="7" y="181"/>
                  </a:lnTo>
                  <a:lnTo>
                    <a:pt x="7" y="178"/>
                  </a:lnTo>
                  <a:lnTo>
                    <a:pt x="7" y="177"/>
                  </a:lnTo>
                  <a:lnTo>
                    <a:pt x="7" y="172"/>
                  </a:lnTo>
                  <a:lnTo>
                    <a:pt x="7" y="170"/>
                  </a:lnTo>
                  <a:lnTo>
                    <a:pt x="8" y="169"/>
                  </a:lnTo>
                  <a:lnTo>
                    <a:pt x="7" y="167"/>
                  </a:lnTo>
                  <a:lnTo>
                    <a:pt x="7" y="166"/>
                  </a:lnTo>
                  <a:lnTo>
                    <a:pt x="7" y="164"/>
                  </a:lnTo>
                  <a:lnTo>
                    <a:pt x="5" y="162"/>
                  </a:lnTo>
                  <a:lnTo>
                    <a:pt x="4" y="159"/>
                  </a:lnTo>
                  <a:lnTo>
                    <a:pt x="2" y="158"/>
                  </a:lnTo>
                  <a:lnTo>
                    <a:pt x="2" y="156"/>
                  </a:lnTo>
                  <a:lnTo>
                    <a:pt x="0" y="151"/>
                  </a:lnTo>
                  <a:lnTo>
                    <a:pt x="0" y="150"/>
                  </a:lnTo>
                  <a:lnTo>
                    <a:pt x="0" y="147"/>
                  </a:lnTo>
                  <a:lnTo>
                    <a:pt x="2" y="145"/>
                  </a:lnTo>
                  <a:lnTo>
                    <a:pt x="2" y="143"/>
                  </a:lnTo>
                  <a:lnTo>
                    <a:pt x="2" y="143"/>
                  </a:lnTo>
                  <a:lnTo>
                    <a:pt x="2" y="142"/>
                  </a:lnTo>
                  <a:lnTo>
                    <a:pt x="4" y="142"/>
                  </a:lnTo>
                  <a:lnTo>
                    <a:pt x="4" y="140"/>
                  </a:lnTo>
                  <a:lnTo>
                    <a:pt x="5" y="137"/>
                  </a:lnTo>
                  <a:lnTo>
                    <a:pt x="5" y="136"/>
                  </a:lnTo>
                  <a:lnTo>
                    <a:pt x="7" y="136"/>
                  </a:lnTo>
                  <a:lnTo>
                    <a:pt x="8" y="134"/>
                  </a:lnTo>
                  <a:lnTo>
                    <a:pt x="10" y="132"/>
                  </a:lnTo>
                  <a:lnTo>
                    <a:pt x="10" y="129"/>
                  </a:lnTo>
                  <a:lnTo>
                    <a:pt x="13" y="126"/>
                  </a:lnTo>
                  <a:lnTo>
                    <a:pt x="13" y="125"/>
                  </a:lnTo>
                  <a:lnTo>
                    <a:pt x="15" y="121"/>
                  </a:lnTo>
                  <a:lnTo>
                    <a:pt x="16" y="118"/>
                  </a:lnTo>
                  <a:lnTo>
                    <a:pt x="18" y="117"/>
                  </a:lnTo>
                  <a:lnTo>
                    <a:pt x="18" y="115"/>
                  </a:lnTo>
                  <a:lnTo>
                    <a:pt x="18" y="112"/>
                  </a:lnTo>
                  <a:lnTo>
                    <a:pt x="18" y="109"/>
                  </a:lnTo>
                  <a:lnTo>
                    <a:pt x="18" y="107"/>
                  </a:lnTo>
                  <a:lnTo>
                    <a:pt x="18" y="106"/>
                  </a:lnTo>
                  <a:lnTo>
                    <a:pt x="15" y="103"/>
                  </a:lnTo>
                  <a:lnTo>
                    <a:pt x="15" y="103"/>
                  </a:lnTo>
                  <a:lnTo>
                    <a:pt x="15" y="99"/>
                  </a:lnTo>
                  <a:lnTo>
                    <a:pt x="15" y="98"/>
                  </a:lnTo>
                  <a:lnTo>
                    <a:pt x="15" y="96"/>
                  </a:lnTo>
                  <a:lnTo>
                    <a:pt x="13" y="95"/>
                  </a:lnTo>
                  <a:lnTo>
                    <a:pt x="13" y="90"/>
                  </a:lnTo>
                  <a:lnTo>
                    <a:pt x="12" y="85"/>
                  </a:lnTo>
                  <a:lnTo>
                    <a:pt x="12" y="84"/>
                  </a:lnTo>
                  <a:lnTo>
                    <a:pt x="12" y="82"/>
                  </a:lnTo>
                  <a:lnTo>
                    <a:pt x="12" y="80"/>
                  </a:lnTo>
                  <a:lnTo>
                    <a:pt x="12" y="77"/>
                  </a:lnTo>
                  <a:lnTo>
                    <a:pt x="18" y="68"/>
                  </a:lnTo>
                  <a:lnTo>
                    <a:pt x="18" y="66"/>
                  </a:lnTo>
                  <a:lnTo>
                    <a:pt x="18" y="63"/>
                  </a:lnTo>
                  <a:lnTo>
                    <a:pt x="18" y="62"/>
                  </a:lnTo>
                  <a:lnTo>
                    <a:pt x="18" y="60"/>
                  </a:lnTo>
                  <a:lnTo>
                    <a:pt x="19" y="60"/>
                  </a:lnTo>
                  <a:lnTo>
                    <a:pt x="19" y="60"/>
                  </a:lnTo>
                  <a:lnTo>
                    <a:pt x="26" y="60"/>
                  </a:lnTo>
                  <a:lnTo>
                    <a:pt x="26" y="58"/>
                  </a:lnTo>
                  <a:lnTo>
                    <a:pt x="27" y="58"/>
                  </a:lnTo>
                  <a:lnTo>
                    <a:pt x="29" y="57"/>
                  </a:lnTo>
                  <a:lnTo>
                    <a:pt x="29" y="57"/>
                  </a:lnTo>
                  <a:lnTo>
                    <a:pt x="30" y="57"/>
                  </a:lnTo>
                  <a:lnTo>
                    <a:pt x="30" y="57"/>
                  </a:lnTo>
                  <a:lnTo>
                    <a:pt x="30" y="57"/>
                  </a:lnTo>
                  <a:lnTo>
                    <a:pt x="34" y="57"/>
                  </a:lnTo>
                  <a:lnTo>
                    <a:pt x="34" y="57"/>
                  </a:lnTo>
                  <a:lnTo>
                    <a:pt x="35" y="57"/>
                  </a:lnTo>
                  <a:lnTo>
                    <a:pt x="35" y="57"/>
                  </a:lnTo>
                  <a:lnTo>
                    <a:pt x="35" y="55"/>
                  </a:lnTo>
                  <a:lnTo>
                    <a:pt x="35" y="55"/>
                  </a:lnTo>
                  <a:lnTo>
                    <a:pt x="37" y="54"/>
                  </a:lnTo>
                  <a:lnTo>
                    <a:pt x="38" y="54"/>
                  </a:lnTo>
                  <a:lnTo>
                    <a:pt x="41" y="54"/>
                  </a:lnTo>
                  <a:lnTo>
                    <a:pt x="43" y="54"/>
                  </a:lnTo>
                  <a:lnTo>
                    <a:pt x="43" y="54"/>
                  </a:lnTo>
                  <a:lnTo>
                    <a:pt x="45" y="55"/>
                  </a:lnTo>
                  <a:lnTo>
                    <a:pt x="46" y="55"/>
                  </a:lnTo>
                  <a:lnTo>
                    <a:pt x="46" y="55"/>
                  </a:lnTo>
                  <a:lnTo>
                    <a:pt x="48" y="55"/>
                  </a:lnTo>
                  <a:lnTo>
                    <a:pt x="46" y="54"/>
                  </a:lnTo>
                  <a:lnTo>
                    <a:pt x="45" y="54"/>
                  </a:lnTo>
                  <a:lnTo>
                    <a:pt x="46" y="52"/>
                  </a:lnTo>
                  <a:lnTo>
                    <a:pt x="46" y="51"/>
                  </a:lnTo>
                  <a:lnTo>
                    <a:pt x="48" y="49"/>
                  </a:lnTo>
                  <a:lnTo>
                    <a:pt x="51" y="47"/>
                  </a:lnTo>
                  <a:lnTo>
                    <a:pt x="54" y="46"/>
                  </a:lnTo>
                  <a:lnTo>
                    <a:pt x="54" y="46"/>
                  </a:lnTo>
                  <a:lnTo>
                    <a:pt x="56" y="46"/>
                  </a:lnTo>
                  <a:lnTo>
                    <a:pt x="56" y="49"/>
                  </a:lnTo>
                  <a:lnTo>
                    <a:pt x="56" y="49"/>
                  </a:lnTo>
                  <a:lnTo>
                    <a:pt x="56" y="49"/>
                  </a:lnTo>
                  <a:lnTo>
                    <a:pt x="57" y="49"/>
                  </a:lnTo>
                  <a:lnTo>
                    <a:pt x="57" y="47"/>
                  </a:lnTo>
                  <a:lnTo>
                    <a:pt x="57" y="47"/>
                  </a:lnTo>
                  <a:lnTo>
                    <a:pt x="57" y="46"/>
                  </a:lnTo>
                  <a:lnTo>
                    <a:pt x="57" y="46"/>
                  </a:lnTo>
                  <a:lnTo>
                    <a:pt x="57" y="44"/>
                  </a:lnTo>
                  <a:lnTo>
                    <a:pt x="57" y="43"/>
                  </a:lnTo>
                  <a:lnTo>
                    <a:pt x="59" y="41"/>
                  </a:lnTo>
                  <a:lnTo>
                    <a:pt x="60" y="40"/>
                  </a:lnTo>
                  <a:lnTo>
                    <a:pt x="60" y="40"/>
                  </a:lnTo>
                  <a:lnTo>
                    <a:pt x="62" y="38"/>
                  </a:lnTo>
                  <a:lnTo>
                    <a:pt x="62" y="38"/>
                  </a:lnTo>
                  <a:lnTo>
                    <a:pt x="62" y="38"/>
                  </a:lnTo>
                  <a:lnTo>
                    <a:pt x="62" y="40"/>
                  </a:lnTo>
                  <a:lnTo>
                    <a:pt x="62" y="41"/>
                  </a:lnTo>
                  <a:lnTo>
                    <a:pt x="62" y="41"/>
                  </a:lnTo>
                  <a:lnTo>
                    <a:pt x="62" y="43"/>
                  </a:lnTo>
                  <a:lnTo>
                    <a:pt x="62" y="43"/>
                  </a:lnTo>
                  <a:lnTo>
                    <a:pt x="62" y="43"/>
                  </a:lnTo>
                  <a:lnTo>
                    <a:pt x="64" y="40"/>
                  </a:lnTo>
                  <a:lnTo>
                    <a:pt x="65" y="38"/>
                  </a:lnTo>
                  <a:lnTo>
                    <a:pt x="65" y="38"/>
                  </a:lnTo>
                  <a:lnTo>
                    <a:pt x="67" y="36"/>
                  </a:lnTo>
                  <a:lnTo>
                    <a:pt x="68" y="36"/>
                  </a:lnTo>
                  <a:lnTo>
                    <a:pt x="70" y="38"/>
                  </a:lnTo>
                  <a:lnTo>
                    <a:pt x="67" y="35"/>
                  </a:lnTo>
                  <a:lnTo>
                    <a:pt x="67" y="33"/>
                  </a:lnTo>
                  <a:lnTo>
                    <a:pt x="68" y="28"/>
                  </a:lnTo>
                  <a:lnTo>
                    <a:pt x="68" y="27"/>
                  </a:lnTo>
                  <a:lnTo>
                    <a:pt x="70" y="27"/>
                  </a:lnTo>
                  <a:lnTo>
                    <a:pt x="70" y="27"/>
                  </a:lnTo>
                  <a:lnTo>
                    <a:pt x="68" y="25"/>
                  </a:lnTo>
                  <a:lnTo>
                    <a:pt x="68" y="25"/>
                  </a:lnTo>
                  <a:lnTo>
                    <a:pt x="68" y="24"/>
                  </a:lnTo>
                  <a:lnTo>
                    <a:pt x="68" y="22"/>
                  </a:lnTo>
                  <a:lnTo>
                    <a:pt x="70" y="22"/>
                  </a:lnTo>
                  <a:lnTo>
                    <a:pt x="70" y="22"/>
                  </a:lnTo>
                  <a:lnTo>
                    <a:pt x="71" y="22"/>
                  </a:lnTo>
                  <a:lnTo>
                    <a:pt x="73" y="24"/>
                  </a:lnTo>
                  <a:lnTo>
                    <a:pt x="73" y="24"/>
                  </a:lnTo>
                  <a:lnTo>
                    <a:pt x="75" y="22"/>
                  </a:lnTo>
                  <a:lnTo>
                    <a:pt x="76" y="21"/>
                  </a:lnTo>
                  <a:lnTo>
                    <a:pt x="76" y="19"/>
                  </a:lnTo>
                  <a:lnTo>
                    <a:pt x="79" y="19"/>
                  </a:lnTo>
                  <a:lnTo>
                    <a:pt x="81" y="17"/>
                  </a:lnTo>
                  <a:lnTo>
                    <a:pt x="82" y="13"/>
                  </a:lnTo>
                  <a:lnTo>
                    <a:pt x="82" y="11"/>
                  </a:lnTo>
                  <a:lnTo>
                    <a:pt x="82" y="10"/>
                  </a:lnTo>
                  <a:lnTo>
                    <a:pt x="82" y="8"/>
                  </a:lnTo>
                  <a:lnTo>
                    <a:pt x="81" y="5"/>
                  </a:lnTo>
                  <a:lnTo>
                    <a:pt x="81" y="5"/>
                  </a:lnTo>
                  <a:lnTo>
                    <a:pt x="82" y="5"/>
                  </a:lnTo>
                  <a:lnTo>
                    <a:pt x="82" y="5"/>
                  </a:lnTo>
                  <a:lnTo>
                    <a:pt x="84" y="3"/>
                  </a:lnTo>
                  <a:lnTo>
                    <a:pt x="8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44" name="Freeform 213"/>
            <p:cNvSpPr>
              <a:spLocks/>
            </p:cNvSpPr>
            <p:nvPr/>
          </p:nvSpPr>
          <p:spPr bwMode="auto">
            <a:xfrm>
              <a:off x="3985354" y="3903277"/>
              <a:ext cx="3898" cy="3898"/>
            </a:xfrm>
            <a:custGeom>
              <a:avLst/>
              <a:gdLst>
                <a:gd name="T0" fmla="*/ 2 w 2"/>
                <a:gd name="T1" fmla="*/ 0 h 2"/>
                <a:gd name="T2" fmla="*/ 2 w 2"/>
                <a:gd name="T3" fmla="*/ 0 h 2"/>
                <a:gd name="T4" fmla="*/ 2 w 2"/>
                <a:gd name="T5" fmla="*/ 0 h 2"/>
                <a:gd name="T6" fmla="*/ 2 w 2"/>
                <a:gd name="T7" fmla="*/ 2 h 2"/>
                <a:gd name="T8" fmla="*/ 0 w 2"/>
                <a:gd name="T9" fmla="*/ 2 h 2"/>
                <a:gd name="T10" fmla="*/ 0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0"/>
                  </a:lnTo>
                  <a:lnTo>
                    <a:pt x="2" y="2"/>
                  </a:lnTo>
                  <a:lnTo>
                    <a:pt x="0" y="2"/>
                  </a:lnTo>
                  <a:lnTo>
                    <a:pt x="0" y="0"/>
                  </a:lnTo>
                  <a:lnTo>
                    <a:pt x="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45" name="Freeform 214"/>
            <p:cNvSpPr>
              <a:spLocks/>
            </p:cNvSpPr>
            <p:nvPr/>
          </p:nvSpPr>
          <p:spPr bwMode="auto">
            <a:xfrm>
              <a:off x="6285436" y="3113843"/>
              <a:ext cx="50680" cy="56528"/>
            </a:xfrm>
            <a:custGeom>
              <a:avLst/>
              <a:gdLst>
                <a:gd name="T0" fmla="*/ 7 w 26"/>
                <a:gd name="T1" fmla="*/ 0 h 29"/>
                <a:gd name="T2" fmla="*/ 9 w 26"/>
                <a:gd name="T3" fmla="*/ 0 h 29"/>
                <a:gd name="T4" fmla="*/ 11 w 26"/>
                <a:gd name="T5" fmla="*/ 0 h 29"/>
                <a:gd name="T6" fmla="*/ 11 w 26"/>
                <a:gd name="T7" fmla="*/ 2 h 29"/>
                <a:gd name="T8" fmla="*/ 12 w 26"/>
                <a:gd name="T9" fmla="*/ 2 h 29"/>
                <a:gd name="T10" fmla="*/ 15 w 26"/>
                <a:gd name="T11" fmla="*/ 7 h 29"/>
                <a:gd name="T12" fmla="*/ 17 w 26"/>
                <a:gd name="T13" fmla="*/ 7 h 29"/>
                <a:gd name="T14" fmla="*/ 20 w 26"/>
                <a:gd name="T15" fmla="*/ 8 h 29"/>
                <a:gd name="T16" fmla="*/ 25 w 26"/>
                <a:gd name="T17" fmla="*/ 10 h 29"/>
                <a:gd name="T18" fmla="*/ 26 w 26"/>
                <a:gd name="T19" fmla="*/ 11 h 29"/>
                <a:gd name="T20" fmla="*/ 26 w 26"/>
                <a:gd name="T21" fmla="*/ 13 h 29"/>
                <a:gd name="T22" fmla="*/ 25 w 26"/>
                <a:gd name="T23" fmla="*/ 14 h 29"/>
                <a:gd name="T24" fmla="*/ 23 w 26"/>
                <a:gd name="T25" fmla="*/ 14 h 29"/>
                <a:gd name="T26" fmla="*/ 23 w 26"/>
                <a:gd name="T27" fmla="*/ 14 h 29"/>
                <a:gd name="T28" fmla="*/ 23 w 26"/>
                <a:gd name="T29" fmla="*/ 18 h 29"/>
                <a:gd name="T30" fmla="*/ 23 w 26"/>
                <a:gd name="T31" fmla="*/ 18 h 29"/>
                <a:gd name="T32" fmla="*/ 20 w 26"/>
                <a:gd name="T33" fmla="*/ 19 h 29"/>
                <a:gd name="T34" fmla="*/ 18 w 26"/>
                <a:gd name="T35" fmla="*/ 18 h 29"/>
                <a:gd name="T36" fmla="*/ 18 w 26"/>
                <a:gd name="T37" fmla="*/ 16 h 29"/>
                <a:gd name="T38" fmla="*/ 17 w 26"/>
                <a:gd name="T39" fmla="*/ 16 h 29"/>
                <a:gd name="T40" fmla="*/ 15 w 26"/>
                <a:gd name="T41" fmla="*/ 18 h 29"/>
                <a:gd name="T42" fmla="*/ 14 w 26"/>
                <a:gd name="T43" fmla="*/ 19 h 29"/>
                <a:gd name="T44" fmla="*/ 12 w 26"/>
                <a:gd name="T45" fmla="*/ 22 h 29"/>
                <a:gd name="T46" fmla="*/ 11 w 26"/>
                <a:gd name="T47" fmla="*/ 22 h 29"/>
                <a:gd name="T48" fmla="*/ 11 w 26"/>
                <a:gd name="T49" fmla="*/ 24 h 29"/>
                <a:gd name="T50" fmla="*/ 12 w 26"/>
                <a:gd name="T51" fmla="*/ 25 h 29"/>
                <a:gd name="T52" fmla="*/ 12 w 26"/>
                <a:gd name="T53" fmla="*/ 27 h 29"/>
                <a:gd name="T54" fmla="*/ 12 w 26"/>
                <a:gd name="T55" fmla="*/ 29 h 29"/>
                <a:gd name="T56" fmla="*/ 9 w 26"/>
                <a:gd name="T57" fmla="*/ 25 h 29"/>
                <a:gd name="T58" fmla="*/ 3 w 26"/>
                <a:gd name="T59" fmla="*/ 21 h 29"/>
                <a:gd name="T60" fmla="*/ 3 w 26"/>
                <a:gd name="T61" fmla="*/ 19 h 29"/>
                <a:gd name="T62" fmla="*/ 1 w 26"/>
                <a:gd name="T63" fmla="*/ 19 h 29"/>
                <a:gd name="T64" fmla="*/ 1 w 26"/>
                <a:gd name="T65" fmla="*/ 19 h 29"/>
                <a:gd name="T66" fmla="*/ 0 w 26"/>
                <a:gd name="T67" fmla="*/ 18 h 29"/>
                <a:gd name="T68" fmla="*/ 0 w 26"/>
                <a:gd name="T69" fmla="*/ 18 h 29"/>
                <a:gd name="T70" fmla="*/ 1 w 26"/>
                <a:gd name="T71" fmla="*/ 16 h 29"/>
                <a:gd name="T72" fmla="*/ 1 w 26"/>
                <a:gd name="T73" fmla="*/ 16 h 29"/>
                <a:gd name="T74" fmla="*/ 0 w 26"/>
                <a:gd name="T75" fmla="*/ 13 h 29"/>
                <a:gd name="T76" fmla="*/ 0 w 26"/>
                <a:gd name="T77" fmla="*/ 10 h 29"/>
                <a:gd name="T78" fmla="*/ 3 w 26"/>
                <a:gd name="T79" fmla="*/ 10 h 29"/>
                <a:gd name="T80" fmla="*/ 3 w 26"/>
                <a:gd name="T81" fmla="*/ 7 h 29"/>
                <a:gd name="T82" fmla="*/ 3 w 26"/>
                <a:gd name="T83" fmla="*/ 5 h 29"/>
                <a:gd name="T84" fmla="*/ 6 w 26"/>
                <a:gd name="T85" fmla="*/ 3 h 29"/>
                <a:gd name="T86" fmla="*/ 6 w 26"/>
                <a:gd name="T87" fmla="*/ 3 h 29"/>
                <a:gd name="T88" fmla="*/ 7 w 26"/>
                <a:gd name="T89" fmla="*/ 5 h 29"/>
                <a:gd name="T90" fmla="*/ 7 w 26"/>
                <a:gd name="T91" fmla="*/ 2 h 29"/>
                <a:gd name="T92" fmla="*/ 7 w 26"/>
                <a:gd name="T9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6" h="29">
                  <a:moveTo>
                    <a:pt x="7" y="0"/>
                  </a:moveTo>
                  <a:lnTo>
                    <a:pt x="7" y="0"/>
                  </a:lnTo>
                  <a:lnTo>
                    <a:pt x="9" y="0"/>
                  </a:lnTo>
                  <a:lnTo>
                    <a:pt x="9" y="0"/>
                  </a:lnTo>
                  <a:lnTo>
                    <a:pt x="9" y="0"/>
                  </a:lnTo>
                  <a:lnTo>
                    <a:pt x="11" y="0"/>
                  </a:lnTo>
                  <a:lnTo>
                    <a:pt x="11" y="0"/>
                  </a:lnTo>
                  <a:lnTo>
                    <a:pt x="11" y="2"/>
                  </a:lnTo>
                  <a:lnTo>
                    <a:pt x="11" y="2"/>
                  </a:lnTo>
                  <a:lnTo>
                    <a:pt x="12" y="2"/>
                  </a:lnTo>
                  <a:lnTo>
                    <a:pt x="14" y="3"/>
                  </a:lnTo>
                  <a:lnTo>
                    <a:pt x="15" y="7"/>
                  </a:lnTo>
                  <a:lnTo>
                    <a:pt x="17" y="7"/>
                  </a:lnTo>
                  <a:lnTo>
                    <a:pt x="17" y="7"/>
                  </a:lnTo>
                  <a:lnTo>
                    <a:pt x="18" y="8"/>
                  </a:lnTo>
                  <a:lnTo>
                    <a:pt x="20" y="8"/>
                  </a:lnTo>
                  <a:lnTo>
                    <a:pt x="22" y="8"/>
                  </a:lnTo>
                  <a:lnTo>
                    <a:pt x="25" y="10"/>
                  </a:lnTo>
                  <a:lnTo>
                    <a:pt x="26" y="11"/>
                  </a:lnTo>
                  <a:lnTo>
                    <a:pt x="26" y="11"/>
                  </a:lnTo>
                  <a:lnTo>
                    <a:pt x="26" y="13"/>
                  </a:lnTo>
                  <a:lnTo>
                    <a:pt x="26" y="13"/>
                  </a:lnTo>
                  <a:lnTo>
                    <a:pt x="25" y="13"/>
                  </a:lnTo>
                  <a:lnTo>
                    <a:pt x="25" y="14"/>
                  </a:lnTo>
                  <a:lnTo>
                    <a:pt x="23" y="14"/>
                  </a:lnTo>
                  <a:lnTo>
                    <a:pt x="23" y="14"/>
                  </a:lnTo>
                  <a:lnTo>
                    <a:pt x="22" y="14"/>
                  </a:lnTo>
                  <a:lnTo>
                    <a:pt x="23" y="14"/>
                  </a:lnTo>
                  <a:lnTo>
                    <a:pt x="23" y="16"/>
                  </a:lnTo>
                  <a:lnTo>
                    <a:pt x="23" y="18"/>
                  </a:lnTo>
                  <a:lnTo>
                    <a:pt x="23" y="18"/>
                  </a:lnTo>
                  <a:lnTo>
                    <a:pt x="23" y="18"/>
                  </a:lnTo>
                  <a:lnTo>
                    <a:pt x="22" y="18"/>
                  </a:lnTo>
                  <a:lnTo>
                    <a:pt x="20" y="19"/>
                  </a:lnTo>
                  <a:lnTo>
                    <a:pt x="18" y="19"/>
                  </a:lnTo>
                  <a:lnTo>
                    <a:pt x="18" y="18"/>
                  </a:lnTo>
                  <a:lnTo>
                    <a:pt x="18" y="18"/>
                  </a:lnTo>
                  <a:lnTo>
                    <a:pt x="18" y="16"/>
                  </a:lnTo>
                  <a:lnTo>
                    <a:pt x="18" y="16"/>
                  </a:lnTo>
                  <a:lnTo>
                    <a:pt x="17" y="16"/>
                  </a:lnTo>
                  <a:lnTo>
                    <a:pt x="17" y="16"/>
                  </a:lnTo>
                  <a:lnTo>
                    <a:pt x="15" y="18"/>
                  </a:lnTo>
                  <a:lnTo>
                    <a:pt x="15" y="19"/>
                  </a:lnTo>
                  <a:lnTo>
                    <a:pt x="14" y="19"/>
                  </a:lnTo>
                  <a:lnTo>
                    <a:pt x="14" y="21"/>
                  </a:lnTo>
                  <a:lnTo>
                    <a:pt x="12" y="22"/>
                  </a:lnTo>
                  <a:lnTo>
                    <a:pt x="12" y="22"/>
                  </a:lnTo>
                  <a:lnTo>
                    <a:pt x="11" y="22"/>
                  </a:lnTo>
                  <a:lnTo>
                    <a:pt x="9" y="22"/>
                  </a:lnTo>
                  <a:lnTo>
                    <a:pt x="11" y="24"/>
                  </a:lnTo>
                  <a:lnTo>
                    <a:pt x="12" y="25"/>
                  </a:lnTo>
                  <a:lnTo>
                    <a:pt x="12" y="25"/>
                  </a:lnTo>
                  <a:lnTo>
                    <a:pt x="12" y="27"/>
                  </a:lnTo>
                  <a:lnTo>
                    <a:pt x="12" y="27"/>
                  </a:lnTo>
                  <a:lnTo>
                    <a:pt x="12" y="29"/>
                  </a:lnTo>
                  <a:lnTo>
                    <a:pt x="12" y="29"/>
                  </a:lnTo>
                  <a:lnTo>
                    <a:pt x="11" y="29"/>
                  </a:lnTo>
                  <a:lnTo>
                    <a:pt x="9" y="25"/>
                  </a:lnTo>
                  <a:lnTo>
                    <a:pt x="6" y="22"/>
                  </a:lnTo>
                  <a:lnTo>
                    <a:pt x="3" y="21"/>
                  </a:lnTo>
                  <a:lnTo>
                    <a:pt x="1" y="21"/>
                  </a:lnTo>
                  <a:lnTo>
                    <a:pt x="3" y="19"/>
                  </a:lnTo>
                  <a:lnTo>
                    <a:pt x="3" y="19"/>
                  </a:lnTo>
                  <a:lnTo>
                    <a:pt x="1" y="19"/>
                  </a:lnTo>
                  <a:lnTo>
                    <a:pt x="1" y="19"/>
                  </a:lnTo>
                  <a:lnTo>
                    <a:pt x="1" y="19"/>
                  </a:lnTo>
                  <a:lnTo>
                    <a:pt x="0" y="19"/>
                  </a:lnTo>
                  <a:lnTo>
                    <a:pt x="0" y="18"/>
                  </a:lnTo>
                  <a:lnTo>
                    <a:pt x="0" y="18"/>
                  </a:lnTo>
                  <a:lnTo>
                    <a:pt x="0" y="18"/>
                  </a:lnTo>
                  <a:lnTo>
                    <a:pt x="0" y="18"/>
                  </a:lnTo>
                  <a:lnTo>
                    <a:pt x="1" y="16"/>
                  </a:lnTo>
                  <a:lnTo>
                    <a:pt x="1" y="16"/>
                  </a:lnTo>
                  <a:lnTo>
                    <a:pt x="1" y="16"/>
                  </a:lnTo>
                  <a:lnTo>
                    <a:pt x="0" y="13"/>
                  </a:lnTo>
                  <a:lnTo>
                    <a:pt x="0" y="13"/>
                  </a:lnTo>
                  <a:lnTo>
                    <a:pt x="0" y="10"/>
                  </a:lnTo>
                  <a:lnTo>
                    <a:pt x="0" y="10"/>
                  </a:lnTo>
                  <a:lnTo>
                    <a:pt x="0" y="10"/>
                  </a:lnTo>
                  <a:lnTo>
                    <a:pt x="3" y="10"/>
                  </a:lnTo>
                  <a:lnTo>
                    <a:pt x="3" y="8"/>
                  </a:lnTo>
                  <a:lnTo>
                    <a:pt x="3" y="7"/>
                  </a:lnTo>
                  <a:lnTo>
                    <a:pt x="3" y="7"/>
                  </a:lnTo>
                  <a:lnTo>
                    <a:pt x="3" y="5"/>
                  </a:lnTo>
                  <a:lnTo>
                    <a:pt x="4" y="5"/>
                  </a:lnTo>
                  <a:lnTo>
                    <a:pt x="6" y="3"/>
                  </a:lnTo>
                  <a:lnTo>
                    <a:pt x="6" y="3"/>
                  </a:lnTo>
                  <a:lnTo>
                    <a:pt x="6" y="3"/>
                  </a:lnTo>
                  <a:lnTo>
                    <a:pt x="7" y="5"/>
                  </a:lnTo>
                  <a:lnTo>
                    <a:pt x="7" y="5"/>
                  </a:lnTo>
                  <a:lnTo>
                    <a:pt x="7" y="3"/>
                  </a:lnTo>
                  <a:lnTo>
                    <a:pt x="7" y="2"/>
                  </a:lnTo>
                  <a:lnTo>
                    <a:pt x="6" y="0"/>
                  </a:lnTo>
                  <a:lnTo>
                    <a:pt x="7" y="0"/>
                  </a:lnTo>
                  <a:lnTo>
                    <a:pt x="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46" name="Freeform 215"/>
            <p:cNvSpPr>
              <a:spLocks/>
            </p:cNvSpPr>
            <p:nvPr/>
          </p:nvSpPr>
          <p:spPr bwMode="auto">
            <a:xfrm>
              <a:off x="6515444" y="2938413"/>
              <a:ext cx="97461" cy="109156"/>
            </a:xfrm>
            <a:custGeom>
              <a:avLst/>
              <a:gdLst>
                <a:gd name="T0" fmla="*/ 14 w 50"/>
                <a:gd name="T1" fmla="*/ 2 h 56"/>
                <a:gd name="T2" fmla="*/ 17 w 50"/>
                <a:gd name="T3" fmla="*/ 4 h 56"/>
                <a:gd name="T4" fmla="*/ 20 w 50"/>
                <a:gd name="T5" fmla="*/ 5 h 56"/>
                <a:gd name="T6" fmla="*/ 23 w 50"/>
                <a:gd name="T7" fmla="*/ 5 h 56"/>
                <a:gd name="T8" fmla="*/ 25 w 50"/>
                <a:gd name="T9" fmla="*/ 7 h 56"/>
                <a:gd name="T10" fmla="*/ 27 w 50"/>
                <a:gd name="T11" fmla="*/ 8 h 56"/>
                <a:gd name="T12" fmla="*/ 28 w 50"/>
                <a:gd name="T13" fmla="*/ 7 h 56"/>
                <a:gd name="T14" fmla="*/ 33 w 50"/>
                <a:gd name="T15" fmla="*/ 11 h 56"/>
                <a:gd name="T16" fmla="*/ 36 w 50"/>
                <a:gd name="T17" fmla="*/ 10 h 56"/>
                <a:gd name="T18" fmla="*/ 38 w 50"/>
                <a:gd name="T19" fmla="*/ 15 h 56"/>
                <a:gd name="T20" fmla="*/ 36 w 50"/>
                <a:gd name="T21" fmla="*/ 18 h 56"/>
                <a:gd name="T22" fmla="*/ 36 w 50"/>
                <a:gd name="T23" fmla="*/ 19 h 56"/>
                <a:gd name="T24" fmla="*/ 39 w 50"/>
                <a:gd name="T25" fmla="*/ 22 h 56"/>
                <a:gd name="T26" fmla="*/ 42 w 50"/>
                <a:gd name="T27" fmla="*/ 24 h 56"/>
                <a:gd name="T28" fmla="*/ 41 w 50"/>
                <a:gd name="T29" fmla="*/ 26 h 56"/>
                <a:gd name="T30" fmla="*/ 42 w 50"/>
                <a:gd name="T31" fmla="*/ 29 h 56"/>
                <a:gd name="T32" fmla="*/ 44 w 50"/>
                <a:gd name="T33" fmla="*/ 30 h 56"/>
                <a:gd name="T34" fmla="*/ 47 w 50"/>
                <a:gd name="T35" fmla="*/ 34 h 56"/>
                <a:gd name="T36" fmla="*/ 50 w 50"/>
                <a:gd name="T37" fmla="*/ 38 h 56"/>
                <a:gd name="T38" fmla="*/ 47 w 50"/>
                <a:gd name="T39" fmla="*/ 40 h 56"/>
                <a:gd name="T40" fmla="*/ 44 w 50"/>
                <a:gd name="T41" fmla="*/ 38 h 56"/>
                <a:gd name="T42" fmla="*/ 42 w 50"/>
                <a:gd name="T43" fmla="*/ 38 h 56"/>
                <a:gd name="T44" fmla="*/ 41 w 50"/>
                <a:gd name="T45" fmla="*/ 38 h 56"/>
                <a:gd name="T46" fmla="*/ 38 w 50"/>
                <a:gd name="T47" fmla="*/ 38 h 56"/>
                <a:gd name="T48" fmla="*/ 38 w 50"/>
                <a:gd name="T49" fmla="*/ 40 h 56"/>
                <a:gd name="T50" fmla="*/ 36 w 50"/>
                <a:gd name="T51" fmla="*/ 37 h 56"/>
                <a:gd name="T52" fmla="*/ 33 w 50"/>
                <a:gd name="T53" fmla="*/ 38 h 56"/>
                <a:gd name="T54" fmla="*/ 35 w 50"/>
                <a:gd name="T55" fmla="*/ 43 h 56"/>
                <a:gd name="T56" fmla="*/ 31 w 50"/>
                <a:gd name="T57" fmla="*/ 46 h 56"/>
                <a:gd name="T58" fmla="*/ 30 w 50"/>
                <a:gd name="T59" fmla="*/ 51 h 56"/>
                <a:gd name="T60" fmla="*/ 27 w 50"/>
                <a:gd name="T61" fmla="*/ 54 h 56"/>
                <a:gd name="T62" fmla="*/ 27 w 50"/>
                <a:gd name="T63" fmla="*/ 56 h 56"/>
                <a:gd name="T64" fmla="*/ 23 w 50"/>
                <a:gd name="T65" fmla="*/ 56 h 56"/>
                <a:gd name="T66" fmla="*/ 22 w 50"/>
                <a:gd name="T67" fmla="*/ 54 h 56"/>
                <a:gd name="T68" fmla="*/ 22 w 50"/>
                <a:gd name="T69" fmla="*/ 52 h 56"/>
                <a:gd name="T70" fmla="*/ 22 w 50"/>
                <a:gd name="T71" fmla="*/ 51 h 56"/>
                <a:gd name="T72" fmla="*/ 20 w 50"/>
                <a:gd name="T73" fmla="*/ 46 h 56"/>
                <a:gd name="T74" fmla="*/ 23 w 50"/>
                <a:gd name="T75" fmla="*/ 38 h 56"/>
                <a:gd name="T76" fmla="*/ 22 w 50"/>
                <a:gd name="T77" fmla="*/ 34 h 56"/>
                <a:gd name="T78" fmla="*/ 19 w 50"/>
                <a:gd name="T79" fmla="*/ 27 h 56"/>
                <a:gd name="T80" fmla="*/ 16 w 50"/>
                <a:gd name="T81" fmla="*/ 24 h 56"/>
                <a:gd name="T82" fmla="*/ 12 w 50"/>
                <a:gd name="T83" fmla="*/ 19 h 56"/>
                <a:gd name="T84" fmla="*/ 9 w 50"/>
                <a:gd name="T85" fmla="*/ 16 h 56"/>
                <a:gd name="T86" fmla="*/ 8 w 50"/>
                <a:gd name="T87" fmla="*/ 13 h 56"/>
                <a:gd name="T88" fmla="*/ 5 w 50"/>
                <a:gd name="T89" fmla="*/ 8 h 56"/>
                <a:gd name="T90" fmla="*/ 1 w 50"/>
                <a:gd name="T91" fmla="*/ 5 h 56"/>
                <a:gd name="T92" fmla="*/ 0 w 50"/>
                <a:gd name="T93" fmla="*/ 5 h 56"/>
                <a:gd name="T94" fmla="*/ 5 w 50"/>
                <a:gd name="T95" fmla="*/ 4 h 56"/>
                <a:gd name="T96" fmla="*/ 11 w 50"/>
                <a:gd name="T97"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0" h="56">
                  <a:moveTo>
                    <a:pt x="12" y="0"/>
                  </a:moveTo>
                  <a:lnTo>
                    <a:pt x="12" y="2"/>
                  </a:lnTo>
                  <a:lnTo>
                    <a:pt x="14" y="2"/>
                  </a:lnTo>
                  <a:lnTo>
                    <a:pt x="16" y="2"/>
                  </a:lnTo>
                  <a:lnTo>
                    <a:pt x="17" y="2"/>
                  </a:lnTo>
                  <a:lnTo>
                    <a:pt x="17" y="4"/>
                  </a:lnTo>
                  <a:lnTo>
                    <a:pt x="19" y="4"/>
                  </a:lnTo>
                  <a:lnTo>
                    <a:pt x="20" y="4"/>
                  </a:lnTo>
                  <a:lnTo>
                    <a:pt x="20" y="5"/>
                  </a:lnTo>
                  <a:lnTo>
                    <a:pt x="20" y="5"/>
                  </a:lnTo>
                  <a:lnTo>
                    <a:pt x="22" y="5"/>
                  </a:lnTo>
                  <a:lnTo>
                    <a:pt x="23" y="5"/>
                  </a:lnTo>
                  <a:lnTo>
                    <a:pt x="25" y="7"/>
                  </a:lnTo>
                  <a:lnTo>
                    <a:pt x="23" y="7"/>
                  </a:lnTo>
                  <a:lnTo>
                    <a:pt x="25" y="7"/>
                  </a:lnTo>
                  <a:lnTo>
                    <a:pt x="25" y="7"/>
                  </a:lnTo>
                  <a:lnTo>
                    <a:pt x="25" y="7"/>
                  </a:lnTo>
                  <a:lnTo>
                    <a:pt x="27" y="8"/>
                  </a:lnTo>
                  <a:lnTo>
                    <a:pt x="27" y="8"/>
                  </a:lnTo>
                  <a:lnTo>
                    <a:pt x="27" y="7"/>
                  </a:lnTo>
                  <a:lnTo>
                    <a:pt x="28" y="7"/>
                  </a:lnTo>
                  <a:lnTo>
                    <a:pt x="31" y="8"/>
                  </a:lnTo>
                  <a:lnTo>
                    <a:pt x="31" y="10"/>
                  </a:lnTo>
                  <a:lnTo>
                    <a:pt x="33" y="11"/>
                  </a:lnTo>
                  <a:lnTo>
                    <a:pt x="33" y="11"/>
                  </a:lnTo>
                  <a:lnTo>
                    <a:pt x="35" y="11"/>
                  </a:lnTo>
                  <a:lnTo>
                    <a:pt x="36" y="10"/>
                  </a:lnTo>
                  <a:lnTo>
                    <a:pt x="36" y="10"/>
                  </a:lnTo>
                  <a:lnTo>
                    <a:pt x="36" y="11"/>
                  </a:lnTo>
                  <a:lnTo>
                    <a:pt x="38" y="15"/>
                  </a:lnTo>
                  <a:lnTo>
                    <a:pt x="38" y="15"/>
                  </a:lnTo>
                  <a:lnTo>
                    <a:pt x="36" y="16"/>
                  </a:lnTo>
                  <a:lnTo>
                    <a:pt x="36" y="18"/>
                  </a:lnTo>
                  <a:lnTo>
                    <a:pt x="36" y="19"/>
                  </a:lnTo>
                  <a:lnTo>
                    <a:pt x="36" y="19"/>
                  </a:lnTo>
                  <a:lnTo>
                    <a:pt x="36" y="19"/>
                  </a:lnTo>
                  <a:lnTo>
                    <a:pt x="36" y="21"/>
                  </a:lnTo>
                  <a:lnTo>
                    <a:pt x="39" y="21"/>
                  </a:lnTo>
                  <a:lnTo>
                    <a:pt x="39" y="22"/>
                  </a:lnTo>
                  <a:lnTo>
                    <a:pt x="41" y="22"/>
                  </a:lnTo>
                  <a:lnTo>
                    <a:pt x="41" y="22"/>
                  </a:lnTo>
                  <a:lnTo>
                    <a:pt x="42" y="24"/>
                  </a:lnTo>
                  <a:lnTo>
                    <a:pt x="42" y="24"/>
                  </a:lnTo>
                  <a:lnTo>
                    <a:pt x="42" y="26"/>
                  </a:lnTo>
                  <a:lnTo>
                    <a:pt x="41" y="26"/>
                  </a:lnTo>
                  <a:lnTo>
                    <a:pt x="41" y="27"/>
                  </a:lnTo>
                  <a:lnTo>
                    <a:pt x="42" y="27"/>
                  </a:lnTo>
                  <a:lnTo>
                    <a:pt x="42" y="29"/>
                  </a:lnTo>
                  <a:lnTo>
                    <a:pt x="42" y="29"/>
                  </a:lnTo>
                  <a:lnTo>
                    <a:pt x="42" y="29"/>
                  </a:lnTo>
                  <a:lnTo>
                    <a:pt x="44" y="30"/>
                  </a:lnTo>
                  <a:lnTo>
                    <a:pt x="47" y="32"/>
                  </a:lnTo>
                  <a:lnTo>
                    <a:pt x="47" y="32"/>
                  </a:lnTo>
                  <a:lnTo>
                    <a:pt x="47" y="34"/>
                  </a:lnTo>
                  <a:lnTo>
                    <a:pt x="47" y="35"/>
                  </a:lnTo>
                  <a:lnTo>
                    <a:pt x="47" y="37"/>
                  </a:lnTo>
                  <a:lnTo>
                    <a:pt x="50" y="38"/>
                  </a:lnTo>
                  <a:lnTo>
                    <a:pt x="50" y="40"/>
                  </a:lnTo>
                  <a:lnTo>
                    <a:pt x="50" y="40"/>
                  </a:lnTo>
                  <a:lnTo>
                    <a:pt x="47" y="40"/>
                  </a:lnTo>
                  <a:lnTo>
                    <a:pt x="46" y="40"/>
                  </a:lnTo>
                  <a:lnTo>
                    <a:pt x="46" y="38"/>
                  </a:lnTo>
                  <a:lnTo>
                    <a:pt x="44" y="38"/>
                  </a:lnTo>
                  <a:lnTo>
                    <a:pt x="44" y="38"/>
                  </a:lnTo>
                  <a:lnTo>
                    <a:pt x="42" y="40"/>
                  </a:lnTo>
                  <a:lnTo>
                    <a:pt x="42" y="38"/>
                  </a:lnTo>
                  <a:lnTo>
                    <a:pt x="41" y="38"/>
                  </a:lnTo>
                  <a:lnTo>
                    <a:pt x="41" y="38"/>
                  </a:lnTo>
                  <a:lnTo>
                    <a:pt x="41" y="38"/>
                  </a:lnTo>
                  <a:lnTo>
                    <a:pt x="39" y="38"/>
                  </a:lnTo>
                  <a:lnTo>
                    <a:pt x="39" y="38"/>
                  </a:lnTo>
                  <a:lnTo>
                    <a:pt x="38" y="38"/>
                  </a:lnTo>
                  <a:lnTo>
                    <a:pt x="38" y="40"/>
                  </a:lnTo>
                  <a:lnTo>
                    <a:pt x="38" y="40"/>
                  </a:lnTo>
                  <a:lnTo>
                    <a:pt x="38" y="40"/>
                  </a:lnTo>
                  <a:lnTo>
                    <a:pt x="36" y="37"/>
                  </a:lnTo>
                  <a:lnTo>
                    <a:pt x="36" y="37"/>
                  </a:lnTo>
                  <a:lnTo>
                    <a:pt x="36" y="37"/>
                  </a:lnTo>
                  <a:lnTo>
                    <a:pt x="35" y="37"/>
                  </a:lnTo>
                  <a:lnTo>
                    <a:pt x="33" y="38"/>
                  </a:lnTo>
                  <a:lnTo>
                    <a:pt x="33" y="38"/>
                  </a:lnTo>
                  <a:lnTo>
                    <a:pt x="33" y="40"/>
                  </a:lnTo>
                  <a:lnTo>
                    <a:pt x="33" y="41"/>
                  </a:lnTo>
                  <a:lnTo>
                    <a:pt x="35" y="43"/>
                  </a:lnTo>
                  <a:lnTo>
                    <a:pt x="33" y="45"/>
                  </a:lnTo>
                  <a:lnTo>
                    <a:pt x="33" y="46"/>
                  </a:lnTo>
                  <a:lnTo>
                    <a:pt x="31" y="46"/>
                  </a:lnTo>
                  <a:lnTo>
                    <a:pt x="30" y="48"/>
                  </a:lnTo>
                  <a:lnTo>
                    <a:pt x="30" y="49"/>
                  </a:lnTo>
                  <a:lnTo>
                    <a:pt x="30" y="51"/>
                  </a:lnTo>
                  <a:lnTo>
                    <a:pt x="28" y="51"/>
                  </a:lnTo>
                  <a:lnTo>
                    <a:pt x="27" y="52"/>
                  </a:lnTo>
                  <a:lnTo>
                    <a:pt x="27" y="54"/>
                  </a:lnTo>
                  <a:lnTo>
                    <a:pt x="27" y="54"/>
                  </a:lnTo>
                  <a:lnTo>
                    <a:pt x="27" y="54"/>
                  </a:lnTo>
                  <a:lnTo>
                    <a:pt x="27" y="56"/>
                  </a:lnTo>
                  <a:lnTo>
                    <a:pt x="27" y="56"/>
                  </a:lnTo>
                  <a:lnTo>
                    <a:pt x="23" y="56"/>
                  </a:lnTo>
                  <a:lnTo>
                    <a:pt x="23" y="56"/>
                  </a:lnTo>
                  <a:lnTo>
                    <a:pt x="22" y="56"/>
                  </a:lnTo>
                  <a:lnTo>
                    <a:pt x="22" y="56"/>
                  </a:lnTo>
                  <a:lnTo>
                    <a:pt x="22" y="54"/>
                  </a:lnTo>
                  <a:lnTo>
                    <a:pt x="20" y="54"/>
                  </a:lnTo>
                  <a:lnTo>
                    <a:pt x="20" y="54"/>
                  </a:lnTo>
                  <a:lnTo>
                    <a:pt x="22" y="52"/>
                  </a:lnTo>
                  <a:lnTo>
                    <a:pt x="22" y="52"/>
                  </a:lnTo>
                  <a:lnTo>
                    <a:pt x="22" y="51"/>
                  </a:lnTo>
                  <a:lnTo>
                    <a:pt x="22" y="51"/>
                  </a:lnTo>
                  <a:lnTo>
                    <a:pt x="22" y="49"/>
                  </a:lnTo>
                  <a:lnTo>
                    <a:pt x="22" y="48"/>
                  </a:lnTo>
                  <a:lnTo>
                    <a:pt x="20" y="46"/>
                  </a:lnTo>
                  <a:lnTo>
                    <a:pt x="22" y="45"/>
                  </a:lnTo>
                  <a:lnTo>
                    <a:pt x="22" y="40"/>
                  </a:lnTo>
                  <a:lnTo>
                    <a:pt x="23" y="38"/>
                  </a:lnTo>
                  <a:lnTo>
                    <a:pt x="23" y="37"/>
                  </a:lnTo>
                  <a:lnTo>
                    <a:pt x="23" y="35"/>
                  </a:lnTo>
                  <a:lnTo>
                    <a:pt x="22" y="34"/>
                  </a:lnTo>
                  <a:lnTo>
                    <a:pt x="22" y="32"/>
                  </a:lnTo>
                  <a:lnTo>
                    <a:pt x="20" y="29"/>
                  </a:lnTo>
                  <a:lnTo>
                    <a:pt x="19" y="27"/>
                  </a:lnTo>
                  <a:lnTo>
                    <a:pt x="17" y="26"/>
                  </a:lnTo>
                  <a:lnTo>
                    <a:pt x="17" y="26"/>
                  </a:lnTo>
                  <a:lnTo>
                    <a:pt x="16" y="24"/>
                  </a:lnTo>
                  <a:lnTo>
                    <a:pt x="16" y="22"/>
                  </a:lnTo>
                  <a:lnTo>
                    <a:pt x="14" y="22"/>
                  </a:lnTo>
                  <a:lnTo>
                    <a:pt x="12" y="19"/>
                  </a:lnTo>
                  <a:lnTo>
                    <a:pt x="12" y="18"/>
                  </a:lnTo>
                  <a:lnTo>
                    <a:pt x="11" y="18"/>
                  </a:lnTo>
                  <a:lnTo>
                    <a:pt x="9" y="16"/>
                  </a:lnTo>
                  <a:lnTo>
                    <a:pt x="9" y="15"/>
                  </a:lnTo>
                  <a:lnTo>
                    <a:pt x="9" y="15"/>
                  </a:lnTo>
                  <a:lnTo>
                    <a:pt x="8" y="13"/>
                  </a:lnTo>
                  <a:lnTo>
                    <a:pt x="8" y="11"/>
                  </a:lnTo>
                  <a:lnTo>
                    <a:pt x="6" y="8"/>
                  </a:lnTo>
                  <a:lnTo>
                    <a:pt x="5" y="8"/>
                  </a:lnTo>
                  <a:lnTo>
                    <a:pt x="5" y="7"/>
                  </a:lnTo>
                  <a:lnTo>
                    <a:pt x="3" y="7"/>
                  </a:lnTo>
                  <a:lnTo>
                    <a:pt x="1" y="5"/>
                  </a:lnTo>
                  <a:lnTo>
                    <a:pt x="1" y="5"/>
                  </a:lnTo>
                  <a:lnTo>
                    <a:pt x="0" y="5"/>
                  </a:lnTo>
                  <a:lnTo>
                    <a:pt x="0" y="5"/>
                  </a:lnTo>
                  <a:lnTo>
                    <a:pt x="3" y="4"/>
                  </a:lnTo>
                  <a:lnTo>
                    <a:pt x="3" y="4"/>
                  </a:lnTo>
                  <a:lnTo>
                    <a:pt x="5" y="4"/>
                  </a:lnTo>
                  <a:lnTo>
                    <a:pt x="8" y="4"/>
                  </a:lnTo>
                  <a:lnTo>
                    <a:pt x="9" y="2"/>
                  </a:lnTo>
                  <a:lnTo>
                    <a:pt x="11" y="2"/>
                  </a:lnTo>
                  <a:lnTo>
                    <a:pt x="12" y="2"/>
                  </a:lnTo>
                  <a:lnTo>
                    <a:pt x="1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47" name="Freeform 216"/>
            <p:cNvSpPr>
              <a:spLocks/>
            </p:cNvSpPr>
            <p:nvPr/>
          </p:nvSpPr>
          <p:spPr bwMode="auto">
            <a:xfrm>
              <a:off x="5971612" y="3106046"/>
              <a:ext cx="1950" cy="1950"/>
            </a:xfrm>
            <a:custGeom>
              <a:avLst/>
              <a:gdLst>
                <a:gd name="T0" fmla="*/ 1 w 1"/>
                <a:gd name="T1" fmla="*/ 0 h 1"/>
                <a:gd name="T2" fmla="*/ 1 w 1"/>
                <a:gd name="T3" fmla="*/ 0 h 1"/>
                <a:gd name="T4" fmla="*/ 1 w 1"/>
                <a:gd name="T5" fmla="*/ 1 h 1"/>
                <a:gd name="T6" fmla="*/ 0 w 1"/>
                <a:gd name="T7" fmla="*/ 1 h 1"/>
                <a:gd name="T8" fmla="*/ 0 w 1"/>
                <a:gd name="T9" fmla="*/ 1 h 1"/>
                <a:gd name="T10" fmla="*/ 1 w 1"/>
                <a:gd name="T11" fmla="*/ 0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lnTo>
                    <a:pt x="1" y="0"/>
                  </a:lnTo>
                  <a:lnTo>
                    <a:pt x="1" y="1"/>
                  </a:lnTo>
                  <a:lnTo>
                    <a:pt x="0" y="1"/>
                  </a:lnTo>
                  <a:lnTo>
                    <a:pt x="0" y="1"/>
                  </a:lnTo>
                  <a:lnTo>
                    <a:pt x="1" y="0"/>
                  </a:lnTo>
                  <a:lnTo>
                    <a:pt x="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48" name="Freeform 217"/>
            <p:cNvSpPr>
              <a:spLocks noEditPoints="1"/>
            </p:cNvSpPr>
            <p:nvPr/>
          </p:nvSpPr>
          <p:spPr bwMode="auto">
            <a:xfrm>
              <a:off x="5285486" y="3365292"/>
              <a:ext cx="448321" cy="442474"/>
            </a:xfrm>
            <a:custGeom>
              <a:avLst/>
              <a:gdLst>
                <a:gd name="T0" fmla="*/ 169 w 230"/>
                <a:gd name="T1" fmla="*/ 0 h 227"/>
                <a:gd name="T2" fmla="*/ 178 w 230"/>
                <a:gd name="T3" fmla="*/ 11 h 227"/>
                <a:gd name="T4" fmla="*/ 197 w 230"/>
                <a:gd name="T5" fmla="*/ 11 h 227"/>
                <a:gd name="T6" fmla="*/ 203 w 230"/>
                <a:gd name="T7" fmla="*/ 11 h 227"/>
                <a:gd name="T8" fmla="*/ 213 w 230"/>
                <a:gd name="T9" fmla="*/ 13 h 227"/>
                <a:gd name="T10" fmla="*/ 219 w 230"/>
                <a:gd name="T11" fmla="*/ 21 h 227"/>
                <a:gd name="T12" fmla="*/ 219 w 230"/>
                <a:gd name="T13" fmla="*/ 26 h 227"/>
                <a:gd name="T14" fmla="*/ 222 w 230"/>
                <a:gd name="T15" fmla="*/ 38 h 227"/>
                <a:gd name="T16" fmla="*/ 226 w 230"/>
                <a:gd name="T17" fmla="*/ 52 h 227"/>
                <a:gd name="T18" fmla="*/ 227 w 230"/>
                <a:gd name="T19" fmla="*/ 59 h 227"/>
                <a:gd name="T20" fmla="*/ 222 w 230"/>
                <a:gd name="T21" fmla="*/ 62 h 227"/>
                <a:gd name="T22" fmla="*/ 207 w 230"/>
                <a:gd name="T23" fmla="*/ 62 h 227"/>
                <a:gd name="T24" fmla="*/ 202 w 230"/>
                <a:gd name="T25" fmla="*/ 67 h 227"/>
                <a:gd name="T26" fmla="*/ 191 w 230"/>
                <a:gd name="T27" fmla="*/ 70 h 227"/>
                <a:gd name="T28" fmla="*/ 191 w 230"/>
                <a:gd name="T29" fmla="*/ 76 h 227"/>
                <a:gd name="T30" fmla="*/ 194 w 230"/>
                <a:gd name="T31" fmla="*/ 79 h 227"/>
                <a:gd name="T32" fmla="*/ 186 w 230"/>
                <a:gd name="T33" fmla="*/ 82 h 227"/>
                <a:gd name="T34" fmla="*/ 172 w 230"/>
                <a:gd name="T35" fmla="*/ 90 h 227"/>
                <a:gd name="T36" fmla="*/ 159 w 230"/>
                <a:gd name="T37" fmla="*/ 98 h 227"/>
                <a:gd name="T38" fmla="*/ 151 w 230"/>
                <a:gd name="T39" fmla="*/ 98 h 227"/>
                <a:gd name="T40" fmla="*/ 150 w 230"/>
                <a:gd name="T41" fmla="*/ 103 h 227"/>
                <a:gd name="T42" fmla="*/ 140 w 230"/>
                <a:gd name="T43" fmla="*/ 103 h 227"/>
                <a:gd name="T44" fmla="*/ 131 w 230"/>
                <a:gd name="T45" fmla="*/ 109 h 227"/>
                <a:gd name="T46" fmla="*/ 120 w 230"/>
                <a:gd name="T47" fmla="*/ 115 h 227"/>
                <a:gd name="T48" fmla="*/ 118 w 230"/>
                <a:gd name="T49" fmla="*/ 133 h 227"/>
                <a:gd name="T50" fmla="*/ 118 w 230"/>
                <a:gd name="T51" fmla="*/ 139 h 227"/>
                <a:gd name="T52" fmla="*/ 115 w 230"/>
                <a:gd name="T53" fmla="*/ 141 h 227"/>
                <a:gd name="T54" fmla="*/ 107 w 230"/>
                <a:gd name="T55" fmla="*/ 142 h 227"/>
                <a:gd name="T56" fmla="*/ 101 w 230"/>
                <a:gd name="T57" fmla="*/ 144 h 227"/>
                <a:gd name="T58" fmla="*/ 95 w 230"/>
                <a:gd name="T59" fmla="*/ 142 h 227"/>
                <a:gd name="T60" fmla="*/ 87 w 230"/>
                <a:gd name="T61" fmla="*/ 142 h 227"/>
                <a:gd name="T62" fmla="*/ 82 w 230"/>
                <a:gd name="T63" fmla="*/ 147 h 227"/>
                <a:gd name="T64" fmla="*/ 79 w 230"/>
                <a:gd name="T65" fmla="*/ 152 h 227"/>
                <a:gd name="T66" fmla="*/ 74 w 230"/>
                <a:gd name="T67" fmla="*/ 156 h 227"/>
                <a:gd name="T68" fmla="*/ 71 w 230"/>
                <a:gd name="T69" fmla="*/ 160 h 227"/>
                <a:gd name="T70" fmla="*/ 68 w 230"/>
                <a:gd name="T71" fmla="*/ 169 h 227"/>
                <a:gd name="T72" fmla="*/ 65 w 230"/>
                <a:gd name="T73" fmla="*/ 177 h 227"/>
                <a:gd name="T74" fmla="*/ 58 w 230"/>
                <a:gd name="T75" fmla="*/ 182 h 227"/>
                <a:gd name="T76" fmla="*/ 54 w 230"/>
                <a:gd name="T77" fmla="*/ 188 h 227"/>
                <a:gd name="T78" fmla="*/ 46 w 230"/>
                <a:gd name="T79" fmla="*/ 193 h 227"/>
                <a:gd name="T80" fmla="*/ 43 w 230"/>
                <a:gd name="T81" fmla="*/ 202 h 227"/>
                <a:gd name="T82" fmla="*/ 41 w 230"/>
                <a:gd name="T83" fmla="*/ 213 h 227"/>
                <a:gd name="T84" fmla="*/ 36 w 230"/>
                <a:gd name="T85" fmla="*/ 218 h 227"/>
                <a:gd name="T86" fmla="*/ 35 w 230"/>
                <a:gd name="T87" fmla="*/ 223 h 227"/>
                <a:gd name="T88" fmla="*/ 25 w 230"/>
                <a:gd name="T89" fmla="*/ 227 h 227"/>
                <a:gd name="T90" fmla="*/ 11 w 230"/>
                <a:gd name="T91" fmla="*/ 226 h 227"/>
                <a:gd name="T92" fmla="*/ 3 w 230"/>
                <a:gd name="T93" fmla="*/ 216 h 227"/>
                <a:gd name="T94" fmla="*/ 13 w 230"/>
                <a:gd name="T95" fmla="*/ 204 h 227"/>
                <a:gd name="T96" fmla="*/ 17 w 230"/>
                <a:gd name="T97" fmla="*/ 191 h 227"/>
                <a:gd name="T98" fmla="*/ 16 w 230"/>
                <a:gd name="T99" fmla="*/ 191 h 227"/>
                <a:gd name="T100" fmla="*/ 32 w 230"/>
                <a:gd name="T101" fmla="*/ 175 h 227"/>
                <a:gd name="T102" fmla="*/ 36 w 230"/>
                <a:gd name="T103" fmla="*/ 155 h 227"/>
                <a:gd name="T104" fmla="*/ 49 w 230"/>
                <a:gd name="T105" fmla="*/ 147 h 227"/>
                <a:gd name="T106" fmla="*/ 57 w 230"/>
                <a:gd name="T107" fmla="*/ 130 h 227"/>
                <a:gd name="T108" fmla="*/ 80 w 230"/>
                <a:gd name="T109" fmla="*/ 120 h 227"/>
                <a:gd name="T110" fmla="*/ 101 w 230"/>
                <a:gd name="T111" fmla="*/ 101 h 227"/>
                <a:gd name="T112" fmla="*/ 104 w 230"/>
                <a:gd name="T113" fmla="*/ 86 h 227"/>
                <a:gd name="T114" fmla="*/ 106 w 230"/>
                <a:gd name="T115" fmla="*/ 68 h 227"/>
                <a:gd name="T116" fmla="*/ 121 w 230"/>
                <a:gd name="T117" fmla="*/ 45 h 227"/>
                <a:gd name="T118" fmla="*/ 148 w 230"/>
                <a:gd name="T119" fmla="*/ 29 h 227"/>
                <a:gd name="T120" fmla="*/ 166 w 230"/>
                <a:gd name="T121" fmla="*/ 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0" h="227">
                  <a:moveTo>
                    <a:pt x="0" y="227"/>
                  </a:moveTo>
                  <a:lnTo>
                    <a:pt x="0" y="227"/>
                  </a:lnTo>
                  <a:lnTo>
                    <a:pt x="0" y="227"/>
                  </a:lnTo>
                  <a:lnTo>
                    <a:pt x="0" y="227"/>
                  </a:lnTo>
                  <a:close/>
                  <a:moveTo>
                    <a:pt x="167" y="0"/>
                  </a:moveTo>
                  <a:lnTo>
                    <a:pt x="169" y="0"/>
                  </a:lnTo>
                  <a:lnTo>
                    <a:pt x="169" y="2"/>
                  </a:lnTo>
                  <a:lnTo>
                    <a:pt x="169" y="4"/>
                  </a:lnTo>
                  <a:lnTo>
                    <a:pt x="170" y="5"/>
                  </a:lnTo>
                  <a:lnTo>
                    <a:pt x="172" y="8"/>
                  </a:lnTo>
                  <a:lnTo>
                    <a:pt x="175" y="11"/>
                  </a:lnTo>
                  <a:lnTo>
                    <a:pt x="178" y="11"/>
                  </a:lnTo>
                  <a:lnTo>
                    <a:pt x="183" y="13"/>
                  </a:lnTo>
                  <a:lnTo>
                    <a:pt x="188" y="11"/>
                  </a:lnTo>
                  <a:lnTo>
                    <a:pt x="191" y="11"/>
                  </a:lnTo>
                  <a:lnTo>
                    <a:pt x="192" y="11"/>
                  </a:lnTo>
                  <a:lnTo>
                    <a:pt x="194" y="11"/>
                  </a:lnTo>
                  <a:lnTo>
                    <a:pt x="197" y="11"/>
                  </a:lnTo>
                  <a:lnTo>
                    <a:pt x="199" y="11"/>
                  </a:lnTo>
                  <a:lnTo>
                    <a:pt x="202" y="10"/>
                  </a:lnTo>
                  <a:lnTo>
                    <a:pt x="203" y="8"/>
                  </a:lnTo>
                  <a:lnTo>
                    <a:pt x="203" y="10"/>
                  </a:lnTo>
                  <a:lnTo>
                    <a:pt x="203" y="10"/>
                  </a:lnTo>
                  <a:lnTo>
                    <a:pt x="203" y="11"/>
                  </a:lnTo>
                  <a:lnTo>
                    <a:pt x="203" y="13"/>
                  </a:lnTo>
                  <a:lnTo>
                    <a:pt x="205" y="13"/>
                  </a:lnTo>
                  <a:lnTo>
                    <a:pt x="207" y="13"/>
                  </a:lnTo>
                  <a:lnTo>
                    <a:pt x="208" y="13"/>
                  </a:lnTo>
                  <a:lnTo>
                    <a:pt x="211" y="13"/>
                  </a:lnTo>
                  <a:lnTo>
                    <a:pt x="213" y="13"/>
                  </a:lnTo>
                  <a:lnTo>
                    <a:pt x="215" y="15"/>
                  </a:lnTo>
                  <a:lnTo>
                    <a:pt x="215" y="16"/>
                  </a:lnTo>
                  <a:lnTo>
                    <a:pt x="218" y="18"/>
                  </a:lnTo>
                  <a:lnTo>
                    <a:pt x="219" y="19"/>
                  </a:lnTo>
                  <a:lnTo>
                    <a:pt x="219" y="19"/>
                  </a:lnTo>
                  <a:lnTo>
                    <a:pt x="219" y="21"/>
                  </a:lnTo>
                  <a:lnTo>
                    <a:pt x="219" y="22"/>
                  </a:lnTo>
                  <a:lnTo>
                    <a:pt x="219" y="22"/>
                  </a:lnTo>
                  <a:lnTo>
                    <a:pt x="221" y="24"/>
                  </a:lnTo>
                  <a:lnTo>
                    <a:pt x="221" y="24"/>
                  </a:lnTo>
                  <a:lnTo>
                    <a:pt x="221" y="24"/>
                  </a:lnTo>
                  <a:lnTo>
                    <a:pt x="219" y="26"/>
                  </a:lnTo>
                  <a:lnTo>
                    <a:pt x="221" y="29"/>
                  </a:lnTo>
                  <a:lnTo>
                    <a:pt x="221" y="32"/>
                  </a:lnTo>
                  <a:lnTo>
                    <a:pt x="221" y="34"/>
                  </a:lnTo>
                  <a:lnTo>
                    <a:pt x="221" y="35"/>
                  </a:lnTo>
                  <a:lnTo>
                    <a:pt x="221" y="37"/>
                  </a:lnTo>
                  <a:lnTo>
                    <a:pt x="222" y="38"/>
                  </a:lnTo>
                  <a:lnTo>
                    <a:pt x="221" y="43"/>
                  </a:lnTo>
                  <a:lnTo>
                    <a:pt x="222" y="45"/>
                  </a:lnTo>
                  <a:lnTo>
                    <a:pt x="224" y="46"/>
                  </a:lnTo>
                  <a:lnTo>
                    <a:pt x="224" y="49"/>
                  </a:lnTo>
                  <a:lnTo>
                    <a:pt x="226" y="51"/>
                  </a:lnTo>
                  <a:lnTo>
                    <a:pt x="226" y="52"/>
                  </a:lnTo>
                  <a:lnTo>
                    <a:pt x="227" y="52"/>
                  </a:lnTo>
                  <a:lnTo>
                    <a:pt x="229" y="54"/>
                  </a:lnTo>
                  <a:lnTo>
                    <a:pt x="230" y="56"/>
                  </a:lnTo>
                  <a:lnTo>
                    <a:pt x="230" y="56"/>
                  </a:lnTo>
                  <a:lnTo>
                    <a:pt x="229" y="57"/>
                  </a:lnTo>
                  <a:lnTo>
                    <a:pt x="227" y="59"/>
                  </a:lnTo>
                  <a:lnTo>
                    <a:pt x="227" y="59"/>
                  </a:lnTo>
                  <a:lnTo>
                    <a:pt x="229" y="62"/>
                  </a:lnTo>
                  <a:lnTo>
                    <a:pt x="229" y="62"/>
                  </a:lnTo>
                  <a:lnTo>
                    <a:pt x="227" y="62"/>
                  </a:lnTo>
                  <a:lnTo>
                    <a:pt x="224" y="62"/>
                  </a:lnTo>
                  <a:lnTo>
                    <a:pt x="222" y="62"/>
                  </a:lnTo>
                  <a:lnTo>
                    <a:pt x="219" y="62"/>
                  </a:lnTo>
                  <a:lnTo>
                    <a:pt x="216" y="62"/>
                  </a:lnTo>
                  <a:lnTo>
                    <a:pt x="213" y="62"/>
                  </a:lnTo>
                  <a:lnTo>
                    <a:pt x="210" y="62"/>
                  </a:lnTo>
                  <a:lnTo>
                    <a:pt x="210" y="62"/>
                  </a:lnTo>
                  <a:lnTo>
                    <a:pt x="207" y="62"/>
                  </a:lnTo>
                  <a:lnTo>
                    <a:pt x="205" y="62"/>
                  </a:lnTo>
                  <a:lnTo>
                    <a:pt x="203" y="62"/>
                  </a:lnTo>
                  <a:lnTo>
                    <a:pt x="203" y="63"/>
                  </a:lnTo>
                  <a:lnTo>
                    <a:pt x="203" y="65"/>
                  </a:lnTo>
                  <a:lnTo>
                    <a:pt x="202" y="65"/>
                  </a:lnTo>
                  <a:lnTo>
                    <a:pt x="202" y="67"/>
                  </a:lnTo>
                  <a:lnTo>
                    <a:pt x="196" y="68"/>
                  </a:lnTo>
                  <a:lnTo>
                    <a:pt x="194" y="68"/>
                  </a:lnTo>
                  <a:lnTo>
                    <a:pt x="192" y="68"/>
                  </a:lnTo>
                  <a:lnTo>
                    <a:pt x="191" y="68"/>
                  </a:lnTo>
                  <a:lnTo>
                    <a:pt x="191" y="70"/>
                  </a:lnTo>
                  <a:lnTo>
                    <a:pt x="191" y="70"/>
                  </a:lnTo>
                  <a:lnTo>
                    <a:pt x="191" y="71"/>
                  </a:lnTo>
                  <a:lnTo>
                    <a:pt x="191" y="71"/>
                  </a:lnTo>
                  <a:lnTo>
                    <a:pt x="191" y="73"/>
                  </a:lnTo>
                  <a:lnTo>
                    <a:pt x="191" y="74"/>
                  </a:lnTo>
                  <a:lnTo>
                    <a:pt x="191" y="74"/>
                  </a:lnTo>
                  <a:lnTo>
                    <a:pt x="191" y="76"/>
                  </a:lnTo>
                  <a:lnTo>
                    <a:pt x="191" y="76"/>
                  </a:lnTo>
                  <a:lnTo>
                    <a:pt x="191" y="78"/>
                  </a:lnTo>
                  <a:lnTo>
                    <a:pt x="191" y="78"/>
                  </a:lnTo>
                  <a:lnTo>
                    <a:pt x="192" y="78"/>
                  </a:lnTo>
                  <a:lnTo>
                    <a:pt x="192" y="78"/>
                  </a:lnTo>
                  <a:lnTo>
                    <a:pt x="194" y="79"/>
                  </a:lnTo>
                  <a:lnTo>
                    <a:pt x="194" y="79"/>
                  </a:lnTo>
                  <a:lnTo>
                    <a:pt x="192" y="81"/>
                  </a:lnTo>
                  <a:lnTo>
                    <a:pt x="192" y="81"/>
                  </a:lnTo>
                  <a:lnTo>
                    <a:pt x="189" y="81"/>
                  </a:lnTo>
                  <a:lnTo>
                    <a:pt x="188" y="81"/>
                  </a:lnTo>
                  <a:lnTo>
                    <a:pt x="186" y="82"/>
                  </a:lnTo>
                  <a:lnTo>
                    <a:pt x="183" y="84"/>
                  </a:lnTo>
                  <a:lnTo>
                    <a:pt x="180" y="86"/>
                  </a:lnTo>
                  <a:lnTo>
                    <a:pt x="178" y="86"/>
                  </a:lnTo>
                  <a:lnTo>
                    <a:pt x="177" y="87"/>
                  </a:lnTo>
                  <a:lnTo>
                    <a:pt x="174" y="89"/>
                  </a:lnTo>
                  <a:lnTo>
                    <a:pt x="172" y="90"/>
                  </a:lnTo>
                  <a:lnTo>
                    <a:pt x="170" y="93"/>
                  </a:lnTo>
                  <a:lnTo>
                    <a:pt x="169" y="95"/>
                  </a:lnTo>
                  <a:lnTo>
                    <a:pt x="167" y="97"/>
                  </a:lnTo>
                  <a:lnTo>
                    <a:pt x="166" y="97"/>
                  </a:lnTo>
                  <a:lnTo>
                    <a:pt x="162" y="98"/>
                  </a:lnTo>
                  <a:lnTo>
                    <a:pt x="159" y="98"/>
                  </a:lnTo>
                  <a:lnTo>
                    <a:pt x="156" y="98"/>
                  </a:lnTo>
                  <a:lnTo>
                    <a:pt x="156" y="98"/>
                  </a:lnTo>
                  <a:lnTo>
                    <a:pt x="155" y="98"/>
                  </a:lnTo>
                  <a:lnTo>
                    <a:pt x="153" y="98"/>
                  </a:lnTo>
                  <a:lnTo>
                    <a:pt x="151" y="98"/>
                  </a:lnTo>
                  <a:lnTo>
                    <a:pt x="151" y="98"/>
                  </a:lnTo>
                  <a:lnTo>
                    <a:pt x="151" y="98"/>
                  </a:lnTo>
                  <a:lnTo>
                    <a:pt x="151" y="100"/>
                  </a:lnTo>
                  <a:lnTo>
                    <a:pt x="151" y="101"/>
                  </a:lnTo>
                  <a:lnTo>
                    <a:pt x="151" y="101"/>
                  </a:lnTo>
                  <a:lnTo>
                    <a:pt x="150" y="101"/>
                  </a:lnTo>
                  <a:lnTo>
                    <a:pt x="150" y="103"/>
                  </a:lnTo>
                  <a:lnTo>
                    <a:pt x="148" y="101"/>
                  </a:lnTo>
                  <a:lnTo>
                    <a:pt x="147" y="101"/>
                  </a:lnTo>
                  <a:lnTo>
                    <a:pt x="144" y="101"/>
                  </a:lnTo>
                  <a:lnTo>
                    <a:pt x="142" y="101"/>
                  </a:lnTo>
                  <a:lnTo>
                    <a:pt x="142" y="101"/>
                  </a:lnTo>
                  <a:lnTo>
                    <a:pt x="140" y="103"/>
                  </a:lnTo>
                  <a:lnTo>
                    <a:pt x="139" y="103"/>
                  </a:lnTo>
                  <a:lnTo>
                    <a:pt x="139" y="104"/>
                  </a:lnTo>
                  <a:lnTo>
                    <a:pt x="137" y="104"/>
                  </a:lnTo>
                  <a:lnTo>
                    <a:pt x="136" y="106"/>
                  </a:lnTo>
                  <a:lnTo>
                    <a:pt x="134" y="106"/>
                  </a:lnTo>
                  <a:lnTo>
                    <a:pt x="131" y="109"/>
                  </a:lnTo>
                  <a:lnTo>
                    <a:pt x="129" y="109"/>
                  </a:lnTo>
                  <a:lnTo>
                    <a:pt x="126" y="111"/>
                  </a:lnTo>
                  <a:lnTo>
                    <a:pt x="125" y="112"/>
                  </a:lnTo>
                  <a:lnTo>
                    <a:pt x="125" y="112"/>
                  </a:lnTo>
                  <a:lnTo>
                    <a:pt x="121" y="115"/>
                  </a:lnTo>
                  <a:lnTo>
                    <a:pt x="120" y="115"/>
                  </a:lnTo>
                  <a:lnTo>
                    <a:pt x="120" y="115"/>
                  </a:lnTo>
                  <a:lnTo>
                    <a:pt x="120" y="117"/>
                  </a:lnTo>
                  <a:lnTo>
                    <a:pt x="120" y="133"/>
                  </a:lnTo>
                  <a:lnTo>
                    <a:pt x="118" y="133"/>
                  </a:lnTo>
                  <a:lnTo>
                    <a:pt x="118" y="133"/>
                  </a:lnTo>
                  <a:lnTo>
                    <a:pt x="118" y="133"/>
                  </a:lnTo>
                  <a:lnTo>
                    <a:pt x="118" y="134"/>
                  </a:lnTo>
                  <a:lnTo>
                    <a:pt x="118" y="134"/>
                  </a:lnTo>
                  <a:lnTo>
                    <a:pt x="118" y="136"/>
                  </a:lnTo>
                  <a:lnTo>
                    <a:pt x="118" y="136"/>
                  </a:lnTo>
                  <a:lnTo>
                    <a:pt x="118" y="137"/>
                  </a:lnTo>
                  <a:lnTo>
                    <a:pt x="118" y="139"/>
                  </a:lnTo>
                  <a:lnTo>
                    <a:pt x="120" y="139"/>
                  </a:lnTo>
                  <a:lnTo>
                    <a:pt x="120" y="141"/>
                  </a:lnTo>
                  <a:lnTo>
                    <a:pt x="118" y="141"/>
                  </a:lnTo>
                  <a:lnTo>
                    <a:pt x="117" y="141"/>
                  </a:lnTo>
                  <a:lnTo>
                    <a:pt x="115" y="141"/>
                  </a:lnTo>
                  <a:lnTo>
                    <a:pt x="115" y="141"/>
                  </a:lnTo>
                  <a:lnTo>
                    <a:pt x="112" y="141"/>
                  </a:lnTo>
                  <a:lnTo>
                    <a:pt x="112" y="141"/>
                  </a:lnTo>
                  <a:lnTo>
                    <a:pt x="110" y="141"/>
                  </a:lnTo>
                  <a:lnTo>
                    <a:pt x="110" y="141"/>
                  </a:lnTo>
                  <a:lnTo>
                    <a:pt x="109" y="141"/>
                  </a:lnTo>
                  <a:lnTo>
                    <a:pt x="107" y="142"/>
                  </a:lnTo>
                  <a:lnTo>
                    <a:pt x="106" y="144"/>
                  </a:lnTo>
                  <a:lnTo>
                    <a:pt x="106" y="144"/>
                  </a:lnTo>
                  <a:lnTo>
                    <a:pt x="104" y="144"/>
                  </a:lnTo>
                  <a:lnTo>
                    <a:pt x="103" y="144"/>
                  </a:lnTo>
                  <a:lnTo>
                    <a:pt x="101" y="144"/>
                  </a:lnTo>
                  <a:lnTo>
                    <a:pt x="101" y="144"/>
                  </a:lnTo>
                  <a:lnTo>
                    <a:pt x="101" y="144"/>
                  </a:lnTo>
                  <a:lnTo>
                    <a:pt x="99" y="144"/>
                  </a:lnTo>
                  <a:lnTo>
                    <a:pt x="98" y="144"/>
                  </a:lnTo>
                  <a:lnTo>
                    <a:pt x="98" y="144"/>
                  </a:lnTo>
                  <a:lnTo>
                    <a:pt x="96" y="144"/>
                  </a:lnTo>
                  <a:lnTo>
                    <a:pt x="95" y="142"/>
                  </a:lnTo>
                  <a:lnTo>
                    <a:pt x="93" y="142"/>
                  </a:lnTo>
                  <a:lnTo>
                    <a:pt x="92" y="142"/>
                  </a:lnTo>
                  <a:lnTo>
                    <a:pt x="90" y="142"/>
                  </a:lnTo>
                  <a:lnTo>
                    <a:pt x="90" y="142"/>
                  </a:lnTo>
                  <a:lnTo>
                    <a:pt x="88" y="142"/>
                  </a:lnTo>
                  <a:lnTo>
                    <a:pt x="87" y="142"/>
                  </a:lnTo>
                  <a:lnTo>
                    <a:pt x="85" y="144"/>
                  </a:lnTo>
                  <a:lnTo>
                    <a:pt x="84" y="144"/>
                  </a:lnTo>
                  <a:lnTo>
                    <a:pt x="80" y="144"/>
                  </a:lnTo>
                  <a:lnTo>
                    <a:pt x="82" y="145"/>
                  </a:lnTo>
                  <a:lnTo>
                    <a:pt x="82" y="145"/>
                  </a:lnTo>
                  <a:lnTo>
                    <a:pt x="82" y="147"/>
                  </a:lnTo>
                  <a:lnTo>
                    <a:pt x="82" y="149"/>
                  </a:lnTo>
                  <a:lnTo>
                    <a:pt x="80" y="149"/>
                  </a:lnTo>
                  <a:lnTo>
                    <a:pt x="80" y="150"/>
                  </a:lnTo>
                  <a:lnTo>
                    <a:pt x="79" y="150"/>
                  </a:lnTo>
                  <a:lnTo>
                    <a:pt x="79" y="152"/>
                  </a:lnTo>
                  <a:lnTo>
                    <a:pt x="79" y="152"/>
                  </a:lnTo>
                  <a:lnTo>
                    <a:pt x="77" y="153"/>
                  </a:lnTo>
                  <a:lnTo>
                    <a:pt x="77" y="155"/>
                  </a:lnTo>
                  <a:lnTo>
                    <a:pt x="77" y="155"/>
                  </a:lnTo>
                  <a:lnTo>
                    <a:pt x="76" y="156"/>
                  </a:lnTo>
                  <a:lnTo>
                    <a:pt x="76" y="156"/>
                  </a:lnTo>
                  <a:lnTo>
                    <a:pt x="74" y="156"/>
                  </a:lnTo>
                  <a:lnTo>
                    <a:pt x="73" y="156"/>
                  </a:lnTo>
                  <a:lnTo>
                    <a:pt x="73" y="156"/>
                  </a:lnTo>
                  <a:lnTo>
                    <a:pt x="71" y="158"/>
                  </a:lnTo>
                  <a:lnTo>
                    <a:pt x="71" y="158"/>
                  </a:lnTo>
                  <a:lnTo>
                    <a:pt x="71" y="160"/>
                  </a:lnTo>
                  <a:lnTo>
                    <a:pt x="71" y="160"/>
                  </a:lnTo>
                  <a:lnTo>
                    <a:pt x="71" y="160"/>
                  </a:lnTo>
                  <a:lnTo>
                    <a:pt x="71" y="161"/>
                  </a:lnTo>
                  <a:lnTo>
                    <a:pt x="69" y="163"/>
                  </a:lnTo>
                  <a:lnTo>
                    <a:pt x="69" y="164"/>
                  </a:lnTo>
                  <a:lnTo>
                    <a:pt x="69" y="166"/>
                  </a:lnTo>
                  <a:lnTo>
                    <a:pt x="68" y="169"/>
                  </a:lnTo>
                  <a:lnTo>
                    <a:pt x="68" y="171"/>
                  </a:lnTo>
                  <a:lnTo>
                    <a:pt x="66" y="174"/>
                  </a:lnTo>
                  <a:lnTo>
                    <a:pt x="66" y="175"/>
                  </a:lnTo>
                  <a:lnTo>
                    <a:pt x="66" y="175"/>
                  </a:lnTo>
                  <a:lnTo>
                    <a:pt x="65" y="177"/>
                  </a:lnTo>
                  <a:lnTo>
                    <a:pt x="65" y="177"/>
                  </a:lnTo>
                  <a:lnTo>
                    <a:pt x="63" y="178"/>
                  </a:lnTo>
                  <a:lnTo>
                    <a:pt x="62" y="178"/>
                  </a:lnTo>
                  <a:lnTo>
                    <a:pt x="60" y="180"/>
                  </a:lnTo>
                  <a:lnTo>
                    <a:pt x="58" y="180"/>
                  </a:lnTo>
                  <a:lnTo>
                    <a:pt x="58" y="180"/>
                  </a:lnTo>
                  <a:lnTo>
                    <a:pt x="58" y="182"/>
                  </a:lnTo>
                  <a:lnTo>
                    <a:pt x="57" y="182"/>
                  </a:lnTo>
                  <a:lnTo>
                    <a:pt x="57" y="183"/>
                  </a:lnTo>
                  <a:lnTo>
                    <a:pt x="55" y="185"/>
                  </a:lnTo>
                  <a:lnTo>
                    <a:pt x="55" y="186"/>
                  </a:lnTo>
                  <a:lnTo>
                    <a:pt x="54" y="188"/>
                  </a:lnTo>
                  <a:lnTo>
                    <a:pt x="54" y="188"/>
                  </a:lnTo>
                  <a:lnTo>
                    <a:pt x="52" y="189"/>
                  </a:lnTo>
                  <a:lnTo>
                    <a:pt x="51" y="189"/>
                  </a:lnTo>
                  <a:lnTo>
                    <a:pt x="49" y="189"/>
                  </a:lnTo>
                  <a:lnTo>
                    <a:pt x="49" y="191"/>
                  </a:lnTo>
                  <a:lnTo>
                    <a:pt x="47" y="191"/>
                  </a:lnTo>
                  <a:lnTo>
                    <a:pt x="46" y="193"/>
                  </a:lnTo>
                  <a:lnTo>
                    <a:pt x="44" y="193"/>
                  </a:lnTo>
                  <a:lnTo>
                    <a:pt x="44" y="193"/>
                  </a:lnTo>
                  <a:lnTo>
                    <a:pt x="44" y="196"/>
                  </a:lnTo>
                  <a:lnTo>
                    <a:pt x="43" y="197"/>
                  </a:lnTo>
                  <a:lnTo>
                    <a:pt x="43" y="199"/>
                  </a:lnTo>
                  <a:lnTo>
                    <a:pt x="43" y="202"/>
                  </a:lnTo>
                  <a:lnTo>
                    <a:pt x="41" y="204"/>
                  </a:lnTo>
                  <a:lnTo>
                    <a:pt x="41" y="205"/>
                  </a:lnTo>
                  <a:lnTo>
                    <a:pt x="41" y="207"/>
                  </a:lnTo>
                  <a:lnTo>
                    <a:pt x="41" y="210"/>
                  </a:lnTo>
                  <a:lnTo>
                    <a:pt x="41" y="212"/>
                  </a:lnTo>
                  <a:lnTo>
                    <a:pt x="41" y="213"/>
                  </a:lnTo>
                  <a:lnTo>
                    <a:pt x="40" y="213"/>
                  </a:lnTo>
                  <a:lnTo>
                    <a:pt x="40" y="215"/>
                  </a:lnTo>
                  <a:lnTo>
                    <a:pt x="40" y="216"/>
                  </a:lnTo>
                  <a:lnTo>
                    <a:pt x="38" y="216"/>
                  </a:lnTo>
                  <a:lnTo>
                    <a:pt x="36" y="218"/>
                  </a:lnTo>
                  <a:lnTo>
                    <a:pt x="36" y="218"/>
                  </a:lnTo>
                  <a:lnTo>
                    <a:pt x="36" y="218"/>
                  </a:lnTo>
                  <a:lnTo>
                    <a:pt x="35" y="219"/>
                  </a:lnTo>
                  <a:lnTo>
                    <a:pt x="35" y="221"/>
                  </a:lnTo>
                  <a:lnTo>
                    <a:pt x="35" y="221"/>
                  </a:lnTo>
                  <a:lnTo>
                    <a:pt x="35" y="223"/>
                  </a:lnTo>
                  <a:lnTo>
                    <a:pt x="35" y="223"/>
                  </a:lnTo>
                  <a:lnTo>
                    <a:pt x="33" y="224"/>
                  </a:lnTo>
                  <a:lnTo>
                    <a:pt x="33" y="226"/>
                  </a:lnTo>
                  <a:lnTo>
                    <a:pt x="32" y="227"/>
                  </a:lnTo>
                  <a:lnTo>
                    <a:pt x="30" y="227"/>
                  </a:lnTo>
                  <a:lnTo>
                    <a:pt x="27" y="227"/>
                  </a:lnTo>
                  <a:lnTo>
                    <a:pt x="25" y="227"/>
                  </a:lnTo>
                  <a:lnTo>
                    <a:pt x="22" y="227"/>
                  </a:lnTo>
                  <a:lnTo>
                    <a:pt x="21" y="226"/>
                  </a:lnTo>
                  <a:lnTo>
                    <a:pt x="17" y="226"/>
                  </a:lnTo>
                  <a:lnTo>
                    <a:pt x="16" y="226"/>
                  </a:lnTo>
                  <a:lnTo>
                    <a:pt x="14" y="226"/>
                  </a:lnTo>
                  <a:lnTo>
                    <a:pt x="11" y="226"/>
                  </a:lnTo>
                  <a:lnTo>
                    <a:pt x="6" y="226"/>
                  </a:lnTo>
                  <a:lnTo>
                    <a:pt x="3" y="226"/>
                  </a:lnTo>
                  <a:lnTo>
                    <a:pt x="0" y="227"/>
                  </a:lnTo>
                  <a:lnTo>
                    <a:pt x="0" y="227"/>
                  </a:lnTo>
                  <a:lnTo>
                    <a:pt x="2" y="219"/>
                  </a:lnTo>
                  <a:lnTo>
                    <a:pt x="3" y="216"/>
                  </a:lnTo>
                  <a:lnTo>
                    <a:pt x="5" y="215"/>
                  </a:lnTo>
                  <a:lnTo>
                    <a:pt x="6" y="213"/>
                  </a:lnTo>
                  <a:lnTo>
                    <a:pt x="10" y="210"/>
                  </a:lnTo>
                  <a:lnTo>
                    <a:pt x="10" y="205"/>
                  </a:lnTo>
                  <a:lnTo>
                    <a:pt x="11" y="204"/>
                  </a:lnTo>
                  <a:lnTo>
                    <a:pt x="13" y="204"/>
                  </a:lnTo>
                  <a:lnTo>
                    <a:pt x="11" y="202"/>
                  </a:lnTo>
                  <a:lnTo>
                    <a:pt x="13" y="201"/>
                  </a:lnTo>
                  <a:lnTo>
                    <a:pt x="14" y="197"/>
                  </a:lnTo>
                  <a:lnTo>
                    <a:pt x="16" y="194"/>
                  </a:lnTo>
                  <a:lnTo>
                    <a:pt x="17" y="193"/>
                  </a:lnTo>
                  <a:lnTo>
                    <a:pt x="17" y="191"/>
                  </a:lnTo>
                  <a:lnTo>
                    <a:pt x="17" y="191"/>
                  </a:lnTo>
                  <a:lnTo>
                    <a:pt x="16" y="191"/>
                  </a:lnTo>
                  <a:lnTo>
                    <a:pt x="16" y="193"/>
                  </a:lnTo>
                  <a:lnTo>
                    <a:pt x="14" y="193"/>
                  </a:lnTo>
                  <a:lnTo>
                    <a:pt x="16" y="193"/>
                  </a:lnTo>
                  <a:lnTo>
                    <a:pt x="16" y="191"/>
                  </a:lnTo>
                  <a:lnTo>
                    <a:pt x="17" y="189"/>
                  </a:lnTo>
                  <a:lnTo>
                    <a:pt x="21" y="186"/>
                  </a:lnTo>
                  <a:lnTo>
                    <a:pt x="27" y="182"/>
                  </a:lnTo>
                  <a:lnTo>
                    <a:pt x="28" y="180"/>
                  </a:lnTo>
                  <a:lnTo>
                    <a:pt x="30" y="177"/>
                  </a:lnTo>
                  <a:lnTo>
                    <a:pt x="32" y="175"/>
                  </a:lnTo>
                  <a:lnTo>
                    <a:pt x="32" y="169"/>
                  </a:lnTo>
                  <a:lnTo>
                    <a:pt x="32" y="167"/>
                  </a:lnTo>
                  <a:lnTo>
                    <a:pt x="33" y="164"/>
                  </a:lnTo>
                  <a:lnTo>
                    <a:pt x="35" y="161"/>
                  </a:lnTo>
                  <a:lnTo>
                    <a:pt x="36" y="158"/>
                  </a:lnTo>
                  <a:lnTo>
                    <a:pt x="36" y="155"/>
                  </a:lnTo>
                  <a:lnTo>
                    <a:pt x="38" y="153"/>
                  </a:lnTo>
                  <a:lnTo>
                    <a:pt x="40" y="153"/>
                  </a:lnTo>
                  <a:lnTo>
                    <a:pt x="41" y="152"/>
                  </a:lnTo>
                  <a:lnTo>
                    <a:pt x="44" y="150"/>
                  </a:lnTo>
                  <a:lnTo>
                    <a:pt x="47" y="147"/>
                  </a:lnTo>
                  <a:lnTo>
                    <a:pt x="49" y="147"/>
                  </a:lnTo>
                  <a:lnTo>
                    <a:pt x="51" y="144"/>
                  </a:lnTo>
                  <a:lnTo>
                    <a:pt x="52" y="141"/>
                  </a:lnTo>
                  <a:lnTo>
                    <a:pt x="54" y="136"/>
                  </a:lnTo>
                  <a:lnTo>
                    <a:pt x="55" y="133"/>
                  </a:lnTo>
                  <a:lnTo>
                    <a:pt x="55" y="133"/>
                  </a:lnTo>
                  <a:lnTo>
                    <a:pt x="57" y="130"/>
                  </a:lnTo>
                  <a:lnTo>
                    <a:pt x="58" y="128"/>
                  </a:lnTo>
                  <a:lnTo>
                    <a:pt x="62" y="126"/>
                  </a:lnTo>
                  <a:lnTo>
                    <a:pt x="65" y="126"/>
                  </a:lnTo>
                  <a:lnTo>
                    <a:pt x="73" y="125"/>
                  </a:lnTo>
                  <a:lnTo>
                    <a:pt x="79" y="122"/>
                  </a:lnTo>
                  <a:lnTo>
                    <a:pt x="80" y="120"/>
                  </a:lnTo>
                  <a:lnTo>
                    <a:pt x="82" y="119"/>
                  </a:lnTo>
                  <a:lnTo>
                    <a:pt x="85" y="115"/>
                  </a:lnTo>
                  <a:lnTo>
                    <a:pt x="92" y="112"/>
                  </a:lnTo>
                  <a:lnTo>
                    <a:pt x="95" y="111"/>
                  </a:lnTo>
                  <a:lnTo>
                    <a:pt x="98" y="104"/>
                  </a:lnTo>
                  <a:lnTo>
                    <a:pt x="101" y="101"/>
                  </a:lnTo>
                  <a:lnTo>
                    <a:pt x="103" y="98"/>
                  </a:lnTo>
                  <a:lnTo>
                    <a:pt x="104" y="97"/>
                  </a:lnTo>
                  <a:lnTo>
                    <a:pt x="106" y="93"/>
                  </a:lnTo>
                  <a:lnTo>
                    <a:pt x="107" y="90"/>
                  </a:lnTo>
                  <a:lnTo>
                    <a:pt x="106" y="89"/>
                  </a:lnTo>
                  <a:lnTo>
                    <a:pt x="104" y="86"/>
                  </a:lnTo>
                  <a:lnTo>
                    <a:pt x="103" y="86"/>
                  </a:lnTo>
                  <a:lnTo>
                    <a:pt x="103" y="84"/>
                  </a:lnTo>
                  <a:lnTo>
                    <a:pt x="104" y="82"/>
                  </a:lnTo>
                  <a:lnTo>
                    <a:pt x="104" y="79"/>
                  </a:lnTo>
                  <a:lnTo>
                    <a:pt x="104" y="73"/>
                  </a:lnTo>
                  <a:lnTo>
                    <a:pt x="106" y="68"/>
                  </a:lnTo>
                  <a:lnTo>
                    <a:pt x="110" y="62"/>
                  </a:lnTo>
                  <a:lnTo>
                    <a:pt x="112" y="60"/>
                  </a:lnTo>
                  <a:lnTo>
                    <a:pt x="112" y="56"/>
                  </a:lnTo>
                  <a:lnTo>
                    <a:pt x="112" y="54"/>
                  </a:lnTo>
                  <a:lnTo>
                    <a:pt x="118" y="49"/>
                  </a:lnTo>
                  <a:lnTo>
                    <a:pt x="121" y="45"/>
                  </a:lnTo>
                  <a:lnTo>
                    <a:pt x="123" y="43"/>
                  </a:lnTo>
                  <a:lnTo>
                    <a:pt x="126" y="41"/>
                  </a:lnTo>
                  <a:lnTo>
                    <a:pt x="136" y="37"/>
                  </a:lnTo>
                  <a:lnTo>
                    <a:pt x="142" y="35"/>
                  </a:lnTo>
                  <a:lnTo>
                    <a:pt x="147" y="32"/>
                  </a:lnTo>
                  <a:lnTo>
                    <a:pt x="148" y="29"/>
                  </a:lnTo>
                  <a:lnTo>
                    <a:pt x="155" y="19"/>
                  </a:lnTo>
                  <a:lnTo>
                    <a:pt x="159" y="4"/>
                  </a:lnTo>
                  <a:lnTo>
                    <a:pt x="159" y="2"/>
                  </a:lnTo>
                  <a:lnTo>
                    <a:pt x="162" y="2"/>
                  </a:lnTo>
                  <a:lnTo>
                    <a:pt x="164" y="2"/>
                  </a:lnTo>
                  <a:lnTo>
                    <a:pt x="166" y="2"/>
                  </a:lnTo>
                  <a:lnTo>
                    <a:pt x="16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49" name="Freeform 218"/>
            <p:cNvSpPr>
              <a:spLocks/>
            </p:cNvSpPr>
            <p:nvPr/>
          </p:nvSpPr>
          <p:spPr bwMode="auto">
            <a:xfrm>
              <a:off x="6026190" y="3453008"/>
              <a:ext cx="446372" cy="411286"/>
            </a:xfrm>
            <a:custGeom>
              <a:avLst/>
              <a:gdLst>
                <a:gd name="T0" fmla="*/ 43 w 229"/>
                <a:gd name="T1" fmla="*/ 4 h 211"/>
                <a:gd name="T2" fmla="*/ 58 w 229"/>
                <a:gd name="T3" fmla="*/ 4 h 211"/>
                <a:gd name="T4" fmla="*/ 71 w 229"/>
                <a:gd name="T5" fmla="*/ 7 h 211"/>
                <a:gd name="T6" fmla="*/ 85 w 229"/>
                <a:gd name="T7" fmla="*/ 12 h 211"/>
                <a:gd name="T8" fmla="*/ 88 w 229"/>
                <a:gd name="T9" fmla="*/ 22 h 211"/>
                <a:gd name="T10" fmla="*/ 95 w 229"/>
                <a:gd name="T11" fmla="*/ 29 h 211"/>
                <a:gd name="T12" fmla="*/ 117 w 229"/>
                <a:gd name="T13" fmla="*/ 33 h 211"/>
                <a:gd name="T14" fmla="*/ 136 w 229"/>
                <a:gd name="T15" fmla="*/ 44 h 211"/>
                <a:gd name="T16" fmla="*/ 148 w 229"/>
                <a:gd name="T17" fmla="*/ 44 h 211"/>
                <a:gd name="T18" fmla="*/ 158 w 229"/>
                <a:gd name="T19" fmla="*/ 33 h 211"/>
                <a:gd name="T20" fmla="*/ 155 w 229"/>
                <a:gd name="T21" fmla="*/ 26 h 211"/>
                <a:gd name="T22" fmla="*/ 156 w 229"/>
                <a:gd name="T23" fmla="*/ 15 h 211"/>
                <a:gd name="T24" fmla="*/ 174 w 229"/>
                <a:gd name="T25" fmla="*/ 6 h 211"/>
                <a:gd name="T26" fmla="*/ 181 w 229"/>
                <a:gd name="T27" fmla="*/ 4 h 211"/>
                <a:gd name="T28" fmla="*/ 194 w 229"/>
                <a:gd name="T29" fmla="*/ 7 h 211"/>
                <a:gd name="T30" fmla="*/ 200 w 229"/>
                <a:gd name="T31" fmla="*/ 12 h 211"/>
                <a:gd name="T32" fmla="*/ 211 w 229"/>
                <a:gd name="T33" fmla="*/ 17 h 211"/>
                <a:gd name="T34" fmla="*/ 222 w 229"/>
                <a:gd name="T35" fmla="*/ 18 h 211"/>
                <a:gd name="T36" fmla="*/ 229 w 229"/>
                <a:gd name="T37" fmla="*/ 23 h 211"/>
                <a:gd name="T38" fmla="*/ 227 w 229"/>
                <a:gd name="T39" fmla="*/ 26 h 211"/>
                <a:gd name="T40" fmla="*/ 226 w 229"/>
                <a:gd name="T41" fmla="*/ 34 h 211"/>
                <a:gd name="T42" fmla="*/ 226 w 229"/>
                <a:gd name="T43" fmla="*/ 42 h 211"/>
                <a:gd name="T44" fmla="*/ 222 w 229"/>
                <a:gd name="T45" fmla="*/ 48 h 211"/>
                <a:gd name="T46" fmla="*/ 226 w 229"/>
                <a:gd name="T47" fmla="*/ 61 h 211"/>
                <a:gd name="T48" fmla="*/ 227 w 229"/>
                <a:gd name="T49" fmla="*/ 189 h 211"/>
                <a:gd name="T50" fmla="*/ 227 w 229"/>
                <a:gd name="T51" fmla="*/ 203 h 211"/>
                <a:gd name="T52" fmla="*/ 213 w 229"/>
                <a:gd name="T53" fmla="*/ 203 h 211"/>
                <a:gd name="T54" fmla="*/ 191 w 229"/>
                <a:gd name="T55" fmla="*/ 200 h 211"/>
                <a:gd name="T56" fmla="*/ 164 w 229"/>
                <a:gd name="T57" fmla="*/ 185 h 211"/>
                <a:gd name="T58" fmla="*/ 136 w 229"/>
                <a:gd name="T59" fmla="*/ 171 h 211"/>
                <a:gd name="T60" fmla="*/ 109 w 229"/>
                <a:gd name="T61" fmla="*/ 157 h 211"/>
                <a:gd name="T62" fmla="*/ 87 w 229"/>
                <a:gd name="T63" fmla="*/ 156 h 211"/>
                <a:gd name="T64" fmla="*/ 71 w 229"/>
                <a:gd name="T65" fmla="*/ 163 h 211"/>
                <a:gd name="T66" fmla="*/ 60 w 229"/>
                <a:gd name="T67" fmla="*/ 156 h 211"/>
                <a:gd name="T68" fmla="*/ 38 w 229"/>
                <a:gd name="T69" fmla="*/ 148 h 211"/>
                <a:gd name="T70" fmla="*/ 32 w 229"/>
                <a:gd name="T71" fmla="*/ 138 h 211"/>
                <a:gd name="T72" fmla="*/ 16 w 229"/>
                <a:gd name="T73" fmla="*/ 135 h 211"/>
                <a:gd name="T74" fmla="*/ 13 w 229"/>
                <a:gd name="T75" fmla="*/ 132 h 211"/>
                <a:gd name="T76" fmla="*/ 6 w 229"/>
                <a:gd name="T77" fmla="*/ 118 h 211"/>
                <a:gd name="T78" fmla="*/ 2 w 229"/>
                <a:gd name="T79" fmla="*/ 108 h 211"/>
                <a:gd name="T80" fmla="*/ 8 w 229"/>
                <a:gd name="T81" fmla="*/ 104 h 211"/>
                <a:gd name="T82" fmla="*/ 6 w 229"/>
                <a:gd name="T83" fmla="*/ 94 h 211"/>
                <a:gd name="T84" fmla="*/ 8 w 229"/>
                <a:gd name="T85" fmla="*/ 81 h 211"/>
                <a:gd name="T86" fmla="*/ 8 w 229"/>
                <a:gd name="T87" fmla="*/ 63 h 211"/>
                <a:gd name="T88" fmla="*/ 3 w 229"/>
                <a:gd name="T89" fmla="*/ 53 h 211"/>
                <a:gd name="T90" fmla="*/ 3 w 229"/>
                <a:gd name="T91" fmla="*/ 47 h 211"/>
                <a:gd name="T92" fmla="*/ 10 w 229"/>
                <a:gd name="T93" fmla="*/ 44 h 211"/>
                <a:gd name="T94" fmla="*/ 14 w 229"/>
                <a:gd name="T95" fmla="*/ 37 h 211"/>
                <a:gd name="T96" fmla="*/ 13 w 229"/>
                <a:gd name="T97" fmla="*/ 28 h 211"/>
                <a:gd name="T98" fmla="*/ 14 w 229"/>
                <a:gd name="T99" fmla="*/ 23 h 211"/>
                <a:gd name="T100" fmla="*/ 19 w 229"/>
                <a:gd name="T101" fmla="*/ 20 h 211"/>
                <a:gd name="T102" fmla="*/ 25 w 229"/>
                <a:gd name="T103" fmla="*/ 15 h 211"/>
                <a:gd name="T104" fmla="*/ 33 w 229"/>
                <a:gd name="T105" fmla="*/ 11 h 211"/>
                <a:gd name="T106" fmla="*/ 32 w 229"/>
                <a:gd name="T107" fmla="*/ 4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9" h="211">
                  <a:moveTo>
                    <a:pt x="32" y="0"/>
                  </a:moveTo>
                  <a:lnTo>
                    <a:pt x="33" y="1"/>
                  </a:lnTo>
                  <a:lnTo>
                    <a:pt x="36" y="1"/>
                  </a:lnTo>
                  <a:lnTo>
                    <a:pt x="43" y="4"/>
                  </a:lnTo>
                  <a:lnTo>
                    <a:pt x="46" y="6"/>
                  </a:lnTo>
                  <a:lnTo>
                    <a:pt x="51" y="6"/>
                  </a:lnTo>
                  <a:lnTo>
                    <a:pt x="55" y="4"/>
                  </a:lnTo>
                  <a:lnTo>
                    <a:pt x="58" y="4"/>
                  </a:lnTo>
                  <a:lnTo>
                    <a:pt x="62" y="6"/>
                  </a:lnTo>
                  <a:lnTo>
                    <a:pt x="63" y="6"/>
                  </a:lnTo>
                  <a:lnTo>
                    <a:pt x="66" y="6"/>
                  </a:lnTo>
                  <a:lnTo>
                    <a:pt x="71" y="7"/>
                  </a:lnTo>
                  <a:lnTo>
                    <a:pt x="71" y="7"/>
                  </a:lnTo>
                  <a:lnTo>
                    <a:pt x="74" y="11"/>
                  </a:lnTo>
                  <a:lnTo>
                    <a:pt x="76" y="11"/>
                  </a:lnTo>
                  <a:lnTo>
                    <a:pt x="85" y="12"/>
                  </a:lnTo>
                  <a:lnTo>
                    <a:pt x="87" y="14"/>
                  </a:lnTo>
                  <a:lnTo>
                    <a:pt x="88" y="17"/>
                  </a:lnTo>
                  <a:lnTo>
                    <a:pt x="88" y="18"/>
                  </a:lnTo>
                  <a:lnTo>
                    <a:pt x="88" y="22"/>
                  </a:lnTo>
                  <a:lnTo>
                    <a:pt x="90" y="25"/>
                  </a:lnTo>
                  <a:lnTo>
                    <a:pt x="92" y="26"/>
                  </a:lnTo>
                  <a:lnTo>
                    <a:pt x="93" y="28"/>
                  </a:lnTo>
                  <a:lnTo>
                    <a:pt x="95" y="29"/>
                  </a:lnTo>
                  <a:lnTo>
                    <a:pt x="99" y="31"/>
                  </a:lnTo>
                  <a:lnTo>
                    <a:pt x="104" y="31"/>
                  </a:lnTo>
                  <a:lnTo>
                    <a:pt x="109" y="31"/>
                  </a:lnTo>
                  <a:lnTo>
                    <a:pt x="117" y="33"/>
                  </a:lnTo>
                  <a:lnTo>
                    <a:pt x="123" y="36"/>
                  </a:lnTo>
                  <a:lnTo>
                    <a:pt x="125" y="37"/>
                  </a:lnTo>
                  <a:lnTo>
                    <a:pt x="129" y="39"/>
                  </a:lnTo>
                  <a:lnTo>
                    <a:pt x="136" y="44"/>
                  </a:lnTo>
                  <a:lnTo>
                    <a:pt x="139" y="45"/>
                  </a:lnTo>
                  <a:lnTo>
                    <a:pt x="142" y="47"/>
                  </a:lnTo>
                  <a:lnTo>
                    <a:pt x="145" y="45"/>
                  </a:lnTo>
                  <a:lnTo>
                    <a:pt x="148" y="44"/>
                  </a:lnTo>
                  <a:lnTo>
                    <a:pt x="151" y="42"/>
                  </a:lnTo>
                  <a:lnTo>
                    <a:pt x="155" y="37"/>
                  </a:lnTo>
                  <a:lnTo>
                    <a:pt x="156" y="36"/>
                  </a:lnTo>
                  <a:lnTo>
                    <a:pt x="158" y="33"/>
                  </a:lnTo>
                  <a:lnTo>
                    <a:pt x="156" y="31"/>
                  </a:lnTo>
                  <a:lnTo>
                    <a:pt x="156" y="29"/>
                  </a:lnTo>
                  <a:lnTo>
                    <a:pt x="155" y="28"/>
                  </a:lnTo>
                  <a:lnTo>
                    <a:pt x="155" y="26"/>
                  </a:lnTo>
                  <a:lnTo>
                    <a:pt x="153" y="22"/>
                  </a:lnTo>
                  <a:lnTo>
                    <a:pt x="155" y="18"/>
                  </a:lnTo>
                  <a:lnTo>
                    <a:pt x="155" y="17"/>
                  </a:lnTo>
                  <a:lnTo>
                    <a:pt x="156" y="15"/>
                  </a:lnTo>
                  <a:lnTo>
                    <a:pt x="161" y="12"/>
                  </a:lnTo>
                  <a:lnTo>
                    <a:pt x="164" y="9"/>
                  </a:lnTo>
                  <a:lnTo>
                    <a:pt x="170" y="6"/>
                  </a:lnTo>
                  <a:lnTo>
                    <a:pt x="174" y="6"/>
                  </a:lnTo>
                  <a:lnTo>
                    <a:pt x="175" y="6"/>
                  </a:lnTo>
                  <a:lnTo>
                    <a:pt x="178" y="4"/>
                  </a:lnTo>
                  <a:lnTo>
                    <a:pt x="180" y="4"/>
                  </a:lnTo>
                  <a:lnTo>
                    <a:pt x="181" y="4"/>
                  </a:lnTo>
                  <a:lnTo>
                    <a:pt x="186" y="4"/>
                  </a:lnTo>
                  <a:lnTo>
                    <a:pt x="189" y="4"/>
                  </a:lnTo>
                  <a:lnTo>
                    <a:pt x="191" y="6"/>
                  </a:lnTo>
                  <a:lnTo>
                    <a:pt x="194" y="7"/>
                  </a:lnTo>
                  <a:lnTo>
                    <a:pt x="197" y="7"/>
                  </a:lnTo>
                  <a:lnTo>
                    <a:pt x="199" y="9"/>
                  </a:lnTo>
                  <a:lnTo>
                    <a:pt x="200" y="12"/>
                  </a:lnTo>
                  <a:lnTo>
                    <a:pt x="200" y="12"/>
                  </a:lnTo>
                  <a:lnTo>
                    <a:pt x="200" y="14"/>
                  </a:lnTo>
                  <a:lnTo>
                    <a:pt x="202" y="15"/>
                  </a:lnTo>
                  <a:lnTo>
                    <a:pt x="210" y="17"/>
                  </a:lnTo>
                  <a:lnTo>
                    <a:pt x="211" y="17"/>
                  </a:lnTo>
                  <a:lnTo>
                    <a:pt x="213" y="18"/>
                  </a:lnTo>
                  <a:lnTo>
                    <a:pt x="215" y="18"/>
                  </a:lnTo>
                  <a:lnTo>
                    <a:pt x="219" y="18"/>
                  </a:lnTo>
                  <a:lnTo>
                    <a:pt x="222" y="18"/>
                  </a:lnTo>
                  <a:lnTo>
                    <a:pt x="226" y="18"/>
                  </a:lnTo>
                  <a:lnTo>
                    <a:pt x="227" y="20"/>
                  </a:lnTo>
                  <a:lnTo>
                    <a:pt x="227" y="20"/>
                  </a:lnTo>
                  <a:lnTo>
                    <a:pt x="229" y="23"/>
                  </a:lnTo>
                  <a:lnTo>
                    <a:pt x="229" y="25"/>
                  </a:lnTo>
                  <a:lnTo>
                    <a:pt x="229" y="25"/>
                  </a:lnTo>
                  <a:lnTo>
                    <a:pt x="229" y="26"/>
                  </a:lnTo>
                  <a:lnTo>
                    <a:pt x="227" y="26"/>
                  </a:lnTo>
                  <a:lnTo>
                    <a:pt x="226" y="28"/>
                  </a:lnTo>
                  <a:lnTo>
                    <a:pt x="226" y="29"/>
                  </a:lnTo>
                  <a:lnTo>
                    <a:pt x="226" y="31"/>
                  </a:lnTo>
                  <a:lnTo>
                    <a:pt x="226" y="34"/>
                  </a:lnTo>
                  <a:lnTo>
                    <a:pt x="226" y="36"/>
                  </a:lnTo>
                  <a:lnTo>
                    <a:pt x="227" y="39"/>
                  </a:lnTo>
                  <a:lnTo>
                    <a:pt x="227" y="39"/>
                  </a:lnTo>
                  <a:lnTo>
                    <a:pt x="226" y="42"/>
                  </a:lnTo>
                  <a:lnTo>
                    <a:pt x="226" y="44"/>
                  </a:lnTo>
                  <a:lnTo>
                    <a:pt x="222" y="47"/>
                  </a:lnTo>
                  <a:lnTo>
                    <a:pt x="222" y="47"/>
                  </a:lnTo>
                  <a:lnTo>
                    <a:pt x="222" y="48"/>
                  </a:lnTo>
                  <a:lnTo>
                    <a:pt x="224" y="52"/>
                  </a:lnTo>
                  <a:lnTo>
                    <a:pt x="224" y="53"/>
                  </a:lnTo>
                  <a:lnTo>
                    <a:pt x="226" y="58"/>
                  </a:lnTo>
                  <a:lnTo>
                    <a:pt x="226" y="61"/>
                  </a:lnTo>
                  <a:lnTo>
                    <a:pt x="227" y="63"/>
                  </a:lnTo>
                  <a:lnTo>
                    <a:pt x="227" y="63"/>
                  </a:lnTo>
                  <a:lnTo>
                    <a:pt x="227" y="181"/>
                  </a:lnTo>
                  <a:lnTo>
                    <a:pt x="227" y="189"/>
                  </a:lnTo>
                  <a:lnTo>
                    <a:pt x="227" y="203"/>
                  </a:lnTo>
                  <a:lnTo>
                    <a:pt x="227" y="203"/>
                  </a:lnTo>
                  <a:lnTo>
                    <a:pt x="227" y="203"/>
                  </a:lnTo>
                  <a:lnTo>
                    <a:pt x="227" y="203"/>
                  </a:lnTo>
                  <a:lnTo>
                    <a:pt x="227" y="203"/>
                  </a:lnTo>
                  <a:lnTo>
                    <a:pt x="222" y="203"/>
                  </a:lnTo>
                  <a:lnTo>
                    <a:pt x="219" y="203"/>
                  </a:lnTo>
                  <a:lnTo>
                    <a:pt x="213" y="203"/>
                  </a:lnTo>
                  <a:lnTo>
                    <a:pt x="213" y="211"/>
                  </a:lnTo>
                  <a:lnTo>
                    <a:pt x="205" y="208"/>
                  </a:lnTo>
                  <a:lnTo>
                    <a:pt x="199" y="204"/>
                  </a:lnTo>
                  <a:lnTo>
                    <a:pt x="191" y="200"/>
                  </a:lnTo>
                  <a:lnTo>
                    <a:pt x="185" y="196"/>
                  </a:lnTo>
                  <a:lnTo>
                    <a:pt x="178" y="193"/>
                  </a:lnTo>
                  <a:lnTo>
                    <a:pt x="170" y="190"/>
                  </a:lnTo>
                  <a:lnTo>
                    <a:pt x="164" y="185"/>
                  </a:lnTo>
                  <a:lnTo>
                    <a:pt x="158" y="182"/>
                  </a:lnTo>
                  <a:lnTo>
                    <a:pt x="150" y="179"/>
                  </a:lnTo>
                  <a:lnTo>
                    <a:pt x="144" y="176"/>
                  </a:lnTo>
                  <a:lnTo>
                    <a:pt x="136" y="171"/>
                  </a:lnTo>
                  <a:lnTo>
                    <a:pt x="129" y="168"/>
                  </a:lnTo>
                  <a:lnTo>
                    <a:pt x="123" y="165"/>
                  </a:lnTo>
                  <a:lnTo>
                    <a:pt x="115" y="162"/>
                  </a:lnTo>
                  <a:lnTo>
                    <a:pt x="109" y="157"/>
                  </a:lnTo>
                  <a:lnTo>
                    <a:pt x="101" y="154"/>
                  </a:lnTo>
                  <a:lnTo>
                    <a:pt x="96" y="152"/>
                  </a:lnTo>
                  <a:lnTo>
                    <a:pt x="92" y="154"/>
                  </a:lnTo>
                  <a:lnTo>
                    <a:pt x="87" y="156"/>
                  </a:lnTo>
                  <a:lnTo>
                    <a:pt x="82" y="159"/>
                  </a:lnTo>
                  <a:lnTo>
                    <a:pt x="76" y="162"/>
                  </a:lnTo>
                  <a:lnTo>
                    <a:pt x="71" y="163"/>
                  </a:lnTo>
                  <a:lnTo>
                    <a:pt x="71" y="163"/>
                  </a:lnTo>
                  <a:lnTo>
                    <a:pt x="71" y="163"/>
                  </a:lnTo>
                  <a:lnTo>
                    <a:pt x="66" y="160"/>
                  </a:lnTo>
                  <a:lnTo>
                    <a:pt x="62" y="157"/>
                  </a:lnTo>
                  <a:lnTo>
                    <a:pt x="60" y="156"/>
                  </a:lnTo>
                  <a:lnTo>
                    <a:pt x="54" y="154"/>
                  </a:lnTo>
                  <a:lnTo>
                    <a:pt x="46" y="152"/>
                  </a:lnTo>
                  <a:lnTo>
                    <a:pt x="40" y="151"/>
                  </a:lnTo>
                  <a:lnTo>
                    <a:pt x="38" y="148"/>
                  </a:lnTo>
                  <a:lnTo>
                    <a:pt x="36" y="144"/>
                  </a:lnTo>
                  <a:lnTo>
                    <a:pt x="33" y="141"/>
                  </a:lnTo>
                  <a:lnTo>
                    <a:pt x="33" y="138"/>
                  </a:lnTo>
                  <a:lnTo>
                    <a:pt x="32" y="138"/>
                  </a:lnTo>
                  <a:lnTo>
                    <a:pt x="27" y="137"/>
                  </a:lnTo>
                  <a:lnTo>
                    <a:pt x="21" y="135"/>
                  </a:lnTo>
                  <a:lnTo>
                    <a:pt x="16" y="137"/>
                  </a:lnTo>
                  <a:lnTo>
                    <a:pt x="16" y="135"/>
                  </a:lnTo>
                  <a:lnTo>
                    <a:pt x="14" y="135"/>
                  </a:lnTo>
                  <a:lnTo>
                    <a:pt x="14" y="133"/>
                  </a:lnTo>
                  <a:lnTo>
                    <a:pt x="13" y="133"/>
                  </a:lnTo>
                  <a:lnTo>
                    <a:pt x="13" y="132"/>
                  </a:lnTo>
                  <a:lnTo>
                    <a:pt x="11" y="127"/>
                  </a:lnTo>
                  <a:lnTo>
                    <a:pt x="11" y="124"/>
                  </a:lnTo>
                  <a:lnTo>
                    <a:pt x="10" y="122"/>
                  </a:lnTo>
                  <a:lnTo>
                    <a:pt x="6" y="118"/>
                  </a:lnTo>
                  <a:lnTo>
                    <a:pt x="5" y="115"/>
                  </a:lnTo>
                  <a:lnTo>
                    <a:pt x="2" y="111"/>
                  </a:lnTo>
                  <a:lnTo>
                    <a:pt x="2" y="110"/>
                  </a:lnTo>
                  <a:lnTo>
                    <a:pt x="2" y="108"/>
                  </a:lnTo>
                  <a:lnTo>
                    <a:pt x="3" y="108"/>
                  </a:lnTo>
                  <a:lnTo>
                    <a:pt x="6" y="105"/>
                  </a:lnTo>
                  <a:lnTo>
                    <a:pt x="8" y="104"/>
                  </a:lnTo>
                  <a:lnTo>
                    <a:pt x="8" y="104"/>
                  </a:lnTo>
                  <a:lnTo>
                    <a:pt x="10" y="99"/>
                  </a:lnTo>
                  <a:lnTo>
                    <a:pt x="8" y="99"/>
                  </a:lnTo>
                  <a:lnTo>
                    <a:pt x="8" y="97"/>
                  </a:lnTo>
                  <a:lnTo>
                    <a:pt x="6" y="94"/>
                  </a:lnTo>
                  <a:lnTo>
                    <a:pt x="6" y="92"/>
                  </a:lnTo>
                  <a:lnTo>
                    <a:pt x="8" y="89"/>
                  </a:lnTo>
                  <a:lnTo>
                    <a:pt x="10" y="85"/>
                  </a:lnTo>
                  <a:lnTo>
                    <a:pt x="8" y="81"/>
                  </a:lnTo>
                  <a:lnTo>
                    <a:pt x="8" y="74"/>
                  </a:lnTo>
                  <a:lnTo>
                    <a:pt x="8" y="67"/>
                  </a:lnTo>
                  <a:lnTo>
                    <a:pt x="8" y="64"/>
                  </a:lnTo>
                  <a:lnTo>
                    <a:pt x="8" y="63"/>
                  </a:lnTo>
                  <a:lnTo>
                    <a:pt x="6" y="61"/>
                  </a:lnTo>
                  <a:lnTo>
                    <a:pt x="5" y="58"/>
                  </a:lnTo>
                  <a:lnTo>
                    <a:pt x="5" y="56"/>
                  </a:lnTo>
                  <a:lnTo>
                    <a:pt x="3" y="53"/>
                  </a:lnTo>
                  <a:lnTo>
                    <a:pt x="2" y="50"/>
                  </a:lnTo>
                  <a:lnTo>
                    <a:pt x="0" y="48"/>
                  </a:lnTo>
                  <a:lnTo>
                    <a:pt x="2" y="47"/>
                  </a:lnTo>
                  <a:lnTo>
                    <a:pt x="3" y="47"/>
                  </a:lnTo>
                  <a:lnTo>
                    <a:pt x="5" y="45"/>
                  </a:lnTo>
                  <a:lnTo>
                    <a:pt x="8" y="45"/>
                  </a:lnTo>
                  <a:lnTo>
                    <a:pt x="10" y="44"/>
                  </a:lnTo>
                  <a:lnTo>
                    <a:pt x="10" y="44"/>
                  </a:lnTo>
                  <a:lnTo>
                    <a:pt x="11" y="41"/>
                  </a:lnTo>
                  <a:lnTo>
                    <a:pt x="13" y="41"/>
                  </a:lnTo>
                  <a:lnTo>
                    <a:pt x="13" y="37"/>
                  </a:lnTo>
                  <a:lnTo>
                    <a:pt x="14" y="37"/>
                  </a:lnTo>
                  <a:lnTo>
                    <a:pt x="14" y="36"/>
                  </a:lnTo>
                  <a:lnTo>
                    <a:pt x="14" y="34"/>
                  </a:lnTo>
                  <a:lnTo>
                    <a:pt x="13" y="31"/>
                  </a:lnTo>
                  <a:lnTo>
                    <a:pt x="13" y="28"/>
                  </a:lnTo>
                  <a:lnTo>
                    <a:pt x="13" y="26"/>
                  </a:lnTo>
                  <a:lnTo>
                    <a:pt x="13" y="25"/>
                  </a:lnTo>
                  <a:lnTo>
                    <a:pt x="14" y="23"/>
                  </a:lnTo>
                  <a:lnTo>
                    <a:pt x="14" y="23"/>
                  </a:lnTo>
                  <a:lnTo>
                    <a:pt x="17" y="23"/>
                  </a:lnTo>
                  <a:lnTo>
                    <a:pt x="17" y="22"/>
                  </a:lnTo>
                  <a:lnTo>
                    <a:pt x="19" y="20"/>
                  </a:lnTo>
                  <a:lnTo>
                    <a:pt x="19" y="20"/>
                  </a:lnTo>
                  <a:lnTo>
                    <a:pt x="21" y="18"/>
                  </a:lnTo>
                  <a:lnTo>
                    <a:pt x="22" y="18"/>
                  </a:lnTo>
                  <a:lnTo>
                    <a:pt x="22" y="17"/>
                  </a:lnTo>
                  <a:lnTo>
                    <a:pt x="25" y="15"/>
                  </a:lnTo>
                  <a:lnTo>
                    <a:pt x="27" y="15"/>
                  </a:lnTo>
                  <a:lnTo>
                    <a:pt x="30" y="14"/>
                  </a:lnTo>
                  <a:lnTo>
                    <a:pt x="32" y="12"/>
                  </a:lnTo>
                  <a:lnTo>
                    <a:pt x="33" y="11"/>
                  </a:lnTo>
                  <a:lnTo>
                    <a:pt x="33" y="11"/>
                  </a:lnTo>
                  <a:lnTo>
                    <a:pt x="32" y="9"/>
                  </a:lnTo>
                  <a:lnTo>
                    <a:pt x="32" y="6"/>
                  </a:lnTo>
                  <a:lnTo>
                    <a:pt x="32" y="4"/>
                  </a:lnTo>
                  <a:lnTo>
                    <a:pt x="32" y="3"/>
                  </a:lnTo>
                  <a:lnTo>
                    <a:pt x="32" y="0"/>
                  </a:lnTo>
                  <a:lnTo>
                    <a:pt x="3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50" name="Freeform 219"/>
            <p:cNvSpPr>
              <a:spLocks/>
            </p:cNvSpPr>
            <p:nvPr/>
          </p:nvSpPr>
          <p:spPr bwMode="auto">
            <a:xfrm>
              <a:off x="6355608" y="2573908"/>
              <a:ext cx="202719" cy="95512"/>
            </a:xfrm>
            <a:custGeom>
              <a:avLst/>
              <a:gdLst>
                <a:gd name="T0" fmla="*/ 61 w 104"/>
                <a:gd name="T1" fmla="*/ 2 h 49"/>
                <a:gd name="T2" fmla="*/ 61 w 104"/>
                <a:gd name="T3" fmla="*/ 0 h 49"/>
                <a:gd name="T4" fmla="*/ 66 w 104"/>
                <a:gd name="T5" fmla="*/ 2 h 49"/>
                <a:gd name="T6" fmla="*/ 69 w 104"/>
                <a:gd name="T7" fmla="*/ 3 h 49"/>
                <a:gd name="T8" fmla="*/ 72 w 104"/>
                <a:gd name="T9" fmla="*/ 6 h 49"/>
                <a:gd name="T10" fmla="*/ 79 w 104"/>
                <a:gd name="T11" fmla="*/ 11 h 49"/>
                <a:gd name="T12" fmla="*/ 85 w 104"/>
                <a:gd name="T13" fmla="*/ 9 h 49"/>
                <a:gd name="T14" fmla="*/ 90 w 104"/>
                <a:gd name="T15" fmla="*/ 11 h 49"/>
                <a:gd name="T16" fmla="*/ 94 w 104"/>
                <a:gd name="T17" fmla="*/ 11 h 49"/>
                <a:gd name="T18" fmla="*/ 96 w 104"/>
                <a:gd name="T19" fmla="*/ 14 h 49"/>
                <a:gd name="T20" fmla="*/ 99 w 104"/>
                <a:gd name="T21" fmla="*/ 17 h 49"/>
                <a:gd name="T22" fmla="*/ 98 w 104"/>
                <a:gd name="T23" fmla="*/ 19 h 49"/>
                <a:gd name="T24" fmla="*/ 96 w 104"/>
                <a:gd name="T25" fmla="*/ 25 h 49"/>
                <a:gd name="T26" fmla="*/ 99 w 104"/>
                <a:gd name="T27" fmla="*/ 25 h 49"/>
                <a:gd name="T28" fmla="*/ 101 w 104"/>
                <a:gd name="T29" fmla="*/ 28 h 49"/>
                <a:gd name="T30" fmla="*/ 102 w 104"/>
                <a:gd name="T31" fmla="*/ 31 h 49"/>
                <a:gd name="T32" fmla="*/ 104 w 104"/>
                <a:gd name="T33" fmla="*/ 36 h 49"/>
                <a:gd name="T34" fmla="*/ 104 w 104"/>
                <a:gd name="T35" fmla="*/ 39 h 49"/>
                <a:gd name="T36" fmla="*/ 101 w 104"/>
                <a:gd name="T37" fmla="*/ 41 h 49"/>
                <a:gd name="T38" fmla="*/ 96 w 104"/>
                <a:gd name="T39" fmla="*/ 46 h 49"/>
                <a:gd name="T40" fmla="*/ 93 w 104"/>
                <a:gd name="T41" fmla="*/ 46 h 49"/>
                <a:gd name="T42" fmla="*/ 87 w 104"/>
                <a:gd name="T43" fmla="*/ 46 h 49"/>
                <a:gd name="T44" fmla="*/ 82 w 104"/>
                <a:gd name="T45" fmla="*/ 49 h 49"/>
                <a:gd name="T46" fmla="*/ 79 w 104"/>
                <a:gd name="T47" fmla="*/ 49 h 49"/>
                <a:gd name="T48" fmla="*/ 74 w 104"/>
                <a:gd name="T49" fmla="*/ 44 h 49"/>
                <a:gd name="T50" fmla="*/ 68 w 104"/>
                <a:gd name="T51" fmla="*/ 41 h 49"/>
                <a:gd name="T52" fmla="*/ 60 w 104"/>
                <a:gd name="T53" fmla="*/ 38 h 49"/>
                <a:gd name="T54" fmla="*/ 57 w 104"/>
                <a:gd name="T55" fmla="*/ 35 h 49"/>
                <a:gd name="T56" fmla="*/ 52 w 104"/>
                <a:gd name="T57" fmla="*/ 36 h 49"/>
                <a:gd name="T58" fmla="*/ 46 w 104"/>
                <a:gd name="T59" fmla="*/ 36 h 49"/>
                <a:gd name="T60" fmla="*/ 39 w 104"/>
                <a:gd name="T61" fmla="*/ 36 h 49"/>
                <a:gd name="T62" fmla="*/ 31 w 104"/>
                <a:gd name="T63" fmla="*/ 36 h 49"/>
                <a:gd name="T64" fmla="*/ 28 w 104"/>
                <a:gd name="T65" fmla="*/ 35 h 49"/>
                <a:gd name="T66" fmla="*/ 20 w 104"/>
                <a:gd name="T67" fmla="*/ 35 h 49"/>
                <a:gd name="T68" fmla="*/ 11 w 104"/>
                <a:gd name="T69" fmla="*/ 36 h 49"/>
                <a:gd name="T70" fmla="*/ 1 w 104"/>
                <a:gd name="T71" fmla="*/ 41 h 49"/>
                <a:gd name="T72" fmla="*/ 1 w 104"/>
                <a:gd name="T73" fmla="*/ 25 h 49"/>
                <a:gd name="T74" fmla="*/ 6 w 104"/>
                <a:gd name="T75" fmla="*/ 19 h 49"/>
                <a:gd name="T76" fmla="*/ 11 w 104"/>
                <a:gd name="T77" fmla="*/ 9 h 49"/>
                <a:gd name="T78" fmla="*/ 23 w 104"/>
                <a:gd name="T79" fmla="*/ 6 h 49"/>
                <a:gd name="T80" fmla="*/ 30 w 104"/>
                <a:gd name="T81" fmla="*/ 14 h 49"/>
                <a:gd name="T82" fmla="*/ 39 w 104"/>
                <a:gd name="T83" fmla="*/ 22 h 49"/>
                <a:gd name="T84" fmla="*/ 47 w 104"/>
                <a:gd name="T85" fmla="*/ 19 h 49"/>
                <a:gd name="T86" fmla="*/ 49 w 104"/>
                <a:gd name="T87" fmla="*/ 8 h 49"/>
                <a:gd name="T88" fmla="*/ 49 w 104"/>
                <a:gd name="T89" fmla="*/ 3 h 49"/>
                <a:gd name="T90" fmla="*/ 57 w 104"/>
                <a:gd name="T91"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4" h="49">
                  <a:moveTo>
                    <a:pt x="60" y="0"/>
                  </a:moveTo>
                  <a:lnTo>
                    <a:pt x="61" y="0"/>
                  </a:lnTo>
                  <a:lnTo>
                    <a:pt x="61" y="2"/>
                  </a:lnTo>
                  <a:lnTo>
                    <a:pt x="61" y="2"/>
                  </a:lnTo>
                  <a:lnTo>
                    <a:pt x="61" y="2"/>
                  </a:lnTo>
                  <a:lnTo>
                    <a:pt x="61" y="0"/>
                  </a:lnTo>
                  <a:lnTo>
                    <a:pt x="63" y="0"/>
                  </a:lnTo>
                  <a:lnTo>
                    <a:pt x="63" y="0"/>
                  </a:lnTo>
                  <a:lnTo>
                    <a:pt x="66" y="2"/>
                  </a:lnTo>
                  <a:lnTo>
                    <a:pt x="68" y="3"/>
                  </a:lnTo>
                  <a:lnTo>
                    <a:pt x="69" y="3"/>
                  </a:lnTo>
                  <a:lnTo>
                    <a:pt x="69" y="3"/>
                  </a:lnTo>
                  <a:lnTo>
                    <a:pt x="72" y="5"/>
                  </a:lnTo>
                  <a:lnTo>
                    <a:pt x="72" y="5"/>
                  </a:lnTo>
                  <a:lnTo>
                    <a:pt x="72" y="6"/>
                  </a:lnTo>
                  <a:lnTo>
                    <a:pt x="76" y="8"/>
                  </a:lnTo>
                  <a:lnTo>
                    <a:pt x="77" y="9"/>
                  </a:lnTo>
                  <a:lnTo>
                    <a:pt x="79" y="11"/>
                  </a:lnTo>
                  <a:lnTo>
                    <a:pt x="80" y="11"/>
                  </a:lnTo>
                  <a:lnTo>
                    <a:pt x="85" y="9"/>
                  </a:lnTo>
                  <a:lnTo>
                    <a:pt x="85" y="9"/>
                  </a:lnTo>
                  <a:lnTo>
                    <a:pt x="87" y="9"/>
                  </a:lnTo>
                  <a:lnTo>
                    <a:pt x="88" y="9"/>
                  </a:lnTo>
                  <a:lnTo>
                    <a:pt x="90" y="11"/>
                  </a:lnTo>
                  <a:lnTo>
                    <a:pt x="91" y="11"/>
                  </a:lnTo>
                  <a:lnTo>
                    <a:pt x="93" y="11"/>
                  </a:lnTo>
                  <a:lnTo>
                    <a:pt x="94" y="11"/>
                  </a:lnTo>
                  <a:lnTo>
                    <a:pt x="94" y="11"/>
                  </a:lnTo>
                  <a:lnTo>
                    <a:pt x="94" y="13"/>
                  </a:lnTo>
                  <a:lnTo>
                    <a:pt x="96" y="14"/>
                  </a:lnTo>
                  <a:lnTo>
                    <a:pt x="99" y="16"/>
                  </a:lnTo>
                  <a:lnTo>
                    <a:pt x="99" y="16"/>
                  </a:lnTo>
                  <a:lnTo>
                    <a:pt x="99" y="17"/>
                  </a:lnTo>
                  <a:lnTo>
                    <a:pt x="99" y="17"/>
                  </a:lnTo>
                  <a:lnTo>
                    <a:pt x="99" y="19"/>
                  </a:lnTo>
                  <a:lnTo>
                    <a:pt x="98" y="19"/>
                  </a:lnTo>
                  <a:lnTo>
                    <a:pt x="98" y="20"/>
                  </a:lnTo>
                  <a:lnTo>
                    <a:pt x="98" y="22"/>
                  </a:lnTo>
                  <a:lnTo>
                    <a:pt x="96" y="25"/>
                  </a:lnTo>
                  <a:lnTo>
                    <a:pt x="96" y="25"/>
                  </a:lnTo>
                  <a:lnTo>
                    <a:pt x="99" y="25"/>
                  </a:lnTo>
                  <a:lnTo>
                    <a:pt x="99" y="25"/>
                  </a:lnTo>
                  <a:lnTo>
                    <a:pt x="99" y="25"/>
                  </a:lnTo>
                  <a:lnTo>
                    <a:pt x="99" y="27"/>
                  </a:lnTo>
                  <a:lnTo>
                    <a:pt x="101" y="28"/>
                  </a:lnTo>
                  <a:lnTo>
                    <a:pt x="101" y="30"/>
                  </a:lnTo>
                  <a:lnTo>
                    <a:pt x="102" y="30"/>
                  </a:lnTo>
                  <a:lnTo>
                    <a:pt x="102" y="31"/>
                  </a:lnTo>
                  <a:lnTo>
                    <a:pt x="104" y="31"/>
                  </a:lnTo>
                  <a:lnTo>
                    <a:pt x="104" y="35"/>
                  </a:lnTo>
                  <a:lnTo>
                    <a:pt x="104" y="36"/>
                  </a:lnTo>
                  <a:lnTo>
                    <a:pt x="104" y="38"/>
                  </a:lnTo>
                  <a:lnTo>
                    <a:pt x="104" y="38"/>
                  </a:lnTo>
                  <a:lnTo>
                    <a:pt x="104" y="39"/>
                  </a:lnTo>
                  <a:lnTo>
                    <a:pt x="104" y="39"/>
                  </a:lnTo>
                  <a:lnTo>
                    <a:pt x="102" y="39"/>
                  </a:lnTo>
                  <a:lnTo>
                    <a:pt x="101" y="41"/>
                  </a:lnTo>
                  <a:lnTo>
                    <a:pt x="98" y="44"/>
                  </a:lnTo>
                  <a:lnTo>
                    <a:pt x="96" y="44"/>
                  </a:lnTo>
                  <a:lnTo>
                    <a:pt x="96" y="46"/>
                  </a:lnTo>
                  <a:lnTo>
                    <a:pt x="96" y="47"/>
                  </a:lnTo>
                  <a:lnTo>
                    <a:pt x="94" y="46"/>
                  </a:lnTo>
                  <a:lnTo>
                    <a:pt x="93" y="46"/>
                  </a:lnTo>
                  <a:lnTo>
                    <a:pt x="91" y="46"/>
                  </a:lnTo>
                  <a:lnTo>
                    <a:pt x="88" y="46"/>
                  </a:lnTo>
                  <a:lnTo>
                    <a:pt x="87" y="46"/>
                  </a:lnTo>
                  <a:lnTo>
                    <a:pt x="85" y="49"/>
                  </a:lnTo>
                  <a:lnTo>
                    <a:pt x="83" y="49"/>
                  </a:lnTo>
                  <a:lnTo>
                    <a:pt x="82" y="49"/>
                  </a:lnTo>
                  <a:lnTo>
                    <a:pt x="82" y="49"/>
                  </a:lnTo>
                  <a:lnTo>
                    <a:pt x="80" y="49"/>
                  </a:lnTo>
                  <a:lnTo>
                    <a:pt x="79" y="49"/>
                  </a:lnTo>
                  <a:lnTo>
                    <a:pt x="77" y="47"/>
                  </a:lnTo>
                  <a:lnTo>
                    <a:pt x="76" y="46"/>
                  </a:lnTo>
                  <a:lnTo>
                    <a:pt x="74" y="44"/>
                  </a:lnTo>
                  <a:lnTo>
                    <a:pt x="72" y="44"/>
                  </a:lnTo>
                  <a:lnTo>
                    <a:pt x="71" y="42"/>
                  </a:lnTo>
                  <a:lnTo>
                    <a:pt x="68" y="41"/>
                  </a:lnTo>
                  <a:lnTo>
                    <a:pt x="66" y="39"/>
                  </a:lnTo>
                  <a:lnTo>
                    <a:pt x="61" y="39"/>
                  </a:lnTo>
                  <a:lnTo>
                    <a:pt x="60" y="38"/>
                  </a:lnTo>
                  <a:lnTo>
                    <a:pt x="57" y="36"/>
                  </a:lnTo>
                  <a:lnTo>
                    <a:pt x="57" y="35"/>
                  </a:lnTo>
                  <a:lnTo>
                    <a:pt x="57" y="35"/>
                  </a:lnTo>
                  <a:lnTo>
                    <a:pt x="55" y="35"/>
                  </a:lnTo>
                  <a:lnTo>
                    <a:pt x="53" y="35"/>
                  </a:lnTo>
                  <a:lnTo>
                    <a:pt x="52" y="36"/>
                  </a:lnTo>
                  <a:lnTo>
                    <a:pt x="50" y="36"/>
                  </a:lnTo>
                  <a:lnTo>
                    <a:pt x="49" y="36"/>
                  </a:lnTo>
                  <a:lnTo>
                    <a:pt x="46" y="36"/>
                  </a:lnTo>
                  <a:lnTo>
                    <a:pt x="44" y="36"/>
                  </a:lnTo>
                  <a:lnTo>
                    <a:pt x="41" y="36"/>
                  </a:lnTo>
                  <a:lnTo>
                    <a:pt x="39" y="36"/>
                  </a:lnTo>
                  <a:lnTo>
                    <a:pt x="38" y="36"/>
                  </a:lnTo>
                  <a:lnTo>
                    <a:pt x="31" y="35"/>
                  </a:lnTo>
                  <a:lnTo>
                    <a:pt x="31" y="36"/>
                  </a:lnTo>
                  <a:lnTo>
                    <a:pt x="30" y="36"/>
                  </a:lnTo>
                  <a:lnTo>
                    <a:pt x="28" y="35"/>
                  </a:lnTo>
                  <a:lnTo>
                    <a:pt x="28" y="35"/>
                  </a:lnTo>
                  <a:lnTo>
                    <a:pt x="27" y="35"/>
                  </a:lnTo>
                  <a:lnTo>
                    <a:pt x="23" y="35"/>
                  </a:lnTo>
                  <a:lnTo>
                    <a:pt x="20" y="35"/>
                  </a:lnTo>
                  <a:lnTo>
                    <a:pt x="16" y="35"/>
                  </a:lnTo>
                  <a:lnTo>
                    <a:pt x="16" y="35"/>
                  </a:lnTo>
                  <a:lnTo>
                    <a:pt x="11" y="36"/>
                  </a:lnTo>
                  <a:lnTo>
                    <a:pt x="9" y="36"/>
                  </a:lnTo>
                  <a:lnTo>
                    <a:pt x="5" y="38"/>
                  </a:lnTo>
                  <a:lnTo>
                    <a:pt x="1" y="41"/>
                  </a:lnTo>
                  <a:lnTo>
                    <a:pt x="0" y="38"/>
                  </a:lnTo>
                  <a:lnTo>
                    <a:pt x="1" y="30"/>
                  </a:lnTo>
                  <a:lnTo>
                    <a:pt x="1" y="25"/>
                  </a:lnTo>
                  <a:lnTo>
                    <a:pt x="5" y="24"/>
                  </a:lnTo>
                  <a:lnTo>
                    <a:pt x="6" y="22"/>
                  </a:lnTo>
                  <a:lnTo>
                    <a:pt x="6" y="19"/>
                  </a:lnTo>
                  <a:lnTo>
                    <a:pt x="6" y="17"/>
                  </a:lnTo>
                  <a:lnTo>
                    <a:pt x="8" y="16"/>
                  </a:lnTo>
                  <a:lnTo>
                    <a:pt x="11" y="9"/>
                  </a:lnTo>
                  <a:lnTo>
                    <a:pt x="14" y="9"/>
                  </a:lnTo>
                  <a:lnTo>
                    <a:pt x="19" y="8"/>
                  </a:lnTo>
                  <a:lnTo>
                    <a:pt x="23" y="6"/>
                  </a:lnTo>
                  <a:lnTo>
                    <a:pt x="23" y="8"/>
                  </a:lnTo>
                  <a:lnTo>
                    <a:pt x="23" y="9"/>
                  </a:lnTo>
                  <a:lnTo>
                    <a:pt x="30" y="14"/>
                  </a:lnTo>
                  <a:lnTo>
                    <a:pt x="31" y="16"/>
                  </a:lnTo>
                  <a:lnTo>
                    <a:pt x="33" y="20"/>
                  </a:lnTo>
                  <a:lnTo>
                    <a:pt x="39" y="22"/>
                  </a:lnTo>
                  <a:lnTo>
                    <a:pt x="42" y="22"/>
                  </a:lnTo>
                  <a:lnTo>
                    <a:pt x="44" y="20"/>
                  </a:lnTo>
                  <a:lnTo>
                    <a:pt x="47" y="19"/>
                  </a:lnTo>
                  <a:lnTo>
                    <a:pt x="49" y="17"/>
                  </a:lnTo>
                  <a:lnTo>
                    <a:pt x="50" y="16"/>
                  </a:lnTo>
                  <a:lnTo>
                    <a:pt x="49" y="8"/>
                  </a:lnTo>
                  <a:lnTo>
                    <a:pt x="49" y="6"/>
                  </a:lnTo>
                  <a:lnTo>
                    <a:pt x="49" y="3"/>
                  </a:lnTo>
                  <a:lnTo>
                    <a:pt x="49" y="3"/>
                  </a:lnTo>
                  <a:lnTo>
                    <a:pt x="50" y="3"/>
                  </a:lnTo>
                  <a:lnTo>
                    <a:pt x="55" y="2"/>
                  </a:lnTo>
                  <a:lnTo>
                    <a:pt x="57" y="2"/>
                  </a:lnTo>
                  <a:lnTo>
                    <a:pt x="57" y="2"/>
                  </a:lnTo>
                  <a:lnTo>
                    <a:pt x="6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51" name="Freeform 220"/>
            <p:cNvSpPr>
              <a:spLocks/>
            </p:cNvSpPr>
            <p:nvPr/>
          </p:nvSpPr>
          <p:spPr bwMode="auto">
            <a:xfrm>
              <a:off x="5924830" y="2877987"/>
              <a:ext cx="21442" cy="27289"/>
            </a:xfrm>
            <a:custGeom>
              <a:avLst/>
              <a:gdLst>
                <a:gd name="T0" fmla="*/ 5 w 11"/>
                <a:gd name="T1" fmla="*/ 0 h 14"/>
                <a:gd name="T2" fmla="*/ 5 w 11"/>
                <a:gd name="T3" fmla="*/ 1 h 14"/>
                <a:gd name="T4" fmla="*/ 6 w 11"/>
                <a:gd name="T5" fmla="*/ 1 h 14"/>
                <a:gd name="T6" fmla="*/ 6 w 11"/>
                <a:gd name="T7" fmla="*/ 1 h 14"/>
                <a:gd name="T8" fmla="*/ 6 w 11"/>
                <a:gd name="T9" fmla="*/ 1 h 14"/>
                <a:gd name="T10" fmla="*/ 6 w 11"/>
                <a:gd name="T11" fmla="*/ 1 h 14"/>
                <a:gd name="T12" fmla="*/ 6 w 11"/>
                <a:gd name="T13" fmla="*/ 3 h 14"/>
                <a:gd name="T14" fmla="*/ 6 w 11"/>
                <a:gd name="T15" fmla="*/ 5 h 14"/>
                <a:gd name="T16" fmla="*/ 8 w 11"/>
                <a:gd name="T17" fmla="*/ 5 h 14"/>
                <a:gd name="T18" fmla="*/ 8 w 11"/>
                <a:gd name="T19" fmla="*/ 6 h 14"/>
                <a:gd name="T20" fmla="*/ 10 w 11"/>
                <a:gd name="T21" fmla="*/ 6 h 14"/>
                <a:gd name="T22" fmla="*/ 11 w 11"/>
                <a:gd name="T23" fmla="*/ 8 h 14"/>
                <a:gd name="T24" fmla="*/ 11 w 11"/>
                <a:gd name="T25" fmla="*/ 8 h 14"/>
                <a:gd name="T26" fmla="*/ 11 w 11"/>
                <a:gd name="T27" fmla="*/ 8 h 14"/>
                <a:gd name="T28" fmla="*/ 11 w 11"/>
                <a:gd name="T29" fmla="*/ 9 h 14"/>
                <a:gd name="T30" fmla="*/ 11 w 11"/>
                <a:gd name="T31" fmla="*/ 9 h 14"/>
                <a:gd name="T32" fmla="*/ 11 w 11"/>
                <a:gd name="T33" fmla="*/ 11 h 14"/>
                <a:gd name="T34" fmla="*/ 10 w 11"/>
                <a:gd name="T35" fmla="*/ 11 h 14"/>
                <a:gd name="T36" fmla="*/ 10 w 11"/>
                <a:gd name="T37" fmla="*/ 13 h 14"/>
                <a:gd name="T38" fmla="*/ 10 w 11"/>
                <a:gd name="T39" fmla="*/ 14 h 14"/>
                <a:gd name="T40" fmla="*/ 8 w 11"/>
                <a:gd name="T41" fmla="*/ 14 h 14"/>
                <a:gd name="T42" fmla="*/ 8 w 11"/>
                <a:gd name="T43" fmla="*/ 13 h 14"/>
                <a:gd name="T44" fmla="*/ 6 w 11"/>
                <a:gd name="T45" fmla="*/ 13 h 14"/>
                <a:gd name="T46" fmla="*/ 6 w 11"/>
                <a:gd name="T47" fmla="*/ 14 h 14"/>
                <a:gd name="T48" fmla="*/ 5 w 11"/>
                <a:gd name="T49" fmla="*/ 14 h 14"/>
                <a:gd name="T50" fmla="*/ 5 w 11"/>
                <a:gd name="T51" fmla="*/ 14 h 14"/>
                <a:gd name="T52" fmla="*/ 3 w 11"/>
                <a:gd name="T53" fmla="*/ 14 h 14"/>
                <a:gd name="T54" fmla="*/ 3 w 11"/>
                <a:gd name="T55" fmla="*/ 14 h 14"/>
                <a:gd name="T56" fmla="*/ 3 w 11"/>
                <a:gd name="T57" fmla="*/ 13 h 14"/>
                <a:gd name="T58" fmla="*/ 2 w 11"/>
                <a:gd name="T59" fmla="*/ 13 h 14"/>
                <a:gd name="T60" fmla="*/ 2 w 11"/>
                <a:gd name="T61" fmla="*/ 13 h 14"/>
                <a:gd name="T62" fmla="*/ 2 w 11"/>
                <a:gd name="T63" fmla="*/ 13 h 14"/>
                <a:gd name="T64" fmla="*/ 2 w 11"/>
                <a:gd name="T65" fmla="*/ 11 h 14"/>
                <a:gd name="T66" fmla="*/ 2 w 11"/>
                <a:gd name="T67" fmla="*/ 11 h 14"/>
                <a:gd name="T68" fmla="*/ 3 w 11"/>
                <a:gd name="T69" fmla="*/ 11 h 14"/>
                <a:gd name="T70" fmla="*/ 2 w 11"/>
                <a:gd name="T71" fmla="*/ 9 h 14"/>
                <a:gd name="T72" fmla="*/ 2 w 11"/>
                <a:gd name="T73" fmla="*/ 8 h 14"/>
                <a:gd name="T74" fmla="*/ 0 w 11"/>
                <a:gd name="T75" fmla="*/ 8 h 14"/>
                <a:gd name="T76" fmla="*/ 0 w 11"/>
                <a:gd name="T77" fmla="*/ 6 h 14"/>
                <a:gd name="T78" fmla="*/ 0 w 11"/>
                <a:gd name="T79" fmla="*/ 6 h 14"/>
                <a:gd name="T80" fmla="*/ 0 w 11"/>
                <a:gd name="T81" fmla="*/ 6 h 14"/>
                <a:gd name="T82" fmla="*/ 0 w 11"/>
                <a:gd name="T83" fmla="*/ 5 h 14"/>
                <a:gd name="T84" fmla="*/ 2 w 11"/>
                <a:gd name="T85" fmla="*/ 5 h 14"/>
                <a:gd name="T86" fmla="*/ 2 w 11"/>
                <a:gd name="T87" fmla="*/ 3 h 14"/>
                <a:gd name="T88" fmla="*/ 3 w 11"/>
                <a:gd name="T89" fmla="*/ 1 h 14"/>
                <a:gd name="T90" fmla="*/ 5 w 11"/>
                <a:gd name="T9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 h="14">
                  <a:moveTo>
                    <a:pt x="5" y="0"/>
                  </a:moveTo>
                  <a:lnTo>
                    <a:pt x="5" y="1"/>
                  </a:lnTo>
                  <a:lnTo>
                    <a:pt x="6" y="1"/>
                  </a:lnTo>
                  <a:lnTo>
                    <a:pt x="6" y="1"/>
                  </a:lnTo>
                  <a:lnTo>
                    <a:pt x="6" y="1"/>
                  </a:lnTo>
                  <a:lnTo>
                    <a:pt x="6" y="1"/>
                  </a:lnTo>
                  <a:lnTo>
                    <a:pt x="6" y="3"/>
                  </a:lnTo>
                  <a:lnTo>
                    <a:pt x="6" y="5"/>
                  </a:lnTo>
                  <a:lnTo>
                    <a:pt x="8" y="5"/>
                  </a:lnTo>
                  <a:lnTo>
                    <a:pt x="8" y="6"/>
                  </a:lnTo>
                  <a:lnTo>
                    <a:pt x="10" y="6"/>
                  </a:lnTo>
                  <a:lnTo>
                    <a:pt x="11" y="8"/>
                  </a:lnTo>
                  <a:lnTo>
                    <a:pt x="11" y="8"/>
                  </a:lnTo>
                  <a:lnTo>
                    <a:pt x="11" y="8"/>
                  </a:lnTo>
                  <a:lnTo>
                    <a:pt x="11" y="9"/>
                  </a:lnTo>
                  <a:lnTo>
                    <a:pt x="11" y="9"/>
                  </a:lnTo>
                  <a:lnTo>
                    <a:pt x="11" y="11"/>
                  </a:lnTo>
                  <a:lnTo>
                    <a:pt x="10" y="11"/>
                  </a:lnTo>
                  <a:lnTo>
                    <a:pt x="10" y="13"/>
                  </a:lnTo>
                  <a:lnTo>
                    <a:pt x="10" y="14"/>
                  </a:lnTo>
                  <a:lnTo>
                    <a:pt x="8" y="14"/>
                  </a:lnTo>
                  <a:lnTo>
                    <a:pt x="8" y="13"/>
                  </a:lnTo>
                  <a:lnTo>
                    <a:pt x="6" y="13"/>
                  </a:lnTo>
                  <a:lnTo>
                    <a:pt x="6" y="14"/>
                  </a:lnTo>
                  <a:lnTo>
                    <a:pt x="5" y="14"/>
                  </a:lnTo>
                  <a:lnTo>
                    <a:pt x="5" y="14"/>
                  </a:lnTo>
                  <a:lnTo>
                    <a:pt x="3" y="14"/>
                  </a:lnTo>
                  <a:lnTo>
                    <a:pt x="3" y="14"/>
                  </a:lnTo>
                  <a:lnTo>
                    <a:pt x="3" y="13"/>
                  </a:lnTo>
                  <a:lnTo>
                    <a:pt x="2" y="13"/>
                  </a:lnTo>
                  <a:lnTo>
                    <a:pt x="2" y="13"/>
                  </a:lnTo>
                  <a:lnTo>
                    <a:pt x="2" y="13"/>
                  </a:lnTo>
                  <a:lnTo>
                    <a:pt x="2" y="11"/>
                  </a:lnTo>
                  <a:lnTo>
                    <a:pt x="2" y="11"/>
                  </a:lnTo>
                  <a:lnTo>
                    <a:pt x="3" y="11"/>
                  </a:lnTo>
                  <a:lnTo>
                    <a:pt x="2" y="9"/>
                  </a:lnTo>
                  <a:lnTo>
                    <a:pt x="2" y="8"/>
                  </a:lnTo>
                  <a:lnTo>
                    <a:pt x="0" y="8"/>
                  </a:lnTo>
                  <a:lnTo>
                    <a:pt x="0" y="6"/>
                  </a:lnTo>
                  <a:lnTo>
                    <a:pt x="0" y="6"/>
                  </a:lnTo>
                  <a:lnTo>
                    <a:pt x="0" y="6"/>
                  </a:lnTo>
                  <a:lnTo>
                    <a:pt x="0" y="5"/>
                  </a:lnTo>
                  <a:lnTo>
                    <a:pt x="2" y="5"/>
                  </a:lnTo>
                  <a:lnTo>
                    <a:pt x="2" y="3"/>
                  </a:lnTo>
                  <a:lnTo>
                    <a:pt x="3" y="1"/>
                  </a:lnTo>
                  <a:lnTo>
                    <a:pt x="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52" name="Freeform 221"/>
            <p:cNvSpPr>
              <a:spLocks noEditPoints="1"/>
            </p:cNvSpPr>
            <p:nvPr/>
          </p:nvSpPr>
          <p:spPr bwMode="auto">
            <a:xfrm>
              <a:off x="6351709" y="2642132"/>
              <a:ext cx="165684" cy="97461"/>
            </a:xfrm>
            <a:custGeom>
              <a:avLst/>
              <a:gdLst>
                <a:gd name="T0" fmla="*/ 3 w 85"/>
                <a:gd name="T1" fmla="*/ 19 h 50"/>
                <a:gd name="T2" fmla="*/ 0 w 85"/>
                <a:gd name="T3" fmla="*/ 22 h 50"/>
                <a:gd name="T4" fmla="*/ 3 w 85"/>
                <a:gd name="T5" fmla="*/ 15 h 50"/>
                <a:gd name="T6" fmla="*/ 59 w 85"/>
                <a:gd name="T7" fmla="*/ 0 h 50"/>
                <a:gd name="T8" fmla="*/ 63 w 85"/>
                <a:gd name="T9" fmla="*/ 4 h 50"/>
                <a:gd name="T10" fmla="*/ 73 w 85"/>
                <a:gd name="T11" fmla="*/ 7 h 50"/>
                <a:gd name="T12" fmla="*/ 78 w 85"/>
                <a:gd name="T13" fmla="*/ 11 h 50"/>
                <a:gd name="T14" fmla="*/ 82 w 85"/>
                <a:gd name="T15" fmla="*/ 14 h 50"/>
                <a:gd name="T16" fmla="*/ 82 w 85"/>
                <a:gd name="T17" fmla="*/ 17 h 50"/>
                <a:gd name="T18" fmla="*/ 81 w 85"/>
                <a:gd name="T19" fmla="*/ 20 h 50"/>
                <a:gd name="T20" fmla="*/ 85 w 85"/>
                <a:gd name="T21" fmla="*/ 22 h 50"/>
                <a:gd name="T22" fmla="*/ 84 w 85"/>
                <a:gd name="T23" fmla="*/ 23 h 50"/>
                <a:gd name="T24" fmla="*/ 79 w 85"/>
                <a:gd name="T25" fmla="*/ 25 h 50"/>
                <a:gd name="T26" fmla="*/ 78 w 85"/>
                <a:gd name="T27" fmla="*/ 26 h 50"/>
                <a:gd name="T28" fmla="*/ 74 w 85"/>
                <a:gd name="T29" fmla="*/ 28 h 50"/>
                <a:gd name="T30" fmla="*/ 71 w 85"/>
                <a:gd name="T31" fmla="*/ 33 h 50"/>
                <a:gd name="T32" fmla="*/ 71 w 85"/>
                <a:gd name="T33" fmla="*/ 36 h 50"/>
                <a:gd name="T34" fmla="*/ 68 w 85"/>
                <a:gd name="T35" fmla="*/ 41 h 50"/>
                <a:gd name="T36" fmla="*/ 70 w 85"/>
                <a:gd name="T37" fmla="*/ 41 h 50"/>
                <a:gd name="T38" fmla="*/ 71 w 85"/>
                <a:gd name="T39" fmla="*/ 44 h 50"/>
                <a:gd name="T40" fmla="*/ 70 w 85"/>
                <a:gd name="T41" fmla="*/ 45 h 50"/>
                <a:gd name="T42" fmla="*/ 68 w 85"/>
                <a:gd name="T43" fmla="*/ 44 h 50"/>
                <a:gd name="T44" fmla="*/ 66 w 85"/>
                <a:gd name="T45" fmla="*/ 42 h 50"/>
                <a:gd name="T46" fmla="*/ 63 w 85"/>
                <a:gd name="T47" fmla="*/ 44 h 50"/>
                <a:gd name="T48" fmla="*/ 59 w 85"/>
                <a:gd name="T49" fmla="*/ 45 h 50"/>
                <a:gd name="T50" fmla="*/ 57 w 85"/>
                <a:gd name="T51" fmla="*/ 48 h 50"/>
                <a:gd name="T52" fmla="*/ 51 w 85"/>
                <a:gd name="T53" fmla="*/ 50 h 50"/>
                <a:gd name="T54" fmla="*/ 48 w 85"/>
                <a:gd name="T55" fmla="*/ 48 h 50"/>
                <a:gd name="T56" fmla="*/ 44 w 85"/>
                <a:gd name="T57" fmla="*/ 48 h 50"/>
                <a:gd name="T58" fmla="*/ 38 w 85"/>
                <a:gd name="T59" fmla="*/ 48 h 50"/>
                <a:gd name="T60" fmla="*/ 38 w 85"/>
                <a:gd name="T61" fmla="*/ 45 h 50"/>
                <a:gd name="T62" fmla="*/ 35 w 85"/>
                <a:gd name="T63" fmla="*/ 42 h 50"/>
                <a:gd name="T64" fmla="*/ 32 w 85"/>
                <a:gd name="T65" fmla="*/ 42 h 50"/>
                <a:gd name="T66" fmla="*/ 30 w 85"/>
                <a:gd name="T67" fmla="*/ 41 h 50"/>
                <a:gd name="T68" fmla="*/ 29 w 85"/>
                <a:gd name="T69" fmla="*/ 41 h 50"/>
                <a:gd name="T70" fmla="*/ 27 w 85"/>
                <a:gd name="T71" fmla="*/ 36 h 50"/>
                <a:gd name="T72" fmla="*/ 29 w 85"/>
                <a:gd name="T73" fmla="*/ 30 h 50"/>
                <a:gd name="T74" fmla="*/ 25 w 85"/>
                <a:gd name="T75" fmla="*/ 26 h 50"/>
                <a:gd name="T76" fmla="*/ 18 w 85"/>
                <a:gd name="T77" fmla="*/ 26 h 50"/>
                <a:gd name="T78" fmla="*/ 10 w 85"/>
                <a:gd name="T79" fmla="*/ 23 h 50"/>
                <a:gd name="T80" fmla="*/ 7 w 85"/>
                <a:gd name="T81" fmla="*/ 22 h 50"/>
                <a:gd name="T82" fmla="*/ 5 w 85"/>
                <a:gd name="T83" fmla="*/ 20 h 50"/>
                <a:gd name="T84" fmla="*/ 3 w 85"/>
                <a:gd name="T85" fmla="*/ 11 h 50"/>
                <a:gd name="T86" fmla="*/ 7 w 85"/>
                <a:gd name="T87" fmla="*/ 3 h 50"/>
                <a:gd name="T88" fmla="*/ 18 w 85"/>
                <a:gd name="T89" fmla="*/ 0 h 50"/>
                <a:gd name="T90" fmla="*/ 25 w 85"/>
                <a:gd name="T91" fmla="*/ 0 h 50"/>
                <a:gd name="T92" fmla="*/ 30 w 85"/>
                <a:gd name="T93" fmla="*/ 0 h 50"/>
                <a:gd name="T94" fmla="*/ 33 w 85"/>
                <a:gd name="T95" fmla="*/ 0 h 50"/>
                <a:gd name="T96" fmla="*/ 43 w 85"/>
                <a:gd name="T97" fmla="*/ 1 h 50"/>
                <a:gd name="T98" fmla="*/ 51 w 85"/>
                <a:gd name="T99" fmla="*/ 1 h 50"/>
                <a:gd name="T100" fmla="*/ 55 w 85"/>
                <a:gd name="T10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5" h="50">
                  <a:moveTo>
                    <a:pt x="3" y="15"/>
                  </a:moveTo>
                  <a:lnTo>
                    <a:pt x="3" y="15"/>
                  </a:lnTo>
                  <a:lnTo>
                    <a:pt x="3" y="19"/>
                  </a:lnTo>
                  <a:lnTo>
                    <a:pt x="3" y="20"/>
                  </a:lnTo>
                  <a:lnTo>
                    <a:pt x="2" y="22"/>
                  </a:lnTo>
                  <a:lnTo>
                    <a:pt x="0" y="22"/>
                  </a:lnTo>
                  <a:lnTo>
                    <a:pt x="2" y="20"/>
                  </a:lnTo>
                  <a:lnTo>
                    <a:pt x="3" y="19"/>
                  </a:lnTo>
                  <a:lnTo>
                    <a:pt x="3" y="15"/>
                  </a:lnTo>
                  <a:lnTo>
                    <a:pt x="3" y="15"/>
                  </a:lnTo>
                  <a:close/>
                  <a:moveTo>
                    <a:pt x="59" y="0"/>
                  </a:moveTo>
                  <a:lnTo>
                    <a:pt x="59" y="0"/>
                  </a:lnTo>
                  <a:lnTo>
                    <a:pt x="59" y="1"/>
                  </a:lnTo>
                  <a:lnTo>
                    <a:pt x="62" y="3"/>
                  </a:lnTo>
                  <a:lnTo>
                    <a:pt x="63" y="4"/>
                  </a:lnTo>
                  <a:lnTo>
                    <a:pt x="68" y="4"/>
                  </a:lnTo>
                  <a:lnTo>
                    <a:pt x="70" y="6"/>
                  </a:lnTo>
                  <a:lnTo>
                    <a:pt x="73" y="7"/>
                  </a:lnTo>
                  <a:lnTo>
                    <a:pt x="74" y="9"/>
                  </a:lnTo>
                  <a:lnTo>
                    <a:pt x="76" y="9"/>
                  </a:lnTo>
                  <a:lnTo>
                    <a:pt x="78" y="11"/>
                  </a:lnTo>
                  <a:lnTo>
                    <a:pt x="79" y="12"/>
                  </a:lnTo>
                  <a:lnTo>
                    <a:pt x="81" y="14"/>
                  </a:lnTo>
                  <a:lnTo>
                    <a:pt x="82" y="14"/>
                  </a:lnTo>
                  <a:lnTo>
                    <a:pt x="84" y="14"/>
                  </a:lnTo>
                  <a:lnTo>
                    <a:pt x="84" y="15"/>
                  </a:lnTo>
                  <a:lnTo>
                    <a:pt x="82" y="17"/>
                  </a:lnTo>
                  <a:lnTo>
                    <a:pt x="82" y="19"/>
                  </a:lnTo>
                  <a:lnTo>
                    <a:pt x="81" y="20"/>
                  </a:lnTo>
                  <a:lnTo>
                    <a:pt x="81" y="20"/>
                  </a:lnTo>
                  <a:lnTo>
                    <a:pt x="82" y="22"/>
                  </a:lnTo>
                  <a:lnTo>
                    <a:pt x="84" y="22"/>
                  </a:lnTo>
                  <a:lnTo>
                    <a:pt x="85" y="22"/>
                  </a:lnTo>
                  <a:lnTo>
                    <a:pt x="85" y="22"/>
                  </a:lnTo>
                  <a:lnTo>
                    <a:pt x="85" y="23"/>
                  </a:lnTo>
                  <a:lnTo>
                    <a:pt x="84" y="23"/>
                  </a:lnTo>
                  <a:lnTo>
                    <a:pt x="84" y="23"/>
                  </a:lnTo>
                  <a:lnTo>
                    <a:pt x="84" y="25"/>
                  </a:lnTo>
                  <a:lnTo>
                    <a:pt x="79" y="25"/>
                  </a:lnTo>
                  <a:lnTo>
                    <a:pt x="78" y="25"/>
                  </a:lnTo>
                  <a:lnTo>
                    <a:pt x="78" y="26"/>
                  </a:lnTo>
                  <a:lnTo>
                    <a:pt x="78" y="26"/>
                  </a:lnTo>
                  <a:lnTo>
                    <a:pt x="78" y="28"/>
                  </a:lnTo>
                  <a:lnTo>
                    <a:pt x="76" y="28"/>
                  </a:lnTo>
                  <a:lnTo>
                    <a:pt x="74" y="28"/>
                  </a:lnTo>
                  <a:lnTo>
                    <a:pt x="73" y="30"/>
                  </a:lnTo>
                  <a:lnTo>
                    <a:pt x="71" y="31"/>
                  </a:lnTo>
                  <a:lnTo>
                    <a:pt x="71" y="33"/>
                  </a:lnTo>
                  <a:lnTo>
                    <a:pt x="71" y="34"/>
                  </a:lnTo>
                  <a:lnTo>
                    <a:pt x="71" y="36"/>
                  </a:lnTo>
                  <a:lnTo>
                    <a:pt x="71" y="36"/>
                  </a:lnTo>
                  <a:lnTo>
                    <a:pt x="70" y="37"/>
                  </a:lnTo>
                  <a:lnTo>
                    <a:pt x="70" y="39"/>
                  </a:lnTo>
                  <a:lnTo>
                    <a:pt x="68" y="41"/>
                  </a:lnTo>
                  <a:lnTo>
                    <a:pt x="68" y="41"/>
                  </a:lnTo>
                  <a:lnTo>
                    <a:pt x="68" y="41"/>
                  </a:lnTo>
                  <a:lnTo>
                    <a:pt x="70" y="41"/>
                  </a:lnTo>
                  <a:lnTo>
                    <a:pt x="70" y="42"/>
                  </a:lnTo>
                  <a:lnTo>
                    <a:pt x="71" y="42"/>
                  </a:lnTo>
                  <a:lnTo>
                    <a:pt x="71" y="44"/>
                  </a:lnTo>
                  <a:lnTo>
                    <a:pt x="71" y="44"/>
                  </a:lnTo>
                  <a:lnTo>
                    <a:pt x="71" y="44"/>
                  </a:lnTo>
                  <a:lnTo>
                    <a:pt x="70" y="45"/>
                  </a:lnTo>
                  <a:lnTo>
                    <a:pt x="68" y="45"/>
                  </a:lnTo>
                  <a:lnTo>
                    <a:pt x="68" y="44"/>
                  </a:lnTo>
                  <a:lnTo>
                    <a:pt x="68" y="44"/>
                  </a:lnTo>
                  <a:lnTo>
                    <a:pt x="68" y="44"/>
                  </a:lnTo>
                  <a:lnTo>
                    <a:pt x="68" y="42"/>
                  </a:lnTo>
                  <a:lnTo>
                    <a:pt x="66" y="42"/>
                  </a:lnTo>
                  <a:lnTo>
                    <a:pt x="65" y="42"/>
                  </a:lnTo>
                  <a:lnTo>
                    <a:pt x="65" y="42"/>
                  </a:lnTo>
                  <a:lnTo>
                    <a:pt x="63" y="44"/>
                  </a:lnTo>
                  <a:lnTo>
                    <a:pt x="62" y="44"/>
                  </a:lnTo>
                  <a:lnTo>
                    <a:pt x="60" y="45"/>
                  </a:lnTo>
                  <a:lnTo>
                    <a:pt x="59" y="45"/>
                  </a:lnTo>
                  <a:lnTo>
                    <a:pt x="57" y="45"/>
                  </a:lnTo>
                  <a:lnTo>
                    <a:pt x="57" y="47"/>
                  </a:lnTo>
                  <a:lnTo>
                    <a:pt x="57" y="48"/>
                  </a:lnTo>
                  <a:lnTo>
                    <a:pt x="55" y="48"/>
                  </a:lnTo>
                  <a:lnTo>
                    <a:pt x="52" y="48"/>
                  </a:lnTo>
                  <a:lnTo>
                    <a:pt x="51" y="50"/>
                  </a:lnTo>
                  <a:lnTo>
                    <a:pt x="49" y="48"/>
                  </a:lnTo>
                  <a:lnTo>
                    <a:pt x="49" y="48"/>
                  </a:lnTo>
                  <a:lnTo>
                    <a:pt x="48" y="48"/>
                  </a:lnTo>
                  <a:lnTo>
                    <a:pt x="46" y="48"/>
                  </a:lnTo>
                  <a:lnTo>
                    <a:pt x="44" y="48"/>
                  </a:lnTo>
                  <a:lnTo>
                    <a:pt x="44" y="48"/>
                  </a:lnTo>
                  <a:lnTo>
                    <a:pt x="41" y="48"/>
                  </a:lnTo>
                  <a:lnTo>
                    <a:pt x="40" y="48"/>
                  </a:lnTo>
                  <a:lnTo>
                    <a:pt x="38" y="48"/>
                  </a:lnTo>
                  <a:lnTo>
                    <a:pt x="38" y="48"/>
                  </a:lnTo>
                  <a:lnTo>
                    <a:pt x="38" y="47"/>
                  </a:lnTo>
                  <a:lnTo>
                    <a:pt x="38" y="45"/>
                  </a:lnTo>
                  <a:lnTo>
                    <a:pt x="38" y="45"/>
                  </a:lnTo>
                  <a:lnTo>
                    <a:pt x="37" y="44"/>
                  </a:lnTo>
                  <a:lnTo>
                    <a:pt x="35" y="42"/>
                  </a:lnTo>
                  <a:lnTo>
                    <a:pt x="33" y="42"/>
                  </a:lnTo>
                  <a:lnTo>
                    <a:pt x="32" y="42"/>
                  </a:lnTo>
                  <a:lnTo>
                    <a:pt x="32" y="42"/>
                  </a:lnTo>
                  <a:lnTo>
                    <a:pt x="32" y="41"/>
                  </a:lnTo>
                  <a:lnTo>
                    <a:pt x="32" y="41"/>
                  </a:lnTo>
                  <a:lnTo>
                    <a:pt x="30" y="41"/>
                  </a:lnTo>
                  <a:lnTo>
                    <a:pt x="30" y="39"/>
                  </a:lnTo>
                  <a:lnTo>
                    <a:pt x="29" y="39"/>
                  </a:lnTo>
                  <a:lnTo>
                    <a:pt x="29" y="41"/>
                  </a:lnTo>
                  <a:lnTo>
                    <a:pt x="27" y="39"/>
                  </a:lnTo>
                  <a:lnTo>
                    <a:pt x="27" y="37"/>
                  </a:lnTo>
                  <a:lnTo>
                    <a:pt x="27" y="36"/>
                  </a:lnTo>
                  <a:lnTo>
                    <a:pt x="27" y="34"/>
                  </a:lnTo>
                  <a:lnTo>
                    <a:pt x="29" y="31"/>
                  </a:lnTo>
                  <a:lnTo>
                    <a:pt x="29" y="30"/>
                  </a:lnTo>
                  <a:lnTo>
                    <a:pt x="27" y="30"/>
                  </a:lnTo>
                  <a:lnTo>
                    <a:pt x="25" y="28"/>
                  </a:lnTo>
                  <a:lnTo>
                    <a:pt x="25" y="26"/>
                  </a:lnTo>
                  <a:lnTo>
                    <a:pt x="22" y="26"/>
                  </a:lnTo>
                  <a:lnTo>
                    <a:pt x="19" y="26"/>
                  </a:lnTo>
                  <a:lnTo>
                    <a:pt x="18" y="26"/>
                  </a:lnTo>
                  <a:lnTo>
                    <a:pt x="14" y="25"/>
                  </a:lnTo>
                  <a:lnTo>
                    <a:pt x="13" y="25"/>
                  </a:lnTo>
                  <a:lnTo>
                    <a:pt x="10" y="23"/>
                  </a:lnTo>
                  <a:lnTo>
                    <a:pt x="8" y="23"/>
                  </a:lnTo>
                  <a:lnTo>
                    <a:pt x="8" y="22"/>
                  </a:lnTo>
                  <a:lnTo>
                    <a:pt x="7" y="22"/>
                  </a:lnTo>
                  <a:lnTo>
                    <a:pt x="5" y="22"/>
                  </a:lnTo>
                  <a:lnTo>
                    <a:pt x="5" y="22"/>
                  </a:lnTo>
                  <a:lnTo>
                    <a:pt x="5" y="20"/>
                  </a:lnTo>
                  <a:lnTo>
                    <a:pt x="5" y="19"/>
                  </a:lnTo>
                  <a:lnTo>
                    <a:pt x="5" y="15"/>
                  </a:lnTo>
                  <a:lnTo>
                    <a:pt x="3" y="11"/>
                  </a:lnTo>
                  <a:lnTo>
                    <a:pt x="3" y="7"/>
                  </a:lnTo>
                  <a:lnTo>
                    <a:pt x="3" y="6"/>
                  </a:lnTo>
                  <a:lnTo>
                    <a:pt x="7" y="3"/>
                  </a:lnTo>
                  <a:lnTo>
                    <a:pt x="11" y="1"/>
                  </a:lnTo>
                  <a:lnTo>
                    <a:pt x="13" y="1"/>
                  </a:lnTo>
                  <a:lnTo>
                    <a:pt x="18" y="0"/>
                  </a:lnTo>
                  <a:lnTo>
                    <a:pt x="18" y="0"/>
                  </a:lnTo>
                  <a:lnTo>
                    <a:pt x="22" y="0"/>
                  </a:lnTo>
                  <a:lnTo>
                    <a:pt x="25" y="0"/>
                  </a:lnTo>
                  <a:lnTo>
                    <a:pt x="29" y="0"/>
                  </a:lnTo>
                  <a:lnTo>
                    <a:pt x="30" y="0"/>
                  </a:lnTo>
                  <a:lnTo>
                    <a:pt x="30" y="0"/>
                  </a:lnTo>
                  <a:lnTo>
                    <a:pt x="32" y="1"/>
                  </a:lnTo>
                  <a:lnTo>
                    <a:pt x="33" y="1"/>
                  </a:lnTo>
                  <a:lnTo>
                    <a:pt x="33" y="0"/>
                  </a:lnTo>
                  <a:lnTo>
                    <a:pt x="40" y="1"/>
                  </a:lnTo>
                  <a:lnTo>
                    <a:pt x="41" y="1"/>
                  </a:lnTo>
                  <a:lnTo>
                    <a:pt x="43" y="1"/>
                  </a:lnTo>
                  <a:lnTo>
                    <a:pt x="46" y="1"/>
                  </a:lnTo>
                  <a:lnTo>
                    <a:pt x="48" y="1"/>
                  </a:lnTo>
                  <a:lnTo>
                    <a:pt x="51" y="1"/>
                  </a:lnTo>
                  <a:lnTo>
                    <a:pt x="52" y="1"/>
                  </a:lnTo>
                  <a:lnTo>
                    <a:pt x="54" y="1"/>
                  </a:lnTo>
                  <a:lnTo>
                    <a:pt x="55" y="0"/>
                  </a:lnTo>
                  <a:lnTo>
                    <a:pt x="57" y="0"/>
                  </a:lnTo>
                  <a:lnTo>
                    <a:pt x="5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53" name="Freeform 222"/>
            <p:cNvSpPr>
              <a:spLocks/>
            </p:cNvSpPr>
            <p:nvPr/>
          </p:nvSpPr>
          <p:spPr bwMode="auto">
            <a:xfrm>
              <a:off x="6527139" y="5238494"/>
              <a:ext cx="64325" cy="62375"/>
            </a:xfrm>
            <a:custGeom>
              <a:avLst/>
              <a:gdLst>
                <a:gd name="T0" fmla="*/ 22 w 33"/>
                <a:gd name="T1" fmla="*/ 0 h 32"/>
                <a:gd name="T2" fmla="*/ 24 w 33"/>
                <a:gd name="T3" fmla="*/ 2 h 32"/>
                <a:gd name="T4" fmla="*/ 25 w 33"/>
                <a:gd name="T5" fmla="*/ 4 h 32"/>
                <a:gd name="T6" fmla="*/ 29 w 33"/>
                <a:gd name="T7" fmla="*/ 5 h 32"/>
                <a:gd name="T8" fmla="*/ 32 w 33"/>
                <a:gd name="T9" fmla="*/ 8 h 32"/>
                <a:gd name="T10" fmla="*/ 33 w 33"/>
                <a:gd name="T11" fmla="*/ 10 h 32"/>
                <a:gd name="T12" fmla="*/ 33 w 33"/>
                <a:gd name="T13" fmla="*/ 12 h 32"/>
                <a:gd name="T14" fmla="*/ 33 w 33"/>
                <a:gd name="T15" fmla="*/ 13 h 32"/>
                <a:gd name="T16" fmla="*/ 32 w 33"/>
                <a:gd name="T17" fmla="*/ 16 h 32"/>
                <a:gd name="T18" fmla="*/ 30 w 33"/>
                <a:gd name="T19" fmla="*/ 18 h 32"/>
                <a:gd name="T20" fmla="*/ 30 w 33"/>
                <a:gd name="T21" fmla="*/ 21 h 32"/>
                <a:gd name="T22" fmla="*/ 27 w 33"/>
                <a:gd name="T23" fmla="*/ 23 h 32"/>
                <a:gd name="T24" fmla="*/ 24 w 33"/>
                <a:gd name="T25" fmla="*/ 24 h 32"/>
                <a:gd name="T26" fmla="*/ 22 w 33"/>
                <a:gd name="T27" fmla="*/ 24 h 32"/>
                <a:gd name="T28" fmla="*/ 21 w 33"/>
                <a:gd name="T29" fmla="*/ 24 h 32"/>
                <a:gd name="T30" fmla="*/ 19 w 33"/>
                <a:gd name="T31" fmla="*/ 24 h 32"/>
                <a:gd name="T32" fmla="*/ 16 w 33"/>
                <a:gd name="T33" fmla="*/ 29 h 32"/>
                <a:gd name="T34" fmla="*/ 16 w 33"/>
                <a:gd name="T35" fmla="*/ 30 h 32"/>
                <a:gd name="T36" fmla="*/ 14 w 33"/>
                <a:gd name="T37" fmla="*/ 32 h 32"/>
                <a:gd name="T38" fmla="*/ 13 w 33"/>
                <a:gd name="T39" fmla="*/ 32 h 32"/>
                <a:gd name="T40" fmla="*/ 8 w 33"/>
                <a:gd name="T41" fmla="*/ 30 h 32"/>
                <a:gd name="T42" fmla="*/ 6 w 33"/>
                <a:gd name="T43" fmla="*/ 29 h 32"/>
                <a:gd name="T44" fmla="*/ 6 w 33"/>
                <a:gd name="T45" fmla="*/ 27 h 32"/>
                <a:gd name="T46" fmla="*/ 5 w 33"/>
                <a:gd name="T47" fmla="*/ 27 h 32"/>
                <a:gd name="T48" fmla="*/ 5 w 33"/>
                <a:gd name="T49" fmla="*/ 27 h 32"/>
                <a:gd name="T50" fmla="*/ 5 w 33"/>
                <a:gd name="T51" fmla="*/ 24 h 32"/>
                <a:gd name="T52" fmla="*/ 3 w 33"/>
                <a:gd name="T53" fmla="*/ 23 h 32"/>
                <a:gd name="T54" fmla="*/ 2 w 33"/>
                <a:gd name="T55" fmla="*/ 19 h 32"/>
                <a:gd name="T56" fmla="*/ 0 w 33"/>
                <a:gd name="T57" fmla="*/ 16 h 32"/>
                <a:gd name="T58" fmla="*/ 0 w 33"/>
                <a:gd name="T59" fmla="*/ 16 h 32"/>
                <a:gd name="T60" fmla="*/ 3 w 33"/>
                <a:gd name="T61" fmla="*/ 15 h 32"/>
                <a:gd name="T62" fmla="*/ 5 w 33"/>
                <a:gd name="T63" fmla="*/ 12 h 32"/>
                <a:gd name="T64" fmla="*/ 6 w 33"/>
                <a:gd name="T65" fmla="*/ 12 h 32"/>
                <a:gd name="T66" fmla="*/ 8 w 33"/>
                <a:gd name="T67" fmla="*/ 8 h 32"/>
                <a:gd name="T68" fmla="*/ 10 w 33"/>
                <a:gd name="T69" fmla="*/ 5 h 32"/>
                <a:gd name="T70" fmla="*/ 13 w 33"/>
                <a:gd name="T71" fmla="*/ 5 h 32"/>
                <a:gd name="T72" fmla="*/ 17 w 33"/>
                <a:gd name="T73" fmla="*/ 2 h 32"/>
                <a:gd name="T74" fmla="*/ 22 w 33"/>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 h="32">
                  <a:moveTo>
                    <a:pt x="22" y="0"/>
                  </a:moveTo>
                  <a:lnTo>
                    <a:pt x="22" y="0"/>
                  </a:lnTo>
                  <a:lnTo>
                    <a:pt x="24" y="0"/>
                  </a:lnTo>
                  <a:lnTo>
                    <a:pt x="24" y="2"/>
                  </a:lnTo>
                  <a:lnTo>
                    <a:pt x="25" y="2"/>
                  </a:lnTo>
                  <a:lnTo>
                    <a:pt x="25" y="4"/>
                  </a:lnTo>
                  <a:lnTo>
                    <a:pt x="27" y="5"/>
                  </a:lnTo>
                  <a:lnTo>
                    <a:pt x="29" y="5"/>
                  </a:lnTo>
                  <a:lnTo>
                    <a:pt x="30" y="7"/>
                  </a:lnTo>
                  <a:lnTo>
                    <a:pt x="32" y="8"/>
                  </a:lnTo>
                  <a:lnTo>
                    <a:pt x="32" y="8"/>
                  </a:lnTo>
                  <a:lnTo>
                    <a:pt x="33" y="10"/>
                  </a:lnTo>
                  <a:lnTo>
                    <a:pt x="33" y="10"/>
                  </a:lnTo>
                  <a:lnTo>
                    <a:pt x="33" y="12"/>
                  </a:lnTo>
                  <a:lnTo>
                    <a:pt x="33" y="12"/>
                  </a:lnTo>
                  <a:lnTo>
                    <a:pt x="33" y="13"/>
                  </a:lnTo>
                  <a:lnTo>
                    <a:pt x="32" y="16"/>
                  </a:lnTo>
                  <a:lnTo>
                    <a:pt x="32" y="16"/>
                  </a:lnTo>
                  <a:lnTo>
                    <a:pt x="30" y="16"/>
                  </a:lnTo>
                  <a:lnTo>
                    <a:pt x="30" y="18"/>
                  </a:lnTo>
                  <a:lnTo>
                    <a:pt x="30" y="19"/>
                  </a:lnTo>
                  <a:lnTo>
                    <a:pt x="30" y="21"/>
                  </a:lnTo>
                  <a:lnTo>
                    <a:pt x="29" y="23"/>
                  </a:lnTo>
                  <a:lnTo>
                    <a:pt x="27" y="23"/>
                  </a:lnTo>
                  <a:lnTo>
                    <a:pt x="27" y="23"/>
                  </a:lnTo>
                  <a:lnTo>
                    <a:pt x="24" y="24"/>
                  </a:lnTo>
                  <a:lnTo>
                    <a:pt x="22" y="24"/>
                  </a:lnTo>
                  <a:lnTo>
                    <a:pt x="22" y="24"/>
                  </a:lnTo>
                  <a:lnTo>
                    <a:pt x="22" y="24"/>
                  </a:lnTo>
                  <a:lnTo>
                    <a:pt x="21" y="24"/>
                  </a:lnTo>
                  <a:lnTo>
                    <a:pt x="21" y="24"/>
                  </a:lnTo>
                  <a:lnTo>
                    <a:pt x="19" y="24"/>
                  </a:lnTo>
                  <a:lnTo>
                    <a:pt x="17" y="26"/>
                  </a:lnTo>
                  <a:lnTo>
                    <a:pt x="16" y="29"/>
                  </a:lnTo>
                  <a:lnTo>
                    <a:pt x="16" y="29"/>
                  </a:lnTo>
                  <a:lnTo>
                    <a:pt x="16" y="30"/>
                  </a:lnTo>
                  <a:lnTo>
                    <a:pt x="14" y="32"/>
                  </a:lnTo>
                  <a:lnTo>
                    <a:pt x="14" y="32"/>
                  </a:lnTo>
                  <a:lnTo>
                    <a:pt x="14" y="32"/>
                  </a:lnTo>
                  <a:lnTo>
                    <a:pt x="13" y="32"/>
                  </a:lnTo>
                  <a:lnTo>
                    <a:pt x="10" y="32"/>
                  </a:lnTo>
                  <a:lnTo>
                    <a:pt x="8" y="30"/>
                  </a:lnTo>
                  <a:lnTo>
                    <a:pt x="8" y="29"/>
                  </a:lnTo>
                  <a:lnTo>
                    <a:pt x="6" y="29"/>
                  </a:lnTo>
                  <a:lnTo>
                    <a:pt x="6" y="29"/>
                  </a:lnTo>
                  <a:lnTo>
                    <a:pt x="6" y="27"/>
                  </a:lnTo>
                  <a:lnTo>
                    <a:pt x="5" y="27"/>
                  </a:lnTo>
                  <a:lnTo>
                    <a:pt x="5" y="27"/>
                  </a:lnTo>
                  <a:lnTo>
                    <a:pt x="5" y="27"/>
                  </a:lnTo>
                  <a:lnTo>
                    <a:pt x="5" y="27"/>
                  </a:lnTo>
                  <a:lnTo>
                    <a:pt x="5" y="26"/>
                  </a:lnTo>
                  <a:lnTo>
                    <a:pt x="5" y="24"/>
                  </a:lnTo>
                  <a:lnTo>
                    <a:pt x="3" y="24"/>
                  </a:lnTo>
                  <a:lnTo>
                    <a:pt x="3" y="23"/>
                  </a:lnTo>
                  <a:lnTo>
                    <a:pt x="2" y="21"/>
                  </a:lnTo>
                  <a:lnTo>
                    <a:pt x="2" y="19"/>
                  </a:lnTo>
                  <a:lnTo>
                    <a:pt x="0" y="18"/>
                  </a:lnTo>
                  <a:lnTo>
                    <a:pt x="0" y="16"/>
                  </a:lnTo>
                  <a:lnTo>
                    <a:pt x="0" y="16"/>
                  </a:lnTo>
                  <a:lnTo>
                    <a:pt x="0" y="16"/>
                  </a:lnTo>
                  <a:lnTo>
                    <a:pt x="2" y="15"/>
                  </a:lnTo>
                  <a:lnTo>
                    <a:pt x="3" y="15"/>
                  </a:lnTo>
                  <a:lnTo>
                    <a:pt x="5" y="13"/>
                  </a:lnTo>
                  <a:lnTo>
                    <a:pt x="5" y="12"/>
                  </a:lnTo>
                  <a:lnTo>
                    <a:pt x="6" y="12"/>
                  </a:lnTo>
                  <a:lnTo>
                    <a:pt x="6" y="12"/>
                  </a:lnTo>
                  <a:lnTo>
                    <a:pt x="6" y="10"/>
                  </a:lnTo>
                  <a:lnTo>
                    <a:pt x="8" y="8"/>
                  </a:lnTo>
                  <a:lnTo>
                    <a:pt x="8" y="7"/>
                  </a:lnTo>
                  <a:lnTo>
                    <a:pt x="10" y="5"/>
                  </a:lnTo>
                  <a:lnTo>
                    <a:pt x="11" y="5"/>
                  </a:lnTo>
                  <a:lnTo>
                    <a:pt x="13" y="5"/>
                  </a:lnTo>
                  <a:lnTo>
                    <a:pt x="14" y="4"/>
                  </a:lnTo>
                  <a:lnTo>
                    <a:pt x="17" y="2"/>
                  </a:lnTo>
                  <a:lnTo>
                    <a:pt x="21" y="0"/>
                  </a:lnTo>
                  <a:lnTo>
                    <a:pt x="22" y="0"/>
                  </a:lnTo>
                  <a:lnTo>
                    <a:pt x="2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54" name="Freeform 223"/>
            <p:cNvSpPr>
              <a:spLocks/>
            </p:cNvSpPr>
            <p:nvPr/>
          </p:nvSpPr>
          <p:spPr bwMode="auto">
            <a:xfrm>
              <a:off x="5439474" y="4176168"/>
              <a:ext cx="116953" cy="116953"/>
            </a:xfrm>
            <a:custGeom>
              <a:avLst/>
              <a:gdLst>
                <a:gd name="T0" fmla="*/ 27 w 60"/>
                <a:gd name="T1" fmla="*/ 2 h 60"/>
                <a:gd name="T2" fmla="*/ 27 w 60"/>
                <a:gd name="T3" fmla="*/ 2 h 60"/>
                <a:gd name="T4" fmla="*/ 28 w 60"/>
                <a:gd name="T5" fmla="*/ 2 h 60"/>
                <a:gd name="T6" fmla="*/ 30 w 60"/>
                <a:gd name="T7" fmla="*/ 5 h 60"/>
                <a:gd name="T8" fmla="*/ 30 w 60"/>
                <a:gd name="T9" fmla="*/ 7 h 60"/>
                <a:gd name="T10" fmla="*/ 30 w 60"/>
                <a:gd name="T11" fmla="*/ 8 h 60"/>
                <a:gd name="T12" fmla="*/ 31 w 60"/>
                <a:gd name="T13" fmla="*/ 11 h 60"/>
                <a:gd name="T14" fmla="*/ 31 w 60"/>
                <a:gd name="T15" fmla="*/ 15 h 60"/>
                <a:gd name="T16" fmla="*/ 30 w 60"/>
                <a:gd name="T17" fmla="*/ 16 h 60"/>
                <a:gd name="T18" fmla="*/ 31 w 60"/>
                <a:gd name="T19" fmla="*/ 16 h 60"/>
                <a:gd name="T20" fmla="*/ 35 w 60"/>
                <a:gd name="T21" fmla="*/ 19 h 60"/>
                <a:gd name="T22" fmla="*/ 36 w 60"/>
                <a:gd name="T23" fmla="*/ 19 h 60"/>
                <a:gd name="T24" fmla="*/ 38 w 60"/>
                <a:gd name="T25" fmla="*/ 19 h 60"/>
                <a:gd name="T26" fmla="*/ 39 w 60"/>
                <a:gd name="T27" fmla="*/ 18 h 60"/>
                <a:gd name="T28" fmla="*/ 41 w 60"/>
                <a:gd name="T29" fmla="*/ 15 h 60"/>
                <a:gd name="T30" fmla="*/ 41 w 60"/>
                <a:gd name="T31" fmla="*/ 13 h 60"/>
                <a:gd name="T32" fmla="*/ 42 w 60"/>
                <a:gd name="T33" fmla="*/ 13 h 60"/>
                <a:gd name="T34" fmla="*/ 44 w 60"/>
                <a:gd name="T35" fmla="*/ 15 h 60"/>
                <a:gd name="T36" fmla="*/ 47 w 60"/>
                <a:gd name="T37" fmla="*/ 22 h 60"/>
                <a:gd name="T38" fmla="*/ 46 w 60"/>
                <a:gd name="T39" fmla="*/ 24 h 60"/>
                <a:gd name="T40" fmla="*/ 42 w 60"/>
                <a:gd name="T41" fmla="*/ 30 h 60"/>
                <a:gd name="T42" fmla="*/ 44 w 60"/>
                <a:gd name="T43" fmla="*/ 30 h 60"/>
                <a:gd name="T44" fmla="*/ 46 w 60"/>
                <a:gd name="T45" fmla="*/ 32 h 60"/>
                <a:gd name="T46" fmla="*/ 49 w 60"/>
                <a:gd name="T47" fmla="*/ 33 h 60"/>
                <a:gd name="T48" fmla="*/ 52 w 60"/>
                <a:gd name="T49" fmla="*/ 33 h 60"/>
                <a:gd name="T50" fmla="*/ 54 w 60"/>
                <a:gd name="T51" fmla="*/ 37 h 60"/>
                <a:gd name="T52" fmla="*/ 57 w 60"/>
                <a:gd name="T53" fmla="*/ 38 h 60"/>
                <a:gd name="T54" fmla="*/ 58 w 60"/>
                <a:gd name="T55" fmla="*/ 40 h 60"/>
                <a:gd name="T56" fmla="*/ 60 w 60"/>
                <a:gd name="T57" fmla="*/ 43 h 60"/>
                <a:gd name="T58" fmla="*/ 60 w 60"/>
                <a:gd name="T59" fmla="*/ 48 h 60"/>
                <a:gd name="T60" fmla="*/ 58 w 60"/>
                <a:gd name="T61" fmla="*/ 49 h 60"/>
                <a:gd name="T62" fmla="*/ 57 w 60"/>
                <a:gd name="T63" fmla="*/ 52 h 60"/>
                <a:gd name="T64" fmla="*/ 57 w 60"/>
                <a:gd name="T65" fmla="*/ 60 h 60"/>
                <a:gd name="T66" fmla="*/ 50 w 60"/>
                <a:gd name="T67" fmla="*/ 59 h 60"/>
                <a:gd name="T68" fmla="*/ 31 w 60"/>
                <a:gd name="T69" fmla="*/ 48 h 60"/>
                <a:gd name="T70" fmla="*/ 16 w 60"/>
                <a:gd name="T71" fmla="*/ 35 h 60"/>
                <a:gd name="T72" fmla="*/ 11 w 60"/>
                <a:gd name="T73" fmla="*/ 33 h 60"/>
                <a:gd name="T74" fmla="*/ 3 w 60"/>
                <a:gd name="T75" fmla="*/ 27 h 60"/>
                <a:gd name="T76" fmla="*/ 3 w 60"/>
                <a:gd name="T77" fmla="*/ 21 h 60"/>
                <a:gd name="T78" fmla="*/ 6 w 60"/>
                <a:gd name="T79" fmla="*/ 18 h 60"/>
                <a:gd name="T80" fmla="*/ 13 w 60"/>
                <a:gd name="T81" fmla="*/ 11 h 60"/>
                <a:gd name="T82" fmla="*/ 14 w 60"/>
                <a:gd name="T83" fmla="*/ 7 h 60"/>
                <a:gd name="T84" fmla="*/ 17 w 60"/>
                <a:gd name="T85" fmla="*/ 5 h 60"/>
                <a:gd name="T86" fmla="*/ 19 w 60"/>
                <a:gd name="T87" fmla="*/ 2 h 60"/>
                <a:gd name="T88" fmla="*/ 20 w 60"/>
                <a:gd name="T89" fmla="*/ 0 h 60"/>
                <a:gd name="T90" fmla="*/ 25 w 60"/>
                <a:gd name="T9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 h="60">
                  <a:moveTo>
                    <a:pt x="25" y="0"/>
                  </a:moveTo>
                  <a:lnTo>
                    <a:pt x="25" y="0"/>
                  </a:lnTo>
                  <a:lnTo>
                    <a:pt x="27" y="2"/>
                  </a:lnTo>
                  <a:lnTo>
                    <a:pt x="27" y="2"/>
                  </a:lnTo>
                  <a:lnTo>
                    <a:pt x="27" y="2"/>
                  </a:lnTo>
                  <a:lnTo>
                    <a:pt x="27" y="2"/>
                  </a:lnTo>
                  <a:lnTo>
                    <a:pt x="27" y="2"/>
                  </a:lnTo>
                  <a:lnTo>
                    <a:pt x="27" y="2"/>
                  </a:lnTo>
                  <a:lnTo>
                    <a:pt x="28" y="2"/>
                  </a:lnTo>
                  <a:lnTo>
                    <a:pt x="28" y="4"/>
                  </a:lnTo>
                  <a:lnTo>
                    <a:pt x="30" y="4"/>
                  </a:lnTo>
                  <a:lnTo>
                    <a:pt x="30" y="5"/>
                  </a:lnTo>
                  <a:lnTo>
                    <a:pt x="30" y="5"/>
                  </a:lnTo>
                  <a:lnTo>
                    <a:pt x="30" y="7"/>
                  </a:lnTo>
                  <a:lnTo>
                    <a:pt x="30" y="7"/>
                  </a:lnTo>
                  <a:lnTo>
                    <a:pt x="30" y="8"/>
                  </a:lnTo>
                  <a:lnTo>
                    <a:pt x="30" y="8"/>
                  </a:lnTo>
                  <a:lnTo>
                    <a:pt x="30" y="8"/>
                  </a:lnTo>
                  <a:lnTo>
                    <a:pt x="30" y="10"/>
                  </a:lnTo>
                  <a:lnTo>
                    <a:pt x="30" y="10"/>
                  </a:lnTo>
                  <a:lnTo>
                    <a:pt x="31" y="11"/>
                  </a:lnTo>
                  <a:lnTo>
                    <a:pt x="31" y="13"/>
                  </a:lnTo>
                  <a:lnTo>
                    <a:pt x="31" y="13"/>
                  </a:lnTo>
                  <a:lnTo>
                    <a:pt x="31" y="15"/>
                  </a:lnTo>
                  <a:lnTo>
                    <a:pt x="31" y="16"/>
                  </a:lnTo>
                  <a:lnTo>
                    <a:pt x="30" y="16"/>
                  </a:lnTo>
                  <a:lnTo>
                    <a:pt x="30" y="16"/>
                  </a:lnTo>
                  <a:lnTo>
                    <a:pt x="30" y="18"/>
                  </a:lnTo>
                  <a:lnTo>
                    <a:pt x="31" y="18"/>
                  </a:lnTo>
                  <a:lnTo>
                    <a:pt x="31" y="16"/>
                  </a:lnTo>
                  <a:lnTo>
                    <a:pt x="33" y="18"/>
                  </a:lnTo>
                  <a:lnTo>
                    <a:pt x="33" y="18"/>
                  </a:lnTo>
                  <a:lnTo>
                    <a:pt x="35" y="19"/>
                  </a:lnTo>
                  <a:lnTo>
                    <a:pt x="35" y="19"/>
                  </a:lnTo>
                  <a:lnTo>
                    <a:pt x="35" y="19"/>
                  </a:lnTo>
                  <a:lnTo>
                    <a:pt x="36" y="19"/>
                  </a:lnTo>
                  <a:lnTo>
                    <a:pt x="38" y="19"/>
                  </a:lnTo>
                  <a:lnTo>
                    <a:pt x="38" y="19"/>
                  </a:lnTo>
                  <a:lnTo>
                    <a:pt x="38" y="19"/>
                  </a:lnTo>
                  <a:lnTo>
                    <a:pt x="38" y="19"/>
                  </a:lnTo>
                  <a:lnTo>
                    <a:pt x="39" y="18"/>
                  </a:lnTo>
                  <a:lnTo>
                    <a:pt x="39" y="18"/>
                  </a:lnTo>
                  <a:lnTo>
                    <a:pt x="39" y="16"/>
                  </a:lnTo>
                  <a:lnTo>
                    <a:pt x="41" y="16"/>
                  </a:lnTo>
                  <a:lnTo>
                    <a:pt x="41" y="15"/>
                  </a:lnTo>
                  <a:lnTo>
                    <a:pt x="41" y="15"/>
                  </a:lnTo>
                  <a:lnTo>
                    <a:pt x="41" y="13"/>
                  </a:lnTo>
                  <a:lnTo>
                    <a:pt x="41" y="13"/>
                  </a:lnTo>
                  <a:lnTo>
                    <a:pt x="42" y="13"/>
                  </a:lnTo>
                  <a:lnTo>
                    <a:pt x="42" y="13"/>
                  </a:lnTo>
                  <a:lnTo>
                    <a:pt x="42" y="13"/>
                  </a:lnTo>
                  <a:lnTo>
                    <a:pt x="44" y="15"/>
                  </a:lnTo>
                  <a:lnTo>
                    <a:pt x="44" y="15"/>
                  </a:lnTo>
                  <a:lnTo>
                    <a:pt x="44" y="15"/>
                  </a:lnTo>
                  <a:lnTo>
                    <a:pt x="44" y="15"/>
                  </a:lnTo>
                  <a:lnTo>
                    <a:pt x="46" y="16"/>
                  </a:lnTo>
                  <a:lnTo>
                    <a:pt x="47" y="22"/>
                  </a:lnTo>
                  <a:lnTo>
                    <a:pt x="47" y="22"/>
                  </a:lnTo>
                  <a:lnTo>
                    <a:pt x="46" y="24"/>
                  </a:lnTo>
                  <a:lnTo>
                    <a:pt x="46" y="24"/>
                  </a:lnTo>
                  <a:lnTo>
                    <a:pt x="46" y="26"/>
                  </a:lnTo>
                  <a:lnTo>
                    <a:pt x="46" y="27"/>
                  </a:lnTo>
                  <a:lnTo>
                    <a:pt x="42" y="30"/>
                  </a:lnTo>
                  <a:lnTo>
                    <a:pt x="42" y="30"/>
                  </a:lnTo>
                  <a:lnTo>
                    <a:pt x="44" y="30"/>
                  </a:lnTo>
                  <a:lnTo>
                    <a:pt x="44" y="30"/>
                  </a:lnTo>
                  <a:lnTo>
                    <a:pt x="44" y="30"/>
                  </a:lnTo>
                  <a:lnTo>
                    <a:pt x="46" y="32"/>
                  </a:lnTo>
                  <a:lnTo>
                    <a:pt x="46" y="32"/>
                  </a:lnTo>
                  <a:lnTo>
                    <a:pt x="47" y="32"/>
                  </a:lnTo>
                  <a:lnTo>
                    <a:pt x="49" y="33"/>
                  </a:lnTo>
                  <a:lnTo>
                    <a:pt x="49" y="33"/>
                  </a:lnTo>
                  <a:lnTo>
                    <a:pt x="50" y="33"/>
                  </a:lnTo>
                  <a:lnTo>
                    <a:pt x="52" y="33"/>
                  </a:lnTo>
                  <a:lnTo>
                    <a:pt x="52" y="33"/>
                  </a:lnTo>
                  <a:lnTo>
                    <a:pt x="54" y="35"/>
                  </a:lnTo>
                  <a:lnTo>
                    <a:pt x="54" y="37"/>
                  </a:lnTo>
                  <a:lnTo>
                    <a:pt x="54" y="37"/>
                  </a:lnTo>
                  <a:lnTo>
                    <a:pt x="54" y="38"/>
                  </a:lnTo>
                  <a:lnTo>
                    <a:pt x="55" y="38"/>
                  </a:lnTo>
                  <a:lnTo>
                    <a:pt x="57" y="38"/>
                  </a:lnTo>
                  <a:lnTo>
                    <a:pt x="58" y="40"/>
                  </a:lnTo>
                  <a:lnTo>
                    <a:pt x="58" y="40"/>
                  </a:lnTo>
                  <a:lnTo>
                    <a:pt x="58" y="40"/>
                  </a:lnTo>
                  <a:lnTo>
                    <a:pt x="58" y="40"/>
                  </a:lnTo>
                  <a:lnTo>
                    <a:pt x="60" y="43"/>
                  </a:lnTo>
                  <a:lnTo>
                    <a:pt x="60" y="43"/>
                  </a:lnTo>
                  <a:lnTo>
                    <a:pt x="60" y="44"/>
                  </a:lnTo>
                  <a:lnTo>
                    <a:pt x="60" y="44"/>
                  </a:lnTo>
                  <a:lnTo>
                    <a:pt x="60" y="48"/>
                  </a:lnTo>
                  <a:lnTo>
                    <a:pt x="58" y="48"/>
                  </a:lnTo>
                  <a:lnTo>
                    <a:pt x="58" y="49"/>
                  </a:lnTo>
                  <a:lnTo>
                    <a:pt x="58" y="49"/>
                  </a:lnTo>
                  <a:lnTo>
                    <a:pt x="57" y="51"/>
                  </a:lnTo>
                  <a:lnTo>
                    <a:pt x="57" y="51"/>
                  </a:lnTo>
                  <a:lnTo>
                    <a:pt x="57" y="52"/>
                  </a:lnTo>
                  <a:lnTo>
                    <a:pt x="57" y="54"/>
                  </a:lnTo>
                  <a:lnTo>
                    <a:pt x="57" y="57"/>
                  </a:lnTo>
                  <a:lnTo>
                    <a:pt x="57" y="60"/>
                  </a:lnTo>
                  <a:lnTo>
                    <a:pt x="58" y="60"/>
                  </a:lnTo>
                  <a:lnTo>
                    <a:pt x="57" y="60"/>
                  </a:lnTo>
                  <a:lnTo>
                    <a:pt x="50" y="59"/>
                  </a:lnTo>
                  <a:lnTo>
                    <a:pt x="47" y="57"/>
                  </a:lnTo>
                  <a:lnTo>
                    <a:pt x="35" y="51"/>
                  </a:lnTo>
                  <a:lnTo>
                    <a:pt x="31" y="48"/>
                  </a:lnTo>
                  <a:lnTo>
                    <a:pt x="27" y="44"/>
                  </a:lnTo>
                  <a:lnTo>
                    <a:pt x="19" y="37"/>
                  </a:lnTo>
                  <a:lnTo>
                    <a:pt x="16" y="35"/>
                  </a:lnTo>
                  <a:lnTo>
                    <a:pt x="14" y="33"/>
                  </a:lnTo>
                  <a:lnTo>
                    <a:pt x="13" y="33"/>
                  </a:lnTo>
                  <a:lnTo>
                    <a:pt x="11" y="33"/>
                  </a:lnTo>
                  <a:lnTo>
                    <a:pt x="9" y="30"/>
                  </a:lnTo>
                  <a:lnTo>
                    <a:pt x="8" y="29"/>
                  </a:lnTo>
                  <a:lnTo>
                    <a:pt x="3" y="27"/>
                  </a:lnTo>
                  <a:lnTo>
                    <a:pt x="0" y="24"/>
                  </a:lnTo>
                  <a:lnTo>
                    <a:pt x="1" y="24"/>
                  </a:lnTo>
                  <a:lnTo>
                    <a:pt x="3" y="21"/>
                  </a:lnTo>
                  <a:lnTo>
                    <a:pt x="5" y="19"/>
                  </a:lnTo>
                  <a:lnTo>
                    <a:pt x="5" y="18"/>
                  </a:lnTo>
                  <a:lnTo>
                    <a:pt x="6" y="18"/>
                  </a:lnTo>
                  <a:lnTo>
                    <a:pt x="8" y="16"/>
                  </a:lnTo>
                  <a:lnTo>
                    <a:pt x="9" y="15"/>
                  </a:lnTo>
                  <a:lnTo>
                    <a:pt x="13" y="11"/>
                  </a:lnTo>
                  <a:lnTo>
                    <a:pt x="13" y="11"/>
                  </a:lnTo>
                  <a:lnTo>
                    <a:pt x="13" y="10"/>
                  </a:lnTo>
                  <a:lnTo>
                    <a:pt x="14" y="7"/>
                  </a:lnTo>
                  <a:lnTo>
                    <a:pt x="14" y="7"/>
                  </a:lnTo>
                  <a:lnTo>
                    <a:pt x="17" y="7"/>
                  </a:lnTo>
                  <a:lnTo>
                    <a:pt x="17" y="5"/>
                  </a:lnTo>
                  <a:lnTo>
                    <a:pt x="17" y="4"/>
                  </a:lnTo>
                  <a:lnTo>
                    <a:pt x="19" y="2"/>
                  </a:lnTo>
                  <a:lnTo>
                    <a:pt x="19" y="2"/>
                  </a:lnTo>
                  <a:lnTo>
                    <a:pt x="19" y="2"/>
                  </a:lnTo>
                  <a:lnTo>
                    <a:pt x="20" y="0"/>
                  </a:lnTo>
                  <a:lnTo>
                    <a:pt x="20" y="0"/>
                  </a:lnTo>
                  <a:lnTo>
                    <a:pt x="20" y="2"/>
                  </a:lnTo>
                  <a:lnTo>
                    <a:pt x="22" y="2"/>
                  </a:lnTo>
                  <a:lnTo>
                    <a:pt x="25" y="0"/>
                  </a:lnTo>
                  <a:lnTo>
                    <a:pt x="2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55" name="Freeform 224"/>
            <p:cNvSpPr>
              <a:spLocks noEditPoints="1"/>
            </p:cNvSpPr>
            <p:nvPr/>
          </p:nvSpPr>
          <p:spPr bwMode="auto">
            <a:xfrm>
              <a:off x="8012446" y="4139134"/>
              <a:ext cx="58477" cy="111106"/>
            </a:xfrm>
            <a:custGeom>
              <a:avLst/>
              <a:gdLst>
                <a:gd name="T0" fmla="*/ 1 w 30"/>
                <a:gd name="T1" fmla="*/ 11 h 57"/>
                <a:gd name="T2" fmla="*/ 1 w 30"/>
                <a:gd name="T3" fmla="*/ 13 h 57"/>
                <a:gd name="T4" fmla="*/ 0 w 30"/>
                <a:gd name="T5" fmla="*/ 11 h 57"/>
                <a:gd name="T6" fmla="*/ 1 w 30"/>
                <a:gd name="T7" fmla="*/ 2 h 57"/>
                <a:gd name="T8" fmla="*/ 1 w 30"/>
                <a:gd name="T9" fmla="*/ 4 h 57"/>
                <a:gd name="T10" fmla="*/ 1 w 30"/>
                <a:gd name="T11" fmla="*/ 4 h 57"/>
                <a:gd name="T12" fmla="*/ 1 w 30"/>
                <a:gd name="T13" fmla="*/ 2 h 57"/>
                <a:gd name="T14" fmla="*/ 1 w 30"/>
                <a:gd name="T15" fmla="*/ 2 h 57"/>
                <a:gd name="T16" fmla="*/ 4 w 30"/>
                <a:gd name="T17" fmla="*/ 0 h 57"/>
                <a:gd name="T18" fmla="*/ 8 w 30"/>
                <a:gd name="T19" fmla="*/ 2 h 57"/>
                <a:gd name="T20" fmla="*/ 14 w 30"/>
                <a:gd name="T21" fmla="*/ 8 h 57"/>
                <a:gd name="T22" fmla="*/ 17 w 30"/>
                <a:gd name="T23" fmla="*/ 13 h 57"/>
                <a:gd name="T24" fmla="*/ 17 w 30"/>
                <a:gd name="T25" fmla="*/ 13 h 57"/>
                <a:gd name="T26" fmla="*/ 20 w 30"/>
                <a:gd name="T27" fmla="*/ 18 h 57"/>
                <a:gd name="T28" fmla="*/ 20 w 30"/>
                <a:gd name="T29" fmla="*/ 19 h 57"/>
                <a:gd name="T30" fmla="*/ 22 w 30"/>
                <a:gd name="T31" fmla="*/ 21 h 57"/>
                <a:gd name="T32" fmla="*/ 23 w 30"/>
                <a:gd name="T33" fmla="*/ 21 h 57"/>
                <a:gd name="T34" fmla="*/ 23 w 30"/>
                <a:gd name="T35" fmla="*/ 26 h 57"/>
                <a:gd name="T36" fmla="*/ 27 w 30"/>
                <a:gd name="T37" fmla="*/ 30 h 57"/>
                <a:gd name="T38" fmla="*/ 28 w 30"/>
                <a:gd name="T39" fmla="*/ 32 h 57"/>
                <a:gd name="T40" fmla="*/ 28 w 30"/>
                <a:gd name="T41" fmla="*/ 32 h 57"/>
                <a:gd name="T42" fmla="*/ 30 w 30"/>
                <a:gd name="T43" fmla="*/ 35 h 57"/>
                <a:gd name="T44" fmla="*/ 30 w 30"/>
                <a:gd name="T45" fmla="*/ 41 h 57"/>
                <a:gd name="T46" fmla="*/ 30 w 30"/>
                <a:gd name="T47" fmla="*/ 45 h 57"/>
                <a:gd name="T48" fmla="*/ 28 w 30"/>
                <a:gd name="T49" fmla="*/ 49 h 57"/>
                <a:gd name="T50" fmla="*/ 23 w 30"/>
                <a:gd name="T51" fmla="*/ 52 h 57"/>
                <a:gd name="T52" fmla="*/ 17 w 30"/>
                <a:gd name="T53" fmla="*/ 56 h 57"/>
                <a:gd name="T54" fmla="*/ 11 w 30"/>
                <a:gd name="T55" fmla="*/ 57 h 57"/>
                <a:gd name="T56" fmla="*/ 4 w 30"/>
                <a:gd name="T57" fmla="*/ 54 h 57"/>
                <a:gd name="T58" fmla="*/ 3 w 30"/>
                <a:gd name="T59" fmla="*/ 48 h 57"/>
                <a:gd name="T60" fmla="*/ 0 w 30"/>
                <a:gd name="T61" fmla="*/ 34 h 57"/>
                <a:gd name="T62" fmla="*/ 0 w 30"/>
                <a:gd name="T63" fmla="*/ 26 h 57"/>
                <a:gd name="T64" fmla="*/ 0 w 30"/>
                <a:gd name="T65" fmla="*/ 23 h 57"/>
                <a:gd name="T66" fmla="*/ 0 w 30"/>
                <a:gd name="T67" fmla="*/ 27 h 57"/>
                <a:gd name="T68" fmla="*/ 1 w 30"/>
                <a:gd name="T69" fmla="*/ 23 h 57"/>
                <a:gd name="T70" fmla="*/ 3 w 30"/>
                <a:gd name="T71" fmla="*/ 18 h 57"/>
                <a:gd name="T72" fmla="*/ 3 w 30"/>
                <a:gd name="T73" fmla="*/ 15 h 57"/>
                <a:gd name="T74" fmla="*/ 4 w 30"/>
                <a:gd name="T75" fmla="*/ 11 h 57"/>
                <a:gd name="T76" fmla="*/ 4 w 30"/>
                <a:gd name="T77" fmla="*/ 8 h 57"/>
                <a:gd name="T78" fmla="*/ 4 w 30"/>
                <a:gd name="T79" fmla="*/ 5 h 57"/>
                <a:gd name="T80" fmla="*/ 8 w 30"/>
                <a:gd name="T81" fmla="*/ 5 h 57"/>
                <a:gd name="T82" fmla="*/ 9 w 30"/>
                <a:gd name="T83" fmla="*/ 5 h 57"/>
                <a:gd name="T84" fmla="*/ 9 w 30"/>
                <a:gd name="T85" fmla="*/ 5 h 57"/>
                <a:gd name="T86" fmla="*/ 4 w 30"/>
                <a:gd name="T87" fmla="*/ 4 h 57"/>
                <a:gd name="T88" fmla="*/ 3 w 30"/>
                <a:gd name="T89" fmla="*/ 2 h 57"/>
                <a:gd name="T90" fmla="*/ 3 w 30"/>
                <a:gd name="T9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 h="57">
                  <a:moveTo>
                    <a:pt x="0" y="11"/>
                  </a:moveTo>
                  <a:lnTo>
                    <a:pt x="1" y="11"/>
                  </a:lnTo>
                  <a:lnTo>
                    <a:pt x="1" y="11"/>
                  </a:lnTo>
                  <a:lnTo>
                    <a:pt x="1" y="13"/>
                  </a:lnTo>
                  <a:lnTo>
                    <a:pt x="1" y="13"/>
                  </a:lnTo>
                  <a:lnTo>
                    <a:pt x="0" y="11"/>
                  </a:lnTo>
                  <a:lnTo>
                    <a:pt x="0" y="11"/>
                  </a:lnTo>
                  <a:close/>
                  <a:moveTo>
                    <a:pt x="1" y="2"/>
                  </a:moveTo>
                  <a:lnTo>
                    <a:pt x="1" y="2"/>
                  </a:lnTo>
                  <a:lnTo>
                    <a:pt x="1" y="4"/>
                  </a:lnTo>
                  <a:lnTo>
                    <a:pt x="3" y="4"/>
                  </a:lnTo>
                  <a:lnTo>
                    <a:pt x="1" y="4"/>
                  </a:lnTo>
                  <a:lnTo>
                    <a:pt x="1" y="4"/>
                  </a:lnTo>
                  <a:lnTo>
                    <a:pt x="1" y="2"/>
                  </a:lnTo>
                  <a:lnTo>
                    <a:pt x="1" y="2"/>
                  </a:lnTo>
                  <a:lnTo>
                    <a:pt x="1" y="2"/>
                  </a:lnTo>
                  <a:close/>
                  <a:moveTo>
                    <a:pt x="3" y="0"/>
                  </a:moveTo>
                  <a:lnTo>
                    <a:pt x="4" y="0"/>
                  </a:lnTo>
                  <a:lnTo>
                    <a:pt x="6" y="0"/>
                  </a:lnTo>
                  <a:lnTo>
                    <a:pt x="8" y="2"/>
                  </a:lnTo>
                  <a:lnTo>
                    <a:pt x="9" y="4"/>
                  </a:lnTo>
                  <a:lnTo>
                    <a:pt x="14" y="8"/>
                  </a:lnTo>
                  <a:lnTo>
                    <a:pt x="16" y="11"/>
                  </a:lnTo>
                  <a:lnTo>
                    <a:pt x="17" y="13"/>
                  </a:lnTo>
                  <a:lnTo>
                    <a:pt x="17" y="13"/>
                  </a:lnTo>
                  <a:lnTo>
                    <a:pt x="17" y="13"/>
                  </a:lnTo>
                  <a:lnTo>
                    <a:pt x="19" y="13"/>
                  </a:lnTo>
                  <a:lnTo>
                    <a:pt x="20" y="18"/>
                  </a:lnTo>
                  <a:lnTo>
                    <a:pt x="20" y="18"/>
                  </a:lnTo>
                  <a:lnTo>
                    <a:pt x="20" y="19"/>
                  </a:lnTo>
                  <a:lnTo>
                    <a:pt x="20" y="19"/>
                  </a:lnTo>
                  <a:lnTo>
                    <a:pt x="22" y="21"/>
                  </a:lnTo>
                  <a:lnTo>
                    <a:pt x="22" y="21"/>
                  </a:lnTo>
                  <a:lnTo>
                    <a:pt x="23" y="21"/>
                  </a:lnTo>
                  <a:lnTo>
                    <a:pt x="23" y="24"/>
                  </a:lnTo>
                  <a:lnTo>
                    <a:pt x="23" y="26"/>
                  </a:lnTo>
                  <a:lnTo>
                    <a:pt x="23" y="26"/>
                  </a:lnTo>
                  <a:lnTo>
                    <a:pt x="27" y="30"/>
                  </a:lnTo>
                  <a:lnTo>
                    <a:pt x="28" y="30"/>
                  </a:lnTo>
                  <a:lnTo>
                    <a:pt x="28" y="32"/>
                  </a:lnTo>
                  <a:lnTo>
                    <a:pt x="28" y="32"/>
                  </a:lnTo>
                  <a:lnTo>
                    <a:pt x="28" y="32"/>
                  </a:lnTo>
                  <a:lnTo>
                    <a:pt x="30" y="35"/>
                  </a:lnTo>
                  <a:lnTo>
                    <a:pt x="30" y="35"/>
                  </a:lnTo>
                  <a:lnTo>
                    <a:pt x="30" y="38"/>
                  </a:lnTo>
                  <a:lnTo>
                    <a:pt x="30" y="41"/>
                  </a:lnTo>
                  <a:lnTo>
                    <a:pt x="30" y="43"/>
                  </a:lnTo>
                  <a:lnTo>
                    <a:pt x="30" y="45"/>
                  </a:lnTo>
                  <a:lnTo>
                    <a:pt x="28" y="48"/>
                  </a:lnTo>
                  <a:lnTo>
                    <a:pt x="28" y="49"/>
                  </a:lnTo>
                  <a:lnTo>
                    <a:pt x="27" y="49"/>
                  </a:lnTo>
                  <a:lnTo>
                    <a:pt x="23" y="52"/>
                  </a:lnTo>
                  <a:lnTo>
                    <a:pt x="22" y="52"/>
                  </a:lnTo>
                  <a:lnTo>
                    <a:pt x="17" y="56"/>
                  </a:lnTo>
                  <a:lnTo>
                    <a:pt x="14" y="57"/>
                  </a:lnTo>
                  <a:lnTo>
                    <a:pt x="11" y="57"/>
                  </a:lnTo>
                  <a:lnTo>
                    <a:pt x="8" y="56"/>
                  </a:lnTo>
                  <a:lnTo>
                    <a:pt x="4" y="54"/>
                  </a:lnTo>
                  <a:lnTo>
                    <a:pt x="3" y="51"/>
                  </a:lnTo>
                  <a:lnTo>
                    <a:pt x="3" y="48"/>
                  </a:lnTo>
                  <a:lnTo>
                    <a:pt x="1" y="45"/>
                  </a:lnTo>
                  <a:lnTo>
                    <a:pt x="0" y="34"/>
                  </a:lnTo>
                  <a:lnTo>
                    <a:pt x="0" y="30"/>
                  </a:lnTo>
                  <a:lnTo>
                    <a:pt x="0" y="26"/>
                  </a:lnTo>
                  <a:lnTo>
                    <a:pt x="0" y="24"/>
                  </a:lnTo>
                  <a:lnTo>
                    <a:pt x="0" y="23"/>
                  </a:lnTo>
                  <a:lnTo>
                    <a:pt x="0" y="27"/>
                  </a:lnTo>
                  <a:lnTo>
                    <a:pt x="0" y="27"/>
                  </a:lnTo>
                  <a:lnTo>
                    <a:pt x="0" y="27"/>
                  </a:lnTo>
                  <a:lnTo>
                    <a:pt x="1" y="23"/>
                  </a:lnTo>
                  <a:lnTo>
                    <a:pt x="1" y="21"/>
                  </a:lnTo>
                  <a:lnTo>
                    <a:pt x="3" y="18"/>
                  </a:lnTo>
                  <a:lnTo>
                    <a:pt x="3" y="16"/>
                  </a:lnTo>
                  <a:lnTo>
                    <a:pt x="3" y="15"/>
                  </a:lnTo>
                  <a:lnTo>
                    <a:pt x="3" y="15"/>
                  </a:lnTo>
                  <a:lnTo>
                    <a:pt x="4" y="11"/>
                  </a:lnTo>
                  <a:lnTo>
                    <a:pt x="4" y="10"/>
                  </a:lnTo>
                  <a:lnTo>
                    <a:pt x="4" y="8"/>
                  </a:lnTo>
                  <a:lnTo>
                    <a:pt x="4" y="7"/>
                  </a:lnTo>
                  <a:lnTo>
                    <a:pt x="4" y="5"/>
                  </a:lnTo>
                  <a:lnTo>
                    <a:pt x="6" y="5"/>
                  </a:lnTo>
                  <a:lnTo>
                    <a:pt x="8" y="5"/>
                  </a:lnTo>
                  <a:lnTo>
                    <a:pt x="8" y="7"/>
                  </a:lnTo>
                  <a:lnTo>
                    <a:pt x="9" y="5"/>
                  </a:lnTo>
                  <a:lnTo>
                    <a:pt x="9" y="5"/>
                  </a:lnTo>
                  <a:lnTo>
                    <a:pt x="9" y="5"/>
                  </a:lnTo>
                  <a:lnTo>
                    <a:pt x="8" y="4"/>
                  </a:lnTo>
                  <a:lnTo>
                    <a:pt x="4" y="4"/>
                  </a:lnTo>
                  <a:lnTo>
                    <a:pt x="3" y="2"/>
                  </a:lnTo>
                  <a:lnTo>
                    <a:pt x="3" y="2"/>
                  </a:lnTo>
                  <a:lnTo>
                    <a:pt x="3" y="2"/>
                  </a:lnTo>
                  <a:lnTo>
                    <a:pt x="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56" name="Freeform 225"/>
            <p:cNvSpPr>
              <a:spLocks/>
            </p:cNvSpPr>
            <p:nvPr/>
          </p:nvSpPr>
          <p:spPr bwMode="auto">
            <a:xfrm>
              <a:off x="6032037" y="2985195"/>
              <a:ext cx="3898" cy="5848"/>
            </a:xfrm>
            <a:custGeom>
              <a:avLst/>
              <a:gdLst>
                <a:gd name="T0" fmla="*/ 0 w 2"/>
                <a:gd name="T1" fmla="*/ 0 h 3"/>
                <a:gd name="T2" fmla="*/ 0 w 2"/>
                <a:gd name="T3" fmla="*/ 0 h 3"/>
                <a:gd name="T4" fmla="*/ 0 w 2"/>
                <a:gd name="T5" fmla="*/ 0 h 3"/>
                <a:gd name="T6" fmla="*/ 0 w 2"/>
                <a:gd name="T7" fmla="*/ 0 h 3"/>
                <a:gd name="T8" fmla="*/ 0 w 2"/>
                <a:gd name="T9" fmla="*/ 2 h 3"/>
                <a:gd name="T10" fmla="*/ 2 w 2"/>
                <a:gd name="T11" fmla="*/ 2 h 3"/>
                <a:gd name="T12" fmla="*/ 2 w 2"/>
                <a:gd name="T13" fmla="*/ 2 h 3"/>
                <a:gd name="T14" fmla="*/ 2 w 2"/>
                <a:gd name="T15" fmla="*/ 2 h 3"/>
                <a:gd name="T16" fmla="*/ 2 w 2"/>
                <a:gd name="T17" fmla="*/ 3 h 3"/>
                <a:gd name="T18" fmla="*/ 2 w 2"/>
                <a:gd name="T19" fmla="*/ 3 h 3"/>
                <a:gd name="T20" fmla="*/ 0 w 2"/>
                <a:gd name="T21" fmla="*/ 3 h 3"/>
                <a:gd name="T22" fmla="*/ 0 w 2"/>
                <a:gd name="T23" fmla="*/ 3 h 3"/>
                <a:gd name="T24" fmla="*/ 0 w 2"/>
                <a:gd name="T25" fmla="*/ 3 h 3"/>
                <a:gd name="T26" fmla="*/ 0 w 2"/>
                <a:gd name="T27" fmla="*/ 2 h 3"/>
                <a:gd name="T28" fmla="*/ 0 w 2"/>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 h="3">
                  <a:moveTo>
                    <a:pt x="0" y="0"/>
                  </a:moveTo>
                  <a:lnTo>
                    <a:pt x="0" y="0"/>
                  </a:lnTo>
                  <a:lnTo>
                    <a:pt x="0" y="0"/>
                  </a:lnTo>
                  <a:lnTo>
                    <a:pt x="0" y="0"/>
                  </a:lnTo>
                  <a:lnTo>
                    <a:pt x="0" y="2"/>
                  </a:lnTo>
                  <a:lnTo>
                    <a:pt x="2" y="2"/>
                  </a:lnTo>
                  <a:lnTo>
                    <a:pt x="2" y="2"/>
                  </a:lnTo>
                  <a:lnTo>
                    <a:pt x="2" y="2"/>
                  </a:lnTo>
                  <a:lnTo>
                    <a:pt x="2" y="3"/>
                  </a:lnTo>
                  <a:lnTo>
                    <a:pt x="2" y="3"/>
                  </a:lnTo>
                  <a:lnTo>
                    <a:pt x="0" y="3"/>
                  </a:lnTo>
                  <a:lnTo>
                    <a:pt x="0" y="3"/>
                  </a:lnTo>
                  <a:lnTo>
                    <a:pt x="0" y="3"/>
                  </a:lnTo>
                  <a:lnTo>
                    <a:pt x="0" y="2"/>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57" name="Freeform 226"/>
            <p:cNvSpPr>
              <a:spLocks/>
            </p:cNvSpPr>
            <p:nvPr/>
          </p:nvSpPr>
          <p:spPr bwMode="auto">
            <a:xfrm>
              <a:off x="4043831" y="4020230"/>
              <a:ext cx="5848" cy="9747"/>
            </a:xfrm>
            <a:custGeom>
              <a:avLst/>
              <a:gdLst>
                <a:gd name="T0" fmla="*/ 2 w 3"/>
                <a:gd name="T1" fmla="*/ 0 h 5"/>
                <a:gd name="T2" fmla="*/ 3 w 3"/>
                <a:gd name="T3" fmla="*/ 2 h 5"/>
                <a:gd name="T4" fmla="*/ 3 w 3"/>
                <a:gd name="T5" fmla="*/ 3 h 5"/>
                <a:gd name="T6" fmla="*/ 2 w 3"/>
                <a:gd name="T7" fmla="*/ 5 h 5"/>
                <a:gd name="T8" fmla="*/ 0 w 3"/>
                <a:gd name="T9" fmla="*/ 5 h 5"/>
                <a:gd name="T10" fmla="*/ 0 w 3"/>
                <a:gd name="T11" fmla="*/ 3 h 5"/>
                <a:gd name="T12" fmla="*/ 0 w 3"/>
                <a:gd name="T13" fmla="*/ 3 h 5"/>
                <a:gd name="T14" fmla="*/ 2 w 3"/>
                <a:gd name="T15" fmla="*/ 2 h 5"/>
                <a:gd name="T16" fmla="*/ 2 w 3"/>
                <a:gd name="T17" fmla="*/ 0 h 5"/>
                <a:gd name="T18" fmla="*/ 2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2" y="0"/>
                  </a:moveTo>
                  <a:lnTo>
                    <a:pt x="3" y="2"/>
                  </a:lnTo>
                  <a:lnTo>
                    <a:pt x="3" y="3"/>
                  </a:lnTo>
                  <a:lnTo>
                    <a:pt x="2" y="5"/>
                  </a:lnTo>
                  <a:lnTo>
                    <a:pt x="0" y="5"/>
                  </a:lnTo>
                  <a:lnTo>
                    <a:pt x="0" y="3"/>
                  </a:lnTo>
                  <a:lnTo>
                    <a:pt x="0" y="3"/>
                  </a:lnTo>
                  <a:lnTo>
                    <a:pt x="2" y="2"/>
                  </a:lnTo>
                  <a:lnTo>
                    <a:pt x="2" y="0"/>
                  </a:lnTo>
                  <a:lnTo>
                    <a:pt x="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58" name="Freeform 227"/>
            <p:cNvSpPr>
              <a:spLocks/>
            </p:cNvSpPr>
            <p:nvPr/>
          </p:nvSpPr>
          <p:spPr bwMode="auto">
            <a:xfrm>
              <a:off x="6755199" y="3406226"/>
              <a:ext cx="38984" cy="48731"/>
            </a:xfrm>
            <a:custGeom>
              <a:avLst/>
              <a:gdLst>
                <a:gd name="T0" fmla="*/ 17 w 20"/>
                <a:gd name="T1" fmla="*/ 0 h 25"/>
                <a:gd name="T2" fmla="*/ 17 w 20"/>
                <a:gd name="T3" fmla="*/ 0 h 25"/>
                <a:gd name="T4" fmla="*/ 19 w 20"/>
                <a:gd name="T5" fmla="*/ 0 h 25"/>
                <a:gd name="T6" fmla="*/ 17 w 20"/>
                <a:gd name="T7" fmla="*/ 1 h 25"/>
                <a:gd name="T8" fmla="*/ 17 w 20"/>
                <a:gd name="T9" fmla="*/ 3 h 25"/>
                <a:gd name="T10" fmla="*/ 17 w 20"/>
                <a:gd name="T11" fmla="*/ 3 h 25"/>
                <a:gd name="T12" fmla="*/ 17 w 20"/>
                <a:gd name="T13" fmla="*/ 3 h 25"/>
                <a:gd name="T14" fmla="*/ 19 w 20"/>
                <a:gd name="T15" fmla="*/ 3 h 25"/>
                <a:gd name="T16" fmla="*/ 19 w 20"/>
                <a:gd name="T17" fmla="*/ 3 h 25"/>
                <a:gd name="T18" fmla="*/ 20 w 20"/>
                <a:gd name="T19" fmla="*/ 8 h 25"/>
                <a:gd name="T20" fmla="*/ 20 w 20"/>
                <a:gd name="T21" fmla="*/ 8 h 25"/>
                <a:gd name="T22" fmla="*/ 19 w 20"/>
                <a:gd name="T23" fmla="*/ 9 h 25"/>
                <a:gd name="T24" fmla="*/ 19 w 20"/>
                <a:gd name="T25" fmla="*/ 9 h 25"/>
                <a:gd name="T26" fmla="*/ 17 w 20"/>
                <a:gd name="T27" fmla="*/ 11 h 25"/>
                <a:gd name="T28" fmla="*/ 17 w 20"/>
                <a:gd name="T29" fmla="*/ 11 h 25"/>
                <a:gd name="T30" fmla="*/ 16 w 20"/>
                <a:gd name="T31" fmla="*/ 13 h 25"/>
                <a:gd name="T32" fmla="*/ 16 w 20"/>
                <a:gd name="T33" fmla="*/ 13 h 25"/>
                <a:gd name="T34" fmla="*/ 17 w 20"/>
                <a:gd name="T35" fmla="*/ 13 h 25"/>
                <a:gd name="T36" fmla="*/ 17 w 20"/>
                <a:gd name="T37" fmla="*/ 13 h 25"/>
                <a:gd name="T38" fmla="*/ 17 w 20"/>
                <a:gd name="T39" fmla="*/ 14 h 25"/>
                <a:gd name="T40" fmla="*/ 16 w 20"/>
                <a:gd name="T41" fmla="*/ 13 h 25"/>
                <a:gd name="T42" fmla="*/ 16 w 20"/>
                <a:gd name="T43" fmla="*/ 13 h 25"/>
                <a:gd name="T44" fmla="*/ 14 w 20"/>
                <a:gd name="T45" fmla="*/ 13 h 25"/>
                <a:gd name="T46" fmla="*/ 14 w 20"/>
                <a:gd name="T47" fmla="*/ 14 h 25"/>
                <a:gd name="T48" fmla="*/ 12 w 20"/>
                <a:gd name="T49" fmla="*/ 14 h 25"/>
                <a:gd name="T50" fmla="*/ 12 w 20"/>
                <a:gd name="T51" fmla="*/ 14 h 25"/>
                <a:gd name="T52" fmla="*/ 12 w 20"/>
                <a:gd name="T53" fmla="*/ 16 h 25"/>
                <a:gd name="T54" fmla="*/ 11 w 20"/>
                <a:gd name="T55" fmla="*/ 16 h 25"/>
                <a:gd name="T56" fmla="*/ 12 w 20"/>
                <a:gd name="T57" fmla="*/ 17 h 25"/>
                <a:gd name="T58" fmla="*/ 12 w 20"/>
                <a:gd name="T59" fmla="*/ 17 h 25"/>
                <a:gd name="T60" fmla="*/ 12 w 20"/>
                <a:gd name="T61" fmla="*/ 17 h 25"/>
                <a:gd name="T62" fmla="*/ 12 w 20"/>
                <a:gd name="T63" fmla="*/ 17 h 25"/>
                <a:gd name="T64" fmla="*/ 12 w 20"/>
                <a:gd name="T65" fmla="*/ 19 h 25"/>
                <a:gd name="T66" fmla="*/ 11 w 20"/>
                <a:gd name="T67" fmla="*/ 19 h 25"/>
                <a:gd name="T68" fmla="*/ 11 w 20"/>
                <a:gd name="T69" fmla="*/ 19 h 25"/>
                <a:gd name="T70" fmla="*/ 11 w 20"/>
                <a:gd name="T71" fmla="*/ 20 h 25"/>
                <a:gd name="T72" fmla="*/ 9 w 20"/>
                <a:gd name="T73" fmla="*/ 20 h 25"/>
                <a:gd name="T74" fmla="*/ 9 w 20"/>
                <a:gd name="T75" fmla="*/ 20 h 25"/>
                <a:gd name="T76" fmla="*/ 8 w 20"/>
                <a:gd name="T77" fmla="*/ 22 h 25"/>
                <a:gd name="T78" fmla="*/ 6 w 20"/>
                <a:gd name="T79" fmla="*/ 22 h 25"/>
                <a:gd name="T80" fmla="*/ 6 w 20"/>
                <a:gd name="T81" fmla="*/ 24 h 25"/>
                <a:gd name="T82" fmla="*/ 6 w 20"/>
                <a:gd name="T83" fmla="*/ 22 h 25"/>
                <a:gd name="T84" fmla="*/ 6 w 20"/>
                <a:gd name="T85" fmla="*/ 22 h 25"/>
                <a:gd name="T86" fmla="*/ 5 w 20"/>
                <a:gd name="T87" fmla="*/ 25 h 25"/>
                <a:gd name="T88" fmla="*/ 3 w 20"/>
                <a:gd name="T89" fmla="*/ 25 h 25"/>
                <a:gd name="T90" fmla="*/ 1 w 20"/>
                <a:gd name="T91" fmla="*/ 25 h 25"/>
                <a:gd name="T92" fmla="*/ 1 w 20"/>
                <a:gd name="T93" fmla="*/ 25 h 25"/>
                <a:gd name="T94" fmla="*/ 0 w 20"/>
                <a:gd name="T95" fmla="*/ 25 h 25"/>
                <a:gd name="T96" fmla="*/ 0 w 20"/>
                <a:gd name="T97" fmla="*/ 24 h 25"/>
                <a:gd name="T98" fmla="*/ 1 w 20"/>
                <a:gd name="T99" fmla="*/ 22 h 25"/>
                <a:gd name="T100" fmla="*/ 1 w 20"/>
                <a:gd name="T101" fmla="*/ 20 h 25"/>
                <a:gd name="T102" fmla="*/ 3 w 20"/>
                <a:gd name="T103" fmla="*/ 19 h 25"/>
                <a:gd name="T104" fmla="*/ 5 w 20"/>
                <a:gd name="T105" fmla="*/ 13 h 25"/>
                <a:gd name="T106" fmla="*/ 6 w 20"/>
                <a:gd name="T107" fmla="*/ 9 h 25"/>
                <a:gd name="T108" fmla="*/ 8 w 20"/>
                <a:gd name="T109" fmla="*/ 6 h 25"/>
                <a:gd name="T110" fmla="*/ 9 w 20"/>
                <a:gd name="T111" fmla="*/ 3 h 25"/>
                <a:gd name="T112" fmla="*/ 11 w 20"/>
                <a:gd name="T113" fmla="*/ 3 h 25"/>
                <a:gd name="T114" fmla="*/ 12 w 20"/>
                <a:gd name="T115" fmla="*/ 1 h 25"/>
                <a:gd name="T116" fmla="*/ 12 w 20"/>
                <a:gd name="T117" fmla="*/ 0 h 25"/>
                <a:gd name="T118" fmla="*/ 14 w 20"/>
                <a:gd name="T119" fmla="*/ 0 h 25"/>
                <a:gd name="T120" fmla="*/ 16 w 20"/>
                <a:gd name="T121" fmla="*/ 0 h 25"/>
                <a:gd name="T122" fmla="*/ 17 w 20"/>
                <a:gd name="T1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 h="25">
                  <a:moveTo>
                    <a:pt x="17" y="0"/>
                  </a:moveTo>
                  <a:lnTo>
                    <a:pt x="17" y="0"/>
                  </a:lnTo>
                  <a:lnTo>
                    <a:pt x="19" y="0"/>
                  </a:lnTo>
                  <a:lnTo>
                    <a:pt x="17" y="1"/>
                  </a:lnTo>
                  <a:lnTo>
                    <a:pt x="17" y="3"/>
                  </a:lnTo>
                  <a:lnTo>
                    <a:pt x="17" y="3"/>
                  </a:lnTo>
                  <a:lnTo>
                    <a:pt x="17" y="3"/>
                  </a:lnTo>
                  <a:lnTo>
                    <a:pt x="19" y="3"/>
                  </a:lnTo>
                  <a:lnTo>
                    <a:pt x="19" y="3"/>
                  </a:lnTo>
                  <a:lnTo>
                    <a:pt x="20" y="8"/>
                  </a:lnTo>
                  <a:lnTo>
                    <a:pt x="20" y="8"/>
                  </a:lnTo>
                  <a:lnTo>
                    <a:pt x="19" y="9"/>
                  </a:lnTo>
                  <a:lnTo>
                    <a:pt x="19" y="9"/>
                  </a:lnTo>
                  <a:lnTo>
                    <a:pt x="17" y="11"/>
                  </a:lnTo>
                  <a:lnTo>
                    <a:pt x="17" y="11"/>
                  </a:lnTo>
                  <a:lnTo>
                    <a:pt x="16" y="13"/>
                  </a:lnTo>
                  <a:lnTo>
                    <a:pt x="16" y="13"/>
                  </a:lnTo>
                  <a:lnTo>
                    <a:pt x="17" y="13"/>
                  </a:lnTo>
                  <a:lnTo>
                    <a:pt x="17" y="13"/>
                  </a:lnTo>
                  <a:lnTo>
                    <a:pt x="17" y="14"/>
                  </a:lnTo>
                  <a:lnTo>
                    <a:pt x="16" y="13"/>
                  </a:lnTo>
                  <a:lnTo>
                    <a:pt x="16" y="13"/>
                  </a:lnTo>
                  <a:lnTo>
                    <a:pt x="14" y="13"/>
                  </a:lnTo>
                  <a:lnTo>
                    <a:pt x="14" y="14"/>
                  </a:lnTo>
                  <a:lnTo>
                    <a:pt x="12" y="14"/>
                  </a:lnTo>
                  <a:lnTo>
                    <a:pt x="12" y="14"/>
                  </a:lnTo>
                  <a:lnTo>
                    <a:pt x="12" y="16"/>
                  </a:lnTo>
                  <a:lnTo>
                    <a:pt x="11" y="16"/>
                  </a:lnTo>
                  <a:lnTo>
                    <a:pt x="12" y="17"/>
                  </a:lnTo>
                  <a:lnTo>
                    <a:pt x="12" y="17"/>
                  </a:lnTo>
                  <a:lnTo>
                    <a:pt x="12" y="17"/>
                  </a:lnTo>
                  <a:lnTo>
                    <a:pt x="12" y="17"/>
                  </a:lnTo>
                  <a:lnTo>
                    <a:pt x="12" y="19"/>
                  </a:lnTo>
                  <a:lnTo>
                    <a:pt x="11" y="19"/>
                  </a:lnTo>
                  <a:lnTo>
                    <a:pt x="11" y="19"/>
                  </a:lnTo>
                  <a:lnTo>
                    <a:pt x="11" y="20"/>
                  </a:lnTo>
                  <a:lnTo>
                    <a:pt x="9" y="20"/>
                  </a:lnTo>
                  <a:lnTo>
                    <a:pt x="9" y="20"/>
                  </a:lnTo>
                  <a:lnTo>
                    <a:pt x="8" y="22"/>
                  </a:lnTo>
                  <a:lnTo>
                    <a:pt x="6" y="22"/>
                  </a:lnTo>
                  <a:lnTo>
                    <a:pt x="6" y="24"/>
                  </a:lnTo>
                  <a:lnTo>
                    <a:pt x="6" y="22"/>
                  </a:lnTo>
                  <a:lnTo>
                    <a:pt x="6" y="22"/>
                  </a:lnTo>
                  <a:lnTo>
                    <a:pt x="5" y="25"/>
                  </a:lnTo>
                  <a:lnTo>
                    <a:pt x="3" y="25"/>
                  </a:lnTo>
                  <a:lnTo>
                    <a:pt x="1" y="25"/>
                  </a:lnTo>
                  <a:lnTo>
                    <a:pt x="1" y="25"/>
                  </a:lnTo>
                  <a:lnTo>
                    <a:pt x="0" y="25"/>
                  </a:lnTo>
                  <a:lnTo>
                    <a:pt x="0" y="24"/>
                  </a:lnTo>
                  <a:lnTo>
                    <a:pt x="1" y="22"/>
                  </a:lnTo>
                  <a:lnTo>
                    <a:pt x="1" y="20"/>
                  </a:lnTo>
                  <a:lnTo>
                    <a:pt x="3" y="19"/>
                  </a:lnTo>
                  <a:lnTo>
                    <a:pt x="5" y="13"/>
                  </a:lnTo>
                  <a:lnTo>
                    <a:pt x="6" y="9"/>
                  </a:lnTo>
                  <a:lnTo>
                    <a:pt x="8" y="6"/>
                  </a:lnTo>
                  <a:lnTo>
                    <a:pt x="9" y="3"/>
                  </a:lnTo>
                  <a:lnTo>
                    <a:pt x="11" y="3"/>
                  </a:lnTo>
                  <a:lnTo>
                    <a:pt x="12" y="1"/>
                  </a:lnTo>
                  <a:lnTo>
                    <a:pt x="12" y="0"/>
                  </a:lnTo>
                  <a:lnTo>
                    <a:pt x="14" y="0"/>
                  </a:lnTo>
                  <a:lnTo>
                    <a:pt x="16" y="0"/>
                  </a:lnTo>
                  <a:lnTo>
                    <a:pt x="1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59" name="Freeform 228"/>
            <p:cNvSpPr>
              <a:spLocks/>
            </p:cNvSpPr>
            <p:nvPr/>
          </p:nvSpPr>
          <p:spPr bwMode="auto">
            <a:xfrm>
              <a:off x="8587467" y="3778527"/>
              <a:ext cx="210516" cy="245602"/>
            </a:xfrm>
            <a:custGeom>
              <a:avLst/>
              <a:gdLst>
                <a:gd name="T0" fmla="*/ 28 w 108"/>
                <a:gd name="T1" fmla="*/ 1 h 126"/>
                <a:gd name="T2" fmla="*/ 36 w 108"/>
                <a:gd name="T3" fmla="*/ 11 h 126"/>
                <a:gd name="T4" fmla="*/ 37 w 108"/>
                <a:gd name="T5" fmla="*/ 9 h 126"/>
                <a:gd name="T6" fmla="*/ 39 w 108"/>
                <a:gd name="T7" fmla="*/ 14 h 126"/>
                <a:gd name="T8" fmla="*/ 47 w 108"/>
                <a:gd name="T9" fmla="*/ 25 h 126"/>
                <a:gd name="T10" fmla="*/ 56 w 108"/>
                <a:gd name="T11" fmla="*/ 22 h 126"/>
                <a:gd name="T12" fmla="*/ 63 w 108"/>
                <a:gd name="T13" fmla="*/ 28 h 126"/>
                <a:gd name="T14" fmla="*/ 64 w 108"/>
                <a:gd name="T15" fmla="*/ 31 h 126"/>
                <a:gd name="T16" fmla="*/ 69 w 108"/>
                <a:gd name="T17" fmla="*/ 36 h 126"/>
                <a:gd name="T18" fmla="*/ 63 w 108"/>
                <a:gd name="T19" fmla="*/ 42 h 126"/>
                <a:gd name="T20" fmla="*/ 56 w 108"/>
                <a:gd name="T21" fmla="*/ 44 h 126"/>
                <a:gd name="T22" fmla="*/ 56 w 108"/>
                <a:gd name="T23" fmla="*/ 48 h 126"/>
                <a:gd name="T24" fmla="*/ 72 w 108"/>
                <a:gd name="T25" fmla="*/ 56 h 126"/>
                <a:gd name="T26" fmla="*/ 74 w 108"/>
                <a:gd name="T27" fmla="*/ 63 h 126"/>
                <a:gd name="T28" fmla="*/ 78 w 108"/>
                <a:gd name="T29" fmla="*/ 69 h 126"/>
                <a:gd name="T30" fmla="*/ 89 w 108"/>
                <a:gd name="T31" fmla="*/ 78 h 126"/>
                <a:gd name="T32" fmla="*/ 93 w 108"/>
                <a:gd name="T33" fmla="*/ 86 h 126"/>
                <a:gd name="T34" fmla="*/ 96 w 108"/>
                <a:gd name="T35" fmla="*/ 88 h 126"/>
                <a:gd name="T36" fmla="*/ 104 w 108"/>
                <a:gd name="T37" fmla="*/ 94 h 126"/>
                <a:gd name="T38" fmla="*/ 101 w 108"/>
                <a:gd name="T39" fmla="*/ 99 h 126"/>
                <a:gd name="T40" fmla="*/ 108 w 108"/>
                <a:gd name="T41" fmla="*/ 107 h 126"/>
                <a:gd name="T42" fmla="*/ 107 w 108"/>
                <a:gd name="T43" fmla="*/ 113 h 126"/>
                <a:gd name="T44" fmla="*/ 102 w 108"/>
                <a:gd name="T45" fmla="*/ 116 h 126"/>
                <a:gd name="T46" fmla="*/ 97 w 108"/>
                <a:gd name="T47" fmla="*/ 121 h 126"/>
                <a:gd name="T48" fmla="*/ 91 w 108"/>
                <a:gd name="T49" fmla="*/ 118 h 126"/>
                <a:gd name="T50" fmla="*/ 86 w 108"/>
                <a:gd name="T51" fmla="*/ 119 h 126"/>
                <a:gd name="T52" fmla="*/ 83 w 108"/>
                <a:gd name="T53" fmla="*/ 126 h 126"/>
                <a:gd name="T54" fmla="*/ 74 w 108"/>
                <a:gd name="T55" fmla="*/ 122 h 126"/>
                <a:gd name="T56" fmla="*/ 75 w 108"/>
                <a:gd name="T57" fmla="*/ 118 h 126"/>
                <a:gd name="T58" fmla="*/ 77 w 108"/>
                <a:gd name="T59" fmla="*/ 108 h 126"/>
                <a:gd name="T60" fmla="*/ 78 w 108"/>
                <a:gd name="T61" fmla="*/ 100 h 126"/>
                <a:gd name="T62" fmla="*/ 75 w 108"/>
                <a:gd name="T63" fmla="*/ 96 h 126"/>
                <a:gd name="T64" fmla="*/ 66 w 108"/>
                <a:gd name="T65" fmla="*/ 86 h 126"/>
                <a:gd name="T66" fmla="*/ 61 w 108"/>
                <a:gd name="T67" fmla="*/ 70 h 126"/>
                <a:gd name="T68" fmla="*/ 50 w 108"/>
                <a:gd name="T69" fmla="*/ 61 h 126"/>
                <a:gd name="T70" fmla="*/ 44 w 108"/>
                <a:gd name="T71" fmla="*/ 63 h 126"/>
                <a:gd name="T72" fmla="*/ 37 w 108"/>
                <a:gd name="T73" fmla="*/ 67 h 126"/>
                <a:gd name="T74" fmla="*/ 34 w 108"/>
                <a:gd name="T75" fmla="*/ 67 h 126"/>
                <a:gd name="T76" fmla="*/ 26 w 108"/>
                <a:gd name="T77" fmla="*/ 64 h 126"/>
                <a:gd name="T78" fmla="*/ 20 w 108"/>
                <a:gd name="T79" fmla="*/ 69 h 126"/>
                <a:gd name="T80" fmla="*/ 11 w 108"/>
                <a:gd name="T81" fmla="*/ 74 h 126"/>
                <a:gd name="T82" fmla="*/ 14 w 108"/>
                <a:gd name="T83" fmla="*/ 61 h 126"/>
                <a:gd name="T84" fmla="*/ 15 w 108"/>
                <a:gd name="T85" fmla="*/ 52 h 126"/>
                <a:gd name="T86" fmla="*/ 11 w 108"/>
                <a:gd name="T87" fmla="*/ 42 h 126"/>
                <a:gd name="T88" fmla="*/ 3 w 108"/>
                <a:gd name="T89" fmla="*/ 42 h 126"/>
                <a:gd name="T90" fmla="*/ 4 w 108"/>
                <a:gd name="T91" fmla="*/ 34 h 126"/>
                <a:gd name="T92" fmla="*/ 0 w 108"/>
                <a:gd name="T93" fmla="*/ 33 h 126"/>
                <a:gd name="T94" fmla="*/ 3 w 108"/>
                <a:gd name="T95" fmla="*/ 25 h 126"/>
                <a:gd name="T96" fmla="*/ 4 w 108"/>
                <a:gd name="T97" fmla="*/ 22 h 126"/>
                <a:gd name="T98" fmla="*/ 11 w 108"/>
                <a:gd name="T99" fmla="*/ 15 h 126"/>
                <a:gd name="T100" fmla="*/ 15 w 108"/>
                <a:gd name="T101" fmla="*/ 17 h 126"/>
                <a:gd name="T102" fmla="*/ 20 w 108"/>
                <a:gd name="T103" fmla="*/ 18 h 126"/>
                <a:gd name="T104" fmla="*/ 23 w 108"/>
                <a:gd name="T105" fmla="*/ 17 h 126"/>
                <a:gd name="T106" fmla="*/ 22 w 108"/>
                <a:gd name="T107" fmla="*/ 9 h 126"/>
                <a:gd name="T108" fmla="*/ 20 w 108"/>
                <a:gd name="T109" fmla="*/ 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8" h="126">
                  <a:moveTo>
                    <a:pt x="22" y="0"/>
                  </a:moveTo>
                  <a:lnTo>
                    <a:pt x="23" y="0"/>
                  </a:lnTo>
                  <a:lnTo>
                    <a:pt x="23" y="1"/>
                  </a:lnTo>
                  <a:lnTo>
                    <a:pt x="25" y="0"/>
                  </a:lnTo>
                  <a:lnTo>
                    <a:pt x="26" y="0"/>
                  </a:lnTo>
                  <a:lnTo>
                    <a:pt x="28" y="0"/>
                  </a:lnTo>
                  <a:lnTo>
                    <a:pt x="28" y="1"/>
                  </a:lnTo>
                  <a:lnTo>
                    <a:pt x="30" y="3"/>
                  </a:lnTo>
                  <a:lnTo>
                    <a:pt x="31" y="4"/>
                  </a:lnTo>
                  <a:lnTo>
                    <a:pt x="33" y="6"/>
                  </a:lnTo>
                  <a:lnTo>
                    <a:pt x="33" y="7"/>
                  </a:lnTo>
                  <a:lnTo>
                    <a:pt x="34" y="7"/>
                  </a:lnTo>
                  <a:lnTo>
                    <a:pt x="34" y="9"/>
                  </a:lnTo>
                  <a:lnTo>
                    <a:pt x="36" y="11"/>
                  </a:lnTo>
                  <a:lnTo>
                    <a:pt x="36" y="11"/>
                  </a:lnTo>
                  <a:lnTo>
                    <a:pt x="36" y="12"/>
                  </a:lnTo>
                  <a:lnTo>
                    <a:pt x="36" y="12"/>
                  </a:lnTo>
                  <a:lnTo>
                    <a:pt x="37" y="11"/>
                  </a:lnTo>
                  <a:lnTo>
                    <a:pt x="37" y="11"/>
                  </a:lnTo>
                  <a:lnTo>
                    <a:pt x="37" y="9"/>
                  </a:lnTo>
                  <a:lnTo>
                    <a:pt x="37" y="9"/>
                  </a:lnTo>
                  <a:lnTo>
                    <a:pt x="39" y="11"/>
                  </a:lnTo>
                  <a:lnTo>
                    <a:pt x="39" y="11"/>
                  </a:lnTo>
                  <a:lnTo>
                    <a:pt x="39" y="11"/>
                  </a:lnTo>
                  <a:lnTo>
                    <a:pt x="41" y="11"/>
                  </a:lnTo>
                  <a:lnTo>
                    <a:pt x="41" y="12"/>
                  </a:lnTo>
                  <a:lnTo>
                    <a:pt x="41" y="14"/>
                  </a:lnTo>
                  <a:lnTo>
                    <a:pt x="39" y="14"/>
                  </a:lnTo>
                  <a:lnTo>
                    <a:pt x="39" y="15"/>
                  </a:lnTo>
                  <a:lnTo>
                    <a:pt x="39" y="17"/>
                  </a:lnTo>
                  <a:lnTo>
                    <a:pt x="39" y="17"/>
                  </a:lnTo>
                  <a:lnTo>
                    <a:pt x="39" y="18"/>
                  </a:lnTo>
                  <a:lnTo>
                    <a:pt x="42" y="23"/>
                  </a:lnTo>
                  <a:lnTo>
                    <a:pt x="44" y="23"/>
                  </a:lnTo>
                  <a:lnTo>
                    <a:pt x="47" y="25"/>
                  </a:lnTo>
                  <a:lnTo>
                    <a:pt x="48" y="25"/>
                  </a:lnTo>
                  <a:lnTo>
                    <a:pt x="50" y="26"/>
                  </a:lnTo>
                  <a:lnTo>
                    <a:pt x="52" y="26"/>
                  </a:lnTo>
                  <a:lnTo>
                    <a:pt x="52" y="25"/>
                  </a:lnTo>
                  <a:lnTo>
                    <a:pt x="53" y="23"/>
                  </a:lnTo>
                  <a:lnTo>
                    <a:pt x="56" y="23"/>
                  </a:lnTo>
                  <a:lnTo>
                    <a:pt x="56" y="22"/>
                  </a:lnTo>
                  <a:lnTo>
                    <a:pt x="58" y="23"/>
                  </a:lnTo>
                  <a:lnTo>
                    <a:pt x="60" y="25"/>
                  </a:lnTo>
                  <a:lnTo>
                    <a:pt x="61" y="25"/>
                  </a:lnTo>
                  <a:lnTo>
                    <a:pt x="63" y="26"/>
                  </a:lnTo>
                  <a:lnTo>
                    <a:pt x="64" y="26"/>
                  </a:lnTo>
                  <a:lnTo>
                    <a:pt x="64" y="28"/>
                  </a:lnTo>
                  <a:lnTo>
                    <a:pt x="63" y="28"/>
                  </a:lnTo>
                  <a:lnTo>
                    <a:pt x="63" y="28"/>
                  </a:lnTo>
                  <a:lnTo>
                    <a:pt x="61" y="29"/>
                  </a:lnTo>
                  <a:lnTo>
                    <a:pt x="61" y="29"/>
                  </a:lnTo>
                  <a:lnTo>
                    <a:pt x="61" y="29"/>
                  </a:lnTo>
                  <a:lnTo>
                    <a:pt x="63" y="31"/>
                  </a:lnTo>
                  <a:lnTo>
                    <a:pt x="64" y="31"/>
                  </a:lnTo>
                  <a:lnTo>
                    <a:pt x="64" y="31"/>
                  </a:lnTo>
                  <a:lnTo>
                    <a:pt x="64" y="33"/>
                  </a:lnTo>
                  <a:lnTo>
                    <a:pt x="64" y="33"/>
                  </a:lnTo>
                  <a:lnTo>
                    <a:pt x="66" y="34"/>
                  </a:lnTo>
                  <a:lnTo>
                    <a:pt x="67" y="33"/>
                  </a:lnTo>
                  <a:lnTo>
                    <a:pt x="67" y="34"/>
                  </a:lnTo>
                  <a:lnTo>
                    <a:pt x="67" y="34"/>
                  </a:lnTo>
                  <a:lnTo>
                    <a:pt x="69" y="36"/>
                  </a:lnTo>
                  <a:lnTo>
                    <a:pt x="69" y="36"/>
                  </a:lnTo>
                  <a:lnTo>
                    <a:pt x="67" y="37"/>
                  </a:lnTo>
                  <a:lnTo>
                    <a:pt x="67" y="37"/>
                  </a:lnTo>
                  <a:lnTo>
                    <a:pt x="67" y="39"/>
                  </a:lnTo>
                  <a:lnTo>
                    <a:pt x="66" y="41"/>
                  </a:lnTo>
                  <a:lnTo>
                    <a:pt x="64" y="42"/>
                  </a:lnTo>
                  <a:lnTo>
                    <a:pt x="63" y="42"/>
                  </a:lnTo>
                  <a:lnTo>
                    <a:pt x="60" y="41"/>
                  </a:lnTo>
                  <a:lnTo>
                    <a:pt x="56" y="41"/>
                  </a:lnTo>
                  <a:lnTo>
                    <a:pt x="56" y="42"/>
                  </a:lnTo>
                  <a:lnTo>
                    <a:pt x="56" y="42"/>
                  </a:lnTo>
                  <a:lnTo>
                    <a:pt x="55" y="42"/>
                  </a:lnTo>
                  <a:lnTo>
                    <a:pt x="56" y="44"/>
                  </a:lnTo>
                  <a:lnTo>
                    <a:pt x="56" y="44"/>
                  </a:lnTo>
                  <a:lnTo>
                    <a:pt x="55" y="45"/>
                  </a:lnTo>
                  <a:lnTo>
                    <a:pt x="55" y="45"/>
                  </a:lnTo>
                  <a:lnTo>
                    <a:pt x="53" y="47"/>
                  </a:lnTo>
                  <a:lnTo>
                    <a:pt x="53" y="47"/>
                  </a:lnTo>
                  <a:lnTo>
                    <a:pt x="53" y="47"/>
                  </a:lnTo>
                  <a:lnTo>
                    <a:pt x="55" y="48"/>
                  </a:lnTo>
                  <a:lnTo>
                    <a:pt x="56" y="48"/>
                  </a:lnTo>
                  <a:lnTo>
                    <a:pt x="61" y="52"/>
                  </a:lnTo>
                  <a:lnTo>
                    <a:pt x="63" y="53"/>
                  </a:lnTo>
                  <a:lnTo>
                    <a:pt x="64" y="53"/>
                  </a:lnTo>
                  <a:lnTo>
                    <a:pt x="66" y="55"/>
                  </a:lnTo>
                  <a:lnTo>
                    <a:pt x="69" y="55"/>
                  </a:lnTo>
                  <a:lnTo>
                    <a:pt x="71" y="56"/>
                  </a:lnTo>
                  <a:lnTo>
                    <a:pt x="72" y="56"/>
                  </a:lnTo>
                  <a:lnTo>
                    <a:pt x="72" y="58"/>
                  </a:lnTo>
                  <a:lnTo>
                    <a:pt x="71" y="58"/>
                  </a:lnTo>
                  <a:lnTo>
                    <a:pt x="71" y="59"/>
                  </a:lnTo>
                  <a:lnTo>
                    <a:pt x="71" y="59"/>
                  </a:lnTo>
                  <a:lnTo>
                    <a:pt x="71" y="61"/>
                  </a:lnTo>
                  <a:lnTo>
                    <a:pt x="72" y="61"/>
                  </a:lnTo>
                  <a:lnTo>
                    <a:pt x="74" y="63"/>
                  </a:lnTo>
                  <a:lnTo>
                    <a:pt x="74" y="64"/>
                  </a:lnTo>
                  <a:lnTo>
                    <a:pt x="75" y="64"/>
                  </a:lnTo>
                  <a:lnTo>
                    <a:pt x="77" y="64"/>
                  </a:lnTo>
                  <a:lnTo>
                    <a:pt x="77" y="66"/>
                  </a:lnTo>
                  <a:lnTo>
                    <a:pt x="78" y="67"/>
                  </a:lnTo>
                  <a:lnTo>
                    <a:pt x="78" y="67"/>
                  </a:lnTo>
                  <a:lnTo>
                    <a:pt x="78" y="69"/>
                  </a:lnTo>
                  <a:lnTo>
                    <a:pt x="80" y="70"/>
                  </a:lnTo>
                  <a:lnTo>
                    <a:pt x="82" y="72"/>
                  </a:lnTo>
                  <a:lnTo>
                    <a:pt x="83" y="74"/>
                  </a:lnTo>
                  <a:lnTo>
                    <a:pt x="83" y="75"/>
                  </a:lnTo>
                  <a:lnTo>
                    <a:pt x="85" y="75"/>
                  </a:lnTo>
                  <a:lnTo>
                    <a:pt x="88" y="78"/>
                  </a:lnTo>
                  <a:lnTo>
                    <a:pt x="89" y="78"/>
                  </a:lnTo>
                  <a:lnTo>
                    <a:pt x="89" y="81"/>
                  </a:lnTo>
                  <a:lnTo>
                    <a:pt x="91" y="81"/>
                  </a:lnTo>
                  <a:lnTo>
                    <a:pt x="91" y="81"/>
                  </a:lnTo>
                  <a:lnTo>
                    <a:pt x="91" y="83"/>
                  </a:lnTo>
                  <a:lnTo>
                    <a:pt x="91" y="83"/>
                  </a:lnTo>
                  <a:lnTo>
                    <a:pt x="93" y="86"/>
                  </a:lnTo>
                  <a:lnTo>
                    <a:pt x="93" y="86"/>
                  </a:lnTo>
                  <a:lnTo>
                    <a:pt x="93" y="88"/>
                  </a:lnTo>
                  <a:lnTo>
                    <a:pt x="94" y="88"/>
                  </a:lnTo>
                  <a:lnTo>
                    <a:pt x="94" y="89"/>
                  </a:lnTo>
                  <a:lnTo>
                    <a:pt x="94" y="89"/>
                  </a:lnTo>
                  <a:lnTo>
                    <a:pt x="96" y="89"/>
                  </a:lnTo>
                  <a:lnTo>
                    <a:pt x="96" y="88"/>
                  </a:lnTo>
                  <a:lnTo>
                    <a:pt x="96" y="88"/>
                  </a:lnTo>
                  <a:lnTo>
                    <a:pt x="97" y="89"/>
                  </a:lnTo>
                  <a:lnTo>
                    <a:pt x="97" y="91"/>
                  </a:lnTo>
                  <a:lnTo>
                    <a:pt x="99" y="91"/>
                  </a:lnTo>
                  <a:lnTo>
                    <a:pt x="99" y="91"/>
                  </a:lnTo>
                  <a:lnTo>
                    <a:pt x="102" y="94"/>
                  </a:lnTo>
                  <a:lnTo>
                    <a:pt x="102" y="94"/>
                  </a:lnTo>
                  <a:lnTo>
                    <a:pt x="104" y="94"/>
                  </a:lnTo>
                  <a:lnTo>
                    <a:pt x="104" y="96"/>
                  </a:lnTo>
                  <a:lnTo>
                    <a:pt x="104" y="96"/>
                  </a:lnTo>
                  <a:lnTo>
                    <a:pt x="104" y="97"/>
                  </a:lnTo>
                  <a:lnTo>
                    <a:pt x="104" y="97"/>
                  </a:lnTo>
                  <a:lnTo>
                    <a:pt x="101" y="99"/>
                  </a:lnTo>
                  <a:lnTo>
                    <a:pt x="101" y="99"/>
                  </a:lnTo>
                  <a:lnTo>
                    <a:pt x="101" y="99"/>
                  </a:lnTo>
                  <a:lnTo>
                    <a:pt x="102" y="100"/>
                  </a:lnTo>
                  <a:lnTo>
                    <a:pt x="102" y="102"/>
                  </a:lnTo>
                  <a:lnTo>
                    <a:pt x="104" y="102"/>
                  </a:lnTo>
                  <a:lnTo>
                    <a:pt x="105" y="104"/>
                  </a:lnTo>
                  <a:lnTo>
                    <a:pt x="107" y="105"/>
                  </a:lnTo>
                  <a:lnTo>
                    <a:pt x="107" y="107"/>
                  </a:lnTo>
                  <a:lnTo>
                    <a:pt x="108" y="107"/>
                  </a:lnTo>
                  <a:lnTo>
                    <a:pt x="108" y="108"/>
                  </a:lnTo>
                  <a:lnTo>
                    <a:pt x="107" y="108"/>
                  </a:lnTo>
                  <a:lnTo>
                    <a:pt x="107" y="110"/>
                  </a:lnTo>
                  <a:lnTo>
                    <a:pt x="105" y="110"/>
                  </a:lnTo>
                  <a:lnTo>
                    <a:pt x="105" y="111"/>
                  </a:lnTo>
                  <a:lnTo>
                    <a:pt x="105" y="111"/>
                  </a:lnTo>
                  <a:lnTo>
                    <a:pt x="107" y="113"/>
                  </a:lnTo>
                  <a:lnTo>
                    <a:pt x="105" y="113"/>
                  </a:lnTo>
                  <a:lnTo>
                    <a:pt x="105" y="115"/>
                  </a:lnTo>
                  <a:lnTo>
                    <a:pt x="105" y="116"/>
                  </a:lnTo>
                  <a:lnTo>
                    <a:pt x="105" y="116"/>
                  </a:lnTo>
                  <a:lnTo>
                    <a:pt x="104" y="118"/>
                  </a:lnTo>
                  <a:lnTo>
                    <a:pt x="102" y="116"/>
                  </a:lnTo>
                  <a:lnTo>
                    <a:pt x="102" y="116"/>
                  </a:lnTo>
                  <a:lnTo>
                    <a:pt x="102" y="118"/>
                  </a:lnTo>
                  <a:lnTo>
                    <a:pt x="101" y="119"/>
                  </a:lnTo>
                  <a:lnTo>
                    <a:pt x="99" y="119"/>
                  </a:lnTo>
                  <a:lnTo>
                    <a:pt x="99" y="119"/>
                  </a:lnTo>
                  <a:lnTo>
                    <a:pt x="99" y="119"/>
                  </a:lnTo>
                  <a:lnTo>
                    <a:pt x="97" y="121"/>
                  </a:lnTo>
                  <a:lnTo>
                    <a:pt x="97" y="121"/>
                  </a:lnTo>
                  <a:lnTo>
                    <a:pt x="96" y="121"/>
                  </a:lnTo>
                  <a:lnTo>
                    <a:pt x="96" y="121"/>
                  </a:lnTo>
                  <a:lnTo>
                    <a:pt x="94" y="119"/>
                  </a:lnTo>
                  <a:lnTo>
                    <a:pt x="94" y="119"/>
                  </a:lnTo>
                  <a:lnTo>
                    <a:pt x="93" y="118"/>
                  </a:lnTo>
                  <a:lnTo>
                    <a:pt x="93" y="118"/>
                  </a:lnTo>
                  <a:lnTo>
                    <a:pt x="91" y="118"/>
                  </a:lnTo>
                  <a:lnTo>
                    <a:pt x="91" y="116"/>
                  </a:lnTo>
                  <a:lnTo>
                    <a:pt x="91" y="118"/>
                  </a:lnTo>
                  <a:lnTo>
                    <a:pt x="89" y="119"/>
                  </a:lnTo>
                  <a:lnTo>
                    <a:pt x="88" y="118"/>
                  </a:lnTo>
                  <a:lnTo>
                    <a:pt x="88" y="118"/>
                  </a:lnTo>
                  <a:lnTo>
                    <a:pt x="86" y="119"/>
                  </a:lnTo>
                  <a:lnTo>
                    <a:pt x="86" y="119"/>
                  </a:lnTo>
                  <a:lnTo>
                    <a:pt x="85" y="119"/>
                  </a:lnTo>
                  <a:lnTo>
                    <a:pt x="83" y="121"/>
                  </a:lnTo>
                  <a:lnTo>
                    <a:pt x="85" y="121"/>
                  </a:lnTo>
                  <a:lnTo>
                    <a:pt x="85" y="124"/>
                  </a:lnTo>
                  <a:lnTo>
                    <a:pt x="86" y="124"/>
                  </a:lnTo>
                  <a:lnTo>
                    <a:pt x="85" y="126"/>
                  </a:lnTo>
                  <a:lnTo>
                    <a:pt x="83" y="126"/>
                  </a:lnTo>
                  <a:lnTo>
                    <a:pt x="82" y="126"/>
                  </a:lnTo>
                  <a:lnTo>
                    <a:pt x="80" y="124"/>
                  </a:lnTo>
                  <a:lnTo>
                    <a:pt x="80" y="124"/>
                  </a:lnTo>
                  <a:lnTo>
                    <a:pt x="77" y="122"/>
                  </a:lnTo>
                  <a:lnTo>
                    <a:pt x="75" y="124"/>
                  </a:lnTo>
                  <a:lnTo>
                    <a:pt x="75" y="124"/>
                  </a:lnTo>
                  <a:lnTo>
                    <a:pt x="74" y="122"/>
                  </a:lnTo>
                  <a:lnTo>
                    <a:pt x="74" y="122"/>
                  </a:lnTo>
                  <a:lnTo>
                    <a:pt x="72" y="121"/>
                  </a:lnTo>
                  <a:lnTo>
                    <a:pt x="72" y="121"/>
                  </a:lnTo>
                  <a:lnTo>
                    <a:pt x="72" y="121"/>
                  </a:lnTo>
                  <a:lnTo>
                    <a:pt x="74" y="119"/>
                  </a:lnTo>
                  <a:lnTo>
                    <a:pt x="75" y="119"/>
                  </a:lnTo>
                  <a:lnTo>
                    <a:pt x="75" y="118"/>
                  </a:lnTo>
                  <a:lnTo>
                    <a:pt x="77" y="118"/>
                  </a:lnTo>
                  <a:lnTo>
                    <a:pt x="77" y="116"/>
                  </a:lnTo>
                  <a:lnTo>
                    <a:pt x="77" y="116"/>
                  </a:lnTo>
                  <a:lnTo>
                    <a:pt x="77" y="113"/>
                  </a:lnTo>
                  <a:lnTo>
                    <a:pt x="77" y="111"/>
                  </a:lnTo>
                  <a:lnTo>
                    <a:pt x="77" y="110"/>
                  </a:lnTo>
                  <a:lnTo>
                    <a:pt x="77" y="108"/>
                  </a:lnTo>
                  <a:lnTo>
                    <a:pt x="77" y="107"/>
                  </a:lnTo>
                  <a:lnTo>
                    <a:pt x="77" y="105"/>
                  </a:lnTo>
                  <a:lnTo>
                    <a:pt x="77" y="105"/>
                  </a:lnTo>
                  <a:lnTo>
                    <a:pt x="78" y="105"/>
                  </a:lnTo>
                  <a:lnTo>
                    <a:pt x="78" y="104"/>
                  </a:lnTo>
                  <a:lnTo>
                    <a:pt x="78" y="102"/>
                  </a:lnTo>
                  <a:lnTo>
                    <a:pt x="78" y="100"/>
                  </a:lnTo>
                  <a:lnTo>
                    <a:pt x="78" y="100"/>
                  </a:lnTo>
                  <a:lnTo>
                    <a:pt x="78" y="100"/>
                  </a:lnTo>
                  <a:lnTo>
                    <a:pt x="77" y="99"/>
                  </a:lnTo>
                  <a:lnTo>
                    <a:pt x="75" y="99"/>
                  </a:lnTo>
                  <a:lnTo>
                    <a:pt x="75" y="97"/>
                  </a:lnTo>
                  <a:lnTo>
                    <a:pt x="75" y="97"/>
                  </a:lnTo>
                  <a:lnTo>
                    <a:pt x="75" y="96"/>
                  </a:lnTo>
                  <a:lnTo>
                    <a:pt x="74" y="96"/>
                  </a:lnTo>
                  <a:lnTo>
                    <a:pt x="72" y="94"/>
                  </a:lnTo>
                  <a:lnTo>
                    <a:pt x="71" y="94"/>
                  </a:lnTo>
                  <a:lnTo>
                    <a:pt x="71" y="92"/>
                  </a:lnTo>
                  <a:lnTo>
                    <a:pt x="69" y="91"/>
                  </a:lnTo>
                  <a:lnTo>
                    <a:pt x="67" y="89"/>
                  </a:lnTo>
                  <a:lnTo>
                    <a:pt x="66" y="86"/>
                  </a:lnTo>
                  <a:lnTo>
                    <a:pt x="66" y="83"/>
                  </a:lnTo>
                  <a:lnTo>
                    <a:pt x="66" y="80"/>
                  </a:lnTo>
                  <a:lnTo>
                    <a:pt x="67" y="77"/>
                  </a:lnTo>
                  <a:lnTo>
                    <a:pt x="66" y="74"/>
                  </a:lnTo>
                  <a:lnTo>
                    <a:pt x="64" y="74"/>
                  </a:lnTo>
                  <a:lnTo>
                    <a:pt x="63" y="72"/>
                  </a:lnTo>
                  <a:lnTo>
                    <a:pt x="61" y="70"/>
                  </a:lnTo>
                  <a:lnTo>
                    <a:pt x="60" y="69"/>
                  </a:lnTo>
                  <a:lnTo>
                    <a:pt x="58" y="66"/>
                  </a:lnTo>
                  <a:lnTo>
                    <a:pt x="56" y="63"/>
                  </a:lnTo>
                  <a:lnTo>
                    <a:pt x="55" y="61"/>
                  </a:lnTo>
                  <a:lnTo>
                    <a:pt x="53" y="63"/>
                  </a:lnTo>
                  <a:lnTo>
                    <a:pt x="52" y="61"/>
                  </a:lnTo>
                  <a:lnTo>
                    <a:pt x="50" y="61"/>
                  </a:lnTo>
                  <a:lnTo>
                    <a:pt x="48" y="59"/>
                  </a:lnTo>
                  <a:lnTo>
                    <a:pt x="45" y="59"/>
                  </a:lnTo>
                  <a:lnTo>
                    <a:pt x="45" y="61"/>
                  </a:lnTo>
                  <a:lnTo>
                    <a:pt x="44" y="61"/>
                  </a:lnTo>
                  <a:lnTo>
                    <a:pt x="44" y="61"/>
                  </a:lnTo>
                  <a:lnTo>
                    <a:pt x="45" y="61"/>
                  </a:lnTo>
                  <a:lnTo>
                    <a:pt x="44" y="63"/>
                  </a:lnTo>
                  <a:lnTo>
                    <a:pt x="44" y="63"/>
                  </a:lnTo>
                  <a:lnTo>
                    <a:pt x="42" y="63"/>
                  </a:lnTo>
                  <a:lnTo>
                    <a:pt x="42" y="64"/>
                  </a:lnTo>
                  <a:lnTo>
                    <a:pt x="42" y="66"/>
                  </a:lnTo>
                  <a:lnTo>
                    <a:pt x="41" y="66"/>
                  </a:lnTo>
                  <a:lnTo>
                    <a:pt x="39" y="67"/>
                  </a:lnTo>
                  <a:lnTo>
                    <a:pt x="37" y="67"/>
                  </a:lnTo>
                  <a:lnTo>
                    <a:pt x="36" y="67"/>
                  </a:lnTo>
                  <a:lnTo>
                    <a:pt x="36" y="69"/>
                  </a:lnTo>
                  <a:lnTo>
                    <a:pt x="36" y="69"/>
                  </a:lnTo>
                  <a:lnTo>
                    <a:pt x="36" y="69"/>
                  </a:lnTo>
                  <a:lnTo>
                    <a:pt x="36" y="69"/>
                  </a:lnTo>
                  <a:lnTo>
                    <a:pt x="34" y="69"/>
                  </a:lnTo>
                  <a:lnTo>
                    <a:pt x="34" y="67"/>
                  </a:lnTo>
                  <a:lnTo>
                    <a:pt x="34" y="67"/>
                  </a:lnTo>
                  <a:lnTo>
                    <a:pt x="33" y="66"/>
                  </a:lnTo>
                  <a:lnTo>
                    <a:pt x="31" y="66"/>
                  </a:lnTo>
                  <a:lnTo>
                    <a:pt x="30" y="64"/>
                  </a:lnTo>
                  <a:lnTo>
                    <a:pt x="28" y="63"/>
                  </a:lnTo>
                  <a:lnTo>
                    <a:pt x="28" y="63"/>
                  </a:lnTo>
                  <a:lnTo>
                    <a:pt x="26" y="64"/>
                  </a:lnTo>
                  <a:lnTo>
                    <a:pt x="25" y="66"/>
                  </a:lnTo>
                  <a:lnTo>
                    <a:pt x="25" y="66"/>
                  </a:lnTo>
                  <a:lnTo>
                    <a:pt x="23" y="66"/>
                  </a:lnTo>
                  <a:lnTo>
                    <a:pt x="23" y="66"/>
                  </a:lnTo>
                  <a:lnTo>
                    <a:pt x="23" y="67"/>
                  </a:lnTo>
                  <a:lnTo>
                    <a:pt x="22" y="67"/>
                  </a:lnTo>
                  <a:lnTo>
                    <a:pt x="20" y="69"/>
                  </a:lnTo>
                  <a:lnTo>
                    <a:pt x="20" y="69"/>
                  </a:lnTo>
                  <a:lnTo>
                    <a:pt x="19" y="70"/>
                  </a:lnTo>
                  <a:lnTo>
                    <a:pt x="15" y="72"/>
                  </a:lnTo>
                  <a:lnTo>
                    <a:pt x="14" y="74"/>
                  </a:lnTo>
                  <a:lnTo>
                    <a:pt x="14" y="74"/>
                  </a:lnTo>
                  <a:lnTo>
                    <a:pt x="12" y="74"/>
                  </a:lnTo>
                  <a:lnTo>
                    <a:pt x="11" y="74"/>
                  </a:lnTo>
                  <a:lnTo>
                    <a:pt x="11" y="72"/>
                  </a:lnTo>
                  <a:lnTo>
                    <a:pt x="12" y="69"/>
                  </a:lnTo>
                  <a:lnTo>
                    <a:pt x="14" y="66"/>
                  </a:lnTo>
                  <a:lnTo>
                    <a:pt x="14" y="64"/>
                  </a:lnTo>
                  <a:lnTo>
                    <a:pt x="14" y="63"/>
                  </a:lnTo>
                  <a:lnTo>
                    <a:pt x="14" y="63"/>
                  </a:lnTo>
                  <a:lnTo>
                    <a:pt x="14" y="61"/>
                  </a:lnTo>
                  <a:lnTo>
                    <a:pt x="12" y="61"/>
                  </a:lnTo>
                  <a:lnTo>
                    <a:pt x="12" y="59"/>
                  </a:lnTo>
                  <a:lnTo>
                    <a:pt x="12" y="59"/>
                  </a:lnTo>
                  <a:lnTo>
                    <a:pt x="14" y="58"/>
                  </a:lnTo>
                  <a:lnTo>
                    <a:pt x="14" y="58"/>
                  </a:lnTo>
                  <a:lnTo>
                    <a:pt x="15" y="55"/>
                  </a:lnTo>
                  <a:lnTo>
                    <a:pt x="15" y="52"/>
                  </a:lnTo>
                  <a:lnTo>
                    <a:pt x="15" y="50"/>
                  </a:lnTo>
                  <a:lnTo>
                    <a:pt x="15" y="48"/>
                  </a:lnTo>
                  <a:lnTo>
                    <a:pt x="15" y="47"/>
                  </a:lnTo>
                  <a:lnTo>
                    <a:pt x="15" y="44"/>
                  </a:lnTo>
                  <a:lnTo>
                    <a:pt x="15" y="44"/>
                  </a:lnTo>
                  <a:lnTo>
                    <a:pt x="14" y="42"/>
                  </a:lnTo>
                  <a:lnTo>
                    <a:pt x="11" y="42"/>
                  </a:lnTo>
                  <a:lnTo>
                    <a:pt x="11" y="42"/>
                  </a:lnTo>
                  <a:lnTo>
                    <a:pt x="9" y="42"/>
                  </a:lnTo>
                  <a:lnTo>
                    <a:pt x="9" y="44"/>
                  </a:lnTo>
                  <a:lnTo>
                    <a:pt x="7" y="44"/>
                  </a:lnTo>
                  <a:lnTo>
                    <a:pt x="6" y="44"/>
                  </a:lnTo>
                  <a:lnTo>
                    <a:pt x="4" y="44"/>
                  </a:lnTo>
                  <a:lnTo>
                    <a:pt x="3" y="42"/>
                  </a:lnTo>
                  <a:lnTo>
                    <a:pt x="3" y="41"/>
                  </a:lnTo>
                  <a:lnTo>
                    <a:pt x="4" y="39"/>
                  </a:lnTo>
                  <a:lnTo>
                    <a:pt x="4" y="36"/>
                  </a:lnTo>
                  <a:lnTo>
                    <a:pt x="6" y="36"/>
                  </a:lnTo>
                  <a:lnTo>
                    <a:pt x="6" y="34"/>
                  </a:lnTo>
                  <a:lnTo>
                    <a:pt x="4" y="34"/>
                  </a:lnTo>
                  <a:lnTo>
                    <a:pt x="4" y="34"/>
                  </a:lnTo>
                  <a:lnTo>
                    <a:pt x="4" y="33"/>
                  </a:lnTo>
                  <a:lnTo>
                    <a:pt x="3" y="31"/>
                  </a:lnTo>
                  <a:lnTo>
                    <a:pt x="1" y="31"/>
                  </a:lnTo>
                  <a:lnTo>
                    <a:pt x="1" y="31"/>
                  </a:lnTo>
                  <a:lnTo>
                    <a:pt x="1" y="31"/>
                  </a:lnTo>
                  <a:lnTo>
                    <a:pt x="0" y="33"/>
                  </a:lnTo>
                  <a:lnTo>
                    <a:pt x="0" y="33"/>
                  </a:lnTo>
                  <a:lnTo>
                    <a:pt x="0" y="33"/>
                  </a:lnTo>
                  <a:lnTo>
                    <a:pt x="0" y="31"/>
                  </a:lnTo>
                  <a:lnTo>
                    <a:pt x="0" y="31"/>
                  </a:lnTo>
                  <a:lnTo>
                    <a:pt x="0" y="28"/>
                  </a:lnTo>
                  <a:lnTo>
                    <a:pt x="1" y="26"/>
                  </a:lnTo>
                  <a:lnTo>
                    <a:pt x="3" y="25"/>
                  </a:lnTo>
                  <a:lnTo>
                    <a:pt x="3" y="25"/>
                  </a:lnTo>
                  <a:lnTo>
                    <a:pt x="4" y="25"/>
                  </a:lnTo>
                  <a:lnTo>
                    <a:pt x="6" y="25"/>
                  </a:lnTo>
                  <a:lnTo>
                    <a:pt x="6" y="23"/>
                  </a:lnTo>
                  <a:lnTo>
                    <a:pt x="6" y="23"/>
                  </a:lnTo>
                  <a:lnTo>
                    <a:pt x="6" y="23"/>
                  </a:lnTo>
                  <a:lnTo>
                    <a:pt x="4" y="23"/>
                  </a:lnTo>
                  <a:lnTo>
                    <a:pt x="4" y="22"/>
                  </a:lnTo>
                  <a:lnTo>
                    <a:pt x="6" y="22"/>
                  </a:lnTo>
                  <a:lnTo>
                    <a:pt x="6" y="20"/>
                  </a:lnTo>
                  <a:lnTo>
                    <a:pt x="7" y="20"/>
                  </a:lnTo>
                  <a:lnTo>
                    <a:pt x="7" y="18"/>
                  </a:lnTo>
                  <a:lnTo>
                    <a:pt x="7" y="17"/>
                  </a:lnTo>
                  <a:lnTo>
                    <a:pt x="9" y="17"/>
                  </a:lnTo>
                  <a:lnTo>
                    <a:pt x="11" y="15"/>
                  </a:lnTo>
                  <a:lnTo>
                    <a:pt x="12" y="14"/>
                  </a:lnTo>
                  <a:lnTo>
                    <a:pt x="14" y="14"/>
                  </a:lnTo>
                  <a:lnTo>
                    <a:pt x="15" y="14"/>
                  </a:lnTo>
                  <a:lnTo>
                    <a:pt x="14" y="15"/>
                  </a:lnTo>
                  <a:lnTo>
                    <a:pt x="15" y="15"/>
                  </a:lnTo>
                  <a:lnTo>
                    <a:pt x="15" y="17"/>
                  </a:lnTo>
                  <a:lnTo>
                    <a:pt x="15" y="17"/>
                  </a:lnTo>
                  <a:lnTo>
                    <a:pt x="15" y="18"/>
                  </a:lnTo>
                  <a:lnTo>
                    <a:pt x="15" y="18"/>
                  </a:lnTo>
                  <a:lnTo>
                    <a:pt x="15" y="18"/>
                  </a:lnTo>
                  <a:lnTo>
                    <a:pt x="19" y="18"/>
                  </a:lnTo>
                  <a:lnTo>
                    <a:pt x="20" y="18"/>
                  </a:lnTo>
                  <a:lnTo>
                    <a:pt x="20" y="18"/>
                  </a:lnTo>
                  <a:lnTo>
                    <a:pt x="20" y="18"/>
                  </a:lnTo>
                  <a:lnTo>
                    <a:pt x="22" y="18"/>
                  </a:lnTo>
                  <a:lnTo>
                    <a:pt x="22" y="20"/>
                  </a:lnTo>
                  <a:lnTo>
                    <a:pt x="22" y="18"/>
                  </a:lnTo>
                  <a:lnTo>
                    <a:pt x="23" y="18"/>
                  </a:lnTo>
                  <a:lnTo>
                    <a:pt x="23" y="18"/>
                  </a:lnTo>
                  <a:lnTo>
                    <a:pt x="23" y="18"/>
                  </a:lnTo>
                  <a:lnTo>
                    <a:pt x="23" y="17"/>
                  </a:lnTo>
                  <a:lnTo>
                    <a:pt x="22" y="17"/>
                  </a:lnTo>
                  <a:lnTo>
                    <a:pt x="22" y="15"/>
                  </a:lnTo>
                  <a:lnTo>
                    <a:pt x="23" y="14"/>
                  </a:lnTo>
                  <a:lnTo>
                    <a:pt x="23" y="12"/>
                  </a:lnTo>
                  <a:lnTo>
                    <a:pt x="23" y="11"/>
                  </a:lnTo>
                  <a:lnTo>
                    <a:pt x="22" y="9"/>
                  </a:lnTo>
                  <a:lnTo>
                    <a:pt x="22" y="9"/>
                  </a:lnTo>
                  <a:lnTo>
                    <a:pt x="20" y="7"/>
                  </a:lnTo>
                  <a:lnTo>
                    <a:pt x="20" y="6"/>
                  </a:lnTo>
                  <a:lnTo>
                    <a:pt x="20" y="4"/>
                  </a:lnTo>
                  <a:lnTo>
                    <a:pt x="20" y="4"/>
                  </a:lnTo>
                  <a:lnTo>
                    <a:pt x="20" y="3"/>
                  </a:lnTo>
                  <a:lnTo>
                    <a:pt x="20" y="3"/>
                  </a:lnTo>
                  <a:lnTo>
                    <a:pt x="20" y="3"/>
                  </a:lnTo>
                  <a:lnTo>
                    <a:pt x="20" y="1"/>
                  </a:lnTo>
                  <a:lnTo>
                    <a:pt x="22" y="1"/>
                  </a:lnTo>
                  <a:lnTo>
                    <a:pt x="22" y="0"/>
                  </a:lnTo>
                  <a:lnTo>
                    <a:pt x="22" y="0"/>
                  </a:lnTo>
                  <a:lnTo>
                    <a:pt x="2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60" name="Freeform 229"/>
            <p:cNvSpPr>
              <a:spLocks noEditPoints="1"/>
            </p:cNvSpPr>
            <p:nvPr/>
          </p:nvSpPr>
          <p:spPr bwMode="auto">
            <a:xfrm>
              <a:off x="7076820" y="2681116"/>
              <a:ext cx="1148092" cy="532138"/>
            </a:xfrm>
            <a:custGeom>
              <a:avLst/>
              <a:gdLst>
                <a:gd name="T0" fmla="*/ 89 w 589"/>
                <a:gd name="T1" fmla="*/ 188 h 273"/>
                <a:gd name="T2" fmla="*/ 186 w 589"/>
                <a:gd name="T3" fmla="*/ 194 h 273"/>
                <a:gd name="T4" fmla="*/ 182 w 589"/>
                <a:gd name="T5" fmla="*/ 181 h 273"/>
                <a:gd name="T6" fmla="*/ 355 w 589"/>
                <a:gd name="T7" fmla="*/ 21 h 273"/>
                <a:gd name="T8" fmla="*/ 376 w 589"/>
                <a:gd name="T9" fmla="*/ 25 h 273"/>
                <a:gd name="T10" fmla="*/ 387 w 589"/>
                <a:gd name="T11" fmla="*/ 38 h 273"/>
                <a:gd name="T12" fmla="*/ 417 w 589"/>
                <a:gd name="T13" fmla="*/ 27 h 273"/>
                <a:gd name="T14" fmla="*/ 434 w 589"/>
                <a:gd name="T15" fmla="*/ 28 h 273"/>
                <a:gd name="T16" fmla="*/ 484 w 589"/>
                <a:gd name="T17" fmla="*/ 88 h 273"/>
                <a:gd name="T18" fmla="*/ 499 w 589"/>
                <a:gd name="T19" fmla="*/ 85 h 273"/>
                <a:gd name="T20" fmla="*/ 524 w 589"/>
                <a:gd name="T21" fmla="*/ 88 h 273"/>
                <a:gd name="T22" fmla="*/ 554 w 589"/>
                <a:gd name="T23" fmla="*/ 102 h 273"/>
                <a:gd name="T24" fmla="*/ 578 w 589"/>
                <a:gd name="T25" fmla="*/ 110 h 273"/>
                <a:gd name="T26" fmla="*/ 582 w 589"/>
                <a:gd name="T27" fmla="*/ 123 h 273"/>
                <a:gd name="T28" fmla="*/ 565 w 589"/>
                <a:gd name="T29" fmla="*/ 153 h 273"/>
                <a:gd name="T30" fmla="*/ 538 w 589"/>
                <a:gd name="T31" fmla="*/ 161 h 273"/>
                <a:gd name="T32" fmla="*/ 521 w 589"/>
                <a:gd name="T33" fmla="*/ 189 h 273"/>
                <a:gd name="T34" fmla="*/ 494 w 589"/>
                <a:gd name="T35" fmla="*/ 194 h 273"/>
                <a:gd name="T36" fmla="*/ 488 w 589"/>
                <a:gd name="T37" fmla="*/ 206 h 273"/>
                <a:gd name="T38" fmla="*/ 489 w 589"/>
                <a:gd name="T39" fmla="*/ 232 h 273"/>
                <a:gd name="T40" fmla="*/ 477 w 589"/>
                <a:gd name="T41" fmla="*/ 241 h 273"/>
                <a:gd name="T42" fmla="*/ 443 w 589"/>
                <a:gd name="T43" fmla="*/ 233 h 273"/>
                <a:gd name="T44" fmla="*/ 396 w 589"/>
                <a:gd name="T45" fmla="*/ 229 h 273"/>
                <a:gd name="T46" fmla="*/ 363 w 589"/>
                <a:gd name="T47" fmla="*/ 235 h 273"/>
                <a:gd name="T48" fmla="*/ 344 w 589"/>
                <a:gd name="T49" fmla="*/ 247 h 273"/>
                <a:gd name="T50" fmla="*/ 319 w 589"/>
                <a:gd name="T51" fmla="*/ 271 h 273"/>
                <a:gd name="T52" fmla="*/ 298 w 589"/>
                <a:gd name="T53" fmla="*/ 263 h 273"/>
                <a:gd name="T54" fmla="*/ 283 w 589"/>
                <a:gd name="T55" fmla="*/ 233 h 273"/>
                <a:gd name="T56" fmla="*/ 254 w 589"/>
                <a:gd name="T57" fmla="*/ 222 h 273"/>
                <a:gd name="T58" fmla="*/ 210 w 589"/>
                <a:gd name="T59" fmla="*/ 208 h 273"/>
                <a:gd name="T60" fmla="*/ 191 w 589"/>
                <a:gd name="T61" fmla="*/ 183 h 273"/>
                <a:gd name="T62" fmla="*/ 207 w 589"/>
                <a:gd name="T63" fmla="*/ 177 h 273"/>
                <a:gd name="T64" fmla="*/ 205 w 589"/>
                <a:gd name="T65" fmla="*/ 167 h 273"/>
                <a:gd name="T66" fmla="*/ 202 w 589"/>
                <a:gd name="T67" fmla="*/ 172 h 273"/>
                <a:gd name="T68" fmla="*/ 191 w 589"/>
                <a:gd name="T69" fmla="*/ 177 h 273"/>
                <a:gd name="T70" fmla="*/ 186 w 589"/>
                <a:gd name="T71" fmla="*/ 184 h 273"/>
                <a:gd name="T72" fmla="*/ 179 w 589"/>
                <a:gd name="T73" fmla="*/ 180 h 273"/>
                <a:gd name="T74" fmla="*/ 145 w 589"/>
                <a:gd name="T75" fmla="*/ 194 h 273"/>
                <a:gd name="T76" fmla="*/ 125 w 589"/>
                <a:gd name="T77" fmla="*/ 257 h 273"/>
                <a:gd name="T78" fmla="*/ 86 w 589"/>
                <a:gd name="T79" fmla="*/ 251 h 273"/>
                <a:gd name="T80" fmla="*/ 74 w 589"/>
                <a:gd name="T81" fmla="*/ 230 h 273"/>
                <a:gd name="T82" fmla="*/ 52 w 589"/>
                <a:gd name="T83" fmla="*/ 206 h 273"/>
                <a:gd name="T84" fmla="*/ 67 w 589"/>
                <a:gd name="T85" fmla="*/ 195 h 273"/>
                <a:gd name="T86" fmla="*/ 93 w 589"/>
                <a:gd name="T87" fmla="*/ 170 h 273"/>
                <a:gd name="T88" fmla="*/ 68 w 589"/>
                <a:gd name="T89" fmla="*/ 159 h 273"/>
                <a:gd name="T90" fmla="*/ 38 w 589"/>
                <a:gd name="T91" fmla="*/ 172 h 273"/>
                <a:gd name="T92" fmla="*/ 29 w 589"/>
                <a:gd name="T93" fmla="*/ 156 h 273"/>
                <a:gd name="T94" fmla="*/ 2 w 589"/>
                <a:gd name="T95" fmla="*/ 128 h 273"/>
                <a:gd name="T96" fmla="*/ 15 w 589"/>
                <a:gd name="T97" fmla="*/ 96 h 273"/>
                <a:gd name="T98" fmla="*/ 33 w 589"/>
                <a:gd name="T99" fmla="*/ 93 h 273"/>
                <a:gd name="T100" fmla="*/ 68 w 589"/>
                <a:gd name="T101" fmla="*/ 76 h 273"/>
                <a:gd name="T102" fmla="*/ 97 w 589"/>
                <a:gd name="T103" fmla="*/ 76 h 273"/>
                <a:gd name="T104" fmla="*/ 115 w 589"/>
                <a:gd name="T105" fmla="*/ 87 h 273"/>
                <a:gd name="T106" fmla="*/ 149 w 589"/>
                <a:gd name="T107" fmla="*/ 85 h 273"/>
                <a:gd name="T108" fmla="*/ 182 w 589"/>
                <a:gd name="T109" fmla="*/ 93 h 273"/>
                <a:gd name="T110" fmla="*/ 215 w 589"/>
                <a:gd name="T111" fmla="*/ 87 h 273"/>
                <a:gd name="T112" fmla="*/ 205 w 589"/>
                <a:gd name="T113" fmla="*/ 62 h 273"/>
                <a:gd name="T114" fmla="*/ 220 w 589"/>
                <a:gd name="T115" fmla="*/ 44 h 273"/>
                <a:gd name="T116" fmla="*/ 209 w 589"/>
                <a:gd name="T117" fmla="*/ 35 h 273"/>
                <a:gd name="T118" fmla="*/ 248 w 589"/>
                <a:gd name="T119" fmla="*/ 22 h 273"/>
                <a:gd name="T120" fmla="*/ 276 w 589"/>
                <a:gd name="T121" fmla="*/ 16 h 273"/>
                <a:gd name="T122" fmla="*/ 320 w 589"/>
                <a:gd name="T123" fmla="*/ 2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9" h="273">
                  <a:moveTo>
                    <a:pt x="51" y="195"/>
                  </a:moveTo>
                  <a:lnTo>
                    <a:pt x="51" y="195"/>
                  </a:lnTo>
                  <a:lnTo>
                    <a:pt x="51" y="195"/>
                  </a:lnTo>
                  <a:lnTo>
                    <a:pt x="51" y="197"/>
                  </a:lnTo>
                  <a:lnTo>
                    <a:pt x="51" y="199"/>
                  </a:lnTo>
                  <a:lnTo>
                    <a:pt x="52" y="199"/>
                  </a:lnTo>
                  <a:lnTo>
                    <a:pt x="52" y="199"/>
                  </a:lnTo>
                  <a:lnTo>
                    <a:pt x="51" y="199"/>
                  </a:lnTo>
                  <a:lnTo>
                    <a:pt x="49" y="197"/>
                  </a:lnTo>
                  <a:lnTo>
                    <a:pt x="49" y="195"/>
                  </a:lnTo>
                  <a:lnTo>
                    <a:pt x="51" y="195"/>
                  </a:lnTo>
                  <a:lnTo>
                    <a:pt x="51" y="195"/>
                  </a:lnTo>
                  <a:close/>
                  <a:moveTo>
                    <a:pt x="54" y="195"/>
                  </a:moveTo>
                  <a:lnTo>
                    <a:pt x="54" y="197"/>
                  </a:lnTo>
                  <a:lnTo>
                    <a:pt x="54" y="197"/>
                  </a:lnTo>
                  <a:lnTo>
                    <a:pt x="54" y="197"/>
                  </a:lnTo>
                  <a:lnTo>
                    <a:pt x="54" y="195"/>
                  </a:lnTo>
                  <a:lnTo>
                    <a:pt x="54" y="195"/>
                  </a:lnTo>
                  <a:lnTo>
                    <a:pt x="54" y="195"/>
                  </a:lnTo>
                  <a:close/>
                  <a:moveTo>
                    <a:pt x="87" y="188"/>
                  </a:moveTo>
                  <a:lnTo>
                    <a:pt x="89" y="188"/>
                  </a:lnTo>
                  <a:lnTo>
                    <a:pt x="89" y="188"/>
                  </a:lnTo>
                  <a:lnTo>
                    <a:pt x="89" y="189"/>
                  </a:lnTo>
                  <a:lnTo>
                    <a:pt x="89" y="189"/>
                  </a:lnTo>
                  <a:lnTo>
                    <a:pt x="87" y="189"/>
                  </a:lnTo>
                  <a:lnTo>
                    <a:pt x="87" y="188"/>
                  </a:lnTo>
                  <a:lnTo>
                    <a:pt x="87" y="188"/>
                  </a:lnTo>
                  <a:close/>
                  <a:moveTo>
                    <a:pt x="182" y="181"/>
                  </a:moveTo>
                  <a:lnTo>
                    <a:pt x="182" y="183"/>
                  </a:lnTo>
                  <a:lnTo>
                    <a:pt x="183" y="184"/>
                  </a:lnTo>
                  <a:lnTo>
                    <a:pt x="183" y="184"/>
                  </a:lnTo>
                  <a:lnTo>
                    <a:pt x="183" y="184"/>
                  </a:lnTo>
                  <a:lnTo>
                    <a:pt x="185" y="184"/>
                  </a:lnTo>
                  <a:lnTo>
                    <a:pt x="185" y="186"/>
                  </a:lnTo>
                  <a:lnTo>
                    <a:pt x="185" y="186"/>
                  </a:lnTo>
                  <a:lnTo>
                    <a:pt x="185" y="186"/>
                  </a:lnTo>
                  <a:lnTo>
                    <a:pt x="185" y="186"/>
                  </a:lnTo>
                  <a:lnTo>
                    <a:pt x="185" y="188"/>
                  </a:lnTo>
                  <a:lnTo>
                    <a:pt x="185" y="189"/>
                  </a:lnTo>
                  <a:lnTo>
                    <a:pt x="186" y="191"/>
                  </a:lnTo>
                  <a:lnTo>
                    <a:pt x="186" y="192"/>
                  </a:lnTo>
                  <a:lnTo>
                    <a:pt x="186" y="194"/>
                  </a:lnTo>
                  <a:lnTo>
                    <a:pt x="186" y="194"/>
                  </a:lnTo>
                  <a:lnTo>
                    <a:pt x="185" y="192"/>
                  </a:lnTo>
                  <a:lnTo>
                    <a:pt x="183" y="192"/>
                  </a:lnTo>
                  <a:lnTo>
                    <a:pt x="180" y="191"/>
                  </a:lnTo>
                  <a:lnTo>
                    <a:pt x="179" y="189"/>
                  </a:lnTo>
                  <a:lnTo>
                    <a:pt x="177" y="189"/>
                  </a:lnTo>
                  <a:lnTo>
                    <a:pt x="175" y="188"/>
                  </a:lnTo>
                  <a:lnTo>
                    <a:pt x="175" y="188"/>
                  </a:lnTo>
                  <a:lnTo>
                    <a:pt x="177" y="186"/>
                  </a:lnTo>
                  <a:lnTo>
                    <a:pt x="179" y="186"/>
                  </a:lnTo>
                  <a:lnTo>
                    <a:pt x="179" y="184"/>
                  </a:lnTo>
                  <a:lnTo>
                    <a:pt x="179" y="183"/>
                  </a:lnTo>
                  <a:lnTo>
                    <a:pt x="180" y="183"/>
                  </a:lnTo>
                  <a:lnTo>
                    <a:pt x="180" y="183"/>
                  </a:lnTo>
                  <a:lnTo>
                    <a:pt x="180" y="183"/>
                  </a:lnTo>
                  <a:lnTo>
                    <a:pt x="180" y="183"/>
                  </a:lnTo>
                  <a:lnTo>
                    <a:pt x="180" y="184"/>
                  </a:lnTo>
                  <a:lnTo>
                    <a:pt x="180" y="184"/>
                  </a:lnTo>
                  <a:lnTo>
                    <a:pt x="180" y="183"/>
                  </a:lnTo>
                  <a:lnTo>
                    <a:pt x="182" y="183"/>
                  </a:lnTo>
                  <a:lnTo>
                    <a:pt x="182" y="181"/>
                  </a:lnTo>
                  <a:close/>
                  <a:moveTo>
                    <a:pt x="324" y="0"/>
                  </a:moveTo>
                  <a:lnTo>
                    <a:pt x="328" y="0"/>
                  </a:lnTo>
                  <a:lnTo>
                    <a:pt x="332" y="0"/>
                  </a:lnTo>
                  <a:lnTo>
                    <a:pt x="335" y="2"/>
                  </a:lnTo>
                  <a:lnTo>
                    <a:pt x="336" y="3"/>
                  </a:lnTo>
                  <a:lnTo>
                    <a:pt x="338" y="3"/>
                  </a:lnTo>
                  <a:lnTo>
                    <a:pt x="339" y="3"/>
                  </a:lnTo>
                  <a:lnTo>
                    <a:pt x="341" y="5"/>
                  </a:lnTo>
                  <a:lnTo>
                    <a:pt x="343" y="3"/>
                  </a:lnTo>
                  <a:lnTo>
                    <a:pt x="344" y="3"/>
                  </a:lnTo>
                  <a:lnTo>
                    <a:pt x="344" y="3"/>
                  </a:lnTo>
                  <a:lnTo>
                    <a:pt x="346" y="2"/>
                  </a:lnTo>
                  <a:lnTo>
                    <a:pt x="349" y="2"/>
                  </a:lnTo>
                  <a:lnTo>
                    <a:pt x="350" y="2"/>
                  </a:lnTo>
                  <a:lnTo>
                    <a:pt x="352" y="5"/>
                  </a:lnTo>
                  <a:lnTo>
                    <a:pt x="354" y="8"/>
                  </a:lnTo>
                  <a:lnTo>
                    <a:pt x="355" y="13"/>
                  </a:lnTo>
                  <a:lnTo>
                    <a:pt x="355" y="16"/>
                  </a:lnTo>
                  <a:lnTo>
                    <a:pt x="355" y="17"/>
                  </a:lnTo>
                  <a:lnTo>
                    <a:pt x="355" y="19"/>
                  </a:lnTo>
                  <a:lnTo>
                    <a:pt x="355" y="21"/>
                  </a:lnTo>
                  <a:lnTo>
                    <a:pt x="354" y="22"/>
                  </a:lnTo>
                  <a:lnTo>
                    <a:pt x="355" y="24"/>
                  </a:lnTo>
                  <a:lnTo>
                    <a:pt x="358" y="24"/>
                  </a:lnTo>
                  <a:lnTo>
                    <a:pt x="363" y="24"/>
                  </a:lnTo>
                  <a:lnTo>
                    <a:pt x="366" y="24"/>
                  </a:lnTo>
                  <a:lnTo>
                    <a:pt x="368" y="24"/>
                  </a:lnTo>
                  <a:lnTo>
                    <a:pt x="368" y="22"/>
                  </a:lnTo>
                  <a:lnTo>
                    <a:pt x="369" y="22"/>
                  </a:lnTo>
                  <a:lnTo>
                    <a:pt x="371" y="21"/>
                  </a:lnTo>
                  <a:lnTo>
                    <a:pt x="371" y="22"/>
                  </a:lnTo>
                  <a:lnTo>
                    <a:pt x="373" y="24"/>
                  </a:lnTo>
                  <a:lnTo>
                    <a:pt x="373" y="25"/>
                  </a:lnTo>
                  <a:lnTo>
                    <a:pt x="373" y="27"/>
                  </a:lnTo>
                  <a:lnTo>
                    <a:pt x="374" y="28"/>
                  </a:lnTo>
                  <a:lnTo>
                    <a:pt x="374" y="28"/>
                  </a:lnTo>
                  <a:lnTo>
                    <a:pt x="376" y="28"/>
                  </a:lnTo>
                  <a:lnTo>
                    <a:pt x="376" y="27"/>
                  </a:lnTo>
                  <a:lnTo>
                    <a:pt x="376" y="27"/>
                  </a:lnTo>
                  <a:lnTo>
                    <a:pt x="376" y="27"/>
                  </a:lnTo>
                  <a:lnTo>
                    <a:pt x="376" y="25"/>
                  </a:lnTo>
                  <a:lnTo>
                    <a:pt x="376" y="25"/>
                  </a:lnTo>
                  <a:lnTo>
                    <a:pt x="377" y="25"/>
                  </a:lnTo>
                  <a:lnTo>
                    <a:pt x="379" y="25"/>
                  </a:lnTo>
                  <a:lnTo>
                    <a:pt x="380" y="25"/>
                  </a:lnTo>
                  <a:lnTo>
                    <a:pt x="384" y="28"/>
                  </a:lnTo>
                  <a:lnTo>
                    <a:pt x="385" y="28"/>
                  </a:lnTo>
                  <a:lnTo>
                    <a:pt x="387" y="28"/>
                  </a:lnTo>
                  <a:lnTo>
                    <a:pt x="388" y="28"/>
                  </a:lnTo>
                  <a:lnTo>
                    <a:pt x="390" y="27"/>
                  </a:lnTo>
                  <a:lnTo>
                    <a:pt x="390" y="27"/>
                  </a:lnTo>
                  <a:lnTo>
                    <a:pt x="391" y="27"/>
                  </a:lnTo>
                  <a:lnTo>
                    <a:pt x="391" y="27"/>
                  </a:lnTo>
                  <a:lnTo>
                    <a:pt x="393" y="27"/>
                  </a:lnTo>
                  <a:lnTo>
                    <a:pt x="393" y="27"/>
                  </a:lnTo>
                  <a:lnTo>
                    <a:pt x="391" y="28"/>
                  </a:lnTo>
                  <a:lnTo>
                    <a:pt x="390" y="30"/>
                  </a:lnTo>
                  <a:lnTo>
                    <a:pt x="388" y="32"/>
                  </a:lnTo>
                  <a:lnTo>
                    <a:pt x="387" y="33"/>
                  </a:lnTo>
                  <a:lnTo>
                    <a:pt x="387" y="35"/>
                  </a:lnTo>
                  <a:lnTo>
                    <a:pt x="387" y="36"/>
                  </a:lnTo>
                  <a:lnTo>
                    <a:pt x="387" y="38"/>
                  </a:lnTo>
                  <a:lnTo>
                    <a:pt x="387" y="38"/>
                  </a:lnTo>
                  <a:lnTo>
                    <a:pt x="388" y="38"/>
                  </a:lnTo>
                  <a:lnTo>
                    <a:pt x="388" y="38"/>
                  </a:lnTo>
                  <a:lnTo>
                    <a:pt x="391" y="36"/>
                  </a:lnTo>
                  <a:lnTo>
                    <a:pt x="393" y="35"/>
                  </a:lnTo>
                  <a:lnTo>
                    <a:pt x="395" y="35"/>
                  </a:lnTo>
                  <a:lnTo>
                    <a:pt x="398" y="35"/>
                  </a:lnTo>
                  <a:lnTo>
                    <a:pt x="399" y="36"/>
                  </a:lnTo>
                  <a:lnTo>
                    <a:pt x="401" y="36"/>
                  </a:lnTo>
                  <a:lnTo>
                    <a:pt x="401" y="38"/>
                  </a:lnTo>
                  <a:lnTo>
                    <a:pt x="402" y="38"/>
                  </a:lnTo>
                  <a:lnTo>
                    <a:pt x="402" y="36"/>
                  </a:lnTo>
                  <a:lnTo>
                    <a:pt x="402" y="35"/>
                  </a:lnTo>
                  <a:lnTo>
                    <a:pt x="402" y="35"/>
                  </a:lnTo>
                  <a:lnTo>
                    <a:pt x="406" y="32"/>
                  </a:lnTo>
                  <a:lnTo>
                    <a:pt x="409" y="32"/>
                  </a:lnTo>
                  <a:lnTo>
                    <a:pt x="409" y="30"/>
                  </a:lnTo>
                  <a:lnTo>
                    <a:pt x="410" y="32"/>
                  </a:lnTo>
                  <a:lnTo>
                    <a:pt x="412" y="32"/>
                  </a:lnTo>
                  <a:lnTo>
                    <a:pt x="414" y="30"/>
                  </a:lnTo>
                  <a:lnTo>
                    <a:pt x="417" y="28"/>
                  </a:lnTo>
                  <a:lnTo>
                    <a:pt x="417" y="27"/>
                  </a:lnTo>
                  <a:lnTo>
                    <a:pt x="417" y="27"/>
                  </a:lnTo>
                  <a:lnTo>
                    <a:pt x="417" y="25"/>
                  </a:lnTo>
                  <a:lnTo>
                    <a:pt x="420" y="25"/>
                  </a:lnTo>
                  <a:lnTo>
                    <a:pt x="421" y="25"/>
                  </a:lnTo>
                  <a:lnTo>
                    <a:pt x="423" y="24"/>
                  </a:lnTo>
                  <a:lnTo>
                    <a:pt x="428" y="22"/>
                  </a:lnTo>
                  <a:lnTo>
                    <a:pt x="429" y="21"/>
                  </a:lnTo>
                  <a:lnTo>
                    <a:pt x="432" y="21"/>
                  </a:lnTo>
                  <a:lnTo>
                    <a:pt x="432" y="21"/>
                  </a:lnTo>
                  <a:lnTo>
                    <a:pt x="434" y="21"/>
                  </a:lnTo>
                  <a:lnTo>
                    <a:pt x="436" y="19"/>
                  </a:lnTo>
                  <a:lnTo>
                    <a:pt x="437" y="19"/>
                  </a:lnTo>
                  <a:lnTo>
                    <a:pt x="437" y="21"/>
                  </a:lnTo>
                  <a:lnTo>
                    <a:pt x="436" y="24"/>
                  </a:lnTo>
                  <a:lnTo>
                    <a:pt x="436" y="25"/>
                  </a:lnTo>
                  <a:lnTo>
                    <a:pt x="431" y="24"/>
                  </a:lnTo>
                  <a:lnTo>
                    <a:pt x="431" y="25"/>
                  </a:lnTo>
                  <a:lnTo>
                    <a:pt x="432" y="27"/>
                  </a:lnTo>
                  <a:lnTo>
                    <a:pt x="432" y="27"/>
                  </a:lnTo>
                  <a:lnTo>
                    <a:pt x="432" y="27"/>
                  </a:lnTo>
                  <a:lnTo>
                    <a:pt x="434" y="28"/>
                  </a:lnTo>
                  <a:lnTo>
                    <a:pt x="437" y="32"/>
                  </a:lnTo>
                  <a:lnTo>
                    <a:pt x="442" y="35"/>
                  </a:lnTo>
                  <a:lnTo>
                    <a:pt x="447" y="38"/>
                  </a:lnTo>
                  <a:lnTo>
                    <a:pt x="450" y="39"/>
                  </a:lnTo>
                  <a:lnTo>
                    <a:pt x="451" y="41"/>
                  </a:lnTo>
                  <a:lnTo>
                    <a:pt x="453" y="43"/>
                  </a:lnTo>
                  <a:lnTo>
                    <a:pt x="455" y="46"/>
                  </a:lnTo>
                  <a:lnTo>
                    <a:pt x="458" y="49"/>
                  </a:lnTo>
                  <a:lnTo>
                    <a:pt x="461" y="54"/>
                  </a:lnTo>
                  <a:lnTo>
                    <a:pt x="464" y="60"/>
                  </a:lnTo>
                  <a:lnTo>
                    <a:pt x="469" y="66"/>
                  </a:lnTo>
                  <a:lnTo>
                    <a:pt x="470" y="69"/>
                  </a:lnTo>
                  <a:lnTo>
                    <a:pt x="475" y="76"/>
                  </a:lnTo>
                  <a:lnTo>
                    <a:pt x="477" y="79"/>
                  </a:lnTo>
                  <a:lnTo>
                    <a:pt x="480" y="82"/>
                  </a:lnTo>
                  <a:lnTo>
                    <a:pt x="481" y="87"/>
                  </a:lnTo>
                  <a:lnTo>
                    <a:pt x="483" y="90"/>
                  </a:lnTo>
                  <a:lnTo>
                    <a:pt x="484" y="90"/>
                  </a:lnTo>
                  <a:lnTo>
                    <a:pt x="484" y="90"/>
                  </a:lnTo>
                  <a:lnTo>
                    <a:pt x="484" y="88"/>
                  </a:lnTo>
                  <a:lnTo>
                    <a:pt x="484" y="88"/>
                  </a:lnTo>
                  <a:lnTo>
                    <a:pt x="486" y="87"/>
                  </a:lnTo>
                  <a:lnTo>
                    <a:pt x="488" y="87"/>
                  </a:lnTo>
                  <a:lnTo>
                    <a:pt x="488" y="87"/>
                  </a:lnTo>
                  <a:lnTo>
                    <a:pt x="489" y="87"/>
                  </a:lnTo>
                  <a:lnTo>
                    <a:pt x="489" y="85"/>
                  </a:lnTo>
                  <a:lnTo>
                    <a:pt x="489" y="84"/>
                  </a:lnTo>
                  <a:lnTo>
                    <a:pt x="489" y="84"/>
                  </a:lnTo>
                  <a:lnTo>
                    <a:pt x="489" y="82"/>
                  </a:lnTo>
                  <a:lnTo>
                    <a:pt x="491" y="82"/>
                  </a:lnTo>
                  <a:lnTo>
                    <a:pt x="491" y="82"/>
                  </a:lnTo>
                  <a:lnTo>
                    <a:pt x="492" y="82"/>
                  </a:lnTo>
                  <a:lnTo>
                    <a:pt x="492" y="80"/>
                  </a:lnTo>
                  <a:lnTo>
                    <a:pt x="494" y="80"/>
                  </a:lnTo>
                  <a:lnTo>
                    <a:pt x="496" y="80"/>
                  </a:lnTo>
                  <a:lnTo>
                    <a:pt x="496" y="80"/>
                  </a:lnTo>
                  <a:lnTo>
                    <a:pt x="497" y="80"/>
                  </a:lnTo>
                  <a:lnTo>
                    <a:pt x="497" y="82"/>
                  </a:lnTo>
                  <a:lnTo>
                    <a:pt x="499" y="82"/>
                  </a:lnTo>
                  <a:lnTo>
                    <a:pt x="500" y="82"/>
                  </a:lnTo>
                  <a:lnTo>
                    <a:pt x="500" y="84"/>
                  </a:lnTo>
                  <a:lnTo>
                    <a:pt x="499" y="85"/>
                  </a:lnTo>
                  <a:lnTo>
                    <a:pt x="499" y="85"/>
                  </a:lnTo>
                  <a:lnTo>
                    <a:pt x="499" y="87"/>
                  </a:lnTo>
                  <a:lnTo>
                    <a:pt x="500" y="87"/>
                  </a:lnTo>
                  <a:lnTo>
                    <a:pt x="502" y="87"/>
                  </a:lnTo>
                  <a:lnTo>
                    <a:pt x="503" y="87"/>
                  </a:lnTo>
                  <a:lnTo>
                    <a:pt x="503" y="87"/>
                  </a:lnTo>
                  <a:lnTo>
                    <a:pt x="503" y="88"/>
                  </a:lnTo>
                  <a:lnTo>
                    <a:pt x="505" y="90"/>
                  </a:lnTo>
                  <a:lnTo>
                    <a:pt x="503" y="90"/>
                  </a:lnTo>
                  <a:lnTo>
                    <a:pt x="505" y="91"/>
                  </a:lnTo>
                  <a:lnTo>
                    <a:pt x="507" y="91"/>
                  </a:lnTo>
                  <a:lnTo>
                    <a:pt x="508" y="90"/>
                  </a:lnTo>
                  <a:lnTo>
                    <a:pt x="511" y="90"/>
                  </a:lnTo>
                  <a:lnTo>
                    <a:pt x="513" y="91"/>
                  </a:lnTo>
                  <a:lnTo>
                    <a:pt x="514" y="91"/>
                  </a:lnTo>
                  <a:lnTo>
                    <a:pt x="518" y="91"/>
                  </a:lnTo>
                  <a:lnTo>
                    <a:pt x="519" y="91"/>
                  </a:lnTo>
                  <a:lnTo>
                    <a:pt x="521" y="90"/>
                  </a:lnTo>
                  <a:lnTo>
                    <a:pt x="522" y="88"/>
                  </a:lnTo>
                  <a:lnTo>
                    <a:pt x="522" y="88"/>
                  </a:lnTo>
                  <a:lnTo>
                    <a:pt x="524" y="88"/>
                  </a:lnTo>
                  <a:lnTo>
                    <a:pt x="525" y="88"/>
                  </a:lnTo>
                  <a:lnTo>
                    <a:pt x="527" y="88"/>
                  </a:lnTo>
                  <a:lnTo>
                    <a:pt x="529" y="87"/>
                  </a:lnTo>
                  <a:lnTo>
                    <a:pt x="529" y="87"/>
                  </a:lnTo>
                  <a:lnTo>
                    <a:pt x="530" y="85"/>
                  </a:lnTo>
                  <a:lnTo>
                    <a:pt x="532" y="85"/>
                  </a:lnTo>
                  <a:lnTo>
                    <a:pt x="535" y="87"/>
                  </a:lnTo>
                  <a:lnTo>
                    <a:pt x="537" y="88"/>
                  </a:lnTo>
                  <a:lnTo>
                    <a:pt x="540" y="90"/>
                  </a:lnTo>
                  <a:lnTo>
                    <a:pt x="540" y="90"/>
                  </a:lnTo>
                  <a:lnTo>
                    <a:pt x="541" y="91"/>
                  </a:lnTo>
                  <a:lnTo>
                    <a:pt x="543" y="93"/>
                  </a:lnTo>
                  <a:lnTo>
                    <a:pt x="543" y="95"/>
                  </a:lnTo>
                  <a:lnTo>
                    <a:pt x="544" y="96"/>
                  </a:lnTo>
                  <a:lnTo>
                    <a:pt x="544" y="99"/>
                  </a:lnTo>
                  <a:lnTo>
                    <a:pt x="546" y="101"/>
                  </a:lnTo>
                  <a:lnTo>
                    <a:pt x="548" y="101"/>
                  </a:lnTo>
                  <a:lnTo>
                    <a:pt x="548" y="101"/>
                  </a:lnTo>
                  <a:lnTo>
                    <a:pt x="549" y="101"/>
                  </a:lnTo>
                  <a:lnTo>
                    <a:pt x="554" y="102"/>
                  </a:lnTo>
                  <a:lnTo>
                    <a:pt x="554" y="102"/>
                  </a:lnTo>
                  <a:lnTo>
                    <a:pt x="555" y="104"/>
                  </a:lnTo>
                  <a:lnTo>
                    <a:pt x="555" y="104"/>
                  </a:lnTo>
                  <a:lnTo>
                    <a:pt x="555" y="106"/>
                  </a:lnTo>
                  <a:lnTo>
                    <a:pt x="555" y="107"/>
                  </a:lnTo>
                  <a:lnTo>
                    <a:pt x="557" y="109"/>
                  </a:lnTo>
                  <a:lnTo>
                    <a:pt x="557" y="109"/>
                  </a:lnTo>
                  <a:lnTo>
                    <a:pt x="559" y="110"/>
                  </a:lnTo>
                  <a:lnTo>
                    <a:pt x="559" y="112"/>
                  </a:lnTo>
                  <a:lnTo>
                    <a:pt x="560" y="112"/>
                  </a:lnTo>
                  <a:lnTo>
                    <a:pt x="560" y="112"/>
                  </a:lnTo>
                  <a:lnTo>
                    <a:pt x="563" y="112"/>
                  </a:lnTo>
                  <a:lnTo>
                    <a:pt x="568" y="114"/>
                  </a:lnTo>
                  <a:lnTo>
                    <a:pt x="570" y="114"/>
                  </a:lnTo>
                  <a:lnTo>
                    <a:pt x="570" y="114"/>
                  </a:lnTo>
                  <a:lnTo>
                    <a:pt x="570" y="114"/>
                  </a:lnTo>
                  <a:lnTo>
                    <a:pt x="571" y="114"/>
                  </a:lnTo>
                  <a:lnTo>
                    <a:pt x="573" y="114"/>
                  </a:lnTo>
                  <a:lnTo>
                    <a:pt x="573" y="114"/>
                  </a:lnTo>
                  <a:lnTo>
                    <a:pt x="574" y="112"/>
                  </a:lnTo>
                  <a:lnTo>
                    <a:pt x="576" y="112"/>
                  </a:lnTo>
                  <a:lnTo>
                    <a:pt x="578" y="110"/>
                  </a:lnTo>
                  <a:lnTo>
                    <a:pt x="579" y="109"/>
                  </a:lnTo>
                  <a:lnTo>
                    <a:pt x="579" y="109"/>
                  </a:lnTo>
                  <a:lnTo>
                    <a:pt x="581" y="109"/>
                  </a:lnTo>
                  <a:lnTo>
                    <a:pt x="581" y="110"/>
                  </a:lnTo>
                  <a:lnTo>
                    <a:pt x="579" y="112"/>
                  </a:lnTo>
                  <a:lnTo>
                    <a:pt x="579" y="112"/>
                  </a:lnTo>
                  <a:lnTo>
                    <a:pt x="579" y="114"/>
                  </a:lnTo>
                  <a:lnTo>
                    <a:pt x="581" y="114"/>
                  </a:lnTo>
                  <a:lnTo>
                    <a:pt x="582" y="115"/>
                  </a:lnTo>
                  <a:lnTo>
                    <a:pt x="584" y="117"/>
                  </a:lnTo>
                  <a:lnTo>
                    <a:pt x="584" y="118"/>
                  </a:lnTo>
                  <a:lnTo>
                    <a:pt x="585" y="118"/>
                  </a:lnTo>
                  <a:lnTo>
                    <a:pt x="587" y="118"/>
                  </a:lnTo>
                  <a:lnTo>
                    <a:pt x="589" y="120"/>
                  </a:lnTo>
                  <a:lnTo>
                    <a:pt x="589" y="121"/>
                  </a:lnTo>
                  <a:lnTo>
                    <a:pt x="589" y="121"/>
                  </a:lnTo>
                  <a:lnTo>
                    <a:pt x="587" y="121"/>
                  </a:lnTo>
                  <a:lnTo>
                    <a:pt x="585" y="121"/>
                  </a:lnTo>
                  <a:lnTo>
                    <a:pt x="584" y="121"/>
                  </a:lnTo>
                  <a:lnTo>
                    <a:pt x="582" y="121"/>
                  </a:lnTo>
                  <a:lnTo>
                    <a:pt x="582" y="123"/>
                  </a:lnTo>
                  <a:lnTo>
                    <a:pt x="581" y="123"/>
                  </a:lnTo>
                  <a:lnTo>
                    <a:pt x="581" y="125"/>
                  </a:lnTo>
                  <a:lnTo>
                    <a:pt x="581" y="126"/>
                  </a:lnTo>
                  <a:lnTo>
                    <a:pt x="581" y="129"/>
                  </a:lnTo>
                  <a:lnTo>
                    <a:pt x="579" y="131"/>
                  </a:lnTo>
                  <a:lnTo>
                    <a:pt x="578" y="132"/>
                  </a:lnTo>
                  <a:lnTo>
                    <a:pt x="578" y="132"/>
                  </a:lnTo>
                  <a:lnTo>
                    <a:pt x="576" y="132"/>
                  </a:lnTo>
                  <a:lnTo>
                    <a:pt x="574" y="134"/>
                  </a:lnTo>
                  <a:lnTo>
                    <a:pt x="571" y="134"/>
                  </a:lnTo>
                  <a:lnTo>
                    <a:pt x="568" y="134"/>
                  </a:lnTo>
                  <a:lnTo>
                    <a:pt x="566" y="136"/>
                  </a:lnTo>
                  <a:lnTo>
                    <a:pt x="565" y="136"/>
                  </a:lnTo>
                  <a:lnTo>
                    <a:pt x="565" y="137"/>
                  </a:lnTo>
                  <a:lnTo>
                    <a:pt x="565" y="139"/>
                  </a:lnTo>
                  <a:lnTo>
                    <a:pt x="563" y="140"/>
                  </a:lnTo>
                  <a:lnTo>
                    <a:pt x="563" y="143"/>
                  </a:lnTo>
                  <a:lnTo>
                    <a:pt x="563" y="147"/>
                  </a:lnTo>
                  <a:lnTo>
                    <a:pt x="563" y="150"/>
                  </a:lnTo>
                  <a:lnTo>
                    <a:pt x="563" y="151"/>
                  </a:lnTo>
                  <a:lnTo>
                    <a:pt x="565" y="153"/>
                  </a:lnTo>
                  <a:lnTo>
                    <a:pt x="565" y="154"/>
                  </a:lnTo>
                  <a:lnTo>
                    <a:pt x="565" y="156"/>
                  </a:lnTo>
                  <a:lnTo>
                    <a:pt x="563" y="156"/>
                  </a:lnTo>
                  <a:lnTo>
                    <a:pt x="563" y="158"/>
                  </a:lnTo>
                  <a:lnTo>
                    <a:pt x="562" y="159"/>
                  </a:lnTo>
                  <a:lnTo>
                    <a:pt x="560" y="159"/>
                  </a:lnTo>
                  <a:lnTo>
                    <a:pt x="559" y="159"/>
                  </a:lnTo>
                  <a:lnTo>
                    <a:pt x="557" y="161"/>
                  </a:lnTo>
                  <a:lnTo>
                    <a:pt x="555" y="162"/>
                  </a:lnTo>
                  <a:lnTo>
                    <a:pt x="554" y="162"/>
                  </a:lnTo>
                  <a:lnTo>
                    <a:pt x="552" y="164"/>
                  </a:lnTo>
                  <a:lnTo>
                    <a:pt x="552" y="162"/>
                  </a:lnTo>
                  <a:lnTo>
                    <a:pt x="551" y="161"/>
                  </a:lnTo>
                  <a:lnTo>
                    <a:pt x="551" y="161"/>
                  </a:lnTo>
                  <a:lnTo>
                    <a:pt x="549" y="161"/>
                  </a:lnTo>
                  <a:lnTo>
                    <a:pt x="549" y="161"/>
                  </a:lnTo>
                  <a:lnTo>
                    <a:pt x="546" y="161"/>
                  </a:lnTo>
                  <a:lnTo>
                    <a:pt x="544" y="161"/>
                  </a:lnTo>
                  <a:lnTo>
                    <a:pt x="543" y="161"/>
                  </a:lnTo>
                  <a:lnTo>
                    <a:pt x="541" y="161"/>
                  </a:lnTo>
                  <a:lnTo>
                    <a:pt x="538" y="161"/>
                  </a:lnTo>
                  <a:lnTo>
                    <a:pt x="537" y="159"/>
                  </a:lnTo>
                  <a:lnTo>
                    <a:pt x="537" y="159"/>
                  </a:lnTo>
                  <a:lnTo>
                    <a:pt x="533" y="158"/>
                  </a:lnTo>
                  <a:lnTo>
                    <a:pt x="529" y="158"/>
                  </a:lnTo>
                  <a:lnTo>
                    <a:pt x="529" y="156"/>
                  </a:lnTo>
                  <a:lnTo>
                    <a:pt x="527" y="158"/>
                  </a:lnTo>
                  <a:lnTo>
                    <a:pt x="527" y="158"/>
                  </a:lnTo>
                  <a:lnTo>
                    <a:pt x="527" y="159"/>
                  </a:lnTo>
                  <a:lnTo>
                    <a:pt x="525" y="161"/>
                  </a:lnTo>
                  <a:lnTo>
                    <a:pt x="524" y="167"/>
                  </a:lnTo>
                  <a:lnTo>
                    <a:pt x="522" y="172"/>
                  </a:lnTo>
                  <a:lnTo>
                    <a:pt x="521" y="175"/>
                  </a:lnTo>
                  <a:lnTo>
                    <a:pt x="519" y="178"/>
                  </a:lnTo>
                  <a:lnTo>
                    <a:pt x="518" y="181"/>
                  </a:lnTo>
                  <a:lnTo>
                    <a:pt x="518" y="184"/>
                  </a:lnTo>
                  <a:lnTo>
                    <a:pt x="516" y="186"/>
                  </a:lnTo>
                  <a:lnTo>
                    <a:pt x="516" y="186"/>
                  </a:lnTo>
                  <a:lnTo>
                    <a:pt x="518" y="188"/>
                  </a:lnTo>
                  <a:lnTo>
                    <a:pt x="519" y="188"/>
                  </a:lnTo>
                  <a:lnTo>
                    <a:pt x="521" y="189"/>
                  </a:lnTo>
                  <a:lnTo>
                    <a:pt x="521" y="189"/>
                  </a:lnTo>
                  <a:lnTo>
                    <a:pt x="521" y="189"/>
                  </a:lnTo>
                  <a:lnTo>
                    <a:pt x="521" y="191"/>
                  </a:lnTo>
                  <a:lnTo>
                    <a:pt x="521" y="192"/>
                  </a:lnTo>
                  <a:lnTo>
                    <a:pt x="521" y="194"/>
                  </a:lnTo>
                  <a:lnTo>
                    <a:pt x="519" y="194"/>
                  </a:lnTo>
                  <a:lnTo>
                    <a:pt x="519" y="194"/>
                  </a:lnTo>
                  <a:lnTo>
                    <a:pt x="518" y="194"/>
                  </a:lnTo>
                  <a:lnTo>
                    <a:pt x="518" y="192"/>
                  </a:lnTo>
                  <a:lnTo>
                    <a:pt x="516" y="192"/>
                  </a:lnTo>
                  <a:lnTo>
                    <a:pt x="514" y="192"/>
                  </a:lnTo>
                  <a:lnTo>
                    <a:pt x="511" y="194"/>
                  </a:lnTo>
                  <a:lnTo>
                    <a:pt x="511" y="194"/>
                  </a:lnTo>
                  <a:lnTo>
                    <a:pt x="510" y="192"/>
                  </a:lnTo>
                  <a:lnTo>
                    <a:pt x="510" y="192"/>
                  </a:lnTo>
                  <a:lnTo>
                    <a:pt x="508" y="191"/>
                  </a:lnTo>
                  <a:lnTo>
                    <a:pt x="508" y="191"/>
                  </a:lnTo>
                  <a:lnTo>
                    <a:pt x="507" y="191"/>
                  </a:lnTo>
                  <a:lnTo>
                    <a:pt x="502" y="192"/>
                  </a:lnTo>
                  <a:lnTo>
                    <a:pt x="499" y="194"/>
                  </a:lnTo>
                  <a:lnTo>
                    <a:pt x="496" y="194"/>
                  </a:lnTo>
                  <a:lnTo>
                    <a:pt x="494" y="194"/>
                  </a:lnTo>
                  <a:lnTo>
                    <a:pt x="492" y="194"/>
                  </a:lnTo>
                  <a:lnTo>
                    <a:pt x="491" y="194"/>
                  </a:lnTo>
                  <a:lnTo>
                    <a:pt x="489" y="195"/>
                  </a:lnTo>
                  <a:lnTo>
                    <a:pt x="486" y="195"/>
                  </a:lnTo>
                  <a:lnTo>
                    <a:pt x="484" y="195"/>
                  </a:lnTo>
                  <a:lnTo>
                    <a:pt x="483" y="197"/>
                  </a:lnTo>
                  <a:lnTo>
                    <a:pt x="481" y="199"/>
                  </a:lnTo>
                  <a:lnTo>
                    <a:pt x="481" y="199"/>
                  </a:lnTo>
                  <a:lnTo>
                    <a:pt x="483" y="199"/>
                  </a:lnTo>
                  <a:lnTo>
                    <a:pt x="483" y="200"/>
                  </a:lnTo>
                  <a:lnTo>
                    <a:pt x="484" y="200"/>
                  </a:lnTo>
                  <a:lnTo>
                    <a:pt x="488" y="200"/>
                  </a:lnTo>
                  <a:lnTo>
                    <a:pt x="489" y="200"/>
                  </a:lnTo>
                  <a:lnTo>
                    <a:pt x="489" y="200"/>
                  </a:lnTo>
                  <a:lnTo>
                    <a:pt x="491" y="202"/>
                  </a:lnTo>
                  <a:lnTo>
                    <a:pt x="489" y="202"/>
                  </a:lnTo>
                  <a:lnTo>
                    <a:pt x="489" y="202"/>
                  </a:lnTo>
                  <a:lnTo>
                    <a:pt x="489" y="202"/>
                  </a:lnTo>
                  <a:lnTo>
                    <a:pt x="489" y="203"/>
                  </a:lnTo>
                  <a:lnTo>
                    <a:pt x="488" y="205"/>
                  </a:lnTo>
                  <a:lnTo>
                    <a:pt x="488" y="206"/>
                  </a:lnTo>
                  <a:lnTo>
                    <a:pt x="488" y="208"/>
                  </a:lnTo>
                  <a:lnTo>
                    <a:pt x="489" y="210"/>
                  </a:lnTo>
                  <a:lnTo>
                    <a:pt x="488" y="211"/>
                  </a:lnTo>
                  <a:lnTo>
                    <a:pt x="488" y="213"/>
                  </a:lnTo>
                  <a:lnTo>
                    <a:pt x="489" y="213"/>
                  </a:lnTo>
                  <a:lnTo>
                    <a:pt x="489" y="214"/>
                  </a:lnTo>
                  <a:lnTo>
                    <a:pt x="491" y="216"/>
                  </a:lnTo>
                  <a:lnTo>
                    <a:pt x="492" y="219"/>
                  </a:lnTo>
                  <a:lnTo>
                    <a:pt x="492" y="222"/>
                  </a:lnTo>
                  <a:lnTo>
                    <a:pt x="494" y="224"/>
                  </a:lnTo>
                  <a:lnTo>
                    <a:pt x="492" y="225"/>
                  </a:lnTo>
                  <a:lnTo>
                    <a:pt x="492" y="225"/>
                  </a:lnTo>
                  <a:lnTo>
                    <a:pt x="494" y="227"/>
                  </a:lnTo>
                  <a:lnTo>
                    <a:pt x="494" y="229"/>
                  </a:lnTo>
                  <a:lnTo>
                    <a:pt x="494" y="229"/>
                  </a:lnTo>
                  <a:lnTo>
                    <a:pt x="494" y="230"/>
                  </a:lnTo>
                  <a:lnTo>
                    <a:pt x="494" y="230"/>
                  </a:lnTo>
                  <a:lnTo>
                    <a:pt x="492" y="229"/>
                  </a:lnTo>
                  <a:lnTo>
                    <a:pt x="491" y="230"/>
                  </a:lnTo>
                  <a:lnTo>
                    <a:pt x="489" y="230"/>
                  </a:lnTo>
                  <a:lnTo>
                    <a:pt x="489" y="232"/>
                  </a:lnTo>
                  <a:lnTo>
                    <a:pt x="489" y="232"/>
                  </a:lnTo>
                  <a:lnTo>
                    <a:pt x="489" y="232"/>
                  </a:lnTo>
                  <a:lnTo>
                    <a:pt x="489" y="233"/>
                  </a:lnTo>
                  <a:lnTo>
                    <a:pt x="491" y="233"/>
                  </a:lnTo>
                  <a:lnTo>
                    <a:pt x="491" y="233"/>
                  </a:lnTo>
                  <a:lnTo>
                    <a:pt x="489" y="235"/>
                  </a:lnTo>
                  <a:lnTo>
                    <a:pt x="488" y="235"/>
                  </a:lnTo>
                  <a:lnTo>
                    <a:pt x="486" y="236"/>
                  </a:lnTo>
                  <a:lnTo>
                    <a:pt x="486" y="238"/>
                  </a:lnTo>
                  <a:lnTo>
                    <a:pt x="486" y="238"/>
                  </a:lnTo>
                  <a:lnTo>
                    <a:pt x="486" y="240"/>
                  </a:lnTo>
                  <a:lnTo>
                    <a:pt x="486" y="243"/>
                  </a:lnTo>
                  <a:lnTo>
                    <a:pt x="488" y="244"/>
                  </a:lnTo>
                  <a:lnTo>
                    <a:pt x="488" y="244"/>
                  </a:lnTo>
                  <a:lnTo>
                    <a:pt x="486" y="246"/>
                  </a:lnTo>
                  <a:lnTo>
                    <a:pt x="486" y="246"/>
                  </a:lnTo>
                  <a:lnTo>
                    <a:pt x="484" y="244"/>
                  </a:lnTo>
                  <a:lnTo>
                    <a:pt x="481" y="241"/>
                  </a:lnTo>
                  <a:lnTo>
                    <a:pt x="480" y="241"/>
                  </a:lnTo>
                  <a:lnTo>
                    <a:pt x="478" y="241"/>
                  </a:lnTo>
                  <a:lnTo>
                    <a:pt x="477" y="241"/>
                  </a:lnTo>
                  <a:lnTo>
                    <a:pt x="475" y="241"/>
                  </a:lnTo>
                  <a:lnTo>
                    <a:pt x="473" y="240"/>
                  </a:lnTo>
                  <a:lnTo>
                    <a:pt x="473" y="238"/>
                  </a:lnTo>
                  <a:lnTo>
                    <a:pt x="472" y="238"/>
                  </a:lnTo>
                  <a:lnTo>
                    <a:pt x="472" y="236"/>
                  </a:lnTo>
                  <a:lnTo>
                    <a:pt x="470" y="235"/>
                  </a:lnTo>
                  <a:lnTo>
                    <a:pt x="470" y="236"/>
                  </a:lnTo>
                  <a:lnTo>
                    <a:pt x="469" y="235"/>
                  </a:lnTo>
                  <a:lnTo>
                    <a:pt x="467" y="235"/>
                  </a:lnTo>
                  <a:lnTo>
                    <a:pt x="466" y="235"/>
                  </a:lnTo>
                  <a:lnTo>
                    <a:pt x="464" y="235"/>
                  </a:lnTo>
                  <a:lnTo>
                    <a:pt x="462" y="233"/>
                  </a:lnTo>
                  <a:lnTo>
                    <a:pt x="459" y="233"/>
                  </a:lnTo>
                  <a:lnTo>
                    <a:pt x="459" y="233"/>
                  </a:lnTo>
                  <a:lnTo>
                    <a:pt x="455" y="233"/>
                  </a:lnTo>
                  <a:lnTo>
                    <a:pt x="451" y="233"/>
                  </a:lnTo>
                  <a:lnTo>
                    <a:pt x="448" y="233"/>
                  </a:lnTo>
                  <a:lnTo>
                    <a:pt x="447" y="233"/>
                  </a:lnTo>
                  <a:lnTo>
                    <a:pt x="447" y="233"/>
                  </a:lnTo>
                  <a:lnTo>
                    <a:pt x="445" y="233"/>
                  </a:lnTo>
                  <a:lnTo>
                    <a:pt x="443" y="233"/>
                  </a:lnTo>
                  <a:lnTo>
                    <a:pt x="440" y="232"/>
                  </a:lnTo>
                  <a:lnTo>
                    <a:pt x="440" y="232"/>
                  </a:lnTo>
                  <a:lnTo>
                    <a:pt x="439" y="232"/>
                  </a:lnTo>
                  <a:lnTo>
                    <a:pt x="434" y="233"/>
                  </a:lnTo>
                  <a:lnTo>
                    <a:pt x="432" y="233"/>
                  </a:lnTo>
                  <a:lnTo>
                    <a:pt x="429" y="233"/>
                  </a:lnTo>
                  <a:lnTo>
                    <a:pt x="425" y="233"/>
                  </a:lnTo>
                  <a:lnTo>
                    <a:pt x="423" y="233"/>
                  </a:lnTo>
                  <a:lnTo>
                    <a:pt x="423" y="233"/>
                  </a:lnTo>
                  <a:lnTo>
                    <a:pt x="421" y="235"/>
                  </a:lnTo>
                  <a:lnTo>
                    <a:pt x="420" y="235"/>
                  </a:lnTo>
                  <a:lnTo>
                    <a:pt x="417" y="235"/>
                  </a:lnTo>
                  <a:lnTo>
                    <a:pt x="412" y="233"/>
                  </a:lnTo>
                  <a:lnTo>
                    <a:pt x="409" y="232"/>
                  </a:lnTo>
                  <a:lnTo>
                    <a:pt x="406" y="230"/>
                  </a:lnTo>
                  <a:lnTo>
                    <a:pt x="402" y="229"/>
                  </a:lnTo>
                  <a:lnTo>
                    <a:pt x="399" y="227"/>
                  </a:lnTo>
                  <a:lnTo>
                    <a:pt x="399" y="229"/>
                  </a:lnTo>
                  <a:lnTo>
                    <a:pt x="399" y="229"/>
                  </a:lnTo>
                  <a:lnTo>
                    <a:pt x="398" y="229"/>
                  </a:lnTo>
                  <a:lnTo>
                    <a:pt x="396" y="229"/>
                  </a:lnTo>
                  <a:lnTo>
                    <a:pt x="395" y="229"/>
                  </a:lnTo>
                  <a:lnTo>
                    <a:pt x="393" y="230"/>
                  </a:lnTo>
                  <a:lnTo>
                    <a:pt x="391" y="230"/>
                  </a:lnTo>
                  <a:lnTo>
                    <a:pt x="390" y="232"/>
                  </a:lnTo>
                  <a:lnTo>
                    <a:pt x="388" y="236"/>
                  </a:lnTo>
                  <a:lnTo>
                    <a:pt x="388" y="238"/>
                  </a:lnTo>
                  <a:lnTo>
                    <a:pt x="390" y="241"/>
                  </a:lnTo>
                  <a:lnTo>
                    <a:pt x="388" y="241"/>
                  </a:lnTo>
                  <a:lnTo>
                    <a:pt x="387" y="241"/>
                  </a:lnTo>
                  <a:lnTo>
                    <a:pt x="387" y="240"/>
                  </a:lnTo>
                  <a:lnTo>
                    <a:pt x="385" y="240"/>
                  </a:lnTo>
                  <a:lnTo>
                    <a:pt x="380" y="240"/>
                  </a:lnTo>
                  <a:lnTo>
                    <a:pt x="379" y="238"/>
                  </a:lnTo>
                  <a:lnTo>
                    <a:pt x="379" y="238"/>
                  </a:lnTo>
                  <a:lnTo>
                    <a:pt x="377" y="238"/>
                  </a:lnTo>
                  <a:lnTo>
                    <a:pt x="376" y="236"/>
                  </a:lnTo>
                  <a:lnTo>
                    <a:pt x="371" y="236"/>
                  </a:lnTo>
                  <a:lnTo>
                    <a:pt x="369" y="236"/>
                  </a:lnTo>
                  <a:lnTo>
                    <a:pt x="365" y="235"/>
                  </a:lnTo>
                  <a:lnTo>
                    <a:pt x="365" y="235"/>
                  </a:lnTo>
                  <a:lnTo>
                    <a:pt x="363" y="235"/>
                  </a:lnTo>
                  <a:lnTo>
                    <a:pt x="361" y="235"/>
                  </a:lnTo>
                  <a:lnTo>
                    <a:pt x="360" y="235"/>
                  </a:lnTo>
                  <a:lnTo>
                    <a:pt x="360" y="235"/>
                  </a:lnTo>
                  <a:lnTo>
                    <a:pt x="357" y="236"/>
                  </a:lnTo>
                  <a:lnTo>
                    <a:pt x="355" y="238"/>
                  </a:lnTo>
                  <a:lnTo>
                    <a:pt x="355" y="238"/>
                  </a:lnTo>
                  <a:lnTo>
                    <a:pt x="354" y="240"/>
                  </a:lnTo>
                  <a:lnTo>
                    <a:pt x="354" y="241"/>
                  </a:lnTo>
                  <a:lnTo>
                    <a:pt x="352" y="241"/>
                  </a:lnTo>
                  <a:lnTo>
                    <a:pt x="352" y="243"/>
                  </a:lnTo>
                  <a:lnTo>
                    <a:pt x="352" y="244"/>
                  </a:lnTo>
                  <a:lnTo>
                    <a:pt x="352" y="244"/>
                  </a:lnTo>
                  <a:lnTo>
                    <a:pt x="350" y="246"/>
                  </a:lnTo>
                  <a:lnTo>
                    <a:pt x="350" y="246"/>
                  </a:lnTo>
                  <a:lnTo>
                    <a:pt x="349" y="246"/>
                  </a:lnTo>
                  <a:lnTo>
                    <a:pt x="349" y="247"/>
                  </a:lnTo>
                  <a:lnTo>
                    <a:pt x="347" y="247"/>
                  </a:lnTo>
                  <a:lnTo>
                    <a:pt x="347" y="249"/>
                  </a:lnTo>
                  <a:lnTo>
                    <a:pt x="346" y="249"/>
                  </a:lnTo>
                  <a:lnTo>
                    <a:pt x="346" y="247"/>
                  </a:lnTo>
                  <a:lnTo>
                    <a:pt x="344" y="247"/>
                  </a:lnTo>
                  <a:lnTo>
                    <a:pt x="344" y="249"/>
                  </a:lnTo>
                  <a:lnTo>
                    <a:pt x="343" y="251"/>
                  </a:lnTo>
                  <a:lnTo>
                    <a:pt x="339" y="252"/>
                  </a:lnTo>
                  <a:lnTo>
                    <a:pt x="338" y="254"/>
                  </a:lnTo>
                  <a:lnTo>
                    <a:pt x="336" y="254"/>
                  </a:lnTo>
                  <a:lnTo>
                    <a:pt x="333" y="255"/>
                  </a:lnTo>
                  <a:lnTo>
                    <a:pt x="333" y="255"/>
                  </a:lnTo>
                  <a:lnTo>
                    <a:pt x="330" y="257"/>
                  </a:lnTo>
                  <a:lnTo>
                    <a:pt x="330" y="258"/>
                  </a:lnTo>
                  <a:lnTo>
                    <a:pt x="328" y="258"/>
                  </a:lnTo>
                  <a:lnTo>
                    <a:pt x="327" y="258"/>
                  </a:lnTo>
                  <a:lnTo>
                    <a:pt x="325" y="260"/>
                  </a:lnTo>
                  <a:lnTo>
                    <a:pt x="325" y="262"/>
                  </a:lnTo>
                  <a:lnTo>
                    <a:pt x="324" y="263"/>
                  </a:lnTo>
                  <a:lnTo>
                    <a:pt x="322" y="265"/>
                  </a:lnTo>
                  <a:lnTo>
                    <a:pt x="320" y="265"/>
                  </a:lnTo>
                  <a:lnTo>
                    <a:pt x="319" y="266"/>
                  </a:lnTo>
                  <a:lnTo>
                    <a:pt x="319" y="268"/>
                  </a:lnTo>
                  <a:lnTo>
                    <a:pt x="317" y="269"/>
                  </a:lnTo>
                  <a:lnTo>
                    <a:pt x="317" y="269"/>
                  </a:lnTo>
                  <a:lnTo>
                    <a:pt x="319" y="271"/>
                  </a:lnTo>
                  <a:lnTo>
                    <a:pt x="319" y="273"/>
                  </a:lnTo>
                  <a:lnTo>
                    <a:pt x="317" y="273"/>
                  </a:lnTo>
                  <a:lnTo>
                    <a:pt x="317" y="273"/>
                  </a:lnTo>
                  <a:lnTo>
                    <a:pt x="316" y="273"/>
                  </a:lnTo>
                  <a:lnTo>
                    <a:pt x="314" y="273"/>
                  </a:lnTo>
                  <a:lnTo>
                    <a:pt x="313" y="271"/>
                  </a:lnTo>
                  <a:lnTo>
                    <a:pt x="311" y="271"/>
                  </a:lnTo>
                  <a:lnTo>
                    <a:pt x="311" y="269"/>
                  </a:lnTo>
                  <a:lnTo>
                    <a:pt x="311" y="268"/>
                  </a:lnTo>
                  <a:lnTo>
                    <a:pt x="311" y="266"/>
                  </a:lnTo>
                  <a:lnTo>
                    <a:pt x="311" y="266"/>
                  </a:lnTo>
                  <a:lnTo>
                    <a:pt x="311" y="265"/>
                  </a:lnTo>
                  <a:lnTo>
                    <a:pt x="309" y="265"/>
                  </a:lnTo>
                  <a:lnTo>
                    <a:pt x="309" y="263"/>
                  </a:lnTo>
                  <a:lnTo>
                    <a:pt x="309" y="263"/>
                  </a:lnTo>
                  <a:lnTo>
                    <a:pt x="308" y="263"/>
                  </a:lnTo>
                  <a:lnTo>
                    <a:pt x="306" y="263"/>
                  </a:lnTo>
                  <a:lnTo>
                    <a:pt x="306" y="263"/>
                  </a:lnTo>
                  <a:lnTo>
                    <a:pt x="303" y="263"/>
                  </a:lnTo>
                  <a:lnTo>
                    <a:pt x="300" y="263"/>
                  </a:lnTo>
                  <a:lnTo>
                    <a:pt x="298" y="263"/>
                  </a:lnTo>
                  <a:lnTo>
                    <a:pt x="295" y="263"/>
                  </a:lnTo>
                  <a:lnTo>
                    <a:pt x="292" y="263"/>
                  </a:lnTo>
                  <a:lnTo>
                    <a:pt x="292" y="263"/>
                  </a:lnTo>
                  <a:lnTo>
                    <a:pt x="291" y="263"/>
                  </a:lnTo>
                  <a:lnTo>
                    <a:pt x="291" y="262"/>
                  </a:lnTo>
                  <a:lnTo>
                    <a:pt x="291" y="260"/>
                  </a:lnTo>
                  <a:lnTo>
                    <a:pt x="289" y="257"/>
                  </a:lnTo>
                  <a:lnTo>
                    <a:pt x="289" y="255"/>
                  </a:lnTo>
                  <a:lnTo>
                    <a:pt x="289" y="254"/>
                  </a:lnTo>
                  <a:lnTo>
                    <a:pt x="289" y="251"/>
                  </a:lnTo>
                  <a:lnTo>
                    <a:pt x="287" y="249"/>
                  </a:lnTo>
                  <a:lnTo>
                    <a:pt x="286" y="249"/>
                  </a:lnTo>
                  <a:lnTo>
                    <a:pt x="284" y="249"/>
                  </a:lnTo>
                  <a:lnTo>
                    <a:pt x="281" y="249"/>
                  </a:lnTo>
                  <a:lnTo>
                    <a:pt x="281" y="247"/>
                  </a:lnTo>
                  <a:lnTo>
                    <a:pt x="281" y="246"/>
                  </a:lnTo>
                  <a:lnTo>
                    <a:pt x="281" y="243"/>
                  </a:lnTo>
                  <a:lnTo>
                    <a:pt x="281" y="241"/>
                  </a:lnTo>
                  <a:lnTo>
                    <a:pt x="281" y="238"/>
                  </a:lnTo>
                  <a:lnTo>
                    <a:pt x="283" y="235"/>
                  </a:lnTo>
                  <a:lnTo>
                    <a:pt x="283" y="233"/>
                  </a:lnTo>
                  <a:lnTo>
                    <a:pt x="283" y="232"/>
                  </a:lnTo>
                  <a:lnTo>
                    <a:pt x="281" y="232"/>
                  </a:lnTo>
                  <a:lnTo>
                    <a:pt x="279" y="233"/>
                  </a:lnTo>
                  <a:lnTo>
                    <a:pt x="278" y="233"/>
                  </a:lnTo>
                  <a:lnTo>
                    <a:pt x="276" y="232"/>
                  </a:lnTo>
                  <a:lnTo>
                    <a:pt x="276" y="230"/>
                  </a:lnTo>
                  <a:lnTo>
                    <a:pt x="275" y="229"/>
                  </a:lnTo>
                  <a:lnTo>
                    <a:pt x="273" y="225"/>
                  </a:lnTo>
                  <a:lnTo>
                    <a:pt x="272" y="225"/>
                  </a:lnTo>
                  <a:lnTo>
                    <a:pt x="270" y="224"/>
                  </a:lnTo>
                  <a:lnTo>
                    <a:pt x="268" y="222"/>
                  </a:lnTo>
                  <a:lnTo>
                    <a:pt x="267" y="222"/>
                  </a:lnTo>
                  <a:lnTo>
                    <a:pt x="267" y="221"/>
                  </a:lnTo>
                  <a:lnTo>
                    <a:pt x="265" y="219"/>
                  </a:lnTo>
                  <a:lnTo>
                    <a:pt x="264" y="219"/>
                  </a:lnTo>
                  <a:lnTo>
                    <a:pt x="262" y="221"/>
                  </a:lnTo>
                  <a:lnTo>
                    <a:pt x="261" y="221"/>
                  </a:lnTo>
                  <a:lnTo>
                    <a:pt x="259" y="222"/>
                  </a:lnTo>
                  <a:lnTo>
                    <a:pt x="259" y="222"/>
                  </a:lnTo>
                  <a:lnTo>
                    <a:pt x="256" y="222"/>
                  </a:lnTo>
                  <a:lnTo>
                    <a:pt x="254" y="222"/>
                  </a:lnTo>
                  <a:lnTo>
                    <a:pt x="253" y="221"/>
                  </a:lnTo>
                  <a:lnTo>
                    <a:pt x="250" y="221"/>
                  </a:lnTo>
                  <a:lnTo>
                    <a:pt x="248" y="221"/>
                  </a:lnTo>
                  <a:lnTo>
                    <a:pt x="243" y="221"/>
                  </a:lnTo>
                  <a:lnTo>
                    <a:pt x="240" y="221"/>
                  </a:lnTo>
                  <a:lnTo>
                    <a:pt x="238" y="221"/>
                  </a:lnTo>
                  <a:lnTo>
                    <a:pt x="235" y="221"/>
                  </a:lnTo>
                  <a:lnTo>
                    <a:pt x="232" y="222"/>
                  </a:lnTo>
                  <a:lnTo>
                    <a:pt x="229" y="222"/>
                  </a:lnTo>
                  <a:lnTo>
                    <a:pt x="226" y="222"/>
                  </a:lnTo>
                  <a:lnTo>
                    <a:pt x="224" y="222"/>
                  </a:lnTo>
                  <a:lnTo>
                    <a:pt x="223" y="222"/>
                  </a:lnTo>
                  <a:lnTo>
                    <a:pt x="221" y="221"/>
                  </a:lnTo>
                  <a:lnTo>
                    <a:pt x="220" y="219"/>
                  </a:lnTo>
                  <a:lnTo>
                    <a:pt x="218" y="218"/>
                  </a:lnTo>
                  <a:lnTo>
                    <a:pt x="216" y="216"/>
                  </a:lnTo>
                  <a:lnTo>
                    <a:pt x="215" y="214"/>
                  </a:lnTo>
                  <a:lnTo>
                    <a:pt x="213" y="213"/>
                  </a:lnTo>
                  <a:lnTo>
                    <a:pt x="210" y="211"/>
                  </a:lnTo>
                  <a:lnTo>
                    <a:pt x="210" y="210"/>
                  </a:lnTo>
                  <a:lnTo>
                    <a:pt x="210" y="208"/>
                  </a:lnTo>
                  <a:lnTo>
                    <a:pt x="209" y="206"/>
                  </a:lnTo>
                  <a:lnTo>
                    <a:pt x="207" y="206"/>
                  </a:lnTo>
                  <a:lnTo>
                    <a:pt x="205" y="205"/>
                  </a:lnTo>
                  <a:lnTo>
                    <a:pt x="202" y="203"/>
                  </a:lnTo>
                  <a:lnTo>
                    <a:pt x="201" y="202"/>
                  </a:lnTo>
                  <a:lnTo>
                    <a:pt x="199" y="202"/>
                  </a:lnTo>
                  <a:lnTo>
                    <a:pt x="197" y="200"/>
                  </a:lnTo>
                  <a:lnTo>
                    <a:pt x="194" y="199"/>
                  </a:lnTo>
                  <a:lnTo>
                    <a:pt x="194" y="192"/>
                  </a:lnTo>
                  <a:lnTo>
                    <a:pt x="196" y="191"/>
                  </a:lnTo>
                  <a:lnTo>
                    <a:pt x="194" y="189"/>
                  </a:lnTo>
                  <a:lnTo>
                    <a:pt x="194" y="188"/>
                  </a:lnTo>
                  <a:lnTo>
                    <a:pt x="194" y="186"/>
                  </a:lnTo>
                  <a:lnTo>
                    <a:pt x="193" y="186"/>
                  </a:lnTo>
                  <a:lnTo>
                    <a:pt x="191" y="186"/>
                  </a:lnTo>
                  <a:lnTo>
                    <a:pt x="191" y="186"/>
                  </a:lnTo>
                  <a:lnTo>
                    <a:pt x="190" y="184"/>
                  </a:lnTo>
                  <a:lnTo>
                    <a:pt x="190" y="184"/>
                  </a:lnTo>
                  <a:lnTo>
                    <a:pt x="191" y="184"/>
                  </a:lnTo>
                  <a:lnTo>
                    <a:pt x="191" y="183"/>
                  </a:lnTo>
                  <a:lnTo>
                    <a:pt x="191" y="183"/>
                  </a:lnTo>
                  <a:lnTo>
                    <a:pt x="191" y="183"/>
                  </a:lnTo>
                  <a:lnTo>
                    <a:pt x="191" y="183"/>
                  </a:lnTo>
                  <a:lnTo>
                    <a:pt x="191" y="181"/>
                  </a:lnTo>
                  <a:lnTo>
                    <a:pt x="191" y="181"/>
                  </a:lnTo>
                  <a:lnTo>
                    <a:pt x="191" y="181"/>
                  </a:lnTo>
                  <a:lnTo>
                    <a:pt x="191" y="181"/>
                  </a:lnTo>
                  <a:lnTo>
                    <a:pt x="191" y="180"/>
                  </a:lnTo>
                  <a:lnTo>
                    <a:pt x="191" y="180"/>
                  </a:lnTo>
                  <a:lnTo>
                    <a:pt x="191" y="180"/>
                  </a:lnTo>
                  <a:lnTo>
                    <a:pt x="193" y="180"/>
                  </a:lnTo>
                  <a:lnTo>
                    <a:pt x="193" y="180"/>
                  </a:lnTo>
                  <a:lnTo>
                    <a:pt x="199" y="181"/>
                  </a:lnTo>
                  <a:lnTo>
                    <a:pt x="201" y="181"/>
                  </a:lnTo>
                  <a:lnTo>
                    <a:pt x="201" y="181"/>
                  </a:lnTo>
                  <a:lnTo>
                    <a:pt x="201" y="180"/>
                  </a:lnTo>
                  <a:lnTo>
                    <a:pt x="202" y="178"/>
                  </a:lnTo>
                  <a:lnTo>
                    <a:pt x="204" y="178"/>
                  </a:lnTo>
                  <a:lnTo>
                    <a:pt x="205" y="178"/>
                  </a:lnTo>
                  <a:lnTo>
                    <a:pt x="205" y="177"/>
                  </a:lnTo>
                  <a:lnTo>
                    <a:pt x="207" y="177"/>
                  </a:lnTo>
                  <a:lnTo>
                    <a:pt x="207" y="177"/>
                  </a:lnTo>
                  <a:lnTo>
                    <a:pt x="210" y="175"/>
                  </a:lnTo>
                  <a:lnTo>
                    <a:pt x="212" y="175"/>
                  </a:lnTo>
                  <a:lnTo>
                    <a:pt x="212" y="173"/>
                  </a:lnTo>
                  <a:lnTo>
                    <a:pt x="212" y="172"/>
                  </a:lnTo>
                  <a:lnTo>
                    <a:pt x="213" y="170"/>
                  </a:lnTo>
                  <a:lnTo>
                    <a:pt x="212" y="170"/>
                  </a:lnTo>
                  <a:lnTo>
                    <a:pt x="212" y="170"/>
                  </a:lnTo>
                  <a:lnTo>
                    <a:pt x="212" y="170"/>
                  </a:lnTo>
                  <a:lnTo>
                    <a:pt x="210" y="170"/>
                  </a:lnTo>
                  <a:lnTo>
                    <a:pt x="207" y="170"/>
                  </a:lnTo>
                  <a:lnTo>
                    <a:pt x="207" y="169"/>
                  </a:lnTo>
                  <a:lnTo>
                    <a:pt x="205" y="169"/>
                  </a:lnTo>
                  <a:lnTo>
                    <a:pt x="205" y="167"/>
                  </a:lnTo>
                  <a:lnTo>
                    <a:pt x="205" y="166"/>
                  </a:lnTo>
                  <a:lnTo>
                    <a:pt x="205" y="164"/>
                  </a:lnTo>
                  <a:lnTo>
                    <a:pt x="204" y="164"/>
                  </a:lnTo>
                  <a:lnTo>
                    <a:pt x="202" y="164"/>
                  </a:lnTo>
                  <a:lnTo>
                    <a:pt x="202" y="164"/>
                  </a:lnTo>
                  <a:lnTo>
                    <a:pt x="204" y="166"/>
                  </a:lnTo>
                  <a:lnTo>
                    <a:pt x="205" y="166"/>
                  </a:lnTo>
                  <a:lnTo>
                    <a:pt x="205" y="167"/>
                  </a:lnTo>
                  <a:lnTo>
                    <a:pt x="204" y="167"/>
                  </a:lnTo>
                  <a:lnTo>
                    <a:pt x="202" y="169"/>
                  </a:lnTo>
                  <a:lnTo>
                    <a:pt x="202" y="167"/>
                  </a:lnTo>
                  <a:lnTo>
                    <a:pt x="201" y="167"/>
                  </a:lnTo>
                  <a:lnTo>
                    <a:pt x="201" y="167"/>
                  </a:lnTo>
                  <a:lnTo>
                    <a:pt x="201" y="169"/>
                  </a:lnTo>
                  <a:lnTo>
                    <a:pt x="199" y="169"/>
                  </a:lnTo>
                  <a:lnTo>
                    <a:pt x="199" y="167"/>
                  </a:lnTo>
                  <a:lnTo>
                    <a:pt x="199" y="166"/>
                  </a:lnTo>
                  <a:lnTo>
                    <a:pt x="197" y="166"/>
                  </a:lnTo>
                  <a:lnTo>
                    <a:pt x="197" y="166"/>
                  </a:lnTo>
                  <a:lnTo>
                    <a:pt x="196" y="167"/>
                  </a:lnTo>
                  <a:lnTo>
                    <a:pt x="194" y="169"/>
                  </a:lnTo>
                  <a:lnTo>
                    <a:pt x="194" y="169"/>
                  </a:lnTo>
                  <a:lnTo>
                    <a:pt x="194" y="170"/>
                  </a:lnTo>
                  <a:lnTo>
                    <a:pt x="196" y="172"/>
                  </a:lnTo>
                  <a:lnTo>
                    <a:pt x="196" y="172"/>
                  </a:lnTo>
                  <a:lnTo>
                    <a:pt x="199" y="170"/>
                  </a:lnTo>
                  <a:lnTo>
                    <a:pt x="199" y="172"/>
                  </a:lnTo>
                  <a:lnTo>
                    <a:pt x="201" y="172"/>
                  </a:lnTo>
                  <a:lnTo>
                    <a:pt x="202" y="172"/>
                  </a:lnTo>
                  <a:lnTo>
                    <a:pt x="202" y="172"/>
                  </a:lnTo>
                  <a:lnTo>
                    <a:pt x="202" y="172"/>
                  </a:lnTo>
                  <a:lnTo>
                    <a:pt x="204" y="172"/>
                  </a:lnTo>
                  <a:lnTo>
                    <a:pt x="204" y="172"/>
                  </a:lnTo>
                  <a:lnTo>
                    <a:pt x="204" y="170"/>
                  </a:lnTo>
                  <a:lnTo>
                    <a:pt x="205" y="172"/>
                  </a:lnTo>
                  <a:lnTo>
                    <a:pt x="205" y="172"/>
                  </a:lnTo>
                  <a:lnTo>
                    <a:pt x="205" y="173"/>
                  </a:lnTo>
                  <a:lnTo>
                    <a:pt x="205" y="175"/>
                  </a:lnTo>
                  <a:lnTo>
                    <a:pt x="205" y="175"/>
                  </a:lnTo>
                  <a:lnTo>
                    <a:pt x="205" y="177"/>
                  </a:lnTo>
                  <a:lnTo>
                    <a:pt x="204" y="177"/>
                  </a:lnTo>
                  <a:lnTo>
                    <a:pt x="204" y="177"/>
                  </a:lnTo>
                  <a:lnTo>
                    <a:pt x="199" y="177"/>
                  </a:lnTo>
                  <a:lnTo>
                    <a:pt x="197" y="177"/>
                  </a:lnTo>
                  <a:lnTo>
                    <a:pt x="196" y="177"/>
                  </a:lnTo>
                  <a:lnTo>
                    <a:pt x="196" y="177"/>
                  </a:lnTo>
                  <a:lnTo>
                    <a:pt x="194" y="177"/>
                  </a:lnTo>
                  <a:lnTo>
                    <a:pt x="193" y="177"/>
                  </a:lnTo>
                  <a:lnTo>
                    <a:pt x="191" y="177"/>
                  </a:lnTo>
                  <a:lnTo>
                    <a:pt x="191" y="177"/>
                  </a:lnTo>
                  <a:lnTo>
                    <a:pt x="191" y="177"/>
                  </a:lnTo>
                  <a:lnTo>
                    <a:pt x="191" y="175"/>
                  </a:lnTo>
                  <a:lnTo>
                    <a:pt x="191" y="173"/>
                  </a:lnTo>
                  <a:lnTo>
                    <a:pt x="191" y="173"/>
                  </a:lnTo>
                  <a:lnTo>
                    <a:pt x="191" y="172"/>
                  </a:lnTo>
                  <a:lnTo>
                    <a:pt x="190" y="172"/>
                  </a:lnTo>
                  <a:lnTo>
                    <a:pt x="188" y="172"/>
                  </a:lnTo>
                  <a:lnTo>
                    <a:pt x="188" y="172"/>
                  </a:lnTo>
                  <a:lnTo>
                    <a:pt x="188" y="172"/>
                  </a:lnTo>
                  <a:lnTo>
                    <a:pt x="186" y="172"/>
                  </a:lnTo>
                  <a:lnTo>
                    <a:pt x="188" y="173"/>
                  </a:lnTo>
                  <a:lnTo>
                    <a:pt x="190" y="177"/>
                  </a:lnTo>
                  <a:lnTo>
                    <a:pt x="190" y="178"/>
                  </a:lnTo>
                  <a:lnTo>
                    <a:pt x="190" y="180"/>
                  </a:lnTo>
                  <a:lnTo>
                    <a:pt x="188" y="181"/>
                  </a:lnTo>
                  <a:lnTo>
                    <a:pt x="188" y="181"/>
                  </a:lnTo>
                  <a:lnTo>
                    <a:pt x="188" y="183"/>
                  </a:lnTo>
                  <a:lnTo>
                    <a:pt x="188" y="183"/>
                  </a:lnTo>
                  <a:lnTo>
                    <a:pt x="186" y="183"/>
                  </a:lnTo>
                  <a:lnTo>
                    <a:pt x="186" y="183"/>
                  </a:lnTo>
                  <a:lnTo>
                    <a:pt x="186" y="184"/>
                  </a:lnTo>
                  <a:lnTo>
                    <a:pt x="186" y="183"/>
                  </a:lnTo>
                  <a:lnTo>
                    <a:pt x="185" y="183"/>
                  </a:lnTo>
                  <a:lnTo>
                    <a:pt x="185" y="183"/>
                  </a:lnTo>
                  <a:lnTo>
                    <a:pt x="185" y="183"/>
                  </a:lnTo>
                  <a:lnTo>
                    <a:pt x="185" y="184"/>
                  </a:lnTo>
                  <a:lnTo>
                    <a:pt x="185" y="184"/>
                  </a:lnTo>
                  <a:lnTo>
                    <a:pt x="183" y="183"/>
                  </a:lnTo>
                  <a:lnTo>
                    <a:pt x="183" y="183"/>
                  </a:lnTo>
                  <a:lnTo>
                    <a:pt x="183" y="181"/>
                  </a:lnTo>
                  <a:lnTo>
                    <a:pt x="183" y="180"/>
                  </a:lnTo>
                  <a:lnTo>
                    <a:pt x="185" y="180"/>
                  </a:lnTo>
                  <a:lnTo>
                    <a:pt x="185" y="178"/>
                  </a:lnTo>
                  <a:lnTo>
                    <a:pt x="183" y="178"/>
                  </a:lnTo>
                  <a:lnTo>
                    <a:pt x="183" y="178"/>
                  </a:lnTo>
                  <a:lnTo>
                    <a:pt x="183" y="178"/>
                  </a:lnTo>
                  <a:lnTo>
                    <a:pt x="182" y="180"/>
                  </a:lnTo>
                  <a:lnTo>
                    <a:pt x="180" y="180"/>
                  </a:lnTo>
                  <a:lnTo>
                    <a:pt x="180" y="178"/>
                  </a:lnTo>
                  <a:lnTo>
                    <a:pt x="179" y="180"/>
                  </a:lnTo>
                  <a:lnTo>
                    <a:pt x="179" y="180"/>
                  </a:lnTo>
                  <a:lnTo>
                    <a:pt x="179" y="180"/>
                  </a:lnTo>
                  <a:lnTo>
                    <a:pt x="179" y="180"/>
                  </a:lnTo>
                  <a:lnTo>
                    <a:pt x="177" y="180"/>
                  </a:lnTo>
                  <a:lnTo>
                    <a:pt x="177" y="180"/>
                  </a:lnTo>
                  <a:lnTo>
                    <a:pt x="175" y="181"/>
                  </a:lnTo>
                  <a:lnTo>
                    <a:pt x="175" y="183"/>
                  </a:lnTo>
                  <a:lnTo>
                    <a:pt x="175" y="183"/>
                  </a:lnTo>
                  <a:lnTo>
                    <a:pt x="174" y="186"/>
                  </a:lnTo>
                  <a:lnTo>
                    <a:pt x="174" y="186"/>
                  </a:lnTo>
                  <a:lnTo>
                    <a:pt x="174" y="186"/>
                  </a:lnTo>
                  <a:lnTo>
                    <a:pt x="174" y="186"/>
                  </a:lnTo>
                  <a:lnTo>
                    <a:pt x="172" y="186"/>
                  </a:lnTo>
                  <a:lnTo>
                    <a:pt x="169" y="188"/>
                  </a:lnTo>
                  <a:lnTo>
                    <a:pt x="168" y="188"/>
                  </a:lnTo>
                  <a:lnTo>
                    <a:pt x="164" y="189"/>
                  </a:lnTo>
                  <a:lnTo>
                    <a:pt x="160" y="189"/>
                  </a:lnTo>
                  <a:lnTo>
                    <a:pt x="158" y="191"/>
                  </a:lnTo>
                  <a:lnTo>
                    <a:pt x="155" y="191"/>
                  </a:lnTo>
                  <a:lnTo>
                    <a:pt x="153" y="191"/>
                  </a:lnTo>
                  <a:lnTo>
                    <a:pt x="150" y="192"/>
                  </a:lnTo>
                  <a:lnTo>
                    <a:pt x="147" y="192"/>
                  </a:lnTo>
                  <a:lnTo>
                    <a:pt x="145" y="194"/>
                  </a:lnTo>
                  <a:lnTo>
                    <a:pt x="142" y="194"/>
                  </a:lnTo>
                  <a:lnTo>
                    <a:pt x="141" y="195"/>
                  </a:lnTo>
                  <a:lnTo>
                    <a:pt x="138" y="195"/>
                  </a:lnTo>
                  <a:lnTo>
                    <a:pt x="136" y="197"/>
                  </a:lnTo>
                  <a:lnTo>
                    <a:pt x="136" y="205"/>
                  </a:lnTo>
                  <a:lnTo>
                    <a:pt x="136" y="208"/>
                  </a:lnTo>
                  <a:lnTo>
                    <a:pt x="136" y="225"/>
                  </a:lnTo>
                  <a:lnTo>
                    <a:pt x="136" y="229"/>
                  </a:lnTo>
                  <a:lnTo>
                    <a:pt x="136" y="252"/>
                  </a:lnTo>
                  <a:lnTo>
                    <a:pt x="136" y="257"/>
                  </a:lnTo>
                  <a:lnTo>
                    <a:pt x="136" y="260"/>
                  </a:lnTo>
                  <a:lnTo>
                    <a:pt x="136" y="260"/>
                  </a:lnTo>
                  <a:lnTo>
                    <a:pt x="134" y="260"/>
                  </a:lnTo>
                  <a:lnTo>
                    <a:pt x="131" y="262"/>
                  </a:lnTo>
                  <a:lnTo>
                    <a:pt x="130" y="262"/>
                  </a:lnTo>
                  <a:lnTo>
                    <a:pt x="128" y="262"/>
                  </a:lnTo>
                  <a:lnTo>
                    <a:pt x="128" y="262"/>
                  </a:lnTo>
                  <a:lnTo>
                    <a:pt x="128" y="260"/>
                  </a:lnTo>
                  <a:lnTo>
                    <a:pt x="127" y="258"/>
                  </a:lnTo>
                  <a:lnTo>
                    <a:pt x="125" y="258"/>
                  </a:lnTo>
                  <a:lnTo>
                    <a:pt x="125" y="257"/>
                  </a:lnTo>
                  <a:lnTo>
                    <a:pt x="123" y="255"/>
                  </a:lnTo>
                  <a:lnTo>
                    <a:pt x="122" y="252"/>
                  </a:lnTo>
                  <a:lnTo>
                    <a:pt x="120" y="251"/>
                  </a:lnTo>
                  <a:lnTo>
                    <a:pt x="120" y="251"/>
                  </a:lnTo>
                  <a:lnTo>
                    <a:pt x="120" y="249"/>
                  </a:lnTo>
                  <a:lnTo>
                    <a:pt x="117" y="247"/>
                  </a:lnTo>
                  <a:lnTo>
                    <a:pt x="114" y="246"/>
                  </a:lnTo>
                  <a:lnTo>
                    <a:pt x="111" y="244"/>
                  </a:lnTo>
                  <a:lnTo>
                    <a:pt x="111" y="244"/>
                  </a:lnTo>
                  <a:lnTo>
                    <a:pt x="109" y="243"/>
                  </a:lnTo>
                  <a:lnTo>
                    <a:pt x="108" y="243"/>
                  </a:lnTo>
                  <a:lnTo>
                    <a:pt x="106" y="243"/>
                  </a:lnTo>
                  <a:lnTo>
                    <a:pt x="103" y="244"/>
                  </a:lnTo>
                  <a:lnTo>
                    <a:pt x="100" y="244"/>
                  </a:lnTo>
                  <a:lnTo>
                    <a:pt x="97" y="246"/>
                  </a:lnTo>
                  <a:lnTo>
                    <a:pt x="93" y="246"/>
                  </a:lnTo>
                  <a:lnTo>
                    <a:pt x="93" y="247"/>
                  </a:lnTo>
                  <a:lnTo>
                    <a:pt x="90" y="247"/>
                  </a:lnTo>
                  <a:lnTo>
                    <a:pt x="89" y="251"/>
                  </a:lnTo>
                  <a:lnTo>
                    <a:pt x="86" y="252"/>
                  </a:lnTo>
                  <a:lnTo>
                    <a:pt x="86" y="251"/>
                  </a:lnTo>
                  <a:lnTo>
                    <a:pt x="86" y="247"/>
                  </a:lnTo>
                  <a:lnTo>
                    <a:pt x="86" y="247"/>
                  </a:lnTo>
                  <a:lnTo>
                    <a:pt x="86" y="244"/>
                  </a:lnTo>
                  <a:lnTo>
                    <a:pt x="87" y="243"/>
                  </a:lnTo>
                  <a:lnTo>
                    <a:pt x="87" y="241"/>
                  </a:lnTo>
                  <a:lnTo>
                    <a:pt x="87" y="240"/>
                  </a:lnTo>
                  <a:lnTo>
                    <a:pt x="87" y="236"/>
                  </a:lnTo>
                  <a:lnTo>
                    <a:pt x="87" y="235"/>
                  </a:lnTo>
                  <a:lnTo>
                    <a:pt x="86" y="235"/>
                  </a:lnTo>
                  <a:lnTo>
                    <a:pt x="84" y="235"/>
                  </a:lnTo>
                  <a:lnTo>
                    <a:pt x="82" y="235"/>
                  </a:lnTo>
                  <a:lnTo>
                    <a:pt x="82" y="235"/>
                  </a:lnTo>
                  <a:lnTo>
                    <a:pt x="81" y="233"/>
                  </a:lnTo>
                  <a:lnTo>
                    <a:pt x="79" y="233"/>
                  </a:lnTo>
                  <a:lnTo>
                    <a:pt x="79" y="233"/>
                  </a:lnTo>
                  <a:lnTo>
                    <a:pt x="78" y="235"/>
                  </a:lnTo>
                  <a:lnTo>
                    <a:pt x="78" y="233"/>
                  </a:lnTo>
                  <a:lnTo>
                    <a:pt x="76" y="233"/>
                  </a:lnTo>
                  <a:lnTo>
                    <a:pt x="76" y="232"/>
                  </a:lnTo>
                  <a:lnTo>
                    <a:pt x="76" y="232"/>
                  </a:lnTo>
                  <a:lnTo>
                    <a:pt x="74" y="230"/>
                  </a:lnTo>
                  <a:lnTo>
                    <a:pt x="73" y="229"/>
                  </a:lnTo>
                  <a:lnTo>
                    <a:pt x="71" y="229"/>
                  </a:lnTo>
                  <a:lnTo>
                    <a:pt x="70" y="229"/>
                  </a:lnTo>
                  <a:lnTo>
                    <a:pt x="68" y="229"/>
                  </a:lnTo>
                  <a:lnTo>
                    <a:pt x="68" y="227"/>
                  </a:lnTo>
                  <a:lnTo>
                    <a:pt x="68" y="225"/>
                  </a:lnTo>
                  <a:lnTo>
                    <a:pt x="68" y="224"/>
                  </a:lnTo>
                  <a:lnTo>
                    <a:pt x="68" y="224"/>
                  </a:lnTo>
                  <a:lnTo>
                    <a:pt x="68" y="222"/>
                  </a:lnTo>
                  <a:lnTo>
                    <a:pt x="68" y="222"/>
                  </a:lnTo>
                  <a:lnTo>
                    <a:pt x="67" y="221"/>
                  </a:lnTo>
                  <a:lnTo>
                    <a:pt x="65" y="219"/>
                  </a:lnTo>
                  <a:lnTo>
                    <a:pt x="63" y="214"/>
                  </a:lnTo>
                  <a:lnTo>
                    <a:pt x="62" y="211"/>
                  </a:lnTo>
                  <a:lnTo>
                    <a:pt x="60" y="210"/>
                  </a:lnTo>
                  <a:lnTo>
                    <a:pt x="59" y="210"/>
                  </a:lnTo>
                  <a:lnTo>
                    <a:pt x="57" y="208"/>
                  </a:lnTo>
                  <a:lnTo>
                    <a:pt x="54" y="208"/>
                  </a:lnTo>
                  <a:lnTo>
                    <a:pt x="54" y="208"/>
                  </a:lnTo>
                  <a:lnTo>
                    <a:pt x="52" y="206"/>
                  </a:lnTo>
                  <a:lnTo>
                    <a:pt x="52" y="206"/>
                  </a:lnTo>
                  <a:lnTo>
                    <a:pt x="54" y="205"/>
                  </a:lnTo>
                  <a:lnTo>
                    <a:pt x="54" y="203"/>
                  </a:lnTo>
                  <a:lnTo>
                    <a:pt x="56" y="203"/>
                  </a:lnTo>
                  <a:lnTo>
                    <a:pt x="59" y="203"/>
                  </a:lnTo>
                  <a:lnTo>
                    <a:pt x="62" y="203"/>
                  </a:lnTo>
                  <a:lnTo>
                    <a:pt x="65" y="205"/>
                  </a:lnTo>
                  <a:lnTo>
                    <a:pt x="65" y="205"/>
                  </a:lnTo>
                  <a:lnTo>
                    <a:pt x="67" y="205"/>
                  </a:lnTo>
                  <a:lnTo>
                    <a:pt x="68" y="205"/>
                  </a:lnTo>
                  <a:lnTo>
                    <a:pt x="70" y="205"/>
                  </a:lnTo>
                  <a:lnTo>
                    <a:pt x="71" y="205"/>
                  </a:lnTo>
                  <a:lnTo>
                    <a:pt x="71" y="203"/>
                  </a:lnTo>
                  <a:lnTo>
                    <a:pt x="70" y="203"/>
                  </a:lnTo>
                  <a:lnTo>
                    <a:pt x="70" y="203"/>
                  </a:lnTo>
                  <a:lnTo>
                    <a:pt x="68" y="203"/>
                  </a:lnTo>
                  <a:lnTo>
                    <a:pt x="67" y="202"/>
                  </a:lnTo>
                  <a:lnTo>
                    <a:pt x="65" y="200"/>
                  </a:lnTo>
                  <a:lnTo>
                    <a:pt x="65" y="199"/>
                  </a:lnTo>
                  <a:lnTo>
                    <a:pt x="63" y="197"/>
                  </a:lnTo>
                  <a:lnTo>
                    <a:pt x="65" y="197"/>
                  </a:lnTo>
                  <a:lnTo>
                    <a:pt x="67" y="195"/>
                  </a:lnTo>
                  <a:lnTo>
                    <a:pt x="68" y="194"/>
                  </a:lnTo>
                  <a:lnTo>
                    <a:pt x="68" y="192"/>
                  </a:lnTo>
                  <a:lnTo>
                    <a:pt x="68" y="191"/>
                  </a:lnTo>
                  <a:lnTo>
                    <a:pt x="70" y="189"/>
                  </a:lnTo>
                  <a:lnTo>
                    <a:pt x="71" y="191"/>
                  </a:lnTo>
                  <a:lnTo>
                    <a:pt x="74" y="189"/>
                  </a:lnTo>
                  <a:lnTo>
                    <a:pt x="79" y="189"/>
                  </a:lnTo>
                  <a:lnTo>
                    <a:pt x="84" y="189"/>
                  </a:lnTo>
                  <a:lnTo>
                    <a:pt x="86" y="189"/>
                  </a:lnTo>
                  <a:lnTo>
                    <a:pt x="90" y="191"/>
                  </a:lnTo>
                  <a:lnTo>
                    <a:pt x="92" y="191"/>
                  </a:lnTo>
                  <a:lnTo>
                    <a:pt x="93" y="191"/>
                  </a:lnTo>
                  <a:lnTo>
                    <a:pt x="97" y="191"/>
                  </a:lnTo>
                  <a:lnTo>
                    <a:pt x="93" y="189"/>
                  </a:lnTo>
                  <a:lnTo>
                    <a:pt x="90" y="188"/>
                  </a:lnTo>
                  <a:lnTo>
                    <a:pt x="90" y="186"/>
                  </a:lnTo>
                  <a:lnTo>
                    <a:pt x="92" y="183"/>
                  </a:lnTo>
                  <a:lnTo>
                    <a:pt x="93" y="180"/>
                  </a:lnTo>
                  <a:lnTo>
                    <a:pt x="95" y="175"/>
                  </a:lnTo>
                  <a:lnTo>
                    <a:pt x="95" y="170"/>
                  </a:lnTo>
                  <a:lnTo>
                    <a:pt x="93" y="170"/>
                  </a:lnTo>
                  <a:lnTo>
                    <a:pt x="93" y="169"/>
                  </a:lnTo>
                  <a:lnTo>
                    <a:pt x="95" y="167"/>
                  </a:lnTo>
                  <a:lnTo>
                    <a:pt x="95" y="166"/>
                  </a:lnTo>
                  <a:lnTo>
                    <a:pt x="95" y="166"/>
                  </a:lnTo>
                  <a:lnTo>
                    <a:pt x="93" y="162"/>
                  </a:lnTo>
                  <a:lnTo>
                    <a:pt x="93" y="162"/>
                  </a:lnTo>
                  <a:lnTo>
                    <a:pt x="92" y="161"/>
                  </a:lnTo>
                  <a:lnTo>
                    <a:pt x="89" y="161"/>
                  </a:lnTo>
                  <a:lnTo>
                    <a:pt x="86" y="161"/>
                  </a:lnTo>
                  <a:lnTo>
                    <a:pt x="84" y="161"/>
                  </a:lnTo>
                  <a:lnTo>
                    <a:pt x="84" y="162"/>
                  </a:lnTo>
                  <a:lnTo>
                    <a:pt x="84" y="162"/>
                  </a:lnTo>
                  <a:lnTo>
                    <a:pt x="81" y="164"/>
                  </a:lnTo>
                  <a:lnTo>
                    <a:pt x="81" y="164"/>
                  </a:lnTo>
                  <a:lnTo>
                    <a:pt x="79" y="164"/>
                  </a:lnTo>
                  <a:lnTo>
                    <a:pt x="79" y="162"/>
                  </a:lnTo>
                  <a:lnTo>
                    <a:pt x="78" y="162"/>
                  </a:lnTo>
                  <a:lnTo>
                    <a:pt x="74" y="161"/>
                  </a:lnTo>
                  <a:lnTo>
                    <a:pt x="73" y="159"/>
                  </a:lnTo>
                  <a:lnTo>
                    <a:pt x="73" y="159"/>
                  </a:lnTo>
                  <a:lnTo>
                    <a:pt x="68" y="159"/>
                  </a:lnTo>
                  <a:lnTo>
                    <a:pt x="67" y="158"/>
                  </a:lnTo>
                  <a:lnTo>
                    <a:pt x="63" y="159"/>
                  </a:lnTo>
                  <a:lnTo>
                    <a:pt x="60" y="161"/>
                  </a:lnTo>
                  <a:lnTo>
                    <a:pt x="59" y="161"/>
                  </a:lnTo>
                  <a:lnTo>
                    <a:pt x="59" y="162"/>
                  </a:lnTo>
                  <a:lnTo>
                    <a:pt x="57" y="162"/>
                  </a:lnTo>
                  <a:lnTo>
                    <a:pt x="57" y="162"/>
                  </a:lnTo>
                  <a:lnTo>
                    <a:pt x="56" y="162"/>
                  </a:lnTo>
                  <a:lnTo>
                    <a:pt x="54" y="164"/>
                  </a:lnTo>
                  <a:lnTo>
                    <a:pt x="51" y="166"/>
                  </a:lnTo>
                  <a:lnTo>
                    <a:pt x="49" y="167"/>
                  </a:lnTo>
                  <a:lnTo>
                    <a:pt x="48" y="167"/>
                  </a:lnTo>
                  <a:lnTo>
                    <a:pt x="46" y="169"/>
                  </a:lnTo>
                  <a:lnTo>
                    <a:pt x="45" y="169"/>
                  </a:lnTo>
                  <a:lnTo>
                    <a:pt x="43" y="169"/>
                  </a:lnTo>
                  <a:lnTo>
                    <a:pt x="41" y="169"/>
                  </a:lnTo>
                  <a:lnTo>
                    <a:pt x="40" y="169"/>
                  </a:lnTo>
                  <a:lnTo>
                    <a:pt x="40" y="170"/>
                  </a:lnTo>
                  <a:lnTo>
                    <a:pt x="40" y="170"/>
                  </a:lnTo>
                  <a:lnTo>
                    <a:pt x="40" y="170"/>
                  </a:lnTo>
                  <a:lnTo>
                    <a:pt x="38" y="172"/>
                  </a:lnTo>
                  <a:lnTo>
                    <a:pt x="38" y="172"/>
                  </a:lnTo>
                  <a:lnTo>
                    <a:pt x="38" y="172"/>
                  </a:lnTo>
                  <a:lnTo>
                    <a:pt x="35" y="170"/>
                  </a:lnTo>
                  <a:lnTo>
                    <a:pt x="32" y="169"/>
                  </a:lnTo>
                  <a:lnTo>
                    <a:pt x="29" y="169"/>
                  </a:lnTo>
                  <a:lnTo>
                    <a:pt x="29" y="169"/>
                  </a:lnTo>
                  <a:lnTo>
                    <a:pt x="29" y="167"/>
                  </a:lnTo>
                  <a:lnTo>
                    <a:pt x="29" y="167"/>
                  </a:lnTo>
                  <a:lnTo>
                    <a:pt x="27" y="166"/>
                  </a:lnTo>
                  <a:lnTo>
                    <a:pt x="29" y="166"/>
                  </a:lnTo>
                  <a:lnTo>
                    <a:pt x="29" y="164"/>
                  </a:lnTo>
                  <a:lnTo>
                    <a:pt x="29" y="164"/>
                  </a:lnTo>
                  <a:lnTo>
                    <a:pt x="30" y="164"/>
                  </a:lnTo>
                  <a:lnTo>
                    <a:pt x="30" y="166"/>
                  </a:lnTo>
                  <a:lnTo>
                    <a:pt x="32" y="166"/>
                  </a:lnTo>
                  <a:lnTo>
                    <a:pt x="33" y="166"/>
                  </a:lnTo>
                  <a:lnTo>
                    <a:pt x="35" y="166"/>
                  </a:lnTo>
                  <a:lnTo>
                    <a:pt x="35" y="164"/>
                  </a:lnTo>
                  <a:lnTo>
                    <a:pt x="32" y="161"/>
                  </a:lnTo>
                  <a:lnTo>
                    <a:pt x="30" y="159"/>
                  </a:lnTo>
                  <a:lnTo>
                    <a:pt x="29" y="156"/>
                  </a:lnTo>
                  <a:lnTo>
                    <a:pt x="29" y="154"/>
                  </a:lnTo>
                  <a:lnTo>
                    <a:pt x="27" y="151"/>
                  </a:lnTo>
                  <a:lnTo>
                    <a:pt x="24" y="150"/>
                  </a:lnTo>
                  <a:lnTo>
                    <a:pt x="22" y="147"/>
                  </a:lnTo>
                  <a:lnTo>
                    <a:pt x="22" y="147"/>
                  </a:lnTo>
                  <a:lnTo>
                    <a:pt x="19" y="147"/>
                  </a:lnTo>
                  <a:lnTo>
                    <a:pt x="15" y="145"/>
                  </a:lnTo>
                  <a:lnTo>
                    <a:pt x="13" y="145"/>
                  </a:lnTo>
                  <a:lnTo>
                    <a:pt x="11" y="147"/>
                  </a:lnTo>
                  <a:lnTo>
                    <a:pt x="10" y="147"/>
                  </a:lnTo>
                  <a:lnTo>
                    <a:pt x="10" y="145"/>
                  </a:lnTo>
                  <a:lnTo>
                    <a:pt x="8" y="143"/>
                  </a:lnTo>
                  <a:lnTo>
                    <a:pt x="8" y="143"/>
                  </a:lnTo>
                  <a:lnTo>
                    <a:pt x="8" y="142"/>
                  </a:lnTo>
                  <a:lnTo>
                    <a:pt x="8" y="140"/>
                  </a:lnTo>
                  <a:lnTo>
                    <a:pt x="7" y="137"/>
                  </a:lnTo>
                  <a:lnTo>
                    <a:pt x="7" y="137"/>
                  </a:lnTo>
                  <a:lnTo>
                    <a:pt x="4" y="136"/>
                  </a:lnTo>
                  <a:lnTo>
                    <a:pt x="2" y="134"/>
                  </a:lnTo>
                  <a:lnTo>
                    <a:pt x="0" y="131"/>
                  </a:lnTo>
                  <a:lnTo>
                    <a:pt x="2" y="128"/>
                  </a:lnTo>
                  <a:lnTo>
                    <a:pt x="4" y="125"/>
                  </a:lnTo>
                  <a:lnTo>
                    <a:pt x="5" y="123"/>
                  </a:lnTo>
                  <a:lnTo>
                    <a:pt x="7" y="121"/>
                  </a:lnTo>
                  <a:lnTo>
                    <a:pt x="7" y="121"/>
                  </a:lnTo>
                  <a:lnTo>
                    <a:pt x="7" y="120"/>
                  </a:lnTo>
                  <a:lnTo>
                    <a:pt x="5" y="118"/>
                  </a:lnTo>
                  <a:lnTo>
                    <a:pt x="4" y="118"/>
                  </a:lnTo>
                  <a:lnTo>
                    <a:pt x="4" y="117"/>
                  </a:lnTo>
                  <a:lnTo>
                    <a:pt x="4" y="114"/>
                  </a:lnTo>
                  <a:lnTo>
                    <a:pt x="5" y="110"/>
                  </a:lnTo>
                  <a:lnTo>
                    <a:pt x="7" y="107"/>
                  </a:lnTo>
                  <a:lnTo>
                    <a:pt x="8" y="106"/>
                  </a:lnTo>
                  <a:lnTo>
                    <a:pt x="10" y="104"/>
                  </a:lnTo>
                  <a:lnTo>
                    <a:pt x="10" y="104"/>
                  </a:lnTo>
                  <a:lnTo>
                    <a:pt x="10" y="102"/>
                  </a:lnTo>
                  <a:lnTo>
                    <a:pt x="10" y="101"/>
                  </a:lnTo>
                  <a:lnTo>
                    <a:pt x="11" y="99"/>
                  </a:lnTo>
                  <a:lnTo>
                    <a:pt x="11" y="99"/>
                  </a:lnTo>
                  <a:lnTo>
                    <a:pt x="13" y="98"/>
                  </a:lnTo>
                  <a:lnTo>
                    <a:pt x="13" y="98"/>
                  </a:lnTo>
                  <a:lnTo>
                    <a:pt x="15" y="96"/>
                  </a:lnTo>
                  <a:lnTo>
                    <a:pt x="16" y="98"/>
                  </a:lnTo>
                  <a:lnTo>
                    <a:pt x="18" y="99"/>
                  </a:lnTo>
                  <a:lnTo>
                    <a:pt x="21" y="102"/>
                  </a:lnTo>
                  <a:lnTo>
                    <a:pt x="24" y="106"/>
                  </a:lnTo>
                  <a:lnTo>
                    <a:pt x="24" y="106"/>
                  </a:lnTo>
                  <a:lnTo>
                    <a:pt x="26" y="107"/>
                  </a:lnTo>
                  <a:lnTo>
                    <a:pt x="27" y="107"/>
                  </a:lnTo>
                  <a:lnTo>
                    <a:pt x="29" y="107"/>
                  </a:lnTo>
                  <a:lnTo>
                    <a:pt x="32" y="106"/>
                  </a:lnTo>
                  <a:lnTo>
                    <a:pt x="32" y="106"/>
                  </a:lnTo>
                  <a:lnTo>
                    <a:pt x="33" y="104"/>
                  </a:lnTo>
                  <a:lnTo>
                    <a:pt x="32" y="102"/>
                  </a:lnTo>
                  <a:lnTo>
                    <a:pt x="32" y="102"/>
                  </a:lnTo>
                  <a:lnTo>
                    <a:pt x="32" y="101"/>
                  </a:lnTo>
                  <a:lnTo>
                    <a:pt x="30" y="98"/>
                  </a:lnTo>
                  <a:lnTo>
                    <a:pt x="30" y="95"/>
                  </a:lnTo>
                  <a:lnTo>
                    <a:pt x="30" y="93"/>
                  </a:lnTo>
                  <a:lnTo>
                    <a:pt x="30" y="93"/>
                  </a:lnTo>
                  <a:lnTo>
                    <a:pt x="32" y="93"/>
                  </a:lnTo>
                  <a:lnTo>
                    <a:pt x="32" y="93"/>
                  </a:lnTo>
                  <a:lnTo>
                    <a:pt x="33" y="93"/>
                  </a:lnTo>
                  <a:lnTo>
                    <a:pt x="37" y="91"/>
                  </a:lnTo>
                  <a:lnTo>
                    <a:pt x="40" y="88"/>
                  </a:lnTo>
                  <a:lnTo>
                    <a:pt x="40" y="87"/>
                  </a:lnTo>
                  <a:lnTo>
                    <a:pt x="41" y="85"/>
                  </a:lnTo>
                  <a:lnTo>
                    <a:pt x="43" y="84"/>
                  </a:lnTo>
                  <a:lnTo>
                    <a:pt x="45" y="84"/>
                  </a:lnTo>
                  <a:lnTo>
                    <a:pt x="48" y="84"/>
                  </a:lnTo>
                  <a:lnTo>
                    <a:pt x="49" y="82"/>
                  </a:lnTo>
                  <a:lnTo>
                    <a:pt x="51" y="80"/>
                  </a:lnTo>
                  <a:lnTo>
                    <a:pt x="52" y="80"/>
                  </a:lnTo>
                  <a:lnTo>
                    <a:pt x="54" y="79"/>
                  </a:lnTo>
                  <a:lnTo>
                    <a:pt x="54" y="79"/>
                  </a:lnTo>
                  <a:lnTo>
                    <a:pt x="57" y="76"/>
                  </a:lnTo>
                  <a:lnTo>
                    <a:pt x="59" y="74"/>
                  </a:lnTo>
                  <a:lnTo>
                    <a:pt x="60" y="73"/>
                  </a:lnTo>
                  <a:lnTo>
                    <a:pt x="60" y="73"/>
                  </a:lnTo>
                  <a:lnTo>
                    <a:pt x="62" y="73"/>
                  </a:lnTo>
                  <a:lnTo>
                    <a:pt x="65" y="73"/>
                  </a:lnTo>
                  <a:lnTo>
                    <a:pt x="67" y="74"/>
                  </a:lnTo>
                  <a:lnTo>
                    <a:pt x="68" y="74"/>
                  </a:lnTo>
                  <a:lnTo>
                    <a:pt x="68" y="76"/>
                  </a:lnTo>
                  <a:lnTo>
                    <a:pt x="68" y="76"/>
                  </a:lnTo>
                  <a:lnTo>
                    <a:pt x="70" y="77"/>
                  </a:lnTo>
                  <a:lnTo>
                    <a:pt x="70" y="77"/>
                  </a:lnTo>
                  <a:lnTo>
                    <a:pt x="71" y="77"/>
                  </a:lnTo>
                  <a:lnTo>
                    <a:pt x="73" y="77"/>
                  </a:lnTo>
                  <a:lnTo>
                    <a:pt x="74" y="76"/>
                  </a:lnTo>
                  <a:lnTo>
                    <a:pt x="79" y="73"/>
                  </a:lnTo>
                  <a:lnTo>
                    <a:pt x="82" y="73"/>
                  </a:lnTo>
                  <a:lnTo>
                    <a:pt x="84" y="73"/>
                  </a:lnTo>
                  <a:lnTo>
                    <a:pt x="84" y="74"/>
                  </a:lnTo>
                  <a:lnTo>
                    <a:pt x="86" y="76"/>
                  </a:lnTo>
                  <a:lnTo>
                    <a:pt x="87" y="77"/>
                  </a:lnTo>
                  <a:lnTo>
                    <a:pt x="87" y="77"/>
                  </a:lnTo>
                  <a:lnTo>
                    <a:pt x="87" y="77"/>
                  </a:lnTo>
                  <a:lnTo>
                    <a:pt x="89" y="76"/>
                  </a:lnTo>
                  <a:lnTo>
                    <a:pt x="89" y="76"/>
                  </a:lnTo>
                  <a:lnTo>
                    <a:pt x="90" y="76"/>
                  </a:lnTo>
                  <a:lnTo>
                    <a:pt x="92" y="77"/>
                  </a:lnTo>
                  <a:lnTo>
                    <a:pt x="93" y="77"/>
                  </a:lnTo>
                  <a:lnTo>
                    <a:pt x="97" y="77"/>
                  </a:lnTo>
                  <a:lnTo>
                    <a:pt x="97" y="76"/>
                  </a:lnTo>
                  <a:lnTo>
                    <a:pt x="98" y="77"/>
                  </a:lnTo>
                  <a:lnTo>
                    <a:pt x="100" y="77"/>
                  </a:lnTo>
                  <a:lnTo>
                    <a:pt x="101" y="79"/>
                  </a:lnTo>
                  <a:lnTo>
                    <a:pt x="103" y="80"/>
                  </a:lnTo>
                  <a:lnTo>
                    <a:pt x="104" y="82"/>
                  </a:lnTo>
                  <a:lnTo>
                    <a:pt x="106" y="82"/>
                  </a:lnTo>
                  <a:lnTo>
                    <a:pt x="108" y="84"/>
                  </a:lnTo>
                  <a:lnTo>
                    <a:pt x="109" y="85"/>
                  </a:lnTo>
                  <a:lnTo>
                    <a:pt x="111" y="85"/>
                  </a:lnTo>
                  <a:lnTo>
                    <a:pt x="112" y="87"/>
                  </a:lnTo>
                  <a:lnTo>
                    <a:pt x="114" y="90"/>
                  </a:lnTo>
                  <a:lnTo>
                    <a:pt x="114" y="91"/>
                  </a:lnTo>
                  <a:lnTo>
                    <a:pt x="114" y="93"/>
                  </a:lnTo>
                  <a:lnTo>
                    <a:pt x="115" y="95"/>
                  </a:lnTo>
                  <a:lnTo>
                    <a:pt x="115" y="95"/>
                  </a:lnTo>
                  <a:lnTo>
                    <a:pt x="115" y="95"/>
                  </a:lnTo>
                  <a:lnTo>
                    <a:pt x="117" y="93"/>
                  </a:lnTo>
                  <a:lnTo>
                    <a:pt x="117" y="91"/>
                  </a:lnTo>
                  <a:lnTo>
                    <a:pt x="117" y="90"/>
                  </a:lnTo>
                  <a:lnTo>
                    <a:pt x="115" y="88"/>
                  </a:lnTo>
                  <a:lnTo>
                    <a:pt x="115" y="87"/>
                  </a:lnTo>
                  <a:lnTo>
                    <a:pt x="115" y="87"/>
                  </a:lnTo>
                  <a:lnTo>
                    <a:pt x="115" y="87"/>
                  </a:lnTo>
                  <a:lnTo>
                    <a:pt x="117" y="85"/>
                  </a:lnTo>
                  <a:lnTo>
                    <a:pt x="119" y="85"/>
                  </a:lnTo>
                  <a:lnTo>
                    <a:pt x="120" y="87"/>
                  </a:lnTo>
                  <a:lnTo>
                    <a:pt x="122" y="88"/>
                  </a:lnTo>
                  <a:lnTo>
                    <a:pt x="125" y="90"/>
                  </a:lnTo>
                  <a:lnTo>
                    <a:pt x="127" y="91"/>
                  </a:lnTo>
                  <a:lnTo>
                    <a:pt x="130" y="93"/>
                  </a:lnTo>
                  <a:lnTo>
                    <a:pt x="131" y="93"/>
                  </a:lnTo>
                  <a:lnTo>
                    <a:pt x="133" y="93"/>
                  </a:lnTo>
                  <a:lnTo>
                    <a:pt x="136" y="93"/>
                  </a:lnTo>
                  <a:lnTo>
                    <a:pt x="138" y="91"/>
                  </a:lnTo>
                  <a:lnTo>
                    <a:pt x="138" y="90"/>
                  </a:lnTo>
                  <a:lnTo>
                    <a:pt x="139" y="88"/>
                  </a:lnTo>
                  <a:lnTo>
                    <a:pt x="141" y="87"/>
                  </a:lnTo>
                  <a:lnTo>
                    <a:pt x="144" y="85"/>
                  </a:lnTo>
                  <a:lnTo>
                    <a:pt x="144" y="85"/>
                  </a:lnTo>
                  <a:lnTo>
                    <a:pt x="145" y="87"/>
                  </a:lnTo>
                  <a:lnTo>
                    <a:pt x="147" y="85"/>
                  </a:lnTo>
                  <a:lnTo>
                    <a:pt x="149" y="85"/>
                  </a:lnTo>
                  <a:lnTo>
                    <a:pt x="150" y="85"/>
                  </a:lnTo>
                  <a:lnTo>
                    <a:pt x="153" y="85"/>
                  </a:lnTo>
                  <a:lnTo>
                    <a:pt x="155" y="87"/>
                  </a:lnTo>
                  <a:lnTo>
                    <a:pt x="156" y="88"/>
                  </a:lnTo>
                  <a:lnTo>
                    <a:pt x="158" y="88"/>
                  </a:lnTo>
                  <a:lnTo>
                    <a:pt x="160" y="87"/>
                  </a:lnTo>
                  <a:lnTo>
                    <a:pt x="161" y="87"/>
                  </a:lnTo>
                  <a:lnTo>
                    <a:pt x="161" y="85"/>
                  </a:lnTo>
                  <a:lnTo>
                    <a:pt x="163" y="84"/>
                  </a:lnTo>
                  <a:lnTo>
                    <a:pt x="163" y="84"/>
                  </a:lnTo>
                  <a:lnTo>
                    <a:pt x="166" y="85"/>
                  </a:lnTo>
                  <a:lnTo>
                    <a:pt x="168" y="85"/>
                  </a:lnTo>
                  <a:lnTo>
                    <a:pt x="168" y="84"/>
                  </a:lnTo>
                  <a:lnTo>
                    <a:pt x="171" y="85"/>
                  </a:lnTo>
                  <a:lnTo>
                    <a:pt x="174" y="87"/>
                  </a:lnTo>
                  <a:lnTo>
                    <a:pt x="175" y="88"/>
                  </a:lnTo>
                  <a:lnTo>
                    <a:pt x="177" y="91"/>
                  </a:lnTo>
                  <a:lnTo>
                    <a:pt x="179" y="91"/>
                  </a:lnTo>
                  <a:lnTo>
                    <a:pt x="180" y="91"/>
                  </a:lnTo>
                  <a:lnTo>
                    <a:pt x="180" y="91"/>
                  </a:lnTo>
                  <a:lnTo>
                    <a:pt x="182" y="93"/>
                  </a:lnTo>
                  <a:lnTo>
                    <a:pt x="186" y="93"/>
                  </a:lnTo>
                  <a:lnTo>
                    <a:pt x="186" y="93"/>
                  </a:lnTo>
                  <a:lnTo>
                    <a:pt x="186" y="93"/>
                  </a:lnTo>
                  <a:lnTo>
                    <a:pt x="186" y="95"/>
                  </a:lnTo>
                  <a:lnTo>
                    <a:pt x="186" y="96"/>
                  </a:lnTo>
                  <a:lnTo>
                    <a:pt x="191" y="95"/>
                  </a:lnTo>
                  <a:lnTo>
                    <a:pt x="191" y="93"/>
                  </a:lnTo>
                  <a:lnTo>
                    <a:pt x="193" y="91"/>
                  </a:lnTo>
                  <a:lnTo>
                    <a:pt x="193" y="90"/>
                  </a:lnTo>
                  <a:lnTo>
                    <a:pt x="194" y="88"/>
                  </a:lnTo>
                  <a:lnTo>
                    <a:pt x="194" y="88"/>
                  </a:lnTo>
                  <a:lnTo>
                    <a:pt x="196" y="88"/>
                  </a:lnTo>
                  <a:lnTo>
                    <a:pt x="197" y="90"/>
                  </a:lnTo>
                  <a:lnTo>
                    <a:pt x="197" y="91"/>
                  </a:lnTo>
                  <a:lnTo>
                    <a:pt x="201" y="91"/>
                  </a:lnTo>
                  <a:lnTo>
                    <a:pt x="202" y="91"/>
                  </a:lnTo>
                  <a:lnTo>
                    <a:pt x="204" y="91"/>
                  </a:lnTo>
                  <a:lnTo>
                    <a:pt x="207" y="91"/>
                  </a:lnTo>
                  <a:lnTo>
                    <a:pt x="212" y="90"/>
                  </a:lnTo>
                  <a:lnTo>
                    <a:pt x="215" y="88"/>
                  </a:lnTo>
                  <a:lnTo>
                    <a:pt x="215" y="87"/>
                  </a:lnTo>
                  <a:lnTo>
                    <a:pt x="216" y="84"/>
                  </a:lnTo>
                  <a:lnTo>
                    <a:pt x="216" y="82"/>
                  </a:lnTo>
                  <a:lnTo>
                    <a:pt x="216" y="79"/>
                  </a:lnTo>
                  <a:lnTo>
                    <a:pt x="215" y="77"/>
                  </a:lnTo>
                  <a:lnTo>
                    <a:pt x="213" y="77"/>
                  </a:lnTo>
                  <a:lnTo>
                    <a:pt x="209" y="76"/>
                  </a:lnTo>
                  <a:lnTo>
                    <a:pt x="209" y="76"/>
                  </a:lnTo>
                  <a:lnTo>
                    <a:pt x="209" y="76"/>
                  </a:lnTo>
                  <a:lnTo>
                    <a:pt x="204" y="74"/>
                  </a:lnTo>
                  <a:lnTo>
                    <a:pt x="201" y="73"/>
                  </a:lnTo>
                  <a:lnTo>
                    <a:pt x="201" y="73"/>
                  </a:lnTo>
                  <a:lnTo>
                    <a:pt x="199" y="71"/>
                  </a:lnTo>
                  <a:lnTo>
                    <a:pt x="197" y="69"/>
                  </a:lnTo>
                  <a:lnTo>
                    <a:pt x="194" y="69"/>
                  </a:lnTo>
                  <a:lnTo>
                    <a:pt x="194" y="68"/>
                  </a:lnTo>
                  <a:lnTo>
                    <a:pt x="194" y="68"/>
                  </a:lnTo>
                  <a:lnTo>
                    <a:pt x="197" y="66"/>
                  </a:lnTo>
                  <a:lnTo>
                    <a:pt x="201" y="65"/>
                  </a:lnTo>
                  <a:lnTo>
                    <a:pt x="201" y="63"/>
                  </a:lnTo>
                  <a:lnTo>
                    <a:pt x="204" y="63"/>
                  </a:lnTo>
                  <a:lnTo>
                    <a:pt x="205" y="62"/>
                  </a:lnTo>
                  <a:lnTo>
                    <a:pt x="207" y="62"/>
                  </a:lnTo>
                  <a:lnTo>
                    <a:pt x="209" y="60"/>
                  </a:lnTo>
                  <a:lnTo>
                    <a:pt x="209" y="58"/>
                  </a:lnTo>
                  <a:lnTo>
                    <a:pt x="205" y="55"/>
                  </a:lnTo>
                  <a:lnTo>
                    <a:pt x="205" y="54"/>
                  </a:lnTo>
                  <a:lnTo>
                    <a:pt x="205" y="52"/>
                  </a:lnTo>
                  <a:lnTo>
                    <a:pt x="207" y="51"/>
                  </a:lnTo>
                  <a:lnTo>
                    <a:pt x="209" y="51"/>
                  </a:lnTo>
                  <a:lnTo>
                    <a:pt x="209" y="49"/>
                  </a:lnTo>
                  <a:lnTo>
                    <a:pt x="209" y="47"/>
                  </a:lnTo>
                  <a:lnTo>
                    <a:pt x="212" y="47"/>
                  </a:lnTo>
                  <a:lnTo>
                    <a:pt x="215" y="47"/>
                  </a:lnTo>
                  <a:lnTo>
                    <a:pt x="216" y="47"/>
                  </a:lnTo>
                  <a:lnTo>
                    <a:pt x="220" y="47"/>
                  </a:lnTo>
                  <a:lnTo>
                    <a:pt x="221" y="47"/>
                  </a:lnTo>
                  <a:lnTo>
                    <a:pt x="223" y="49"/>
                  </a:lnTo>
                  <a:lnTo>
                    <a:pt x="224" y="47"/>
                  </a:lnTo>
                  <a:lnTo>
                    <a:pt x="224" y="47"/>
                  </a:lnTo>
                  <a:lnTo>
                    <a:pt x="224" y="46"/>
                  </a:lnTo>
                  <a:lnTo>
                    <a:pt x="223" y="46"/>
                  </a:lnTo>
                  <a:lnTo>
                    <a:pt x="220" y="44"/>
                  </a:lnTo>
                  <a:lnTo>
                    <a:pt x="218" y="43"/>
                  </a:lnTo>
                  <a:lnTo>
                    <a:pt x="216" y="43"/>
                  </a:lnTo>
                  <a:lnTo>
                    <a:pt x="215" y="43"/>
                  </a:lnTo>
                  <a:lnTo>
                    <a:pt x="213" y="41"/>
                  </a:lnTo>
                  <a:lnTo>
                    <a:pt x="212" y="41"/>
                  </a:lnTo>
                  <a:lnTo>
                    <a:pt x="212" y="41"/>
                  </a:lnTo>
                  <a:lnTo>
                    <a:pt x="212" y="39"/>
                  </a:lnTo>
                  <a:lnTo>
                    <a:pt x="212" y="38"/>
                  </a:lnTo>
                  <a:lnTo>
                    <a:pt x="213" y="38"/>
                  </a:lnTo>
                  <a:lnTo>
                    <a:pt x="215" y="38"/>
                  </a:lnTo>
                  <a:lnTo>
                    <a:pt x="216" y="38"/>
                  </a:lnTo>
                  <a:lnTo>
                    <a:pt x="216" y="38"/>
                  </a:lnTo>
                  <a:lnTo>
                    <a:pt x="216" y="36"/>
                  </a:lnTo>
                  <a:lnTo>
                    <a:pt x="216" y="36"/>
                  </a:lnTo>
                  <a:lnTo>
                    <a:pt x="215" y="36"/>
                  </a:lnTo>
                  <a:lnTo>
                    <a:pt x="215" y="36"/>
                  </a:lnTo>
                  <a:lnTo>
                    <a:pt x="213" y="36"/>
                  </a:lnTo>
                  <a:lnTo>
                    <a:pt x="212" y="36"/>
                  </a:lnTo>
                  <a:lnTo>
                    <a:pt x="210" y="36"/>
                  </a:lnTo>
                  <a:lnTo>
                    <a:pt x="209" y="35"/>
                  </a:lnTo>
                  <a:lnTo>
                    <a:pt x="209" y="35"/>
                  </a:lnTo>
                  <a:lnTo>
                    <a:pt x="210" y="33"/>
                  </a:lnTo>
                  <a:lnTo>
                    <a:pt x="210" y="32"/>
                  </a:lnTo>
                  <a:lnTo>
                    <a:pt x="210" y="30"/>
                  </a:lnTo>
                  <a:lnTo>
                    <a:pt x="210" y="28"/>
                  </a:lnTo>
                  <a:lnTo>
                    <a:pt x="212" y="27"/>
                  </a:lnTo>
                  <a:lnTo>
                    <a:pt x="213" y="27"/>
                  </a:lnTo>
                  <a:lnTo>
                    <a:pt x="218" y="27"/>
                  </a:lnTo>
                  <a:lnTo>
                    <a:pt x="223" y="28"/>
                  </a:lnTo>
                  <a:lnTo>
                    <a:pt x="223" y="28"/>
                  </a:lnTo>
                  <a:lnTo>
                    <a:pt x="223" y="28"/>
                  </a:lnTo>
                  <a:lnTo>
                    <a:pt x="224" y="27"/>
                  </a:lnTo>
                  <a:lnTo>
                    <a:pt x="231" y="27"/>
                  </a:lnTo>
                  <a:lnTo>
                    <a:pt x="232" y="27"/>
                  </a:lnTo>
                  <a:lnTo>
                    <a:pt x="232" y="27"/>
                  </a:lnTo>
                  <a:lnTo>
                    <a:pt x="238" y="25"/>
                  </a:lnTo>
                  <a:lnTo>
                    <a:pt x="240" y="25"/>
                  </a:lnTo>
                  <a:lnTo>
                    <a:pt x="240" y="24"/>
                  </a:lnTo>
                  <a:lnTo>
                    <a:pt x="242" y="24"/>
                  </a:lnTo>
                  <a:lnTo>
                    <a:pt x="243" y="24"/>
                  </a:lnTo>
                  <a:lnTo>
                    <a:pt x="246" y="24"/>
                  </a:lnTo>
                  <a:lnTo>
                    <a:pt x="248" y="22"/>
                  </a:lnTo>
                  <a:lnTo>
                    <a:pt x="248" y="22"/>
                  </a:lnTo>
                  <a:lnTo>
                    <a:pt x="250" y="22"/>
                  </a:lnTo>
                  <a:lnTo>
                    <a:pt x="253" y="22"/>
                  </a:lnTo>
                  <a:lnTo>
                    <a:pt x="253" y="22"/>
                  </a:lnTo>
                  <a:lnTo>
                    <a:pt x="253" y="22"/>
                  </a:lnTo>
                  <a:lnTo>
                    <a:pt x="254" y="21"/>
                  </a:lnTo>
                  <a:lnTo>
                    <a:pt x="259" y="21"/>
                  </a:lnTo>
                  <a:lnTo>
                    <a:pt x="259" y="21"/>
                  </a:lnTo>
                  <a:lnTo>
                    <a:pt x="261" y="21"/>
                  </a:lnTo>
                  <a:lnTo>
                    <a:pt x="264" y="21"/>
                  </a:lnTo>
                  <a:lnTo>
                    <a:pt x="265" y="19"/>
                  </a:lnTo>
                  <a:lnTo>
                    <a:pt x="267" y="21"/>
                  </a:lnTo>
                  <a:lnTo>
                    <a:pt x="268" y="21"/>
                  </a:lnTo>
                  <a:lnTo>
                    <a:pt x="268" y="21"/>
                  </a:lnTo>
                  <a:lnTo>
                    <a:pt x="268" y="19"/>
                  </a:lnTo>
                  <a:lnTo>
                    <a:pt x="270" y="17"/>
                  </a:lnTo>
                  <a:lnTo>
                    <a:pt x="272" y="16"/>
                  </a:lnTo>
                  <a:lnTo>
                    <a:pt x="272" y="16"/>
                  </a:lnTo>
                  <a:lnTo>
                    <a:pt x="273" y="16"/>
                  </a:lnTo>
                  <a:lnTo>
                    <a:pt x="273" y="16"/>
                  </a:lnTo>
                  <a:lnTo>
                    <a:pt x="276" y="16"/>
                  </a:lnTo>
                  <a:lnTo>
                    <a:pt x="279" y="14"/>
                  </a:lnTo>
                  <a:lnTo>
                    <a:pt x="279" y="14"/>
                  </a:lnTo>
                  <a:lnTo>
                    <a:pt x="284" y="14"/>
                  </a:lnTo>
                  <a:lnTo>
                    <a:pt x="289" y="13"/>
                  </a:lnTo>
                  <a:lnTo>
                    <a:pt x="292" y="13"/>
                  </a:lnTo>
                  <a:lnTo>
                    <a:pt x="297" y="11"/>
                  </a:lnTo>
                  <a:lnTo>
                    <a:pt x="298" y="11"/>
                  </a:lnTo>
                  <a:lnTo>
                    <a:pt x="302" y="11"/>
                  </a:lnTo>
                  <a:lnTo>
                    <a:pt x="305" y="10"/>
                  </a:lnTo>
                  <a:lnTo>
                    <a:pt x="308" y="8"/>
                  </a:lnTo>
                  <a:lnTo>
                    <a:pt x="309" y="8"/>
                  </a:lnTo>
                  <a:lnTo>
                    <a:pt x="311" y="8"/>
                  </a:lnTo>
                  <a:lnTo>
                    <a:pt x="313" y="8"/>
                  </a:lnTo>
                  <a:lnTo>
                    <a:pt x="313" y="8"/>
                  </a:lnTo>
                  <a:lnTo>
                    <a:pt x="313" y="6"/>
                  </a:lnTo>
                  <a:lnTo>
                    <a:pt x="313" y="5"/>
                  </a:lnTo>
                  <a:lnTo>
                    <a:pt x="313" y="5"/>
                  </a:lnTo>
                  <a:lnTo>
                    <a:pt x="314" y="3"/>
                  </a:lnTo>
                  <a:lnTo>
                    <a:pt x="316" y="3"/>
                  </a:lnTo>
                  <a:lnTo>
                    <a:pt x="317" y="3"/>
                  </a:lnTo>
                  <a:lnTo>
                    <a:pt x="320" y="2"/>
                  </a:lnTo>
                  <a:lnTo>
                    <a:pt x="322" y="0"/>
                  </a:lnTo>
                  <a:lnTo>
                    <a:pt x="32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61" name="Freeform 230"/>
            <p:cNvSpPr>
              <a:spLocks noEditPoints="1"/>
            </p:cNvSpPr>
            <p:nvPr/>
          </p:nvSpPr>
          <p:spPr bwMode="auto">
            <a:xfrm>
              <a:off x="3468811" y="3858446"/>
              <a:ext cx="48731" cy="11695"/>
            </a:xfrm>
            <a:custGeom>
              <a:avLst/>
              <a:gdLst>
                <a:gd name="T0" fmla="*/ 2 w 25"/>
                <a:gd name="T1" fmla="*/ 4 h 6"/>
                <a:gd name="T2" fmla="*/ 2 w 25"/>
                <a:gd name="T3" fmla="*/ 6 h 6"/>
                <a:gd name="T4" fmla="*/ 2 w 25"/>
                <a:gd name="T5" fmla="*/ 6 h 6"/>
                <a:gd name="T6" fmla="*/ 3 w 25"/>
                <a:gd name="T7" fmla="*/ 6 h 6"/>
                <a:gd name="T8" fmla="*/ 3 w 25"/>
                <a:gd name="T9" fmla="*/ 4 h 6"/>
                <a:gd name="T10" fmla="*/ 5 w 25"/>
                <a:gd name="T11" fmla="*/ 6 h 6"/>
                <a:gd name="T12" fmla="*/ 5 w 25"/>
                <a:gd name="T13" fmla="*/ 6 h 6"/>
                <a:gd name="T14" fmla="*/ 3 w 25"/>
                <a:gd name="T15" fmla="*/ 6 h 6"/>
                <a:gd name="T16" fmla="*/ 3 w 25"/>
                <a:gd name="T17" fmla="*/ 6 h 6"/>
                <a:gd name="T18" fmla="*/ 2 w 25"/>
                <a:gd name="T19" fmla="*/ 6 h 6"/>
                <a:gd name="T20" fmla="*/ 2 w 25"/>
                <a:gd name="T21" fmla="*/ 6 h 6"/>
                <a:gd name="T22" fmla="*/ 0 w 25"/>
                <a:gd name="T23" fmla="*/ 4 h 6"/>
                <a:gd name="T24" fmla="*/ 2 w 25"/>
                <a:gd name="T25" fmla="*/ 4 h 6"/>
                <a:gd name="T26" fmla="*/ 21 w 25"/>
                <a:gd name="T27" fmla="*/ 0 h 6"/>
                <a:gd name="T28" fmla="*/ 22 w 25"/>
                <a:gd name="T29" fmla="*/ 0 h 6"/>
                <a:gd name="T30" fmla="*/ 22 w 25"/>
                <a:gd name="T31" fmla="*/ 0 h 6"/>
                <a:gd name="T32" fmla="*/ 21 w 25"/>
                <a:gd name="T33" fmla="*/ 0 h 6"/>
                <a:gd name="T34" fmla="*/ 21 w 25"/>
                <a:gd name="T35" fmla="*/ 0 h 6"/>
                <a:gd name="T36" fmla="*/ 21 w 25"/>
                <a:gd name="T37" fmla="*/ 1 h 6"/>
                <a:gd name="T38" fmla="*/ 19 w 25"/>
                <a:gd name="T39" fmla="*/ 1 h 6"/>
                <a:gd name="T40" fmla="*/ 19 w 25"/>
                <a:gd name="T41" fmla="*/ 0 h 6"/>
                <a:gd name="T42" fmla="*/ 19 w 25"/>
                <a:gd name="T43" fmla="*/ 0 h 6"/>
                <a:gd name="T44" fmla="*/ 21 w 25"/>
                <a:gd name="T45" fmla="*/ 0 h 6"/>
                <a:gd name="T46" fmla="*/ 21 w 25"/>
                <a:gd name="T47" fmla="*/ 0 h 6"/>
                <a:gd name="T48" fmla="*/ 21 w 25"/>
                <a:gd name="T49" fmla="*/ 0 h 6"/>
                <a:gd name="T50" fmla="*/ 21 w 25"/>
                <a:gd name="T51" fmla="*/ 0 h 6"/>
                <a:gd name="T52" fmla="*/ 24 w 25"/>
                <a:gd name="T53" fmla="*/ 0 h 6"/>
                <a:gd name="T54" fmla="*/ 25 w 25"/>
                <a:gd name="T55" fmla="*/ 0 h 6"/>
                <a:gd name="T56" fmla="*/ 25 w 25"/>
                <a:gd name="T57" fmla="*/ 0 h 6"/>
                <a:gd name="T58" fmla="*/ 25 w 25"/>
                <a:gd name="T59" fmla="*/ 0 h 6"/>
                <a:gd name="T60" fmla="*/ 24 w 25"/>
                <a:gd name="T61" fmla="*/ 0 h 6"/>
                <a:gd name="T62" fmla="*/ 24 w 25"/>
                <a:gd name="T63" fmla="*/ 0 h 6"/>
                <a:gd name="T64" fmla="*/ 22 w 25"/>
                <a:gd name="T65" fmla="*/ 0 h 6"/>
                <a:gd name="T66" fmla="*/ 24 w 25"/>
                <a:gd name="T67" fmla="*/ 0 h 6"/>
                <a:gd name="T68" fmla="*/ 24 w 25"/>
                <a:gd name="T69" fmla="*/ 0 h 6"/>
                <a:gd name="T70" fmla="*/ 24 w 25"/>
                <a:gd name="T7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 h="6">
                  <a:moveTo>
                    <a:pt x="2" y="4"/>
                  </a:moveTo>
                  <a:lnTo>
                    <a:pt x="2" y="6"/>
                  </a:lnTo>
                  <a:lnTo>
                    <a:pt x="2" y="6"/>
                  </a:lnTo>
                  <a:lnTo>
                    <a:pt x="3" y="6"/>
                  </a:lnTo>
                  <a:lnTo>
                    <a:pt x="3" y="4"/>
                  </a:lnTo>
                  <a:lnTo>
                    <a:pt x="5" y="6"/>
                  </a:lnTo>
                  <a:lnTo>
                    <a:pt x="5" y="6"/>
                  </a:lnTo>
                  <a:lnTo>
                    <a:pt x="3" y="6"/>
                  </a:lnTo>
                  <a:lnTo>
                    <a:pt x="3" y="6"/>
                  </a:lnTo>
                  <a:lnTo>
                    <a:pt x="2" y="6"/>
                  </a:lnTo>
                  <a:lnTo>
                    <a:pt x="2" y="6"/>
                  </a:lnTo>
                  <a:lnTo>
                    <a:pt x="0" y="4"/>
                  </a:lnTo>
                  <a:lnTo>
                    <a:pt x="2" y="4"/>
                  </a:lnTo>
                  <a:close/>
                  <a:moveTo>
                    <a:pt x="21" y="0"/>
                  </a:moveTo>
                  <a:lnTo>
                    <a:pt x="22" y="0"/>
                  </a:lnTo>
                  <a:lnTo>
                    <a:pt x="22" y="0"/>
                  </a:lnTo>
                  <a:lnTo>
                    <a:pt x="21" y="0"/>
                  </a:lnTo>
                  <a:lnTo>
                    <a:pt x="21" y="0"/>
                  </a:lnTo>
                  <a:lnTo>
                    <a:pt x="21" y="1"/>
                  </a:lnTo>
                  <a:lnTo>
                    <a:pt x="19" y="1"/>
                  </a:lnTo>
                  <a:lnTo>
                    <a:pt x="19" y="0"/>
                  </a:lnTo>
                  <a:lnTo>
                    <a:pt x="19" y="0"/>
                  </a:lnTo>
                  <a:lnTo>
                    <a:pt x="21" y="0"/>
                  </a:lnTo>
                  <a:lnTo>
                    <a:pt x="21" y="0"/>
                  </a:lnTo>
                  <a:lnTo>
                    <a:pt x="21" y="0"/>
                  </a:lnTo>
                  <a:lnTo>
                    <a:pt x="21" y="0"/>
                  </a:lnTo>
                  <a:close/>
                  <a:moveTo>
                    <a:pt x="24" y="0"/>
                  </a:moveTo>
                  <a:lnTo>
                    <a:pt x="25" y="0"/>
                  </a:lnTo>
                  <a:lnTo>
                    <a:pt x="25" y="0"/>
                  </a:lnTo>
                  <a:lnTo>
                    <a:pt x="25" y="0"/>
                  </a:lnTo>
                  <a:lnTo>
                    <a:pt x="24" y="0"/>
                  </a:lnTo>
                  <a:lnTo>
                    <a:pt x="24" y="0"/>
                  </a:lnTo>
                  <a:lnTo>
                    <a:pt x="22" y="0"/>
                  </a:lnTo>
                  <a:lnTo>
                    <a:pt x="24" y="0"/>
                  </a:lnTo>
                  <a:lnTo>
                    <a:pt x="24" y="0"/>
                  </a:lnTo>
                  <a:lnTo>
                    <a:pt x="2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62" name="Freeform 231"/>
            <p:cNvSpPr>
              <a:spLocks noEditPoints="1"/>
            </p:cNvSpPr>
            <p:nvPr/>
          </p:nvSpPr>
          <p:spPr bwMode="auto">
            <a:xfrm>
              <a:off x="7074871" y="3546570"/>
              <a:ext cx="54578" cy="50680"/>
            </a:xfrm>
            <a:custGeom>
              <a:avLst/>
              <a:gdLst>
                <a:gd name="T0" fmla="*/ 25 w 28"/>
                <a:gd name="T1" fmla="*/ 4 h 26"/>
                <a:gd name="T2" fmla="*/ 27 w 28"/>
                <a:gd name="T3" fmla="*/ 7 h 26"/>
                <a:gd name="T4" fmla="*/ 25 w 28"/>
                <a:gd name="T5" fmla="*/ 8 h 26"/>
                <a:gd name="T6" fmla="*/ 23 w 28"/>
                <a:gd name="T7" fmla="*/ 8 h 26"/>
                <a:gd name="T8" fmla="*/ 23 w 28"/>
                <a:gd name="T9" fmla="*/ 5 h 26"/>
                <a:gd name="T10" fmla="*/ 23 w 28"/>
                <a:gd name="T11" fmla="*/ 5 h 26"/>
                <a:gd name="T12" fmla="*/ 23 w 28"/>
                <a:gd name="T13" fmla="*/ 4 h 26"/>
                <a:gd name="T14" fmla="*/ 25 w 28"/>
                <a:gd name="T15" fmla="*/ 2 h 26"/>
                <a:gd name="T16" fmla="*/ 17 w 28"/>
                <a:gd name="T17" fmla="*/ 0 h 26"/>
                <a:gd name="T18" fmla="*/ 22 w 28"/>
                <a:gd name="T19" fmla="*/ 2 h 26"/>
                <a:gd name="T20" fmla="*/ 22 w 28"/>
                <a:gd name="T21" fmla="*/ 5 h 26"/>
                <a:gd name="T22" fmla="*/ 23 w 28"/>
                <a:gd name="T23" fmla="*/ 8 h 26"/>
                <a:gd name="T24" fmla="*/ 23 w 28"/>
                <a:gd name="T25" fmla="*/ 8 h 26"/>
                <a:gd name="T26" fmla="*/ 22 w 28"/>
                <a:gd name="T27" fmla="*/ 8 h 26"/>
                <a:gd name="T28" fmla="*/ 17 w 28"/>
                <a:gd name="T29" fmla="*/ 11 h 26"/>
                <a:gd name="T30" fmla="*/ 19 w 28"/>
                <a:gd name="T31" fmla="*/ 13 h 26"/>
                <a:gd name="T32" fmla="*/ 22 w 28"/>
                <a:gd name="T33" fmla="*/ 11 h 26"/>
                <a:gd name="T34" fmla="*/ 23 w 28"/>
                <a:gd name="T35" fmla="*/ 15 h 26"/>
                <a:gd name="T36" fmla="*/ 25 w 28"/>
                <a:gd name="T37" fmla="*/ 18 h 26"/>
                <a:gd name="T38" fmla="*/ 27 w 28"/>
                <a:gd name="T39" fmla="*/ 22 h 26"/>
                <a:gd name="T40" fmla="*/ 27 w 28"/>
                <a:gd name="T41" fmla="*/ 24 h 26"/>
                <a:gd name="T42" fmla="*/ 25 w 28"/>
                <a:gd name="T43" fmla="*/ 26 h 26"/>
                <a:gd name="T44" fmla="*/ 20 w 28"/>
                <a:gd name="T45" fmla="*/ 26 h 26"/>
                <a:gd name="T46" fmla="*/ 16 w 28"/>
                <a:gd name="T47" fmla="*/ 24 h 26"/>
                <a:gd name="T48" fmla="*/ 14 w 28"/>
                <a:gd name="T49" fmla="*/ 21 h 26"/>
                <a:gd name="T50" fmla="*/ 9 w 28"/>
                <a:gd name="T51" fmla="*/ 18 h 26"/>
                <a:gd name="T52" fmla="*/ 3 w 28"/>
                <a:gd name="T53" fmla="*/ 18 h 26"/>
                <a:gd name="T54" fmla="*/ 3 w 28"/>
                <a:gd name="T55" fmla="*/ 15 h 26"/>
                <a:gd name="T56" fmla="*/ 6 w 28"/>
                <a:gd name="T57" fmla="*/ 10 h 26"/>
                <a:gd name="T58" fmla="*/ 8 w 28"/>
                <a:gd name="T59" fmla="*/ 5 h 26"/>
                <a:gd name="T60" fmla="*/ 9 w 28"/>
                <a:gd name="T61" fmla="*/ 4 h 26"/>
                <a:gd name="T62" fmla="*/ 11 w 28"/>
                <a:gd name="T63" fmla="*/ 2 h 26"/>
                <a:gd name="T64" fmla="*/ 14 w 28"/>
                <a:gd name="T6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 h="26">
                  <a:moveTo>
                    <a:pt x="25" y="2"/>
                  </a:moveTo>
                  <a:lnTo>
                    <a:pt x="25" y="4"/>
                  </a:lnTo>
                  <a:lnTo>
                    <a:pt x="27" y="5"/>
                  </a:lnTo>
                  <a:lnTo>
                    <a:pt x="27" y="7"/>
                  </a:lnTo>
                  <a:lnTo>
                    <a:pt x="27" y="7"/>
                  </a:lnTo>
                  <a:lnTo>
                    <a:pt x="25" y="8"/>
                  </a:lnTo>
                  <a:lnTo>
                    <a:pt x="25" y="8"/>
                  </a:lnTo>
                  <a:lnTo>
                    <a:pt x="23" y="8"/>
                  </a:lnTo>
                  <a:lnTo>
                    <a:pt x="23" y="8"/>
                  </a:lnTo>
                  <a:lnTo>
                    <a:pt x="23" y="5"/>
                  </a:lnTo>
                  <a:lnTo>
                    <a:pt x="23" y="5"/>
                  </a:lnTo>
                  <a:lnTo>
                    <a:pt x="23" y="5"/>
                  </a:lnTo>
                  <a:lnTo>
                    <a:pt x="23" y="4"/>
                  </a:lnTo>
                  <a:lnTo>
                    <a:pt x="23" y="4"/>
                  </a:lnTo>
                  <a:lnTo>
                    <a:pt x="23" y="4"/>
                  </a:lnTo>
                  <a:lnTo>
                    <a:pt x="25" y="2"/>
                  </a:lnTo>
                  <a:close/>
                  <a:moveTo>
                    <a:pt x="17" y="0"/>
                  </a:moveTo>
                  <a:lnTo>
                    <a:pt x="17" y="0"/>
                  </a:lnTo>
                  <a:lnTo>
                    <a:pt x="19" y="2"/>
                  </a:lnTo>
                  <a:lnTo>
                    <a:pt x="22" y="2"/>
                  </a:lnTo>
                  <a:lnTo>
                    <a:pt x="22" y="4"/>
                  </a:lnTo>
                  <a:lnTo>
                    <a:pt x="22" y="5"/>
                  </a:lnTo>
                  <a:lnTo>
                    <a:pt x="23" y="7"/>
                  </a:lnTo>
                  <a:lnTo>
                    <a:pt x="23" y="8"/>
                  </a:lnTo>
                  <a:lnTo>
                    <a:pt x="23" y="10"/>
                  </a:lnTo>
                  <a:lnTo>
                    <a:pt x="23" y="8"/>
                  </a:lnTo>
                  <a:lnTo>
                    <a:pt x="22" y="8"/>
                  </a:lnTo>
                  <a:lnTo>
                    <a:pt x="22" y="8"/>
                  </a:lnTo>
                  <a:lnTo>
                    <a:pt x="19" y="10"/>
                  </a:lnTo>
                  <a:lnTo>
                    <a:pt x="17" y="11"/>
                  </a:lnTo>
                  <a:lnTo>
                    <a:pt x="17" y="11"/>
                  </a:lnTo>
                  <a:lnTo>
                    <a:pt x="19" y="13"/>
                  </a:lnTo>
                  <a:lnTo>
                    <a:pt x="20" y="13"/>
                  </a:lnTo>
                  <a:lnTo>
                    <a:pt x="22" y="11"/>
                  </a:lnTo>
                  <a:lnTo>
                    <a:pt x="22" y="13"/>
                  </a:lnTo>
                  <a:lnTo>
                    <a:pt x="23" y="15"/>
                  </a:lnTo>
                  <a:lnTo>
                    <a:pt x="23" y="15"/>
                  </a:lnTo>
                  <a:lnTo>
                    <a:pt x="25" y="18"/>
                  </a:lnTo>
                  <a:lnTo>
                    <a:pt x="25" y="19"/>
                  </a:lnTo>
                  <a:lnTo>
                    <a:pt x="27" y="22"/>
                  </a:lnTo>
                  <a:lnTo>
                    <a:pt x="27" y="22"/>
                  </a:lnTo>
                  <a:lnTo>
                    <a:pt x="27" y="24"/>
                  </a:lnTo>
                  <a:lnTo>
                    <a:pt x="28" y="26"/>
                  </a:lnTo>
                  <a:lnTo>
                    <a:pt x="25" y="26"/>
                  </a:lnTo>
                  <a:lnTo>
                    <a:pt x="22" y="26"/>
                  </a:lnTo>
                  <a:lnTo>
                    <a:pt x="20" y="26"/>
                  </a:lnTo>
                  <a:lnTo>
                    <a:pt x="17" y="26"/>
                  </a:lnTo>
                  <a:lnTo>
                    <a:pt x="16" y="24"/>
                  </a:lnTo>
                  <a:lnTo>
                    <a:pt x="16" y="22"/>
                  </a:lnTo>
                  <a:lnTo>
                    <a:pt x="14" y="21"/>
                  </a:lnTo>
                  <a:lnTo>
                    <a:pt x="14" y="18"/>
                  </a:lnTo>
                  <a:lnTo>
                    <a:pt x="9" y="18"/>
                  </a:lnTo>
                  <a:lnTo>
                    <a:pt x="8" y="18"/>
                  </a:lnTo>
                  <a:lnTo>
                    <a:pt x="3" y="18"/>
                  </a:lnTo>
                  <a:lnTo>
                    <a:pt x="0" y="16"/>
                  </a:lnTo>
                  <a:lnTo>
                    <a:pt x="3" y="15"/>
                  </a:lnTo>
                  <a:lnTo>
                    <a:pt x="5" y="13"/>
                  </a:lnTo>
                  <a:lnTo>
                    <a:pt x="6" y="10"/>
                  </a:lnTo>
                  <a:lnTo>
                    <a:pt x="6" y="8"/>
                  </a:lnTo>
                  <a:lnTo>
                    <a:pt x="8" y="5"/>
                  </a:lnTo>
                  <a:lnTo>
                    <a:pt x="9" y="4"/>
                  </a:lnTo>
                  <a:lnTo>
                    <a:pt x="9" y="4"/>
                  </a:lnTo>
                  <a:lnTo>
                    <a:pt x="9" y="2"/>
                  </a:lnTo>
                  <a:lnTo>
                    <a:pt x="11" y="2"/>
                  </a:lnTo>
                  <a:lnTo>
                    <a:pt x="12" y="0"/>
                  </a:lnTo>
                  <a:lnTo>
                    <a:pt x="14" y="0"/>
                  </a:lnTo>
                  <a:lnTo>
                    <a:pt x="1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63" name="Freeform 232"/>
            <p:cNvSpPr>
              <a:spLocks noEditPoints="1"/>
            </p:cNvSpPr>
            <p:nvPr/>
          </p:nvSpPr>
          <p:spPr bwMode="auto">
            <a:xfrm>
              <a:off x="9314526" y="3277578"/>
              <a:ext cx="138395" cy="175430"/>
            </a:xfrm>
            <a:custGeom>
              <a:avLst/>
              <a:gdLst>
                <a:gd name="T0" fmla="*/ 13 w 71"/>
                <a:gd name="T1" fmla="*/ 88 h 90"/>
                <a:gd name="T2" fmla="*/ 3 w 71"/>
                <a:gd name="T3" fmla="*/ 90 h 90"/>
                <a:gd name="T4" fmla="*/ 5 w 71"/>
                <a:gd name="T5" fmla="*/ 85 h 90"/>
                <a:gd name="T6" fmla="*/ 11 w 71"/>
                <a:gd name="T7" fmla="*/ 72 h 90"/>
                <a:gd name="T8" fmla="*/ 3 w 71"/>
                <a:gd name="T9" fmla="*/ 67 h 90"/>
                <a:gd name="T10" fmla="*/ 2 w 71"/>
                <a:gd name="T11" fmla="*/ 71 h 90"/>
                <a:gd name="T12" fmla="*/ 3 w 71"/>
                <a:gd name="T13" fmla="*/ 67 h 90"/>
                <a:gd name="T14" fmla="*/ 26 w 71"/>
                <a:gd name="T15" fmla="*/ 66 h 90"/>
                <a:gd name="T16" fmla="*/ 2 w 71"/>
                <a:gd name="T17" fmla="*/ 64 h 90"/>
                <a:gd name="T18" fmla="*/ 27 w 71"/>
                <a:gd name="T19" fmla="*/ 61 h 90"/>
                <a:gd name="T20" fmla="*/ 29 w 71"/>
                <a:gd name="T21" fmla="*/ 66 h 90"/>
                <a:gd name="T22" fmla="*/ 27 w 71"/>
                <a:gd name="T23" fmla="*/ 63 h 90"/>
                <a:gd name="T24" fmla="*/ 37 w 71"/>
                <a:gd name="T25" fmla="*/ 63 h 90"/>
                <a:gd name="T26" fmla="*/ 5 w 71"/>
                <a:gd name="T27" fmla="*/ 34 h 90"/>
                <a:gd name="T28" fmla="*/ 5 w 71"/>
                <a:gd name="T29" fmla="*/ 34 h 90"/>
                <a:gd name="T30" fmla="*/ 70 w 71"/>
                <a:gd name="T31" fmla="*/ 20 h 90"/>
                <a:gd name="T32" fmla="*/ 7 w 71"/>
                <a:gd name="T33" fmla="*/ 14 h 90"/>
                <a:gd name="T34" fmla="*/ 7 w 71"/>
                <a:gd name="T35" fmla="*/ 17 h 90"/>
                <a:gd name="T36" fmla="*/ 41 w 71"/>
                <a:gd name="T37" fmla="*/ 12 h 90"/>
                <a:gd name="T38" fmla="*/ 51 w 71"/>
                <a:gd name="T39" fmla="*/ 31 h 90"/>
                <a:gd name="T40" fmla="*/ 49 w 71"/>
                <a:gd name="T41" fmla="*/ 41 h 90"/>
                <a:gd name="T42" fmla="*/ 51 w 71"/>
                <a:gd name="T43" fmla="*/ 44 h 90"/>
                <a:gd name="T44" fmla="*/ 48 w 71"/>
                <a:gd name="T45" fmla="*/ 55 h 90"/>
                <a:gd name="T46" fmla="*/ 38 w 71"/>
                <a:gd name="T47" fmla="*/ 58 h 90"/>
                <a:gd name="T48" fmla="*/ 35 w 71"/>
                <a:gd name="T49" fmla="*/ 63 h 90"/>
                <a:gd name="T50" fmla="*/ 30 w 71"/>
                <a:gd name="T51" fmla="*/ 60 h 90"/>
                <a:gd name="T52" fmla="*/ 24 w 71"/>
                <a:gd name="T53" fmla="*/ 63 h 90"/>
                <a:gd name="T54" fmla="*/ 22 w 71"/>
                <a:gd name="T55" fmla="*/ 64 h 90"/>
                <a:gd name="T56" fmla="*/ 21 w 71"/>
                <a:gd name="T57" fmla="*/ 66 h 90"/>
                <a:gd name="T58" fmla="*/ 18 w 71"/>
                <a:gd name="T59" fmla="*/ 67 h 90"/>
                <a:gd name="T60" fmla="*/ 15 w 71"/>
                <a:gd name="T61" fmla="*/ 67 h 90"/>
                <a:gd name="T62" fmla="*/ 10 w 71"/>
                <a:gd name="T63" fmla="*/ 71 h 90"/>
                <a:gd name="T64" fmla="*/ 7 w 71"/>
                <a:gd name="T65" fmla="*/ 69 h 90"/>
                <a:gd name="T66" fmla="*/ 8 w 71"/>
                <a:gd name="T67" fmla="*/ 66 h 90"/>
                <a:gd name="T68" fmla="*/ 8 w 71"/>
                <a:gd name="T69" fmla="*/ 63 h 90"/>
                <a:gd name="T70" fmla="*/ 5 w 71"/>
                <a:gd name="T71" fmla="*/ 58 h 90"/>
                <a:gd name="T72" fmla="*/ 8 w 71"/>
                <a:gd name="T73" fmla="*/ 52 h 90"/>
                <a:gd name="T74" fmla="*/ 8 w 71"/>
                <a:gd name="T75" fmla="*/ 50 h 90"/>
                <a:gd name="T76" fmla="*/ 10 w 71"/>
                <a:gd name="T77" fmla="*/ 45 h 90"/>
                <a:gd name="T78" fmla="*/ 8 w 71"/>
                <a:gd name="T79" fmla="*/ 41 h 90"/>
                <a:gd name="T80" fmla="*/ 8 w 71"/>
                <a:gd name="T81" fmla="*/ 34 h 90"/>
                <a:gd name="T82" fmla="*/ 3 w 71"/>
                <a:gd name="T83" fmla="*/ 33 h 90"/>
                <a:gd name="T84" fmla="*/ 7 w 71"/>
                <a:gd name="T85" fmla="*/ 28 h 90"/>
                <a:gd name="T86" fmla="*/ 13 w 71"/>
                <a:gd name="T87" fmla="*/ 30 h 90"/>
                <a:gd name="T88" fmla="*/ 13 w 71"/>
                <a:gd name="T89" fmla="*/ 28 h 90"/>
                <a:gd name="T90" fmla="*/ 10 w 71"/>
                <a:gd name="T91" fmla="*/ 20 h 90"/>
                <a:gd name="T92" fmla="*/ 8 w 71"/>
                <a:gd name="T93" fmla="*/ 15 h 90"/>
                <a:gd name="T94" fmla="*/ 10 w 71"/>
                <a:gd name="T95" fmla="*/ 14 h 90"/>
                <a:gd name="T96" fmla="*/ 15 w 71"/>
                <a:gd name="T97" fmla="*/ 8 h 90"/>
                <a:gd name="T98" fmla="*/ 22 w 71"/>
                <a:gd name="T99" fmla="*/ 6 h 90"/>
                <a:gd name="T100" fmla="*/ 30 w 71"/>
                <a:gd name="T101" fmla="*/ 6 h 90"/>
                <a:gd name="T102" fmla="*/ 35 w 71"/>
                <a:gd name="T103"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 h="90">
                  <a:moveTo>
                    <a:pt x="11" y="83"/>
                  </a:moveTo>
                  <a:lnTo>
                    <a:pt x="13" y="85"/>
                  </a:lnTo>
                  <a:lnTo>
                    <a:pt x="13" y="85"/>
                  </a:lnTo>
                  <a:lnTo>
                    <a:pt x="13" y="86"/>
                  </a:lnTo>
                  <a:lnTo>
                    <a:pt x="13" y="88"/>
                  </a:lnTo>
                  <a:lnTo>
                    <a:pt x="10" y="88"/>
                  </a:lnTo>
                  <a:lnTo>
                    <a:pt x="8" y="90"/>
                  </a:lnTo>
                  <a:lnTo>
                    <a:pt x="5" y="90"/>
                  </a:lnTo>
                  <a:lnTo>
                    <a:pt x="5" y="90"/>
                  </a:lnTo>
                  <a:lnTo>
                    <a:pt x="3" y="90"/>
                  </a:lnTo>
                  <a:lnTo>
                    <a:pt x="3" y="90"/>
                  </a:lnTo>
                  <a:lnTo>
                    <a:pt x="3" y="88"/>
                  </a:lnTo>
                  <a:lnTo>
                    <a:pt x="2" y="88"/>
                  </a:lnTo>
                  <a:lnTo>
                    <a:pt x="3" y="86"/>
                  </a:lnTo>
                  <a:lnTo>
                    <a:pt x="5" y="85"/>
                  </a:lnTo>
                  <a:lnTo>
                    <a:pt x="10" y="83"/>
                  </a:lnTo>
                  <a:lnTo>
                    <a:pt x="11" y="83"/>
                  </a:lnTo>
                  <a:close/>
                  <a:moveTo>
                    <a:pt x="10" y="71"/>
                  </a:moveTo>
                  <a:lnTo>
                    <a:pt x="11" y="71"/>
                  </a:lnTo>
                  <a:lnTo>
                    <a:pt x="11" y="72"/>
                  </a:lnTo>
                  <a:lnTo>
                    <a:pt x="10" y="72"/>
                  </a:lnTo>
                  <a:lnTo>
                    <a:pt x="10" y="71"/>
                  </a:lnTo>
                  <a:lnTo>
                    <a:pt x="10" y="71"/>
                  </a:lnTo>
                  <a:lnTo>
                    <a:pt x="10" y="71"/>
                  </a:lnTo>
                  <a:close/>
                  <a:moveTo>
                    <a:pt x="3" y="67"/>
                  </a:moveTo>
                  <a:lnTo>
                    <a:pt x="5" y="67"/>
                  </a:lnTo>
                  <a:lnTo>
                    <a:pt x="5" y="69"/>
                  </a:lnTo>
                  <a:lnTo>
                    <a:pt x="5" y="69"/>
                  </a:lnTo>
                  <a:lnTo>
                    <a:pt x="3" y="71"/>
                  </a:lnTo>
                  <a:lnTo>
                    <a:pt x="2" y="71"/>
                  </a:lnTo>
                  <a:lnTo>
                    <a:pt x="2" y="71"/>
                  </a:lnTo>
                  <a:lnTo>
                    <a:pt x="2" y="71"/>
                  </a:lnTo>
                  <a:lnTo>
                    <a:pt x="2" y="69"/>
                  </a:lnTo>
                  <a:lnTo>
                    <a:pt x="3" y="67"/>
                  </a:lnTo>
                  <a:lnTo>
                    <a:pt x="3" y="67"/>
                  </a:lnTo>
                  <a:close/>
                  <a:moveTo>
                    <a:pt x="26" y="66"/>
                  </a:moveTo>
                  <a:lnTo>
                    <a:pt x="26" y="66"/>
                  </a:lnTo>
                  <a:lnTo>
                    <a:pt x="26" y="67"/>
                  </a:lnTo>
                  <a:lnTo>
                    <a:pt x="26" y="66"/>
                  </a:lnTo>
                  <a:lnTo>
                    <a:pt x="26" y="66"/>
                  </a:lnTo>
                  <a:close/>
                  <a:moveTo>
                    <a:pt x="2" y="61"/>
                  </a:moveTo>
                  <a:lnTo>
                    <a:pt x="2" y="63"/>
                  </a:lnTo>
                  <a:lnTo>
                    <a:pt x="2" y="64"/>
                  </a:lnTo>
                  <a:lnTo>
                    <a:pt x="2" y="66"/>
                  </a:lnTo>
                  <a:lnTo>
                    <a:pt x="2" y="64"/>
                  </a:lnTo>
                  <a:lnTo>
                    <a:pt x="2" y="64"/>
                  </a:lnTo>
                  <a:lnTo>
                    <a:pt x="0" y="63"/>
                  </a:lnTo>
                  <a:lnTo>
                    <a:pt x="0" y="63"/>
                  </a:lnTo>
                  <a:lnTo>
                    <a:pt x="2" y="61"/>
                  </a:lnTo>
                  <a:close/>
                  <a:moveTo>
                    <a:pt x="27" y="61"/>
                  </a:moveTo>
                  <a:lnTo>
                    <a:pt x="29" y="63"/>
                  </a:lnTo>
                  <a:lnTo>
                    <a:pt x="30" y="63"/>
                  </a:lnTo>
                  <a:lnTo>
                    <a:pt x="30" y="63"/>
                  </a:lnTo>
                  <a:lnTo>
                    <a:pt x="30" y="64"/>
                  </a:lnTo>
                  <a:lnTo>
                    <a:pt x="29" y="66"/>
                  </a:lnTo>
                  <a:lnTo>
                    <a:pt x="29" y="64"/>
                  </a:lnTo>
                  <a:lnTo>
                    <a:pt x="27" y="64"/>
                  </a:lnTo>
                  <a:lnTo>
                    <a:pt x="27" y="64"/>
                  </a:lnTo>
                  <a:lnTo>
                    <a:pt x="27" y="63"/>
                  </a:lnTo>
                  <a:lnTo>
                    <a:pt x="27" y="63"/>
                  </a:lnTo>
                  <a:lnTo>
                    <a:pt x="27" y="61"/>
                  </a:lnTo>
                  <a:close/>
                  <a:moveTo>
                    <a:pt x="40" y="60"/>
                  </a:moveTo>
                  <a:lnTo>
                    <a:pt x="40" y="64"/>
                  </a:lnTo>
                  <a:lnTo>
                    <a:pt x="38" y="64"/>
                  </a:lnTo>
                  <a:lnTo>
                    <a:pt x="37" y="63"/>
                  </a:lnTo>
                  <a:lnTo>
                    <a:pt x="37" y="63"/>
                  </a:lnTo>
                  <a:lnTo>
                    <a:pt x="38" y="61"/>
                  </a:lnTo>
                  <a:lnTo>
                    <a:pt x="38" y="60"/>
                  </a:lnTo>
                  <a:lnTo>
                    <a:pt x="40" y="60"/>
                  </a:lnTo>
                  <a:close/>
                  <a:moveTo>
                    <a:pt x="5" y="34"/>
                  </a:moveTo>
                  <a:lnTo>
                    <a:pt x="5" y="34"/>
                  </a:lnTo>
                  <a:lnTo>
                    <a:pt x="7" y="36"/>
                  </a:lnTo>
                  <a:lnTo>
                    <a:pt x="7" y="38"/>
                  </a:lnTo>
                  <a:lnTo>
                    <a:pt x="5" y="36"/>
                  </a:lnTo>
                  <a:lnTo>
                    <a:pt x="5" y="34"/>
                  </a:lnTo>
                  <a:close/>
                  <a:moveTo>
                    <a:pt x="71" y="19"/>
                  </a:moveTo>
                  <a:lnTo>
                    <a:pt x="71" y="19"/>
                  </a:lnTo>
                  <a:lnTo>
                    <a:pt x="71" y="20"/>
                  </a:lnTo>
                  <a:lnTo>
                    <a:pt x="71" y="20"/>
                  </a:lnTo>
                  <a:lnTo>
                    <a:pt x="70" y="20"/>
                  </a:lnTo>
                  <a:lnTo>
                    <a:pt x="70" y="19"/>
                  </a:lnTo>
                  <a:lnTo>
                    <a:pt x="70" y="19"/>
                  </a:lnTo>
                  <a:lnTo>
                    <a:pt x="71" y="19"/>
                  </a:lnTo>
                  <a:close/>
                  <a:moveTo>
                    <a:pt x="7" y="14"/>
                  </a:moveTo>
                  <a:lnTo>
                    <a:pt x="7" y="14"/>
                  </a:lnTo>
                  <a:lnTo>
                    <a:pt x="8" y="15"/>
                  </a:lnTo>
                  <a:lnTo>
                    <a:pt x="8" y="17"/>
                  </a:lnTo>
                  <a:lnTo>
                    <a:pt x="7" y="17"/>
                  </a:lnTo>
                  <a:lnTo>
                    <a:pt x="7" y="17"/>
                  </a:lnTo>
                  <a:lnTo>
                    <a:pt x="7" y="17"/>
                  </a:lnTo>
                  <a:lnTo>
                    <a:pt x="5" y="14"/>
                  </a:lnTo>
                  <a:lnTo>
                    <a:pt x="7" y="14"/>
                  </a:lnTo>
                  <a:close/>
                  <a:moveTo>
                    <a:pt x="35" y="0"/>
                  </a:moveTo>
                  <a:lnTo>
                    <a:pt x="38" y="8"/>
                  </a:lnTo>
                  <a:lnTo>
                    <a:pt x="41" y="12"/>
                  </a:lnTo>
                  <a:lnTo>
                    <a:pt x="44" y="15"/>
                  </a:lnTo>
                  <a:lnTo>
                    <a:pt x="48" y="23"/>
                  </a:lnTo>
                  <a:lnTo>
                    <a:pt x="49" y="27"/>
                  </a:lnTo>
                  <a:lnTo>
                    <a:pt x="49" y="28"/>
                  </a:lnTo>
                  <a:lnTo>
                    <a:pt x="51" y="31"/>
                  </a:lnTo>
                  <a:lnTo>
                    <a:pt x="49" y="33"/>
                  </a:lnTo>
                  <a:lnTo>
                    <a:pt x="51" y="36"/>
                  </a:lnTo>
                  <a:lnTo>
                    <a:pt x="49" y="38"/>
                  </a:lnTo>
                  <a:lnTo>
                    <a:pt x="49" y="39"/>
                  </a:lnTo>
                  <a:lnTo>
                    <a:pt x="49" y="41"/>
                  </a:lnTo>
                  <a:lnTo>
                    <a:pt x="49" y="42"/>
                  </a:lnTo>
                  <a:lnTo>
                    <a:pt x="49" y="44"/>
                  </a:lnTo>
                  <a:lnTo>
                    <a:pt x="49" y="44"/>
                  </a:lnTo>
                  <a:lnTo>
                    <a:pt x="51" y="44"/>
                  </a:lnTo>
                  <a:lnTo>
                    <a:pt x="51" y="44"/>
                  </a:lnTo>
                  <a:lnTo>
                    <a:pt x="52" y="44"/>
                  </a:lnTo>
                  <a:lnTo>
                    <a:pt x="52" y="45"/>
                  </a:lnTo>
                  <a:lnTo>
                    <a:pt x="51" y="49"/>
                  </a:lnTo>
                  <a:lnTo>
                    <a:pt x="49" y="52"/>
                  </a:lnTo>
                  <a:lnTo>
                    <a:pt x="48" y="55"/>
                  </a:lnTo>
                  <a:lnTo>
                    <a:pt x="46" y="58"/>
                  </a:lnTo>
                  <a:lnTo>
                    <a:pt x="44" y="58"/>
                  </a:lnTo>
                  <a:lnTo>
                    <a:pt x="43" y="58"/>
                  </a:lnTo>
                  <a:lnTo>
                    <a:pt x="41" y="60"/>
                  </a:lnTo>
                  <a:lnTo>
                    <a:pt x="38" y="58"/>
                  </a:lnTo>
                  <a:lnTo>
                    <a:pt x="37" y="58"/>
                  </a:lnTo>
                  <a:lnTo>
                    <a:pt x="35" y="60"/>
                  </a:lnTo>
                  <a:lnTo>
                    <a:pt x="35" y="60"/>
                  </a:lnTo>
                  <a:lnTo>
                    <a:pt x="35" y="61"/>
                  </a:lnTo>
                  <a:lnTo>
                    <a:pt x="35" y="63"/>
                  </a:lnTo>
                  <a:lnTo>
                    <a:pt x="35" y="63"/>
                  </a:lnTo>
                  <a:lnTo>
                    <a:pt x="33" y="61"/>
                  </a:lnTo>
                  <a:lnTo>
                    <a:pt x="32" y="61"/>
                  </a:lnTo>
                  <a:lnTo>
                    <a:pt x="30" y="61"/>
                  </a:lnTo>
                  <a:lnTo>
                    <a:pt x="30" y="60"/>
                  </a:lnTo>
                  <a:lnTo>
                    <a:pt x="29" y="60"/>
                  </a:lnTo>
                  <a:lnTo>
                    <a:pt x="27" y="61"/>
                  </a:lnTo>
                  <a:lnTo>
                    <a:pt x="26" y="61"/>
                  </a:lnTo>
                  <a:lnTo>
                    <a:pt x="24" y="61"/>
                  </a:lnTo>
                  <a:lnTo>
                    <a:pt x="24" y="63"/>
                  </a:lnTo>
                  <a:lnTo>
                    <a:pt x="24" y="63"/>
                  </a:lnTo>
                  <a:lnTo>
                    <a:pt x="26" y="64"/>
                  </a:lnTo>
                  <a:lnTo>
                    <a:pt x="26" y="64"/>
                  </a:lnTo>
                  <a:lnTo>
                    <a:pt x="24" y="66"/>
                  </a:lnTo>
                  <a:lnTo>
                    <a:pt x="22" y="64"/>
                  </a:lnTo>
                  <a:lnTo>
                    <a:pt x="22" y="63"/>
                  </a:lnTo>
                  <a:lnTo>
                    <a:pt x="21" y="63"/>
                  </a:lnTo>
                  <a:lnTo>
                    <a:pt x="21" y="63"/>
                  </a:lnTo>
                  <a:lnTo>
                    <a:pt x="21" y="64"/>
                  </a:lnTo>
                  <a:lnTo>
                    <a:pt x="21" y="66"/>
                  </a:lnTo>
                  <a:lnTo>
                    <a:pt x="21" y="66"/>
                  </a:lnTo>
                  <a:lnTo>
                    <a:pt x="21" y="67"/>
                  </a:lnTo>
                  <a:lnTo>
                    <a:pt x="21" y="69"/>
                  </a:lnTo>
                  <a:lnTo>
                    <a:pt x="19" y="69"/>
                  </a:lnTo>
                  <a:lnTo>
                    <a:pt x="18" y="67"/>
                  </a:lnTo>
                  <a:lnTo>
                    <a:pt x="18" y="67"/>
                  </a:lnTo>
                  <a:lnTo>
                    <a:pt x="18" y="66"/>
                  </a:lnTo>
                  <a:lnTo>
                    <a:pt x="19" y="64"/>
                  </a:lnTo>
                  <a:lnTo>
                    <a:pt x="18" y="64"/>
                  </a:lnTo>
                  <a:lnTo>
                    <a:pt x="15" y="67"/>
                  </a:lnTo>
                  <a:lnTo>
                    <a:pt x="13" y="69"/>
                  </a:lnTo>
                  <a:lnTo>
                    <a:pt x="11" y="69"/>
                  </a:lnTo>
                  <a:lnTo>
                    <a:pt x="11" y="69"/>
                  </a:lnTo>
                  <a:lnTo>
                    <a:pt x="11" y="69"/>
                  </a:lnTo>
                  <a:lnTo>
                    <a:pt x="10" y="71"/>
                  </a:lnTo>
                  <a:lnTo>
                    <a:pt x="8" y="72"/>
                  </a:lnTo>
                  <a:lnTo>
                    <a:pt x="8" y="72"/>
                  </a:lnTo>
                  <a:lnTo>
                    <a:pt x="8" y="71"/>
                  </a:lnTo>
                  <a:lnTo>
                    <a:pt x="8" y="69"/>
                  </a:lnTo>
                  <a:lnTo>
                    <a:pt x="7" y="69"/>
                  </a:lnTo>
                  <a:lnTo>
                    <a:pt x="5" y="67"/>
                  </a:lnTo>
                  <a:lnTo>
                    <a:pt x="3" y="66"/>
                  </a:lnTo>
                  <a:lnTo>
                    <a:pt x="5" y="64"/>
                  </a:lnTo>
                  <a:lnTo>
                    <a:pt x="7" y="66"/>
                  </a:lnTo>
                  <a:lnTo>
                    <a:pt x="8" y="66"/>
                  </a:lnTo>
                  <a:lnTo>
                    <a:pt x="8" y="64"/>
                  </a:lnTo>
                  <a:lnTo>
                    <a:pt x="7" y="64"/>
                  </a:lnTo>
                  <a:lnTo>
                    <a:pt x="8" y="64"/>
                  </a:lnTo>
                  <a:lnTo>
                    <a:pt x="8" y="63"/>
                  </a:lnTo>
                  <a:lnTo>
                    <a:pt x="8" y="63"/>
                  </a:lnTo>
                  <a:lnTo>
                    <a:pt x="7" y="63"/>
                  </a:lnTo>
                  <a:lnTo>
                    <a:pt x="7" y="63"/>
                  </a:lnTo>
                  <a:lnTo>
                    <a:pt x="7" y="61"/>
                  </a:lnTo>
                  <a:lnTo>
                    <a:pt x="5" y="60"/>
                  </a:lnTo>
                  <a:lnTo>
                    <a:pt x="5" y="58"/>
                  </a:lnTo>
                  <a:lnTo>
                    <a:pt x="5" y="56"/>
                  </a:lnTo>
                  <a:lnTo>
                    <a:pt x="7" y="55"/>
                  </a:lnTo>
                  <a:lnTo>
                    <a:pt x="7" y="53"/>
                  </a:lnTo>
                  <a:lnTo>
                    <a:pt x="7" y="52"/>
                  </a:lnTo>
                  <a:lnTo>
                    <a:pt x="8" y="52"/>
                  </a:lnTo>
                  <a:lnTo>
                    <a:pt x="10" y="52"/>
                  </a:lnTo>
                  <a:lnTo>
                    <a:pt x="8" y="50"/>
                  </a:lnTo>
                  <a:lnTo>
                    <a:pt x="7" y="50"/>
                  </a:lnTo>
                  <a:lnTo>
                    <a:pt x="7" y="50"/>
                  </a:lnTo>
                  <a:lnTo>
                    <a:pt x="8" y="50"/>
                  </a:lnTo>
                  <a:lnTo>
                    <a:pt x="8" y="49"/>
                  </a:lnTo>
                  <a:lnTo>
                    <a:pt x="10" y="47"/>
                  </a:lnTo>
                  <a:lnTo>
                    <a:pt x="11" y="45"/>
                  </a:lnTo>
                  <a:lnTo>
                    <a:pt x="11" y="45"/>
                  </a:lnTo>
                  <a:lnTo>
                    <a:pt x="10" y="45"/>
                  </a:lnTo>
                  <a:lnTo>
                    <a:pt x="10" y="44"/>
                  </a:lnTo>
                  <a:lnTo>
                    <a:pt x="10" y="44"/>
                  </a:lnTo>
                  <a:lnTo>
                    <a:pt x="10" y="44"/>
                  </a:lnTo>
                  <a:lnTo>
                    <a:pt x="8" y="42"/>
                  </a:lnTo>
                  <a:lnTo>
                    <a:pt x="8" y="41"/>
                  </a:lnTo>
                  <a:lnTo>
                    <a:pt x="8" y="41"/>
                  </a:lnTo>
                  <a:lnTo>
                    <a:pt x="8" y="39"/>
                  </a:lnTo>
                  <a:lnTo>
                    <a:pt x="8" y="38"/>
                  </a:lnTo>
                  <a:lnTo>
                    <a:pt x="8" y="36"/>
                  </a:lnTo>
                  <a:lnTo>
                    <a:pt x="8" y="34"/>
                  </a:lnTo>
                  <a:lnTo>
                    <a:pt x="7" y="33"/>
                  </a:lnTo>
                  <a:lnTo>
                    <a:pt x="7" y="33"/>
                  </a:lnTo>
                  <a:lnTo>
                    <a:pt x="5" y="33"/>
                  </a:lnTo>
                  <a:lnTo>
                    <a:pt x="3" y="33"/>
                  </a:lnTo>
                  <a:lnTo>
                    <a:pt x="3" y="33"/>
                  </a:lnTo>
                  <a:lnTo>
                    <a:pt x="2" y="31"/>
                  </a:lnTo>
                  <a:lnTo>
                    <a:pt x="3" y="30"/>
                  </a:lnTo>
                  <a:lnTo>
                    <a:pt x="5" y="28"/>
                  </a:lnTo>
                  <a:lnTo>
                    <a:pt x="7" y="28"/>
                  </a:lnTo>
                  <a:lnTo>
                    <a:pt x="7" y="28"/>
                  </a:lnTo>
                  <a:lnTo>
                    <a:pt x="8" y="27"/>
                  </a:lnTo>
                  <a:lnTo>
                    <a:pt x="10" y="28"/>
                  </a:lnTo>
                  <a:lnTo>
                    <a:pt x="11" y="28"/>
                  </a:lnTo>
                  <a:lnTo>
                    <a:pt x="13" y="30"/>
                  </a:lnTo>
                  <a:lnTo>
                    <a:pt x="13" y="30"/>
                  </a:lnTo>
                  <a:lnTo>
                    <a:pt x="13" y="30"/>
                  </a:lnTo>
                  <a:lnTo>
                    <a:pt x="15" y="30"/>
                  </a:lnTo>
                  <a:lnTo>
                    <a:pt x="15" y="28"/>
                  </a:lnTo>
                  <a:lnTo>
                    <a:pt x="15" y="28"/>
                  </a:lnTo>
                  <a:lnTo>
                    <a:pt x="13" y="28"/>
                  </a:lnTo>
                  <a:lnTo>
                    <a:pt x="11" y="27"/>
                  </a:lnTo>
                  <a:lnTo>
                    <a:pt x="11" y="25"/>
                  </a:lnTo>
                  <a:lnTo>
                    <a:pt x="11" y="25"/>
                  </a:lnTo>
                  <a:lnTo>
                    <a:pt x="11" y="23"/>
                  </a:lnTo>
                  <a:lnTo>
                    <a:pt x="10" y="20"/>
                  </a:lnTo>
                  <a:lnTo>
                    <a:pt x="10" y="20"/>
                  </a:lnTo>
                  <a:lnTo>
                    <a:pt x="10" y="19"/>
                  </a:lnTo>
                  <a:lnTo>
                    <a:pt x="8" y="17"/>
                  </a:lnTo>
                  <a:lnTo>
                    <a:pt x="8" y="17"/>
                  </a:lnTo>
                  <a:lnTo>
                    <a:pt x="8" y="15"/>
                  </a:lnTo>
                  <a:lnTo>
                    <a:pt x="8" y="15"/>
                  </a:lnTo>
                  <a:lnTo>
                    <a:pt x="10" y="15"/>
                  </a:lnTo>
                  <a:lnTo>
                    <a:pt x="10" y="14"/>
                  </a:lnTo>
                  <a:lnTo>
                    <a:pt x="10" y="14"/>
                  </a:lnTo>
                  <a:lnTo>
                    <a:pt x="10" y="14"/>
                  </a:lnTo>
                  <a:lnTo>
                    <a:pt x="10" y="12"/>
                  </a:lnTo>
                  <a:lnTo>
                    <a:pt x="11" y="11"/>
                  </a:lnTo>
                  <a:lnTo>
                    <a:pt x="13" y="9"/>
                  </a:lnTo>
                  <a:lnTo>
                    <a:pt x="15" y="8"/>
                  </a:lnTo>
                  <a:lnTo>
                    <a:pt x="15" y="8"/>
                  </a:lnTo>
                  <a:lnTo>
                    <a:pt x="16" y="6"/>
                  </a:lnTo>
                  <a:lnTo>
                    <a:pt x="18" y="6"/>
                  </a:lnTo>
                  <a:lnTo>
                    <a:pt x="19" y="6"/>
                  </a:lnTo>
                  <a:lnTo>
                    <a:pt x="22" y="6"/>
                  </a:lnTo>
                  <a:lnTo>
                    <a:pt x="22" y="6"/>
                  </a:lnTo>
                  <a:lnTo>
                    <a:pt x="26" y="6"/>
                  </a:lnTo>
                  <a:lnTo>
                    <a:pt x="26" y="6"/>
                  </a:lnTo>
                  <a:lnTo>
                    <a:pt x="27" y="6"/>
                  </a:lnTo>
                  <a:lnTo>
                    <a:pt x="30" y="6"/>
                  </a:lnTo>
                  <a:lnTo>
                    <a:pt x="30" y="6"/>
                  </a:lnTo>
                  <a:lnTo>
                    <a:pt x="32" y="4"/>
                  </a:lnTo>
                  <a:lnTo>
                    <a:pt x="32" y="4"/>
                  </a:lnTo>
                  <a:lnTo>
                    <a:pt x="33" y="3"/>
                  </a:lnTo>
                  <a:lnTo>
                    <a:pt x="33" y="1"/>
                  </a:lnTo>
                  <a:lnTo>
                    <a:pt x="3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64" name="Freeform 233"/>
            <p:cNvSpPr>
              <a:spLocks noEditPoints="1"/>
            </p:cNvSpPr>
            <p:nvPr/>
          </p:nvSpPr>
          <p:spPr bwMode="auto">
            <a:xfrm>
              <a:off x="9269694" y="3133335"/>
              <a:ext cx="177380" cy="173481"/>
            </a:xfrm>
            <a:custGeom>
              <a:avLst/>
              <a:gdLst>
                <a:gd name="T0" fmla="*/ 8 w 91"/>
                <a:gd name="T1" fmla="*/ 58 h 89"/>
                <a:gd name="T2" fmla="*/ 82 w 91"/>
                <a:gd name="T3" fmla="*/ 0 h 89"/>
                <a:gd name="T4" fmla="*/ 85 w 91"/>
                <a:gd name="T5" fmla="*/ 1 h 89"/>
                <a:gd name="T6" fmla="*/ 88 w 91"/>
                <a:gd name="T7" fmla="*/ 8 h 89"/>
                <a:gd name="T8" fmla="*/ 91 w 91"/>
                <a:gd name="T9" fmla="*/ 11 h 89"/>
                <a:gd name="T10" fmla="*/ 85 w 91"/>
                <a:gd name="T11" fmla="*/ 14 h 89"/>
                <a:gd name="T12" fmla="*/ 80 w 91"/>
                <a:gd name="T13" fmla="*/ 19 h 89"/>
                <a:gd name="T14" fmla="*/ 77 w 91"/>
                <a:gd name="T15" fmla="*/ 28 h 89"/>
                <a:gd name="T16" fmla="*/ 72 w 91"/>
                <a:gd name="T17" fmla="*/ 39 h 89"/>
                <a:gd name="T18" fmla="*/ 63 w 91"/>
                <a:gd name="T19" fmla="*/ 45 h 89"/>
                <a:gd name="T20" fmla="*/ 53 w 91"/>
                <a:gd name="T21" fmla="*/ 50 h 89"/>
                <a:gd name="T22" fmla="*/ 45 w 91"/>
                <a:gd name="T23" fmla="*/ 58 h 89"/>
                <a:gd name="T24" fmla="*/ 44 w 91"/>
                <a:gd name="T25" fmla="*/ 63 h 89"/>
                <a:gd name="T26" fmla="*/ 49 w 91"/>
                <a:gd name="T27" fmla="*/ 67 h 89"/>
                <a:gd name="T28" fmla="*/ 56 w 91"/>
                <a:gd name="T29" fmla="*/ 74 h 89"/>
                <a:gd name="T30" fmla="*/ 55 w 91"/>
                <a:gd name="T31" fmla="*/ 78 h 89"/>
                <a:gd name="T32" fmla="*/ 49 w 91"/>
                <a:gd name="T33" fmla="*/ 80 h 89"/>
                <a:gd name="T34" fmla="*/ 39 w 91"/>
                <a:gd name="T35" fmla="*/ 80 h 89"/>
                <a:gd name="T36" fmla="*/ 33 w 91"/>
                <a:gd name="T37" fmla="*/ 86 h 89"/>
                <a:gd name="T38" fmla="*/ 31 w 91"/>
                <a:gd name="T39" fmla="*/ 88 h 89"/>
                <a:gd name="T40" fmla="*/ 23 w 91"/>
                <a:gd name="T41" fmla="*/ 86 h 89"/>
                <a:gd name="T42" fmla="*/ 17 w 91"/>
                <a:gd name="T43" fmla="*/ 88 h 89"/>
                <a:gd name="T44" fmla="*/ 14 w 91"/>
                <a:gd name="T45" fmla="*/ 88 h 89"/>
                <a:gd name="T46" fmla="*/ 12 w 91"/>
                <a:gd name="T47" fmla="*/ 83 h 89"/>
                <a:gd name="T48" fmla="*/ 6 w 91"/>
                <a:gd name="T49" fmla="*/ 83 h 89"/>
                <a:gd name="T50" fmla="*/ 9 w 91"/>
                <a:gd name="T51" fmla="*/ 77 h 89"/>
                <a:gd name="T52" fmla="*/ 17 w 91"/>
                <a:gd name="T53" fmla="*/ 74 h 89"/>
                <a:gd name="T54" fmla="*/ 11 w 91"/>
                <a:gd name="T55" fmla="*/ 71 h 89"/>
                <a:gd name="T56" fmla="*/ 11 w 91"/>
                <a:gd name="T57" fmla="*/ 58 h 89"/>
                <a:gd name="T58" fmla="*/ 4 w 91"/>
                <a:gd name="T59" fmla="*/ 56 h 89"/>
                <a:gd name="T60" fmla="*/ 0 w 91"/>
                <a:gd name="T61" fmla="*/ 53 h 89"/>
                <a:gd name="T62" fmla="*/ 1 w 91"/>
                <a:gd name="T63" fmla="*/ 49 h 89"/>
                <a:gd name="T64" fmla="*/ 9 w 91"/>
                <a:gd name="T65" fmla="*/ 44 h 89"/>
                <a:gd name="T66" fmla="*/ 14 w 91"/>
                <a:gd name="T67" fmla="*/ 41 h 89"/>
                <a:gd name="T68" fmla="*/ 19 w 91"/>
                <a:gd name="T69" fmla="*/ 37 h 89"/>
                <a:gd name="T70" fmla="*/ 23 w 91"/>
                <a:gd name="T71" fmla="*/ 36 h 89"/>
                <a:gd name="T72" fmla="*/ 28 w 91"/>
                <a:gd name="T73" fmla="*/ 30 h 89"/>
                <a:gd name="T74" fmla="*/ 31 w 91"/>
                <a:gd name="T75" fmla="*/ 25 h 89"/>
                <a:gd name="T76" fmla="*/ 34 w 91"/>
                <a:gd name="T77" fmla="*/ 22 h 89"/>
                <a:gd name="T78" fmla="*/ 38 w 91"/>
                <a:gd name="T79" fmla="*/ 22 h 89"/>
                <a:gd name="T80" fmla="*/ 41 w 91"/>
                <a:gd name="T81" fmla="*/ 25 h 89"/>
                <a:gd name="T82" fmla="*/ 47 w 91"/>
                <a:gd name="T83" fmla="*/ 26 h 89"/>
                <a:gd name="T84" fmla="*/ 55 w 91"/>
                <a:gd name="T85" fmla="*/ 28 h 89"/>
                <a:gd name="T86" fmla="*/ 56 w 91"/>
                <a:gd name="T87" fmla="*/ 23 h 89"/>
                <a:gd name="T88" fmla="*/ 53 w 91"/>
                <a:gd name="T89" fmla="*/ 19 h 89"/>
                <a:gd name="T90" fmla="*/ 58 w 91"/>
                <a:gd name="T91" fmla="*/ 17 h 89"/>
                <a:gd name="T92" fmla="*/ 66 w 91"/>
                <a:gd name="T93" fmla="*/ 15 h 89"/>
                <a:gd name="T94" fmla="*/ 69 w 91"/>
                <a:gd name="T95" fmla="*/ 12 h 89"/>
                <a:gd name="T96" fmla="*/ 74 w 91"/>
                <a:gd name="T97" fmla="*/ 9 h 89"/>
                <a:gd name="T98" fmla="*/ 77 w 91"/>
                <a:gd name="T99" fmla="*/ 9 h 89"/>
                <a:gd name="T100" fmla="*/ 79 w 91"/>
                <a:gd name="T101" fmla="*/ 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1" h="89">
                  <a:moveTo>
                    <a:pt x="8" y="58"/>
                  </a:moveTo>
                  <a:lnTo>
                    <a:pt x="8" y="60"/>
                  </a:lnTo>
                  <a:lnTo>
                    <a:pt x="6" y="60"/>
                  </a:lnTo>
                  <a:lnTo>
                    <a:pt x="6" y="58"/>
                  </a:lnTo>
                  <a:lnTo>
                    <a:pt x="8" y="58"/>
                  </a:lnTo>
                  <a:lnTo>
                    <a:pt x="8" y="58"/>
                  </a:lnTo>
                  <a:close/>
                  <a:moveTo>
                    <a:pt x="80" y="0"/>
                  </a:moveTo>
                  <a:lnTo>
                    <a:pt x="80" y="0"/>
                  </a:lnTo>
                  <a:lnTo>
                    <a:pt x="80" y="0"/>
                  </a:lnTo>
                  <a:lnTo>
                    <a:pt x="82" y="0"/>
                  </a:lnTo>
                  <a:lnTo>
                    <a:pt x="82" y="0"/>
                  </a:lnTo>
                  <a:lnTo>
                    <a:pt x="83" y="0"/>
                  </a:lnTo>
                  <a:lnTo>
                    <a:pt x="83" y="1"/>
                  </a:lnTo>
                  <a:lnTo>
                    <a:pt x="85" y="1"/>
                  </a:lnTo>
                  <a:lnTo>
                    <a:pt x="85" y="1"/>
                  </a:lnTo>
                  <a:lnTo>
                    <a:pt x="85" y="4"/>
                  </a:lnTo>
                  <a:lnTo>
                    <a:pt x="85" y="4"/>
                  </a:lnTo>
                  <a:lnTo>
                    <a:pt x="86" y="6"/>
                  </a:lnTo>
                  <a:lnTo>
                    <a:pt x="88" y="8"/>
                  </a:lnTo>
                  <a:lnTo>
                    <a:pt x="88" y="8"/>
                  </a:lnTo>
                  <a:lnTo>
                    <a:pt x="88" y="8"/>
                  </a:lnTo>
                  <a:lnTo>
                    <a:pt x="90" y="9"/>
                  </a:lnTo>
                  <a:lnTo>
                    <a:pt x="90" y="9"/>
                  </a:lnTo>
                  <a:lnTo>
                    <a:pt x="91" y="11"/>
                  </a:lnTo>
                  <a:lnTo>
                    <a:pt x="91" y="11"/>
                  </a:lnTo>
                  <a:lnTo>
                    <a:pt x="91" y="12"/>
                  </a:lnTo>
                  <a:lnTo>
                    <a:pt x="90" y="12"/>
                  </a:lnTo>
                  <a:lnTo>
                    <a:pt x="90" y="12"/>
                  </a:lnTo>
                  <a:lnTo>
                    <a:pt x="88" y="12"/>
                  </a:lnTo>
                  <a:lnTo>
                    <a:pt x="85" y="14"/>
                  </a:lnTo>
                  <a:lnTo>
                    <a:pt x="85" y="14"/>
                  </a:lnTo>
                  <a:lnTo>
                    <a:pt x="83" y="15"/>
                  </a:lnTo>
                  <a:lnTo>
                    <a:pt x="82" y="15"/>
                  </a:lnTo>
                  <a:lnTo>
                    <a:pt x="82" y="17"/>
                  </a:lnTo>
                  <a:lnTo>
                    <a:pt x="80" y="19"/>
                  </a:lnTo>
                  <a:lnTo>
                    <a:pt x="79" y="20"/>
                  </a:lnTo>
                  <a:lnTo>
                    <a:pt x="77" y="22"/>
                  </a:lnTo>
                  <a:lnTo>
                    <a:pt x="77" y="23"/>
                  </a:lnTo>
                  <a:lnTo>
                    <a:pt x="77" y="25"/>
                  </a:lnTo>
                  <a:lnTo>
                    <a:pt x="77" y="28"/>
                  </a:lnTo>
                  <a:lnTo>
                    <a:pt x="77" y="30"/>
                  </a:lnTo>
                  <a:lnTo>
                    <a:pt x="77" y="33"/>
                  </a:lnTo>
                  <a:lnTo>
                    <a:pt x="77" y="36"/>
                  </a:lnTo>
                  <a:lnTo>
                    <a:pt x="77" y="36"/>
                  </a:lnTo>
                  <a:lnTo>
                    <a:pt x="72" y="39"/>
                  </a:lnTo>
                  <a:lnTo>
                    <a:pt x="71" y="41"/>
                  </a:lnTo>
                  <a:lnTo>
                    <a:pt x="67" y="42"/>
                  </a:lnTo>
                  <a:lnTo>
                    <a:pt x="66" y="44"/>
                  </a:lnTo>
                  <a:lnTo>
                    <a:pt x="64" y="45"/>
                  </a:lnTo>
                  <a:lnTo>
                    <a:pt x="63" y="45"/>
                  </a:lnTo>
                  <a:lnTo>
                    <a:pt x="61" y="49"/>
                  </a:lnTo>
                  <a:lnTo>
                    <a:pt x="60" y="49"/>
                  </a:lnTo>
                  <a:lnTo>
                    <a:pt x="58" y="50"/>
                  </a:lnTo>
                  <a:lnTo>
                    <a:pt x="56" y="50"/>
                  </a:lnTo>
                  <a:lnTo>
                    <a:pt x="53" y="50"/>
                  </a:lnTo>
                  <a:lnTo>
                    <a:pt x="52" y="52"/>
                  </a:lnTo>
                  <a:lnTo>
                    <a:pt x="50" y="53"/>
                  </a:lnTo>
                  <a:lnTo>
                    <a:pt x="45" y="55"/>
                  </a:lnTo>
                  <a:lnTo>
                    <a:pt x="45" y="56"/>
                  </a:lnTo>
                  <a:lnTo>
                    <a:pt x="45" y="58"/>
                  </a:lnTo>
                  <a:lnTo>
                    <a:pt x="45" y="60"/>
                  </a:lnTo>
                  <a:lnTo>
                    <a:pt x="45" y="61"/>
                  </a:lnTo>
                  <a:lnTo>
                    <a:pt x="44" y="61"/>
                  </a:lnTo>
                  <a:lnTo>
                    <a:pt x="44" y="61"/>
                  </a:lnTo>
                  <a:lnTo>
                    <a:pt x="44" y="63"/>
                  </a:lnTo>
                  <a:lnTo>
                    <a:pt x="44" y="64"/>
                  </a:lnTo>
                  <a:lnTo>
                    <a:pt x="45" y="66"/>
                  </a:lnTo>
                  <a:lnTo>
                    <a:pt x="45" y="66"/>
                  </a:lnTo>
                  <a:lnTo>
                    <a:pt x="47" y="66"/>
                  </a:lnTo>
                  <a:lnTo>
                    <a:pt x="49" y="67"/>
                  </a:lnTo>
                  <a:lnTo>
                    <a:pt x="52" y="71"/>
                  </a:lnTo>
                  <a:lnTo>
                    <a:pt x="53" y="71"/>
                  </a:lnTo>
                  <a:lnTo>
                    <a:pt x="55" y="72"/>
                  </a:lnTo>
                  <a:lnTo>
                    <a:pt x="56" y="72"/>
                  </a:lnTo>
                  <a:lnTo>
                    <a:pt x="56" y="74"/>
                  </a:lnTo>
                  <a:lnTo>
                    <a:pt x="58" y="74"/>
                  </a:lnTo>
                  <a:lnTo>
                    <a:pt x="56" y="75"/>
                  </a:lnTo>
                  <a:lnTo>
                    <a:pt x="56" y="77"/>
                  </a:lnTo>
                  <a:lnTo>
                    <a:pt x="55" y="78"/>
                  </a:lnTo>
                  <a:lnTo>
                    <a:pt x="55" y="78"/>
                  </a:lnTo>
                  <a:lnTo>
                    <a:pt x="53" y="80"/>
                  </a:lnTo>
                  <a:lnTo>
                    <a:pt x="53" y="80"/>
                  </a:lnTo>
                  <a:lnTo>
                    <a:pt x="50" y="80"/>
                  </a:lnTo>
                  <a:lnTo>
                    <a:pt x="49" y="80"/>
                  </a:lnTo>
                  <a:lnTo>
                    <a:pt x="49" y="80"/>
                  </a:lnTo>
                  <a:lnTo>
                    <a:pt x="45" y="80"/>
                  </a:lnTo>
                  <a:lnTo>
                    <a:pt x="45" y="80"/>
                  </a:lnTo>
                  <a:lnTo>
                    <a:pt x="42" y="80"/>
                  </a:lnTo>
                  <a:lnTo>
                    <a:pt x="41" y="80"/>
                  </a:lnTo>
                  <a:lnTo>
                    <a:pt x="39" y="80"/>
                  </a:lnTo>
                  <a:lnTo>
                    <a:pt x="38" y="82"/>
                  </a:lnTo>
                  <a:lnTo>
                    <a:pt x="38" y="82"/>
                  </a:lnTo>
                  <a:lnTo>
                    <a:pt x="36" y="83"/>
                  </a:lnTo>
                  <a:lnTo>
                    <a:pt x="34" y="85"/>
                  </a:lnTo>
                  <a:lnTo>
                    <a:pt x="33" y="86"/>
                  </a:lnTo>
                  <a:lnTo>
                    <a:pt x="33" y="88"/>
                  </a:lnTo>
                  <a:lnTo>
                    <a:pt x="33" y="88"/>
                  </a:lnTo>
                  <a:lnTo>
                    <a:pt x="33" y="88"/>
                  </a:lnTo>
                  <a:lnTo>
                    <a:pt x="33" y="88"/>
                  </a:lnTo>
                  <a:lnTo>
                    <a:pt x="31" y="88"/>
                  </a:lnTo>
                  <a:lnTo>
                    <a:pt x="28" y="86"/>
                  </a:lnTo>
                  <a:lnTo>
                    <a:pt x="26" y="88"/>
                  </a:lnTo>
                  <a:lnTo>
                    <a:pt x="25" y="89"/>
                  </a:lnTo>
                  <a:lnTo>
                    <a:pt x="25" y="89"/>
                  </a:lnTo>
                  <a:lnTo>
                    <a:pt x="23" y="86"/>
                  </a:lnTo>
                  <a:lnTo>
                    <a:pt x="22" y="86"/>
                  </a:lnTo>
                  <a:lnTo>
                    <a:pt x="20" y="85"/>
                  </a:lnTo>
                  <a:lnTo>
                    <a:pt x="19" y="85"/>
                  </a:lnTo>
                  <a:lnTo>
                    <a:pt x="19" y="86"/>
                  </a:lnTo>
                  <a:lnTo>
                    <a:pt x="17" y="88"/>
                  </a:lnTo>
                  <a:lnTo>
                    <a:pt x="15" y="89"/>
                  </a:lnTo>
                  <a:lnTo>
                    <a:pt x="14" y="89"/>
                  </a:lnTo>
                  <a:lnTo>
                    <a:pt x="14" y="89"/>
                  </a:lnTo>
                  <a:lnTo>
                    <a:pt x="14" y="89"/>
                  </a:lnTo>
                  <a:lnTo>
                    <a:pt x="14" y="88"/>
                  </a:lnTo>
                  <a:lnTo>
                    <a:pt x="11" y="86"/>
                  </a:lnTo>
                  <a:lnTo>
                    <a:pt x="9" y="86"/>
                  </a:lnTo>
                  <a:lnTo>
                    <a:pt x="9" y="86"/>
                  </a:lnTo>
                  <a:lnTo>
                    <a:pt x="12" y="85"/>
                  </a:lnTo>
                  <a:lnTo>
                    <a:pt x="12" y="83"/>
                  </a:lnTo>
                  <a:lnTo>
                    <a:pt x="12" y="83"/>
                  </a:lnTo>
                  <a:lnTo>
                    <a:pt x="11" y="83"/>
                  </a:lnTo>
                  <a:lnTo>
                    <a:pt x="9" y="83"/>
                  </a:lnTo>
                  <a:lnTo>
                    <a:pt x="8" y="83"/>
                  </a:lnTo>
                  <a:lnTo>
                    <a:pt x="6" y="83"/>
                  </a:lnTo>
                  <a:lnTo>
                    <a:pt x="4" y="83"/>
                  </a:lnTo>
                  <a:lnTo>
                    <a:pt x="8" y="82"/>
                  </a:lnTo>
                  <a:lnTo>
                    <a:pt x="8" y="80"/>
                  </a:lnTo>
                  <a:lnTo>
                    <a:pt x="8" y="78"/>
                  </a:lnTo>
                  <a:lnTo>
                    <a:pt x="9" y="77"/>
                  </a:lnTo>
                  <a:lnTo>
                    <a:pt x="9" y="75"/>
                  </a:lnTo>
                  <a:lnTo>
                    <a:pt x="14" y="74"/>
                  </a:lnTo>
                  <a:lnTo>
                    <a:pt x="15" y="74"/>
                  </a:lnTo>
                  <a:lnTo>
                    <a:pt x="15" y="74"/>
                  </a:lnTo>
                  <a:lnTo>
                    <a:pt x="17" y="74"/>
                  </a:lnTo>
                  <a:lnTo>
                    <a:pt x="15" y="72"/>
                  </a:lnTo>
                  <a:lnTo>
                    <a:pt x="15" y="72"/>
                  </a:lnTo>
                  <a:lnTo>
                    <a:pt x="12" y="72"/>
                  </a:lnTo>
                  <a:lnTo>
                    <a:pt x="11" y="72"/>
                  </a:lnTo>
                  <a:lnTo>
                    <a:pt x="11" y="71"/>
                  </a:lnTo>
                  <a:lnTo>
                    <a:pt x="15" y="63"/>
                  </a:lnTo>
                  <a:lnTo>
                    <a:pt x="15" y="63"/>
                  </a:lnTo>
                  <a:lnTo>
                    <a:pt x="14" y="61"/>
                  </a:lnTo>
                  <a:lnTo>
                    <a:pt x="14" y="60"/>
                  </a:lnTo>
                  <a:lnTo>
                    <a:pt x="11" y="58"/>
                  </a:lnTo>
                  <a:lnTo>
                    <a:pt x="11" y="58"/>
                  </a:lnTo>
                  <a:lnTo>
                    <a:pt x="8" y="56"/>
                  </a:lnTo>
                  <a:lnTo>
                    <a:pt x="6" y="55"/>
                  </a:lnTo>
                  <a:lnTo>
                    <a:pt x="4" y="55"/>
                  </a:lnTo>
                  <a:lnTo>
                    <a:pt x="4" y="56"/>
                  </a:lnTo>
                  <a:lnTo>
                    <a:pt x="4" y="58"/>
                  </a:lnTo>
                  <a:lnTo>
                    <a:pt x="3" y="58"/>
                  </a:lnTo>
                  <a:lnTo>
                    <a:pt x="3" y="56"/>
                  </a:lnTo>
                  <a:lnTo>
                    <a:pt x="3" y="55"/>
                  </a:lnTo>
                  <a:lnTo>
                    <a:pt x="0" y="53"/>
                  </a:lnTo>
                  <a:lnTo>
                    <a:pt x="0" y="53"/>
                  </a:lnTo>
                  <a:lnTo>
                    <a:pt x="0" y="52"/>
                  </a:lnTo>
                  <a:lnTo>
                    <a:pt x="0" y="52"/>
                  </a:lnTo>
                  <a:lnTo>
                    <a:pt x="0" y="50"/>
                  </a:lnTo>
                  <a:lnTo>
                    <a:pt x="1" y="49"/>
                  </a:lnTo>
                  <a:lnTo>
                    <a:pt x="4" y="45"/>
                  </a:lnTo>
                  <a:lnTo>
                    <a:pt x="6" y="45"/>
                  </a:lnTo>
                  <a:lnTo>
                    <a:pt x="8" y="44"/>
                  </a:lnTo>
                  <a:lnTo>
                    <a:pt x="8" y="44"/>
                  </a:lnTo>
                  <a:lnTo>
                    <a:pt x="9" y="44"/>
                  </a:lnTo>
                  <a:lnTo>
                    <a:pt x="9" y="42"/>
                  </a:lnTo>
                  <a:lnTo>
                    <a:pt x="9" y="42"/>
                  </a:lnTo>
                  <a:lnTo>
                    <a:pt x="9" y="42"/>
                  </a:lnTo>
                  <a:lnTo>
                    <a:pt x="11" y="41"/>
                  </a:lnTo>
                  <a:lnTo>
                    <a:pt x="14" y="41"/>
                  </a:lnTo>
                  <a:lnTo>
                    <a:pt x="15" y="41"/>
                  </a:lnTo>
                  <a:lnTo>
                    <a:pt x="17" y="39"/>
                  </a:lnTo>
                  <a:lnTo>
                    <a:pt x="17" y="37"/>
                  </a:lnTo>
                  <a:lnTo>
                    <a:pt x="19" y="37"/>
                  </a:lnTo>
                  <a:lnTo>
                    <a:pt x="19" y="37"/>
                  </a:lnTo>
                  <a:lnTo>
                    <a:pt x="19" y="37"/>
                  </a:lnTo>
                  <a:lnTo>
                    <a:pt x="19" y="36"/>
                  </a:lnTo>
                  <a:lnTo>
                    <a:pt x="20" y="36"/>
                  </a:lnTo>
                  <a:lnTo>
                    <a:pt x="22" y="36"/>
                  </a:lnTo>
                  <a:lnTo>
                    <a:pt x="23" y="36"/>
                  </a:lnTo>
                  <a:lnTo>
                    <a:pt x="25" y="34"/>
                  </a:lnTo>
                  <a:lnTo>
                    <a:pt x="25" y="34"/>
                  </a:lnTo>
                  <a:lnTo>
                    <a:pt x="25" y="33"/>
                  </a:lnTo>
                  <a:lnTo>
                    <a:pt x="26" y="31"/>
                  </a:lnTo>
                  <a:lnTo>
                    <a:pt x="28" y="30"/>
                  </a:lnTo>
                  <a:lnTo>
                    <a:pt x="30" y="28"/>
                  </a:lnTo>
                  <a:lnTo>
                    <a:pt x="30" y="28"/>
                  </a:lnTo>
                  <a:lnTo>
                    <a:pt x="30" y="28"/>
                  </a:lnTo>
                  <a:lnTo>
                    <a:pt x="31" y="28"/>
                  </a:lnTo>
                  <a:lnTo>
                    <a:pt x="31" y="25"/>
                  </a:lnTo>
                  <a:lnTo>
                    <a:pt x="31" y="23"/>
                  </a:lnTo>
                  <a:lnTo>
                    <a:pt x="31" y="23"/>
                  </a:lnTo>
                  <a:lnTo>
                    <a:pt x="33" y="22"/>
                  </a:lnTo>
                  <a:lnTo>
                    <a:pt x="34" y="22"/>
                  </a:lnTo>
                  <a:lnTo>
                    <a:pt x="34" y="22"/>
                  </a:lnTo>
                  <a:lnTo>
                    <a:pt x="34" y="22"/>
                  </a:lnTo>
                  <a:lnTo>
                    <a:pt x="36" y="22"/>
                  </a:lnTo>
                  <a:lnTo>
                    <a:pt x="36" y="20"/>
                  </a:lnTo>
                  <a:lnTo>
                    <a:pt x="38" y="20"/>
                  </a:lnTo>
                  <a:lnTo>
                    <a:pt x="38" y="22"/>
                  </a:lnTo>
                  <a:lnTo>
                    <a:pt x="39" y="22"/>
                  </a:lnTo>
                  <a:lnTo>
                    <a:pt x="39" y="23"/>
                  </a:lnTo>
                  <a:lnTo>
                    <a:pt x="39" y="23"/>
                  </a:lnTo>
                  <a:lnTo>
                    <a:pt x="39" y="25"/>
                  </a:lnTo>
                  <a:lnTo>
                    <a:pt x="41" y="25"/>
                  </a:lnTo>
                  <a:lnTo>
                    <a:pt x="42" y="25"/>
                  </a:lnTo>
                  <a:lnTo>
                    <a:pt x="44" y="26"/>
                  </a:lnTo>
                  <a:lnTo>
                    <a:pt x="45" y="26"/>
                  </a:lnTo>
                  <a:lnTo>
                    <a:pt x="45" y="26"/>
                  </a:lnTo>
                  <a:lnTo>
                    <a:pt x="47" y="26"/>
                  </a:lnTo>
                  <a:lnTo>
                    <a:pt x="52" y="26"/>
                  </a:lnTo>
                  <a:lnTo>
                    <a:pt x="52" y="26"/>
                  </a:lnTo>
                  <a:lnTo>
                    <a:pt x="53" y="26"/>
                  </a:lnTo>
                  <a:lnTo>
                    <a:pt x="53" y="28"/>
                  </a:lnTo>
                  <a:lnTo>
                    <a:pt x="55" y="28"/>
                  </a:lnTo>
                  <a:lnTo>
                    <a:pt x="55" y="26"/>
                  </a:lnTo>
                  <a:lnTo>
                    <a:pt x="56" y="25"/>
                  </a:lnTo>
                  <a:lnTo>
                    <a:pt x="56" y="25"/>
                  </a:lnTo>
                  <a:lnTo>
                    <a:pt x="56" y="23"/>
                  </a:lnTo>
                  <a:lnTo>
                    <a:pt x="56" y="23"/>
                  </a:lnTo>
                  <a:lnTo>
                    <a:pt x="55" y="22"/>
                  </a:lnTo>
                  <a:lnTo>
                    <a:pt x="53" y="20"/>
                  </a:lnTo>
                  <a:lnTo>
                    <a:pt x="53" y="20"/>
                  </a:lnTo>
                  <a:lnTo>
                    <a:pt x="53" y="19"/>
                  </a:lnTo>
                  <a:lnTo>
                    <a:pt x="53" y="19"/>
                  </a:lnTo>
                  <a:lnTo>
                    <a:pt x="53" y="17"/>
                  </a:lnTo>
                  <a:lnTo>
                    <a:pt x="53" y="17"/>
                  </a:lnTo>
                  <a:lnTo>
                    <a:pt x="55" y="17"/>
                  </a:lnTo>
                  <a:lnTo>
                    <a:pt x="56" y="17"/>
                  </a:lnTo>
                  <a:lnTo>
                    <a:pt x="58" y="17"/>
                  </a:lnTo>
                  <a:lnTo>
                    <a:pt x="61" y="17"/>
                  </a:lnTo>
                  <a:lnTo>
                    <a:pt x="63" y="15"/>
                  </a:lnTo>
                  <a:lnTo>
                    <a:pt x="64" y="17"/>
                  </a:lnTo>
                  <a:lnTo>
                    <a:pt x="66" y="17"/>
                  </a:lnTo>
                  <a:lnTo>
                    <a:pt x="66" y="15"/>
                  </a:lnTo>
                  <a:lnTo>
                    <a:pt x="67" y="14"/>
                  </a:lnTo>
                  <a:lnTo>
                    <a:pt x="69" y="14"/>
                  </a:lnTo>
                  <a:lnTo>
                    <a:pt x="69" y="14"/>
                  </a:lnTo>
                  <a:lnTo>
                    <a:pt x="69" y="12"/>
                  </a:lnTo>
                  <a:lnTo>
                    <a:pt x="69" y="12"/>
                  </a:lnTo>
                  <a:lnTo>
                    <a:pt x="71" y="11"/>
                  </a:lnTo>
                  <a:lnTo>
                    <a:pt x="71" y="9"/>
                  </a:lnTo>
                  <a:lnTo>
                    <a:pt x="72" y="9"/>
                  </a:lnTo>
                  <a:lnTo>
                    <a:pt x="72" y="9"/>
                  </a:lnTo>
                  <a:lnTo>
                    <a:pt x="74" y="9"/>
                  </a:lnTo>
                  <a:lnTo>
                    <a:pt x="74" y="11"/>
                  </a:lnTo>
                  <a:lnTo>
                    <a:pt x="75" y="11"/>
                  </a:lnTo>
                  <a:lnTo>
                    <a:pt x="75" y="9"/>
                  </a:lnTo>
                  <a:lnTo>
                    <a:pt x="75" y="9"/>
                  </a:lnTo>
                  <a:lnTo>
                    <a:pt x="77" y="9"/>
                  </a:lnTo>
                  <a:lnTo>
                    <a:pt x="77" y="9"/>
                  </a:lnTo>
                  <a:lnTo>
                    <a:pt x="77" y="6"/>
                  </a:lnTo>
                  <a:lnTo>
                    <a:pt x="79" y="4"/>
                  </a:lnTo>
                  <a:lnTo>
                    <a:pt x="79" y="3"/>
                  </a:lnTo>
                  <a:lnTo>
                    <a:pt x="79" y="1"/>
                  </a:lnTo>
                  <a:lnTo>
                    <a:pt x="79" y="0"/>
                  </a:lnTo>
                  <a:lnTo>
                    <a:pt x="8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65" name="Freeform 234"/>
            <p:cNvSpPr>
              <a:spLocks noEditPoints="1"/>
            </p:cNvSpPr>
            <p:nvPr/>
          </p:nvSpPr>
          <p:spPr bwMode="auto">
            <a:xfrm>
              <a:off x="3995101" y="3924719"/>
              <a:ext cx="9747" cy="9747"/>
            </a:xfrm>
            <a:custGeom>
              <a:avLst/>
              <a:gdLst>
                <a:gd name="T0" fmla="*/ 3 w 5"/>
                <a:gd name="T1" fmla="*/ 3 h 5"/>
                <a:gd name="T2" fmla="*/ 5 w 5"/>
                <a:gd name="T3" fmla="*/ 3 h 5"/>
                <a:gd name="T4" fmla="*/ 5 w 5"/>
                <a:gd name="T5" fmla="*/ 5 h 5"/>
                <a:gd name="T6" fmla="*/ 3 w 5"/>
                <a:gd name="T7" fmla="*/ 5 h 5"/>
                <a:gd name="T8" fmla="*/ 3 w 5"/>
                <a:gd name="T9" fmla="*/ 5 h 5"/>
                <a:gd name="T10" fmla="*/ 3 w 5"/>
                <a:gd name="T11" fmla="*/ 3 h 5"/>
                <a:gd name="T12" fmla="*/ 3 w 5"/>
                <a:gd name="T13" fmla="*/ 3 h 5"/>
                <a:gd name="T14" fmla="*/ 0 w 5"/>
                <a:gd name="T15" fmla="*/ 0 h 5"/>
                <a:gd name="T16" fmla="*/ 1 w 5"/>
                <a:gd name="T17" fmla="*/ 0 h 5"/>
                <a:gd name="T18" fmla="*/ 1 w 5"/>
                <a:gd name="T19" fmla="*/ 2 h 5"/>
                <a:gd name="T20" fmla="*/ 3 w 5"/>
                <a:gd name="T21" fmla="*/ 2 h 5"/>
                <a:gd name="T22" fmla="*/ 3 w 5"/>
                <a:gd name="T23" fmla="*/ 2 h 5"/>
                <a:gd name="T24" fmla="*/ 1 w 5"/>
                <a:gd name="T25" fmla="*/ 3 h 5"/>
                <a:gd name="T26" fmla="*/ 1 w 5"/>
                <a:gd name="T27" fmla="*/ 2 h 5"/>
                <a:gd name="T28" fmla="*/ 0 w 5"/>
                <a:gd name="T29" fmla="*/ 2 h 5"/>
                <a:gd name="T30" fmla="*/ 0 w 5"/>
                <a:gd name="T31" fmla="*/ 2 h 5"/>
                <a:gd name="T32" fmla="*/ 0 w 5"/>
                <a:gd name="T33" fmla="*/ 0 h 5"/>
                <a:gd name="T34" fmla="*/ 0 w 5"/>
                <a:gd name="T35" fmla="*/ 0 h 5"/>
                <a:gd name="T36" fmla="*/ 0 w 5"/>
                <a:gd name="T37" fmla="*/ 0 h 5"/>
                <a:gd name="T38" fmla="*/ 0 w 5"/>
                <a:gd name="T3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 h="5">
                  <a:moveTo>
                    <a:pt x="3" y="3"/>
                  </a:moveTo>
                  <a:lnTo>
                    <a:pt x="5" y="3"/>
                  </a:lnTo>
                  <a:lnTo>
                    <a:pt x="5" y="5"/>
                  </a:lnTo>
                  <a:lnTo>
                    <a:pt x="3" y="5"/>
                  </a:lnTo>
                  <a:lnTo>
                    <a:pt x="3" y="5"/>
                  </a:lnTo>
                  <a:lnTo>
                    <a:pt x="3" y="3"/>
                  </a:lnTo>
                  <a:lnTo>
                    <a:pt x="3" y="3"/>
                  </a:lnTo>
                  <a:close/>
                  <a:moveTo>
                    <a:pt x="0" y="0"/>
                  </a:moveTo>
                  <a:lnTo>
                    <a:pt x="1" y="0"/>
                  </a:lnTo>
                  <a:lnTo>
                    <a:pt x="1" y="2"/>
                  </a:lnTo>
                  <a:lnTo>
                    <a:pt x="3" y="2"/>
                  </a:lnTo>
                  <a:lnTo>
                    <a:pt x="3" y="2"/>
                  </a:lnTo>
                  <a:lnTo>
                    <a:pt x="1" y="3"/>
                  </a:lnTo>
                  <a:lnTo>
                    <a:pt x="1" y="2"/>
                  </a:lnTo>
                  <a:lnTo>
                    <a:pt x="0" y="2"/>
                  </a:lnTo>
                  <a:lnTo>
                    <a:pt x="0" y="2"/>
                  </a:lnTo>
                  <a:lnTo>
                    <a:pt x="0" y="0"/>
                  </a:lnTo>
                  <a:lnTo>
                    <a:pt x="0" y="0"/>
                  </a:lnTo>
                  <a:lnTo>
                    <a:pt x="0" y="0"/>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66" name="Freeform 235"/>
            <p:cNvSpPr>
              <a:spLocks noEditPoints="1"/>
            </p:cNvSpPr>
            <p:nvPr/>
          </p:nvSpPr>
          <p:spPr bwMode="auto">
            <a:xfrm>
              <a:off x="6981308" y="4735595"/>
              <a:ext cx="37036" cy="27289"/>
            </a:xfrm>
            <a:custGeom>
              <a:avLst/>
              <a:gdLst>
                <a:gd name="T0" fmla="*/ 7 w 19"/>
                <a:gd name="T1" fmla="*/ 13 h 14"/>
                <a:gd name="T2" fmla="*/ 7 w 19"/>
                <a:gd name="T3" fmla="*/ 13 h 14"/>
                <a:gd name="T4" fmla="*/ 8 w 19"/>
                <a:gd name="T5" fmla="*/ 14 h 14"/>
                <a:gd name="T6" fmla="*/ 10 w 19"/>
                <a:gd name="T7" fmla="*/ 14 h 14"/>
                <a:gd name="T8" fmla="*/ 7 w 19"/>
                <a:gd name="T9" fmla="*/ 14 h 14"/>
                <a:gd name="T10" fmla="*/ 7 w 19"/>
                <a:gd name="T11" fmla="*/ 14 h 14"/>
                <a:gd name="T12" fmla="*/ 7 w 19"/>
                <a:gd name="T13" fmla="*/ 13 h 14"/>
                <a:gd name="T14" fmla="*/ 18 w 19"/>
                <a:gd name="T15" fmla="*/ 11 h 14"/>
                <a:gd name="T16" fmla="*/ 19 w 19"/>
                <a:gd name="T17" fmla="*/ 11 h 14"/>
                <a:gd name="T18" fmla="*/ 19 w 19"/>
                <a:gd name="T19" fmla="*/ 13 h 14"/>
                <a:gd name="T20" fmla="*/ 19 w 19"/>
                <a:gd name="T21" fmla="*/ 14 h 14"/>
                <a:gd name="T22" fmla="*/ 19 w 19"/>
                <a:gd name="T23" fmla="*/ 14 h 14"/>
                <a:gd name="T24" fmla="*/ 18 w 19"/>
                <a:gd name="T25" fmla="*/ 14 h 14"/>
                <a:gd name="T26" fmla="*/ 18 w 19"/>
                <a:gd name="T27" fmla="*/ 13 h 14"/>
                <a:gd name="T28" fmla="*/ 15 w 19"/>
                <a:gd name="T29" fmla="*/ 11 h 14"/>
                <a:gd name="T30" fmla="*/ 16 w 19"/>
                <a:gd name="T31" fmla="*/ 11 h 14"/>
                <a:gd name="T32" fmla="*/ 16 w 19"/>
                <a:gd name="T33" fmla="*/ 11 h 14"/>
                <a:gd name="T34" fmla="*/ 18 w 19"/>
                <a:gd name="T35" fmla="*/ 11 h 14"/>
                <a:gd name="T36" fmla="*/ 18 w 19"/>
                <a:gd name="T37" fmla="*/ 11 h 14"/>
                <a:gd name="T38" fmla="*/ 18 w 19"/>
                <a:gd name="T39" fmla="*/ 11 h 14"/>
                <a:gd name="T40" fmla="*/ 18 w 19"/>
                <a:gd name="T41" fmla="*/ 11 h 14"/>
                <a:gd name="T42" fmla="*/ 2 w 19"/>
                <a:gd name="T43" fmla="*/ 0 h 14"/>
                <a:gd name="T44" fmla="*/ 4 w 19"/>
                <a:gd name="T45" fmla="*/ 0 h 14"/>
                <a:gd name="T46" fmla="*/ 2 w 19"/>
                <a:gd name="T47" fmla="*/ 3 h 14"/>
                <a:gd name="T48" fmla="*/ 4 w 19"/>
                <a:gd name="T49" fmla="*/ 6 h 14"/>
                <a:gd name="T50" fmla="*/ 5 w 19"/>
                <a:gd name="T51" fmla="*/ 8 h 14"/>
                <a:gd name="T52" fmla="*/ 4 w 19"/>
                <a:gd name="T53" fmla="*/ 8 h 14"/>
                <a:gd name="T54" fmla="*/ 4 w 19"/>
                <a:gd name="T55" fmla="*/ 8 h 14"/>
                <a:gd name="T56" fmla="*/ 2 w 19"/>
                <a:gd name="T57" fmla="*/ 8 h 14"/>
                <a:gd name="T58" fmla="*/ 2 w 19"/>
                <a:gd name="T59" fmla="*/ 6 h 14"/>
                <a:gd name="T60" fmla="*/ 0 w 19"/>
                <a:gd name="T61" fmla="*/ 6 h 14"/>
                <a:gd name="T62" fmla="*/ 0 w 19"/>
                <a:gd name="T63" fmla="*/ 2 h 14"/>
                <a:gd name="T64" fmla="*/ 2 w 19"/>
                <a:gd name="T65" fmla="*/ 0 h 14"/>
                <a:gd name="T66" fmla="*/ 2 w 19"/>
                <a:gd name="T67" fmla="*/ 0 h 14"/>
                <a:gd name="T68" fmla="*/ 2 w 19"/>
                <a:gd name="T6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 h="14">
                  <a:moveTo>
                    <a:pt x="7" y="13"/>
                  </a:moveTo>
                  <a:lnTo>
                    <a:pt x="7" y="13"/>
                  </a:lnTo>
                  <a:lnTo>
                    <a:pt x="8" y="14"/>
                  </a:lnTo>
                  <a:lnTo>
                    <a:pt x="10" y="14"/>
                  </a:lnTo>
                  <a:lnTo>
                    <a:pt x="7" y="14"/>
                  </a:lnTo>
                  <a:lnTo>
                    <a:pt x="7" y="14"/>
                  </a:lnTo>
                  <a:lnTo>
                    <a:pt x="7" y="13"/>
                  </a:lnTo>
                  <a:close/>
                  <a:moveTo>
                    <a:pt x="18" y="11"/>
                  </a:moveTo>
                  <a:lnTo>
                    <a:pt x="19" y="11"/>
                  </a:lnTo>
                  <a:lnTo>
                    <a:pt x="19" y="13"/>
                  </a:lnTo>
                  <a:lnTo>
                    <a:pt x="19" y="14"/>
                  </a:lnTo>
                  <a:lnTo>
                    <a:pt x="19" y="14"/>
                  </a:lnTo>
                  <a:lnTo>
                    <a:pt x="18" y="14"/>
                  </a:lnTo>
                  <a:lnTo>
                    <a:pt x="18" y="13"/>
                  </a:lnTo>
                  <a:lnTo>
                    <a:pt x="15" y="11"/>
                  </a:lnTo>
                  <a:lnTo>
                    <a:pt x="16" y="11"/>
                  </a:lnTo>
                  <a:lnTo>
                    <a:pt x="16" y="11"/>
                  </a:lnTo>
                  <a:lnTo>
                    <a:pt x="18" y="11"/>
                  </a:lnTo>
                  <a:lnTo>
                    <a:pt x="18" y="11"/>
                  </a:lnTo>
                  <a:lnTo>
                    <a:pt x="18" y="11"/>
                  </a:lnTo>
                  <a:lnTo>
                    <a:pt x="18" y="11"/>
                  </a:lnTo>
                  <a:close/>
                  <a:moveTo>
                    <a:pt x="2" y="0"/>
                  </a:moveTo>
                  <a:lnTo>
                    <a:pt x="4" y="0"/>
                  </a:lnTo>
                  <a:lnTo>
                    <a:pt x="2" y="3"/>
                  </a:lnTo>
                  <a:lnTo>
                    <a:pt x="4" y="6"/>
                  </a:lnTo>
                  <a:lnTo>
                    <a:pt x="5" y="8"/>
                  </a:lnTo>
                  <a:lnTo>
                    <a:pt x="4" y="8"/>
                  </a:lnTo>
                  <a:lnTo>
                    <a:pt x="4" y="8"/>
                  </a:lnTo>
                  <a:lnTo>
                    <a:pt x="2" y="8"/>
                  </a:lnTo>
                  <a:lnTo>
                    <a:pt x="2" y="6"/>
                  </a:lnTo>
                  <a:lnTo>
                    <a:pt x="0" y="6"/>
                  </a:lnTo>
                  <a:lnTo>
                    <a:pt x="0" y="2"/>
                  </a:lnTo>
                  <a:lnTo>
                    <a:pt x="2" y="0"/>
                  </a:lnTo>
                  <a:lnTo>
                    <a:pt x="2" y="0"/>
                  </a:lnTo>
                  <a:lnTo>
                    <a:pt x="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67" name="Freeform 236"/>
            <p:cNvSpPr>
              <a:spLocks noEditPoints="1"/>
            </p:cNvSpPr>
            <p:nvPr/>
          </p:nvSpPr>
          <p:spPr bwMode="auto">
            <a:xfrm>
              <a:off x="1272038" y="4306767"/>
              <a:ext cx="9816279" cy="432727"/>
            </a:xfrm>
            <a:custGeom>
              <a:avLst/>
              <a:gdLst>
                <a:gd name="T0" fmla="*/ 110 w 5036"/>
                <a:gd name="T1" fmla="*/ 222 h 222"/>
                <a:gd name="T2" fmla="*/ 110 w 5036"/>
                <a:gd name="T3" fmla="*/ 220 h 222"/>
                <a:gd name="T4" fmla="*/ 50 w 5036"/>
                <a:gd name="T5" fmla="*/ 137 h 222"/>
                <a:gd name="T6" fmla="*/ 52 w 5036"/>
                <a:gd name="T7" fmla="*/ 137 h 222"/>
                <a:gd name="T8" fmla="*/ 4986 w 5036"/>
                <a:gd name="T9" fmla="*/ 124 h 222"/>
                <a:gd name="T10" fmla="*/ 4986 w 5036"/>
                <a:gd name="T11" fmla="*/ 124 h 222"/>
                <a:gd name="T12" fmla="*/ 4986 w 5036"/>
                <a:gd name="T13" fmla="*/ 124 h 222"/>
                <a:gd name="T14" fmla="*/ 4986 w 5036"/>
                <a:gd name="T15" fmla="*/ 124 h 222"/>
                <a:gd name="T16" fmla="*/ 5020 w 5036"/>
                <a:gd name="T17" fmla="*/ 121 h 222"/>
                <a:gd name="T18" fmla="*/ 5019 w 5036"/>
                <a:gd name="T19" fmla="*/ 121 h 222"/>
                <a:gd name="T20" fmla="*/ 5019 w 5036"/>
                <a:gd name="T21" fmla="*/ 121 h 222"/>
                <a:gd name="T22" fmla="*/ 5033 w 5036"/>
                <a:gd name="T23" fmla="*/ 121 h 222"/>
                <a:gd name="T24" fmla="*/ 5033 w 5036"/>
                <a:gd name="T25" fmla="*/ 121 h 222"/>
                <a:gd name="T26" fmla="*/ 5033 w 5036"/>
                <a:gd name="T27" fmla="*/ 121 h 222"/>
                <a:gd name="T28" fmla="*/ 64 w 5036"/>
                <a:gd name="T29" fmla="*/ 115 h 222"/>
                <a:gd name="T30" fmla="*/ 64 w 5036"/>
                <a:gd name="T31" fmla="*/ 115 h 222"/>
                <a:gd name="T32" fmla="*/ 5036 w 5036"/>
                <a:gd name="T33" fmla="*/ 100 h 222"/>
                <a:gd name="T34" fmla="*/ 5036 w 5036"/>
                <a:gd name="T35" fmla="*/ 102 h 222"/>
                <a:gd name="T36" fmla="*/ 5027 w 5036"/>
                <a:gd name="T37" fmla="*/ 96 h 222"/>
                <a:gd name="T38" fmla="*/ 5028 w 5036"/>
                <a:gd name="T39" fmla="*/ 97 h 222"/>
                <a:gd name="T40" fmla="*/ 5027 w 5036"/>
                <a:gd name="T41" fmla="*/ 97 h 222"/>
                <a:gd name="T42" fmla="*/ 5028 w 5036"/>
                <a:gd name="T43" fmla="*/ 97 h 222"/>
                <a:gd name="T44" fmla="*/ 5027 w 5036"/>
                <a:gd name="T45" fmla="*/ 96 h 222"/>
                <a:gd name="T46" fmla="*/ 5027 w 5036"/>
                <a:gd name="T47" fmla="*/ 96 h 222"/>
                <a:gd name="T48" fmla="*/ 4831 w 5036"/>
                <a:gd name="T49" fmla="*/ 74 h 222"/>
                <a:gd name="T50" fmla="*/ 4831 w 5036"/>
                <a:gd name="T51" fmla="*/ 75 h 222"/>
                <a:gd name="T52" fmla="*/ 4755 w 5036"/>
                <a:gd name="T53" fmla="*/ 69 h 222"/>
                <a:gd name="T54" fmla="*/ 4755 w 5036"/>
                <a:gd name="T55" fmla="*/ 69 h 222"/>
                <a:gd name="T56" fmla="*/ 4826 w 5036"/>
                <a:gd name="T57" fmla="*/ 64 h 222"/>
                <a:gd name="T58" fmla="*/ 4828 w 5036"/>
                <a:gd name="T59" fmla="*/ 67 h 222"/>
                <a:gd name="T60" fmla="*/ 4826 w 5036"/>
                <a:gd name="T61" fmla="*/ 66 h 222"/>
                <a:gd name="T62" fmla="*/ 4806 w 5036"/>
                <a:gd name="T63" fmla="*/ 42 h 222"/>
                <a:gd name="T64" fmla="*/ 4806 w 5036"/>
                <a:gd name="T65" fmla="*/ 44 h 222"/>
                <a:gd name="T66" fmla="*/ 4806 w 5036"/>
                <a:gd name="T67" fmla="*/ 42 h 222"/>
                <a:gd name="T68" fmla="*/ 4806 w 5036"/>
                <a:gd name="T69" fmla="*/ 42 h 222"/>
                <a:gd name="T70" fmla="*/ 4808 w 5036"/>
                <a:gd name="T71" fmla="*/ 37 h 222"/>
                <a:gd name="T72" fmla="*/ 4806 w 5036"/>
                <a:gd name="T73" fmla="*/ 37 h 222"/>
                <a:gd name="T74" fmla="*/ 4806 w 5036"/>
                <a:gd name="T75" fmla="*/ 31 h 222"/>
                <a:gd name="T76" fmla="*/ 4806 w 5036"/>
                <a:gd name="T77" fmla="*/ 31 h 222"/>
                <a:gd name="T78" fmla="*/ 4806 w 5036"/>
                <a:gd name="T79" fmla="*/ 31 h 222"/>
                <a:gd name="T80" fmla="*/ 4806 w 5036"/>
                <a:gd name="T81" fmla="*/ 29 h 222"/>
                <a:gd name="T82" fmla="*/ 4804 w 5036"/>
                <a:gd name="T83" fmla="*/ 29 h 222"/>
                <a:gd name="T84" fmla="*/ 31 w 5036"/>
                <a:gd name="T85" fmla="*/ 28 h 222"/>
                <a:gd name="T86" fmla="*/ 30 w 5036"/>
                <a:gd name="T87" fmla="*/ 31 h 222"/>
                <a:gd name="T88" fmla="*/ 28 w 5036"/>
                <a:gd name="T89" fmla="*/ 29 h 222"/>
                <a:gd name="T90" fmla="*/ 4804 w 5036"/>
                <a:gd name="T91" fmla="*/ 12 h 222"/>
                <a:gd name="T92" fmla="*/ 4803 w 5036"/>
                <a:gd name="T93" fmla="*/ 12 h 222"/>
                <a:gd name="T94" fmla="*/ 4804 w 5036"/>
                <a:gd name="T95" fmla="*/ 11 h 222"/>
                <a:gd name="T96" fmla="*/ 4804 w 5036"/>
                <a:gd name="T97" fmla="*/ 12 h 222"/>
                <a:gd name="T98" fmla="*/ 3 w 5036"/>
                <a:gd name="T99" fmla="*/ 1 h 222"/>
                <a:gd name="T100" fmla="*/ 1 w 5036"/>
                <a:gd name="T101" fmla="*/ 1 h 222"/>
                <a:gd name="T102" fmla="*/ 1 w 5036"/>
                <a:gd name="T103" fmla="*/ 1 h 222"/>
                <a:gd name="T104" fmla="*/ 1 w 5036"/>
                <a:gd name="T105"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36" h="222">
                  <a:moveTo>
                    <a:pt x="110" y="220"/>
                  </a:moveTo>
                  <a:lnTo>
                    <a:pt x="110" y="220"/>
                  </a:lnTo>
                  <a:lnTo>
                    <a:pt x="110" y="220"/>
                  </a:lnTo>
                  <a:lnTo>
                    <a:pt x="110" y="222"/>
                  </a:lnTo>
                  <a:lnTo>
                    <a:pt x="110" y="222"/>
                  </a:lnTo>
                  <a:lnTo>
                    <a:pt x="110" y="222"/>
                  </a:lnTo>
                  <a:lnTo>
                    <a:pt x="110" y="222"/>
                  </a:lnTo>
                  <a:lnTo>
                    <a:pt x="110" y="220"/>
                  </a:lnTo>
                  <a:lnTo>
                    <a:pt x="110" y="220"/>
                  </a:lnTo>
                  <a:close/>
                  <a:moveTo>
                    <a:pt x="50" y="137"/>
                  </a:moveTo>
                  <a:lnTo>
                    <a:pt x="50" y="137"/>
                  </a:lnTo>
                  <a:lnTo>
                    <a:pt x="50" y="137"/>
                  </a:lnTo>
                  <a:lnTo>
                    <a:pt x="52" y="137"/>
                  </a:lnTo>
                  <a:lnTo>
                    <a:pt x="52" y="137"/>
                  </a:lnTo>
                  <a:lnTo>
                    <a:pt x="52" y="137"/>
                  </a:lnTo>
                  <a:lnTo>
                    <a:pt x="52" y="137"/>
                  </a:lnTo>
                  <a:lnTo>
                    <a:pt x="50" y="137"/>
                  </a:lnTo>
                  <a:lnTo>
                    <a:pt x="50" y="137"/>
                  </a:lnTo>
                  <a:lnTo>
                    <a:pt x="50" y="137"/>
                  </a:lnTo>
                  <a:close/>
                  <a:moveTo>
                    <a:pt x="4986" y="124"/>
                  </a:moveTo>
                  <a:lnTo>
                    <a:pt x="4986" y="124"/>
                  </a:lnTo>
                  <a:lnTo>
                    <a:pt x="4986" y="124"/>
                  </a:lnTo>
                  <a:lnTo>
                    <a:pt x="4986" y="124"/>
                  </a:lnTo>
                  <a:lnTo>
                    <a:pt x="4986" y="124"/>
                  </a:lnTo>
                  <a:lnTo>
                    <a:pt x="4986" y="124"/>
                  </a:lnTo>
                  <a:lnTo>
                    <a:pt x="4986" y="124"/>
                  </a:lnTo>
                  <a:lnTo>
                    <a:pt x="4986" y="124"/>
                  </a:lnTo>
                  <a:lnTo>
                    <a:pt x="4986" y="124"/>
                  </a:lnTo>
                  <a:lnTo>
                    <a:pt x="4986" y="124"/>
                  </a:lnTo>
                  <a:lnTo>
                    <a:pt x="4986" y="124"/>
                  </a:lnTo>
                  <a:lnTo>
                    <a:pt x="4986" y="124"/>
                  </a:lnTo>
                  <a:lnTo>
                    <a:pt x="4986" y="124"/>
                  </a:lnTo>
                  <a:lnTo>
                    <a:pt x="4986" y="124"/>
                  </a:lnTo>
                  <a:close/>
                  <a:moveTo>
                    <a:pt x="5019" y="121"/>
                  </a:moveTo>
                  <a:lnTo>
                    <a:pt x="5020" y="121"/>
                  </a:lnTo>
                  <a:lnTo>
                    <a:pt x="5020" y="121"/>
                  </a:lnTo>
                  <a:lnTo>
                    <a:pt x="5019" y="121"/>
                  </a:lnTo>
                  <a:lnTo>
                    <a:pt x="5019" y="121"/>
                  </a:lnTo>
                  <a:lnTo>
                    <a:pt x="5019" y="121"/>
                  </a:lnTo>
                  <a:lnTo>
                    <a:pt x="5019" y="121"/>
                  </a:lnTo>
                  <a:lnTo>
                    <a:pt x="5020" y="121"/>
                  </a:lnTo>
                  <a:lnTo>
                    <a:pt x="5020" y="121"/>
                  </a:lnTo>
                  <a:lnTo>
                    <a:pt x="5020" y="121"/>
                  </a:lnTo>
                  <a:lnTo>
                    <a:pt x="5019" y="121"/>
                  </a:lnTo>
                  <a:lnTo>
                    <a:pt x="5019" y="121"/>
                  </a:lnTo>
                  <a:lnTo>
                    <a:pt x="5019" y="121"/>
                  </a:lnTo>
                  <a:lnTo>
                    <a:pt x="5019" y="121"/>
                  </a:lnTo>
                  <a:close/>
                  <a:moveTo>
                    <a:pt x="5033" y="121"/>
                  </a:moveTo>
                  <a:lnTo>
                    <a:pt x="5033" y="121"/>
                  </a:lnTo>
                  <a:lnTo>
                    <a:pt x="5033" y="121"/>
                  </a:lnTo>
                  <a:lnTo>
                    <a:pt x="5033" y="121"/>
                  </a:lnTo>
                  <a:lnTo>
                    <a:pt x="5033" y="121"/>
                  </a:lnTo>
                  <a:lnTo>
                    <a:pt x="5033" y="121"/>
                  </a:lnTo>
                  <a:lnTo>
                    <a:pt x="5033" y="121"/>
                  </a:lnTo>
                  <a:lnTo>
                    <a:pt x="5033" y="121"/>
                  </a:lnTo>
                  <a:lnTo>
                    <a:pt x="5033" y="121"/>
                  </a:lnTo>
                  <a:close/>
                  <a:moveTo>
                    <a:pt x="64" y="115"/>
                  </a:moveTo>
                  <a:lnTo>
                    <a:pt x="64" y="115"/>
                  </a:lnTo>
                  <a:lnTo>
                    <a:pt x="64" y="115"/>
                  </a:lnTo>
                  <a:lnTo>
                    <a:pt x="64" y="115"/>
                  </a:lnTo>
                  <a:lnTo>
                    <a:pt x="64" y="115"/>
                  </a:lnTo>
                  <a:lnTo>
                    <a:pt x="64" y="115"/>
                  </a:lnTo>
                  <a:lnTo>
                    <a:pt x="64" y="115"/>
                  </a:lnTo>
                  <a:lnTo>
                    <a:pt x="64" y="115"/>
                  </a:lnTo>
                  <a:lnTo>
                    <a:pt x="64" y="115"/>
                  </a:lnTo>
                  <a:lnTo>
                    <a:pt x="64" y="115"/>
                  </a:lnTo>
                  <a:lnTo>
                    <a:pt x="64" y="115"/>
                  </a:lnTo>
                  <a:close/>
                  <a:moveTo>
                    <a:pt x="5036" y="100"/>
                  </a:moveTo>
                  <a:lnTo>
                    <a:pt x="5036" y="100"/>
                  </a:lnTo>
                  <a:lnTo>
                    <a:pt x="5036" y="102"/>
                  </a:lnTo>
                  <a:lnTo>
                    <a:pt x="5036" y="102"/>
                  </a:lnTo>
                  <a:lnTo>
                    <a:pt x="5036" y="102"/>
                  </a:lnTo>
                  <a:lnTo>
                    <a:pt x="5036" y="102"/>
                  </a:lnTo>
                  <a:lnTo>
                    <a:pt x="5036" y="100"/>
                  </a:lnTo>
                  <a:close/>
                  <a:moveTo>
                    <a:pt x="5027" y="96"/>
                  </a:moveTo>
                  <a:lnTo>
                    <a:pt x="5027" y="96"/>
                  </a:lnTo>
                  <a:lnTo>
                    <a:pt x="5027" y="96"/>
                  </a:lnTo>
                  <a:lnTo>
                    <a:pt x="5028" y="97"/>
                  </a:lnTo>
                  <a:lnTo>
                    <a:pt x="5028" y="97"/>
                  </a:lnTo>
                  <a:lnTo>
                    <a:pt x="5028" y="97"/>
                  </a:lnTo>
                  <a:lnTo>
                    <a:pt x="5028" y="97"/>
                  </a:lnTo>
                  <a:lnTo>
                    <a:pt x="5027" y="97"/>
                  </a:lnTo>
                  <a:lnTo>
                    <a:pt x="5027" y="97"/>
                  </a:lnTo>
                  <a:lnTo>
                    <a:pt x="5027" y="97"/>
                  </a:lnTo>
                  <a:lnTo>
                    <a:pt x="5027" y="97"/>
                  </a:lnTo>
                  <a:lnTo>
                    <a:pt x="5027" y="97"/>
                  </a:lnTo>
                  <a:lnTo>
                    <a:pt x="5027" y="97"/>
                  </a:lnTo>
                  <a:lnTo>
                    <a:pt x="5028" y="97"/>
                  </a:lnTo>
                  <a:lnTo>
                    <a:pt x="5028" y="97"/>
                  </a:lnTo>
                  <a:lnTo>
                    <a:pt x="5027" y="97"/>
                  </a:lnTo>
                  <a:lnTo>
                    <a:pt x="5027" y="96"/>
                  </a:lnTo>
                  <a:lnTo>
                    <a:pt x="5027" y="96"/>
                  </a:lnTo>
                  <a:lnTo>
                    <a:pt x="5027" y="96"/>
                  </a:lnTo>
                  <a:lnTo>
                    <a:pt x="5027" y="96"/>
                  </a:lnTo>
                  <a:lnTo>
                    <a:pt x="5027" y="96"/>
                  </a:lnTo>
                  <a:lnTo>
                    <a:pt x="5027" y="96"/>
                  </a:lnTo>
                  <a:lnTo>
                    <a:pt x="5027" y="96"/>
                  </a:lnTo>
                  <a:lnTo>
                    <a:pt x="5027" y="96"/>
                  </a:lnTo>
                  <a:close/>
                  <a:moveTo>
                    <a:pt x="4831" y="72"/>
                  </a:moveTo>
                  <a:lnTo>
                    <a:pt x="4831" y="74"/>
                  </a:lnTo>
                  <a:lnTo>
                    <a:pt x="4831" y="74"/>
                  </a:lnTo>
                  <a:lnTo>
                    <a:pt x="4831" y="74"/>
                  </a:lnTo>
                  <a:lnTo>
                    <a:pt x="4831" y="75"/>
                  </a:lnTo>
                  <a:lnTo>
                    <a:pt x="4831" y="75"/>
                  </a:lnTo>
                  <a:lnTo>
                    <a:pt x="4831" y="74"/>
                  </a:lnTo>
                  <a:lnTo>
                    <a:pt x="4831" y="74"/>
                  </a:lnTo>
                  <a:lnTo>
                    <a:pt x="4831" y="72"/>
                  </a:lnTo>
                  <a:close/>
                  <a:moveTo>
                    <a:pt x="4755" y="69"/>
                  </a:moveTo>
                  <a:lnTo>
                    <a:pt x="4755" y="69"/>
                  </a:lnTo>
                  <a:lnTo>
                    <a:pt x="4755" y="69"/>
                  </a:lnTo>
                  <a:lnTo>
                    <a:pt x="4755" y="69"/>
                  </a:lnTo>
                  <a:lnTo>
                    <a:pt x="4755" y="69"/>
                  </a:lnTo>
                  <a:lnTo>
                    <a:pt x="4755" y="69"/>
                  </a:lnTo>
                  <a:lnTo>
                    <a:pt x="4755" y="69"/>
                  </a:lnTo>
                  <a:close/>
                  <a:moveTo>
                    <a:pt x="4825" y="64"/>
                  </a:moveTo>
                  <a:lnTo>
                    <a:pt x="4826" y="64"/>
                  </a:lnTo>
                  <a:lnTo>
                    <a:pt x="4826" y="66"/>
                  </a:lnTo>
                  <a:lnTo>
                    <a:pt x="4826" y="66"/>
                  </a:lnTo>
                  <a:lnTo>
                    <a:pt x="4828" y="67"/>
                  </a:lnTo>
                  <a:lnTo>
                    <a:pt x="4828" y="67"/>
                  </a:lnTo>
                  <a:lnTo>
                    <a:pt x="4826" y="69"/>
                  </a:lnTo>
                  <a:lnTo>
                    <a:pt x="4826" y="67"/>
                  </a:lnTo>
                  <a:lnTo>
                    <a:pt x="4826" y="67"/>
                  </a:lnTo>
                  <a:lnTo>
                    <a:pt x="4826" y="66"/>
                  </a:lnTo>
                  <a:lnTo>
                    <a:pt x="4826" y="66"/>
                  </a:lnTo>
                  <a:lnTo>
                    <a:pt x="4825" y="64"/>
                  </a:lnTo>
                  <a:close/>
                  <a:moveTo>
                    <a:pt x="4806" y="42"/>
                  </a:moveTo>
                  <a:lnTo>
                    <a:pt x="4806" y="42"/>
                  </a:lnTo>
                  <a:lnTo>
                    <a:pt x="4806" y="42"/>
                  </a:lnTo>
                  <a:lnTo>
                    <a:pt x="4808" y="42"/>
                  </a:lnTo>
                  <a:lnTo>
                    <a:pt x="4808" y="42"/>
                  </a:lnTo>
                  <a:lnTo>
                    <a:pt x="4806" y="44"/>
                  </a:lnTo>
                  <a:lnTo>
                    <a:pt x="4806" y="44"/>
                  </a:lnTo>
                  <a:lnTo>
                    <a:pt x="4806" y="44"/>
                  </a:lnTo>
                  <a:lnTo>
                    <a:pt x="4806" y="44"/>
                  </a:lnTo>
                  <a:lnTo>
                    <a:pt x="4806" y="42"/>
                  </a:lnTo>
                  <a:lnTo>
                    <a:pt x="4806" y="42"/>
                  </a:lnTo>
                  <a:lnTo>
                    <a:pt x="4806" y="42"/>
                  </a:lnTo>
                  <a:lnTo>
                    <a:pt x="4806" y="42"/>
                  </a:lnTo>
                  <a:lnTo>
                    <a:pt x="4806" y="42"/>
                  </a:lnTo>
                  <a:close/>
                  <a:moveTo>
                    <a:pt x="4808" y="36"/>
                  </a:moveTo>
                  <a:lnTo>
                    <a:pt x="4808" y="37"/>
                  </a:lnTo>
                  <a:lnTo>
                    <a:pt x="4808" y="37"/>
                  </a:lnTo>
                  <a:lnTo>
                    <a:pt x="4808" y="37"/>
                  </a:lnTo>
                  <a:lnTo>
                    <a:pt x="4808" y="37"/>
                  </a:lnTo>
                  <a:lnTo>
                    <a:pt x="4806" y="37"/>
                  </a:lnTo>
                  <a:lnTo>
                    <a:pt x="4806" y="37"/>
                  </a:lnTo>
                  <a:lnTo>
                    <a:pt x="4806" y="37"/>
                  </a:lnTo>
                  <a:lnTo>
                    <a:pt x="4806" y="37"/>
                  </a:lnTo>
                  <a:lnTo>
                    <a:pt x="4808" y="36"/>
                  </a:lnTo>
                  <a:lnTo>
                    <a:pt x="4808" y="36"/>
                  </a:lnTo>
                  <a:close/>
                  <a:moveTo>
                    <a:pt x="4806" y="31"/>
                  </a:moveTo>
                  <a:lnTo>
                    <a:pt x="4806" y="31"/>
                  </a:lnTo>
                  <a:lnTo>
                    <a:pt x="4806" y="31"/>
                  </a:lnTo>
                  <a:lnTo>
                    <a:pt x="4806" y="31"/>
                  </a:lnTo>
                  <a:lnTo>
                    <a:pt x="4806" y="31"/>
                  </a:lnTo>
                  <a:lnTo>
                    <a:pt x="4806" y="31"/>
                  </a:lnTo>
                  <a:lnTo>
                    <a:pt x="4806" y="31"/>
                  </a:lnTo>
                  <a:lnTo>
                    <a:pt x="4806" y="31"/>
                  </a:lnTo>
                  <a:lnTo>
                    <a:pt x="4806" y="31"/>
                  </a:lnTo>
                  <a:close/>
                  <a:moveTo>
                    <a:pt x="4804" y="28"/>
                  </a:moveTo>
                  <a:lnTo>
                    <a:pt x="4804" y="28"/>
                  </a:lnTo>
                  <a:lnTo>
                    <a:pt x="4806" y="29"/>
                  </a:lnTo>
                  <a:lnTo>
                    <a:pt x="4806" y="29"/>
                  </a:lnTo>
                  <a:lnTo>
                    <a:pt x="4806" y="29"/>
                  </a:lnTo>
                  <a:lnTo>
                    <a:pt x="4806" y="29"/>
                  </a:lnTo>
                  <a:lnTo>
                    <a:pt x="4804" y="29"/>
                  </a:lnTo>
                  <a:lnTo>
                    <a:pt x="4804" y="29"/>
                  </a:lnTo>
                  <a:lnTo>
                    <a:pt x="4804" y="28"/>
                  </a:lnTo>
                  <a:close/>
                  <a:moveTo>
                    <a:pt x="28" y="28"/>
                  </a:moveTo>
                  <a:lnTo>
                    <a:pt x="28" y="28"/>
                  </a:lnTo>
                  <a:lnTo>
                    <a:pt x="31" y="28"/>
                  </a:lnTo>
                  <a:lnTo>
                    <a:pt x="30" y="29"/>
                  </a:lnTo>
                  <a:lnTo>
                    <a:pt x="33" y="31"/>
                  </a:lnTo>
                  <a:lnTo>
                    <a:pt x="31" y="31"/>
                  </a:lnTo>
                  <a:lnTo>
                    <a:pt x="30" y="31"/>
                  </a:lnTo>
                  <a:lnTo>
                    <a:pt x="27" y="29"/>
                  </a:lnTo>
                  <a:lnTo>
                    <a:pt x="28" y="29"/>
                  </a:lnTo>
                  <a:lnTo>
                    <a:pt x="28" y="29"/>
                  </a:lnTo>
                  <a:lnTo>
                    <a:pt x="28" y="29"/>
                  </a:lnTo>
                  <a:lnTo>
                    <a:pt x="30" y="29"/>
                  </a:lnTo>
                  <a:lnTo>
                    <a:pt x="30" y="28"/>
                  </a:lnTo>
                  <a:lnTo>
                    <a:pt x="28" y="28"/>
                  </a:lnTo>
                  <a:close/>
                  <a:moveTo>
                    <a:pt x="4804" y="12"/>
                  </a:moveTo>
                  <a:lnTo>
                    <a:pt x="4804" y="12"/>
                  </a:lnTo>
                  <a:lnTo>
                    <a:pt x="4803" y="12"/>
                  </a:lnTo>
                  <a:lnTo>
                    <a:pt x="4803" y="14"/>
                  </a:lnTo>
                  <a:lnTo>
                    <a:pt x="4803" y="12"/>
                  </a:lnTo>
                  <a:lnTo>
                    <a:pt x="4803" y="12"/>
                  </a:lnTo>
                  <a:lnTo>
                    <a:pt x="4803" y="12"/>
                  </a:lnTo>
                  <a:lnTo>
                    <a:pt x="4804" y="12"/>
                  </a:lnTo>
                  <a:close/>
                  <a:moveTo>
                    <a:pt x="4804" y="11"/>
                  </a:moveTo>
                  <a:lnTo>
                    <a:pt x="4804" y="11"/>
                  </a:lnTo>
                  <a:lnTo>
                    <a:pt x="4806" y="12"/>
                  </a:lnTo>
                  <a:lnTo>
                    <a:pt x="4804" y="12"/>
                  </a:lnTo>
                  <a:lnTo>
                    <a:pt x="4804" y="12"/>
                  </a:lnTo>
                  <a:lnTo>
                    <a:pt x="4804" y="11"/>
                  </a:lnTo>
                  <a:close/>
                  <a:moveTo>
                    <a:pt x="1" y="0"/>
                  </a:moveTo>
                  <a:lnTo>
                    <a:pt x="3" y="1"/>
                  </a:lnTo>
                  <a:lnTo>
                    <a:pt x="3" y="1"/>
                  </a:lnTo>
                  <a:lnTo>
                    <a:pt x="1" y="1"/>
                  </a:lnTo>
                  <a:lnTo>
                    <a:pt x="1" y="1"/>
                  </a:lnTo>
                  <a:lnTo>
                    <a:pt x="1" y="1"/>
                  </a:lnTo>
                  <a:lnTo>
                    <a:pt x="1" y="1"/>
                  </a:lnTo>
                  <a:lnTo>
                    <a:pt x="1" y="1"/>
                  </a:lnTo>
                  <a:lnTo>
                    <a:pt x="1" y="1"/>
                  </a:lnTo>
                  <a:lnTo>
                    <a:pt x="1" y="1"/>
                  </a:lnTo>
                  <a:lnTo>
                    <a:pt x="1" y="1"/>
                  </a:lnTo>
                  <a:lnTo>
                    <a:pt x="0" y="1"/>
                  </a:lnTo>
                  <a:lnTo>
                    <a:pt x="1" y="1"/>
                  </a:lnTo>
                  <a:lnTo>
                    <a:pt x="1" y="0"/>
                  </a:lnTo>
                  <a:lnTo>
                    <a:pt x="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68" name="Freeform 237"/>
            <p:cNvSpPr>
              <a:spLocks noEditPoints="1"/>
            </p:cNvSpPr>
            <p:nvPr/>
          </p:nvSpPr>
          <p:spPr bwMode="auto">
            <a:xfrm>
              <a:off x="8647892" y="4002688"/>
              <a:ext cx="148141" cy="122802"/>
            </a:xfrm>
            <a:custGeom>
              <a:avLst/>
              <a:gdLst>
                <a:gd name="T0" fmla="*/ 13 w 76"/>
                <a:gd name="T1" fmla="*/ 58 h 63"/>
                <a:gd name="T2" fmla="*/ 10 w 76"/>
                <a:gd name="T3" fmla="*/ 50 h 63"/>
                <a:gd name="T4" fmla="*/ 10 w 76"/>
                <a:gd name="T5" fmla="*/ 48 h 63"/>
                <a:gd name="T6" fmla="*/ 74 w 76"/>
                <a:gd name="T7" fmla="*/ 3 h 63"/>
                <a:gd name="T8" fmla="*/ 73 w 76"/>
                <a:gd name="T9" fmla="*/ 9 h 63"/>
                <a:gd name="T10" fmla="*/ 74 w 76"/>
                <a:gd name="T11" fmla="*/ 12 h 63"/>
                <a:gd name="T12" fmla="*/ 76 w 76"/>
                <a:gd name="T13" fmla="*/ 22 h 63"/>
                <a:gd name="T14" fmla="*/ 76 w 76"/>
                <a:gd name="T15" fmla="*/ 29 h 63"/>
                <a:gd name="T16" fmla="*/ 74 w 76"/>
                <a:gd name="T17" fmla="*/ 36 h 63"/>
                <a:gd name="T18" fmla="*/ 71 w 76"/>
                <a:gd name="T19" fmla="*/ 34 h 63"/>
                <a:gd name="T20" fmla="*/ 65 w 76"/>
                <a:gd name="T21" fmla="*/ 39 h 63"/>
                <a:gd name="T22" fmla="*/ 58 w 76"/>
                <a:gd name="T23" fmla="*/ 41 h 63"/>
                <a:gd name="T24" fmla="*/ 58 w 76"/>
                <a:gd name="T25" fmla="*/ 44 h 63"/>
                <a:gd name="T26" fmla="*/ 54 w 76"/>
                <a:gd name="T27" fmla="*/ 42 h 63"/>
                <a:gd name="T28" fmla="*/ 51 w 76"/>
                <a:gd name="T29" fmla="*/ 45 h 63"/>
                <a:gd name="T30" fmla="*/ 51 w 76"/>
                <a:gd name="T31" fmla="*/ 48 h 63"/>
                <a:gd name="T32" fmla="*/ 55 w 76"/>
                <a:gd name="T33" fmla="*/ 53 h 63"/>
                <a:gd name="T34" fmla="*/ 54 w 76"/>
                <a:gd name="T35" fmla="*/ 56 h 63"/>
                <a:gd name="T36" fmla="*/ 51 w 76"/>
                <a:gd name="T37" fmla="*/ 56 h 63"/>
                <a:gd name="T38" fmla="*/ 47 w 76"/>
                <a:gd name="T39" fmla="*/ 55 h 63"/>
                <a:gd name="T40" fmla="*/ 43 w 76"/>
                <a:gd name="T41" fmla="*/ 56 h 63"/>
                <a:gd name="T42" fmla="*/ 40 w 76"/>
                <a:gd name="T43" fmla="*/ 56 h 63"/>
                <a:gd name="T44" fmla="*/ 38 w 76"/>
                <a:gd name="T45" fmla="*/ 59 h 63"/>
                <a:gd name="T46" fmla="*/ 35 w 76"/>
                <a:gd name="T47" fmla="*/ 61 h 63"/>
                <a:gd name="T48" fmla="*/ 30 w 76"/>
                <a:gd name="T49" fmla="*/ 63 h 63"/>
                <a:gd name="T50" fmla="*/ 22 w 76"/>
                <a:gd name="T51" fmla="*/ 59 h 63"/>
                <a:gd name="T52" fmla="*/ 17 w 76"/>
                <a:gd name="T53" fmla="*/ 59 h 63"/>
                <a:gd name="T54" fmla="*/ 21 w 76"/>
                <a:gd name="T55" fmla="*/ 55 h 63"/>
                <a:gd name="T56" fmla="*/ 16 w 76"/>
                <a:gd name="T57" fmla="*/ 53 h 63"/>
                <a:gd name="T58" fmla="*/ 11 w 76"/>
                <a:gd name="T59" fmla="*/ 55 h 63"/>
                <a:gd name="T60" fmla="*/ 11 w 76"/>
                <a:gd name="T61" fmla="*/ 47 h 63"/>
                <a:gd name="T62" fmla="*/ 8 w 76"/>
                <a:gd name="T63" fmla="*/ 44 h 63"/>
                <a:gd name="T64" fmla="*/ 5 w 76"/>
                <a:gd name="T65" fmla="*/ 36 h 63"/>
                <a:gd name="T66" fmla="*/ 5 w 76"/>
                <a:gd name="T67" fmla="*/ 31 h 63"/>
                <a:gd name="T68" fmla="*/ 2 w 76"/>
                <a:gd name="T69" fmla="*/ 23 h 63"/>
                <a:gd name="T70" fmla="*/ 0 w 76"/>
                <a:gd name="T71" fmla="*/ 17 h 63"/>
                <a:gd name="T72" fmla="*/ 3 w 76"/>
                <a:gd name="T73" fmla="*/ 15 h 63"/>
                <a:gd name="T74" fmla="*/ 8 w 76"/>
                <a:gd name="T75" fmla="*/ 9 h 63"/>
                <a:gd name="T76" fmla="*/ 14 w 76"/>
                <a:gd name="T77" fmla="*/ 4 h 63"/>
                <a:gd name="T78" fmla="*/ 21 w 76"/>
                <a:gd name="T79" fmla="*/ 4 h 63"/>
                <a:gd name="T80" fmla="*/ 25 w 76"/>
                <a:gd name="T81" fmla="*/ 4 h 63"/>
                <a:gd name="T82" fmla="*/ 35 w 76"/>
                <a:gd name="T83" fmla="*/ 4 h 63"/>
                <a:gd name="T84" fmla="*/ 38 w 76"/>
                <a:gd name="T85" fmla="*/ 6 h 63"/>
                <a:gd name="T86" fmla="*/ 41 w 76"/>
                <a:gd name="T87" fmla="*/ 6 h 63"/>
                <a:gd name="T88" fmla="*/ 43 w 76"/>
                <a:gd name="T89" fmla="*/ 7 h 63"/>
                <a:gd name="T90" fmla="*/ 46 w 76"/>
                <a:gd name="T91" fmla="*/ 7 h 63"/>
                <a:gd name="T92" fmla="*/ 52 w 76"/>
                <a:gd name="T93" fmla="*/ 11 h 63"/>
                <a:gd name="T94" fmla="*/ 54 w 76"/>
                <a:gd name="T95" fmla="*/ 6 h 63"/>
                <a:gd name="T96" fmla="*/ 55 w 76"/>
                <a:gd name="T97" fmla="*/ 4 h 63"/>
                <a:gd name="T98" fmla="*/ 60 w 76"/>
                <a:gd name="T99" fmla="*/ 3 h 63"/>
                <a:gd name="T100" fmla="*/ 62 w 76"/>
                <a:gd name="T101" fmla="*/ 3 h 63"/>
                <a:gd name="T102" fmla="*/ 65 w 76"/>
                <a:gd name="T103" fmla="*/ 6 h 63"/>
                <a:gd name="T104" fmla="*/ 68 w 76"/>
                <a:gd name="T105" fmla="*/ 4 h 63"/>
                <a:gd name="T106" fmla="*/ 71 w 76"/>
                <a:gd name="T107" fmla="*/ 1 h 63"/>
                <a:gd name="T108" fmla="*/ 74 w 76"/>
                <a:gd name="T109" fmla="*/ 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6" h="63">
                  <a:moveTo>
                    <a:pt x="13" y="56"/>
                  </a:moveTo>
                  <a:lnTo>
                    <a:pt x="14" y="58"/>
                  </a:lnTo>
                  <a:lnTo>
                    <a:pt x="14" y="58"/>
                  </a:lnTo>
                  <a:lnTo>
                    <a:pt x="13" y="58"/>
                  </a:lnTo>
                  <a:lnTo>
                    <a:pt x="13" y="56"/>
                  </a:lnTo>
                  <a:close/>
                  <a:moveTo>
                    <a:pt x="10" y="48"/>
                  </a:moveTo>
                  <a:lnTo>
                    <a:pt x="10" y="50"/>
                  </a:lnTo>
                  <a:lnTo>
                    <a:pt x="10" y="50"/>
                  </a:lnTo>
                  <a:lnTo>
                    <a:pt x="10" y="50"/>
                  </a:lnTo>
                  <a:lnTo>
                    <a:pt x="10" y="50"/>
                  </a:lnTo>
                  <a:lnTo>
                    <a:pt x="10" y="48"/>
                  </a:lnTo>
                  <a:lnTo>
                    <a:pt x="10" y="48"/>
                  </a:lnTo>
                  <a:lnTo>
                    <a:pt x="10" y="48"/>
                  </a:lnTo>
                  <a:close/>
                  <a:moveTo>
                    <a:pt x="74" y="0"/>
                  </a:moveTo>
                  <a:lnTo>
                    <a:pt x="76" y="1"/>
                  </a:lnTo>
                  <a:lnTo>
                    <a:pt x="74" y="3"/>
                  </a:lnTo>
                  <a:lnTo>
                    <a:pt x="74" y="4"/>
                  </a:lnTo>
                  <a:lnTo>
                    <a:pt x="73" y="4"/>
                  </a:lnTo>
                  <a:lnTo>
                    <a:pt x="73" y="6"/>
                  </a:lnTo>
                  <a:lnTo>
                    <a:pt x="73" y="9"/>
                  </a:lnTo>
                  <a:lnTo>
                    <a:pt x="73" y="9"/>
                  </a:lnTo>
                  <a:lnTo>
                    <a:pt x="73" y="11"/>
                  </a:lnTo>
                  <a:lnTo>
                    <a:pt x="73" y="11"/>
                  </a:lnTo>
                  <a:lnTo>
                    <a:pt x="74" y="12"/>
                  </a:lnTo>
                  <a:lnTo>
                    <a:pt x="76" y="15"/>
                  </a:lnTo>
                  <a:lnTo>
                    <a:pt x="76" y="17"/>
                  </a:lnTo>
                  <a:lnTo>
                    <a:pt x="76" y="18"/>
                  </a:lnTo>
                  <a:lnTo>
                    <a:pt x="76" y="22"/>
                  </a:lnTo>
                  <a:lnTo>
                    <a:pt x="74" y="25"/>
                  </a:lnTo>
                  <a:lnTo>
                    <a:pt x="74" y="26"/>
                  </a:lnTo>
                  <a:lnTo>
                    <a:pt x="74" y="28"/>
                  </a:lnTo>
                  <a:lnTo>
                    <a:pt x="76" y="29"/>
                  </a:lnTo>
                  <a:lnTo>
                    <a:pt x="76" y="31"/>
                  </a:lnTo>
                  <a:lnTo>
                    <a:pt x="76" y="33"/>
                  </a:lnTo>
                  <a:lnTo>
                    <a:pt x="74" y="34"/>
                  </a:lnTo>
                  <a:lnTo>
                    <a:pt x="74" y="36"/>
                  </a:lnTo>
                  <a:lnTo>
                    <a:pt x="73" y="36"/>
                  </a:lnTo>
                  <a:lnTo>
                    <a:pt x="73" y="34"/>
                  </a:lnTo>
                  <a:lnTo>
                    <a:pt x="71" y="34"/>
                  </a:lnTo>
                  <a:lnTo>
                    <a:pt x="71" y="34"/>
                  </a:lnTo>
                  <a:lnTo>
                    <a:pt x="70" y="36"/>
                  </a:lnTo>
                  <a:lnTo>
                    <a:pt x="68" y="37"/>
                  </a:lnTo>
                  <a:lnTo>
                    <a:pt x="66" y="39"/>
                  </a:lnTo>
                  <a:lnTo>
                    <a:pt x="65" y="39"/>
                  </a:lnTo>
                  <a:lnTo>
                    <a:pt x="63" y="39"/>
                  </a:lnTo>
                  <a:lnTo>
                    <a:pt x="62" y="41"/>
                  </a:lnTo>
                  <a:lnTo>
                    <a:pt x="60" y="41"/>
                  </a:lnTo>
                  <a:lnTo>
                    <a:pt x="58" y="41"/>
                  </a:lnTo>
                  <a:lnTo>
                    <a:pt x="58" y="41"/>
                  </a:lnTo>
                  <a:lnTo>
                    <a:pt x="58" y="44"/>
                  </a:lnTo>
                  <a:lnTo>
                    <a:pt x="58" y="44"/>
                  </a:lnTo>
                  <a:lnTo>
                    <a:pt x="58" y="44"/>
                  </a:lnTo>
                  <a:lnTo>
                    <a:pt x="58" y="44"/>
                  </a:lnTo>
                  <a:lnTo>
                    <a:pt x="57" y="44"/>
                  </a:lnTo>
                  <a:lnTo>
                    <a:pt x="55" y="44"/>
                  </a:lnTo>
                  <a:lnTo>
                    <a:pt x="54" y="42"/>
                  </a:lnTo>
                  <a:lnTo>
                    <a:pt x="52" y="44"/>
                  </a:lnTo>
                  <a:lnTo>
                    <a:pt x="52" y="44"/>
                  </a:lnTo>
                  <a:lnTo>
                    <a:pt x="52" y="45"/>
                  </a:lnTo>
                  <a:lnTo>
                    <a:pt x="51" y="45"/>
                  </a:lnTo>
                  <a:lnTo>
                    <a:pt x="51" y="45"/>
                  </a:lnTo>
                  <a:lnTo>
                    <a:pt x="51" y="45"/>
                  </a:lnTo>
                  <a:lnTo>
                    <a:pt x="51" y="47"/>
                  </a:lnTo>
                  <a:lnTo>
                    <a:pt x="51" y="48"/>
                  </a:lnTo>
                  <a:lnTo>
                    <a:pt x="51" y="50"/>
                  </a:lnTo>
                  <a:lnTo>
                    <a:pt x="52" y="50"/>
                  </a:lnTo>
                  <a:lnTo>
                    <a:pt x="54" y="53"/>
                  </a:lnTo>
                  <a:lnTo>
                    <a:pt x="55" y="53"/>
                  </a:lnTo>
                  <a:lnTo>
                    <a:pt x="55" y="53"/>
                  </a:lnTo>
                  <a:lnTo>
                    <a:pt x="55" y="55"/>
                  </a:lnTo>
                  <a:lnTo>
                    <a:pt x="55" y="56"/>
                  </a:lnTo>
                  <a:lnTo>
                    <a:pt x="54" y="56"/>
                  </a:lnTo>
                  <a:lnTo>
                    <a:pt x="52" y="56"/>
                  </a:lnTo>
                  <a:lnTo>
                    <a:pt x="52" y="56"/>
                  </a:lnTo>
                  <a:lnTo>
                    <a:pt x="51" y="56"/>
                  </a:lnTo>
                  <a:lnTo>
                    <a:pt x="51" y="56"/>
                  </a:lnTo>
                  <a:lnTo>
                    <a:pt x="51" y="55"/>
                  </a:lnTo>
                  <a:lnTo>
                    <a:pt x="49" y="55"/>
                  </a:lnTo>
                  <a:lnTo>
                    <a:pt x="49" y="55"/>
                  </a:lnTo>
                  <a:lnTo>
                    <a:pt x="47" y="55"/>
                  </a:lnTo>
                  <a:lnTo>
                    <a:pt x="46" y="55"/>
                  </a:lnTo>
                  <a:lnTo>
                    <a:pt x="44" y="55"/>
                  </a:lnTo>
                  <a:lnTo>
                    <a:pt x="44" y="55"/>
                  </a:lnTo>
                  <a:lnTo>
                    <a:pt x="43" y="56"/>
                  </a:lnTo>
                  <a:lnTo>
                    <a:pt x="43" y="56"/>
                  </a:lnTo>
                  <a:lnTo>
                    <a:pt x="41" y="55"/>
                  </a:lnTo>
                  <a:lnTo>
                    <a:pt x="40" y="55"/>
                  </a:lnTo>
                  <a:lnTo>
                    <a:pt x="40" y="56"/>
                  </a:lnTo>
                  <a:lnTo>
                    <a:pt x="40" y="56"/>
                  </a:lnTo>
                  <a:lnTo>
                    <a:pt x="40" y="58"/>
                  </a:lnTo>
                  <a:lnTo>
                    <a:pt x="40" y="58"/>
                  </a:lnTo>
                  <a:lnTo>
                    <a:pt x="38" y="59"/>
                  </a:lnTo>
                  <a:lnTo>
                    <a:pt x="36" y="59"/>
                  </a:lnTo>
                  <a:lnTo>
                    <a:pt x="36" y="61"/>
                  </a:lnTo>
                  <a:lnTo>
                    <a:pt x="36" y="61"/>
                  </a:lnTo>
                  <a:lnTo>
                    <a:pt x="35" y="61"/>
                  </a:lnTo>
                  <a:lnTo>
                    <a:pt x="32" y="61"/>
                  </a:lnTo>
                  <a:lnTo>
                    <a:pt x="32" y="61"/>
                  </a:lnTo>
                  <a:lnTo>
                    <a:pt x="32" y="63"/>
                  </a:lnTo>
                  <a:lnTo>
                    <a:pt x="30" y="63"/>
                  </a:lnTo>
                  <a:lnTo>
                    <a:pt x="29" y="61"/>
                  </a:lnTo>
                  <a:lnTo>
                    <a:pt x="24" y="59"/>
                  </a:lnTo>
                  <a:lnTo>
                    <a:pt x="22" y="59"/>
                  </a:lnTo>
                  <a:lnTo>
                    <a:pt x="22" y="59"/>
                  </a:lnTo>
                  <a:lnTo>
                    <a:pt x="22" y="59"/>
                  </a:lnTo>
                  <a:lnTo>
                    <a:pt x="19" y="61"/>
                  </a:lnTo>
                  <a:lnTo>
                    <a:pt x="17" y="61"/>
                  </a:lnTo>
                  <a:lnTo>
                    <a:pt x="17" y="59"/>
                  </a:lnTo>
                  <a:lnTo>
                    <a:pt x="17" y="59"/>
                  </a:lnTo>
                  <a:lnTo>
                    <a:pt x="17" y="58"/>
                  </a:lnTo>
                  <a:lnTo>
                    <a:pt x="19" y="58"/>
                  </a:lnTo>
                  <a:lnTo>
                    <a:pt x="21" y="55"/>
                  </a:lnTo>
                  <a:lnTo>
                    <a:pt x="19" y="53"/>
                  </a:lnTo>
                  <a:lnTo>
                    <a:pt x="19" y="52"/>
                  </a:lnTo>
                  <a:lnTo>
                    <a:pt x="17" y="52"/>
                  </a:lnTo>
                  <a:lnTo>
                    <a:pt x="16" y="53"/>
                  </a:lnTo>
                  <a:lnTo>
                    <a:pt x="16" y="55"/>
                  </a:lnTo>
                  <a:lnTo>
                    <a:pt x="14" y="55"/>
                  </a:lnTo>
                  <a:lnTo>
                    <a:pt x="14" y="55"/>
                  </a:lnTo>
                  <a:lnTo>
                    <a:pt x="11" y="55"/>
                  </a:lnTo>
                  <a:lnTo>
                    <a:pt x="11" y="53"/>
                  </a:lnTo>
                  <a:lnTo>
                    <a:pt x="11" y="52"/>
                  </a:lnTo>
                  <a:lnTo>
                    <a:pt x="11" y="48"/>
                  </a:lnTo>
                  <a:lnTo>
                    <a:pt x="11" y="47"/>
                  </a:lnTo>
                  <a:lnTo>
                    <a:pt x="10" y="45"/>
                  </a:lnTo>
                  <a:lnTo>
                    <a:pt x="10" y="44"/>
                  </a:lnTo>
                  <a:lnTo>
                    <a:pt x="10" y="42"/>
                  </a:lnTo>
                  <a:lnTo>
                    <a:pt x="8" y="44"/>
                  </a:lnTo>
                  <a:lnTo>
                    <a:pt x="8" y="44"/>
                  </a:lnTo>
                  <a:lnTo>
                    <a:pt x="8" y="44"/>
                  </a:lnTo>
                  <a:lnTo>
                    <a:pt x="6" y="37"/>
                  </a:lnTo>
                  <a:lnTo>
                    <a:pt x="5" y="36"/>
                  </a:lnTo>
                  <a:lnTo>
                    <a:pt x="6" y="34"/>
                  </a:lnTo>
                  <a:lnTo>
                    <a:pt x="6" y="33"/>
                  </a:lnTo>
                  <a:lnTo>
                    <a:pt x="5" y="33"/>
                  </a:lnTo>
                  <a:lnTo>
                    <a:pt x="5" y="31"/>
                  </a:lnTo>
                  <a:lnTo>
                    <a:pt x="2" y="29"/>
                  </a:lnTo>
                  <a:lnTo>
                    <a:pt x="2" y="28"/>
                  </a:lnTo>
                  <a:lnTo>
                    <a:pt x="2" y="25"/>
                  </a:lnTo>
                  <a:lnTo>
                    <a:pt x="2" y="23"/>
                  </a:lnTo>
                  <a:lnTo>
                    <a:pt x="0" y="22"/>
                  </a:lnTo>
                  <a:lnTo>
                    <a:pt x="0" y="20"/>
                  </a:lnTo>
                  <a:lnTo>
                    <a:pt x="0" y="17"/>
                  </a:lnTo>
                  <a:lnTo>
                    <a:pt x="0" y="17"/>
                  </a:lnTo>
                  <a:lnTo>
                    <a:pt x="2" y="17"/>
                  </a:lnTo>
                  <a:lnTo>
                    <a:pt x="3" y="17"/>
                  </a:lnTo>
                  <a:lnTo>
                    <a:pt x="3" y="15"/>
                  </a:lnTo>
                  <a:lnTo>
                    <a:pt x="3" y="15"/>
                  </a:lnTo>
                  <a:lnTo>
                    <a:pt x="5" y="14"/>
                  </a:lnTo>
                  <a:lnTo>
                    <a:pt x="6" y="12"/>
                  </a:lnTo>
                  <a:lnTo>
                    <a:pt x="6" y="11"/>
                  </a:lnTo>
                  <a:lnTo>
                    <a:pt x="8" y="9"/>
                  </a:lnTo>
                  <a:lnTo>
                    <a:pt x="8" y="7"/>
                  </a:lnTo>
                  <a:lnTo>
                    <a:pt x="10" y="6"/>
                  </a:lnTo>
                  <a:lnTo>
                    <a:pt x="13" y="6"/>
                  </a:lnTo>
                  <a:lnTo>
                    <a:pt x="14" y="4"/>
                  </a:lnTo>
                  <a:lnTo>
                    <a:pt x="16" y="4"/>
                  </a:lnTo>
                  <a:lnTo>
                    <a:pt x="17" y="4"/>
                  </a:lnTo>
                  <a:lnTo>
                    <a:pt x="19" y="4"/>
                  </a:lnTo>
                  <a:lnTo>
                    <a:pt x="21" y="4"/>
                  </a:lnTo>
                  <a:lnTo>
                    <a:pt x="22" y="4"/>
                  </a:lnTo>
                  <a:lnTo>
                    <a:pt x="22" y="4"/>
                  </a:lnTo>
                  <a:lnTo>
                    <a:pt x="24" y="4"/>
                  </a:lnTo>
                  <a:lnTo>
                    <a:pt x="25" y="4"/>
                  </a:lnTo>
                  <a:lnTo>
                    <a:pt x="27" y="4"/>
                  </a:lnTo>
                  <a:lnTo>
                    <a:pt x="30" y="4"/>
                  </a:lnTo>
                  <a:lnTo>
                    <a:pt x="33" y="4"/>
                  </a:lnTo>
                  <a:lnTo>
                    <a:pt x="35" y="4"/>
                  </a:lnTo>
                  <a:lnTo>
                    <a:pt x="36" y="4"/>
                  </a:lnTo>
                  <a:lnTo>
                    <a:pt x="38" y="4"/>
                  </a:lnTo>
                  <a:lnTo>
                    <a:pt x="38" y="6"/>
                  </a:lnTo>
                  <a:lnTo>
                    <a:pt x="38" y="6"/>
                  </a:lnTo>
                  <a:lnTo>
                    <a:pt x="40" y="7"/>
                  </a:lnTo>
                  <a:lnTo>
                    <a:pt x="40" y="7"/>
                  </a:lnTo>
                  <a:lnTo>
                    <a:pt x="41" y="6"/>
                  </a:lnTo>
                  <a:lnTo>
                    <a:pt x="41" y="6"/>
                  </a:lnTo>
                  <a:lnTo>
                    <a:pt x="41" y="6"/>
                  </a:lnTo>
                  <a:lnTo>
                    <a:pt x="41" y="6"/>
                  </a:lnTo>
                  <a:lnTo>
                    <a:pt x="41" y="6"/>
                  </a:lnTo>
                  <a:lnTo>
                    <a:pt x="43" y="7"/>
                  </a:lnTo>
                  <a:lnTo>
                    <a:pt x="43" y="7"/>
                  </a:lnTo>
                  <a:lnTo>
                    <a:pt x="44" y="9"/>
                  </a:lnTo>
                  <a:lnTo>
                    <a:pt x="44" y="9"/>
                  </a:lnTo>
                  <a:lnTo>
                    <a:pt x="46" y="7"/>
                  </a:lnTo>
                  <a:lnTo>
                    <a:pt x="49" y="9"/>
                  </a:lnTo>
                  <a:lnTo>
                    <a:pt x="49" y="9"/>
                  </a:lnTo>
                  <a:lnTo>
                    <a:pt x="51" y="11"/>
                  </a:lnTo>
                  <a:lnTo>
                    <a:pt x="52" y="11"/>
                  </a:lnTo>
                  <a:lnTo>
                    <a:pt x="54" y="11"/>
                  </a:lnTo>
                  <a:lnTo>
                    <a:pt x="55" y="9"/>
                  </a:lnTo>
                  <a:lnTo>
                    <a:pt x="54" y="9"/>
                  </a:lnTo>
                  <a:lnTo>
                    <a:pt x="54" y="6"/>
                  </a:lnTo>
                  <a:lnTo>
                    <a:pt x="52" y="6"/>
                  </a:lnTo>
                  <a:lnTo>
                    <a:pt x="54" y="4"/>
                  </a:lnTo>
                  <a:lnTo>
                    <a:pt x="55" y="4"/>
                  </a:lnTo>
                  <a:lnTo>
                    <a:pt x="55" y="4"/>
                  </a:lnTo>
                  <a:lnTo>
                    <a:pt x="57" y="3"/>
                  </a:lnTo>
                  <a:lnTo>
                    <a:pt x="57" y="3"/>
                  </a:lnTo>
                  <a:lnTo>
                    <a:pt x="58" y="4"/>
                  </a:lnTo>
                  <a:lnTo>
                    <a:pt x="60" y="3"/>
                  </a:lnTo>
                  <a:lnTo>
                    <a:pt x="60" y="1"/>
                  </a:lnTo>
                  <a:lnTo>
                    <a:pt x="60" y="3"/>
                  </a:lnTo>
                  <a:lnTo>
                    <a:pt x="62" y="3"/>
                  </a:lnTo>
                  <a:lnTo>
                    <a:pt x="62" y="3"/>
                  </a:lnTo>
                  <a:lnTo>
                    <a:pt x="63" y="4"/>
                  </a:lnTo>
                  <a:lnTo>
                    <a:pt x="63" y="4"/>
                  </a:lnTo>
                  <a:lnTo>
                    <a:pt x="65" y="6"/>
                  </a:lnTo>
                  <a:lnTo>
                    <a:pt x="65" y="6"/>
                  </a:lnTo>
                  <a:lnTo>
                    <a:pt x="66" y="6"/>
                  </a:lnTo>
                  <a:lnTo>
                    <a:pt x="66" y="6"/>
                  </a:lnTo>
                  <a:lnTo>
                    <a:pt x="68" y="4"/>
                  </a:lnTo>
                  <a:lnTo>
                    <a:pt x="68" y="4"/>
                  </a:lnTo>
                  <a:lnTo>
                    <a:pt x="68" y="4"/>
                  </a:lnTo>
                  <a:lnTo>
                    <a:pt x="70" y="4"/>
                  </a:lnTo>
                  <a:lnTo>
                    <a:pt x="71" y="3"/>
                  </a:lnTo>
                  <a:lnTo>
                    <a:pt x="71" y="1"/>
                  </a:lnTo>
                  <a:lnTo>
                    <a:pt x="71" y="1"/>
                  </a:lnTo>
                  <a:lnTo>
                    <a:pt x="73" y="3"/>
                  </a:lnTo>
                  <a:lnTo>
                    <a:pt x="74" y="1"/>
                  </a:lnTo>
                  <a:lnTo>
                    <a:pt x="74" y="1"/>
                  </a:lnTo>
                  <a:lnTo>
                    <a:pt x="7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69" name="Freeform 238"/>
            <p:cNvSpPr>
              <a:spLocks noEditPoints="1"/>
            </p:cNvSpPr>
            <p:nvPr/>
          </p:nvSpPr>
          <p:spPr bwMode="auto">
            <a:xfrm>
              <a:off x="7714216" y="3123589"/>
              <a:ext cx="309927" cy="134497"/>
            </a:xfrm>
            <a:custGeom>
              <a:avLst/>
              <a:gdLst>
                <a:gd name="T0" fmla="*/ 22 w 159"/>
                <a:gd name="T1" fmla="*/ 58 h 69"/>
                <a:gd name="T2" fmla="*/ 36 w 159"/>
                <a:gd name="T3" fmla="*/ 57 h 69"/>
                <a:gd name="T4" fmla="*/ 27 w 159"/>
                <a:gd name="T5" fmla="*/ 54 h 69"/>
                <a:gd name="T6" fmla="*/ 27 w 159"/>
                <a:gd name="T7" fmla="*/ 57 h 69"/>
                <a:gd name="T8" fmla="*/ 30 w 159"/>
                <a:gd name="T9" fmla="*/ 55 h 69"/>
                <a:gd name="T10" fmla="*/ 79 w 159"/>
                <a:gd name="T11" fmla="*/ 3 h 69"/>
                <a:gd name="T12" fmla="*/ 96 w 159"/>
                <a:gd name="T13" fmla="*/ 6 h 69"/>
                <a:gd name="T14" fmla="*/ 113 w 159"/>
                <a:gd name="T15" fmla="*/ 5 h 69"/>
                <a:gd name="T16" fmla="*/ 128 w 159"/>
                <a:gd name="T17" fmla="*/ 6 h 69"/>
                <a:gd name="T18" fmla="*/ 142 w 159"/>
                <a:gd name="T19" fmla="*/ 8 h 69"/>
                <a:gd name="T20" fmla="*/ 148 w 159"/>
                <a:gd name="T21" fmla="*/ 14 h 69"/>
                <a:gd name="T22" fmla="*/ 159 w 159"/>
                <a:gd name="T23" fmla="*/ 20 h 69"/>
                <a:gd name="T24" fmla="*/ 150 w 159"/>
                <a:gd name="T25" fmla="*/ 25 h 69"/>
                <a:gd name="T26" fmla="*/ 132 w 159"/>
                <a:gd name="T27" fmla="*/ 33 h 69"/>
                <a:gd name="T28" fmla="*/ 121 w 159"/>
                <a:gd name="T29" fmla="*/ 39 h 69"/>
                <a:gd name="T30" fmla="*/ 109 w 159"/>
                <a:gd name="T31" fmla="*/ 42 h 69"/>
                <a:gd name="T32" fmla="*/ 102 w 159"/>
                <a:gd name="T33" fmla="*/ 50 h 69"/>
                <a:gd name="T34" fmla="*/ 94 w 159"/>
                <a:gd name="T35" fmla="*/ 50 h 69"/>
                <a:gd name="T36" fmla="*/ 85 w 159"/>
                <a:gd name="T37" fmla="*/ 49 h 69"/>
                <a:gd name="T38" fmla="*/ 82 w 159"/>
                <a:gd name="T39" fmla="*/ 50 h 69"/>
                <a:gd name="T40" fmla="*/ 69 w 159"/>
                <a:gd name="T41" fmla="*/ 55 h 69"/>
                <a:gd name="T42" fmla="*/ 68 w 159"/>
                <a:gd name="T43" fmla="*/ 61 h 69"/>
                <a:gd name="T44" fmla="*/ 63 w 159"/>
                <a:gd name="T45" fmla="*/ 66 h 69"/>
                <a:gd name="T46" fmla="*/ 53 w 159"/>
                <a:gd name="T47" fmla="*/ 68 h 69"/>
                <a:gd name="T48" fmla="*/ 44 w 159"/>
                <a:gd name="T49" fmla="*/ 69 h 69"/>
                <a:gd name="T50" fmla="*/ 36 w 159"/>
                <a:gd name="T51" fmla="*/ 68 h 69"/>
                <a:gd name="T52" fmla="*/ 33 w 159"/>
                <a:gd name="T53" fmla="*/ 63 h 69"/>
                <a:gd name="T54" fmla="*/ 28 w 159"/>
                <a:gd name="T55" fmla="*/ 65 h 69"/>
                <a:gd name="T56" fmla="*/ 20 w 159"/>
                <a:gd name="T57" fmla="*/ 63 h 69"/>
                <a:gd name="T58" fmla="*/ 12 w 159"/>
                <a:gd name="T59" fmla="*/ 63 h 69"/>
                <a:gd name="T60" fmla="*/ 1 w 159"/>
                <a:gd name="T61" fmla="*/ 65 h 69"/>
                <a:gd name="T62" fmla="*/ 3 w 159"/>
                <a:gd name="T63" fmla="*/ 58 h 69"/>
                <a:gd name="T64" fmla="*/ 8 w 159"/>
                <a:gd name="T65" fmla="*/ 54 h 69"/>
                <a:gd name="T66" fmla="*/ 20 w 159"/>
                <a:gd name="T67" fmla="*/ 57 h 69"/>
                <a:gd name="T68" fmla="*/ 25 w 159"/>
                <a:gd name="T69" fmla="*/ 52 h 69"/>
                <a:gd name="T70" fmla="*/ 34 w 159"/>
                <a:gd name="T71" fmla="*/ 52 h 69"/>
                <a:gd name="T72" fmla="*/ 39 w 159"/>
                <a:gd name="T73" fmla="*/ 52 h 69"/>
                <a:gd name="T74" fmla="*/ 44 w 159"/>
                <a:gd name="T75" fmla="*/ 49 h 69"/>
                <a:gd name="T76" fmla="*/ 46 w 159"/>
                <a:gd name="T77" fmla="*/ 47 h 69"/>
                <a:gd name="T78" fmla="*/ 57 w 159"/>
                <a:gd name="T79" fmla="*/ 42 h 69"/>
                <a:gd name="T80" fmla="*/ 50 w 159"/>
                <a:gd name="T81" fmla="*/ 41 h 69"/>
                <a:gd name="T82" fmla="*/ 44 w 159"/>
                <a:gd name="T83" fmla="*/ 39 h 69"/>
                <a:gd name="T84" fmla="*/ 39 w 159"/>
                <a:gd name="T85" fmla="*/ 36 h 69"/>
                <a:gd name="T86" fmla="*/ 36 w 159"/>
                <a:gd name="T87" fmla="*/ 30 h 69"/>
                <a:gd name="T88" fmla="*/ 34 w 159"/>
                <a:gd name="T89" fmla="*/ 35 h 69"/>
                <a:gd name="T90" fmla="*/ 28 w 159"/>
                <a:gd name="T91" fmla="*/ 36 h 69"/>
                <a:gd name="T92" fmla="*/ 20 w 159"/>
                <a:gd name="T93" fmla="*/ 31 h 69"/>
                <a:gd name="T94" fmla="*/ 19 w 159"/>
                <a:gd name="T95" fmla="*/ 27 h 69"/>
                <a:gd name="T96" fmla="*/ 25 w 159"/>
                <a:gd name="T97" fmla="*/ 22 h 69"/>
                <a:gd name="T98" fmla="*/ 27 w 159"/>
                <a:gd name="T99" fmla="*/ 17 h 69"/>
                <a:gd name="T100" fmla="*/ 28 w 159"/>
                <a:gd name="T101" fmla="*/ 11 h 69"/>
                <a:gd name="T102" fmla="*/ 38 w 159"/>
                <a:gd name="T103" fmla="*/ 8 h 69"/>
                <a:gd name="T104" fmla="*/ 52 w 159"/>
                <a:gd name="T105" fmla="*/ 11 h 69"/>
                <a:gd name="T106" fmla="*/ 61 w 159"/>
                <a:gd name="T107" fmla="*/ 11 h 69"/>
                <a:gd name="T108" fmla="*/ 71 w 159"/>
                <a:gd name="T10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9" h="69">
                  <a:moveTo>
                    <a:pt x="19" y="58"/>
                  </a:moveTo>
                  <a:lnTo>
                    <a:pt x="19" y="58"/>
                  </a:lnTo>
                  <a:lnTo>
                    <a:pt x="19" y="60"/>
                  </a:lnTo>
                  <a:lnTo>
                    <a:pt x="20" y="60"/>
                  </a:lnTo>
                  <a:lnTo>
                    <a:pt x="20" y="60"/>
                  </a:lnTo>
                  <a:lnTo>
                    <a:pt x="22" y="60"/>
                  </a:lnTo>
                  <a:lnTo>
                    <a:pt x="22" y="58"/>
                  </a:lnTo>
                  <a:lnTo>
                    <a:pt x="22" y="58"/>
                  </a:lnTo>
                  <a:lnTo>
                    <a:pt x="20" y="58"/>
                  </a:lnTo>
                  <a:lnTo>
                    <a:pt x="19" y="58"/>
                  </a:lnTo>
                  <a:lnTo>
                    <a:pt x="19" y="58"/>
                  </a:lnTo>
                  <a:close/>
                  <a:moveTo>
                    <a:pt x="38" y="57"/>
                  </a:moveTo>
                  <a:lnTo>
                    <a:pt x="38" y="57"/>
                  </a:lnTo>
                  <a:lnTo>
                    <a:pt x="36" y="57"/>
                  </a:lnTo>
                  <a:lnTo>
                    <a:pt x="36" y="57"/>
                  </a:lnTo>
                  <a:lnTo>
                    <a:pt x="36" y="57"/>
                  </a:lnTo>
                  <a:lnTo>
                    <a:pt x="36" y="58"/>
                  </a:lnTo>
                  <a:lnTo>
                    <a:pt x="38" y="58"/>
                  </a:lnTo>
                  <a:lnTo>
                    <a:pt x="38" y="57"/>
                  </a:lnTo>
                  <a:lnTo>
                    <a:pt x="38" y="57"/>
                  </a:lnTo>
                  <a:close/>
                  <a:moveTo>
                    <a:pt x="27" y="54"/>
                  </a:moveTo>
                  <a:lnTo>
                    <a:pt x="25" y="54"/>
                  </a:lnTo>
                  <a:lnTo>
                    <a:pt x="25" y="55"/>
                  </a:lnTo>
                  <a:lnTo>
                    <a:pt x="25" y="55"/>
                  </a:lnTo>
                  <a:lnTo>
                    <a:pt x="27" y="57"/>
                  </a:lnTo>
                  <a:lnTo>
                    <a:pt x="27" y="57"/>
                  </a:lnTo>
                  <a:lnTo>
                    <a:pt x="27" y="57"/>
                  </a:lnTo>
                  <a:lnTo>
                    <a:pt x="27" y="57"/>
                  </a:lnTo>
                  <a:lnTo>
                    <a:pt x="27" y="58"/>
                  </a:lnTo>
                  <a:lnTo>
                    <a:pt x="27" y="58"/>
                  </a:lnTo>
                  <a:lnTo>
                    <a:pt x="28" y="58"/>
                  </a:lnTo>
                  <a:lnTo>
                    <a:pt x="30" y="58"/>
                  </a:lnTo>
                  <a:lnTo>
                    <a:pt x="30" y="58"/>
                  </a:lnTo>
                  <a:lnTo>
                    <a:pt x="28" y="57"/>
                  </a:lnTo>
                  <a:lnTo>
                    <a:pt x="30" y="55"/>
                  </a:lnTo>
                  <a:lnTo>
                    <a:pt x="28" y="55"/>
                  </a:lnTo>
                  <a:lnTo>
                    <a:pt x="27" y="55"/>
                  </a:lnTo>
                  <a:lnTo>
                    <a:pt x="27" y="54"/>
                  </a:lnTo>
                  <a:lnTo>
                    <a:pt x="27" y="54"/>
                  </a:lnTo>
                  <a:close/>
                  <a:moveTo>
                    <a:pt x="72" y="0"/>
                  </a:moveTo>
                  <a:lnTo>
                    <a:pt x="75" y="2"/>
                  </a:lnTo>
                  <a:lnTo>
                    <a:pt x="79" y="3"/>
                  </a:lnTo>
                  <a:lnTo>
                    <a:pt x="82" y="5"/>
                  </a:lnTo>
                  <a:lnTo>
                    <a:pt x="85" y="6"/>
                  </a:lnTo>
                  <a:lnTo>
                    <a:pt x="90" y="8"/>
                  </a:lnTo>
                  <a:lnTo>
                    <a:pt x="93" y="8"/>
                  </a:lnTo>
                  <a:lnTo>
                    <a:pt x="94" y="8"/>
                  </a:lnTo>
                  <a:lnTo>
                    <a:pt x="96" y="6"/>
                  </a:lnTo>
                  <a:lnTo>
                    <a:pt x="96" y="6"/>
                  </a:lnTo>
                  <a:lnTo>
                    <a:pt x="98" y="6"/>
                  </a:lnTo>
                  <a:lnTo>
                    <a:pt x="102" y="6"/>
                  </a:lnTo>
                  <a:lnTo>
                    <a:pt x="105" y="6"/>
                  </a:lnTo>
                  <a:lnTo>
                    <a:pt x="107" y="6"/>
                  </a:lnTo>
                  <a:lnTo>
                    <a:pt x="112" y="5"/>
                  </a:lnTo>
                  <a:lnTo>
                    <a:pt x="113" y="5"/>
                  </a:lnTo>
                  <a:lnTo>
                    <a:pt x="113" y="5"/>
                  </a:lnTo>
                  <a:lnTo>
                    <a:pt x="116" y="6"/>
                  </a:lnTo>
                  <a:lnTo>
                    <a:pt x="118" y="6"/>
                  </a:lnTo>
                  <a:lnTo>
                    <a:pt x="120" y="6"/>
                  </a:lnTo>
                  <a:lnTo>
                    <a:pt x="120" y="6"/>
                  </a:lnTo>
                  <a:lnTo>
                    <a:pt x="121" y="6"/>
                  </a:lnTo>
                  <a:lnTo>
                    <a:pt x="124" y="6"/>
                  </a:lnTo>
                  <a:lnTo>
                    <a:pt x="128" y="6"/>
                  </a:lnTo>
                  <a:lnTo>
                    <a:pt x="132" y="6"/>
                  </a:lnTo>
                  <a:lnTo>
                    <a:pt x="132" y="6"/>
                  </a:lnTo>
                  <a:lnTo>
                    <a:pt x="135" y="6"/>
                  </a:lnTo>
                  <a:lnTo>
                    <a:pt x="137" y="8"/>
                  </a:lnTo>
                  <a:lnTo>
                    <a:pt x="139" y="8"/>
                  </a:lnTo>
                  <a:lnTo>
                    <a:pt x="140" y="8"/>
                  </a:lnTo>
                  <a:lnTo>
                    <a:pt x="142" y="8"/>
                  </a:lnTo>
                  <a:lnTo>
                    <a:pt x="143" y="9"/>
                  </a:lnTo>
                  <a:lnTo>
                    <a:pt x="143" y="8"/>
                  </a:lnTo>
                  <a:lnTo>
                    <a:pt x="145" y="9"/>
                  </a:lnTo>
                  <a:lnTo>
                    <a:pt x="145" y="11"/>
                  </a:lnTo>
                  <a:lnTo>
                    <a:pt x="146" y="11"/>
                  </a:lnTo>
                  <a:lnTo>
                    <a:pt x="146" y="13"/>
                  </a:lnTo>
                  <a:lnTo>
                    <a:pt x="148" y="14"/>
                  </a:lnTo>
                  <a:lnTo>
                    <a:pt x="150" y="14"/>
                  </a:lnTo>
                  <a:lnTo>
                    <a:pt x="151" y="14"/>
                  </a:lnTo>
                  <a:lnTo>
                    <a:pt x="153" y="14"/>
                  </a:lnTo>
                  <a:lnTo>
                    <a:pt x="154" y="14"/>
                  </a:lnTo>
                  <a:lnTo>
                    <a:pt x="157" y="17"/>
                  </a:lnTo>
                  <a:lnTo>
                    <a:pt x="159" y="19"/>
                  </a:lnTo>
                  <a:lnTo>
                    <a:pt x="159" y="20"/>
                  </a:lnTo>
                  <a:lnTo>
                    <a:pt x="159" y="20"/>
                  </a:lnTo>
                  <a:lnTo>
                    <a:pt x="159" y="20"/>
                  </a:lnTo>
                  <a:lnTo>
                    <a:pt x="159" y="22"/>
                  </a:lnTo>
                  <a:lnTo>
                    <a:pt x="154" y="22"/>
                  </a:lnTo>
                  <a:lnTo>
                    <a:pt x="154" y="22"/>
                  </a:lnTo>
                  <a:lnTo>
                    <a:pt x="153" y="24"/>
                  </a:lnTo>
                  <a:lnTo>
                    <a:pt x="150" y="25"/>
                  </a:lnTo>
                  <a:lnTo>
                    <a:pt x="146" y="25"/>
                  </a:lnTo>
                  <a:lnTo>
                    <a:pt x="146" y="25"/>
                  </a:lnTo>
                  <a:lnTo>
                    <a:pt x="143" y="27"/>
                  </a:lnTo>
                  <a:lnTo>
                    <a:pt x="139" y="30"/>
                  </a:lnTo>
                  <a:lnTo>
                    <a:pt x="135" y="31"/>
                  </a:lnTo>
                  <a:lnTo>
                    <a:pt x="134" y="31"/>
                  </a:lnTo>
                  <a:lnTo>
                    <a:pt x="132" y="33"/>
                  </a:lnTo>
                  <a:lnTo>
                    <a:pt x="132" y="33"/>
                  </a:lnTo>
                  <a:lnTo>
                    <a:pt x="132" y="35"/>
                  </a:lnTo>
                  <a:lnTo>
                    <a:pt x="129" y="38"/>
                  </a:lnTo>
                  <a:lnTo>
                    <a:pt x="126" y="38"/>
                  </a:lnTo>
                  <a:lnTo>
                    <a:pt x="124" y="38"/>
                  </a:lnTo>
                  <a:lnTo>
                    <a:pt x="123" y="39"/>
                  </a:lnTo>
                  <a:lnTo>
                    <a:pt x="121" y="39"/>
                  </a:lnTo>
                  <a:lnTo>
                    <a:pt x="116" y="39"/>
                  </a:lnTo>
                  <a:lnTo>
                    <a:pt x="115" y="39"/>
                  </a:lnTo>
                  <a:lnTo>
                    <a:pt x="113" y="38"/>
                  </a:lnTo>
                  <a:lnTo>
                    <a:pt x="112" y="39"/>
                  </a:lnTo>
                  <a:lnTo>
                    <a:pt x="110" y="39"/>
                  </a:lnTo>
                  <a:lnTo>
                    <a:pt x="109" y="42"/>
                  </a:lnTo>
                  <a:lnTo>
                    <a:pt x="109" y="42"/>
                  </a:lnTo>
                  <a:lnTo>
                    <a:pt x="107" y="44"/>
                  </a:lnTo>
                  <a:lnTo>
                    <a:pt x="107" y="46"/>
                  </a:lnTo>
                  <a:lnTo>
                    <a:pt x="107" y="46"/>
                  </a:lnTo>
                  <a:lnTo>
                    <a:pt x="105" y="47"/>
                  </a:lnTo>
                  <a:lnTo>
                    <a:pt x="105" y="49"/>
                  </a:lnTo>
                  <a:lnTo>
                    <a:pt x="104" y="49"/>
                  </a:lnTo>
                  <a:lnTo>
                    <a:pt x="102" y="50"/>
                  </a:lnTo>
                  <a:lnTo>
                    <a:pt x="102" y="49"/>
                  </a:lnTo>
                  <a:lnTo>
                    <a:pt x="101" y="49"/>
                  </a:lnTo>
                  <a:lnTo>
                    <a:pt x="101" y="50"/>
                  </a:lnTo>
                  <a:lnTo>
                    <a:pt x="99" y="50"/>
                  </a:lnTo>
                  <a:lnTo>
                    <a:pt x="99" y="50"/>
                  </a:lnTo>
                  <a:lnTo>
                    <a:pt x="96" y="50"/>
                  </a:lnTo>
                  <a:lnTo>
                    <a:pt x="94" y="50"/>
                  </a:lnTo>
                  <a:lnTo>
                    <a:pt x="93" y="50"/>
                  </a:lnTo>
                  <a:lnTo>
                    <a:pt x="93" y="47"/>
                  </a:lnTo>
                  <a:lnTo>
                    <a:pt x="93" y="46"/>
                  </a:lnTo>
                  <a:lnTo>
                    <a:pt x="91" y="46"/>
                  </a:lnTo>
                  <a:lnTo>
                    <a:pt x="91" y="46"/>
                  </a:lnTo>
                  <a:lnTo>
                    <a:pt x="88" y="49"/>
                  </a:lnTo>
                  <a:lnTo>
                    <a:pt x="85" y="49"/>
                  </a:lnTo>
                  <a:lnTo>
                    <a:pt x="83" y="49"/>
                  </a:lnTo>
                  <a:lnTo>
                    <a:pt x="82" y="47"/>
                  </a:lnTo>
                  <a:lnTo>
                    <a:pt x="82" y="47"/>
                  </a:lnTo>
                  <a:lnTo>
                    <a:pt x="82" y="49"/>
                  </a:lnTo>
                  <a:lnTo>
                    <a:pt x="82" y="49"/>
                  </a:lnTo>
                  <a:lnTo>
                    <a:pt x="82" y="50"/>
                  </a:lnTo>
                  <a:lnTo>
                    <a:pt x="82" y="50"/>
                  </a:lnTo>
                  <a:lnTo>
                    <a:pt x="80" y="50"/>
                  </a:lnTo>
                  <a:lnTo>
                    <a:pt x="79" y="50"/>
                  </a:lnTo>
                  <a:lnTo>
                    <a:pt x="79" y="52"/>
                  </a:lnTo>
                  <a:lnTo>
                    <a:pt x="75" y="54"/>
                  </a:lnTo>
                  <a:lnTo>
                    <a:pt x="72" y="55"/>
                  </a:lnTo>
                  <a:lnTo>
                    <a:pt x="71" y="55"/>
                  </a:lnTo>
                  <a:lnTo>
                    <a:pt x="69" y="55"/>
                  </a:lnTo>
                  <a:lnTo>
                    <a:pt x="69" y="55"/>
                  </a:lnTo>
                  <a:lnTo>
                    <a:pt x="69" y="57"/>
                  </a:lnTo>
                  <a:lnTo>
                    <a:pt x="68" y="58"/>
                  </a:lnTo>
                  <a:lnTo>
                    <a:pt x="68" y="60"/>
                  </a:lnTo>
                  <a:lnTo>
                    <a:pt x="68" y="60"/>
                  </a:lnTo>
                  <a:lnTo>
                    <a:pt x="68" y="60"/>
                  </a:lnTo>
                  <a:lnTo>
                    <a:pt x="68" y="61"/>
                  </a:lnTo>
                  <a:lnTo>
                    <a:pt x="68" y="63"/>
                  </a:lnTo>
                  <a:lnTo>
                    <a:pt x="68" y="63"/>
                  </a:lnTo>
                  <a:lnTo>
                    <a:pt x="68" y="65"/>
                  </a:lnTo>
                  <a:lnTo>
                    <a:pt x="68" y="65"/>
                  </a:lnTo>
                  <a:lnTo>
                    <a:pt x="66" y="65"/>
                  </a:lnTo>
                  <a:lnTo>
                    <a:pt x="64" y="66"/>
                  </a:lnTo>
                  <a:lnTo>
                    <a:pt x="63" y="66"/>
                  </a:lnTo>
                  <a:lnTo>
                    <a:pt x="61" y="66"/>
                  </a:lnTo>
                  <a:lnTo>
                    <a:pt x="61" y="66"/>
                  </a:lnTo>
                  <a:lnTo>
                    <a:pt x="60" y="66"/>
                  </a:lnTo>
                  <a:lnTo>
                    <a:pt x="58" y="66"/>
                  </a:lnTo>
                  <a:lnTo>
                    <a:pt x="57" y="68"/>
                  </a:lnTo>
                  <a:lnTo>
                    <a:pt x="55" y="68"/>
                  </a:lnTo>
                  <a:lnTo>
                    <a:pt x="53" y="68"/>
                  </a:lnTo>
                  <a:lnTo>
                    <a:pt x="50" y="66"/>
                  </a:lnTo>
                  <a:lnTo>
                    <a:pt x="49" y="66"/>
                  </a:lnTo>
                  <a:lnTo>
                    <a:pt x="47" y="68"/>
                  </a:lnTo>
                  <a:lnTo>
                    <a:pt x="46" y="68"/>
                  </a:lnTo>
                  <a:lnTo>
                    <a:pt x="44" y="69"/>
                  </a:lnTo>
                  <a:lnTo>
                    <a:pt x="44" y="69"/>
                  </a:lnTo>
                  <a:lnTo>
                    <a:pt x="44" y="69"/>
                  </a:lnTo>
                  <a:lnTo>
                    <a:pt x="42" y="69"/>
                  </a:lnTo>
                  <a:lnTo>
                    <a:pt x="42" y="68"/>
                  </a:lnTo>
                  <a:lnTo>
                    <a:pt x="41" y="68"/>
                  </a:lnTo>
                  <a:lnTo>
                    <a:pt x="41" y="68"/>
                  </a:lnTo>
                  <a:lnTo>
                    <a:pt x="38" y="68"/>
                  </a:lnTo>
                  <a:lnTo>
                    <a:pt x="38" y="68"/>
                  </a:lnTo>
                  <a:lnTo>
                    <a:pt x="36" y="68"/>
                  </a:lnTo>
                  <a:lnTo>
                    <a:pt x="36" y="66"/>
                  </a:lnTo>
                  <a:lnTo>
                    <a:pt x="36" y="66"/>
                  </a:lnTo>
                  <a:lnTo>
                    <a:pt x="36" y="66"/>
                  </a:lnTo>
                  <a:lnTo>
                    <a:pt x="34" y="66"/>
                  </a:lnTo>
                  <a:lnTo>
                    <a:pt x="33" y="65"/>
                  </a:lnTo>
                  <a:lnTo>
                    <a:pt x="33" y="65"/>
                  </a:lnTo>
                  <a:lnTo>
                    <a:pt x="33" y="63"/>
                  </a:lnTo>
                  <a:lnTo>
                    <a:pt x="33" y="63"/>
                  </a:lnTo>
                  <a:lnTo>
                    <a:pt x="33" y="63"/>
                  </a:lnTo>
                  <a:lnTo>
                    <a:pt x="31" y="63"/>
                  </a:lnTo>
                  <a:lnTo>
                    <a:pt x="31" y="63"/>
                  </a:lnTo>
                  <a:lnTo>
                    <a:pt x="30" y="65"/>
                  </a:lnTo>
                  <a:lnTo>
                    <a:pt x="30" y="65"/>
                  </a:lnTo>
                  <a:lnTo>
                    <a:pt x="28" y="65"/>
                  </a:lnTo>
                  <a:lnTo>
                    <a:pt x="27" y="65"/>
                  </a:lnTo>
                  <a:lnTo>
                    <a:pt x="27" y="66"/>
                  </a:lnTo>
                  <a:lnTo>
                    <a:pt x="23" y="66"/>
                  </a:lnTo>
                  <a:lnTo>
                    <a:pt x="22" y="66"/>
                  </a:lnTo>
                  <a:lnTo>
                    <a:pt x="22" y="65"/>
                  </a:lnTo>
                  <a:lnTo>
                    <a:pt x="20" y="63"/>
                  </a:lnTo>
                  <a:lnTo>
                    <a:pt x="20" y="63"/>
                  </a:lnTo>
                  <a:lnTo>
                    <a:pt x="19" y="63"/>
                  </a:lnTo>
                  <a:lnTo>
                    <a:pt x="17" y="63"/>
                  </a:lnTo>
                  <a:lnTo>
                    <a:pt x="16" y="65"/>
                  </a:lnTo>
                  <a:lnTo>
                    <a:pt x="14" y="63"/>
                  </a:lnTo>
                  <a:lnTo>
                    <a:pt x="14" y="63"/>
                  </a:lnTo>
                  <a:lnTo>
                    <a:pt x="14" y="63"/>
                  </a:lnTo>
                  <a:lnTo>
                    <a:pt x="12" y="63"/>
                  </a:lnTo>
                  <a:lnTo>
                    <a:pt x="11" y="65"/>
                  </a:lnTo>
                  <a:lnTo>
                    <a:pt x="8" y="63"/>
                  </a:lnTo>
                  <a:lnTo>
                    <a:pt x="6" y="63"/>
                  </a:lnTo>
                  <a:lnTo>
                    <a:pt x="6" y="63"/>
                  </a:lnTo>
                  <a:lnTo>
                    <a:pt x="5" y="65"/>
                  </a:lnTo>
                  <a:lnTo>
                    <a:pt x="3" y="65"/>
                  </a:lnTo>
                  <a:lnTo>
                    <a:pt x="1" y="65"/>
                  </a:lnTo>
                  <a:lnTo>
                    <a:pt x="1" y="61"/>
                  </a:lnTo>
                  <a:lnTo>
                    <a:pt x="0" y="60"/>
                  </a:lnTo>
                  <a:lnTo>
                    <a:pt x="1" y="60"/>
                  </a:lnTo>
                  <a:lnTo>
                    <a:pt x="1" y="58"/>
                  </a:lnTo>
                  <a:lnTo>
                    <a:pt x="1" y="57"/>
                  </a:lnTo>
                  <a:lnTo>
                    <a:pt x="3" y="57"/>
                  </a:lnTo>
                  <a:lnTo>
                    <a:pt x="3" y="58"/>
                  </a:lnTo>
                  <a:lnTo>
                    <a:pt x="5" y="58"/>
                  </a:lnTo>
                  <a:lnTo>
                    <a:pt x="5" y="57"/>
                  </a:lnTo>
                  <a:lnTo>
                    <a:pt x="5" y="57"/>
                  </a:lnTo>
                  <a:lnTo>
                    <a:pt x="5" y="55"/>
                  </a:lnTo>
                  <a:lnTo>
                    <a:pt x="5" y="55"/>
                  </a:lnTo>
                  <a:lnTo>
                    <a:pt x="5" y="55"/>
                  </a:lnTo>
                  <a:lnTo>
                    <a:pt x="8" y="54"/>
                  </a:lnTo>
                  <a:lnTo>
                    <a:pt x="11" y="54"/>
                  </a:lnTo>
                  <a:lnTo>
                    <a:pt x="12" y="54"/>
                  </a:lnTo>
                  <a:lnTo>
                    <a:pt x="16" y="55"/>
                  </a:lnTo>
                  <a:lnTo>
                    <a:pt x="17" y="55"/>
                  </a:lnTo>
                  <a:lnTo>
                    <a:pt x="19" y="55"/>
                  </a:lnTo>
                  <a:lnTo>
                    <a:pt x="19" y="57"/>
                  </a:lnTo>
                  <a:lnTo>
                    <a:pt x="20" y="57"/>
                  </a:lnTo>
                  <a:lnTo>
                    <a:pt x="20" y="57"/>
                  </a:lnTo>
                  <a:lnTo>
                    <a:pt x="20" y="57"/>
                  </a:lnTo>
                  <a:lnTo>
                    <a:pt x="20" y="55"/>
                  </a:lnTo>
                  <a:lnTo>
                    <a:pt x="22" y="54"/>
                  </a:lnTo>
                  <a:lnTo>
                    <a:pt x="25" y="54"/>
                  </a:lnTo>
                  <a:lnTo>
                    <a:pt x="25" y="52"/>
                  </a:lnTo>
                  <a:lnTo>
                    <a:pt x="25" y="52"/>
                  </a:lnTo>
                  <a:lnTo>
                    <a:pt x="27" y="52"/>
                  </a:lnTo>
                  <a:lnTo>
                    <a:pt x="28" y="52"/>
                  </a:lnTo>
                  <a:lnTo>
                    <a:pt x="30" y="52"/>
                  </a:lnTo>
                  <a:lnTo>
                    <a:pt x="31" y="52"/>
                  </a:lnTo>
                  <a:lnTo>
                    <a:pt x="33" y="52"/>
                  </a:lnTo>
                  <a:lnTo>
                    <a:pt x="33" y="52"/>
                  </a:lnTo>
                  <a:lnTo>
                    <a:pt x="34" y="52"/>
                  </a:lnTo>
                  <a:lnTo>
                    <a:pt x="34" y="52"/>
                  </a:lnTo>
                  <a:lnTo>
                    <a:pt x="36" y="52"/>
                  </a:lnTo>
                  <a:lnTo>
                    <a:pt x="36" y="54"/>
                  </a:lnTo>
                  <a:lnTo>
                    <a:pt x="36" y="54"/>
                  </a:lnTo>
                  <a:lnTo>
                    <a:pt x="38" y="54"/>
                  </a:lnTo>
                  <a:lnTo>
                    <a:pt x="38" y="52"/>
                  </a:lnTo>
                  <a:lnTo>
                    <a:pt x="39" y="52"/>
                  </a:lnTo>
                  <a:lnTo>
                    <a:pt x="39" y="52"/>
                  </a:lnTo>
                  <a:lnTo>
                    <a:pt x="41" y="52"/>
                  </a:lnTo>
                  <a:lnTo>
                    <a:pt x="41" y="50"/>
                  </a:lnTo>
                  <a:lnTo>
                    <a:pt x="42" y="49"/>
                  </a:lnTo>
                  <a:lnTo>
                    <a:pt x="44" y="49"/>
                  </a:lnTo>
                  <a:lnTo>
                    <a:pt x="44" y="49"/>
                  </a:lnTo>
                  <a:lnTo>
                    <a:pt x="44" y="49"/>
                  </a:lnTo>
                  <a:lnTo>
                    <a:pt x="44" y="49"/>
                  </a:lnTo>
                  <a:lnTo>
                    <a:pt x="46" y="49"/>
                  </a:lnTo>
                  <a:lnTo>
                    <a:pt x="46" y="49"/>
                  </a:lnTo>
                  <a:lnTo>
                    <a:pt x="47" y="49"/>
                  </a:lnTo>
                  <a:lnTo>
                    <a:pt x="46" y="47"/>
                  </a:lnTo>
                  <a:lnTo>
                    <a:pt x="46" y="47"/>
                  </a:lnTo>
                  <a:lnTo>
                    <a:pt x="46" y="47"/>
                  </a:lnTo>
                  <a:lnTo>
                    <a:pt x="47" y="46"/>
                  </a:lnTo>
                  <a:lnTo>
                    <a:pt x="49" y="47"/>
                  </a:lnTo>
                  <a:lnTo>
                    <a:pt x="49" y="47"/>
                  </a:lnTo>
                  <a:lnTo>
                    <a:pt x="50" y="47"/>
                  </a:lnTo>
                  <a:lnTo>
                    <a:pt x="52" y="46"/>
                  </a:lnTo>
                  <a:lnTo>
                    <a:pt x="52" y="46"/>
                  </a:lnTo>
                  <a:lnTo>
                    <a:pt x="57" y="42"/>
                  </a:lnTo>
                  <a:lnTo>
                    <a:pt x="57" y="42"/>
                  </a:lnTo>
                  <a:lnTo>
                    <a:pt x="57" y="42"/>
                  </a:lnTo>
                  <a:lnTo>
                    <a:pt x="55" y="41"/>
                  </a:lnTo>
                  <a:lnTo>
                    <a:pt x="53" y="42"/>
                  </a:lnTo>
                  <a:lnTo>
                    <a:pt x="53" y="42"/>
                  </a:lnTo>
                  <a:lnTo>
                    <a:pt x="52" y="41"/>
                  </a:lnTo>
                  <a:lnTo>
                    <a:pt x="50" y="41"/>
                  </a:lnTo>
                  <a:lnTo>
                    <a:pt x="50" y="41"/>
                  </a:lnTo>
                  <a:lnTo>
                    <a:pt x="49" y="39"/>
                  </a:lnTo>
                  <a:lnTo>
                    <a:pt x="47" y="39"/>
                  </a:lnTo>
                  <a:lnTo>
                    <a:pt x="46" y="38"/>
                  </a:lnTo>
                  <a:lnTo>
                    <a:pt x="46" y="38"/>
                  </a:lnTo>
                  <a:lnTo>
                    <a:pt x="44" y="39"/>
                  </a:lnTo>
                  <a:lnTo>
                    <a:pt x="44" y="39"/>
                  </a:lnTo>
                  <a:lnTo>
                    <a:pt x="44" y="38"/>
                  </a:lnTo>
                  <a:lnTo>
                    <a:pt x="44" y="38"/>
                  </a:lnTo>
                  <a:lnTo>
                    <a:pt x="42" y="36"/>
                  </a:lnTo>
                  <a:lnTo>
                    <a:pt x="42" y="36"/>
                  </a:lnTo>
                  <a:lnTo>
                    <a:pt x="41" y="36"/>
                  </a:lnTo>
                  <a:lnTo>
                    <a:pt x="39" y="36"/>
                  </a:lnTo>
                  <a:lnTo>
                    <a:pt x="39" y="36"/>
                  </a:lnTo>
                  <a:lnTo>
                    <a:pt x="39" y="33"/>
                  </a:lnTo>
                  <a:lnTo>
                    <a:pt x="38" y="33"/>
                  </a:lnTo>
                  <a:lnTo>
                    <a:pt x="38" y="31"/>
                  </a:lnTo>
                  <a:lnTo>
                    <a:pt x="38" y="31"/>
                  </a:lnTo>
                  <a:lnTo>
                    <a:pt x="36" y="31"/>
                  </a:lnTo>
                  <a:lnTo>
                    <a:pt x="36" y="30"/>
                  </a:lnTo>
                  <a:lnTo>
                    <a:pt x="36" y="30"/>
                  </a:lnTo>
                  <a:lnTo>
                    <a:pt x="36" y="30"/>
                  </a:lnTo>
                  <a:lnTo>
                    <a:pt x="36" y="30"/>
                  </a:lnTo>
                  <a:lnTo>
                    <a:pt x="34" y="30"/>
                  </a:lnTo>
                  <a:lnTo>
                    <a:pt x="34" y="31"/>
                  </a:lnTo>
                  <a:lnTo>
                    <a:pt x="34" y="33"/>
                  </a:lnTo>
                  <a:lnTo>
                    <a:pt x="34" y="33"/>
                  </a:lnTo>
                  <a:lnTo>
                    <a:pt x="34" y="35"/>
                  </a:lnTo>
                  <a:lnTo>
                    <a:pt x="33" y="35"/>
                  </a:lnTo>
                  <a:lnTo>
                    <a:pt x="33" y="33"/>
                  </a:lnTo>
                  <a:lnTo>
                    <a:pt x="31" y="36"/>
                  </a:lnTo>
                  <a:lnTo>
                    <a:pt x="31" y="38"/>
                  </a:lnTo>
                  <a:lnTo>
                    <a:pt x="30" y="36"/>
                  </a:lnTo>
                  <a:lnTo>
                    <a:pt x="30" y="36"/>
                  </a:lnTo>
                  <a:lnTo>
                    <a:pt x="28" y="36"/>
                  </a:lnTo>
                  <a:lnTo>
                    <a:pt x="27" y="36"/>
                  </a:lnTo>
                  <a:lnTo>
                    <a:pt x="25" y="36"/>
                  </a:lnTo>
                  <a:lnTo>
                    <a:pt x="23" y="35"/>
                  </a:lnTo>
                  <a:lnTo>
                    <a:pt x="23" y="35"/>
                  </a:lnTo>
                  <a:lnTo>
                    <a:pt x="22" y="33"/>
                  </a:lnTo>
                  <a:lnTo>
                    <a:pt x="22" y="31"/>
                  </a:lnTo>
                  <a:lnTo>
                    <a:pt x="20" y="31"/>
                  </a:lnTo>
                  <a:lnTo>
                    <a:pt x="19" y="31"/>
                  </a:lnTo>
                  <a:lnTo>
                    <a:pt x="17" y="31"/>
                  </a:lnTo>
                  <a:lnTo>
                    <a:pt x="16" y="30"/>
                  </a:lnTo>
                  <a:lnTo>
                    <a:pt x="14" y="30"/>
                  </a:lnTo>
                  <a:lnTo>
                    <a:pt x="14" y="30"/>
                  </a:lnTo>
                  <a:lnTo>
                    <a:pt x="14" y="30"/>
                  </a:lnTo>
                  <a:lnTo>
                    <a:pt x="19" y="27"/>
                  </a:lnTo>
                  <a:lnTo>
                    <a:pt x="20" y="25"/>
                  </a:lnTo>
                  <a:lnTo>
                    <a:pt x="20" y="24"/>
                  </a:lnTo>
                  <a:lnTo>
                    <a:pt x="22" y="24"/>
                  </a:lnTo>
                  <a:lnTo>
                    <a:pt x="23" y="24"/>
                  </a:lnTo>
                  <a:lnTo>
                    <a:pt x="23" y="22"/>
                  </a:lnTo>
                  <a:lnTo>
                    <a:pt x="23" y="22"/>
                  </a:lnTo>
                  <a:lnTo>
                    <a:pt x="25" y="22"/>
                  </a:lnTo>
                  <a:lnTo>
                    <a:pt x="27" y="20"/>
                  </a:lnTo>
                  <a:lnTo>
                    <a:pt x="30" y="19"/>
                  </a:lnTo>
                  <a:lnTo>
                    <a:pt x="30" y="19"/>
                  </a:lnTo>
                  <a:lnTo>
                    <a:pt x="30" y="19"/>
                  </a:lnTo>
                  <a:lnTo>
                    <a:pt x="28" y="17"/>
                  </a:lnTo>
                  <a:lnTo>
                    <a:pt x="27" y="17"/>
                  </a:lnTo>
                  <a:lnTo>
                    <a:pt x="27" y="17"/>
                  </a:lnTo>
                  <a:lnTo>
                    <a:pt x="25" y="17"/>
                  </a:lnTo>
                  <a:lnTo>
                    <a:pt x="25" y="17"/>
                  </a:lnTo>
                  <a:lnTo>
                    <a:pt x="25" y="16"/>
                  </a:lnTo>
                  <a:lnTo>
                    <a:pt x="25" y="14"/>
                  </a:lnTo>
                  <a:lnTo>
                    <a:pt x="27" y="14"/>
                  </a:lnTo>
                  <a:lnTo>
                    <a:pt x="27" y="13"/>
                  </a:lnTo>
                  <a:lnTo>
                    <a:pt x="28" y="11"/>
                  </a:lnTo>
                  <a:lnTo>
                    <a:pt x="28" y="11"/>
                  </a:lnTo>
                  <a:lnTo>
                    <a:pt x="30" y="9"/>
                  </a:lnTo>
                  <a:lnTo>
                    <a:pt x="33" y="8"/>
                  </a:lnTo>
                  <a:lnTo>
                    <a:pt x="33" y="8"/>
                  </a:lnTo>
                  <a:lnTo>
                    <a:pt x="34" y="8"/>
                  </a:lnTo>
                  <a:lnTo>
                    <a:pt x="36" y="8"/>
                  </a:lnTo>
                  <a:lnTo>
                    <a:pt x="38" y="8"/>
                  </a:lnTo>
                  <a:lnTo>
                    <a:pt x="38" y="8"/>
                  </a:lnTo>
                  <a:lnTo>
                    <a:pt x="42" y="9"/>
                  </a:lnTo>
                  <a:lnTo>
                    <a:pt x="44" y="9"/>
                  </a:lnTo>
                  <a:lnTo>
                    <a:pt x="49" y="9"/>
                  </a:lnTo>
                  <a:lnTo>
                    <a:pt x="50" y="11"/>
                  </a:lnTo>
                  <a:lnTo>
                    <a:pt x="52" y="11"/>
                  </a:lnTo>
                  <a:lnTo>
                    <a:pt x="52" y="11"/>
                  </a:lnTo>
                  <a:lnTo>
                    <a:pt x="53" y="13"/>
                  </a:lnTo>
                  <a:lnTo>
                    <a:pt x="58" y="13"/>
                  </a:lnTo>
                  <a:lnTo>
                    <a:pt x="60" y="13"/>
                  </a:lnTo>
                  <a:lnTo>
                    <a:pt x="60" y="14"/>
                  </a:lnTo>
                  <a:lnTo>
                    <a:pt x="61" y="14"/>
                  </a:lnTo>
                  <a:lnTo>
                    <a:pt x="63" y="14"/>
                  </a:lnTo>
                  <a:lnTo>
                    <a:pt x="61" y="11"/>
                  </a:lnTo>
                  <a:lnTo>
                    <a:pt x="61" y="9"/>
                  </a:lnTo>
                  <a:lnTo>
                    <a:pt x="63" y="5"/>
                  </a:lnTo>
                  <a:lnTo>
                    <a:pt x="64" y="3"/>
                  </a:lnTo>
                  <a:lnTo>
                    <a:pt x="66" y="3"/>
                  </a:lnTo>
                  <a:lnTo>
                    <a:pt x="68" y="2"/>
                  </a:lnTo>
                  <a:lnTo>
                    <a:pt x="69" y="2"/>
                  </a:lnTo>
                  <a:lnTo>
                    <a:pt x="71" y="2"/>
                  </a:lnTo>
                  <a:lnTo>
                    <a:pt x="72" y="2"/>
                  </a:lnTo>
                  <a:lnTo>
                    <a:pt x="72" y="2"/>
                  </a:lnTo>
                  <a:lnTo>
                    <a:pt x="7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70" name="Freeform 239"/>
            <p:cNvSpPr>
              <a:spLocks noEditPoints="1"/>
            </p:cNvSpPr>
            <p:nvPr/>
          </p:nvSpPr>
          <p:spPr bwMode="auto">
            <a:xfrm>
              <a:off x="6720113" y="4261934"/>
              <a:ext cx="226110" cy="286536"/>
            </a:xfrm>
            <a:custGeom>
              <a:avLst/>
              <a:gdLst>
                <a:gd name="T0" fmla="*/ 105 w 116"/>
                <a:gd name="T1" fmla="*/ 109 h 147"/>
                <a:gd name="T2" fmla="*/ 19 w 116"/>
                <a:gd name="T3" fmla="*/ 0 h 147"/>
                <a:gd name="T4" fmla="*/ 21 w 116"/>
                <a:gd name="T5" fmla="*/ 2 h 147"/>
                <a:gd name="T6" fmla="*/ 27 w 116"/>
                <a:gd name="T7" fmla="*/ 5 h 147"/>
                <a:gd name="T8" fmla="*/ 27 w 116"/>
                <a:gd name="T9" fmla="*/ 12 h 147"/>
                <a:gd name="T10" fmla="*/ 34 w 116"/>
                <a:gd name="T11" fmla="*/ 16 h 147"/>
                <a:gd name="T12" fmla="*/ 46 w 116"/>
                <a:gd name="T13" fmla="*/ 18 h 147"/>
                <a:gd name="T14" fmla="*/ 60 w 116"/>
                <a:gd name="T15" fmla="*/ 27 h 147"/>
                <a:gd name="T16" fmla="*/ 73 w 116"/>
                <a:gd name="T17" fmla="*/ 29 h 147"/>
                <a:gd name="T18" fmla="*/ 82 w 116"/>
                <a:gd name="T19" fmla="*/ 27 h 147"/>
                <a:gd name="T20" fmla="*/ 95 w 116"/>
                <a:gd name="T21" fmla="*/ 19 h 147"/>
                <a:gd name="T22" fmla="*/ 105 w 116"/>
                <a:gd name="T23" fmla="*/ 23 h 147"/>
                <a:gd name="T24" fmla="*/ 112 w 116"/>
                <a:gd name="T25" fmla="*/ 23 h 147"/>
                <a:gd name="T26" fmla="*/ 105 w 116"/>
                <a:gd name="T27" fmla="*/ 37 h 147"/>
                <a:gd name="T28" fmla="*/ 101 w 116"/>
                <a:gd name="T29" fmla="*/ 60 h 147"/>
                <a:gd name="T30" fmla="*/ 105 w 116"/>
                <a:gd name="T31" fmla="*/ 95 h 147"/>
                <a:gd name="T32" fmla="*/ 111 w 116"/>
                <a:gd name="T33" fmla="*/ 103 h 147"/>
                <a:gd name="T34" fmla="*/ 103 w 116"/>
                <a:gd name="T35" fmla="*/ 108 h 147"/>
                <a:gd name="T36" fmla="*/ 101 w 116"/>
                <a:gd name="T37" fmla="*/ 111 h 147"/>
                <a:gd name="T38" fmla="*/ 97 w 116"/>
                <a:gd name="T39" fmla="*/ 115 h 147"/>
                <a:gd name="T40" fmla="*/ 90 w 116"/>
                <a:gd name="T41" fmla="*/ 123 h 147"/>
                <a:gd name="T42" fmla="*/ 87 w 116"/>
                <a:gd name="T43" fmla="*/ 130 h 147"/>
                <a:gd name="T44" fmla="*/ 84 w 116"/>
                <a:gd name="T45" fmla="*/ 136 h 147"/>
                <a:gd name="T46" fmla="*/ 79 w 116"/>
                <a:gd name="T47" fmla="*/ 145 h 147"/>
                <a:gd name="T48" fmla="*/ 75 w 116"/>
                <a:gd name="T49" fmla="*/ 145 h 147"/>
                <a:gd name="T50" fmla="*/ 64 w 116"/>
                <a:gd name="T51" fmla="*/ 138 h 147"/>
                <a:gd name="T52" fmla="*/ 56 w 116"/>
                <a:gd name="T53" fmla="*/ 131 h 147"/>
                <a:gd name="T54" fmla="*/ 54 w 116"/>
                <a:gd name="T55" fmla="*/ 130 h 147"/>
                <a:gd name="T56" fmla="*/ 54 w 116"/>
                <a:gd name="T57" fmla="*/ 125 h 147"/>
                <a:gd name="T58" fmla="*/ 46 w 116"/>
                <a:gd name="T59" fmla="*/ 119 h 147"/>
                <a:gd name="T60" fmla="*/ 30 w 116"/>
                <a:gd name="T61" fmla="*/ 111 h 147"/>
                <a:gd name="T62" fmla="*/ 16 w 116"/>
                <a:gd name="T63" fmla="*/ 101 h 147"/>
                <a:gd name="T64" fmla="*/ 2 w 116"/>
                <a:gd name="T65" fmla="*/ 95 h 147"/>
                <a:gd name="T66" fmla="*/ 4 w 116"/>
                <a:gd name="T67" fmla="*/ 92 h 147"/>
                <a:gd name="T68" fmla="*/ 4 w 116"/>
                <a:gd name="T69" fmla="*/ 86 h 147"/>
                <a:gd name="T70" fmla="*/ 7 w 116"/>
                <a:gd name="T71" fmla="*/ 87 h 147"/>
                <a:gd name="T72" fmla="*/ 10 w 116"/>
                <a:gd name="T73" fmla="*/ 84 h 147"/>
                <a:gd name="T74" fmla="*/ 8 w 116"/>
                <a:gd name="T75" fmla="*/ 81 h 147"/>
                <a:gd name="T76" fmla="*/ 5 w 116"/>
                <a:gd name="T77" fmla="*/ 84 h 147"/>
                <a:gd name="T78" fmla="*/ 4 w 116"/>
                <a:gd name="T79" fmla="*/ 81 h 147"/>
                <a:gd name="T80" fmla="*/ 0 w 116"/>
                <a:gd name="T81" fmla="*/ 79 h 147"/>
                <a:gd name="T82" fmla="*/ 2 w 116"/>
                <a:gd name="T83" fmla="*/ 75 h 147"/>
                <a:gd name="T84" fmla="*/ 7 w 116"/>
                <a:gd name="T85" fmla="*/ 67 h 147"/>
                <a:gd name="T86" fmla="*/ 12 w 116"/>
                <a:gd name="T87" fmla="*/ 62 h 147"/>
                <a:gd name="T88" fmla="*/ 13 w 116"/>
                <a:gd name="T89" fmla="*/ 59 h 147"/>
                <a:gd name="T90" fmla="*/ 15 w 116"/>
                <a:gd name="T91" fmla="*/ 54 h 147"/>
                <a:gd name="T92" fmla="*/ 15 w 116"/>
                <a:gd name="T93" fmla="*/ 45 h 147"/>
                <a:gd name="T94" fmla="*/ 13 w 116"/>
                <a:gd name="T95" fmla="*/ 40 h 147"/>
                <a:gd name="T96" fmla="*/ 8 w 116"/>
                <a:gd name="T97" fmla="*/ 34 h 147"/>
                <a:gd name="T98" fmla="*/ 7 w 116"/>
                <a:gd name="T99" fmla="*/ 26 h 147"/>
                <a:gd name="T100" fmla="*/ 4 w 116"/>
                <a:gd name="T101" fmla="*/ 24 h 147"/>
                <a:gd name="T102" fmla="*/ 15 w 116"/>
                <a:gd name="T103" fmla="*/ 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6" h="147">
                  <a:moveTo>
                    <a:pt x="103" y="109"/>
                  </a:moveTo>
                  <a:lnTo>
                    <a:pt x="105" y="109"/>
                  </a:lnTo>
                  <a:lnTo>
                    <a:pt x="105" y="109"/>
                  </a:lnTo>
                  <a:lnTo>
                    <a:pt x="105" y="109"/>
                  </a:lnTo>
                  <a:lnTo>
                    <a:pt x="105" y="109"/>
                  </a:lnTo>
                  <a:lnTo>
                    <a:pt x="103" y="111"/>
                  </a:lnTo>
                  <a:lnTo>
                    <a:pt x="101" y="111"/>
                  </a:lnTo>
                  <a:lnTo>
                    <a:pt x="101" y="109"/>
                  </a:lnTo>
                  <a:lnTo>
                    <a:pt x="103" y="109"/>
                  </a:lnTo>
                  <a:close/>
                  <a:moveTo>
                    <a:pt x="19" y="0"/>
                  </a:moveTo>
                  <a:lnTo>
                    <a:pt x="19" y="0"/>
                  </a:lnTo>
                  <a:lnTo>
                    <a:pt x="19" y="2"/>
                  </a:lnTo>
                  <a:lnTo>
                    <a:pt x="19" y="2"/>
                  </a:lnTo>
                  <a:lnTo>
                    <a:pt x="21" y="2"/>
                  </a:lnTo>
                  <a:lnTo>
                    <a:pt x="21" y="2"/>
                  </a:lnTo>
                  <a:lnTo>
                    <a:pt x="23" y="2"/>
                  </a:lnTo>
                  <a:lnTo>
                    <a:pt x="23" y="2"/>
                  </a:lnTo>
                  <a:lnTo>
                    <a:pt x="26" y="2"/>
                  </a:lnTo>
                  <a:lnTo>
                    <a:pt x="27" y="4"/>
                  </a:lnTo>
                  <a:lnTo>
                    <a:pt x="27" y="5"/>
                  </a:lnTo>
                  <a:lnTo>
                    <a:pt x="27" y="5"/>
                  </a:lnTo>
                  <a:lnTo>
                    <a:pt x="27" y="7"/>
                  </a:lnTo>
                  <a:lnTo>
                    <a:pt x="27" y="8"/>
                  </a:lnTo>
                  <a:lnTo>
                    <a:pt x="27" y="10"/>
                  </a:lnTo>
                  <a:lnTo>
                    <a:pt x="27" y="12"/>
                  </a:lnTo>
                  <a:lnTo>
                    <a:pt x="29" y="13"/>
                  </a:lnTo>
                  <a:lnTo>
                    <a:pt x="30" y="15"/>
                  </a:lnTo>
                  <a:lnTo>
                    <a:pt x="30" y="15"/>
                  </a:lnTo>
                  <a:lnTo>
                    <a:pt x="32" y="16"/>
                  </a:lnTo>
                  <a:lnTo>
                    <a:pt x="34" y="16"/>
                  </a:lnTo>
                  <a:lnTo>
                    <a:pt x="38" y="16"/>
                  </a:lnTo>
                  <a:lnTo>
                    <a:pt x="41" y="16"/>
                  </a:lnTo>
                  <a:lnTo>
                    <a:pt x="43" y="16"/>
                  </a:lnTo>
                  <a:lnTo>
                    <a:pt x="43" y="16"/>
                  </a:lnTo>
                  <a:lnTo>
                    <a:pt x="46" y="18"/>
                  </a:lnTo>
                  <a:lnTo>
                    <a:pt x="51" y="21"/>
                  </a:lnTo>
                  <a:lnTo>
                    <a:pt x="52" y="23"/>
                  </a:lnTo>
                  <a:lnTo>
                    <a:pt x="56" y="24"/>
                  </a:lnTo>
                  <a:lnTo>
                    <a:pt x="59" y="26"/>
                  </a:lnTo>
                  <a:lnTo>
                    <a:pt x="60" y="27"/>
                  </a:lnTo>
                  <a:lnTo>
                    <a:pt x="62" y="27"/>
                  </a:lnTo>
                  <a:lnTo>
                    <a:pt x="65" y="27"/>
                  </a:lnTo>
                  <a:lnTo>
                    <a:pt x="68" y="27"/>
                  </a:lnTo>
                  <a:lnTo>
                    <a:pt x="70" y="29"/>
                  </a:lnTo>
                  <a:lnTo>
                    <a:pt x="73" y="29"/>
                  </a:lnTo>
                  <a:lnTo>
                    <a:pt x="76" y="29"/>
                  </a:lnTo>
                  <a:lnTo>
                    <a:pt x="76" y="29"/>
                  </a:lnTo>
                  <a:lnTo>
                    <a:pt x="81" y="30"/>
                  </a:lnTo>
                  <a:lnTo>
                    <a:pt x="81" y="29"/>
                  </a:lnTo>
                  <a:lnTo>
                    <a:pt x="82" y="27"/>
                  </a:lnTo>
                  <a:lnTo>
                    <a:pt x="86" y="26"/>
                  </a:lnTo>
                  <a:lnTo>
                    <a:pt x="86" y="24"/>
                  </a:lnTo>
                  <a:lnTo>
                    <a:pt x="89" y="23"/>
                  </a:lnTo>
                  <a:lnTo>
                    <a:pt x="92" y="21"/>
                  </a:lnTo>
                  <a:lnTo>
                    <a:pt x="95" y="19"/>
                  </a:lnTo>
                  <a:lnTo>
                    <a:pt x="100" y="18"/>
                  </a:lnTo>
                  <a:lnTo>
                    <a:pt x="101" y="19"/>
                  </a:lnTo>
                  <a:lnTo>
                    <a:pt x="103" y="21"/>
                  </a:lnTo>
                  <a:lnTo>
                    <a:pt x="103" y="23"/>
                  </a:lnTo>
                  <a:lnTo>
                    <a:pt x="105" y="23"/>
                  </a:lnTo>
                  <a:lnTo>
                    <a:pt x="106" y="23"/>
                  </a:lnTo>
                  <a:lnTo>
                    <a:pt x="108" y="23"/>
                  </a:lnTo>
                  <a:lnTo>
                    <a:pt x="108" y="23"/>
                  </a:lnTo>
                  <a:lnTo>
                    <a:pt x="109" y="23"/>
                  </a:lnTo>
                  <a:lnTo>
                    <a:pt x="112" y="23"/>
                  </a:lnTo>
                  <a:lnTo>
                    <a:pt x="116" y="23"/>
                  </a:lnTo>
                  <a:lnTo>
                    <a:pt x="114" y="24"/>
                  </a:lnTo>
                  <a:lnTo>
                    <a:pt x="111" y="27"/>
                  </a:lnTo>
                  <a:lnTo>
                    <a:pt x="108" y="34"/>
                  </a:lnTo>
                  <a:lnTo>
                    <a:pt x="105" y="37"/>
                  </a:lnTo>
                  <a:lnTo>
                    <a:pt x="101" y="38"/>
                  </a:lnTo>
                  <a:lnTo>
                    <a:pt x="101" y="38"/>
                  </a:lnTo>
                  <a:lnTo>
                    <a:pt x="101" y="41"/>
                  </a:lnTo>
                  <a:lnTo>
                    <a:pt x="101" y="48"/>
                  </a:lnTo>
                  <a:lnTo>
                    <a:pt x="101" y="60"/>
                  </a:lnTo>
                  <a:lnTo>
                    <a:pt x="101" y="71"/>
                  </a:lnTo>
                  <a:lnTo>
                    <a:pt x="101" y="84"/>
                  </a:lnTo>
                  <a:lnTo>
                    <a:pt x="101" y="90"/>
                  </a:lnTo>
                  <a:lnTo>
                    <a:pt x="101" y="92"/>
                  </a:lnTo>
                  <a:lnTo>
                    <a:pt x="105" y="95"/>
                  </a:lnTo>
                  <a:lnTo>
                    <a:pt x="106" y="97"/>
                  </a:lnTo>
                  <a:lnTo>
                    <a:pt x="109" y="100"/>
                  </a:lnTo>
                  <a:lnTo>
                    <a:pt x="109" y="101"/>
                  </a:lnTo>
                  <a:lnTo>
                    <a:pt x="111" y="103"/>
                  </a:lnTo>
                  <a:lnTo>
                    <a:pt x="111" y="103"/>
                  </a:lnTo>
                  <a:lnTo>
                    <a:pt x="108" y="106"/>
                  </a:lnTo>
                  <a:lnTo>
                    <a:pt x="106" y="108"/>
                  </a:lnTo>
                  <a:lnTo>
                    <a:pt x="105" y="108"/>
                  </a:lnTo>
                  <a:lnTo>
                    <a:pt x="103" y="108"/>
                  </a:lnTo>
                  <a:lnTo>
                    <a:pt x="103" y="108"/>
                  </a:lnTo>
                  <a:lnTo>
                    <a:pt x="101" y="108"/>
                  </a:lnTo>
                  <a:lnTo>
                    <a:pt x="101" y="109"/>
                  </a:lnTo>
                  <a:lnTo>
                    <a:pt x="101" y="109"/>
                  </a:lnTo>
                  <a:lnTo>
                    <a:pt x="101" y="108"/>
                  </a:lnTo>
                  <a:lnTo>
                    <a:pt x="101" y="111"/>
                  </a:lnTo>
                  <a:lnTo>
                    <a:pt x="101" y="111"/>
                  </a:lnTo>
                  <a:lnTo>
                    <a:pt x="101" y="112"/>
                  </a:lnTo>
                  <a:lnTo>
                    <a:pt x="100" y="112"/>
                  </a:lnTo>
                  <a:lnTo>
                    <a:pt x="100" y="114"/>
                  </a:lnTo>
                  <a:lnTo>
                    <a:pt x="97" y="115"/>
                  </a:lnTo>
                  <a:lnTo>
                    <a:pt x="93" y="115"/>
                  </a:lnTo>
                  <a:lnTo>
                    <a:pt x="92" y="117"/>
                  </a:lnTo>
                  <a:lnTo>
                    <a:pt x="92" y="119"/>
                  </a:lnTo>
                  <a:lnTo>
                    <a:pt x="90" y="120"/>
                  </a:lnTo>
                  <a:lnTo>
                    <a:pt x="90" y="123"/>
                  </a:lnTo>
                  <a:lnTo>
                    <a:pt x="90" y="125"/>
                  </a:lnTo>
                  <a:lnTo>
                    <a:pt x="90" y="127"/>
                  </a:lnTo>
                  <a:lnTo>
                    <a:pt x="87" y="128"/>
                  </a:lnTo>
                  <a:lnTo>
                    <a:pt x="87" y="128"/>
                  </a:lnTo>
                  <a:lnTo>
                    <a:pt x="87" y="130"/>
                  </a:lnTo>
                  <a:lnTo>
                    <a:pt x="86" y="131"/>
                  </a:lnTo>
                  <a:lnTo>
                    <a:pt x="86" y="134"/>
                  </a:lnTo>
                  <a:lnTo>
                    <a:pt x="84" y="136"/>
                  </a:lnTo>
                  <a:lnTo>
                    <a:pt x="84" y="136"/>
                  </a:lnTo>
                  <a:lnTo>
                    <a:pt x="84" y="136"/>
                  </a:lnTo>
                  <a:lnTo>
                    <a:pt x="84" y="138"/>
                  </a:lnTo>
                  <a:lnTo>
                    <a:pt x="82" y="139"/>
                  </a:lnTo>
                  <a:lnTo>
                    <a:pt x="82" y="139"/>
                  </a:lnTo>
                  <a:lnTo>
                    <a:pt x="81" y="144"/>
                  </a:lnTo>
                  <a:lnTo>
                    <a:pt x="79" y="145"/>
                  </a:lnTo>
                  <a:lnTo>
                    <a:pt x="78" y="145"/>
                  </a:lnTo>
                  <a:lnTo>
                    <a:pt x="76" y="147"/>
                  </a:lnTo>
                  <a:lnTo>
                    <a:pt x="76" y="147"/>
                  </a:lnTo>
                  <a:lnTo>
                    <a:pt x="76" y="147"/>
                  </a:lnTo>
                  <a:lnTo>
                    <a:pt x="75" y="145"/>
                  </a:lnTo>
                  <a:lnTo>
                    <a:pt x="73" y="144"/>
                  </a:lnTo>
                  <a:lnTo>
                    <a:pt x="71" y="142"/>
                  </a:lnTo>
                  <a:lnTo>
                    <a:pt x="68" y="141"/>
                  </a:lnTo>
                  <a:lnTo>
                    <a:pt x="67" y="139"/>
                  </a:lnTo>
                  <a:lnTo>
                    <a:pt x="64" y="138"/>
                  </a:lnTo>
                  <a:lnTo>
                    <a:pt x="62" y="136"/>
                  </a:lnTo>
                  <a:lnTo>
                    <a:pt x="60" y="134"/>
                  </a:lnTo>
                  <a:lnTo>
                    <a:pt x="57" y="133"/>
                  </a:lnTo>
                  <a:lnTo>
                    <a:pt x="56" y="133"/>
                  </a:lnTo>
                  <a:lnTo>
                    <a:pt x="56" y="131"/>
                  </a:lnTo>
                  <a:lnTo>
                    <a:pt x="56" y="130"/>
                  </a:lnTo>
                  <a:lnTo>
                    <a:pt x="56" y="130"/>
                  </a:lnTo>
                  <a:lnTo>
                    <a:pt x="54" y="130"/>
                  </a:lnTo>
                  <a:lnTo>
                    <a:pt x="54" y="130"/>
                  </a:lnTo>
                  <a:lnTo>
                    <a:pt x="54" y="130"/>
                  </a:lnTo>
                  <a:lnTo>
                    <a:pt x="54" y="130"/>
                  </a:lnTo>
                  <a:lnTo>
                    <a:pt x="54" y="128"/>
                  </a:lnTo>
                  <a:lnTo>
                    <a:pt x="54" y="127"/>
                  </a:lnTo>
                  <a:lnTo>
                    <a:pt x="54" y="127"/>
                  </a:lnTo>
                  <a:lnTo>
                    <a:pt x="54" y="125"/>
                  </a:lnTo>
                  <a:lnTo>
                    <a:pt x="54" y="123"/>
                  </a:lnTo>
                  <a:lnTo>
                    <a:pt x="54" y="123"/>
                  </a:lnTo>
                  <a:lnTo>
                    <a:pt x="52" y="122"/>
                  </a:lnTo>
                  <a:lnTo>
                    <a:pt x="49" y="120"/>
                  </a:lnTo>
                  <a:lnTo>
                    <a:pt x="46" y="119"/>
                  </a:lnTo>
                  <a:lnTo>
                    <a:pt x="43" y="117"/>
                  </a:lnTo>
                  <a:lnTo>
                    <a:pt x="40" y="115"/>
                  </a:lnTo>
                  <a:lnTo>
                    <a:pt x="37" y="114"/>
                  </a:lnTo>
                  <a:lnTo>
                    <a:pt x="34" y="112"/>
                  </a:lnTo>
                  <a:lnTo>
                    <a:pt x="30" y="111"/>
                  </a:lnTo>
                  <a:lnTo>
                    <a:pt x="27" y="109"/>
                  </a:lnTo>
                  <a:lnTo>
                    <a:pt x="24" y="108"/>
                  </a:lnTo>
                  <a:lnTo>
                    <a:pt x="21" y="104"/>
                  </a:lnTo>
                  <a:lnTo>
                    <a:pt x="18" y="103"/>
                  </a:lnTo>
                  <a:lnTo>
                    <a:pt x="16" y="101"/>
                  </a:lnTo>
                  <a:lnTo>
                    <a:pt x="13" y="100"/>
                  </a:lnTo>
                  <a:lnTo>
                    <a:pt x="10" y="98"/>
                  </a:lnTo>
                  <a:lnTo>
                    <a:pt x="7" y="97"/>
                  </a:lnTo>
                  <a:lnTo>
                    <a:pt x="4" y="95"/>
                  </a:lnTo>
                  <a:lnTo>
                    <a:pt x="2" y="95"/>
                  </a:lnTo>
                  <a:lnTo>
                    <a:pt x="2" y="93"/>
                  </a:lnTo>
                  <a:lnTo>
                    <a:pt x="2" y="93"/>
                  </a:lnTo>
                  <a:lnTo>
                    <a:pt x="4" y="93"/>
                  </a:lnTo>
                  <a:lnTo>
                    <a:pt x="4" y="93"/>
                  </a:lnTo>
                  <a:lnTo>
                    <a:pt x="4" y="92"/>
                  </a:lnTo>
                  <a:lnTo>
                    <a:pt x="2" y="90"/>
                  </a:lnTo>
                  <a:lnTo>
                    <a:pt x="2" y="90"/>
                  </a:lnTo>
                  <a:lnTo>
                    <a:pt x="2" y="89"/>
                  </a:lnTo>
                  <a:lnTo>
                    <a:pt x="2" y="87"/>
                  </a:lnTo>
                  <a:lnTo>
                    <a:pt x="4" y="86"/>
                  </a:lnTo>
                  <a:lnTo>
                    <a:pt x="4" y="86"/>
                  </a:lnTo>
                  <a:lnTo>
                    <a:pt x="5" y="86"/>
                  </a:lnTo>
                  <a:lnTo>
                    <a:pt x="7" y="86"/>
                  </a:lnTo>
                  <a:lnTo>
                    <a:pt x="7" y="86"/>
                  </a:lnTo>
                  <a:lnTo>
                    <a:pt x="7" y="87"/>
                  </a:lnTo>
                  <a:lnTo>
                    <a:pt x="8" y="87"/>
                  </a:lnTo>
                  <a:lnTo>
                    <a:pt x="8" y="86"/>
                  </a:lnTo>
                  <a:lnTo>
                    <a:pt x="8" y="84"/>
                  </a:lnTo>
                  <a:lnTo>
                    <a:pt x="8" y="84"/>
                  </a:lnTo>
                  <a:lnTo>
                    <a:pt x="10" y="84"/>
                  </a:lnTo>
                  <a:lnTo>
                    <a:pt x="12" y="84"/>
                  </a:lnTo>
                  <a:lnTo>
                    <a:pt x="13" y="84"/>
                  </a:lnTo>
                  <a:lnTo>
                    <a:pt x="13" y="84"/>
                  </a:lnTo>
                  <a:lnTo>
                    <a:pt x="12" y="81"/>
                  </a:lnTo>
                  <a:lnTo>
                    <a:pt x="8" y="81"/>
                  </a:lnTo>
                  <a:lnTo>
                    <a:pt x="7" y="82"/>
                  </a:lnTo>
                  <a:lnTo>
                    <a:pt x="7" y="82"/>
                  </a:lnTo>
                  <a:lnTo>
                    <a:pt x="7" y="84"/>
                  </a:lnTo>
                  <a:lnTo>
                    <a:pt x="7" y="84"/>
                  </a:lnTo>
                  <a:lnTo>
                    <a:pt x="5" y="84"/>
                  </a:lnTo>
                  <a:lnTo>
                    <a:pt x="5" y="84"/>
                  </a:lnTo>
                  <a:lnTo>
                    <a:pt x="5" y="82"/>
                  </a:lnTo>
                  <a:lnTo>
                    <a:pt x="4" y="82"/>
                  </a:lnTo>
                  <a:lnTo>
                    <a:pt x="2" y="81"/>
                  </a:lnTo>
                  <a:lnTo>
                    <a:pt x="4" y="81"/>
                  </a:lnTo>
                  <a:lnTo>
                    <a:pt x="4" y="81"/>
                  </a:lnTo>
                  <a:lnTo>
                    <a:pt x="2" y="81"/>
                  </a:lnTo>
                  <a:lnTo>
                    <a:pt x="2" y="81"/>
                  </a:lnTo>
                  <a:lnTo>
                    <a:pt x="2" y="79"/>
                  </a:lnTo>
                  <a:lnTo>
                    <a:pt x="0" y="79"/>
                  </a:lnTo>
                  <a:lnTo>
                    <a:pt x="0" y="78"/>
                  </a:lnTo>
                  <a:lnTo>
                    <a:pt x="0" y="76"/>
                  </a:lnTo>
                  <a:lnTo>
                    <a:pt x="0" y="76"/>
                  </a:lnTo>
                  <a:lnTo>
                    <a:pt x="2" y="75"/>
                  </a:lnTo>
                  <a:lnTo>
                    <a:pt x="2" y="75"/>
                  </a:lnTo>
                  <a:lnTo>
                    <a:pt x="4" y="71"/>
                  </a:lnTo>
                  <a:lnTo>
                    <a:pt x="4" y="71"/>
                  </a:lnTo>
                  <a:lnTo>
                    <a:pt x="5" y="70"/>
                  </a:lnTo>
                  <a:lnTo>
                    <a:pt x="5" y="68"/>
                  </a:lnTo>
                  <a:lnTo>
                    <a:pt x="7" y="67"/>
                  </a:lnTo>
                  <a:lnTo>
                    <a:pt x="8" y="65"/>
                  </a:lnTo>
                  <a:lnTo>
                    <a:pt x="8" y="63"/>
                  </a:lnTo>
                  <a:lnTo>
                    <a:pt x="10" y="63"/>
                  </a:lnTo>
                  <a:lnTo>
                    <a:pt x="10" y="62"/>
                  </a:lnTo>
                  <a:lnTo>
                    <a:pt x="12" y="62"/>
                  </a:lnTo>
                  <a:lnTo>
                    <a:pt x="13" y="62"/>
                  </a:lnTo>
                  <a:lnTo>
                    <a:pt x="13" y="62"/>
                  </a:lnTo>
                  <a:lnTo>
                    <a:pt x="13" y="60"/>
                  </a:lnTo>
                  <a:lnTo>
                    <a:pt x="13" y="59"/>
                  </a:lnTo>
                  <a:lnTo>
                    <a:pt x="13" y="59"/>
                  </a:lnTo>
                  <a:lnTo>
                    <a:pt x="13" y="57"/>
                  </a:lnTo>
                  <a:lnTo>
                    <a:pt x="15" y="57"/>
                  </a:lnTo>
                  <a:lnTo>
                    <a:pt x="15" y="56"/>
                  </a:lnTo>
                  <a:lnTo>
                    <a:pt x="15" y="56"/>
                  </a:lnTo>
                  <a:lnTo>
                    <a:pt x="15" y="54"/>
                  </a:lnTo>
                  <a:lnTo>
                    <a:pt x="15" y="54"/>
                  </a:lnTo>
                  <a:lnTo>
                    <a:pt x="15" y="52"/>
                  </a:lnTo>
                  <a:lnTo>
                    <a:pt x="15" y="49"/>
                  </a:lnTo>
                  <a:lnTo>
                    <a:pt x="15" y="48"/>
                  </a:lnTo>
                  <a:lnTo>
                    <a:pt x="15" y="45"/>
                  </a:lnTo>
                  <a:lnTo>
                    <a:pt x="15" y="43"/>
                  </a:lnTo>
                  <a:lnTo>
                    <a:pt x="13" y="41"/>
                  </a:lnTo>
                  <a:lnTo>
                    <a:pt x="13" y="41"/>
                  </a:lnTo>
                  <a:lnTo>
                    <a:pt x="13" y="41"/>
                  </a:lnTo>
                  <a:lnTo>
                    <a:pt x="13" y="40"/>
                  </a:lnTo>
                  <a:lnTo>
                    <a:pt x="12" y="38"/>
                  </a:lnTo>
                  <a:lnTo>
                    <a:pt x="12" y="38"/>
                  </a:lnTo>
                  <a:lnTo>
                    <a:pt x="10" y="37"/>
                  </a:lnTo>
                  <a:lnTo>
                    <a:pt x="8" y="35"/>
                  </a:lnTo>
                  <a:lnTo>
                    <a:pt x="8" y="34"/>
                  </a:lnTo>
                  <a:lnTo>
                    <a:pt x="7" y="30"/>
                  </a:lnTo>
                  <a:lnTo>
                    <a:pt x="7" y="30"/>
                  </a:lnTo>
                  <a:lnTo>
                    <a:pt x="8" y="27"/>
                  </a:lnTo>
                  <a:lnTo>
                    <a:pt x="8" y="27"/>
                  </a:lnTo>
                  <a:lnTo>
                    <a:pt x="7" y="26"/>
                  </a:lnTo>
                  <a:lnTo>
                    <a:pt x="5" y="26"/>
                  </a:lnTo>
                  <a:lnTo>
                    <a:pt x="4" y="24"/>
                  </a:lnTo>
                  <a:lnTo>
                    <a:pt x="4" y="24"/>
                  </a:lnTo>
                  <a:lnTo>
                    <a:pt x="4" y="24"/>
                  </a:lnTo>
                  <a:lnTo>
                    <a:pt x="4" y="24"/>
                  </a:lnTo>
                  <a:lnTo>
                    <a:pt x="0" y="19"/>
                  </a:lnTo>
                  <a:lnTo>
                    <a:pt x="4" y="16"/>
                  </a:lnTo>
                  <a:lnTo>
                    <a:pt x="7" y="13"/>
                  </a:lnTo>
                  <a:lnTo>
                    <a:pt x="10" y="10"/>
                  </a:lnTo>
                  <a:lnTo>
                    <a:pt x="15" y="5"/>
                  </a:lnTo>
                  <a:lnTo>
                    <a:pt x="16" y="4"/>
                  </a:lnTo>
                  <a:lnTo>
                    <a:pt x="1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71" name="Freeform 240"/>
            <p:cNvSpPr>
              <a:spLocks noEditPoints="1"/>
            </p:cNvSpPr>
            <p:nvPr/>
          </p:nvSpPr>
          <p:spPr bwMode="auto">
            <a:xfrm>
              <a:off x="9250202" y="3047570"/>
              <a:ext cx="623751" cy="678329"/>
            </a:xfrm>
            <a:custGeom>
              <a:avLst/>
              <a:gdLst>
                <a:gd name="T0" fmla="*/ 5 w 320"/>
                <a:gd name="T1" fmla="*/ 345 h 348"/>
                <a:gd name="T2" fmla="*/ 267 w 320"/>
                <a:gd name="T3" fmla="*/ 310 h 348"/>
                <a:gd name="T4" fmla="*/ 59 w 320"/>
                <a:gd name="T5" fmla="*/ 319 h 348"/>
                <a:gd name="T6" fmla="*/ 65 w 320"/>
                <a:gd name="T7" fmla="*/ 308 h 348"/>
                <a:gd name="T8" fmla="*/ 87 w 320"/>
                <a:gd name="T9" fmla="*/ 282 h 348"/>
                <a:gd name="T10" fmla="*/ 85 w 320"/>
                <a:gd name="T11" fmla="*/ 283 h 348"/>
                <a:gd name="T12" fmla="*/ 104 w 320"/>
                <a:gd name="T13" fmla="*/ 252 h 348"/>
                <a:gd name="T14" fmla="*/ 95 w 320"/>
                <a:gd name="T15" fmla="*/ 219 h 348"/>
                <a:gd name="T16" fmla="*/ 74 w 320"/>
                <a:gd name="T17" fmla="*/ 214 h 348"/>
                <a:gd name="T18" fmla="*/ 234 w 320"/>
                <a:gd name="T19" fmla="*/ 209 h 348"/>
                <a:gd name="T20" fmla="*/ 82 w 320"/>
                <a:gd name="T21" fmla="*/ 208 h 348"/>
                <a:gd name="T22" fmla="*/ 111 w 320"/>
                <a:gd name="T23" fmla="*/ 201 h 348"/>
                <a:gd name="T24" fmla="*/ 118 w 320"/>
                <a:gd name="T25" fmla="*/ 211 h 348"/>
                <a:gd name="T26" fmla="*/ 107 w 320"/>
                <a:gd name="T27" fmla="*/ 239 h 348"/>
                <a:gd name="T28" fmla="*/ 100 w 320"/>
                <a:gd name="T29" fmla="*/ 233 h 348"/>
                <a:gd name="T30" fmla="*/ 93 w 320"/>
                <a:gd name="T31" fmla="*/ 231 h 348"/>
                <a:gd name="T32" fmla="*/ 93 w 320"/>
                <a:gd name="T33" fmla="*/ 209 h 348"/>
                <a:gd name="T34" fmla="*/ 87 w 320"/>
                <a:gd name="T35" fmla="*/ 217 h 348"/>
                <a:gd name="T36" fmla="*/ 85 w 320"/>
                <a:gd name="T37" fmla="*/ 204 h 348"/>
                <a:gd name="T38" fmla="*/ 123 w 320"/>
                <a:gd name="T39" fmla="*/ 195 h 348"/>
                <a:gd name="T40" fmla="*/ 128 w 320"/>
                <a:gd name="T41" fmla="*/ 192 h 348"/>
                <a:gd name="T42" fmla="*/ 156 w 320"/>
                <a:gd name="T43" fmla="*/ 200 h 348"/>
                <a:gd name="T44" fmla="*/ 133 w 320"/>
                <a:gd name="T45" fmla="*/ 215 h 348"/>
                <a:gd name="T46" fmla="*/ 123 w 320"/>
                <a:gd name="T47" fmla="*/ 204 h 348"/>
                <a:gd name="T48" fmla="*/ 139 w 320"/>
                <a:gd name="T49" fmla="*/ 195 h 348"/>
                <a:gd name="T50" fmla="*/ 152 w 320"/>
                <a:gd name="T51" fmla="*/ 187 h 348"/>
                <a:gd name="T52" fmla="*/ 84 w 320"/>
                <a:gd name="T53" fmla="*/ 184 h 348"/>
                <a:gd name="T54" fmla="*/ 226 w 320"/>
                <a:gd name="T55" fmla="*/ 182 h 348"/>
                <a:gd name="T56" fmla="*/ 212 w 320"/>
                <a:gd name="T57" fmla="*/ 132 h 348"/>
                <a:gd name="T58" fmla="*/ 256 w 320"/>
                <a:gd name="T59" fmla="*/ 83 h 348"/>
                <a:gd name="T60" fmla="*/ 260 w 320"/>
                <a:gd name="T61" fmla="*/ 111 h 348"/>
                <a:gd name="T62" fmla="*/ 249 w 320"/>
                <a:gd name="T63" fmla="*/ 133 h 348"/>
                <a:gd name="T64" fmla="*/ 245 w 320"/>
                <a:gd name="T65" fmla="*/ 168 h 348"/>
                <a:gd name="T66" fmla="*/ 234 w 320"/>
                <a:gd name="T67" fmla="*/ 173 h 348"/>
                <a:gd name="T68" fmla="*/ 230 w 320"/>
                <a:gd name="T69" fmla="*/ 176 h 348"/>
                <a:gd name="T70" fmla="*/ 218 w 320"/>
                <a:gd name="T71" fmla="*/ 179 h 348"/>
                <a:gd name="T72" fmla="*/ 196 w 320"/>
                <a:gd name="T73" fmla="*/ 184 h 348"/>
                <a:gd name="T74" fmla="*/ 188 w 320"/>
                <a:gd name="T75" fmla="*/ 178 h 348"/>
                <a:gd name="T76" fmla="*/ 169 w 320"/>
                <a:gd name="T77" fmla="*/ 200 h 348"/>
                <a:gd name="T78" fmla="*/ 158 w 320"/>
                <a:gd name="T79" fmla="*/ 182 h 348"/>
                <a:gd name="T80" fmla="*/ 128 w 320"/>
                <a:gd name="T81" fmla="*/ 190 h 348"/>
                <a:gd name="T82" fmla="*/ 104 w 320"/>
                <a:gd name="T83" fmla="*/ 190 h 348"/>
                <a:gd name="T84" fmla="*/ 130 w 320"/>
                <a:gd name="T85" fmla="*/ 171 h 348"/>
                <a:gd name="T86" fmla="*/ 167 w 320"/>
                <a:gd name="T87" fmla="*/ 167 h 348"/>
                <a:gd name="T88" fmla="*/ 188 w 320"/>
                <a:gd name="T89" fmla="*/ 149 h 348"/>
                <a:gd name="T90" fmla="*/ 194 w 320"/>
                <a:gd name="T91" fmla="*/ 149 h 348"/>
                <a:gd name="T92" fmla="*/ 227 w 320"/>
                <a:gd name="T93" fmla="*/ 127 h 348"/>
                <a:gd name="T94" fmla="*/ 235 w 320"/>
                <a:gd name="T95" fmla="*/ 97 h 348"/>
                <a:gd name="T96" fmla="*/ 238 w 320"/>
                <a:gd name="T97" fmla="*/ 81 h 348"/>
                <a:gd name="T98" fmla="*/ 248 w 320"/>
                <a:gd name="T99" fmla="*/ 80 h 348"/>
                <a:gd name="T100" fmla="*/ 229 w 320"/>
                <a:gd name="T101" fmla="*/ 59 h 348"/>
                <a:gd name="T102" fmla="*/ 251 w 320"/>
                <a:gd name="T103" fmla="*/ 0 h 348"/>
                <a:gd name="T104" fmla="*/ 290 w 320"/>
                <a:gd name="T105" fmla="*/ 23 h 348"/>
                <a:gd name="T106" fmla="*/ 311 w 320"/>
                <a:gd name="T107" fmla="*/ 33 h 348"/>
                <a:gd name="T108" fmla="*/ 306 w 320"/>
                <a:gd name="T109" fmla="*/ 44 h 348"/>
                <a:gd name="T110" fmla="*/ 271 w 320"/>
                <a:gd name="T111" fmla="*/ 56 h 348"/>
                <a:gd name="T112" fmla="*/ 245 w 320"/>
                <a:gd name="T113" fmla="*/ 59 h 348"/>
                <a:gd name="T114" fmla="*/ 237 w 320"/>
                <a:gd name="T115" fmla="*/ 70 h 348"/>
                <a:gd name="T116" fmla="*/ 240 w 320"/>
                <a:gd name="T117" fmla="*/ 45 h 348"/>
                <a:gd name="T118" fmla="*/ 257 w 320"/>
                <a:gd name="T119" fmla="*/ 3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0" h="348">
                  <a:moveTo>
                    <a:pt x="0" y="345"/>
                  </a:moveTo>
                  <a:lnTo>
                    <a:pt x="3" y="346"/>
                  </a:lnTo>
                  <a:lnTo>
                    <a:pt x="3" y="346"/>
                  </a:lnTo>
                  <a:lnTo>
                    <a:pt x="3" y="346"/>
                  </a:lnTo>
                  <a:lnTo>
                    <a:pt x="2" y="348"/>
                  </a:lnTo>
                  <a:lnTo>
                    <a:pt x="0" y="346"/>
                  </a:lnTo>
                  <a:lnTo>
                    <a:pt x="0" y="346"/>
                  </a:lnTo>
                  <a:lnTo>
                    <a:pt x="0" y="346"/>
                  </a:lnTo>
                  <a:lnTo>
                    <a:pt x="0" y="346"/>
                  </a:lnTo>
                  <a:lnTo>
                    <a:pt x="0" y="345"/>
                  </a:lnTo>
                  <a:lnTo>
                    <a:pt x="0" y="345"/>
                  </a:lnTo>
                  <a:close/>
                  <a:moveTo>
                    <a:pt x="8" y="343"/>
                  </a:moveTo>
                  <a:lnTo>
                    <a:pt x="10" y="343"/>
                  </a:lnTo>
                  <a:lnTo>
                    <a:pt x="8" y="343"/>
                  </a:lnTo>
                  <a:lnTo>
                    <a:pt x="8" y="346"/>
                  </a:lnTo>
                  <a:lnTo>
                    <a:pt x="7" y="346"/>
                  </a:lnTo>
                  <a:lnTo>
                    <a:pt x="7" y="346"/>
                  </a:lnTo>
                  <a:lnTo>
                    <a:pt x="5" y="345"/>
                  </a:lnTo>
                  <a:lnTo>
                    <a:pt x="7" y="345"/>
                  </a:lnTo>
                  <a:lnTo>
                    <a:pt x="7" y="345"/>
                  </a:lnTo>
                  <a:lnTo>
                    <a:pt x="8" y="345"/>
                  </a:lnTo>
                  <a:lnTo>
                    <a:pt x="8" y="343"/>
                  </a:lnTo>
                  <a:close/>
                  <a:moveTo>
                    <a:pt x="22" y="338"/>
                  </a:moveTo>
                  <a:lnTo>
                    <a:pt x="24" y="338"/>
                  </a:lnTo>
                  <a:lnTo>
                    <a:pt x="24" y="338"/>
                  </a:lnTo>
                  <a:lnTo>
                    <a:pt x="24" y="340"/>
                  </a:lnTo>
                  <a:lnTo>
                    <a:pt x="25" y="340"/>
                  </a:lnTo>
                  <a:lnTo>
                    <a:pt x="24" y="340"/>
                  </a:lnTo>
                  <a:lnTo>
                    <a:pt x="22" y="340"/>
                  </a:lnTo>
                  <a:lnTo>
                    <a:pt x="22" y="338"/>
                  </a:lnTo>
                  <a:close/>
                  <a:moveTo>
                    <a:pt x="267" y="310"/>
                  </a:moveTo>
                  <a:lnTo>
                    <a:pt x="267" y="310"/>
                  </a:lnTo>
                  <a:lnTo>
                    <a:pt x="267" y="310"/>
                  </a:lnTo>
                  <a:lnTo>
                    <a:pt x="267" y="312"/>
                  </a:lnTo>
                  <a:lnTo>
                    <a:pt x="267" y="312"/>
                  </a:lnTo>
                  <a:lnTo>
                    <a:pt x="267" y="310"/>
                  </a:lnTo>
                  <a:lnTo>
                    <a:pt x="267" y="310"/>
                  </a:lnTo>
                  <a:close/>
                  <a:moveTo>
                    <a:pt x="66" y="307"/>
                  </a:moveTo>
                  <a:lnTo>
                    <a:pt x="66" y="308"/>
                  </a:lnTo>
                  <a:lnTo>
                    <a:pt x="66" y="310"/>
                  </a:lnTo>
                  <a:lnTo>
                    <a:pt x="66" y="310"/>
                  </a:lnTo>
                  <a:lnTo>
                    <a:pt x="65" y="312"/>
                  </a:lnTo>
                  <a:lnTo>
                    <a:pt x="63" y="312"/>
                  </a:lnTo>
                  <a:lnTo>
                    <a:pt x="63" y="313"/>
                  </a:lnTo>
                  <a:lnTo>
                    <a:pt x="62" y="313"/>
                  </a:lnTo>
                  <a:lnTo>
                    <a:pt x="60" y="313"/>
                  </a:lnTo>
                  <a:lnTo>
                    <a:pt x="60" y="315"/>
                  </a:lnTo>
                  <a:lnTo>
                    <a:pt x="60" y="316"/>
                  </a:lnTo>
                  <a:lnTo>
                    <a:pt x="60" y="316"/>
                  </a:lnTo>
                  <a:lnTo>
                    <a:pt x="59" y="316"/>
                  </a:lnTo>
                  <a:lnTo>
                    <a:pt x="59" y="318"/>
                  </a:lnTo>
                  <a:lnTo>
                    <a:pt x="59" y="318"/>
                  </a:lnTo>
                  <a:lnTo>
                    <a:pt x="59" y="318"/>
                  </a:lnTo>
                  <a:lnTo>
                    <a:pt x="59" y="319"/>
                  </a:lnTo>
                  <a:lnTo>
                    <a:pt x="57" y="319"/>
                  </a:lnTo>
                  <a:lnTo>
                    <a:pt x="57" y="318"/>
                  </a:lnTo>
                  <a:lnTo>
                    <a:pt x="57" y="318"/>
                  </a:lnTo>
                  <a:lnTo>
                    <a:pt x="59" y="316"/>
                  </a:lnTo>
                  <a:lnTo>
                    <a:pt x="59" y="315"/>
                  </a:lnTo>
                  <a:lnTo>
                    <a:pt x="59" y="313"/>
                  </a:lnTo>
                  <a:lnTo>
                    <a:pt x="60" y="313"/>
                  </a:lnTo>
                  <a:lnTo>
                    <a:pt x="62" y="312"/>
                  </a:lnTo>
                  <a:lnTo>
                    <a:pt x="62" y="312"/>
                  </a:lnTo>
                  <a:lnTo>
                    <a:pt x="60" y="312"/>
                  </a:lnTo>
                  <a:lnTo>
                    <a:pt x="60" y="310"/>
                  </a:lnTo>
                  <a:lnTo>
                    <a:pt x="60" y="310"/>
                  </a:lnTo>
                  <a:lnTo>
                    <a:pt x="62" y="310"/>
                  </a:lnTo>
                  <a:lnTo>
                    <a:pt x="63" y="310"/>
                  </a:lnTo>
                  <a:lnTo>
                    <a:pt x="63" y="310"/>
                  </a:lnTo>
                  <a:lnTo>
                    <a:pt x="63" y="310"/>
                  </a:lnTo>
                  <a:lnTo>
                    <a:pt x="63" y="310"/>
                  </a:lnTo>
                  <a:lnTo>
                    <a:pt x="65" y="308"/>
                  </a:lnTo>
                  <a:lnTo>
                    <a:pt x="66" y="307"/>
                  </a:lnTo>
                  <a:close/>
                  <a:moveTo>
                    <a:pt x="76" y="291"/>
                  </a:moveTo>
                  <a:lnTo>
                    <a:pt x="76" y="293"/>
                  </a:lnTo>
                  <a:lnTo>
                    <a:pt x="77" y="293"/>
                  </a:lnTo>
                  <a:lnTo>
                    <a:pt x="76" y="294"/>
                  </a:lnTo>
                  <a:lnTo>
                    <a:pt x="76" y="294"/>
                  </a:lnTo>
                  <a:lnTo>
                    <a:pt x="76" y="294"/>
                  </a:lnTo>
                  <a:lnTo>
                    <a:pt x="74" y="293"/>
                  </a:lnTo>
                  <a:lnTo>
                    <a:pt x="76" y="291"/>
                  </a:lnTo>
                  <a:lnTo>
                    <a:pt x="76" y="291"/>
                  </a:lnTo>
                  <a:close/>
                  <a:moveTo>
                    <a:pt x="79" y="286"/>
                  </a:moveTo>
                  <a:lnTo>
                    <a:pt x="81" y="286"/>
                  </a:lnTo>
                  <a:lnTo>
                    <a:pt x="81" y="288"/>
                  </a:lnTo>
                  <a:lnTo>
                    <a:pt x="81" y="288"/>
                  </a:lnTo>
                  <a:lnTo>
                    <a:pt x="81" y="288"/>
                  </a:lnTo>
                  <a:lnTo>
                    <a:pt x="81" y="288"/>
                  </a:lnTo>
                  <a:lnTo>
                    <a:pt x="79" y="286"/>
                  </a:lnTo>
                  <a:close/>
                  <a:moveTo>
                    <a:pt x="87" y="282"/>
                  </a:moveTo>
                  <a:lnTo>
                    <a:pt x="87" y="283"/>
                  </a:lnTo>
                  <a:lnTo>
                    <a:pt x="87" y="283"/>
                  </a:lnTo>
                  <a:lnTo>
                    <a:pt x="85" y="283"/>
                  </a:lnTo>
                  <a:lnTo>
                    <a:pt x="85" y="285"/>
                  </a:lnTo>
                  <a:lnTo>
                    <a:pt x="84" y="285"/>
                  </a:lnTo>
                  <a:lnTo>
                    <a:pt x="84" y="285"/>
                  </a:lnTo>
                  <a:lnTo>
                    <a:pt x="82" y="286"/>
                  </a:lnTo>
                  <a:lnTo>
                    <a:pt x="84" y="286"/>
                  </a:lnTo>
                  <a:lnTo>
                    <a:pt x="82" y="288"/>
                  </a:lnTo>
                  <a:lnTo>
                    <a:pt x="81" y="286"/>
                  </a:lnTo>
                  <a:lnTo>
                    <a:pt x="79" y="286"/>
                  </a:lnTo>
                  <a:lnTo>
                    <a:pt x="79" y="286"/>
                  </a:lnTo>
                  <a:lnTo>
                    <a:pt x="81" y="285"/>
                  </a:lnTo>
                  <a:lnTo>
                    <a:pt x="81" y="285"/>
                  </a:lnTo>
                  <a:lnTo>
                    <a:pt x="81" y="285"/>
                  </a:lnTo>
                  <a:lnTo>
                    <a:pt x="84" y="283"/>
                  </a:lnTo>
                  <a:lnTo>
                    <a:pt x="84" y="283"/>
                  </a:lnTo>
                  <a:lnTo>
                    <a:pt x="85" y="283"/>
                  </a:lnTo>
                  <a:lnTo>
                    <a:pt x="85" y="283"/>
                  </a:lnTo>
                  <a:lnTo>
                    <a:pt x="85" y="282"/>
                  </a:lnTo>
                  <a:lnTo>
                    <a:pt x="87" y="282"/>
                  </a:lnTo>
                  <a:close/>
                  <a:moveTo>
                    <a:pt x="98" y="252"/>
                  </a:moveTo>
                  <a:lnTo>
                    <a:pt x="100" y="252"/>
                  </a:lnTo>
                  <a:lnTo>
                    <a:pt x="101" y="253"/>
                  </a:lnTo>
                  <a:lnTo>
                    <a:pt x="100" y="255"/>
                  </a:lnTo>
                  <a:lnTo>
                    <a:pt x="98" y="255"/>
                  </a:lnTo>
                  <a:lnTo>
                    <a:pt x="98" y="255"/>
                  </a:lnTo>
                  <a:lnTo>
                    <a:pt x="96" y="252"/>
                  </a:lnTo>
                  <a:lnTo>
                    <a:pt x="98" y="252"/>
                  </a:lnTo>
                  <a:close/>
                  <a:moveTo>
                    <a:pt x="106" y="245"/>
                  </a:moveTo>
                  <a:lnTo>
                    <a:pt x="107" y="245"/>
                  </a:lnTo>
                  <a:lnTo>
                    <a:pt x="106" y="249"/>
                  </a:lnTo>
                  <a:lnTo>
                    <a:pt x="106" y="250"/>
                  </a:lnTo>
                  <a:lnTo>
                    <a:pt x="104" y="252"/>
                  </a:lnTo>
                  <a:lnTo>
                    <a:pt x="104" y="252"/>
                  </a:lnTo>
                  <a:lnTo>
                    <a:pt x="104" y="252"/>
                  </a:lnTo>
                  <a:lnTo>
                    <a:pt x="104" y="250"/>
                  </a:lnTo>
                  <a:lnTo>
                    <a:pt x="104" y="249"/>
                  </a:lnTo>
                  <a:lnTo>
                    <a:pt x="106" y="245"/>
                  </a:lnTo>
                  <a:lnTo>
                    <a:pt x="106" y="245"/>
                  </a:lnTo>
                  <a:lnTo>
                    <a:pt x="106" y="245"/>
                  </a:lnTo>
                  <a:close/>
                  <a:moveTo>
                    <a:pt x="89" y="230"/>
                  </a:moveTo>
                  <a:lnTo>
                    <a:pt x="89" y="231"/>
                  </a:lnTo>
                  <a:lnTo>
                    <a:pt x="87" y="233"/>
                  </a:lnTo>
                  <a:lnTo>
                    <a:pt x="87" y="233"/>
                  </a:lnTo>
                  <a:lnTo>
                    <a:pt x="87" y="231"/>
                  </a:lnTo>
                  <a:lnTo>
                    <a:pt x="89" y="230"/>
                  </a:lnTo>
                  <a:close/>
                  <a:moveTo>
                    <a:pt x="96" y="219"/>
                  </a:moveTo>
                  <a:lnTo>
                    <a:pt x="98" y="219"/>
                  </a:lnTo>
                  <a:lnTo>
                    <a:pt x="96" y="220"/>
                  </a:lnTo>
                  <a:lnTo>
                    <a:pt x="96" y="220"/>
                  </a:lnTo>
                  <a:lnTo>
                    <a:pt x="95" y="220"/>
                  </a:lnTo>
                  <a:lnTo>
                    <a:pt x="95" y="220"/>
                  </a:lnTo>
                  <a:lnTo>
                    <a:pt x="95" y="219"/>
                  </a:lnTo>
                  <a:lnTo>
                    <a:pt x="96" y="219"/>
                  </a:lnTo>
                  <a:close/>
                  <a:moveTo>
                    <a:pt x="93" y="219"/>
                  </a:moveTo>
                  <a:lnTo>
                    <a:pt x="93" y="219"/>
                  </a:lnTo>
                  <a:lnTo>
                    <a:pt x="93" y="222"/>
                  </a:lnTo>
                  <a:lnTo>
                    <a:pt x="92" y="223"/>
                  </a:lnTo>
                  <a:lnTo>
                    <a:pt x="92" y="223"/>
                  </a:lnTo>
                  <a:lnTo>
                    <a:pt x="92" y="223"/>
                  </a:lnTo>
                  <a:lnTo>
                    <a:pt x="90" y="223"/>
                  </a:lnTo>
                  <a:lnTo>
                    <a:pt x="92" y="222"/>
                  </a:lnTo>
                  <a:lnTo>
                    <a:pt x="92" y="222"/>
                  </a:lnTo>
                  <a:lnTo>
                    <a:pt x="90" y="222"/>
                  </a:lnTo>
                  <a:lnTo>
                    <a:pt x="92" y="219"/>
                  </a:lnTo>
                  <a:lnTo>
                    <a:pt x="92" y="219"/>
                  </a:lnTo>
                  <a:lnTo>
                    <a:pt x="93" y="219"/>
                  </a:lnTo>
                  <a:close/>
                  <a:moveTo>
                    <a:pt x="71" y="214"/>
                  </a:moveTo>
                  <a:lnTo>
                    <a:pt x="73" y="214"/>
                  </a:lnTo>
                  <a:lnTo>
                    <a:pt x="73" y="214"/>
                  </a:lnTo>
                  <a:lnTo>
                    <a:pt x="74" y="214"/>
                  </a:lnTo>
                  <a:lnTo>
                    <a:pt x="74" y="214"/>
                  </a:lnTo>
                  <a:lnTo>
                    <a:pt x="74" y="215"/>
                  </a:lnTo>
                  <a:lnTo>
                    <a:pt x="74" y="217"/>
                  </a:lnTo>
                  <a:lnTo>
                    <a:pt x="74" y="217"/>
                  </a:lnTo>
                  <a:lnTo>
                    <a:pt x="74" y="217"/>
                  </a:lnTo>
                  <a:lnTo>
                    <a:pt x="73" y="217"/>
                  </a:lnTo>
                  <a:lnTo>
                    <a:pt x="73" y="217"/>
                  </a:lnTo>
                  <a:lnTo>
                    <a:pt x="71" y="217"/>
                  </a:lnTo>
                  <a:lnTo>
                    <a:pt x="71" y="215"/>
                  </a:lnTo>
                  <a:lnTo>
                    <a:pt x="71" y="214"/>
                  </a:lnTo>
                  <a:close/>
                  <a:moveTo>
                    <a:pt x="234" y="209"/>
                  </a:moveTo>
                  <a:lnTo>
                    <a:pt x="234" y="209"/>
                  </a:lnTo>
                  <a:lnTo>
                    <a:pt x="234" y="209"/>
                  </a:lnTo>
                  <a:lnTo>
                    <a:pt x="234" y="211"/>
                  </a:lnTo>
                  <a:lnTo>
                    <a:pt x="232" y="209"/>
                  </a:lnTo>
                  <a:lnTo>
                    <a:pt x="232" y="209"/>
                  </a:lnTo>
                  <a:lnTo>
                    <a:pt x="232" y="209"/>
                  </a:lnTo>
                  <a:lnTo>
                    <a:pt x="234" y="209"/>
                  </a:lnTo>
                  <a:close/>
                  <a:moveTo>
                    <a:pt x="77" y="209"/>
                  </a:moveTo>
                  <a:lnTo>
                    <a:pt x="79" y="209"/>
                  </a:lnTo>
                  <a:lnTo>
                    <a:pt x="79" y="211"/>
                  </a:lnTo>
                  <a:lnTo>
                    <a:pt x="79" y="211"/>
                  </a:lnTo>
                  <a:lnTo>
                    <a:pt x="79" y="212"/>
                  </a:lnTo>
                  <a:lnTo>
                    <a:pt x="77" y="212"/>
                  </a:lnTo>
                  <a:lnTo>
                    <a:pt x="77" y="214"/>
                  </a:lnTo>
                  <a:lnTo>
                    <a:pt x="77" y="214"/>
                  </a:lnTo>
                  <a:lnTo>
                    <a:pt x="77" y="212"/>
                  </a:lnTo>
                  <a:lnTo>
                    <a:pt x="76" y="212"/>
                  </a:lnTo>
                  <a:lnTo>
                    <a:pt x="77" y="211"/>
                  </a:lnTo>
                  <a:lnTo>
                    <a:pt x="77" y="209"/>
                  </a:lnTo>
                  <a:close/>
                  <a:moveTo>
                    <a:pt x="85" y="204"/>
                  </a:moveTo>
                  <a:lnTo>
                    <a:pt x="84" y="206"/>
                  </a:lnTo>
                  <a:lnTo>
                    <a:pt x="84" y="208"/>
                  </a:lnTo>
                  <a:lnTo>
                    <a:pt x="82" y="208"/>
                  </a:lnTo>
                  <a:lnTo>
                    <a:pt x="82" y="208"/>
                  </a:lnTo>
                  <a:lnTo>
                    <a:pt x="82" y="208"/>
                  </a:lnTo>
                  <a:lnTo>
                    <a:pt x="82" y="206"/>
                  </a:lnTo>
                  <a:lnTo>
                    <a:pt x="84" y="206"/>
                  </a:lnTo>
                  <a:lnTo>
                    <a:pt x="84" y="204"/>
                  </a:lnTo>
                  <a:lnTo>
                    <a:pt x="85" y="204"/>
                  </a:lnTo>
                  <a:close/>
                  <a:moveTo>
                    <a:pt x="87" y="197"/>
                  </a:moveTo>
                  <a:lnTo>
                    <a:pt x="89" y="198"/>
                  </a:lnTo>
                  <a:lnTo>
                    <a:pt x="89" y="198"/>
                  </a:lnTo>
                  <a:lnTo>
                    <a:pt x="87" y="200"/>
                  </a:lnTo>
                  <a:lnTo>
                    <a:pt x="87" y="198"/>
                  </a:lnTo>
                  <a:lnTo>
                    <a:pt x="87" y="198"/>
                  </a:lnTo>
                  <a:lnTo>
                    <a:pt x="87" y="197"/>
                  </a:lnTo>
                  <a:close/>
                  <a:moveTo>
                    <a:pt x="101" y="197"/>
                  </a:moveTo>
                  <a:lnTo>
                    <a:pt x="103" y="197"/>
                  </a:lnTo>
                  <a:lnTo>
                    <a:pt x="104" y="197"/>
                  </a:lnTo>
                  <a:lnTo>
                    <a:pt x="106" y="198"/>
                  </a:lnTo>
                  <a:lnTo>
                    <a:pt x="106" y="200"/>
                  </a:lnTo>
                  <a:lnTo>
                    <a:pt x="107" y="201"/>
                  </a:lnTo>
                  <a:lnTo>
                    <a:pt x="111" y="201"/>
                  </a:lnTo>
                  <a:lnTo>
                    <a:pt x="111" y="201"/>
                  </a:lnTo>
                  <a:lnTo>
                    <a:pt x="112" y="201"/>
                  </a:lnTo>
                  <a:lnTo>
                    <a:pt x="112" y="201"/>
                  </a:lnTo>
                  <a:lnTo>
                    <a:pt x="114" y="200"/>
                  </a:lnTo>
                  <a:lnTo>
                    <a:pt x="115" y="200"/>
                  </a:lnTo>
                  <a:lnTo>
                    <a:pt x="115" y="201"/>
                  </a:lnTo>
                  <a:lnTo>
                    <a:pt x="115" y="201"/>
                  </a:lnTo>
                  <a:lnTo>
                    <a:pt x="115" y="203"/>
                  </a:lnTo>
                  <a:lnTo>
                    <a:pt x="114" y="204"/>
                  </a:lnTo>
                  <a:lnTo>
                    <a:pt x="114" y="206"/>
                  </a:lnTo>
                  <a:lnTo>
                    <a:pt x="115" y="206"/>
                  </a:lnTo>
                  <a:lnTo>
                    <a:pt x="118" y="206"/>
                  </a:lnTo>
                  <a:lnTo>
                    <a:pt x="118" y="208"/>
                  </a:lnTo>
                  <a:lnTo>
                    <a:pt x="118" y="209"/>
                  </a:lnTo>
                  <a:lnTo>
                    <a:pt x="118" y="209"/>
                  </a:lnTo>
                  <a:lnTo>
                    <a:pt x="118" y="211"/>
                  </a:lnTo>
                  <a:lnTo>
                    <a:pt x="118" y="211"/>
                  </a:lnTo>
                  <a:lnTo>
                    <a:pt x="118" y="211"/>
                  </a:lnTo>
                  <a:lnTo>
                    <a:pt x="120" y="212"/>
                  </a:lnTo>
                  <a:lnTo>
                    <a:pt x="120" y="212"/>
                  </a:lnTo>
                  <a:lnTo>
                    <a:pt x="120" y="214"/>
                  </a:lnTo>
                  <a:lnTo>
                    <a:pt x="115" y="217"/>
                  </a:lnTo>
                  <a:lnTo>
                    <a:pt x="115" y="219"/>
                  </a:lnTo>
                  <a:lnTo>
                    <a:pt x="114" y="222"/>
                  </a:lnTo>
                  <a:lnTo>
                    <a:pt x="114" y="223"/>
                  </a:lnTo>
                  <a:lnTo>
                    <a:pt x="114" y="225"/>
                  </a:lnTo>
                  <a:lnTo>
                    <a:pt x="112" y="226"/>
                  </a:lnTo>
                  <a:lnTo>
                    <a:pt x="112" y="228"/>
                  </a:lnTo>
                  <a:lnTo>
                    <a:pt x="112" y="230"/>
                  </a:lnTo>
                  <a:lnTo>
                    <a:pt x="112" y="233"/>
                  </a:lnTo>
                  <a:lnTo>
                    <a:pt x="111" y="236"/>
                  </a:lnTo>
                  <a:lnTo>
                    <a:pt x="109" y="236"/>
                  </a:lnTo>
                  <a:lnTo>
                    <a:pt x="107" y="236"/>
                  </a:lnTo>
                  <a:lnTo>
                    <a:pt x="106" y="236"/>
                  </a:lnTo>
                  <a:lnTo>
                    <a:pt x="106" y="236"/>
                  </a:lnTo>
                  <a:lnTo>
                    <a:pt x="107" y="239"/>
                  </a:lnTo>
                  <a:lnTo>
                    <a:pt x="104" y="241"/>
                  </a:lnTo>
                  <a:lnTo>
                    <a:pt x="101" y="242"/>
                  </a:lnTo>
                  <a:lnTo>
                    <a:pt x="101" y="242"/>
                  </a:lnTo>
                  <a:lnTo>
                    <a:pt x="101" y="241"/>
                  </a:lnTo>
                  <a:lnTo>
                    <a:pt x="101" y="241"/>
                  </a:lnTo>
                  <a:lnTo>
                    <a:pt x="103" y="241"/>
                  </a:lnTo>
                  <a:lnTo>
                    <a:pt x="103" y="239"/>
                  </a:lnTo>
                  <a:lnTo>
                    <a:pt x="103" y="236"/>
                  </a:lnTo>
                  <a:lnTo>
                    <a:pt x="101" y="234"/>
                  </a:lnTo>
                  <a:lnTo>
                    <a:pt x="101" y="233"/>
                  </a:lnTo>
                  <a:lnTo>
                    <a:pt x="101" y="233"/>
                  </a:lnTo>
                  <a:lnTo>
                    <a:pt x="103" y="233"/>
                  </a:lnTo>
                  <a:lnTo>
                    <a:pt x="103" y="233"/>
                  </a:lnTo>
                  <a:lnTo>
                    <a:pt x="103" y="231"/>
                  </a:lnTo>
                  <a:lnTo>
                    <a:pt x="103" y="231"/>
                  </a:lnTo>
                  <a:lnTo>
                    <a:pt x="101" y="231"/>
                  </a:lnTo>
                  <a:lnTo>
                    <a:pt x="101" y="231"/>
                  </a:lnTo>
                  <a:lnTo>
                    <a:pt x="100" y="233"/>
                  </a:lnTo>
                  <a:lnTo>
                    <a:pt x="100" y="234"/>
                  </a:lnTo>
                  <a:lnTo>
                    <a:pt x="98" y="236"/>
                  </a:lnTo>
                  <a:lnTo>
                    <a:pt x="100" y="236"/>
                  </a:lnTo>
                  <a:lnTo>
                    <a:pt x="100" y="237"/>
                  </a:lnTo>
                  <a:lnTo>
                    <a:pt x="100" y="239"/>
                  </a:lnTo>
                  <a:lnTo>
                    <a:pt x="100" y="239"/>
                  </a:lnTo>
                  <a:lnTo>
                    <a:pt x="100" y="239"/>
                  </a:lnTo>
                  <a:lnTo>
                    <a:pt x="95" y="239"/>
                  </a:lnTo>
                  <a:lnTo>
                    <a:pt x="95" y="239"/>
                  </a:lnTo>
                  <a:lnTo>
                    <a:pt x="93" y="237"/>
                  </a:lnTo>
                  <a:lnTo>
                    <a:pt x="93" y="236"/>
                  </a:lnTo>
                  <a:lnTo>
                    <a:pt x="95" y="236"/>
                  </a:lnTo>
                  <a:lnTo>
                    <a:pt x="95" y="236"/>
                  </a:lnTo>
                  <a:lnTo>
                    <a:pt x="95" y="234"/>
                  </a:lnTo>
                  <a:lnTo>
                    <a:pt x="96" y="233"/>
                  </a:lnTo>
                  <a:lnTo>
                    <a:pt x="95" y="231"/>
                  </a:lnTo>
                  <a:lnTo>
                    <a:pt x="95" y="231"/>
                  </a:lnTo>
                  <a:lnTo>
                    <a:pt x="93" y="231"/>
                  </a:lnTo>
                  <a:lnTo>
                    <a:pt x="95" y="230"/>
                  </a:lnTo>
                  <a:lnTo>
                    <a:pt x="93" y="228"/>
                  </a:lnTo>
                  <a:lnTo>
                    <a:pt x="93" y="225"/>
                  </a:lnTo>
                  <a:lnTo>
                    <a:pt x="95" y="225"/>
                  </a:lnTo>
                  <a:lnTo>
                    <a:pt x="96" y="225"/>
                  </a:lnTo>
                  <a:lnTo>
                    <a:pt x="96" y="223"/>
                  </a:lnTo>
                  <a:lnTo>
                    <a:pt x="98" y="222"/>
                  </a:lnTo>
                  <a:lnTo>
                    <a:pt x="100" y="220"/>
                  </a:lnTo>
                  <a:lnTo>
                    <a:pt x="100" y="217"/>
                  </a:lnTo>
                  <a:lnTo>
                    <a:pt x="100" y="217"/>
                  </a:lnTo>
                  <a:lnTo>
                    <a:pt x="98" y="217"/>
                  </a:lnTo>
                  <a:lnTo>
                    <a:pt x="100" y="215"/>
                  </a:lnTo>
                  <a:lnTo>
                    <a:pt x="100" y="214"/>
                  </a:lnTo>
                  <a:lnTo>
                    <a:pt x="98" y="212"/>
                  </a:lnTo>
                  <a:lnTo>
                    <a:pt x="96" y="209"/>
                  </a:lnTo>
                  <a:lnTo>
                    <a:pt x="95" y="208"/>
                  </a:lnTo>
                  <a:lnTo>
                    <a:pt x="95" y="208"/>
                  </a:lnTo>
                  <a:lnTo>
                    <a:pt x="93" y="209"/>
                  </a:lnTo>
                  <a:lnTo>
                    <a:pt x="93" y="209"/>
                  </a:lnTo>
                  <a:lnTo>
                    <a:pt x="93" y="211"/>
                  </a:lnTo>
                  <a:lnTo>
                    <a:pt x="93" y="212"/>
                  </a:lnTo>
                  <a:lnTo>
                    <a:pt x="93" y="214"/>
                  </a:lnTo>
                  <a:lnTo>
                    <a:pt x="95" y="214"/>
                  </a:lnTo>
                  <a:lnTo>
                    <a:pt x="95" y="212"/>
                  </a:lnTo>
                  <a:lnTo>
                    <a:pt x="96" y="214"/>
                  </a:lnTo>
                  <a:lnTo>
                    <a:pt x="96" y="214"/>
                  </a:lnTo>
                  <a:lnTo>
                    <a:pt x="96" y="214"/>
                  </a:lnTo>
                  <a:lnTo>
                    <a:pt x="96" y="215"/>
                  </a:lnTo>
                  <a:lnTo>
                    <a:pt x="95" y="215"/>
                  </a:lnTo>
                  <a:lnTo>
                    <a:pt x="95" y="215"/>
                  </a:lnTo>
                  <a:lnTo>
                    <a:pt x="93" y="215"/>
                  </a:lnTo>
                  <a:lnTo>
                    <a:pt x="93" y="215"/>
                  </a:lnTo>
                  <a:lnTo>
                    <a:pt x="92" y="214"/>
                  </a:lnTo>
                  <a:lnTo>
                    <a:pt x="90" y="215"/>
                  </a:lnTo>
                  <a:lnTo>
                    <a:pt x="89" y="217"/>
                  </a:lnTo>
                  <a:lnTo>
                    <a:pt x="87" y="217"/>
                  </a:lnTo>
                  <a:lnTo>
                    <a:pt x="89" y="217"/>
                  </a:lnTo>
                  <a:lnTo>
                    <a:pt x="89" y="215"/>
                  </a:lnTo>
                  <a:lnTo>
                    <a:pt x="89" y="214"/>
                  </a:lnTo>
                  <a:lnTo>
                    <a:pt x="87" y="212"/>
                  </a:lnTo>
                  <a:lnTo>
                    <a:pt x="87" y="212"/>
                  </a:lnTo>
                  <a:lnTo>
                    <a:pt x="85" y="211"/>
                  </a:lnTo>
                  <a:lnTo>
                    <a:pt x="87" y="209"/>
                  </a:lnTo>
                  <a:lnTo>
                    <a:pt x="89" y="211"/>
                  </a:lnTo>
                  <a:lnTo>
                    <a:pt x="89" y="212"/>
                  </a:lnTo>
                  <a:lnTo>
                    <a:pt x="90" y="214"/>
                  </a:lnTo>
                  <a:lnTo>
                    <a:pt x="92" y="214"/>
                  </a:lnTo>
                  <a:lnTo>
                    <a:pt x="90" y="211"/>
                  </a:lnTo>
                  <a:lnTo>
                    <a:pt x="90" y="211"/>
                  </a:lnTo>
                  <a:lnTo>
                    <a:pt x="89" y="209"/>
                  </a:lnTo>
                  <a:lnTo>
                    <a:pt x="87" y="208"/>
                  </a:lnTo>
                  <a:lnTo>
                    <a:pt x="85" y="208"/>
                  </a:lnTo>
                  <a:lnTo>
                    <a:pt x="85" y="206"/>
                  </a:lnTo>
                  <a:lnTo>
                    <a:pt x="85" y="204"/>
                  </a:lnTo>
                  <a:lnTo>
                    <a:pt x="87" y="204"/>
                  </a:lnTo>
                  <a:lnTo>
                    <a:pt x="89" y="206"/>
                  </a:lnTo>
                  <a:lnTo>
                    <a:pt x="89" y="204"/>
                  </a:lnTo>
                  <a:lnTo>
                    <a:pt x="89" y="204"/>
                  </a:lnTo>
                  <a:lnTo>
                    <a:pt x="89" y="204"/>
                  </a:lnTo>
                  <a:lnTo>
                    <a:pt x="90" y="203"/>
                  </a:lnTo>
                  <a:lnTo>
                    <a:pt x="92" y="203"/>
                  </a:lnTo>
                  <a:lnTo>
                    <a:pt x="93" y="203"/>
                  </a:lnTo>
                  <a:lnTo>
                    <a:pt x="93" y="201"/>
                  </a:lnTo>
                  <a:lnTo>
                    <a:pt x="93" y="201"/>
                  </a:lnTo>
                  <a:lnTo>
                    <a:pt x="95" y="201"/>
                  </a:lnTo>
                  <a:lnTo>
                    <a:pt x="96" y="201"/>
                  </a:lnTo>
                  <a:lnTo>
                    <a:pt x="98" y="200"/>
                  </a:lnTo>
                  <a:lnTo>
                    <a:pt x="98" y="198"/>
                  </a:lnTo>
                  <a:lnTo>
                    <a:pt x="98" y="197"/>
                  </a:lnTo>
                  <a:lnTo>
                    <a:pt x="101" y="197"/>
                  </a:lnTo>
                  <a:lnTo>
                    <a:pt x="101" y="197"/>
                  </a:lnTo>
                  <a:close/>
                  <a:moveTo>
                    <a:pt x="123" y="195"/>
                  </a:moveTo>
                  <a:lnTo>
                    <a:pt x="123" y="195"/>
                  </a:lnTo>
                  <a:lnTo>
                    <a:pt x="125" y="197"/>
                  </a:lnTo>
                  <a:lnTo>
                    <a:pt x="126" y="197"/>
                  </a:lnTo>
                  <a:lnTo>
                    <a:pt x="126" y="197"/>
                  </a:lnTo>
                  <a:lnTo>
                    <a:pt x="126" y="197"/>
                  </a:lnTo>
                  <a:lnTo>
                    <a:pt x="125" y="197"/>
                  </a:lnTo>
                  <a:lnTo>
                    <a:pt x="123" y="197"/>
                  </a:lnTo>
                  <a:lnTo>
                    <a:pt x="123" y="197"/>
                  </a:lnTo>
                  <a:lnTo>
                    <a:pt x="123" y="197"/>
                  </a:lnTo>
                  <a:lnTo>
                    <a:pt x="123" y="195"/>
                  </a:lnTo>
                  <a:close/>
                  <a:moveTo>
                    <a:pt x="128" y="192"/>
                  </a:moveTo>
                  <a:lnTo>
                    <a:pt x="128" y="192"/>
                  </a:lnTo>
                  <a:lnTo>
                    <a:pt x="128" y="193"/>
                  </a:lnTo>
                  <a:lnTo>
                    <a:pt x="128" y="193"/>
                  </a:lnTo>
                  <a:lnTo>
                    <a:pt x="126" y="193"/>
                  </a:lnTo>
                  <a:lnTo>
                    <a:pt x="126" y="193"/>
                  </a:lnTo>
                  <a:lnTo>
                    <a:pt x="128" y="192"/>
                  </a:lnTo>
                  <a:lnTo>
                    <a:pt x="128" y="192"/>
                  </a:lnTo>
                  <a:close/>
                  <a:moveTo>
                    <a:pt x="79" y="189"/>
                  </a:moveTo>
                  <a:lnTo>
                    <a:pt x="82" y="190"/>
                  </a:lnTo>
                  <a:lnTo>
                    <a:pt x="81" y="190"/>
                  </a:lnTo>
                  <a:lnTo>
                    <a:pt x="81" y="193"/>
                  </a:lnTo>
                  <a:lnTo>
                    <a:pt x="79" y="193"/>
                  </a:lnTo>
                  <a:lnTo>
                    <a:pt x="79" y="192"/>
                  </a:lnTo>
                  <a:lnTo>
                    <a:pt x="79" y="189"/>
                  </a:lnTo>
                  <a:close/>
                  <a:moveTo>
                    <a:pt x="150" y="189"/>
                  </a:moveTo>
                  <a:lnTo>
                    <a:pt x="152" y="190"/>
                  </a:lnTo>
                  <a:lnTo>
                    <a:pt x="155" y="190"/>
                  </a:lnTo>
                  <a:lnTo>
                    <a:pt x="156" y="192"/>
                  </a:lnTo>
                  <a:lnTo>
                    <a:pt x="158" y="190"/>
                  </a:lnTo>
                  <a:lnTo>
                    <a:pt x="158" y="193"/>
                  </a:lnTo>
                  <a:lnTo>
                    <a:pt x="158" y="195"/>
                  </a:lnTo>
                  <a:lnTo>
                    <a:pt x="159" y="197"/>
                  </a:lnTo>
                  <a:lnTo>
                    <a:pt x="158" y="197"/>
                  </a:lnTo>
                  <a:lnTo>
                    <a:pt x="159" y="198"/>
                  </a:lnTo>
                  <a:lnTo>
                    <a:pt x="156" y="200"/>
                  </a:lnTo>
                  <a:lnTo>
                    <a:pt x="155" y="201"/>
                  </a:lnTo>
                  <a:lnTo>
                    <a:pt x="153" y="203"/>
                  </a:lnTo>
                  <a:lnTo>
                    <a:pt x="152" y="204"/>
                  </a:lnTo>
                  <a:lnTo>
                    <a:pt x="152" y="204"/>
                  </a:lnTo>
                  <a:lnTo>
                    <a:pt x="152" y="206"/>
                  </a:lnTo>
                  <a:lnTo>
                    <a:pt x="150" y="206"/>
                  </a:lnTo>
                  <a:lnTo>
                    <a:pt x="148" y="203"/>
                  </a:lnTo>
                  <a:lnTo>
                    <a:pt x="147" y="203"/>
                  </a:lnTo>
                  <a:lnTo>
                    <a:pt x="144" y="203"/>
                  </a:lnTo>
                  <a:lnTo>
                    <a:pt x="144" y="203"/>
                  </a:lnTo>
                  <a:lnTo>
                    <a:pt x="139" y="204"/>
                  </a:lnTo>
                  <a:lnTo>
                    <a:pt x="137" y="206"/>
                  </a:lnTo>
                  <a:lnTo>
                    <a:pt x="136" y="209"/>
                  </a:lnTo>
                  <a:lnTo>
                    <a:pt x="136" y="211"/>
                  </a:lnTo>
                  <a:lnTo>
                    <a:pt x="136" y="211"/>
                  </a:lnTo>
                  <a:lnTo>
                    <a:pt x="134" y="211"/>
                  </a:lnTo>
                  <a:lnTo>
                    <a:pt x="134" y="214"/>
                  </a:lnTo>
                  <a:lnTo>
                    <a:pt x="133" y="215"/>
                  </a:lnTo>
                  <a:lnTo>
                    <a:pt x="131" y="215"/>
                  </a:lnTo>
                  <a:lnTo>
                    <a:pt x="130" y="214"/>
                  </a:lnTo>
                  <a:lnTo>
                    <a:pt x="130" y="214"/>
                  </a:lnTo>
                  <a:lnTo>
                    <a:pt x="130" y="212"/>
                  </a:lnTo>
                  <a:lnTo>
                    <a:pt x="128" y="212"/>
                  </a:lnTo>
                  <a:lnTo>
                    <a:pt x="126" y="212"/>
                  </a:lnTo>
                  <a:lnTo>
                    <a:pt x="126" y="211"/>
                  </a:lnTo>
                  <a:lnTo>
                    <a:pt x="126" y="209"/>
                  </a:lnTo>
                  <a:lnTo>
                    <a:pt x="126" y="209"/>
                  </a:lnTo>
                  <a:lnTo>
                    <a:pt x="126" y="208"/>
                  </a:lnTo>
                  <a:lnTo>
                    <a:pt x="128" y="208"/>
                  </a:lnTo>
                  <a:lnTo>
                    <a:pt x="128" y="206"/>
                  </a:lnTo>
                  <a:lnTo>
                    <a:pt x="128" y="206"/>
                  </a:lnTo>
                  <a:lnTo>
                    <a:pt x="126" y="206"/>
                  </a:lnTo>
                  <a:lnTo>
                    <a:pt x="126" y="206"/>
                  </a:lnTo>
                  <a:lnTo>
                    <a:pt x="126" y="204"/>
                  </a:lnTo>
                  <a:lnTo>
                    <a:pt x="125" y="204"/>
                  </a:lnTo>
                  <a:lnTo>
                    <a:pt x="123" y="204"/>
                  </a:lnTo>
                  <a:lnTo>
                    <a:pt x="122" y="206"/>
                  </a:lnTo>
                  <a:lnTo>
                    <a:pt x="120" y="206"/>
                  </a:lnTo>
                  <a:lnTo>
                    <a:pt x="122" y="204"/>
                  </a:lnTo>
                  <a:lnTo>
                    <a:pt x="125" y="203"/>
                  </a:lnTo>
                  <a:lnTo>
                    <a:pt x="125" y="203"/>
                  </a:lnTo>
                  <a:lnTo>
                    <a:pt x="128" y="201"/>
                  </a:lnTo>
                  <a:lnTo>
                    <a:pt x="130" y="200"/>
                  </a:lnTo>
                  <a:lnTo>
                    <a:pt x="130" y="198"/>
                  </a:lnTo>
                  <a:lnTo>
                    <a:pt x="130" y="197"/>
                  </a:lnTo>
                  <a:lnTo>
                    <a:pt x="131" y="197"/>
                  </a:lnTo>
                  <a:lnTo>
                    <a:pt x="131" y="195"/>
                  </a:lnTo>
                  <a:lnTo>
                    <a:pt x="133" y="195"/>
                  </a:lnTo>
                  <a:lnTo>
                    <a:pt x="133" y="193"/>
                  </a:lnTo>
                  <a:lnTo>
                    <a:pt x="134" y="193"/>
                  </a:lnTo>
                  <a:lnTo>
                    <a:pt x="136" y="195"/>
                  </a:lnTo>
                  <a:lnTo>
                    <a:pt x="136" y="197"/>
                  </a:lnTo>
                  <a:lnTo>
                    <a:pt x="137" y="195"/>
                  </a:lnTo>
                  <a:lnTo>
                    <a:pt x="139" y="195"/>
                  </a:lnTo>
                  <a:lnTo>
                    <a:pt x="139" y="195"/>
                  </a:lnTo>
                  <a:lnTo>
                    <a:pt x="141" y="195"/>
                  </a:lnTo>
                  <a:lnTo>
                    <a:pt x="142" y="195"/>
                  </a:lnTo>
                  <a:lnTo>
                    <a:pt x="144" y="193"/>
                  </a:lnTo>
                  <a:lnTo>
                    <a:pt x="144" y="192"/>
                  </a:lnTo>
                  <a:lnTo>
                    <a:pt x="144" y="190"/>
                  </a:lnTo>
                  <a:lnTo>
                    <a:pt x="144" y="190"/>
                  </a:lnTo>
                  <a:lnTo>
                    <a:pt x="145" y="190"/>
                  </a:lnTo>
                  <a:lnTo>
                    <a:pt x="147" y="190"/>
                  </a:lnTo>
                  <a:lnTo>
                    <a:pt x="148" y="189"/>
                  </a:lnTo>
                  <a:lnTo>
                    <a:pt x="150" y="189"/>
                  </a:lnTo>
                  <a:close/>
                  <a:moveTo>
                    <a:pt x="153" y="185"/>
                  </a:moveTo>
                  <a:lnTo>
                    <a:pt x="155" y="185"/>
                  </a:lnTo>
                  <a:lnTo>
                    <a:pt x="153" y="187"/>
                  </a:lnTo>
                  <a:lnTo>
                    <a:pt x="153" y="187"/>
                  </a:lnTo>
                  <a:lnTo>
                    <a:pt x="153" y="187"/>
                  </a:lnTo>
                  <a:lnTo>
                    <a:pt x="153" y="187"/>
                  </a:lnTo>
                  <a:lnTo>
                    <a:pt x="152" y="187"/>
                  </a:lnTo>
                  <a:lnTo>
                    <a:pt x="152" y="187"/>
                  </a:lnTo>
                  <a:lnTo>
                    <a:pt x="152" y="185"/>
                  </a:lnTo>
                  <a:lnTo>
                    <a:pt x="153" y="185"/>
                  </a:lnTo>
                  <a:close/>
                  <a:moveTo>
                    <a:pt x="163" y="185"/>
                  </a:moveTo>
                  <a:lnTo>
                    <a:pt x="163" y="185"/>
                  </a:lnTo>
                  <a:lnTo>
                    <a:pt x="163" y="189"/>
                  </a:lnTo>
                  <a:lnTo>
                    <a:pt x="163" y="190"/>
                  </a:lnTo>
                  <a:lnTo>
                    <a:pt x="161" y="192"/>
                  </a:lnTo>
                  <a:lnTo>
                    <a:pt x="159" y="192"/>
                  </a:lnTo>
                  <a:lnTo>
                    <a:pt x="159" y="190"/>
                  </a:lnTo>
                  <a:lnTo>
                    <a:pt x="158" y="190"/>
                  </a:lnTo>
                  <a:lnTo>
                    <a:pt x="159" y="189"/>
                  </a:lnTo>
                  <a:lnTo>
                    <a:pt x="161" y="187"/>
                  </a:lnTo>
                  <a:lnTo>
                    <a:pt x="163" y="185"/>
                  </a:lnTo>
                  <a:lnTo>
                    <a:pt x="163" y="185"/>
                  </a:lnTo>
                  <a:close/>
                  <a:moveTo>
                    <a:pt x="84" y="184"/>
                  </a:moveTo>
                  <a:lnTo>
                    <a:pt x="84" y="184"/>
                  </a:lnTo>
                  <a:lnTo>
                    <a:pt x="84" y="184"/>
                  </a:lnTo>
                  <a:lnTo>
                    <a:pt x="84" y="184"/>
                  </a:lnTo>
                  <a:lnTo>
                    <a:pt x="84" y="185"/>
                  </a:lnTo>
                  <a:lnTo>
                    <a:pt x="82" y="189"/>
                  </a:lnTo>
                  <a:lnTo>
                    <a:pt x="82" y="189"/>
                  </a:lnTo>
                  <a:lnTo>
                    <a:pt x="82" y="190"/>
                  </a:lnTo>
                  <a:lnTo>
                    <a:pt x="81" y="189"/>
                  </a:lnTo>
                  <a:lnTo>
                    <a:pt x="81" y="189"/>
                  </a:lnTo>
                  <a:lnTo>
                    <a:pt x="81" y="185"/>
                  </a:lnTo>
                  <a:lnTo>
                    <a:pt x="81" y="185"/>
                  </a:lnTo>
                  <a:lnTo>
                    <a:pt x="81" y="185"/>
                  </a:lnTo>
                  <a:lnTo>
                    <a:pt x="84" y="184"/>
                  </a:lnTo>
                  <a:close/>
                  <a:moveTo>
                    <a:pt x="226" y="182"/>
                  </a:moveTo>
                  <a:lnTo>
                    <a:pt x="227" y="182"/>
                  </a:lnTo>
                  <a:lnTo>
                    <a:pt x="227" y="182"/>
                  </a:lnTo>
                  <a:lnTo>
                    <a:pt x="227" y="184"/>
                  </a:lnTo>
                  <a:lnTo>
                    <a:pt x="227" y="184"/>
                  </a:lnTo>
                  <a:lnTo>
                    <a:pt x="226" y="182"/>
                  </a:lnTo>
                  <a:lnTo>
                    <a:pt x="226" y="182"/>
                  </a:lnTo>
                  <a:close/>
                  <a:moveTo>
                    <a:pt x="139" y="157"/>
                  </a:moveTo>
                  <a:lnTo>
                    <a:pt x="141" y="159"/>
                  </a:lnTo>
                  <a:lnTo>
                    <a:pt x="139" y="159"/>
                  </a:lnTo>
                  <a:lnTo>
                    <a:pt x="139" y="159"/>
                  </a:lnTo>
                  <a:lnTo>
                    <a:pt x="137" y="159"/>
                  </a:lnTo>
                  <a:lnTo>
                    <a:pt x="137" y="159"/>
                  </a:lnTo>
                  <a:lnTo>
                    <a:pt x="137" y="157"/>
                  </a:lnTo>
                  <a:lnTo>
                    <a:pt x="139" y="157"/>
                  </a:lnTo>
                  <a:close/>
                  <a:moveTo>
                    <a:pt x="215" y="124"/>
                  </a:moveTo>
                  <a:lnTo>
                    <a:pt x="215" y="124"/>
                  </a:lnTo>
                  <a:lnTo>
                    <a:pt x="213" y="127"/>
                  </a:lnTo>
                  <a:lnTo>
                    <a:pt x="213" y="127"/>
                  </a:lnTo>
                  <a:lnTo>
                    <a:pt x="215" y="127"/>
                  </a:lnTo>
                  <a:lnTo>
                    <a:pt x="213" y="130"/>
                  </a:lnTo>
                  <a:lnTo>
                    <a:pt x="212" y="132"/>
                  </a:lnTo>
                  <a:lnTo>
                    <a:pt x="210" y="132"/>
                  </a:lnTo>
                  <a:lnTo>
                    <a:pt x="210" y="132"/>
                  </a:lnTo>
                  <a:lnTo>
                    <a:pt x="212" y="132"/>
                  </a:lnTo>
                  <a:lnTo>
                    <a:pt x="212" y="130"/>
                  </a:lnTo>
                  <a:lnTo>
                    <a:pt x="212" y="129"/>
                  </a:lnTo>
                  <a:lnTo>
                    <a:pt x="212" y="129"/>
                  </a:lnTo>
                  <a:lnTo>
                    <a:pt x="210" y="129"/>
                  </a:lnTo>
                  <a:lnTo>
                    <a:pt x="210" y="127"/>
                  </a:lnTo>
                  <a:lnTo>
                    <a:pt x="212" y="126"/>
                  </a:lnTo>
                  <a:lnTo>
                    <a:pt x="213" y="124"/>
                  </a:lnTo>
                  <a:lnTo>
                    <a:pt x="215" y="124"/>
                  </a:lnTo>
                  <a:close/>
                  <a:moveTo>
                    <a:pt x="249" y="69"/>
                  </a:moveTo>
                  <a:lnTo>
                    <a:pt x="251" y="70"/>
                  </a:lnTo>
                  <a:lnTo>
                    <a:pt x="251" y="70"/>
                  </a:lnTo>
                  <a:lnTo>
                    <a:pt x="254" y="72"/>
                  </a:lnTo>
                  <a:lnTo>
                    <a:pt x="254" y="72"/>
                  </a:lnTo>
                  <a:lnTo>
                    <a:pt x="257" y="70"/>
                  </a:lnTo>
                  <a:lnTo>
                    <a:pt x="256" y="74"/>
                  </a:lnTo>
                  <a:lnTo>
                    <a:pt x="256" y="77"/>
                  </a:lnTo>
                  <a:lnTo>
                    <a:pt x="256" y="81"/>
                  </a:lnTo>
                  <a:lnTo>
                    <a:pt x="256" y="83"/>
                  </a:lnTo>
                  <a:lnTo>
                    <a:pt x="257" y="85"/>
                  </a:lnTo>
                  <a:lnTo>
                    <a:pt x="257" y="86"/>
                  </a:lnTo>
                  <a:lnTo>
                    <a:pt x="259" y="88"/>
                  </a:lnTo>
                  <a:lnTo>
                    <a:pt x="262" y="91"/>
                  </a:lnTo>
                  <a:lnTo>
                    <a:pt x="262" y="94"/>
                  </a:lnTo>
                  <a:lnTo>
                    <a:pt x="264" y="96"/>
                  </a:lnTo>
                  <a:lnTo>
                    <a:pt x="264" y="97"/>
                  </a:lnTo>
                  <a:lnTo>
                    <a:pt x="265" y="99"/>
                  </a:lnTo>
                  <a:lnTo>
                    <a:pt x="265" y="100"/>
                  </a:lnTo>
                  <a:lnTo>
                    <a:pt x="264" y="100"/>
                  </a:lnTo>
                  <a:lnTo>
                    <a:pt x="265" y="102"/>
                  </a:lnTo>
                  <a:lnTo>
                    <a:pt x="264" y="105"/>
                  </a:lnTo>
                  <a:lnTo>
                    <a:pt x="264" y="108"/>
                  </a:lnTo>
                  <a:lnTo>
                    <a:pt x="264" y="110"/>
                  </a:lnTo>
                  <a:lnTo>
                    <a:pt x="262" y="110"/>
                  </a:lnTo>
                  <a:lnTo>
                    <a:pt x="262" y="111"/>
                  </a:lnTo>
                  <a:lnTo>
                    <a:pt x="262" y="111"/>
                  </a:lnTo>
                  <a:lnTo>
                    <a:pt x="260" y="111"/>
                  </a:lnTo>
                  <a:lnTo>
                    <a:pt x="260" y="111"/>
                  </a:lnTo>
                  <a:lnTo>
                    <a:pt x="259" y="113"/>
                  </a:lnTo>
                  <a:lnTo>
                    <a:pt x="259" y="113"/>
                  </a:lnTo>
                  <a:lnTo>
                    <a:pt x="259" y="115"/>
                  </a:lnTo>
                  <a:lnTo>
                    <a:pt x="259" y="115"/>
                  </a:lnTo>
                  <a:lnTo>
                    <a:pt x="257" y="116"/>
                  </a:lnTo>
                  <a:lnTo>
                    <a:pt x="257" y="118"/>
                  </a:lnTo>
                  <a:lnTo>
                    <a:pt x="257" y="121"/>
                  </a:lnTo>
                  <a:lnTo>
                    <a:pt x="257" y="122"/>
                  </a:lnTo>
                  <a:lnTo>
                    <a:pt x="256" y="122"/>
                  </a:lnTo>
                  <a:lnTo>
                    <a:pt x="254" y="122"/>
                  </a:lnTo>
                  <a:lnTo>
                    <a:pt x="251" y="122"/>
                  </a:lnTo>
                  <a:lnTo>
                    <a:pt x="251" y="124"/>
                  </a:lnTo>
                  <a:lnTo>
                    <a:pt x="249" y="126"/>
                  </a:lnTo>
                  <a:lnTo>
                    <a:pt x="249" y="129"/>
                  </a:lnTo>
                  <a:lnTo>
                    <a:pt x="249" y="130"/>
                  </a:lnTo>
                  <a:lnTo>
                    <a:pt x="249" y="132"/>
                  </a:lnTo>
                  <a:lnTo>
                    <a:pt x="249" y="133"/>
                  </a:lnTo>
                  <a:lnTo>
                    <a:pt x="251" y="138"/>
                  </a:lnTo>
                  <a:lnTo>
                    <a:pt x="249" y="143"/>
                  </a:lnTo>
                  <a:lnTo>
                    <a:pt x="249" y="146"/>
                  </a:lnTo>
                  <a:lnTo>
                    <a:pt x="248" y="146"/>
                  </a:lnTo>
                  <a:lnTo>
                    <a:pt x="248" y="148"/>
                  </a:lnTo>
                  <a:lnTo>
                    <a:pt x="248" y="148"/>
                  </a:lnTo>
                  <a:lnTo>
                    <a:pt x="246" y="149"/>
                  </a:lnTo>
                  <a:lnTo>
                    <a:pt x="245" y="154"/>
                  </a:lnTo>
                  <a:lnTo>
                    <a:pt x="245" y="154"/>
                  </a:lnTo>
                  <a:lnTo>
                    <a:pt x="245" y="156"/>
                  </a:lnTo>
                  <a:lnTo>
                    <a:pt x="245" y="157"/>
                  </a:lnTo>
                  <a:lnTo>
                    <a:pt x="245" y="159"/>
                  </a:lnTo>
                  <a:lnTo>
                    <a:pt x="245" y="160"/>
                  </a:lnTo>
                  <a:lnTo>
                    <a:pt x="245" y="160"/>
                  </a:lnTo>
                  <a:lnTo>
                    <a:pt x="246" y="165"/>
                  </a:lnTo>
                  <a:lnTo>
                    <a:pt x="248" y="165"/>
                  </a:lnTo>
                  <a:lnTo>
                    <a:pt x="248" y="167"/>
                  </a:lnTo>
                  <a:lnTo>
                    <a:pt x="245" y="168"/>
                  </a:lnTo>
                  <a:lnTo>
                    <a:pt x="245" y="168"/>
                  </a:lnTo>
                  <a:lnTo>
                    <a:pt x="241" y="170"/>
                  </a:lnTo>
                  <a:lnTo>
                    <a:pt x="241" y="171"/>
                  </a:lnTo>
                  <a:lnTo>
                    <a:pt x="241" y="174"/>
                  </a:lnTo>
                  <a:lnTo>
                    <a:pt x="241" y="174"/>
                  </a:lnTo>
                  <a:lnTo>
                    <a:pt x="241" y="176"/>
                  </a:lnTo>
                  <a:lnTo>
                    <a:pt x="240" y="176"/>
                  </a:lnTo>
                  <a:lnTo>
                    <a:pt x="238" y="176"/>
                  </a:lnTo>
                  <a:lnTo>
                    <a:pt x="237" y="178"/>
                  </a:lnTo>
                  <a:lnTo>
                    <a:pt x="235" y="179"/>
                  </a:lnTo>
                  <a:lnTo>
                    <a:pt x="235" y="181"/>
                  </a:lnTo>
                  <a:lnTo>
                    <a:pt x="234" y="179"/>
                  </a:lnTo>
                  <a:lnTo>
                    <a:pt x="232" y="179"/>
                  </a:lnTo>
                  <a:lnTo>
                    <a:pt x="234" y="178"/>
                  </a:lnTo>
                  <a:lnTo>
                    <a:pt x="234" y="178"/>
                  </a:lnTo>
                  <a:lnTo>
                    <a:pt x="234" y="174"/>
                  </a:lnTo>
                  <a:lnTo>
                    <a:pt x="234" y="173"/>
                  </a:lnTo>
                  <a:lnTo>
                    <a:pt x="234" y="173"/>
                  </a:lnTo>
                  <a:lnTo>
                    <a:pt x="235" y="171"/>
                  </a:lnTo>
                  <a:lnTo>
                    <a:pt x="237" y="170"/>
                  </a:lnTo>
                  <a:lnTo>
                    <a:pt x="237" y="170"/>
                  </a:lnTo>
                  <a:lnTo>
                    <a:pt x="237" y="168"/>
                  </a:lnTo>
                  <a:lnTo>
                    <a:pt x="237" y="168"/>
                  </a:lnTo>
                  <a:lnTo>
                    <a:pt x="235" y="168"/>
                  </a:lnTo>
                  <a:lnTo>
                    <a:pt x="234" y="168"/>
                  </a:lnTo>
                  <a:lnTo>
                    <a:pt x="234" y="168"/>
                  </a:lnTo>
                  <a:lnTo>
                    <a:pt x="232" y="168"/>
                  </a:lnTo>
                  <a:lnTo>
                    <a:pt x="232" y="170"/>
                  </a:lnTo>
                  <a:lnTo>
                    <a:pt x="232" y="170"/>
                  </a:lnTo>
                  <a:lnTo>
                    <a:pt x="232" y="170"/>
                  </a:lnTo>
                  <a:lnTo>
                    <a:pt x="230" y="171"/>
                  </a:lnTo>
                  <a:lnTo>
                    <a:pt x="230" y="173"/>
                  </a:lnTo>
                  <a:lnTo>
                    <a:pt x="232" y="174"/>
                  </a:lnTo>
                  <a:lnTo>
                    <a:pt x="232" y="174"/>
                  </a:lnTo>
                  <a:lnTo>
                    <a:pt x="232" y="174"/>
                  </a:lnTo>
                  <a:lnTo>
                    <a:pt x="230" y="176"/>
                  </a:lnTo>
                  <a:lnTo>
                    <a:pt x="230" y="176"/>
                  </a:lnTo>
                  <a:lnTo>
                    <a:pt x="229" y="174"/>
                  </a:lnTo>
                  <a:lnTo>
                    <a:pt x="227" y="173"/>
                  </a:lnTo>
                  <a:lnTo>
                    <a:pt x="226" y="173"/>
                  </a:lnTo>
                  <a:lnTo>
                    <a:pt x="224" y="174"/>
                  </a:lnTo>
                  <a:lnTo>
                    <a:pt x="224" y="174"/>
                  </a:lnTo>
                  <a:lnTo>
                    <a:pt x="223" y="176"/>
                  </a:lnTo>
                  <a:lnTo>
                    <a:pt x="223" y="176"/>
                  </a:lnTo>
                  <a:lnTo>
                    <a:pt x="223" y="179"/>
                  </a:lnTo>
                  <a:lnTo>
                    <a:pt x="223" y="181"/>
                  </a:lnTo>
                  <a:lnTo>
                    <a:pt x="221" y="182"/>
                  </a:lnTo>
                  <a:lnTo>
                    <a:pt x="221" y="184"/>
                  </a:lnTo>
                  <a:lnTo>
                    <a:pt x="219" y="184"/>
                  </a:lnTo>
                  <a:lnTo>
                    <a:pt x="219" y="184"/>
                  </a:lnTo>
                  <a:lnTo>
                    <a:pt x="218" y="184"/>
                  </a:lnTo>
                  <a:lnTo>
                    <a:pt x="218" y="184"/>
                  </a:lnTo>
                  <a:lnTo>
                    <a:pt x="218" y="181"/>
                  </a:lnTo>
                  <a:lnTo>
                    <a:pt x="218" y="179"/>
                  </a:lnTo>
                  <a:lnTo>
                    <a:pt x="219" y="178"/>
                  </a:lnTo>
                  <a:lnTo>
                    <a:pt x="218" y="176"/>
                  </a:lnTo>
                  <a:lnTo>
                    <a:pt x="218" y="176"/>
                  </a:lnTo>
                  <a:lnTo>
                    <a:pt x="215" y="178"/>
                  </a:lnTo>
                  <a:lnTo>
                    <a:pt x="215" y="178"/>
                  </a:lnTo>
                  <a:lnTo>
                    <a:pt x="215" y="179"/>
                  </a:lnTo>
                  <a:lnTo>
                    <a:pt x="213" y="179"/>
                  </a:lnTo>
                  <a:lnTo>
                    <a:pt x="212" y="181"/>
                  </a:lnTo>
                  <a:lnTo>
                    <a:pt x="210" y="182"/>
                  </a:lnTo>
                  <a:lnTo>
                    <a:pt x="210" y="185"/>
                  </a:lnTo>
                  <a:lnTo>
                    <a:pt x="207" y="184"/>
                  </a:lnTo>
                  <a:lnTo>
                    <a:pt x="205" y="184"/>
                  </a:lnTo>
                  <a:lnTo>
                    <a:pt x="204" y="184"/>
                  </a:lnTo>
                  <a:lnTo>
                    <a:pt x="200" y="184"/>
                  </a:lnTo>
                  <a:lnTo>
                    <a:pt x="197" y="184"/>
                  </a:lnTo>
                  <a:lnTo>
                    <a:pt x="193" y="185"/>
                  </a:lnTo>
                  <a:lnTo>
                    <a:pt x="193" y="184"/>
                  </a:lnTo>
                  <a:lnTo>
                    <a:pt x="196" y="184"/>
                  </a:lnTo>
                  <a:lnTo>
                    <a:pt x="196" y="182"/>
                  </a:lnTo>
                  <a:lnTo>
                    <a:pt x="196" y="182"/>
                  </a:lnTo>
                  <a:lnTo>
                    <a:pt x="196" y="182"/>
                  </a:lnTo>
                  <a:lnTo>
                    <a:pt x="194" y="182"/>
                  </a:lnTo>
                  <a:lnTo>
                    <a:pt x="193" y="182"/>
                  </a:lnTo>
                  <a:lnTo>
                    <a:pt x="193" y="181"/>
                  </a:lnTo>
                  <a:lnTo>
                    <a:pt x="191" y="181"/>
                  </a:lnTo>
                  <a:lnTo>
                    <a:pt x="191" y="181"/>
                  </a:lnTo>
                  <a:lnTo>
                    <a:pt x="191" y="182"/>
                  </a:lnTo>
                  <a:lnTo>
                    <a:pt x="191" y="182"/>
                  </a:lnTo>
                  <a:lnTo>
                    <a:pt x="191" y="182"/>
                  </a:lnTo>
                  <a:lnTo>
                    <a:pt x="191" y="181"/>
                  </a:lnTo>
                  <a:lnTo>
                    <a:pt x="189" y="179"/>
                  </a:lnTo>
                  <a:lnTo>
                    <a:pt x="189" y="179"/>
                  </a:lnTo>
                  <a:lnTo>
                    <a:pt x="191" y="178"/>
                  </a:lnTo>
                  <a:lnTo>
                    <a:pt x="189" y="178"/>
                  </a:lnTo>
                  <a:lnTo>
                    <a:pt x="189" y="178"/>
                  </a:lnTo>
                  <a:lnTo>
                    <a:pt x="188" y="178"/>
                  </a:lnTo>
                  <a:lnTo>
                    <a:pt x="188" y="179"/>
                  </a:lnTo>
                  <a:lnTo>
                    <a:pt x="186" y="182"/>
                  </a:lnTo>
                  <a:lnTo>
                    <a:pt x="185" y="184"/>
                  </a:lnTo>
                  <a:lnTo>
                    <a:pt x="186" y="185"/>
                  </a:lnTo>
                  <a:lnTo>
                    <a:pt x="189" y="187"/>
                  </a:lnTo>
                  <a:lnTo>
                    <a:pt x="191" y="187"/>
                  </a:lnTo>
                  <a:lnTo>
                    <a:pt x="191" y="189"/>
                  </a:lnTo>
                  <a:lnTo>
                    <a:pt x="189" y="189"/>
                  </a:lnTo>
                  <a:lnTo>
                    <a:pt x="189" y="190"/>
                  </a:lnTo>
                  <a:lnTo>
                    <a:pt x="186" y="190"/>
                  </a:lnTo>
                  <a:lnTo>
                    <a:pt x="183" y="192"/>
                  </a:lnTo>
                  <a:lnTo>
                    <a:pt x="182" y="193"/>
                  </a:lnTo>
                  <a:lnTo>
                    <a:pt x="178" y="198"/>
                  </a:lnTo>
                  <a:lnTo>
                    <a:pt x="177" y="201"/>
                  </a:lnTo>
                  <a:lnTo>
                    <a:pt x="174" y="203"/>
                  </a:lnTo>
                  <a:lnTo>
                    <a:pt x="171" y="201"/>
                  </a:lnTo>
                  <a:lnTo>
                    <a:pt x="169" y="201"/>
                  </a:lnTo>
                  <a:lnTo>
                    <a:pt x="169" y="200"/>
                  </a:lnTo>
                  <a:lnTo>
                    <a:pt x="167" y="198"/>
                  </a:lnTo>
                  <a:lnTo>
                    <a:pt x="166" y="197"/>
                  </a:lnTo>
                  <a:lnTo>
                    <a:pt x="166" y="195"/>
                  </a:lnTo>
                  <a:lnTo>
                    <a:pt x="166" y="192"/>
                  </a:lnTo>
                  <a:lnTo>
                    <a:pt x="164" y="190"/>
                  </a:lnTo>
                  <a:lnTo>
                    <a:pt x="166" y="190"/>
                  </a:lnTo>
                  <a:lnTo>
                    <a:pt x="167" y="189"/>
                  </a:lnTo>
                  <a:lnTo>
                    <a:pt x="167" y="187"/>
                  </a:lnTo>
                  <a:lnTo>
                    <a:pt x="169" y="187"/>
                  </a:lnTo>
                  <a:lnTo>
                    <a:pt x="169" y="185"/>
                  </a:lnTo>
                  <a:lnTo>
                    <a:pt x="169" y="184"/>
                  </a:lnTo>
                  <a:lnTo>
                    <a:pt x="169" y="184"/>
                  </a:lnTo>
                  <a:lnTo>
                    <a:pt x="166" y="184"/>
                  </a:lnTo>
                  <a:lnTo>
                    <a:pt x="164" y="184"/>
                  </a:lnTo>
                  <a:lnTo>
                    <a:pt x="163" y="184"/>
                  </a:lnTo>
                  <a:lnTo>
                    <a:pt x="159" y="182"/>
                  </a:lnTo>
                  <a:lnTo>
                    <a:pt x="159" y="182"/>
                  </a:lnTo>
                  <a:lnTo>
                    <a:pt x="158" y="182"/>
                  </a:lnTo>
                  <a:lnTo>
                    <a:pt x="156" y="182"/>
                  </a:lnTo>
                  <a:lnTo>
                    <a:pt x="155" y="182"/>
                  </a:lnTo>
                  <a:lnTo>
                    <a:pt x="153" y="182"/>
                  </a:lnTo>
                  <a:lnTo>
                    <a:pt x="152" y="184"/>
                  </a:lnTo>
                  <a:lnTo>
                    <a:pt x="150" y="185"/>
                  </a:lnTo>
                  <a:lnTo>
                    <a:pt x="148" y="185"/>
                  </a:lnTo>
                  <a:lnTo>
                    <a:pt x="147" y="187"/>
                  </a:lnTo>
                  <a:lnTo>
                    <a:pt x="144" y="187"/>
                  </a:lnTo>
                  <a:lnTo>
                    <a:pt x="142" y="187"/>
                  </a:lnTo>
                  <a:lnTo>
                    <a:pt x="141" y="187"/>
                  </a:lnTo>
                  <a:lnTo>
                    <a:pt x="141" y="187"/>
                  </a:lnTo>
                  <a:lnTo>
                    <a:pt x="139" y="189"/>
                  </a:lnTo>
                  <a:lnTo>
                    <a:pt x="137" y="189"/>
                  </a:lnTo>
                  <a:lnTo>
                    <a:pt x="136" y="190"/>
                  </a:lnTo>
                  <a:lnTo>
                    <a:pt x="134" y="189"/>
                  </a:lnTo>
                  <a:lnTo>
                    <a:pt x="131" y="190"/>
                  </a:lnTo>
                  <a:lnTo>
                    <a:pt x="130" y="190"/>
                  </a:lnTo>
                  <a:lnTo>
                    <a:pt x="128" y="190"/>
                  </a:lnTo>
                  <a:lnTo>
                    <a:pt x="126" y="189"/>
                  </a:lnTo>
                  <a:lnTo>
                    <a:pt x="125" y="189"/>
                  </a:lnTo>
                  <a:lnTo>
                    <a:pt x="123" y="190"/>
                  </a:lnTo>
                  <a:lnTo>
                    <a:pt x="123" y="193"/>
                  </a:lnTo>
                  <a:lnTo>
                    <a:pt x="122" y="195"/>
                  </a:lnTo>
                  <a:lnTo>
                    <a:pt x="122" y="197"/>
                  </a:lnTo>
                  <a:lnTo>
                    <a:pt x="122" y="197"/>
                  </a:lnTo>
                  <a:lnTo>
                    <a:pt x="117" y="193"/>
                  </a:lnTo>
                  <a:lnTo>
                    <a:pt x="117" y="193"/>
                  </a:lnTo>
                  <a:lnTo>
                    <a:pt x="112" y="195"/>
                  </a:lnTo>
                  <a:lnTo>
                    <a:pt x="111" y="195"/>
                  </a:lnTo>
                  <a:lnTo>
                    <a:pt x="111" y="195"/>
                  </a:lnTo>
                  <a:lnTo>
                    <a:pt x="109" y="195"/>
                  </a:lnTo>
                  <a:lnTo>
                    <a:pt x="107" y="195"/>
                  </a:lnTo>
                  <a:lnTo>
                    <a:pt x="106" y="195"/>
                  </a:lnTo>
                  <a:lnTo>
                    <a:pt x="106" y="195"/>
                  </a:lnTo>
                  <a:lnTo>
                    <a:pt x="104" y="195"/>
                  </a:lnTo>
                  <a:lnTo>
                    <a:pt x="104" y="190"/>
                  </a:lnTo>
                  <a:lnTo>
                    <a:pt x="104" y="190"/>
                  </a:lnTo>
                  <a:lnTo>
                    <a:pt x="104" y="189"/>
                  </a:lnTo>
                  <a:lnTo>
                    <a:pt x="106" y="189"/>
                  </a:lnTo>
                  <a:lnTo>
                    <a:pt x="107" y="189"/>
                  </a:lnTo>
                  <a:lnTo>
                    <a:pt x="109" y="189"/>
                  </a:lnTo>
                  <a:lnTo>
                    <a:pt x="111" y="189"/>
                  </a:lnTo>
                  <a:lnTo>
                    <a:pt x="112" y="187"/>
                  </a:lnTo>
                  <a:lnTo>
                    <a:pt x="112" y="185"/>
                  </a:lnTo>
                  <a:lnTo>
                    <a:pt x="114" y="184"/>
                  </a:lnTo>
                  <a:lnTo>
                    <a:pt x="115" y="184"/>
                  </a:lnTo>
                  <a:lnTo>
                    <a:pt x="118" y="182"/>
                  </a:lnTo>
                  <a:lnTo>
                    <a:pt x="120" y="181"/>
                  </a:lnTo>
                  <a:lnTo>
                    <a:pt x="122" y="181"/>
                  </a:lnTo>
                  <a:lnTo>
                    <a:pt x="122" y="179"/>
                  </a:lnTo>
                  <a:lnTo>
                    <a:pt x="123" y="178"/>
                  </a:lnTo>
                  <a:lnTo>
                    <a:pt x="126" y="176"/>
                  </a:lnTo>
                  <a:lnTo>
                    <a:pt x="130" y="173"/>
                  </a:lnTo>
                  <a:lnTo>
                    <a:pt x="130" y="171"/>
                  </a:lnTo>
                  <a:lnTo>
                    <a:pt x="131" y="171"/>
                  </a:lnTo>
                  <a:lnTo>
                    <a:pt x="133" y="170"/>
                  </a:lnTo>
                  <a:lnTo>
                    <a:pt x="137" y="170"/>
                  </a:lnTo>
                  <a:lnTo>
                    <a:pt x="139" y="170"/>
                  </a:lnTo>
                  <a:lnTo>
                    <a:pt x="141" y="171"/>
                  </a:lnTo>
                  <a:lnTo>
                    <a:pt x="141" y="171"/>
                  </a:lnTo>
                  <a:lnTo>
                    <a:pt x="142" y="170"/>
                  </a:lnTo>
                  <a:lnTo>
                    <a:pt x="144" y="170"/>
                  </a:lnTo>
                  <a:lnTo>
                    <a:pt x="145" y="170"/>
                  </a:lnTo>
                  <a:lnTo>
                    <a:pt x="147" y="170"/>
                  </a:lnTo>
                  <a:lnTo>
                    <a:pt x="148" y="170"/>
                  </a:lnTo>
                  <a:lnTo>
                    <a:pt x="152" y="170"/>
                  </a:lnTo>
                  <a:lnTo>
                    <a:pt x="153" y="168"/>
                  </a:lnTo>
                  <a:lnTo>
                    <a:pt x="155" y="168"/>
                  </a:lnTo>
                  <a:lnTo>
                    <a:pt x="161" y="168"/>
                  </a:lnTo>
                  <a:lnTo>
                    <a:pt x="166" y="167"/>
                  </a:lnTo>
                  <a:lnTo>
                    <a:pt x="166" y="167"/>
                  </a:lnTo>
                  <a:lnTo>
                    <a:pt x="167" y="167"/>
                  </a:lnTo>
                  <a:lnTo>
                    <a:pt x="167" y="168"/>
                  </a:lnTo>
                  <a:lnTo>
                    <a:pt x="167" y="168"/>
                  </a:lnTo>
                  <a:lnTo>
                    <a:pt x="167" y="170"/>
                  </a:lnTo>
                  <a:lnTo>
                    <a:pt x="167" y="170"/>
                  </a:lnTo>
                  <a:lnTo>
                    <a:pt x="172" y="170"/>
                  </a:lnTo>
                  <a:lnTo>
                    <a:pt x="174" y="170"/>
                  </a:lnTo>
                  <a:lnTo>
                    <a:pt x="175" y="170"/>
                  </a:lnTo>
                  <a:lnTo>
                    <a:pt x="177" y="168"/>
                  </a:lnTo>
                  <a:lnTo>
                    <a:pt x="178" y="167"/>
                  </a:lnTo>
                  <a:lnTo>
                    <a:pt x="178" y="167"/>
                  </a:lnTo>
                  <a:lnTo>
                    <a:pt x="178" y="163"/>
                  </a:lnTo>
                  <a:lnTo>
                    <a:pt x="178" y="162"/>
                  </a:lnTo>
                  <a:lnTo>
                    <a:pt x="178" y="160"/>
                  </a:lnTo>
                  <a:lnTo>
                    <a:pt x="180" y="159"/>
                  </a:lnTo>
                  <a:lnTo>
                    <a:pt x="182" y="157"/>
                  </a:lnTo>
                  <a:lnTo>
                    <a:pt x="183" y="156"/>
                  </a:lnTo>
                  <a:lnTo>
                    <a:pt x="186" y="152"/>
                  </a:lnTo>
                  <a:lnTo>
                    <a:pt x="188" y="149"/>
                  </a:lnTo>
                  <a:lnTo>
                    <a:pt x="188" y="146"/>
                  </a:lnTo>
                  <a:lnTo>
                    <a:pt x="188" y="143"/>
                  </a:lnTo>
                  <a:lnTo>
                    <a:pt x="189" y="140"/>
                  </a:lnTo>
                  <a:lnTo>
                    <a:pt x="191" y="138"/>
                  </a:lnTo>
                  <a:lnTo>
                    <a:pt x="196" y="137"/>
                  </a:lnTo>
                  <a:lnTo>
                    <a:pt x="197" y="137"/>
                  </a:lnTo>
                  <a:lnTo>
                    <a:pt x="197" y="138"/>
                  </a:lnTo>
                  <a:lnTo>
                    <a:pt x="197" y="138"/>
                  </a:lnTo>
                  <a:lnTo>
                    <a:pt x="194" y="141"/>
                  </a:lnTo>
                  <a:lnTo>
                    <a:pt x="193" y="141"/>
                  </a:lnTo>
                  <a:lnTo>
                    <a:pt x="193" y="143"/>
                  </a:lnTo>
                  <a:lnTo>
                    <a:pt x="191" y="143"/>
                  </a:lnTo>
                  <a:lnTo>
                    <a:pt x="191" y="143"/>
                  </a:lnTo>
                  <a:lnTo>
                    <a:pt x="193" y="145"/>
                  </a:lnTo>
                  <a:lnTo>
                    <a:pt x="193" y="146"/>
                  </a:lnTo>
                  <a:lnTo>
                    <a:pt x="193" y="148"/>
                  </a:lnTo>
                  <a:lnTo>
                    <a:pt x="193" y="148"/>
                  </a:lnTo>
                  <a:lnTo>
                    <a:pt x="194" y="149"/>
                  </a:lnTo>
                  <a:lnTo>
                    <a:pt x="196" y="149"/>
                  </a:lnTo>
                  <a:lnTo>
                    <a:pt x="196" y="149"/>
                  </a:lnTo>
                  <a:lnTo>
                    <a:pt x="197" y="149"/>
                  </a:lnTo>
                  <a:lnTo>
                    <a:pt x="199" y="146"/>
                  </a:lnTo>
                  <a:lnTo>
                    <a:pt x="199" y="146"/>
                  </a:lnTo>
                  <a:lnTo>
                    <a:pt x="205" y="145"/>
                  </a:lnTo>
                  <a:lnTo>
                    <a:pt x="208" y="143"/>
                  </a:lnTo>
                  <a:lnTo>
                    <a:pt x="210" y="143"/>
                  </a:lnTo>
                  <a:lnTo>
                    <a:pt x="212" y="141"/>
                  </a:lnTo>
                  <a:lnTo>
                    <a:pt x="215" y="138"/>
                  </a:lnTo>
                  <a:lnTo>
                    <a:pt x="216" y="138"/>
                  </a:lnTo>
                  <a:lnTo>
                    <a:pt x="216" y="137"/>
                  </a:lnTo>
                  <a:lnTo>
                    <a:pt x="218" y="135"/>
                  </a:lnTo>
                  <a:lnTo>
                    <a:pt x="218" y="132"/>
                  </a:lnTo>
                  <a:lnTo>
                    <a:pt x="219" y="132"/>
                  </a:lnTo>
                  <a:lnTo>
                    <a:pt x="224" y="129"/>
                  </a:lnTo>
                  <a:lnTo>
                    <a:pt x="226" y="127"/>
                  </a:lnTo>
                  <a:lnTo>
                    <a:pt x="227" y="127"/>
                  </a:lnTo>
                  <a:lnTo>
                    <a:pt x="227" y="124"/>
                  </a:lnTo>
                  <a:lnTo>
                    <a:pt x="227" y="122"/>
                  </a:lnTo>
                  <a:lnTo>
                    <a:pt x="229" y="121"/>
                  </a:lnTo>
                  <a:lnTo>
                    <a:pt x="229" y="119"/>
                  </a:lnTo>
                  <a:lnTo>
                    <a:pt x="230" y="118"/>
                  </a:lnTo>
                  <a:lnTo>
                    <a:pt x="232" y="116"/>
                  </a:lnTo>
                  <a:lnTo>
                    <a:pt x="232" y="115"/>
                  </a:lnTo>
                  <a:lnTo>
                    <a:pt x="234" y="110"/>
                  </a:lnTo>
                  <a:lnTo>
                    <a:pt x="234" y="108"/>
                  </a:lnTo>
                  <a:lnTo>
                    <a:pt x="235" y="108"/>
                  </a:lnTo>
                  <a:lnTo>
                    <a:pt x="235" y="107"/>
                  </a:lnTo>
                  <a:lnTo>
                    <a:pt x="235" y="107"/>
                  </a:lnTo>
                  <a:lnTo>
                    <a:pt x="237" y="105"/>
                  </a:lnTo>
                  <a:lnTo>
                    <a:pt x="237" y="104"/>
                  </a:lnTo>
                  <a:lnTo>
                    <a:pt x="237" y="102"/>
                  </a:lnTo>
                  <a:lnTo>
                    <a:pt x="237" y="99"/>
                  </a:lnTo>
                  <a:lnTo>
                    <a:pt x="235" y="97"/>
                  </a:lnTo>
                  <a:lnTo>
                    <a:pt x="235" y="97"/>
                  </a:lnTo>
                  <a:lnTo>
                    <a:pt x="234" y="97"/>
                  </a:lnTo>
                  <a:lnTo>
                    <a:pt x="234" y="97"/>
                  </a:lnTo>
                  <a:lnTo>
                    <a:pt x="232" y="97"/>
                  </a:lnTo>
                  <a:lnTo>
                    <a:pt x="232" y="96"/>
                  </a:lnTo>
                  <a:lnTo>
                    <a:pt x="234" y="96"/>
                  </a:lnTo>
                  <a:lnTo>
                    <a:pt x="234" y="96"/>
                  </a:lnTo>
                  <a:lnTo>
                    <a:pt x="234" y="94"/>
                  </a:lnTo>
                  <a:lnTo>
                    <a:pt x="235" y="93"/>
                  </a:lnTo>
                  <a:lnTo>
                    <a:pt x="235" y="91"/>
                  </a:lnTo>
                  <a:lnTo>
                    <a:pt x="235" y="89"/>
                  </a:lnTo>
                  <a:lnTo>
                    <a:pt x="235" y="88"/>
                  </a:lnTo>
                  <a:lnTo>
                    <a:pt x="235" y="86"/>
                  </a:lnTo>
                  <a:lnTo>
                    <a:pt x="235" y="85"/>
                  </a:lnTo>
                  <a:lnTo>
                    <a:pt x="235" y="83"/>
                  </a:lnTo>
                  <a:lnTo>
                    <a:pt x="237" y="83"/>
                  </a:lnTo>
                  <a:lnTo>
                    <a:pt x="237" y="83"/>
                  </a:lnTo>
                  <a:lnTo>
                    <a:pt x="238" y="83"/>
                  </a:lnTo>
                  <a:lnTo>
                    <a:pt x="238" y="81"/>
                  </a:lnTo>
                  <a:lnTo>
                    <a:pt x="240" y="81"/>
                  </a:lnTo>
                  <a:lnTo>
                    <a:pt x="240" y="81"/>
                  </a:lnTo>
                  <a:lnTo>
                    <a:pt x="240" y="78"/>
                  </a:lnTo>
                  <a:lnTo>
                    <a:pt x="240" y="78"/>
                  </a:lnTo>
                  <a:lnTo>
                    <a:pt x="240" y="75"/>
                  </a:lnTo>
                  <a:lnTo>
                    <a:pt x="240" y="75"/>
                  </a:lnTo>
                  <a:lnTo>
                    <a:pt x="241" y="74"/>
                  </a:lnTo>
                  <a:lnTo>
                    <a:pt x="241" y="75"/>
                  </a:lnTo>
                  <a:lnTo>
                    <a:pt x="243" y="75"/>
                  </a:lnTo>
                  <a:lnTo>
                    <a:pt x="243" y="75"/>
                  </a:lnTo>
                  <a:lnTo>
                    <a:pt x="245" y="75"/>
                  </a:lnTo>
                  <a:lnTo>
                    <a:pt x="245" y="75"/>
                  </a:lnTo>
                  <a:lnTo>
                    <a:pt x="245" y="80"/>
                  </a:lnTo>
                  <a:lnTo>
                    <a:pt x="246" y="80"/>
                  </a:lnTo>
                  <a:lnTo>
                    <a:pt x="246" y="81"/>
                  </a:lnTo>
                  <a:lnTo>
                    <a:pt x="248" y="81"/>
                  </a:lnTo>
                  <a:lnTo>
                    <a:pt x="248" y="80"/>
                  </a:lnTo>
                  <a:lnTo>
                    <a:pt x="248" y="80"/>
                  </a:lnTo>
                  <a:lnTo>
                    <a:pt x="249" y="80"/>
                  </a:lnTo>
                  <a:lnTo>
                    <a:pt x="252" y="80"/>
                  </a:lnTo>
                  <a:lnTo>
                    <a:pt x="252" y="80"/>
                  </a:lnTo>
                  <a:lnTo>
                    <a:pt x="252" y="78"/>
                  </a:lnTo>
                  <a:lnTo>
                    <a:pt x="254" y="77"/>
                  </a:lnTo>
                  <a:lnTo>
                    <a:pt x="254" y="75"/>
                  </a:lnTo>
                  <a:lnTo>
                    <a:pt x="252" y="74"/>
                  </a:lnTo>
                  <a:lnTo>
                    <a:pt x="252" y="74"/>
                  </a:lnTo>
                  <a:lnTo>
                    <a:pt x="251" y="75"/>
                  </a:lnTo>
                  <a:lnTo>
                    <a:pt x="251" y="75"/>
                  </a:lnTo>
                  <a:lnTo>
                    <a:pt x="248" y="75"/>
                  </a:lnTo>
                  <a:lnTo>
                    <a:pt x="248" y="74"/>
                  </a:lnTo>
                  <a:lnTo>
                    <a:pt x="248" y="70"/>
                  </a:lnTo>
                  <a:lnTo>
                    <a:pt x="248" y="70"/>
                  </a:lnTo>
                  <a:lnTo>
                    <a:pt x="249" y="69"/>
                  </a:lnTo>
                  <a:close/>
                  <a:moveTo>
                    <a:pt x="229" y="56"/>
                  </a:moveTo>
                  <a:lnTo>
                    <a:pt x="229" y="59"/>
                  </a:lnTo>
                  <a:lnTo>
                    <a:pt x="229" y="59"/>
                  </a:lnTo>
                  <a:lnTo>
                    <a:pt x="227" y="59"/>
                  </a:lnTo>
                  <a:lnTo>
                    <a:pt x="227" y="59"/>
                  </a:lnTo>
                  <a:lnTo>
                    <a:pt x="227" y="58"/>
                  </a:lnTo>
                  <a:lnTo>
                    <a:pt x="227" y="58"/>
                  </a:lnTo>
                  <a:lnTo>
                    <a:pt x="229" y="56"/>
                  </a:lnTo>
                  <a:lnTo>
                    <a:pt x="229" y="56"/>
                  </a:lnTo>
                  <a:close/>
                  <a:moveTo>
                    <a:pt x="252" y="4"/>
                  </a:moveTo>
                  <a:lnTo>
                    <a:pt x="254" y="4"/>
                  </a:lnTo>
                  <a:lnTo>
                    <a:pt x="254" y="4"/>
                  </a:lnTo>
                  <a:lnTo>
                    <a:pt x="254" y="6"/>
                  </a:lnTo>
                  <a:lnTo>
                    <a:pt x="254" y="6"/>
                  </a:lnTo>
                  <a:lnTo>
                    <a:pt x="254" y="6"/>
                  </a:lnTo>
                  <a:lnTo>
                    <a:pt x="252" y="6"/>
                  </a:lnTo>
                  <a:lnTo>
                    <a:pt x="252" y="4"/>
                  </a:lnTo>
                  <a:lnTo>
                    <a:pt x="252" y="4"/>
                  </a:lnTo>
                  <a:close/>
                  <a:moveTo>
                    <a:pt x="249" y="0"/>
                  </a:moveTo>
                  <a:lnTo>
                    <a:pt x="249" y="0"/>
                  </a:lnTo>
                  <a:lnTo>
                    <a:pt x="251" y="0"/>
                  </a:lnTo>
                  <a:lnTo>
                    <a:pt x="251" y="1"/>
                  </a:lnTo>
                  <a:lnTo>
                    <a:pt x="251" y="3"/>
                  </a:lnTo>
                  <a:lnTo>
                    <a:pt x="251" y="3"/>
                  </a:lnTo>
                  <a:lnTo>
                    <a:pt x="249" y="1"/>
                  </a:lnTo>
                  <a:lnTo>
                    <a:pt x="249" y="0"/>
                  </a:lnTo>
                  <a:close/>
                  <a:moveTo>
                    <a:pt x="264" y="0"/>
                  </a:moveTo>
                  <a:lnTo>
                    <a:pt x="264" y="0"/>
                  </a:lnTo>
                  <a:lnTo>
                    <a:pt x="265" y="1"/>
                  </a:lnTo>
                  <a:lnTo>
                    <a:pt x="267" y="3"/>
                  </a:lnTo>
                  <a:lnTo>
                    <a:pt x="270" y="6"/>
                  </a:lnTo>
                  <a:lnTo>
                    <a:pt x="275" y="12"/>
                  </a:lnTo>
                  <a:lnTo>
                    <a:pt x="278" y="14"/>
                  </a:lnTo>
                  <a:lnTo>
                    <a:pt x="279" y="17"/>
                  </a:lnTo>
                  <a:lnTo>
                    <a:pt x="282" y="18"/>
                  </a:lnTo>
                  <a:lnTo>
                    <a:pt x="286" y="22"/>
                  </a:lnTo>
                  <a:lnTo>
                    <a:pt x="289" y="22"/>
                  </a:lnTo>
                  <a:lnTo>
                    <a:pt x="290" y="23"/>
                  </a:lnTo>
                  <a:lnTo>
                    <a:pt x="290" y="23"/>
                  </a:lnTo>
                  <a:lnTo>
                    <a:pt x="292" y="25"/>
                  </a:lnTo>
                  <a:lnTo>
                    <a:pt x="293" y="23"/>
                  </a:lnTo>
                  <a:lnTo>
                    <a:pt x="295" y="25"/>
                  </a:lnTo>
                  <a:lnTo>
                    <a:pt x="300" y="26"/>
                  </a:lnTo>
                  <a:lnTo>
                    <a:pt x="301" y="28"/>
                  </a:lnTo>
                  <a:lnTo>
                    <a:pt x="303" y="28"/>
                  </a:lnTo>
                  <a:lnTo>
                    <a:pt x="305" y="26"/>
                  </a:lnTo>
                  <a:lnTo>
                    <a:pt x="306" y="26"/>
                  </a:lnTo>
                  <a:lnTo>
                    <a:pt x="309" y="23"/>
                  </a:lnTo>
                  <a:lnTo>
                    <a:pt x="312" y="20"/>
                  </a:lnTo>
                  <a:lnTo>
                    <a:pt x="312" y="20"/>
                  </a:lnTo>
                  <a:lnTo>
                    <a:pt x="312" y="22"/>
                  </a:lnTo>
                  <a:lnTo>
                    <a:pt x="312" y="22"/>
                  </a:lnTo>
                  <a:lnTo>
                    <a:pt x="311" y="25"/>
                  </a:lnTo>
                  <a:lnTo>
                    <a:pt x="309" y="28"/>
                  </a:lnTo>
                  <a:lnTo>
                    <a:pt x="309" y="30"/>
                  </a:lnTo>
                  <a:lnTo>
                    <a:pt x="309" y="33"/>
                  </a:lnTo>
                  <a:lnTo>
                    <a:pt x="311" y="33"/>
                  </a:lnTo>
                  <a:lnTo>
                    <a:pt x="312" y="36"/>
                  </a:lnTo>
                  <a:lnTo>
                    <a:pt x="312" y="39"/>
                  </a:lnTo>
                  <a:lnTo>
                    <a:pt x="314" y="39"/>
                  </a:lnTo>
                  <a:lnTo>
                    <a:pt x="316" y="39"/>
                  </a:lnTo>
                  <a:lnTo>
                    <a:pt x="316" y="37"/>
                  </a:lnTo>
                  <a:lnTo>
                    <a:pt x="317" y="37"/>
                  </a:lnTo>
                  <a:lnTo>
                    <a:pt x="319" y="37"/>
                  </a:lnTo>
                  <a:lnTo>
                    <a:pt x="320" y="37"/>
                  </a:lnTo>
                  <a:lnTo>
                    <a:pt x="319" y="37"/>
                  </a:lnTo>
                  <a:lnTo>
                    <a:pt x="317" y="39"/>
                  </a:lnTo>
                  <a:lnTo>
                    <a:pt x="316" y="41"/>
                  </a:lnTo>
                  <a:lnTo>
                    <a:pt x="316" y="41"/>
                  </a:lnTo>
                  <a:lnTo>
                    <a:pt x="314" y="41"/>
                  </a:lnTo>
                  <a:lnTo>
                    <a:pt x="312" y="41"/>
                  </a:lnTo>
                  <a:lnTo>
                    <a:pt x="311" y="41"/>
                  </a:lnTo>
                  <a:lnTo>
                    <a:pt x="309" y="42"/>
                  </a:lnTo>
                  <a:lnTo>
                    <a:pt x="308" y="44"/>
                  </a:lnTo>
                  <a:lnTo>
                    <a:pt x="306" y="44"/>
                  </a:lnTo>
                  <a:lnTo>
                    <a:pt x="305" y="44"/>
                  </a:lnTo>
                  <a:lnTo>
                    <a:pt x="303" y="45"/>
                  </a:lnTo>
                  <a:lnTo>
                    <a:pt x="301" y="45"/>
                  </a:lnTo>
                  <a:lnTo>
                    <a:pt x="298" y="44"/>
                  </a:lnTo>
                  <a:lnTo>
                    <a:pt x="297" y="44"/>
                  </a:lnTo>
                  <a:lnTo>
                    <a:pt x="293" y="45"/>
                  </a:lnTo>
                  <a:lnTo>
                    <a:pt x="290" y="48"/>
                  </a:lnTo>
                  <a:lnTo>
                    <a:pt x="287" y="50"/>
                  </a:lnTo>
                  <a:lnTo>
                    <a:pt x="286" y="53"/>
                  </a:lnTo>
                  <a:lnTo>
                    <a:pt x="284" y="55"/>
                  </a:lnTo>
                  <a:lnTo>
                    <a:pt x="284" y="58"/>
                  </a:lnTo>
                  <a:lnTo>
                    <a:pt x="284" y="58"/>
                  </a:lnTo>
                  <a:lnTo>
                    <a:pt x="284" y="59"/>
                  </a:lnTo>
                  <a:lnTo>
                    <a:pt x="282" y="61"/>
                  </a:lnTo>
                  <a:lnTo>
                    <a:pt x="282" y="61"/>
                  </a:lnTo>
                  <a:lnTo>
                    <a:pt x="281" y="61"/>
                  </a:lnTo>
                  <a:lnTo>
                    <a:pt x="278" y="59"/>
                  </a:lnTo>
                  <a:lnTo>
                    <a:pt x="271" y="56"/>
                  </a:lnTo>
                  <a:lnTo>
                    <a:pt x="265" y="53"/>
                  </a:lnTo>
                  <a:lnTo>
                    <a:pt x="262" y="52"/>
                  </a:lnTo>
                  <a:lnTo>
                    <a:pt x="256" y="52"/>
                  </a:lnTo>
                  <a:lnTo>
                    <a:pt x="249" y="55"/>
                  </a:lnTo>
                  <a:lnTo>
                    <a:pt x="249" y="55"/>
                  </a:lnTo>
                  <a:lnTo>
                    <a:pt x="246" y="52"/>
                  </a:lnTo>
                  <a:lnTo>
                    <a:pt x="246" y="52"/>
                  </a:lnTo>
                  <a:lnTo>
                    <a:pt x="245" y="52"/>
                  </a:lnTo>
                  <a:lnTo>
                    <a:pt x="243" y="52"/>
                  </a:lnTo>
                  <a:lnTo>
                    <a:pt x="243" y="52"/>
                  </a:lnTo>
                  <a:lnTo>
                    <a:pt x="241" y="53"/>
                  </a:lnTo>
                  <a:lnTo>
                    <a:pt x="240" y="53"/>
                  </a:lnTo>
                  <a:lnTo>
                    <a:pt x="240" y="55"/>
                  </a:lnTo>
                  <a:lnTo>
                    <a:pt x="240" y="55"/>
                  </a:lnTo>
                  <a:lnTo>
                    <a:pt x="240" y="56"/>
                  </a:lnTo>
                  <a:lnTo>
                    <a:pt x="241" y="58"/>
                  </a:lnTo>
                  <a:lnTo>
                    <a:pt x="243" y="58"/>
                  </a:lnTo>
                  <a:lnTo>
                    <a:pt x="245" y="59"/>
                  </a:lnTo>
                  <a:lnTo>
                    <a:pt x="246" y="59"/>
                  </a:lnTo>
                  <a:lnTo>
                    <a:pt x="246" y="59"/>
                  </a:lnTo>
                  <a:lnTo>
                    <a:pt x="249" y="61"/>
                  </a:lnTo>
                  <a:lnTo>
                    <a:pt x="251" y="64"/>
                  </a:lnTo>
                  <a:lnTo>
                    <a:pt x="252" y="64"/>
                  </a:lnTo>
                  <a:lnTo>
                    <a:pt x="251" y="66"/>
                  </a:lnTo>
                  <a:lnTo>
                    <a:pt x="249" y="66"/>
                  </a:lnTo>
                  <a:lnTo>
                    <a:pt x="249" y="66"/>
                  </a:lnTo>
                  <a:lnTo>
                    <a:pt x="248" y="66"/>
                  </a:lnTo>
                  <a:lnTo>
                    <a:pt x="245" y="64"/>
                  </a:lnTo>
                  <a:lnTo>
                    <a:pt x="245" y="64"/>
                  </a:lnTo>
                  <a:lnTo>
                    <a:pt x="243" y="67"/>
                  </a:lnTo>
                  <a:lnTo>
                    <a:pt x="241" y="69"/>
                  </a:lnTo>
                  <a:lnTo>
                    <a:pt x="241" y="69"/>
                  </a:lnTo>
                  <a:lnTo>
                    <a:pt x="240" y="70"/>
                  </a:lnTo>
                  <a:lnTo>
                    <a:pt x="238" y="70"/>
                  </a:lnTo>
                  <a:lnTo>
                    <a:pt x="237" y="70"/>
                  </a:lnTo>
                  <a:lnTo>
                    <a:pt x="237" y="70"/>
                  </a:lnTo>
                  <a:lnTo>
                    <a:pt x="235" y="69"/>
                  </a:lnTo>
                  <a:lnTo>
                    <a:pt x="235" y="69"/>
                  </a:lnTo>
                  <a:lnTo>
                    <a:pt x="235" y="66"/>
                  </a:lnTo>
                  <a:lnTo>
                    <a:pt x="237" y="64"/>
                  </a:lnTo>
                  <a:lnTo>
                    <a:pt x="237" y="63"/>
                  </a:lnTo>
                  <a:lnTo>
                    <a:pt x="237" y="59"/>
                  </a:lnTo>
                  <a:lnTo>
                    <a:pt x="235" y="59"/>
                  </a:lnTo>
                  <a:lnTo>
                    <a:pt x="234" y="58"/>
                  </a:lnTo>
                  <a:lnTo>
                    <a:pt x="234" y="56"/>
                  </a:lnTo>
                  <a:lnTo>
                    <a:pt x="234" y="55"/>
                  </a:lnTo>
                  <a:lnTo>
                    <a:pt x="234" y="53"/>
                  </a:lnTo>
                  <a:lnTo>
                    <a:pt x="234" y="52"/>
                  </a:lnTo>
                  <a:lnTo>
                    <a:pt x="234" y="50"/>
                  </a:lnTo>
                  <a:lnTo>
                    <a:pt x="235" y="50"/>
                  </a:lnTo>
                  <a:lnTo>
                    <a:pt x="235" y="48"/>
                  </a:lnTo>
                  <a:lnTo>
                    <a:pt x="237" y="48"/>
                  </a:lnTo>
                  <a:lnTo>
                    <a:pt x="238" y="47"/>
                  </a:lnTo>
                  <a:lnTo>
                    <a:pt x="240" y="45"/>
                  </a:lnTo>
                  <a:lnTo>
                    <a:pt x="241" y="44"/>
                  </a:lnTo>
                  <a:lnTo>
                    <a:pt x="243" y="42"/>
                  </a:lnTo>
                  <a:lnTo>
                    <a:pt x="241" y="41"/>
                  </a:lnTo>
                  <a:lnTo>
                    <a:pt x="241" y="39"/>
                  </a:lnTo>
                  <a:lnTo>
                    <a:pt x="241" y="39"/>
                  </a:lnTo>
                  <a:lnTo>
                    <a:pt x="243" y="37"/>
                  </a:lnTo>
                  <a:lnTo>
                    <a:pt x="245" y="37"/>
                  </a:lnTo>
                  <a:lnTo>
                    <a:pt x="246" y="41"/>
                  </a:lnTo>
                  <a:lnTo>
                    <a:pt x="248" y="41"/>
                  </a:lnTo>
                  <a:lnTo>
                    <a:pt x="249" y="41"/>
                  </a:lnTo>
                  <a:lnTo>
                    <a:pt x="252" y="41"/>
                  </a:lnTo>
                  <a:lnTo>
                    <a:pt x="254" y="41"/>
                  </a:lnTo>
                  <a:lnTo>
                    <a:pt x="254" y="41"/>
                  </a:lnTo>
                  <a:lnTo>
                    <a:pt x="256" y="39"/>
                  </a:lnTo>
                  <a:lnTo>
                    <a:pt x="256" y="37"/>
                  </a:lnTo>
                  <a:lnTo>
                    <a:pt x="256" y="34"/>
                  </a:lnTo>
                  <a:lnTo>
                    <a:pt x="256" y="33"/>
                  </a:lnTo>
                  <a:lnTo>
                    <a:pt x="257" y="31"/>
                  </a:lnTo>
                  <a:lnTo>
                    <a:pt x="259" y="28"/>
                  </a:lnTo>
                  <a:lnTo>
                    <a:pt x="259" y="26"/>
                  </a:lnTo>
                  <a:lnTo>
                    <a:pt x="259" y="22"/>
                  </a:lnTo>
                  <a:lnTo>
                    <a:pt x="260" y="20"/>
                  </a:lnTo>
                  <a:lnTo>
                    <a:pt x="260" y="17"/>
                  </a:lnTo>
                  <a:lnTo>
                    <a:pt x="262" y="14"/>
                  </a:lnTo>
                  <a:lnTo>
                    <a:pt x="260" y="9"/>
                  </a:lnTo>
                  <a:lnTo>
                    <a:pt x="259" y="7"/>
                  </a:lnTo>
                  <a:lnTo>
                    <a:pt x="259" y="6"/>
                  </a:lnTo>
                  <a:lnTo>
                    <a:pt x="259" y="4"/>
                  </a:lnTo>
                  <a:lnTo>
                    <a:pt x="259" y="3"/>
                  </a:lnTo>
                  <a:lnTo>
                    <a:pt x="259" y="1"/>
                  </a:lnTo>
                  <a:lnTo>
                    <a:pt x="260" y="1"/>
                  </a:lnTo>
                  <a:lnTo>
                    <a:pt x="262" y="1"/>
                  </a:lnTo>
                  <a:lnTo>
                    <a:pt x="262" y="1"/>
                  </a:lnTo>
                  <a:lnTo>
                    <a:pt x="262" y="0"/>
                  </a:lnTo>
                  <a:lnTo>
                    <a:pt x="26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72" name="Freeform 241"/>
            <p:cNvSpPr>
              <a:spLocks/>
            </p:cNvSpPr>
            <p:nvPr/>
          </p:nvSpPr>
          <p:spPr bwMode="auto">
            <a:xfrm>
              <a:off x="6749350" y="3445211"/>
              <a:ext cx="122802" cy="130598"/>
            </a:xfrm>
            <a:custGeom>
              <a:avLst/>
              <a:gdLst>
                <a:gd name="T0" fmla="*/ 56 w 63"/>
                <a:gd name="T1" fmla="*/ 4 h 67"/>
                <a:gd name="T2" fmla="*/ 58 w 63"/>
                <a:gd name="T3" fmla="*/ 11 h 67"/>
                <a:gd name="T4" fmla="*/ 58 w 63"/>
                <a:gd name="T5" fmla="*/ 15 h 67"/>
                <a:gd name="T6" fmla="*/ 61 w 63"/>
                <a:gd name="T7" fmla="*/ 18 h 67"/>
                <a:gd name="T8" fmla="*/ 63 w 63"/>
                <a:gd name="T9" fmla="*/ 19 h 67"/>
                <a:gd name="T10" fmla="*/ 58 w 63"/>
                <a:gd name="T11" fmla="*/ 22 h 67"/>
                <a:gd name="T12" fmla="*/ 55 w 63"/>
                <a:gd name="T13" fmla="*/ 24 h 67"/>
                <a:gd name="T14" fmla="*/ 45 w 63"/>
                <a:gd name="T15" fmla="*/ 26 h 67"/>
                <a:gd name="T16" fmla="*/ 37 w 63"/>
                <a:gd name="T17" fmla="*/ 29 h 67"/>
                <a:gd name="T18" fmla="*/ 30 w 63"/>
                <a:gd name="T19" fmla="*/ 30 h 67"/>
                <a:gd name="T20" fmla="*/ 34 w 63"/>
                <a:gd name="T21" fmla="*/ 37 h 67"/>
                <a:gd name="T22" fmla="*/ 39 w 63"/>
                <a:gd name="T23" fmla="*/ 41 h 67"/>
                <a:gd name="T24" fmla="*/ 44 w 63"/>
                <a:gd name="T25" fmla="*/ 46 h 67"/>
                <a:gd name="T26" fmla="*/ 39 w 63"/>
                <a:gd name="T27" fmla="*/ 49 h 67"/>
                <a:gd name="T28" fmla="*/ 39 w 63"/>
                <a:gd name="T29" fmla="*/ 49 h 67"/>
                <a:gd name="T30" fmla="*/ 36 w 63"/>
                <a:gd name="T31" fmla="*/ 54 h 67"/>
                <a:gd name="T32" fmla="*/ 33 w 63"/>
                <a:gd name="T33" fmla="*/ 56 h 67"/>
                <a:gd name="T34" fmla="*/ 26 w 63"/>
                <a:gd name="T35" fmla="*/ 57 h 67"/>
                <a:gd name="T36" fmla="*/ 23 w 63"/>
                <a:gd name="T37" fmla="*/ 60 h 67"/>
                <a:gd name="T38" fmla="*/ 19 w 63"/>
                <a:gd name="T39" fmla="*/ 65 h 67"/>
                <a:gd name="T40" fmla="*/ 15 w 63"/>
                <a:gd name="T41" fmla="*/ 67 h 67"/>
                <a:gd name="T42" fmla="*/ 9 w 63"/>
                <a:gd name="T43" fmla="*/ 67 h 67"/>
                <a:gd name="T44" fmla="*/ 3 w 63"/>
                <a:gd name="T45" fmla="*/ 65 h 67"/>
                <a:gd name="T46" fmla="*/ 0 w 63"/>
                <a:gd name="T47" fmla="*/ 62 h 67"/>
                <a:gd name="T48" fmla="*/ 1 w 63"/>
                <a:gd name="T49" fmla="*/ 57 h 67"/>
                <a:gd name="T50" fmla="*/ 1 w 63"/>
                <a:gd name="T51" fmla="*/ 56 h 67"/>
                <a:gd name="T52" fmla="*/ 3 w 63"/>
                <a:gd name="T53" fmla="*/ 51 h 67"/>
                <a:gd name="T54" fmla="*/ 3 w 63"/>
                <a:gd name="T55" fmla="*/ 48 h 67"/>
                <a:gd name="T56" fmla="*/ 4 w 63"/>
                <a:gd name="T57" fmla="*/ 45 h 67"/>
                <a:gd name="T58" fmla="*/ 6 w 63"/>
                <a:gd name="T59" fmla="*/ 41 h 67"/>
                <a:gd name="T60" fmla="*/ 8 w 63"/>
                <a:gd name="T61" fmla="*/ 37 h 67"/>
                <a:gd name="T62" fmla="*/ 6 w 63"/>
                <a:gd name="T63" fmla="*/ 35 h 67"/>
                <a:gd name="T64" fmla="*/ 8 w 63"/>
                <a:gd name="T65" fmla="*/ 33 h 67"/>
                <a:gd name="T66" fmla="*/ 8 w 63"/>
                <a:gd name="T67" fmla="*/ 30 h 67"/>
                <a:gd name="T68" fmla="*/ 9 w 63"/>
                <a:gd name="T69" fmla="*/ 27 h 67"/>
                <a:gd name="T70" fmla="*/ 9 w 63"/>
                <a:gd name="T71" fmla="*/ 21 h 67"/>
                <a:gd name="T72" fmla="*/ 9 w 63"/>
                <a:gd name="T73" fmla="*/ 16 h 67"/>
                <a:gd name="T74" fmla="*/ 9 w 63"/>
                <a:gd name="T75" fmla="*/ 13 h 67"/>
                <a:gd name="T76" fmla="*/ 9 w 63"/>
                <a:gd name="T77" fmla="*/ 11 h 67"/>
                <a:gd name="T78" fmla="*/ 12 w 63"/>
                <a:gd name="T79" fmla="*/ 11 h 67"/>
                <a:gd name="T80" fmla="*/ 14 w 63"/>
                <a:gd name="T81" fmla="*/ 11 h 67"/>
                <a:gd name="T82" fmla="*/ 19 w 63"/>
                <a:gd name="T83" fmla="*/ 15 h 67"/>
                <a:gd name="T84" fmla="*/ 20 w 63"/>
                <a:gd name="T85" fmla="*/ 16 h 67"/>
                <a:gd name="T86" fmla="*/ 26 w 63"/>
                <a:gd name="T87" fmla="*/ 18 h 67"/>
                <a:gd name="T88" fmla="*/ 34 w 63"/>
                <a:gd name="T89" fmla="*/ 13 h 67"/>
                <a:gd name="T90" fmla="*/ 41 w 63"/>
                <a:gd name="T91" fmla="*/ 10 h 67"/>
                <a:gd name="T92" fmla="*/ 47 w 63"/>
                <a:gd name="T93" fmla="*/ 5 h 67"/>
                <a:gd name="T94" fmla="*/ 55 w 63"/>
                <a:gd name="T9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 h="67">
                  <a:moveTo>
                    <a:pt x="55" y="0"/>
                  </a:moveTo>
                  <a:lnTo>
                    <a:pt x="56" y="4"/>
                  </a:lnTo>
                  <a:lnTo>
                    <a:pt x="58" y="8"/>
                  </a:lnTo>
                  <a:lnTo>
                    <a:pt x="58" y="11"/>
                  </a:lnTo>
                  <a:lnTo>
                    <a:pt x="60" y="15"/>
                  </a:lnTo>
                  <a:lnTo>
                    <a:pt x="58" y="15"/>
                  </a:lnTo>
                  <a:lnTo>
                    <a:pt x="60" y="18"/>
                  </a:lnTo>
                  <a:lnTo>
                    <a:pt x="61" y="18"/>
                  </a:lnTo>
                  <a:lnTo>
                    <a:pt x="63" y="18"/>
                  </a:lnTo>
                  <a:lnTo>
                    <a:pt x="63" y="19"/>
                  </a:lnTo>
                  <a:lnTo>
                    <a:pt x="61" y="21"/>
                  </a:lnTo>
                  <a:lnTo>
                    <a:pt x="58" y="22"/>
                  </a:lnTo>
                  <a:lnTo>
                    <a:pt x="58" y="22"/>
                  </a:lnTo>
                  <a:lnTo>
                    <a:pt x="55" y="24"/>
                  </a:lnTo>
                  <a:lnTo>
                    <a:pt x="50" y="26"/>
                  </a:lnTo>
                  <a:lnTo>
                    <a:pt x="45" y="26"/>
                  </a:lnTo>
                  <a:lnTo>
                    <a:pt x="41" y="27"/>
                  </a:lnTo>
                  <a:lnTo>
                    <a:pt x="37" y="29"/>
                  </a:lnTo>
                  <a:lnTo>
                    <a:pt x="33" y="30"/>
                  </a:lnTo>
                  <a:lnTo>
                    <a:pt x="30" y="30"/>
                  </a:lnTo>
                  <a:lnTo>
                    <a:pt x="31" y="33"/>
                  </a:lnTo>
                  <a:lnTo>
                    <a:pt x="34" y="37"/>
                  </a:lnTo>
                  <a:lnTo>
                    <a:pt x="36" y="38"/>
                  </a:lnTo>
                  <a:lnTo>
                    <a:pt x="39" y="41"/>
                  </a:lnTo>
                  <a:lnTo>
                    <a:pt x="41" y="45"/>
                  </a:lnTo>
                  <a:lnTo>
                    <a:pt x="44" y="46"/>
                  </a:lnTo>
                  <a:lnTo>
                    <a:pt x="42" y="48"/>
                  </a:lnTo>
                  <a:lnTo>
                    <a:pt x="39" y="49"/>
                  </a:lnTo>
                  <a:lnTo>
                    <a:pt x="39" y="49"/>
                  </a:lnTo>
                  <a:lnTo>
                    <a:pt x="39" y="49"/>
                  </a:lnTo>
                  <a:lnTo>
                    <a:pt x="37" y="52"/>
                  </a:lnTo>
                  <a:lnTo>
                    <a:pt x="36" y="54"/>
                  </a:lnTo>
                  <a:lnTo>
                    <a:pt x="36" y="54"/>
                  </a:lnTo>
                  <a:lnTo>
                    <a:pt x="33" y="56"/>
                  </a:lnTo>
                  <a:lnTo>
                    <a:pt x="28" y="56"/>
                  </a:lnTo>
                  <a:lnTo>
                    <a:pt x="26" y="57"/>
                  </a:lnTo>
                  <a:lnTo>
                    <a:pt x="25" y="57"/>
                  </a:lnTo>
                  <a:lnTo>
                    <a:pt x="23" y="60"/>
                  </a:lnTo>
                  <a:lnTo>
                    <a:pt x="22" y="62"/>
                  </a:lnTo>
                  <a:lnTo>
                    <a:pt x="19" y="65"/>
                  </a:lnTo>
                  <a:lnTo>
                    <a:pt x="15" y="67"/>
                  </a:lnTo>
                  <a:lnTo>
                    <a:pt x="15" y="67"/>
                  </a:lnTo>
                  <a:lnTo>
                    <a:pt x="14" y="67"/>
                  </a:lnTo>
                  <a:lnTo>
                    <a:pt x="9" y="67"/>
                  </a:lnTo>
                  <a:lnTo>
                    <a:pt x="6" y="65"/>
                  </a:lnTo>
                  <a:lnTo>
                    <a:pt x="3" y="65"/>
                  </a:lnTo>
                  <a:lnTo>
                    <a:pt x="0" y="65"/>
                  </a:lnTo>
                  <a:lnTo>
                    <a:pt x="0" y="62"/>
                  </a:lnTo>
                  <a:lnTo>
                    <a:pt x="0" y="62"/>
                  </a:lnTo>
                  <a:lnTo>
                    <a:pt x="1" y="57"/>
                  </a:lnTo>
                  <a:lnTo>
                    <a:pt x="1" y="56"/>
                  </a:lnTo>
                  <a:lnTo>
                    <a:pt x="1" y="56"/>
                  </a:lnTo>
                  <a:lnTo>
                    <a:pt x="3" y="52"/>
                  </a:lnTo>
                  <a:lnTo>
                    <a:pt x="3" y="51"/>
                  </a:lnTo>
                  <a:lnTo>
                    <a:pt x="3" y="48"/>
                  </a:lnTo>
                  <a:lnTo>
                    <a:pt x="3" y="48"/>
                  </a:lnTo>
                  <a:lnTo>
                    <a:pt x="3" y="46"/>
                  </a:lnTo>
                  <a:lnTo>
                    <a:pt x="4" y="45"/>
                  </a:lnTo>
                  <a:lnTo>
                    <a:pt x="4" y="41"/>
                  </a:lnTo>
                  <a:lnTo>
                    <a:pt x="6" y="41"/>
                  </a:lnTo>
                  <a:lnTo>
                    <a:pt x="6" y="38"/>
                  </a:lnTo>
                  <a:lnTo>
                    <a:pt x="8" y="37"/>
                  </a:lnTo>
                  <a:lnTo>
                    <a:pt x="6" y="35"/>
                  </a:lnTo>
                  <a:lnTo>
                    <a:pt x="6" y="35"/>
                  </a:lnTo>
                  <a:lnTo>
                    <a:pt x="8" y="33"/>
                  </a:lnTo>
                  <a:lnTo>
                    <a:pt x="8" y="33"/>
                  </a:lnTo>
                  <a:lnTo>
                    <a:pt x="8" y="30"/>
                  </a:lnTo>
                  <a:lnTo>
                    <a:pt x="8" y="30"/>
                  </a:lnTo>
                  <a:lnTo>
                    <a:pt x="8" y="27"/>
                  </a:lnTo>
                  <a:lnTo>
                    <a:pt x="9" y="27"/>
                  </a:lnTo>
                  <a:lnTo>
                    <a:pt x="9" y="22"/>
                  </a:lnTo>
                  <a:lnTo>
                    <a:pt x="9" y="21"/>
                  </a:lnTo>
                  <a:lnTo>
                    <a:pt x="9" y="19"/>
                  </a:lnTo>
                  <a:lnTo>
                    <a:pt x="9" y="16"/>
                  </a:lnTo>
                  <a:lnTo>
                    <a:pt x="9" y="13"/>
                  </a:lnTo>
                  <a:lnTo>
                    <a:pt x="9" y="13"/>
                  </a:lnTo>
                  <a:lnTo>
                    <a:pt x="9" y="11"/>
                  </a:lnTo>
                  <a:lnTo>
                    <a:pt x="9" y="11"/>
                  </a:lnTo>
                  <a:lnTo>
                    <a:pt x="11" y="11"/>
                  </a:lnTo>
                  <a:lnTo>
                    <a:pt x="12" y="11"/>
                  </a:lnTo>
                  <a:lnTo>
                    <a:pt x="14" y="11"/>
                  </a:lnTo>
                  <a:lnTo>
                    <a:pt x="14" y="11"/>
                  </a:lnTo>
                  <a:lnTo>
                    <a:pt x="15" y="15"/>
                  </a:lnTo>
                  <a:lnTo>
                    <a:pt x="19" y="15"/>
                  </a:lnTo>
                  <a:lnTo>
                    <a:pt x="19" y="16"/>
                  </a:lnTo>
                  <a:lnTo>
                    <a:pt x="20" y="16"/>
                  </a:lnTo>
                  <a:lnTo>
                    <a:pt x="22" y="18"/>
                  </a:lnTo>
                  <a:lnTo>
                    <a:pt x="26" y="18"/>
                  </a:lnTo>
                  <a:lnTo>
                    <a:pt x="31" y="15"/>
                  </a:lnTo>
                  <a:lnTo>
                    <a:pt x="34" y="13"/>
                  </a:lnTo>
                  <a:lnTo>
                    <a:pt x="37" y="11"/>
                  </a:lnTo>
                  <a:lnTo>
                    <a:pt x="41" y="10"/>
                  </a:lnTo>
                  <a:lnTo>
                    <a:pt x="45" y="7"/>
                  </a:lnTo>
                  <a:lnTo>
                    <a:pt x="47" y="5"/>
                  </a:lnTo>
                  <a:lnTo>
                    <a:pt x="52" y="4"/>
                  </a:lnTo>
                  <a:lnTo>
                    <a:pt x="5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73" name="Freeform 242"/>
            <p:cNvSpPr>
              <a:spLocks/>
            </p:cNvSpPr>
            <p:nvPr/>
          </p:nvSpPr>
          <p:spPr bwMode="auto">
            <a:xfrm>
              <a:off x="3558476" y="3891582"/>
              <a:ext cx="58477" cy="23391"/>
            </a:xfrm>
            <a:custGeom>
              <a:avLst/>
              <a:gdLst>
                <a:gd name="T0" fmla="*/ 6 w 30"/>
                <a:gd name="T1" fmla="*/ 0 h 12"/>
                <a:gd name="T2" fmla="*/ 13 w 30"/>
                <a:gd name="T3" fmla="*/ 1 h 12"/>
                <a:gd name="T4" fmla="*/ 14 w 30"/>
                <a:gd name="T5" fmla="*/ 1 h 12"/>
                <a:gd name="T6" fmla="*/ 14 w 30"/>
                <a:gd name="T7" fmla="*/ 1 h 12"/>
                <a:gd name="T8" fmla="*/ 17 w 30"/>
                <a:gd name="T9" fmla="*/ 1 h 12"/>
                <a:gd name="T10" fmla="*/ 19 w 30"/>
                <a:gd name="T11" fmla="*/ 3 h 12"/>
                <a:gd name="T12" fmla="*/ 19 w 30"/>
                <a:gd name="T13" fmla="*/ 3 h 12"/>
                <a:gd name="T14" fmla="*/ 20 w 30"/>
                <a:gd name="T15" fmla="*/ 3 h 12"/>
                <a:gd name="T16" fmla="*/ 22 w 30"/>
                <a:gd name="T17" fmla="*/ 3 h 12"/>
                <a:gd name="T18" fmla="*/ 24 w 30"/>
                <a:gd name="T19" fmla="*/ 5 h 12"/>
                <a:gd name="T20" fmla="*/ 28 w 30"/>
                <a:gd name="T21" fmla="*/ 6 h 12"/>
                <a:gd name="T22" fmla="*/ 30 w 30"/>
                <a:gd name="T23" fmla="*/ 9 h 12"/>
                <a:gd name="T24" fmla="*/ 30 w 30"/>
                <a:gd name="T25" fmla="*/ 9 h 12"/>
                <a:gd name="T26" fmla="*/ 28 w 30"/>
                <a:gd name="T27" fmla="*/ 9 h 12"/>
                <a:gd name="T28" fmla="*/ 27 w 30"/>
                <a:gd name="T29" fmla="*/ 11 h 12"/>
                <a:gd name="T30" fmla="*/ 25 w 30"/>
                <a:gd name="T31" fmla="*/ 11 h 12"/>
                <a:gd name="T32" fmla="*/ 24 w 30"/>
                <a:gd name="T33" fmla="*/ 9 h 12"/>
                <a:gd name="T34" fmla="*/ 24 w 30"/>
                <a:gd name="T35" fmla="*/ 9 h 12"/>
                <a:gd name="T36" fmla="*/ 22 w 30"/>
                <a:gd name="T37" fmla="*/ 9 h 12"/>
                <a:gd name="T38" fmla="*/ 22 w 30"/>
                <a:gd name="T39" fmla="*/ 9 h 12"/>
                <a:gd name="T40" fmla="*/ 22 w 30"/>
                <a:gd name="T41" fmla="*/ 9 h 12"/>
                <a:gd name="T42" fmla="*/ 20 w 30"/>
                <a:gd name="T43" fmla="*/ 9 h 12"/>
                <a:gd name="T44" fmla="*/ 20 w 30"/>
                <a:gd name="T45" fmla="*/ 9 h 12"/>
                <a:gd name="T46" fmla="*/ 19 w 30"/>
                <a:gd name="T47" fmla="*/ 11 h 12"/>
                <a:gd name="T48" fmla="*/ 19 w 30"/>
                <a:gd name="T49" fmla="*/ 11 h 12"/>
                <a:gd name="T50" fmla="*/ 17 w 30"/>
                <a:gd name="T51" fmla="*/ 9 h 12"/>
                <a:gd name="T52" fmla="*/ 17 w 30"/>
                <a:gd name="T53" fmla="*/ 9 h 12"/>
                <a:gd name="T54" fmla="*/ 16 w 30"/>
                <a:gd name="T55" fmla="*/ 11 h 12"/>
                <a:gd name="T56" fmla="*/ 16 w 30"/>
                <a:gd name="T57" fmla="*/ 12 h 12"/>
                <a:gd name="T58" fmla="*/ 14 w 30"/>
                <a:gd name="T59" fmla="*/ 11 h 12"/>
                <a:gd name="T60" fmla="*/ 14 w 30"/>
                <a:gd name="T61" fmla="*/ 11 h 12"/>
                <a:gd name="T62" fmla="*/ 13 w 30"/>
                <a:gd name="T63" fmla="*/ 11 h 12"/>
                <a:gd name="T64" fmla="*/ 9 w 30"/>
                <a:gd name="T65" fmla="*/ 11 h 12"/>
                <a:gd name="T66" fmla="*/ 8 w 30"/>
                <a:gd name="T67" fmla="*/ 11 h 12"/>
                <a:gd name="T68" fmla="*/ 6 w 30"/>
                <a:gd name="T69" fmla="*/ 8 h 12"/>
                <a:gd name="T70" fmla="*/ 6 w 30"/>
                <a:gd name="T71" fmla="*/ 8 h 12"/>
                <a:gd name="T72" fmla="*/ 5 w 30"/>
                <a:gd name="T73" fmla="*/ 8 h 12"/>
                <a:gd name="T74" fmla="*/ 3 w 30"/>
                <a:gd name="T75" fmla="*/ 6 h 12"/>
                <a:gd name="T76" fmla="*/ 3 w 30"/>
                <a:gd name="T77" fmla="*/ 6 h 12"/>
                <a:gd name="T78" fmla="*/ 0 w 30"/>
                <a:gd name="T79" fmla="*/ 5 h 12"/>
                <a:gd name="T80" fmla="*/ 0 w 30"/>
                <a:gd name="T81" fmla="*/ 5 h 12"/>
                <a:gd name="T82" fmla="*/ 0 w 30"/>
                <a:gd name="T83" fmla="*/ 3 h 12"/>
                <a:gd name="T84" fmla="*/ 0 w 30"/>
                <a:gd name="T85" fmla="*/ 1 h 12"/>
                <a:gd name="T86" fmla="*/ 1 w 30"/>
                <a:gd name="T87" fmla="*/ 1 h 12"/>
                <a:gd name="T88" fmla="*/ 3 w 30"/>
                <a:gd name="T89" fmla="*/ 1 h 12"/>
                <a:gd name="T90" fmla="*/ 5 w 30"/>
                <a:gd name="T91" fmla="*/ 1 h 12"/>
                <a:gd name="T92" fmla="*/ 5 w 30"/>
                <a:gd name="T93" fmla="*/ 1 h 12"/>
                <a:gd name="T94" fmla="*/ 6 w 30"/>
                <a:gd name="T9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 h="12">
                  <a:moveTo>
                    <a:pt x="6" y="0"/>
                  </a:moveTo>
                  <a:lnTo>
                    <a:pt x="13" y="1"/>
                  </a:lnTo>
                  <a:lnTo>
                    <a:pt x="14" y="1"/>
                  </a:lnTo>
                  <a:lnTo>
                    <a:pt x="14" y="1"/>
                  </a:lnTo>
                  <a:lnTo>
                    <a:pt x="17" y="1"/>
                  </a:lnTo>
                  <a:lnTo>
                    <a:pt x="19" y="3"/>
                  </a:lnTo>
                  <a:lnTo>
                    <a:pt x="19" y="3"/>
                  </a:lnTo>
                  <a:lnTo>
                    <a:pt x="20" y="3"/>
                  </a:lnTo>
                  <a:lnTo>
                    <a:pt x="22" y="3"/>
                  </a:lnTo>
                  <a:lnTo>
                    <a:pt x="24" y="5"/>
                  </a:lnTo>
                  <a:lnTo>
                    <a:pt x="28" y="6"/>
                  </a:lnTo>
                  <a:lnTo>
                    <a:pt x="30" y="9"/>
                  </a:lnTo>
                  <a:lnTo>
                    <a:pt x="30" y="9"/>
                  </a:lnTo>
                  <a:lnTo>
                    <a:pt x="28" y="9"/>
                  </a:lnTo>
                  <a:lnTo>
                    <a:pt x="27" y="11"/>
                  </a:lnTo>
                  <a:lnTo>
                    <a:pt x="25" y="11"/>
                  </a:lnTo>
                  <a:lnTo>
                    <a:pt x="24" y="9"/>
                  </a:lnTo>
                  <a:lnTo>
                    <a:pt x="24" y="9"/>
                  </a:lnTo>
                  <a:lnTo>
                    <a:pt x="22" y="9"/>
                  </a:lnTo>
                  <a:lnTo>
                    <a:pt x="22" y="9"/>
                  </a:lnTo>
                  <a:lnTo>
                    <a:pt x="22" y="9"/>
                  </a:lnTo>
                  <a:lnTo>
                    <a:pt x="20" y="9"/>
                  </a:lnTo>
                  <a:lnTo>
                    <a:pt x="20" y="9"/>
                  </a:lnTo>
                  <a:lnTo>
                    <a:pt x="19" y="11"/>
                  </a:lnTo>
                  <a:lnTo>
                    <a:pt x="19" y="11"/>
                  </a:lnTo>
                  <a:lnTo>
                    <a:pt x="17" y="9"/>
                  </a:lnTo>
                  <a:lnTo>
                    <a:pt x="17" y="9"/>
                  </a:lnTo>
                  <a:lnTo>
                    <a:pt x="16" y="11"/>
                  </a:lnTo>
                  <a:lnTo>
                    <a:pt x="16" y="12"/>
                  </a:lnTo>
                  <a:lnTo>
                    <a:pt x="14" y="11"/>
                  </a:lnTo>
                  <a:lnTo>
                    <a:pt x="14" y="11"/>
                  </a:lnTo>
                  <a:lnTo>
                    <a:pt x="13" y="11"/>
                  </a:lnTo>
                  <a:lnTo>
                    <a:pt x="9" y="11"/>
                  </a:lnTo>
                  <a:lnTo>
                    <a:pt x="8" y="11"/>
                  </a:lnTo>
                  <a:lnTo>
                    <a:pt x="6" y="8"/>
                  </a:lnTo>
                  <a:lnTo>
                    <a:pt x="6" y="8"/>
                  </a:lnTo>
                  <a:lnTo>
                    <a:pt x="5" y="8"/>
                  </a:lnTo>
                  <a:lnTo>
                    <a:pt x="3" y="6"/>
                  </a:lnTo>
                  <a:lnTo>
                    <a:pt x="3" y="6"/>
                  </a:lnTo>
                  <a:lnTo>
                    <a:pt x="0" y="5"/>
                  </a:lnTo>
                  <a:lnTo>
                    <a:pt x="0" y="5"/>
                  </a:lnTo>
                  <a:lnTo>
                    <a:pt x="0" y="3"/>
                  </a:lnTo>
                  <a:lnTo>
                    <a:pt x="0" y="1"/>
                  </a:lnTo>
                  <a:lnTo>
                    <a:pt x="1" y="1"/>
                  </a:lnTo>
                  <a:lnTo>
                    <a:pt x="3" y="1"/>
                  </a:lnTo>
                  <a:lnTo>
                    <a:pt x="5" y="1"/>
                  </a:lnTo>
                  <a:lnTo>
                    <a:pt x="5" y="1"/>
                  </a:lnTo>
                  <a:lnTo>
                    <a:pt x="6"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74" name="Freeform 243"/>
            <p:cNvSpPr>
              <a:spLocks noEditPoints="1"/>
            </p:cNvSpPr>
            <p:nvPr/>
          </p:nvSpPr>
          <p:spPr bwMode="auto">
            <a:xfrm>
              <a:off x="5952119" y="2991042"/>
              <a:ext cx="333317" cy="350860"/>
            </a:xfrm>
            <a:custGeom>
              <a:avLst/>
              <a:gdLst>
                <a:gd name="T0" fmla="*/ 130 w 171"/>
                <a:gd name="T1" fmla="*/ 153 h 180"/>
                <a:gd name="T2" fmla="*/ 122 w 171"/>
                <a:gd name="T3" fmla="*/ 169 h 180"/>
                <a:gd name="T4" fmla="*/ 123 w 171"/>
                <a:gd name="T5" fmla="*/ 175 h 180"/>
                <a:gd name="T6" fmla="*/ 114 w 171"/>
                <a:gd name="T7" fmla="*/ 178 h 180"/>
                <a:gd name="T8" fmla="*/ 95 w 171"/>
                <a:gd name="T9" fmla="*/ 167 h 180"/>
                <a:gd name="T10" fmla="*/ 84 w 171"/>
                <a:gd name="T11" fmla="*/ 161 h 180"/>
                <a:gd name="T12" fmla="*/ 92 w 171"/>
                <a:gd name="T13" fmla="*/ 158 h 180"/>
                <a:gd name="T14" fmla="*/ 103 w 171"/>
                <a:gd name="T15" fmla="*/ 158 h 180"/>
                <a:gd name="T16" fmla="*/ 119 w 171"/>
                <a:gd name="T17" fmla="*/ 155 h 180"/>
                <a:gd name="T18" fmla="*/ 25 w 171"/>
                <a:gd name="T19" fmla="*/ 139 h 180"/>
                <a:gd name="T20" fmla="*/ 104 w 171"/>
                <a:gd name="T21" fmla="*/ 112 h 180"/>
                <a:gd name="T22" fmla="*/ 22 w 171"/>
                <a:gd name="T23" fmla="*/ 107 h 180"/>
                <a:gd name="T24" fmla="*/ 43 w 171"/>
                <a:gd name="T25" fmla="*/ 107 h 180"/>
                <a:gd name="T26" fmla="*/ 44 w 171"/>
                <a:gd name="T27" fmla="*/ 117 h 180"/>
                <a:gd name="T28" fmla="*/ 40 w 171"/>
                <a:gd name="T29" fmla="*/ 139 h 180"/>
                <a:gd name="T30" fmla="*/ 30 w 171"/>
                <a:gd name="T31" fmla="*/ 142 h 180"/>
                <a:gd name="T32" fmla="*/ 25 w 171"/>
                <a:gd name="T33" fmla="*/ 129 h 180"/>
                <a:gd name="T34" fmla="*/ 25 w 171"/>
                <a:gd name="T35" fmla="*/ 123 h 180"/>
                <a:gd name="T36" fmla="*/ 22 w 171"/>
                <a:gd name="T37" fmla="*/ 110 h 180"/>
                <a:gd name="T38" fmla="*/ 33 w 171"/>
                <a:gd name="T39" fmla="*/ 106 h 180"/>
                <a:gd name="T40" fmla="*/ 54 w 171"/>
                <a:gd name="T41" fmla="*/ 77 h 180"/>
                <a:gd name="T42" fmla="*/ 84 w 171"/>
                <a:gd name="T43" fmla="*/ 55 h 180"/>
                <a:gd name="T44" fmla="*/ 79 w 171"/>
                <a:gd name="T45" fmla="*/ 2 h 180"/>
                <a:gd name="T46" fmla="*/ 96 w 171"/>
                <a:gd name="T47" fmla="*/ 10 h 180"/>
                <a:gd name="T48" fmla="*/ 98 w 171"/>
                <a:gd name="T49" fmla="*/ 16 h 180"/>
                <a:gd name="T50" fmla="*/ 98 w 171"/>
                <a:gd name="T51" fmla="*/ 19 h 180"/>
                <a:gd name="T52" fmla="*/ 104 w 171"/>
                <a:gd name="T53" fmla="*/ 27 h 180"/>
                <a:gd name="T54" fmla="*/ 92 w 171"/>
                <a:gd name="T55" fmla="*/ 25 h 180"/>
                <a:gd name="T56" fmla="*/ 81 w 171"/>
                <a:gd name="T57" fmla="*/ 30 h 180"/>
                <a:gd name="T58" fmla="*/ 81 w 171"/>
                <a:gd name="T59" fmla="*/ 43 h 180"/>
                <a:gd name="T60" fmla="*/ 103 w 171"/>
                <a:gd name="T61" fmla="*/ 70 h 180"/>
                <a:gd name="T62" fmla="*/ 137 w 171"/>
                <a:gd name="T63" fmla="*/ 92 h 180"/>
                <a:gd name="T64" fmla="*/ 156 w 171"/>
                <a:gd name="T65" fmla="*/ 110 h 180"/>
                <a:gd name="T66" fmla="*/ 166 w 171"/>
                <a:gd name="T67" fmla="*/ 125 h 180"/>
                <a:gd name="T68" fmla="*/ 147 w 171"/>
                <a:gd name="T69" fmla="*/ 118 h 180"/>
                <a:gd name="T70" fmla="*/ 152 w 171"/>
                <a:gd name="T71" fmla="*/ 142 h 180"/>
                <a:gd name="T72" fmla="*/ 136 w 171"/>
                <a:gd name="T73" fmla="*/ 159 h 180"/>
                <a:gd name="T74" fmla="*/ 136 w 171"/>
                <a:gd name="T75" fmla="*/ 145 h 180"/>
                <a:gd name="T76" fmla="*/ 126 w 171"/>
                <a:gd name="T77" fmla="*/ 123 h 180"/>
                <a:gd name="T78" fmla="*/ 115 w 171"/>
                <a:gd name="T79" fmla="*/ 114 h 180"/>
                <a:gd name="T80" fmla="*/ 107 w 171"/>
                <a:gd name="T81" fmla="*/ 110 h 180"/>
                <a:gd name="T82" fmla="*/ 93 w 171"/>
                <a:gd name="T83" fmla="*/ 103 h 180"/>
                <a:gd name="T84" fmla="*/ 66 w 171"/>
                <a:gd name="T85" fmla="*/ 82 h 180"/>
                <a:gd name="T86" fmla="*/ 59 w 171"/>
                <a:gd name="T87" fmla="*/ 76 h 180"/>
                <a:gd name="T88" fmla="*/ 52 w 171"/>
                <a:gd name="T89" fmla="*/ 63 h 180"/>
                <a:gd name="T90" fmla="*/ 24 w 171"/>
                <a:gd name="T91" fmla="*/ 52 h 180"/>
                <a:gd name="T92" fmla="*/ 14 w 171"/>
                <a:gd name="T93" fmla="*/ 54 h 180"/>
                <a:gd name="T94" fmla="*/ 3 w 171"/>
                <a:gd name="T95" fmla="*/ 47 h 180"/>
                <a:gd name="T96" fmla="*/ 3 w 171"/>
                <a:gd name="T97" fmla="*/ 40 h 180"/>
                <a:gd name="T98" fmla="*/ 3 w 171"/>
                <a:gd name="T99" fmla="*/ 35 h 180"/>
                <a:gd name="T100" fmla="*/ 3 w 171"/>
                <a:gd name="T101" fmla="*/ 25 h 180"/>
                <a:gd name="T102" fmla="*/ 11 w 171"/>
                <a:gd name="T103" fmla="*/ 21 h 180"/>
                <a:gd name="T104" fmla="*/ 21 w 171"/>
                <a:gd name="T105" fmla="*/ 14 h 180"/>
                <a:gd name="T106" fmla="*/ 29 w 171"/>
                <a:gd name="T107" fmla="*/ 18 h 180"/>
                <a:gd name="T108" fmla="*/ 33 w 171"/>
                <a:gd name="T109" fmla="*/ 19 h 180"/>
                <a:gd name="T110" fmla="*/ 40 w 171"/>
                <a:gd name="T111" fmla="*/ 11 h 180"/>
                <a:gd name="T112" fmla="*/ 49 w 171"/>
                <a:gd name="T113" fmla="*/ 14 h 180"/>
                <a:gd name="T114" fmla="*/ 49 w 171"/>
                <a:gd name="T115" fmla="*/ 8 h 180"/>
                <a:gd name="T116" fmla="*/ 55 w 171"/>
                <a:gd name="T117" fmla="*/ 3 h 180"/>
                <a:gd name="T118" fmla="*/ 65 w 171"/>
                <a:gd name="T119" fmla="*/ 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1" h="180">
                  <a:moveTo>
                    <a:pt x="76" y="177"/>
                  </a:moveTo>
                  <a:lnTo>
                    <a:pt x="78" y="178"/>
                  </a:lnTo>
                  <a:lnTo>
                    <a:pt x="78" y="178"/>
                  </a:lnTo>
                  <a:lnTo>
                    <a:pt x="78" y="178"/>
                  </a:lnTo>
                  <a:lnTo>
                    <a:pt x="78" y="178"/>
                  </a:lnTo>
                  <a:lnTo>
                    <a:pt x="76" y="178"/>
                  </a:lnTo>
                  <a:lnTo>
                    <a:pt x="76" y="177"/>
                  </a:lnTo>
                  <a:lnTo>
                    <a:pt x="76" y="177"/>
                  </a:lnTo>
                  <a:close/>
                  <a:moveTo>
                    <a:pt x="130" y="153"/>
                  </a:moveTo>
                  <a:lnTo>
                    <a:pt x="130" y="153"/>
                  </a:lnTo>
                  <a:lnTo>
                    <a:pt x="130" y="155"/>
                  </a:lnTo>
                  <a:lnTo>
                    <a:pt x="128" y="156"/>
                  </a:lnTo>
                  <a:lnTo>
                    <a:pt x="128" y="156"/>
                  </a:lnTo>
                  <a:lnTo>
                    <a:pt x="123" y="161"/>
                  </a:lnTo>
                  <a:lnTo>
                    <a:pt x="123" y="162"/>
                  </a:lnTo>
                  <a:lnTo>
                    <a:pt x="123" y="164"/>
                  </a:lnTo>
                  <a:lnTo>
                    <a:pt x="123" y="164"/>
                  </a:lnTo>
                  <a:lnTo>
                    <a:pt x="123" y="166"/>
                  </a:lnTo>
                  <a:lnTo>
                    <a:pt x="122" y="167"/>
                  </a:lnTo>
                  <a:lnTo>
                    <a:pt x="122" y="169"/>
                  </a:lnTo>
                  <a:lnTo>
                    <a:pt x="122" y="169"/>
                  </a:lnTo>
                  <a:lnTo>
                    <a:pt x="123" y="169"/>
                  </a:lnTo>
                  <a:lnTo>
                    <a:pt x="123" y="170"/>
                  </a:lnTo>
                  <a:lnTo>
                    <a:pt x="123" y="170"/>
                  </a:lnTo>
                  <a:lnTo>
                    <a:pt x="123" y="170"/>
                  </a:lnTo>
                  <a:lnTo>
                    <a:pt x="123" y="172"/>
                  </a:lnTo>
                  <a:lnTo>
                    <a:pt x="125" y="174"/>
                  </a:lnTo>
                  <a:lnTo>
                    <a:pt x="125" y="174"/>
                  </a:lnTo>
                  <a:lnTo>
                    <a:pt x="125" y="174"/>
                  </a:lnTo>
                  <a:lnTo>
                    <a:pt x="123" y="175"/>
                  </a:lnTo>
                  <a:lnTo>
                    <a:pt x="123" y="177"/>
                  </a:lnTo>
                  <a:lnTo>
                    <a:pt x="122" y="177"/>
                  </a:lnTo>
                  <a:lnTo>
                    <a:pt x="122" y="178"/>
                  </a:lnTo>
                  <a:lnTo>
                    <a:pt x="122" y="178"/>
                  </a:lnTo>
                  <a:lnTo>
                    <a:pt x="122" y="180"/>
                  </a:lnTo>
                  <a:lnTo>
                    <a:pt x="120" y="180"/>
                  </a:lnTo>
                  <a:lnTo>
                    <a:pt x="119" y="180"/>
                  </a:lnTo>
                  <a:lnTo>
                    <a:pt x="117" y="180"/>
                  </a:lnTo>
                  <a:lnTo>
                    <a:pt x="115" y="178"/>
                  </a:lnTo>
                  <a:lnTo>
                    <a:pt x="114" y="178"/>
                  </a:lnTo>
                  <a:lnTo>
                    <a:pt x="114" y="178"/>
                  </a:lnTo>
                  <a:lnTo>
                    <a:pt x="112" y="175"/>
                  </a:lnTo>
                  <a:lnTo>
                    <a:pt x="111" y="174"/>
                  </a:lnTo>
                  <a:lnTo>
                    <a:pt x="107" y="174"/>
                  </a:lnTo>
                  <a:lnTo>
                    <a:pt x="106" y="172"/>
                  </a:lnTo>
                  <a:lnTo>
                    <a:pt x="104" y="174"/>
                  </a:lnTo>
                  <a:lnTo>
                    <a:pt x="103" y="172"/>
                  </a:lnTo>
                  <a:lnTo>
                    <a:pt x="100" y="170"/>
                  </a:lnTo>
                  <a:lnTo>
                    <a:pt x="96" y="169"/>
                  </a:lnTo>
                  <a:lnTo>
                    <a:pt x="95" y="167"/>
                  </a:lnTo>
                  <a:lnTo>
                    <a:pt x="95" y="167"/>
                  </a:lnTo>
                  <a:lnTo>
                    <a:pt x="95" y="167"/>
                  </a:lnTo>
                  <a:lnTo>
                    <a:pt x="92" y="166"/>
                  </a:lnTo>
                  <a:lnTo>
                    <a:pt x="90" y="166"/>
                  </a:lnTo>
                  <a:lnTo>
                    <a:pt x="90" y="166"/>
                  </a:lnTo>
                  <a:lnTo>
                    <a:pt x="89" y="166"/>
                  </a:lnTo>
                  <a:lnTo>
                    <a:pt x="87" y="166"/>
                  </a:lnTo>
                  <a:lnTo>
                    <a:pt x="87" y="164"/>
                  </a:lnTo>
                  <a:lnTo>
                    <a:pt x="85" y="164"/>
                  </a:lnTo>
                  <a:lnTo>
                    <a:pt x="84" y="161"/>
                  </a:lnTo>
                  <a:lnTo>
                    <a:pt x="84" y="161"/>
                  </a:lnTo>
                  <a:lnTo>
                    <a:pt x="84" y="159"/>
                  </a:lnTo>
                  <a:lnTo>
                    <a:pt x="85" y="158"/>
                  </a:lnTo>
                  <a:lnTo>
                    <a:pt x="85" y="156"/>
                  </a:lnTo>
                  <a:lnTo>
                    <a:pt x="87" y="156"/>
                  </a:lnTo>
                  <a:lnTo>
                    <a:pt x="87" y="156"/>
                  </a:lnTo>
                  <a:lnTo>
                    <a:pt x="89" y="155"/>
                  </a:lnTo>
                  <a:lnTo>
                    <a:pt x="90" y="156"/>
                  </a:lnTo>
                  <a:lnTo>
                    <a:pt x="90" y="158"/>
                  </a:lnTo>
                  <a:lnTo>
                    <a:pt x="92" y="158"/>
                  </a:lnTo>
                  <a:lnTo>
                    <a:pt x="92" y="156"/>
                  </a:lnTo>
                  <a:lnTo>
                    <a:pt x="92" y="156"/>
                  </a:lnTo>
                  <a:lnTo>
                    <a:pt x="93" y="155"/>
                  </a:lnTo>
                  <a:lnTo>
                    <a:pt x="96" y="155"/>
                  </a:lnTo>
                  <a:lnTo>
                    <a:pt x="96" y="155"/>
                  </a:lnTo>
                  <a:lnTo>
                    <a:pt x="96" y="156"/>
                  </a:lnTo>
                  <a:lnTo>
                    <a:pt x="98" y="156"/>
                  </a:lnTo>
                  <a:lnTo>
                    <a:pt x="98" y="156"/>
                  </a:lnTo>
                  <a:lnTo>
                    <a:pt x="101" y="158"/>
                  </a:lnTo>
                  <a:lnTo>
                    <a:pt x="103" y="158"/>
                  </a:lnTo>
                  <a:lnTo>
                    <a:pt x="103" y="158"/>
                  </a:lnTo>
                  <a:lnTo>
                    <a:pt x="106" y="158"/>
                  </a:lnTo>
                  <a:lnTo>
                    <a:pt x="107" y="158"/>
                  </a:lnTo>
                  <a:lnTo>
                    <a:pt x="111" y="158"/>
                  </a:lnTo>
                  <a:lnTo>
                    <a:pt x="112" y="158"/>
                  </a:lnTo>
                  <a:lnTo>
                    <a:pt x="114" y="158"/>
                  </a:lnTo>
                  <a:lnTo>
                    <a:pt x="115" y="156"/>
                  </a:lnTo>
                  <a:lnTo>
                    <a:pt x="117" y="155"/>
                  </a:lnTo>
                  <a:lnTo>
                    <a:pt x="117" y="155"/>
                  </a:lnTo>
                  <a:lnTo>
                    <a:pt x="119" y="155"/>
                  </a:lnTo>
                  <a:lnTo>
                    <a:pt x="120" y="155"/>
                  </a:lnTo>
                  <a:lnTo>
                    <a:pt x="122" y="155"/>
                  </a:lnTo>
                  <a:lnTo>
                    <a:pt x="123" y="155"/>
                  </a:lnTo>
                  <a:lnTo>
                    <a:pt x="123" y="155"/>
                  </a:lnTo>
                  <a:lnTo>
                    <a:pt x="125" y="155"/>
                  </a:lnTo>
                  <a:lnTo>
                    <a:pt x="125" y="155"/>
                  </a:lnTo>
                  <a:lnTo>
                    <a:pt x="128" y="153"/>
                  </a:lnTo>
                  <a:lnTo>
                    <a:pt x="130" y="153"/>
                  </a:lnTo>
                  <a:close/>
                  <a:moveTo>
                    <a:pt x="25" y="139"/>
                  </a:moveTo>
                  <a:lnTo>
                    <a:pt x="25" y="139"/>
                  </a:lnTo>
                  <a:lnTo>
                    <a:pt x="27" y="140"/>
                  </a:lnTo>
                  <a:lnTo>
                    <a:pt x="25" y="142"/>
                  </a:lnTo>
                  <a:lnTo>
                    <a:pt x="24" y="140"/>
                  </a:lnTo>
                  <a:lnTo>
                    <a:pt x="24" y="139"/>
                  </a:lnTo>
                  <a:lnTo>
                    <a:pt x="25" y="139"/>
                  </a:lnTo>
                  <a:close/>
                  <a:moveTo>
                    <a:pt x="104" y="110"/>
                  </a:moveTo>
                  <a:lnTo>
                    <a:pt x="106" y="112"/>
                  </a:lnTo>
                  <a:lnTo>
                    <a:pt x="106" y="112"/>
                  </a:lnTo>
                  <a:lnTo>
                    <a:pt x="106" y="112"/>
                  </a:lnTo>
                  <a:lnTo>
                    <a:pt x="104" y="112"/>
                  </a:lnTo>
                  <a:lnTo>
                    <a:pt x="104" y="112"/>
                  </a:lnTo>
                  <a:lnTo>
                    <a:pt x="104" y="112"/>
                  </a:lnTo>
                  <a:lnTo>
                    <a:pt x="104" y="110"/>
                  </a:lnTo>
                  <a:close/>
                  <a:moveTo>
                    <a:pt x="24" y="106"/>
                  </a:moveTo>
                  <a:lnTo>
                    <a:pt x="24" y="106"/>
                  </a:lnTo>
                  <a:lnTo>
                    <a:pt x="24" y="106"/>
                  </a:lnTo>
                  <a:lnTo>
                    <a:pt x="24" y="106"/>
                  </a:lnTo>
                  <a:lnTo>
                    <a:pt x="22" y="107"/>
                  </a:lnTo>
                  <a:lnTo>
                    <a:pt x="22" y="107"/>
                  </a:lnTo>
                  <a:lnTo>
                    <a:pt x="22" y="107"/>
                  </a:lnTo>
                  <a:lnTo>
                    <a:pt x="24" y="106"/>
                  </a:lnTo>
                  <a:lnTo>
                    <a:pt x="24" y="106"/>
                  </a:lnTo>
                  <a:close/>
                  <a:moveTo>
                    <a:pt x="37" y="103"/>
                  </a:moveTo>
                  <a:lnTo>
                    <a:pt x="38" y="104"/>
                  </a:lnTo>
                  <a:lnTo>
                    <a:pt x="40" y="104"/>
                  </a:lnTo>
                  <a:lnTo>
                    <a:pt x="40" y="104"/>
                  </a:lnTo>
                  <a:lnTo>
                    <a:pt x="41" y="106"/>
                  </a:lnTo>
                  <a:lnTo>
                    <a:pt x="41" y="106"/>
                  </a:lnTo>
                  <a:lnTo>
                    <a:pt x="43" y="107"/>
                  </a:lnTo>
                  <a:lnTo>
                    <a:pt x="43" y="107"/>
                  </a:lnTo>
                  <a:lnTo>
                    <a:pt x="43" y="107"/>
                  </a:lnTo>
                  <a:lnTo>
                    <a:pt x="43" y="107"/>
                  </a:lnTo>
                  <a:lnTo>
                    <a:pt x="41" y="109"/>
                  </a:lnTo>
                  <a:lnTo>
                    <a:pt x="43" y="109"/>
                  </a:lnTo>
                  <a:lnTo>
                    <a:pt x="43" y="109"/>
                  </a:lnTo>
                  <a:lnTo>
                    <a:pt x="44" y="110"/>
                  </a:lnTo>
                  <a:lnTo>
                    <a:pt x="46" y="115"/>
                  </a:lnTo>
                  <a:lnTo>
                    <a:pt x="46" y="115"/>
                  </a:lnTo>
                  <a:lnTo>
                    <a:pt x="44" y="117"/>
                  </a:lnTo>
                  <a:lnTo>
                    <a:pt x="44" y="117"/>
                  </a:lnTo>
                  <a:lnTo>
                    <a:pt x="43" y="120"/>
                  </a:lnTo>
                  <a:lnTo>
                    <a:pt x="43" y="122"/>
                  </a:lnTo>
                  <a:lnTo>
                    <a:pt x="44" y="123"/>
                  </a:lnTo>
                  <a:lnTo>
                    <a:pt x="44" y="125"/>
                  </a:lnTo>
                  <a:lnTo>
                    <a:pt x="44" y="126"/>
                  </a:lnTo>
                  <a:lnTo>
                    <a:pt x="43" y="136"/>
                  </a:lnTo>
                  <a:lnTo>
                    <a:pt x="43" y="137"/>
                  </a:lnTo>
                  <a:lnTo>
                    <a:pt x="41" y="139"/>
                  </a:lnTo>
                  <a:lnTo>
                    <a:pt x="41" y="139"/>
                  </a:lnTo>
                  <a:lnTo>
                    <a:pt x="40" y="139"/>
                  </a:lnTo>
                  <a:lnTo>
                    <a:pt x="38" y="137"/>
                  </a:lnTo>
                  <a:lnTo>
                    <a:pt x="37" y="137"/>
                  </a:lnTo>
                  <a:lnTo>
                    <a:pt x="37" y="137"/>
                  </a:lnTo>
                  <a:lnTo>
                    <a:pt x="35" y="137"/>
                  </a:lnTo>
                  <a:lnTo>
                    <a:pt x="35" y="137"/>
                  </a:lnTo>
                  <a:lnTo>
                    <a:pt x="35" y="140"/>
                  </a:lnTo>
                  <a:lnTo>
                    <a:pt x="33" y="142"/>
                  </a:lnTo>
                  <a:lnTo>
                    <a:pt x="32" y="142"/>
                  </a:lnTo>
                  <a:lnTo>
                    <a:pt x="30" y="142"/>
                  </a:lnTo>
                  <a:lnTo>
                    <a:pt x="30" y="142"/>
                  </a:lnTo>
                  <a:lnTo>
                    <a:pt x="29" y="142"/>
                  </a:lnTo>
                  <a:lnTo>
                    <a:pt x="29" y="142"/>
                  </a:lnTo>
                  <a:lnTo>
                    <a:pt x="27" y="140"/>
                  </a:lnTo>
                  <a:lnTo>
                    <a:pt x="27" y="139"/>
                  </a:lnTo>
                  <a:lnTo>
                    <a:pt x="25" y="137"/>
                  </a:lnTo>
                  <a:lnTo>
                    <a:pt x="25" y="136"/>
                  </a:lnTo>
                  <a:lnTo>
                    <a:pt x="25" y="133"/>
                  </a:lnTo>
                  <a:lnTo>
                    <a:pt x="25" y="133"/>
                  </a:lnTo>
                  <a:lnTo>
                    <a:pt x="25" y="131"/>
                  </a:lnTo>
                  <a:lnTo>
                    <a:pt x="25" y="129"/>
                  </a:lnTo>
                  <a:lnTo>
                    <a:pt x="25" y="129"/>
                  </a:lnTo>
                  <a:lnTo>
                    <a:pt x="25" y="128"/>
                  </a:lnTo>
                  <a:lnTo>
                    <a:pt x="27" y="129"/>
                  </a:lnTo>
                  <a:lnTo>
                    <a:pt x="27" y="129"/>
                  </a:lnTo>
                  <a:lnTo>
                    <a:pt x="27" y="128"/>
                  </a:lnTo>
                  <a:lnTo>
                    <a:pt x="27" y="126"/>
                  </a:lnTo>
                  <a:lnTo>
                    <a:pt x="27" y="126"/>
                  </a:lnTo>
                  <a:lnTo>
                    <a:pt x="25" y="126"/>
                  </a:lnTo>
                  <a:lnTo>
                    <a:pt x="25" y="125"/>
                  </a:lnTo>
                  <a:lnTo>
                    <a:pt x="25" y="123"/>
                  </a:lnTo>
                  <a:lnTo>
                    <a:pt x="25" y="123"/>
                  </a:lnTo>
                  <a:lnTo>
                    <a:pt x="25" y="122"/>
                  </a:lnTo>
                  <a:lnTo>
                    <a:pt x="25" y="120"/>
                  </a:lnTo>
                  <a:lnTo>
                    <a:pt x="25" y="118"/>
                  </a:lnTo>
                  <a:lnTo>
                    <a:pt x="25" y="117"/>
                  </a:lnTo>
                  <a:lnTo>
                    <a:pt x="24" y="115"/>
                  </a:lnTo>
                  <a:lnTo>
                    <a:pt x="24" y="115"/>
                  </a:lnTo>
                  <a:lnTo>
                    <a:pt x="22" y="114"/>
                  </a:lnTo>
                  <a:lnTo>
                    <a:pt x="22" y="114"/>
                  </a:lnTo>
                  <a:lnTo>
                    <a:pt x="22" y="110"/>
                  </a:lnTo>
                  <a:lnTo>
                    <a:pt x="22" y="109"/>
                  </a:lnTo>
                  <a:lnTo>
                    <a:pt x="22" y="109"/>
                  </a:lnTo>
                  <a:lnTo>
                    <a:pt x="22" y="109"/>
                  </a:lnTo>
                  <a:lnTo>
                    <a:pt x="24" y="109"/>
                  </a:lnTo>
                  <a:lnTo>
                    <a:pt x="24" y="110"/>
                  </a:lnTo>
                  <a:lnTo>
                    <a:pt x="25" y="110"/>
                  </a:lnTo>
                  <a:lnTo>
                    <a:pt x="27" y="110"/>
                  </a:lnTo>
                  <a:lnTo>
                    <a:pt x="30" y="109"/>
                  </a:lnTo>
                  <a:lnTo>
                    <a:pt x="32" y="107"/>
                  </a:lnTo>
                  <a:lnTo>
                    <a:pt x="33" y="106"/>
                  </a:lnTo>
                  <a:lnTo>
                    <a:pt x="35" y="104"/>
                  </a:lnTo>
                  <a:lnTo>
                    <a:pt x="37" y="104"/>
                  </a:lnTo>
                  <a:lnTo>
                    <a:pt x="37" y="103"/>
                  </a:lnTo>
                  <a:lnTo>
                    <a:pt x="37" y="103"/>
                  </a:lnTo>
                  <a:close/>
                  <a:moveTo>
                    <a:pt x="54" y="74"/>
                  </a:moveTo>
                  <a:lnTo>
                    <a:pt x="54" y="76"/>
                  </a:lnTo>
                  <a:lnTo>
                    <a:pt x="54" y="76"/>
                  </a:lnTo>
                  <a:lnTo>
                    <a:pt x="54" y="76"/>
                  </a:lnTo>
                  <a:lnTo>
                    <a:pt x="54" y="77"/>
                  </a:lnTo>
                  <a:lnTo>
                    <a:pt x="54" y="77"/>
                  </a:lnTo>
                  <a:lnTo>
                    <a:pt x="51" y="77"/>
                  </a:lnTo>
                  <a:lnTo>
                    <a:pt x="51" y="77"/>
                  </a:lnTo>
                  <a:lnTo>
                    <a:pt x="49" y="76"/>
                  </a:lnTo>
                  <a:lnTo>
                    <a:pt x="51" y="76"/>
                  </a:lnTo>
                  <a:lnTo>
                    <a:pt x="52" y="76"/>
                  </a:lnTo>
                  <a:lnTo>
                    <a:pt x="52" y="76"/>
                  </a:lnTo>
                  <a:lnTo>
                    <a:pt x="54" y="76"/>
                  </a:lnTo>
                  <a:lnTo>
                    <a:pt x="54" y="74"/>
                  </a:lnTo>
                  <a:close/>
                  <a:moveTo>
                    <a:pt x="84" y="55"/>
                  </a:moveTo>
                  <a:lnTo>
                    <a:pt x="84" y="55"/>
                  </a:lnTo>
                  <a:lnTo>
                    <a:pt x="82" y="57"/>
                  </a:lnTo>
                  <a:lnTo>
                    <a:pt x="84" y="57"/>
                  </a:lnTo>
                  <a:lnTo>
                    <a:pt x="84" y="57"/>
                  </a:lnTo>
                  <a:lnTo>
                    <a:pt x="85" y="55"/>
                  </a:lnTo>
                  <a:lnTo>
                    <a:pt x="84" y="55"/>
                  </a:lnTo>
                  <a:close/>
                  <a:moveTo>
                    <a:pt x="79" y="0"/>
                  </a:moveTo>
                  <a:lnTo>
                    <a:pt x="81" y="0"/>
                  </a:lnTo>
                  <a:lnTo>
                    <a:pt x="81" y="0"/>
                  </a:lnTo>
                  <a:lnTo>
                    <a:pt x="79" y="0"/>
                  </a:lnTo>
                  <a:lnTo>
                    <a:pt x="79" y="2"/>
                  </a:lnTo>
                  <a:lnTo>
                    <a:pt x="79" y="2"/>
                  </a:lnTo>
                  <a:lnTo>
                    <a:pt x="81" y="5"/>
                  </a:lnTo>
                  <a:lnTo>
                    <a:pt x="82" y="5"/>
                  </a:lnTo>
                  <a:lnTo>
                    <a:pt x="82" y="7"/>
                  </a:lnTo>
                  <a:lnTo>
                    <a:pt x="84" y="7"/>
                  </a:lnTo>
                  <a:lnTo>
                    <a:pt x="85" y="8"/>
                  </a:lnTo>
                  <a:lnTo>
                    <a:pt x="87" y="8"/>
                  </a:lnTo>
                  <a:lnTo>
                    <a:pt x="89" y="8"/>
                  </a:lnTo>
                  <a:lnTo>
                    <a:pt x="95" y="10"/>
                  </a:lnTo>
                  <a:lnTo>
                    <a:pt x="96" y="10"/>
                  </a:lnTo>
                  <a:lnTo>
                    <a:pt x="98" y="10"/>
                  </a:lnTo>
                  <a:lnTo>
                    <a:pt x="101" y="10"/>
                  </a:lnTo>
                  <a:lnTo>
                    <a:pt x="101" y="11"/>
                  </a:lnTo>
                  <a:lnTo>
                    <a:pt x="101" y="11"/>
                  </a:lnTo>
                  <a:lnTo>
                    <a:pt x="100" y="11"/>
                  </a:lnTo>
                  <a:lnTo>
                    <a:pt x="98" y="13"/>
                  </a:lnTo>
                  <a:lnTo>
                    <a:pt x="98" y="14"/>
                  </a:lnTo>
                  <a:lnTo>
                    <a:pt x="96" y="14"/>
                  </a:lnTo>
                  <a:lnTo>
                    <a:pt x="98" y="16"/>
                  </a:lnTo>
                  <a:lnTo>
                    <a:pt x="98" y="16"/>
                  </a:lnTo>
                  <a:lnTo>
                    <a:pt x="98" y="16"/>
                  </a:lnTo>
                  <a:lnTo>
                    <a:pt x="98" y="16"/>
                  </a:lnTo>
                  <a:lnTo>
                    <a:pt x="100" y="16"/>
                  </a:lnTo>
                  <a:lnTo>
                    <a:pt x="101" y="16"/>
                  </a:lnTo>
                  <a:lnTo>
                    <a:pt x="101" y="16"/>
                  </a:lnTo>
                  <a:lnTo>
                    <a:pt x="101" y="18"/>
                  </a:lnTo>
                  <a:lnTo>
                    <a:pt x="100" y="18"/>
                  </a:lnTo>
                  <a:lnTo>
                    <a:pt x="98" y="19"/>
                  </a:lnTo>
                  <a:lnTo>
                    <a:pt x="98" y="19"/>
                  </a:lnTo>
                  <a:lnTo>
                    <a:pt x="98" y="19"/>
                  </a:lnTo>
                  <a:lnTo>
                    <a:pt x="100" y="19"/>
                  </a:lnTo>
                  <a:lnTo>
                    <a:pt x="100" y="19"/>
                  </a:lnTo>
                  <a:lnTo>
                    <a:pt x="101" y="21"/>
                  </a:lnTo>
                  <a:lnTo>
                    <a:pt x="100" y="22"/>
                  </a:lnTo>
                  <a:lnTo>
                    <a:pt x="100" y="22"/>
                  </a:lnTo>
                  <a:lnTo>
                    <a:pt x="101" y="24"/>
                  </a:lnTo>
                  <a:lnTo>
                    <a:pt x="103" y="24"/>
                  </a:lnTo>
                  <a:lnTo>
                    <a:pt x="104" y="25"/>
                  </a:lnTo>
                  <a:lnTo>
                    <a:pt x="104" y="27"/>
                  </a:lnTo>
                  <a:lnTo>
                    <a:pt x="104" y="27"/>
                  </a:lnTo>
                  <a:lnTo>
                    <a:pt x="103" y="27"/>
                  </a:lnTo>
                  <a:lnTo>
                    <a:pt x="103" y="27"/>
                  </a:lnTo>
                  <a:lnTo>
                    <a:pt x="103" y="25"/>
                  </a:lnTo>
                  <a:lnTo>
                    <a:pt x="101" y="24"/>
                  </a:lnTo>
                  <a:lnTo>
                    <a:pt x="100" y="24"/>
                  </a:lnTo>
                  <a:lnTo>
                    <a:pt x="98" y="24"/>
                  </a:lnTo>
                  <a:lnTo>
                    <a:pt x="95" y="24"/>
                  </a:lnTo>
                  <a:lnTo>
                    <a:pt x="93" y="24"/>
                  </a:lnTo>
                  <a:lnTo>
                    <a:pt x="93" y="25"/>
                  </a:lnTo>
                  <a:lnTo>
                    <a:pt x="92" y="25"/>
                  </a:lnTo>
                  <a:lnTo>
                    <a:pt x="90" y="27"/>
                  </a:lnTo>
                  <a:lnTo>
                    <a:pt x="89" y="27"/>
                  </a:lnTo>
                  <a:lnTo>
                    <a:pt x="85" y="29"/>
                  </a:lnTo>
                  <a:lnTo>
                    <a:pt x="84" y="29"/>
                  </a:lnTo>
                  <a:lnTo>
                    <a:pt x="84" y="29"/>
                  </a:lnTo>
                  <a:lnTo>
                    <a:pt x="85" y="27"/>
                  </a:lnTo>
                  <a:lnTo>
                    <a:pt x="84" y="27"/>
                  </a:lnTo>
                  <a:lnTo>
                    <a:pt x="82" y="29"/>
                  </a:lnTo>
                  <a:lnTo>
                    <a:pt x="81" y="29"/>
                  </a:lnTo>
                  <a:lnTo>
                    <a:pt x="81" y="30"/>
                  </a:lnTo>
                  <a:lnTo>
                    <a:pt x="81" y="33"/>
                  </a:lnTo>
                  <a:lnTo>
                    <a:pt x="81" y="33"/>
                  </a:lnTo>
                  <a:lnTo>
                    <a:pt x="82" y="36"/>
                  </a:lnTo>
                  <a:lnTo>
                    <a:pt x="85" y="38"/>
                  </a:lnTo>
                  <a:lnTo>
                    <a:pt x="84" y="40"/>
                  </a:lnTo>
                  <a:lnTo>
                    <a:pt x="84" y="40"/>
                  </a:lnTo>
                  <a:lnTo>
                    <a:pt x="82" y="41"/>
                  </a:lnTo>
                  <a:lnTo>
                    <a:pt x="82" y="40"/>
                  </a:lnTo>
                  <a:lnTo>
                    <a:pt x="81" y="40"/>
                  </a:lnTo>
                  <a:lnTo>
                    <a:pt x="81" y="43"/>
                  </a:lnTo>
                  <a:lnTo>
                    <a:pt x="82" y="47"/>
                  </a:lnTo>
                  <a:lnTo>
                    <a:pt x="82" y="51"/>
                  </a:lnTo>
                  <a:lnTo>
                    <a:pt x="84" y="52"/>
                  </a:lnTo>
                  <a:lnTo>
                    <a:pt x="87" y="55"/>
                  </a:lnTo>
                  <a:lnTo>
                    <a:pt x="90" y="57"/>
                  </a:lnTo>
                  <a:lnTo>
                    <a:pt x="96" y="60"/>
                  </a:lnTo>
                  <a:lnTo>
                    <a:pt x="100" y="62"/>
                  </a:lnTo>
                  <a:lnTo>
                    <a:pt x="100" y="63"/>
                  </a:lnTo>
                  <a:lnTo>
                    <a:pt x="101" y="66"/>
                  </a:lnTo>
                  <a:lnTo>
                    <a:pt x="103" y="70"/>
                  </a:lnTo>
                  <a:lnTo>
                    <a:pt x="104" y="76"/>
                  </a:lnTo>
                  <a:lnTo>
                    <a:pt x="106" y="77"/>
                  </a:lnTo>
                  <a:lnTo>
                    <a:pt x="109" y="81"/>
                  </a:lnTo>
                  <a:lnTo>
                    <a:pt x="114" y="85"/>
                  </a:lnTo>
                  <a:lnTo>
                    <a:pt x="119" y="88"/>
                  </a:lnTo>
                  <a:lnTo>
                    <a:pt x="123" y="92"/>
                  </a:lnTo>
                  <a:lnTo>
                    <a:pt x="126" y="92"/>
                  </a:lnTo>
                  <a:lnTo>
                    <a:pt x="134" y="92"/>
                  </a:lnTo>
                  <a:lnTo>
                    <a:pt x="136" y="92"/>
                  </a:lnTo>
                  <a:lnTo>
                    <a:pt x="137" y="92"/>
                  </a:lnTo>
                  <a:lnTo>
                    <a:pt x="137" y="93"/>
                  </a:lnTo>
                  <a:lnTo>
                    <a:pt x="137" y="95"/>
                  </a:lnTo>
                  <a:lnTo>
                    <a:pt x="136" y="95"/>
                  </a:lnTo>
                  <a:lnTo>
                    <a:pt x="134" y="96"/>
                  </a:lnTo>
                  <a:lnTo>
                    <a:pt x="134" y="98"/>
                  </a:lnTo>
                  <a:lnTo>
                    <a:pt x="136" y="99"/>
                  </a:lnTo>
                  <a:lnTo>
                    <a:pt x="144" y="103"/>
                  </a:lnTo>
                  <a:lnTo>
                    <a:pt x="152" y="106"/>
                  </a:lnTo>
                  <a:lnTo>
                    <a:pt x="153" y="107"/>
                  </a:lnTo>
                  <a:lnTo>
                    <a:pt x="156" y="110"/>
                  </a:lnTo>
                  <a:lnTo>
                    <a:pt x="163" y="114"/>
                  </a:lnTo>
                  <a:lnTo>
                    <a:pt x="164" y="115"/>
                  </a:lnTo>
                  <a:lnTo>
                    <a:pt x="169" y="118"/>
                  </a:lnTo>
                  <a:lnTo>
                    <a:pt x="171" y="120"/>
                  </a:lnTo>
                  <a:lnTo>
                    <a:pt x="171" y="123"/>
                  </a:lnTo>
                  <a:lnTo>
                    <a:pt x="171" y="125"/>
                  </a:lnTo>
                  <a:lnTo>
                    <a:pt x="169" y="126"/>
                  </a:lnTo>
                  <a:lnTo>
                    <a:pt x="169" y="128"/>
                  </a:lnTo>
                  <a:lnTo>
                    <a:pt x="167" y="126"/>
                  </a:lnTo>
                  <a:lnTo>
                    <a:pt x="166" y="125"/>
                  </a:lnTo>
                  <a:lnTo>
                    <a:pt x="163" y="120"/>
                  </a:lnTo>
                  <a:lnTo>
                    <a:pt x="156" y="118"/>
                  </a:lnTo>
                  <a:lnTo>
                    <a:pt x="155" y="118"/>
                  </a:lnTo>
                  <a:lnTo>
                    <a:pt x="153" y="117"/>
                  </a:lnTo>
                  <a:lnTo>
                    <a:pt x="153" y="117"/>
                  </a:lnTo>
                  <a:lnTo>
                    <a:pt x="153" y="115"/>
                  </a:lnTo>
                  <a:lnTo>
                    <a:pt x="152" y="115"/>
                  </a:lnTo>
                  <a:lnTo>
                    <a:pt x="150" y="115"/>
                  </a:lnTo>
                  <a:lnTo>
                    <a:pt x="148" y="117"/>
                  </a:lnTo>
                  <a:lnTo>
                    <a:pt x="147" y="118"/>
                  </a:lnTo>
                  <a:lnTo>
                    <a:pt x="145" y="122"/>
                  </a:lnTo>
                  <a:lnTo>
                    <a:pt x="142" y="126"/>
                  </a:lnTo>
                  <a:lnTo>
                    <a:pt x="142" y="128"/>
                  </a:lnTo>
                  <a:lnTo>
                    <a:pt x="144" y="131"/>
                  </a:lnTo>
                  <a:lnTo>
                    <a:pt x="147" y="131"/>
                  </a:lnTo>
                  <a:lnTo>
                    <a:pt x="150" y="133"/>
                  </a:lnTo>
                  <a:lnTo>
                    <a:pt x="152" y="134"/>
                  </a:lnTo>
                  <a:lnTo>
                    <a:pt x="152" y="139"/>
                  </a:lnTo>
                  <a:lnTo>
                    <a:pt x="152" y="140"/>
                  </a:lnTo>
                  <a:lnTo>
                    <a:pt x="152" y="142"/>
                  </a:lnTo>
                  <a:lnTo>
                    <a:pt x="148" y="142"/>
                  </a:lnTo>
                  <a:lnTo>
                    <a:pt x="145" y="144"/>
                  </a:lnTo>
                  <a:lnTo>
                    <a:pt x="144" y="145"/>
                  </a:lnTo>
                  <a:lnTo>
                    <a:pt x="144" y="145"/>
                  </a:lnTo>
                  <a:lnTo>
                    <a:pt x="144" y="150"/>
                  </a:lnTo>
                  <a:lnTo>
                    <a:pt x="142" y="151"/>
                  </a:lnTo>
                  <a:lnTo>
                    <a:pt x="139" y="153"/>
                  </a:lnTo>
                  <a:lnTo>
                    <a:pt x="137" y="156"/>
                  </a:lnTo>
                  <a:lnTo>
                    <a:pt x="136" y="158"/>
                  </a:lnTo>
                  <a:lnTo>
                    <a:pt x="136" y="159"/>
                  </a:lnTo>
                  <a:lnTo>
                    <a:pt x="131" y="159"/>
                  </a:lnTo>
                  <a:lnTo>
                    <a:pt x="130" y="158"/>
                  </a:lnTo>
                  <a:lnTo>
                    <a:pt x="130" y="155"/>
                  </a:lnTo>
                  <a:lnTo>
                    <a:pt x="131" y="153"/>
                  </a:lnTo>
                  <a:lnTo>
                    <a:pt x="133" y="153"/>
                  </a:lnTo>
                  <a:lnTo>
                    <a:pt x="134" y="150"/>
                  </a:lnTo>
                  <a:lnTo>
                    <a:pt x="133" y="148"/>
                  </a:lnTo>
                  <a:lnTo>
                    <a:pt x="134" y="147"/>
                  </a:lnTo>
                  <a:lnTo>
                    <a:pt x="134" y="145"/>
                  </a:lnTo>
                  <a:lnTo>
                    <a:pt x="136" y="145"/>
                  </a:lnTo>
                  <a:lnTo>
                    <a:pt x="137" y="145"/>
                  </a:lnTo>
                  <a:lnTo>
                    <a:pt x="137" y="142"/>
                  </a:lnTo>
                  <a:lnTo>
                    <a:pt x="136" y="140"/>
                  </a:lnTo>
                  <a:lnTo>
                    <a:pt x="136" y="139"/>
                  </a:lnTo>
                  <a:lnTo>
                    <a:pt x="136" y="136"/>
                  </a:lnTo>
                  <a:lnTo>
                    <a:pt x="133" y="131"/>
                  </a:lnTo>
                  <a:lnTo>
                    <a:pt x="131" y="126"/>
                  </a:lnTo>
                  <a:lnTo>
                    <a:pt x="131" y="125"/>
                  </a:lnTo>
                  <a:lnTo>
                    <a:pt x="130" y="123"/>
                  </a:lnTo>
                  <a:lnTo>
                    <a:pt x="126" y="123"/>
                  </a:lnTo>
                  <a:lnTo>
                    <a:pt x="125" y="123"/>
                  </a:lnTo>
                  <a:lnTo>
                    <a:pt x="120" y="120"/>
                  </a:lnTo>
                  <a:lnTo>
                    <a:pt x="120" y="120"/>
                  </a:lnTo>
                  <a:lnTo>
                    <a:pt x="120" y="118"/>
                  </a:lnTo>
                  <a:lnTo>
                    <a:pt x="120" y="118"/>
                  </a:lnTo>
                  <a:lnTo>
                    <a:pt x="120" y="117"/>
                  </a:lnTo>
                  <a:lnTo>
                    <a:pt x="119" y="115"/>
                  </a:lnTo>
                  <a:lnTo>
                    <a:pt x="119" y="114"/>
                  </a:lnTo>
                  <a:lnTo>
                    <a:pt x="117" y="112"/>
                  </a:lnTo>
                  <a:lnTo>
                    <a:pt x="115" y="114"/>
                  </a:lnTo>
                  <a:lnTo>
                    <a:pt x="114" y="114"/>
                  </a:lnTo>
                  <a:lnTo>
                    <a:pt x="112" y="114"/>
                  </a:lnTo>
                  <a:lnTo>
                    <a:pt x="112" y="114"/>
                  </a:lnTo>
                  <a:lnTo>
                    <a:pt x="111" y="114"/>
                  </a:lnTo>
                  <a:lnTo>
                    <a:pt x="112" y="112"/>
                  </a:lnTo>
                  <a:lnTo>
                    <a:pt x="112" y="110"/>
                  </a:lnTo>
                  <a:lnTo>
                    <a:pt x="111" y="110"/>
                  </a:lnTo>
                  <a:lnTo>
                    <a:pt x="107" y="110"/>
                  </a:lnTo>
                  <a:lnTo>
                    <a:pt x="107" y="110"/>
                  </a:lnTo>
                  <a:lnTo>
                    <a:pt x="107" y="110"/>
                  </a:lnTo>
                  <a:lnTo>
                    <a:pt x="107" y="110"/>
                  </a:lnTo>
                  <a:lnTo>
                    <a:pt x="107" y="109"/>
                  </a:lnTo>
                  <a:lnTo>
                    <a:pt x="104" y="104"/>
                  </a:lnTo>
                  <a:lnTo>
                    <a:pt x="103" y="103"/>
                  </a:lnTo>
                  <a:lnTo>
                    <a:pt x="101" y="103"/>
                  </a:lnTo>
                  <a:lnTo>
                    <a:pt x="100" y="103"/>
                  </a:lnTo>
                  <a:lnTo>
                    <a:pt x="96" y="103"/>
                  </a:lnTo>
                  <a:lnTo>
                    <a:pt x="95" y="103"/>
                  </a:lnTo>
                  <a:lnTo>
                    <a:pt x="95" y="103"/>
                  </a:lnTo>
                  <a:lnTo>
                    <a:pt x="93" y="103"/>
                  </a:lnTo>
                  <a:lnTo>
                    <a:pt x="92" y="103"/>
                  </a:lnTo>
                  <a:lnTo>
                    <a:pt x="92" y="103"/>
                  </a:lnTo>
                  <a:lnTo>
                    <a:pt x="90" y="99"/>
                  </a:lnTo>
                  <a:lnTo>
                    <a:pt x="87" y="99"/>
                  </a:lnTo>
                  <a:lnTo>
                    <a:pt x="81" y="93"/>
                  </a:lnTo>
                  <a:lnTo>
                    <a:pt x="78" y="92"/>
                  </a:lnTo>
                  <a:lnTo>
                    <a:pt x="74" y="88"/>
                  </a:lnTo>
                  <a:lnTo>
                    <a:pt x="71" y="85"/>
                  </a:lnTo>
                  <a:lnTo>
                    <a:pt x="70" y="84"/>
                  </a:lnTo>
                  <a:lnTo>
                    <a:pt x="66" y="82"/>
                  </a:lnTo>
                  <a:lnTo>
                    <a:pt x="66" y="82"/>
                  </a:lnTo>
                  <a:lnTo>
                    <a:pt x="65" y="84"/>
                  </a:lnTo>
                  <a:lnTo>
                    <a:pt x="65" y="84"/>
                  </a:lnTo>
                  <a:lnTo>
                    <a:pt x="65" y="82"/>
                  </a:lnTo>
                  <a:lnTo>
                    <a:pt x="65" y="82"/>
                  </a:lnTo>
                  <a:lnTo>
                    <a:pt x="65" y="82"/>
                  </a:lnTo>
                  <a:lnTo>
                    <a:pt x="65" y="81"/>
                  </a:lnTo>
                  <a:lnTo>
                    <a:pt x="62" y="77"/>
                  </a:lnTo>
                  <a:lnTo>
                    <a:pt x="60" y="76"/>
                  </a:lnTo>
                  <a:lnTo>
                    <a:pt x="59" y="76"/>
                  </a:lnTo>
                  <a:lnTo>
                    <a:pt x="59" y="74"/>
                  </a:lnTo>
                  <a:lnTo>
                    <a:pt x="59" y="74"/>
                  </a:lnTo>
                  <a:lnTo>
                    <a:pt x="57" y="73"/>
                  </a:lnTo>
                  <a:lnTo>
                    <a:pt x="57" y="73"/>
                  </a:lnTo>
                  <a:lnTo>
                    <a:pt x="55" y="73"/>
                  </a:lnTo>
                  <a:lnTo>
                    <a:pt x="55" y="71"/>
                  </a:lnTo>
                  <a:lnTo>
                    <a:pt x="55" y="70"/>
                  </a:lnTo>
                  <a:lnTo>
                    <a:pt x="55" y="70"/>
                  </a:lnTo>
                  <a:lnTo>
                    <a:pt x="55" y="66"/>
                  </a:lnTo>
                  <a:lnTo>
                    <a:pt x="52" y="63"/>
                  </a:lnTo>
                  <a:lnTo>
                    <a:pt x="52" y="57"/>
                  </a:lnTo>
                  <a:lnTo>
                    <a:pt x="51" y="55"/>
                  </a:lnTo>
                  <a:lnTo>
                    <a:pt x="49" y="55"/>
                  </a:lnTo>
                  <a:lnTo>
                    <a:pt x="44" y="54"/>
                  </a:lnTo>
                  <a:lnTo>
                    <a:pt x="38" y="49"/>
                  </a:lnTo>
                  <a:lnTo>
                    <a:pt x="37" y="49"/>
                  </a:lnTo>
                  <a:lnTo>
                    <a:pt x="33" y="47"/>
                  </a:lnTo>
                  <a:lnTo>
                    <a:pt x="30" y="47"/>
                  </a:lnTo>
                  <a:lnTo>
                    <a:pt x="27" y="49"/>
                  </a:lnTo>
                  <a:lnTo>
                    <a:pt x="24" y="52"/>
                  </a:lnTo>
                  <a:lnTo>
                    <a:pt x="21" y="57"/>
                  </a:lnTo>
                  <a:lnTo>
                    <a:pt x="19" y="57"/>
                  </a:lnTo>
                  <a:lnTo>
                    <a:pt x="16" y="59"/>
                  </a:lnTo>
                  <a:lnTo>
                    <a:pt x="11" y="59"/>
                  </a:lnTo>
                  <a:lnTo>
                    <a:pt x="11" y="59"/>
                  </a:lnTo>
                  <a:lnTo>
                    <a:pt x="11" y="57"/>
                  </a:lnTo>
                  <a:lnTo>
                    <a:pt x="13" y="57"/>
                  </a:lnTo>
                  <a:lnTo>
                    <a:pt x="13" y="55"/>
                  </a:lnTo>
                  <a:lnTo>
                    <a:pt x="14" y="54"/>
                  </a:lnTo>
                  <a:lnTo>
                    <a:pt x="14" y="54"/>
                  </a:lnTo>
                  <a:lnTo>
                    <a:pt x="14" y="52"/>
                  </a:lnTo>
                  <a:lnTo>
                    <a:pt x="14" y="52"/>
                  </a:lnTo>
                  <a:lnTo>
                    <a:pt x="13" y="52"/>
                  </a:lnTo>
                  <a:lnTo>
                    <a:pt x="10" y="52"/>
                  </a:lnTo>
                  <a:lnTo>
                    <a:pt x="10" y="52"/>
                  </a:lnTo>
                  <a:lnTo>
                    <a:pt x="7" y="52"/>
                  </a:lnTo>
                  <a:lnTo>
                    <a:pt x="5" y="51"/>
                  </a:lnTo>
                  <a:lnTo>
                    <a:pt x="3" y="49"/>
                  </a:lnTo>
                  <a:lnTo>
                    <a:pt x="3" y="47"/>
                  </a:lnTo>
                  <a:lnTo>
                    <a:pt x="3" y="47"/>
                  </a:lnTo>
                  <a:lnTo>
                    <a:pt x="3" y="47"/>
                  </a:lnTo>
                  <a:lnTo>
                    <a:pt x="3" y="46"/>
                  </a:lnTo>
                  <a:lnTo>
                    <a:pt x="3" y="44"/>
                  </a:lnTo>
                  <a:lnTo>
                    <a:pt x="3" y="44"/>
                  </a:lnTo>
                  <a:lnTo>
                    <a:pt x="5" y="43"/>
                  </a:lnTo>
                  <a:lnTo>
                    <a:pt x="5" y="43"/>
                  </a:lnTo>
                  <a:lnTo>
                    <a:pt x="5" y="43"/>
                  </a:lnTo>
                  <a:lnTo>
                    <a:pt x="5" y="40"/>
                  </a:lnTo>
                  <a:lnTo>
                    <a:pt x="5" y="40"/>
                  </a:lnTo>
                  <a:lnTo>
                    <a:pt x="3" y="40"/>
                  </a:lnTo>
                  <a:lnTo>
                    <a:pt x="3" y="40"/>
                  </a:lnTo>
                  <a:lnTo>
                    <a:pt x="2" y="40"/>
                  </a:lnTo>
                  <a:lnTo>
                    <a:pt x="2" y="38"/>
                  </a:lnTo>
                  <a:lnTo>
                    <a:pt x="0" y="38"/>
                  </a:lnTo>
                  <a:lnTo>
                    <a:pt x="0" y="36"/>
                  </a:lnTo>
                  <a:lnTo>
                    <a:pt x="0" y="36"/>
                  </a:lnTo>
                  <a:lnTo>
                    <a:pt x="0" y="35"/>
                  </a:lnTo>
                  <a:lnTo>
                    <a:pt x="0" y="35"/>
                  </a:lnTo>
                  <a:lnTo>
                    <a:pt x="2" y="35"/>
                  </a:lnTo>
                  <a:lnTo>
                    <a:pt x="3" y="35"/>
                  </a:lnTo>
                  <a:lnTo>
                    <a:pt x="5" y="33"/>
                  </a:lnTo>
                  <a:lnTo>
                    <a:pt x="5" y="33"/>
                  </a:lnTo>
                  <a:lnTo>
                    <a:pt x="7" y="33"/>
                  </a:lnTo>
                  <a:lnTo>
                    <a:pt x="7" y="32"/>
                  </a:lnTo>
                  <a:lnTo>
                    <a:pt x="7" y="30"/>
                  </a:lnTo>
                  <a:lnTo>
                    <a:pt x="7" y="30"/>
                  </a:lnTo>
                  <a:lnTo>
                    <a:pt x="7" y="30"/>
                  </a:lnTo>
                  <a:lnTo>
                    <a:pt x="5" y="29"/>
                  </a:lnTo>
                  <a:lnTo>
                    <a:pt x="5" y="27"/>
                  </a:lnTo>
                  <a:lnTo>
                    <a:pt x="3" y="25"/>
                  </a:lnTo>
                  <a:lnTo>
                    <a:pt x="2" y="24"/>
                  </a:lnTo>
                  <a:lnTo>
                    <a:pt x="2" y="24"/>
                  </a:lnTo>
                  <a:lnTo>
                    <a:pt x="2" y="24"/>
                  </a:lnTo>
                  <a:lnTo>
                    <a:pt x="2" y="22"/>
                  </a:lnTo>
                  <a:lnTo>
                    <a:pt x="3" y="22"/>
                  </a:lnTo>
                  <a:lnTo>
                    <a:pt x="5" y="21"/>
                  </a:lnTo>
                  <a:lnTo>
                    <a:pt x="5" y="21"/>
                  </a:lnTo>
                  <a:lnTo>
                    <a:pt x="7" y="22"/>
                  </a:lnTo>
                  <a:lnTo>
                    <a:pt x="10" y="21"/>
                  </a:lnTo>
                  <a:lnTo>
                    <a:pt x="11" y="21"/>
                  </a:lnTo>
                  <a:lnTo>
                    <a:pt x="13" y="19"/>
                  </a:lnTo>
                  <a:lnTo>
                    <a:pt x="13" y="19"/>
                  </a:lnTo>
                  <a:lnTo>
                    <a:pt x="16" y="21"/>
                  </a:lnTo>
                  <a:lnTo>
                    <a:pt x="18" y="21"/>
                  </a:lnTo>
                  <a:lnTo>
                    <a:pt x="19" y="19"/>
                  </a:lnTo>
                  <a:lnTo>
                    <a:pt x="19" y="19"/>
                  </a:lnTo>
                  <a:lnTo>
                    <a:pt x="21" y="16"/>
                  </a:lnTo>
                  <a:lnTo>
                    <a:pt x="21" y="16"/>
                  </a:lnTo>
                  <a:lnTo>
                    <a:pt x="21" y="14"/>
                  </a:lnTo>
                  <a:lnTo>
                    <a:pt x="21" y="14"/>
                  </a:lnTo>
                  <a:lnTo>
                    <a:pt x="22" y="13"/>
                  </a:lnTo>
                  <a:lnTo>
                    <a:pt x="24" y="13"/>
                  </a:lnTo>
                  <a:lnTo>
                    <a:pt x="25" y="11"/>
                  </a:lnTo>
                  <a:lnTo>
                    <a:pt x="25" y="11"/>
                  </a:lnTo>
                  <a:lnTo>
                    <a:pt x="25" y="11"/>
                  </a:lnTo>
                  <a:lnTo>
                    <a:pt x="25" y="13"/>
                  </a:lnTo>
                  <a:lnTo>
                    <a:pt x="25" y="14"/>
                  </a:lnTo>
                  <a:lnTo>
                    <a:pt x="25" y="14"/>
                  </a:lnTo>
                  <a:lnTo>
                    <a:pt x="27" y="16"/>
                  </a:lnTo>
                  <a:lnTo>
                    <a:pt x="29" y="18"/>
                  </a:lnTo>
                  <a:lnTo>
                    <a:pt x="32" y="18"/>
                  </a:lnTo>
                  <a:lnTo>
                    <a:pt x="32" y="18"/>
                  </a:lnTo>
                  <a:lnTo>
                    <a:pt x="30" y="19"/>
                  </a:lnTo>
                  <a:lnTo>
                    <a:pt x="32" y="21"/>
                  </a:lnTo>
                  <a:lnTo>
                    <a:pt x="32" y="22"/>
                  </a:lnTo>
                  <a:lnTo>
                    <a:pt x="33" y="22"/>
                  </a:lnTo>
                  <a:lnTo>
                    <a:pt x="35" y="22"/>
                  </a:lnTo>
                  <a:lnTo>
                    <a:pt x="35" y="22"/>
                  </a:lnTo>
                  <a:lnTo>
                    <a:pt x="33" y="21"/>
                  </a:lnTo>
                  <a:lnTo>
                    <a:pt x="33" y="19"/>
                  </a:lnTo>
                  <a:lnTo>
                    <a:pt x="33" y="19"/>
                  </a:lnTo>
                  <a:lnTo>
                    <a:pt x="35" y="19"/>
                  </a:lnTo>
                  <a:lnTo>
                    <a:pt x="35" y="18"/>
                  </a:lnTo>
                  <a:lnTo>
                    <a:pt x="37" y="16"/>
                  </a:lnTo>
                  <a:lnTo>
                    <a:pt x="38" y="14"/>
                  </a:lnTo>
                  <a:lnTo>
                    <a:pt x="38" y="13"/>
                  </a:lnTo>
                  <a:lnTo>
                    <a:pt x="38" y="11"/>
                  </a:lnTo>
                  <a:lnTo>
                    <a:pt x="38" y="10"/>
                  </a:lnTo>
                  <a:lnTo>
                    <a:pt x="40" y="11"/>
                  </a:lnTo>
                  <a:lnTo>
                    <a:pt x="40" y="11"/>
                  </a:lnTo>
                  <a:lnTo>
                    <a:pt x="40" y="11"/>
                  </a:lnTo>
                  <a:lnTo>
                    <a:pt x="41" y="13"/>
                  </a:lnTo>
                  <a:lnTo>
                    <a:pt x="41" y="14"/>
                  </a:lnTo>
                  <a:lnTo>
                    <a:pt x="43" y="14"/>
                  </a:lnTo>
                  <a:lnTo>
                    <a:pt x="43" y="14"/>
                  </a:lnTo>
                  <a:lnTo>
                    <a:pt x="46" y="13"/>
                  </a:lnTo>
                  <a:lnTo>
                    <a:pt x="46" y="13"/>
                  </a:lnTo>
                  <a:lnTo>
                    <a:pt x="48" y="13"/>
                  </a:lnTo>
                  <a:lnTo>
                    <a:pt x="48" y="13"/>
                  </a:lnTo>
                  <a:lnTo>
                    <a:pt x="49" y="14"/>
                  </a:lnTo>
                  <a:lnTo>
                    <a:pt x="49" y="16"/>
                  </a:lnTo>
                  <a:lnTo>
                    <a:pt x="51" y="14"/>
                  </a:lnTo>
                  <a:lnTo>
                    <a:pt x="51" y="14"/>
                  </a:lnTo>
                  <a:lnTo>
                    <a:pt x="51" y="14"/>
                  </a:lnTo>
                  <a:lnTo>
                    <a:pt x="49" y="13"/>
                  </a:lnTo>
                  <a:lnTo>
                    <a:pt x="49" y="11"/>
                  </a:lnTo>
                  <a:lnTo>
                    <a:pt x="49" y="11"/>
                  </a:lnTo>
                  <a:lnTo>
                    <a:pt x="49" y="11"/>
                  </a:lnTo>
                  <a:lnTo>
                    <a:pt x="49" y="10"/>
                  </a:lnTo>
                  <a:lnTo>
                    <a:pt x="49" y="8"/>
                  </a:lnTo>
                  <a:lnTo>
                    <a:pt x="51" y="8"/>
                  </a:lnTo>
                  <a:lnTo>
                    <a:pt x="51" y="8"/>
                  </a:lnTo>
                  <a:lnTo>
                    <a:pt x="52" y="10"/>
                  </a:lnTo>
                  <a:lnTo>
                    <a:pt x="54" y="10"/>
                  </a:lnTo>
                  <a:lnTo>
                    <a:pt x="54" y="10"/>
                  </a:lnTo>
                  <a:lnTo>
                    <a:pt x="55" y="8"/>
                  </a:lnTo>
                  <a:lnTo>
                    <a:pt x="54" y="8"/>
                  </a:lnTo>
                  <a:lnTo>
                    <a:pt x="54" y="8"/>
                  </a:lnTo>
                  <a:lnTo>
                    <a:pt x="54" y="7"/>
                  </a:lnTo>
                  <a:lnTo>
                    <a:pt x="55" y="3"/>
                  </a:lnTo>
                  <a:lnTo>
                    <a:pt x="55" y="3"/>
                  </a:lnTo>
                  <a:lnTo>
                    <a:pt x="57" y="3"/>
                  </a:lnTo>
                  <a:lnTo>
                    <a:pt x="59" y="3"/>
                  </a:lnTo>
                  <a:lnTo>
                    <a:pt x="59" y="5"/>
                  </a:lnTo>
                  <a:lnTo>
                    <a:pt x="60" y="5"/>
                  </a:lnTo>
                  <a:lnTo>
                    <a:pt x="62" y="5"/>
                  </a:lnTo>
                  <a:lnTo>
                    <a:pt x="63" y="5"/>
                  </a:lnTo>
                  <a:lnTo>
                    <a:pt x="63" y="5"/>
                  </a:lnTo>
                  <a:lnTo>
                    <a:pt x="63" y="3"/>
                  </a:lnTo>
                  <a:lnTo>
                    <a:pt x="65" y="2"/>
                  </a:lnTo>
                  <a:lnTo>
                    <a:pt x="66" y="2"/>
                  </a:lnTo>
                  <a:lnTo>
                    <a:pt x="70" y="2"/>
                  </a:lnTo>
                  <a:lnTo>
                    <a:pt x="70" y="2"/>
                  </a:lnTo>
                  <a:lnTo>
                    <a:pt x="71" y="2"/>
                  </a:lnTo>
                  <a:lnTo>
                    <a:pt x="73" y="2"/>
                  </a:lnTo>
                  <a:lnTo>
                    <a:pt x="74" y="2"/>
                  </a:lnTo>
                  <a:lnTo>
                    <a:pt x="78" y="0"/>
                  </a:lnTo>
                  <a:lnTo>
                    <a:pt x="7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75" name="Freeform 244"/>
            <p:cNvSpPr>
              <a:spLocks/>
            </p:cNvSpPr>
            <p:nvPr/>
          </p:nvSpPr>
          <p:spPr bwMode="auto">
            <a:xfrm>
              <a:off x="5073020" y="2201608"/>
              <a:ext cx="311875" cy="144242"/>
            </a:xfrm>
            <a:custGeom>
              <a:avLst/>
              <a:gdLst>
                <a:gd name="T0" fmla="*/ 130 w 160"/>
                <a:gd name="T1" fmla="*/ 8 h 74"/>
                <a:gd name="T2" fmla="*/ 144 w 160"/>
                <a:gd name="T3" fmla="*/ 3 h 74"/>
                <a:gd name="T4" fmla="*/ 139 w 160"/>
                <a:gd name="T5" fmla="*/ 13 h 74"/>
                <a:gd name="T6" fmla="*/ 141 w 160"/>
                <a:gd name="T7" fmla="*/ 19 h 74"/>
                <a:gd name="T8" fmla="*/ 149 w 160"/>
                <a:gd name="T9" fmla="*/ 21 h 74"/>
                <a:gd name="T10" fmla="*/ 156 w 160"/>
                <a:gd name="T11" fmla="*/ 24 h 74"/>
                <a:gd name="T12" fmla="*/ 155 w 160"/>
                <a:gd name="T13" fmla="*/ 29 h 74"/>
                <a:gd name="T14" fmla="*/ 156 w 160"/>
                <a:gd name="T15" fmla="*/ 32 h 74"/>
                <a:gd name="T16" fmla="*/ 155 w 160"/>
                <a:gd name="T17" fmla="*/ 37 h 74"/>
                <a:gd name="T18" fmla="*/ 149 w 160"/>
                <a:gd name="T19" fmla="*/ 43 h 74"/>
                <a:gd name="T20" fmla="*/ 144 w 160"/>
                <a:gd name="T21" fmla="*/ 49 h 74"/>
                <a:gd name="T22" fmla="*/ 123 w 160"/>
                <a:gd name="T23" fmla="*/ 57 h 74"/>
                <a:gd name="T24" fmla="*/ 96 w 160"/>
                <a:gd name="T25" fmla="*/ 66 h 74"/>
                <a:gd name="T26" fmla="*/ 92 w 160"/>
                <a:gd name="T27" fmla="*/ 71 h 74"/>
                <a:gd name="T28" fmla="*/ 76 w 160"/>
                <a:gd name="T29" fmla="*/ 73 h 74"/>
                <a:gd name="T30" fmla="*/ 59 w 160"/>
                <a:gd name="T31" fmla="*/ 66 h 74"/>
                <a:gd name="T32" fmla="*/ 55 w 160"/>
                <a:gd name="T33" fmla="*/ 66 h 74"/>
                <a:gd name="T34" fmla="*/ 49 w 160"/>
                <a:gd name="T35" fmla="*/ 62 h 74"/>
                <a:gd name="T36" fmla="*/ 27 w 160"/>
                <a:gd name="T37" fmla="*/ 63 h 74"/>
                <a:gd name="T38" fmla="*/ 29 w 160"/>
                <a:gd name="T39" fmla="*/ 60 h 74"/>
                <a:gd name="T40" fmla="*/ 41 w 160"/>
                <a:gd name="T41" fmla="*/ 52 h 74"/>
                <a:gd name="T42" fmla="*/ 37 w 160"/>
                <a:gd name="T43" fmla="*/ 52 h 74"/>
                <a:gd name="T44" fmla="*/ 43 w 160"/>
                <a:gd name="T45" fmla="*/ 46 h 74"/>
                <a:gd name="T46" fmla="*/ 33 w 160"/>
                <a:gd name="T47" fmla="*/ 46 h 74"/>
                <a:gd name="T48" fmla="*/ 18 w 160"/>
                <a:gd name="T49" fmla="*/ 41 h 74"/>
                <a:gd name="T50" fmla="*/ 8 w 160"/>
                <a:gd name="T51" fmla="*/ 40 h 74"/>
                <a:gd name="T52" fmla="*/ 19 w 160"/>
                <a:gd name="T53" fmla="*/ 37 h 74"/>
                <a:gd name="T54" fmla="*/ 29 w 160"/>
                <a:gd name="T55" fmla="*/ 37 h 74"/>
                <a:gd name="T56" fmla="*/ 37 w 160"/>
                <a:gd name="T57" fmla="*/ 33 h 74"/>
                <a:gd name="T58" fmla="*/ 38 w 160"/>
                <a:gd name="T59" fmla="*/ 27 h 74"/>
                <a:gd name="T60" fmla="*/ 21 w 160"/>
                <a:gd name="T61" fmla="*/ 24 h 74"/>
                <a:gd name="T62" fmla="*/ 3 w 160"/>
                <a:gd name="T63" fmla="*/ 22 h 74"/>
                <a:gd name="T64" fmla="*/ 7 w 160"/>
                <a:gd name="T65" fmla="*/ 21 h 74"/>
                <a:gd name="T66" fmla="*/ 18 w 160"/>
                <a:gd name="T67" fmla="*/ 19 h 74"/>
                <a:gd name="T68" fmla="*/ 14 w 160"/>
                <a:gd name="T69" fmla="*/ 16 h 74"/>
                <a:gd name="T70" fmla="*/ 16 w 160"/>
                <a:gd name="T71" fmla="*/ 13 h 74"/>
                <a:gd name="T72" fmla="*/ 16 w 160"/>
                <a:gd name="T73" fmla="*/ 8 h 74"/>
                <a:gd name="T74" fmla="*/ 24 w 160"/>
                <a:gd name="T75" fmla="*/ 13 h 74"/>
                <a:gd name="T76" fmla="*/ 27 w 160"/>
                <a:gd name="T77" fmla="*/ 16 h 74"/>
                <a:gd name="T78" fmla="*/ 24 w 160"/>
                <a:gd name="T79" fmla="*/ 10 h 74"/>
                <a:gd name="T80" fmla="*/ 27 w 160"/>
                <a:gd name="T81" fmla="*/ 7 h 74"/>
                <a:gd name="T82" fmla="*/ 22 w 160"/>
                <a:gd name="T83" fmla="*/ 3 h 74"/>
                <a:gd name="T84" fmla="*/ 38 w 160"/>
                <a:gd name="T85" fmla="*/ 8 h 74"/>
                <a:gd name="T86" fmla="*/ 46 w 160"/>
                <a:gd name="T87" fmla="*/ 14 h 74"/>
                <a:gd name="T88" fmla="*/ 44 w 160"/>
                <a:gd name="T89" fmla="*/ 22 h 74"/>
                <a:gd name="T90" fmla="*/ 44 w 160"/>
                <a:gd name="T91" fmla="*/ 26 h 74"/>
                <a:gd name="T92" fmla="*/ 51 w 160"/>
                <a:gd name="T93" fmla="*/ 27 h 74"/>
                <a:gd name="T94" fmla="*/ 55 w 160"/>
                <a:gd name="T95" fmla="*/ 21 h 74"/>
                <a:gd name="T96" fmla="*/ 60 w 160"/>
                <a:gd name="T97" fmla="*/ 14 h 74"/>
                <a:gd name="T98" fmla="*/ 71 w 160"/>
                <a:gd name="T99" fmla="*/ 18 h 74"/>
                <a:gd name="T100" fmla="*/ 74 w 160"/>
                <a:gd name="T101" fmla="*/ 11 h 74"/>
                <a:gd name="T102" fmla="*/ 85 w 160"/>
                <a:gd name="T103" fmla="*/ 11 h 74"/>
                <a:gd name="T104" fmla="*/ 93 w 160"/>
                <a:gd name="T105" fmla="*/ 18 h 74"/>
                <a:gd name="T106" fmla="*/ 100 w 160"/>
                <a:gd name="T107" fmla="*/ 13 h 74"/>
                <a:gd name="T108" fmla="*/ 108 w 160"/>
                <a:gd name="T109" fmla="*/ 8 h 74"/>
                <a:gd name="T110" fmla="*/ 117 w 160"/>
                <a:gd name="T111" fmla="*/ 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0" h="74">
                  <a:moveTo>
                    <a:pt x="123" y="0"/>
                  </a:moveTo>
                  <a:lnTo>
                    <a:pt x="123" y="0"/>
                  </a:lnTo>
                  <a:lnTo>
                    <a:pt x="125" y="3"/>
                  </a:lnTo>
                  <a:lnTo>
                    <a:pt x="126" y="3"/>
                  </a:lnTo>
                  <a:lnTo>
                    <a:pt x="128" y="5"/>
                  </a:lnTo>
                  <a:lnTo>
                    <a:pt x="128" y="7"/>
                  </a:lnTo>
                  <a:lnTo>
                    <a:pt x="128" y="7"/>
                  </a:lnTo>
                  <a:lnTo>
                    <a:pt x="130" y="8"/>
                  </a:lnTo>
                  <a:lnTo>
                    <a:pt x="131" y="8"/>
                  </a:lnTo>
                  <a:lnTo>
                    <a:pt x="134" y="7"/>
                  </a:lnTo>
                  <a:lnTo>
                    <a:pt x="136" y="7"/>
                  </a:lnTo>
                  <a:lnTo>
                    <a:pt x="139" y="5"/>
                  </a:lnTo>
                  <a:lnTo>
                    <a:pt x="141" y="3"/>
                  </a:lnTo>
                  <a:lnTo>
                    <a:pt x="142" y="3"/>
                  </a:lnTo>
                  <a:lnTo>
                    <a:pt x="144" y="3"/>
                  </a:lnTo>
                  <a:lnTo>
                    <a:pt x="144" y="3"/>
                  </a:lnTo>
                  <a:lnTo>
                    <a:pt x="142" y="5"/>
                  </a:lnTo>
                  <a:lnTo>
                    <a:pt x="141" y="5"/>
                  </a:lnTo>
                  <a:lnTo>
                    <a:pt x="139" y="7"/>
                  </a:lnTo>
                  <a:lnTo>
                    <a:pt x="137" y="8"/>
                  </a:lnTo>
                  <a:lnTo>
                    <a:pt x="136" y="10"/>
                  </a:lnTo>
                  <a:lnTo>
                    <a:pt x="136" y="11"/>
                  </a:lnTo>
                  <a:lnTo>
                    <a:pt x="137" y="11"/>
                  </a:lnTo>
                  <a:lnTo>
                    <a:pt x="139" y="13"/>
                  </a:lnTo>
                  <a:lnTo>
                    <a:pt x="141" y="11"/>
                  </a:lnTo>
                  <a:lnTo>
                    <a:pt x="142" y="11"/>
                  </a:lnTo>
                  <a:lnTo>
                    <a:pt x="142" y="13"/>
                  </a:lnTo>
                  <a:lnTo>
                    <a:pt x="142" y="13"/>
                  </a:lnTo>
                  <a:lnTo>
                    <a:pt x="142" y="14"/>
                  </a:lnTo>
                  <a:lnTo>
                    <a:pt x="142" y="16"/>
                  </a:lnTo>
                  <a:lnTo>
                    <a:pt x="142" y="18"/>
                  </a:lnTo>
                  <a:lnTo>
                    <a:pt x="141" y="19"/>
                  </a:lnTo>
                  <a:lnTo>
                    <a:pt x="141" y="19"/>
                  </a:lnTo>
                  <a:lnTo>
                    <a:pt x="142" y="19"/>
                  </a:lnTo>
                  <a:lnTo>
                    <a:pt x="147" y="18"/>
                  </a:lnTo>
                  <a:lnTo>
                    <a:pt x="147" y="18"/>
                  </a:lnTo>
                  <a:lnTo>
                    <a:pt x="147" y="19"/>
                  </a:lnTo>
                  <a:lnTo>
                    <a:pt x="147" y="19"/>
                  </a:lnTo>
                  <a:lnTo>
                    <a:pt x="147" y="21"/>
                  </a:lnTo>
                  <a:lnTo>
                    <a:pt x="149" y="21"/>
                  </a:lnTo>
                  <a:lnTo>
                    <a:pt x="147" y="21"/>
                  </a:lnTo>
                  <a:lnTo>
                    <a:pt x="145" y="24"/>
                  </a:lnTo>
                  <a:lnTo>
                    <a:pt x="149" y="22"/>
                  </a:lnTo>
                  <a:lnTo>
                    <a:pt x="150" y="22"/>
                  </a:lnTo>
                  <a:lnTo>
                    <a:pt x="153" y="22"/>
                  </a:lnTo>
                  <a:lnTo>
                    <a:pt x="155" y="22"/>
                  </a:lnTo>
                  <a:lnTo>
                    <a:pt x="155" y="24"/>
                  </a:lnTo>
                  <a:lnTo>
                    <a:pt x="156" y="24"/>
                  </a:lnTo>
                  <a:lnTo>
                    <a:pt x="156" y="24"/>
                  </a:lnTo>
                  <a:lnTo>
                    <a:pt x="158" y="24"/>
                  </a:lnTo>
                  <a:lnTo>
                    <a:pt x="158" y="26"/>
                  </a:lnTo>
                  <a:lnTo>
                    <a:pt x="158" y="27"/>
                  </a:lnTo>
                  <a:lnTo>
                    <a:pt x="156" y="27"/>
                  </a:lnTo>
                  <a:lnTo>
                    <a:pt x="156" y="29"/>
                  </a:lnTo>
                  <a:lnTo>
                    <a:pt x="155" y="29"/>
                  </a:lnTo>
                  <a:lnTo>
                    <a:pt x="155" y="29"/>
                  </a:lnTo>
                  <a:lnTo>
                    <a:pt x="156" y="29"/>
                  </a:lnTo>
                  <a:lnTo>
                    <a:pt x="156" y="30"/>
                  </a:lnTo>
                  <a:lnTo>
                    <a:pt x="158" y="30"/>
                  </a:lnTo>
                  <a:lnTo>
                    <a:pt x="158" y="30"/>
                  </a:lnTo>
                  <a:lnTo>
                    <a:pt x="158" y="30"/>
                  </a:lnTo>
                  <a:lnTo>
                    <a:pt x="158" y="32"/>
                  </a:lnTo>
                  <a:lnTo>
                    <a:pt x="156" y="32"/>
                  </a:lnTo>
                  <a:lnTo>
                    <a:pt x="156" y="32"/>
                  </a:lnTo>
                  <a:lnTo>
                    <a:pt x="156" y="32"/>
                  </a:lnTo>
                  <a:lnTo>
                    <a:pt x="158" y="33"/>
                  </a:lnTo>
                  <a:lnTo>
                    <a:pt x="158" y="33"/>
                  </a:lnTo>
                  <a:lnTo>
                    <a:pt x="160" y="35"/>
                  </a:lnTo>
                  <a:lnTo>
                    <a:pt x="158" y="35"/>
                  </a:lnTo>
                  <a:lnTo>
                    <a:pt x="158" y="37"/>
                  </a:lnTo>
                  <a:lnTo>
                    <a:pt x="158" y="37"/>
                  </a:lnTo>
                  <a:lnTo>
                    <a:pt x="155" y="37"/>
                  </a:lnTo>
                  <a:lnTo>
                    <a:pt x="155" y="37"/>
                  </a:lnTo>
                  <a:lnTo>
                    <a:pt x="155" y="38"/>
                  </a:lnTo>
                  <a:lnTo>
                    <a:pt x="155" y="40"/>
                  </a:lnTo>
                  <a:lnTo>
                    <a:pt x="155" y="40"/>
                  </a:lnTo>
                  <a:lnTo>
                    <a:pt x="153" y="41"/>
                  </a:lnTo>
                  <a:lnTo>
                    <a:pt x="152" y="43"/>
                  </a:lnTo>
                  <a:lnTo>
                    <a:pt x="150" y="43"/>
                  </a:lnTo>
                  <a:lnTo>
                    <a:pt x="149" y="43"/>
                  </a:lnTo>
                  <a:lnTo>
                    <a:pt x="147" y="43"/>
                  </a:lnTo>
                  <a:lnTo>
                    <a:pt x="147" y="44"/>
                  </a:lnTo>
                  <a:lnTo>
                    <a:pt x="145" y="46"/>
                  </a:lnTo>
                  <a:lnTo>
                    <a:pt x="145" y="46"/>
                  </a:lnTo>
                  <a:lnTo>
                    <a:pt x="147" y="46"/>
                  </a:lnTo>
                  <a:lnTo>
                    <a:pt x="145" y="48"/>
                  </a:lnTo>
                  <a:lnTo>
                    <a:pt x="145" y="49"/>
                  </a:lnTo>
                  <a:lnTo>
                    <a:pt x="144" y="49"/>
                  </a:lnTo>
                  <a:lnTo>
                    <a:pt x="144" y="51"/>
                  </a:lnTo>
                  <a:lnTo>
                    <a:pt x="141" y="51"/>
                  </a:lnTo>
                  <a:lnTo>
                    <a:pt x="139" y="52"/>
                  </a:lnTo>
                  <a:lnTo>
                    <a:pt x="137" y="54"/>
                  </a:lnTo>
                  <a:lnTo>
                    <a:pt x="134" y="54"/>
                  </a:lnTo>
                  <a:lnTo>
                    <a:pt x="131" y="54"/>
                  </a:lnTo>
                  <a:lnTo>
                    <a:pt x="126" y="55"/>
                  </a:lnTo>
                  <a:lnTo>
                    <a:pt x="123" y="57"/>
                  </a:lnTo>
                  <a:lnTo>
                    <a:pt x="120" y="59"/>
                  </a:lnTo>
                  <a:lnTo>
                    <a:pt x="117" y="62"/>
                  </a:lnTo>
                  <a:lnTo>
                    <a:pt x="114" y="63"/>
                  </a:lnTo>
                  <a:lnTo>
                    <a:pt x="112" y="63"/>
                  </a:lnTo>
                  <a:lnTo>
                    <a:pt x="111" y="63"/>
                  </a:lnTo>
                  <a:lnTo>
                    <a:pt x="108" y="65"/>
                  </a:lnTo>
                  <a:lnTo>
                    <a:pt x="100" y="66"/>
                  </a:lnTo>
                  <a:lnTo>
                    <a:pt x="96" y="66"/>
                  </a:lnTo>
                  <a:lnTo>
                    <a:pt x="96" y="68"/>
                  </a:lnTo>
                  <a:lnTo>
                    <a:pt x="96" y="68"/>
                  </a:lnTo>
                  <a:lnTo>
                    <a:pt x="96" y="70"/>
                  </a:lnTo>
                  <a:lnTo>
                    <a:pt x="96" y="70"/>
                  </a:lnTo>
                  <a:lnTo>
                    <a:pt x="96" y="70"/>
                  </a:lnTo>
                  <a:lnTo>
                    <a:pt x="95" y="71"/>
                  </a:lnTo>
                  <a:lnTo>
                    <a:pt x="93" y="71"/>
                  </a:lnTo>
                  <a:lnTo>
                    <a:pt x="92" y="71"/>
                  </a:lnTo>
                  <a:lnTo>
                    <a:pt x="92" y="71"/>
                  </a:lnTo>
                  <a:lnTo>
                    <a:pt x="90" y="71"/>
                  </a:lnTo>
                  <a:lnTo>
                    <a:pt x="90" y="71"/>
                  </a:lnTo>
                  <a:lnTo>
                    <a:pt x="90" y="71"/>
                  </a:lnTo>
                  <a:lnTo>
                    <a:pt x="92" y="73"/>
                  </a:lnTo>
                  <a:lnTo>
                    <a:pt x="90" y="73"/>
                  </a:lnTo>
                  <a:lnTo>
                    <a:pt x="85" y="74"/>
                  </a:lnTo>
                  <a:lnTo>
                    <a:pt x="76" y="73"/>
                  </a:lnTo>
                  <a:lnTo>
                    <a:pt x="73" y="73"/>
                  </a:lnTo>
                  <a:lnTo>
                    <a:pt x="68" y="71"/>
                  </a:lnTo>
                  <a:lnTo>
                    <a:pt x="67" y="71"/>
                  </a:lnTo>
                  <a:lnTo>
                    <a:pt x="63" y="71"/>
                  </a:lnTo>
                  <a:lnTo>
                    <a:pt x="60" y="68"/>
                  </a:lnTo>
                  <a:lnTo>
                    <a:pt x="59" y="68"/>
                  </a:lnTo>
                  <a:lnTo>
                    <a:pt x="59" y="66"/>
                  </a:lnTo>
                  <a:lnTo>
                    <a:pt x="59" y="66"/>
                  </a:lnTo>
                  <a:lnTo>
                    <a:pt x="59" y="66"/>
                  </a:lnTo>
                  <a:lnTo>
                    <a:pt x="59" y="66"/>
                  </a:lnTo>
                  <a:lnTo>
                    <a:pt x="60" y="66"/>
                  </a:lnTo>
                  <a:lnTo>
                    <a:pt x="60" y="65"/>
                  </a:lnTo>
                  <a:lnTo>
                    <a:pt x="60" y="65"/>
                  </a:lnTo>
                  <a:lnTo>
                    <a:pt x="59" y="65"/>
                  </a:lnTo>
                  <a:lnTo>
                    <a:pt x="57" y="66"/>
                  </a:lnTo>
                  <a:lnTo>
                    <a:pt x="55" y="66"/>
                  </a:lnTo>
                  <a:lnTo>
                    <a:pt x="55" y="65"/>
                  </a:lnTo>
                  <a:lnTo>
                    <a:pt x="55" y="65"/>
                  </a:lnTo>
                  <a:lnTo>
                    <a:pt x="52" y="65"/>
                  </a:lnTo>
                  <a:lnTo>
                    <a:pt x="51" y="63"/>
                  </a:lnTo>
                  <a:lnTo>
                    <a:pt x="49" y="63"/>
                  </a:lnTo>
                  <a:lnTo>
                    <a:pt x="49" y="62"/>
                  </a:lnTo>
                  <a:lnTo>
                    <a:pt x="49" y="62"/>
                  </a:lnTo>
                  <a:lnTo>
                    <a:pt x="49" y="62"/>
                  </a:lnTo>
                  <a:lnTo>
                    <a:pt x="49" y="62"/>
                  </a:lnTo>
                  <a:lnTo>
                    <a:pt x="48" y="62"/>
                  </a:lnTo>
                  <a:lnTo>
                    <a:pt x="46" y="63"/>
                  </a:lnTo>
                  <a:lnTo>
                    <a:pt x="44" y="63"/>
                  </a:lnTo>
                  <a:lnTo>
                    <a:pt x="32" y="63"/>
                  </a:lnTo>
                  <a:lnTo>
                    <a:pt x="29" y="63"/>
                  </a:lnTo>
                  <a:lnTo>
                    <a:pt x="27" y="65"/>
                  </a:lnTo>
                  <a:lnTo>
                    <a:pt x="27" y="63"/>
                  </a:lnTo>
                  <a:lnTo>
                    <a:pt x="26" y="62"/>
                  </a:lnTo>
                  <a:lnTo>
                    <a:pt x="26" y="60"/>
                  </a:lnTo>
                  <a:lnTo>
                    <a:pt x="26" y="59"/>
                  </a:lnTo>
                  <a:lnTo>
                    <a:pt x="27" y="59"/>
                  </a:lnTo>
                  <a:lnTo>
                    <a:pt x="27" y="59"/>
                  </a:lnTo>
                  <a:lnTo>
                    <a:pt x="29" y="59"/>
                  </a:lnTo>
                  <a:lnTo>
                    <a:pt x="29" y="60"/>
                  </a:lnTo>
                  <a:lnTo>
                    <a:pt x="29" y="60"/>
                  </a:lnTo>
                  <a:lnTo>
                    <a:pt x="33" y="59"/>
                  </a:lnTo>
                  <a:lnTo>
                    <a:pt x="37" y="59"/>
                  </a:lnTo>
                  <a:lnTo>
                    <a:pt x="37" y="59"/>
                  </a:lnTo>
                  <a:lnTo>
                    <a:pt x="38" y="57"/>
                  </a:lnTo>
                  <a:lnTo>
                    <a:pt x="38" y="55"/>
                  </a:lnTo>
                  <a:lnTo>
                    <a:pt x="40" y="55"/>
                  </a:lnTo>
                  <a:lnTo>
                    <a:pt x="40" y="54"/>
                  </a:lnTo>
                  <a:lnTo>
                    <a:pt x="41" y="52"/>
                  </a:lnTo>
                  <a:lnTo>
                    <a:pt x="41" y="52"/>
                  </a:lnTo>
                  <a:lnTo>
                    <a:pt x="43" y="52"/>
                  </a:lnTo>
                  <a:lnTo>
                    <a:pt x="44" y="51"/>
                  </a:lnTo>
                  <a:lnTo>
                    <a:pt x="43" y="51"/>
                  </a:lnTo>
                  <a:lnTo>
                    <a:pt x="41" y="51"/>
                  </a:lnTo>
                  <a:lnTo>
                    <a:pt x="38" y="52"/>
                  </a:lnTo>
                  <a:lnTo>
                    <a:pt x="37" y="52"/>
                  </a:lnTo>
                  <a:lnTo>
                    <a:pt x="37" y="52"/>
                  </a:lnTo>
                  <a:lnTo>
                    <a:pt x="37" y="52"/>
                  </a:lnTo>
                  <a:lnTo>
                    <a:pt x="38" y="51"/>
                  </a:lnTo>
                  <a:lnTo>
                    <a:pt x="37" y="51"/>
                  </a:lnTo>
                  <a:lnTo>
                    <a:pt x="37" y="51"/>
                  </a:lnTo>
                  <a:lnTo>
                    <a:pt x="37" y="49"/>
                  </a:lnTo>
                  <a:lnTo>
                    <a:pt x="38" y="48"/>
                  </a:lnTo>
                  <a:lnTo>
                    <a:pt x="41" y="46"/>
                  </a:lnTo>
                  <a:lnTo>
                    <a:pt x="43" y="46"/>
                  </a:lnTo>
                  <a:lnTo>
                    <a:pt x="43" y="46"/>
                  </a:lnTo>
                  <a:lnTo>
                    <a:pt x="43" y="46"/>
                  </a:lnTo>
                  <a:lnTo>
                    <a:pt x="41" y="44"/>
                  </a:lnTo>
                  <a:lnTo>
                    <a:pt x="38" y="48"/>
                  </a:lnTo>
                  <a:lnTo>
                    <a:pt x="35" y="48"/>
                  </a:lnTo>
                  <a:lnTo>
                    <a:pt x="35" y="48"/>
                  </a:lnTo>
                  <a:lnTo>
                    <a:pt x="33" y="48"/>
                  </a:lnTo>
                  <a:lnTo>
                    <a:pt x="33" y="46"/>
                  </a:lnTo>
                  <a:lnTo>
                    <a:pt x="32" y="46"/>
                  </a:lnTo>
                  <a:lnTo>
                    <a:pt x="32" y="44"/>
                  </a:lnTo>
                  <a:lnTo>
                    <a:pt x="33" y="43"/>
                  </a:lnTo>
                  <a:lnTo>
                    <a:pt x="33" y="43"/>
                  </a:lnTo>
                  <a:lnTo>
                    <a:pt x="32" y="43"/>
                  </a:lnTo>
                  <a:lnTo>
                    <a:pt x="30" y="41"/>
                  </a:lnTo>
                  <a:lnTo>
                    <a:pt x="27" y="41"/>
                  </a:lnTo>
                  <a:lnTo>
                    <a:pt x="18" y="41"/>
                  </a:lnTo>
                  <a:lnTo>
                    <a:pt x="16" y="41"/>
                  </a:lnTo>
                  <a:lnTo>
                    <a:pt x="13" y="43"/>
                  </a:lnTo>
                  <a:lnTo>
                    <a:pt x="10" y="43"/>
                  </a:lnTo>
                  <a:lnTo>
                    <a:pt x="10" y="43"/>
                  </a:lnTo>
                  <a:lnTo>
                    <a:pt x="8" y="43"/>
                  </a:lnTo>
                  <a:lnTo>
                    <a:pt x="8" y="41"/>
                  </a:lnTo>
                  <a:lnTo>
                    <a:pt x="8" y="40"/>
                  </a:lnTo>
                  <a:lnTo>
                    <a:pt x="8" y="40"/>
                  </a:lnTo>
                  <a:lnTo>
                    <a:pt x="8" y="38"/>
                  </a:lnTo>
                  <a:lnTo>
                    <a:pt x="10" y="38"/>
                  </a:lnTo>
                  <a:lnTo>
                    <a:pt x="13" y="40"/>
                  </a:lnTo>
                  <a:lnTo>
                    <a:pt x="14" y="38"/>
                  </a:lnTo>
                  <a:lnTo>
                    <a:pt x="18" y="38"/>
                  </a:lnTo>
                  <a:lnTo>
                    <a:pt x="18" y="38"/>
                  </a:lnTo>
                  <a:lnTo>
                    <a:pt x="19" y="37"/>
                  </a:lnTo>
                  <a:lnTo>
                    <a:pt x="19" y="37"/>
                  </a:lnTo>
                  <a:lnTo>
                    <a:pt x="21" y="37"/>
                  </a:lnTo>
                  <a:lnTo>
                    <a:pt x="21" y="38"/>
                  </a:lnTo>
                  <a:lnTo>
                    <a:pt x="24" y="37"/>
                  </a:lnTo>
                  <a:lnTo>
                    <a:pt x="26" y="37"/>
                  </a:lnTo>
                  <a:lnTo>
                    <a:pt x="26" y="37"/>
                  </a:lnTo>
                  <a:lnTo>
                    <a:pt x="26" y="37"/>
                  </a:lnTo>
                  <a:lnTo>
                    <a:pt x="27" y="37"/>
                  </a:lnTo>
                  <a:lnTo>
                    <a:pt x="29" y="37"/>
                  </a:lnTo>
                  <a:lnTo>
                    <a:pt x="30" y="37"/>
                  </a:lnTo>
                  <a:lnTo>
                    <a:pt x="32" y="37"/>
                  </a:lnTo>
                  <a:lnTo>
                    <a:pt x="38" y="37"/>
                  </a:lnTo>
                  <a:lnTo>
                    <a:pt x="40" y="35"/>
                  </a:lnTo>
                  <a:lnTo>
                    <a:pt x="40" y="35"/>
                  </a:lnTo>
                  <a:lnTo>
                    <a:pt x="40" y="33"/>
                  </a:lnTo>
                  <a:lnTo>
                    <a:pt x="40" y="32"/>
                  </a:lnTo>
                  <a:lnTo>
                    <a:pt x="37" y="33"/>
                  </a:lnTo>
                  <a:lnTo>
                    <a:pt x="35" y="33"/>
                  </a:lnTo>
                  <a:lnTo>
                    <a:pt x="30" y="33"/>
                  </a:lnTo>
                  <a:lnTo>
                    <a:pt x="29" y="32"/>
                  </a:lnTo>
                  <a:lnTo>
                    <a:pt x="30" y="32"/>
                  </a:lnTo>
                  <a:lnTo>
                    <a:pt x="32" y="30"/>
                  </a:lnTo>
                  <a:lnTo>
                    <a:pt x="35" y="29"/>
                  </a:lnTo>
                  <a:lnTo>
                    <a:pt x="38" y="27"/>
                  </a:lnTo>
                  <a:lnTo>
                    <a:pt x="38" y="27"/>
                  </a:lnTo>
                  <a:lnTo>
                    <a:pt x="40" y="27"/>
                  </a:lnTo>
                  <a:lnTo>
                    <a:pt x="37" y="26"/>
                  </a:lnTo>
                  <a:lnTo>
                    <a:pt x="32" y="26"/>
                  </a:lnTo>
                  <a:lnTo>
                    <a:pt x="32" y="24"/>
                  </a:lnTo>
                  <a:lnTo>
                    <a:pt x="27" y="24"/>
                  </a:lnTo>
                  <a:lnTo>
                    <a:pt x="26" y="24"/>
                  </a:lnTo>
                  <a:lnTo>
                    <a:pt x="24" y="24"/>
                  </a:lnTo>
                  <a:lnTo>
                    <a:pt x="21" y="24"/>
                  </a:lnTo>
                  <a:lnTo>
                    <a:pt x="13" y="26"/>
                  </a:lnTo>
                  <a:lnTo>
                    <a:pt x="11" y="27"/>
                  </a:lnTo>
                  <a:lnTo>
                    <a:pt x="10" y="27"/>
                  </a:lnTo>
                  <a:lnTo>
                    <a:pt x="8" y="27"/>
                  </a:lnTo>
                  <a:lnTo>
                    <a:pt x="5" y="26"/>
                  </a:lnTo>
                  <a:lnTo>
                    <a:pt x="2" y="26"/>
                  </a:lnTo>
                  <a:lnTo>
                    <a:pt x="0" y="24"/>
                  </a:lnTo>
                  <a:lnTo>
                    <a:pt x="3" y="22"/>
                  </a:lnTo>
                  <a:lnTo>
                    <a:pt x="3" y="22"/>
                  </a:lnTo>
                  <a:lnTo>
                    <a:pt x="5" y="22"/>
                  </a:lnTo>
                  <a:lnTo>
                    <a:pt x="8" y="24"/>
                  </a:lnTo>
                  <a:lnTo>
                    <a:pt x="10" y="24"/>
                  </a:lnTo>
                  <a:lnTo>
                    <a:pt x="8" y="22"/>
                  </a:lnTo>
                  <a:lnTo>
                    <a:pt x="8" y="22"/>
                  </a:lnTo>
                  <a:lnTo>
                    <a:pt x="8" y="21"/>
                  </a:lnTo>
                  <a:lnTo>
                    <a:pt x="7" y="21"/>
                  </a:lnTo>
                  <a:lnTo>
                    <a:pt x="7" y="19"/>
                  </a:lnTo>
                  <a:lnTo>
                    <a:pt x="7" y="19"/>
                  </a:lnTo>
                  <a:lnTo>
                    <a:pt x="7" y="18"/>
                  </a:lnTo>
                  <a:lnTo>
                    <a:pt x="10" y="19"/>
                  </a:lnTo>
                  <a:lnTo>
                    <a:pt x="13" y="21"/>
                  </a:lnTo>
                  <a:lnTo>
                    <a:pt x="16" y="21"/>
                  </a:lnTo>
                  <a:lnTo>
                    <a:pt x="16" y="19"/>
                  </a:lnTo>
                  <a:lnTo>
                    <a:pt x="18" y="19"/>
                  </a:lnTo>
                  <a:lnTo>
                    <a:pt x="18" y="19"/>
                  </a:lnTo>
                  <a:lnTo>
                    <a:pt x="14" y="19"/>
                  </a:lnTo>
                  <a:lnTo>
                    <a:pt x="11" y="18"/>
                  </a:lnTo>
                  <a:lnTo>
                    <a:pt x="11" y="18"/>
                  </a:lnTo>
                  <a:lnTo>
                    <a:pt x="10" y="16"/>
                  </a:lnTo>
                  <a:lnTo>
                    <a:pt x="10" y="16"/>
                  </a:lnTo>
                  <a:lnTo>
                    <a:pt x="11" y="16"/>
                  </a:lnTo>
                  <a:lnTo>
                    <a:pt x="14" y="16"/>
                  </a:lnTo>
                  <a:lnTo>
                    <a:pt x="13" y="14"/>
                  </a:lnTo>
                  <a:lnTo>
                    <a:pt x="11" y="13"/>
                  </a:lnTo>
                  <a:lnTo>
                    <a:pt x="11" y="13"/>
                  </a:lnTo>
                  <a:lnTo>
                    <a:pt x="11" y="13"/>
                  </a:lnTo>
                  <a:lnTo>
                    <a:pt x="11" y="11"/>
                  </a:lnTo>
                  <a:lnTo>
                    <a:pt x="11" y="11"/>
                  </a:lnTo>
                  <a:lnTo>
                    <a:pt x="14" y="13"/>
                  </a:lnTo>
                  <a:lnTo>
                    <a:pt x="16" y="13"/>
                  </a:lnTo>
                  <a:lnTo>
                    <a:pt x="14" y="11"/>
                  </a:lnTo>
                  <a:lnTo>
                    <a:pt x="13" y="11"/>
                  </a:lnTo>
                  <a:lnTo>
                    <a:pt x="13" y="11"/>
                  </a:lnTo>
                  <a:lnTo>
                    <a:pt x="14" y="10"/>
                  </a:lnTo>
                  <a:lnTo>
                    <a:pt x="14" y="10"/>
                  </a:lnTo>
                  <a:lnTo>
                    <a:pt x="14" y="10"/>
                  </a:lnTo>
                  <a:lnTo>
                    <a:pt x="16" y="8"/>
                  </a:lnTo>
                  <a:lnTo>
                    <a:pt x="16" y="8"/>
                  </a:lnTo>
                  <a:lnTo>
                    <a:pt x="18" y="10"/>
                  </a:lnTo>
                  <a:lnTo>
                    <a:pt x="21" y="11"/>
                  </a:lnTo>
                  <a:lnTo>
                    <a:pt x="22" y="11"/>
                  </a:lnTo>
                  <a:lnTo>
                    <a:pt x="22" y="13"/>
                  </a:lnTo>
                  <a:lnTo>
                    <a:pt x="22" y="13"/>
                  </a:lnTo>
                  <a:lnTo>
                    <a:pt x="22" y="13"/>
                  </a:lnTo>
                  <a:lnTo>
                    <a:pt x="24" y="13"/>
                  </a:lnTo>
                  <a:lnTo>
                    <a:pt x="24" y="13"/>
                  </a:lnTo>
                  <a:lnTo>
                    <a:pt x="26" y="13"/>
                  </a:lnTo>
                  <a:lnTo>
                    <a:pt x="26" y="13"/>
                  </a:lnTo>
                  <a:lnTo>
                    <a:pt x="27" y="13"/>
                  </a:lnTo>
                  <a:lnTo>
                    <a:pt x="27" y="13"/>
                  </a:lnTo>
                  <a:lnTo>
                    <a:pt x="29" y="14"/>
                  </a:lnTo>
                  <a:lnTo>
                    <a:pt x="29" y="14"/>
                  </a:lnTo>
                  <a:lnTo>
                    <a:pt x="27" y="16"/>
                  </a:lnTo>
                  <a:lnTo>
                    <a:pt x="27" y="16"/>
                  </a:lnTo>
                  <a:lnTo>
                    <a:pt x="29" y="16"/>
                  </a:lnTo>
                  <a:lnTo>
                    <a:pt x="30" y="16"/>
                  </a:lnTo>
                  <a:lnTo>
                    <a:pt x="30" y="14"/>
                  </a:lnTo>
                  <a:lnTo>
                    <a:pt x="30" y="13"/>
                  </a:lnTo>
                  <a:lnTo>
                    <a:pt x="30" y="11"/>
                  </a:lnTo>
                  <a:lnTo>
                    <a:pt x="30" y="11"/>
                  </a:lnTo>
                  <a:lnTo>
                    <a:pt x="26" y="10"/>
                  </a:lnTo>
                  <a:lnTo>
                    <a:pt x="24" y="10"/>
                  </a:lnTo>
                  <a:lnTo>
                    <a:pt x="22" y="8"/>
                  </a:lnTo>
                  <a:lnTo>
                    <a:pt x="24" y="8"/>
                  </a:lnTo>
                  <a:lnTo>
                    <a:pt x="24" y="7"/>
                  </a:lnTo>
                  <a:lnTo>
                    <a:pt x="26" y="7"/>
                  </a:lnTo>
                  <a:lnTo>
                    <a:pt x="29" y="7"/>
                  </a:lnTo>
                  <a:lnTo>
                    <a:pt x="30" y="7"/>
                  </a:lnTo>
                  <a:lnTo>
                    <a:pt x="29" y="7"/>
                  </a:lnTo>
                  <a:lnTo>
                    <a:pt x="27" y="7"/>
                  </a:lnTo>
                  <a:lnTo>
                    <a:pt x="27" y="5"/>
                  </a:lnTo>
                  <a:lnTo>
                    <a:pt x="27" y="5"/>
                  </a:lnTo>
                  <a:lnTo>
                    <a:pt x="26" y="5"/>
                  </a:lnTo>
                  <a:lnTo>
                    <a:pt x="22" y="5"/>
                  </a:lnTo>
                  <a:lnTo>
                    <a:pt x="21" y="5"/>
                  </a:lnTo>
                  <a:lnTo>
                    <a:pt x="21" y="5"/>
                  </a:lnTo>
                  <a:lnTo>
                    <a:pt x="21" y="3"/>
                  </a:lnTo>
                  <a:lnTo>
                    <a:pt x="22" y="3"/>
                  </a:lnTo>
                  <a:lnTo>
                    <a:pt x="24" y="2"/>
                  </a:lnTo>
                  <a:lnTo>
                    <a:pt x="26" y="3"/>
                  </a:lnTo>
                  <a:lnTo>
                    <a:pt x="29" y="2"/>
                  </a:lnTo>
                  <a:lnTo>
                    <a:pt x="30" y="3"/>
                  </a:lnTo>
                  <a:lnTo>
                    <a:pt x="32" y="3"/>
                  </a:lnTo>
                  <a:lnTo>
                    <a:pt x="35" y="7"/>
                  </a:lnTo>
                  <a:lnTo>
                    <a:pt x="37" y="7"/>
                  </a:lnTo>
                  <a:lnTo>
                    <a:pt x="38" y="8"/>
                  </a:lnTo>
                  <a:lnTo>
                    <a:pt x="40" y="8"/>
                  </a:lnTo>
                  <a:lnTo>
                    <a:pt x="43" y="11"/>
                  </a:lnTo>
                  <a:lnTo>
                    <a:pt x="46" y="13"/>
                  </a:lnTo>
                  <a:lnTo>
                    <a:pt x="46" y="13"/>
                  </a:lnTo>
                  <a:lnTo>
                    <a:pt x="44" y="13"/>
                  </a:lnTo>
                  <a:lnTo>
                    <a:pt x="44" y="14"/>
                  </a:lnTo>
                  <a:lnTo>
                    <a:pt x="44" y="14"/>
                  </a:lnTo>
                  <a:lnTo>
                    <a:pt x="46" y="14"/>
                  </a:lnTo>
                  <a:lnTo>
                    <a:pt x="46" y="16"/>
                  </a:lnTo>
                  <a:lnTo>
                    <a:pt x="46" y="16"/>
                  </a:lnTo>
                  <a:lnTo>
                    <a:pt x="46" y="19"/>
                  </a:lnTo>
                  <a:lnTo>
                    <a:pt x="44" y="21"/>
                  </a:lnTo>
                  <a:lnTo>
                    <a:pt x="44" y="21"/>
                  </a:lnTo>
                  <a:lnTo>
                    <a:pt x="41" y="19"/>
                  </a:lnTo>
                  <a:lnTo>
                    <a:pt x="43" y="21"/>
                  </a:lnTo>
                  <a:lnTo>
                    <a:pt x="44" y="22"/>
                  </a:lnTo>
                  <a:lnTo>
                    <a:pt x="44" y="22"/>
                  </a:lnTo>
                  <a:lnTo>
                    <a:pt x="44" y="22"/>
                  </a:lnTo>
                  <a:lnTo>
                    <a:pt x="44" y="24"/>
                  </a:lnTo>
                  <a:lnTo>
                    <a:pt x="46" y="22"/>
                  </a:lnTo>
                  <a:lnTo>
                    <a:pt x="46" y="24"/>
                  </a:lnTo>
                  <a:lnTo>
                    <a:pt x="46" y="24"/>
                  </a:lnTo>
                  <a:lnTo>
                    <a:pt x="46" y="26"/>
                  </a:lnTo>
                  <a:lnTo>
                    <a:pt x="44" y="26"/>
                  </a:lnTo>
                  <a:lnTo>
                    <a:pt x="44" y="26"/>
                  </a:lnTo>
                  <a:lnTo>
                    <a:pt x="46" y="26"/>
                  </a:lnTo>
                  <a:lnTo>
                    <a:pt x="46" y="26"/>
                  </a:lnTo>
                  <a:lnTo>
                    <a:pt x="48" y="27"/>
                  </a:lnTo>
                  <a:lnTo>
                    <a:pt x="49" y="30"/>
                  </a:lnTo>
                  <a:lnTo>
                    <a:pt x="49" y="30"/>
                  </a:lnTo>
                  <a:lnTo>
                    <a:pt x="49" y="30"/>
                  </a:lnTo>
                  <a:lnTo>
                    <a:pt x="51" y="27"/>
                  </a:lnTo>
                  <a:lnTo>
                    <a:pt x="51" y="27"/>
                  </a:lnTo>
                  <a:lnTo>
                    <a:pt x="51" y="27"/>
                  </a:lnTo>
                  <a:lnTo>
                    <a:pt x="51" y="27"/>
                  </a:lnTo>
                  <a:lnTo>
                    <a:pt x="51" y="26"/>
                  </a:lnTo>
                  <a:lnTo>
                    <a:pt x="52" y="24"/>
                  </a:lnTo>
                  <a:lnTo>
                    <a:pt x="54" y="22"/>
                  </a:lnTo>
                  <a:lnTo>
                    <a:pt x="55" y="21"/>
                  </a:lnTo>
                  <a:lnTo>
                    <a:pt x="55" y="21"/>
                  </a:lnTo>
                  <a:lnTo>
                    <a:pt x="55" y="21"/>
                  </a:lnTo>
                  <a:lnTo>
                    <a:pt x="57" y="24"/>
                  </a:lnTo>
                  <a:lnTo>
                    <a:pt x="59" y="24"/>
                  </a:lnTo>
                  <a:lnTo>
                    <a:pt x="59" y="24"/>
                  </a:lnTo>
                  <a:lnTo>
                    <a:pt x="60" y="22"/>
                  </a:lnTo>
                  <a:lnTo>
                    <a:pt x="60" y="19"/>
                  </a:lnTo>
                  <a:lnTo>
                    <a:pt x="60" y="18"/>
                  </a:lnTo>
                  <a:lnTo>
                    <a:pt x="60" y="14"/>
                  </a:lnTo>
                  <a:lnTo>
                    <a:pt x="60" y="13"/>
                  </a:lnTo>
                  <a:lnTo>
                    <a:pt x="62" y="11"/>
                  </a:lnTo>
                  <a:lnTo>
                    <a:pt x="63" y="11"/>
                  </a:lnTo>
                  <a:lnTo>
                    <a:pt x="65" y="11"/>
                  </a:lnTo>
                  <a:lnTo>
                    <a:pt x="65" y="11"/>
                  </a:lnTo>
                  <a:lnTo>
                    <a:pt x="68" y="14"/>
                  </a:lnTo>
                  <a:lnTo>
                    <a:pt x="70" y="16"/>
                  </a:lnTo>
                  <a:lnTo>
                    <a:pt x="71" y="18"/>
                  </a:lnTo>
                  <a:lnTo>
                    <a:pt x="71" y="19"/>
                  </a:lnTo>
                  <a:lnTo>
                    <a:pt x="73" y="19"/>
                  </a:lnTo>
                  <a:lnTo>
                    <a:pt x="73" y="19"/>
                  </a:lnTo>
                  <a:lnTo>
                    <a:pt x="74" y="18"/>
                  </a:lnTo>
                  <a:lnTo>
                    <a:pt x="74" y="18"/>
                  </a:lnTo>
                  <a:lnTo>
                    <a:pt x="73" y="13"/>
                  </a:lnTo>
                  <a:lnTo>
                    <a:pt x="74" y="13"/>
                  </a:lnTo>
                  <a:lnTo>
                    <a:pt x="74" y="11"/>
                  </a:lnTo>
                  <a:lnTo>
                    <a:pt x="78" y="11"/>
                  </a:lnTo>
                  <a:lnTo>
                    <a:pt x="79" y="10"/>
                  </a:lnTo>
                  <a:lnTo>
                    <a:pt x="81" y="10"/>
                  </a:lnTo>
                  <a:lnTo>
                    <a:pt x="81" y="8"/>
                  </a:lnTo>
                  <a:lnTo>
                    <a:pt x="82" y="8"/>
                  </a:lnTo>
                  <a:lnTo>
                    <a:pt x="84" y="10"/>
                  </a:lnTo>
                  <a:lnTo>
                    <a:pt x="84" y="10"/>
                  </a:lnTo>
                  <a:lnTo>
                    <a:pt x="85" y="11"/>
                  </a:lnTo>
                  <a:lnTo>
                    <a:pt x="89" y="14"/>
                  </a:lnTo>
                  <a:lnTo>
                    <a:pt x="90" y="16"/>
                  </a:lnTo>
                  <a:lnTo>
                    <a:pt x="92" y="19"/>
                  </a:lnTo>
                  <a:lnTo>
                    <a:pt x="92" y="19"/>
                  </a:lnTo>
                  <a:lnTo>
                    <a:pt x="92" y="19"/>
                  </a:lnTo>
                  <a:lnTo>
                    <a:pt x="93" y="19"/>
                  </a:lnTo>
                  <a:lnTo>
                    <a:pt x="93" y="19"/>
                  </a:lnTo>
                  <a:lnTo>
                    <a:pt x="93" y="18"/>
                  </a:lnTo>
                  <a:lnTo>
                    <a:pt x="92" y="16"/>
                  </a:lnTo>
                  <a:lnTo>
                    <a:pt x="90" y="11"/>
                  </a:lnTo>
                  <a:lnTo>
                    <a:pt x="90" y="10"/>
                  </a:lnTo>
                  <a:lnTo>
                    <a:pt x="90" y="10"/>
                  </a:lnTo>
                  <a:lnTo>
                    <a:pt x="92" y="10"/>
                  </a:lnTo>
                  <a:lnTo>
                    <a:pt x="96" y="10"/>
                  </a:lnTo>
                  <a:lnTo>
                    <a:pt x="96" y="10"/>
                  </a:lnTo>
                  <a:lnTo>
                    <a:pt x="100" y="13"/>
                  </a:lnTo>
                  <a:lnTo>
                    <a:pt x="101" y="14"/>
                  </a:lnTo>
                  <a:lnTo>
                    <a:pt x="101" y="14"/>
                  </a:lnTo>
                  <a:lnTo>
                    <a:pt x="101" y="14"/>
                  </a:lnTo>
                  <a:lnTo>
                    <a:pt x="103" y="13"/>
                  </a:lnTo>
                  <a:lnTo>
                    <a:pt x="103" y="13"/>
                  </a:lnTo>
                  <a:lnTo>
                    <a:pt x="104" y="11"/>
                  </a:lnTo>
                  <a:lnTo>
                    <a:pt x="108" y="8"/>
                  </a:lnTo>
                  <a:lnTo>
                    <a:pt x="108" y="8"/>
                  </a:lnTo>
                  <a:lnTo>
                    <a:pt x="108" y="8"/>
                  </a:lnTo>
                  <a:lnTo>
                    <a:pt x="109" y="10"/>
                  </a:lnTo>
                  <a:lnTo>
                    <a:pt x="111" y="10"/>
                  </a:lnTo>
                  <a:lnTo>
                    <a:pt x="111" y="10"/>
                  </a:lnTo>
                  <a:lnTo>
                    <a:pt x="112" y="10"/>
                  </a:lnTo>
                  <a:lnTo>
                    <a:pt x="114" y="10"/>
                  </a:lnTo>
                  <a:lnTo>
                    <a:pt x="117" y="8"/>
                  </a:lnTo>
                  <a:lnTo>
                    <a:pt x="117" y="7"/>
                  </a:lnTo>
                  <a:lnTo>
                    <a:pt x="117" y="7"/>
                  </a:lnTo>
                  <a:lnTo>
                    <a:pt x="115" y="2"/>
                  </a:lnTo>
                  <a:lnTo>
                    <a:pt x="117" y="2"/>
                  </a:lnTo>
                  <a:lnTo>
                    <a:pt x="120" y="0"/>
                  </a:lnTo>
                  <a:lnTo>
                    <a:pt x="12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76" name="Freeform 245"/>
            <p:cNvSpPr>
              <a:spLocks noEditPoints="1"/>
            </p:cNvSpPr>
            <p:nvPr/>
          </p:nvSpPr>
          <p:spPr bwMode="auto">
            <a:xfrm>
              <a:off x="7004699" y="3240542"/>
              <a:ext cx="543833" cy="460016"/>
            </a:xfrm>
            <a:custGeom>
              <a:avLst/>
              <a:gdLst>
                <a:gd name="T0" fmla="*/ 167 w 279"/>
                <a:gd name="T1" fmla="*/ 213 h 236"/>
                <a:gd name="T2" fmla="*/ 170 w 279"/>
                <a:gd name="T3" fmla="*/ 208 h 236"/>
                <a:gd name="T4" fmla="*/ 14 w 279"/>
                <a:gd name="T5" fmla="*/ 6 h 236"/>
                <a:gd name="T6" fmla="*/ 28 w 279"/>
                <a:gd name="T7" fmla="*/ 14 h 236"/>
                <a:gd name="T8" fmla="*/ 45 w 279"/>
                <a:gd name="T9" fmla="*/ 8 h 236"/>
                <a:gd name="T10" fmla="*/ 61 w 279"/>
                <a:gd name="T11" fmla="*/ 8 h 236"/>
                <a:gd name="T12" fmla="*/ 61 w 279"/>
                <a:gd name="T13" fmla="*/ 14 h 236"/>
                <a:gd name="T14" fmla="*/ 63 w 279"/>
                <a:gd name="T15" fmla="*/ 20 h 236"/>
                <a:gd name="T16" fmla="*/ 72 w 279"/>
                <a:gd name="T17" fmla="*/ 31 h 236"/>
                <a:gd name="T18" fmla="*/ 89 w 279"/>
                <a:gd name="T19" fmla="*/ 41 h 236"/>
                <a:gd name="T20" fmla="*/ 141 w 279"/>
                <a:gd name="T21" fmla="*/ 49 h 236"/>
                <a:gd name="T22" fmla="*/ 148 w 279"/>
                <a:gd name="T23" fmla="*/ 41 h 236"/>
                <a:gd name="T24" fmla="*/ 162 w 279"/>
                <a:gd name="T25" fmla="*/ 30 h 236"/>
                <a:gd name="T26" fmla="*/ 179 w 279"/>
                <a:gd name="T27" fmla="*/ 27 h 236"/>
                <a:gd name="T28" fmla="*/ 192 w 279"/>
                <a:gd name="T29" fmla="*/ 28 h 236"/>
                <a:gd name="T30" fmla="*/ 206 w 279"/>
                <a:gd name="T31" fmla="*/ 36 h 236"/>
                <a:gd name="T32" fmla="*/ 220 w 279"/>
                <a:gd name="T33" fmla="*/ 38 h 236"/>
                <a:gd name="T34" fmla="*/ 233 w 279"/>
                <a:gd name="T35" fmla="*/ 49 h 236"/>
                <a:gd name="T36" fmla="*/ 249 w 279"/>
                <a:gd name="T37" fmla="*/ 63 h 236"/>
                <a:gd name="T38" fmla="*/ 250 w 279"/>
                <a:gd name="T39" fmla="*/ 71 h 236"/>
                <a:gd name="T40" fmla="*/ 247 w 279"/>
                <a:gd name="T41" fmla="*/ 79 h 236"/>
                <a:gd name="T42" fmla="*/ 242 w 279"/>
                <a:gd name="T43" fmla="*/ 86 h 236"/>
                <a:gd name="T44" fmla="*/ 239 w 279"/>
                <a:gd name="T45" fmla="*/ 98 h 236"/>
                <a:gd name="T46" fmla="*/ 241 w 279"/>
                <a:gd name="T47" fmla="*/ 107 h 236"/>
                <a:gd name="T48" fmla="*/ 242 w 279"/>
                <a:gd name="T49" fmla="*/ 132 h 236"/>
                <a:gd name="T50" fmla="*/ 257 w 279"/>
                <a:gd name="T51" fmla="*/ 146 h 236"/>
                <a:gd name="T52" fmla="*/ 250 w 279"/>
                <a:gd name="T53" fmla="*/ 172 h 236"/>
                <a:gd name="T54" fmla="*/ 268 w 279"/>
                <a:gd name="T55" fmla="*/ 187 h 236"/>
                <a:gd name="T56" fmla="*/ 271 w 279"/>
                <a:gd name="T57" fmla="*/ 201 h 236"/>
                <a:gd name="T58" fmla="*/ 279 w 279"/>
                <a:gd name="T59" fmla="*/ 205 h 236"/>
                <a:gd name="T60" fmla="*/ 269 w 279"/>
                <a:gd name="T61" fmla="*/ 213 h 236"/>
                <a:gd name="T62" fmla="*/ 258 w 279"/>
                <a:gd name="T63" fmla="*/ 219 h 236"/>
                <a:gd name="T64" fmla="*/ 253 w 279"/>
                <a:gd name="T65" fmla="*/ 235 h 236"/>
                <a:gd name="T66" fmla="*/ 238 w 279"/>
                <a:gd name="T67" fmla="*/ 231 h 236"/>
                <a:gd name="T68" fmla="*/ 206 w 279"/>
                <a:gd name="T69" fmla="*/ 228 h 236"/>
                <a:gd name="T70" fmla="*/ 189 w 279"/>
                <a:gd name="T71" fmla="*/ 216 h 236"/>
                <a:gd name="T72" fmla="*/ 173 w 279"/>
                <a:gd name="T73" fmla="*/ 206 h 236"/>
                <a:gd name="T74" fmla="*/ 152 w 279"/>
                <a:gd name="T75" fmla="*/ 213 h 236"/>
                <a:gd name="T76" fmla="*/ 124 w 279"/>
                <a:gd name="T77" fmla="*/ 200 h 236"/>
                <a:gd name="T78" fmla="*/ 105 w 279"/>
                <a:gd name="T79" fmla="*/ 187 h 236"/>
                <a:gd name="T80" fmla="*/ 96 w 279"/>
                <a:gd name="T81" fmla="*/ 173 h 236"/>
                <a:gd name="T82" fmla="*/ 86 w 279"/>
                <a:gd name="T83" fmla="*/ 156 h 236"/>
                <a:gd name="T84" fmla="*/ 75 w 279"/>
                <a:gd name="T85" fmla="*/ 153 h 236"/>
                <a:gd name="T86" fmla="*/ 67 w 279"/>
                <a:gd name="T87" fmla="*/ 159 h 236"/>
                <a:gd name="T88" fmla="*/ 61 w 279"/>
                <a:gd name="T89" fmla="*/ 154 h 236"/>
                <a:gd name="T90" fmla="*/ 53 w 279"/>
                <a:gd name="T91" fmla="*/ 143 h 236"/>
                <a:gd name="T92" fmla="*/ 47 w 279"/>
                <a:gd name="T93" fmla="*/ 120 h 236"/>
                <a:gd name="T94" fmla="*/ 29 w 279"/>
                <a:gd name="T95" fmla="*/ 110 h 236"/>
                <a:gd name="T96" fmla="*/ 26 w 279"/>
                <a:gd name="T97" fmla="*/ 102 h 236"/>
                <a:gd name="T98" fmla="*/ 20 w 279"/>
                <a:gd name="T99" fmla="*/ 90 h 236"/>
                <a:gd name="T100" fmla="*/ 29 w 279"/>
                <a:gd name="T101" fmla="*/ 79 h 236"/>
                <a:gd name="T102" fmla="*/ 29 w 279"/>
                <a:gd name="T103" fmla="*/ 68 h 236"/>
                <a:gd name="T104" fmla="*/ 22 w 279"/>
                <a:gd name="T105" fmla="*/ 63 h 236"/>
                <a:gd name="T106" fmla="*/ 15 w 279"/>
                <a:gd name="T107" fmla="*/ 55 h 236"/>
                <a:gd name="T108" fmla="*/ 11 w 279"/>
                <a:gd name="T109" fmla="*/ 44 h 236"/>
                <a:gd name="T110" fmla="*/ 7 w 279"/>
                <a:gd name="T111" fmla="*/ 36 h 236"/>
                <a:gd name="T112" fmla="*/ 4 w 279"/>
                <a:gd name="T113" fmla="*/ 28 h 236"/>
                <a:gd name="T114" fmla="*/ 4 w 279"/>
                <a:gd name="T115" fmla="*/ 23 h 236"/>
                <a:gd name="T116" fmla="*/ 3 w 279"/>
                <a:gd name="T117" fmla="*/ 11 h 236"/>
                <a:gd name="T118" fmla="*/ 3 w 279"/>
                <a:gd name="T119" fmla="*/ 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 h="236">
                  <a:moveTo>
                    <a:pt x="176" y="206"/>
                  </a:moveTo>
                  <a:lnTo>
                    <a:pt x="178" y="206"/>
                  </a:lnTo>
                  <a:lnTo>
                    <a:pt x="176" y="208"/>
                  </a:lnTo>
                  <a:lnTo>
                    <a:pt x="175" y="209"/>
                  </a:lnTo>
                  <a:lnTo>
                    <a:pt x="173" y="211"/>
                  </a:lnTo>
                  <a:lnTo>
                    <a:pt x="171" y="211"/>
                  </a:lnTo>
                  <a:lnTo>
                    <a:pt x="171" y="211"/>
                  </a:lnTo>
                  <a:lnTo>
                    <a:pt x="170" y="211"/>
                  </a:lnTo>
                  <a:lnTo>
                    <a:pt x="168" y="211"/>
                  </a:lnTo>
                  <a:lnTo>
                    <a:pt x="167" y="213"/>
                  </a:lnTo>
                  <a:lnTo>
                    <a:pt x="165" y="213"/>
                  </a:lnTo>
                  <a:lnTo>
                    <a:pt x="164" y="213"/>
                  </a:lnTo>
                  <a:lnTo>
                    <a:pt x="164" y="213"/>
                  </a:lnTo>
                  <a:lnTo>
                    <a:pt x="164" y="213"/>
                  </a:lnTo>
                  <a:lnTo>
                    <a:pt x="164" y="211"/>
                  </a:lnTo>
                  <a:lnTo>
                    <a:pt x="164" y="211"/>
                  </a:lnTo>
                  <a:lnTo>
                    <a:pt x="167" y="211"/>
                  </a:lnTo>
                  <a:lnTo>
                    <a:pt x="170" y="209"/>
                  </a:lnTo>
                  <a:lnTo>
                    <a:pt x="170" y="208"/>
                  </a:lnTo>
                  <a:lnTo>
                    <a:pt x="170" y="208"/>
                  </a:lnTo>
                  <a:lnTo>
                    <a:pt x="170" y="206"/>
                  </a:lnTo>
                  <a:lnTo>
                    <a:pt x="171" y="208"/>
                  </a:lnTo>
                  <a:lnTo>
                    <a:pt x="175" y="206"/>
                  </a:lnTo>
                  <a:lnTo>
                    <a:pt x="176" y="206"/>
                  </a:lnTo>
                  <a:close/>
                  <a:moveTo>
                    <a:pt x="9" y="0"/>
                  </a:moveTo>
                  <a:lnTo>
                    <a:pt x="11" y="1"/>
                  </a:lnTo>
                  <a:lnTo>
                    <a:pt x="11" y="1"/>
                  </a:lnTo>
                  <a:lnTo>
                    <a:pt x="12" y="1"/>
                  </a:lnTo>
                  <a:lnTo>
                    <a:pt x="12" y="3"/>
                  </a:lnTo>
                  <a:lnTo>
                    <a:pt x="14" y="6"/>
                  </a:lnTo>
                  <a:lnTo>
                    <a:pt x="15" y="8"/>
                  </a:lnTo>
                  <a:lnTo>
                    <a:pt x="15" y="8"/>
                  </a:lnTo>
                  <a:lnTo>
                    <a:pt x="17" y="9"/>
                  </a:lnTo>
                  <a:lnTo>
                    <a:pt x="17" y="9"/>
                  </a:lnTo>
                  <a:lnTo>
                    <a:pt x="18" y="9"/>
                  </a:lnTo>
                  <a:lnTo>
                    <a:pt x="18" y="11"/>
                  </a:lnTo>
                  <a:lnTo>
                    <a:pt x="20" y="11"/>
                  </a:lnTo>
                  <a:lnTo>
                    <a:pt x="22" y="12"/>
                  </a:lnTo>
                  <a:lnTo>
                    <a:pt x="23" y="14"/>
                  </a:lnTo>
                  <a:lnTo>
                    <a:pt x="28" y="14"/>
                  </a:lnTo>
                  <a:lnTo>
                    <a:pt x="31" y="16"/>
                  </a:lnTo>
                  <a:lnTo>
                    <a:pt x="31" y="16"/>
                  </a:lnTo>
                  <a:lnTo>
                    <a:pt x="33" y="14"/>
                  </a:lnTo>
                  <a:lnTo>
                    <a:pt x="36" y="14"/>
                  </a:lnTo>
                  <a:lnTo>
                    <a:pt x="37" y="14"/>
                  </a:lnTo>
                  <a:lnTo>
                    <a:pt x="41" y="11"/>
                  </a:lnTo>
                  <a:lnTo>
                    <a:pt x="41" y="11"/>
                  </a:lnTo>
                  <a:lnTo>
                    <a:pt x="44" y="11"/>
                  </a:lnTo>
                  <a:lnTo>
                    <a:pt x="44" y="9"/>
                  </a:lnTo>
                  <a:lnTo>
                    <a:pt x="45" y="8"/>
                  </a:lnTo>
                  <a:lnTo>
                    <a:pt x="48" y="6"/>
                  </a:lnTo>
                  <a:lnTo>
                    <a:pt x="50" y="5"/>
                  </a:lnTo>
                  <a:lnTo>
                    <a:pt x="52" y="5"/>
                  </a:lnTo>
                  <a:lnTo>
                    <a:pt x="55" y="1"/>
                  </a:lnTo>
                  <a:lnTo>
                    <a:pt x="56" y="1"/>
                  </a:lnTo>
                  <a:lnTo>
                    <a:pt x="58" y="1"/>
                  </a:lnTo>
                  <a:lnTo>
                    <a:pt x="59" y="3"/>
                  </a:lnTo>
                  <a:lnTo>
                    <a:pt x="61" y="6"/>
                  </a:lnTo>
                  <a:lnTo>
                    <a:pt x="63" y="6"/>
                  </a:lnTo>
                  <a:lnTo>
                    <a:pt x="61" y="8"/>
                  </a:lnTo>
                  <a:lnTo>
                    <a:pt x="59" y="8"/>
                  </a:lnTo>
                  <a:lnTo>
                    <a:pt x="59" y="8"/>
                  </a:lnTo>
                  <a:lnTo>
                    <a:pt x="59" y="9"/>
                  </a:lnTo>
                  <a:lnTo>
                    <a:pt x="59" y="9"/>
                  </a:lnTo>
                  <a:lnTo>
                    <a:pt x="59" y="11"/>
                  </a:lnTo>
                  <a:lnTo>
                    <a:pt x="61" y="11"/>
                  </a:lnTo>
                  <a:lnTo>
                    <a:pt x="63" y="12"/>
                  </a:lnTo>
                  <a:lnTo>
                    <a:pt x="63" y="12"/>
                  </a:lnTo>
                  <a:lnTo>
                    <a:pt x="61" y="14"/>
                  </a:lnTo>
                  <a:lnTo>
                    <a:pt x="61" y="14"/>
                  </a:lnTo>
                  <a:lnTo>
                    <a:pt x="59" y="14"/>
                  </a:lnTo>
                  <a:lnTo>
                    <a:pt x="58" y="14"/>
                  </a:lnTo>
                  <a:lnTo>
                    <a:pt x="58" y="14"/>
                  </a:lnTo>
                  <a:lnTo>
                    <a:pt x="58" y="16"/>
                  </a:lnTo>
                  <a:lnTo>
                    <a:pt x="58" y="16"/>
                  </a:lnTo>
                  <a:lnTo>
                    <a:pt x="58" y="16"/>
                  </a:lnTo>
                  <a:lnTo>
                    <a:pt x="61" y="17"/>
                  </a:lnTo>
                  <a:lnTo>
                    <a:pt x="61" y="19"/>
                  </a:lnTo>
                  <a:lnTo>
                    <a:pt x="61" y="19"/>
                  </a:lnTo>
                  <a:lnTo>
                    <a:pt x="63" y="20"/>
                  </a:lnTo>
                  <a:lnTo>
                    <a:pt x="63" y="20"/>
                  </a:lnTo>
                  <a:lnTo>
                    <a:pt x="64" y="20"/>
                  </a:lnTo>
                  <a:lnTo>
                    <a:pt x="66" y="23"/>
                  </a:lnTo>
                  <a:lnTo>
                    <a:pt x="67" y="23"/>
                  </a:lnTo>
                  <a:lnTo>
                    <a:pt x="70" y="22"/>
                  </a:lnTo>
                  <a:lnTo>
                    <a:pt x="70" y="22"/>
                  </a:lnTo>
                  <a:lnTo>
                    <a:pt x="70" y="23"/>
                  </a:lnTo>
                  <a:lnTo>
                    <a:pt x="70" y="28"/>
                  </a:lnTo>
                  <a:lnTo>
                    <a:pt x="70" y="30"/>
                  </a:lnTo>
                  <a:lnTo>
                    <a:pt x="72" y="31"/>
                  </a:lnTo>
                  <a:lnTo>
                    <a:pt x="72" y="33"/>
                  </a:lnTo>
                  <a:lnTo>
                    <a:pt x="74" y="36"/>
                  </a:lnTo>
                  <a:lnTo>
                    <a:pt x="75" y="36"/>
                  </a:lnTo>
                  <a:lnTo>
                    <a:pt x="77" y="38"/>
                  </a:lnTo>
                  <a:lnTo>
                    <a:pt x="78" y="38"/>
                  </a:lnTo>
                  <a:lnTo>
                    <a:pt x="83" y="39"/>
                  </a:lnTo>
                  <a:lnTo>
                    <a:pt x="86" y="39"/>
                  </a:lnTo>
                  <a:lnTo>
                    <a:pt x="88" y="39"/>
                  </a:lnTo>
                  <a:lnTo>
                    <a:pt x="89" y="41"/>
                  </a:lnTo>
                  <a:lnTo>
                    <a:pt x="89" y="41"/>
                  </a:lnTo>
                  <a:lnTo>
                    <a:pt x="91" y="44"/>
                  </a:lnTo>
                  <a:lnTo>
                    <a:pt x="94" y="46"/>
                  </a:lnTo>
                  <a:lnTo>
                    <a:pt x="100" y="50"/>
                  </a:lnTo>
                  <a:lnTo>
                    <a:pt x="102" y="50"/>
                  </a:lnTo>
                  <a:lnTo>
                    <a:pt x="111" y="53"/>
                  </a:lnTo>
                  <a:lnTo>
                    <a:pt x="118" y="53"/>
                  </a:lnTo>
                  <a:lnTo>
                    <a:pt x="135" y="49"/>
                  </a:lnTo>
                  <a:lnTo>
                    <a:pt x="141" y="47"/>
                  </a:lnTo>
                  <a:lnTo>
                    <a:pt x="143" y="47"/>
                  </a:lnTo>
                  <a:lnTo>
                    <a:pt x="141" y="49"/>
                  </a:lnTo>
                  <a:lnTo>
                    <a:pt x="140" y="49"/>
                  </a:lnTo>
                  <a:lnTo>
                    <a:pt x="141" y="50"/>
                  </a:lnTo>
                  <a:lnTo>
                    <a:pt x="143" y="50"/>
                  </a:lnTo>
                  <a:lnTo>
                    <a:pt x="145" y="50"/>
                  </a:lnTo>
                  <a:lnTo>
                    <a:pt x="145" y="49"/>
                  </a:lnTo>
                  <a:lnTo>
                    <a:pt x="145" y="49"/>
                  </a:lnTo>
                  <a:lnTo>
                    <a:pt x="145" y="47"/>
                  </a:lnTo>
                  <a:lnTo>
                    <a:pt x="143" y="44"/>
                  </a:lnTo>
                  <a:lnTo>
                    <a:pt x="143" y="41"/>
                  </a:lnTo>
                  <a:lnTo>
                    <a:pt x="148" y="41"/>
                  </a:lnTo>
                  <a:lnTo>
                    <a:pt x="149" y="41"/>
                  </a:lnTo>
                  <a:lnTo>
                    <a:pt x="151" y="39"/>
                  </a:lnTo>
                  <a:lnTo>
                    <a:pt x="152" y="39"/>
                  </a:lnTo>
                  <a:lnTo>
                    <a:pt x="154" y="39"/>
                  </a:lnTo>
                  <a:lnTo>
                    <a:pt x="154" y="39"/>
                  </a:lnTo>
                  <a:lnTo>
                    <a:pt x="156" y="38"/>
                  </a:lnTo>
                  <a:lnTo>
                    <a:pt x="157" y="34"/>
                  </a:lnTo>
                  <a:lnTo>
                    <a:pt x="157" y="33"/>
                  </a:lnTo>
                  <a:lnTo>
                    <a:pt x="160" y="31"/>
                  </a:lnTo>
                  <a:lnTo>
                    <a:pt x="162" y="30"/>
                  </a:lnTo>
                  <a:lnTo>
                    <a:pt x="165" y="30"/>
                  </a:lnTo>
                  <a:lnTo>
                    <a:pt x="167" y="28"/>
                  </a:lnTo>
                  <a:lnTo>
                    <a:pt x="171" y="28"/>
                  </a:lnTo>
                  <a:lnTo>
                    <a:pt x="175" y="28"/>
                  </a:lnTo>
                  <a:lnTo>
                    <a:pt x="176" y="28"/>
                  </a:lnTo>
                  <a:lnTo>
                    <a:pt x="176" y="28"/>
                  </a:lnTo>
                  <a:lnTo>
                    <a:pt x="178" y="28"/>
                  </a:lnTo>
                  <a:lnTo>
                    <a:pt x="178" y="28"/>
                  </a:lnTo>
                  <a:lnTo>
                    <a:pt x="178" y="27"/>
                  </a:lnTo>
                  <a:lnTo>
                    <a:pt x="179" y="27"/>
                  </a:lnTo>
                  <a:lnTo>
                    <a:pt x="179" y="25"/>
                  </a:lnTo>
                  <a:lnTo>
                    <a:pt x="181" y="25"/>
                  </a:lnTo>
                  <a:lnTo>
                    <a:pt x="182" y="25"/>
                  </a:lnTo>
                  <a:lnTo>
                    <a:pt x="184" y="25"/>
                  </a:lnTo>
                  <a:lnTo>
                    <a:pt x="186" y="27"/>
                  </a:lnTo>
                  <a:lnTo>
                    <a:pt x="189" y="27"/>
                  </a:lnTo>
                  <a:lnTo>
                    <a:pt x="190" y="27"/>
                  </a:lnTo>
                  <a:lnTo>
                    <a:pt x="192" y="27"/>
                  </a:lnTo>
                  <a:lnTo>
                    <a:pt x="192" y="28"/>
                  </a:lnTo>
                  <a:lnTo>
                    <a:pt x="192" y="28"/>
                  </a:lnTo>
                  <a:lnTo>
                    <a:pt x="192" y="30"/>
                  </a:lnTo>
                  <a:lnTo>
                    <a:pt x="192" y="30"/>
                  </a:lnTo>
                  <a:lnTo>
                    <a:pt x="193" y="30"/>
                  </a:lnTo>
                  <a:lnTo>
                    <a:pt x="193" y="31"/>
                  </a:lnTo>
                  <a:lnTo>
                    <a:pt x="195" y="31"/>
                  </a:lnTo>
                  <a:lnTo>
                    <a:pt x="198" y="31"/>
                  </a:lnTo>
                  <a:lnTo>
                    <a:pt x="200" y="33"/>
                  </a:lnTo>
                  <a:lnTo>
                    <a:pt x="201" y="33"/>
                  </a:lnTo>
                  <a:lnTo>
                    <a:pt x="205" y="33"/>
                  </a:lnTo>
                  <a:lnTo>
                    <a:pt x="206" y="36"/>
                  </a:lnTo>
                  <a:lnTo>
                    <a:pt x="206" y="36"/>
                  </a:lnTo>
                  <a:lnTo>
                    <a:pt x="208" y="36"/>
                  </a:lnTo>
                  <a:lnTo>
                    <a:pt x="209" y="36"/>
                  </a:lnTo>
                  <a:lnTo>
                    <a:pt x="211" y="34"/>
                  </a:lnTo>
                  <a:lnTo>
                    <a:pt x="211" y="36"/>
                  </a:lnTo>
                  <a:lnTo>
                    <a:pt x="212" y="36"/>
                  </a:lnTo>
                  <a:lnTo>
                    <a:pt x="214" y="34"/>
                  </a:lnTo>
                  <a:lnTo>
                    <a:pt x="216" y="36"/>
                  </a:lnTo>
                  <a:lnTo>
                    <a:pt x="220" y="38"/>
                  </a:lnTo>
                  <a:lnTo>
                    <a:pt x="220" y="38"/>
                  </a:lnTo>
                  <a:lnTo>
                    <a:pt x="220" y="38"/>
                  </a:lnTo>
                  <a:lnTo>
                    <a:pt x="222" y="39"/>
                  </a:lnTo>
                  <a:lnTo>
                    <a:pt x="222" y="39"/>
                  </a:lnTo>
                  <a:lnTo>
                    <a:pt x="222" y="41"/>
                  </a:lnTo>
                  <a:lnTo>
                    <a:pt x="223" y="42"/>
                  </a:lnTo>
                  <a:lnTo>
                    <a:pt x="225" y="44"/>
                  </a:lnTo>
                  <a:lnTo>
                    <a:pt x="227" y="44"/>
                  </a:lnTo>
                  <a:lnTo>
                    <a:pt x="230" y="46"/>
                  </a:lnTo>
                  <a:lnTo>
                    <a:pt x="231" y="47"/>
                  </a:lnTo>
                  <a:lnTo>
                    <a:pt x="233" y="49"/>
                  </a:lnTo>
                  <a:lnTo>
                    <a:pt x="236" y="52"/>
                  </a:lnTo>
                  <a:lnTo>
                    <a:pt x="236" y="52"/>
                  </a:lnTo>
                  <a:lnTo>
                    <a:pt x="241" y="52"/>
                  </a:lnTo>
                  <a:lnTo>
                    <a:pt x="247" y="52"/>
                  </a:lnTo>
                  <a:lnTo>
                    <a:pt x="249" y="53"/>
                  </a:lnTo>
                  <a:lnTo>
                    <a:pt x="247" y="57"/>
                  </a:lnTo>
                  <a:lnTo>
                    <a:pt x="249" y="58"/>
                  </a:lnTo>
                  <a:lnTo>
                    <a:pt x="249" y="60"/>
                  </a:lnTo>
                  <a:lnTo>
                    <a:pt x="249" y="61"/>
                  </a:lnTo>
                  <a:lnTo>
                    <a:pt x="249" y="63"/>
                  </a:lnTo>
                  <a:lnTo>
                    <a:pt x="247" y="63"/>
                  </a:lnTo>
                  <a:lnTo>
                    <a:pt x="247" y="63"/>
                  </a:lnTo>
                  <a:lnTo>
                    <a:pt x="249" y="64"/>
                  </a:lnTo>
                  <a:lnTo>
                    <a:pt x="249" y="64"/>
                  </a:lnTo>
                  <a:lnTo>
                    <a:pt x="249" y="68"/>
                  </a:lnTo>
                  <a:lnTo>
                    <a:pt x="249" y="68"/>
                  </a:lnTo>
                  <a:lnTo>
                    <a:pt x="249" y="69"/>
                  </a:lnTo>
                  <a:lnTo>
                    <a:pt x="249" y="69"/>
                  </a:lnTo>
                  <a:lnTo>
                    <a:pt x="250" y="71"/>
                  </a:lnTo>
                  <a:lnTo>
                    <a:pt x="250" y="71"/>
                  </a:lnTo>
                  <a:lnTo>
                    <a:pt x="249" y="72"/>
                  </a:lnTo>
                  <a:lnTo>
                    <a:pt x="249" y="72"/>
                  </a:lnTo>
                  <a:lnTo>
                    <a:pt x="249" y="74"/>
                  </a:lnTo>
                  <a:lnTo>
                    <a:pt x="249" y="74"/>
                  </a:lnTo>
                  <a:lnTo>
                    <a:pt x="247" y="74"/>
                  </a:lnTo>
                  <a:lnTo>
                    <a:pt x="247" y="75"/>
                  </a:lnTo>
                  <a:lnTo>
                    <a:pt x="247" y="75"/>
                  </a:lnTo>
                  <a:lnTo>
                    <a:pt x="247" y="77"/>
                  </a:lnTo>
                  <a:lnTo>
                    <a:pt x="247" y="79"/>
                  </a:lnTo>
                  <a:lnTo>
                    <a:pt x="247" y="79"/>
                  </a:lnTo>
                  <a:lnTo>
                    <a:pt x="247" y="79"/>
                  </a:lnTo>
                  <a:lnTo>
                    <a:pt x="247" y="80"/>
                  </a:lnTo>
                  <a:lnTo>
                    <a:pt x="247" y="82"/>
                  </a:lnTo>
                  <a:lnTo>
                    <a:pt x="246" y="83"/>
                  </a:lnTo>
                  <a:lnTo>
                    <a:pt x="246" y="83"/>
                  </a:lnTo>
                  <a:lnTo>
                    <a:pt x="246" y="83"/>
                  </a:lnTo>
                  <a:lnTo>
                    <a:pt x="246" y="85"/>
                  </a:lnTo>
                  <a:lnTo>
                    <a:pt x="244" y="85"/>
                  </a:lnTo>
                  <a:lnTo>
                    <a:pt x="244" y="86"/>
                  </a:lnTo>
                  <a:lnTo>
                    <a:pt x="242" y="86"/>
                  </a:lnTo>
                  <a:lnTo>
                    <a:pt x="242" y="86"/>
                  </a:lnTo>
                  <a:lnTo>
                    <a:pt x="242" y="86"/>
                  </a:lnTo>
                  <a:lnTo>
                    <a:pt x="242" y="88"/>
                  </a:lnTo>
                  <a:lnTo>
                    <a:pt x="242" y="88"/>
                  </a:lnTo>
                  <a:lnTo>
                    <a:pt x="242" y="88"/>
                  </a:lnTo>
                  <a:lnTo>
                    <a:pt x="244" y="91"/>
                  </a:lnTo>
                  <a:lnTo>
                    <a:pt x="241" y="91"/>
                  </a:lnTo>
                  <a:lnTo>
                    <a:pt x="239" y="93"/>
                  </a:lnTo>
                  <a:lnTo>
                    <a:pt x="238" y="94"/>
                  </a:lnTo>
                  <a:lnTo>
                    <a:pt x="239" y="98"/>
                  </a:lnTo>
                  <a:lnTo>
                    <a:pt x="238" y="101"/>
                  </a:lnTo>
                  <a:lnTo>
                    <a:pt x="239" y="101"/>
                  </a:lnTo>
                  <a:lnTo>
                    <a:pt x="239" y="102"/>
                  </a:lnTo>
                  <a:lnTo>
                    <a:pt x="241" y="102"/>
                  </a:lnTo>
                  <a:lnTo>
                    <a:pt x="242" y="102"/>
                  </a:lnTo>
                  <a:lnTo>
                    <a:pt x="244" y="104"/>
                  </a:lnTo>
                  <a:lnTo>
                    <a:pt x="244" y="104"/>
                  </a:lnTo>
                  <a:lnTo>
                    <a:pt x="244" y="104"/>
                  </a:lnTo>
                  <a:lnTo>
                    <a:pt x="242" y="105"/>
                  </a:lnTo>
                  <a:lnTo>
                    <a:pt x="241" y="107"/>
                  </a:lnTo>
                  <a:lnTo>
                    <a:pt x="239" y="110"/>
                  </a:lnTo>
                  <a:lnTo>
                    <a:pt x="239" y="110"/>
                  </a:lnTo>
                  <a:lnTo>
                    <a:pt x="239" y="112"/>
                  </a:lnTo>
                  <a:lnTo>
                    <a:pt x="241" y="115"/>
                  </a:lnTo>
                  <a:lnTo>
                    <a:pt x="241" y="118"/>
                  </a:lnTo>
                  <a:lnTo>
                    <a:pt x="242" y="124"/>
                  </a:lnTo>
                  <a:lnTo>
                    <a:pt x="242" y="124"/>
                  </a:lnTo>
                  <a:lnTo>
                    <a:pt x="242" y="127"/>
                  </a:lnTo>
                  <a:lnTo>
                    <a:pt x="242" y="129"/>
                  </a:lnTo>
                  <a:lnTo>
                    <a:pt x="242" y="132"/>
                  </a:lnTo>
                  <a:lnTo>
                    <a:pt x="242" y="134"/>
                  </a:lnTo>
                  <a:lnTo>
                    <a:pt x="242" y="135"/>
                  </a:lnTo>
                  <a:lnTo>
                    <a:pt x="244" y="135"/>
                  </a:lnTo>
                  <a:lnTo>
                    <a:pt x="247" y="137"/>
                  </a:lnTo>
                  <a:lnTo>
                    <a:pt x="250" y="137"/>
                  </a:lnTo>
                  <a:lnTo>
                    <a:pt x="255" y="137"/>
                  </a:lnTo>
                  <a:lnTo>
                    <a:pt x="257" y="138"/>
                  </a:lnTo>
                  <a:lnTo>
                    <a:pt x="257" y="143"/>
                  </a:lnTo>
                  <a:lnTo>
                    <a:pt x="257" y="145"/>
                  </a:lnTo>
                  <a:lnTo>
                    <a:pt x="257" y="146"/>
                  </a:lnTo>
                  <a:lnTo>
                    <a:pt x="253" y="150"/>
                  </a:lnTo>
                  <a:lnTo>
                    <a:pt x="250" y="154"/>
                  </a:lnTo>
                  <a:lnTo>
                    <a:pt x="247" y="157"/>
                  </a:lnTo>
                  <a:lnTo>
                    <a:pt x="244" y="161"/>
                  </a:lnTo>
                  <a:lnTo>
                    <a:pt x="244" y="162"/>
                  </a:lnTo>
                  <a:lnTo>
                    <a:pt x="246" y="165"/>
                  </a:lnTo>
                  <a:lnTo>
                    <a:pt x="247" y="167"/>
                  </a:lnTo>
                  <a:lnTo>
                    <a:pt x="250" y="170"/>
                  </a:lnTo>
                  <a:lnTo>
                    <a:pt x="250" y="170"/>
                  </a:lnTo>
                  <a:lnTo>
                    <a:pt x="250" y="172"/>
                  </a:lnTo>
                  <a:lnTo>
                    <a:pt x="253" y="175"/>
                  </a:lnTo>
                  <a:lnTo>
                    <a:pt x="253" y="178"/>
                  </a:lnTo>
                  <a:lnTo>
                    <a:pt x="255" y="178"/>
                  </a:lnTo>
                  <a:lnTo>
                    <a:pt x="257" y="181"/>
                  </a:lnTo>
                  <a:lnTo>
                    <a:pt x="258" y="183"/>
                  </a:lnTo>
                  <a:lnTo>
                    <a:pt x="260" y="183"/>
                  </a:lnTo>
                  <a:lnTo>
                    <a:pt x="261" y="183"/>
                  </a:lnTo>
                  <a:lnTo>
                    <a:pt x="264" y="184"/>
                  </a:lnTo>
                  <a:lnTo>
                    <a:pt x="266" y="186"/>
                  </a:lnTo>
                  <a:lnTo>
                    <a:pt x="268" y="187"/>
                  </a:lnTo>
                  <a:lnTo>
                    <a:pt x="271" y="187"/>
                  </a:lnTo>
                  <a:lnTo>
                    <a:pt x="271" y="187"/>
                  </a:lnTo>
                  <a:lnTo>
                    <a:pt x="271" y="187"/>
                  </a:lnTo>
                  <a:lnTo>
                    <a:pt x="271" y="187"/>
                  </a:lnTo>
                  <a:lnTo>
                    <a:pt x="271" y="190"/>
                  </a:lnTo>
                  <a:lnTo>
                    <a:pt x="271" y="194"/>
                  </a:lnTo>
                  <a:lnTo>
                    <a:pt x="272" y="198"/>
                  </a:lnTo>
                  <a:lnTo>
                    <a:pt x="272" y="200"/>
                  </a:lnTo>
                  <a:lnTo>
                    <a:pt x="271" y="200"/>
                  </a:lnTo>
                  <a:lnTo>
                    <a:pt x="271" y="201"/>
                  </a:lnTo>
                  <a:lnTo>
                    <a:pt x="271" y="201"/>
                  </a:lnTo>
                  <a:lnTo>
                    <a:pt x="271" y="203"/>
                  </a:lnTo>
                  <a:lnTo>
                    <a:pt x="272" y="203"/>
                  </a:lnTo>
                  <a:lnTo>
                    <a:pt x="274" y="203"/>
                  </a:lnTo>
                  <a:lnTo>
                    <a:pt x="277" y="203"/>
                  </a:lnTo>
                  <a:lnTo>
                    <a:pt x="277" y="203"/>
                  </a:lnTo>
                  <a:lnTo>
                    <a:pt x="279" y="203"/>
                  </a:lnTo>
                  <a:lnTo>
                    <a:pt x="279" y="203"/>
                  </a:lnTo>
                  <a:lnTo>
                    <a:pt x="279" y="205"/>
                  </a:lnTo>
                  <a:lnTo>
                    <a:pt x="279" y="205"/>
                  </a:lnTo>
                  <a:lnTo>
                    <a:pt x="277" y="206"/>
                  </a:lnTo>
                  <a:lnTo>
                    <a:pt x="279" y="208"/>
                  </a:lnTo>
                  <a:lnTo>
                    <a:pt x="279" y="208"/>
                  </a:lnTo>
                  <a:lnTo>
                    <a:pt x="277" y="209"/>
                  </a:lnTo>
                  <a:lnTo>
                    <a:pt x="277" y="211"/>
                  </a:lnTo>
                  <a:lnTo>
                    <a:pt x="277" y="211"/>
                  </a:lnTo>
                  <a:lnTo>
                    <a:pt x="275" y="213"/>
                  </a:lnTo>
                  <a:lnTo>
                    <a:pt x="271" y="211"/>
                  </a:lnTo>
                  <a:lnTo>
                    <a:pt x="271" y="213"/>
                  </a:lnTo>
                  <a:lnTo>
                    <a:pt x="269" y="213"/>
                  </a:lnTo>
                  <a:lnTo>
                    <a:pt x="266" y="213"/>
                  </a:lnTo>
                  <a:lnTo>
                    <a:pt x="266" y="213"/>
                  </a:lnTo>
                  <a:lnTo>
                    <a:pt x="264" y="214"/>
                  </a:lnTo>
                  <a:lnTo>
                    <a:pt x="264" y="216"/>
                  </a:lnTo>
                  <a:lnTo>
                    <a:pt x="263" y="216"/>
                  </a:lnTo>
                  <a:lnTo>
                    <a:pt x="263" y="216"/>
                  </a:lnTo>
                  <a:lnTo>
                    <a:pt x="261" y="216"/>
                  </a:lnTo>
                  <a:lnTo>
                    <a:pt x="261" y="217"/>
                  </a:lnTo>
                  <a:lnTo>
                    <a:pt x="258" y="217"/>
                  </a:lnTo>
                  <a:lnTo>
                    <a:pt x="258" y="219"/>
                  </a:lnTo>
                  <a:lnTo>
                    <a:pt x="257" y="219"/>
                  </a:lnTo>
                  <a:lnTo>
                    <a:pt x="257" y="222"/>
                  </a:lnTo>
                  <a:lnTo>
                    <a:pt x="257" y="224"/>
                  </a:lnTo>
                  <a:lnTo>
                    <a:pt x="257" y="225"/>
                  </a:lnTo>
                  <a:lnTo>
                    <a:pt x="255" y="225"/>
                  </a:lnTo>
                  <a:lnTo>
                    <a:pt x="255" y="225"/>
                  </a:lnTo>
                  <a:lnTo>
                    <a:pt x="255" y="227"/>
                  </a:lnTo>
                  <a:lnTo>
                    <a:pt x="255" y="228"/>
                  </a:lnTo>
                  <a:lnTo>
                    <a:pt x="255" y="233"/>
                  </a:lnTo>
                  <a:lnTo>
                    <a:pt x="253" y="235"/>
                  </a:lnTo>
                  <a:lnTo>
                    <a:pt x="253" y="235"/>
                  </a:lnTo>
                  <a:lnTo>
                    <a:pt x="253" y="235"/>
                  </a:lnTo>
                  <a:lnTo>
                    <a:pt x="252" y="236"/>
                  </a:lnTo>
                  <a:lnTo>
                    <a:pt x="249" y="235"/>
                  </a:lnTo>
                  <a:lnTo>
                    <a:pt x="247" y="235"/>
                  </a:lnTo>
                  <a:lnTo>
                    <a:pt x="241" y="233"/>
                  </a:lnTo>
                  <a:lnTo>
                    <a:pt x="239" y="231"/>
                  </a:lnTo>
                  <a:lnTo>
                    <a:pt x="239" y="230"/>
                  </a:lnTo>
                  <a:lnTo>
                    <a:pt x="239" y="230"/>
                  </a:lnTo>
                  <a:lnTo>
                    <a:pt x="238" y="231"/>
                  </a:lnTo>
                  <a:lnTo>
                    <a:pt x="231" y="231"/>
                  </a:lnTo>
                  <a:lnTo>
                    <a:pt x="230" y="231"/>
                  </a:lnTo>
                  <a:lnTo>
                    <a:pt x="228" y="231"/>
                  </a:lnTo>
                  <a:lnTo>
                    <a:pt x="225" y="231"/>
                  </a:lnTo>
                  <a:lnTo>
                    <a:pt x="223" y="230"/>
                  </a:lnTo>
                  <a:lnTo>
                    <a:pt x="220" y="230"/>
                  </a:lnTo>
                  <a:lnTo>
                    <a:pt x="217" y="230"/>
                  </a:lnTo>
                  <a:lnTo>
                    <a:pt x="214" y="228"/>
                  </a:lnTo>
                  <a:lnTo>
                    <a:pt x="209" y="228"/>
                  </a:lnTo>
                  <a:lnTo>
                    <a:pt x="206" y="228"/>
                  </a:lnTo>
                  <a:lnTo>
                    <a:pt x="205" y="228"/>
                  </a:lnTo>
                  <a:lnTo>
                    <a:pt x="203" y="227"/>
                  </a:lnTo>
                  <a:lnTo>
                    <a:pt x="201" y="227"/>
                  </a:lnTo>
                  <a:lnTo>
                    <a:pt x="200" y="227"/>
                  </a:lnTo>
                  <a:lnTo>
                    <a:pt x="198" y="225"/>
                  </a:lnTo>
                  <a:lnTo>
                    <a:pt x="192" y="225"/>
                  </a:lnTo>
                  <a:lnTo>
                    <a:pt x="192" y="224"/>
                  </a:lnTo>
                  <a:lnTo>
                    <a:pt x="190" y="220"/>
                  </a:lnTo>
                  <a:lnTo>
                    <a:pt x="190" y="219"/>
                  </a:lnTo>
                  <a:lnTo>
                    <a:pt x="189" y="216"/>
                  </a:lnTo>
                  <a:lnTo>
                    <a:pt x="189" y="211"/>
                  </a:lnTo>
                  <a:lnTo>
                    <a:pt x="189" y="209"/>
                  </a:lnTo>
                  <a:lnTo>
                    <a:pt x="187" y="208"/>
                  </a:lnTo>
                  <a:lnTo>
                    <a:pt x="187" y="206"/>
                  </a:lnTo>
                  <a:lnTo>
                    <a:pt x="186" y="205"/>
                  </a:lnTo>
                  <a:lnTo>
                    <a:pt x="184" y="205"/>
                  </a:lnTo>
                  <a:lnTo>
                    <a:pt x="178" y="203"/>
                  </a:lnTo>
                  <a:lnTo>
                    <a:pt x="178" y="203"/>
                  </a:lnTo>
                  <a:lnTo>
                    <a:pt x="175" y="205"/>
                  </a:lnTo>
                  <a:lnTo>
                    <a:pt x="173" y="206"/>
                  </a:lnTo>
                  <a:lnTo>
                    <a:pt x="168" y="206"/>
                  </a:lnTo>
                  <a:lnTo>
                    <a:pt x="167" y="208"/>
                  </a:lnTo>
                  <a:lnTo>
                    <a:pt x="167" y="209"/>
                  </a:lnTo>
                  <a:lnTo>
                    <a:pt x="165" y="209"/>
                  </a:lnTo>
                  <a:lnTo>
                    <a:pt x="164" y="209"/>
                  </a:lnTo>
                  <a:lnTo>
                    <a:pt x="160" y="211"/>
                  </a:lnTo>
                  <a:lnTo>
                    <a:pt x="157" y="213"/>
                  </a:lnTo>
                  <a:lnTo>
                    <a:pt x="156" y="214"/>
                  </a:lnTo>
                  <a:lnTo>
                    <a:pt x="154" y="214"/>
                  </a:lnTo>
                  <a:lnTo>
                    <a:pt x="152" y="213"/>
                  </a:lnTo>
                  <a:lnTo>
                    <a:pt x="148" y="211"/>
                  </a:lnTo>
                  <a:lnTo>
                    <a:pt x="145" y="211"/>
                  </a:lnTo>
                  <a:lnTo>
                    <a:pt x="141" y="211"/>
                  </a:lnTo>
                  <a:lnTo>
                    <a:pt x="140" y="211"/>
                  </a:lnTo>
                  <a:lnTo>
                    <a:pt x="137" y="208"/>
                  </a:lnTo>
                  <a:lnTo>
                    <a:pt x="137" y="208"/>
                  </a:lnTo>
                  <a:lnTo>
                    <a:pt x="135" y="206"/>
                  </a:lnTo>
                  <a:lnTo>
                    <a:pt x="130" y="205"/>
                  </a:lnTo>
                  <a:lnTo>
                    <a:pt x="126" y="201"/>
                  </a:lnTo>
                  <a:lnTo>
                    <a:pt x="124" y="200"/>
                  </a:lnTo>
                  <a:lnTo>
                    <a:pt x="124" y="198"/>
                  </a:lnTo>
                  <a:lnTo>
                    <a:pt x="123" y="197"/>
                  </a:lnTo>
                  <a:lnTo>
                    <a:pt x="118" y="195"/>
                  </a:lnTo>
                  <a:lnTo>
                    <a:pt x="116" y="194"/>
                  </a:lnTo>
                  <a:lnTo>
                    <a:pt x="113" y="194"/>
                  </a:lnTo>
                  <a:lnTo>
                    <a:pt x="110" y="194"/>
                  </a:lnTo>
                  <a:lnTo>
                    <a:pt x="110" y="192"/>
                  </a:lnTo>
                  <a:lnTo>
                    <a:pt x="108" y="192"/>
                  </a:lnTo>
                  <a:lnTo>
                    <a:pt x="105" y="189"/>
                  </a:lnTo>
                  <a:lnTo>
                    <a:pt x="105" y="187"/>
                  </a:lnTo>
                  <a:lnTo>
                    <a:pt x="104" y="184"/>
                  </a:lnTo>
                  <a:lnTo>
                    <a:pt x="102" y="183"/>
                  </a:lnTo>
                  <a:lnTo>
                    <a:pt x="102" y="179"/>
                  </a:lnTo>
                  <a:lnTo>
                    <a:pt x="102" y="178"/>
                  </a:lnTo>
                  <a:lnTo>
                    <a:pt x="99" y="178"/>
                  </a:lnTo>
                  <a:lnTo>
                    <a:pt x="99" y="176"/>
                  </a:lnTo>
                  <a:lnTo>
                    <a:pt x="99" y="175"/>
                  </a:lnTo>
                  <a:lnTo>
                    <a:pt x="99" y="175"/>
                  </a:lnTo>
                  <a:lnTo>
                    <a:pt x="97" y="173"/>
                  </a:lnTo>
                  <a:lnTo>
                    <a:pt x="96" y="173"/>
                  </a:lnTo>
                  <a:lnTo>
                    <a:pt x="96" y="172"/>
                  </a:lnTo>
                  <a:lnTo>
                    <a:pt x="96" y="170"/>
                  </a:lnTo>
                  <a:lnTo>
                    <a:pt x="96" y="168"/>
                  </a:lnTo>
                  <a:lnTo>
                    <a:pt x="94" y="167"/>
                  </a:lnTo>
                  <a:lnTo>
                    <a:pt x="93" y="164"/>
                  </a:lnTo>
                  <a:lnTo>
                    <a:pt x="89" y="162"/>
                  </a:lnTo>
                  <a:lnTo>
                    <a:pt x="89" y="161"/>
                  </a:lnTo>
                  <a:lnTo>
                    <a:pt x="88" y="159"/>
                  </a:lnTo>
                  <a:lnTo>
                    <a:pt x="88" y="156"/>
                  </a:lnTo>
                  <a:lnTo>
                    <a:pt x="86" y="156"/>
                  </a:lnTo>
                  <a:lnTo>
                    <a:pt x="80" y="159"/>
                  </a:lnTo>
                  <a:lnTo>
                    <a:pt x="78" y="157"/>
                  </a:lnTo>
                  <a:lnTo>
                    <a:pt x="74" y="154"/>
                  </a:lnTo>
                  <a:lnTo>
                    <a:pt x="72" y="154"/>
                  </a:lnTo>
                  <a:lnTo>
                    <a:pt x="72" y="154"/>
                  </a:lnTo>
                  <a:lnTo>
                    <a:pt x="72" y="153"/>
                  </a:lnTo>
                  <a:lnTo>
                    <a:pt x="74" y="153"/>
                  </a:lnTo>
                  <a:lnTo>
                    <a:pt x="75" y="154"/>
                  </a:lnTo>
                  <a:lnTo>
                    <a:pt x="75" y="153"/>
                  </a:lnTo>
                  <a:lnTo>
                    <a:pt x="75" y="153"/>
                  </a:lnTo>
                  <a:lnTo>
                    <a:pt x="74" y="151"/>
                  </a:lnTo>
                  <a:lnTo>
                    <a:pt x="72" y="151"/>
                  </a:lnTo>
                  <a:lnTo>
                    <a:pt x="72" y="153"/>
                  </a:lnTo>
                  <a:lnTo>
                    <a:pt x="70" y="153"/>
                  </a:lnTo>
                  <a:lnTo>
                    <a:pt x="70" y="154"/>
                  </a:lnTo>
                  <a:lnTo>
                    <a:pt x="70" y="156"/>
                  </a:lnTo>
                  <a:lnTo>
                    <a:pt x="70" y="157"/>
                  </a:lnTo>
                  <a:lnTo>
                    <a:pt x="70" y="159"/>
                  </a:lnTo>
                  <a:lnTo>
                    <a:pt x="69" y="159"/>
                  </a:lnTo>
                  <a:lnTo>
                    <a:pt x="67" y="159"/>
                  </a:lnTo>
                  <a:lnTo>
                    <a:pt x="66" y="161"/>
                  </a:lnTo>
                  <a:lnTo>
                    <a:pt x="66" y="161"/>
                  </a:lnTo>
                  <a:lnTo>
                    <a:pt x="64" y="159"/>
                  </a:lnTo>
                  <a:lnTo>
                    <a:pt x="64" y="159"/>
                  </a:lnTo>
                  <a:lnTo>
                    <a:pt x="63" y="157"/>
                  </a:lnTo>
                  <a:lnTo>
                    <a:pt x="63" y="157"/>
                  </a:lnTo>
                  <a:lnTo>
                    <a:pt x="64" y="156"/>
                  </a:lnTo>
                  <a:lnTo>
                    <a:pt x="63" y="156"/>
                  </a:lnTo>
                  <a:lnTo>
                    <a:pt x="63" y="154"/>
                  </a:lnTo>
                  <a:lnTo>
                    <a:pt x="61" y="154"/>
                  </a:lnTo>
                  <a:lnTo>
                    <a:pt x="61" y="154"/>
                  </a:lnTo>
                  <a:lnTo>
                    <a:pt x="61" y="154"/>
                  </a:lnTo>
                  <a:lnTo>
                    <a:pt x="59" y="153"/>
                  </a:lnTo>
                  <a:lnTo>
                    <a:pt x="58" y="153"/>
                  </a:lnTo>
                  <a:lnTo>
                    <a:pt x="58" y="153"/>
                  </a:lnTo>
                  <a:lnTo>
                    <a:pt x="58" y="150"/>
                  </a:lnTo>
                  <a:lnTo>
                    <a:pt x="58" y="146"/>
                  </a:lnTo>
                  <a:lnTo>
                    <a:pt x="58" y="143"/>
                  </a:lnTo>
                  <a:lnTo>
                    <a:pt x="55" y="143"/>
                  </a:lnTo>
                  <a:lnTo>
                    <a:pt x="53" y="143"/>
                  </a:lnTo>
                  <a:lnTo>
                    <a:pt x="53" y="137"/>
                  </a:lnTo>
                  <a:lnTo>
                    <a:pt x="55" y="134"/>
                  </a:lnTo>
                  <a:lnTo>
                    <a:pt x="55" y="131"/>
                  </a:lnTo>
                  <a:lnTo>
                    <a:pt x="53" y="129"/>
                  </a:lnTo>
                  <a:lnTo>
                    <a:pt x="52" y="126"/>
                  </a:lnTo>
                  <a:lnTo>
                    <a:pt x="50" y="126"/>
                  </a:lnTo>
                  <a:lnTo>
                    <a:pt x="50" y="123"/>
                  </a:lnTo>
                  <a:lnTo>
                    <a:pt x="48" y="121"/>
                  </a:lnTo>
                  <a:lnTo>
                    <a:pt x="48" y="121"/>
                  </a:lnTo>
                  <a:lnTo>
                    <a:pt x="47" y="120"/>
                  </a:lnTo>
                  <a:lnTo>
                    <a:pt x="45" y="120"/>
                  </a:lnTo>
                  <a:lnTo>
                    <a:pt x="42" y="118"/>
                  </a:lnTo>
                  <a:lnTo>
                    <a:pt x="41" y="116"/>
                  </a:lnTo>
                  <a:lnTo>
                    <a:pt x="37" y="115"/>
                  </a:lnTo>
                  <a:lnTo>
                    <a:pt x="34" y="113"/>
                  </a:lnTo>
                  <a:lnTo>
                    <a:pt x="33" y="113"/>
                  </a:lnTo>
                  <a:lnTo>
                    <a:pt x="31" y="112"/>
                  </a:lnTo>
                  <a:lnTo>
                    <a:pt x="29" y="112"/>
                  </a:lnTo>
                  <a:lnTo>
                    <a:pt x="29" y="112"/>
                  </a:lnTo>
                  <a:lnTo>
                    <a:pt x="29" y="110"/>
                  </a:lnTo>
                  <a:lnTo>
                    <a:pt x="31" y="109"/>
                  </a:lnTo>
                  <a:lnTo>
                    <a:pt x="31" y="109"/>
                  </a:lnTo>
                  <a:lnTo>
                    <a:pt x="29" y="105"/>
                  </a:lnTo>
                  <a:lnTo>
                    <a:pt x="28" y="104"/>
                  </a:lnTo>
                  <a:lnTo>
                    <a:pt x="26" y="104"/>
                  </a:lnTo>
                  <a:lnTo>
                    <a:pt x="28" y="102"/>
                  </a:lnTo>
                  <a:lnTo>
                    <a:pt x="28" y="102"/>
                  </a:lnTo>
                  <a:lnTo>
                    <a:pt x="26" y="102"/>
                  </a:lnTo>
                  <a:lnTo>
                    <a:pt x="26" y="102"/>
                  </a:lnTo>
                  <a:lnTo>
                    <a:pt x="26" y="102"/>
                  </a:lnTo>
                  <a:lnTo>
                    <a:pt x="25" y="102"/>
                  </a:lnTo>
                  <a:lnTo>
                    <a:pt x="25" y="101"/>
                  </a:lnTo>
                  <a:lnTo>
                    <a:pt x="22" y="98"/>
                  </a:lnTo>
                  <a:lnTo>
                    <a:pt x="20" y="96"/>
                  </a:lnTo>
                  <a:lnTo>
                    <a:pt x="20" y="96"/>
                  </a:lnTo>
                  <a:lnTo>
                    <a:pt x="20" y="94"/>
                  </a:lnTo>
                  <a:lnTo>
                    <a:pt x="22" y="93"/>
                  </a:lnTo>
                  <a:lnTo>
                    <a:pt x="22" y="93"/>
                  </a:lnTo>
                  <a:lnTo>
                    <a:pt x="22" y="91"/>
                  </a:lnTo>
                  <a:lnTo>
                    <a:pt x="20" y="90"/>
                  </a:lnTo>
                  <a:lnTo>
                    <a:pt x="22" y="88"/>
                  </a:lnTo>
                  <a:lnTo>
                    <a:pt x="22" y="86"/>
                  </a:lnTo>
                  <a:lnTo>
                    <a:pt x="22" y="86"/>
                  </a:lnTo>
                  <a:lnTo>
                    <a:pt x="22" y="86"/>
                  </a:lnTo>
                  <a:lnTo>
                    <a:pt x="23" y="86"/>
                  </a:lnTo>
                  <a:lnTo>
                    <a:pt x="23" y="85"/>
                  </a:lnTo>
                  <a:lnTo>
                    <a:pt x="23" y="83"/>
                  </a:lnTo>
                  <a:lnTo>
                    <a:pt x="25" y="83"/>
                  </a:lnTo>
                  <a:lnTo>
                    <a:pt x="28" y="79"/>
                  </a:lnTo>
                  <a:lnTo>
                    <a:pt x="29" y="79"/>
                  </a:lnTo>
                  <a:lnTo>
                    <a:pt x="31" y="77"/>
                  </a:lnTo>
                  <a:lnTo>
                    <a:pt x="31" y="75"/>
                  </a:lnTo>
                  <a:lnTo>
                    <a:pt x="31" y="75"/>
                  </a:lnTo>
                  <a:lnTo>
                    <a:pt x="31" y="75"/>
                  </a:lnTo>
                  <a:lnTo>
                    <a:pt x="31" y="74"/>
                  </a:lnTo>
                  <a:lnTo>
                    <a:pt x="29" y="72"/>
                  </a:lnTo>
                  <a:lnTo>
                    <a:pt x="28" y="72"/>
                  </a:lnTo>
                  <a:lnTo>
                    <a:pt x="28" y="71"/>
                  </a:lnTo>
                  <a:lnTo>
                    <a:pt x="28" y="69"/>
                  </a:lnTo>
                  <a:lnTo>
                    <a:pt x="29" y="68"/>
                  </a:lnTo>
                  <a:lnTo>
                    <a:pt x="31" y="68"/>
                  </a:lnTo>
                  <a:lnTo>
                    <a:pt x="33" y="68"/>
                  </a:lnTo>
                  <a:lnTo>
                    <a:pt x="33" y="66"/>
                  </a:lnTo>
                  <a:lnTo>
                    <a:pt x="31" y="66"/>
                  </a:lnTo>
                  <a:lnTo>
                    <a:pt x="28" y="66"/>
                  </a:lnTo>
                  <a:lnTo>
                    <a:pt x="25" y="66"/>
                  </a:lnTo>
                  <a:lnTo>
                    <a:pt x="25" y="66"/>
                  </a:lnTo>
                  <a:lnTo>
                    <a:pt x="23" y="64"/>
                  </a:lnTo>
                  <a:lnTo>
                    <a:pt x="22" y="63"/>
                  </a:lnTo>
                  <a:lnTo>
                    <a:pt x="22" y="63"/>
                  </a:lnTo>
                  <a:lnTo>
                    <a:pt x="20" y="63"/>
                  </a:lnTo>
                  <a:lnTo>
                    <a:pt x="20" y="63"/>
                  </a:lnTo>
                  <a:lnTo>
                    <a:pt x="20" y="63"/>
                  </a:lnTo>
                  <a:lnTo>
                    <a:pt x="18" y="57"/>
                  </a:lnTo>
                  <a:lnTo>
                    <a:pt x="17" y="57"/>
                  </a:lnTo>
                  <a:lnTo>
                    <a:pt x="17" y="57"/>
                  </a:lnTo>
                  <a:lnTo>
                    <a:pt x="15" y="57"/>
                  </a:lnTo>
                  <a:lnTo>
                    <a:pt x="15" y="57"/>
                  </a:lnTo>
                  <a:lnTo>
                    <a:pt x="15" y="55"/>
                  </a:lnTo>
                  <a:lnTo>
                    <a:pt x="15" y="55"/>
                  </a:lnTo>
                  <a:lnTo>
                    <a:pt x="15" y="53"/>
                  </a:lnTo>
                  <a:lnTo>
                    <a:pt x="15" y="52"/>
                  </a:lnTo>
                  <a:lnTo>
                    <a:pt x="15" y="52"/>
                  </a:lnTo>
                  <a:lnTo>
                    <a:pt x="14" y="50"/>
                  </a:lnTo>
                  <a:lnTo>
                    <a:pt x="14" y="50"/>
                  </a:lnTo>
                  <a:lnTo>
                    <a:pt x="12" y="50"/>
                  </a:lnTo>
                  <a:lnTo>
                    <a:pt x="11" y="46"/>
                  </a:lnTo>
                  <a:lnTo>
                    <a:pt x="11" y="44"/>
                  </a:lnTo>
                  <a:lnTo>
                    <a:pt x="11" y="44"/>
                  </a:lnTo>
                  <a:lnTo>
                    <a:pt x="11" y="44"/>
                  </a:lnTo>
                  <a:lnTo>
                    <a:pt x="11" y="42"/>
                  </a:lnTo>
                  <a:lnTo>
                    <a:pt x="11" y="42"/>
                  </a:lnTo>
                  <a:lnTo>
                    <a:pt x="11" y="42"/>
                  </a:lnTo>
                  <a:lnTo>
                    <a:pt x="11" y="41"/>
                  </a:lnTo>
                  <a:lnTo>
                    <a:pt x="9" y="39"/>
                  </a:lnTo>
                  <a:lnTo>
                    <a:pt x="7" y="39"/>
                  </a:lnTo>
                  <a:lnTo>
                    <a:pt x="7" y="38"/>
                  </a:lnTo>
                  <a:lnTo>
                    <a:pt x="7" y="38"/>
                  </a:lnTo>
                  <a:lnTo>
                    <a:pt x="7" y="36"/>
                  </a:lnTo>
                  <a:lnTo>
                    <a:pt x="7" y="36"/>
                  </a:lnTo>
                  <a:lnTo>
                    <a:pt x="7" y="36"/>
                  </a:lnTo>
                  <a:lnTo>
                    <a:pt x="9" y="34"/>
                  </a:lnTo>
                  <a:lnTo>
                    <a:pt x="7" y="34"/>
                  </a:lnTo>
                  <a:lnTo>
                    <a:pt x="6" y="33"/>
                  </a:lnTo>
                  <a:lnTo>
                    <a:pt x="4" y="31"/>
                  </a:lnTo>
                  <a:lnTo>
                    <a:pt x="3" y="31"/>
                  </a:lnTo>
                  <a:lnTo>
                    <a:pt x="3" y="31"/>
                  </a:lnTo>
                  <a:lnTo>
                    <a:pt x="3" y="30"/>
                  </a:lnTo>
                  <a:lnTo>
                    <a:pt x="4" y="30"/>
                  </a:lnTo>
                  <a:lnTo>
                    <a:pt x="4" y="28"/>
                  </a:lnTo>
                  <a:lnTo>
                    <a:pt x="4" y="28"/>
                  </a:lnTo>
                  <a:lnTo>
                    <a:pt x="6" y="27"/>
                  </a:lnTo>
                  <a:lnTo>
                    <a:pt x="6" y="25"/>
                  </a:lnTo>
                  <a:lnTo>
                    <a:pt x="6" y="25"/>
                  </a:lnTo>
                  <a:lnTo>
                    <a:pt x="6" y="25"/>
                  </a:lnTo>
                  <a:lnTo>
                    <a:pt x="6" y="23"/>
                  </a:lnTo>
                  <a:lnTo>
                    <a:pt x="6" y="23"/>
                  </a:lnTo>
                  <a:lnTo>
                    <a:pt x="4" y="23"/>
                  </a:lnTo>
                  <a:lnTo>
                    <a:pt x="4" y="23"/>
                  </a:lnTo>
                  <a:lnTo>
                    <a:pt x="4" y="23"/>
                  </a:lnTo>
                  <a:lnTo>
                    <a:pt x="4" y="20"/>
                  </a:lnTo>
                  <a:lnTo>
                    <a:pt x="4" y="19"/>
                  </a:lnTo>
                  <a:lnTo>
                    <a:pt x="4" y="19"/>
                  </a:lnTo>
                  <a:lnTo>
                    <a:pt x="4" y="16"/>
                  </a:lnTo>
                  <a:lnTo>
                    <a:pt x="3" y="16"/>
                  </a:lnTo>
                  <a:lnTo>
                    <a:pt x="3" y="14"/>
                  </a:lnTo>
                  <a:lnTo>
                    <a:pt x="1" y="12"/>
                  </a:lnTo>
                  <a:lnTo>
                    <a:pt x="3" y="12"/>
                  </a:lnTo>
                  <a:lnTo>
                    <a:pt x="3" y="12"/>
                  </a:lnTo>
                  <a:lnTo>
                    <a:pt x="3" y="11"/>
                  </a:lnTo>
                  <a:lnTo>
                    <a:pt x="3" y="11"/>
                  </a:lnTo>
                  <a:lnTo>
                    <a:pt x="1" y="11"/>
                  </a:lnTo>
                  <a:lnTo>
                    <a:pt x="1" y="9"/>
                  </a:lnTo>
                  <a:lnTo>
                    <a:pt x="1" y="9"/>
                  </a:lnTo>
                  <a:lnTo>
                    <a:pt x="1" y="8"/>
                  </a:lnTo>
                  <a:lnTo>
                    <a:pt x="0" y="8"/>
                  </a:lnTo>
                  <a:lnTo>
                    <a:pt x="0" y="6"/>
                  </a:lnTo>
                  <a:lnTo>
                    <a:pt x="1" y="6"/>
                  </a:lnTo>
                  <a:lnTo>
                    <a:pt x="1" y="6"/>
                  </a:lnTo>
                  <a:lnTo>
                    <a:pt x="3" y="6"/>
                  </a:lnTo>
                  <a:lnTo>
                    <a:pt x="4" y="6"/>
                  </a:lnTo>
                  <a:lnTo>
                    <a:pt x="6" y="6"/>
                  </a:lnTo>
                  <a:lnTo>
                    <a:pt x="6" y="1"/>
                  </a:lnTo>
                  <a:lnTo>
                    <a:pt x="7" y="1"/>
                  </a:lnTo>
                  <a:lnTo>
                    <a:pt x="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77" name="Freeform 246"/>
            <p:cNvSpPr>
              <a:spLocks/>
            </p:cNvSpPr>
            <p:nvPr/>
          </p:nvSpPr>
          <p:spPr bwMode="auto">
            <a:xfrm>
              <a:off x="6856558" y="3320461"/>
              <a:ext cx="276789" cy="261196"/>
            </a:xfrm>
            <a:custGeom>
              <a:avLst/>
              <a:gdLst>
                <a:gd name="T0" fmla="*/ 63 w 142"/>
                <a:gd name="T1" fmla="*/ 0 h 134"/>
                <a:gd name="T2" fmla="*/ 69 w 142"/>
                <a:gd name="T3" fmla="*/ 1 h 134"/>
                <a:gd name="T4" fmla="*/ 76 w 142"/>
                <a:gd name="T5" fmla="*/ 1 h 134"/>
                <a:gd name="T6" fmla="*/ 79 w 142"/>
                <a:gd name="T7" fmla="*/ 1 h 134"/>
                <a:gd name="T8" fmla="*/ 79 w 142"/>
                <a:gd name="T9" fmla="*/ 6 h 134"/>
                <a:gd name="T10" fmla="*/ 82 w 142"/>
                <a:gd name="T11" fmla="*/ 5 h 134"/>
                <a:gd name="T12" fmla="*/ 85 w 142"/>
                <a:gd name="T13" fmla="*/ 3 h 134"/>
                <a:gd name="T14" fmla="*/ 87 w 142"/>
                <a:gd name="T15" fmla="*/ 5 h 134"/>
                <a:gd name="T16" fmla="*/ 91 w 142"/>
                <a:gd name="T17" fmla="*/ 11 h 134"/>
                <a:gd name="T18" fmla="*/ 91 w 142"/>
                <a:gd name="T19" fmla="*/ 14 h 134"/>
                <a:gd name="T20" fmla="*/ 93 w 142"/>
                <a:gd name="T21" fmla="*/ 16 h 134"/>
                <a:gd name="T22" fmla="*/ 96 w 142"/>
                <a:gd name="T23" fmla="*/ 22 h 134"/>
                <a:gd name="T24" fmla="*/ 101 w 142"/>
                <a:gd name="T25" fmla="*/ 25 h 134"/>
                <a:gd name="T26" fmla="*/ 109 w 142"/>
                <a:gd name="T27" fmla="*/ 25 h 134"/>
                <a:gd name="T28" fmla="*/ 104 w 142"/>
                <a:gd name="T29" fmla="*/ 28 h 134"/>
                <a:gd name="T30" fmla="*/ 107 w 142"/>
                <a:gd name="T31" fmla="*/ 33 h 134"/>
                <a:gd name="T32" fmla="*/ 107 w 142"/>
                <a:gd name="T33" fmla="*/ 36 h 134"/>
                <a:gd name="T34" fmla="*/ 99 w 142"/>
                <a:gd name="T35" fmla="*/ 42 h 134"/>
                <a:gd name="T36" fmla="*/ 98 w 142"/>
                <a:gd name="T37" fmla="*/ 45 h 134"/>
                <a:gd name="T38" fmla="*/ 98 w 142"/>
                <a:gd name="T39" fmla="*/ 50 h 134"/>
                <a:gd name="T40" fmla="*/ 96 w 142"/>
                <a:gd name="T41" fmla="*/ 55 h 134"/>
                <a:gd name="T42" fmla="*/ 101 w 142"/>
                <a:gd name="T43" fmla="*/ 61 h 134"/>
                <a:gd name="T44" fmla="*/ 104 w 142"/>
                <a:gd name="T45" fmla="*/ 61 h 134"/>
                <a:gd name="T46" fmla="*/ 105 w 142"/>
                <a:gd name="T47" fmla="*/ 64 h 134"/>
                <a:gd name="T48" fmla="*/ 105 w 142"/>
                <a:gd name="T49" fmla="*/ 71 h 134"/>
                <a:gd name="T50" fmla="*/ 110 w 142"/>
                <a:gd name="T51" fmla="*/ 72 h 134"/>
                <a:gd name="T52" fmla="*/ 121 w 142"/>
                <a:gd name="T53" fmla="*/ 79 h 134"/>
                <a:gd name="T54" fmla="*/ 126 w 142"/>
                <a:gd name="T55" fmla="*/ 82 h 134"/>
                <a:gd name="T56" fmla="*/ 131 w 142"/>
                <a:gd name="T57" fmla="*/ 90 h 134"/>
                <a:gd name="T58" fmla="*/ 131 w 142"/>
                <a:gd name="T59" fmla="*/ 102 h 134"/>
                <a:gd name="T60" fmla="*/ 134 w 142"/>
                <a:gd name="T61" fmla="*/ 112 h 134"/>
                <a:gd name="T62" fmla="*/ 137 w 142"/>
                <a:gd name="T63" fmla="*/ 113 h 134"/>
                <a:gd name="T64" fmla="*/ 140 w 142"/>
                <a:gd name="T65" fmla="*/ 115 h 134"/>
                <a:gd name="T66" fmla="*/ 140 w 142"/>
                <a:gd name="T67" fmla="*/ 118 h 134"/>
                <a:gd name="T68" fmla="*/ 135 w 142"/>
                <a:gd name="T69" fmla="*/ 118 h 134"/>
                <a:gd name="T70" fmla="*/ 131 w 142"/>
                <a:gd name="T71" fmla="*/ 118 h 134"/>
                <a:gd name="T72" fmla="*/ 124 w 142"/>
                <a:gd name="T73" fmla="*/ 116 h 134"/>
                <a:gd name="T74" fmla="*/ 121 w 142"/>
                <a:gd name="T75" fmla="*/ 120 h 134"/>
                <a:gd name="T76" fmla="*/ 117 w 142"/>
                <a:gd name="T77" fmla="*/ 129 h 134"/>
                <a:gd name="T78" fmla="*/ 104 w 142"/>
                <a:gd name="T79" fmla="*/ 132 h 134"/>
                <a:gd name="T80" fmla="*/ 87 w 142"/>
                <a:gd name="T81" fmla="*/ 131 h 134"/>
                <a:gd name="T82" fmla="*/ 68 w 142"/>
                <a:gd name="T83" fmla="*/ 116 h 134"/>
                <a:gd name="T84" fmla="*/ 50 w 142"/>
                <a:gd name="T85" fmla="*/ 104 h 134"/>
                <a:gd name="T86" fmla="*/ 36 w 142"/>
                <a:gd name="T87" fmla="*/ 94 h 134"/>
                <a:gd name="T88" fmla="*/ 23 w 142"/>
                <a:gd name="T89" fmla="*/ 88 h 134"/>
                <a:gd name="T90" fmla="*/ 6 w 142"/>
                <a:gd name="T91" fmla="*/ 85 h 134"/>
                <a:gd name="T92" fmla="*/ 5 w 142"/>
                <a:gd name="T93" fmla="*/ 82 h 134"/>
                <a:gd name="T94" fmla="*/ 3 w 142"/>
                <a:gd name="T95" fmla="*/ 72 h 134"/>
                <a:gd name="T96" fmla="*/ 8 w 142"/>
                <a:gd name="T97" fmla="*/ 61 h 134"/>
                <a:gd name="T98" fmla="*/ 23 w 142"/>
                <a:gd name="T99" fmla="*/ 52 h 134"/>
                <a:gd name="T100" fmla="*/ 35 w 142"/>
                <a:gd name="T101" fmla="*/ 44 h 134"/>
                <a:gd name="T102" fmla="*/ 36 w 142"/>
                <a:gd name="T103" fmla="*/ 33 h 134"/>
                <a:gd name="T104" fmla="*/ 38 w 142"/>
                <a:gd name="T105" fmla="*/ 27 h 134"/>
                <a:gd name="T106" fmla="*/ 36 w 142"/>
                <a:gd name="T107" fmla="*/ 19 h 134"/>
                <a:gd name="T108" fmla="*/ 38 w 142"/>
                <a:gd name="T109" fmla="*/ 14 h 134"/>
                <a:gd name="T110" fmla="*/ 49 w 142"/>
                <a:gd name="T111" fmla="*/ 8 h 134"/>
                <a:gd name="T112" fmla="*/ 52 w 142"/>
                <a:gd name="T113" fmla="*/ 3 h 134"/>
                <a:gd name="T114" fmla="*/ 58 w 142"/>
                <a:gd name="T11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2" h="134">
                  <a:moveTo>
                    <a:pt x="58" y="0"/>
                  </a:moveTo>
                  <a:lnTo>
                    <a:pt x="60" y="0"/>
                  </a:lnTo>
                  <a:lnTo>
                    <a:pt x="60" y="0"/>
                  </a:lnTo>
                  <a:lnTo>
                    <a:pt x="63" y="0"/>
                  </a:lnTo>
                  <a:lnTo>
                    <a:pt x="64" y="0"/>
                  </a:lnTo>
                  <a:lnTo>
                    <a:pt x="64" y="0"/>
                  </a:lnTo>
                  <a:lnTo>
                    <a:pt x="66" y="0"/>
                  </a:lnTo>
                  <a:lnTo>
                    <a:pt x="69" y="1"/>
                  </a:lnTo>
                  <a:lnTo>
                    <a:pt x="69" y="1"/>
                  </a:lnTo>
                  <a:lnTo>
                    <a:pt x="71" y="1"/>
                  </a:lnTo>
                  <a:lnTo>
                    <a:pt x="74" y="1"/>
                  </a:lnTo>
                  <a:lnTo>
                    <a:pt x="76" y="1"/>
                  </a:lnTo>
                  <a:lnTo>
                    <a:pt x="76" y="0"/>
                  </a:lnTo>
                  <a:lnTo>
                    <a:pt x="77" y="0"/>
                  </a:lnTo>
                  <a:lnTo>
                    <a:pt x="77" y="0"/>
                  </a:lnTo>
                  <a:lnTo>
                    <a:pt x="79" y="1"/>
                  </a:lnTo>
                  <a:lnTo>
                    <a:pt x="79" y="1"/>
                  </a:lnTo>
                  <a:lnTo>
                    <a:pt x="79" y="1"/>
                  </a:lnTo>
                  <a:lnTo>
                    <a:pt x="79" y="5"/>
                  </a:lnTo>
                  <a:lnTo>
                    <a:pt x="79" y="6"/>
                  </a:lnTo>
                  <a:lnTo>
                    <a:pt x="79" y="6"/>
                  </a:lnTo>
                  <a:lnTo>
                    <a:pt x="80" y="6"/>
                  </a:lnTo>
                  <a:lnTo>
                    <a:pt x="80" y="6"/>
                  </a:lnTo>
                  <a:lnTo>
                    <a:pt x="82" y="5"/>
                  </a:lnTo>
                  <a:lnTo>
                    <a:pt x="83" y="3"/>
                  </a:lnTo>
                  <a:lnTo>
                    <a:pt x="83" y="3"/>
                  </a:lnTo>
                  <a:lnTo>
                    <a:pt x="85" y="3"/>
                  </a:lnTo>
                  <a:lnTo>
                    <a:pt x="85" y="3"/>
                  </a:lnTo>
                  <a:lnTo>
                    <a:pt x="87" y="3"/>
                  </a:lnTo>
                  <a:lnTo>
                    <a:pt x="87" y="3"/>
                  </a:lnTo>
                  <a:lnTo>
                    <a:pt x="87" y="3"/>
                  </a:lnTo>
                  <a:lnTo>
                    <a:pt x="87" y="5"/>
                  </a:lnTo>
                  <a:lnTo>
                    <a:pt x="88" y="9"/>
                  </a:lnTo>
                  <a:lnTo>
                    <a:pt x="90" y="9"/>
                  </a:lnTo>
                  <a:lnTo>
                    <a:pt x="90" y="9"/>
                  </a:lnTo>
                  <a:lnTo>
                    <a:pt x="91" y="11"/>
                  </a:lnTo>
                  <a:lnTo>
                    <a:pt x="91" y="11"/>
                  </a:lnTo>
                  <a:lnTo>
                    <a:pt x="91" y="12"/>
                  </a:lnTo>
                  <a:lnTo>
                    <a:pt x="91" y="14"/>
                  </a:lnTo>
                  <a:lnTo>
                    <a:pt x="91" y="14"/>
                  </a:lnTo>
                  <a:lnTo>
                    <a:pt x="91" y="16"/>
                  </a:lnTo>
                  <a:lnTo>
                    <a:pt x="91" y="16"/>
                  </a:lnTo>
                  <a:lnTo>
                    <a:pt x="93" y="16"/>
                  </a:lnTo>
                  <a:lnTo>
                    <a:pt x="93" y="16"/>
                  </a:lnTo>
                  <a:lnTo>
                    <a:pt x="94" y="16"/>
                  </a:lnTo>
                  <a:lnTo>
                    <a:pt x="96" y="22"/>
                  </a:lnTo>
                  <a:lnTo>
                    <a:pt x="96" y="22"/>
                  </a:lnTo>
                  <a:lnTo>
                    <a:pt x="96" y="22"/>
                  </a:lnTo>
                  <a:lnTo>
                    <a:pt x="98" y="22"/>
                  </a:lnTo>
                  <a:lnTo>
                    <a:pt x="98" y="22"/>
                  </a:lnTo>
                  <a:lnTo>
                    <a:pt x="99" y="23"/>
                  </a:lnTo>
                  <a:lnTo>
                    <a:pt x="101" y="25"/>
                  </a:lnTo>
                  <a:lnTo>
                    <a:pt x="101" y="25"/>
                  </a:lnTo>
                  <a:lnTo>
                    <a:pt x="104" y="25"/>
                  </a:lnTo>
                  <a:lnTo>
                    <a:pt x="107" y="25"/>
                  </a:lnTo>
                  <a:lnTo>
                    <a:pt x="109" y="25"/>
                  </a:lnTo>
                  <a:lnTo>
                    <a:pt x="109" y="27"/>
                  </a:lnTo>
                  <a:lnTo>
                    <a:pt x="107" y="27"/>
                  </a:lnTo>
                  <a:lnTo>
                    <a:pt x="105" y="27"/>
                  </a:lnTo>
                  <a:lnTo>
                    <a:pt x="104" y="28"/>
                  </a:lnTo>
                  <a:lnTo>
                    <a:pt x="104" y="30"/>
                  </a:lnTo>
                  <a:lnTo>
                    <a:pt x="104" y="31"/>
                  </a:lnTo>
                  <a:lnTo>
                    <a:pt x="105" y="31"/>
                  </a:lnTo>
                  <a:lnTo>
                    <a:pt x="107" y="33"/>
                  </a:lnTo>
                  <a:lnTo>
                    <a:pt x="107" y="34"/>
                  </a:lnTo>
                  <a:lnTo>
                    <a:pt x="107" y="34"/>
                  </a:lnTo>
                  <a:lnTo>
                    <a:pt x="107" y="34"/>
                  </a:lnTo>
                  <a:lnTo>
                    <a:pt x="107" y="36"/>
                  </a:lnTo>
                  <a:lnTo>
                    <a:pt x="105" y="38"/>
                  </a:lnTo>
                  <a:lnTo>
                    <a:pt x="104" y="38"/>
                  </a:lnTo>
                  <a:lnTo>
                    <a:pt x="101" y="42"/>
                  </a:lnTo>
                  <a:lnTo>
                    <a:pt x="99" y="42"/>
                  </a:lnTo>
                  <a:lnTo>
                    <a:pt x="99" y="44"/>
                  </a:lnTo>
                  <a:lnTo>
                    <a:pt x="99" y="45"/>
                  </a:lnTo>
                  <a:lnTo>
                    <a:pt x="98" y="45"/>
                  </a:lnTo>
                  <a:lnTo>
                    <a:pt x="98" y="45"/>
                  </a:lnTo>
                  <a:lnTo>
                    <a:pt x="98" y="45"/>
                  </a:lnTo>
                  <a:lnTo>
                    <a:pt x="98" y="47"/>
                  </a:lnTo>
                  <a:lnTo>
                    <a:pt x="96" y="49"/>
                  </a:lnTo>
                  <a:lnTo>
                    <a:pt x="98" y="50"/>
                  </a:lnTo>
                  <a:lnTo>
                    <a:pt x="98" y="52"/>
                  </a:lnTo>
                  <a:lnTo>
                    <a:pt x="98" y="52"/>
                  </a:lnTo>
                  <a:lnTo>
                    <a:pt x="96" y="53"/>
                  </a:lnTo>
                  <a:lnTo>
                    <a:pt x="96" y="55"/>
                  </a:lnTo>
                  <a:lnTo>
                    <a:pt x="96" y="55"/>
                  </a:lnTo>
                  <a:lnTo>
                    <a:pt x="98" y="57"/>
                  </a:lnTo>
                  <a:lnTo>
                    <a:pt x="101" y="60"/>
                  </a:lnTo>
                  <a:lnTo>
                    <a:pt x="101" y="61"/>
                  </a:lnTo>
                  <a:lnTo>
                    <a:pt x="102" y="61"/>
                  </a:lnTo>
                  <a:lnTo>
                    <a:pt x="102" y="61"/>
                  </a:lnTo>
                  <a:lnTo>
                    <a:pt x="102" y="61"/>
                  </a:lnTo>
                  <a:lnTo>
                    <a:pt x="104" y="61"/>
                  </a:lnTo>
                  <a:lnTo>
                    <a:pt x="104" y="61"/>
                  </a:lnTo>
                  <a:lnTo>
                    <a:pt x="102" y="63"/>
                  </a:lnTo>
                  <a:lnTo>
                    <a:pt x="104" y="63"/>
                  </a:lnTo>
                  <a:lnTo>
                    <a:pt x="105" y="64"/>
                  </a:lnTo>
                  <a:lnTo>
                    <a:pt x="107" y="68"/>
                  </a:lnTo>
                  <a:lnTo>
                    <a:pt x="107" y="68"/>
                  </a:lnTo>
                  <a:lnTo>
                    <a:pt x="105" y="69"/>
                  </a:lnTo>
                  <a:lnTo>
                    <a:pt x="105" y="71"/>
                  </a:lnTo>
                  <a:lnTo>
                    <a:pt x="105" y="71"/>
                  </a:lnTo>
                  <a:lnTo>
                    <a:pt x="107" y="71"/>
                  </a:lnTo>
                  <a:lnTo>
                    <a:pt x="109" y="72"/>
                  </a:lnTo>
                  <a:lnTo>
                    <a:pt x="110" y="72"/>
                  </a:lnTo>
                  <a:lnTo>
                    <a:pt x="113" y="74"/>
                  </a:lnTo>
                  <a:lnTo>
                    <a:pt x="117" y="75"/>
                  </a:lnTo>
                  <a:lnTo>
                    <a:pt x="118" y="77"/>
                  </a:lnTo>
                  <a:lnTo>
                    <a:pt x="121" y="79"/>
                  </a:lnTo>
                  <a:lnTo>
                    <a:pt x="123" y="79"/>
                  </a:lnTo>
                  <a:lnTo>
                    <a:pt x="124" y="80"/>
                  </a:lnTo>
                  <a:lnTo>
                    <a:pt x="124" y="80"/>
                  </a:lnTo>
                  <a:lnTo>
                    <a:pt x="126" y="82"/>
                  </a:lnTo>
                  <a:lnTo>
                    <a:pt x="126" y="85"/>
                  </a:lnTo>
                  <a:lnTo>
                    <a:pt x="128" y="85"/>
                  </a:lnTo>
                  <a:lnTo>
                    <a:pt x="129" y="88"/>
                  </a:lnTo>
                  <a:lnTo>
                    <a:pt x="131" y="90"/>
                  </a:lnTo>
                  <a:lnTo>
                    <a:pt x="131" y="93"/>
                  </a:lnTo>
                  <a:lnTo>
                    <a:pt x="129" y="96"/>
                  </a:lnTo>
                  <a:lnTo>
                    <a:pt x="129" y="102"/>
                  </a:lnTo>
                  <a:lnTo>
                    <a:pt x="131" y="102"/>
                  </a:lnTo>
                  <a:lnTo>
                    <a:pt x="134" y="102"/>
                  </a:lnTo>
                  <a:lnTo>
                    <a:pt x="134" y="105"/>
                  </a:lnTo>
                  <a:lnTo>
                    <a:pt x="134" y="109"/>
                  </a:lnTo>
                  <a:lnTo>
                    <a:pt x="134" y="112"/>
                  </a:lnTo>
                  <a:lnTo>
                    <a:pt x="134" y="112"/>
                  </a:lnTo>
                  <a:lnTo>
                    <a:pt x="135" y="112"/>
                  </a:lnTo>
                  <a:lnTo>
                    <a:pt x="137" y="113"/>
                  </a:lnTo>
                  <a:lnTo>
                    <a:pt x="137" y="113"/>
                  </a:lnTo>
                  <a:lnTo>
                    <a:pt x="137" y="113"/>
                  </a:lnTo>
                  <a:lnTo>
                    <a:pt x="139" y="113"/>
                  </a:lnTo>
                  <a:lnTo>
                    <a:pt x="139" y="115"/>
                  </a:lnTo>
                  <a:lnTo>
                    <a:pt x="140" y="115"/>
                  </a:lnTo>
                  <a:lnTo>
                    <a:pt x="139" y="116"/>
                  </a:lnTo>
                  <a:lnTo>
                    <a:pt x="139" y="116"/>
                  </a:lnTo>
                  <a:lnTo>
                    <a:pt x="140" y="118"/>
                  </a:lnTo>
                  <a:lnTo>
                    <a:pt x="140" y="118"/>
                  </a:lnTo>
                  <a:lnTo>
                    <a:pt x="142" y="120"/>
                  </a:lnTo>
                  <a:lnTo>
                    <a:pt x="140" y="120"/>
                  </a:lnTo>
                  <a:lnTo>
                    <a:pt x="139" y="120"/>
                  </a:lnTo>
                  <a:lnTo>
                    <a:pt x="135" y="118"/>
                  </a:lnTo>
                  <a:lnTo>
                    <a:pt x="135" y="118"/>
                  </a:lnTo>
                  <a:lnTo>
                    <a:pt x="134" y="118"/>
                  </a:lnTo>
                  <a:lnTo>
                    <a:pt x="134" y="118"/>
                  </a:lnTo>
                  <a:lnTo>
                    <a:pt x="131" y="118"/>
                  </a:lnTo>
                  <a:lnTo>
                    <a:pt x="129" y="116"/>
                  </a:lnTo>
                  <a:lnTo>
                    <a:pt x="129" y="116"/>
                  </a:lnTo>
                  <a:lnTo>
                    <a:pt x="126" y="116"/>
                  </a:lnTo>
                  <a:lnTo>
                    <a:pt x="124" y="116"/>
                  </a:lnTo>
                  <a:lnTo>
                    <a:pt x="123" y="118"/>
                  </a:lnTo>
                  <a:lnTo>
                    <a:pt x="121" y="118"/>
                  </a:lnTo>
                  <a:lnTo>
                    <a:pt x="121" y="120"/>
                  </a:lnTo>
                  <a:lnTo>
                    <a:pt x="121" y="120"/>
                  </a:lnTo>
                  <a:lnTo>
                    <a:pt x="120" y="121"/>
                  </a:lnTo>
                  <a:lnTo>
                    <a:pt x="118" y="124"/>
                  </a:lnTo>
                  <a:lnTo>
                    <a:pt x="118" y="126"/>
                  </a:lnTo>
                  <a:lnTo>
                    <a:pt x="117" y="129"/>
                  </a:lnTo>
                  <a:lnTo>
                    <a:pt x="115" y="131"/>
                  </a:lnTo>
                  <a:lnTo>
                    <a:pt x="112" y="132"/>
                  </a:lnTo>
                  <a:lnTo>
                    <a:pt x="110" y="134"/>
                  </a:lnTo>
                  <a:lnTo>
                    <a:pt x="104" y="132"/>
                  </a:lnTo>
                  <a:lnTo>
                    <a:pt x="98" y="132"/>
                  </a:lnTo>
                  <a:lnTo>
                    <a:pt x="91" y="132"/>
                  </a:lnTo>
                  <a:lnTo>
                    <a:pt x="87" y="131"/>
                  </a:lnTo>
                  <a:lnTo>
                    <a:pt x="87" y="131"/>
                  </a:lnTo>
                  <a:lnTo>
                    <a:pt x="80" y="127"/>
                  </a:lnTo>
                  <a:lnTo>
                    <a:pt x="77" y="124"/>
                  </a:lnTo>
                  <a:lnTo>
                    <a:pt x="72" y="121"/>
                  </a:lnTo>
                  <a:lnTo>
                    <a:pt x="68" y="116"/>
                  </a:lnTo>
                  <a:lnTo>
                    <a:pt x="63" y="113"/>
                  </a:lnTo>
                  <a:lnTo>
                    <a:pt x="60" y="110"/>
                  </a:lnTo>
                  <a:lnTo>
                    <a:pt x="55" y="107"/>
                  </a:lnTo>
                  <a:lnTo>
                    <a:pt x="50" y="104"/>
                  </a:lnTo>
                  <a:lnTo>
                    <a:pt x="49" y="101"/>
                  </a:lnTo>
                  <a:lnTo>
                    <a:pt x="44" y="99"/>
                  </a:lnTo>
                  <a:lnTo>
                    <a:pt x="41" y="97"/>
                  </a:lnTo>
                  <a:lnTo>
                    <a:pt x="36" y="94"/>
                  </a:lnTo>
                  <a:lnTo>
                    <a:pt x="33" y="93"/>
                  </a:lnTo>
                  <a:lnTo>
                    <a:pt x="30" y="91"/>
                  </a:lnTo>
                  <a:lnTo>
                    <a:pt x="25" y="88"/>
                  </a:lnTo>
                  <a:lnTo>
                    <a:pt x="23" y="88"/>
                  </a:lnTo>
                  <a:lnTo>
                    <a:pt x="19" y="86"/>
                  </a:lnTo>
                  <a:lnTo>
                    <a:pt x="14" y="86"/>
                  </a:lnTo>
                  <a:lnTo>
                    <a:pt x="9" y="85"/>
                  </a:lnTo>
                  <a:lnTo>
                    <a:pt x="6" y="85"/>
                  </a:lnTo>
                  <a:lnTo>
                    <a:pt x="8" y="83"/>
                  </a:lnTo>
                  <a:lnTo>
                    <a:pt x="8" y="82"/>
                  </a:lnTo>
                  <a:lnTo>
                    <a:pt x="6" y="82"/>
                  </a:lnTo>
                  <a:lnTo>
                    <a:pt x="5" y="82"/>
                  </a:lnTo>
                  <a:lnTo>
                    <a:pt x="3" y="79"/>
                  </a:lnTo>
                  <a:lnTo>
                    <a:pt x="5" y="79"/>
                  </a:lnTo>
                  <a:lnTo>
                    <a:pt x="3" y="75"/>
                  </a:lnTo>
                  <a:lnTo>
                    <a:pt x="3" y="72"/>
                  </a:lnTo>
                  <a:lnTo>
                    <a:pt x="1" y="68"/>
                  </a:lnTo>
                  <a:lnTo>
                    <a:pt x="0" y="64"/>
                  </a:lnTo>
                  <a:lnTo>
                    <a:pt x="5" y="63"/>
                  </a:lnTo>
                  <a:lnTo>
                    <a:pt x="8" y="61"/>
                  </a:lnTo>
                  <a:lnTo>
                    <a:pt x="12" y="58"/>
                  </a:lnTo>
                  <a:lnTo>
                    <a:pt x="16" y="57"/>
                  </a:lnTo>
                  <a:lnTo>
                    <a:pt x="20" y="53"/>
                  </a:lnTo>
                  <a:lnTo>
                    <a:pt x="23" y="52"/>
                  </a:lnTo>
                  <a:lnTo>
                    <a:pt x="28" y="49"/>
                  </a:lnTo>
                  <a:lnTo>
                    <a:pt x="31" y="49"/>
                  </a:lnTo>
                  <a:lnTo>
                    <a:pt x="33" y="47"/>
                  </a:lnTo>
                  <a:lnTo>
                    <a:pt x="35" y="44"/>
                  </a:lnTo>
                  <a:lnTo>
                    <a:pt x="35" y="42"/>
                  </a:lnTo>
                  <a:lnTo>
                    <a:pt x="35" y="41"/>
                  </a:lnTo>
                  <a:lnTo>
                    <a:pt x="35" y="38"/>
                  </a:lnTo>
                  <a:lnTo>
                    <a:pt x="36" y="33"/>
                  </a:lnTo>
                  <a:lnTo>
                    <a:pt x="36" y="31"/>
                  </a:lnTo>
                  <a:lnTo>
                    <a:pt x="36" y="30"/>
                  </a:lnTo>
                  <a:lnTo>
                    <a:pt x="38" y="28"/>
                  </a:lnTo>
                  <a:lnTo>
                    <a:pt x="38" y="27"/>
                  </a:lnTo>
                  <a:lnTo>
                    <a:pt x="38" y="25"/>
                  </a:lnTo>
                  <a:lnTo>
                    <a:pt x="36" y="23"/>
                  </a:lnTo>
                  <a:lnTo>
                    <a:pt x="36" y="20"/>
                  </a:lnTo>
                  <a:lnTo>
                    <a:pt x="36" y="19"/>
                  </a:lnTo>
                  <a:lnTo>
                    <a:pt x="36" y="17"/>
                  </a:lnTo>
                  <a:lnTo>
                    <a:pt x="36" y="16"/>
                  </a:lnTo>
                  <a:lnTo>
                    <a:pt x="38" y="14"/>
                  </a:lnTo>
                  <a:lnTo>
                    <a:pt x="38" y="14"/>
                  </a:lnTo>
                  <a:lnTo>
                    <a:pt x="42" y="12"/>
                  </a:lnTo>
                  <a:lnTo>
                    <a:pt x="44" y="12"/>
                  </a:lnTo>
                  <a:lnTo>
                    <a:pt x="47" y="9"/>
                  </a:lnTo>
                  <a:lnTo>
                    <a:pt x="49" y="8"/>
                  </a:lnTo>
                  <a:lnTo>
                    <a:pt x="50" y="6"/>
                  </a:lnTo>
                  <a:lnTo>
                    <a:pt x="52" y="5"/>
                  </a:lnTo>
                  <a:lnTo>
                    <a:pt x="52" y="5"/>
                  </a:lnTo>
                  <a:lnTo>
                    <a:pt x="52" y="3"/>
                  </a:lnTo>
                  <a:lnTo>
                    <a:pt x="53" y="3"/>
                  </a:lnTo>
                  <a:lnTo>
                    <a:pt x="57" y="1"/>
                  </a:lnTo>
                  <a:lnTo>
                    <a:pt x="58" y="0"/>
                  </a:lnTo>
                  <a:lnTo>
                    <a:pt x="58"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78" name="Freeform 247"/>
            <p:cNvSpPr>
              <a:spLocks/>
            </p:cNvSpPr>
            <p:nvPr/>
          </p:nvSpPr>
          <p:spPr bwMode="auto">
            <a:xfrm>
              <a:off x="7803880" y="4618642"/>
              <a:ext cx="1950" cy="5848"/>
            </a:xfrm>
            <a:custGeom>
              <a:avLst/>
              <a:gdLst>
                <a:gd name="T0" fmla="*/ 1 w 1"/>
                <a:gd name="T1" fmla="*/ 0 h 3"/>
                <a:gd name="T2" fmla="*/ 1 w 1"/>
                <a:gd name="T3" fmla="*/ 0 h 3"/>
                <a:gd name="T4" fmla="*/ 1 w 1"/>
                <a:gd name="T5" fmla="*/ 2 h 3"/>
                <a:gd name="T6" fmla="*/ 1 w 1"/>
                <a:gd name="T7" fmla="*/ 2 h 3"/>
                <a:gd name="T8" fmla="*/ 1 w 1"/>
                <a:gd name="T9" fmla="*/ 3 h 3"/>
                <a:gd name="T10" fmla="*/ 1 w 1"/>
                <a:gd name="T11" fmla="*/ 3 h 3"/>
                <a:gd name="T12" fmla="*/ 1 w 1"/>
                <a:gd name="T13" fmla="*/ 2 h 3"/>
                <a:gd name="T14" fmla="*/ 0 w 1"/>
                <a:gd name="T15" fmla="*/ 0 h 3"/>
                <a:gd name="T16" fmla="*/ 0 w 1"/>
                <a:gd name="T17" fmla="*/ 0 h 3"/>
                <a:gd name="T18" fmla="*/ 1 w 1"/>
                <a:gd name="T19" fmla="*/ 2 h 3"/>
                <a:gd name="T20" fmla="*/ 1 w 1"/>
                <a:gd name="T21" fmla="*/ 3 h 3"/>
                <a:gd name="T22" fmla="*/ 1 w 1"/>
                <a:gd name="T23" fmla="*/ 2 h 3"/>
                <a:gd name="T24" fmla="*/ 1 w 1"/>
                <a:gd name="T25" fmla="*/ 2 h 3"/>
                <a:gd name="T26" fmla="*/ 1 w 1"/>
                <a:gd name="T27" fmla="*/ 2 h 3"/>
                <a:gd name="T28" fmla="*/ 1 w 1"/>
                <a:gd name="T29" fmla="*/ 0 h 3"/>
                <a:gd name="T30" fmla="*/ 1 w 1"/>
                <a:gd name="T31" fmla="*/ 0 h 3"/>
                <a:gd name="T32" fmla="*/ 1 w 1"/>
                <a:gd name="T3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 h="3">
                  <a:moveTo>
                    <a:pt x="1" y="0"/>
                  </a:moveTo>
                  <a:lnTo>
                    <a:pt x="1" y="0"/>
                  </a:lnTo>
                  <a:lnTo>
                    <a:pt x="1" y="2"/>
                  </a:lnTo>
                  <a:lnTo>
                    <a:pt x="1" y="2"/>
                  </a:lnTo>
                  <a:lnTo>
                    <a:pt x="1" y="3"/>
                  </a:lnTo>
                  <a:lnTo>
                    <a:pt x="1" y="3"/>
                  </a:lnTo>
                  <a:lnTo>
                    <a:pt x="1" y="2"/>
                  </a:lnTo>
                  <a:lnTo>
                    <a:pt x="0" y="0"/>
                  </a:lnTo>
                  <a:lnTo>
                    <a:pt x="0" y="0"/>
                  </a:lnTo>
                  <a:lnTo>
                    <a:pt x="1" y="2"/>
                  </a:lnTo>
                  <a:lnTo>
                    <a:pt x="1" y="3"/>
                  </a:lnTo>
                  <a:lnTo>
                    <a:pt x="1" y="2"/>
                  </a:lnTo>
                  <a:lnTo>
                    <a:pt x="1" y="2"/>
                  </a:lnTo>
                  <a:lnTo>
                    <a:pt x="1" y="2"/>
                  </a:lnTo>
                  <a:lnTo>
                    <a:pt x="1" y="0"/>
                  </a:lnTo>
                  <a:lnTo>
                    <a:pt x="1" y="0"/>
                  </a:lnTo>
                  <a:lnTo>
                    <a:pt x="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79" name="Freeform 248"/>
            <p:cNvSpPr>
              <a:spLocks noEditPoints="1"/>
            </p:cNvSpPr>
            <p:nvPr/>
          </p:nvSpPr>
          <p:spPr bwMode="auto">
            <a:xfrm>
              <a:off x="7686926" y="3378937"/>
              <a:ext cx="820623" cy="849861"/>
            </a:xfrm>
            <a:custGeom>
              <a:avLst/>
              <a:gdLst>
                <a:gd name="T0" fmla="*/ 362 w 421"/>
                <a:gd name="T1" fmla="*/ 417 h 436"/>
                <a:gd name="T2" fmla="*/ 71 w 421"/>
                <a:gd name="T3" fmla="*/ 414 h 436"/>
                <a:gd name="T4" fmla="*/ 350 w 421"/>
                <a:gd name="T5" fmla="*/ 381 h 436"/>
                <a:gd name="T6" fmla="*/ 359 w 421"/>
                <a:gd name="T7" fmla="*/ 361 h 436"/>
                <a:gd name="T8" fmla="*/ 358 w 421"/>
                <a:gd name="T9" fmla="*/ 351 h 436"/>
                <a:gd name="T10" fmla="*/ 354 w 421"/>
                <a:gd name="T11" fmla="*/ 356 h 436"/>
                <a:gd name="T12" fmla="*/ 142 w 421"/>
                <a:gd name="T13" fmla="*/ 0 h 436"/>
                <a:gd name="T14" fmla="*/ 153 w 421"/>
                <a:gd name="T15" fmla="*/ 30 h 436"/>
                <a:gd name="T16" fmla="*/ 154 w 421"/>
                <a:gd name="T17" fmla="*/ 52 h 436"/>
                <a:gd name="T18" fmla="*/ 153 w 421"/>
                <a:gd name="T19" fmla="*/ 64 h 436"/>
                <a:gd name="T20" fmla="*/ 168 w 421"/>
                <a:gd name="T21" fmla="*/ 74 h 436"/>
                <a:gd name="T22" fmla="*/ 176 w 421"/>
                <a:gd name="T23" fmla="*/ 93 h 436"/>
                <a:gd name="T24" fmla="*/ 187 w 421"/>
                <a:gd name="T25" fmla="*/ 115 h 436"/>
                <a:gd name="T26" fmla="*/ 220 w 421"/>
                <a:gd name="T27" fmla="*/ 127 h 436"/>
                <a:gd name="T28" fmla="*/ 250 w 421"/>
                <a:gd name="T29" fmla="*/ 138 h 436"/>
                <a:gd name="T30" fmla="*/ 283 w 421"/>
                <a:gd name="T31" fmla="*/ 145 h 436"/>
                <a:gd name="T32" fmla="*/ 294 w 421"/>
                <a:gd name="T33" fmla="*/ 118 h 436"/>
                <a:gd name="T34" fmla="*/ 309 w 421"/>
                <a:gd name="T35" fmla="*/ 138 h 436"/>
                <a:gd name="T36" fmla="*/ 342 w 421"/>
                <a:gd name="T37" fmla="*/ 137 h 436"/>
                <a:gd name="T38" fmla="*/ 340 w 421"/>
                <a:gd name="T39" fmla="*/ 124 h 436"/>
                <a:gd name="T40" fmla="*/ 361 w 421"/>
                <a:gd name="T41" fmla="*/ 110 h 436"/>
                <a:gd name="T42" fmla="*/ 394 w 421"/>
                <a:gd name="T43" fmla="*/ 104 h 436"/>
                <a:gd name="T44" fmla="*/ 408 w 421"/>
                <a:gd name="T45" fmla="*/ 105 h 436"/>
                <a:gd name="T46" fmla="*/ 421 w 421"/>
                <a:gd name="T47" fmla="*/ 119 h 436"/>
                <a:gd name="T48" fmla="*/ 400 w 421"/>
                <a:gd name="T49" fmla="*/ 135 h 436"/>
                <a:gd name="T50" fmla="*/ 381 w 421"/>
                <a:gd name="T51" fmla="*/ 162 h 436"/>
                <a:gd name="T52" fmla="*/ 365 w 421"/>
                <a:gd name="T53" fmla="*/ 181 h 436"/>
                <a:gd name="T54" fmla="*/ 359 w 421"/>
                <a:gd name="T55" fmla="*/ 208 h 436"/>
                <a:gd name="T56" fmla="*/ 348 w 421"/>
                <a:gd name="T57" fmla="*/ 189 h 436"/>
                <a:gd name="T58" fmla="*/ 334 w 421"/>
                <a:gd name="T59" fmla="*/ 195 h 436"/>
                <a:gd name="T60" fmla="*/ 343 w 421"/>
                <a:gd name="T61" fmla="*/ 176 h 436"/>
                <a:gd name="T62" fmla="*/ 326 w 421"/>
                <a:gd name="T63" fmla="*/ 164 h 436"/>
                <a:gd name="T64" fmla="*/ 304 w 421"/>
                <a:gd name="T65" fmla="*/ 149 h 436"/>
                <a:gd name="T66" fmla="*/ 291 w 421"/>
                <a:gd name="T67" fmla="*/ 143 h 436"/>
                <a:gd name="T68" fmla="*/ 299 w 421"/>
                <a:gd name="T69" fmla="*/ 162 h 436"/>
                <a:gd name="T70" fmla="*/ 296 w 421"/>
                <a:gd name="T71" fmla="*/ 178 h 436"/>
                <a:gd name="T72" fmla="*/ 301 w 421"/>
                <a:gd name="T73" fmla="*/ 208 h 436"/>
                <a:gd name="T74" fmla="*/ 293 w 421"/>
                <a:gd name="T75" fmla="*/ 217 h 436"/>
                <a:gd name="T76" fmla="*/ 271 w 421"/>
                <a:gd name="T77" fmla="*/ 220 h 436"/>
                <a:gd name="T78" fmla="*/ 250 w 421"/>
                <a:gd name="T79" fmla="*/ 246 h 436"/>
                <a:gd name="T80" fmla="*/ 208 w 421"/>
                <a:gd name="T81" fmla="*/ 282 h 436"/>
                <a:gd name="T82" fmla="*/ 181 w 421"/>
                <a:gd name="T83" fmla="*/ 302 h 436"/>
                <a:gd name="T84" fmla="*/ 173 w 421"/>
                <a:gd name="T85" fmla="*/ 349 h 436"/>
                <a:gd name="T86" fmla="*/ 154 w 421"/>
                <a:gd name="T87" fmla="*/ 395 h 436"/>
                <a:gd name="T88" fmla="*/ 119 w 421"/>
                <a:gd name="T89" fmla="*/ 401 h 436"/>
                <a:gd name="T90" fmla="*/ 108 w 421"/>
                <a:gd name="T91" fmla="*/ 368 h 436"/>
                <a:gd name="T92" fmla="*/ 85 w 421"/>
                <a:gd name="T93" fmla="*/ 316 h 436"/>
                <a:gd name="T94" fmla="*/ 67 w 421"/>
                <a:gd name="T95" fmla="*/ 261 h 436"/>
                <a:gd name="T96" fmla="*/ 67 w 421"/>
                <a:gd name="T97" fmla="*/ 227 h 436"/>
                <a:gd name="T98" fmla="*/ 64 w 421"/>
                <a:gd name="T99" fmla="*/ 208 h 436"/>
                <a:gd name="T100" fmla="*/ 41 w 421"/>
                <a:gd name="T101" fmla="*/ 230 h 436"/>
                <a:gd name="T102" fmla="*/ 28 w 421"/>
                <a:gd name="T103" fmla="*/ 203 h 436"/>
                <a:gd name="T104" fmla="*/ 6 w 421"/>
                <a:gd name="T105" fmla="*/ 184 h 436"/>
                <a:gd name="T106" fmla="*/ 15 w 421"/>
                <a:gd name="T107" fmla="*/ 178 h 436"/>
                <a:gd name="T108" fmla="*/ 41 w 421"/>
                <a:gd name="T109" fmla="*/ 175 h 436"/>
                <a:gd name="T110" fmla="*/ 26 w 421"/>
                <a:gd name="T111" fmla="*/ 149 h 436"/>
                <a:gd name="T112" fmla="*/ 30 w 421"/>
                <a:gd name="T113" fmla="*/ 119 h 436"/>
                <a:gd name="T114" fmla="*/ 69 w 421"/>
                <a:gd name="T115" fmla="*/ 102 h 436"/>
                <a:gd name="T116" fmla="*/ 91 w 421"/>
                <a:gd name="T117" fmla="*/ 69 h 436"/>
                <a:gd name="T118" fmla="*/ 93 w 421"/>
                <a:gd name="T119" fmla="*/ 45 h 436"/>
                <a:gd name="T120" fmla="*/ 85 w 421"/>
                <a:gd name="T121" fmla="*/ 27 h 436"/>
                <a:gd name="T122" fmla="*/ 93 w 421"/>
                <a:gd name="T123" fmla="*/ 12 h 436"/>
                <a:gd name="T124" fmla="*/ 129 w 421"/>
                <a:gd name="T125" fmla="*/ 6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1" h="436">
                  <a:moveTo>
                    <a:pt x="370" y="428"/>
                  </a:moveTo>
                  <a:lnTo>
                    <a:pt x="370" y="428"/>
                  </a:lnTo>
                  <a:lnTo>
                    <a:pt x="372" y="431"/>
                  </a:lnTo>
                  <a:lnTo>
                    <a:pt x="372" y="435"/>
                  </a:lnTo>
                  <a:lnTo>
                    <a:pt x="370" y="436"/>
                  </a:lnTo>
                  <a:lnTo>
                    <a:pt x="369" y="431"/>
                  </a:lnTo>
                  <a:lnTo>
                    <a:pt x="367" y="431"/>
                  </a:lnTo>
                  <a:lnTo>
                    <a:pt x="367" y="430"/>
                  </a:lnTo>
                  <a:lnTo>
                    <a:pt x="369" y="430"/>
                  </a:lnTo>
                  <a:lnTo>
                    <a:pt x="370" y="428"/>
                  </a:lnTo>
                  <a:close/>
                  <a:moveTo>
                    <a:pt x="369" y="425"/>
                  </a:moveTo>
                  <a:lnTo>
                    <a:pt x="369" y="427"/>
                  </a:lnTo>
                  <a:lnTo>
                    <a:pt x="367" y="428"/>
                  </a:lnTo>
                  <a:lnTo>
                    <a:pt x="367" y="427"/>
                  </a:lnTo>
                  <a:lnTo>
                    <a:pt x="367" y="427"/>
                  </a:lnTo>
                  <a:lnTo>
                    <a:pt x="367" y="427"/>
                  </a:lnTo>
                  <a:lnTo>
                    <a:pt x="369" y="425"/>
                  </a:lnTo>
                  <a:close/>
                  <a:moveTo>
                    <a:pt x="364" y="417"/>
                  </a:moveTo>
                  <a:lnTo>
                    <a:pt x="364" y="419"/>
                  </a:lnTo>
                  <a:lnTo>
                    <a:pt x="364" y="419"/>
                  </a:lnTo>
                  <a:lnTo>
                    <a:pt x="364" y="419"/>
                  </a:lnTo>
                  <a:lnTo>
                    <a:pt x="364" y="419"/>
                  </a:lnTo>
                  <a:lnTo>
                    <a:pt x="364" y="419"/>
                  </a:lnTo>
                  <a:lnTo>
                    <a:pt x="362" y="417"/>
                  </a:lnTo>
                  <a:lnTo>
                    <a:pt x="362" y="417"/>
                  </a:lnTo>
                  <a:lnTo>
                    <a:pt x="364" y="417"/>
                  </a:lnTo>
                  <a:close/>
                  <a:moveTo>
                    <a:pt x="365" y="414"/>
                  </a:moveTo>
                  <a:lnTo>
                    <a:pt x="365" y="414"/>
                  </a:lnTo>
                  <a:lnTo>
                    <a:pt x="365" y="416"/>
                  </a:lnTo>
                  <a:lnTo>
                    <a:pt x="365" y="417"/>
                  </a:lnTo>
                  <a:lnTo>
                    <a:pt x="365" y="417"/>
                  </a:lnTo>
                  <a:lnTo>
                    <a:pt x="365" y="417"/>
                  </a:lnTo>
                  <a:lnTo>
                    <a:pt x="365" y="417"/>
                  </a:lnTo>
                  <a:lnTo>
                    <a:pt x="365" y="416"/>
                  </a:lnTo>
                  <a:lnTo>
                    <a:pt x="365" y="416"/>
                  </a:lnTo>
                  <a:lnTo>
                    <a:pt x="365" y="414"/>
                  </a:lnTo>
                  <a:lnTo>
                    <a:pt x="365" y="414"/>
                  </a:lnTo>
                  <a:close/>
                  <a:moveTo>
                    <a:pt x="71" y="413"/>
                  </a:moveTo>
                  <a:lnTo>
                    <a:pt x="71" y="413"/>
                  </a:lnTo>
                  <a:lnTo>
                    <a:pt x="71" y="413"/>
                  </a:lnTo>
                  <a:lnTo>
                    <a:pt x="71" y="414"/>
                  </a:lnTo>
                  <a:lnTo>
                    <a:pt x="71" y="414"/>
                  </a:lnTo>
                  <a:lnTo>
                    <a:pt x="69" y="414"/>
                  </a:lnTo>
                  <a:lnTo>
                    <a:pt x="69" y="414"/>
                  </a:lnTo>
                  <a:lnTo>
                    <a:pt x="69" y="414"/>
                  </a:lnTo>
                  <a:lnTo>
                    <a:pt x="69" y="414"/>
                  </a:lnTo>
                  <a:lnTo>
                    <a:pt x="69" y="414"/>
                  </a:lnTo>
                  <a:lnTo>
                    <a:pt x="71" y="414"/>
                  </a:lnTo>
                  <a:lnTo>
                    <a:pt x="71" y="413"/>
                  </a:lnTo>
                  <a:lnTo>
                    <a:pt x="71" y="413"/>
                  </a:lnTo>
                  <a:close/>
                  <a:moveTo>
                    <a:pt x="359" y="413"/>
                  </a:moveTo>
                  <a:lnTo>
                    <a:pt x="361" y="414"/>
                  </a:lnTo>
                  <a:lnTo>
                    <a:pt x="361" y="414"/>
                  </a:lnTo>
                  <a:lnTo>
                    <a:pt x="359" y="414"/>
                  </a:lnTo>
                  <a:lnTo>
                    <a:pt x="359" y="414"/>
                  </a:lnTo>
                  <a:lnTo>
                    <a:pt x="359" y="413"/>
                  </a:lnTo>
                  <a:lnTo>
                    <a:pt x="359" y="413"/>
                  </a:lnTo>
                  <a:close/>
                  <a:moveTo>
                    <a:pt x="354" y="400"/>
                  </a:moveTo>
                  <a:lnTo>
                    <a:pt x="354" y="400"/>
                  </a:lnTo>
                  <a:lnTo>
                    <a:pt x="356" y="400"/>
                  </a:lnTo>
                  <a:lnTo>
                    <a:pt x="354" y="401"/>
                  </a:lnTo>
                  <a:lnTo>
                    <a:pt x="354" y="401"/>
                  </a:lnTo>
                  <a:lnTo>
                    <a:pt x="354" y="400"/>
                  </a:lnTo>
                  <a:lnTo>
                    <a:pt x="354" y="400"/>
                  </a:lnTo>
                  <a:lnTo>
                    <a:pt x="354" y="400"/>
                  </a:lnTo>
                  <a:lnTo>
                    <a:pt x="354" y="400"/>
                  </a:lnTo>
                  <a:close/>
                  <a:moveTo>
                    <a:pt x="351" y="375"/>
                  </a:moveTo>
                  <a:lnTo>
                    <a:pt x="351" y="376"/>
                  </a:lnTo>
                  <a:lnTo>
                    <a:pt x="351" y="378"/>
                  </a:lnTo>
                  <a:lnTo>
                    <a:pt x="351" y="381"/>
                  </a:lnTo>
                  <a:lnTo>
                    <a:pt x="351" y="381"/>
                  </a:lnTo>
                  <a:lnTo>
                    <a:pt x="350" y="381"/>
                  </a:lnTo>
                  <a:lnTo>
                    <a:pt x="350" y="379"/>
                  </a:lnTo>
                  <a:lnTo>
                    <a:pt x="348" y="378"/>
                  </a:lnTo>
                  <a:lnTo>
                    <a:pt x="350" y="376"/>
                  </a:lnTo>
                  <a:lnTo>
                    <a:pt x="350" y="376"/>
                  </a:lnTo>
                  <a:lnTo>
                    <a:pt x="351" y="375"/>
                  </a:lnTo>
                  <a:close/>
                  <a:moveTo>
                    <a:pt x="66" y="370"/>
                  </a:moveTo>
                  <a:lnTo>
                    <a:pt x="66" y="370"/>
                  </a:lnTo>
                  <a:lnTo>
                    <a:pt x="66" y="370"/>
                  </a:lnTo>
                  <a:lnTo>
                    <a:pt x="66" y="370"/>
                  </a:lnTo>
                  <a:lnTo>
                    <a:pt x="66" y="372"/>
                  </a:lnTo>
                  <a:lnTo>
                    <a:pt x="66" y="372"/>
                  </a:lnTo>
                  <a:lnTo>
                    <a:pt x="66" y="372"/>
                  </a:lnTo>
                  <a:lnTo>
                    <a:pt x="66" y="370"/>
                  </a:lnTo>
                  <a:lnTo>
                    <a:pt x="66" y="370"/>
                  </a:lnTo>
                  <a:close/>
                  <a:moveTo>
                    <a:pt x="353" y="367"/>
                  </a:moveTo>
                  <a:lnTo>
                    <a:pt x="354" y="367"/>
                  </a:lnTo>
                  <a:lnTo>
                    <a:pt x="354" y="368"/>
                  </a:lnTo>
                  <a:lnTo>
                    <a:pt x="354" y="368"/>
                  </a:lnTo>
                  <a:lnTo>
                    <a:pt x="353" y="368"/>
                  </a:lnTo>
                  <a:lnTo>
                    <a:pt x="353" y="368"/>
                  </a:lnTo>
                  <a:lnTo>
                    <a:pt x="353" y="368"/>
                  </a:lnTo>
                  <a:lnTo>
                    <a:pt x="353" y="367"/>
                  </a:lnTo>
                  <a:close/>
                  <a:moveTo>
                    <a:pt x="359" y="359"/>
                  </a:moveTo>
                  <a:lnTo>
                    <a:pt x="359" y="361"/>
                  </a:lnTo>
                  <a:lnTo>
                    <a:pt x="358" y="361"/>
                  </a:lnTo>
                  <a:lnTo>
                    <a:pt x="358" y="359"/>
                  </a:lnTo>
                  <a:lnTo>
                    <a:pt x="358" y="359"/>
                  </a:lnTo>
                  <a:lnTo>
                    <a:pt x="359" y="359"/>
                  </a:lnTo>
                  <a:close/>
                  <a:moveTo>
                    <a:pt x="354" y="345"/>
                  </a:moveTo>
                  <a:lnTo>
                    <a:pt x="354" y="345"/>
                  </a:lnTo>
                  <a:lnTo>
                    <a:pt x="354" y="346"/>
                  </a:lnTo>
                  <a:lnTo>
                    <a:pt x="354" y="348"/>
                  </a:lnTo>
                  <a:lnTo>
                    <a:pt x="353" y="346"/>
                  </a:lnTo>
                  <a:lnTo>
                    <a:pt x="354" y="345"/>
                  </a:lnTo>
                  <a:lnTo>
                    <a:pt x="354" y="345"/>
                  </a:lnTo>
                  <a:close/>
                  <a:moveTo>
                    <a:pt x="359" y="337"/>
                  </a:moveTo>
                  <a:lnTo>
                    <a:pt x="359" y="338"/>
                  </a:lnTo>
                  <a:lnTo>
                    <a:pt x="359" y="338"/>
                  </a:lnTo>
                  <a:lnTo>
                    <a:pt x="359" y="340"/>
                  </a:lnTo>
                  <a:lnTo>
                    <a:pt x="359" y="342"/>
                  </a:lnTo>
                  <a:lnTo>
                    <a:pt x="359" y="342"/>
                  </a:lnTo>
                  <a:lnTo>
                    <a:pt x="359" y="343"/>
                  </a:lnTo>
                  <a:lnTo>
                    <a:pt x="358" y="343"/>
                  </a:lnTo>
                  <a:lnTo>
                    <a:pt x="358" y="343"/>
                  </a:lnTo>
                  <a:lnTo>
                    <a:pt x="358" y="345"/>
                  </a:lnTo>
                  <a:lnTo>
                    <a:pt x="356" y="346"/>
                  </a:lnTo>
                  <a:lnTo>
                    <a:pt x="358" y="346"/>
                  </a:lnTo>
                  <a:lnTo>
                    <a:pt x="358" y="351"/>
                  </a:lnTo>
                  <a:lnTo>
                    <a:pt x="358" y="353"/>
                  </a:lnTo>
                  <a:lnTo>
                    <a:pt x="356" y="353"/>
                  </a:lnTo>
                  <a:lnTo>
                    <a:pt x="356" y="356"/>
                  </a:lnTo>
                  <a:lnTo>
                    <a:pt x="356" y="357"/>
                  </a:lnTo>
                  <a:lnTo>
                    <a:pt x="356" y="359"/>
                  </a:lnTo>
                  <a:lnTo>
                    <a:pt x="354" y="359"/>
                  </a:lnTo>
                  <a:lnTo>
                    <a:pt x="354" y="359"/>
                  </a:lnTo>
                  <a:lnTo>
                    <a:pt x="354" y="361"/>
                  </a:lnTo>
                  <a:lnTo>
                    <a:pt x="356" y="361"/>
                  </a:lnTo>
                  <a:lnTo>
                    <a:pt x="356" y="361"/>
                  </a:lnTo>
                  <a:lnTo>
                    <a:pt x="354" y="362"/>
                  </a:lnTo>
                  <a:lnTo>
                    <a:pt x="354" y="365"/>
                  </a:lnTo>
                  <a:lnTo>
                    <a:pt x="354" y="367"/>
                  </a:lnTo>
                  <a:lnTo>
                    <a:pt x="354" y="367"/>
                  </a:lnTo>
                  <a:lnTo>
                    <a:pt x="353" y="367"/>
                  </a:lnTo>
                  <a:lnTo>
                    <a:pt x="351" y="364"/>
                  </a:lnTo>
                  <a:lnTo>
                    <a:pt x="351" y="362"/>
                  </a:lnTo>
                  <a:lnTo>
                    <a:pt x="351" y="361"/>
                  </a:lnTo>
                  <a:lnTo>
                    <a:pt x="351" y="361"/>
                  </a:lnTo>
                  <a:lnTo>
                    <a:pt x="353" y="361"/>
                  </a:lnTo>
                  <a:lnTo>
                    <a:pt x="353" y="359"/>
                  </a:lnTo>
                  <a:lnTo>
                    <a:pt x="353" y="357"/>
                  </a:lnTo>
                  <a:lnTo>
                    <a:pt x="353" y="356"/>
                  </a:lnTo>
                  <a:lnTo>
                    <a:pt x="354" y="356"/>
                  </a:lnTo>
                  <a:lnTo>
                    <a:pt x="354" y="356"/>
                  </a:lnTo>
                  <a:lnTo>
                    <a:pt x="354" y="356"/>
                  </a:lnTo>
                  <a:lnTo>
                    <a:pt x="354" y="354"/>
                  </a:lnTo>
                  <a:lnTo>
                    <a:pt x="354" y="354"/>
                  </a:lnTo>
                  <a:lnTo>
                    <a:pt x="354" y="354"/>
                  </a:lnTo>
                  <a:lnTo>
                    <a:pt x="354" y="351"/>
                  </a:lnTo>
                  <a:lnTo>
                    <a:pt x="354" y="351"/>
                  </a:lnTo>
                  <a:lnTo>
                    <a:pt x="354" y="349"/>
                  </a:lnTo>
                  <a:lnTo>
                    <a:pt x="354" y="348"/>
                  </a:lnTo>
                  <a:lnTo>
                    <a:pt x="354" y="348"/>
                  </a:lnTo>
                  <a:lnTo>
                    <a:pt x="356" y="346"/>
                  </a:lnTo>
                  <a:lnTo>
                    <a:pt x="356" y="345"/>
                  </a:lnTo>
                  <a:lnTo>
                    <a:pt x="356" y="345"/>
                  </a:lnTo>
                  <a:lnTo>
                    <a:pt x="356" y="342"/>
                  </a:lnTo>
                  <a:lnTo>
                    <a:pt x="356" y="340"/>
                  </a:lnTo>
                  <a:lnTo>
                    <a:pt x="358" y="338"/>
                  </a:lnTo>
                  <a:lnTo>
                    <a:pt x="359" y="337"/>
                  </a:lnTo>
                  <a:lnTo>
                    <a:pt x="359" y="337"/>
                  </a:lnTo>
                  <a:close/>
                  <a:moveTo>
                    <a:pt x="138" y="0"/>
                  </a:moveTo>
                  <a:lnTo>
                    <a:pt x="138" y="0"/>
                  </a:lnTo>
                  <a:lnTo>
                    <a:pt x="140" y="1"/>
                  </a:lnTo>
                  <a:lnTo>
                    <a:pt x="140" y="1"/>
                  </a:lnTo>
                  <a:lnTo>
                    <a:pt x="140" y="1"/>
                  </a:lnTo>
                  <a:lnTo>
                    <a:pt x="142" y="0"/>
                  </a:lnTo>
                  <a:lnTo>
                    <a:pt x="142" y="1"/>
                  </a:lnTo>
                  <a:lnTo>
                    <a:pt x="142" y="1"/>
                  </a:lnTo>
                  <a:lnTo>
                    <a:pt x="142" y="3"/>
                  </a:lnTo>
                  <a:lnTo>
                    <a:pt x="142" y="4"/>
                  </a:lnTo>
                  <a:lnTo>
                    <a:pt x="143" y="6"/>
                  </a:lnTo>
                  <a:lnTo>
                    <a:pt x="143" y="9"/>
                  </a:lnTo>
                  <a:lnTo>
                    <a:pt x="145" y="12"/>
                  </a:lnTo>
                  <a:lnTo>
                    <a:pt x="145" y="14"/>
                  </a:lnTo>
                  <a:lnTo>
                    <a:pt x="146" y="15"/>
                  </a:lnTo>
                  <a:lnTo>
                    <a:pt x="149" y="15"/>
                  </a:lnTo>
                  <a:lnTo>
                    <a:pt x="151" y="15"/>
                  </a:lnTo>
                  <a:lnTo>
                    <a:pt x="153" y="17"/>
                  </a:lnTo>
                  <a:lnTo>
                    <a:pt x="154" y="19"/>
                  </a:lnTo>
                  <a:lnTo>
                    <a:pt x="154" y="19"/>
                  </a:lnTo>
                  <a:lnTo>
                    <a:pt x="156" y="20"/>
                  </a:lnTo>
                  <a:lnTo>
                    <a:pt x="156" y="20"/>
                  </a:lnTo>
                  <a:lnTo>
                    <a:pt x="156" y="20"/>
                  </a:lnTo>
                  <a:lnTo>
                    <a:pt x="154" y="22"/>
                  </a:lnTo>
                  <a:lnTo>
                    <a:pt x="153" y="23"/>
                  </a:lnTo>
                  <a:lnTo>
                    <a:pt x="153" y="23"/>
                  </a:lnTo>
                  <a:lnTo>
                    <a:pt x="153" y="25"/>
                  </a:lnTo>
                  <a:lnTo>
                    <a:pt x="153" y="27"/>
                  </a:lnTo>
                  <a:lnTo>
                    <a:pt x="153" y="28"/>
                  </a:lnTo>
                  <a:lnTo>
                    <a:pt x="153" y="30"/>
                  </a:lnTo>
                  <a:lnTo>
                    <a:pt x="153" y="33"/>
                  </a:lnTo>
                  <a:lnTo>
                    <a:pt x="154" y="34"/>
                  </a:lnTo>
                  <a:lnTo>
                    <a:pt x="154" y="34"/>
                  </a:lnTo>
                  <a:lnTo>
                    <a:pt x="156" y="34"/>
                  </a:lnTo>
                  <a:lnTo>
                    <a:pt x="156" y="36"/>
                  </a:lnTo>
                  <a:lnTo>
                    <a:pt x="157" y="36"/>
                  </a:lnTo>
                  <a:lnTo>
                    <a:pt x="157" y="38"/>
                  </a:lnTo>
                  <a:lnTo>
                    <a:pt x="157" y="38"/>
                  </a:lnTo>
                  <a:lnTo>
                    <a:pt x="157" y="39"/>
                  </a:lnTo>
                  <a:lnTo>
                    <a:pt x="157" y="39"/>
                  </a:lnTo>
                  <a:lnTo>
                    <a:pt x="157" y="41"/>
                  </a:lnTo>
                  <a:lnTo>
                    <a:pt x="157" y="41"/>
                  </a:lnTo>
                  <a:lnTo>
                    <a:pt x="159" y="42"/>
                  </a:lnTo>
                  <a:lnTo>
                    <a:pt x="159" y="42"/>
                  </a:lnTo>
                  <a:lnTo>
                    <a:pt x="159" y="44"/>
                  </a:lnTo>
                  <a:lnTo>
                    <a:pt x="159" y="44"/>
                  </a:lnTo>
                  <a:lnTo>
                    <a:pt x="159" y="45"/>
                  </a:lnTo>
                  <a:lnTo>
                    <a:pt x="159" y="47"/>
                  </a:lnTo>
                  <a:lnTo>
                    <a:pt x="159" y="49"/>
                  </a:lnTo>
                  <a:lnTo>
                    <a:pt x="159" y="49"/>
                  </a:lnTo>
                  <a:lnTo>
                    <a:pt x="157" y="49"/>
                  </a:lnTo>
                  <a:lnTo>
                    <a:pt x="157" y="50"/>
                  </a:lnTo>
                  <a:lnTo>
                    <a:pt x="156" y="50"/>
                  </a:lnTo>
                  <a:lnTo>
                    <a:pt x="154" y="52"/>
                  </a:lnTo>
                  <a:lnTo>
                    <a:pt x="154" y="50"/>
                  </a:lnTo>
                  <a:lnTo>
                    <a:pt x="153" y="49"/>
                  </a:lnTo>
                  <a:lnTo>
                    <a:pt x="153" y="49"/>
                  </a:lnTo>
                  <a:lnTo>
                    <a:pt x="153" y="49"/>
                  </a:lnTo>
                  <a:lnTo>
                    <a:pt x="151" y="47"/>
                  </a:lnTo>
                  <a:lnTo>
                    <a:pt x="151" y="47"/>
                  </a:lnTo>
                  <a:lnTo>
                    <a:pt x="149" y="47"/>
                  </a:lnTo>
                  <a:lnTo>
                    <a:pt x="148" y="49"/>
                  </a:lnTo>
                  <a:lnTo>
                    <a:pt x="146" y="49"/>
                  </a:lnTo>
                  <a:lnTo>
                    <a:pt x="146" y="49"/>
                  </a:lnTo>
                  <a:lnTo>
                    <a:pt x="148" y="49"/>
                  </a:lnTo>
                  <a:lnTo>
                    <a:pt x="148" y="50"/>
                  </a:lnTo>
                  <a:lnTo>
                    <a:pt x="148" y="52"/>
                  </a:lnTo>
                  <a:lnTo>
                    <a:pt x="148" y="53"/>
                  </a:lnTo>
                  <a:lnTo>
                    <a:pt x="148" y="53"/>
                  </a:lnTo>
                  <a:lnTo>
                    <a:pt x="151" y="56"/>
                  </a:lnTo>
                  <a:lnTo>
                    <a:pt x="153" y="56"/>
                  </a:lnTo>
                  <a:lnTo>
                    <a:pt x="153" y="58"/>
                  </a:lnTo>
                  <a:lnTo>
                    <a:pt x="151" y="58"/>
                  </a:lnTo>
                  <a:lnTo>
                    <a:pt x="151" y="60"/>
                  </a:lnTo>
                  <a:lnTo>
                    <a:pt x="151" y="61"/>
                  </a:lnTo>
                  <a:lnTo>
                    <a:pt x="153" y="63"/>
                  </a:lnTo>
                  <a:lnTo>
                    <a:pt x="153" y="63"/>
                  </a:lnTo>
                  <a:lnTo>
                    <a:pt x="153" y="64"/>
                  </a:lnTo>
                  <a:lnTo>
                    <a:pt x="153" y="66"/>
                  </a:lnTo>
                  <a:lnTo>
                    <a:pt x="153" y="66"/>
                  </a:lnTo>
                  <a:lnTo>
                    <a:pt x="153" y="67"/>
                  </a:lnTo>
                  <a:lnTo>
                    <a:pt x="153" y="67"/>
                  </a:lnTo>
                  <a:lnTo>
                    <a:pt x="153" y="67"/>
                  </a:lnTo>
                  <a:lnTo>
                    <a:pt x="154" y="67"/>
                  </a:lnTo>
                  <a:lnTo>
                    <a:pt x="154" y="67"/>
                  </a:lnTo>
                  <a:lnTo>
                    <a:pt x="156" y="67"/>
                  </a:lnTo>
                  <a:lnTo>
                    <a:pt x="156" y="67"/>
                  </a:lnTo>
                  <a:lnTo>
                    <a:pt x="156" y="66"/>
                  </a:lnTo>
                  <a:lnTo>
                    <a:pt x="156" y="66"/>
                  </a:lnTo>
                  <a:lnTo>
                    <a:pt x="157" y="66"/>
                  </a:lnTo>
                  <a:lnTo>
                    <a:pt x="159" y="69"/>
                  </a:lnTo>
                  <a:lnTo>
                    <a:pt x="160" y="71"/>
                  </a:lnTo>
                  <a:lnTo>
                    <a:pt x="160" y="71"/>
                  </a:lnTo>
                  <a:lnTo>
                    <a:pt x="160" y="71"/>
                  </a:lnTo>
                  <a:lnTo>
                    <a:pt x="162" y="72"/>
                  </a:lnTo>
                  <a:lnTo>
                    <a:pt x="164" y="72"/>
                  </a:lnTo>
                  <a:lnTo>
                    <a:pt x="164" y="74"/>
                  </a:lnTo>
                  <a:lnTo>
                    <a:pt x="165" y="74"/>
                  </a:lnTo>
                  <a:lnTo>
                    <a:pt x="167" y="74"/>
                  </a:lnTo>
                  <a:lnTo>
                    <a:pt x="168" y="74"/>
                  </a:lnTo>
                  <a:lnTo>
                    <a:pt x="168" y="74"/>
                  </a:lnTo>
                  <a:lnTo>
                    <a:pt x="168" y="74"/>
                  </a:lnTo>
                  <a:lnTo>
                    <a:pt x="170" y="74"/>
                  </a:lnTo>
                  <a:lnTo>
                    <a:pt x="171" y="75"/>
                  </a:lnTo>
                  <a:lnTo>
                    <a:pt x="173" y="75"/>
                  </a:lnTo>
                  <a:lnTo>
                    <a:pt x="173" y="77"/>
                  </a:lnTo>
                  <a:lnTo>
                    <a:pt x="173" y="77"/>
                  </a:lnTo>
                  <a:lnTo>
                    <a:pt x="173" y="79"/>
                  </a:lnTo>
                  <a:lnTo>
                    <a:pt x="173" y="80"/>
                  </a:lnTo>
                  <a:lnTo>
                    <a:pt x="175" y="80"/>
                  </a:lnTo>
                  <a:lnTo>
                    <a:pt x="176" y="80"/>
                  </a:lnTo>
                  <a:lnTo>
                    <a:pt x="178" y="82"/>
                  </a:lnTo>
                  <a:lnTo>
                    <a:pt x="179" y="82"/>
                  </a:lnTo>
                  <a:lnTo>
                    <a:pt x="179" y="82"/>
                  </a:lnTo>
                  <a:lnTo>
                    <a:pt x="181" y="83"/>
                  </a:lnTo>
                  <a:lnTo>
                    <a:pt x="183" y="83"/>
                  </a:lnTo>
                  <a:lnTo>
                    <a:pt x="184" y="85"/>
                  </a:lnTo>
                  <a:lnTo>
                    <a:pt x="184" y="86"/>
                  </a:lnTo>
                  <a:lnTo>
                    <a:pt x="184" y="85"/>
                  </a:lnTo>
                  <a:lnTo>
                    <a:pt x="184" y="86"/>
                  </a:lnTo>
                  <a:lnTo>
                    <a:pt x="183" y="86"/>
                  </a:lnTo>
                  <a:lnTo>
                    <a:pt x="183" y="86"/>
                  </a:lnTo>
                  <a:lnTo>
                    <a:pt x="179" y="88"/>
                  </a:lnTo>
                  <a:lnTo>
                    <a:pt x="179" y="90"/>
                  </a:lnTo>
                  <a:lnTo>
                    <a:pt x="178" y="90"/>
                  </a:lnTo>
                  <a:lnTo>
                    <a:pt x="176" y="93"/>
                  </a:lnTo>
                  <a:lnTo>
                    <a:pt x="175" y="96"/>
                  </a:lnTo>
                  <a:lnTo>
                    <a:pt x="175" y="97"/>
                  </a:lnTo>
                  <a:lnTo>
                    <a:pt x="175" y="99"/>
                  </a:lnTo>
                  <a:lnTo>
                    <a:pt x="173" y="101"/>
                  </a:lnTo>
                  <a:lnTo>
                    <a:pt x="173" y="102"/>
                  </a:lnTo>
                  <a:lnTo>
                    <a:pt x="171" y="102"/>
                  </a:lnTo>
                  <a:lnTo>
                    <a:pt x="171" y="104"/>
                  </a:lnTo>
                  <a:lnTo>
                    <a:pt x="171" y="107"/>
                  </a:lnTo>
                  <a:lnTo>
                    <a:pt x="171" y="107"/>
                  </a:lnTo>
                  <a:lnTo>
                    <a:pt x="173" y="107"/>
                  </a:lnTo>
                  <a:lnTo>
                    <a:pt x="173" y="108"/>
                  </a:lnTo>
                  <a:lnTo>
                    <a:pt x="175" y="110"/>
                  </a:lnTo>
                  <a:lnTo>
                    <a:pt x="176" y="110"/>
                  </a:lnTo>
                  <a:lnTo>
                    <a:pt x="178" y="110"/>
                  </a:lnTo>
                  <a:lnTo>
                    <a:pt x="178" y="110"/>
                  </a:lnTo>
                  <a:lnTo>
                    <a:pt x="178" y="110"/>
                  </a:lnTo>
                  <a:lnTo>
                    <a:pt x="179" y="110"/>
                  </a:lnTo>
                  <a:lnTo>
                    <a:pt x="179" y="110"/>
                  </a:lnTo>
                  <a:lnTo>
                    <a:pt x="181" y="112"/>
                  </a:lnTo>
                  <a:lnTo>
                    <a:pt x="181" y="112"/>
                  </a:lnTo>
                  <a:lnTo>
                    <a:pt x="183" y="113"/>
                  </a:lnTo>
                  <a:lnTo>
                    <a:pt x="186" y="113"/>
                  </a:lnTo>
                  <a:lnTo>
                    <a:pt x="187" y="115"/>
                  </a:lnTo>
                  <a:lnTo>
                    <a:pt x="187" y="115"/>
                  </a:lnTo>
                  <a:lnTo>
                    <a:pt x="189" y="116"/>
                  </a:lnTo>
                  <a:lnTo>
                    <a:pt x="189" y="116"/>
                  </a:lnTo>
                  <a:lnTo>
                    <a:pt x="192" y="119"/>
                  </a:lnTo>
                  <a:lnTo>
                    <a:pt x="194" y="119"/>
                  </a:lnTo>
                  <a:lnTo>
                    <a:pt x="195" y="121"/>
                  </a:lnTo>
                  <a:lnTo>
                    <a:pt x="197" y="121"/>
                  </a:lnTo>
                  <a:lnTo>
                    <a:pt x="198" y="121"/>
                  </a:lnTo>
                  <a:lnTo>
                    <a:pt x="198" y="121"/>
                  </a:lnTo>
                  <a:lnTo>
                    <a:pt x="198" y="121"/>
                  </a:lnTo>
                  <a:lnTo>
                    <a:pt x="200" y="121"/>
                  </a:lnTo>
                  <a:lnTo>
                    <a:pt x="201" y="121"/>
                  </a:lnTo>
                  <a:lnTo>
                    <a:pt x="203" y="124"/>
                  </a:lnTo>
                  <a:lnTo>
                    <a:pt x="206" y="124"/>
                  </a:lnTo>
                  <a:lnTo>
                    <a:pt x="208" y="124"/>
                  </a:lnTo>
                  <a:lnTo>
                    <a:pt x="209" y="124"/>
                  </a:lnTo>
                  <a:lnTo>
                    <a:pt x="209" y="126"/>
                  </a:lnTo>
                  <a:lnTo>
                    <a:pt x="209" y="127"/>
                  </a:lnTo>
                  <a:lnTo>
                    <a:pt x="212" y="127"/>
                  </a:lnTo>
                  <a:lnTo>
                    <a:pt x="214" y="129"/>
                  </a:lnTo>
                  <a:lnTo>
                    <a:pt x="217" y="129"/>
                  </a:lnTo>
                  <a:lnTo>
                    <a:pt x="217" y="129"/>
                  </a:lnTo>
                  <a:lnTo>
                    <a:pt x="219" y="129"/>
                  </a:lnTo>
                  <a:lnTo>
                    <a:pt x="219" y="129"/>
                  </a:lnTo>
                  <a:lnTo>
                    <a:pt x="220" y="127"/>
                  </a:lnTo>
                  <a:lnTo>
                    <a:pt x="222" y="129"/>
                  </a:lnTo>
                  <a:lnTo>
                    <a:pt x="225" y="129"/>
                  </a:lnTo>
                  <a:lnTo>
                    <a:pt x="225" y="129"/>
                  </a:lnTo>
                  <a:lnTo>
                    <a:pt x="227" y="129"/>
                  </a:lnTo>
                  <a:lnTo>
                    <a:pt x="228" y="127"/>
                  </a:lnTo>
                  <a:lnTo>
                    <a:pt x="230" y="127"/>
                  </a:lnTo>
                  <a:lnTo>
                    <a:pt x="231" y="129"/>
                  </a:lnTo>
                  <a:lnTo>
                    <a:pt x="235" y="130"/>
                  </a:lnTo>
                  <a:lnTo>
                    <a:pt x="236" y="130"/>
                  </a:lnTo>
                  <a:lnTo>
                    <a:pt x="238" y="132"/>
                  </a:lnTo>
                  <a:lnTo>
                    <a:pt x="238" y="132"/>
                  </a:lnTo>
                  <a:lnTo>
                    <a:pt x="238" y="134"/>
                  </a:lnTo>
                  <a:lnTo>
                    <a:pt x="238" y="135"/>
                  </a:lnTo>
                  <a:lnTo>
                    <a:pt x="241" y="137"/>
                  </a:lnTo>
                  <a:lnTo>
                    <a:pt x="242" y="137"/>
                  </a:lnTo>
                  <a:lnTo>
                    <a:pt x="244" y="137"/>
                  </a:lnTo>
                  <a:lnTo>
                    <a:pt x="244" y="137"/>
                  </a:lnTo>
                  <a:lnTo>
                    <a:pt x="244" y="137"/>
                  </a:lnTo>
                  <a:lnTo>
                    <a:pt x="246" y="138"/>
                  </a:lnTo>
                  <a:lnTo>
                    <a:pt x="246" y="138"/>
                  </a:lnTo>
                  <a:lnTo>
                    <a:pt x="246" y="138"/>
                  </a:lnTo>
                  <a:lnTo>
                    <a:pt x="247" y="140"/>
                  </a:lnTo>
                  <a:lnTo>
                    <a:pt x="249" y="138"/>
                  </a:lnTo>
                  <a:lnTo>
                    <a:pt x="250" y="138"/>
                  </a:lnTo>
                  <a:lnTo>
                    <a:pt x="252" y="138"/>
                  </a:lnTo>
                  <a:lnTo>
                    <a:pt x="252" y="138"/>
                  </a:lnTo>
                  <a:lnTo>
                    <a:pt x="253" y="140"/>
                  </a:lnTo>
                  <a:lnTo>
                    <a:pt x="253" y="142"/>
                  </a:lnTo>
                  <a:lnTo>
                    <a:pt x="253" y="142"/>
                  </a:lnTo>
                  <a:lnTo>
                    <a:pt x="255" y="142"/>
                  </a:lnTo>
                  <a:lnTo>
                    <a:pt x="257" y="140"/>
                  </a:lnTo>
                  <a:lnTo>
                    <a:pt x="258" y="142"/>
                  </a:lnTo>
                  <a:lnTo>
                    <a:pt x="260" y="142"/>
                  </a:lnTo>
                  <a:lnTo>
                    <a:pt x="263" y="142"/>
                  </a:lnTo>
                  <a:lnTo>
                    <a:pt x="263" y="142"/>
                  </a:lnTo>
                  <a:lnTo>
                    <a:pt x="265" y="143"/>
                  </a:lnTo>
                  <a:lnTo>
                    <a:pt x="268" y="145"/>
                  </a:lnTo>
                  <a:lnTo>
                    <a:pt x="268" y="143"/>
                  </a:lnTo>
                  <a:lnTo>
                    <a:pt x="272" y="142"/>
                  </a:lnTo>
                  <a:lnTo>
                    <a:pt x="272" y="142"/>
                  </a:lnTo>
                  <a:lnTo>
                    <a:pt x="272" y="145"/>
                  </a:lnTo>
                  <a:lnTo>
                    <a:pt x="274" y="145"/>
                  </a:lnTo>
                  <a:lnTo>
                    <a:pt x="276" y="145"/>
                  </a:lnTo>
                  <a:lnTo>
                    <a:pt x="277" y="145"/>
                  </a:lnTo>
                  <a:lnTo>
                    <a:pt x="279" y="145"/>
                  </a:lnTo>
                  <a:lnTo>
                    <a:pt x="280" y="145"/>
                  </a:lnTo>
                  <a:lnTo>
                    <a:pt x="282" y="145"/>
                  </a:lnTo>
                  <a:lnTo>
                    <a:pt x="283" y="145"/>
                  </a:lnTo>
                  <a:lnTo>
                    <a:pt x="287" y="145"/>
                  </a:lnTo>
                  <a:lnTo>
                    <a:pt x="287" y="145"/>
                  </a:lnTo>
                  <a:lnTo>
                    <a:pt x="287" y="145"/>
                  </a:lnTo>
                  <a:lnTo>
                    <a:pt x="288" y="142"/>
                  </a:lnTo>
                  <a:lnTo>
                    <a:pt x="288" y="140"/>
                  </a:lnTo>
                  <a:lnTo>
                    <a:pt x="288" y="138"/>
                  </a:lnTo>
                  <a:lnTo>
                    <a:pt x="288" y="137"/>
                  </a:lnTo>
                  <a:lnTo>
                    <a:pt x="285" y="134"/>
                  </a:lnTo>
                  <a:lnTo>
                    <a:pt x="285" y="134"/>
                  </a:lnTo>
                  <a:lnTo>
                    <a:pt x="287" y="129"/>
                  </a:lnTo>
                  <a:lnTo>
                    <a:pt x="287" y="126"/>
                  </a:lnTo>
                  <a:lnTo>
                    <a:pt x="288" y="126"/>
                  </a:lnTo>
                  <a:lnTo>
                    <a:pt x="288" y="124"/>
                  </a:lnTo>
                  <a:lnTo>
                    <a:pt x="288" y="123"/>
                  </a:lnTo>
                  <a:lnTo>
                    <a:pt x="288" y="123"/>
                  </a:lnTo>
                  <a:lnTo>
                    <a:pt x="288" y="121"/>
                  </a:lnTo>
                  <a:lnTo>
                    <a:pt x="287" y="121"/>
                  </a:lnTo>
                  <a:lnTo>
                    <a:pt x="288" y="121"/>
                  </a:lnTo>
                  <a:lnTo>
                    <a:pt x="288" y="121"/>
                  </a:lnTo>
                  <a:lnTo>
                    <a:pt x="290" y="119"/>
                  </a:lnTo>
                  <a:lnTo>
                    <a:pt x="291" y="119"/>
                  </a:lnTo>
                  <a:lnTo>
                    <a:pt x="293" y="119"/>
                  </a:lnTo>
                  <a:lnTo>
                    <a:pt x="293" y="119"/>
                  </a:lnTo>
                  <a:lnTo>
                    <a:pt x="294" y="118"/>
                  </a:lnTo>
                  <a:lnTo>
                    <a:pt x="294" y="118"/>
                  </a:lnTo>
                  <a:lnTo>
                    <a:pt x="296" y="119"/>
                  </a:lnTo>
                  <a:lnTo>
                    <a:pt x="298" y="119"/>
                  </a:lnTo>
                  <a:lnTo>
                    <a:pt x="298" y="121"/>
                  </a:lnTo>
                  <a:lnTo>
                    <a:pt x="298" y="121"/>
                  </a:lnTo>
                  <a:lnTo>
                    <a:pt x="298" y="123"/>
                  </a:lnTo>
                  <a:lnTo>
                    <a:pt x="296" y="127"/>
                  </a:lnTo>
                  <a:lnTo>
                    <a:pt x="298" y="129"/>
                  </a:lnTo>
                  <a:lnTo>
                    <a:pt x="298" y="129"/>
                  </a:lnTo>
                  <a:lnTo>
                    <a:pt x="299" y="130"/>
                  </a:lnTo>
                  <a:lnTo>
                    <a:pt x="299" y="130"/>
                  </a:lnTo>
                  <a:lnTo>
                    <a:pt x="298" y="132"/>
                  </a:lnTo>
                  <a:lnTo>
                    <a:pt x="296" y="132"/>
                  </a:lnTo>
                  <a:lnTo>
                    <a:pt x="298" y="134"/>
                  </a:lnTo>
                  <a:lnTo>
                    <a:pt x="298" y="134"/>
                  </a:lnTo>
                  <a:lnTo>
                    <a:pt x="298" y="134"/>
                  </a:lnTo>
                  <a:lnTo>
                    <a:pt x="298" y="135"/>
                  </a:lnTo>
                  <a:lnTo>
                    <a:pt x="299" y="137"/>
                  </a:lnTo>
                  <a:lnTo>
                    <a:pt x="301" y="137"/>
                  </a:lnTo>
                  <a:lnTo>
                    <a:pt x="302" y="138"/>
                  </a:lnTo>
                  <a:lnTo>
                    <a:pt x="305" y="137"/>
                  </a:lnTo>
                  <a:lnTo>
                    <a:pt x="305" y="138"/>
                  </a:lnTo>
                  <a:lnTo>
                    <a:pt x="307" y="138"/>
                  </a:lnTo>
                  <a:lnTo>
                    <a:pt x="309" y="138"/>
                  </a:lnTo>
                  <a:lnTo>
                    <a:pt x="309" y="138"/>
                  </a:lnTo>
                  <a:lnTo>
                    <a:pt x="309" y="138"/>
                  </a:lnTo>
                  <a:lnTo>
                    <a:pt x="309" y="140"/>
                  </a:lnTo>
                  <a:lnTo>
                    <a:pt x="309" y="140"/>
                  </a:lnTo>
                  <a:lnTo>
                    <a:pt x="310" y="140"/>
                  </a:lnTo>
                  <a:lnTo>
                    <a:pt x="312" y="140"/>
                  </a:lnTo>
                  <a:lnTo>
                    <a:pt x="313" y="140"/>
                  </a:lnTo>
                  <a:lnTo>
                    <a:pt x="317" y="138"/>
                  </a:lnTo>
                  <a:lnTo>
                    <a:pt x="318" y="137"/>
                  </a:lnTo>
                  <a:lnTo>
                    <a:pt x="318" y="137"/>
                  </a:lnTo>
                  <a:lnTo>
                    <a:pt x="320" y="137"/>
                  </a:lnTo>
                  <a:lnTo>
                    <a:pt x="321" y="137"/>
                  </a:lnTo>
                  <a:lnTo>
                    <a:pt x="323" y="138"/>
                  </a:lnTo>
                  <a:lnTo>
                    <a:pt x="324" y="138"/>
                  </a:lnTo>
                  <a:lnTo>
                    <a:pt x="326" y="138"/>
                  </a:lnTo>
                  <a:lnTo>
                    <a:pt x="328" y="138"/>
                  </a:lnTo>
                  <a:lnTo>
                    <a:pt x="331" y="138"/>
                  </a:lnTo>
                  <a:lnTo>
                    <a:pt x="334" y="138"/>
                  </a:lnTo>
                  <a:lnTo>
                    <a:pt x="335" y="137"/>
                  </a:lnTo>
                  <a:lnTo>
                    <a:pt x="335" y="137"/>
                  </a:lnTo>
                  <a:lnTo>
                    <a:pt x="337" y="138"/>
                  </a:lnTo>
                  <a:lnTo>
                    <a:pt x="339" y="138"/>
                  </a:lnTo>
                  <a:lnTo>
                    <a:pt x="340" y="138"/>
                  </a:lnTo>
                  <a:lnTo>
                    <a:pt x="342" y="137"/>
                  </a:lnTo>
                  <a:lnTo>
                    <a:pt x="342" y="137"/>
                  </a:lnTo>
                  <a:lnTo>
                    <a:pt x="343" y="137"/>
                  </a:lnTo>
                  <a:lnTo>
                    <a:pt x="343" y="137"/>
                  </a:lnTo>
                  <a:lnTo>
                    <a:pt x="345" y="137"/>
                  </a:lnTo>
                  <a:lnTo>
                    <a:pt x="345" y="137"/>
                  </a:lnTo>
                  <a:lnTo>
                    <a:pt x="345" y="135"/>
                  </a:lnTo>
                  <a:lnTo>
                    <a:pt x="343" y="135"/>
                  </a:lnTo>
                  <a:lnTo>
                    <a:pt x="343" y="134"/>
                  </a:lnTo>
                  <a:lnTo>
                    <a:pt x="343" y="134"/>
                  </a:lnTo>
                  <a:lnTo>
                    <a:pt x="343" y="134"/>
                  </a:lnTo>
                  <a:lnTo>
                    <a:pt x="345" y="132"/>
                  </a:lnTo>
                  <a:lnTo>
                    <a:pt x="345" y="130"/>
                  </a:lnTo>
                  <a:lnTo>
                    <a:pt x="345" y="129"/>
                  </a:lnTo>
                  <a:lnTo>
                    <a:pt x="343" y="129"/>
                  </a:lnTo>
                  <a:lnTo>
                    <a:pt x="343" y="127"/>
                  </a:lnTo>
                  <a:lnTo>
                    <a:pt x="342" y="129"/>
                  </a:lnTo>
                  <a:lnTo>
                    <a:pt x="340" y="129"/>
                  </a:lnTo>
                  <a:lnTo>
                    <a:pt x="339" y="127"/>
                  </a:lnTo>
                  <a:lnTo>
                    <a:pt x="339" y="127"/>
                  </a:lnTo>
                  <a:lnTo>
                    <a:pt x="337" y="126"/>
                  </a:lnTo>
                  <a:lnTo>
                    <a:pt x="339" y="124"/>
                  </a:lnTo>
                  <a:lnTo>
                    <a:pt x="339" y="124"/>
                  </a:lnTo>
                  <a:lnTo>
                    <a:pt x="339" y="124"/>
                  </a:lnTo>
                  <a:lnTo>
                    <a:pt x="340" y="124"/>
                  </a:lnTo>
                  <a:lnTo>
                    <a:pt x="342" y="124"/>
                  </a:lnTo>
                  <a:lnTo>
                    <a:pt x="342" y="124"/>
                  </a:lnTo>
                  <a:lnTo>
                    <a:pt x="343" y="124"/>
                  </a:lnTo>
                  <a:lnTo>
                    <a:pt x="345" y="123"/>
                  </a:lnTo>
                  <a:lnTo>
                    <a:pt x="346" y="123"/>
                  </a:lnTo>
                  <a:lnTo>
                    <a:pt x="346" y="123"/>
                  </a:lnTo>
                  <a:lnTo>
                    <a:pt x="348" y="123"/>
                  </a:lnTo>
                  <a:lnTo>
                    <a:pt x="348" y="123"/>
                  </a:lnTo>
                  <a:lnTo>
                    <a:pt x="348" y="123"/>
                  </a:lnTo>
                  <a:lnTo>
                    <a:pt x="350" y="123"/>
                  </a:lnTo>
                  <a:lnTo>
                    <a:pt x="351" y="123"/>
                  </a:lnTo>
                  <a:lnTo>
                    <a:pt x="351" y="121"/>
                  </a:lnTo>
                  <a:lnTo>
                    <a:pt x="353" y="121"/>
                  </a:lnTo>
                  <a:lnTo>
                    <a:pt x="354" y="119"/>
                  </a:lnTo>
                  <a:lnTo>
                    <a:pt x="354" y="119"/>
                  </a:lnTo>
                  <a:lnTo>
                    <a:pt x="353" y="119"/>
                  </a:lnTo>
                  <a:lnTo>
                    <a:pt x="353" y="119"/>
                  </a:lnTo>
                  <a:lnTo>
                    <a:pt x="353" y="118"/>
                  </a:lnTo>
                  <a:lnTo>
                    <a:pt x="354" y="118"/>
                  </a:lnTo>
                  <a:lnTo>
                    <a:pt x="356" y="116"/>
                  </a:lnTo>
                  <a:lnTo>
                    <a:pt x="359" y="115"/>
                  </a:lnTo>
                  <a:lnTo>
                    <a:pt x="359" y="113"/>
                  </a:lnTo>
                  <a:lnTo>
                    <a:pt x="361" y="112"/>
                  </a:lnTo>
                  <a:lnTo>
                    <a:pt x="361" y="110"/>
                  </a:lnTo>
                  <a:lnTo>
                    <a:pt x="362" y="110"/>
                  </a:lnTo>
                  <a:lnTo>
                    <a:pt x="364" y="110"/>
                  </a:lnTo>
                  <a:lnTo>
                    <a:pt x="367" y="108"/>
                  </a:lnTo>
                  <a:lnTo>
                    <a:pt x="369" y="108"/>
                  </a:lnTo>
                  <a:lnTo>
                    <a:pt x="372" y="107"/>
                  </a:lnTo>
                  <a:lnTo>
                    <a:pt x="372" y="107"/>
                  </a:lnTo>
                  <a:lnTo>
                    <a:pt x="373" y="105"/>
                  </a:lnTo>
                  <a:lnTo>
                    <a:pt x="373" y="105"/>
                  </a:lnTo>
                  <a:lnTo>
                    <a:pt x="375" y="104"/>
                  </a:lnTo>
                  <a:lnTo>
                    <a:pt x="375" y="104"/>
                  </a:lnTo>
                  <a:lnTo>
                    <a:pt x="376" y="102"/>
                  </a:lnTo>
                  <a:lnTo>
                    <a:pt x="380" y="101"/>
                  </a:lnTo>
                  <a:lnTo>
                    <a:pt x="381" y="99"/>
                  </a:lnTo>
                  <a:lnTo>
                    <a:pt x="383" y="99"/>
                  </a:lnTo>
                  <a:lnTo>
                    <a:pt x="383" y="101"/>
                  </a:lnTo>
                  <a:lnTo>
                    <a:pt x="384" y="101"/>
                  </a:lnTo>
                  <a:lnTo>
                    <a:pt x="384" y="101"/>
                  </a:lnTo>
                  <a:lnTo>
                    <a:pt x="386" y="102"/>
                  </a:lnTo>
                  <a:lnTo>
                    <a:pt x="387" y="102"/>
                  </a:lnTo>
                  <a:lnTo>
                    <a:pt x="389" y="102"/>
                  </a:lnTo>
                  <a:lnTo>
                    <a:pt x="391" y="104"/>
                  </a:lnTo>
                  <a:lnTo>
                    <a:pt x="392" y="104"/>
                  </a:lnTo>
                  <a:lnTo>
                    <a:pt x="392" y="104"/>
                  </a:lnTo>
                  <a:lnTo>
                    <a:pt x="394" y="104"/>
                  </a:lnTo>
                  <a:lnTo>
                    <a:pt x="394" y="102"/>
                  </a:lnTo>
                  <a:lnTo>
                    <a:pt x="394" y="102"/>
                  </a:lnTo>
                  <a:lnTo>
                    <a:pt x="394" y="102"/>
                  </a:lnTo>
                  <a:lnTo>
                    <a:pt x="394" y="101"/>
                  </a:lnTo>
                  <a:lnTo>
                    <a:pt x="397" y="99"/>
                  </a:lnTo>
                  <a:lnTo>
                    <a:pt x="400" y="97"/>
                  </a:lnTo>
                  <a:lnTo>
                    <a:pt x="402" y="97"/>
                  </a:lnTo>
                  <a:lnTo>
                    <a:pt x="403" y="97"/>
                  </a:lnTo>
                  <a:lnTo>
                    <a:pt x="403" y="97"/>
                  </a:lnTo>
                  <a:lnTo>
                    <a:pt x="405" y="101"/>
                  </a:lnTo>
                  <a:lnTo>
                    <a:pt x="405" y="101"/>
                  </a:lnTo>
                  <a:lnTo>
                    <a:pt x="406" y="101"/>
                  </a:lnTo>
                  <a:lnTo>
                    <a:pt x="406" y="101"/>
                  </a:lnTo>
                  <a:lnTo>
                    <a:pt x="406" y="101"/>
                  </a:lnTo>
                  <a:lnTo>
                    <a:pt x="405" y="102"/>
                  </a:lnTo>
                  <a:lnTo>
                    <a:pt x="405" y="102"/>
                  </a:lnTo>
                  <a:lnTo>
                    <a:pt x="403" y="102"/>
                  </a:lnTo>
                  <a:lnTo>
                    <a:pt x="403" y="105"/>
                  </a:lnTo>
                  <a:lnTo>
                    <a:pt x="403" y="105"/>
                  </a:lnTo>
                  <a:lnTo>
                    <a:pt x="403" y="105"/>
                  </a:lnTo>
                  <a:lnTo>
                    <a:pt x="406" y="104"/>
                  </a:lnTo>
                  <a:lnTo>
                    <a:pt x="408" y="104"/>
                  </a:lnTo>
                  <a:lnTo>
                    <a:pt x="408" y="104"/>
                  </a:lnTo>
                  <a:lnTo>
                    <a:pt x="408" y="105"/>
                  </a:lnTo>
                  <a:lnTo>
                    <a:pt x="410" y="107"/>
                  </a:lnTo>
                  <a:lnTo>
                    <a:pt x="410" y="108"/>
                  </a:lnTo>
                  <a:lnTo>
                    <a:pt x="408" y="110"/>
                  </a:lnTo>
                  <a:lnTo>
                    <a:pt x="406" y="112"/>
                  </a:lnTo>
                  <a:lnTo>
                    <a:pt x="406" y="112"/>
                  </a:lnTo>
                  <a:lnTo>
                    <a:pt x="406" y="113"/>
                  </a:lnTo>
                  <a:lnTo>
                    <a:pt x="405" y="113"/>
                  </a:lnTo>
                  <a:lnTo>
                    <a:pt x="405" y="113"/>
                  </a:lnTo>
                  <a:lnTo>
                    <a:pt x="406" y="113"/>
                  </a:lnTo>
                  <a:lnTo>
                    <a:pt x="406" y="115"/>
                  </a:lnTo>
                  <a:lnTo>
                    <a:pt x="406" y="115"/>
                  </a:lnTo>
                  <a:lnTo>
                    <a:pt x="408" y="113"/>
                  </a:lnTo>
                  <a:lnTo>
                    <a:pt x="410" y="113"/>
                  </a:lnTo>
                  <a:lnTo>
                    <a:pt x="411" y="113"/>
                  </a:lnTo>
                  <a:lnTo>
                    <a:pt x="413" y="115"/>
                  </a:lnTo>
                  <a:lnTo>
                    <a:pt x="414" y="115"/>
                  </a:lnTo>
                  <a:lnTo>
                    <a:pt x="416" y="115"/>
                  </a:lnTo>
                  <a:lnTo>
                    <a:pt x="417" y="115"/>
                  </a:lnTo>
                  <a:lnTo>
                    <a:pt x="417" y="115"/>
                  </a:lnTo>
                  <a:lnTo>
                    <a:pt x="421" y="116"/>
                  </a:lnTo>
                  <a:lnTo>
                    <a:pt x="421" y="116"/>
                  </a:lnTo>
                  <a:lnTo>
                    <a:pt x="421" y="118"/>
                  </a:lnTo>
                  <a:lnTo>
                    <a:pt x="421" y="118"/>
                  </a:lnTo>
                  <a:lnTo>
                    <a:pt x="421" y="119"/>
                  </a:lnTo>
                  <a:lnTo>
                    <a:pt x="421" y="119"/>
                  </a:lnTo>
                  <a:lnTo>
                    <a:pt x="421" y="121"/>
                  </a:lnTo>
                  <a:lnTo>
                    <a:pt x="421" y="121"/>
                  </a:lnTo>
                  <a:lnTo>
                    <a:pt x="419" y="121"/>
                  </a:lnTo>
                  <a:lnTo>
                    <a:pt x="419" y="123"/>
                  </a:lnTo>
                  <a:lnTo>
                    <a:pt x="417" y="124"/>
                  </a:lnTo>
                  <a:lnTo>
                    <a:pt x="416" y="124"/>
                  </a:lnTo>
                  <a:lnTo>
                    <a:pt x="414" y="126"/>
                  </a:lnTo>
                  <a:lnTo>
                    <a:pt x="414" y="126"/>
                  </a:lnTo>
                  <a:lnTo>
                    <a:pt x="414" y="127"/>
                  </a:lnTo>
                  <a:lnTo>
                    <a:pt x="414" y="129"/>
                  </a:lnTo>
                  <a:lnTo>
                    <a:pt x="417" y="132"/>
                  </a:lnTo>
                  <a:lnTo>
                    <a:pt x="417" y="134"/>
                  </a:lnTo>
                  <a:lnTo>
                    <a:pt x="416" y="134"/>
                  </a:lnTo>
                  <a:lnTo>
                    <a:pt x="416" y="134"/>
                  </a:lnTo>
                  <a:lnTo>
                    <a:pt x="414" y="132"/>
                  </a:lnTo>
                  <a:lnTo>
                    <a:pt x="413" y="130"/>
                  </a:lnTo>
                  <a:lnTo>
                    <a:pt x="413" y="130"/>
                  </a:lnTo>
                  <a:lnTo>
                    <a:pt x="411" y="130"/>
                  </a:lnTo>
                  <a:lnTo>
                    <a:pt x="405" y="130"/>
                  </a:lnTo>
                  <a:lnTo>
                    <a:pt x="405" y="130"/>
                  </a:lnTo>
                  <a:lnTo>
                    <a:pt x="402" y="132"/>
                  </a:lnTo>
                  <a:lnTo>
                    <a:pt x="402" y="134"/>
                  </a:lnTo>
                  <a:lnTo>
                    <a:pt x="400" y="135"/>
                  </a:lnTo>
                  <a:lnTo>
                    <a:pt x="399" y="135"/>
                  </a:lnTo>
                  <a:lnTo>
                    <a:pt x="397" y="135"/>
                  </a:lnTo>
                  <a:lnTo>
                    <a:pt x="394" y="138"/>
                  </a:lnTo>
                  <a:lnTo>
                    <a:pt x="392" y="140"/>
                  </a:lnTo>
                  <a:lnTo>
                    <a:pt x="391" y="140"/>
                  </a:lnTo>
                  <a:lnTo>
                    <a:pt x="389" y="142"/>
                  </a:lnTo>
                  <a:lnTo>
                    <a:pt x="389" y="143"/>
                  </a:lnTo>
                  <a:lnTo>
                    <a:pt x="387" y="143"/>
                  </a:lnTo>
                  <a:lnTo>
                    <a:pt x="387" y="145"/>
                  </a:lnTo>
                  <a:lnTo>
                    <a:pt x="387" y="148"/>
                  </a:lnTo>
                  <a:lnTo>
                    <a:pt x="389" y="149"/>
                  </a:lnTo>
                  <a:lnTo>
                    <a:pt x="389" y="149"/>
                  </a:lnTo>
                  <a:lnTo>
                    <a:pt x="389" y="149"/>
                  </a:lnTo>
                  <a:lnTo>
                    <a:pt x="389" y="151"/>
                  </a:lnTo>
                  <a:lnTo>
                    <a:pt x="387" y="151"/>
                  </a:lnTo>
                  <a:lnTo>
                    <a:pt x="387" y="153"/>
                  </a:lnTo>
                  <a:lnTo>
                    <a:pt x="387" y="154"/>
                  </a:lnTo>
                  <a:lnTo>
                    <a:pt x="386" y="156"/>
                  </a:lnTo>
                  <a:lnTo>
                    <a:pt x="384" y="157"/>
                  </a:lnTo>
                  <a:lnTo>
                    <a:pt x="384" y="157"/>
                  </a:lnTo>
                  <a:lnTo>
                    <a:pt x="383" y="159"/>
                  </a:lnTo>
                  <a:lnTo>
                    <a:pt x="381" y="160"/>
                  </a:lnTo>
                  <a:lnTo>
                    <a:pt x="381" y="160"/>
                  </a:lnTo>
                  <a:lnTo>
                    <a:pt x="381" y="162"/>
                  </a:lnTo>
                  <a:lnTo>
                    <a:pt x="381" y="162"/>
                  </a:lnTo>
                  <a:lnTo>
                    <a:pt x="381" y="164"/>
                  </a:lnTo>
                  <a:lnTo>
                    <a:pt x="381" y="164"/>
                  </a:lnTo>
                  <a:lnTo>
                    <a:pt x="383" y="164"/>
                  </a:lnTo>
                  <a:lnTo>
                    <a:pt x="383" y="165"/>
                  </a:lnTo>
                  <a:lnTo>
                    <a:pt x="383" y="165"/>
                  </a:lnTo>
                  <a:lnTo>
                    <a:pt x="383" y="167"/>
                  </a:lnTo>
                  <a:lnTo>
                    <a:pt x="381" y="170"/>
                  </a:lnTo>
                  <a:lnTo>
                    <a:pt x="380" y="171"/>
                  </a:lnTo>
                  <a:lnTo>
                    <a:pt x="378" y="173"/>
                  </a:lnTo>
                  <a:lnTo>
                    <a:pt x="378" y="175"/>
                  </a:lnTo>
                  <a:lnTo>
                    <a:pt x="376" y="176"/>
                  </a:lnTo>
                  <a:lnTo>
                    <a:pt x="376" y="179"/>
                  </a:lnTo>
                  <a:lnTo>
                    <a:pt x="375" y="181"/>
                  </a:lnTo>
                  <a:lnTo>
                    <a:pt x="375" y="182"/>
                  </a:lnTo>
                  <a:lnTo>
                    <a:pt x="373" y="182"/>
                  </a:lnTo>
                  <a:lnTo>
                    <a:pt x="373" y="182"/>
                  </a:lnTo>
                  <a:lnTo>
                    <a:pt x="370" y="182"/>
                  </a:lnTo>
                  <a:lnTo>
                    <a:pt x="369" y="181"/>
                  </a:lnTo>
                  <a:lnTo>
                    <a:pt x="369" y="181"/>
                  </a:lnTo>
                  <a:lnTo>
                    <a:pt x="367" y="181"/>
                  </a:lnTo>
                  <a:lnTo>
                    <a:pt x="367" y="181"/>
                  </a:lnTo>
                  <a:lnTo>
                    <a:pt x="365" y="181"/>
                  </a:lnTo>
                  <a:lnTo>
                    <a:pt x="365" y="181"/>
                  </a:lnTo>
                  <a:lnTo>
                    <a:pt x="364" y="179"/>
                  </a:lnTo>
                  <a:lnTo>
                    <a:pt x="362" y="181"/>
                  </a:lnTo>
                  <a:lnTo>
                    <a:pt x="362" y="181"/>
                  </a:lnTo>
                  <a:lnTo>
                    <a:pt x="364" y="184"/>
                  </a:lnTo>
                  <a:lnTo>
                    <a:pt x="364" y="186"/>
                  </a:lnTo>
                  <a:lnTo>
                    <a:pt x="364" y="189"/>
                  </a:lnTo>
                  <a:lnTo>
                    <a:pt x="364" y="192"/>
                  </a:lnTo>
                  <a:lnTo>
                    <a:pt x="364" y="195"/>
                  </a:lnTo>
                  <a:lnTo>
                    <a:pt x="364" y="195"/>
                  </a:lnTo>
                  <a:lnTo>
                    <a:pt x="362" y="197"/>
                  </a:lnTo>
                  <a:lnTo>
                    <a:pt x="362" y="197"/>
                  </a:lnTo>
                  <a:lnTo>
                    <a:pt x="361" y="195"/>
                  </a:lnTo>
                  <a:lnTo>
                    <a:pt x="361" y="197"/>
                  </a:lnTo>
                  <a:lnTo>
                    <a:pt x="361" y="197"/>
                  </a:lnTo>
                  <a:lnTo>
                    <a:pt x="361" y="198"/>
                  </a:lnTo>
                  <a:lnTo>
                    <a:pt x="359" y="200"/>
                  </a:lnTo>
                  <a:lnTo>
                    <a:pt x="359" y="201"/>
                  </a:lnTo>
                  <a:lnTo>
                    <a:pt x="359" y="201"/>
                  </a:lnTo>
                  <a:lnTo>
                    <a:pt x="359" y="203"/>
                  </a:lnTo>
                  <a:lnTo>
                    <a:pt x="361" y="206"/>
                  </a:lnTo>
                  <a:lnTo>
                    <a:pt x="361" y="208"/>
                  </a:lnTo>
                  <a:lnTo>
                    <a:pt x="361" y="208"/>
                  </a:lnTo>
                  <a:lnTo>
                    <a:pt x="361" y="208"/>
                  </a:lnTo>
                  <a:lnTo>
                    <a:pt x="359" y="208"/>
                  </a:lnTo>
                  <a:lnTo>
                    <a:pt x="359" y="209"/>
                  </a:lnTo>
                  <a:lnTo>
                    <a:pt x="359" y="209"/>
                  </a:lnTo>
                  <a:lnTo>
                    <a:pt x="358" y="211"/>
                  </a:lnTo>
                  <a:lnTo>
                    <a:pt x="358" y="212"/>
                  </a:lnTo>
                  <a:lnTo>
                    <a:pt x="356" y="211"/>
                  </a:lnTo>
                  <a:lnTo>
                    <a:pt x="354" y="209"/>
                  </a:lnTo>
                  <a:lnTo>
                    <a:pt x="354" y="209"/>
                  </a:lnTo>
                  <a:lnTo>
                    <a:pt x="354" y="209"/>
                  </a:lnTo>
                  <a:lnTo>
                    <a:pt x="353" y="209"/>
                  </a:lnTo>
                  <a:lnTo>
                    <a:pt x="353" y="211"/>
                  </a:lnTo>
                  <a:lnTo>
                    <a:pt x="353" y="211"/>
                  </a:lnTo>
                  <a:lnTo>
                    <a:pt x="351" y="212"/>
                  </a:lnTo>
                  <a:lnTo>
                    <a:pt x="351" y="211"/>
                  </a:lnTo>
                  <a:lnTo>
                    <a:pt x="351" y="205"/>
                  </a:lnTo>
                  <a:lnTo>
                    <a:pt x="351" y="203"/>
                  </a:lnTo>
                  <a:lnTo>
                    <a:pt x="351" y="201"/>
                  </a:lnTo>
                  <a:lnTo>
                    <a:pt x="350" y="200"/>
                  </a:lnTo>
                  <a:lnTo>
                    <a:pt x="350" y="200"/>
                  </a:lnTo>
                  <a:lnTo>
                    <a:pt x="350" y="198"/>
                  </a:lnTo>
                  <a:lnTo>
                    <a:pt x="350" y="197"/>
                  </a:lnTo>
                  <a:lnTo>
                    <a:pt x="348" y="195"/>
                  </a:lnTo>
                  <a:lnTo>
                    <a:pt x="348" y="192"/>
                  </a:lnTo>
                  <a:lnTo>
                    <a:pt x="348" y="192"/>
                  </a:lnTo>
                  <a:lnTo>
                    <a:pt x="348" y="189"/>
                  </a:lnTo>
                  <a:lnTo>
                    <a:pt x="346" y="186"/>
                  </a:lnTo>
                  <a:lnTo>
                    <a:pt x="346" y="186"/>
                  </a:lnTo>
                  <a:lnTo>
                    <a:pt x="346" y="186"/>
                  </a:lnTo>
                  <a:lnTo>
                    <a:pt x="345" y="186"/>
                  </a:lnTo>
                  <a:lnTo>
                    <a:pt x="345" y="186"/>
                  </a:lnTo>
                  <a:lnTo>
                    <a:pt x="343" y="186"/>
                  </a:lnTo>
                  <a:lnTo>
                    <a:pt x="343" y="186"/>
                  </a:lnTo>
                  <a:lnTo>
                    <a:pt x="343" y="187"/>
                  </a:lnTo>
                  <a:lnTo>
                    <a:pt x="343" y="189"/>
                  </a:lnTo>
                  <a:lnTo>
                    <a:pt x="342" y="189"/>
                  </a:lnTo>
                  <a:lnTo>
                    <a:pt x="340" y="190"/>
                  </a:lnTo>
                  <a:lnTo>
                    <a:pt x="340" y="192"/>
                  </a:lnTo>
                  <a:lnTo>
                    <a:pt x="340" y="194"/>
                  </a:lnTo>
                  <a:lnTo>
                    <a:pt x="340" y="195"/>
                  </a:lnTo>
                  <a:lnTo>
                    <a:pt x="340" y="195"/>
                  </a:lnTo>
                  <a:lnTo>
                    <a:pt x="339" y="197"/>
                  </a:lnTo>
                  <a:lnTo>
                    <a:pt x="339" y="197"/>
                  </a:lnTo>
                  <a:lnTo>
                    <a:pt x="337" y="197"/>
                  </a:lnTo>
                  <a:lnTo>
                    <a:pt x="337" y="195"/>
                  </a:lnTo>
                  <a:lnTo>
                    <a:pt x="335" y="194"/>
                  </a:lnTo>
                  <a:lnTo>
                    <a:pt x="335" y="194"/>
                  </a:lnTo>
                  <a:lnTo>
                    <a:pt x="335" y="194"/>
                  </a:lnTo>
                  <a:lnTo>
                    <a:pt x="334" y="194"/>
                  </a:lnTo>
                  <a:lnTo>
                    <a:pt x="334" y="195"/>
                  </a:lnTo>
                  <a:lnTo>
                    <a:pt x="334" y="195"/>
                  </a:lnTo>
                  <a:lnTo>
                    <a:pt x="334" y="195"/>
                  </a:lnTo>
                  <a:lnTo>
                    <a:pt x="334" y="195"/>
                  </a:lnTo>
                  <a:lnTo>
                    <a:pt x="334" y="195"/>
                  </a:lnTo>
                  <a:lnTo>
                    <a:pt x="332" y="190"/>
                  </a:lnTo>
                  <a:lnTo>
                    <a:pt x="332" y="187"/>
                  </a:lnTo>
                  <a:lnTo>
                    <a:pt x="332" y="186"/>
                  </a:lnTo>
                  <a:lnTo>
                    <a:pt x="332" y="184"/>
                  </a:lnTo>
                  <a:lnTo>
                    <a:pt x="332" y="182"/>
                  </a:lnTo>
                  <a:lnTo>
                    <a:pt x="334" y="181"/>
                  </a:lnTo>
                  <a:lnTo>
                    <a:pt x="334" y="181"/>
                  </a:lnTo>
                  <a:lnTo>
                    <a:pt x="334" y="179"/>
                  </a:lnTo>
                  <a:lnTo>
                    <a:pt x="335" y="179"/>
                  </a:lnTo>
                  <a:lnTo>
                    <a:pt x="337" y="179"/>
                  </a:lnTo>
                  <a:lnTo>
                    <a:pt x="337" y="179"/>
                  </a:lnTo>
                  <a:lnTo>
                    <a:pt x="339" y="179"/>
                  </a:lnTo>
                  <a:lnTo>
                    <a:pt x="339" y="178"/>
                  </a:lnTo>
                  <a:lnTo>
                    <a:pt x="340" y="178"/>
                  </a:lnTo>
                  <a:lnTo>
                    <a:pt x="340" y="178"/>
                  </a:lnTo>
                  <a:lnTo>
                    <a:pt x="342" y="178"/>
                  </a:lnTo>
                  <a:lnTo>
                    <a:pt x="342" y="178"/>
                  </a:lnTo>
                  <a:lnTo>
                    <a:pt x="342" y="178"/>
                  </a:lnTo>
                  <a:lnTo>
                    <a:pt x="343" y="176"/>
                  </a:lnTo>
                  <a:lnTo>
                    <a:pt x="343" y="176"/>
                  </a:lnTo>
                  <a:lnTo>
                    <a:pt x="343" y="176"/>
                  </a:lnTo>
                  <a:lnTo>
                    <a:pt x="345" y="176"/>
                  </a:lnTo>
                  <a:lnTo>
                    <a:pt x="345" y="175"/>
                  </a:lnTo>
                  <a:lnTo>
                    <a:pt x="345" y="175"/>
                  </a:lnTo>
                  <a:lnTo>
                    <a:pt x="345" y="173"/>
                  </a:lnTo>
                  <a:lnTo>
                    <a:pt x="346" y="171"/>
                  </a:lnTo>
                  <a:lnTo>
                    <a:pt x="346" y="170"/>
                  </a:lnTo>
                  <a:lnTo>
                    <a:pt x="346" y="170"/>
                  </a:lnTo>
                  <a:lnTo>
                    <a:pt x="346" y="168"/>
                  </a:lnTo>
                  <a:lnTo>
                    <a:pt x="348" y="168"/>
                  </a:lnTo>
                  <a:lnTo>
                    <a:pt x="350" y="168"/>
                  </a:lnTo>
                  <a:lnTo>
                    <a:pt x="350" y="168"/>
                  </a:lnTo>
                  <a:lnTo>
                    <a:pt x="351" y="168"/>
                  </a:lnTo>
                  <a:lnTo>
                    <a:pt x="351" y="167"/>
                  </a:lnTo>
                  <a:lnTo>
                    <a:pt x="351" y="167"/>
                  </a:lnTo>
                  <a:lnTo>
                    <a:pt x="350" y="165"/>
                  </a:lnTo>
                  <a:lnTo>
                    <a:pt x="346" y="164"/>
                  </a:lnTo>
                  <a:lnTo>
                    <a:pt x="345" y="164"/>
                  </a:lnTo>
                  <a:lnTo>
                    <a:pt x="340" y="164"/>
                  </a:lnTo>
                  <a:lnTo>
                    <a:pt x="335" y="164"/>
                  </a:lnTo>
                  <a:lnTo>
                    <a:pt x="335" y="164"/>
                  </a:lnTo>
                  <a:lnTo>
                    <a:pt x="334" y="164"/>
                  </a:lnTo>
                  <a:lnTo>
                    <a:pt x="329" y="164"/>
                  </a:lnTo>
                  <a:lnTo>
                    <a:pt x="326" y="164"/>
                  </a:lnTo>
                  <a:lnTo>
                    <a:pt x="324" y="164"/>
                  </a:lnTo>
                  <a:lnTo>
                    <a:pt x="323" y="164"/>
                  </a:lnTo>
                  <a:lnTo>
                    <a:pt x="321" y="164"/>
                  </a:lnTo>
                  <a:lnTo>
                    <a:pt x="318" y="164"/>
                  </a:lnTo>
                  <a:lnTo>
                    <a:pt x="317" y="162"/>
                  </a:lnTo>
                  <a:lnTo>
                    <a:pt x="315" y="162"/>
                  </a:lnTo>
                  <a:lnTo>
                    <a:pt x="313" y="162"/>
                  </a:lnTo>
                  <a:lnTo>
                    <a:pt x="312" y="162"/>
                  </a:lnTo>
                  <a:lnTo>
                    <a:pt x="312" y="162"/>
                  </a:lnTo>
                  <a:lnTo>
                    <a:pt x="312" y="160"/>
                  </a:lnTo>
                  <a:lnTo>
                    <a:pt x="312" y="160"/>
                  </a:lnTo>
                  <a:lnTo>
                    <a:pt x="312" y="157"/>
                  </a:lnTo>
                  <a:lnTo>
                    <a:pt x="312" y="153"/>
                  </a:lnTo>
                  <a:lnTo>
                    <a:pt x="312" y="151"/>
                  </a:lnTo>
                  <a:lnTo>
                    <a:pt x="310" y="148"/>
                  </a:lnTo>
                  <a:lnTo>
                    <a:pt x="310" y="148"/>
                  </a:lnTo>
                  <a:lnTo>
                    <a:pt x="309" y="148"/>
                  </a:lnTo>
                  <a:lnTo>
                    <a:pt x="309" y="148"/>
                  </a:lnTo>
                  <a:lnTo>
                    <a:pt x="309" y="148"/>
                  </a:lnTo>
                  <a:lnTo>
                    <a:pt x="309" y="149"/>
                  </a:lnTo>
                  <a:lnTo>
                    <a:pt x="309" y="151"/>
                  </a:lnTo>
                  <a:lnTo>
                    <a:pt x="307" y="151"/>
                  </a:lnTo>
                  <a:lnTo>
                    <a:pt x="305" y="151"/>
                  </a:lnTo>
                  <a:lnTo>
                    <a:pt x="304" y="149"/>
                  </a:lnTo>
                  <a:lnTo>
                    <a:pt x="302" y="149"/>
                  </a:lnTo>
                  <a:lnTo>
                    <a:pt x="302" y="148"/>
                  </a:lnTo>
                  <a:lnTo>
                    <a:pt x="302" y="146"/>
                  </a:lnTo>
                  <a:lnTo>
                    <a:pt x="301" y="145"/>
                  </a:lnTo>
                  <a:lnTo>
                    <a:pt x="301" y="145"/>
                  </a:lnTo>
                  <a:lnTo>
                    <a:pt x="301" y="145"/>
                  </a:lnTo>
                  <a:lnTo>
                    <a:pt x="299" y="145"/>
                  </a:lnTo>
                  <a:lnTo>
                    <a:pt x="299" y="145"/>
                  </a:lnTo>
                  <a:lnTo>
                    <a:pt x="299" y="145"/>
                  </a:lnTo>
                  <a:lnTo>
                    <a:pt x="301" y="146"/>
                  </a:lnTo>
                  <a:lnTo>
                    <a:pt x="299" y="146"/>
                  </a:lnTo>
                  <a:lnTo>
                    <a:pt x="299" y="146"/>
                  </a:lnTo>
                  <a:lnTo>
                    <a:pt x="299" y="146"/>
                  </a:lnTo>
                  <a:lnTo>
                    <a:pt x="298" y="146"/>
                  </a:lnTo>
                  <a:lnTo>
                    <a:pt x="298" y="146"/>
                  </a:lnTo>
                  <a:lnTo>
                    <a:pt x="296" y="146"/>
                  </a:lnTo>
                  <a:lnTo>
                    <a:pt x="296" y="146"/>
                  </a:lnTo>
                  <a:lnTo>
                    <a:pt x="296" y="145"/>
                  </a:lnTo>
                  <a:lnTo>
                    <a:pt x="294" y="145"/>
                  </a:lnTo>
                  <a:lnTo>
                    <a:pt x="293" y="143"/>
                  </a:lnTo>
                  <a:lnTo>
                    <a:pt x="291" y="142"/>
                  </a:lnTo>
                  <a:lnTo>
                    <a:pt x="291" y="142"/>
                  </a:lnTo>
                  <a:lnTo>
                    <a:pt x="291" y="143"/>
                  </a:lnTo>
                  <a:lnTo>
                    <a:pt x="291" y="143"/>
                  </a:lnTo>
                  <a:lnTo>
                    <a:pt x="291" y="143"/>
                  </a:lnTo>
                  <a:lnTo>
                    <a:pt x="293" y="143"/>
                  </a:lnTo>
                  <a:lnTo>
                    <a:pt x="293" y="145"/>
                  </a:lnTo>
                  <a:lnTo>
                    <a:pt x="293" y="145"/>
                  </a:lnTo>
                  <a:lnTo>
                    <a:pt x="291" y="146"/>
                  </a:lnTo>
                  <a:lnTo>
                    <a:pt x="291" y="146"/>
                  </a:lnTo>
                  <a:lnTo>
                    <a:pt x="290" y="148"/>
                  </a:lnTo>
                  <a:lnTo>
                    <a:pt x="288" y="149"/>
                  </a:lnTo>
                  <a:lnTo>
                    <a:pt x="288" y="151"/>
                  </a:lnTo>
                  <a:lnTo>
                    <a:pt x="287" y="151"/>
                  </a:lnTo>
                  <a:lnTo>
                    <a:pt x="287" y="153"/>
                  </a:lnTo>
                  <a:lnTo>
                    <a:pt x="288" y="153"/>
                  </a:lnTo>
                  <a:lnTo>
                    <a:pt x="288" y="154"/>
                  </a:lnTo>
                  <a:lnTo>
                    <a:pt x="290" y="154"/>
                  </a:lnTo>
                  <a:lnTo>
                    <a:pt x="291" y="156"/>
                  </a:lnTo>
                  <a:lnTo>
                    <a:pt x="293" y="157"/>
                  </a:lnTo>
                  <a:lnTo>
                    <a:pt x="293" y="157"/>
                  </a:lnTo>
                  <a:lnTo>
                    <a:pt x="294" y="159"/>
                  </a:lnTo>
                  <a:lnTo>
                    <a:pt x="298" y="159"/>
                  </a:lnTo>
                  <a:lnTo>
                    <a:pt x="298" y="159"/>
                  </a:lnTo>
                  <a:lnTo>
                    <a:pt x="298" y="160"/>
                  </a:lnTo>
                  <a:lnTo>
                    <a:pt x="298" y="160"/>
                  </a:lnTo>
                  <a:lnTo>
                    <a:pt x="299" y="162"/>
                  </a:lnTo>
                  <a:lnTo>
                    <a:pt x="299" y="162"/>
                  </a:lnTo>
                  <a:lnTo>
                    <a:pt x="299" y="162"/>
                  </a:lnTo>
                  <a:lnTo>
                    <a:pt x="299" y="164"/>
                  </a:lnTo>
                  <a:lnTo>
                    <a:pt x="298" y="164"/>
                  </a:lnTo>
                  <a:lnTo>
                    <a:pt x="296" y="164"/>
                  </a:lnTo>
                  <a:lnTo>
                    <a:pt x="296" y="164"/>
                  </a:lnTo>
                  <a:lnTo>
                    <a:pt x="294" y="164"/>
                  </a:lnTo>
                  <a:lnTo>
                    <a:pt x="293" y="164"/>
                  </a:lnTo>
                  <a:lnTo>
                    <a:pt x="291" y="167"/>
                  </a:lnTo>
                  <a:lnTo>
                    <a:pt x="290" y="168"/>
                  </a:lnTo>
                  <a:lnTo>
                    <a:pt x="290" y="168"/>
                  </a:lnTo>
                  <a:lnTo>
                    <a:pt x="288" y="167"/>
                  </a:lnTo>
                  <a:lnTo>
                    <a:pt x="288" y="167"/>
                  </a:lnTo>
                  <a:lnTo>
                    <a:pt x="287" y="170"/>
                  </a:lnTo>
                  <a:lnTo>
                    <a:pt x="287" y="171"/>
                  </a:lnTo>
                  <a:lnTo>
                    <a:pt x="287" y="171"/>
                  </a:lnTo>
                  <a:lnTo>
                    <a:pt x="287" y="173"/>
                  </a:lnTo>
                  <a:lnTo>
                    <a:pt x="288" y="173"/>
                  </a:lnTo>
                  <a:lnTo>
                    <a:pt x="290" y="175"/>
                  </a:lnTo>
                  <a:lnTo>
                    <a:pt x="290" y="175"/>
                  </a:lnTo>
                  <a:lnTo>
                    <a:pt x="291" y="175"/>
                  </a:lnTo>
                  <a:lnTo>
                    <a:pt x="291" y="175"/>
                  </a:lnTo>
                  <a:lnTo>
                    <a:pt x="293" y="176"/>
                  </a:lnTo>
                  <a:lnTo>
                    <a:pt x="294" y="176"/>
                  </a:lnTo>
                  <a:lnTo>
                    <a:pt x="296" y="178"/>
                  </a:lnTo>
                  <a:lnTo>
                    <a:pt x="296" y="178"/>
                  </a:lnTo>
                  <a:lnTo>
                    <a:pt x="296" y="178"/>
                  </a:lnTo>
                  <a:lnTo>
                    <a:pt x="296" y="181"/>
                  </a:lnTo>
                  <a:lnTo>
                    <a:pt x="296" y="181"/>
                  </a:lnTo>
                  <a:lnTo>
                    <a:pt x="294" y="184"/>
                  </a:lnTo>
                  <a:lnTo>
                    <a:pt x="294" y="186"/>
                  </a:lnTo>
                  <a:lnTo>
                    <a:pt x="294" y="187"/>
                  </a:lnTo>
                  <a:lnTo>
                    <a:pt x="294" y="187"/>
                  </a:lnTo>
                  <a:lnTo>
                    <a:pt x="294" y="189"/>
                  </a:lnTo>
                  <a:lnTo>
                    <a:pt x="296" y="189"/>
                  </a:lnTo>
                  <a:lnTo>
                    <a:pt x="296" y="190"/>
                  </a:lnTo>
                  <a:lnTo>
                    <a:pt x="296" y="192"/>
                  </a:lnTo>
                  <a:lnTo>
                    <a:pt x="296" y="192"/>
                  </a:lnTo>
                  <a:lnTo>
                    <a:pt x="298" y="194"/>
                  </a:lnTo>
                  <a:lnTo>
                    <a:pt x="299" y="194"/>
                  </a:lnTo>
                  <a:lnTo>
                    <a:pt x="299" y="194"/>
                  </a:lnTo>
                  <a:lnTo>
                    <a:pt x="298" y="195"/>
                  </a:lnTo>
                  <a:lnTo>
                    <a:pt x="298" y="197"/>
                  </a:lnTo>
                  <a:lnTo>
                    <a:pt x="299" y="198"/>
                  </a:lnTo>
                  <a:lnTo>
                    <a:pt x="299" y="201"/>
                  </a:lnTo>
                  <a:lnTo>
                    <a:pt x="299" y="201"/>
                  </a:lnTo>
                  <a:lnTo>
                    <a:pt x="299" y="201"/>
                  </a:lnTo>
                  <a:lnTo>
                    <a:pt x="299" y="205"/>
                  </a:lnTo>
                  <a:lnTo>
                    <a:pt x="301" y="208"/>
                  </a:lnTo>
                  <a:lnTo>
                    <a:pt x="301" y="209"/>
                  </a:lnTo>
                  <a:lnTo>
                    <a:pt x="301" y="211"/>
                  </a:lnTo>
                  <a:lnTo>
                    <a:pt x="301" y="212"/>
                  </a:lnTo>
                  <a:lnTo>
                    <a:pt x="299" y="212"/>
                  </a:lnTo>
                  <a:lnTo>
                    <a:pt x="301" y="214"/>
                  </a:lnTo>
                  <a:lnTo>
                    <a:pt x="301" y="216"/>
                  </a:lnTo>
                  <a:lnTo>
                    <a:pt x="301" y="217"/>
                  </a:lnTo>
                  <a:lnTo>
                    <a:pt x="299" y="217"/>
                  </a:lnTo>
                  <a:lnTo>
                    <a:pt x="299" y="217"/>
                  </a:lnTo>
                  <a:lnTo>
                    <a:pt x="298" y="216"/>
                  </a:lnTo>
                  <a:lnTo>
                    <a:pt x="298" y="217"/>
                  </a:lnTo>
                  <a:lnTo>
                    <a:pt x="296" y="217"/>
                  </a:lnTo>
                  <a:lnTo>
                    <a:pt x="296" y="217"/>
                  </a:lnTo>
                  <a:lnTo>
                    <a:pt x="296" y="217"/>
                  </a:lnTo>
                  <a:lnTo>
                    <a:pt x="296" y="216"/>
                  </a:lnTo>
                  <a:lnTo>
                    <a:pt x="296" y="211"/>
                  </a:lnTo>
                  <a:lnTo>
                    <a:pt x="296" y="211"/>
                  </a:lnTo>
                  <a:lnTo>
                    <a:pt x="296" y="211"/>
                  </a:lnTo>
                  <a:lnTo>
                    <a:pt x="296" y="211"/>
                  </a:lnTo>
                  <a:lnTo>
                    <a:pt x="294" y="209"/>
                  </a:lnTo>
                  <a:lnTo>
                    <a:pt x="294" y="214"/>
                  </a:lnTo>
                  <a:lnTo>
                    <a:pt x="294" y="216"/>
                  </a:lnTo>
                  <a:lnTo>
                    <a:pt x="294" y="217"/>
                  </a:lnTo>
                  <a:lnTo>
                    <a:pt x="293" y="217"/>
                  </a:lnTo>
                  <a:lnTo>
                    <a:pt x="290" y="216"/>
                  </a:lnTo>
                  <a:lnTo>
                    <a:pt x="290" y="216"/>
                  </a:lnTo>
                  <a:lnTo>
                    <a:pt x="290" y="216"/>
                  </a:lnTo>
                  <a:lnTo>
                    <a:pt x="290" y="217"/>
                  </a:lnTo>
                  <a:lnTo>
                    <a:pt x="288" y="217"/>
                  </a:lnTo>
                  <a:lnTo>
                    <a:pt x="287" y="216"/>
                  </a:lnTo>
                  <a:lnTo>
                    <a:pt x="287" y="214"/>
                  </a:lnTo>
                  <a:lnTo>
                    <a:pt x="288" y="211"/>
                  </a:lnTo>
                  <a:lnTo>
                    <a:pt x="288" y="209"/>
                  </a:lnTo>
                  <a:lnTo>
                    <a:pt x="287" y="208"/>
                  </a:lnTo>
                  <a:lnTo>
                    <a:pt x="285" y="208"/>
                  </a:lnTo>
                  <a:lnTo>
                    <a:pt x="285" y="206"/>
                  </a:lnTo>
                  <a:lnTo>
                    <a:pt x="285" y="208"/>
                  </a:lnTo>
                  <a:lnTo>
                    <a:pt x="287" y="208"/>
                  </a:lnTo>
                  <a:lnTo>
                    <a:pt x="287" y="209"/>
                  </a:lnTo>
                  <a:lnTo>
                    <a:pt x="288" y="209"/>
                  </a:lnTo>
                  <a:lnTo>
                    <a:pt x="288" y="211"/>
                  </a:lnTo>
                  <a:lnTo>
                    <a:pt x="287" y="211"/>
                  </a:lnTo>
                  <a:lnTo>
                    <a:pt x="285" y="214"/>
                  </a:lnTo>
                  <a:lnTo>
                    <a:pt x="283" y="216"/>
                  </a:lnTo>
                  <a:lnTo>
                    <a:pt x="282" y="217"/>
                  </a:lnTo>
                  <a:lnTo>
                    <a:pt x="274" y="219"/>
                  </a:lnTo>
                  <a:lnTo>
                    <a:pt x="272" y="219"/>
                  </a:lnTo>
                  <a:lnTo>
                    <a:pt x="271" y="220"/>
                  </a:lnTo>
                  <a:lnTo>
                    <a:pt x="269" y="223"/>
                  </a:lnTo>
                  <a:lnTo>
                    <a:pt x="269" y="225"/>
                  </a:lnTo>
                  <a:lnTo>
                    <a:pt x="269" y="227"/>
                  </a:lnTo>
                  <a:lnTo>
                    <a:pt x="271" y="230"/>
                  </a:lnTo>
                  <a:lnTo>
                    <a:pt x="271" y="231"/>
                  </a:lnTo>
                  <a:lnTo>
                    <a:pt x="271" y="233"/>
                  </a:lnTo>
                  <a:lnTo>
                    <a:pt x="269" y="233"/>
                  </a:lnTo>
                  <a:lnTo>
                    <a:pt x="268" y="234"/>
                  </a:lnTo>
                  <a:lnTo>
                    <a:pt x="268" y="236"/>
                  </a:lnTo>
                  <a:lnTo>
                    <a:pt x="268" y="236"/>
                  </a:lnTo>
                  <a:lnTo>
                    <a:pt x="265" y="239"/>
                  </a:lnTo>
                  <a:lnTo>
                    <a:pt x="263" y="241"/>
                  </a:lnTo>
                  <a:lnTo>
                    <a:pt x="263" y="241"/>
                  </a:lnTo>
                  <a:lnTo>
                    <a:pt x="261" y="241"/>
                  </a:lnTo>
                  <a:lnTo>
                    <a:pt x="260" y="241"/>
                  </a:lnTo>
                  <a:lnTo>
                    <a:pt x="261" y="242"/>
                  </a:lnTo>
                  <a:lnTo>
                    <a:pt x="261" y="242"/>
                  </a:lnTo>
                  <a:lnTo>
                    <a:pt x="261" y="242"/>
                  </a:lnTo>
                  <a:lnTo>
                    <a:pt x="260" y="242"/>
                  </a:lnTo>
                  <a:lnTo>
                    <a:pt x="255" y="244"/>
                  </a:lnTo>
                  <a:lnTo>
                    <a:pt x="250" y="246"/>
                  </a:lnTo>
                  <a:lnTo>
                    <a:pt x="250" y="246"/>
                  </a:lnTo>
                  <a:lnTo>
                    <a:pt x="250" y="246"/>
                  </a:lnTo>
                  <a:lnTo>
                    <a:pt x="250" y="246"/>
                  </a:lnTo>
                  <a:lnTo>
                    <a:pt x="250" y="244"/>
                  </a:lnTo>
                  <a:lnTo>
                    <a:pt x="250" y="244"/>
                  </a:lnTo>
                  <a:lnTo>
                    <a:pt x="249" y="242"/>
                  </a:lnTo>
                  <a:lnTo>
                    <a:pt x="246" y="246"/>
                  </a:lnTo>
                  <a:lnTo>
                    <a:pt x="246" y="247"/>
                  </a:lnTo>
                  <a:lnTo>
                    <a:pt x="246" y="247"/>
                  </a:lnTo>
                  <a:lnTo>
                    <a:pt x="246" y="247"/>
                  </a:lnTo>
                  <a:lnTo>
                    <a:pt x="247" y="246"/>
                  </a:lnTo>
                  <a:lnTo>
                    <a:pt x="249" y="247"/>
                  </a:lnTo>
                  <a:lnTo>
                    <a:pt x="249" y="247"/>
                  </a:lnTo>
                  <a:lnTo>
                    <a:pt x="246" y="249"/>
                  </a:lnTo>
                  <a:lnTo>
                    <a:pt x="239" y="255"/>
                  </a:lnTo>
                  <a:lnTo>
                    <a:pt x="239" y="255"/>
                  </a:lnTo>
                  <a:lnTo>
                    <a:pt x="238" y="257"/>
                  </a:lnTo>
                  <a:lnTo>
                    <a:pt x="236" y="258"/>
                  </a:lnTo>
                  <a:lnTo>
                    <a:pt x="235" y="261"/>
                  </a:lnTo>
                  <a:lnTo>
                    <a:pt x="231" y="266"/>
                  </a:lnTo>
                  <a:lnTo>
                    <a:pt x="230" y="268"/>
                  </a:lnTo>
                  <a:lnTo>
                    <a:pt x="224" y="271"/>
                  </a:lnTo>
                  <a:lnTo>
                    <a:pt x="222" y="271"/>
                  </a:lnTo>
                  <a:lnTo>
                    <a:pt x="219" y="274"/>
                  </a:lnTo>
                  <a:lnTo>
                    <a:pt x="217" y="277"/>
                  </a:lnTo>
                  <a:lnTo>
                    <a:pt x="212" y="279"/>
                  </a:lnTo>
                  <a:lnTo>
                    <a:pt x="208" y="282"/>
                  </a:lnTo>
                  <a:lnTo>
                    <a:pt x="205" y="285"/>
                  </a:lnTo>
                  <a:lnTo>
                    <a:pt x="203" y="286"/>
                  </a:lnTo>
                  <a:lnTo>
                    <a:pt x="203" y="286"/>
                  </a:lnTo>
                  <a:lnTo>
                    <a:pt x="203" y="288"/>
                  </a:lnTo>
                  <a:lnTo>
                    <a:pt x="205" y="288"/>
                  </a:lnTo>
                  <a:lnTo>
                    <a:pt x="205" y="290"/>
                  </a:lnTo>
                  <a:lnTo>
                    <a:pt x="205" y="290"/>
                  </a:lnTo>
                  <a:lnTo>
                    <a:pt x="205" y="291"/>
                  </a:lnTo>
                  <a:lnTo>
                    <a:pt x="203" y="293"/>
                  </a:lnTo>
                  <a:lnTo>
                    <a:pt x="201" y="294"/>
                  </a:lnTo>
                  <a:lnTo>
                    <a:pt x="195" y="296"/>
                  </a:lnTo>
                  <a:lnTo>
                    <a:pt x="195" y="296"/>
                  </a:lnTo>
                  <a:lnTo>
                    <a:pt x="190" y="296"/>
                  </a:lnTo>
                  <a:lnTo>
                    <a:pt x="189" y="296"/>
                  </a:lnTo>
                  <a:lnTo>
                    <a:pt x="189" y="297"/>
                  </a:lnTo>
                  <a:lnTo>
                    <a:pt x="187" y="301"/>
                  </a:lnTo>
                  <a:lnTo>
                    <a:pt x="186" y="302"/>
                  </a:lnTo>
                  <a:lnTo>
                    <a:pt x="184" y="304"/>
                  </a:lnTo>
                  <a:lnTo>
                    <a:pt x="184" y="304"/>
                  </a:lnTo>
                  <a:lnTo>
                    <a:pt x="184" y="304"/>
                  </a:lnTo>
                  <a:lnTo>
                    <a:pt x="183" y="304"/>
                  </a:lnTo>
                  <a:lnTo>
                    <a:pt x="183" y="304"/>
                  </a:lnTo>
                  <a:lnTo>
                    <a:pt x="181" y="302"/>
                  </a:lnTo>
                  <a:lnTo>
                    <a:pt x="181" y="302"/>
                  </a:lnTo>
                  <a:lnTo>
                    <a:pt x="179" y="302"/>
                  </a:lnTo>
                  <a:lnTo>
                    <a:pt x="176" y="304"/>
                  </a:lnTo>
                  <a:lnTo>
                    <a:pt x="175" y="305"/>
                  </a:lnTo>
                  <a:lnTo>
                    <a:pt x="171" y="310"/>
                  </a:lnTo>
                  <a:lnTo>
                    <a:pt x="171" y="315"/>
                  </a:lnTo>
                  <a:lnTo>
                    <a:pt x="171" y="318"/>
                  </a:lnTo>
                  <a:lnTo>
                    <a:pt x="173" y="321"/>
                  </a:lnTo>
                  <a:lnTo>
                    <a:pt x="173" y="323"/>
                  </a:lnTo>
                  <a:lnTo>
                    <a:pt x="173" y="324"/>
                  </a:lnTo>
                  <a:lnTo>
                    <a:pt x="171" y="326"/>
                  </a:lnTo>
                  <a:lnTo>
                    <a:pt x="171" y="327"/>
                  </a:lnTo>
                  <a:lnTo>
                    <a:pt x="173" y="329"/>
                  </a:lnTo>
                  <a:lnTo>
                    <a:pt x="173" y="332"/>
                  </a:lnTo>
                  <a:lnTo>
                    <a:pt x="173" y="334"/>
                  </a:lnTo>
                  <a:lnTo>
                    <a:pt x="173" y="335"/>
                  </a:lnTo>
                  <a:lnTo>
                    <a:pt x="175" y="338"/>
                  </a:lnTo>
                  <a:lnTo>
                    <a:pt x="175" y="337"/>
                  </a:lnTo>
                  <a:lnTo>
                    <a:pt x="173" y="335"/>
                  </a:lnTo>
                  <a:lnTo>
                    <a:pt x="173" y="334"/>
                  </a:lnTo>
                  <a:lnTo>
                    <a:pt x="171" y="335"/>
                  </a:lnTo>
                  <a:lnTo>
                    <a:pt x="171" y="337"/>
                  </a:lnTo>
                  <a:lnTo>
                    <a:pt x="175" y="338"/>
                  </a:lnTo>
                  <a:lnTo>
                    <a:pt x="175" y="340"/>
                  </a:lnTo>
                  <a:lnTo>
                    <a:pt x="173" y="349"/>
                  </a:lnTo>
                  <a:lnTo>
                    <a:pt x="173" y="353"/>
                  </a:lnTo>
                  <a:lnTo>
                    <a:pt x="171" y="356"/>
                  </a:lnTo>
                  <a:lnTo>
                    <a:pt x="170" y="356"/>
                  </a:lnTo>
                  <a:lnTo>
                    <a:pt x="168" y="359"/>
                  </a:lnTo>
                  <a:lnTo>
                    <a:pt x="167" y="364"/>
                  </a:lnTo>
                  <a:lnTo>
                    <a:pt x="167" y="365"/>
                  </a:lnTo>
                  <a:lnTo>
                    <a:pt x="167" y="367"/>
                  </a:lnTo>
                  <a:lnTo>
                    <a:pt x="167" y="368"/>
                  </a:lnTo>
                  <a:lnTo>
                    <a:pt x="165" y="370"/>
                  </a:lnTo>
                  <a:lnTo>
                    <a:pt x="167" y="368"/>
                  </a:lnTo>
                  <a:lnTo>
                    <a:pt x="168" y="370"/>
                  </a:lnTo>
                  <a:lnTo>
                    <a:pt x="168" y="372"/>
                  </a:lnTo>
                  <a:lnTo>
                    <a:pt x="168" y="378"/>
                  </a:lnTo>
                  <a:lnTo>
                    <a:pt x="168" y="384"/>
                  </a:lnTo>
                  <a:lnTo>
                    <a:pt x="167" y="384"/>
                  </a:lnTo>
                  <a:lnTo>
                    <a:pt x="165" y="384"/>
                  </a:lnTo>
                  <a:lnTo>
                    <a:pt x="164" y="384"/>
                  </a:lnTo>
                  <a:lnTo>
                    <a:pt x="164" y="384"/>
                  </a:lnTo>
                  <a:lnTo>
                    <a:pt x="162" y="384"/>
                  </a:lnTo>
                  <a:lnTo>
                    <a:pt x="160" y="384"/>
                  </a:lnTo>
                  <a:lnTo>
                    <a:pt x="159" y="386"/>
                  </a:lnTo>
                  <a:lnTo>
                    <a:pt x="159" y="387"/>
                  </a:lnTo>
                  <a:lnTo>
                    <a:pt x="156" y="394"/>
                  </a:lnTo>
                  <a:lnTo>
                    <a:pt x="154" y="395"/>
                  </a:lnTo>
                  <a:lnTo>
                    <a:pt x="154" y="397"/>
                  </a:lnTo>
                  <a:lnTo>
                    <a:pt x="156" y="397"/>
                  </a:lnTo>
                  <a:lnTo>
                    <a:pt x="156" y="398"/>
                  </a:lnTo>
                  <a:lnTo>
                    <a:pt x="157" y="398"/>
                  </a:lnTo>
                  <a:lnTo>
                    <a:pt x="160" y="398"/>
                  </a:lnTo>
                  <a:lnTo>
                    <a:pt x="160" y="400"/>
                  </a:lnTo>
                  <a:lnTo>
                    <a:pt x="162" y="400"/>
                  </a:lnTo>
                  <a:lnTo>
                    <a:pt x="159" y="400"/>
                  </a:lnTo>
                  <a:lnTo>
                    <a:pt x="156" y="398"/>
                  </a:lnTo>
                  <a:lnTo>
                    <a:pt x="148" y="401"/>
                  </a:lnTo>
                  <a:lnTo>
                    <a:pt x="145" y="403"/>
                  </a:lnTo>
                  <a:lnTo>
                    <a:pt x="145" y="405"/>
                  </a:lnTo>
                  <a:lnTo>
                    <a:pt x="143" y="408"/>
                  </a:lnTo>
                  <a:lnTo>
                    <a:pt x="143" y="409"/>
                  </a:lnTo>
                  <a:lnTo>
                    <a:pt x="142" y="413"/>
                  </a:lnTo>
                  <a:lnTo>
                    <a:pt x="138" y="414"/>
                  </a:lnTo>
                  <a:lnTo>
                    <a:pt x="135" y="416"/>
                  </a:lnTo>
                  <a:lnTo>
                    <a:pt x="134" y="416"/>
                  </a:lnTo>
                  <a:lnTo>
                    <a:pt x="130" y="416"/>
                  </a:lnTo>
                  <a:lnTo>
                    <a:pt x="127" y="413"/>
                  </a:lnTo>
                  <a:lnTo>
                    <a:pt x="126" y="411"/>
                  </a:lnTo>
                  <a:lnTo>
                    <a:pt x="121" y="405"/>
                  </a:lnTo>
                  <a:lnTo>
                    <a:pt x="121" y="405"/>
                  </a:lnTo>
                  <a:lnTo>
                    <a:pt x="119" y="401"/>
                  </a:lnTo>
                  <a:lnTo>
                    <a:pt x="119" y="400"/>
                  </a:lnTo>
                  <a:lnTo>
                    <a:pt x="119" y="400"/>
                  </a:lnTo>
                  <a:lnTo>
                    <a:pt x="118" y="400"/>
                  </a:lnTo>
                  <a:lnTo>
                    <a:pt x="118" y="400"/>
                  </a:lnTo>
                  <a:lnTo>
                    <a:pt x="118" y="397"/>
                  </a:lnTo>
                  <a:lnTo>
                    <a:pt x="116" y="394"/>
                  </a:lnTo>
                  <a:lnTo>
                    <a:pt x="116" y="389"/>
                  </a:lnTo>
                  <a:lnTo>
                    <a:pt x="116" y="390"/>
                  </a:lnTo>
                  <a:lnTo>
                    <a:pt x="118" y="390"/>
                  </a:lnTo>
                  <a:lnTo>
                    <a:pt x="118" y="392"/>
                  </a:lnTo>
                  <a:lnTo>
                    <a:pt x="118" y="395"/>
                  </a:lnTo>
                  <a:lnTo>
                    <a:pt x="118" y="395"/>
                  </a:lnTo>
                  <a:lnTo>
                    <a:pt x="119" y="395"/>
                  </a:lnTo>
                  <a:lnTo>
                    <a:pt x="118" y="389"/>
                  </a:lnTo>
                  <a:lnTo>
                    <a:pt x="116" y="389"/>
                  </a:lnTo>
                  <a:lnTo>
                    <a:pt x="116" y="387"/>
                  </a:lnTo>
                  <a:lnTo>
                    <a:pt x="115" y="387"/>
                  </a:lnTo>
                  <a:lnTo>
                    <a:pt x="115" y="386"/>
                  </a:lnTo>
                  <a:lnTo>
                    <a:pt x="115" y="386"/>
                  </a:lnTo>
                  <a:lnTo>
                    <a:pt x="115" y="384"/>
                  </a:lnTo>
                  <a:lnTo>
                    <a:pt x="113" y="383"/>
                  </a:lnTo>
                  <a:lnTo>
                    <a:pt x="112" y="376"/>
                  </a:lnTo>
                  <a:lnTo>
                    <a:pt x="110" y="373"/>
                  </a:lnTo>
                  <a:lnTo>
                    <a:pt x="108" y="368"/>
                  </a:lnTo>
                  <a:lnTo>
                    <a:pt x="107" y="367"/>
                  </a:lnTo>
                  <a:lnTo>
                    <a:pt x="105" y="364"/>
                  </a:lnTo>
                  <a:lnTo>
                    <a:pt x="104" y="362"/>
                  </a:lnTo>
                  <a:lnTo>
                    <a:pt x="102" y="361"/>
                  </a:lnTo>
                  <a:lnTo>
                    <a:pt x="101" y="359"/>
                  </a:lnTo>
                  <a:lnTo>
                    <a:pt x="101" y="359"/>
                  </a:lnTo>
                  <a:lnTo>
                    <a:pt x="97" y="351"/>
                  </a:lnTo>
                  <a:lnTo>
                    <a:pt x="96" y="346"/>
                  </a:lnTo>
                  <a:lnTo>
                    <a:pt x="96" y="345"/>
                  </a:lnTo>
                  <a:lnTo>
                    <a:pt x="94" y="343"/>
                  </a:lnTo>
                  <a:lnTo>
                    <a:pt x="93" y="337"/>
                  </a:lnTo>
                  <a:lnTo>
                    <a:pt x="93" y="337"/>
                  </a:lnTo>
                  <a:lnTo>
                    <a:pt x="93" y="335"/>
                  </a:lnTo>
                  <a:lnTo>
                    <a:pt x="93" y="332"/>
                  </a:lnTo>
                  <a:lnTo>
                    <a:pt x="91" y="329"/>
                  </a:lnTo>
                  <a:lnTo>
                    <a:pt x="89" y="327"/>
                  </a:lnTo>
                  <a:lnTo>
                    <a:pt x="89" y="327"/>
                  </a:lnTo>
                  <a:lnTo>
                    <a:pt x="89" y="324"/>
                  </a:lnTo>
                  <a:lnTo>
                    <a:pt x="89" y="323"/>
                  </a:lnTo>
                  <a:lnTo>
                    <a:pt x="88" y="321"/>
                  </a:lnTo>
                  <a:lnTo>
                    <a:pt x="88" y="321"/>
                  </a:lnTo>
                  <a:lnTo>
                    <a:pt x="86" y="320"/>
                  </a:lnTo>
                  <a:lnTo>
                    <a:pt x="85" y="316"/>
                  </a:lnTo>
                  <a:lnTo>
                    <a:pt x="85" y="316"/>
                  </a:lnTo>
                  <a:lnTo>
                    <a:pt x="83" y="315"/>
                  </a:lnTo>
                  <a:lnTo>
                    <a:pt x="82" y="312"/>
                  </a:lnTo>
                  <a:lnTo>
                    <a:pt x="80" y="310"/>
                  </a:lnTo>
                  <a:lnTo>
                    <a:pt x="83" y="310"/>
                  </a:lnTo>
                  <a:lnTo>
                    <a:pt x="82" y="309"/>
                  </a:lnTo>
                  <a:lnTo>
                    <a:pt x="80" y="307"/>
                  </a:lnTo>
                  <a:lnTo>
                    <a:pt x="80" y="307"/>
                  </a:lnTo>
                  <a:lnTo>
                    <a:pt x="82" y="305"/>
                  </a:lnTo>
                  <a:lnTo>
                    <a:pt x="80" y="305"/>
                  </a:lnTo>
                  <a:lnTo>
                    <a:pt x="78" y="305"/>
                  </a:lnTo>
                  <a:lnTo>
                    <a:pt x="78" y="302"/>
                  </a:lnTo>
                  <a:lnTo>
                    <a:pt x="75" y="301"/>
                  </a:lnTo>
                  <a:lnTo>
                    <a:pt x="75" y="299"/>
                  </a:lnTo>
                  <a:lnTo>
                    <a:pt x="74" y="294"/>
                  </a:lnTo>
                  <a:lnTo>
                    <a:pt x="72" y="283"/>
                  </a:lnTo>
                  <a:lnTo>
                    <a:pt x="71" y="279"/>
                  </a:lnTo>
                  <a:lnTo>
                    <a:pt x="71" y="277"/>
                  </a:lnTo>
                  <a:lnTo>
                    <a:pt x="69" y="272"/>
                  </a:lnTo>
                  <a:lnTo>
                    <a:pt x="69" y="269"/>
                  </a:lnTo>
                  <a:lnTo>
                    <a:pt x="69" y="268"/>
                  </a:lnTo>
                  <a:lnTo>
                    <a:pt x="69" y="266"/>
                  </a:lnTo>
                  <a:lnTo>
                    <a:pt x="67" y="263"/>
                  </a:lnTo>
                  <a:lnTo>
                    <a:pt x="67" y="261"/>
                  </a:lnTo>
                  <a:lnTo>
                    <a:pt x="67" y="261"/>
                  </a:lnTo>
                  <a:lnTo>
                    <a:pt x="67" y="260"/>
                  </a:lnTo>
                  <a:lnTo>
                    <a:pt x="69" y="258"/>
                  </a:lnTo>
                  <a:lnTo>
                    <a:pt x="69" y="257"/>
                  </a:lnTo>
                  <a:lnTo>
                    <a:pt x="69" y="253"/>
                  </a:lnTo>
                  <a:lnTo>
                    <a:pt x="67" y="257"/>
                  </a:lnTo>
                  <a:lnTo>
                    <a:pt x="67" y="257"/>
                  </a:lnTo>
                  <a:lnTo>
                    <a:pt x="66" y="255"/>
                  </a:lnTo>
                  <a:lnTo>
                    <a:pt x="66" y="253"/>
                  </a:lnTo>
                  <a:lnTo>
                    <a:pt x="66" y="253"/>
                  </a:lnTo>
                  <a:lnTo>
                    <a:pt x="66" y="252"/>
                  </a:lnTo>
                  <a:lnTo>
                    <a:pt x="69" y="252"/>
                  </a:lnTo>
                  <a:lnTo>
                    <a:pt x="66" y="250"/>
                  </a:lnTo>
                  <a:lnTo>
                    <a:pt x="66" y="250"/>
                  </a:lnTo>
                  <a:lnTo>
                    <a:pt x="66" y="250"/>
                  </a:lnTo>
                  <a:lnTo>
                    <a:pt x="66" y="249"/>
                  </a:lnTo>
                  <a:lnTo>
                    <a:pt x="66" y="247"/>
                  </a:lnTo>
                  <a:lnTo>
                    <a:pt x="64" y="246"/>
                  </a:lnTo>
                  <a:lnTo>
                    <a:pt x="64" y="244"/>
                  </a:lnTo>
                  <a:lnTo>
                    <a:pt x="64" y="244"/>
                  </a:lnTo>
                  <a:lnTo>
                    <a:pt x="64" y="241"/>
                  </a:lnTo>
                  <a:lnTo>
                    <a:pt x="67" y="233"/>
                  </a:lnTo>
                  <a:lnTo>
                    <a:pt x="67" y="231"/>
                  </a:lnTo>
                  <a:lnTo>
                    <a:pt x="67" y="230"/>
                  </a:lnTo>
                  <a:lnTo>
                    <a:pt x="67" y="227"/>
                  </a:lnTo>
                  <a:lnTo>
                    <a:pt x="66" y="225"/>
                  </a:lnTo>
                  <a:lnTo>
                    <a:pt x="66" y="225"/>
                  </a:lnTo>
                  <a:lnTo>
                    <a:pt x="66" y="225"/>
                  </a:lnTo>
                  <a:lnTo>
                    <a:pt x="64" y="223"/>
                  </a:lnTo>
                  <a:lnTo>
                    <a:pt x="64" y="220"/>
                  </a:lnTo>
                  <a:lnTo>
                    <a:pt x="64" y="220"/>
                  </a:lnTo>
                  <a:lnTo>
                    <a:pt x="66" y="219"/>
                  </a:lnTo>
                  <a:lnTo>
                    <a:pt x="64" y="220"/>
                  </a:lnTo>
                  <a:lnTo>
                    <a:pt x="63" y="220"/>
                  </a:lnTo>
                  <a:lnTo>
                    <a:pt x="64" y="219"/>
                  </a:lnTo>
                  <a:lnTo>
                    <a:pt x="66" y="217"/>
                  </a:lnTo>
                  <a:lnTo>
                    <a:pt x="69" y="216"/>
                  </a:lnTo>
                  <a:lnTo>
                    <a:pt x="71" y="216"/>
                  </a:lnTo>
                  <a:lnTo>
                    <a:pt x="69" y="216"/>
                  </a:lnTo>
                  <a:lnTo>
                    <a:pt x="67" y="216"/>
                  </a:lnTo>
                  <a:lnTo>
                    <a:pt x="63" y="216"/>
                  </a:lnTo>
                  <a:lnTo>
                    <a:pt x="63" y="214"/>
                  </a:lnTo>
                  <a:lnTo>
                    <a:pt x="64" y="212"/>
                  </a:lnTo>
                  <a:lnTo>
                    <a:pt x="64" y="212"/>
                  </a:lnTo>
                  <a:lnTo>
                    <a:pt x="64" y="212"/>
                  </a:lnTo>
                  <a:lnTo>
                    <a:pt x="63" y="212"/>
                  </a:lnTo>
                  <a:lnTo>
                    <a:pt x="63" y="209"/>
                  </a:lnTo>
                  <a:lnTo>
                    <a:pt x="64" y="208"/>
                  </a:lnTo>
                  <a:lnTo>
                    <a:pt x="64" y="208"/>
                  </a:lnTo>
                  <a:lnTo>
                    <a:pt x="66" y="208"/>
                  </a:lnTo>
                  <a:lnTo>
                    <a:pt x="64" y="208"/>
                  </a:lnTo>
                  <a:lnTo>
                    <a:pt x="63" y="208"/>
                  </a:lnTo>
                  <a:lnTo>
                    <a:pt x="61" y="208"/>
                  </a:lnTo>
                  <a:lnTo>
                    <a:pt x="60" y="208"/>
                  </a:lnTo>
                  <a:lnTo>
                    <a:pt x="58" y="208"/>
                  </a:lnTo>
                  <a:lnTo>
                    <a:pt x="58" y="208"/>
                  </a:lnTo>
                  <a:lnTo>
                    <a:pt x="60" y="209"/>
                  </a:lnTo>
                  <a:lnTo>
                    <a:pt x="58" y="211"/>
                  </a:lnTo>
                  <a:lnTo>
                    <a:pt x="58" y="211"/>
                  </a:lnTo>
                  <a:lnTo>
                    <a:pt x="56" y="212"/>
                  </a:lnTo>
                  <a:lnTo>
                    <a:pt x="56" y="212"/>
                  </a:lnTo>
                  <a:lnTo>
                    <a:pt x="56" y="214"/>
                  </a:lnTo>
                  <a:lnTo>
                    <a:pt x="55" y="214"/>
                  </a:lnTo>
                  <a:lnTo>
                    <a:pt x="56" y="214"/>
                  </a:lnTo>
                  <a:lnTo>
                    <a:pt x="56" y="216"/>
                  </a:lnTo>
                  <a:lnTo>
                    <a:pt x="58" y="216"/>
                  </a:lnTo>
                  <a:lnTo>
                    <a:pt x="58" y="217"/>
                  </a:lnTo>
                  <a:lnTo>
                    <a:pt x="58" y="219"/>
                  </a:lnTo>
                  <a:lnTo>
                    <a:pt x="56" y="223"/>
                  </a:lnTo>
                  <a:lnTo>
                    <a:pt x="55" y="223"/>
                  </a:lnTo>
                  <a:lnTo>
                    <a:pt x="48" y="227"/>
                  </a:lnTo>
                  <a:lnTo>
                    <a:pt x="45" y="228"/>
                  </a:lnTo>
                  <a:lnTo>
                    <a:pt x="41" y="230"/>
                  </a:lnTo>
                  <a:lnTo>
                    <a:pt x="39" y="231"/>
                  </a:lnTo>
                  <a:lnTo>
                    <a:pt x="36" y="230"/>
                  </a:lnTo>
                  <a:lnTo>
                    <a:pt x="33" y="228"/>
                  </a:lnTo>
                  <a:lnTo>
                    <a:pt x="28" y="225"/>
                  </a:lnTo>
                  <a:lnTo>
                    <a:pt x="26" y="223"/>
                  </a:lnTo>
                  <a:lnTo>
                    <a:pt x="22" y="219"/>
                  </a:lnTo>
                  <a:lnTo>
                    <a:pt x="19" y="216"/>
                  </a:lnTo>
                  <a:lnTo>
                    <a:pt x="17" y="214"/>
                  </a:lnTo>
                  <a:lnTo>
                    <a:pt x="14" y="211"/>
                  </a:lnTo>
                  <a:lnTo>
                    <a:pt x="11" y="209"/>
                  </a:lnTo>
                  <a:lnTo>
                    <a:pt x="11" y="208"/>
                  </a:lnTo>
                  <a:lnTo>
                    <a:pt x="11" y="206"/>
                  </a:lnTo>
                  <a:lnTo>
                    <a:pt x="12" y="205"/>
                  </a:lnTo>
                  <a:lnTo>
                    <a:pt x="14" y="205"/>
                  </a:lnTo>
                  <a:lnTo>
                    <a:pt x="14" y="206"/>
                  </a:lnTo>
                  <a:lnTo>
                    <a:pt x="15" y="208"/>
                  </a:lnTo>
                  <a:lnTo>
                    <a:pt x="15" y="208"/>
                  </a:lnTo>
                  <a:lnTo>
                    <a:pt x="19" y="205"/>
                  </a:lnTo>
                  <a:lnTo>
                    <a:pt x="20" y="206"/>
                  </a:lnTo>
                  <a:lnTo>
                    <a:pt x="22" y="205"/>
                  </a:lnTo>
                  <a:lnTo>
                    <a:pt x="23" y="205"/>
                  </a:lnTo>
                  <a:lnTo>
                    <a:pt x="26" y="203"/>
                  </a:lnTo>
                  <a:lnTo>
                    <a:pt x="26" y="203"/>
                  </a:lnTo>
                  <a:lnTo>
                    <a:pt x="28" y="203"/>
                  </a:lnTo>
                  <a:lnTo>
                    <a:pt x="31" y="200"/>
                  </a:lnTo>
                  <a:lnTo>
                    <a:pt x="33" y="197"/>
                  </a:lnTo>
                  <a:lnTo>
                    <a:pt x="33" y="197"/>
                  </a:lnTo>
                  <a:lnTo>
                    <a:pt x="33" y="195"/>
                  </a:lnTo>
                  <a:lnTo>
                    <a:pt x="33" y="195"/>
                  </a:lnTo>
                  <a:lnTo>
                    <a:pt x="33" y="195"/>
                  </a:lnTo>
                  <a:lnTo>
                    <a:pt x="31" y="197"/>
                  </a:lnTo>
                  <a:lnTo>
                    <a:pt x="31" y="197"/>
                  </a:lnTo>
                  <a:lnTo>
                    <a:pt x="31" y="197"/>
                  </a:lnTo>
                  <a:lnTo>
                    <a:pt x="30" y="197"/>
                  </a:lnTo>
                  <a:lnTo>
                    <a:pt x="28" y="197"/>
                  </a:lnTo>
                  <a:lnTo>
                    <a:pt x="28" y="197"/>
                  </a:lnTo>
                  <a:lnTo>
                    <a:pt x="23" y="198"/>
                  </a:lnTo>
                  <a:lnTo>
                    <a:pt x="22" y="200"/>
                  </a:lnTo>
                  <a:lnTo>
                    <a:pt x="20" y="200"/>
                  </a:lnTo>
                  <a:lnTo>
                    <a:pt x="15" y="198"/>
                  </a:lnTo>
                  <a:lnTo>
                    <a:pt x="9" y="195"/>
                  </a:lnTo>
                  <a:lnTo>
                    <a:pt x="6" y="194"/>
                  </a:lnTo>
                  <a:lnTo>
                    <a:pt x="4" y="190"/>
                  </a:lnTo>
                  <a:lnTo>
                    <a:pt x="3" y="187"/>
                  </a:lnTo>
                  <a:lnTo>
                    <a:pt x="3" y="186"/>
                  </a:lnTo>
                  <a:lnTo>
                    <a:pt x="6" y="186"/>
                  </a:lnTo>
                  <a:lnTo>
                    <a:pt x="7" y="184"/>
                  </a:lnTo>
                  <a:lnTo>
                    <a:pt x="6" y="184"/>
                  </a:lnTo>
                  <a:lnTo>
                    <a:pt x="4" y="186"/>
                  </a:lnTo>
                  <a:lnTo>
                    <a:pt x="3" y="186"/>
                  </a:lnTo>
                  <a:lnTo>
                    <a:pt x="1" y="186"/>
                  </a:lnTo>
                  <a:lnTo>
                    <a:pt x="0" y="187"/>
                  </a:lnTo>
                  <a:lnTo>
                    <a:pt x="0" y="186"/>
                  </a:lnTo>
                  <a:lnTo>
                    <a:pt x="0" y="184"/>
                  </a:lnTo>
                  <a:lnTo>
                    <a:pt x="0" y="182"/>
                  </a:lnTo>
                  <a:lnTo>
                    <a:pt x="1" y="182"/>
                  </a:lnTo>
                  <a:lnTo>
                    <a:pt x="3" y="182"/>
                  </a:lnTo>
                  <a:lnTo>
                    <a:pt x="4" y="182"/>
                  </a:lnTo>
                  <a:lnTo>
                    <a:pt x="6" y="182"/>
                  </a:lnTo>
                  <a:lnTo>
                    <a:pt x="7" y="182"/>
                  </a:lnTo>
                  <a:lnTo>
                    <a:pt x="7" y="178"/>
                  </a:lnTo>
                  <a:lnTo>
                    <a:pt x="7" y="176"/>
                  </a:lnTo>
                  <a:lnTo>
                    <a:pt x="7" y="176"/>
                  </a:lnTo>
                  <a:lnTo>
                    <a:pt x="7" y="176"/>
                  </a:lnTo>
                  <a:lnTo>
                    <a:pt x="9" y="176"/>
                  </a:lnTo>
                  <a:lnTo>
                    <a:pt x="9" y="178"/>
                  </a:lnTo>
                  <a:lnTo>
                    <a:pt x="9" y="178"/>
                  </a:lnTo>
                  <a:lnTo>
                    <a:pt x="9" y="176"/>
                  </a:lnTo>
                  <a:lnTo>
                    <a:pt x="11" y="178"/>
                  </a:lnTo>
                  <a:lnTo>
                    <a:pt x="12" y="176"/>
                  </a:lnTo>
                  <a:lnTo>
                    <a:pt x="12" y="178"/>
                  </a:lnTo>
                  <a:lnTo>
                    <a:pt x="15" y="178"/>
                  </a:lnTo>
                  <a:lnTo>
                    <a:pt x="17" y="178"/>
                  </a:lnTo>
                  <a:lnTo>
                    <a:pt x="19" y="178"/>
                  </a:lnTo>
                  <a:lnTo>
                    <a:pt x="20" y="178"/>
                  </a:lnTo>
                  <a:lnTo>
                    <a:pt x="22" y="179"/>
                  </a:lnTo>
                  <a:lnTo>
                    <a:pt x="23" y="179"/>
                  </a:lnTo>
                  <a:lnTo>
                    <a:pt x="25" y="179"/>
                  </a:lnTo>
                  <a:lnTo>
                    <a:pt x="26" y="178"/>
                  </a:lnTo>
                  <a:lnTo>
                    <a:pt x="26" y="178"/>
                  </a:lnTo>
                  <a:lnTo>
                    <a:pt x="26" y="176"/>
                  </a:lnTo>
                  <a:lnTo>
                    <a:pt x="30" y="176"/>
                  </a:lnTo>
                  <a:lnTo>
                    <a:pt x="33" y="175"/>
                  </a:lnTo>
                  <a:lnTo>
                    <a:pt x="34" y="175"/>
                  </a:lnTo>
                  <a:lnTo>
                    <a:pt x="34" y="175"/>
                  </a:lnTo>
                  <a:lnTo>
                    <a:pt x="34" y="176"/>
                  </a:lnTo>
                  <a:lnTo>
                    <a:pt x="34" y="176"/>
                  </a:lnTo>
                  <a:lnTo>
                    <a:pt x="36" y="178"/>
                  </a:lnTo>
                  <a:lnTo>
                    <a:pt x="36" y="178"/>
                  </a:lnTo>
                  <a:lnTo>
                    <a:pt x="37" y="178"/>
                  </a:lnTo>
                  <a:lnTo>
                    <a:pt x="37" y="178"/>
                  </a:lnTo>
                  <a:lnTo>
                    <a:pt x="39" y="176"/>
                  </a:lnTo>
                  <a:lnTo>
                    <a:pt x="39" y="176"/>
                  </a:lnTo>
                  <a:lnTo>
                    <a:pt x="41" y="176"/>
                  </a:lnTo>
                  <a:lnTo>
                    <a:pt x="41" y="175"/>
                  </a:lnTo>
                  <a:lnTo>
                    <a:pt x="41" y="175"/>
                  </a:lnTo>
                  <a:lnTo>
                    <a:pt x="41" y="175"/>
                  </a:lnTo>
                  <a:lnTo>
                    <a:pt x="39" y="173"/>
                  </a:lnTo>
                  <a:lnTo>
                    <a:pt x="41" y="173"/>
                  </a:lnTo>
                  <a:lnTo>
                    <a:pt x="39" y="173"/>
                  </a:lnTo>
                  <a:lnTo>
                    <a:pt x="39" y="171"/>
                  </a:lnTo>
                  <a:lnTo>
                    <a:pt x="41" y="171"/>
                  </a:lnTo>
                  <a:lnTo>
                    <a:pt x="41" y="171"/>
                  </a:lnTo>
                  <a:lnTo>
                    <a:pt x="41" y="170"/>
                  </a:lnTo>
                  <a:lnTo>
                    <a:pt x="39" y="168"/>
                  </a:lnTo>
                  <a:lnTo>
                    <a:pt x="39" y="165"/>
                  </a:lnTo>
                  <a:lnTo>
                    <a:pt x="37" y="164"/>
                  </a:lnTo>
                  <a:lnTo>
                    <a:pt x="36" y="160"/>
                  </a:lnTo>
                  <a:lnTo>
                    <a:pt x="36" y="159"/>
                  </a:lnTo>
                  <a:lnTo>
                    <a:pt x="36" y="156"/>
                  </a:lnTo>
                  <a:lnTo>
                    <a:pt x="34" y="156"/>
                  </a:lnTo>
                  <a:lnTo>
                    <a:pt x="34" y="156"/>
                  </a:lnTo>
                  <a:lnTo>
                    <a:pt x="34" y="156"/>
                  </a:lnTo>
                  <a:lnTo>
                    <a:pt x="33" y="156"/>
                  </a:lnTo>
                  <a:lnTo>
                    <a:pt x="33" y="156"/>
                  </a:lnTo>
                  <a:lnTo>
                    <a:pt x="31" y="156"/>
                  </a:lnTo>
                  <a:lnTo>
                    <a:pt x="30" y="156"/>
                  </a:lnTo>
                  <a:lnTo>
                    <a:pt x="26" y="153"/>
                  </a:lnTo>
                  <a:lnTo>
                    <a:pt x="26" y="151"/>
                  </a:lnTo>
                  <a:lnTo>
                    <a:pt x="26" y="149"/>
                  </a:lnTo>
                  <a:lnTo>
                    <a:pt x="28" y="148"/>
                  </a:lnTo>
                  <a:lnTo>
                    <a:pt x="28" y="145"/>
                  </a:lnTo>
                  <a:lnTo>
                    <a:pt x="28" y="143"/>
                  </a:lnTo>
                  <a:lnTo>
                    <a:pt x="28" y="143"/>
                  </a:lnTo>
                  <a:lnTo>
                    <a:pt x="28" y="142"/>
                  </a:lnTo>
                  <a:lnTo>
                    <a:pt x="26" y="142"/>
                  </a:lnTo>
                  <a:lnTo>
                    <a:pt x="25" y="142"/>
                  </a:lnTo>
                  <a:lnTo>
                    <a:pt x="22" y="142"/>
                  </a:lnTo>
                  <a:lnTo>
                    <a:pt x="20" y="140"/>
                  </a:lnTo>
                  <a:lnTo>
                    <a:pt x="19" y="140"/>
                  </a:lnTo>
                  <a:lnTo>
                    <a:pt x="19" y="138"/>
                  </a:lnTo>
                  <a:lnTo>
                    <a:pt x="19" y="138"/>
                  </a:lnTo>
                  <a:lnTo>
                    <a:pt x="19" y="135"/>
                  </a:lnTo>
                  <a:lnTo>
                    <a:pt x="19" y="134"/>
                  </a:lnTo>
                  <a:lnTo>
                    <a:pt x="20" y="132"/>
                  </a:lnTo>
                  <a:lnTo>
                    <a:pt x="20" y="132"/>
                  </a:lnTo>
                  <a:lnTo>
                    <a:pt x="20" y="130"/>
                  </a:lnTo>
                  <a:lnTo>
                    <a:pt x="22" y="130"/>
                  </a:lnTo>
                  <a:lnTo>
                    <a:pt x="25" y="127"/>
                  </a:lnTo>
                  <a:lnTo>
                    <a:pt x="26" y="124"/>
                  </a:lnTo>
                  <a:lnTo>
                    <a:pt x="28" y="123"/>
                  </a:lnTo>
                  <a:lnTo>
                    <a:pt x="28" y="121"/>
                  </a:lnTo>
                  <a:lnTo>
                    <a:pt x="30" y="121"/>
                  </a:lnTo>
                  <a:lnTo>
                    <a:pt x="30" y="119"/>
                  </a:lnTo>
                  <a:lnTo>
                    <a:pt x="31" y="119"/>
                  </a:lnTo>
                  <a:lnTo>
                    <a:pt x="33" y="119"/>
                  </a:lnTo>
                  <a:lnTo>
                    <a:pt x="34" y="119"/>
                  </a:lnTo>
                  <a:lnTo>
                    <a:pt x="34" y="121"/>
                  </a:lnTo>
                  <a:lnTo>
                    <a:pt x="34" y="123"/>
                  </a:lnTo>
                  <a:lnTo>
                    <a:pt x="36" y="123"/>
                  </a:lnTo>
                  <a:lnTo>
                    <a:pt x="36" y="124"/>
                  </a:lnTo>
                  <a:lnTo>
                    <a:pt x="37" y="124"/>
                  </a:lnTo>
                  <a:lnTo>
                    <a:pt x="39" y="124"/>
                  </a:lnTo>
                  <a:lnTo>
                    <a:pt x="42" y="123"/>
                  </a:lnTo>
                  <a:lnTo>
                    <a:pt x="44" y="123"/>
                  </a:lnTo>
                  <a:lnTo>
                    <a:pt x="48" y="121"/>
                  </a:lnTo>
                  <a:lnTo>
                    <a:pt x="50" y="121"/>
                  </a:lnTo>
                  <a:lnTo>
                    <a:pt x="53" y="121"/>
                  </a:lnTo>
                  <a:lnTo>
                    <a:pt x="53" y="119"/>
                  </a:lnTo>
                  <a:lnTo>
                    <a:pt x="53" y="116"/>
                  </a:lnTo>
                  <a:lnTo>
                    <a:pt x="56" y="115"/>
                  </a:lnTo>
                  <a:lnTo>
                    <a:pt x="58" y="113"/>
                  </a:lnTo>
                  <a:lnTo>
                    <a:pt x="58" y="112"/>
                  </a:lnTo>
                  <a:lnTo>
                    <a:pt x="60" y="108"/>
                  </a:lnTo>
                  <a:lnTo>
                    <a:pt x="60" y="108"/>
                  </a:lnTo>
                  <a:lnTo>
                    <a:pt x="64" y="105"/>
                  </a:lnTo>
                  <a:lnTo>
                    <a:pt x="67" y="104"/>
                  </a:lnTo>
                  <a:lnTo>
                    <a:pt x="69" y="102"/>
                  </a:lnTo>
                  <a:lnTo>
                    <a:pt x="71" y="99"/>
                  </a:lnTo>
                  <a:lnTo>
                    <a:pt x="72" y="96"/>
                  </a:lnTo>
                  <a:lnTo>
                    <a:pt x="72" y="94"/>
                  </a:lnTo>
                  <a:lnTo>
                    <a:pt x="74" y="93"/>
                  </a:lnTo>
                  <a:lnTo>
                    <a:pt x="75" y="90"/>
                  </a:lnTo>
                  <a:lnTo>
                    <a:pt x="75" y="90"/>
                  </a:lnTo>
                  <a:lnTo>
                    <a:pt x="78" y="88"/>
                  </a:lnTo>
                  <a:lnTo>
                    <a:pt x="80" y="86"/>
                  </a:lnTo>
                  <a:lnTo>
                    <a:pt x="82" y="86"/>
                  </a:lnTo>
                  <a:lnTo>
                    <a:pt x="83" y="85"/>
                  </a:lnTo>
                  <a:lnTo>
                    <a:pt x="83" y="83"/>
                  </a:lnTo>
                  <a:lnTo>
                    <a:pt x="82" y="83"/>
                  </a:lnTo>
                  <a:lnTo>
                    <a:pt x="82" y="82"/>
                  </a:lnTo>
                  <a:lnTo>
                    <a:pt x="82" y="82"/>
                  </a:lnTo>
                  <a:lnTo>
                    <a:pt x="83" y="80"/>
                  </a:lnTo>
                  <a:lnTo>
                    <a:pt x="86" y="77"/>
                  </a:lnTo>
                  <a:lnTo>
                    <a:pt x="88" y="74"/>
                  </a:lnTo>
                  <a:lnTo>
                    <a:pt x="89" y="74"/>
                  </a:lnTo>
                  <a:lnTo>
                    <a:pt x="91" y="74"/>
                  </a:lnTo>
                  <a:lnTo>
                    <a:pt x="93" y="72"/>
                  </a:lnTo>
                  <a:lnTo>
                    <a:pt x="93" y="72"/>
                  </a:lnTo>
                  <a:lnTo>
                    <a:pt x="93" y="71"/>
                  </a:lnTo>
                  <a:lnTo>
                    <a:pt x="91" y="71"/>
                  </a:lnTo>
                  <a:lnTo>
                    <a:pt x="91" y="69"/>
                  </a:lnTo>
                  <a:lnTo>
                    <a:pt x="91" y="69"/>
                  </a:lnTo>
                  <a:lnTo>
                    <a:pt x="93" y="66"/>
                  </a:lnTo>
                  <a:lnTo>
                    <a:pt x="93" y="64"/>
                  </a:lnTo>
                  <a:lnTo>
                    <a:pt x="91" y="61"/>
                  </a:lnTo>
                  <a:lnTo>
                    <a:pt x="91" y="61"/>
                  </a:lnTo>
                  <a:lnTo>
                    <a:pt x="91" y="60"/>
                  </a:lnTo>
                  <a:lnTo>
                    <a:pt x="93" y="58"/>
                  </a:lnTo>
                  <a:lnTo>
                    <a:pt x="94" y="58"/>
                  </a:lnTo>
                  <a:lnTo>
                    <a:pt x="99" y="55"/>
                  </a:lnTo>
                  <a:lnTo>
                    <a:pt x="101" y="55"/>
                  </a:lnTo>
                  <a:lnTo>
                    <a:pt x="102" y="55"/>
                  </a:lnTo>
                  <a:lnTo>
                    <a:pt x="102" y="53"/>
                  </a:lnTo>
                  <a:lnTo>
                    <a:pt x="102" y="52"/>
                  </a:lnTo>
                  <a:lnTo>
                    <a:pt x="102" y="52"/>
                  </a:lnTo>
                  <a:lnTo>
                    <a:pt x="102" y="50"/>
                  </a:lnTo>
                  <a:lnTo>
                    <a:pt x="99" y="50"/>
                  </a:lnTo>
                  <a:lnTo>
                    <a:pt x="97" y="49"/>
                  </a:lnTo>
                  <a:lnTo>
                    <a:pt x="94" y="50"/>
                  </a:lnTo>
                  <a:lnTo>
                    <a:pt x="93" y="49"/>
                  </a:lnTo>
                  <a:lnTo>
                    <a:pt x="93" y="49"/>
                  </a:lnTo>
                  <a:lnTo>
                    <a:pt x="93" y="47"/>
                  </a:lnTo>
                  <a:lnTo>
                    <a:pt x="93" y="44"/>
                  </a:lnTo>
                  <a:lnTo>
                    <a:pt x="93" y="44"/>
                  </a:lnTo>
                  <a:lnTo>
                    <a:pt x="93" y="45"/>
                  </a:lnTo>
                  <a:lnTo>
                    <a:pt x="91" y="44"/>
                  </a:lnTo>
                  <a:lnTo>
                    <a:pt x="88" y="44"/>
                  </a:lnTo>
                  <a:lnTo>
                    <a:pt x="88" y="44"/>
                  </a:lnTo>
                  <a:lnTo>
                    <a:pt x="88" y="42"/>
                  </a:lnTo>
                  <a:lnTo>
                    <a:pt x="88" y="42"/>
                  </a:lnTo>
                  <a:lnTo>
                    <a:pt x="88" y="41"/>
                  </a:lnTo>
                  <a:lnTo>
                    <a:pt x="88" y="41"/>
                  </a:lnTo>
                  <a:lnTo>
                    <a:pt x="86" y="41"/>
                  </a:lnTo>
                  <a:lnTo>
                    <a:pt x="85" y="39"/>
                  </a:lnTo>
                  <a:lnTo>
                    <a:pt x="85" y="39"/>
                  </a:lnTo>
                  <a:lnTo>
                    <a:pt x="83" y="38"/>
                  </a:lnTo>
                  <a:lnTo>
                    <a:pt x="83" y="38"/>
                  </a:lnTo>
                  <a:lnTo>
                    <a:pt x="83" y="38"/>
                  </a:lnTo>
                  <a:lnTo>
                    <a:pt x="85" y="36"/>
                  </a:lnTo>
                  <a:lnTo>
                    <a:pt x="85" y="34"/>
                  </a:lnTo>
                  <a:lnTo>
                    <a:pt x="86" y="33"/>
                  </a:lnTo>
                  <a:lnTo>
                    <a:pt x="86" y="33"/>
                  </a:lnTo>
                  <a:lnTo>
                    <a:pt x="85" y="31"/>
                  </a:lnTo>
                  <a:lnTo>
                    <a:pt x="85" y="31"/>
                  </a:lnTo>
                  <a:lnTo>
                    <a:pt x="83" y="31"/>
                  </a:lnTo>
                  <a:lnTo>
                    <a:pt x="83" y="30"/>
                  </a:lnTo>
                  <a:lnTo>
                    <a:pt x="83" y="30"/>
                  </a:lnTo>
                  <a:lnTo>
                    <a:pt x="83" y="28"/>
                  </a:lnTo>
                  <a:lnTo>
                    <a:pt x="85" y="27"/>
                  </a:lnTo>
                  <a:lnTo>
                    <a:pt x="86" y="27"/>
                  </a:lnTo>
                  <a:lnTo>
                    <a:pt x="86" y="25"/>
                  </a:lnTo>
                  <a:lnTo>
                    <a:pt x="86" y="25"/>
                  </a:lnTo>
                  <a:lnTo>
                    <a:pt x="86" y="25"/>
                  </a:lnTo>
                  <a:lnTo>
                    <a:pt x="85" y="25"/>
                  </a:lnTo>
                  <a:lnTo>
                    <a:pt x="83" y="25"/>
                  </a:lnTo>
                  <a:lnTo>
                    <a:pt x="82" y="23"/>
                  </a:lnTo>
                  <a:lnTo>
                    <a:pt x="82" y="23"/>
                  </a:lnTo>
                  <a:lnTo>
                    <a:pt x="82" y="23"/>
                  </a:lnTo>
                  <a:lnTo>
                    <a:pt x="83" y="22"/>
                  </a:lnTo>
                  <a:lnTo>
                    <a:pt x="83" y="22"/>
                  </a:lnTo>
                  <a:lnTo>
                    <a:pt x="83" y="20"/>
                  </a:lnTo>
                  <a:lnTo>
                    <a:pt x="83" y="20"/>
                  </a:lnTo>
                  <a:lnTo>
                    <a:pt x="80" y="19"/>
                  </a:lnTo>
                  <a:lnTo>
                    <a:pt x="80" y="19"/>
                  </a:lnTo>
                  <a:lnTo>
                    <a:pt x="80" y="17"/>
                  </a:lnTo>
                  <a:lnTo>
                    <a:pt x="82" y="17"/>
                  </a:lnTo>
                  <a:lnTo>
                    <a:pt x="82" y="15"/>
                  </a:lnTo>
                  <a:lnTo>
                    <a:pt x="83" y="14"/>
                  </a:lnTo>
                  <a:lnTo>
                    <a:pt x="85" y="14"/>
                  </a:lnTo>
                  <a:lnTo>
                    <a:pt x="86" y="12"/>
                  </a:lnTo>
                  <a:lnTo>
                    <a:pt x="88" y="12"/>
                  </a:lnTo>
                  <a:lnTo>
                    <a:pt x="91" y="12"/>
                  </a:lnTo>
                  <a:lnTo>
                    <a:pt x="93" y="12"/>
                  </a:lnTo>
                  <a:lnTo>
                    <a:pt x="94" y="14"/>
                  </a:lnTo>
                  <a:lnTo>
                    <a:pt x="97" y="14"/>
                  </a:lnTo>
                  <a:lnTo>
                    <a:pt x="99" y="14"/>
                  </a:lnTo>
                  <a:lnTo>
                    <a:pt x="101" y="14"/>
                  </a:lnTo>
                  <a:lnTo>
                    <a:pt x="102" y="15"/>
                  </a:lnTo>
                  <a:lnTo>
                    <a:pt x="105" y="15"/>
                  </a:lnTo>
                  <a:lnTo>
                    <a:pt x="107" y="17"/>
                  </a:lnTo>
                  <a:lnTo>
                    <a:pt x="108" y="17"/>
                  </a:lnTo>
                  <a:lnTo>
                    <a:pt x="110" y="15"/>
                  </a:lnTo>
                  <a:lnTo>
                    <a:pt x="112" y="14"/>
                  </a:lnTo>
                  <a:lnTo>
                    <a:pt x="113" y="14"/>
                  </a:lnTo>
                  <a:lnTo>
                    <a:pt x="115" y="14"/>
                  </a:lnTo>
                  <a:lnTo>
                    <a:pt x="119" y="12"/>
                  </a:lnTo>
                  <a:lnTo>
                    <a:pt x="119" y="12"/>
                  </a:lnTo>
                  <a:lnTo>
                    <a:pt x="121" y="12"/>
                  </a:lnTo>
                  <a:lnTo>
                    <a:pt x="123" y="12"/>
                  </a:lnTo>
                  <a:lnTo>
                    <a:pt x="123" y="11"/>
                  </a:lnTo>
                  <a:lnTo>
                    <a:pt x="123" y="11"/>
                  </a:lnTo>
                  <a:lnTo>
                    <a:pt x="124" y="11"/>
                  </a:lnTo>
                  <a:lnTo>
                    <a:pt x="126" y="9"/>
                  </a:lnTo>
                  <a:lnTo>
                    <a:pt x="127" y="9"/>
                  </a:lnTo>
                  <a:lnTo>
                    <a:pt x="127" y="8"/>
                  </a:lnTo>
                  <a:lnTo>
                    <a:pt x="127" y="6"/>
                  </a:lnTo>
                  <a:lnTo>
                    <a:pt x="129" y="6"/>
                  </a:lnTo>
                  <a:lnTo>
                    <a:pt x="130" y="4"/>
                  </a:lnTo>
                  <a:lnTo>
                    <a:pt x="134" y="3"/>
                  </a:lnTo>
                  <a:lnTo>
                    <a:pt x="135" y="3"/>
                  </a:lnTo>
                  <a:lnTo>
                    <a:pt x="137" y="1"/>
                  </a:lnTo>
                  <a:lnTo>
                    <a:pt x="138"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80" name="Freeform 249"/>
            <p:cNvSpPr>
              <a:spLocks/>
            </p:cNvSpPr>
            <p:nvPr/>
          </p:nvSpPr>
          <p:spPr bwMode="auto">
            <a:xfrm>
              <a:off x="6729858" y="3445211"/>
              <a:ext cx="46781" cy="120852"/>
            </a:xfrm>
            <a:custGeom>
              <a:avLst/>
              <a:gdLst>
                <a:gd name="T0" fmla="*/ 22 w 24"/>
                <a:gd name="T1" fmla="*/ 0 h 62"/>
                <a:gd name="T2" fmla="*/ 22 w 24"/>
                <a:gd name="T3" fmla="*/ 2 h 62"/>
                <a:gd name="T4" fmla="*/ 24 w 24"/>
                <a:gd name="T5" fmla="*/ 4 h 62"/>
                <a:gd name="T6" fmla="*/ 24 w 24"/>
                <a:gd name="T7" fmla="*/ 5 h 62"/>
                <a:gd name="T8" fmla="*/ 24 w 24"/>
                <a:gd name="T9" fmla="*/ 7 h 62"/>
                <a:gd name="T10" fmla="*/ 24 w 24"/>
                <a:gd name="T11" fmla="*/ 8 h 62"/>
                <a:gd name="T12" fmla="*/ 22 w 24"/>
                <a:gd name="T13" fmla="*/ 11 h 62"/>
                <a:gd name="T14" fmla="*/ 19 w 24"/>
                <a:gd name="T15" fmla="*/ 11 h 62"/>
                <a:gd name="T16" fmla="*/ 19 w 24"/>
                <a:gd name="T17" fmla="*/ 13 h 62"/>
                <a:gd name="T18" fmla="*/ 19 w 24"/>
                <a:gd name="T19" fmla="*/ 16 h 62"/>
                <a:gd name="T20" fmla="*/ 16 w 24"/>
                <a:gd name="T21" fmla="*/ 16 h 62"/>
                <a:gd name="T22" fmla="*/ 16 w 24"/>
                <a:gd name="T23" fmla="*/ 15 h 62"/>
                <a:gd name="T24" fmla="*/ 13 w 24"/>
                <a:gd name="T25" fmla="*/ 15 h 62"/>
                <a:gd name="T26" fmla="*/ 11 w 24"/>
                <a:gd name="T27" fmla="*/ 18 h 62"/>
                <a:gd name="T28" fmla="*/ 10 w 24"/>
                <a:gd name="T29" fmla="*/ 21 h 62"/>
                <a:gd name="T30" fmla="*/ 10 w 24"/>
                <a:gd name="T31" fmla="*/ 22 h 62"/>
                <a:gd name="T32" fmla="*/ 10 w 24"/>
                <a:gd name="T33" fmla="*/ 26 h 62"/>
                <a:gd name="T34" fmla="*/ 10 w 24"/>
                <a:gd name="T35" fmla="*/ 26 h 62"/>
                <a:gd name="T36" fmla="*/ 11 w 24"/>
                <a:gd name="T37" fmla="*/ 26 h 62"/>
                <a:gd name="T38" fmla="*/ 13 w 24"/>
                <a:gd name="T39" fmla="*/ 26 h 62"/>
                <a:gd name="T40" fmla="*/ 13 w 24"/>
                <a:gd name="T41" fmla="*/ 27 h 62"/>
                <a:gd name="T42" fmla="*/ 10 w 24"/>
                <a:gd name="T43" fmla="*/ 29 h 62"/>
                <a:gd name="T44" fmla="*/ 8 w 24"/>
                <a:gd name="T45" fmla="*/ 32 h 62"/>
                <a:gd name="T46" fmla="*/ 10 w 24"/>
                <a:gd name="T47" fmla="*/ 33 h 62"/>
                <a:gd name="T48" fmla="*/ 14 w 24"/>
                <a:gd name="T49" fmla="*/ 32 h 62"/>
                <a:gd name="T50" fmla="*/ 18 w 24"/>
                <a:gd name="T51" fmla="*/ 30 h 62"/>
                <a:gd name="T52" fmla="*/ 18 w 24"/>
                <a:gd name="T53" fmla="*/ 33 h 62"/>
                <a:gd name="T54" fmla="*/ 16 w 24"/>
                <a:gd name="T55" fmla="*/ 35 h 62"/>
                <a:gd name="T56" fmla="*/ 16 w 24"/>
                <a:gd name="T57" fmla="*/ 38 h 62"/>
                <a:gd name="T58" fmla="*/ 14 w 24"/>
                <a:gd name="T59" fmla="*/ 41 h 62"/>
                <a:gd name="T60" fmla="*/ 13 w 24"/>
                <a:gd name="T61" fmla="*/ 46 h 62"/>
                <a:gd name="T62" fmla="*/ 13 w 24"/>
                <a:gd name="T63" fmla="*/ 48 h 62"/>
                <a:gd name="T64" fmla="*/ 13 w 24"/>
                <a:gd name="T65" fmla="*/ 52 h 62"/>
                <a:gd name="T66" fmla="*/ 11 w 24"/>
                <a:gd name="T67" fmla="*/ 56 h 62"/>
                <a:gd name="T68" fmla="*/ 10 w 24"/>
                <a:gd name="T69" fmla="*/ 62 h 62"/>
                <a:gd name="T70" fmla="*/ 8 w 24"/>
                <a:gd name="T71" fmla="*/ 62 h 62"/>
                <a:gd name="T72" fmla="*/ 7 w 24"/>
                <a:gd name="T73" fmla="*/ 54 h 62"/>
                <a:gd name="T74" fmla="*/ 3 w 24"/>
                <a:gd name="T75" fmla="*/ 48 h 62"/>
                <a:gd name="T76" fmla="*/ 3 w 24"/>
                <a:gd name="T77" fmla="*/ 45 h 62"/>
                <a:gd name="T78" fmla="*/ 2 w 24"/>
                <a:gd name="T79" fmla="*/ 38 h 62"/>
                <a:gd name="T80" fmla="*/ 2 w 24"/>
                <a:gd name="T81" fmla="*/ 33 h 62"/>
                <a:gd name="T82" fmla="*/ 3 w 24"/>
                <a:gd name="T83" fmla="*/ 30 h 62"/>
                <a:gd name="T84" fmla="*/ 3 w 24"/>
                <a:gd name="T85" fmla="*/ 29 h 62"/>
                <a:gd name="T86" fmla="*/ 7 w 24"/>
                <a:gd name="T87" fmla="*/ 24 h 62"/>
                <a:gd name="T88" fmla="*/ 10 w 24"/>
                <a:gd name="T89" fmla="*/ 13 h 62"/>
                <a:gd name="T90" fmla="*/ 11 w 24"/>
                <a:gd name="T91" fmla="*/ 7 h 62"/>
                <a:gd name="T92" fmla="*/ 14 w 24"/>
                <a:gd name="T93" fmla="*/ 5 h 62"/>
                <a:gd name="T94" fmla="*/ 16 w 24"/>
                <a:gd name="T95" fmla="*/ 5 h 62"/>
                <a:gd name="T96" fmla="*/ 19 w 24"/>
                <a:gd name="T97" fmla="*/ 2 h 62"/>
                <a:gd name="T98" fmla="*/ 19 w 24"/>
                <a:gd name="T99" fmla="*/ 4 h 62"/>
                <a:gd name="T100" fmla="*/ 21 w 24"/>
                <a:gd name="T101" fmla="*/ 2 h 62"/>
                <a:gd name="T102" fmla="*/ 22 w 24"/>
                <a:gd name="T103"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 h="62">
                  <a:moveTo>
                    <a:pt x="24" y="0"/>
                  </a:moveTo>
                  <a:lnTo>
                    <a:pt x="22" y="0"/>
                  </a:lnTo>
                  <a:lnTo>
                    <a:pt x="22" y="2"/>
                  </a:lnTo>
                  <a:lnTo>
                    <a:pt x="22" y="2"/>
                  </a:lnTo>
                  <a:lnTo>
                    <a:pt x="24" y="2"/>
                  </a:lnTo>
                  <a:lnTo>
                    <a:pt x="24" y="4"/>
                  </a:lnTo>
                  <a:lnTo>
                    <a:pt x="24" y="5"/>
                  </a:lnTo>
                  <a:lnTo>
                    <a:pt x="24" y="5"/>
                  </a:lnTo>
                  <a:lnTo>
                    <a:pt x="24" y="7"/>
                  </a:lnTo>
                  <a:lnTo>
                    <a:pt x="24" y="7"/>
                  </a:lnTo>
                  <a:lnTo>
                    <a:pt x="24" y="8"/>
                  </a:lnTo>
                  <a:lnTo>
                    <a:pt x="24" y="8"/>
                  </a:lnTo>
                  <a:lnTo>
                    <a:pt x="22" y="10"/>
                  </a:lnTo>
                  <a:lnTo>
                    <a:pt x="22" y="11"/>
                  </a:lnTo>
                  <a:lnTo>
                    <a:pt x="21" y="11"/>
                  </a:lnTo>
                  <a:lnTo>
                    <a:pt x="19" y="11"/>
                  </a:lnTo>
                  <a:lnTo>
                    <a:pt x="19" y="11"/>
                  </a:lnTo>
                  <a:lnTo>
                    <a:pt x="19" y="13"/>
                  </a:lnTo>
                  <a:lnTo>
                    <a:pt x="19" y="13"/>
                  </a:lnTo>
                  <a:lnTo>
                    <a:pt x="19" y="16"/>
                  </a:lnTo>
                  <a:lnTo>
                    <a:pt x="18" y="16"/>
                  </a:lnTo>
                  <a:lnTo>
                    <a:pt x="16" y="16"/>
                  </a:lnTo>
                  <a:lnTo>
                    <a:pt x="16" y="15"/>
                  </a:lnTo>
                  <a:lnTo>
                    <a:pt x="16" y="15"/>
                  </a:lnTo>
                  <a:lnTo>
                    <a:pt x="14" y="15"/>
                  </a:lnTo>
                  <a:lnTo>
                    <a:pt x="13" y="15"/>
                  </a:lnTo>
                  <a:lnTo>
                    <a:pt x="11" y="16"/>
                  </a:lnTo>
                  <a:lnTo>
                    <a:pt x="11" y="18"/>
                  </a:lnTo>
                  <a:lnTo>
                    <a:pt x="11" y="18"/>
                  </a:lnTo>
                  <a:lnTo>
                    <a:pt x="10" y="21"/>
                  </a:lnTo>
                  <a:lnTo>
                    <a:pt x="10" y="21"/>
                  </a:lnTo>
                  <a:lnTo>
                    <a:pt x="10" y="22"/>
                  </a:lnTo>
                  <a:lnTo>
                    <a:pt x="11" y="24"/>
                  </a:lnTo>
                  <a:lnTo>
                    <a:pt x="10" y="26"/>
                  </a:lnTo>
                  <a:lnTo>
                    <a:pt x="10" y="26"/>
                  </a:lnTo>
                  <a:lnTo>
                    <a:pt x="10" y="26"/>
                  </a:lnTo>
                  <a:lnTo>
                    <a:pt x="11" y="26"/>
                  </a:lnTo>
                  <a:lnTo>
                    <a:pt x="11" y="26"/>
                  </a:lnTo>
                  <a:lnTo>
                    <a:pt x="13" y="26"/>
                  </a:lnTo>
                  <a:lnTo>
                    <a:pt x="13" y="26"/>
                  </a:lnTo>
                  <a:lnTo>
                    <a:pt x="14" y="27"/>
                  </a:lnTo>
                  <a:lnTo>
                    <a:pt x="13" y="27"/>
                  </a:lnTo>
                  <a:lnTo>
                    <a:pt x="11" y="27"/>
                  </a:lnTo>
                  <a:lnTo>
                    <a:pt x="10" y="29"/>
                  </a:lnTo>
                  <a:lnTo>
                    <a:pt x="10" y="30"/>
                  </a:lnTo>
                  <a:lnTo>
                    <a:pt x="8" y="32"/>
                  </a:lnTo>
                  <a:lnTo>
                    <a:pt x="10" y="33"/>
                  </a:lnTo>
                  <a:lnTo>
                    <a:pt x="10" y="33"/>
                  </a:lnTo>
                  <a:lnTo>
                    <a:pt x="13" y="33"/>
                  </a:lnTo>
                  <a:lnTo>
                    <a:pt x="14" y="32"/>
                  </a:lnTo>
                  <a:lnTo>
                    <a:pt x="16" y="30"/>
                  </a:lnTo>
                  <a:lnTo>
                    <a:pt x="18" y="30"/>
                  </a:lnTo>
                  <a:lnTo>
                    <a:pt x="18" y="33"/>
                  </a:lnTo>
                  <a:lnTo>
                    <a:pt x="18" y="33"/>
                  </a:lnTo>
                  <a:lnTo>
                    <a:pt x="16" y="35"/>
                  </a:lnTo>
                  <a:lnTo>
                    <a:pt x="16" y="35"/>
                  </a:lnTo>
                  <a:lnTo>
                    <a:pt x="18" y="37"/>
                  </a:lnTo>
                  <a:lnTo>
                    <a:pt x="16" y="38"/>
                  </a:lnTo>
                  <a:lnTo>
                    <a:pt x="16" y="41"/>
                  </a:lnTo>
                  <a:lnTo>
                    <a:pt x="14" y="41"/>
                  </a:lnTo>
                  <a:lnTo>
                    <a:pt x="14" y="45"/>
                  </a:lnTo>
                  <a:lnTo>
                    <a:pt x="13" y="46"/>
                  </a:lnTo>
                  <a:lnTo>
                    <a:pt x="13" y="48"/>
                  </a:lnTo>
                  <a:lnTo>
                    <a:pt x="13" y="48"/>
                  </a:lnTo>
                  <a:lnTo>
                    <a:pt x="13" y="51"/>
                  </a:lnTo>
                  <a:lnTo>
                    <a:pt x="13" y="52"/>
                  </a:lnTo>
                  <a:lnTo>
                    <a:pt x="11" y="56"/>
                  </a:lnTo>
                  <a:lnTo>
                    <a:pt x="11" y="56"/>
                  </a:lnTo>
                  <a:lnTo>
                    <a:pt x="11" y="57"/>
                  </a:lnTo>
                  <a:lnTo>
                    <a:pt x="10" y="62"/>
                  </a:lnTo>
                  <a:lnTo>
                    <a:pt x="10" y="62"/>
                  </a:lnTo>
                  <a:lnTo>
                    <a:pt x="8" y="62"/>
                  </a:lnTo>
                  <a:lnTo>
                    <a:pt x="8" y="57"/>
                  </a:lnTo>
                  <a:lnTo>
                    <a:pt x="7" y="54"/>
                  </a:lnTo>
                  <a:lnTo>
                    <a:pt x="7" y="51"/>
                  </a:lnTo>
                  <a:lnTo>
                    <a:pt x="3" y="48"/>
                  </a:lnTo>
                  <a:lnTo>
                    <a:pt x="3" y="46"/>
                  </a:lnTo>
                  <a:lnTo>
                    <a:pt x="3" y="45"/>
                  </a:lnTo>
                  <a:lnTo>
                    <a:pt x="2" y="41"/>
                  </a:lnTo>
                  <a:lnTo>
                    <a:pt x="2" y="38"/>
                  </a:lnTo>
                  <a:lnTo>
                    <a:pt x="0" y="35"/>
                  </a:lnTo>
                  <a:lnTo>
                    <a:pt x="2" y="33"/>
                  </a:lnTo>
                  <a:lnTo>
                    <a:pt x="2" y="33"/>
                  </a:lnTo>
                  <a:lnTo>
                    <a:pt x="3" y="30"/>
                  </a:lnTo>
                  <a:lnTo>
                    <a:pt x="3" y="30"/>
                  </a:lnTo>
                  <a:lnTo>
                    <a:pt x="3" y="29"/>
                  </a:lnTo>
                  <a:lnTo>
                    <a:pt x="3" y="29"/>
                  </a:lnTo>
                  <a:lnTo>
                    <a:pt x="7" y="24"/>
                  </a:lnTo>
                  <a:lnTo>
                    <a:pt x="8" y="19"/>
                  </a:lnTo>
                  <a:lnTo>
                    <a:pt x="10" y="13"/>
                  </a:lnTo>
                  <a:lnTo>
                    <a:pt x="11" y="10"/>
                  </a:lnTo>
                  <a:lnTo>
                    <a:pt x="11" y="7"/>
                  </a:lnTo>
                  <a:lnTo>
                    <a:pt x="13" y="5"/>
                  </a:lnTo>
                  <a:lnTo>
                    <a:pt x="14" y="5"/>
                  </a:lnTo>
                  <a:lnTo>
                    <a:pt x="14" y="5"/>
                  </a:lnTo>
                  <a:lnTo>
                    <a:pt x="16" y="5"/>
                  </a:lnTo>
                  <a:lnTo>
                    <a:pt x="18" y="5"/>
                  </a:lnTo>
                  <a:lnTo>
                    <a:pt x="19" y="2"/>
                  </a:lnTo>
                  <a:lnTo>
                    <a:pt x="19" y="2"/>
                  </a:lnTo>
                  <a:lnTo>
                    <a:pt x="19" y="4"/>
                  </a:lnTo>
                  <a:lnTo>
                    <a:pt x="19" y="2"/>
                  </a:lnTo>
                  <a:lnTo>
                    <a:pt x="21" y="2"/>
                  </a:lnTo>
                  <a:lnTo>
                    <a:pt x="22" y="0"/>
                  </a:lnTo>
                  <a:lnTo>
                    <a:pt x="22" y="0"/>
                  </a:lnTo>
                  <a:lnTo>
                    <a:pt x="2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81" name="Freeform 250"/>
            <p:cNvSpPr>
              <a:spLocks noEditPoints="1"/>
            </p:cNvSpPr>
            <p:nvPr/>
          </p:nvSpPr>
          <p:spPr bwMode="auto">
            <a:xfrm>
              <a:off x="5472610" y="2681117"/>
              <a:ext cx="122802" cy="150092"/>
            </a:xfrm>
            <a:custGeom>
              <a:avLst/>
              <a:gdLst>
                <a:gd name="T0" fmla="*/ 7 w 63"/>
                <a:gd name="T1" fmla="*/ 28 h 77"/>
                <a:gd name="T2" fmla="*/ 2 w 63"/>
                <a:gd name="T3" fmla="*/ 27 h 77"/>
                <a:gd name="T4" fmla="*/ 49 w 63"/>
                <a:gd name="T5" fmla="*/ 3 h 77"/>
                <a:gd name="T6" fmla="*/ 43 w 63"/>
                <a:gd name="T7" fmla="*/ 8 h 77"/>
                <a:gd name="T8" fmla="*/ 40 w 63"/>
                <a:gd name="T9" fmla="*/ 13 h 77"/>
                <a:gd name="T10" fmla="*/ 35 w 63"/>
                <a:gd name="T11" fmla="*/ 14 h 77"/>
                <a:gd name="T12" fmla="*/ 38 w 63"/>
                <a:gd name="T13" fmla="*/ 16 h 77"/>
                <a:gd name="T14" fmla="*/ 32 w 63"/>
                <a:gd name="T15" fmla="*/ 19 h 77"/>
                <a:gd name="T16" fmla="*/ 40 w 63"/>
                <a:gd name="T17" fmla="*/ 25 h 77"/>
                <a:gd name="T18" fmla="*/ 44 w 63"/>
                <a:gd name="T19" fmla="*/ 24 h 77"/>
                <a:gd name="T20" fmla="*/ 46 w 63"/>
                <a:gd name="T21" fmla="*/ 21 h 77"/>
                <a:gd name="T22" fmla="*/ 51 w 63"/>
                <a:gd name="T23" fmla="*/ 22 h 77"/>
                <a:gd name="T24" fmla="*/ 54 w 63"/>
                <a:gd name="T25" fmla="*/ 24 h 77"/>
                <a:gd name="T26" fmla="*/ 57 w 63"/>
                <a:gd name="T27" fmla="*/ 27 h 77"/>
                <a:gd name="T28" fmla="*/ 60 w 63"/>
                <a:gd name="T29" fmla="*/ 27 h 77"/>
                <a:gd name="T30" fmla="*/ 59 w 63"/>
                <a:gd name="T31" fmla="*/ 30 h 77"/>
                <a:gd name="T32" fmla="*/ 62 w 63"/>
                <a:gd name="T33" fmla="*/ 38 h 77"/>
                <a:gd name="T34" fmla="*/ 62 w 63"/>
                <a:gd name="T35" fmla="*/ 44 h 77"/>
                <a:gd name="T36" fmla="*/ 60 w 63"/>
                <a:gd name="T37" fmla="*/ 52 h 77"/>
                <a:gd name="T38" fmla="*/ 57 w 63"/>
                <a:gd name="T39" fmla="*/ 60 h 77"/>
                <a:gd name="T40" fmla="*/ 52 w 63"/>
                <a:gd name="T41" fmla="*/ 63 h 77"/>
                <a:gd name="T42" fmla="*/ 49 w 63"/>
                <a:gd name="T43" fmla="*/ 63 h 77"/>
                <a:gd name="T44" fmla="*/ 40 w 63"/>
                <a:gd name="T45" fmla="*/ 65 h 77"/>
                <a:gd name="T46" fmla="*/ 37 w 63"/>
                <a:gd name="T47" fmla="*/ 68 h 77"/>
                <a:gd name="T48" fmla="*/ 30 w 63"/>
                <a:gd name="T49" fmla="*/ 69 h 77"/>
                <a:gd name="T50" fmla="*/ 29 w 63"/>
                <a:gd name="T51" fmla="*/ 71 h 77"/>
                <a:gd name="T52" fmla="*/ 24 w 63"/>
                <a:gd name="T53" fmla="*/ 74 h 77"/>
                <a:gd name="T54" fmla="*/ 13 w 63"/>
                <a:gd name="T55" fmla="*/ 76 h 77"/>
                <a:gd name="T56" fmla="*/ 11 w 63"/>
                <a:gd name="T57" fmla="*/ 73 h 77"/>
                <a:gd name="T58" fmla="*/ 3 w 63"/>
                <a:gd name="T59" fmla="*/ 74 h 77"/>
                <a:gd name="T60" fmla="*/ 8 w 63"/>
                <a:gd name="T61" fmla="*/ 69 h 77"/>
                <a:gd name="T62" fmla="*/ 0 w 63"/>
                <a:gd name="T63" fmla="*/ 71 h 77"/>
                <a:gd name="T64" fmla="*/ 7 w 63"/>
                <a:gd name="T65" fmla="*/ 65 h 77"/>
                <a:gd name="T66" fmla="*/ 0 w 63"/>
                <a:gd name="T67" fmla="*/ 63 h 77"/>
                <a:gd name="T68" fmla="*/ 5 w 63"/>
                <a:gd name="T69" fmla="*/ 62 h 77"/>
                <a:gd name="T70" fmla="*/ 7 w 63"/>
                <a:gd name="T71" fmla="*/ 58 h 77"/>
                <a:gd name="T72" fmla="*/ 14 w 63"/>
                <a:gd name="T73" fmla="*/ 55 h 77"/>
                <a:gd name="T74" fmla="*/ 18 w 63"/>
                <a:gd name="T75" fmla="*/ 54 h 77"/>
                <a:gd name="T76" fmla="*/ 11 w 63"/>
                <a:gd name="T77" fmla="*/ 54 h 77"/>
                <a:gd name="T78" fmla="*/ 13 w 63"/>
                <a:gd name="T79" fmla="*/ 52 h 77"/>
                <a:gd name="T80" fmla="*/ 16 w 63"/>
                <a:gd name="T81" fmla="*/ 46 h 77"/>
                <a:gd name="T82" fmla="*/ 19 w 63"/>
                <a:gd name="T83" fmla="*/ 44 h 77"/>
                <a:gd name="T84" fmla="*/ 13 w 63"/>
                <a:gd name="T85" fmla="*/ 43 h 77"/>
                <a:gd name="T86" fmla="*/ 10 w 63"/>
                <a:gd name="T87" fmla="*/ 41 h 77"/>
                <a:gd name="T88" fmla="*/ 7 w 63"/>
                <a:gd name="T89" fmla="*/ 39 h 77"/>
                <a:gd name="T90" fmla="*/ 3 w 63"/>
                <a:gd name="T91" fmla="*/ 38 h 77"/>
                <a:gd name="T92" fmla="*/ 10 w 63"/>
                <a:gd name="T93" fmla="*/ 35 h 77"/>
                <a:gd name="T94" fmla="*/ 8 w 63"/>
                <a:gd name="T95" fmla="*/ 32 h 77"/>
                <a:gd name="T96" fmla="*/ 7 w 63"/>
                <a:gd name="T97" fmla="*/ 30 h 77"/>
                <a:gd name="T98" fmla="*/ 7 w 63"/>
                <a:gd name="T99" fmla="*/ 25 h 77"/>
                <a:gd name="T100" fmla="*/ 5 w 63"/>
                <a:gd name="T101" fmla="*/ 22 h 77"/>
                <a:gd name="T102" fmla="*/ 11 w 63"/>
                <a:gd name="T103" fmla="*/ 22 h 77"/>
                <a:gd name="T104" fmla="*/ 19 w 63"/>
                <a:gd name="T105" fmla="*/ 22 h 77"/>
                <a:gd name="T106" fmla="*/ 25 w 63"/>
                <a:gd name="T107" fmla="*/ 21 h 77"/>
                <a:gd name="T108" fmla="*/ 30 w 63"/>
                <a:gd name="T109" fmla="*/ 17 h 77"/>
                <a:gd name="T110" fmla="*/ 24 w 63"/>
                <a:gd name="T111" fmla="*/ 13 h 77"/>
                <a:gd name="T112" fmla="*/ 29 w 63"/>
                <a:gd name="T113" fmla="*/ 10 h 77"/>
                <a:gd name="T114" fmla="*/ 30 w 63"/>
                <a:gd name="T115" fmla="*/ 5 h 77"/>
                <a:gd name="T116" fmla="*/ 38 w 63"/>
                <a:gd name="T117" fmla="*/ 3 h 77"/>
                <a:gd name="T118" fmla="*/ 40 w 63"/>
                <a:gd name="T119" fmla="*/ 5 h 77"/>
                <a:gd name="T120" fmla="*/ 40 w 63"/>
                <a:gd name="T121" fmla="*/ 8 h 77"/>
                <a:gd name="T122" fmla="*/ 41 w 63"/>
                <a:gd name="T123" fmla="*/ 3 h 77"/>
                <a:gd name="T124" fmla="*/ 44 w 63"/>
                <a:gd name="T125"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3" h="77">
                  <a:moveTo>
                    <a:pt x="2" y="27"/>
                  </a:moveTo>
                  <a:lnTo>
                    <a:pt x="3" y="27"/>
                  </a:lnTo>
                  <a:lnTo>
                    <a:pt x="5" y="27"/>
                  </a:lnTo>
                  <a:lnTo>
                    <a:pt x="7" y="28"/>
                  </a:lnTo>
                  <a:lnTo>
                    <a:pt x="7" y="28"/>
                  </a:lnTo>
                  <a:lnTo>
                    <a:pt x="7" y="30"/>
                  </a:lnTo>
                  <a:lnTo>
                    <a:pt x="5" y="28"/>
                  </a:lnTo>
                  <a:lnTo>
                    <a:pt x="5" y="28"/>
                  </a:lnTo>
                  <a:lnTo>
                    <a:pt x="2" y="28"/>
                  </a:lnTo>
                  <a:lnTo>
                    <a:pt x="2" y="27"/>
                  </a:lnTo>
                  <a:close/>
                  <a:moveTo>
                    <a:pt x="44" y="0"/>
                  </a:moveTo>
                  <a:lnTo>
                    <a:pt x="44" y="0"/>
                  </a:lnTo>
                  <a:lnTo>
                    <a:pt x="46" y="2"/>
                  </a:lnTo>
                  <a:lnTo>
                    <a:pt x="48" y="2"/>
                  </a:lnTo>
                  <a:lnTo>
                    <a:pt x="49" y="3"/>
                  </a:lnTo>
                  <a:lnTo>
                    <a:pt x="48" y="3"/>
                  </a:lnTo>
                  <a:lnTo>
                    <a:pt x="46" y="5"/>
                  </a:lnTo>
                  <a:lnTo>
                    <a:pt x="46" y="6"/>
                  </a:lnTo>
                  <a:lnTo>
                    <a:pt x="43" y="6"/>
                  </a:lnTo>
                  <a:lnTo>
                    <a:pt x="43" y="8"/>
                  </a:lnTo>
                  <a:lnTo>
                    <a:pt x="43" y="10"/>
                  </a:lnTo>
                  <a:lnTo>
                    <a:pt x="41" y="10"/>
                  </a:lnTo>
                  <a:lnTo>
                    <a:pt x="41" y="11"/>
                  </a:lnTo>
                  <a:lnTo>
                    <a:pt x="41" y="13"/>
                  </a:lnTo>
                  <a:lnTo>
                    <a:pt x="40" y="13"/>
                  </a:lnTo>
                  <a:lnTo>
                    <a:pt x="38" y="13"/>
                  </a:lnTo>
                  <a:lnTo>
                    <a:pt x="38" y="13"/>
                  </a:lnTo>
                  <a:lnTo>
                    <a:pt x="37" y="13"/>
                  </a:lnTo>
                  <a:lnTo>
                    <a:pt x="37" y="13"/>
                  </a:lnTo>
                  <a:lnTo>
                    <a:pt x="35" y="14"/>
                  </a:lnTo>
                  <a:lnTo>
                    <a:pt x="35" y="14"/>
                  </a:lnTo>
                  <a:lnTo>
                    <a:pt x="37" y="14"/>
                  </a:lnTo>
                  <a:lnTo>
                    <a:pt x="37" y="14"/>
                  </a:lnTo>
                  <a:lnTo>
                    <a:pt x="38" y="16"/>
                  </a:lnTo>
                  <a:lnTo>
                    <a:pt x="38" y="16"/>
                  </a:lnTo>
                  <a:lnTo>
                    <a:pt x="37" y="16"/>
                  </a:lnTo>
                  <a:lnTo>
                    <a:pt x="33" y="17"/>
                  </a:lnTo>
                  <a:lnTo>
                    <a:pt x="32" y="17"/>
                  </a:lnTo>
                  <a:lnTo>
                    <a:pt x="32" y="19"/>
                  </a:lnTo>
                  <a:lnTo>
                    <a:pt x="32" y="19"/>
                  </a:lnTo>
                  <a:lnTo>
                    <a:pt x="35" y="22"/>
                  </a:lnTo>
                  <a:lnTo>
                    <a:pt x="37" y="22"/>
                  </a:lnTo>
                  <a:lnTo>
                    <a:pt x="37" y="24"/>
                  </a:lnTo>
                  <a:lnTo>
                    <a:pt x="38" y="24"/>
                  </a:lnTo>
                  <a:lnTo>
                    <a:pt x="40" y="25"/>
                  </a:lnTo>
                  <a:lnTo>
                    <a:pt x="41" y="25"/>
                  </a:lnTo>
                  <a:lnTo>
                    <a:pt x="43" y="25"/>
                  </a:lnTo>
                  <a:lnTo>
                    <a:pt x="43" y="25"/>
                  </a:lnTo>
                  <a:lnTo>
                    <a:pt x="44" y="25"/>
                  </a:lnTo>
                  <a:lnTo>
                    <a:pt x="44" y="24"/>
                  </a:lnTo>
                  <a:lnTo>
                    <a:pt x="46" y="24"/>
                  </a:lnTo>
                  <a:lnTo>
                    <a:pt x="46" y="22"/>
                  </a:lnTo>
                  <a:lnTo>
                    <a:pt x="46" y="22"/>
                  </a:lnTo>
                  <a:lnTo>
                    <a:pt x="46" y="22"/>
                  </a:lnTo>
                  <a:lnTo>
                    <a:pt x="46" y="21"/>
                  </a:lnTo>
                  <a:lnTo>
                    <a:pt x="48" y="19"/>
                  </a:lnTo>
                  <a:lnTo>
                    <a:pt x="49" y="19"/>
                  </a:lnTo>
                  <a:lnTo>
                    <a:pt x="49" y="21"/>
                  </a:lnTo>
                  <a:lnTo>
                    <a:pt x="51" y="21"/>
                  </a:lnTo>
                  <a:lnTo>
                    <a:pt x="51" y="22"/>
                  </a:lnTo>
                  <a:lnTo>
                    <a:pt x="51" y="22"/>
                  </a:lnTo>
                  <a:lnTo>
                    <a:pt x="51" y="24"/>
                  </a:lnTo>
                  <a:lnTo>
                    <a:pt x="52" y="24"/>
                  </a:lnTo>
                  <a:lnTo>
                    <a:pt x="54" y="24"/>
                  </a:lnTo>
                  <a:lnTo>
                    <a:pt x="54" y="24"/>
                  </a:lnTo>
                  <a:lnTo>
                    <a:pt x="54" y="25"/>
                  </a:lnTo>
                  <a:lnTo>
                    <a:pt x="54" y="27"/>
                  </a:lnTo>
                  <a:lnTo>
                    <a:pt x="55" y="27"/>
                  </a:lnTo>
                  <a:lnTo>
                    <a:pt x="57" y="27"/>
                  </a:lnTo>
                  <a:lnTo>
                    <a:pt x="57" y="27"/>
                  </a:lnTo>
                  <a:lnTo>
                    <a:pt x="57" y="25"/>
                  </a:lnTo>
                  <a:lnTo>
                    <a:pt x="59" y="25"/>
                  </a:lnTo>
                  <a:lnTo>
                    <a:pt x="60" y="25"/>
                  </a:lnTo>
                  <a:lnTo>
                    <a:pt x="60" y="27"/>
                  </a:lnTo>
                  <a:lnTo>
                    <a:pt x="60" y="27"/>
                  </a:lnTo>
                  <a:lnTo>
                    <a:pt x="60" y="27"/>
                  </a:lnTo>
                  <a:lnTo>
                    <a:pt x="59" y="27"/>
                  </a:lnTo>
                  <a:lnTo>
                    <a:pt x="59" y="28"/>
                  </a:lnTo>
                  <a:lnTo>
                    <a:pt x="59" y="28"/>
                  </a:lnTo>
                  <a:lnTo>
                    <a:pt x="59" y="30"/>
                  </a:lnTo>
                  <a:lnTo>
                    <a:pt x="59" y="30"/>
                  </a:lnTo>
                  <a:lnTo>
                    <a:pt x="60" y="33"/>
                  </a:lnTo>
                  <a:lnTo>
                    <a:pt x="60" y="35"/>
                  </a:lnTo>
                  <a:lnTo>
                    <a:pt x="60" y="36"/>
                  </a:lnTo>
                  <a:lnTo>
                    <a:pt x="62" y="38"/>
                  </a:lnTo>
                  <a:lnTo>
                    <a:pt x="62" y="38"/>
                  </a:lnTo>
                  <a:lnTo>
                    <a:pt x="62" y="39"/>
                  </a:lnTo>
                  <a:lnTo>
                    <a:pt x="60" y="39"/>
                  </a:lnTo>
                  <a:lnTo>
                    <a:pt x="62" y="41"/>
                  </a:lnTo>
                  <a:lnTo>
                    <a:pt x="62" y="44"/>
                  </a:lnTo>
                  <a:lnTo>
                    <a:pt x="62" y="46"/>
                  </a:lnTo>
                  <a:lnTo>
                    <a:pt x="63" y="49"/>
                  </a:lnTo>
                  <a:lnTo>
                    <a:pt x="62" y="51"/>
                  </a:lnTo>
                  <a:lnTo>
                    <a:pt x="62" y="51"/>
                  </a:lnTo>
                  <a:lnTo>
                    <a:pt x="60" y="52"/>
                  </a:lnTo>
                  <a:lnTo>
                    <a:pt x="60" y="54"/>
                  </a:lnTo>
                  <a:lnTo>
                    <a:pt x="60" y="57"/>
                  </a:lnTo>
                  <a:lnTo>
                    <a:pt x="59" y="58"/>
                  </a:lnTo>
                  <a:lnTo>
                    <a:pt x="57" y="60"/>
                  </a:lnTo>
                  <a:lnTo>
                    <a:pt x="57" y="60"/>
                  </a:lnTo>
                  <a:lnTo>
                    <a:pt x="59" y="62"/>
                  </a:lnTo>
                  <a:lnTo>
                    <a:pt x="57" y="63"/>
                  </a:lnTo>
                  <a:lnTo>
                    <a:pt x="55" y="63"/>
                  </a:lnTo>
                  <a:lnTo>
                    <a:pt x="52" y="63"/>
                  </a:lnTo>
                  <a:lnTo>
                    <a:pt x="52" y="63"/>
                  </a:lnTo>
                  <a:lnTo>
                    <a:pt x="51" y="63"/>
                  </a:lnTo>
                  <a:lnTo>
                    <a:pt x="51" y="63"/>
                  </a:lnTo>
                  <a:lnTo>
                    <a:pt x="49" y="63"/>
                  </a:lnTo>
                  <a:lnTo>
                    <a:pt x="49" y="62"/>
                  </a:lnTo>
                  <a:lnTo>
                    <a:pt x="49" y="63"/>
                  </a:lnTo>
                  <a:lnTo>
                    <a:pt x="48" y="65"/>
                  </a:lnTo>
                  <a:lnTo>
                    <a:pt x="46" y="63"/>
                  </a:lnTo>
                  <a:lnTo>
                    <a:pt x="43" y="65"/>
                  </a:lnTo>
                  <a:lnTo>
                    <a:pt x="41" y="65"/>
                  </a:lnTo>
                  <a:lnTo>
                    <a:pt x="40" y="65"/>
                  </a:lnTo>
                  <a:lnTo>
                    <a:pt x="40" y="66"/>
                  </a:lnTo>
                  <a:lnTo>
                    <a:pt x="40" y="66"/>
                  </a:lnTo>
                  <a:lnTo>
                    <a:pt x="40" y="66"/>
                  </a:lnTo>
                  <a:lnTo>
                    <a:pt x="37" y="68"/>
                  </a:lnTo>
                  <a:lnTo>
                    <a:pt x="37" y="68"/>
                  </a:lnTo>
                  <a:lnTo>
                    <a:pt x="35" y="69"/>
                  </a:lnTo>
                  <a:lnTo>
                    <a:pt x="33" y="69"/>
                  </a:lnTo>
                  <a:lnTo>
                    <a:pt x="32" y="69"/>
                  </a:lnTo>
                  <a:lnTo>
                    <a:pt x="30" y="69"/>
                  </a:lnTo>
                  <a:lnTo>
                    <a:pt x="30" y="69"/>
                  </a:lnTo>
                  <a:lnTo>
                    <a:pt x="30" y="69"/>
                  </a:lnTo>
                  <a:lnTo>
                    <a:pt x="29" y="69"/>
                  </a:lnTo>
                  <a:lnTo>
                    <a:pt x="29" y="69"/>
                  </a:lnTo>
                  <a:lnTo>
                    <a:pt x="29" y="69"/>
                  </a:lnTo>
                  <a:lnTo>
                    <a:pt x="29" y="71"/>
                  </a:lnTo>
                  <a:lnTo>
                    <a:pt x="29" y="71"/>
                  </a:lnTo>
                  <a:lnTo>
                    <a:pt x="29" y="73"/>
                  </a:lnTo>
                  <a:lnTo>
                    <a:pt x="27" y="73"/>
                  </a:lnTo>
                  <a:lnTo>
                    <a:pt x="25" y="73"/>
                  </a:lnTo>
                  <a:lnTo>
                    <a:pt x="24" y="74"/>
                  </a:lnTo>
                  <a:lnTo>
                    <a:pt x="22" y="74"/>
                  </a:lnTo>
                  <a:lnTo>
                    <a:pt x="16" y="76"/>
                  </a:lnTo>
                  <a:lnTo>
                    <a:pt x="14" y="76"/>
                  </a:lnTo>
                  <a:lnTo>
                    <a:pt x="14" y="76"/>
                  </a:lnTo>
                  <a:lnTo>
                    <a:pt x="13" y="76"/>
                  </a:lnTo>
                  <a:lnTo>
                    <a:pt x="11" y="76"/>
                  </a:lnTo>
                  <a:lnTo>
                    <a:pt x="10" y="77"/>
                  </a:lnTo>
                  <a:lnTo>
                    <a:pt x="8" y="77"/>
                  </a:lnTo>
                  <a:lnTo>
                    <a:pt x="10" y="74"/>
                  </a:lnTo>
                  <a:lnTo>
                    <a:pt x="11" y="73"/>
                  </a:lnTo>
                  <a:lnTo>
                    <a:pt x="11" y="73"/>
                  </a:lnTo>
                  <a:lnTo>
                    <a:pt x="11" y="73"/>
                  </a:lnTo>
                  <a:lnTo>
                    <a:pt x="7" y="74"/>
                  </a:lnTo>
                  <a:lnTo>
                    <a:pt x="5" y="74"/>
                  </a:lnTo>
                  <a:lnTo>
                    <a:pt x="3" y="74"/>
                  </a:lnTo>
                  <a:lnTo>
                    <a:pt x="3" y="73"/>
                  </a:lnTo>
                  <a:lnTo>
                    <a:pt x="7" y="73"/>
                  </a:lnTo>
                  <a:lnTo>
                    <a:pt x="7" y="71"/>
                  </a:lnTo>
                  <a:lnTo>
                    <a:pt x="8" y="71"/>
                  </a:lnTo>
                  <a:lnTo>
                    <a:pt x="8" y="69"/>
                  </a:lnTo>
                  <a:lnTo>
                    <a:pt x="11" y="69"/>
                  </a:lnTo>
                  <a:lnTo>
                    <a:pt x="3" y="71"/>
                  </a:lnTo>
                  <a:lnTo>
                    <a:pt x="2" y="71"/>
                  </a:lnTo>
                  <a:lnTo>
                    <a:pt x="2" y="71"/>
                  </a:lnTo>
                  <a:lnTo>
                    <a:pt x="0" y="71"/>
                  </a:lnTo>
                  <a:lnTo>
                    <a:pt x="0" y="69"/>
                  </a:lnTo>
                  <a:lnTo>
                    <a:pt x="2" y="68"/>
                  </a:lnTo>
                  <a:lnTo>
                    <a:pt x="3" y="66"/>
                  </a:lnTo>
                  <a:lnTo>
                    <a:pt x="5" y="66"/>
                  </a:lnTo>
                  <a:lnTo>
                    <a:pt x="7" y="65"/>
                  </a:lnTo>
                  <a:lnTo>
                    <a:pt x="7" y="65"/>
                  </a:lnTo>
                  <a:lnTo>
                    <a:pt x="7" y="65"/>
                  </a:lnTo>
                  <a:lnTo>
                    <a:pt x="2" y="65"/>
                  </a:lnTo>
                  <a:lnTo>
                    <a:pt x="0" y="65"/>
                  </a:lnTo>
                  <a:lnTo>
                    <a:pt x="0" y="63"/>
                  </a:lnTo>
                  <a:lnTo>
                    <a:pt x="0" y="63"/>
                  </a:lnTo>
                  <a:lnTo>
                    <a:pt x="2" y="62"/>
                  </a:lnTo>
                  <a:lnTo>
                    <a:pt x="3" y="62"/>
                  </a:lnTo>
                  <a:lnTo>
                    <a:pt x="5" y="62"/>
                  </a:lnTo>
                  <a:lnTo>
                    <a:pt x="5" y="62"/>
                  </a:lnTo>
                  <a:lnTo>
                    <a:pt x="7" y="62"/>
                  </a:lnTo>
                  <a:lnTo>
                    <a:pt x="8" y="62"/>
                  </a:lnTo>
                  <a:lnTo>
                    <a:pt x="8" y="62"/>
                  </a:lnTo>
                  <a:lnTo>
                    <a:pt x="7" y="60"/>
                  </a:lnTo>
                  <a:lnTo>
                    <a:pt x="7" y="58"/>
                  </a:lnTo>
                  <a:lnTo>
                    <a:pt x="8" y="58"/>
                  </a:lnTo>
                  <a:lnTo>
                    <a:pt x="8" y="57"/>
                  </a:lnTo>
                  <a:lnTo>
                    <a:pt x="10" y="55"/>
                  </a:lnTo>
                  <a:lnTo>
                    <a:pt x="11" y="55"/>
                  </a:lnTo>
                  <a:lnTo>
                    <a:pt x="14" y="55"/>
                  </a:lnTo>
                  <a:lnTo>
                    <a:pt x="19" y="55"/>
                  </a:lnTo>
                  <a:lnTo>
                    <a:pt x="22" y="54"/>
                  </a:lnTo>
                  <a:lnTo>
                    <a:pt x="21" y="52"/>
                  </a:lnTo>
                  <a:lnTo>
                    <a:pt x="19" y="52"/>
                  </a:lnTo>
                  <a:lnTo>
                    <a:pt x="18" y="54"/>
                  </a:lnTo>
                  <a:lnTo>
                    <a:pt x="18" y="54"/>
                  </a:lnTo>
                  <a:lnTo>
                    <a:pt x="14" y="55"/>
                  </a:lnTo>
                  <a:lnTo>
                    <a:pt x="13" y="55"/>
                  </a:lnTo>
                  <a:lnTo>
                    <a:pt x="11" y="54"/>
                  </a:lnTo>
                  <a:lnTo>
                    <a:pt x="11" y="54"/>
                  </a:lnTo>
                  <a:lnTo>
                    <a:pt x="11" y="55"/>
                  </a:lnTo>
                  <a:lnTo>
                    <a:pt x="8" y="55"/>
                  </a:lnTo>
                  <a:lnTo>
                    <a:pt x="7" y="55"/>
                  </a:lnTo>
                  <a:lnTo>
                    <a:pt x="10" y="54"/>
                  </a:lnTo>
                  <a:lnTo>
                    <a:pt x="13" y="52"/>
                  </a:lnTo>
                  <a:lnTo>
                    <a:pt x="13" y="51"/>
                  </a:lnTo>
                  <a:lnTo>
                    <a:pt x="14" y="49"/>
                  </a:lnTo>
                  <a:lnTo>
                    <a:pt x="13" y="49"/>
                  </a:lnTo>
                  <a:lnTo>
                    <a:pt x="13" y="49"/>
                  </a:lnTo>
                  <a:lnTo>
                    <a:pt x="16" y="46"/>
                  </a:lnTo>
                  <a:lnTo>
                    <a:pt x="16" y="44"/>
                  </a:lnTo>
                  <a:lnTo>
                    <a:pt x="18" y="44"/>
                  </a:lnTo>
                  <a:lnTo>
                    <a:pt x="19" y="44"/>
                  </a:lnTo>
                  <a:lnTo>
                    <a:pt x="19" y="44"/>
                  </a:lnTo>
                  <a:lnTo>
                    <a:pt x="19" y="44"/>
                  </a:lnTo>
                  <a:lnTo>
                    <a:pt x="21" y="43"/>
                  </a:lnTo>
                  <a:lnTo>
                    <a:pt x="19" y="43"/>
                  </a:lnTo>
                  <a:lnTo>
                    <a:pt x="18" y="43"/>
                  </a:lnTo>
                  <a:lnTo>
                    <a:pt x="13" y="43"/>
                  </a:lnTo>
                  <a:lnTo>
                    <a:pt x="13" y="43"/>
                  </a:lnTo>
                  <a:lnTo>
                    <a:pt x="11" y="43"/>
                  </a:lnTo>
                  <a:lnTo>
                    <a:pt x="11" y="43"/>
                  </a:lnTo>
                  <a:lnTo>
                    <a:pt x="11" y="41"/>
                  </a:lnTo>
                  <a:lnTo>
                    <a:pt x="11" y="41"/>
                  </a:lnTo>
                  <a:lnTo>
                    <a:pt x="10" y="41"/>
                  </a:lnTo>
                  <a:lnTo>
                    <a:pt x="8" y="41"/>
                  </a:lnTo>
                  <a:lnTo>
                    <a:pt x="8" y="41"/>
                  </a:lnTo>
                  <a:lnTo>
                    <a:pt x="7" y="41"/>
                  </a:lnTo>
                  <a:lnTo>
                    <a:pt x="8" y="39"/>
                  </a:lnTo>
                  <a:lnTo>
                    <a:pt x="7" y="39"/>
                  </a:lnTo>
                  <a:lnTo>
                    <a:pt x="5" y="39"/>
                  </a:lnTo>
                  <a:lnTo>
                    <a:pt x="3" y="39"/>
                  </a:lnTo>
                  <a:lnTo>
                    <a:pt x="3" y="38"/>
                  </a:lnTo>
                  <a:lnTo>
                    <a:pt x="5" y="38"/>
                  </a:lnTo>
                  <a:lnTo>
                    <a:pt x="3" y="38"/>
                  </a:lnTo>
                  <a:lnTo>
                    <a:pt x="3" y="36"/>
                  </a:lnTo>
                  <a:lnTo>
                    <a:pt x="5" y="36"/>
                  </a:lnTo>
                  <a:lnTo>
                    <a:pt x="5" y="36"/>
                  </a:lnTo>
                  <a:lnTo>
                    <a:pt x="7" y="36"/>
                  </a:lnTo>
                  <a:lnTo>
                    <a:pt x="10" y="35"/>
                  </a:lnTo>
                  <a:lnTo>
                    <a:pt x="7" y="35"/>
                  </a:lnTo>
                  <a:lnTo>
                    <a:pt x="7" y="35"/>
                  </a:lnTo>
                  <a:lnTo>
                    <a:pt x="7" y="33"/>
                  </a:lnTo>
                  <a:lnTo>
                    <a:pt x="7" y="33"/>
                  </a:lnTo>
                  <a:lnTo>
                    <a:pt x="8" y="32"/>
                  </a:lnTo>
                  <a:lnTo>
                    <a:pt x="11" y="32"/>
                  </a:lnTo>
                  <a:lnTo>
                    <a:pt x="11" y="30"/>
                  </a:lnTo>
                  <a:lnTo>
                    <a:pt x="11" y="30"/>
                  </a:lnTo>
                  <a:lnTo>
                    <a:pt x="8" y="30"/>
                  </a:lnTo>
                  <a:lnTo>
                    <a:pt x="7" y="30"/>
                  </a:lnTo>
                  <a:lnTo>
                    <a:pt x="7" y="28"/>
                  </a:lnTo>
                  <a:lnTo>
                    <a:pt x="7" y="27"/>
                  </a:lnTo>
                  <a:lnTo>
                    <a:pt x="8" y="27"/>
                  </a:lnTo>
                  <a:lnTo>
                    <a:pt x="7" y="25"/>
                  </a:lnTo>
                  <a:lnTo>
                    <a:pt x="7" y="25"/>
                  </a:lnTo>
                  <a:lnTo>
                    <a:pt x="7" y="25"/>
                  </a:lnTo>
                  <a:lnTo>
                    <a:pt x="5" y="24"/>
                  </a:lnTo>
                  <a:lnTo>
                    <a:pt x="3" y="24"/>
                  </a:lnTo>
                  <a:lnTo>
                    <a:pt x="3" y="24"/>
                  </a:lnTo>
                  <a:lnTo>
                    <a:pt x="5" y="22"/>
                  </a:lnTo>
                  <a:lnTo>
                    <a:pt x="5" y="22"/>
                  </a:lnTo>
                  <a:lnTo>
                    <a:pt x="7" y="22"/>
                  </a:lnTo>
                  <a:lnTo>
                    <a:pt x="8" y="22"/>
                  </a:lnTo>
                  <a:lnTo>
                    <a:pt x="10" y="22"/>
                  </a:lnTo>
                  <a:lnTo>
                    <a:pt x="11" y="22"/>
                  </a:lnTo>
                  <a:lnTo>
                    <a:pt x="14" y="22"/>
                  </a:lnTo>
                  <a:lnTo>
                    <a:pt x="18" y="24"/>
                  </a:lnTo>
                  <a:lnTo>
                    <a:pt x="18" y="24"/>
                  </a:lnTo>
                  <a:lnTo>
                    <a:pt x="19" y="22"/>
                  </a:lnTo>
                  <a:lnTo>
                    <a:pt x="19" y="22"/>
                  </a:lnTo>
                  <a:lnTo>
                    <a:pt x="24" y="22"/>
                  </a:lnTo>
                  <a:lnTo>
                    <a:pt x="25" y="22"/>
                  </a:lnTo>
                  <a:lnTo>
                    <a:pt x="25" y="22"/>
                  </a:lnTo>
                  <a:lnTo>
                    <a:pt x="25" y="22"/>
                  </a:lnTo>
                  <a:lnTo>
                    <a:pt x="25" y="21"/>
                  </a:lnTo>
                  <a:lnTo>
                    <a:pt x="25" y="19"/>
                  </a:lnTo>
                  <a:lnTo>
                    <a:pt x="27" y="19"/>
                  </a:lnTo>
                  <a:lnTo>
                    <a:pt x="29" y="19"/>
                  </a:lnTo>
                  <a:lnTo>
                    <a:pt x="30" y="17"/>
                  </a:lnTo>
                  <a:lnTo>
                    <a:pt x="30" y="17"/>
                  </a:lnTo>
                  <a:lnTo>
                    <a:pt x="32" y="16"/>
                  </a:lnTo>
                  <a:lnTo>
                    <a:pt x="32" y="14"/>
                  </a:lnTo>
                  <a:lnTo>
                    <a:pt x="27" y="16"/>
                  </a:lnTo>
                  <a:lnTo>
                    <a:pt x="22" y="14"/>
                  </a:lnTo>
                  <a:lnTo>
                    <a:pt x="24" y="13"/>
                  </a:lnTo>
                  <a:lnTo>
                    <a:pt x="24" y="13"/>
                  </a:lnTo>
                  <a:lnTo>
                    <a:pt x="27" y="11"/>
                  </a:lnTo>
                  <a:lnTo>
                    <a:pt x="27" y="11"/>
                  </a:lnTo>
                  <a:lnTo>
                    <a:pt x="27" y="11"/>
                  </a:lnTo>
                  <a:lnTo>
                    <a:pt x="29" y="10"/>
                  </a:lnTo>
                  <a:lnTo>
                    <a:pt x="29" y="8"/>
                  </a:lnTo>
                  <a:lnTo>
                    <a:pt x="29" y="6"/>
                  </a:lnTo>
                  <a:lnTo>
                    <a:pt x="29" y="6"/>
                  </a:lnTo>
                  <a:lnTo>
                    <a:pt x="30" y="5"/>
                  </a:lnTo>
                  <a:lnTo>
                    <a:pt x="30" y="5"/>
                  </a:lnTo>
                  <a:lnTo>
                    <a:pt x="32" y="5"/>
                  </a:lnTo>
                  <a:lnTo>
                    <a:pt x="33" y="3"/>
                  </a:lnTo>
                  <a:lnTo>
                    <a:pt x="35" y="3"/>
                  </a:lnTo>
                  <a:lnTo>
                    <a:pt x="37" y="3"/>
                  </a:lnTo>
                  <a:lnTo>
                    <a:pt x="38" y="3"/>
                  </a:lnTo>
                  <a:lnTo>
                    <a:pt x="38" y="3"/>
                  </a:lnTo>
                  <a:lnTo>
                    <a:pt x="40" y="2"/>
                  </a:lnTo>
                  <a:lnTo>
                    <a:pt x="40" y="3"/>
                  </a:lnTo>
                  <a:lnTo>
                    <a:pt x="40" y="3"/>
                  </a:lnTo>
                  <a:lnTo>
                    <a:pt x="40" y="5"/>
                  </a:lnTo>
                  <a:lnTo>
                    <a:pt x="41" y="5"/>
                  </a:lnTo>
                  <a:lnTo>
                    <a:pt x="40" y="6"/>
                  </a:lnTo>
                  <a:lnTo>
                    <a:pt x="40" y="6"/>
                  </a:lnTo>
                  <a:lnTo>
                    <a:pt x="40" y="6"/>
                  </a:lnTo>
                  <a:lnTo>
                    <a:pt x="40" y="8"/>
                  </a:lnTo>
                  <a:lnTo>
                    <a:pt x="40" y="8"/>
                  </a:lnTo>
                  <a:lnTo>
                    <a:pt x="41" y="6"/>
                  </a:lnTo>
                  <a:lnTo>
                    <a:pt x="41" y="6"/>
                  </a:lnTo>
                  <a:lnTo>
                    <a:pt x="41" y="5"/>
                  </a:lnTo>
                  <a:lnTo>
                    <a:pt x="41" y="3"/>
                  </a:lnTo>
                  <a:lnTo>
                    <a:pt x="41" y="3"/>
                  </a:lnTo>
                  <a:lnTo>
                    <a:pt x="41" y="2"/>
                  </a:lnTo>
                  <a:lnTo>
                    <a:pt x="44" y="2"/>
                  </a:lnTo>
                  <a:lnTo>
                    <a:pt x="43" y="0"/>
                  </a:lnTo>
                  <a:lnTo>
                    <a:pt x="44" y="0"/>
                  </a:lnTo>
                  <a:close/>
                </a:path>
              </a:pathLst>
            </a:custGeom>
            <a:solidFill>
              <a:srgbClr val="FF0000"/>
            </a:solid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82" name="Freeform 251"/>
            <p:cNvSpPr>
              <a:spLocks noEditPoints="1"/>
            </p:cNvSpPr>
            <p:nvPr/>
          </p:nvSpPr>
          <p:spPr bwMode="auto">
            <a:xfrm>
              <a:off x="8544584" y="4425668"/>
              <a:ext cx="1190975" cy="298231"/>
            </a:xfrm>
            <a:custGeom>
              <a:avLst/>
              <a:gdLst>
                <a:gd name="T0" fmla="*/ 357 w 611"/>
                <a:gd name="T1" fmla="*/ 143 h 153"/>
                <a:gd name="T2" fmla="*/ 302 w 611"/>
                <a:gd name="T3" fmla="*/ 135 h 153"/>
                <a:gd name="T4" fmla="*/ 381 w 611"/>
                <a:gd name="T5" fmla="*/ 132 h 153"/>
                <a:gd name="T6" fmla="*/ 372 w 611"/>
                <a:gd name="T7" fmla="*/ 129 h 153"/>
                <a:gd name="T8" fmla="*/ 302 w 611"/>
                <a:gd name="T9" fmla="*/ 118 h 153"/>
                <a:gd name="T10" fmla="*/ 253 w 611"/>
                <a:gd name="T11" fmla="*/ 123 h 153"/>
                <a:gd name="T12" fmla="*/ 365 w 611"/>
                <a:gd name="T13" fmla="*/ 115 h 153"/>
                <a:gd name="T14" fmla="*/ 577 w 611"/>
                <a:gd name="T15" fmla="*/ 115 h 153"/>
                <a:gd name="T16" fmla="*/ 383 w 611"/>
                <a:gd name="T17" fmla="*/ 115 h 153"/>
                <a:gd name="T18" fmla="*/ 339 w 611"/>
                <a:gd name="T19" fmla="*/ 121 h 153"/>
                <a:gd name="T20" fmla="*/ 315 w 611"/>
                <a:gd name="T21" fmla="*/ 113 h 153"/>
                <a:gd name="T22" fmla="*/ 348 w 611"/>
                <a:gd name="T23" fmla="*/ 113 h 153"/>
                <a:gd name="T24" fmla="*/ 294 w 611"/>
                <a:gd name="T25" fmla="*/ 120 h 153"/>
                <a:gd name="T26" fmla="*/ 269 w 611"/>
                <a:gd name="T27" fmla="*/ 124 h 153"/>
                <a:gd name="T28" fmla="*/ 280 w 611"/>
                <a:gd name="T29" fmla="*/ 117 h 153"/>
                <a:gd name="T30" fmla="*/ 231 w 611"/>
                <a:gd name="T31" fmla="*/ 117 h 153"/>
                <a:gd name="T32" fmla="*/ 397 w 611"/>
                <a:gd name="T33" fmla="*/ 109 h 153"/>
                <a:gd name="T34" fmla="*/ 567 w 611"/>
                <a:gd name="T35" fmla="*/ 117 h 153"/>
                <a:gd name="T36" fmla="*/ 471 w 611"/>
                <a:gd name="T37" fmla="*/ 102 h 153"/>
                <a:gd name="T38" fmla="*/ 432 w 611"/>
                <a:gd name="T39" fmla="*/ 98 h 153"/>
                <a:gd name="T40" fmla="*/ 244 w 611"/>
                <a:gd name="T41" fmla="*/ 95 h 153"/>
                <a:gd name="T42" fmla="*/ 523 w 611"/>
                <a:gd name="T43" fmla="*/ 87 h 153"/>
                <a:gd name="T44" fmla="*/ 129 w 611"/>
                <a:gd name="T45" fmla="*/ 83 h 153"/>
                <a:gd name="T46" fmla="*/ 173 w 611"/>
                <a:gd name="T47" fmla="*/ 90 h 153"/>
                <a:gd name="T48" fmla="*/ 220 w 611"/>
                <a:gd name="T49" fmla="*/ 106 h 153"/>
                <a:gd name="T50" fmla="*/ 179 w 611"/>
                <a:gd name="T51" fmla="*/ 113 h 153"/>
                <a:gd name="T52" fmla="*/ 102 w 611"/>
                <a:gd name="T53" fmla="*/ 95 h 153"/>
                <a:gd name="T54" fmla="*/ 121 w 611"/>
                <a:gd name="T55" fmla="*/ 82 h 153"/>
                <a:gd name="T56" fmla="*/ 493 w 611"/>
                <a:gd name="T57" fmla="*/ 79 h 153"/>
                <a:gd name="T58" fmla="*/ 514 w 611"/>
                <a:gd name="T59" fmla="*/ 82 h 153"/>
                <a:gd name="T60" fmla="*/ 361 w 611"/>
                <a:gd name="T61" fmla="*/ 71 h 153"/>
                <a:gd name="T62" fmla="*/ 342 w 611"/>
                <a:gd name="T63" fmla="*/ 72 h 153"/>
                <a:gd name="T64" fmla="*/ 351 w 611"/>
                <a:gd name="T65" fmla="*/ 74 h 153"/>
                <a:gd name="T66" fmla="*/ 356 w 611"/>
                <a:gd name="T67" fmla="*/ 54 h 153"/>
                <a:gd name="T68" fmla="*/ 428 w 611"/>
                <a:gd name="T69" fmla="*/ 46 h 153"/>
                <a:gd name="T70" fmla="*/ 252 w 611"/>
                <a:gd name="T71" fmla="*/ 54 h 153"/>
                <a:gd name="T72" fmla="*/ 395 w 611"/>
                <a:gd name="T73" fmla="*/ 44 h 153"/>
                <a:gd name="T74" fmla="*/ 449 w 611"/>
                <a:gd name="T75" fmla="*/ 36 h 153"/>
                <a:gd name="T76" fmla="*/ 438 w 611"/>
                <a:gd name="T77" fmla="*/ 43 h 153"/>
                <a:gd name="T78" fmla="*/ 439 w 611"/>
                <a:gd name="T79" fmla="*/ 38 h 153"/>
                <a:gd name="T80" fmla="*/ 134 w 611"/>
                <a:gd name="T81" fmla="*/ 41 h 153"/>
                <a:gd name="T82" fmla="*/ 515 w 611"/>
                <a:gd name="T83" fmla="*/ 25 h 153"/>
                <a:gd name="T84" fmla="*/ 364 w 611"/>
                <a:gd name="T85" fmla="*/ 22 h 153"/>
                <a:gd name="T86" fmla="*/ 454 w 611"/>
                <a:gd name="T87" fmla="*/ 25 h 153"/>
                <a:gd name="T88" fmla="*/ 537 w 611"/>
                <a:gd name="T89" fmla="*/ 19 h 153"/>
                <a:gd name="T90" fmla="*/ 118 w 611"/>
                <a:gd name="T91" fmla="*/ 31 h 153"/>
                <a:gd name="T92" fmla="*/ 96 w 611"/>
                <a:gd name="T93" fmla="*/ 22 h 153"/>
                <a:gd name="T94" fmla="*/ 422 w 611"/>
                <a:gd name="T95" fmla="*/ 19 h 153"/>
                <a:gd name="T96" fmla="*/ 350 w 611"/>
                <a:gd name="T97" fmla="*/ 19 h 153"/>
                <a:gd name="T98" fmla="*/ 6 w 611"/>
                <a:gd name="T99" fmla="*/ 14 h 153"/>
                <a:gd name="T100" fmla="*/ 466 w 611"/>
                <a:gd name="T101" fmla="*/ 8 h 153"/>
                <a:gd name="T102" fmla="*/ 533 w 611"/>
                <a:gd name="T103" fmla="*/ 6 h 153"/>
                <a:gd name="T104" fmla="*/ 332 w 611"/>
                <a:gd name="T105" fmla="*/ 3 h 153"/>
                <a:gd name="T106" fmla="*/ 518 w 611"/>
                <a:gd name="T107" fmla="*/ 31 h 153"/>
                <a:gd name="T108" fmla="*/ 556 w 611"/>
                <a:gd name="T109" fmla="*/ 22 h 153"/>
                <a:gd name="T110" fmla="*/ 611 w 611"/>
                <a:gd name="T111" fmla="*/ 82 h 153"/>
                <a:gd name="T112" fmla="*/ 586 w 611"/>
                <a:gd name="T113" fmla="*/ 112 h 153"/>
                <a:gd name="T114" fmla="*/ 581 w 611"/>
                <a:gd name="T115" fmla="*/ 95 h 153"/>
                <a:gd name="T116" fmla="*/ 556 w 611"/>
                <a:gd name="T117" fmla="*/ 66 h 153"/>
                <a:gd name="T118" fmla="*/ 510 w 611"/>
                <a:gd name="T119" fmla="*/ 50 h 153"/>
                <a:gd name="T120" fmla="*/ 495 w 611"/>
                <a:gd name="T121" fmla="*/ 46 h 153"/>
                <a:gd name="T122" fmla="*/ 509 w 611"/>
                <a:gd name="T123" fmla="*/ 27 h 153"/>
                <a:gd name="T124" fmla="*/ 471 w 611"/>
                <a:gd name="T125" fmla="*/ 1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1" h="153">
                  <a:moveTo>
                    <a:pt x="357" y="146"/>
                  </a:moveTo>
                  <a:lnTo>
                    <a:pt x="357" y="146"/>
                  </a:lnTo>
                  <a:lnTo>
                    <a:pt x="357" y="148"/>
                  </a:lnTo>
                  <a:lnTo>
                    <a:pt x="357" y="148"/>
                  </a:lnTo>
                  <a:lnTo>
                    <a:pt x="357" y="148"/>
                  </a:lnTo>
                  <a:lnTo>
                    <a:pt x="356" y="150"/>
                  </a:lnTo>
                  <a:lnTo>
                    <a:pt x="354" y="151"/>
                  </a:lnTo>
                  <a:lnTo>
                    <a:pt x="351" y="151"/>
                  </a:lnTo>
                  <a:lnTo>
                    <a:pt x="351" y="153"/>
                  </a:lnTo>
                  <a:lnTo>
                    <a:pt x="350" y="153"/>
                  </a:lnTo>
                  <a:lnTo>
                    <a:pt x="350" y="153"/>
                  </a:lnTo>
                  <a:lnTo>
                    <a:pt x="350" y="151"/>
                  </a:lnTo>
                  <a:lnTo>
                    <a:pt x="350" y="150"/>
                  </a:lnTo>
                  <a:lnTo>
                    <a:pt x="353" y="150"/>
                  </a:lnTo>
                  <a:lnTo>
                    <a:pt x="354" y="148"/>
                  </a:lnTo>
                  <a:lnTo>
                    <a:pt x="356" y="146"/>
                  </a:lnTo>
                  <a:lnTo>
                    <a:pt x="357" y="146"/>
                  </a:lnTo>
                  <a:lnTo>
                    <a:pt x="357" y="146"/>
                  </a:lnTo>
                  <a:close/>
                  <a:moveTo>
                    <a:pt x="337" y="145"/>
                  </a:moveTo>
                  <a:lnTo>
                    <a:pt x="337" y="146"/>
                  </a:lnTo>
                  <a:lnTo>
                    <a:pt x="337" y="146"/>
                  </a:lnTo>
                  <a:lnTo>
                    <a:pt x="335" y="148"/>
                  </a:lnTo>
                  <a:lnTo>
                    <a:pt x="335" y="148"/>
                  </a:lnTo>
                  <a:lnTo>
                    <a:pt x="334" y="148"/>
                  </a:lnTo>
                  <a:lnTo>
                    <a:pt x="334" y="148"/>
                  </a:lnTo>
                  <a:lnTo>
                    <a:pt x="334" y="146"/>
                  </a:lnTo>
                  <a:lnTo>
                    <a:pt x="335" y="145"/>
                  </a:lnTo>
                  <a:lnTo>
                    <a:pt x="337" y="145"/>
                  </a:lnTo>
                  <a:close/>
                  <a:moveTo>
                    <a:pt x="359" y="142"/>
                  </a:moveTo>
                  <a:lnTo>
                    <a:pt x="359" y="142"/>
                  </a:lnTo>
                  <a:lnTo>
                    <a:pt x="359" y="142"/>
                  </a:lnTo>
                  <a:lnTo>
                    <a:pt x="357" y="143"/>
                  </a:lnTo>
                  <a:lnTo>
                    <a:pt x="357" y="143"/>
                  </a:lnTo>
                  <a:lnTo>
                    <a:pt x="356" y="145"/>
                  </a:lnTo>
                  <a:lnTo>
                    <a:pt x="356" y="143"/>
                  </a:lnTo>
                  <a:lnTo>
                    <a:pt x="357" y="142"/>
                  </a:lnTo>
                  <a:lnTo>
                    <a:pt x="359" y="142"/>
                  </a:lnTo>
                  <a:close/>
                  <a:moveTo>
                    <a:pt x="307" y="129"/>
                  </a:moveTo>
                  <a:lnTo>
                    <a:pt x="309" y="129"/>
                  </a:lnTo>
                  <a:lnTo>
                    <a:pt x="309" y="131"/>
                  </a:lnTo>
                  <a:lnTo>
                    <a:pt x="309" y="131"/>
                  </a:lnTo>
                  <a:lnTo>
                    <a:pt x="312" y="132"/>
                  </a:lnTo>
                  <a:lnTo>
                    <a:pt x="312" y="132"/>
                  </a:lnTo>
                  <a:lnTo>
                    <a:pt x="312" y="134"/>
                  </a:lnTo>
                  <a:lnTo>
                    <a:pt x="313" y="134"/>
                  </a:lnTo>
                  <a:lnTo>
                    <a:pt x="313" y="134"/>
                  </a:lnTo>
                  <a:lnTo>
                    <a:pt x="315" y="134"/>
                  </a:lnTo>
                  <a:lnTo>
                    <a:pt x="316" y="134"/>
                  </a:lnTo>
                  <a:lnTo>
                    <a:pt x="316" y="135"/>
                  </a:lnTo>
                  <a:lnTo>
                    <a:pt x="318" y="137"/>
                  </a:lnTo>
                  <a:lnTo>
                    <a:pt x="318" y="139"/>
                  </a:lnTo>
                  <a:lnTo>
                    <a:pt x="320" y="139"/>
                  </a:lnTo>
                  <a:lnTo>
                    <a:pt x="321" y="140"/>
                  </a:lnTo>
                  <a:lnTo>
                    <a:pt x="320" y="140"/>
                  </a:lnTo>
                  <a:lnTo>
                    <a:pt x="318" y="142"/>
                  </a:lnTo>
                  <a:lnTo>
                    <a:pt x="318" y="143"/>
                  </a:lnTo>
                  <a:lnTo>
                    <a:pt x="316" y="143"/>
                  </a:lnTo>
                  <a:lnTo>
                    <a:pt x="315" y="143"/>
                  </a:lnTo>
                  <a:lnTo>
                    <a:pt x="315" y="143"/>
                  </a:lnTo>
                  <a:lnTo>
                    <a:pt x="312" y="143"/>
                  </a:lnTo>
                  <a:lnTo>
                    <a:pt x="310" y="142"/>
                  </a:lnTo>
                  <a:lnTo>
                    <a:pt x="309" y="142"/>
                  </a:lnTo>
                  <a:lnTo>
                    <a:pt x="309" y="140"/>
                  </a:lnTo>
                  <a:lnTo>
                    <a:pt x="307" y="139"/>
                  </a:lnTo>
                  <a:lnTo>
                    <a:pt x="305" y="139"/>
                  </a:lnTo>
                  <a:lnTo>
                    <a:pt x="302" y="135"/>
                  </a:lnTo>
                  <a:lnTo>
                    <a:pt x="301" y="135"/>
                  </a:lnTo>
                  <a:lnTo>
                    <a:pt x="301" y="135"/>
                  </a:lnTo>
                  <a:lnTo>
                    <a:pt x="299" y="135"/>
                  </a:lnTo>
                  <a:lnTo>
                    <a:pt x="296" y="135"/>
                  </a:lnTo>
                  <a:lnTo>
                    <a:pt x="294" y="134"/>
                  </a:lnTo>
                  <a:lnTo>
                    <a:pt x="294" y="134"/>
                  </a:lnTo>
                  <a:lnTo>
                    <a:pt x="294" y="132"/>
                  </a:lnTo>
                  <a:lnTo>
                    <a:pt x="293" y="132"/>
                  </a:lnTo>
                  <a:lnTo>
                    <a:pt x="294" y="132"/>
                  </a:lnTo>
                  <a:lnTo>
                    <a:pt x="294" y="131"/>
                  </a:lnTo>
                  <a:lnTo>
                    <a:pt x="296" y="131"/>
                  </a:lnTo>
                  <a:lnTo>
                    <a:pt x="298" y="131"/>
                  </a:lnTo>
                  <a:lnTo>
                    <a:pt x="301" y="131"/>
                  </a:lnTo>
                  <a:lnTo>
                    <a:pt x="302" y="129"/>
                  </a:lnTo>
                  <a:lnTo>
                    <a:pt x="305" y="131"/>
                  </a:lnTo>
                  <a:lnTo>
                    <a:pt x="307" y="131"/>
                  </a:lnTo>
                  <a:lnTo>
                    <a:pt x="307" y="129"/>
                  </a:lnTo>
                  <a:close/>
                  <a:moveTo>
                    <a:pt x="380" y="124"/>
                  </a:moveTo>
                  <a:lnTo>
                    <a:pt x="380" y="126"/>
                  </a:lnTo>
                  <a:lnTo>
                    <a:pt x="380" y="126"/>
                  </a:lnTo>
                  <a:lnTo>
                    <a:pt x="381" y="126"/>
                  </a:lnTo>
                  <a:lnTo>
                    <a:pt x="383" y="124"/>
                  </a:lnTo>
                  <a:lnTo>
                    <a:pt x="383" y="124"/>
                  </a:lnTo>
                  <a:lnTo>
                    <a:pt x="383" y="126"/>
                  </a:lnTo>
                  <a:lnTo>
                    <a:pt x="383" y="126"/>
                  </a:lnTo>
                  <a:lnTo>
                    <a:pt x="383" y="128"/>
                  </a:lnTo>
                  <a:lnTo>
                    <a:pt x="381" y="128"/>
                  </a:lnTo>
                  <a:lnTo>
                    <a:pt x="380" y="128"/>
                  </a:lnTo>
                  <a:lnTo>
                    <a:pt x="380" y="129"/>
                  </a:lnTo>
                  <a:lnTo>
                    <a:pt x="380" y="129"/>
                  </a:lnTo>
                  <a:lnTo>
                    <a:pt x="381" y="129"/>
                  </a:lnTo>
                  <a:lnTo>
                    <a:pt x="381" y="131"/>
                  </a:lnTo>
                  <a:lnTo>
                    <a:pt x="381" y="132"/>
                  </a:lnTo>
                  <a:lnTo>
                    <a:pt x="381" y="132"/>
                  </a:lnTo>
                  <a:lnTo>
                    <a:pt x="380" y="134"/>
                  </a:lnTo>
                  <a:lnTo>
                    <a:pt x="378" y="135"/>
                  </a:lnTo>
                  <a:lnTo>
                    <a:pt x="376" y="139"/>
                  </a:lnTo>
                  <a:lnTo>
                    <a:pt x="375" y="139"/>
                  </a:lnTo>
                  <a:lnTo>
                    <a:pt x="373" y="140"/>
                  </a:lnTo>
                  <a:lnTo>
                    <a:pt x="372" y="142"/>
                  </a:lnTo>
                  <a:lnTo>
                    <a:pt x="372" y="142"/>
                  </a:lnTo>
                  <a:lnTo>
                    <a:pt x="369" y="142"/>
                  </a:lnTo>
                  <a:lnTo>
                    <a:pt x="365" y="143"/>
                  </a:lnTo>
                  <a:lnTo>
                    <a:pt x="364" y="145"/>
                  </a:lnTo>
                  <a:lnTo>
                    <a:pt x="362" y="145"/>
                  </a:lnTo>
                  <a:lnTo>
                    <a:pt x="361" y="143"/>
                  </a:lnTo>
                  <a:lnTo>
                    <a:pt x="361" y="143"/>
                  </a:lnTo>
                  <a:lnTo>
                    <a:pt x="361" y="142"/>
                  </a:lnTo>
                  <a:lnTo>
                    <a:pt x="361" y="142"/>
                  </a:lnTo>
                  <a:lnTo>
                    <a:pt x="362" y="142"/>
                  </a:lnTo>
                  <a:lnTo>
                    <a:pt x="362" y="140"/>
                  </a:lnTo>
                  <a:lnTo>
                    <a:pt x="361" y="140"/>
                  </a:lnTo>
                  <a:lnTo>
                    <a:pt x="361" y="139"/>
                  </a:lnTo>
                  <a:lnTo>
                    <a:pt x="361" y="137"/>
                  </a:lnTo>
                  <a:lnTo>
                    <a:pt x="362" y="135"/>
                  </a:lnTo>
                  <a:lnTo>
                    <a:pt x="362" y="134"/>
                  </a:lnTo>
                  <a:lnTo>
                    <a:pt x="364" y="131"/>
                  </a:lnTo>
                  <a:lnTo>
                    <a:pt x="365" y="131"/>
                  </a:lnTo>
                  <a:lnTo>
                    <a:pt x="367" y="129"/>
                  </a:lnTo>
                  <a:lnTo>
                    <a:pt x="367" y="131"/>
                  </a:lnTo>
                  <a:lnTo>
                    <a:pt x="367" y="131"/>
                  </a:lnTo>
                  <a:lnTo>
                    <a:pt x="369" y="131"/>
                  </a:lnTo>
                  <a:lnTo>
                    <a:pt x="369" y="131"/>
                  </a:lnTo>
                  <a:lnTo>
                    <a:pt x="370" y="131"/>
                  </a:lnTo>
                  <a:lnTo>
                    <a:pt x="372" y="131"/>
                  </a:lnTo>
                  <a:lnTo>
                    <a:pt x="372" y="129"/>
                  </a:lnTo>
                  <a:lnTo>
                    <a:pt x="372" y="129"/>
                  </a:lnTo>
                  <a:lnTo>
                    <a:pt x="373" y="128"/>
                  </a:lnTo>
                  <a:lnTo>
                    <a:pt x="373" y="128"/>
                  </a:lnTo>
                  <a:lnTo>
                    <a:pt x="375" y="128"/>
                  </a:lnTo>
                  <a:lnTo>
                    <a:pt x="376" y="126"/>
                  </a:lnTo>
                  <a:lnTo>
                    <a:pt x="376" y="126"/>
                  </a:lnTo>
                  <a:lnTo>
                    <a:pt x="380" y="124"/>
                  </a:lnTo>
                  <a:lnTo>
                    <a:pt x="380" y="124"/>
                  </a:lnTo>
                  <a:close/>
                  <a:moveTo>
                    <a:pt x="244" y="120"/>
                  </a:moveTo>
                  <a:lnTo>
                    <a:pt x="246" y="121"/>
                  </a:lnTo>
                  <a:lnTo>
                    <a:pt x="246" y="121"/>
                  </a:lnTo>
                  <a:lnTo>
                    <a:pt x="244" y="121"/>
                  </a:lnTo>
                  <a:lnTo>
                    <a:pt x="244" y="121"/>
                  </a:lnTo>
                  <a:lnTo>
                    <a:pt x="242" y="121"/>
                  </a:lnTo>
                  <a:lnTo>
                    <a:pt x="244" y="120"/>
                  </a:lnTo>
                  <a:lnTo>
                    <a:pt x="244" y="120"/>
                  </a:lnTo>
                  <a:close/>
                  <a:moveTo>
                    <a:pt x="353" y="117"/>
                  </a:moveTo>
                  <a:lnTo>
                    <a:pt x="354" y="117"/>
                  </a:lnTo>
                  <a:lnTo>
                    <a:pt x="354" y="117"/>
                  </a:lnTo>
                  <a:lnTo>
                    <a:pt x="353" y="118"/>
                  </a:lnTo>
                  <a:lnTo>
                    <a:pt x="351" y="118"/>
                  </a:lnTo>
                  <a:lnTo>
                    <a:pt x="351" y="120"/>
                  </a:lnTo>
                  <a:lnTo>
                    <a:pt x="350" y="118"/>
                  </a:lnTo>
                  <a:lnTo>
                    <a:pt x="351" y="118"/>
                  </a:lnTo>
                  <a:lnTo>
                    <a:pt x="351" y="118"/>
                  </a:lnTo>
                  <a:lnTo>
                    <a:pt x="353" y="117"/>
                  </a:lnTo>
                  <a:lnTo>
                    <a:pt x="353" y="117"/>
                  </a:lnTo>
                  <a:close/>
                  <a:moveTo>
                    <a:pt x="301" y="117"/>
                  </a:moveTo>
                  <a:lnTo>
                    <a:pt x="301" y="117"/>
                  </a:lnTo>
                  <a:lnTo>
                    <a:pt x="301" y="117"/>
                  </a:lnTo>
                  <a:lnTo>
                    <a:pt x="301" y="117"/>
                  </a:lnTo>
                  <a:lnTo>
                    <a:pt x="302" y="117"/>
                  </a:lnTo>
                  <a:lnTo>
                    <a:pt x="302" y="118"/>
                  </a:lnTo>
                  <a:lnTo>
                    <a:pt x="302" y="118"/>
                  </a:lnTo>
                  <a:lnTo>
                    <a:pt x="302" y="118"/>
                  </a:lnTo>
                  <a:lnTo>
                    <a:pt x="301" y="120"/>
                  </a:lnTo>
                  <a:lnTo>
                    <a:pt x="301" y="120"/>
                  </a:lnTo>
                  <a:lnTo>
                    <a:pt x="301" y="121"/>
                  </a:lnTo>
                  <a:lnTo>
                    <a:pt x="301" y="121"/>
                  </a:lnTo>
                  <a:lnTo>
                    <a:pt x="299" y="121"/>
                  </a:lnTo>
                  <a:lnTo>
                    <a:pt x="299" y="120"/>
                  </a:lnTo>
                  <a:lnTo>
                    <a:pt x="299" y="118"/>
                  </a:lnTo>
                  <a:lnTo>
                    <a:pt x="301" y="118"/>
                  </a:lnTo>
                  <a:lnTo>
                    <a:pt x="301" y="117"/>
                  </a:lnTo>
                  <a:lnTo>
                    <a:pt x="301" y="117"/>
                  </a:lnTo>
                  <a:close/>
                  <a:moveTo>
                    <a:pt x="354" y="113"/>
                  </a:moveTo>
                  <a:lnTo>
                    <a:pt x="356" y="115"/>
                  </a:lnTo>
                  <a:lnTo>
                    <a:pt x="356" y="115"/>
                  </a:lnTo>
                  <a:lnTo>
                    <a:pt x="356" y="117"/>
                  </a:lnTo>
                  <a:lnTo>
                    <a:pt x="353" y="117"/>
                  </a:lnTo>
                  <a:lnTo>
                    <a:pt x="353" y="115"/>
                  </a:lnTo>
                  <a:lnTo>
                    <a:pt x="353" y="115"/>
                  </a:lnTo>
                  <a:lnTo>
                    <a:pt x="354" y="113"/>
                  </a:lnTo>
                  <a:lnTo>
                    <a:pt x="354" y="113"/>
                  </a:lnTo>
                  <a:close/>
                  <a:moveTo>
                    <a:pt x="257" y="113"/>
                  </a:moveTo>
                  <a:lnTo>
                    <a:pt x="260" y="115"/>
                  </a:lnTo>
                  <a:lnTo>
                    <a:pt x="261" y="115"/>
                  </a:lnTo>
                  <a:lnTo>
                    <a:pt x="261" y="115"/>
                  </a:lnTo>
                  <a:lnTo>
                    <a:pt x="261" y="117"/>
                  </a:lnTo>
                  <a:lnTo>
                    <a:pt x="260" y="120"/>
                  </a:lnTo>
                  <a:lnTo>
                    <a:pt x="258" y="123"/>
                  </a:lnTo>
                  <a:lnTo>
                    <a:pt x="258" y="123"/>
                  </a:lnTo>
                  <a:lnTo>
                    <a:pt x="260" y="123"/>
                  </a:lnTo>
                  <a:lnTo>
                    <a:pt x="257" y="124"/>
                  </a:lnTo>
                  <a:lnTo>
                    <a:pt x="255" y="123"/>
                  </a:lnTo>
                  <a:lnTo>
                    <a:pt x="253" y="123"/>
                  </a:lnTo>
                  <a:lnTo>
                    <a:pt x="250" y="123"/>
                  </a:lnTo>
                  <a:lnTo>
                    <a:pt x="249" y="123"/>
                  </a:lnTo>
                  <a:lnTo>
                    <a:pt x="249" y="121"/>
                  </a:lnTo>
                  <a:lnTo>
                    <a:pt x="249" y="121"/>
                  </a:lnTo>
                  <a:lnTo>
                    <a:pt x="249" y="121"/>
                  </a:lnTo>
                  <a:lnTo>
                    <a:pt x="252" y="121"/>
                  </a:lnTo>
                  <a:lnTo>
                    <a:pt x="252" y="121"/>
                  </a:lnTo>
                  <a:lnTo>
                    <a:pt x="252" y="120"/>
                  </a:lnTo>
                  <a:lnTo>
                    <a:pt x="252" y="117"/>
                  </a:lnTo>
                  <a:lnTo>
                    <a:pt x="253" y="115"/>
                  </a:lnTo>
                  <a:lnTo>
                    <a:pt x="255" y="113"/>
                  </a:lnTo>
                  <a:lnTo>
                    <a:pt x="257" y="113"/>
                  </a:lnTo>
                  <a:close/>
                  <a:moveTo>
                    <a:pt x="370" y="113"/>
                  </a:moveTo>
                  <a:lnTo>
                    <a:pt x="370" y="113"/>
                  </a:lnTo>
                  <a:lnTo>
                    <a:pt x="370" y="113"/>
                  </a:lnTo>
                  <a:lnTo>
                    <a:pt x="370" y="115"/>
                  </a:lnTo>
                  <a:lnTo>
                    <a:pt x="370" y="117"/>
                  </a:lnTo>
                  <a:lnTo>
                    <a:pt x="369" y="118"/>
                  </a:lnTo>
                  <a:lnTo>
                    <a:pt x="369" y="118"/>
                  </a:lnTo>
                  <a:lnTo>
                    <a:pt x="367" y="118"/>
                  </a:lnTo>
                  <a:lnTo>
                    <a:pt x="367" y="117"/>
                  </a:lnTo>
                  <a:lnTo>
                    <a:pt x="365" y="117"/>
                  </a:lnTo>
                  <a:lnTo>
                    <a:pt x="365" y="115"/>
                  </a:lnTo>
                  <a:lnTo>
                    <a:pt x="367" y="115"/>
                  </a:lnTo>
                  <a:lnTo>
                    <a:pt x="367" y="115"/>
                  </a:lnTo>
                  <a:lnTo>
                    <a:pt x="367" y="115"/>
                  </a:lnTo>
                  <a:lnTo>
                    <a:pt x="369" y="115"/>
                  </a:lnTo>
                  <a:lnTo>
                    <a:pt x="370" y="113"/>
                  </a:lnTo>
                  <a:lnTo>
                    <a:pt x="370" y="113"/>
                  </a:lnTo>
                  <a:close/>
                  <a:moveTo>
                    <a:pt x="364" y="113"/>
                  </a:moveTo>
                  <a:lnTo>
                    <a:pt x="364" y="113"/>
                  </a:lnTo>
                  <a:lnTo>
                    <a:pt x="365" y="113"/>
                  </a:lnTo>
                  <a:lnTo>
                    <a:pt x="365" y="115"/>
                  </a:lnTo>
                  <a:lnTo>
                    <a:pt x="364" y="115"/>
                  </a:lnTo>
                  <a:lnTo>
                    <a:pt x="362" y="117"/>
                  </a:lnTo>
                  <a:lnTo>
                    <a:pt x="361" y="117"/>
                  </a:lnTo>
                  <a:lnTo>
                    <a:pt x="361" y="117"/>
                  </a:lnTo>
                  <a:lnTo>
                    <a:pt x="361" y="118"/>
                  </a:lnTo>
                  <a:lnTo>
                    <a:pt x="361" y="118"/>
                  </a:lnTo>
                  <a:lnTo>
                    <a:pt x="361" y="118"/>
                  </a:lnTo>
                  <a:lnTo>
                    <a:pt x="359" y="118"/>
                  </a:lnTo>
                  <a:lnTo>
                    <a:pt x="359" y="118"/>
                  </a:lnTo>
                  <a:lnTo>
                    <a:pt x="357" y="118"/>
                  </a:lnTo>
                  <a:lnTo>
                    <a:pt x="357" y="118"/>
                  </a:lnTo>
                  <a:lnTo>
                    <a:pt x="356" y="118"/>
                  </a:lnTo>
                  <a:lnTo>
                    <a:pt x="356" y="118"/>
                  </a:lnTo>
                  <a:lnTo>
                    <a:pt x="356" y="118"/>
                  </a:lnTo>
                  <a:lnTo>
                    <a:pt x="356" y="117"/>
                  </a:lnTo>
                  <a:lnTo>
                    <a:pt x="359" y="115"/>
                  </a:lnTo>
                  <a:lnTo>
                    <a:pt x="359" y="115"/>
                  </a:lnTo>
                  <a:lnTo>
                    <a:pt x="357" y="115"/>
                  </a:lnTo>
                  <a:lnTo>
                    <a:pt x="357" y="115"/>
                  </a:lnTo>
                  <a:lnTo>
                    <a:pt x="357" y="115"/>
                  </a:lnTo>
                  <a:lnTo>
                    <a:pt x="359" y="115"/>
                  </a:lnTo>
                  <a:lnTo>
                    <a:pt x="359" y="113"/>
                  </a:lnTo>
                  <a:lnTo>
                    <a:pt x="361" y="115"/>
                  </a:lnTo>
                  <a:lnTo>
                    <a:pt x="361" y="115"/>
                  </a:lnTo>
                  <a:lnTo>
                    <a:pt x="364" y="113"/>
                  </a:lnTo>
                  <a:close/>
                  <a:moveTo>
                    <a:pt x="580" y="113"/>
                  </a:moveTo>
                  <a:lnTo>
                    <a:pt x="580" y="113"/>
                  </a:lnTo>
                  <a:lnTo>
                    <a:pt x="581" y="115"/>
                  </a:lnTo>
                  <a:lnTo>
                    <a:pt x="581" y="117"/>
                  </a:lnTo>
                  <a:lnTo>
                    <a:pt x="581" y="117"/>
                  </a:lnTo>
                  <a:lnTo>
                    <a:pt x="577" y="115"/>
                  </a:lnTo>
                  <a:lnTo>
                    <a:pt x="577" y="115"/>
                  </a:lnTo>
                  <a:lnTo>
                    <a:pt x="577" y="115"/>
                  </a:lnTo>
                  <a:lnTo>
                    <a:pt x="578" y="115"/>
                  </a:lnTo>
                  <a:lnTo>
                    <a:pt x="578" y="113"/>
                  </a:lnTo>
                  <a:lnTo>
                    <a:pt x="580" y="113"/>
                  </a:lnTo>
                  <a:close/>
                  <a:moveTo>
                    <a:pt x="275" y="112"/>
                  </a:moveTo>
                  <a:lnTo>
                    <a:pt x="275" y="113"/>
                  </a:lnTo>
                  <a:lnTo>
                    <a:pt x="274" y="115"/>
                  </a:lnTo>
                  <a:lnTo>
                    <a:pt x="272" y="115"/>
                  </a:lnTo>
                  <a:lnTo>
                    <a:pt x="272" y="115"/>
                  </a:lnTo>
                  <a:lnTo>
                    <a:pt x="272" y="115"/>
                  </a:lnTo>
                  <a:lnTo>
                    <a:pt x="272" y="113"/>
                  </a:lnTo>
                  <a:lnTo>
                    <a:pt x="272" y="113"/>
                  </a:lnTo>
                  <a:lnTo>
                    <a:pt x="272" y="112"/>
                  </a:lnTo>
                  <a:lnTo>
                    <a:pt x="275" y="112"/>
                  </a:lnTo>
                  <a:close/>
                  <a:moveTo>
                    <a:pt x="296" y="112"/>
                  </a:moveTo>
                  <a:lnTo>
                    <a:pt x="296" y="113"/>
                  </a:lnTo>
                  <a:lnTo>
                    <a:pt x="296" y="113"/>
                  </a:lnTo>
                  <a:lnTo>
                    <a:pt x="296" y="113"/>
                  </a:lnTo>
                  <a:lnTo>
                    <a:pt x="294" y="113"/>
                  </a:lnTo>
                  <a:lnTo>
                    <a:pt x="294" y="113"/>
                  </a:lnTo>
                  <a:lnTo>
                    <a:pt x="294" y="113"/>
                  </a:lnTo>
                  <a:lnTo>
                    <a:pt x="294" y="113"/>
                  </a:lnTo>
                  <a:lnTo>
                    <a:pt x="294" y="112"/>
                  </a:lnTo>
                  <a:lnTo>
                    <a:pt x="296" y="112"/>
                  </a:lnTo>
                  <a:close/>
                  <a:moveTo>
                    <a:pt x="373" y="112"/>
                  </a:moveTo>
                  <a:lnTo>
                    <a:pt x="375" y="112"/>
                  </a:lnTo>
                  <a:lnTo>
                    <a:pt x="375" y="113"/>
                  </a:lnTo>
                  <a:lnTo>
                    <a:pt x="376" y="113"/>
                  </a:lnTo>
                  <a:lnTo>
                    <a:pt x="376" y="113"/>
                  </a:lnTo>
                  <a:lnTo>
                    <a:pt x="380" y="113"/>
                  </a:lnTo>
                  <a:lnTo>
                    <a:pt x="381" y="113"/>
                  </a:lnTo>
                  <a:lnTo>
                    <a:pt x="383" y="113"/>
                  </a:lnTo>
                  <a:lnTo>
                    <a:pt x="383" y="115"/>
                  </a:lnTo>
                  <a:lnTo>
                    <a:pt x="383" y="115"/>
                  </a:lnTo>
                  <a:lnTo>
                    <a:pt x="373" y="117"/>
                  </a:lnTo>
                  <a:lnTo>
                    <a:pt x="372" y="117"/>
                  </a:lnTo>
                  <a:lnTo>
                    <a:pt x="372" y="117"/>
                  </a:lnTo>
                  <a:lnTo>
                    <a:pt x="372" y="115"/>
                  </a:lnTo>
                  <a:lnTo>
                    <a:pt x="372" y="113"/>
                  </a:lnTo>
                  <a:lnTo>
                    <a:pt x="373" y="113"/>
                  </a:lnTo>
                  <a:lnTo>
                    <a:pt x="373" y="112"/>
                  </a:lnTo>
                  <a:close/>
                  <a:moveTo>
                    <a:pt x="422" y="112"/>
                  </a:moveTo>
                  <a:lnTo>
                    <a:pt x="424" y="112"/>
                  </a:lnTo>
                  <a:lnTo>
                    <a:pt x="425" y="112"/>
                  </a:lnTo>
                  <a:lnTo>
                    <a:pt x="425" y="113"/>
                  </a:lnTo>
                  <a:lnTo>
                    <a:pt x="424" y="113"/>
                  </a:lnTo>
                  <a:lnTo>
                    <a:pt x="422" y="113"/>
                  </a:lnTo>
                  <a:lnTo>
                    <a:pt x="421" y="112"/>
                  </a:lnTo>
                  <a:lnTo>
                    <a:pt x="422" y="112"/>
                  </a:lnTo>
                  <a:close/>
                  <a:moveTo>
                    <a:pt x="350" y="112"/>
                  </a:moveTo>
                  <a:lnTo>
                    <a:pt x="351" y="112"/>
                  </a:lnTo>
                  <a:lnTo>
                    <a:pt x="351" y="112"/>
                  </a:lnTo>
                  <a:lnTo>
                    <a:pt x="351" y="115"/>
                  </a:lnTo>
                  <a:lnTo>
                    <a:pt x="351" y="115"/>
                  </a:lnTo>
                  <a:lnTo>
                    <a:pt x="351" y="117"/>
                  </a:lnTo>
                  <a:lnTo>
                    <a:pt x="351" y="117"/>
                  </a:lnTo>
                  <a:lnTo>
                    <a:pt x="350" y="117"/>
                  </a:lnTo>
                  <a:lnTo>
                    <a:pt x="350" y="118"/>
                  </a:lnTo>
                  <a:lnTo>
                    <a:pt x="350" y="120"/>
                  </a:lnTo>
                  <a:lnTo>
                    <a:pt x="348" y="120"/>
                  </a:lnTo>
                  <a:lnTo>
                    <a:pt x="346" y="120"/>
                  </a:lnTo>
                  <a:lnTo>
                    <a:pt x="345" y="120"/>
                  </a:lnTo>
                  <a:lnTo>
                    <a:pt x="345" y="121"/>
                  </a:lnTo>
                  <a:lnTo>
                    <a:pt x="343" y="121"/>
                  </a:lnTo>
                  <a:lnTo>
                    <a:pt x="342" y="121"/>
                  </a:lnTo>
                  <a:lnTo>
                    <a:pt x="340" y="121"/>
                  </a:lnTo>
                  <a:lnTo>
                    <a:pt x="339" y="121"/>
                  </a:lnTo>
                  <a:lnTo>
                    <a:pt x="335" y="123"/>
                  </a:lnTo>
                  <a:lnTo>
                    <a:pt x="334" y="123"/>
                  </a:lnTo>
                  <a:lnTo>
                    <a:pt x="332" y="123"/>
                  </a:lnTo>
                  <a:lnTo>
                    <a:pt x="332" y="123"/>
                  </a:lnTo>
                  <a:lnTo>
                    <a:pt x="331" y="123"/>
                  </a:lnTo>
                  <a:lnTo>
                    <a:pt x="331" y="123"/>
                  </a:lnTo>
                  <a:lnTo>
                    <a:pt x="329" y="123"/>
                  </a:lnTo>
                  <a:lnTo>
                    <a:pt x="328" y="123"/>
                  </a:lnTo>
                  <a:lnTo>
                    <a:pt x="326" y="123"/>
                  </a:lnTo>
                  <a:lnTo>
                    <a:pt x="324" y="123"/>
                  </a:lnTo>
                  <a:lnTo>
                    <a:pt x="324" y="124"/>
                  </a:lnTo>
                  <a:lnTo>
                    <a:pt x="323" y="124"/>
                  </a:lnTo>
                  <a:lnTo>
                    <a:pt x="323" y="124"/>
                  </a:lnTo>
                  <a:lnTo>
                    <a:pt x="320" y="123"/>
                  </a:lnTo>
                  <a:lnTo>
                    <a:pt x="316" y="121"/>
                  </a:lnTo>
                  <a:lnTo>
                    <a:pt x="313" y="123"/>
                  </a:lnTo>
                  <a:lnTo>
                    <a:pt x="310" y="121"/>
                  </a:lnTo>
                  <a:lnTo>
                    <a:pt x="309" y="121"/>
                  </a:lnTo>
                  <a:lnTo>
                    <a:pt x="307" y="123"/>
                  </a:lnTo>
                  <a:lnTo>
                    <a:pt x="307" y="121"/>
                  </a:lnTo>
                  <a:lnTo>
                    <a:pt x="305" y="121"/>
                  </a:lnTo>
                  <a:lnTo>
                    <a:pt x="305" y="120"/>
                  </a:lnTo>
                  <a:lnTo>
                    <a:pt x="305" y="120"/>
                  </a:lnTo>
                  <a:lnTo>
                    <a:pt x="305" y="118"/>
                  </a:lnTo>
                  <a:lnTo>
                    <a:pt x="307" y="118"/>
                  </a:lnTo>
                  <a:lnTo>
                    <a:pt x="307" y="117"/>
                  </a:lnTo>
                  <a:lnTo>
                    <a:pt x="307" y="117"/>
                  </a:lnTo>
                  <a:lnTo>
                    <a:pt x="307" y="117"/>
                  </a:lnTo>
                  <a:lnTo>
                    <a:pt x="309" y="117"/>
                  </a:lnTo>
                  <a:lnTo>
                    <a:pt x="310" y="117"/>
                  </a:lnTo>
                  <a:lnTo>
                    <a:pt x="312" y="115"/>
                  </a:lnTo>
                  <a:lnTo>
                    <a:pt x="313" y="113"/>
                  </a:lnTo>
                  <a:lnTo>
                    <a:pt x="315" y="113"/>
                  </a:lnTo>
                  <a:lnTo>
                    <a:pt x="315" y="115"/>
                  </a:lnTo>
                  <a:lnTo>
                    <a:pt x="316" y="113"/>
                  </a:lnTo>
                  <a:lnTo>
                    <a:pt x="318" y="113"/>
                  </a:lnTo>
                  <a:lnTo>
                    <a:pt x="318" y="115"/>
                  </a:lnTo>
                  <a:lnTo>
                    <a:pt x="320" y="115"/>
                  </a:lnTo>
                  <a:lnTo>
                    <a:pt x="321" y="115"/>
                  </a:lnTo>
                  <a:lnTo>
                    <a:pt x="323" y="115"/>
                  </a:lnTo>
                  <a:lnTo>
                    <a:pt x="324" y="117"/>
                  </a:lnTo>
                  <a:lnTo>
                    <a:pt x="328" y="117"/>
                  </a:lnTo>
                  <a:lnTo>
                    <a:pt x="328" y="118"/>
                  </a:lnTo>
                  <a:lnTo>
                    <a:pt x="329" y="118"/>
                  </a:lnTo>
                  <a:lnTo>
                    <a:pt x="331" y="118"/>
                  </a:lnTo>
                  <a:lnTo>
                    <a:pt x="331" y="118"/>
                  </a:lnTo>
                  <a:lnTo>
                    <a:pt x="332" y="118"/>
                  </a:lnTo>
                  <a:lnTo>
                    <a:pt x="332" y="118"/>
                  </a:lnTo>
                  <a:lnTo>
                    <a:pt x="334" y="118"/>
                  </a:lnTo>
                  <a:lnTo>
                    <a:pt x="335" y="118"/>
                  </a:lnTo>
                  <a:lnTo>
                    <a:pt x="335" y="117"/>
                  </a:lnTo>
                  <a:lnTo>
                    <a:pt x="337" y="117"/>
                  </a:lnTo>
                  <a:lnTo>
                    <a:pt x="337" y="117"/>
                  </a:lnTo>
                  <a:lnTo>
                    <a:pt x="339" y="118"/>
                  </a:lnTo>
                  <a:lnTo>
                    <a:pt x="342" y="120"/>
                  </a:lnTo>
                  <a:lnTo>
                    <a:pt x="342" y="120"/>
                  </a:lnTo>
                  <a:lnTo>
                    <a:pt x="343" y="120"/>
                  </a:lnTo>
                  <a:lnTo>
                    <a:pt x="345" y="118"/>
                  </a:lnTo>
                  <a:lnTo>
                    <a:pt x="345" y="118"/>
                  </a:lnTo>
                  <a:lnTo>
                    <a:pt x="345" y="117"/>
                  </a:lnTo>
                  <a:lnTo>
                    <a:pt x="345" y="117"/>
                  </a:lnTo>
                  <a:lnTo>
                    <a:pt x="346" y="117"/>
                  </a:lnTo>
                  <a:lnTo>
                    <a:pt x="348" y="115"/>
                  </a:lnTo>
                  <a:lnTo>
                    <a:pt x="350" y="115"/>
                  </a:lnTo>
                  <a:lnTo>
                    <a:pt x="351" y="113"/>
                  </a:lnTo>
                  <a:lnTo>
                    <a:pt x="348" y="113"/>
                  </a:lnTo>
                  <a:lnTo>
                    <a:pt x="350" y="112"/>
                  </a:lnTo>
                  <a:lnTo>
                    <a:pt x="350" y="112"/>
                  </a:lnTo>
                  <a:close/>
                  <a:moveTo>
                    <a:pt x="468" y="112"/>
                  </a:moveTo>
                  <a:lnTo>
                    <a:pt x="469" y="112"/>
                  </a:lnTo>
                  <a:lnTo>
                    <a:pt x="469" y="112"/>
                  </a:lnTo>
                  <a:lnTo>
                    <a:pt x="468" y="113"/>
                  </a:lnTo>
                  <a:lnTo>
                    <a:pt x="466" y="113"/>
                  </a:lnTo>
                  <a:lnTo>
                    <a:pt x="465" y="115"/>
                  </a:lnTo>
                  <a:lnTo>
                    <a:pt x="465" y="115"/>
                  </a:lnTo>
                  <a:lnTo>
                    <a:pt x="465" y="115"/>
                  </a:lnTo>
                  <a:lnTo>
                    <a:pt x="468" y="112"/>
                  </a:lnTo>
                  <a:close/>
                  <a:moveTo>
                    <a:pt x="279" y="112"/>
                  </a:moveTo>
                  <a:lnTo>
                    <a:pt x="282" y="112"/>
                  </a:lnTo>
                  <a:lnTo>
                    <a:pt x="282" y="112"/>
                  </a:lnTo>
                  <a:lnTo>
                    <a:pt x="282" y="115"/>
                  </a:lnTo>
                  <a:lnTo>
                    <a:pt x="283" y="115"/>
                  </a:lnTo>
                  <a:lnTo>
                    <a:pt x="283" y="115"/>
                  </a:lnTo>
                  <a:lnTo>
                    <a:pt x="285" y="115"/>
                  </a:lnTo>
                  <a:lnTo>
                    <a:pt x="287" y="115"/>
                  </a:lnTo>
                  <a:lnTo>
                    <a:pt x="287" y="115"/>
                  </a:lnTo>
                  <a:lnTo>
                    <a:pt x="288" y="115"/>
                  </a:lnTo>
                  <a:lnTo>
                    <a:pt x="288" y="115"/>
                  </a:lnTo>
                  <a:lnTo>
                    <a:pt x="290" y="115"/>
                  </a:lnTo>
                  <a:lnTo>
                    <a:pt x="290" y="117"/>
                  </a:lnTo>
                  <a:lnTo>
                    <a:pt x="290" y="117"/>
                  </a:lnTo>
                  <a:lnTo>
                    <a:pt x="290" y="115"/>
                  </a:lnTo>
                  <a:lnTo>
                    <a:pt x="291" y="115"/>
                  </a:lnTo>
                  <a:lnTo>
                    <a:pt x="291" y="115"/>
                  </a:lnTo>
                  <a:lnTo>
                    <a:pt x="293" y="115"/>
                  </a:lnTo>
                  <a:lnTo>
                    <a:pt x="294" y="115"/>
                  </a:lnTo>
                  <a:lnTo>
                    <a:pt x="294" y="117"/>
                  </a:lnTo>
                  <a:lnTo>
                    <a:pt x="294" y="118"/>
                  </a:lnTo>
                  <a:lnTo>
                    <a:pt x="294" y="120"/>
                  </a:lnTo>
                  <a:lnTo>
                    <a:pt x="296" y="120"/>
                  </a:lnTo>
                  <a:lnTo>
                    <a:pt x="296" y="120"/>
                  </a:lnTo>
                  <a:lnTo>
                    <a:pt x="296" y="121"/>
                  </a:lnTo>
                  <a:lnTo>
                    <a:pt x="294" y="121"/>
                  </a:lnTo>
                  <a:lnTo>
                    <a:pt x="294" y="121"/>
                  </a:lnTo>
                  <a:lnTo>
                    <a:pt x="293" y="121"/>
                  </a:lnTo>
                  <a:lnTo>
                    <a:pt x="293" y="121"/>
                  </a:lnTo>
                  <a:lnTo>
                    <a:pt x="293" y="121"/>
                  </a:lnTo>
                  <a:lnTo>
                    <a:pt x="291" y="121"/>
                  </a:lnTo>
                  <a:lnTo>
                    <a:pt x="290" y="121"/>
                  </a:lnTo>
                  <a:lnTo>
                    <a:pt x="291" y="121"/>
                  </a:lnTo>
                  <a:lnTo>
                    <a:pt x="291" y="121"/>
                  </a:lnTo>
                  <a:lnTo>
                    <a:pt x="291" y="121"/>
                  </a:lnTo>
                  <a:lnTo>
                    <a:pt x="291" y="123"/>
                  </a:lnTo>
                  <a:lnTo>
                    <a:pt x="291" y="123"/>
                  </a:lnTo>
                  <a:lnTo>
                    <a:pt x="290" y="121"/>
                  </a:lnTo>
                  <a:lnTo>
                    <a:pt x="290" y="123"/>
                  </a:lnTo>
                  <a:lnTo>
                    <a:pt x="287" y="123"/>
                  </a:lnTo>
                  <a:lnTo>
                    <a:pt x="285" y="123"/>
                  </a:lnTo>
                  <a:lnTo>
                    <a:pt x="285" y="123"/>
                  </a:lnTo>
                  <a:lnTo>
                    <a:pt x="285" y="121"/>
                  </a:lnTo>
                  <a:lnTo>
                    <a:pt x="285" y="120"/>
                  </a:lnTo>
                  <a:lnTo>
                    <a:pt x="283" y="121"/>
                  </a:lnTo>
                  <a:lnTo>
                    <a:pt x="282" y="123"/>
                  </a:lnTo>
                  <a:lnTo>
                    <a:pt x="282" y="123"/>
                  </a:lnTo>
                  <a:lnTo>
                    <a:pt x="280" y="123"/>
                  </a:lnTo>
                  <a:lnTo>
                    <a:pt x="277" y="124"/>
                  </a:lnTo>
                  <a:lnTo>
                    <a:pt x="277" y="124"/>
                  </a:lnTo>
                  <a:lnTo>
                    <a:pt x="275" y="124"/>
                  </a:lnTo>
                  <a:lnTo>
                    <a:pt x="272" y="124"/>
                  </a:lnTo>
                  <a:lnTo>
                    <a:pt x="271" y="126"/>
                  </a:lnTo>
                  <a:lnTo>
                    <a:pt x="269" y="126"/>
                  </a:lnTo>
                  <a:lnTo>
                    <a:pt x="269" y="124"/>
                  </a:lnTo>
                  <a:lnTo>
                    <a:pt x="268" y="126"/>
                  </a:lnTo>
                  <a:lnTo>
                    <a:pt x="268" y="126"/>
                  </a:lnTo>
                  <a:lnTo>
                    <a:pt x="266" y="126"/>
                  </a:lnTo>
                  <a:lnTo>
                    <a:pt x="264" y="126"/>
                  </a:lnTo>
                  <a:lnTo>
                    <a:pt x="263" y="126"/>
                  </a:lnTo>
                  <a:lnTo>
                    <a:pt x="261" y="124"/>
                  </a:lnTo>
                  <a:lnTo>
                    <a:pt x="261" y="124"/>
                  </a:lnTo>
                  <a:lnTo>
                    <a:pt x="261" y="123"/>
                  </a:lnTo>
                  <a:lnTo>
                    <a:pt x="263" y="123"/>
                  </a:lnTo>
                  <a:lnTo>
                    <a:pt x="261" y="120"/>
                  </a:lnTo>
                  <a:lnTo>
                    <a:pt x="263" y="120"/>
                  </a:lnTo>
                  <a:lnTo>
                    <a:pt x="263" y="118"/>
                  </a:lnTo>
                  <a:lnTo>
                    <a:pt x="263" y="118"/>
                  </a:lnTo>
                  <a:lnTo>
                    <a:pt x="264" y="118"/>
                  </a:lnTo>
                  <a:lnTo>
                    <a:pt x="266" y="117"/>
                  </a:lnTo>
                  <a:lnTo>
                    <a:pt x="268" y="115"/>
                  </a:lnTo>
                  <a:lnTo>
                    <a:pt x="268" y="117"/>
                  </a:lnTo>
                  <a:lnTo>
                    <a:pt x="271" y="117"/>
                  </a:lnTo>
                  <a:lnTo>
                    <a:pt x="271" y="117"/>
                  </a:lnTo>
                  <a:lnTo>
                    <a:pt x="274" y="117"/>
                  </a:lnTo>
                  <a:lnTo>
                    <a:pt x="274" y="117"/>
                  </a:lnTo>
                  <a:lnTo>
                    <a:pt x="274" y="118"/>
                  </a:lnTo>
                  <a:lnTo>
                    <a:pt x="275" y="118"/>
                  </a:lnTo>
                  <a:lnTo>
                    <a:pt x="275" y="118"/>
                  </a:lnTo>
                  <a:lnTo>
                    <a:pt x="277" y="121"/>
                  </a:lnTo>
                  <a:lnTo>
                    <a:pt x="279" y="121"/>
                  </a:lnTo>
                  <a:lnTo>
                    <a:pt x="279" y="121"/>
                  </a:lnTo>
                  <a:lnTo>
                    <a:pt x="282" y="120"/>
                  </a:lnTo>
                  <a:lnTo>
                    <a:pt x="282" y="120"/>
                  </a:lnTo>
                  <a:lnTo>
                    <a:pt x="283" y="118"/>
                  </a:lnTo>
                  <a:lnTo>
                    <a:pt x="282" y="118"/>
                  </a:lnTo>
                  <a:lnTo>
                    <a:pt x="280" y="117"/>
                  </a:lnTo>
                  <a:lnTo>
                    <a:pt x="280" y="117"/>
                  </a:lnTo>
                  <a:lnTo>
                    <a:pt x="280" y="117"/>
                  </a:lnTo>
                  <a:lnTo>
                    <a:pt x="279" y="117"/>
                  </a:lnTo>
                  <a:lnTo>
                    <a:pt x="277" y="115"/>
                  </a:lnTo>
                  <a:lnTo>
                    <a:pt x="275" y="115"/>
                  </a:lnTo>
                  <a:lnTo>
                    <a:pt x="275" y="113"/>
                  </a:lnTo>
                  <a:lnTo>
                    <a:pt x="275" y="112"/>
                  </a:lnTo>
                  <a:lnTo>
                    <a:pt x="277" y="112"/>
                  </a:lnTo>
                  <a:lnTo>
                    <a:pt x="279" y="112"/>
                  </a:lnTo>
                  <a:close/>
                  <a:moveTo>
                    <a:pt x="238" y="112"/>
                  </a:moveTo>
                  <a:lnTo>
                    <a:pt x="239" y="112"/>
                  </a:lnTo>
                  <a:lnTo>
                    <a:pt x="241" y="112"/>
                  </a:lnTo>
                  <a:lnTo>
                    <a:pt x="242" y="112"/>
                  </a:lnTo>
                  <a:lnTo>
                    <a:pt x="244" y="113"/>
                  </a:lnTo>
                  <a:lnTo>
                    <a:pt x="246" y="115"/>
                  </a:lnTo>
                  <a:lnTo>
                    <a:pt x="247" y="117"/>
                  </a:lnTo>
                  <a:lnTo>
                    <a:pt x="246" y="117"/>
                  </a:lnTo>
                  <a:lnTo>
                    <a:pt x="244" y="118"/>
                  </a:lnTo>
                  <a:lnTo>
                    <a:pt x="241" y="120"/>
                  </a:lnTo>
                  <a:lnTo>
                    <a:pt x="241" y="120"/>
                  </a:lnTo>
                  <a:lnTo>
                    <a:pt x="239" y="121"/>
                  </a:lnTo>
                  <a:lnTo>
                    <a:pt x="239" y="121"/>
                  </a:lnTo>
                  <a:lnTo>
                    <a:pt x="239" y="123"/>
                  </a:lnTo>
                  <a:lnTo>
                    <a:pt x="239" y="123"/>
                  </a:lnTo>
                  <a:lnTo>
                    <a:pt x="238" y="123"/>
                  </a:lnTo>
                  <a:lnTo>
                    <a:pt x="238" y="123"/>
                  </a:lnTo>
                  <a:lnTo>
                    <a:pt x="238" y="121"/>
                  </a:lnTo>
                  <a:lnTo>
                    <a:pt x="238" y="120"/>
                  </a:lnTo>
                  <a:lnTo>
                    <a:pt x="238" y="120"/>
                  </a:lnTo>
                  <a:lnTo>
                    <a:pt x="238" y="118"/>
                  </a:lnTo>
                  <a:lnTo>
                    <a:pt x="236" y="118"/>
                  </a:lnTo>
                  <a:lnTo>
                    <a:pt x="234" y="117"/>
                  </a:lnTo>
                  <a:lnTo>
                    <a:pt x="233" y="117"/>
                  </a:lnTo>
                  <a:lnTo>
                    <a:pt x="231" y="117"/>
                  </a:lnTo>
                  <a:lnTo>
                    <a:pt x="230" y="115"/>
                  </a:lnTo>
                  <a:lnTo>
                    <a:pt x="230" y="113"/>
                  </a:lnTo>
                  <a:lnTo>
                    <a:pt x="228" y="113"/>
                  </a:lnTo>
                  <a:lnTo>
                    <a:pt x="228" y="113"/>
                  </a:lnTo>
                  <a:lnTo>
                    <a:pt x="228" y="112"/>
                  </a:lnTo>
                  <a:lnTo>
                    <a:pt x="230" y="112"/>
                  </a:lnTo>
                  <a:lnTo>
                    <a:pt x="231" y="112"/>
                  </a:lnTo>
                  <a:lnTo>
                    <a:pt x="234" y="113"/>
                  </a:lnTo>
                  <a:lnTo>
                    <a:pt x="236" y="113"/>
                  </a:lnTo>
                  <a:lnTo>
                    <a:pt x="236" y="113"/>
                  </a:lnTo>
                  <a:lnTo>
                    <a:pt x="238" y="112"/>
                  </a:lnTo>
                  <a:close/>
                  <a:moveTo>
                    <a:pt x="447" y="107"/>
                  </a:moveTo>
                  <a:lnTo>
                    <a:pt x="451" y="107"/>
                  </a:lnTo>
                  <a:lnTo>
                    <a:pt x="451" y="109"/>
                  </a:lnTo>
                  <a:lnTo>
                    <a:pt x="451" y="110"/>
                  </a:lnTo>
                  <a:lnTo>
                    <a:pt x="451" y="110"/>
                  </a:lnTo>
                  <a:lnTo>
                    <a:pt x="449" y="110"/>
                  </a:lnTo>
                  <a:lnTo>
                    <a:pt x="447" y="109"/>
                  </a:lnTo>
                  <a:lnTo>
                    <a:pt x="447" y="109"/>
                  </a:lnTo>
                  <a:lnTo>
                    <a:pt x="447" y="107"/>
                  </a:lnTo>
                  <a:lnTo>
                    <a:pt x="447" y="107"/>
                  </a:lnTo>
                  <a:close/>
                  <a:moveTo>
                    <a:pt x="405" y="104"/>
                  </a:moveTo>
                  <a:lnTo>
                    <a:pt x="406" y="106"/>
                  </a:lnTo>
                  <a:lnTo>
                    <a:pt x="406" y="106"/>
                  </a:lnTo>
                  <a:lnTo>
                    <a:pt x="406" y="106"/>
                  </a:lnTo>
                  <a:lnTo>
                    <a:pt x="406" y="107"/>
                  </a:lnTo>
                  <a:lnTo>
                    <a:pt x="405" y="107"/>
                  </a:lnTo>
                  <a:lnTo>
                    <a:pt x="403" y="107"/>
                  </a:lnTo>
                  <a:lnTo>
                    <a:pt x="403" y="109"/>
                  </a:lnTo>
                  <a:lnTo>
                    <a:pt x="402" y="110"/>
                  </a:lnTo>
                  <a:lnTo>
                    <a:pt x="400" y="109"/>
                  </a:lnTo>
                  <a:lnTo>
                    <a:pt x="397" y="109"/>
                  </a:lnTo>
                  <a:lnTo>
                    <a:pt x="397" y="109"/>
                  </a:lnTo>
                  <a:lnTo>
                    <a:pt x="395" y="109"/>
                  </a:lnTo>
                  <a:lnTo>
                    <a:pt x="394" y="109"/>
                  </a:lnTo>
                  <a:lnTo>
                    <a:pt x="392" y="110"/>
                  </a:lnTo>
                  <a:lnTo>
                    <a:pt x="392" y="110"/>
                  </a:lnTo>
                  <a:lnTo>
                    <a:pt x="392" y="109"/>
                  </a:lnTo>
                  <a:lnTo>
                    <a:pt x="392" y="107"/>
                  </a:lnTo>
                  <a:lnTo>
                    <a:pt x="395" y="106"/>
                  </a:lnTo>
                  <a:lnTo>
                    <a:pt x="397" y="106"/>
                  </a:lnTo>
                  <a:lnTo>
                    <a:pt x="398" y="106"/>
                  </a:lnTo>
                  <a:lnTo>
                    <a:pt x="400" y="106"/>
                  </a:lnTo>
                  <a:lnTo>
                    <a:pt x="402" y="104"/>
                  </a:lnTo>
                  <a:lnTo>
                    <a:pt x="405" y="104"/>
                  </a:lnTo>
                  <a:close/>
                  <a:moveTo>
                    <a:pt x="414" y="104"/>
                  </a:moveTo>
                  <a:lnTo>
                    <a:pt x="416" y="104"/>
                  </a:lnTo>
                  <a:lnTo>
                    <a:pt x="416" y="104"/>
                  </a:lnTo>
                  <a:lnTo>
                    <a:pt x="416" y="104"/>
                  </a:lnTo>
                  <a:lnTo>
                    <a:pt x="416" y="106"/>
                  </a:lnTo>
                  <a:lnTo>
                    <a:pt x="414" y="106"/>
                  </a:lnTo>
                  <a:lnTo>
                    <a:pt x="416" y="104"/>
                  </a:lnTo>
                  <a:lnTo>
                    <a:pt x="414" y="104"/>
                  </a:lnTo>
                  <a:close/>
                  <a:moveTo>
                    <a:pt x="577" y="101"/>
                  </a:moveTo>
                  <a:lnTo>
                    <a:pt x="580" y="101"/>
                  </a:lnTo>
                  <a:lnTo>
                    <a:pt x="580" y="102"/>
                  </a:lnTo>
                  <a:lnTo>
                    <a:pt x="581" y="104"/>
                  </a:lnTo>
                  <a:lnTo>
                    <a:pt x="583" y="104"/>
                  </a:lnTo>
                  <a:lnTo>
                    <a:pt x="583" y="106"/>
                  </a:lnTo>
                  <a:lnTo>
                    <a:pt x="581" y="109"/>
                  </a:lnTo>
                  <a:lnTo>
                    <a:pt x="580" y="112"/>
                  </a:lnTo>
                  <a:lnTo>
                    <a:pt x="578" y="113"/>
                  </a:lnTo>
                  <a:lnTo>
                    <a:pt x="577" y="115"/>
                  </a:lnTo>
                  <a:lnTo>
                    <a:pt x="574" y="117"/>
                  </a:lnTo>
                  <a:lnTo>
                    <a:pt x="569" y="117"/>
                  </a:lnTo>
                  <a:lnTo>
                    <a:pt x="567" y="117"/>
                  </a:lnTo>
                  <a:lnTo>
                    <a:pt x="564" y="117"/>
                  </a:lnTo>
                  <a:lnTo>
                    <a:pt x="564" y="117"/>
                  </a:lnTo>
                  <a:lnTo>
                    <a:pt x="564" y="113"/>
                  </a:lnTo>
                  <a:lnTo>
                    <a:pt x="566" y="109"/>
                  </a:lnTo>
                  <a:lnTo>
                    <a:pt x="569" y="106"/>
                  </a:lnTo>
                  <a:lnTo>
                    <a:pt x="570" y="104"/>
                  </a:lnTo>
                  <a:lnTo>
                    <a:pt x="572" y="102"/>
                  </a:lnTo>
                  <a:lnTo>
                    <a:pt x="574" y="102"/>
                  </a:lnTo>
                  <a:lnTo>
                    <a:pt x="577" y="101"/>
                  </a:lnTo>
                  <a:close/>
                  <a:moveTo>
                    <a:pt x="477" y="98"/>
                  </a:moveTo>
                  <a:lnTo>
                    <a:pt x="477" y="98"/>
                  </a:lnTo>
                  <a:lnTo>
                    <a:pt x="479" y="99"/>
                  </a:lnTo>
                  <a:lnTo>
                    <a:pt x="477" y="99"/>
                  </a:lnTo>
                  <a:lnTo>
                    <a:pt x="477" y="102"/>
                  </a:lnTo>
                  <a:lnTo>
                    <a:pt x="476" y="106"/>
                  </a:lnTo>
                  <a:lnTo>
                    <a:pt x="476" y="106"/>
                  </a:lnTo>
                  <a:lnTo>
                    <a:pt x="474" y="107"/>
                  </a:lnTo>
                  <a:lnTo>
                    <a:pt x="474" y="107"/>
                  </a:lnTo>
                  <a:lnTo>
                    <a:pt x="473" y="109"/>
                  </a:lnTo>
                  <a:lnTo>
                    <a:pt x="473" y="110"/>
                  </a:lnTo>
                  <a:lnTo>
                    <a:pt x="473" y="110"/>
                  </a:lnTo>
                  <a:lnTo>
                    <a:pt x="473" y="110"/>
                  </a:lnTo>
                  <a:lnTo>
                    <a:pt x="473" y="110"/>
                  </a:lnTo>
                  <a:lnTo>
                    <a:pt x="469" y="110"/>
                  </a:lnTo>
                  <a:lnTo>
                    <a:pt x="469" y="110"/>
                  </a:lnTo>
                  <a:lnTo>
                    <a:pt x="469" y="109"/>
                  </a:lnTo>
                  <a:lnTo>
                    <a:pt x="469" y="109"/>
                  </a:lnTo>
                  <a:lnTo>
                    <a:pt x="469" y="107"/>
                  </a:lnTo>
                  <a:lnTo>
                    <a:pt x="469" y="106"/>
                  </a:lnTo>
                  <a:lnTo>
                    <a:pt x="469" y="106"/>
                  </a:lnTo>
                  <a:lnTo>
                    <a:pt x="471" y="106"/>
                  </a:lnTo>
                  <a:lnTo>
                    <a:pt x="471" y="102"/>
                  </a:lnTo>
                  <a:lnTo>
                    <a:pt x="471" y="102"/>
                  </a:lnTo>
                  <a:lnTo>
                    <a:pt x="473" y="102"/>
                  </a:lnTo>
                  <a:lnTo>
                    <a:pt x="474" y="101"/>
                  </a:lnTo>
                  <a:lnTo>
                    <a:pt x="474" y="101"/>
                  </a:lnTo>
                  <a:lnTo>
                    <a:pt x="474" y="99"/>
                  </a:lnTo>
                  <a:lnTo>
                    <a:pt x="476" y="99"/>
                  </a:lnTo>
                  <a:lnTo>
                    <a:pt x="476" y="98"/>
                  </a:lnTo>
                  <a:lnTo>
                    <a:pt x="476" y="98"/>
                  </a:lnTo>
                  <a:lnTo>
                    <a:pt x="477" y="98"/>
                  </a:lnTo>
                  <a:close/>
                  <a:moveTo>
                    <a:pt x="480" y="98"/>
                  </a:moveTo>
                  <a:lnTo>
                    <a:pt x="482" y="99"/>
                  </a:lnTo>
                  <a:lnTo>
                    <a:pt x="482" y="99"/>
                  </a:lnTo>
                  <a:lnTo>
                    <a:pt x="480" y="99"/>
                  </a:lnTo>
                  <a:lnTo>
                    <a:pt x="480" y="98"/>
                  </a:lnTo>
                  <a:lnTo>
                    <a:pt x="479" y="98"/>
                  </a:lnTo>
                  <a:lnTo>
                    <a:pt x="479" y="98"/>
                  </a:lnTo>
                  <a:lnTo>
                    <a:pt x="479" y="98"/>
                  </a:lnTo>
                  <a:lnTo>
                    <a:pt x="480" y="98"/>
                  </a:lnTo>
                  <a:close/>
                  <a:moveTo>
                    <a:pt x="227" y="98"/>
                  </a:moveTo>
                  <a:lnTo>
                    <a:pt x="227" y="98"/>
                  </a:lnTo>
                  <a:lnTo>
                    <a:pt x="228" y="98"/>
                  </a:lnTo>
                  <a:lnTo>
                    <a:pt x="228" y="98"/>
                  </a:lnTo>
                  <a:lnTo>
                    <a:pt x="227" y="98"/>
                  </a:lnTo>
                  <a:lnTo>
                    <a:pt x="227" y="98"/>
                  </a:lnTo>
                  <a:lnTo>
                    <a:pt x="227" y="98"/>
                  </a:lnTo>
                  <a:lnTo>
                    <a:pt x="227" y="98"/>
                  </a:lnTo>
                  <a:close/>
                  <a:moveTo>
                    <a:pt x="433" y="98"/>
                  </a:moveTo>
                  <a:lnTo>
                    <a:pt x="433" y="98"/>
                  </a:lnTo>
                  <a:lnTo>
                    <a:pt x="433" y="98"/>
                  </a:lnTo>
                  <a:lnTo>
                    <a:pt x="433" y="98"/>
                  </a:lnTo>
                  <a:lnTo>
                    <a:pt x="433" y="99"/>
                  </a:lnTo>
                  <a:lnTo>
                    <a:pt x="433" y="99"/>
                  </a:lnTo>
                  <a:lnTo>
                    <a:pt x="432" y="98"/>
                  </a:lnTo>
                  <a:lnTo>
                    <a:pt x="432" y="98"/>
                  </a:lnTo>
                  <a:lnTo>
                    <a:pt x="433" y="98"/>
                  </a:lnTo>
                  <a:lnTo>
                    <a:pt x="433" y="98"/>
                  </a:lnTo>
                  <a:close/>
                  <a:moveTo>
                    <a:pt x="318" y="96"/>
                  </a:moveTo>
                  <a:lnTo>
                    <a:pt x="320" y="96"/>
                  </a:lnTo>
                  <a:lnTo>
                    <a:pt x="320" y="96"/>
                  </a:lnTo>
                  <a:lnTo>
                    <a:pt x="320" y="98"/>
                  </a:lnTo>
                  <a:lnTo>
                    <a:pt x="318" y="98"/>
                  </a:lnTo>
                  <a:lnTo>
                    <a:pt x="318" y="98"/>
                  </a:lnTo>
                  <a:lnTo>
                    <a:pt x="318" y="96"/>
                  </a:lnTo>
                  <a:close/>
                  <a:moveTo>
                    <a:pt x="222" y="95"/>
                  </a:moveTo>
                  <a:lnTo>
                    <a:pt x="223" y="96"/>
                  </a:lnTo>
                  <a:lnTo>
                    <a:pt x="223" y="96"/>
                  </a:lnTo>
                  <a:lnTo>
                    <a:pt x="220" y="96"/>
                  </a:lnTo>
                  <a:lnTo>
                    <a:pt x="219" y="98"/>
                  </a:lnTo>
                  <a:lnTo>
                    <a:pt x="219" y="98"/>
                  </a:lnTo>
                  <a:lnTo>
                    <a:pt x="217" y="98"/>
                  </a:lnTo>
                  <a:lnTo>
                    <a:pt x="216" y="99"/>
                  </a:lnTo>
                  <a:lnTo>
                    <a:pt x="214" y="99"/>
                  </a:lnTo>
                  <a:lnTo>
                    <a:pt x="211" y="99"/>
                  </a:lnTo>
                  <a:lnTo>
                    <a:pt x="209" y="99"/>
                  </a:lnTo>
                  <a:lnTo>
                    <a:pt x="209" y="99"/>
                  </a:lnTo>
                  <a:lnTo>
                    <a:pt x="209" y="99"/>
                  </a:lnTo>
                  <a:lnTo>
                    <a:pt x="208" y="99"/>
                  </a:lnTo>
                  <a:lnTo>
                    <a:pt x="205" y="98"/>
                  </a:lnTo>
                  <a:lnTo>
                    <a:pt x="203" y="98"/>
                  </a:lnTo>
                  <a:lnTo>
                    <a:pt x="205" y="96"/>
                  </a:lnTo>
                  <a:lnTo>
                    <a:pt x="206" y="95"/>
                  </a:lnTo>
                  <a:lnTo>
                    <a:pt x="208" y="95"/>
                  </a:lnTo>
                  <a:lnTo>
                    <a:pt x="222" y="95"/>
                  </a:lnTo>
                  <a:close/>
                  <a:moveTo>
                    <a:pt x="241" y="93"/>
                  </a:moveTo>
                  <a:lnTo>
                    <a:pt x="242" y="93"/>
                  </a:lnTo>
                  <a:lnTo>
                    <a:pt x="242" y="95"/>
                  </a:lnTo>
                  <a:lnTo>
                    <a:pt x="244" y="95"/>
                  </a:lnTo>
                  <a:lnTo>
                    <a:pt x="244" y="95"/>
                  </a:lnTo>
                  <a:lnTo>
                    <a:pt x="242" y="95"/>
                  </a:lnTo>
                  <a:lnTo>
                    <a:pt x="242" y="96"/>
                  </a:lnTo>
                  <a:lnTo>
                    <a:pt x="241" y="96"/>
                  </a:lnTo>
                  <a:lnTo>
                    <a:pt x="239" y="95"/>
                  </a:lnTo>
                  <a:lnTo>
                    <a:pt x="239" y="95"/>
                  </a:lnTo>
                  <a:lnTo>
                    <a:pt x="239" y="95"/>
                  </a:lnTo>
                  <a:lnTo>
                    <a:pt x="241" y="93"/>
                  </a:lnTo>
                  <a:close/>
                  <a:moveTo>
                    <a:pt x="521" y="90"/>
                  </a:moveTo>
                  <a:lnTo>
                    <a:pt x="521" y="91"/>
                  </a:lnTo>
                  <a:lnTo>
                    <a:pt x="520" y="93"/>
                  </a:lnTo>
                  <a:lnTo>
                    <a:pt x="520" y="93"/>
                  </a:lnTo>
                  <a:lnTo>
                    <a:pt x="520" y="91"/>
                  </a:lnTo>
                  <a:lnTo>
                    <a:pt x="520" y="91"/>
                  </a:lnTo>
                  <a:lnTo>
                    <a:pt x="520" y="91"/>
                  </a:lnTo>
                  <a:lnTo>
                    <a:pt x="521" y="90"/>
                  </a:lnTo>
                  <a:lnTo>
                    <a:pt x="521" y="90"/>
                  </a:lnTo>
                  <a:close/>
                  <a:moveTo>
                    <a:pt x="96" y="90"/>
                  </a:moveTo>
                  <a:lnTo>
                    <a:pt x="96" y="90"/>
                  </a:lnTo>
                  <a:lnTo>
                    <a:pt x="96" y="91"/>
                  </a:lnTo>
                  <a:lnTo>
                    <a:pt x="94" y="91"/>
                  </a:lnTo>
                  <a:lnTo>
                    <a:pt x="94" y="91"/>
                  </a:lnTo>
                  <a:lnTo>
                    <a:pt x="94" y="90"/>
                  </a:lnTo>
                  <a:lnTo>
                    <a:pt x="94" y="90"/>
                  </a:lnTo>
                  <a:lnTo>
                    <a:pt x="94" y="90"/>
                  </a:lnTo>
                  <a:lnTo>
                    <a:pt x="96" y="90"/>
                  </a:lnTo>
                  <a:close/>
                  <a:moveTo>
                    <a:pt x="520" y="88"/>
                  </a:moveTo>
                  <a:lnTo>
                    <a:pt x="521" y="88"/>
                  </a:lnTo>
                  <a:lnTo>
                    <a:pt x="521" y="90"/>
                  </a:lnTo>
                  <a:lnTo>
                    <a:pt x="520" y="90"/>
                  </a:lnTo>
                  <a:lnTo>
                    <a:pt x="520" y="88"/>
                  </a:lnTo>
                  <a:lnTo>
                    <a:pt x="520" y="88"/>
                  </a:lnTo>
                  <a:close/>
                  <a:moveTo>
                    <a:pt x="523" y="87"/>
                  </a:moveTo>
                  <a:lnTo>
                    <a:pt x="523" y="88"/>
                  </a:lnTo>
                  <a:lnTo>
                    <a:pt x="523" y="88"/>
                  </a:lnTo>
                  <a:lnTo>
                    <a:pt x="523" y="87"/>
                  </a:lnTo>
                  <a:lnTo>
                    <a:pt x="523" y="87"/>
                  </a:lnTo>
                  <a:lnTo>
                    <a:pt x="523" y="87"/>
                  </a:lnTo>
                  <a:lnTo>
                    <a:pt x="523" y="87"/>
                  </a:lnTo>
                  <a:close/>
                  <a:moveTo>
                    <a:pt x="514" y="83"/>
                  </a:moveTo>
                  <a:lnTo>
                    <a:pt x="514" y="85"/>
                  </a:lnTo>
                  <a:lnTo>
                    <a:pt x="515" y="87"/>
                  </a:lnTo>
                  <a:lnTo>
                    <a:pt x="517" y="87"/>
                  </a:lnTo>
                  <a:lnTo>
                    <a:pt x="518" y="88"/>
                  </a:lnTo>
                  <a:lnTo>
                    <a:pt x="518" y="88"/>
                  </a:lnTo>
                  <a:lnTo>
                    <a:pt x="518" y="90"/>
                  </a:lnTo>
                  <a:lnTo>
                    <a:pt x="517" y="91"/>
                  </a:lnTo>
                  <a:lnTo>
                    <a:pt x="517" y="93"/>
                  </a:lnTo>
                  <a:lnTo>
                    <a:pt x="515" y="95"/>
                  </a:lnTo>
                  <a:lnTo>
                    <a:pt x="514" y="95"/>
                  </a:lnTo>
                  <a:lnTo>
                    <a:pt x="512" y="93"/>
                  </a:lnTo>
                  <a:lnTo>
                    <a:pt x="512" y="93"/>
                  </a:lnTo>
                  <a:lnTo>
                    <a:pt x="512" y="88"/>
                  </a:lnTo>
                  <a:lnTo>
                    <a:pt x="514" y="88"/>
                  </a:lnTo>
                  <a:lnTo>
                    <a:pt x="514" y="88"/>
                  </a:lnTo>
                  <a:lnTo>
                    <a:pt x="514" y="88"/>
                  </a:lnTo>
                  <a:lnTo>
                    <a:pt x="512" y="88"/>
                  </a:lnTo>
                  <a:lnTo>
                    <a:pt x="512" y="85"/>
                  </a:lnTo>
                  <a:lnTo>
                    <a:pt x="512" y="85"/>
                  </a:lnTo>
                  <a:lnTo>
                    <a:pt x="514" y="83"/>
                  </a:lnTo>
                  <a:close/>
                  <a:moveTo>
                    <a:pt x="121" y="80"/>
                  </a:moveTo>
                  <a:lnTo>
                    <a:pt x="123" y="80"/>
                  </a:lnTo>
                  <a:lnTo>
                    <a:pt x="126" y="82"/>
                  </a:lnTo>
                  <a:lnTo>
                    <a:pt x="126" y="82"/>
                  </a:lnTo>
                  <a:lnTo>
                    <a:pt x="127" y="83"/>
                  </a:lnTo>
                  <a:lnTo>
                    <a:pt x="129" y="83"/>
                  </a:lnTo>
                  <a:lnTo>
                    <a:pt x="130" y="85"/>
                  </a:lnTo>
                  <a:lnTo>
                    <a:pt x="132" y="85"/>
                  </a:lnTo>
                  <a:lnTo>
                    <a:pt x="134" y="85"/>
                  </a:lnTo>
                  <a:lnTo>
                    <a:pt x="135" y="85"/>
                  </a:lnTo>
                  <a:lnTo>
                    <a:pt x="137" y="85"/>
                  </a:lnTo>
                  <a:lnTo>
                    <a:pt x="138" y="85"/>
                  </a:lnTo>
                  <a:lnTo>
                    <a:pt x="138" y="85"/>
                  </a:lnTo>
                  <a:lnTo>
                    <a:pt x="140" y="85"/>
                  </a:lnTo>
                  <a:lnTo>
                    <a:pt x="140" y="85"/>
                  </a:lnTo>
                  <a:lnTo>
                    <a:pt x="141" y="87"/>
                  </a:lnTo>
                  <a:lnTo>
                    <a:pt x="143" y="88"/>
                  </a:lnTo>
                  <a:lnTo>
                    <a:pt x="143" y="88"/>
                  </a:lnTo>
                  <a:lnTo>
                    <a:pt x="143" y="91"/>
                  </a:lnTo>
                  <a:lnTo>
                    <a:pt x="145" y="93"/>
                  </a:lnTo>
                  <a:lnTo>
                    <a:pt x="146" y="93"/>
                  </a:lnTo>
                  <a:lnTo>
                    <a:pt x="148" y="93"/>
                  </a:lnTo>
                  <a:lnTo>
                    <a:pt x="149" y="93"/>
                  </a:lnTo>
                  <a:lnTo>
                    <a:pt x="154" y="95"/>
                  </a:lnTo>
                  <a:lnTo>
                    <a:pt x="156" y="95"/>
                  </a:lnTo>
                  <a:lnTo>
                    <a:pt x="157" y="93"/>
                  </a:lnTo>
                  <a:lnTo>
                    <a:pt x="157" y="93"/>
                  </a:lnTo>
                  <a:lnTo>
                    <a:pt x="162" y="95"/>
                  </a:lnTo>
                  <a:lnTo>
                    <a:pt x="164" y="95"/>
                  </a:lnTo>
                  <a:lnTo>
                    <a:pt x="165" y="95"/>
                  </a:lnTo>
                  <a:lnTo>
                    <a:pt x="167" y="95"/>
                  </a:lnTo>
                  <a:lnTo>
                    <a:pt x="168" y="95"/>
                  </a:lnTo>
                  <a:lnTo>
                    <a:pt x="168" y="95"/>
                  </a:lnTo>
                  <a:lnTo>
                    <a:pt x="170" y="95"/>
                  </a:lnTo>
                  <a:lnTo>
                    <a:pt x="170" y="95"/>
                  </a:lnTo>
                  <a:lnTo>
                    <a:pt x="171" y="95"/>
                  </a:lnTo>
                  <a:lnTo>
                    <a:pt x="173" y="93"/>
                  </a:lnTo>
                  <a:lnTo>
                    <a:pt x="173" y="91"/>
                  </a:lnTo>
                  <a:lnTo>
                    <a:pt x="173" y="90"/>
                  </a:lnTo>
                  <a:lnTo>
                    <a:pt x="175" y="88"/>
                  </a:lnTo>
                  <a:lnTo>
                    <a:pt x="175" y="88"/>
                  </a:lnTo>
                  <a:lnTo>
                    <a:pt x="175" y="88"/>
                  </a:lnTo>
                  <a:lnTo>
                    <a:pt x="176" y="88"/>
                  </a:lnTo>
                  <a:lnTo>
                    <a:pt x="178" y="88"/>
                  </a:lnTo>
                  <a:lnTo>
                    <a:pt x="178" y="88"/>
                  </a:lnTo>
                  <a:lnTo>
                    <a:pt x="181" y="91"/>
                  </a:lnTo>
                  <a:lnTo>
                    <a:pt x="181" y="91"/>
                  </a:lnTo>
                  <a:lnTo>
                    <a:pt x="184" y="91"/>
                  </a:lnTo>
                  <a:lnTo>
                    <a:pt x="184" y="91"/>
                  </a:lnTo>
                  <a:lnTo>
                    <a:pt x="186" y="91"/>
                  </a:lnTo>
                  <a:lnTo>
                    <a:pt x="186" y="91"/>
                  </a:lnTo>
                  <a:lnTo>
                    <a:pt x="187" y="91"/>
                  </a:lnTo>
                  <a:lnTo>
                    <a:pt x="189" y="93"/>
                  </a:lnTo>
                  <a:lnTo>
                    <a:pt x="189" y="93"/>
                  </a:lnTo>
                  <a:lnTo>
                    <a:pt x="192" y="93"/>
                  </a:lnTo>
                  <a:lnTo>
                    <a:pt x="193" y="95"/>
                  </a:lnTo>
                  <a:lnTo>
                    <a:pt x="195" y="95"/>
                  </a:lnTo>
                  <a:lnTo>
                    <a:pt x="197" y="95"/>
                  </a:lnTo>
                  <a:lnTo>
                    <a:pt x="200" y="95"/>
                  </a:lnTo>
                  <a:lnTo>
                    <a:pt x="201" y="95"/>
                  </a:lnTo>
                  <a:lnTo>
                    <a:pt x="201" y="96"/>
                  </a:lnTo>
                  <a:lnTo>
                    <a:pt x="201" y="99"/>
                  </a:lnTo>
                  <a:lnTo>
                    <a:pt x="203" y="99"/>
                  </a:lnTo>
                  <a:lnTo>
                    <a:pt x="203" y="99"/>
                  </a:lnTo>
                  <a:lnTo>
                    <a:pt x="205" y="101"/>
                  </a:lnTo>
                  <a:lnTo>
                    <a:pt x="205" y="102"/>
                  </a:lnTo>
                  <a:lnTo>
                    <a:pt x="205" y="104"/>
                  </a:lnTo>
                  <a:lnTo>
                    <a:pt x="208" y="106"/>
                  </a:lnTo>
                  <a:lnTo>
                    <a:pt x="211" y="106"/>
                  </a:lnTo>
                  <a:lnTo>
                    <a:pt x="214" y="107"/>
                  </a:lnTo>
                  <a:lnTo>
                    <a:pt x="219" y="106"/>
                  </a:lnTo>
                  <a:lnTo>
                    <a:pt x="220" y="106"/>
                  </a:lnTo>
                  <a:lnTo>
                    <a:pt x="222" y="106"/>
                  </a:lnTo>
                  <a:lnTo>
                    <a:pt x="223" y="106"/>
                  </a:lnTo>
                  <a:lnTo>
                    <a:pt x="227" y="107"/>
                  </a:lnTo>
                  <a:lnTo>
                    <a:pt x="228" y="107"/>
                  </a:lnTo>
                  <a:lnTo>
                    <a:pt x="228" y="109"/>
                  </a:lnTo>
                  <a:lnTo>
                    <a:pt x="228" y="110"/>
                  </a:lnTo>
                  <a:lnTo>
                    <a:pt x="227" y="113"/>
                  </a:lnTo>
                  <a:lnTo>
                    <a:pt x="227" y="115"/>
                  </a:lnTo>
                  <a:lnTo>
                    <a:pt x="227" y="117"/>
                  </a:lnTo>
                  <a:lnTo>
                    <a:pt x="228" y="118"/>
                  </a:lnTo>
                  <a:lnTo>
                    <a:pt x="228" y="120"/>
                  </a:lnTo>
                  <a:lnTo>
                    <a:pt x="230" y="120"/>
                  </a:lnTo>
                  <a:lnTo>
                    <a:pt x="230" y="121"/>
                  </a:lnTo>
                  <a:lnTo>
                    <a:pt x="230" y="121"/>
                  </a:lnTo>
                  <a:lnTo>
                    <a:pt x="228" y="121"/>
                  </a:lnTo>
                  <a:lnTo>
                    <a:pt x="227" y="121"/>
                  </a:lnTo>
                  <a:lnTo>
                    <a:pt x="227" y="120"/>
                  </a:lnTo>
                  <a:lnTo>
                    <a:pt x="225" y="120"/>
                  </a:lnTo>
                  <a:lnTo>
                    <a:pt x="223" y="120"/>
                  </a:lnTo>
                  <a:lnTo>
                    <a:pt x="220" y="118"/>
                  </a:lnTo>
                  <a:lnTo>
                    <a:pt x="217" y="117"/>
                  </a:lnTo>
                  <a:lnTo>
                    <a:pt x="211" y="115"/>
                  </a:lnTo>
                  <a:lnTo>
                    <a:pt x="209" y="115"/>
                  </a:lnTo>
                  <a:lnTo>
                    <a:pt x="208" y="115"/>
                  </a:lnTo>
                  <a:lnTo>
                    <a:pt x="206" y="115"/>
                  </a:lnTo>
                  <a:lnTo>
                    <a:pt x="205" y="117"/>
                  </a:lnTo>
                  <a:lnTo>
                    <a:pt x="203" y="117"/>
                  </a:lnTo>
                  <a:lnTo>
                    <a:pt x="201" y="117"/>
                  </a:lnTo>
                  <a:lnTo>
                    <a:pt x="198" y="115"/>
                  </a:lnTo>
                  <a:lnTo>
                    <a:pt x="195" y="115"/>
                  </a:lnTo>
                  <a:lnTo>
                    <a:pt x="186" y="115"/>
                  </a:lnTo>
                  <a:lnTo>
                    <a:pt x="184" y="113"/>
                  </a:lnTo>
                  <a:lnTo>
                    <a:pt x="179" y="113"/>
                  </a:lnTo>
                  <a:lnTo>
                    <a:pt x="176" y="113"/>
                  </a:lnTo>
                  <a:lnTo>
                    <a:pt x="173" y="112"/>
                  </a:lnTo>
                  <a:lnTo>
                    <a:pt x="165" y="109"/>
                  </a:lnTo>
                  <a:lnTo>
                    <a:pt x="162" y="107"/>
                  </a:lnTo>
                  <a:lnTo>
                    <a:pt x="154" y="106"/>
                  </a:lnTo>
                  <a:lnTo>
                    <a:pt x="152" y="106"/>
                  </a:lnTo>
                  <a:lnTo>
                    <a:pt x="149" y="106"/>
                  </a:lnTo>
                  <a:lnTo>
                    <a:pt x="148" y="106"/>
                  </a:lnTo>
                  <a:lnTo>
                    <a:pt x="146" y="106"/>
                  </a:lnTo>
                  <a:lnTo>
                    <a:pt x="143" y="106"/>
                  </a:lnTo>
                  <a:lnTo>
                    <a:pt x="143" y="107"/>
                  </a:lnTo>
                  <a:lnTo>
                    <a:pt x="141" y="107"/>
                  </a:lnTo>
                  <a:lnTo>
                    <a:pt x="140" y="107"/>
                  </a:lnTo>
                  <a:lnTo>
                    <a:pt x="138" y="107"/>
                  </a:lnTo>
                  <a:lnTo>
                    <a:pt x="134" y="107"/>
                  </a:lnTo>
                  <a:lnTo>
                    <a:pt x="132" y="106"/>
                  </a:lnTo>
                  <a:lnTo>
                    <a:pt x="130" y="106"/>
                  </a:lnTo>
                  <a:lnTo>
                    <a:pt x="129" y="104"/>
                  </a:lnTo>
                  <a:lnTo>
                    <a:pt x="129" y="104"/>
                  </a:lnTo>
                  <a:lnTo>
                    <a:pt x="124" y="102"/>
                  </a:lnTo>
                  <a:lnTo>
                    <a:pt x="121" y="102"/>
                  </a:lnTo>
                  <a:lnTo>
                    <a:pt x="115" y="102"/>
                  </a:lnTo>
                  <a:lnTo>
                    <a:pt x="113" y="102"/>
                  </a:lnTo>
                  <a:lnTo>
                    <a:pt x="113" y="101"/>
                  </a:lnTo>
                  <a:lnTo>
                    <a:pt x="111" y="101"/>
                  </a:lnTo>
                  <a:lnTo>
                    <a:pt x="111" y="99"/>
                  </a:lnTo>
                  <a:lnTo>
                    <a:pt x="113" y="99"/>
                  </a:lnTo>
                  <a:lnTo>
                    <a:pt x="113" y="98"/>
                  </a:lnTo>
                  <a:lnTo>
                    <a:pt x="113" y="96"/>
                  </a:lnTo>
                  <a:lnTo>
                    <a:pt x="108" y="95"/>
                  </a:lnTo>
                  <a:lnTo>
                    <a:pt x="105" y="95"/>
                  </a:lnTo>
                  <a:lnTo>
                    <a:pt x="104" y="95"/>
                  </a:lnTo>
                  <a:lnTo>
                    <a:pt x="102" y="95"/>
                  </a:lnTo>
                  <a:lnTo>
                    <a:pt x="100" y="95"/>
                  </a:lnTo>
                  <a:lnTo>
                    <a:pt x="99" y="95"/>
                  </a:lnTo>
                  <a:lnTo>
                    <a:pt x="97" y="93"/>
                  </a:lnTo>
                  <a:lnTo>
                    <a:pt x="97" y="93"/>
                  </a:lnTo>
                  <a:lnTo>
                    <a:pt x="96" y="93"/>
                  </a:lnTo>
                  <a:lnTo>
                    <a:pt x="96" y="93"/>
                  </a:lnTo>
                  <a:lnTo>
                    <a:pt x="96" y="93"/>
                  </a:lnTo>
                  <a:lnTo>
                    <a:pt x="96" y="91"/>
                  </a:lnTo>
                  <a:lnTo>
                    <a:pt x="96" y="91"/>
                  </a:lnTo>
                  <a:lnTo>
                    <a:pt x="97" y="91"/>
                  </a:lnTo>
                  <a:lnTo>
                    <a:pt x="97" y="93"/>
                  </a:lnTo>
                  <a:lnTo>
                    <a:pt x="97" y="93"/>
                  </a:lnTo>
                  <a:lnTo>
                    <a:pt x="99" y="93"/>
                  </a:lnTo>
                  <a:lnTo>
                    <a:pt x="99" y="93"/>
                  </a:lnTo>
                  <a:lnTo>
                    <a:pt x="100" y="91"/>
                  </a:lnTo>
                  <a:lnTo>
                    <a:pt x="100" y="90"/>
                  </a:lnTo>
                  <a:lnTo>
                    <a:pt x="100" y="88"/>
                  </a:lnTo>
                  <a:lnTo>
                    <a:pt x="102" y="88"/>
                  </a:lnTo>
                  <a:lnTo>
                    <a:pt x="102" y="88"/>
                  </a:lnTo>
                  <a:lnTo>
                    <a:pt x="104" y="88"/>
                  </a:lnTo>
                  <a:lnTo>
                    <a:pt x="104" y="83"/>
                  </a:lnTo>
                  <a:lnTo>
                    <a:pt x="105" y="82"/>
                  </a:lnTo>
                  <a:lnTo>
                    <a:pt x="107" y="80"/>
                  </a:lnTo>
                  <a:lnTo>
                    <a:pt x="107" y="80"/>
                  </a:lnTo>
                  <a:lnTo>
                    <a:pt x="108" y="80"/>
                  </a:lnTo>
                  <a:lnTo>
                    <a:pt x="111" y="82"/>
                  </a:lnTo>
                  <a:lnTo>
                    <a:pt x="113" y="82"/>
                  </a:lnTo>
                  <a:lnTo>
                    <a:pt x="115" y="82"/>
                  </a:lnTo>
                  <a:lnTo>
                    <a:pt x="116" y="82"/>
                  </a:lnTo>
                  <a:lnTo>
                    <a:pt x="118" y="83"/>
                  </a:lnTo>
                  <a:lnTo>
                    <a:pt x="119" y="83"/>
                  </a:lnTo>
                  <a:lnTo>
                    <a:pt x="119" y="82"/>
                  </a:lnTo>
                  <a:lnTo>
                    <a:pt x="121" y="82"/>
                  </a:lnTo>
                  <a:lnTo>
                    <a:pt x="121" y="80"/>
                  </a:lnTo>
                  <a:close/>
                  <a:moveTo>
                    <a:pt x="365" y="80"/>
                  </a:moveTo>
                  <a:lnTo>
                    <a:pt x="367" y="80"/>
                  </a:lnTo>
                  <a:lnTo>
                    <a:pt x="367" y="82"/>
                  </a:lnTo>
                  <a:lnTo>
                    <a:pt x="367" y="82"/>
                  </a:lnTo>
                  <a:lnTo>
                    <a:pt x="367" y="80"/>
                  </a:lnTo>
                  <a:lnTo>
                    <a:pt x="365" y="80"/>
                  </a:lnTo>
                  <a:lnTo>
                    <a:pt x="365" y="80"/>
                  </a:lnTo>
                  <a:close/>
                  <a:moveTo>
                    <a:pt x="315" y="79"/>
                  </a:moveTo>
                  <a:lnTo>
                    <a:pt x="316" y="80"/>
                  </a:lnTo>
                  <a:lnTo>
                    <a:pt x="316" y="80"/>
                  </a:lnTo>
                  <a:lnTo>
                    <a:pt x="316" y="85"/>
                  </a:lnTo>
                  <a:lnTo>
                    <a:pt x="315" y="88"/>
                  </a:lnTo>
                  <a:lnTo>
                    <a:pt x="315" y="87"/>
                  </a:lnTo>
                  <a:lnTo>
                    <a:pt x="315" y="85"/>
                  </a:lnTo>
                  <a:lnTo>
                    <a:pt x="315" y="83"/>
                  </a:lnTo>
                  <a:lnTo>
                    <a:pt x="315" y="83"/>
                  </a:lnTo>
                  <a:lnTo>
                    <a:pt x="315" y="80"/>
                  </a:lnTo>
                  <a:lnTo>
                    <a:pt x="315" y="79"/>
                  </a:lnTo>
                  <a:close/>
                  <a:moveTo>
                    <a:pt x="203" y="77"/>
                  </a:moveTo>
                  <a:lnTo>
                    <a:pt x="203" y="79"/>
                  </a:lnTo>
                  <a:lnTo>
                    <a:pt x="203" y="79"/>
                  </a:lnTo>
                  <a:lnTo>
                    <a:pt x="203" y="79"/>
                  </a:lnTo>
                  <a:lnTo>
                    <a:pt x="201" y="79"/>
                  </a:lnTo>
                  <a:lnTo>
                    <a:pt x="201" y="79"/>
                  </a:lnTo>
                  <a:lnTo>
                    <a:pt x="203" y="77"/>
                  </a:lnTo>
                  <a:lnTo>
                    <a:pt x="203" y="77"/>
                  </a:lnTo>
                  <a:close/>
                  <a:moveTo>
                    <a:pt x="492" y="76"/>
                  </a:moveTo>
                  <a:lnTo>
                    <a:pt x="492" y="76"/>
                  </a:lnTo>
                  <a:lnTo>
                    <a:pt x="492" y="77"/>
                  </a:lnTo>
                  <a:lnTo>
                    <a:pt x="493" y="77"/>
                  </a:lnTo>
                  <a:lnTo>
                    <a:pt x="493" y="79"/>
                  </a:lnTo>
                  <a:lnTo>
                    <a:pt x="493" y="79"/>
                  </a:lnTo>
                  <a:lnTo>
                    <a:pt x="493" y="80"/>
                  </a:lnTo>
                  <a:lnTo>
                    <a:pt x="492" y="80"/>
                  </a:lnTo>
                  <a:lnTo>
                    <a:pt x="492" y="80"/>
                  </a:lnTo>
                  <a:lnTo>
                    <a:pt x="492" y="79"/>
                  </a:lnTo>
                  <a:lnTo>
                    <a:pt x="492" y="77"/>
                  </a:lnTo>
                  <a:lnTo>
                    <a:pt x="492" y="76"/>
                  </a:lnTo>
                  <a:close/>
                  <a:moveTo>
                    <a:pt x="518" y="74"/>
                  </a:moveTo>
                  <a:lnTo>
                    <a:pt x="520" y="74"/>
                  </a:lnTo>
                  <a:lnTo>
                    <a:pt x="520" y="74"/>
                  </a:lnTo>
                  <a:lnTo>
                    <a:pt x="520" y="76"/>
                  </a:lnTo>
                  <a:lnTo>
                    <a:pt x="520" y="76"/>
                  </a:lnTo>
                  <a:lnTo>
                    <a:pt x="521" y="76"/>
                  </a:lnTo>
                  <a:lnTo>
                    <a:pt x="521" y="77"/>
                  </a:lnTo>
                  <a:lnTo>
                    <a:pt x="521" y="77"/>
                  </a:lnTo>
                  <a:lnTo>
                    <a:pt x="521" y="79"/>
                  </a:lnTo>
                  <a:lnTo>
                    <a:pt x="521" y="80"/>
                  </a:lnTo>
                  <a:lnTo>
                    <a:pt x="521" y="80"/>
                  </a:lnTo>
                  <a:lnTo>
                    <a:pt x="521" y="82"/>
                  </a:lnTo>
                  <a:lnTo>
                    <a:pt x="521" y="83"/>
                  </a:lnTo>
                  <a:lnTo>
                    <a:pt x="521" y="83"/>
                  </a:lnTo>
                  <a:lnTo>
                    <a:pt x="521" y="85"/>
                  </a:lnTo>
                  <a:lnTo>
                    <a:pt x="521" y="85"/>
                  </a:lnTo>
                  <a:lnTo>
                    <a:pt x="521" y="87"/>
                  </a:lnTo>
                  <a:lnTo>
                    <a:pt x="520" y="87"/>
                  </a:lnTo>
                  <a:lnTo>
                    <a:pt x="520" y="87"/>
                  </a:lnTo>
                  <a:lnTo>
                    <a:pt x="517" y="87"/>
                  </a:lnTo>
                  <a:lnTo>
                    <a:pt x="517" y="85"/>
                  </a:lnTo>
                  <a:lnTo>
                    <a:pt x="515" y="85"/>
                  </a:lnTo>
                  <a:lnTo>
                    <a:pt x="515" y="83"/>
                  </a:lnTo>
                  <a:lnTo>
                    <a:pt x="514" y="83"/>
                  </a:lnTo>
                  <a:lnTo>
                    <a:pt x="514" y="82"/>
                  </a:lnTo>
                  <a:lnTo>
                    <a:pt x="514" y="82"/>
                  </a:lnTo>
                  <a:lnTo>
                    <a:pt x="514" y="82"/>
                  </a:lnTo>
                  <a:lnTo>
                    <a:pt x="515" y="82"/>
                  </a:lnTo>
                  <a:lnTo>
                    <a:pt x="515" y="80"/>
                  </a:lnTo>
                  <a:lnTo>
                    <a:pt x="515" y="79"/>
                  </a:lnTo>
                  <a:lnTo>
                    <a:pt x="514" y="77"/>
                  </a:lnTo>
                  <a:lnTo>
                    <a:pt x="514" y="77"/>
                  </a:lnTo>
                  <a:lnTo>
                    <a:pt x="515" y="77"/>
                  </a:lnTo>
                  <a:lnTo>
                    <a:pt x="515" y="77"/>
                  </a:lnTo>
                  <a:lnTo>
                    <a:pt x="517" y="76"/>
                  </a:lnTo>
                  <a:lnTo>
                    <a:pt x="518" y="74"/>
                  </a:lnTo>
                  <a:lnTo>
                    <a:pt x="518" y="74"/>
                  </a:lnTo>
                  <a:lnTo>
                    <a:pt x="518" y="74"/>
                  </a:lnTo>
                  <a:close/>
                  <a:moveTo>
                    <a:pt x="498" y="71"/>
                  </a:moveTo>
                  <a:lnTo>
                    <a:pt x="498" y="72"/>
                  </a:lnTo>
                  <a:lnTo>
                    <a:pt x="499" y="72"/>
                  </a:lnTo>
                  <a:lnTo>
                    <a:pt x="498" y="76"/>
                  </a:lnTo>
                  <a:lnTo>
                    <a:pt x="496" y="77"/>
                  </a:lnTo>
                  <a:lnTo>
                    <a:pt x="495" y="80"/>
                  </a:lnTo>
                  <a:lnTo>
                    <a:pt x="495" y="82"/>
                  </a:lnTo>
                  <a:lnTo>
                    <a:pt x="495" y="79"/>
                  </a:lnTo>
                  <a:lnTo>
                    <a:pt x="496" y="77"/>
                  </a:lnTo>
                  <a:lnTo>
                    <a:pt x="496" y="76"/>
                  </a:lnTo>
                  <a:lnTo>
                    <a:pt x="498" y="71"/>
                  </a:lnTo>
                  <a:close/>
                  <a:moveTo>
                    <a:pt x="50" y="71"/>
                  </a:moveTo>
                  <a:lnTo>
                    <a:pt x="52" y="71"/>
                  </a:lnTo>
                  <a:lnTo>
                    <a:pt x="53" y="72"/>
                  </a:lnTo>
                  <a:lnTo>
                    <a:pt x="55" y="72"/>
                  </a:lnTo>
                  <a:lnTo>
                    <a:pt x="53" y="74"/>
                  </a:lnTo>
                  <a:lnTo>
                    <a:pt x="53" y="74"/>
                  </a:lnTo>
                  <a:lnTo>
                    <a:pt x="50" y="72"/>
                  </a:lnTo>
                  <a:lnTo>
                    <a:pt x="50" y="72"/>
                  </a:lnTo>
                  <a:lnTo>
                    <a:pt x="50" y="71"/>
                  </a:lnTo>
                  <a:close/>
                  <a:moveTo>
                    <a:pt x="361" y="71"/>
                  </a:moveTo>
                  <a:lnTo>
                    <a:pt x="361" y="71"/>
                  </a:lnTo>
                  <a:lnTo>
                    <a:pt x="361" y="72"/>
                  </a:lnTo>
                  <a:lnTo>
                    <a:pt x="361" y="72"/>
                  </a:lnTo>
                  <a:lnTo>
                    <a:pt x="359" y="72"/>
                  </a:lnTo>
                  <a:lnTo>
                    <a:pt x="359" y="71"/>
                  </a:lnTo>
                  <a:lnTo>
                    <a:pt x="359" y="71"/>
                  </a:lnTo>
                  <a:lnTo>
                    <a:pt x="361" y="71"/>
                  </a:lnTo>
                  <a:close/>
                  <a:moveTo>
                    <a:pt x="335" y="68"/>
                  </a:moveTo>
                  <a:lnTo>
                    <a:pt x="337" y="68"/>
                  </a:lnTo>
                  <a:lnTo>
                    <a:pt x="337" y="69"/>
                  </a:lnTo>
                  <a:lnTo>
                    <a:pt x="339" y="69"/>
                  </a:lnTo>
                  <a:lnTo>
                    <a:pt x="339" y="71"/>
                  </a:lnTo>
                  <a:lnTo>
                    <a:pt x="339" y="74"/>
                  </a:lnTo>
                  <a:lnTo>
                    <a:pt x="337" y="74"/>
                  </a:lnTo>
                  <a:lnTo>
                    <a:pt x="335" y="72"/>
                  </a:lnTo>
                  <a:lnTo>
                    <a:pt x="334" y="71"/>
                  </a:lnTo>
                  <a:lnTo>
                    <a:pt x="335" y="69"/>
                  </a:lnTo>
                  <a:lnTo>
                    <a:pt x="335" y="69"/>
                  </a:lnTo>
                  <a:lnTo>
                    <a:pt x="335" y="69"/>
                  </a:lnTo>
                  <a:lnTo>
                    <a:pt x="335" y="69"/>
                  </a:lnTo>
                  <a:lnTo>
                    <a:pt x="335" y="68"/>
                  </a:lnTo>
                  <a:close/>
                  <a:moveTo>
                    <a:pt x="348" y="61"/>
                  </a:moveTo>
                  <a:lnTo>
                    <a:pt x="348" y="63"/>
                  </a:lnTo>
                  <a:lnTo>
                    <a:pt x="348" y="66"/>
                  </a:lnTo>
                  <a:lnTo>
                    <a:pt x="346" y="69"/>
                  </a:lnTo>
                  <a:lnTo>
                    <a:pt x="346" y="71"/>
                  </a:lnTo>
                  <a:lnTo>
                    <a:pt x="346" y="72"/>
                  </a:lnTo>
                  <a:lnTo>
                    <a:pt x="345" y="72"/>
                  </a:lnTo>
                  <a:lnTo>
                    <a:pt x="345" y="72"/>
                  </a:lnTo>
                  <a:lnTo>
                    <a:pt x="345" y="72"/>
                  </a:lnTo>
                  <a:lnTo>
                    <a:pt x="343" y="72"/>
                  </a:lnTo>
                  <a:lnTo>
                    <a:pt x="343" y="72"/>
                  </a:lnTo>
                  <a:lnTo>
                    <a:pt x="342" y="72"/>
                  </a:lnTo>
                  <a:lnTo>
                    <a:pt x="342" y="72"/>
                  </a:lnTo>
                  <a:lnTo>
                    <a:pt x="342" y="69"/>
                  </a:lnTo>
                  <a:lnTo>
                    <a:pt x="343" y="68"/>
                  </a:lnTo>
                  <a:lnTo>
                    <a:pt x="343" y="68"/>
                  </a:lnTo>
                  <a:lnTo>
                    <a:pt x="342" y="65"/>
                  </a:lnTo>
                  <a:lnTo>
                    <a:pt x="343" y="65"/>
                  </a:lnTo>
                  <a:lnTo>
                    <a:pt x="345" y="63"/>
                  </a:lnTo>
                  <a:lnTo>
                    <a:pt x="346" y="61"/>
                  </a:lnTo>
                  <a:lnTo>
                    <a:pt x="348" y="61"/>
                  </a:lnTo>
                  <a:close/>
                  <a:moveTo>
                    <a:pt x="353" y="58"/>
                  </a:moveTo>
                  <a:lnTo>
                    <a:pt x="353" y="58"/>
                  </a:lnTo>
                  <a:lnTo>
                    <a:pt x="354" y="61"/>
                  </a:lnTo>
                  <a:lnTo>
                    <a:pt x="354" y="63"/>
                  </a:lnTo>
                  <a:lnTo>
                    <a:pt x="354" y="65"/>
                  </a:lnTo>
                  <a:lnTo>
                    <a:pt x="354" y="63"/>
                  </a:lnTo>
                  <a:lnTo>
                    <a:pt x="354" y="63"/>
                  </a:lnTo>
                  <a:lnTo>
                    <a:pt x="353" y="63"/>
                  </a:lnTo>
                  <a:lnTo>
                    <a:pt x="353" y="63"/>
                  </a:lnTo>
                  <a:lnTo>
                    <a:pt x="353" y="63"/>
                  </a:lnTo>
                  <a:lnTo>
                    <a:pt x="353" y="65"/>
                  </a:lnTo>
                  <a:lnTo>
                    <a:pt x="353" y="66"/>
                  </a:lnTo>
                  <a:lnTo>
                    <a:pt x="351" y="66"/>
                  </a:lnTo>
                  <a:lnTo>
                    <a:pt x="351" y="69"/>
                  </a:lnTo>
                  <a:lnTo>
                    <a:pt x="351" y="69"/>
                  </a:lnTo>
                  <a:lnTo>
                    <a:pt x="353" y="69"/>
                  </a:lnTo>
                  <a:lnTo>
                    <a:pt x="353" y="69"/>
                  </a:lnTo>
                  <a:lnTo>
                    <a:pt x="354" y="71"/>
                  </a:lnTo>
                  <a:lnTo>
                    <a:pt x="354" y="71"/>
                  </a:lnTo>
                  <a:lnTo>
                    <a:pt x="354" y="72"/>
                  </a:lnTo>
                  <a:lnTo>
                    <a:pt x="354" y="72"/>
                  </a:lnTo>
                  <a:lnTo>
                    <a:pt x="353" y="72"/>
                  </a:lnTo>
                  <a:lnTo>
                    <a:pt x="351" y="72"/>
                  </a:lnTo>
                  <a:lnTo>
                    <a:pt x="351" y="72"/>
                  </a:lnTo>
                  <a:lnTo>
                    <a:pt x="351" y="74"/>
                  </a:lnTo>
                  <a:lnTo>
                    <a:pt x="351" y="74"/>
                  </a:lnTo>
                  <a:lnTo>
                    <a:pt x="351" y="74"/>
                  </a:lnTo>
                  <a:lnTo>
                    <a:pt x="350" y="76"/>
                  </a:lnTo>
                  <a:lnTo>
                    <a:pt x="350" y="77"/>
                  </a:lnTo>
                  <a:lnTo>
                    <a:pt x="348" y="76"/>
                  </a:lnTo>
                  <a:lnTo>
                    <a:pt x="348" y="77"/>
                  </a:lnTo>
                  <a:lnTo>
                    <a:pt x="346" y="77"/>
                  </a:lnTo>
                  <a:lnTo>
                    <a:pt x="346" y="76"/>
                  </a:lnTo>
                  <a:lnTo>
                    <a:pt x="346" y="74"/>
                  </a:lnTo>
                  <a:lnTo>
                    <a:pt x="346" y="74"/>
                  </a:lnTo>
                  <a:lnTo>
                    <a:pt x="346" y="72"/>
                  </a:lnTo>
                  <a:lnTo>
                    <a:pt x="346" y="72"/>
                  </a:lnTo>
                  <a:lnTo>
                    <a:pt x="348" y="71"/>
                  </a:lnTo>
                  <a:lnTo>
                    <a:pt x="348" y="71"/>
                  </a:lnTo>
                  <a:lnTo>
                    <a:pt x="348" y="69"/>
                  </a:lnTo>
                  <a:lnTo>
                    <a:pt x="350" y="68"/>
                  </a:lnTo>
                  <a:lnTo>
                    <a:pt x="350" y="68"/>
                  </a:lnTo>
                  <a:lnTo>
                    <a:pt x="350" y="66"/>
                  </a:lnTo>
                  <a:lnTo>
                    <a:pt x="350" y="65"/>
                  </a:lnTo>
                  <a:lnTo>
                    <a:pt x="350" y="61"/>
                  </a:lnTo>
                  <a:lnTo>
                    <a:pt x="351" y="60"/>
                  </a:lnTo>
                  <a:lnTo>
                    <a:pt x="353" y="58"/>
                  </a:lnTo>
                  <a:lnTo>
                    <a:pt x="353" y="58"/>
                  </a:lnTo>
                  <a:close/>
                  <a:moveTo>
                    <a:pt x="501" y="55"/>
                  </a:moveTo>
                  <a:lnTo>
                    <a:pt x="503" y="55"/>
                  </a:lnTo>
                  <a:lnTo>
                    <a:pt x="504" y="57"/>
                  </a:lnTo>
                  <a:lnTo>
                    <a:pt x="506" y="57"/>
                  </a:lnTo>
                  <a:lnTo>
                    <a:pt x="504" y="57"/>
                  </a:lnTo>
                  <a:lnTo>
                    <a:pt x="501" y="55"/>
                  </a:lnTo>
                  <a:lnTo>
                    <a:pt x="501" y="55"/>
                  </a:lnTo>
                  <a:close/>
                  <a:moveTo>
                    <a:pt x="353" y="52"/>
                  </a:moveTo>
                  <a:lnTo>
                    <a:pt x="354" y="52"/>
                  </a:lnTo>
                  <a:lnTo>
                    <a:pt x="356" y="54"/>
                  </a:lnTo>
                  <a:lnTo>
                    <a:pt x="356" y="55"/>
                  </a:lnTo>
                  <a:lnTo>
                    <a:pt x="354" y="57"/>
                  </a:lnTo>
                  <a:lnTo>
                    <a:pt x="353" y="57"/>
                  </a:lnTo>
                  <a:lnTo>
                    <a:pt x="351" y="55"/>
                  </a:lnTo>
                  <a:lnTo>
                    <a:pt x="351" y="54"/>
                  </a:lnTo>
                  <a:lnTo>
                    <a:pt x="351" y="54"/>
                  </a:lnTo>
                  <a:lnTo>
                    <a:pt x="353" y="52"/>
                  </a:lnTo>
                  <a:close/>
                  <a:moveTo>
                    <a:pt x="430" y="46"/>
                  </a:moveTo>
                  <a:lnTo>
                    <a:pt x="432" y="46"/>
                  </a:lnTo>
                  <a:lnTo>
                    <a:pt x="432" y="47"/>
                  </a:lnTo>
                  <a:lnTo>
                    <a:pt x="430" y="47"/>
                  </a:lnTo>
                  <a:lnTo>
                    <a:pt x="430" y="46"/>
                  </a:lnTo>
                  <a:lnTo>
                    <a:pt x="430" y="46"/>
                  </a:lnTo>
                  <a:close/>
                  <a:moveTo>
                    <a:pt x="428" y="46"/>
                  </a:moveTo>
                  <a:lnTo>
                    <a:pt x="428" y="46"/>
                  </a:lnTo>
                  <a:lnTo>
                    <a:pt x="428" y="47"/>
                  </a:lnTo>
                  <a:lnTo>
                    <a:pt x="428" y="47"/>
                  </a:lnTo>
                  <a:lnTo>
                    <a:pt x="428" y="47"/>
                  </a:lnTo>
                  <a:lnTo>
                    <a:pt x="428" y="49"/>
                  </a:lnTo>
                  <a:lnTo>
                    <a:pt x="428" y="49"/>
                  </a:lnTo>
                  <a:lnTo>
                    <a:pt x="427" y="49"/>
                  </a:lnTo>
                  <a:lnTo>
                    <a:pt x="427" y="49"/>
                  </a:lnTo>
                  <a:lnTo>
                    <a:pt x="427" y="49"/>
                  </a:lnTo>
                  <a:lnTo>
                    <a:pt x="427" y="49"/>
                  </a:lnTo>
                  <a:lnTo>
                    <a:pt x="425" y="49"/>
                  </a:lnTo>
                  <a:lnTo>
                    <a:pt x="425" y="49"/>
                  </a:lnTo>
                  <a:lnTo>
                    <a:pt x="424" y="49"/>
                  </a:lnTo>
                  <a:lnTo>
                    <a:pt x="424" y="49"/>
                  </a:lnTo>
                  <a:lnTo>
                    <a:pt x="424" y="49"/>
                  </a:lnTo>
                  <a:lnTo>
                    <a:pt x="424" y="49"/>
                  </a:lnTo>
                  <a:lnTo>
                    <a:pt x="424" y="47"/>
                  </a:lnTo>
                  <a:lnTo>
                    <a:pt x="425" y="47"/>
                  </a:lnTo>
                  <a:lnTo>
                    <a:pt x="428" y="46"/>
                  </a:lnTo>
                  <a:close/>
                  <a:moveTo>
                    <a:pt x="433" y="46"/>
                  </a:moveTo>
                  <a:lnTo>
                    <a:pt x="433" y="46"/>
                  </a:lnTo>
                  <a:lnTo>
                    <a:pt x="435" y="46"/>
                  </a:lnTo>
                  <a:lnTo>
                    <a:pt x="435" y="46"/>
                  </a:lnTo>
                  <a:lnTo>
                    <a:pt x="435" y="47"/>
                  </a:lnTo>
                  <a:lnTo>
                    <a:pt x="435" y="47"/>
                  </a:lnTo>
                  <a:lnTo>
                    <a:pt x="433" y="47"/>
                  </a:lnTo>
                  <a:lnTo>
                    <a:pt x="433" y="47"/>
                  </a:lnTo>
                  <a:lnTo>
                    <a:pt x="433" y="46"/>
                  </a:lnTo>
                  <a:lnTo>
                    <a:pt x="433" y="46"/>
                  </a:lnTo>
                  <a:close/>
                  <a:moveTo>
                    <a:pt x="257" y="44"/>
                  </a:moveTo>
                  <a:lnTo>
                    <a:pt x="257" y="46"/>
                  </a:lnTo>
                  <a:lnTo>
                    <a:pt x="257" y="47"/>
                  </a:lnTo>
                  <a:lnTo>
                    <a:pt x="255" y="46"/>
                  </a:lnTo>
                  <a:lnTo>
                    <a:pt x="257" y="44"/>
                  </a:lnTo>
                  <a:lnTo>
                    <a:pt x="257" y="44"/>
                  </a:lnTo>
                  <a:close/>
                  <a:moveTo>
                    <a:pt x="417" y="43"/>
                  </a:moveTo>
                  <a:lnTo>
                    <a:pt x="419" y="43"/>
                  </a:lnTo>
                  <a:lnTo>
                    <a:pt x="419" y="44"/>
                  </a:lnTo>
                  <a:lnTo>
                    <a:pt x="417" y="43"/>
                  </a:lnTo>
                  <a:lnTo>
                    <a:pt x="417" y="43"/>
                  </a:lnTo>
                  <a:lnTo>
                    <a:pt x="417" y="43"/>
                  </a:lnTo>
                  <a:lnTo>
                    <a:pt x="417" y="43"/>
                  </a:lnTo>
                  <a:close/>
                  <a:moveTo>
                    <a:pt x="255" y="43"/>
                  </a:moveTo>
                  <a:lnTo>
                    <a:pt x="255" y="44"/>
                  </a:lnTo>
                  <a:lnTo>
                    <a:pt x="255" y="44"/>
                  </a:lnTo>
                  <a:lnTo>
                    <a:pt x="255" y="46"/>
                  </a:lnTo>
                  <a:lnTo>
                    <a:pt x="255" y="46"/>
                  </a:lnTo>
                  <a:lnTo>
                    <a:pt x="255" y="49"/>
                  </a:lnTo>
                  <a:lnTo>
                    <a:pt x="255" y="49"/>
                  </a:lnTo>
                  <a:lnTo>
                    <a:pt x="255" y="50"/>
                  </a:lnTo>
                  <a:lnTo>
                    <a:pt x="255" y="50"/>
                  </a:lnTo>
                  <a:lnTo>
                    <a:pt x="252" y="54"/>
                  </a:lnTo>
                  <a:lnTo>
                    <a:pt x="252" y="54"/>
                  </a:lnTo>
                  <a:lnTo>
                    <a:pt x="252" y="50"/>
                  </a:lnTo>
                  <a:lnTo>
                    <a:pt x="250" y="49"/>
                  </a:lnTo>
                  <a:lnTo>
                    <a:pt x="250" y="47"/>
                  </a:lnTo>
                  <a:lnTo>
                    <a:pt x="252" y="46"/>
                  </a:lnTo>
                  <a:lnTo>
                    <a:pt x="252" y="43"/>
                  </a:lnTo>
                  <a:lnTo>
                    <a:pt x="253" y="43"/>
                  </a:lnTo>
                  <a:lnTo>
                    <a:pt x="255" y="43"/>
                  </a:lnTo>
                  <a:close/>
                  <a:moveTo>
                    <a:pt x="403" y="39"/>
                  </a:moveTo>
                  <a:lnTo>
                    <a:pt x="406" y="39"/>
                  </a:lnTo>
                  <a:lnTo>
                    <a:pt x="408" y="39"/>
                  </a:lnTo>
                  <a:lnTo>
                    <a:pt x="410" y="41"/>
                  </a:lnTo>
                  <a:lnTo>
                    <a:pt x="411" y="41"/>
                  </a:lnTo>
                  <a:lnTo>
                    <a:pt x="411" y="43"/>
                  </a:lnTo>
                  <a:lnTo>
                    <a:pt x="411" y="43"/>
                  </a:lnTo>
                  <a:lnTo>
                    <a:pt x="413" y="43"/>
                  </a:lnTo>
                  <a:lnTo>
                    <a:pt x="413" y="44"/>
                  </a:lnTo>
                  <a:lnTo>
                    <a:pt x="413" y="46"/>
                  </a:lnTo>
                  <a:lnTo>
                    <a:pt x="413" y="47"/>
                  </a:lnTo>
                  <a:lnTo>
                    <a:pt x="413" y="47"/>
                  </a:lnTo>
                  <a:lnTo>
                    <a:pt x="411" y="49"/>
                  </a:lnTo>
                  <a:lnTo>
                    <a:pt x="410" y="49"/>
                  </a:lnTo>
                  <a:lnTo>
                    <a:pt x="408" y="50"/>
                  </a:lnTo>
                  <a:lnTo>
                    <a:pt x="406" y="50"/>
                  </a:lnTo>
                  <a:lnTo>
                    <a:pt x="406" y="50"/>
                  </a:lnTo>
                  <a:lnTo>
                    <a:pt x="405" y="50"/>
                  </a:lnTo>
                  <a:lnTo>
                    <a:pt x="403" y="49"/>
                  </a:lnTo>
                  <a:lnTo>
                    <a:pt x="402" y="49"/>
                  </a:lnTo>
                  <a:lnTo>
                    <a:pt x="398" y="47"/>
                  </a:lnTo>
                  <a:lnTo>
                    <a:pt x="398" y="47"/>
                  </a:lnTo>
                  <a:lnTo>
                    <a:pt x="397" y="46"/>
                  </a:lnTo>
                  <a:lnTo>
                    <a:pt x="395" y="44"/>
                  </a:lnTo>
                  <a:lnTo>
                    <a:pt x="395" y="44"/>
                  </a:lnTo>
                  <a:lnTo>
                    <a:pt x="395" y="41"/>
                  </a:lnTo>
                  <a:lnTo>
                    <a:pt x="395" y="41"/>
                  </a:lnTo>
                  <a:lnTo>
                    <a:pt x="397" y="39"/>
                  </a:lnTo>
                  <a:lnTo>
                    <a:pt x="398" y="41"/>
                  </a:lnTo>
                  <a:lnTo>
                    <a:pt x="400" y="39"/>
                  </a:lnTo>
                  <a:lnTo>
                    <a:pt x="403" y="39"/>
                  </a:lnTo>
                  <a:close/>
                  <a:moveTo>
                    <a:pt x="424" y="38"/>
                  </a:moveTo>
                  <a:lnTo>
                    <a:pt x="424" y="39"/>
                  </a:lnTo>
                  <a:lnTo>
                    <a:pt x="422" y="39"/>
                  </a:lnTo>
                  <a:lnTo>
                    <a:pt x="422" y="38"/>
                  </a:lnTo>
                  <a:lnTo>
                    <a:pt x="424" y="38"/>
                  </a:lnTo>
                  <a:lnTo>
                    <a:pt x="424" y="38"/>
                  </a:lnTo>
                  <a:close/>
                  <a:moveTo>
                    <a:pt x="118" y="36"/>
                  </a:moveTo>
                  <a:lnTo>
                    <a:pt x="119" y="38"/>
                  </a:lnTo>
                  <a:lnTo>
                    <a:pt x="119" y="38"/>
                  </a:lnTo>
                  <a:lnTo>
                    <a:pt x="119" y="39"/>
                  </a:lnTo>
                  <a:lnTo>
                    <a:pt x="118" y="39"/>
                  </a:lnTo>
                  <a:lnTo>
                    <a:pt x="118" y="38"/>
                  </a:lnTo>
                  <a:lnTo>
                    <a:pt x="116" y="38"/>
                  </a:lnTo>
                  <a:lnTo>
                    <a:pt x="116" y="38"/>
                  </a:lnTo>
                  <a:lnTo>
                    <a:pt x="118" y="36"/>
                  </a:lnTo>
                  <a:close/>
                  <a:moveTo>
                    <a:pt x="127" y="36"/>
                  </a:moveTo>
                  <a:lnTo>
                    <a:pt x="127" y="36"/>
                  </a:lnTo>
                  <a:lnTo>
                    <a:pt x="127" y="36"/>
                  </a:lnTo>
                  <a:lnTo>
                    <a:pt x="127" y="38"/>
                  </a:lnTo>
                  <a:lnTo>
                    <a:pt x="126" y="36"/>
                  </a:lnTo>
                  <a:lnTo>
                    <a:pt x="126" y="36"/>
                  </a:lnTo>
                  <a:lnTo>
                    <a:pt x="127" y="36"/>
                  </a:lnTo>
                  <a:lnTo>
                    <a:pt x="127" y="36"/>
                  </a:lnTo>
                  <a:close/>
                  <a:moveTo>
                    <a:pt x="446" y="35"/>
                  </a:moveTo>
                  <a:lnTo>
                    <a:pt x="446" y="35"/>
                  </a:lnTo>
                  <a:lnTo>
                    <a:pt x="447" y="36"/>
                  </a:lnTo>
                  <a:lnTo>
                    <a:pt x="449" y="36"/>
                  </a:lnTo>
                  <a:lnTo>
                    <a:pt x="452" y="38"/>
                  </a:lnTo>
                  <a:lnTo>
                    <a:pt x="455" y="38"/>
                  </a:lnTo>
                  <a:lnTo>
                    <a:pt x="457" y="38"/>
                  </a:lnTo>
                  <a:lnTo>
                    <a:pt x="458" y="38"/>
                  </a:lnTo>
                  <a:lnTo>
                    <a:pt x="462" y="41"/>
                  </a:lnTo>
                  <a:lnTo>
                    <a:pt x="462" y="41"/>
                  </a:lnTo>
                  <a:lnTo>
                    <a:pt x="462" y="43"/>
                  </a:lnTo>
                  <a:lnTo>
                    <a:pt x="463" y="44"/>
                  </a:lnTo>
                  <a:lnTo>
                    <a:pt x="463" y="44"/>
                  </a:lnTo>
                  <a:lnTo>
                    <a:pt x="465" y="44"/>
                  </a:lnTo>
                  <a:lnTo>
                    <a:pt x="465" y="46"/>
                  </a:lnTo>
                  <a:lnTo>
                    <a:pt x="465" y="47"/>
                  </a:lnTo>
                  <a:lnTo>
                    <a:pt x="465" y="50"/>
                  </a:lnTo>
                  <a:lnTo>
                    <a:pt x="462" y="49"/>
                  </a:lnTo>
                  <a:lnTo>
                    <a:pt x="458" y="47"/>
                  </a:lnTo>
                  <a:lnTo>
                    <a:pt x="457" y="47"/>
                  </a:lnTo>
                  <a:lnTo>
                    <a:pt x="454" y="46"/>
                  </a:lnTo>
                  <a:lnTo>
                    <a:pt x="452" y="44"/>
                  </a:lnTo>
                  <a:lnTo>
                    <a:pt x="452" y="44"/>
                  </a:lnTo>
                  <a:lnTo>
                    <a:pt x="451" y="43"/>
                  </a:lnTo>
                  <a:lnTo>
                    <a:pt x="447" y="43"/>
                  </a:lnTo>
                  <a:lnTo>
                    <a:pt x="446" y="43"/>
                  </a:lnTo>
                  <a:lnTo>
                    <a:pt x="446" y="43"/>
                  </a:lnTo>
                  <a:lnTo>
                    <a:pt x="446" y="44"/>
                  </a:lnTo>
                  <a:lnTo>
                    <a:pt x="446" y="44"/>
                  </a:lnTo>
                  <a:lnTo>
                    <a:pt x="446" y="46"/>
                  </a:lnTo>
                  <a:lnTo>
                    <a:pt x="443" y="44"/>
                  </a:lnTo>
                  <a:lnTo>
                    <a:pt x="441" y="44"/>
                  </a:lnTo>
                  <a:lnTo>
                    <a:pt x="439" y="44"/>
                  </a:lnTo>
                  <a:lnTo>
                    <a:pt x="438" y="43"/>
                  </a:lnTo>
                  <a:lnTo>
                    <a:pt x="438" y="43"/>
                  </a:lnTo>
                  <a:lnTo>
                    <a:pt x="438" y="43"/>
                  </a:lnTo>
                  <a:lnTo>
                    <a:pt x="438" y="43"/>
                  </a:lnTo>
                  <a:lnTo>
                    <a:pt x="438" y="41"/>
                  </a:lnTo>
                  <a:lnTo>
                    <a:pt x="436" y="43"/>
                  </a:lnTo>
                  <a:lnTo>
                    <a:pt x="436" y="43"/>
                  </a:lnTo>
                  <a:lnTo>
                    <a:pt x="435" y="43"/>
                  </a:lnTo>
                  <a:lnTo>
                    <a:pt x="433" y="44"/>
                  </a:lnTo>
                  <a:lnTo>
                    <a:pt x="433" y="44"/>
                  </a:lnTo>
                  <a:lnTo>
                    <a:pt x="432" y="44"/>
                  </a:lnTo>
                  <a:lnTo>
                    <a:pt x="432" y="44"/>
                  </a:lnTo>
                  <a:lnTo>
                    <a:pt x="430" y="44"/>
                  </a:lnTo>
                  <a:lnTo>
                    <a:pt x="428" y="43"/>
                  </a:lnTo>
                  <a:lnTo>
                    <a:pt x="427" y="41"/>
                  </a:lnTo>
                  <a:lnTo>
                    <a:pt x="427" y="41"/>
                  </a:lnTo>
                  <a:lnTo>
                    <a:pt x="425" y="41"/>
                  </a:lnTo>
                  <a:lnTo>
                    <a:pt x="425" y="41"/>
                  </a:lnTo>
                  <a:lnTo>
                    <a:pt x="425" y="43"/>
                  </a:lnTo>
                  <a:lnTo>
                    <a:pt x="425" y="43"/>
                  </a:lnTo>
                  <a:lnTo>
                    <a:pt x="425" y="43"/>
                  </a:lnTo>
                  <a:lnTo>
                    <a:pt x="424" y="44"/>
                  </a:lnTo>
                  <a:lnTo>
                    <a:pt x="424" y="46"/>
                  </a:lnTo>
                  <a:lnTo>
                    <a:pt x="422" y="46"/>
                  </a:lnTo>
                  <a:lnTo>
                    <a:pt x="424" y="44"/>
                  </a:lnTo>
                  <a:lnTo>
                    <a:pt x="424" y="44"/>
                  </a:lnTo>
                  <a:lnTo>
                    <a:pt x="422" y="43"/>
                  </a:lnTo>
                  <a:lnTo>
                    <a:pt x="422" y="41"/>
                  </a:lnTo>
                  <a:lnTo>
                    <a:pt x="425" y="38"/>
                  </a:lnTo>
                  <a:lnTo>
                    <a:pt x="427" y="36"/>
                  </a:lnTo>
                  <a:lnTo>
                    <a:pt x="432" y="36"/>
                  </a:lnTo>
                  <a:lnTo>
                    <a:pt x="436" y="36"/>
                  </a:lnTo>
                  <a:lnTo>
                    <a:pt x="438" y="36"/>
                  </a:lnTo>
                  <a:lnTo>
                    <a:pt x="438" y="36"/>
                  </a:lnTo>
                  <a:lnTo>
                    <a:pt x="439" y="36"/>
                  </a:lnTo>
                  <a:lnTo>
                    <a:pt x="439" y="36"/>
                  </a:lnTo>
                  <a:lnTo>
                    <a:pt x="439" y="38"/>
                  </a:lnTo>
                  <a:lnTo>
                    <a:pt x="441" y="38"/>
                  </a:lnTo>
                  <a:lnTo>
                    <a:pt x="443" y="36"/>
                  </a:lnTo>
                  <a:lnTo>
                    <a:pt x="444" y="36"/>
                  </a:lnTo>
                  <a:lnTo>
                    <a:pt x="444" y="35"/>
                  </a:lnTo>
                  <a:lnTo>
                    <a:pt x="446" y="35"/>
                  </a:lnTo>
                  <a:close/>
                  <a:moveTo>
                    <a:pt x="23" y="35"/>
                  </a:moveTo>
                  <a:lnTo>
                    <a:pt x="26" y="38"/>
                  </a:lnTo>
                  <a:lnTo>
                    <a:pt x="26" y="39"/>
                  </a:lnTo>
                  <a:lnTo>
                    <a:pt x="26" y="39"/>
                  </a:lnTo>
                  <a:lnTo>
                    <a:pt x="26" y="41"/>
                  </a:lnTo>
                  <a:lnTo>
                    <a:pt x="25" y="41"/>
                  </a:lnTo>
                  <a:lnTo>
                    <a:pt x="26" y="43"/>
                  </a:lnTo>
                  <a:lnTo>
                    <a:pt x="25" y="41"/>
                  </a:lnTo>
                  <a:lnTo>
                    <a:pt x="25" y="41"/>
                  </a:lnTo>
                  <a:lnTo>
                    <a:pt x="25" y="39"/>
                  </a:lnTo>
                  <a:lnTo>
                    <a:pt x="23" y="39"/>
                  </a:lnTo>
                  <a:lnTo>
                    <a:pt x="22" y="38"/>
                  </a:lnTo>
                  <a:lnTo>
                    <a:pt x="22" y="36"/>
                  </a:lnTo>
                  <a:lnTo>
                    <a:pt x="22" y="35"/>
                  </a:lnTo>
                  <a:lnTo>
                    <a:pt x="23" y="35"/>
                  </a:lnTo>
                  <a:close/>
                  <a:moveTo>
                    <a:pt x="132" y="31"/>
                  </a:moveTo>
                  <a:lnTo>
                    <a:pt x="134" y="31"/>
                  </a:lnTo>
                  <a:lnTo>
                    <a:pt x="137" y="33"/>
                  </a:lnTo>
                  <a:lnTo>
                    <a:pt x="138" y="35"/>
                  </a:lnTo>
                  <a:lnTo>
                    <a:pt x="140" y="36"/>
                  </a:lnTo>
                  <a:lnTo>
                    <a:pt x="138" y="38"/>
                  </a:lnTo>
                  <a:lnTo>
                    <a:pt x="138" y="39"/>
                  </a:lnTo>
                  <a:lnTo>
                    <a:pt x="137" y="41"/>
                  </a:lnTo>
                  <a:lnTo>
                    <a:pt x="137" y="41"/>
                  </a:lnTo>
                  <a:lnTo>
                    <a:pt x="135" y="41"/>
                  </a:lnTo>
                  <a:lnTo>
                    <a:pt x="135" y="41"/>
                  </a:lnTo>
                  <a:lnTo>
                    <a:pt x="135" y="41"/>
                  </a:lnTo>
                  <a:lnTo>
                    <a:pt x="134" y="41"/>
                  </a:lnTo>
                  <a:lnTo>
                    <a:pt x="134" y="39"/>
                  </a:lnTo>
                  <a:lnTo>
                    <a:pt x="132" y="39"/>
                  </a:lnTo>
                  <a:lnTo>
                    <a:pt x="132" y="41"/>
                  </a:lnTo>
                  <a:lnTo>
                    <a:pt x="130" y="41"/>
                  </a:lnTo>
                  <a:lnTo>
                    <a:pt x="129" y="41"/>
                  </a:lnTo>
                  <a:lnTo>
                    <a:pt x="130" y="41"/>
                  </a:lnTo>
                  <a:lnTo>
                    <a:pt x="129" y="39"/>
                  </a:lnTo>
                  <a:lnTo>
                    <a:pt x="129" y="38"/>
                  </a:lnTo>
                  <a:lnTo>
                    <a:pt x="129" y="38"/>
                  </a:lnTo>
                  <a:lnTo>
                    <a:pt x="129" y="38"/>
                  </a:lnTo>
                  <a:lnTo>
                    <a:pt x="129" y="36"/>
                  </a:lnTo>
                  <a:lnTo>
                    <a:pt x="129" y="36"/>
                  </a:lnTo>
                  <a:lnTo>
                    <a:pt x="130" y="35"/>
                  </a:lnTo>
                  <a:lnTo>
                    <a:pt x="130" y="31"/>
                  </a:lnTo>
                  <a:lnTo>
                    <a:pt x="132" y="31"/>
                  </a:lnTo>
                  <a:close/>
                  <a:moveTo>
                    <a:pt x="20" y="31"/>
                  </a:moveTo>
                  <a:lnTo>
                    <a:pt x="22" y="33"/>
                  </a:lnTo>
                  <a:lnTo>
                    <a:pt x="22" y="35"/>
                  </a:lnTo>
                  <a:lnTo>
                    <a:pt x="22" y="36"/>
                  </a:lnTo>
                  <a:lnTo>
                    <a:pt x="20" y="36"/>
                  </a:lnTo>
                  <a:lnTo>
                    <a:pt x="18" y="35"/>
                  </a:lnTo>
                  <a:lnTo>
                    <a:pt x="20" y="33"/>
                  </a:lnTo>
                  <a:lnTo>
                    <a:pt x="18" y="33"/>
                  </a:lnTo>
                  <a:lnTo>
                    <a:pt x="18" y="33"/>
                  </a:lnTo>
                  <a:lnTo>
                    <a:pt x="18" y="31"/>
                  </a:lnTo>
                  <a:lnTo>
                    <a:pt x="20" y="31"/>
                  </a:lnTo>
                  <a:close/>
                  <a:moveTo>
                    <a:pt x="517" y="25"/>
                  </a:moveTo>
                  <a:lnTo>
                    <a:pt x="517" y="25"/>
                  </a:lnTo>
                  <a:lnTo>
                    <a:pt x="517" y="25"/>
                  </a:lnTo>
                  <a:lnTo>
                    <a:pt x="517" y="25"/>
                  </a:lnTo>
                  <a:lnTo>
                    <a:pt x="515" y="27"/>
                  </a:lnTo>
                  <a:lnTo>
                    <a:pt x="515" y="25"/>
                  </a:lnTo>
                  <a:lnTo>
                    <a:pt x="515" y="25"/>
                  </a:lnTo>
                  <a:lnTo>
                    <a:pt x="517" y="25"/>
                  </a:lnTo>
                  <a:close/>
                  <a:moveTo>
                    <a:pt x="14" y="24"/>
                  </a:moveTo>
                  <a:lnTo>
                    <a:pt x="15" y="25"/>
                  </a:lnTo>
                  <a:lnTo>
                    <a:pt x="15" y="27"/>
                  </a:lnTo>
                  <a:lnTo>
                    <a:pt x="17" y="28"/>
                  </a:lnTo>
                  <a:lnTo>
                    <a:pt x="17" y="28"/>
                  </a:lnTo>
                  <a:lnTo>
                    <a:pt x="17" y="30"/>
                  </a:lnTo>
                  <a:lnTo>
                    <a:pt x="15" y="28"/>
                  </a:lnTo>
                  <a:lnTo>
                    <a:pt x="14" y="28"/>
                  </a:lnTo>
                  <a:lnTo>
                    <a:pt x="12" y="27"/>
                  </a:lnTo>
                  <a:lnTo>
                    <a:pt x="14" y="25"/>
                  </a:lnTo>
                  <a:lnTo>
                    <a:pt x="14" y="25"/>
                  </a:lnTo>
                  <a:lnTo>
                    <a:pt x="14" y="25"/>
                  </a:lnTo>
                  <a:lnTo>
                    <a:pt x="14" y="24"/>
                  </a:lnTo>
                  <a:close/>
                  <a:moveTo>
                    <a:pt x="394" y="24"/>
                  </a:moveTo>
                  <a:lnTo>
                    <a:pt x="395" y="24"/>
                  </a:lnTo>
                  <a:lnTo>
                    <a:pt x="395" y="24"/>
                  </a:lnTo>
                  <a:lnTo>
                    <a:pt x="395" y="27"/>
                  </a:lnTo>
                  <a:lnTo>
                    <a:pt x="397" y="30"/>
                  </a:lnTo>
                  <a:lnTo>
                    <a:pt x="395" y="30"/>
                  </a:lnTo>
                  <a:lnTo>
                    <a:pt x="395" y="31"/>
                  </a:lnTo>
                  <a:lnTo>
                    <a:pt x="395" y="30"/>
                  </a:lnTo>
                  <a:lnTo>
                    <a:pt x="394" y="28"/>
                  </a:lnTo>
                  <a:lnTo>
                    <a:pt x="394" y="27"/>
                  </a:lnTo>
                  <a:lnTo>
                    <a:pt x="394" y="25"/>
                  </a:lnTo>
                  <a:lnTo>
                    <a:pt x="394" y="25"/>
                  </a:lnTo>
                  <a:lnTo>
                    <a:pt x="394" y="24"/>
                  </a:lnTo>
                  <a:close/>
                  <a:moveTo>
                    <a:pt x="364" y="22"/>
                  </a:moveTo>
                  <a:lnTo>
                    <a:pt x="364" y="24"/>
                  </a:lnTo>
                  <a:lnTo>
                    <a:pt x="364" y="24"/>
                  </a:lnTo>
                  <a:lnTo>
                    <a:pt x="364" y="24"/>
                  </a:lnTo>
                  <a:lnTo>
                    <a:pt x="364" y="24"/>
                  </a:lnTo>
                  <a:lnTo>
                    <a:pt x="364" y="22"/>
                  </a:lnTo>
                  <a:close/>
                  <a:moveTo>
                    <a:pt x="395" y="20"/>
                  </a:moveTo>
                  <a:lnTo>
                    <a:pt x="400" y="22"/>
                  </a:lnTo>
                  <a:lnTo>
                    <a:pt x="400" y="22"/>
                  </a:lnTo>
                  <a:lnTo>
                    <a:pt x="395" y="24"/>
                  </a:lnTo>
                  <a:lnTo>
                    <a:pt x="392" y="22"/>
                  </a:lnTo>
                  <a:lnTo>
                    <a:pt x="387" y="24"/>
                  </a:lnTo>
                  <a:lnTo>
                    <a:pt x="387" y="24"/>
                  </a:lnTo>
                  <a:lnTo>
                    <a:pt x="387" y="22"/>
                  </a:lnTo>
                  <a:lnTo>
                    <a:pt x="386" y="22"/>
                  </a:lnTo>
                  <a:lnTo>
                    <a:pt x="387" y="22"/>
                  </a:lnTo>
                  <a:lnTo>
                    <a:pt x="389" y="20"/>
                  </a:lnTo>
                  <a:lnTo>
                    <a:pt x="391" y="22"/>
                  </a:lnTo>
                  <a:lnTo>
                    <a:pt x="395" y="20"/>
                  </a:lnTo>
                  <a:close/>
                  <a:moveTo>
                    <a:pt x="354" y="20"/>
                  </a:moveTo>
                  <a:lnTo>
                    <a:pt x="354" y="22"/>
                  </a:lnTo>
                  <a:lnTo>
                    <a:pt x="353" y="22"/>
                  </a:lnTo>
                  <a:lnTo>
                    <a:pt x="353" y="22"/>
                  </a:lnTo>
                  <a:lnTo>
                    <a:pt x="353" y="22"/>
                  </a:lnTo>
                  <a:lnTo>
                    <a:pt x="353" y="20"/>
                  </a:lnTo>
                  <a:lnTo>
                    <a:pt x="354" y="20"/>
                  </a:lnTo>
                  <a:close/>
                  <a:moveTo>
                    <a:pt x="458" y="19"/>
                  </a:moveTo>
                  <a:lnTo>
                    <a:pt x="458" y="20"/>
                  </a:lnTo>
                  <a:lnTo>
                    <a:pt x="458" y="20"/>
                  </a:lnTo>
                  <a:lnTo>
                    <a:pt x="458" y="22"/>
                  </a:lnTo>
                  <a:lnTo>
                    <a:pt x="458" y="22"/>
                  </a:lnTo>
                  <a:lnTo>
                    <a:pt x="458" y="24"/>
                  </a:lnTo>
                  <a:lnTo>
                    <a:pt x="458" y="24"/>
                  </a:lnTo>
                  <a:lnTo>
                    <a:pt x="458" y="24"/>
                  </a:lnTo>
                  <a:lnTo>
                    <a:pt x="458" y="24"/>
                  </a:lnTo>
                  <a:lnTo>
                    <a:pt x="457" y="24"/>
                  </a:lnTo>
                  <a:lnTo>
                    <a:pt x="457" y="25"/>
                  </a:lnTo>
                  <a:lnTo>
                    <a:pt x="455" y="25"/>
                  </a:lnTo>
                  <a:lnTo>
                    <a:pt x="454" y="25"/>
                  </a:lnTo>
                  <a:lnTo>
                    <a:pt x="452" y="24"/>
                  </a:lnTo>
                  <a:lnTo>
                    <a:pt x="449" y="22"/>
                  </a:lnTo>
                  <a:lnTo>
                    <a:pt x="449" y="22"/>
                  </a:lnTo>
                  <a:lnTo>
                    <a:pt x="454" y="20"/>
                  </a:lnTo>
                  <a:lnTo>
                    <a:pt x="455" y="20"/>
                  </a:lnTo>
                  <a:lnTo>
                    <a:pt x="455" y="20"/>
                  </a:lnTo>
                  <a:lnTo>
                    <a:pt x="458" y="19"/>
                  </a:lnTo>
                  <a:lnTo>
                    <a:pt x="458" y="19"/>
                  </a:lnTo>
                  <a:close/>
                  <a:moveTo>
                    <a:pt x="376" y="19"/>
                  </a:moveTo>
                  <a:lnTo>
                    <a:pt x="380" y="20"/>
                  </a:lnTo>
                  <a:lnTo>
                    <a:pt x="381" y="20"/>
                  </a:lnTo>
                  <a:lnTo>
                    <a:pt x="383" y="20"/>
                  </a:lnTo>
                  <a:lnTo>
                    <a:pt x="383" y="20"/>
                  </a:lnTo>
                  <a:lnTo>
                    <a:pt x="383" y="19"/>
                  </a:lnTo>
                  <a:lnTo>
                    <a:pt x="383" y="20"/>
                  </a:lnTo>
                  <a:lnTo>
                    <a:pt x="384" y="20"/>
                  </a:lnTo>
                  <a:lnTo>
                    <a:pt x="384" y="20"/>
                  </a:lnTo>
                  <a:lnTo>
                    <a:pt x="386" y="20"/>
                  </a:lnTo>
                  <a:lnTo>
                    <a:pt x="386" y="22"/>
                  </a:lnTo>
                  <a:lnTo>
                    <a:pt x="386" y="22"/>
                  </a:lnTo>
                  <a:lnTo>
                    <a:pt x="383" y="22"/>
                  </a:lnTo>
                  <a:lnTo>
                    <a:pt x="381" y="24"/>
                  </a:lnTo>
                  <a:lnTo>
                    <a:pt x="378" y="22"/>
                  </a:lnTo>
                  <a:lnTo>
                    <a:pt x="375" y="24"/>
                  </a:lnTo>
                  <a:lnTo>
                    <a:pt x="373" y="24"/>
                  </a:lnTo>
                  <a:lnTo>
                    <a:pt x="372" y="24"/>
                  </a:lnTo>
                  <a:lnTo>
                    <a:pt x="372" y="22"/>
                  </a:lnTo>
                  <a:lnTo>
                    <a:pt x="372" y="19"/>
                  </a:lnTo>
                  <a:lnTo>
                    <a:pt x="372" y="19"/>
                  </a:lnTo>
                  <a:lnTo>
                    <a:pt x="373" y="19"/>
                  </a:lnTo>
                  <a:lnTo>
                    <a:pt x="376" y="19"/>
                  </a:lnTo>
                  <a:close/>
                  <a:moveTo>
                    <a:pt x="533" y="19"/>
                  </a:moveTo>
                  <a:lnTo>
                    <a:pt x="537" y="19"/>
                  </a:lnTo>
                  <a:lnTo>
                    <a:pt x="539" y="19"/>
                  </a:lnTo>
                  <a:lnTo>
                    <a:pt x="542" y="19"/>
                  </a:lnTo>
                  <a:lnTo>
                    <a:pt x="545" y="20"/>
                  </a:lnTo>
                  <a:lnTo>
                    <a:pt x="550" y="20"/>
                  </a:lnTo>
                  <a:lnTo>
                    <a:pt x="551" y="20"/>
                  </a:lnTo>
                  <a:lnTo>
                    <a:pt x="553" y="20"/>
                  </a:lnTo>
                  <a:lnTo>
                    <a:pt x="550" y="22"/>
                  </a:lnTo>
                  <a:lnTo>
                    <a:pt x="548" y="22"/>
                  </a:lnTo>
                  <a:lnTo>
                    <a:pt x="547" y="22"/>
                  </a:lnTo>
                  <a:lnTo>
                    <a:pt x="545" y="22"/>
                  </a:lnTo>
                  <a:lnTo>
                    <a:pt x="544" y="22"/>
                  </a:lnTo>
                  <a:lnTo>
                    <a:pt x="542" y="22"/>
                  </a:lnTo>
                  <a:lnTo>
                    <a:pt x="540" y="22"/>
                  </a:lnTo>
                  <a:lnTo>
                    <a:pt x="537" y="20"/>
                  </a:lnTo>
                  <a:lnTo>
                    <a:pt x="533" y="19"/>
                  </a:lnTo>
                  <a:lnTo>
                    <a:pt x="533" y="19"/>
                  </a:lnTo>
                  <a:lnTo>
                    <a:pt x="533" y="19"/>
                  </a:lnTo>
                  <a:close/>
                  <a:moveTo>
                    <a:pt x="148" y="17"/>
                  </a:moveTo>
                  <a:lnTo>
                    <a:pt x="149" y="17"/>
                  </a:lnTo>
                  <a:lnTo>
                    <a:pt x="149" y="19"/>
                  </a:lnTo>
                  <a:lnTo>
                    <a:pt x="148" y="19"/>
                  </a:lnTo>
                  <a:lnTo>
                    <a:pt x="146" y="17"/>
                  </a:lnTo>
                  <a:lnTo>
                    <a:pt x="148" y="17"/>
                  </a:lnTo>
                  <a:close/>
                  <a:moveTo>
                    <a:pt x="105" y="17"/>
                  </a:moveTo>
                  <a:lnTo>
                    <a:pt x="105" y="17"/>
                  </a:lnTo>
                  <a:lnTo>
                    <a:pt x="107" y="19"/>
                  </a:lnTo>
                  <a:lnTo>
                    <a:pt x="107" y="19"/>
                  </a:lnTo>
                  <a:lnTo>
                    <a:pt x="107" y="20"/>
                  </a:lnTo>
                  <a:lnTo>
                    <a:pt x="108" y="20"/>
                  </a:lnTo>
                  <a:lnTo>
                    <a:pt x="108" y="22"/>
                  </a:lnTo>
                  <a:lnTo>
                    <a:pt x="108" y="27"/>
                  </a:lnTo>
                  <a:lnTo>
                    <a:pt x="111" y="31"/>
                  </a:lnTo>
                  <a:lnTo>
                    <a:pt x="118" y="31"/>
                  </a:lnTo>
                  <a:lnTo>
                    <a:pt x="116" y="33"/>
                  </a:lnTo>
                  <a:lnTo>
                    <a:pt x="116" y="33"/>
                  </a:lnTo>
                  <a:lnTo>
                    <a:pt x="116" y="35"/>
                  </a:lnTo>
                  <a:lnTo>
                    <a:pt x="115" y="36"/>
                  </a:lnTo>
                  <a:lnTo>
                    <a:pt x="115" y="38"/>
                  </a:lnTo>
                  <a:lnTo>
                    <a:pt x="116" y="38"/>
                  </a:lnTo>
                  <a:lnTo>
                    <a:pt x="116" y="39"/>
                  </a:lnTo>
                  <a:lnTo>
                    <a:pt x="115" y="39"/>
                  </a:lnTo>
                  <a:lnTo>
                    <a:pt x="115" y="39"/>
                  </a:lnTo>
                  <a:lnTo>
                    <a:pt x="113" y="39"/>
                  </a:lnTo>
                  <a:lnTo>
                    <a:pt x="113" y="38"/>
                  </a:lnTo>
                  <a:lnTo>
                    <a:pt x="111" y="38"/>
                  </a:lnTo>
                  <a:lnTo>
                    <a:pt x="111" y="38"/>
                  </a:lnTo>
                  <a:lnTo>
                    <a:pt x="110" y="36"/>
                  </a:lnTo>
                  <a:lnTo>
                    <a:pt x="108" y="36"/>
                  </a:lnTo>
                  <a:lnTo>
                    <a:pt x="107" y="36"/>
                  </a:lnTo>
                  <a:lnTo>
                    <a:pt x="105" y="35"/>
                  </a:lnTo>
                  <a:lnTo>
                    <a:pt x="105" y="33"/>
                  </a:lnTo>
                  <a:lnTo>
                    <a:pt x="105" y="31"/>
                  </a:lnTo>
                  <a:lnTo>
                    <a:pt x="105" y="30"/>
                  </a:lnTo>
                  <a:lnTo>
                    <a:pt x="104" y="30"/>
                  </a:lnTo>
                  <a:lnTo>
                    <a:pt x="104" y="28"/>
                  </a:lnTo>
                  <a:lnTo>
                    <a:pt x="104" y="27"/>
                  </a:lnTo>
                  <a:lnTo>
                    <a:pt x="102" y="25"/>
                  </a:lnTo>
                  <a:lnTo>
                    <a:pt x="100" y="25"/>
                  </a:lnTo>
                  <a:lnTo>
                    <a:pt x="99" y="25"/>
                  </a:lnTo>
                  <a:lnTo>
                    <a:pt x="97" y="25"/>
                  </a:lnTo>
                  <a:lnTo>
                    <a:pt x="96" y="25"/>
                  </a:lnTo>
                  <a:lnTo>
                    <a:pt x="96" y="25"/>
                  </a:lnTo>
                  <a:lnTo>
                    <a:pt x="94" y="25"/>
                  </a:lnTo>
                  <a:lnTo>
                    <a:pt x="94" y="24"/>
                  </a:lnTo>
                  <a:lnTo>
                    <a:pt x="94" y="24"/>
                  </a:lnTo>
                  <a:lnTo>
                    <a:pt x="96" y="22"/>
                  </a:lnTo>
                  <a:lnTo>
                    <a:pt x="97" y="22"/>
                  </a:lnTo>
                  <a:lnTo>
                    <a:pt x="97" y="20"/>
                  </a:lnTo>
                  <a:lnTo>
                    <a:pt x="97" y="20"/>
                  </a:lnTo>
                  <a:lnTo>
                    <a:pt x="97" y="19"/>
                  </a:lnTo>
                  <a:lnTo>
                    <a:pt x="97" y="19"/>
                  </a:lnTo>
                  <a:lnTo>
                    <a:pt x="99" y="17"/>
                  </a:lnTo>
                  <a:lnTo>
                    <a:pt x="100" y="17"/>
                  </a:lnTo>
                  <a:lnTo>
                    <a:pt x="100" y="19"/>
                  </a:lnTo>
                  <a:lnTo>
                    <a:pt x="102" y="19"/>
                  </a:lnTo>
                  <a:lnTo>
                    <a:pt x="102" y="20"/>
                  </a:lnTo>
                  <a:lnTo>
                    <a:pt x="102" y="19"/>
                  </a:lnTo>
                  <a:lnTo>
                    <a:pt x="102" y="17"/>
                  </a:lnTo>
                  <a:lnTo>
                    <a:pt x="104" y="17"/>
                  </a:lnTo>
                  <a:lnTo>
                    <a:pt x="105" y="17"/>
                  </a:lnTo>
                  <a:close/>
                  <a:moveTo>
                    <a:pt x="359" y="17"/>
                  </a:moveTo>
                  <a:lnTo>
                    <a:pt x="359" y="17"/>
                  </a:lnTo>
                  <a:lnTo>
                    <a:pt x="361" y="17"/>
                  </a:lnTo>
                  <a:lnTo>
                    <a:pt x="361" y="19"/>
                  </a:lnTo>
                  <a:lnTo>
                    <a:pt x="361" y="19"/>
                  </a:lnTo>
                  <a:lnTo>
                    <a:pt x="361" y="20"/>
                  </a:lnTo>
                  <a:lnTo>
                    <a:pt x="359" y="20"/>
                  </a:lnTo>
                  <a:lnTo>
                    <a:pt x="359" y="19"/>
                  </a:lnTo>
                  <a:lnTo>
                    <a:pt x="359" y="17"/>
                  </a:lnTo>
                  <a:lnTo>
                    <a:pt x="359" y="17"/>
                  </a:lnTo>
                  <a:close/>
                  <a:moveTo>
                    <a:pt x="419" y="14"/>
                  </a:moveTo>
                  <a:lnTo>
                    <a:pt x="421" y="14"/>
                  </a:lnTo>
                  <a:lnTo>
                    <a:pt x="422" y="16"/>
                  </a:lnTo>
                  <a:lnTo>
                    <a:pt x="425" y="17"/>
                  </a:lnTo>
                  <a:lnTo>
                    <a:pt x="427" y="19"/>
                  </a:lnTo>
                  <a:lnTo>
                    <a:pt x="427" y="19"/>
                  </a:lnTo>
                  <a:lnTo>
                    <a:pt x="425" y="20"/>
                  </a:lnTo>
                  <a:lnTo>
                    <a:pt x="425" y="20"/>
                  </a:lnTo>
                  <a:lnTo>
                    <a:pt x="422" y="19"/>
                  </a:lnTo>
                  <a:lnTo>
                    <a:pt x="421" y="19"/>
                  </a:lnTo>
                  <a:lnTo>
                    <a:pt x="417" y="20"/>
                  </a:lnTo>
                  <a:lnTo>
                    <a:pt x="416" y="20"/>
                  </a:lnTo>
                  <a:lnTo>
                    <a:pt x="416" y="19"/>
                  </a:lnTo>
                  <a:lnTo>
                    <a:pt x="416" y="19"/>
                  </a:lnTo>
                  <a:lnTo>
                    <a:pt x="416" y="16"/>
                  </a:lnTo>
                  <a:lnTo>
                    <a:pt x="419" y="14"/>
                  </a:lnTo>
                  <a:lnTo>
                    <a:pt x="419" y="14"/>
                  </a:lnTo>
                  <a:close/>
                  <a:moveTo>
                    <a:pt x="354" y="13"/>
                  </a:moveTo>
                  <a:lnTo>
                    <a:pt x="354" y="13"/>
                  </a:lnTo>
                  <a:lnTo>
                    <a:pt x="356" y="13"/>
                  </a:lnTo>
                  <a:lnTo>
                    <a:pt x="354" y="14"/>
                  </a:lnTo>
                  <a:lnTo>
                    <a:pt x="356" y="16"/>
                  </a:lnTo>
                  <a:lnTo>
                    <a:pt x="357" y="13"/>
                  </a:lnTo>
                  <a:lnTo>
                    <a:pt x="357" y="13"/>
                  </a:lnTo>
                  <a:lnTo>
                    <a:pt x="359" y="14"/>
                  </a:lnTo>
                  <a:lnTo>
                    <a:pt x="359" y="14"/>
                  </a:lnTo>
                  <a:lnTo>
                    <a:pt x="359" y="14"/>
                  </a:lnTo>
                  <a:lnTo>
                    <a:pt x="359" y="16"/>
                  </a:lnTo>
                  <a:lnTo>
                    <a:pt x="359" y="17"/>
                  </a:lnTo>
                  <a:lnTo>
                    <a:pt x="357" y="17"/>
                  </a:lnTo>
                  <a:lnTo>
                    <a:pt x="356" y="16"/>
                  </a:lnTo>
                  <a:lnTo>
                    <a:pt x="356" y="16"/>
                  </a:lnTo>
                  <a:lnTo>
                    <a:pt x="356" y="17"/>
                  </a:lnTo>
                  <a:lnTo>
                    <a:pt x="354" y="19"/>
                  </a:lnTo>
                  <a:lnTo>
                    <a:pt x="354" y="19"/>
                  </a:lnTo>
                  <a:lnTo>
                    <a:pt x="354" y="17"/>
                  </a:lnTo>
                  <a:lnTo>
                    <a:pt x="354" y="17"/>
                  </a:lnTo>
                  <a:lnTo>
                    <a:pt x="354" y="17"/>
                  </a:lnTo>
                  <a:lnTo>
                    <a:pt x="354" y="14"/>
                  </a:lnTo>
                  <a:lnTo>
                    <a:pt x="353" y="14"/>
                  </a:lnTo>
                  <a:lnTo>
                    <a:pt x="351" y="17"/>
                  </a:lnTo>
                  <a:lnTo>
                    <a:pt x="350" y="19"/>
                  </a:lnTo>
                  <a:lnTo>
                    <a:pt x="350" y="17"/>
                  </a:lnTo>
                  <a:lnTo>
                    <a:pt x="350" y="16"/>
                  </a:lnTo>
                  <a:lnTo>
                    <a:pt x="350" y="14"/>
                  </a:lnTo>
                  <a:lnTo>
                    <a:pt x="351" y="13"/>
                  </a:lnTo>
                  <a:lnTo>
                    <a:pt x="351" y="13"/>
                  </a:lnTo>
                  <a:lnTo>
                    <a:pt x="354" y="13"/>
                  </a:lnTo>
                  <a:close/>
                  <a:moveTo>
                    <a:pt x="159" y="9"/>
                  </a:moveTo>
                  <a:lnTo>
                    <a:pt x="159" y="9"/>
                  </a:lnTo>
                  <a:lnTo>
                    <a:pt x="160" y="11"/>
                  </a:lnTo>
                  <a:lnTo>
                    <a:pt x="160" y="11"/>
                  </a:lnTo>
                  <a:lnTo>
                    <a:pt x="160" y="11"/>
                  </a:lnTo>
                  <a:lnTo>
                    <a:pt x="160" y="13"/>
                  </a:lnTo>
                  <a:lnTo>
                    <a:pt x="157" y="14"/>
                  </a:lnTo>
                  <a:lnTo>
                    <a:pt x="156" y="14"/>
                  </a:lnTo>
                  <a:lnTo>
                    <a:pt x="156" y="13"/>
                  </a:lnTo>
                  <a:lnTo>
                    <a:pt x="156" y="11"/>
                  </a:lnTo>
                  <a:lnTo>
                    <a:pt x="156" y="9"/>
                  </a:lnTo>
                  <a:lnTo>
                    <a:pt x="159" y="9"/>
                  </a:lnTo>
                  <a:close/>
                  <a:moveTo>
                    <a:pt x="523" y="9"/>
                  </a:moveTo>
                  <a:lnTo>
                    <a:pt x="525" y="9"/>
                  </a:lnTo>
                  <a:lnTo>
                    <a:pt x="525" y="9"/>
                  </a:lnTo>
                  <a:lnTo>
                    <a:pt x="525" y="9"/>
                  </a:lnTo>
                  <a:lnTo>
                    <a:pt x="525" y="11"/>
                  </a:lnTo>
                  <a:lnTo>
                    <a:pt x="525" y="11"/>
                  </a:lnTo>
                  <a:lnTo>
                    <a:pt x="523" y="11"/>
                  </a:lnTo>
                  <a:lnTo>
                    <a:pt x="523" y="11"/>
                  </a:lnTo>
                  <a:lnTo>
                    <a:pt x="523" y="9"/>
                  </a:lnTo>
                  <a:lnTo>
                    <a:pt x="523" y="9"/>
                  </a:lnTo>
                  <a:close/>
                  <a:moveTo>
                    <a:pt x="3" y="8"/>
                  </a:moveTo>
                  <a:lnTo>
                    <a:pt x="4" y="9"/>
                  </a:lnTo>
                  <a:lnTo>
                    <a:pt x="4" y="11"/>
                  </a:lnTo>
                  <a:lnTo>
                    <a:pt x="6" y="13"/>
                  </a:lnTo>
                  <a:lnTo>
                    <a:pt x="6" y="14"/>
                  </a:lnTo>
                  <a:lnTo>
                    <a:pt x="7" y="16"/>
                  </a:lnTo>
                  <a:lnTo>
                    <a:pt x="7" y="16"/>
                  </a:lnTo>
                  <a:lnTo>
                    <a:pt x="7" y="16"/>
                  </a:lnTo>
                  <a:lnTo>
                    <a:pt x="7" y="17"/>
                  </a:lnTo>
                  <a:lnTo>
                    <a:pt x="9" y="19"/>
                  </a:lnTo>
                  <a:lnTo>
                    <a:pt x="9" y="20"/>
                  </a:lnTo>
                  <a:lnTo>
                    <a:pt x="7" y="20"/>
                  </a:lnTo>
                  <a:lnTo>
                    <a:pt x="6" y="20"/>
                  </a:lnTo>
                  <a:lnTo>
                    <a:pt x="3" y="19"/>
                  </a:lnTo>
                  <a:lnTo>
                    <a:pt x="3" y="19"/>
                  </a:lnTo>
                  <a:lnTo>
                    <a:pt x="3" y="17"/>
                  </a:lnTo>
                  <a:lnTo>
                    <a:pt x="0" y="14"/>
                  </a:lnTo>
                  <a:lnTo>
                    <a:pt x="0" y="13"/>
                  </a:lnTo>
                  <a:lnTo>
                    <a:pt x="0" y="9"/>
                  </a:lnTo>
                  <a:lnTo>
                    <a:pt x="3" y="8"/>
                  </a:lnTo>
                  <a:close/>
                  <a:moveTo>
                    <a:pt x="466" y="8"/>
                  </a:moveTo>
                  <a:lnTo>
                    <a:pt x="466" y="8"/>
                  </a:lnTo>
                  <a:lnTo>
                    <a:pt x="468" y="8"/>
                  </a:lnTo>
                  <a:lnTo>
                    <a:pt x="468" y="9"/>
                  </a:lnTo>
                  <a:lnTo>
                    <a:pt x="468" y="13"/>
                  </a:lnTo>
                  <a:lnTo>
                    <a:pt x="468" y="14"/>
                  </a:lnTo>
                  <a:lnTo>
                    <a:pt x="466" y="14"/>
                  </a:lnTo>
                  <a:lnTo>
                    <a:pt x="465" y="14"/>
                  </a:lnTo>
                  <a:lnTo>
                    <a:pt x="465" y="13"/>
                  </a:lnTo>
                  <a:lnTo>
                    <a:pt x="463" y="13"/>
                  </a:lnTo>
                  <a:lnTo>
                    <a:pt x="463" y="11"/>
                  </a:lnTo>
                  <a:lnTo>
                    <a:pt x="463" y="11"/>
                  </a:lnTo>
                  <a:lnTo>
                    <a:pt x="463" y="9"/>
                  </a:lnTo>
                  <a:lnTo>
                    <a:pt x="463" y="9"/>
                  </a:lnTo>
                  <a:lnTo>
                    <a:pt x="466" y="8"/>
                  </a:lnTo>
                  <a:close/>
                  <a:moveTo>
                    <a:pt x="465" y="6"/>
                  </a:moveTo>
                  <a:lnTo>
                    <a:pt x="466" y="6"/>
                  </a:lnTo>
                  <a:lnTo>
                    <a:pt x="466" y="8"/>
                  </a:lnTo>
                  <a:lnTo>
                    <a:pt x="465" y="8"/>
                  </a:lnTo>
                  <a:lnTo>
                    <a:pt x="458" y="8"/>
                  </a:lnTo>
                  <a:lnTo>
                    <a:pt x="460" y="8"/>
                  </a:lnTo>
                  <a:lnTo>
                    <a:pt x="460" y="8"/>
                  </a:lnTo>
                  <a:lnTo>
                    <a:pt x="460" y="8"/>
                  </a:lnTo>
                  <a:lnTo>
                    <a:pt x="460" y="8"/>
                  </a:lnTo>
                  <a:lnTo>
                    <a:pt x="462" y="8"/>
                  </a:lnTo>
                  <a:lnTo>
                    <a:pt x="462" y="8"/>
                  </a:lnTo>
                  <a:lnTo>
                    <a:pt x="462" y="8"/>
                  </a:lnTo>
                  <a:lnTo>
                    <a:pt x="462" y="6"/>
                  </a:lnTo>
                  <a:lnTo>
                    <a:pt x="463" y="8"/>
                  </a:lnTo>
                  <a:lnTo>
                    <a:pt x="465" y="6"/>
                  </a:lnTo>
                  <a:lnTo>
                    <a:pt x="465" y="6"/>
                  </a:lnTo>
                  <a:close/>
                  <a:moveTo>
                    <a:pt x="531" y="5"/>
                  </a:moveTo>
                  <a:lnTo>
                    <a:pt x="534" y="5"/>
                  </a:lnTo>
                  <a:lnTo>
                    <a:pt x="536" y="5"/>
                  </a:lnTo>
                  <a:lnTo>
                    <a:pt x="536" y="6"/>
                  </a:lnTo>
                  <a:lnTo>
                    <a:pt x="537" y="6"/>
                  </a:lnTo>
                  <a:lnTo>
                    <a:pt x="539" y="6"/>
                  </a:lnTo>
                  <a:lnTo>
                    <a:pt x="540" y="8"/>
                  </a:lnTo>
                  <a:lnTo>
                    <a:pt x="542" y="9"/>
                  </a:lnTo>
                  <a:lnTo>
                    <a:pt x="544" y="11"/>
                  </a:lnTo>
                  <a:lnTo>
                    <a:pt x="545" y="11"/>
                  </a:lnTo>
                  <a:lnTo>
                    <a:pt x="544" y="13"/>
                  </a:lnTo>
                  <a:lnTo>
                    <a:pt x="542" y="13"/>
                  </a:lnTo>
                  <a:lnTo>
                    <a:pt x="542" y="13"/>
                  </a:lnTo>
                  <a:lnTo>
                    <a:pt x="540" y="13"/>
                  </a:lnTo>
                  <a:lnTo>
                    <a:pt x="539" y="13"/>
                  </a:lnTo>
                  <a:lnTo>
                    <a:pt x="537" y="11"/>
                  </a:lnTo>
                  <a:lnTo>
                    <a:pt x="537" y="9"/>
                  </a:lnTo>
                  <a:lnTo>
                    <a:pt x="536" y="8"/>
                  </a:lnTo>
                  <a:lnTo>
                    <a:pt x="534" y="8"/>
                  </a:lnTo>
                  <a:lnTo>
                    <a:pt x="533" y="6"/>
                  </a:lnTo>
                  <a:lnTo>
                    <a:pt x="533" y="6"/>
                  </a:lnTo>
                  <a:lnTo>
                    <a:pt x="533" y="6"/>
                  </a:lnTo>
                  <a:lnTo>
                    <a:pt x="531" y="6"/>
                  </a:lnTo>
                  <a:lnTo>
                    <a:pt x="531" y="5"/>
                  </a:lnTo>
                  <a:lnTo>
                    <a:pt x="531" y="5"/>
                  </a:lnTo>
                  <a:close/>
                  <a:moveTo>
                    <a:pt x="413" y="5"/>
                  </a:moveTo>
                  <a:lnTo>
                    <a:pt x="413" y="5"/>
                  </a:lnTo>
                  <a:lnTo>
                    <a:pt x="414" y="6"/>
                  </a:lnTo>
                  <a:lnTo>
                    <a:pt x="414" y="6"/>
                  </a:lnTo>
                  <a:lnTo>
                    <a:pt x="414" y="6"/>
                  </a:lnTo>
                  <a:lnTo>
                    <a:pt x="413" y="6"/>
                  </a:lnTo>
                  <a:lnTo>
                    <a:pt x="413" y="6"/>
                  </a:lnTo>
                  <a:lnTo>
                    <a:pt x="413" y="5"/>
                  </a:lnTo>
                  <a:close/>
                  <a:moveTo>
                    <a:pt x="462" y="2"/>
                  </a:moveTo>
                  <a:lnTo>
                    <a:pt x="463" y="2"/>
                  </a:lnTo>
                  <a:lnTo>
                    <a:pt x="463" y="2"/>
                  </a:lnTo>
                  <a:lnTo>
                    <a:pt x="462" y="3"/>
                  </a:lnTo>
                  <a:lnTo>
                    <a:pt x="462" y="3"/>
                  </a:lnTo>
                  <a:lnTo>
                    <a:pt x="460" y="2"/>
                  </a:lnTo>
                  <a:lnTo>
                    <a:pt x="460" y="2"/>
                  </a:lnTo>
                  <a:lnTo>
                    <a:pt x="462" y="2"/>
                  </a:lnTo>
                  <a:lnTo>
                    <a:pt x="462" y="2"/>
                  </a:lnTo>
                  <a:lnTo>
                    <a:pt x="462" y="2"/>
                  </a:lnTo>
                  <a:close/>
                  <a:moveTo>
                    <a:pt x="334" y="2"/>
                  </a:moveTo>
                  <a:lnTo>
                    <a:pt x="334" y="2"/>
                  </a:lnTo>
                  <a:lnTo>
                    <a:pt x="335" y="2"/>
                  </a:lnTo>
                  <a:lnTo>
                    <a:pt x="335" y="2"/>
                  </a:lnTo>
                  <a:lnTo>
                    <a:pt x="335" y="3"/>
                  </a:lnTo>
                  <a:lnTo>
                    <a:pt x="335" y="3"/>
                  </a:lnTo>
                  <a:lnTo>
                    <a:pt x="334" y="3"/>
                  </a:lnTo>
                  <a:lnTo>
                    <a:pt x="334" y="3"/>
                  </a:lnTo>
                  <a:lnTo>
                    <a:pt x="332" y="3"/>
                  </a:lnTo>
                  <a:lnTo>
                    <a:pt x="332" y="3"/>
                  </a:lnTo>
                  <a:lnTo>
                    <a:pt x="332" y="2"/>
                  </a:lnTo>
                  <a:lnTo>
                    <a:pt x="334" y="2"/>
                  </a:lnTo>
                  <a:close/>
                  <a:moveTo>
                    <a:pt x="490" y="0"/>
                  </a:moveTo>
                  <a:lnTo>
                    <a:pt x="492" y="0"/>
                  </a:lnTo>
                  <a:lnTo>
                    <a:pt x="495" y="2"/>
                  </a:lnTo>
                  <a:lnTo>
                    <a:pt x="498" y="3"/>
                  </a:lnTo>
                  <a:lnTo>
                    <a:pt x="501" y="5"/>
                  </a:lnTo>
                  <a:lnTo>
                    <a:pt x="503" y="6"/>
                  </a:lnTo>
                  <a:lnTo>
                    <a:pt x="507" y="6"/>
                  </a:lnTo>
                  <a:lnTo>
                    <a:pt x="509" y="6"/>
                  </a:lnTo>
                  <a:lnTo>
                    <a:pt x="510" y="6"/>
                  </a:lnTo>
                  <a:lnTo>
                    <a:pt x="510" y="6"/>
                  </a:lnTo>
                  <a:lnTo>
                    <a:pt x="512" y="8"/>
                  </a:lnTo>
                  <a:lnTo>
                    <a:pt x="512" y="8"/>
                  </a:lnTo>
                  <a:lnTo>
                    <a:pt x="512" y="9"/>
                  </a:lnTo>
                  <a:lnTo>
                    <a:pt x="512" y="11"/>
                  </a:lnTo>
                  <a:lnTo>
                    <a:pt x="514" y="13"/>
                  </a:lnTo>
                  <a:lnTo>
                    <a:pt x="515" y="14"/>
                  </a:lnTo>
                  <a:lnTo>
                    <a:pt x="515" y="14"/>
                  </a:lnTo>
                  <a:lnTo>
                    <a:pt x="514" y="16"/>
                  </a:lnTo>
                  <a:lnTo>
                    <a:pt x="514" y="17"/>
                  </a:lnTo>
                  <a:lnTo>
                    <a:pt x="514" y="19"/>
                  </a:lnTo>
                  <a:lnTo>
                    <a:pt x="512" y="20"/>
                  </a:lnTo>
                  <a:lnTo>
                    <a:pt x="512" y="22"/>
                  </a:lnTo>
                  <a:lnTo>
                    <a:pt x="514" y="24"/>
                  </a:lnTo>
                  <a:lnTo>
                    <a:pt x="514" y="25"/>
                  </a:lnTo>
                  <a:lnTo>
                    <a:pt x="514" y="27"/>
                  </a:lnTo>
                  <a:lnTo>
                    <a:pt x="514" y="28"/>
                  </a:lnTo>
                  <a:lnTo>
                    <a:pt x="517" y="33"/>
                  </a:lnTo>
                  <a:lnTo>
                    <a:pt x="517" y="36"/>
                  </a:lnTo>
                  <a:lnTo>
                    <a:pt x="518" y="35"/>
                  </a:lnTo>
                  <a:lnTo>
                    <a:pt x="518" y="33"/>
                  </a:lnTo>
                  <a:lnTo>
                    <a:pt x="518" y="31"/>
                  </a:lnTo>
                  <a:lnTo>
                    <a:pt x="518" y="31"/>
                  </a:lnTo>
                  <a:lnTo>
                    <a:pt x="520" y="31"/>
                  </a:lnTo>
                  <a:lnTo>
                    <a:pt x="520" y="33"/>
                  </a:lnTo>
                  <a:lnTo>
                    <a:pt x="520" y="35"/>
                  </a:lnTo>
                  <a:lnTo>
                    <a:pt x="521" y="38"/>
                  </a:lnTo>
                  <a:lnTo>
                    <a:pt x="521" y="38"/>
                  </a:lnTo>
                  <a:lnTo>
                    <a:pt x="523" y="38"/>
                  </a:lnTo>
                  <a:lnTo>
                    <a:pt x="523" y="38"/>
                  </a:lnTo>
                  <a:lnTo>
                    <a:pt x="523" y="39"/>
                  </a:lnTo>
                  <a:lnTo>
                    <a:pt x="523" y="41"/>
                  </a:lnTo>
                  <a:lnTo>
                    <a:pt x="525" y="43"/>
                  </a:lnTo>
                  <a:lnTo>
                    <a:pt x="526" y="43"/>
                  </a:lnTo>
                  <a:lnTo>
                    <a:pt x="526" y="44"/>
                  </a:lnTo>
                  <a:lnTo>
                    <a:pt x="529" y="44"/>
                  </a:lnTo>
                  <a:lnTo>
                    <a:pt x="531" y="44"/>
                  </a:lnTo>
                  <a:lnTo>
                    <a:pt x="533" y="44"/>
                  </a:lnTo>
                  <a:lnTo>
                    <a:pt x="534" y="43"/>
                  </a:lnTo>
                  <a:lnTo>
                    <a:pt x="534" y="41"/>
                  </a:lnTo>
                  <a:lnTo>
                    <a:pt x="537" y="38"/>
                  </a:lnTo>
                  <a:lnTo>
                    <a:pt x="539" y="38"/>
                  </a:lnTo>
                  <a:lnTo>
                    <a:pt x="540" y="35"/>
                  </a:lnTo>
                  <a:lnTo>
                    <a:pt x="540" y="35"/>
                  </a:lnTo>
                  <a:lnTo>
                    <a:pt x="544" y="33"/>
                  </a:lnTo>
                  <a:lnTo>
                    <a:pt x="544" y="31"/>
                  </a:lnTo>
                  <a:lnTo>
                    <a:pt x="544" y="30"/>
                  </a:lnTo>
                  <a:lnTo>
                    <a:pt x="545" y="28"/>
                  </a:lnTo>
                  <a:lnTo>
                    <a:pt x="545" y="28"/>
                  </a:lnTo>
                  <a:lnTo>
                    <a:pt x="548" y="27"/>
                  </a:lnTo>
                  <a:lnTo>
                    <a:pt x="551" y="27"/>
                  </a:lnTo>
                  <a:lnTo>
                    <a:pt x="555" y="25"/>
                  </a:lnTo>
                  <a:lnTo>
                    <a:pt x="556" y="25"/>
                  </a:lnTo>
                  <a:lnTo>
                    <a:pt x="556" y="24"/>
                  </a:lnTo>
                  <a:lnTo>
                    <a:pt x="556" y="22"/>
                  </a:lnTo>
                  <a:lnTo>
                    <a:pt x="556" y="22"/>
                  </a:lnTo>
                  <a:lnTo>
                    <a:pt x="556" y="20"/>
                  </a:lnTo>
                  <a:lnTo>
                    <a:pt x="559" y="19"/>
                  </a:lnTo>
                  <a:lnTo>
                    <a:pt x="562" y="17"/>
                  </a:lnTo>
                  <a:lnTo>
                    <a:pt x="566" y="17"/>
                  </a:lnTo>
                  <a:lnTo>
                    <a:pt x="567" y="17"/>
                  </a:lnTo>
                  <a:lnTo>
                    <a:pt x="569" y="17"/>
                  </a:lnTo>
                  <a:lnTo>
                    <a:pt x="570" y="19"/>
                  </a:lnTo>
                  <a:lnTo>
                    <a:pt x="578" y="20"/>
                  </a:lnTo>
                  <a:lnTo>
                    <a:pt x="580" y="22"/>
                  </a:lnTo>
                  <a:lnTo>
                    <a:pt x="580" y="24"/>
                  </a:lnTo>
                  <a:lnTo>
                    <a:pt x="581" y="24"/>
                  </a:lnTo>
                  <a:lnTo>
                    <a:pt x="583" y="24"/>
                  </a:lnTo>
                  <a:lnTo>
                    <a:pt x="585" y="25"/>
                  </a:lnTo>
                  <a:lnTo>
                    <a:pt x="586" y="25"/>
                  </a:lnTo>
                  <a:lnTo>
                    <a:pt x="591" y="27"/>
                  </a:lnTo>
                  <a:lnTo>
                    <a:pt x="594" y="28"/>
                  </a:lnTo>
                  <a:lnTo>
                    <a:pt x="596" y="30"/>
                  </a:lnTo>
                  <a:lnTo>
                    <a:pt x="600" y="28"/>
                  </a:lnTo>
                  <a:lnTo>
                    <a:pt x="600" y="30"/>
                  </a:lnTo>
                  <a:lnTo>
                    <a:pt x="602" y="30"/>
                  </a:lnTo>
                  <a:lnTo>
                    <a:pt x="602" y="30"/>
                  </a:lnTo>
                  <a:lnTo>
                    <a:pt x="607" y="30"/>
                  </a:lnTo>
                  <a:lnTo>
                    <a:pt x="607" y="31"/>
                  </a:lnTo>
                  <a:lnTo>
                    <a:pt x="608" y="31"/>
                  </a:lnTo>
                  <a:lnTo>
                    <a:pt x="608" y="33"/>
                  </a:lnTo>
                  <a:lnTo>
                    <a:pt x="611" y="33"/>
                  </a:lnTo>
                  <a:lnTo>
                    <a:pt x="611" y="38"/>
                  </a:lnTo>
                  <a:lnTo>
                    <a:pt x="611" y="41"/>
                  </a:lnTo>
                  <a:lnTo>
                    <a:pt x="611" y="58"/>
                  </a:lnTo>
                  <a:lnTo>
                    <a:pt x="611" y="61"/>
                  </a:lnTo>
                  <a:lnTo>
                    <a:pt x="611" y="79"/>
                  </a:lnTo>
                  <a:lnTo>
                    <a:pt x="611" y="82"/>
                  </a:lnTo>
                  <a:lnTo>
                    <a:pt x="611" y="87"/>
                  </a:lnTo>
                  <a:lnTo>
                    <a:pt x="611" y="88"/>
                  </a:lnTo>
                  <a:lnTo>
                    <a:pt x="610" y="90"/>
                  </a:lnTo>
                  <a:lnTo>
                    <a:pt x="610" y="93"/>
                  </a:lnTo>
                  <a:lnTo>
                    <a:pt x="611" y="93"/>
                  </a:lnTo>
                  <a:lnTo>
                    <a:pt x="611" y="95"/>
                  </a:lnTo>
                  <a:lnTo>
                    <a:pt x="611" y="102"/>
                  </a:lnTo>
                  <a:lnTo>
                    <a:pt x="611" y="106"/>
                  </a:lnTo>
                  <a:lnTo>
                    <a:pt x="611" y="120"/>
                  </a:lnTo>
                  <a:lnTo>
                    <a:pt x="611" y="123"/>
                  </a:lnTo>
                  <a:lnTo>
                    <a:pt x="611" y="126"/>
                  </a:lnTo>
                  <a:lnTo>
                    <a:pt x="611" y="126"/>
                  </a:lnTo>
                  <a:lnTo>
                    <a:pt x="608" y="124"/>
                  </a:lnTo>
                  <a:lnTo>
                    <a:pt x="607" y="123"/>
                  </a:lnTo>
                  <a:lnTo>
                    <a:pt x="607" y="121"/>
                  </a:lnTo>
                  <a:lnTo>
                    <a:pt x="605" y="120"/>
                  </a:lnTo>
                  <a:lnTo>
                    <a:pt x="599" y="115"/>
                  </a:lnTo>
                  <a:lnTo>
                    <a:pt x="597" y="113"/>
                  </a:lnTo>
                  <a:lnTo>
                    <a:pt x="597" y="113"/>
                  </a:lnTo>
                  <a:lnTo>
                    <a:pt x="597" y="112"/>
                  </a:lnTo>
                  <a:lnTo>
                    <a:pt x="599" y="112"/>
                  </a:lnTo>
                  <a:lnTo>
                    <a:pt x="599" y="109"/>
                  </a:lnTo>
                  <a:lnTo>
                    <a:pt x="599" y="110"/>
                  </a:lnTo>
                  <a:lnTo>
                    <a:pt x="597" y="112"/>
                  </a:lnTo>
                  <a:lnTo>
                    <a:pt x="594" y="112"/>
                  </a:lnTo>
                  <a:lnTo>
                    <a:pt x="592" y="112"/>
                  </a:lnTo>
                  <a:lnTo>
                    <a:pt x="591" y="113"/>
                  </a:lnTo>
                  <a:lnTo>
                    <a:pt x="589" y="113"/>
                  </a:lnTo>
                  <a:lnTo>
                    <a:pt x="588" y="113"/>
                  </a:lnTo>
                  <a:lnTo>
                    <a:pt x="588" y="112"/>
                  </a:lnTo>
                  <a:lnTo>
                    <a:pt x="586" y="110"/>
                  </a:lnTo>
                  <a:lnTo>
                    <a:pt x="586" y="110"/>
                  </a:lnTo>
                  <a:lnTo>
                    <a:pt x="586" y="112"/>
                  </a:lnTo>
                  <a:lnTo>
                    <a:pt x="585" y="112"/>
                  </a:lnTo>
                  <a:lnTo>
                    <a:pt x="581" y="113"/>
                  </a:lnTo>
                  <a:lnTo>
                    <a:pt x="581" y="113"/>
                  </a:lnTo>
                  <a:lnTo>
                    <a:pt x="581" y="113"/>
                  </a:lnTo>
                  <a:lnTo>
                    <a:pt x="581" y="112"/>
                  </a:lnTo>
                  <a:lnTo>
                    <a:pt x="581" y="112"/>
                  </a:lnTo>
                  <a:lnTo>
                    <a:pt x="581" y="110"/>
                  </a:lnTo>
                  <a:lnTo>
                    <a:pt x="583" y="109"/>
                  </a:lnTo>
                  <a:lnTo>
                    <a:pt x="583" y="109"/>
                  </a:lnTo>
                  <a:lnTo>
                    <a:pt x="585" y="106"/>
                  </a:lnTo>
                  <a:lnTo>
                    <a:pt x="585" y="106"/>
                  </a:lnTo>
                  <a:lnTo>
                    <a:pt x="585" y="104"/>
                  </a:lnTo>
                  <a:lnTo>
                    <a:pt x="585" y="104"/>
                  </a:lnTo>
                  <a:lnTo>
                    <a:pt x="583" y="104"/>
                  </a:lnTo>
                  <a:lnTo>
                    <a:pt x="583" y="102"/>
                  </a:lnTo>
                  <a:lnTo>
                    <a:pt x="581" y="101"/>
                  </a:lnTo>
                  <a:lnTo>
                    <a:pt x="581" y="101"/>
                  </a:lnTo>
                  <a:lnTo>
                    <a:pt x="580" y="101"/>
                  </a:lnTo>
                  <a:lnTo>
                    <a:pt x="580" y="99"/>
                  </a:lnTo>
                  <a:lnTo>
                    <a:pt x="580" y="99"/>
                  </a:lnTo>
                  <a:lnTo>
                    <a:pt x="581" y="99"/>
                  </a:lnTo>
                  <a:lnTo>
                    <a:pt x="581" y="99"/>
                  </a:lnTo>
                  <a:lnTo>
                    <a:pt x="583" y="99"/>
                  </a:lnTo>
                  <a:lnTo>
                    <a:pt x="585" y="99"/>
                  </a:lnTo>
                  <a:lnTo>
                    <a:pt x="586" y="99"/>
                  </a:lnTo>
                  <a:lnTo>
                    <a:pt x="585" y="99"/>
                  </a:lnTo>
                  <a:lnTo>
                    <a:pt x="585" y="99"/>
                  </a:lnTo>
                  <a:lnTo>
                    <a:pt x="581" y="98"/>
                  </a:lnTo>
                  <a:lnTo>
                    <a:pt x="580" y="98"/>
                  </a:lnTo>
                  <a:lnTo>
                    <a:pt x="577" y="95"/>
                  </a:lnTo>
                  <a:lnTo>
                    <a:pt x="577" y="95"/>
                  </a:lnTo>
                  <a:lnTo>
                    <a:pt x="578" y="95"/>
                  </a:lnTo>
                  <a:lnTo>
                    <a:pt x="581" y="95"/>
                  </a:lnTo>
                  <a:lnTo>
                    <a:pt x="580" y="93"/>
                  </a:lnTo>
                  <a:lnTo>
                    <a:pt x="580" y="91"/>
                  </a:lnTo>
                  <a:lnTo>
                    <a:pt x="578" y="90"/>
                  </a:lnTo>
                  <a:lnTo>
                    <a:pt x="578" y="90"/>
                  </a:lnTo>
                  <a:lnTo>
                    <a:pt x="577" y="88"/>
                  </a:lnTo>
                  <a:lnTo>
                    <a:pt x="575" y="87"/>
                  </a:lnTo>
                  <a:lnTo>
                    <a:pt x="574" y="83"/>
                  </a:lnTo>
                  <a:lnTo>
                    <a:pt x="574" y="80"/>
                  </a:lnTo>
                  <a:lnTo>
                    <a:pt x="574" y="80"/>
                  </a:lnTo>
                  <a:lnTo>
                    <a:pt x="574" y="79"/>
                  </a:lnTo>
                  <a:lnTo>
                    <a:pt x="574" y="79"/>
                  </a:lnTo>
                  <a:lnTo>
                    <a:pt x="572" y="79"/>
                  </a:lnTo>
                  <a:lnTo>
                    <a:pt x="572" y="77"/>
                  </a:lnTo>
                  <a:lnTo>
                    <a:pt x="574" y="77"/>
                  </a:lnTo>
                  <a:lnTo>
                    <a:pt x="572" y="77"/>
                  </a:lnTo>
                  <a:lnTo>
                    <a:pt x="570" y="77"/>
                  </a:lnTo>
                  <a:lnTo>
                    <a:pt x="570" y="77"/>
                  </a:lnTo>
                  <a:lnTo>
                    <a:pt x="570" y="77"/>
                  </a:lnTo>
                  <a:lnTo>
                    <a:pt x="570" y="77"/>
                  </a:lnTo>
                  <a:lnTo>
                    <a:pt x="570" y="76"/>
                  </a:lnTo>
                  <a:lnTo>
                    <a:pt x="570" y="76"/>
                  </a:lnTo>
                  <a:lnTo>
                    <a:pt x="569" y="74"/>
                  </a:lnTo>
                  <a:lnTo>
                    <a:pt x="569" y="74"/>
                  </a:lnTo>
                  <a:lnTo>
                    <a:pt x="567" y="72"/>
                  </a:lnTo>
                  <a:lnTo>
                    <a:pt x="567" y="72"/>
                  </a:lnTo>
                  <a:lnTo>
                    <a:pt x="566" y="72"/>
                  </a:lnTo>
                  <a:lnTo>
                    <a:pt x="566" y="71"/>
                  </a:lnTo>
                  <a:lnTo>
                    <a:pt x="566" y="71"/>
                  </a:lnTo>
                  <a:lnTo>
                    <a:pt x="559" y="68"/>
                  </a:lnTo>
                  <a:lnTo>
                    <a:pt x="558" y="66"/>
                  </a:lnTo>
                  <a:lnTo>
                    <a:pt x="558" y="66"/>
                  </a:lnTo>
                  <a:lnTo>
                    <a:pt x="558" y="68"/>
                  </a:lnTo>
                  <a:lnTo>
                    <a:pt x="556" y="66"/>
                  </a:lnTo>
                  <a:lnTo>
                    <a:pt x="556" y="66"/>
                  </a:lnTo>
                  <a:lnTo>
                    <a:pt x="555" y="66"/>
                  </a:lnTo>
                  <a:lnTo>
                    <a:pt x="555" y="66"/>
                  </a:lnTo>
                  <a:lnTo>
                    <a:pt x="553" y="66"/>
                  </a:lnTo>
                  <a:lnTo>
                    <a:pt x="551" y="66"/>
                  </a:lnTo>
                  <a:lnTo>
                    <a:pt x="548" y="65"/>
                  </a:lnTo>
                  <a:lnTo>
                    <a:pt x="545" y="63"/>
                  </a:lnTo>
                  <a:lnTo>
                    <a:pt x="544" y="61"/>
                  </a:lnTo>
                  <a:lnTo>
                    <a:pt x="540" y="61"/>
                  </a:lnTo>
                  <a:lnTo>
                    <a:pt x="539" y="60"/>
                  </a:lnTo>
                  <a:lnTo>
                    <a:pt x="536" y="60"/>
                  </a:lnTo>
                  <a:lnTo>
                    <a:pt x="533" y="60"/>
                  </a:lnTo>
                  <a:lnTo>
                    <a:pt x="531" y="60"/>
                  </a:lnTo>
                  <a:lnTo>
                    <a:pt x="529" y="60"/>
                  </a:lnTo>
                  <a:lnTo>
                    <a:pt x="528" y="60"/>
                  </a:lnTo>
                  <a:lnTo>
                    <a:pt x="521" y="55"/>
                  </a:lnTo>
                  <a:lnTo>
                    <a:pt x="520" y="54"/>
                  </a:lnTo>
                  <a:lnTo>
                    <a:pt x="521" y="54"/>
                  </a:lnTo>
                  <a:lnTo>
                    <a:pt x="521" y="52"/>
                  </a:lnTo>
                  <a:lnTo>
                    <a:pt x="523" y="52"/>
                  </a:lnTo>
                  <a:lnTo>
                    <a:pt x="521" y="52"/>
                  </a:lnTo>
                  <a:lnTo>
                    <a:pt x="521" y="52"/>
                  </a:lnTo>
                  <a:lnTo>
                    <a:pt x="520" y="52"/>
                  </a:lnTo>
                  <a:lnTo>
                    <a:pt x="518" y="52"/>
                  </a:lnTo>
                  <a:lnTo>
                    <a:pt x="518" y="52"/>
                  </a:lnTo>
                  <a:lnTo>
                    <a:pt x="517" y="52"/>
                  </a:lnTo>
                  <a:lnTo>
                    <a:pt x="515" y="52"/>
                  </a:lnTo>
                  <a:lnTo>
                    <a:pt x="514" y="50"/>
                  </a:lnTo>
                  <a:lnTo>
                    <a:pt x="514" y="50"/>
                  </a:lnTo>
                  <a:lnTo>
                    <a:pt x="514" y="50"/>
                  </a:lnTo>
                  <a:lnTo>
                    <a:pt x="512" y="50"/>
                  </a:lnTo>
                  <a:lnTo>
                    <a:pt x="512" y="50"/>
                  </a:lnTo>
                  <a:lnTo>
                    <a:pt x="510" y="50"/>
                  </a:lnTo>
                  <a:lnTo>
                    <a:pt x="510" y="49"/>
                  </a:lnTo>
                  <a:lnTo>
                    <a:pt x="509" y="49"/>
                  </a:lnTo>
                  <a:lnTo>
                    <a:pt x="509" y="49"/>
                  </a:lnTo>
                  <a:lnTo>
                    <a:pt x="509" y="47"/>
                  </a:lnTo>
                  <a:lnTo>
                    <a:pt x="507" y="47"/>
                  </a:lnTo>
                  <a:lnTo>
                    <a:pt x="506" y="46"/>
                  </a:lnTo>
                  <a:lnTo>
                    <a:pt x="506" y="43"/>
                  </a:lnTo>
                  <a:lnTo>
                    <a:pt x="506" y="43"/>
                  </a:lnTo>
                  <a:lnTo>
                    <a:pt x="507" y="41"/>
                  </a:lnTo>
                  <a:lnTo>
                    <a:pt x="509" y="39"/>
                  </a:lnTo>
                  <a:lnTo>
                    <a:pt x="507" y="39"/>
                  </a:lnTo>
                  <a:lnTo>
                    <a:pt x="507" y="39"/>
                  </a:lnTo>
                  <a:lnTo>
                    <a:pt x="506" y="41"/>
                  </a:lnTo>
                  <a:lnTo>
                    <a:pt x="506" y="41"/>
                  </a:lnTo>
                  <a:lnTo>
                    <a:pt x="506" y="44"/>
                  </a:lnTo>
                  <a:lnTo>
                    <a:pt x="506" y="44"/>
                  </a:lnTo>
                  <a:lnTo>
                    <a:pt x="504" y="44"/>
                  </a:lnTo>
                  <a:lnTo>
                    <a:pt x="504" y="46"/>
                  </a:lnTo>
                  <a:lnTo>
                    <a:pt x="504" y="47"/>
                  </a:lnTo>
                  <a:lnTo>
                    <a:pt x="503" y="49"/>
                  </a:lnTo>
                  <a:lnTo>
                    <a:pt x="503" y="50"/>
                  </a:lnTo>
                  <a:lnTo>
                    <a:pt x="503" y="50"/>
                  </a:lnTo>
                  <a:lnTo>
                    <a:pt x="503" y="52"/>
                  </a:lnTo>
                  <a:lnTo>
                    <a:pt x="499" y="54"/>
                  </a:lnTo>
                  <a:lnTo>
                    <a:pt x="499" y="54"/>
                  </a:lnTo>
                  <a:lnTo>
                    <a:pt x="498" y="54"/>
                  </a:lnTo>
                  <a:lnTo>
                    <a:pt x="496" y="54"/>
                  </a:lnTo>
                  <a:lnTo>
                    <a:pt x="495" y="54"/>
                  </a:lnTo>
                  <a:lnTo>
                    <a:pt x="495" y="54"/>
                  </a:lnTo>
                  <a:lnTo>
                    <a:pt x="495" y="52"/>
                  </a:lnTo>
                  <a:lnTo>
                    <a:pt x="493" y="50"/>
                  </a:lnTo>
                  <a:lnTo>
                    <a:pt x="493" y="49"/>
                  </a:lnTo>
                  <a:lnTo>
                    <a:pt x="495" y="46"/>
                  </a:lnTo>
                  <a:lnTo>
                    <a:pt x="495" y="44"/>
                  </a:lnTo>
                  <a:lnTo>
                    <a:pt x="493" y="43"/>
                  </a:lnTo>
                  <a:lnTo>
                    <a:pt x="490" y="41"/>
                  </a:lnTo>
                  <a:lnTo>
                    <a:pt x="487" y="38"/>
                  </a:lnTo>
                  <a:lnTo>
                    <a:pt x="485" y="38"/>
                  </a:lnTo>
                  <a:lnTo>
                    <a:pt x="484" y="38"/>
                  </a:lnTo>
                  <a:lnTo>
                    <a:pt x="482" y="38"/>
                  </a:lnTo>
                  <a:lnTo>
                    <a:pt x="482" y="36"/>
                  </a:lnTo>
                  <a:lnTo>
                    <a:pt x="482" y="35"/>
                  </a:lnTo>
                  <a:lnTo>
                    <a:pt x="484" y="35"/>
                  </a:lnTo>
                  <a:lnTo>
                    <a:pt x="485" y="33"/>
                  </a:lnTo>
                  <a:lnTo>
                    <a:pt x="487" y="35"/>
                  </a:lnTo>
                  <a:lnTo>
                    <a:pt x="490" y="35"/>
                  </a:lnTo>
                  <a:lnTo>
                    <a:pt x="492" y="35"/>
                  </a:lnTo>
                  <a:lnTo>
                    <a:pt x="493" y="35"/>
                  </a:lnTo>
                  <a:lnTo>
                    <a:pt x="495" y="33"/>
                  </a:lnTo>
                  <a:lnTo>
                    <a:pt x="496" y="31"/>
                  </a:lnTo>
                  <a:lnTo>
                    <a:pt x="498" y="30"/>
                  </a:lnTo>
                  <a:lnTo>
                    <a:pt x="499" y="30"/>
                  </a:lnTo>
                  <a:lnTo>
                    <a:pt x="501" y="30"/>
                  </a:lnTo>
                  <a:lnTo>
                    <a:pt x="503" y="31"/>
                  </a:lnTo>
                  <a:lnTo>
                    <a:pt x="504" y="31"/>
                  </a:lnTo>
                  <a:lnTo>
                    <a:pt x="506" y="31"/>
                  </a:lnTo>
                  <a:lnTo>
                    <a:pt x="506" y="33"/>
                  </a:lnTo>
                  <a:lnTo>
                    <a:pt x="507" y="33"/>
                  </a:lnTo>
                  <a:lnTo>
                    <a:pt x="507" y="31"/>
                  </a:lnTo>
                  <a:lnTo>
                    <a:pt x="507" y="30"/>
                  </a:lnTo>
                  <a:lnTo>
                    <a:pt x="509" y="30"/>
                  </a:lnTo>
                  <a:lnTo>
                    <a:pt x="509" y="30"/>
                  </a:lnTo>
                  <a:lnTo>
                    <a:pt x="509" y="30"/>
                  </a:lnTo>
                  <a:lnTo>
                    <a:pt x="509" y="28"/>
                  </a:lnTo>
                  <a:lnTo>
                    <a:pt x="507" y="28"/>
                  </a:lnTo>
                  <a:lnTo>
                    <a:pt x="509" y="27"/>
                  </a:lnTo>
                  <a:lnTo>
                    <a:pt x="509" y="27"/>
                  </a:lnTo>
                  <a:lnTo>
                    <a:pt x="510" y="27"/>
                  </a:lnTo>
                  <a:lnTo>
                    <a:pt x="510" y="25"/>
                  </a:lnTo>
                  <a:lnTo>
                    <a:pt x="507" y="27"/>
                  </a:lnTo>
                  <a:lnTo>
                    <a:pt x="504" y="27"/>
                  </a:lnTo>
                  <a:lnTo>
                    <a:pt x="501" y="27"/>
                  </a:lnTo>
                  <a:lnTo>
                    <a:pt x="499" y="27"/>
                  </a:lnTo>
                  <a:lnTo>
                    <a:pt x="496" y="28"/>
                  </a:lnTo>
                  <a:lnTo>
                    <a:pt x="495" y="28"/>
                  </a:lnTo>
                  <a:lnTo>
                    <a:pt x="492" y="28"/>
                  </a:lnTo>
                  <a:lnTo>
                    <a:pt x="490" y="27"/>
                  </a:lnTo>
                  <a:lnTo>
                    <a:pt x="488" y="27"/>
                  </a:lnTo>
                  <a:lnTo>
                    <a:pt x="487" y="27"/>
                  </a:lnTo>
                  <a:lnTo>
                    <a:pt x="485" y="27"/>
                  </a:lnTo>
                  <a:lnTo>
                    <a:pt x="484" y="25"/>
                  </a:lnTo>
                  <a:lnTo>
                    <a:pt x="484" y="25"/>
                  </a:lnTo>
                  <a:lnTo>
                    <a:pt x="482" y="24"/>
                  </a:lnTo>
                  <a:lnTo>
                    <a:pt x="482" y="24"/>
                  </a:lnTo>
                  <a:lnTo>
                    <a:pt x="480" y="20"/>
                  </a:lnTo>
                  <a:lnTo>
                    <a:pt x="480" y="17"/>
                  </a:lnTo>
                  <a:lnTo>
                    <a:pt x="479" y="17"/>
                  </a:lnTo>
                  <a:lnTo>
                    <a:pt x="477" y="17"/>
                  </a:lnTo>
                  <a:lnTo>
                    <a:pt x="471" y="16"/>
                  </a:lnTo>
                  <a:lnTo>
                    <a:pt x="471" y="16"/>
                  </a:lnTo>
                  <a:lnTo>
                    <a:pt x="469" y="16"/>
                  </a:lnTo>
                  <a:lnTo>
                    <a:pt x="469" y="16"/>
                  </a:lnTo>
                  <a:lnTo>
                    <a:pt x="468" y="16"/>
                  </a:lnTo>
                  <a:lnTo>
                    <a:pt x="468" y="16"/>
                  </a:lnTo>
                  <a:lnTo>
                    <a:pt x="468" y="16"/>
                  </a:lnTo>
                  <a:lnTo>
                    <a:pt x="468" y="14"/>
                  </a:lnTo>
                  <a:lnTo>
                    <a:pt x="469" y="13"/>
                  </a:lnTo>
                  <a:lnTo>
                    <a:pt x="469" y="13"/>
                  </a:lnTo>
                  <a:lnTo>
                    <a:pt x="471" y="13"/>
                  </a:lnTo>
                  <a:lnTo>
                    <a:pt x="471" y="9"/>
                  </a:lnTo>
                  <a:lnTo>
                    <a:pt x="471" y="9"/>
                  </a:lnTo>
                  <a:lnTo>
                    <a:pt x="471" y="8"/>
                  </a:lnTo>
                  <a:lnTo>
                    <a:pt x="471" y="8"/>
                  </a:lnTo>
                  <a:lnTo>
                    <a:pt x="471" y="8"/>
                  </a:lnTo>
                  <a:lnTo>
                    <a:pt x="474" y="6"/>
                  </a:lnTo>
                  <a:lnTo>
                    <a:pt x="479" y="5"/>
                  </a:lnTo>
                  <a:lnTo>
                    <a:pt x="480" y="5"/>
                  </a:lnTo>
                  <a:lnTo>
                    <a:pt x="482" y="3"/>
                  </a:lnTo>
                  <a:lnTo>
                    <a:pt x="482" y="3"/>
                  </a:lnTo>
                  <a:lnTo>
                    <a:pt x="484" y="3"/>
                  </a:lnTo>
                  <a:lnTo>
                    <a:pt x="484" y="2"/>
                  </a:lnTo>
                  <a:lnTo>
                    <a:pt x="488" y="0"/>
                  </a:lnTo>
                  <a:lnTo>
                    <a:pt x="49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83" name="Freeform 252"/>
            <p:cNvSpPr>
              <a:spLocks noEditPoints="1"/>
            </p:cNvSpPr>
            <p:nvPr/>
          </p:nvSpPr>
          <p:spPr bwMode="auto">
            <a:xfrm>
              <a:off x="8449071" y="4250239"/>
              <a:ext cx="1017494" cy="331368"/>
            </a:xfrm>
            <a:custGeom>
              <a:avLst/>
              <a:gdLst>
                <a:gd name="T0" fmla="*/ 470 w 522"/>
                <a:gd name="T1" fmla="*/ 98 h 170"/>
                <a:gd name="T2" fmla="*/ 462 w 522"/>
                <a:gd name="T3" fmla="*/ 88 h 170"/>
                <a:gd name="T4" fmla="*/ 511 w 522"/>
                <a:gd name="T5" fmla="*/ 87 h 170"/>
                <a:gd name="T6" fmla="*/ 45 w 522"/>
                <a:gd name="T7" fmla="*/ 85 h 170"/>
                <a:gd name="T8" fmla="*/ 140 w 522"/>
                <a:gd name="T9" fmla="*/ 90 h 170"/>
                <a:gd name="T10" fmla="*/ 137 w 522"/>
                <a:gd name="T11" fmla="*/ 85 h 170"/>
                <a:gd name="T12" fmla="*/ 463 w 522"/>
                <a:gd name="T13" fmla="*/ 74 h 170"/>
                <a:gd name="T14" fmla="*/ 127 w 522"/>
                <a:gd name="T15" fmla="*/ 73 h 170"/>
                <a:gd name="T16" fmla="*/ 116 w 522"/>
                <a:gd name="T17" fmla="*/ 71 h 170"/>
                <a:gd name="T18" fmla="*/ 126 w 522"/>
                <a:gd name="T19" fmla="*/ 69 h 170"/>
                <a:gd name="T20" fmla="*/ 135 w 522"/>
                <a:gd name="T21" fmla="*/ 68 h 170"/>
                <a:gd name="T22" fmla="*/ 34 w 522"/>
                <a:gd name="T23" fmla="*/ 76 h 170"/>
                <a:gd name="T24" fmla="*/ 432 w 522"/>
                <a:gd name="T25" fmla="*/ 62 h 170"/>
                <a:gd name="T26" fmla="*/ 391 w 522"/>
                <a:gd name="T27" fmla="*/ 79 h 170"/>
                <a:gd name="T28" fmla="*/ 365 w 522"/>
                <a:gd name="T29" fmla="*/ 101 h 170"/>
                <a:gd name="T30" fmla="*/ 399 w 522"/>
                <a:gd name="T31" fmla="*/ 95 h 170"/>
                <a:gd name="T32" fmla="*/ 383 w 522"/>
                <a:gd name="T33" fmla="*/ 112 h 170"/>
                <a:gd name="T34" fmla="*/ 391 w 522"/>
                <a:gd name="T35" fmla="*/ 137 h 170"/>
                <a:gd name="T36" fmla="*/ 395 w 522"/>
                <a:gd name="T37" fmla="*/ 148 h 170"/>
                <a:gd name="T38" fmla="*/ 372 w 522"/>
                <a:gd name="T39" fmla="*/ 131 h 170"/>
                <a:gd name="T40" fmla="*/ 362 w 522"/>
                <a:gd name="T41" fmla="*/ 162 h 170"/>
                <a:gd name="T42" fmla="*/ 350 w 522"/>
                <a:gd name="T43" fmla="*/ 139 h 170"/>
                <a:gd name="T44" fmla="*/ 347 w 522"/>
                <a:gd name="T45" fmla="*/ 115 h 170"/>
                <a:gd name="T46" fmla="*/ 358 w 522"/>
                <a:gd name="T47" fmla="*/ 76 h 170"/>
                <a:gd name="T48" fmla="*/ 378 w 522"/>
                <a:gd name="T49" fmla="*/ 69 h 170"/>
                <a:gd name="T50" fmla="*/ 427 w 522"/>
                <a:gd name="T51" fmla="*/ 63 h 170"/>
                <a:gd name="T52" fmla="*/ 473 w 522"/>
                <a:gd name="T53" fmla="*/ 65 h 170"/>
                <a:gd name="T54" fmla="*/ 484 w 522"/>
                <a:gd name="T55" fmla="*/ 69 h 170"/>
                <a:gd name="T56" fmla="*/ 471 w 522"/>
                <a:gd name="T57" fmla="*/ 84 h 170"/>
                <a:gd name="T58" fmla="*/ 468 w 522"/>
                <a:gd name="T59" fmla="*/ 74 h 170"/>
                <a:gd name="T60" fmla="*/ 481 w 522"/>
                <a:gd name="T61" fmla="*/ 55 h 170"/>
                <a:gd name="T62" fmla="*/ 17 w 522"/>
                <a:gd name="T63" fmla="*/ 52 h 170"/>
                <a:gd name="T64" fmla="*/ 151 w 522"/>
                <a:gd name="T65" fmla="*/ 44 h 170"/>
                <a:gd name="T66" fmla="*/ 440 w 522"/>
                <a:gd name="T67" fmla="*/ 36 h 170"/>
                <a:gd name="T68" fmla="*/ 324 w 522"/>
                <a:gd name="T69" fmla="*/ 29 h 170"/>
                <a:gd name="T70" fmla="*/ 309 w 522"/>
                <a:gd name="T71" fmla="*/ 24 h 170"/>
                <a:gd name="T72" fmla="*/ 315 w 522"/>
                <a:gd name="T73" fmla="*/ 33 h 170"/>
                <a:gd name="T74" fmla="*/ 329 w 522"/>
                <a:gd name="T75" fmla="*/ 54 h 170"/>
                <a:gd name="T76" fmla="*/ 328 w 522"/>
                <a:gd name="T77" fmla="*/ 73 h 170"/>
                <a:gd name="T78" fmla="*/ 310 w 522"/>
                <a:gd name="T79" fmla="*/ 104 h 170"/>
                <a:gd name="T80" fmla="*/ 304 w 522"/>
                <a:gd name="T81" fmla="*/ 121 h 170"/>
                <a:gd name="T82" fmla="*/ 277 w 522"/>
                <a:gd name="T83" fmla="*/ 136 h 170"/>
                <a:gd name="T84" fmla="*/ 254 w 522"/>
                <a:gd name="T85" fmla="*/ 133 h 170"/>
                <a:gd name="T86" fmla="*/ 225 w 522"/>
                <a:gd name="T87" fmla="*/ 128 h 170"/>
                <a:gd name="T88" fmla="*/ 203 w 522"/>
                <a:gd name="T89" fmla="*/ 98 h 170"/>
                <a:gd name="T90" fmla="*/ 200 w 522"/>
                <a:gd name="T91" fmla="*/ 68 h 170"/>
                <a:gd name="T92" fmla="*/ 219 w 522"/>
                <a:gd name="T93" fmla="*/ 73 h 170"/>
                <a:gd name="T94" fmla="*/ 257 w 522"/>
                <a:gd name="T95" fmla="*/ 65 h 170"/>
                <a:gd name="T96" fmla="*/ 282 w 522"/>
                <a:gd name="T97" fmla="*/ 55 h 170"/>
                <a:gd name="T98" fmla="*/ 293 w 522"/>
                <a:gd name="T99" fmla="*/ 38 h 170"/>
                <a:gd name="T100" fmla="*/ 457 w 522"/>
                <a:gd name="T101" fmla="*/ 25 h 170"/>
                <a:gd name="T102" fmla="*/ 33 w 522"/>
                <a:gd name="T103" fmla="*/ 10 h 170"/>
                <a:gd name="T104" fmla="*/ 74 w 522"/>
                <a:gd name="T105" fmla="*/ 51 h 170"/>
                <a:gd name="T106" fmla="*/ 101 w 522"/>
                <a:gd name="T107" fmla="*/ 69 h 170"/>
                <a:gd name="T108" fmla="*/ 119 w 522"/>
                <a:gd name="T109" fmla="*/ 87 h 170"/>
                <a:gd name="T110" fmla="*/ 138 w 522"/>
                <a:gd name="T111" fmla="*/ 115 h 170"/>
                <a:gd name="T112" fmla="*/ 153 w 522"/>
                <a:gd name="T113" fmla="*/ 139 h 170"/>
                <a:gd name="T114" fmla="*/ 135 w 522"/>
                <a:gd name="T115" fmla="*/ 166 h 170"/>
                <a:gd name="T116" fmla="*/ 88 w 522"/>
                <a:gd name="T117" fmla="*/ 125 h 170"/>
                <a:gd name="T118" fmla="*/ 49 w 522"/>
                <a:gd name="T119" fmla="*/ 58 h 170"/>
                <a:gd name="T120" fmla="*/ 1 w 522"/>
                <a:gd name="T121" fmla="*/ 1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2" h="170">
                  <a:moveTo>
                    <a:pt x="134" y="90"/>
                  </a:moveTo>
                  <a:lnTo>
                    <a:pt x="134" y="92"/>
                  </a:lnTo>
                  <a:lnTo>
                    <a:pt x="135" y="92"/>
                  </a:lnTo>
                  <a:lnTo>
                    <a:pt x="134" y="93"/>
                  </a:lnTo>
                  <a:lnTo>
                    <a:pt x="134" y="93"/>
                  </a:lnTo>
                  <a:lnTo>
                    <a:pt x="134" y="95"/>
                  </a:lnTo>
                  <a:lnTo>
                    <a:pt x="132" y="93"/>
                  </a:lnTo>
                  <a:lnTo>
                    <a:pt x="132" y="95"/>
                  </a:lnTo>
                  <a:lnTo>
                    <a:pt x="131" y="93"/>
                  </a:lnTo>
                  <a:lnTo>
                    <a:pt x="131" y="92"/>
                  </a:lnTo>
                  <a:lnTo>
                    <a:pt x="131" y="92"/>
                  </a:lnTo>
                  <a:lnTo>
                    <a:pt x="131" y="92"/>
                  </a:lnTo>
                  <a:lnTo>
                    <a:pt x="131" y="92"/>
                  </a:lnTo>
                  <a:lnTo>
                    <a:pt x="132" y="92"/>
                  </a:lnTo>
                  <a:lnTo>
                    <a:pt x="134" y="90"/>
                  </a:lnTo>
                  <a:close/>
                  <a:moveTo>
                    <a:pt x="466" y="90"/>
                  </a:moveTo>
                  <a:lnTo>
                    <a:pt x="466" y="90"/>
                  </a:lnTo>
                  <a:lnTo>
                    <a:pt x="468" y="92"/>
                  </a:lnTo>
                  <a:lnTo>
                    <a:pt x="468" y="95"/>
                  </a:lnTo>
                  <a:lnTo>
                    <a:pt x="468" y="95"/>
                  </a:lnTo>
                  <a:lnTo>
                    <a:pt x="470" y="95"/>
                  </a:lnTo>
                  <a:lnTo>
                    <a:pt x="471" y="96"/>
                  </a:lnTo>
                  <a:lnTo>
                    <a:pt x="471" y="96"/>
                  </a:lnTo>
                  <a:lnTo>
                    <a:pt x="471" y="96"/>
                  </a:lnTo>
                  <a:lnTo>
                    <a:pt x="471" y="98"/>
                  </a:lnTo>
                  <a:lnTo>
                    <a:pt x="470" y="98"/>
                  </a:lnTo>
                  <a:lnTo>
                    <a:pt x="468" y="98"/>
                  </a:lnTo>
                  <a:lnTo>
                    <a:pt x="468" y="96"/>
                  </a:lnTo>
                  <a:lnTo>
                    <a:pt x="468" y="96"/>
                  </a:lnTo>
                  <a:lnTo>
                    <a:pt x="466" y="96"/>
                  </a:lnTo>
                  <a:lnTo>
                    <a:pt x="465" y="96"/>
                  </a:lnTo>
                  <a:lnTo>
                    <a:pt x="465" y="96"/>
                  </a:lnTo>
                  <a:lnTo>
                    <a:pt x="465" y="95"/>
                  </a:lnTo>
                  <a:lnTo>
                    <a:pt x="465" y="95"/>
                  </a:lnTo>
                  <a:lnTo>
                    <a:pt x="463" y="93"/>
                  </a:lnTo>
                  <a:lnTo>
                    <a:pt x="463" y="92"/>
                  </a:lnTo>
                  <a:lnTo>
                    <a:pt x="463" y="92"/>
                  </a:lnTo>
                  <a:lnTo>
                    <a:pt x="463" y="90"/>
                  </a:lnTo>
                  <a:lnTo>
                    <a:pt x="463" y="90"/>
                  </a:lnTo>
                  <a:lnTo>
                    <a:pt x="465" y="92"/>
                  </a:lnTo>
                  <a:lnTo>
                    <a:pt x="466" y="90"/>
                  </a:lnTo>
                  <a:lnTo>
                    <a:pt x="466" y="90"/>
                  </a:lnTo>
                  <a:close/>
                  <a:moveTo>
                    <a:pt x="462" y="88"/>
                  </a:moveTo>
                  <a:lnTo>
                    <a:pt x="463" y="90"/>
                  </a:lnTo>
                  <a:lnTo>
                    <a:pt x="462" y="90"/>
                  </a:lnTo>
                  <a:lnTo>
                    <a:pt x="463" y="92"/>
                  </a:lnTo>
                  <a:lnTo>
                    <a:pt x="462" y="93"/>
                  </a:lnTo>
                  <a:lnTo>
                    <a:pt x="462" y="93"/>
                  </a:lnTo>
                  <a:lnTo>
                    <a:pt x="460" y="93"/>
                  </a:lnTo>
                  <a:lnTo>
                    <a:pt x="460" y="92"/>
                  </a:lnTo>
                  <a:lnTo>
                    <a:pt x="460" y="90"/>
                  </a:lnTo>
                  <a:lnTo>
                    <a:pt x="462" y="88"/>
                  </a:lnTo>
                  <a:close/>
                  <a:moveTo>
                    <a:pt x="119" y="88"/>
                  </a:moveTo>
                  <a:lnTo>
                    <a:pt x="121" y="88"/>
                  </a:lnTo>
                  <a:lnTo>
                    <a:pt x="123" y="90"/>
                  </a:lnTo>
                  <a:lnTo>
                    <a:pt x="123" y="90"/>
                  </a:lnTo>
                  <a:lnTo>
                    <a:pt x="123" y="90"/>
                  </a:lnTo>
                  <a:lnTo>
                    <a:pt x="121" y="92"/>
                  </a:lnTo>
                  <a:lnTo>
                    <a:pt x="118" y="90"/>
                  </a:lnTo>
                  <a:lnTo>
                    <a:pt x="118" y="90"/>
                  </a:lnTo>
                  <a:lnTo>
                    <a:pt x="119" y="88"/>
                  </a:lnTo>
                  <a:close/>
                  <a:moveTo>
                    <a:pt x="514" y="85"/>
                  </a:moveTo>
                  <a:lnTo>
                    <a:pt x="517" y="85"/>
                  </a:lnTo>
                  <a:lnTo>
                    <a:pt x="517" y="85"/>
                  </a:lnTo>
                  <a:lnTo>
                    <a:pt x="520" y="87"/>
                  </a:lnTo>
                  <a:lnTo>
                    <a:pt x="522" y="88"/>
                  </a:lnTo>
                  <a:lnTo>
                    <a:pt x="522" y="88"/>
                  </a:lnTo>
                  <a:lnTo>
                    <a:pt x="522" y="90"/>
                  </a:lnTo>
                  <a:lnTo>
                    <a:pt x="520" y="90"/>
                  </a:lnTo>
                  <a:lnTo>
                    <a:pt x="520" y="90"/>
                  </a:lnTo>
                  <a:lnTo>
                    <a:pt x="518" y="90"/>
                  </a:lnTo>
                  <a:lnTo>
                    <a:pt x="518" y="90"/>
                  </a:lnTo>
                  <a:lnTo>
                    <a:pt x="517" y="90"/>
                  </a:lnTo>
                  <a:lnTo>
                    <a:pt x="515" y="90"/>
                  </a:lnTo>
                  <a:lnTo>
                    <a:pt x="515" y="90"/>
                  </a:lnTo>
                  <a:lnTo>
                    <a:pt x="514" y="88"/>
                  </a:lnTo>
                  <a:lnTo>
                    <a:pt x="512" y="87"/>
                  </a:lnTo>
                  <a:lnTo>
                    <a:pt x="511" y="87"/>
                  </a:lnTo>
                  <a:lnTo>
                    <a:pt x="511" y="87"/>
                  </a:lnTo>
                  <a:lnTo>
                    <a:pt x="512" y="88"/>
                  </a:lnTo>
                  <a:lnTo>
                    <a:pt x="514" y="90"/>
                  </a:lnTo>
                  <a:lnTo>
                    <a:pt x="514" y="90"/>
                  </a:lnTo>
                  <a:lnTo>
                    <a:pt x="514" y="90"/>
                  </a:lnTo>
                  <a:lnTo>
                    <a:pt x="515" y="90"/>
                  </a:lnTo>
                  <a:lnTo>
                    <a:pt x="515" y="92"/>
                  </a:lnTo>
                  <a:lnTo>
                    <a:pt x="512" y="92"/>
                  </a:lnTo>
                  <a:lnTo>
                    <a:pt x="512" y="92"/>
                  </a:lnTo>
                  <a:lnTo>
                    <a:pt x="512" y="90"/>
                  </a:lnTo>
                  <a:lnTo>
                    <a:pt x="511" y="90"/>
                  </a:lnTo>
                  <a:lnTo>
                    <a:pt x="511" y="90"/>
                  </a:lnTo>
                  <a:lnTo>
                    <a:pt x="511" y="90"/>
                  </a:lnTo>
                  <a:lnTo>
                    <a:pt x="509" y="88"/>
                  </a:lnTo>
                  <a:lnTo>
                    <a:pt x="507" y="88"/>
                  </a:lnTo>
                  <a:lnTo>
                    <a:pt x="506" y="88"/>
                  </a:lnTo>
                  <a:lnTo>
                    <a:pt x="506" y="87"/>
                  </a:lnTo>
                  <a:lnTo>
                    <a:pt x="506" y="87"/>
                  </a:lnTo>
                  <a:lnTo>
                    <a:pt x="507" y="87"/>
                  </a:lnTo>
                  <a:lnTo>
                    <a:pt x="509" y="87"/>
                  </a:lnTo>
                  <a:lnTo>
                    <a:pt x="509" y="87"/>
                  </a:lnTo>
                  <a:lnTo>
                    <a:pt x="511" y="87"/>
                  </a:lnTo>
                  <a:lnTo>
                    <a:pt x="511" y="85"/>
                  </a:lnTo>
                  <a:lnTo>
                    <a:pt x="512" y="85"/>
                  </a:lnTo>
                  <a:lnTo>
                    <a:pt x="514" y="85"/>
                  </a:lnTo>
                  <a:close/>
                  <a:moveTo>
                    <a:pt x="45" y="85"/>
                  </a:moveTo>
                  <a:lnTo>
                    <a:pt x="45" y="85"/>
                  </a:lnTo>
                  <a:lnTo>
                    <a:pt x="47" y="88"/>
                  </a:lnTo>
                  <a:lnTo>
                    <a:pt x="47" y="88"/>
                  </a:lnTo>
                  <a:lnTo>
                    <a:pt x="47" y="92"/>
                  </a:lnTo>
                  <a:lnTo>
                    <a:pt x="45" y="93"/>
                  </a:lnTo>
                  <a:lnTo>
                    <a:pt x="45" y="93"/>
                  </a:lnTo>
                  <a:lnTo>
                    <a:pt x="44" y="93"/>
                  </a:lnTo>
                  <a:lnTo>
                    <a:pt x="44" y="92"/>
                  </a:lnTo>
                  <a:lnTo>
                    <a:pt x="44" y="92"/>
                  </a:lnTo>
                  <a:lnTo>
                    <a:pt x="45" y="90"/>
                  </a:lnTo>
                  <a:lnTo>
                    <a:pt x="45" y="88"/>
                  </a:lnTo>
                  <a:lnTo>
                    <a:pt x="44" y="85"/>
                  </a:lnTo>
                  <a:lnTo>
                    <a:pt x="45" y="85"/>
                  </a:lnTo>
                  <a:close/>
                  <a:moveTo>
                    <a:pt x="134" y="85"/>
                  </a:moveTo>
                  <a:lnTo>
                    <a:pt x="135" y="85"/>
                  </a:lnTo>
                  <a:lnTo>
                    <a:pt x="135" y="87"/>
                  </a:lnTo>
                  <a:lnTo>
                    <a:pt x="135" y="87"/>
                  </a:lnTo>
                  <a:lnTo>
                    <a:pt x="137" y="87"/>
                  </a:lnTo>
                  <a:lnTo>
                    <a:pt x="137" y="88"/>
                  </a:lnTo>
                  <a:lnTo>
                    <a:pt x="138" y="88"/>
                  </a:lnTo>
                  <a:lnTo>
                    <a:pt x="138" y="87"/>
                  </a:lnTo>
                  <a:lnTo>
                    <a:pt x="140" y="88"/>
                  </a:lnTo>
                  <a:lnTo>
                    <a:pt x="140" y="88"/>
                  </a:lnTo>
                  <a:lnTo>
                    <a:pt x="140" y="90"/>
                  </a:lnTo>
                  <a:lnTo>
                    <a:pt x="140" y="90"/>
                  </a:lnTo>
                  <a:lnTo>
                    <a:pt x="140" y="90"/>
                  </a:lnTo>
                  <a:lnTo>
                    <a:pt x="140" y="90"/>
                  </a:lnTo>
                  <a:lnTo>
                    <a:pt x="137" y="88"/>
                  </a:lnTo>
                  <a:lnTo>
                    <a:pt x="134" y="88"/>
                  </a:lnTo>
                  <a:lnTo>
                    <a:pt x="134" y="88"/>
                  </a:lnTo>
                  <a:lnTo>
                    <a:pt x="132" y="88"/>
                  </a:lnTo>
                  <a:lnTo>
                    <a:pt x="134" y="87"/>
                  </a:lnTo>
                  <a:lnTo>
                    <a:pt x="134" y="85"/>
                  </a:lnTo>
                  <a:close/>
                  <a:moveTo>
                    <a:pt x="492" y="85"/>
                  </a:moveTo>
                  <a:lnTo>
                    <a:pt x="495" y="87"/>
                  </a:lnTo>
                  <a:lnTo>
                    <a:pt x="495" y="88"/>
                  </a:lnTo>
                  <a:lnTo>
                    <a:pt x="495" y="88"/>
                  </a:lnTo>
                  <a:lnTo>
                    <a:pt x="495" y="87"/>
                  </a:lnTo>
                  <a:lnTo>
                    <a:pt x="493" y="87"/>
                  </a:lnTo>
                  <a:lnTo>
                    <a:pt x="492" y="85"/>
                  </a:lnTo>
                  <a:close/>
                  <a:moveTo>
                    <a:pt x="465" y="84"/>
                  </a:moveTo>
                  <a:lnTo>
                    <a:pt x="465" y="84"/>
                  </a:lnTo>
                  <a:lnTo>
                    <a:pt x="465" y="85"/>
                  </a:lnTo>
                  <a:lnTo>
                    <a:pt x="465" y="85"/>
                  </a:lnTo>
                  <a:lnTo>
                    <a:pt x="465" y="85"/>
                  </a:lnTo>
                  <a:lnTo>
                    <a:pt x="465" y="85"/>
                  </a:lnTo>
                  <a:lnTo>
                    <a:pt x="465" y="84"/>
                  </a:lnTo>
                  <a:lnTo>
                    <a:pt x="465" y="84"/>
                  </a:lnTo>
                  <a:close/>
                  <a:moveTo>
                    <a:pt x="134" y="82"/>
                  </a:moveTo>
                  <a:lnTo>
                    <a:pt x="134" y="82"/>
                  </a:lnTo>
                  <a:lnTo>
                    <a:pt x="135" y="84"/>
                  </a:lnTo>
                  <a:lnTo>
                    <a:pt x="137" y="85"/>
                  </a:lnTo>
                  <a:lnTo>
                    <a:pt x="137" y="85"/>
                  </a:lnTo>
                  <a:lnTo>
                    <a:pt x="135" y="84"/>
                  </a:lnTo>
                  <a:lnTo>
                    <a:pt x="135" y="84"/>
                  </a:lnTo>
                  <a:lnTo>
                    <a:pt x="135" y="84"/>
                  </a:lnTo>
                  <a:lnTo>
                    <a:pt x="134" y="82"/>
                  </a:lnTo>
                  <a:close/>
                  <a:moveTo>
                    <a:pt x="115" y="76"/>
                  </a:moveTo>
                  <a:lnTo>
                    <a:pt x="115" y="76"/>
                  </a:lnTo>
                  <a:lnTo>
                    <a:pt x="116" y="76"/>
                  </a:lnTo>
                  <a:lnTo>
                    <a:pt x="116" y="77"/>
                  </a:lnTo>
                  <a:lnTo>
                    <a:pt x="115" y="77"/>
                  </a:lnTo>
                  <a:lnTo>
                    <a:pt x="113" y="77"/>
                  </a:lnTo>
                  <a:lnTo>
                    <a:pt x="113" y="76"/>
                  </a:lnTo>
                  <a:lnTo>
                    <a:pt x="115" y="76"/>
                  </a:lnTo>
                  <a:close/>
                  <a:moveTo>
                    <a:pt x="465" y="74"/>
                  </a:moveTo>
                  <a:lnTo>
                    <a:pt x="465" y="74"/>
                  </a:lnTo>
                  <a:lnTo>
                    <a:pt x="465" y="76"/>
                  </a:lnTo>
                  <a:lnTo>
                    <a:pt x="465" y="76"/>
                  </a:lnTo>
                  <a:lnTo>
                    <a:pt x="465" y="76"/>
                  </a:lnTo>
                  <a:lnTo>
                    <a:pt x="465" y="76"/>
                  </a:lnTo>
                  <a:lnTo>
                    <a:pt x="463" y="76"/>
                  </a:lnTo>
                  <a:lnTo>
                    <a:pt x="465" y="74"/>
                  </a:lnTo>
                  <a:lnTo>
                    <a:pt x="465" y="74"/>
                  </a:lnTo>
                  <a:close/>
                  <a:moveTo>
                    <a:pt x="463" y="73"/>
                  </a:moveTo>
                  <a:lnTo>
                    <a:pt x="463" y="73"/>
                  </a:lnTo>
                  <a:lnTo>
                    <a:pt x="463" y="74"/>
                  </a:lnTo>
                  <a:lnTo>
                    <a:pt x="463" y="74"/>
                  </a:lnTo>
                  <a:lnTo>
                    <a:pt x="463" y="74"/>
                  </a:lnTo>
                  <a:lnTo>
                    <a:pt x="463" y="74"/>
                  </a:lnTo>
                  <a:lnTo>
                    <a:pt x="463" y="73"/>
                  </a:lnTo>
                  <a:lnTo>
                    <a:pt x="463" y="73"/>
                  </a:lnTo>
                  <a:close/>
                  <a:moveTo>
                    <a:pt x="118" y="73"/>
                  </a:moveTo>
                  <a:lnTo>
                    <a:pt x="118" y="74"/>
                  </a:lnTo>
                  <a:lnTo>
                    <a:pt x="118" y="74"/>
                  </a:lnTo>
                  <a:lnTo>
                    <a:pt x="119" y="74"/>
                  </a:lnTo>
                  <a:lnTo>
                    <a:pt x="118" y="76"/>
                  </a:lnTo>
                  <a:lnTo>
                    <a:pt x="118" y="76"/>
                  </a:lnTo>
                  <a:lnTo>
                    <a:pt x="116" y="74"/>
                  </a:lnTo>
                  <a:lnTo>
                    <a:pt x="116" y="73"/>
                  </a:lnTo>
                  <a:lnTo>
                    <a:pt x="118" y="73"/>
                  </a:lnTo>
                  <a:close/>
                  <a:moveTo>
                    <a:pt x="123" y="73"/>
                  </a:moveTo>
                  <a:lnTo>
                    <a:pt x="123" y="73"/>
                  </a:lnTo>
                  <a:lnTo>
                    <a:pt x="124" y="74"/>
                  </a:lnTo>
                  <a:lnTo>
                    <a:pt x="124" y="74"/>
                  </a:lnTo>
                  <a:lnTo>
                    <a:pt x="123" y="73"/>
                  </a:lnTo>
                  <a:lnTo>
                    <a:pt x="123" y="73"/>
                  </a:lnTo>
                  <a:lnTo>
                    <a:pt x="123" y="73"/>
                  </a:lnTo>
                  <a:close/>
                  <a:moveTo>
                    <a:pt x="127" y="71"/>
                  </a:moveTo>
                  <a:lnTo>
                    <a:pt x="129" y="73"/>
                  </a:lnTo>
                  <a:lnTo>
                    <a:pt x="129" y="73"/>
                  </a:lnTo>
                  <a:lnTo>
                    <a:pt x="129" y="73"/>
                  </a:lnTo>
                  <a:lnTo>
                    <a:pt x="129" y="74"/>
                  </a:lnTo>
                  <a:lnTo>
                    <a:pt x="127" y="73"/>
                  </a:lnTo>
                  <a:lnTo>
                    <a:pt x="127" y="73"/>
                  </a:lnTo>
                  <a:lnTo>
                    <a:pt x="127" y="73"/>
                  </a:lnTo>
                  <a:lnTo>
                    <a:pt x="127" y="71"/>
                  </a:lnTo>
                  <a:close/>
                  <a:moveTo>
                    <a:pt x="105" y="69"/>
                  </a:moveTo>
                  <a:lnTo>
                    <a:pt x="107" y="69"/>
                  </a:lnTo>
                  <a:lnTo>
                    <a:pt x="108" y="71"/>
                  </a:lnTo>
                  <a:lnTo>
                    <a:pt x="108" y="71"/>
                  </a:lnTo>
                  <a:lnTo>
                    <a:pt x="112" y="73"/>
                  </a:lnTo>
                  <a:lnTo>
                    <a:pt x="112" y="73"/>
                  </a:lnTo>
                  <a:lnTo>
                    <a:pt x="112" y="74"/>
                  </a:lnTo>
                  <a:lnTo>
                    <a:pt x="112" y="76"/>
                  </a:lnTo>
                  <a:lnTo>
                    <a:pt x="112" y="74"/>
                  </a:lnTo>
                  <a:lnTo>
                    <a:pt x="108" y="74"/>
                  </a:lnTo>
                  <a:lnTo>
                    <a:pt x="107" y="74"/>
                  </a:lnTo>
                  <a:lnTo>
                    <a:pt x="105" y="73"/>
                  </a:lnTo>
                  <a:lnTo>
                    <a:pt x="104" y="73"/>
                  </a:lnTo>
                  <a:lnTo>
                    <a:pt x="104" y="73"/>
                  </a:lnTo>
                  <a:lnTo>
                    <a:pt x="104" y="71"/>
                  </a:lnTo>
                  <a:lnTo>
                    <a:pt x="104" y="71"/>
                  </a:lnTo>
                  <a:lnTo>
                    <a:pt x="105" y="69"/>
                  </a:lnTo>
                  <a:lnTo>
                    <a:pt x="105" y="69"/>
                  </a:lnTo>
                  <a:close/>
                  <a:moveTo>
                    <a:pt x="118" y="69"/>
                  </a:moveTo>
                  <a:lnTo>
                    <a:pt x="118" y="69"/>
                  </a:lnTo>
                  <a:lnTo>
                    <a:pt x="118" y="71"/>
                  </a:lnTo>
                  <a:lnTo>
                    <a:pt x="118" y="71"/>
                  </a:lnTo>
                  <a:lnTo>
                    <a:pt x="116" y="71"/>
                  </a:lnTo>
                  <a:lnTo>
                    <a:pt x="116" y="69"/>
                  </a:lnTo>
                  <a:lnTo>
                    <a:pt x="116" y="69"/>
                  </a:lnTo>
                  <a:lnTo>
                    <a:pt x="118" y="69"/>
                  </a:lnTo>
                  <a:close/>
                  <a:moveTo>
                    <a:pt x="108" y="68"/>
                  </a:moveTo>
                  <a:lnTo>
                    <a:pt x="112" y="69"/>
                  </a:lnTo>
                  <a:lnTo>
                    <a:pt x="113" y="71"/>
                  </a:lnTo>
                  <a:lnTo>
                    <a:pt x="115" y="73"/>
                  </a:lnTo>
                  <a:lnTo>
                    <a:pt x="113" y="73"/>
                  </a:lnTo>
                  <a:lnTo>
                    <a:pt x="113" y="73"/>
                  </a:lnTo>
                  <a:lnTo>
                    <a:pt x="112" y="73"/>
                  </a:lnTo>
                  <a:lnTo>
                    <a:pt x="112" y="71"/>
                  </a:lnTo>
                  <a:lnTo>
                    <a:pt x="110" y="71"/>
                  </a:lnTo>
                  <a:lnTo>
                    <a:pt x="108" y="71"/>
                  </a:lnTo>
                  <a:lnTo>
                    <a:pt x="108" y="71"/>
                  </a:lnTo>
                  <a:lnTo>
                    <a:pt x="107" y="69"/>
                  </a:lnTo>
                  <a:lnTo>
                    <a:pt x="108" y="69"/>
                  </a:lnTo>
                  <a:lnTo>
                    <a:pt x="108" y="68"/>
                  </a:lnTo>
                  <a:close/>
                  <a:moveTo>
                    <a:pt x="126" y="68"/>
                  </a:moveTo>
                  <a:lnTo>
                    <a:pt x="127" y="69"/>
                  </a:lnTo>
                  <a:lnTo>
                    <a:pt x="129" y="68"/>
                  </a:lnTo>
                  <a:lnTo>
                    <a:pt x="127" y="69"/>
                  </a:lnTo>
                  <a:lnTo>
                    <a:pt x="127" y="69"/>
                  </a:lnTo>
                  <a:lnTo>
                    <a:pt x="127" y="71"/>
                  </a:lnTo>
                  <a:lnTo>
                    <a:pt x="126" y="71"/>
                  </a:lnTo>
                  <a:lnTo>
                    <a:pt x="126" y="71"/>
                  </a:lnTo>
                  <a:lnTo>
                    <a:pt x="126" y="69"/>
                  </a:lnTo>
                  <a:lnTo>
                    <a:pt x="126" y="69"/>
                  </a:lnTo>
                  <a:lnTo>
                    <a:pt x="126" y="69"/>
                  </a:lnTo>
                  <a:lnTo>
                    <a:pt x="126" y="69"/>
                  </a:lnTo>
                  <a:lnTo>
                    <a:pt x="126" y="68"/>
                  </a:lnTo>
                  <a:close/>
                  <a:moveTo>
                    <a:pt x="135" y="68"/>
                  </a:moveTo>
                  <a:lnTo>
                    <a:pt x="135" y="69"/>
                  </a:lnTo>
                  <a:lnTo>
                    <a:pt x="135" y="69"/>
                  </a:lnTo>
                  <a:lnTo>
                    <a:pt x="135" y="71"/>
                  </a:lnTo>
                  <a:lnTo>
                    <a:pt x="135" y="71"/>
                  </a:lnTo>
                  <a:lnTo>
                    <a:pt x="135" y="73"/>
                  </a:lnTo>
                  <a:lnTo>
                    <a:pt x="135" y="73"/>
                  </a:lnTo>
                  <a:lnTo>
                    <a:pt x="134" y="73"/>
                  </a:lnTo>
                  <a:lnTo>
                    <a:pt x="134" y="73"/>
                  </a:lnTo>
                  <a:lnTo>
                    <a:pt x="134" y="73"/>
                  </a:lnTo>
                  <a:lnTo>
                    <a:pt x="134" y="73"/>
                  </a:lnTo>
                  <a:lnTo>
                    <a:pt x="132" y="71"/>
                  </a:lnTo>
                  <a:lnTo>
                    <a:pt x="132" y="71"/>
                  </a:lnTo>
                  <a:lnTo>
                    <a:pt x="132" y="69"/>
                  </a:lnTo>
                  <a:lnTo>
                    <a:pt x="131" y="71"/>
                  </a:lnTo>
                  <a:lnTo>
                    <a:pt x="131" y="71"/>
                  </a:lnTo>
                  <a:lnTo>
                    <a:pt x="129" y="69"/>
                  </a:lnTo>
                  <a:lnTo>
                    <a:pt x="131" y="69"/>
                  </a:lnTo>
                  <a:lnTo>
                    <a:pt x="132" y="68"/>
                  </a:lnTo>
                  <a:lnTo>
                    <a:pt x="132" y="68"/>
                  </a:lnTo>
                  <a:lnTo>
                    <a:pt x="134" y="68"/>
                  </a:lnTo>
                  <a:lnTo>
                    <a:pt x="135" y="68"/>
                  </a:lnTo>
                  <a:close/>
                  <a:moveTo>
                    <a:pt x="101" y="65"/>
                  </a:moveTo>
                  <a:lnTo>
                    <a:pt x="101" y="65"/>
                  </a:lnTo>
                  <a:lnTo>
                    <a:pt x="102" y="66"/>
                  </a:lnTo>
                  <a:lnTo>
                    <a:pt x="104" y="68"/>
                  </a:lnTo>
                  <a:lnTo>
                    <a:pt x="104" y="68"/>
                  </a:lnTo>
                  <a:lnTo>
                    <a:pt x="104" y="69"/>
                  </a:lnTo>
                  <a:lnTo>
                    <a:pt x="104" y="69"/>
                  </a:lnTo>
                  <a:lnTo>
                    <a:pt x="104" y="71"/>
                  </a:lnTo>
                  <a:lnTo>
                    <a:pt x="102" y="71"/>
                  </a:lnTo>
                  <a:lnTo>
                    <a:pt x="102" y="71"/>
                  </a:lnTo>
                  <a:lnTo>
                    <a:pt x="101" y="69"/>
                  </a:lnTo>
                  <a:lnTo>
                    <a:pt x="101" y="69"/>
                  </a:lnTo>
                  <a:lnTo>
                    <a:pt x="101" y="68"/>
                  </a:lnTo>
                  <a:lnTo>
                    <a:pt x="101" y="66"/>
                  </a:lnTo>
                  <a:lnTo>
                    <a:pt x="101" y="65"/>
                  </a:lnTo>
                  <a:close/>
                  <a:moveTo>
                    <a:pt x="30" y="63"/>
                  </a:moveTo>
                  <a:lnTo>
                    <a:pt x="31" y="65"/>
                  </a:lnTo>
                  <a:lnTo>
                    <a:pt x="34" y="68"/>
                  </a:lnTo>
                  <a:lnTo>
                    <a:pt x="36" y="69"/>
                  </a:lnTo>
                  <a:lnTo>
                    <a:pt x="37" y="71"/>
                  </a:lnTo>
                  <a:lnTo>
                    <a:pt x="39" y="71"/>
                  </a:lnTo>
                  <a:lnTo>
                    <a:pt x="37" y="73"/>
                  </a:lnTo>
                  <a:lnTo>
                    <a:pt x="37" y="76"/>
                  </a:lnTo>
                  <a:lnTo>
                    <a:pt x="37" y="77"/>
                  </a:lnTo>
                  <a:lnTo>
                    <a:pt x="34" y="77"/>
                  </a:lnTo>
                  <a:lnTo>
                    <a:pt x="34" y="76"/>
                  </a:lnTo>
                  <a:lnTo>
                    <a:pt x="34" y="73"/>
                  </a:lnTo>
                  <a:lnTo>
                    <a:pt x="31" y="71"/>
                  </a:lnTo>
                  <a:lnTo>
                    <a:pt x="31" y="71"/>
                  </a:lnTo>
                  <a:lnTo>
                    <a:pt x="30" y="69"/>
                  </a:lnTo>
                  <a:lnTo>
                    <a:pt x="30" y="68"/>
                  </a:lnTo>
                  <a:lnTo>
                    <a:pt x="26" y="65"/>
                  </a:lnTo>
                  <a:lnTo>
                    <a:pt x="28" y="65"/>
                  </a:lnTo>
                  <a:lnTo>
                    <a:pt x="30" y="65"/>
                  </a:lnTo>
                  <a:lnTo>
                    <a:pt x="30" y="63"/>
                  </a:lnTo>
                  <a:lnTo>
                    <a:pt x="30" y="63"/>
                  </a:lnTo>
                  <a:close/>
                  <a:moveTo>
                    <a:pt x="97" y="62"/>
                  </a:moveTo>
                  <a:lnTo>
                    <a:pt x="104" y="63"/>
                  </a:lnTo>
                  <a:lnTo>
                    <a:pt x="104" y="65"/>
                  </a:lnTo>
                  <a:lnTo>
                    <a:pt x="104" y="66"/>
                  </a:lnTo>
                  <a:lnTo>
                    <a:pt x="104" y="66"/>
                  </a:lnTo>
                  <a:lnTo>
                    <a:pt x="102" y="65"/>
                  </a:lnTo>
                  <a:lnTo>
                    <a:pt x="101" y="65"/>
                  </a:lnTo>
                  <a:lnTo>
                    <a:pt x="99" y="65"/>
                  </a:lnTo>
                  <a:lnTo>
                    <a:pt x="99" y="63"/>
                  </a:lnTo>
                  <a:lnTo>
                    <a:pt x="97" y="63"/>
                  </a:lnTo>
                  <a:lnTo>
                    <a:pt x="97" y="63"/>
                  </a:lnTo>
                  <a:lnTo>
                    <a:pt x="97" y="62"/>
                  </a:lnTo>
                  <a:lnTo>
                    <a:pt x="97" y="62"/>
                  </a:lnTo>
                  <a:close/>
                  <a:moveTo>
                    <a:pt x="430" y="62"/>
                  </a:moveTo>
                  <a:lnTo>
                    <a:pt x="432" y="62"/>
                  </a:lnTo>
                  <a:lnTo>
                    <a:pt x="432" y="62"/>
                  </a:lnTo>
                  <a:lnTo>
                    <a:pt x="433" y="63"/>
                  </a:lnTo>
                  <a:lnTo>
                    <a:pt x="433" y="65"/>
                  </a:lnTo>
                  <a:lnTo>
                    <a:pt x="432" y="65"/>
                  </a:lnTo>
                  <a:lnTo>
                    <a:pt x="432" y="66"/>
                  </a:lnTo>
                  <a:lnTo>
                    <a:pt x="430" y="68"/>
                  </a:lnTo>
                  <a:lnTo>
                    <a:pt x="429" y="69"/>
                  </a:lnTo>
                  <a:lnTo>
                    <a:pt x="429" y="71"/>
                  </a:lnTo>
                  <a:lnTo>
                    <a:pt x="425" y="74"/>
                  </a:lnTo>
                  <a:lnTo>
                    <a:pt x="424" y="74"/>
                  </a:lnTo>
                  <a:lnTo>
                    <a:pt x="424" y="76"/>
                  </a:lnTo>
                  <a:lnTo>
                    <a:pt x="422" y="77"/>
                  </a:lnTo>
                  <a:lnTo>
                    <a:pt x="421" y="79"/>
                  </a:lnTo>
                  <a:lnTo>
                    <a:pt x="421" y="79"/>
                  </a:lnTo>
                  <a:lnTo>
                    <a:pt x="419" y="79"/>
                  </a:lnTo>
                  <a:lnTo>
                    <a:pt x="419" y="81"/>
                  </a:lnTo>
                  <a:lnTo>
                    <a:pt x="418" y="81"/>
                  </a:lnTo>
                  <a:lnTo>
                    <a:pt x="411" y="81"/>
                  </a:lnTo>
                  <a:lnTo>
                    <a:pt x="410" y="81"/>
                  </a:lnTo>
                  <a:lnTo>
                    <a:pt x="408" y="81"/>
                  </a:lnTo>
                  <a:lnTo>
                    <a:pt x="405" y="81"/>
                  </a:lnTo>
                  <a:lnTo>
                    <a:pt x="405" y="81"/>
                  </a:lnTo>
                  <a:lnTo>
                    <a:pt x="403" y="79"/>
                  </a:lnTo>
                  <a:lnTo>
                    <a:pt x="402" y="79"/>
                  </a:lnTo>
                  <a:lnTo>
                    <a:pt x="400" y="79"/>
                  </a:lnTo>
                  <a:lnTo>
                    <a:pt x="400" y="79"/>
                  </a:lnTo>
                  <a:lnTo>
                    <a:pt x="391" y="79"/>
                  </a:lnTo>
                  <a:lnTo>
                    <a:pt x="388" y="79"/>
                  </a:lnTo>
                  <a:lnTo>
                    <a:pt x="384" y="79"/>
                  </a:lnTo>
                  <a:lnTo>
                    <a:pt x="383" y="79"/>
                  </a:lnTo>
                  <a:lnTo>
                    <a:pt x="381" y="79"/>
                  </a:lnTo>
                  <a:lnTo>
                    <a:pt x="380" y="79"/>
                  </a:lnTo>
                  <a:lnTo>
                    <a:pt x="378" y="79"/>
                  </a:lnTo>
                  <a:lnTo>
                    <a:pt x="372" y="79"/>
                  </a:lnTo>
                  <a:lnTo>
                    <a:pt x="370" y="79"/>
                  </a:lnTo>
                  <a:lnTo>
                    <a:pt x="367" y="77"/>
                  </a:lnTo>
                  <a:lnTo>
                    <a:pt x="365" y="77"/>
                  </a:lnTo>
                  <a:lnTo>
                    <a:pt x="364" y="77"/>
                  </a:lnTo>
                  <a:lnTo>
                    <a:pt x="362" y="79"/>
                  </a:lnTo>
                  <a:lnTo>
                    <a:pt x="362" y="79"/>
                  </a:lnTo>
                  <a:lnTo>
                    <a:pt x="361" y="82"/>
                  </a:lnTo>
                  <a:lnTo>
                    <a:pt x="359" y="84"/>
                  </a:lnTo>
                  <a:lnTo>
                    <a:pt x="359" y="85"/>
                  </a:lnTo>
                  <a:lnTo>
                    <a:pt x="358" y="87"/>
                  </a:lnTo>
                  <a:lnTo>
                    <a:pt x="358" y="88"/>
                  </a:lnTo>
                  <a:lnTo>
                    <a:pt x="358" y="90"/>
                  </a:lnTo>
                  <a:lnTo>
                    <a:pt x="358" y="92"/>
                  </a:lnTo>
                  <a:lnTo>
                    <a:pt x="358" y="93"/>
                  </a:lnTo>
                  <a:lnTo>
                    <a:pt x="359" y="95"/>
                  </a:lnTo>
                  <a:lnTo>
                    <a:pt x="361" y="98"/>
                  </a:lnTo>
                  <a:lnTo>
                    <a:pt x="361" y="98"/>
                  </a:lnTo>
                  <a:lnTo>
                    <a:pt x="364" y="99"/>
                  </a:lnTo>
                  <a:lnTo>
                    <a:pt x="365" y="101"/>
                  </a:lnTo>
                  <a:lnTo>
                    <a:pt x="365" y="104"/>
                  </a:lnTo>
                  <a:lnTo>
                    <a:pt x="367" y="106"/>
                  </a:lnTo>
                  <a:lnTo>
                    <a:pt x="369" y="106"/>
                  </a:lnTo>
                  <a:lnTo>
                    <a:pt x="369" y="104"/>
                  </a:lnTo>
                  <a:lnTo>
                    <a:pt x="370" y="106"/>
                  </a:lnTo>
                  <a:lnTo>
                    <a:pt x="372" y="106"/>
                  </a:lnTo>
                  <a:lnTo>
                    <a:pt x="373" y="104"/>
                  </a:lnTo>
                  <a:lnTo>
                    <a:pt x="375" y="103"/>
                  </a:lnTo>
                  <a:lnTo>
                    <a:pt x="377" y="101"/>
                  </a:lnTo>
                  <a:lnTo>
                    <a:pt x="378" y="99"/>
                  </a:lnTo>
                  <a:lnTo>
                    <a:pt x="380" y="98"/>
                  </a:lnTo>
                  <a:lnTo>
                    <a:pt x="380" y="98"/>
                  </a:lnTo>
                  <a:lnTo>
                    <a:pt x="381" y="98"/>
                  </a:lnTo>
                  <a:lnTo>
                    <a:pt x="381" y="98"/>
                  </a:lnTo>
                  <a:lnTo>
                    <a:pt x="383" y="98"/>
                  </a:lnTo>
                  <a:lnTo>
                    <a:pt x="384" y="99"/>
                  </a:lnTo>
                  <a:lnTo>
                    <a:pt x="386" y="99"/>
                  </a:lnTo>
                  <a:lnTo>
                    <a:pt x="388" y="98"/>
                  </a:lnTo>
                  <a:lnTo>
                    <a:pt x="389" y="98"/>
                  </a:lnTo>
                  <a:lnTo>
                    <a:pt x="389" y="96"/>
                  </a:lnTo>
                  <a:lnTo>
                    <a:pt x="391" y="96"/>
                  </a:lnTo>
                  <a:lnTo>
                    <a:pt x="394" y="96"/>
                  </a:lnTo>
                  <a:lnTo>
                    <a:pt x="395" y="96"/>
                  </a:lnTo>
                  <a:lnTo>
                    <a:pt x="399" y="96"/>
                  </a:lnTo>
                  <a:lnTo>
                    <a:pt x="399" y="96"/>
                  </a:lnTo>
                  <a:lnTo>
                    <a:pt x="399" y="95"/>
                  </a:lnTo>
                  <a:lnTo>
                    <a:pt x="399" y="95"/>
                  </a:lnTo>
                  <a:lnTo>
                    <a:pt x="399" y="95"/>
                  </a:lnTo>
                  <a:lnTo>
                    <a:pt x="402" y="95"/>
                  </a:lnTo>
                  <a:lnTo>
                    <a:pt x="403" y="93"/>
                  </a:lnTo>
                  <a:lnTo>
                    <a:pt x="405" y="93"/>
                  </a:lnTo>
                  <a:lnTo>
                    <a:pt x="406" y="95"/>
                  </a:lnTo>
                  <a:lnTo>
                    <a:pt x="406" y="96"/>
                  </a:lnTo>
                  <a:lnTo>
                    <a:pt x="406" y="96"/>
                  </a:lnTo>
                  <a:lnTo>
                    <a:pt x="406" y="99"/>
                  </a:lnTo>
                  <a:lnTo>
                    <a:pt x="406" y="99"/>
                  </a:lnTo>
                  <a:lnTo>
                    <a:pt x="405" y="99"/>
                  </a:lnTo>
                  <a:lnTo>
                    <a:pt x="403" y="99"/>
                  </a:lnTo>
                  <a:lnTo>
                    <a:pt x="403" y="98"/>
                  </a:lnTo>
                  <a:lnTo>
                    <a:pt x="402" y="98"/>
                  </a:lnTo>
                  <a:lnTo>
                    <a:pt x="400" y="98"/>
                  </a:lnTo>
                  <a:lnTo>
                    <a:pt x="399" y="99"/>
                  </a:lnTo>
                  <a:lnTo>
                    <a:pt x="399" y="99"/>
                  </a:lnTo>
                  <a:lnTo>
                    <a:pt x="397" y="101"/>
                  </a:lnTo>
                  <a:lnTo>
                    <a:pt x="395" y="103"/>
                  </a:lnTo>
                  <a:lnTo>
                    <a:pt x="394" y="104"/>
                  </a:lnTo>
                  <a:lnTo>
                    <a:pt x="391" y="107"/>
                  </a:lnTo>
                  <a:lnTo>
                    <a:pt x="391" y="107"/>
                  </a:lnTo>
                  <a:lnTo>
                    <a:pt x="389" y="109"/>
                  </a:lnTo>
                  <a:lnTo>
                    <a:pt x="384" y="109"/>
                  </a:lnTo>
                  <a:lnTo>
                    <a:pt x="383" y="110"/>
                  </a:lnTo>
                  <a:lnTo>
                    <a:pt x="383" y="112"/>
                  </a:lnTo>
                  <a:lnTo>
                    <a:pt x="381" y="112"/>
                  </a:lnTo>
                  <a:lnTo>
                    <a:pt x="380" y="112"/>
                  </a:lnTo>
                  <a:lnTo>
                    <a:pt x="380" y="112"/>
                  </a:lnTo>
                  <a:lnTo>
                    <a:pt x="378" y="112"/>
                  </a:lnTo>
                  <a:lnTo>
                    <a:pt x="377" y="112"/>
                  </a:lnTo>
                  <a:lnTo>
                    <a:pt x="377" y="114"/>
                  </a:lnTo>
                  <a:lnTo>
                    <a:pt x="378" y="114"/>
                  </a:lnTo>
                  <a:lnTo>
                    <a:pt x="380" y="115"/>
                  </a:lnTo>
                  <a:lnTo>
                    <a:pt x="380" y="117"/>
                  </a:lnTo>
                  <a:lnTo>
                    <a:pt x="381" y="117"/>
                  </a:lnTo>
                  <a:lnTo>
                    <a:pt x="383" y="117"/>
                  </a:lnTo>
                  <a:lnTo>
                    <a:pt x="383" y="117"/>
                  </a:lnTo>
                  <a:lnTo>
                    <a:pt x="384" y="118"/>
                  </a:lnTo>
                  <a:lnTo>
                    <a:pt x="386" y="121"/>
                  </a:lnTo>
                  <a:lnTo>
                    <a:pt x="386" y="123"/>
                  </a:lnTo>
                  <a:lnTo>
                    <a:pt x="388" y="125"/>
                  </a:lnTo>
                  <a:lnTo>
                    <a:pt x="391" y="128"/>
                  </a:lnTo>
                  <a:lnTo>
                    <a:pt x="391" y="128"/>
                  </a:lnTo>
                  <a:lnTo>
                    <a:pt x="391" y="128"/>
                  </a:lnTo>
                  <a:lnTo>
                    <a:pt x="391" y="129"/>
                  </a:lnTo>
                  <a:lnTo>
                    <a:pt x="392" y="131"/>
                  </a:lnTo>
                  <a:lnTo>
                    <a:pt x="392" y="131"/>
                  </a:lnTo>
                  <a:lnTo>
                    <a:pt x="391" y="133"/>
                  </a:lnTo>
                  <a:lnTo>
                    <a:pt x="391" y="134"/>
                  </a:lnTo>
                  <a:lnTo>
                    <a:pt x="391" y="136"/>
                  </a:lnTo>
                  <a:lnTo>
                    <a:pt x="391" y="137"/>
                  </a:lnTo>
                  <a:lnTo>
                    <a:pt x="391" y="137"/>
                  </a:lnTo>
                  <a:lnTo>
                    <a:pt x="391" y="137"/>
                  </a:lnTo>
                  <a:lnTo>
                    <a:pt x="391" y="139"/>
                  </a:lnTo>
                  <a:lnTo>
                    <a:pt x="392" y="139"/>
                  </a:lnTo>
                  <a:lnTo>
                    <a:pt x="392" y="139"/>
                  </a:lnTo>
                  <a:lnTo>
                    <a:pt x="394" y="140"/>
                  </a:lnTo>
                  <a:lnTo>
                    <a:pt x="395" y="140"/>
                  </a:lnTo>
                  <a:lnTo>
                    <a:pt x="395" y="142"/>
                  </a:lnTo>
                  <a:lnTo>
                    <a:pt x="395" y="142"/>
                  </a:lnTo>
                  <a:lnTo>
                    <a:pt x="395" y="144"/>
                  </a:lnTo>
                  <a:lnTo>
                    <a:pt x="397" y="144"/>
                  </a:lnTo>
                  <a:lnTo>
                    <a:pt x="397" y="144"/>
                  </a:lnTo>
                  <a:lnTo>
                    <a:pt x="397" y="144"/>
                  </a:lnTo>
                  <a:lnTo>
                    <a:pt x="399" y="144"/>
                  </a:lnTo>
                  <a:lnTo>
                    <a:pt x="399" y="144"/>
                  </a:lnTo>
                  <a:lnTo>
                    <a:pt x="399" y="145"/>
                  </a:lnTo>
                  <a:lnTo>
                    <a:pt x="399" y="145"/>
                  </a:lnTo>
                  <a:lnTo>
                    <a:pt x="399" y="147"/>
                  </a:lnTo>
                  <a:lnTo>
                    <a:pt x="399" y="148"/>
                  </a:lnTo>
                  <a:lnTo>
                    <a:pt x="399" y="148"/>
                  </a:lnTo>
                  <a:lnTo>
                    <a:pt x="399" y="148"/>
                  </a:lnTo>
                  <a:lnTo>
                    <a:pt x="397" y="148"/>
                  </a:lnTo>
                  <a:lnTo>
                    <a:pt x="397" y="148"/>
                  </a:lnTo>
                  <a:lnTo>
                    <a:pt x="397" y="148"/>
                  </a:lnTo>
                  <a:lnTo>
                    <a:pt x="395" y="148"/>
                  </a:lnTo>
                  <a:lnTo>
                    <a:pt x="395" y="148"/>
                  </a:lnTo>
                  <a:lnTo>
                    <a:pt x="394" y="148"/>
                  </a:lnTo>
                  <a:lnTo>
                    <a:pt x="389" y="150"/>
                  </a:lnTo>
                  <a:lnTo>
                    <a:pt x="388" y="150"/>
                  </a:lnTo>
                  <a:lnTo>
                    <a:pt x="388" y="151"/>
                  </a:lnTo>
                  <a:lnTo>
                    <a:pt x="388" y="153"/>
                  </a:lnTo>
                  <a:lnTo>
                    <a:pt x="388" y="155"/>
                  </a:lnTo>
                  <a:lnTo>
                    <a:pt x="388" y="155"/>
                  </a:lnTo>
                  <a:lnTo>
                    <a:pt x="384" y="155"/>
                  </a:lnTo>
                  <a:lnTo>
                    <a:pt x="383" y="155"/>
                  </a:lnTo>
                  <a:lnTo>
                    <a:pt x="381" y="155"/>
                  </a:lnTo>
                  <a:lnTo>
                    <a:pt x="380" y="153"/>
                  </a:lnTo>
                  <a:lnTo>
                    <a:pt x="380" y="153"/>
                  </a:lnTo>
                  <a:lnTo>
                    <a:pt x="380" y="151"/>
                  </a:lnTo>
                  <a:lnTo>
                    <a:pt x="380" y="147"/>
                  </a:lnTo>
                  <a:lnTo>
                    <a:pt x="380" y="147"/>
                  </a:lnTo>
                  <a:lnTo>
                    <a:pt x="380" y="145"/>
                  </a:lnTo>
                  <a:lnTo>
                    <a:pt x="381" y="145"/>
                  </a:lnTo>
                  <a:lnTo>
                    <a:pt x="381" y="144"/>
                  </a:lnTo>
                  <a:lnTo>
                    <a:pt x="380" y="144"/>
                  </a:lnTo>
                  <a:lnTo>
                    <a:pt x="378" y="142"/>
                  </a:lnTo>
                  <a:lnTo>
                    <a:pt x="377" y="142"/>
                  </a:lnTo>
                  <a:lnTo>
                    <a:pt x="370" y="136"/>
                  </a:lnTo>
                  <a:lnTo>
                    <a:pt x="370" y="136"/>
                  </a:lnTo>
                  <a:lnTo>
                    <a:pt x="370" y="136"/>
                  </a:lnTo>
                  <a:lnTo>
                    <a:pt x="370" y="134"/>
                  </a:lnTo>
                  <a:lnTo>
                    <a:pt x="372" y="131"/>
                  </a:lnTo>
                  <a:lnTo>
                    <a:pt x="373" y="131"/>
                  </a:lnTo>
                  <a:lnTo>
                    <a:pt x="373" y="128"/>
                  </a:lnTo>
                  <a:lnTo>
                    <a:pt x="373" y="126"/>
                  </a:lnTo>
                  <a:lnTo>
                    <a:pt x="373" y="125"/>
                  </a:lnTo>
                  <a:lnTo>
                    <a:pt x="372" y="123"/>
                  </a:lnTo>
                  <a:lnTo>
                    <a:pt x="370" y="123"/>
                  </a:lnTo>
                  <a:lnTo>
                    <a:pt x="369" y="123"/>
                  </a:lnTo>
                  <a:lnTo>
                    <a:pt x="367" y="123"/>
                  </a:lnTo>
                  <a:lnTo>
                    <a:pt x="365" y="125"/>
                  </a:lnTo>
                  <a:lnTo>
                    <a:pt x="362" y="126"/>
                  </a:lnTo>
                  <a:lnTo>
                    <a:pt x="361" y="128"/>
                  </a:lnTo>
                  <a:lnTo>
                    <a:pt x="361" y="129"/>
                  </a:lnTo>
                  <a:lnTo>
                    <a:pt x="362" y="131"/>
                  </a:lnTo>
                  <a:lnTo>
                    <a:pt x="362" y="133"/>
                  </a:lnTo>
                  <a:lnTo>
                    <a:pt x="364" y="134"/>
                  </a:lnTo>
                  <a:lnTo>
                    <a:pt x="364" y="139"/>
                  </a:lnTo>
                  <a:lnTo>
                    <a:pt x="364" y="139"/>
                  </a:lnTo>
                  <a:lnTo>
                    <a:pt x="362" y="140"/>
                  </a:lnTo>
                  <a:lnTo>
                    <a:pt x="362" y="144"/>
                  </a:lnTo>
                  <a:lnTo>
                    <a:pt x="362" y="148"/>
                  </a:lnTo>
                  <a:lnTo>
                    <a:pt x="364" y="151"/>
                  </a:lnTo>
                  <a:lnTo>
                    <a:pt x="364" y="153"/>
                  </a:lnTo>
                  <a:lnTo>
                    <a:pt x="362" y="156"/>
                  </a:lnTo>
                  <a:lnTo>
                    <a:pt x="361" y="158"/>
                  </a:lnTo>
                  <a:lnTo>
                    <a:pt x="361" y="159"/>
                  </a:lnTo>
                  <a:lnTo>
                    <a:pt x="362" y="162"/>
                  </a:lnTo>
                  <a:lnTo>
                    <a:pt x="364" y="164"/>
                  </a:lnTo>
                  <a:lnTo>
                    <a:pt x="364" y="166"/>
                  </a:lnTo>
                  <a:lnTo>
                    <a:pt x="362" y="166"/>
                  </a:lnTo>
                  <a:lnTo>
                    <a:pt x="361" y="166"/>
                  </a:lnTo>
                  <a:lnTo>
                    <a:pt x="361" y="166"/>
                  </a:lnTo>
                  <a:lnTo>
                    <a:pt x="359" y="166"/>
                  </a:lnTo>
                  <a:lnTo>
                    <a:pt x="356" y="166"/>
                  </a:lnTo>
                  <a:lnTo>
                    <a:pt x="356" y="166"/>
                  </a:lnTo>
                  <a:lnTo>
                    <a:pt x="354" y="167"/>
                  </a:lnTo>
                  <a:lnTo>
                    <a:pt x="354" y="167"/>
                  </a:lnTo>
                  <a:lnTo>
                    <a:pt x="353" y="167"/>
                  </a:lnTo>
                  <a:lnTo>
                    <a:pt x="351" y="166"/>
                  </a:lnTo>
                  <a:lnTo>
                    <a:pt x="350" y="164"/>
                  </a:lnTo>
                  <a:lnTo>
                    <a:pt x="348" y="164"/>
                  </a:lnTo>
                  <a:lnTo>
                    <a:pt x="348" y="161"/>
                  </a:lnTo>
                  <a:lnTo>
                    <a:pt x="348" y="159"/>
                  </a:lnTo>
                  <a:lnTo>
                    <a:pt x="350" y="158"/>
                  </a:lnTo>
                  <a:lnTo>
                    <a:pt x="351" y="156"/>
                  </a:lnTo>
                  <a:lnTo>
                    <a:pt x="350" y="153"/>
                  </a:lnTo>
                  <a:lnTo>
                    <a:pt x="351" y="151"/>
                  </a:lnTo>
                  <a:lnTo>
                    <a:pt x="351" y="150"/>
                  </a:lnTo>
                  <a:lnTo>
                    <a:pt x="351" y="148"/>
                  </a:lnTo>
                  <a:lnTo>
                    <a:pt x="351" y="144"/>
                  </a:lnTo>
                  <a:lnTo>
                    <a:pt x="351" y="144"/>
                  </a:lnTo>
                  <a:lnTo>
                    <a:pt x="350" y="139"/>
                  </a:lnTo>
                  <a:lnTo>
                    <a:pt x="350" y="139"/>
                  </a:lnTo>
                  <a:lnTo>
                    <a:pt x="350" y="137"/>
                  </a:lnTo>
                  <a:lnTo>
                    <a:pt x="350" y="137"/>
                  </a:lnTo>
                  <a:lnTo>
                    <a:pt x="350" y="136"/>
                  </a:lnTo>
                  <a:lnTo>
                    <a:pt x="350" y="136"/>
                  </a:lnTo>
                  <a:lnTo>
                    <a:pt x="350" y="136"/>
                  </a:lnTo>
                  <a:lnTo>
                    <a:pt x="348" y="136"/>
                  </a:lnTo>
                  <a:lnTo>
                    <a:pt x="347" y="136"/>
                  </a:lnTo>
                  <a:lnTo>
                    <a:pt x="343" y="136"/>
                  </a:lnTo>
                  <a:lnTo>
                    <a:pt x="342" y="136"/>
                  </a:lnTo>
                  <a:lnTo>
                    <a:pt x="342" y="134"/>
                  </a:lnTo>
                  <a:lnTo>
                    <a:pt x="340" y="133"/>
                  </a:lnTo>
                  <a:lnTo>
                    <a:pt x="340" y="131"/>
                  </a:lnTo>
                  <a:lnTo>
                    <a:pt x="340" y="129"/>
                  </a:lnTo>
                  <a:lnTo>
                    <a:pt x="340" y="128"/>
                  </a:lnTo>
                  <a:lnTo>
                    <a:pt x="340" y="126"/>
                  </a:lnTo>
                  <a:lnTo>
                    <a:pt x="340" y="125"/>
                  </a:lnTo>
                  <a:lnTo>
                    <a:pt x="340" y="125"/>
                  </a:lnTo>
                  <a:lnTo>
                    <a:pt x="340" y="123"/>
                  </a:lnTo>
                  <a:lnTo>
                    <a:pt x="340" y="123"/>
                  </a:lnTo>
                  <a:lnTo>
                    <a:pt x="342" y="123"/>
                  </a:lnTo>
                  <a:lnTo>
                    <a:pt x="342" y="123"/>
                  </a:lnTo>
                  <a:lnTo>
                    <a:pt x="345" y="121"/>
                  </a:lnTo>
                  <a:lnTo>
                    <a:pt x="345" y="120"/>
                  </a:lnTo>
                  <a:lnTo>
                    <a:pt x="345" y="118"/>
                  </a:lnTo>
                  <a:lnTo>
                    <a:pt x="345" y="117"/>
                  </a:lnTo>
                  <a:lnTo>
                    <a:pt x="347" y="115"/>
                  </a:lnTo>
                  <a:lnTo>
                    <a:pt x="348" y="114"/>
                  </a:lnTo>
                  <a:lnTo>
                    <a:pt x="348" y="112"/>
                  </a:lnTo>
                  <a:lnTo>
                    <a:pt x="348" y="109"/>
                  </a:lnTo>
                  <a:lnTo>
                    <a:pt x="348" y="107"/>
                  </a:lnTo>
                  <a:lnTo>
                    <a:pt x="348" y="107"/>
                  </a:lnTo>
                  <a:lnTo>
                    <a:pt x="348" y="106"/>
                  </a:lnTo>
                  <a:lnTo>
                    <a:pt x="348" y="103"/>
                  </a:lnTo>
                  <a:lnTo>
                    <a:pt x="350" y="98"/>
                  </a:lnTo>
                  <a:lnTo>
                    <a:pt x="353" y="96"/>
                  </a:lnTo>
                  <a:lnTo>
                    <a:pt x="353" y="95"/>
                  </a:lnTo>
                  <a:lnTo>
                    <a:pt x="354" y="96"/>
                  </a:lnTo>
                  <a:lnTo>
                    <a:pt x="354" y="98"/>
                  </a:lnTo>
                  <a:lnTo>
                    <a:pt x="354" y="96"/>
                  </a:lnTo>
                  <a:lnTo>
                    <a:pt x="354" y="95"/>
                  </a:lnTo>
                  <a:lnTo>
                    <a:pt x="354" y="92"/>
                  </a:lnTo>
                  <a:lnTo>
                    <a:pt x="353" y="87"/>
                  </a:lnTo>
                  <a:lnTo>
                    <a:pt x="353" y="87"/>
                  </a:lnTo>
                  <a:lnTo>
                    <a:pt x="354" y="87"/>
                  </a:lnTo>
                  <a:lnTo>
                    <a:pt x="354" y="85"/>
                  </a:lnTo>
                  <a:lnTo>
                    <a:pt x="356" y="85"/>
                  </a:lnTo>
                  <a:lnTo>
                    <a:pt x="354" y="82"/>
                  </a:lnTo>
                  <a:lnTo>
                    <a:pt x="354" y="82"/>
                  </a:lnTo>
                  <a:lnTo>
                    <a:pt x="356" y="79"/>
                  </a:lnTo>
                  <a:lnTo>
                    <a:pt x="358" y="77"/>
                  </a:lnTo>
                  <a:lnTo>
                    <a:pt x="358" y="77"/>
                  </a:lnTo>
                  <a:lnTo>
                    <a:pt x="358" y="76"/>
                  </a:lnTo>
                  <a:lnTo>
                    <a:pt x="359" y="74"/>
                  </a:lnTo>
                  <a:lnTo>
                    <a:pt x="359" y="74"/>
                  </a:lnTo>
                  <a:lnTo>
                    <a:pt x="361" y="73"/>
                  </a:lnTo>
                  <a:lnTo>
                    <a:pt x="361" y="71"/>
                  </a:lnTo>
                  <a:lnTo>
                    <a:pt x="362" y="71"/>
                  </a:lnTo>
                  <a:lnTo>
                    <a:pt x="362" y="71"/>
                  </a:lnTo>
                  <a:lnTo>
                    <a:pt x="362" y="73"/>
                  </a:lnTo>
                  <a:lnTo>
                    <a:pt x="364" y="73"/>
                  </a:lnTo>
                  <a:lnTo>
                    <a:pt x="365" y="74"/>
                  </a:lnTo>
                  <a:lnTo>
                    <a:pt x="365" y="73"/>
                  </a:lnTo>
                  <a:lnTo>
                    <a:pt x="367" y="73"/>
                  </a:lnTo>
                  <a:lnTo>
                    <a:pt x="367" y="71"/>
                  </a:lnTo>
                  <a:lnTo>
                    <a:pt x="367" y="71"/>
                  </a:lnTo>
                  <a:lnTo>
                    <a:pt x="369" y="71"/>
                  </a:lnTo>
                  <a:lnTo>
                    <a:pt x="369" y="69"/>
                  </a:lnTo>
                  <a:lnTo>
                    <a:pt x="370" y="68"/>
                  </a:lnTo>
                  <a:lnTo>
                    <a:pt x="370" y="66"/>
                  </a:lnTo>
                  <a:lnTo>
                    <a:pt x="372" y="66"/>
                  </a:lnTo>
                  <a:lnTo>
                    <a:pt x="372" y="66"/>
                  </a:lnTo>
                  <a:lnTo>
                    <a:pt x="373" y="66"/>
                  </a:lnTo>
                  <a:lnTo>
                    <a:pt x="375" y="68"/>
                  </a:lnTo>
                  <a:lnTo>
                    <a:pt x="377" y="68"/>
                  </a:lnTo>
                  <a:lnTo>
                    <a:pt x="377" y="68"/>
                  </a:lnTo>
                  <a:lnTo>
                    <a:pt x="378" y="68"/>
                  </a:lnTo>
                  <a:lnTo>
                    <a:pt x="378" y="68"/>
                  </a:lnTo>
                  <a:lnTo>
                    <a:pt x="378" y="69"/>
                  </a:lnTo>
                  <a:lnTo>
                    <a:pt x="380" y="69"/>
                  </a:lnTo>
                  <a:lnTo>
                    <a:pt x="380" y="69"/>
                  </a:lnTo>
                  <a:lnTo>
                    <a:pt x="381" y="69"/>
                  </a:lnTo>
                  <a:lnTo>
                    <a:pt x="384" y="69"/>
                  </a:lnTo>
                  <a:lnTo>
                    <a:pt x="388" y="71"/>
                  </a:lnTo>
                  <a:lnTo>
                    <a:pt x="392" y="71"/>
                  </a:lnTo>
                  <a:lnTo>
                    <a:pt x="394" y="71"/>
                  </a:lnTo>
                  <a:lnTo>
                    <a:pt x="395" y="71"/>
                  </a:lnTo>
                  <a:lnTo>
                    <a:pt x="397" y="73"/>
                  </a:lnTo>
                  <a:lnTo>
                    <a:pt x="399" y="73"/>
                  </a:lnTo>
                  <a:lnTo>
                    <a:pt x="399" y="73"/>
                  </a:lnTo>
                  <a:lnTo>
                    <a:pt x="400" y="73"/>
                  </a:lnTo>
                  <a:lnTo>
                    <a:pt x="402" y="73"/>
                  </a:lnTo>
                  <a:lnTo>
                    <a:pt x="402" y="71"/>
                  </a:lnTo>
                  <a:lnTo>
                    <a:pt x="405" y="73"/>
                  </a:lnTo>
                  <a:lnTo>
                    <a:pt x="413" y="73"/>
                  </a:lnTo>
                  <a:lnTo>
                    <a:pt x="414" y="73"/>
                  </a:lnTo>
                  <a:lnTo>
                    <a:pt x="419" y="71"/>
                  </a:lnTo>
                  <a:lnTo>
                    <a:pt x="421" y="68"/>
                  </a:lnTo>
                  <a:lnTo>
                    <a:pt x="422" y="68"/>
                  </a:lnTo>
                  <a:lnTo>
                    <a:pt x="424" y="66"/>
                  </a:lnTo>
                  <a:lnTo>
                    <a:pt x="424" y="65"/>
                  </a:lnTo>
                  <a:lnTo>
                    <a:pt x="424" y="65"/>
                  </a:lnTo>
                  <a:lnTo>
                    <a:pt x="425" y="65"/>
                  </a:lnTo>
                  <a:lnTo>
                    <a:pt x="427" y="65"/>
                  </a:lnTo>
                  <a:lnTo>
                    <a:pt x="427" y="63"/>
                  </a:lnTo>
                  <a:lnTo>
                    <a:pt x="429" y="62"/>
                  </a:lnTo>
                  <a:lnTo>
                    <a:pt x="430" y="62"/>
                  </a:lnTo>
                  <a:close/>
                  <a:moveTo>
                    <a:pt x="93" y="55"/>
                  </a:moveTo>
                  <a:lnTo>
                    <a:pt x="93" y="55"/>
                  </a:lnTo>
                  <a:lnTo>
                    <a:pt x="94" y="57"/>
                  </a:lnTo>
                  <a:lnTo>
                    <a:pt x="94" y="57"/>
                  </a:lnTo>
                  <a:lnTo>
                    <a:pt x="93" y="58"/>
                  </a:lnTo>
                  <a:lnTo>
                    <a:pt x="93" y="60"/>
                  </a:lnTo>
                  <a:lnTo>
                    <a:pt x="91" y="60"/>
                  </a:lnTo>
                  <a:lnTo>
                    <a:pt x="90" y="60"/>
                  </a:lnTo>
                  <a:lnTo>
                    <a:pt x="90" y="60"/>
                  </a:lnTo>
                  <a:lnTo>
                    <a:pt x="88" y="58"/>
                  </a:lnTo>
                  <a:lnTo>
                    <a:pt x="88" y="57"/>
                  </a:lnTo>
                  <a:lnTo>
                    <a:pt x="90" y="55"/>
                  </a:lnTo>
                  <a:lnTo>
                    <a:pt x="91" y="55"/>
                  </a:lnTo>
                  <a:lnTo>
                    <a:pt x="93" y="55"/>
                  </a:lnTo>
                  <a:close/>
                  <a:moveTo>
                    <a:pt x="474" y="54"/>
                  </a:moveTo>
                  <a:lnTo>
                    <a:pt x="474" y="54"/>
                  </a:lnTo>
                  <a:lnTo>
                    <a:pt x="474" y="55"/>
                  </a:lnTo>
                  <a:lnTo>
                    <a:pt x="471" y="57"/>
                  </a:lnTo>
                  <a:lnTo>
                    <a:pt x="471" y="58"/>
                  </a:lnTo>
                  <a:lnTo>
                    <a:pt x="471" y="58"/>
                  </a:lnTo>
                  <a:lnTo>
                    <a:pt x="473" y="60"/>
                  </a:lnTo>
                  <a:lnTo>
                    <a:pt x="473" y="62"/>
                  </a:lnTo>
                  <a:lnTo>
                    <a:pt x="473" y="63"/>
                  </a:lnTo>
                  <a:lnTo>
                    <a:pt x="473" y="65"/>
                  </a:lnTo>
                  <a:lnTo>
                    <a:pt x="473" y="66"/>
                  </a:lnTo>
                  <a:lnTo>
                    <a:pt x="473" y="66"/>
                  </a:lnTo>
                  <a:lnTo>
                    <a:pt x="471" y="68"/>
                  </a:lnTo>
                  <a:lnTo>
                    <a:pt x="468" y="71"/>
                  </a:lnTo>
                  <a:lnTo>
                    <a:pt x="468" y="71"/>
                  </a:lnTo>
                  <a:lnTo>
                    <a:pt x="468" y="73"/>
                  </a:lnTo>
                  <a:lnTo>
                    <a:pt x="468" y="73"/>
                  </a:lnTo>
                  <a:lnTo>
                    <a:pt x="470" y="73"/>
                  </a:lnTo>
                  <a:lnTo>
                    <a:pt x="470" y="74"/>
                  </a:lnTo>
                  <a:lnTo>
                    <a:pt x="471" y="73"/>
                  </a:lnTo>
                  <a:lnTo>
                    <a:pt x="473" y="73"/>
                  </a:lnTo>
                  <a:lnTo>
                    <a:pt x="473" y="73"/>
                  </a:lnTo>
                  <a:lnTo>
                    <a:pt x="473" y="71"/>
                  </a:lnTo>
                  <a:lnTo>
                    <a:pt x="474" y="69"/>
                  </a:lnTo>
                  <a:lnTo>
                    <a:pt x="474" y="69"/>
                  </a:lnTo>
                  <a:lnTo>
                    <a:pt x="476" y="69"/>
                  </a:lnTo>
                  <a:lnTo>
                    <a:pt x="476" y="68"/>
                  </a:lnTo>
                  <a:lnTo>
                    <a:pt x="476" y="66"/>
                  </a:lnTo>
                  <a:lnTo>
                    <a:pt x="476" y="65"/>
                  </a:lnTo>
                  <a:lnTo>
                    <a:pt x="479" y="63"/>
                  </a:lnTo>
                  <a:lnTo>
                    <a:pt x="481" y="63"/>
                  </a:lnTo>
                  <a:lnTo>
                    <a:pt x="484" y="63"/>
                  </a:lnTo>
                  <a:lnTo>
                    <a:pt x="484" y="63"/>
                  </a:lnTo>
                  <a:lnTo>
                    <a:pt x="484" y="65"/>
                  </a:lnTo>
                  <a:lnTo>
                    <a:pt x="484" y="66"/>
                  </a:lnTo>
                  <a:lnTo>
                    <a:pt x="484" y="69"/>
                  </a:lnTo>
                  <a:lnTo>
                    <a:pt x="482" y="69"/>
                  </a:lnTo>
                  <a:lnTo>
                    <a:pt x="481" y="71"/>
                  </a:lnTo>
                  <a:lnTo>
                    <a:pt x="477" y="73"/>
                  </a:lnTo>
                  <a:lnTo>
                    <a:pt x="477" y="73"/>
                  </a:lnTo>
                  <a:lnTo>
                    <a:pt x="477" y="74"/>
                  </a:lnTo>
                  <a:lnTo>
                    <a:pt x="477" y="74"/>
                  </a:lnTo>
                  <a:lnTo>
                    <a:pt x="479" y="76"/>
                  </a:lnTo>
                  <a:lnTo>
                    <a:pt x="482" y="77"/>
                  </a:lnTo>
                  <a:lnTo>
                    <a:pt x="482" y="77"/>
                  </a:lnTo>
                  <a:lnTo>
                    <a:pt x="484" y="79"/>
                  </a:lnTo>
                  <a:lnTo>
                    <a:pt x="484" y="81"/>
                  </a:lnTo>
                  <a:lnTo>
                    <a:pt x="484" y="81"/>
                  </a:lnTo>
                  <a:lnTo>
                    <a:pt x="485" y="81"/>
                  </a:lnTo>
                  <a:lnTo>
                    <a:pt x="485" y="82"/>
                  </a:lnTo>
                  <a:lnTo>
                    <a:pt x="487" y="82"/>
                  </a:lnTo>
                  <a:lnTo>
                    <a:pt x="481" y="81"/>
                  </a:lnTo>
                  <a:lnTo>
                    <a:pt x="479" y="79"/>
                  </a:lnTo>
                  <a:lnTo>
                    <a:pt x="477" y="79"/>
                  </a:lnTo>
                  <a:lnTo>
                    <a:pt x="476" y="79"/>
                  </a:lnTo>
                  <a:lnTo>
                    <a:pt x="474" y="79"/>
                  </a:lnTo>
                  <a:lnTo>
                    <a:pt x="473" y="79"/>
                  </a:lnTo>
                  <a:lnTo>
                    <a:pt x="473" y="79"/>
                  </a:lnTo>
                  <a:lnTo>
                    <a:pt x="471" y="81"/>
                  </a:lnTo>
                  <a:lnTo>
                    <a:pt x="471" y="81"/>
                  </a:lnTo>
                  <a:lnTo>
                    <a:pt x="471" y="82"/>
                  </a:lnTo>
                  <a:lnTo>
                    <a:pt x="471" y="84"/>
                  </a:lnTo>
                  <a:lnTo>
                    <a:pt x="471" y="85"/>
                  </a:lnTo>
                  <a:lnTo>
                    <a:pt x="473" y="88"/>
                  </a:lnTo>
                  <a:lnTo>
                    <a:pt x="474" y="92"/>
                  </a:lnTo>
                  <a:lnTo>
                    <a:pt x="477" y="96"/>
                  </a:lnTo>
                  <a:lnTo>
                    <a:pt x="477" y="96"/>
                  </a:lnTo>
                  <a:lnTo>
                    <a:pt x="479" y="98"/>
                  </a:lnTo>
                  <a:lnTo>
                    <a:pt x="477" y="98"/>
                  </a:lnTo>
                  <a:lnTo>
                    <a:pt x="476" y="96"/>
                  </a:lnTo>
                  <a:lnTo>
                    <a:pt x="474" y="95"/>
                  </a:lnTo>
                  <a:lnTo>
                    <a:pt x="473" y="95"/>
                  </a:lnTo>
                  <a:lnTo>
                    <a:pt x="471" y="92"/>
                  </a:lnTo>
                  <a:lnTo>
                    <a:pt x="471" y="92"/>
                  </a:lnTo>
                  <a:lnTo>
                    <a:pt x="470" y="90"/>
                  </a:lnTo>
                  <a:lnTo>
                    <a:pt x="468" y="88"/>
                  </a:lnTo>
                  <a:lnTo>
                    <a:pt x="468" y="88"/>
                  </a:lnTo>
                  <a:lnTo>
                    <a:pt x="468" y="87"/>
                  </a:lnTo>
                  <a:lnTo>
                    <a:pt x="468" y="85"/>
                  </a:lnTo>
                  <a:lnTo>
                    <a:pt x="468" y="84"/>
                  </a:lnTo>
                  <a:lnTo>
                    <a:pt x="470" y="81"/>
                  </a:lnTo>
                  <a:lnTo>
                    <a:pt x="468" y="81"/>
                  </a:lnTo>
                  <a:lnTo>
                    <a:pt x="468" y="81"/>
                  </a:lnTo>
                  <a:lnTo>
                    <a:pt x="466" y="79"/>
                  </a:lnTo>
                  <a:lnTo>
                    <a:pt x="466" y="76"/>
                  </a:lnTo>
                  <a:lnTo>
                    <a:pt x="466" y="76"/>
                  </a:lnTo>
                  <a:lnTo>
                    <a:pt x="466" y="74"/>
                  </a:lnTo>
                  <a:lnTo>
                    <a:pt x="468" y="74"/>
                  </a:lnTo>
                  <a:lnTo>
                    <a:pt x="468" y="73"/>
                  </a:lnTo>
                  <a:lnTo>
                    <a:pt x="466" y="73"/>
                  </a:lnTo>
                  <a:lnTo>
                    <a:pt x="465" y="69"/>
                  </a:lnTo>
                  <a:lnTo>
                    <a:pt x="465" y="68"/>
                  </a:lnTo>
                  <a:lnTo>
                    <a:pt x="466" y="65"/>
                  </a:lnTo>
                  <a:lnTo>
                    <a:pt x="466" y="63"/>
                  </a:lnTo>
                  <a:lnTo>
                    <a:pt x="466" y="62"/>
                  </a:lnTo>
                  <a:lnTo>
                    <a:pt x="466" y="62"/>
                  </a:lnTo>
                  <a:lnTo>
                    <a:pt x="468" y="58"/>
                  </a:lnTo>
                  <a:lnTo>
                    <a:pt x="470" y="57"/>
                  </a:lnTo>
                  <a:lnTo>
                    <a:pt x="471" y="55"/>
                  </a:lnTo>
                  <a:lnTo>
                    <a:pt x="473" y="54"/>
                  </a:lnTo>
                  <a:lnTo>
                    <a:pt x="474" y="54"/>
                  </a:lnTo>
                  <a:close/>
                  <a:moveTo>
                    <a:pt x="26" y="54"/>
                  </a:moveTo>
                  <a:lnTo>
                    <a:pt x="28" y="54"/>
                  </a:lnTo>
                  <a:lnTo>
                    <a:pt x="30" y="54"/>
                  </a:lnTo>
                  <a:lnTo>
                    <a:pt x="30" y="54"/>
                  </a:lnTo>
                  <a:lnTo>
                    <a:pt x="30" y="55"/>
                  </a:lnTo>
                  <a:lnTo>
                    <a:pt x="30" y="55"/>
                  </a:lnTo>
                  <a:lnTo>
                    <a:pt x="28" y="54"/>
                  </a:lnTo>
                  <a:lnTo>
                    <a:pt x="26" y="54"/>
                  </a:lnTo>
                  <a:lnTo>
                    <a:pt x="26" y="54"/>
                  </a:lnTo>
                  <a:close/>
                  <a:moveTo>
                    <a:pt x="482" y="47"/>
                  </a:moveTo>
                  <a:lnTo>
                    <a:pt x="484" y="51"/>
                  </a:lnTo>
                  <a:lnTo>
                    <a:pt x="482" y="54"/>
                  </a:lnTo>
                  <a:lnTo>
                    <a:pt x="481" y="55"/>
                  </a:lnTo>
                  <a:lnTo>
                    <a:pt x="479" y="55"/>
                  </a:lnTo>
                  <a:lnTo>
                    <a:pt x="477" y="57"/>
                  </a:lnTo>
                  <a:lnTo>
                    <a:pt x="477" y="55"/>
                  </a:lnTo>
                  <a:lnTo>
                    <a:pt x="476" y="52"/>
                  </a:lnTo>
                  <a:lnTo>
                    <a:pt x="477" y="51"/>
                  </a:lnTo>
                  <a:lnTo>
                    <a:pt x="481" y="49"/>
                  </a:lnTo>
                  <a:lnTo>
                    <a:pt x="481" y="47"/>
                  </a:lnTo>
                  <a:lnTo>
                    <a:pt x="482" y="47"/>
                  </a:lnTo>
                  <a:close/>
                  <a:moveTo>
                    <a:pt x="435" y="46"/>
                  </a:moveTo>
                  <a:lnTo>
                    <a:pt x="436" y="46"/>
                  </a:lnTo>
                  <a:lnTo>
                    <a:pt x="436" y="46"/>
                  </a:lnTo>
                  <a:lnTo>
                    <a:pt x="435" y="46"/>
                  </a:lnTo>
                  <a:lnTo>
                    <a:pt x="435" y="47"/>
                  </a:lnTo>
                  <a:lnTo>
                    <a:pt x="435" y="47"/>
                  </a:lnTo>
                  <a:lnTo>
                    <a:pt x="435" y="46"/>
                  </a:lnTo>
                  <a:lnTo>
                    <a:pt x="435" y="46"/>
                  </a:lnTo>
                  <a:close/>
                  <a:moveTo>
                    <a:pt x="8" y="43"/>
                  </a:moveTo>
                  <a:lnTo>
                    <a:pt x="9" y="44"/>
                  </a:lnTo>
                  <a:lnTo>
                    <a:pt x="11" y="46"/>
                  </a:lnTo>
                  <a:lnTo>
                    <a:pt x="12" y="46"/>
                  </a:lnTo>
                  <a:lnTo>
                    <a:pt x="12" y="46"/>
                  </a:lnTo>
                  <a:lnTo>
                    <a:pt x="14" y="47"/>
                  </a:lnTo>
                  <a:lnTo>
                    <a:pt x="17" y="49"/>
                  </a:lnTo>
                  <a:lnTo>
                    <a:pt x="17" y="51"/>
                  </a:lnTo>
                  <a:lnTo>
                    <a:pt x="17" y="51"/>
                  </a:lnTo>
                  <a:lnTo>
                    <a:pt x="17" y="52"/>
                  </a:lnTo>
                  <a:lnTo>
                    <a:pt x="17" y="52"/>
                  </a:lnTo>
                  <a:lnTo>
                    <a:pt x="15" y="51"/>
                  </a:lnTo>
                  <a:lnTo>
                    <a:pt x="15" y="51"/>
                  </a:lnTo>
                  <a:lnTo>
                    <a:pt x="11" y="47"/>
                  </a:lnTo>
                  <a:lnTo>
                    <a:pt x="9" y="47"/>
                  </a:lnTo>
                  <a:lnTo>
                    <a:pt x="9" y="47"/>
                  </a:lnTo>
                  <a:lnTo>
                    <a:pt x="8" y="47"/>
                  </a:lnTo>
                  <a:lnTo>
                    <a:pt x="6" y="46"/>
                  </a:lnTo>
                  <a:lnTo>
                    <a:pt x="6" y="44"/>
                  </a:lnTo>
                  <a:lnTo>
                    <a:pt x="8" y="44"/>
                  </a:lnTo>
                  <a:lnTo>
                    <a:pt x="8" y="43"/>
                  </a:lnTo>
                  <a:close/>
                  <a:moveTo>
                    <a:pt x="197" y="43"/>
                  </a:moveTo>
                  <a:lnTo>
                    <a:pt x="197" y="44"/>
                  </a:lnTo>
                  <a:lnTo>
                    <a:pt x="197" y="44"/>
                  </a:lnTo>
                  <a:lnTo>
                    <a:pt x="195" y="44"/>
                  </a:lnTo>
                  <a:lnTo>
                    <a:pt x="197" y="43"/>
                  </a:lnTo>
                  <a:lnTo>
                    <a:pt x="197" y="43"/>
                  </a:lnTo>
                  <a:close/>
                  <a:moveTo>
                    <a:pt x="151" y="41"/>
                  </a:moveTo>
                  <a:lnTo>
                    <a:pt x="151" y="41"/>
                  </a:lnTo>
                  <a:lnTo>
                    <a:pt x="151" y="43"/>
                  </a:lnTo>
                  <a:lnTo>
                    <a:pt x="153" y="43"/>
                  </a:lnTo>
                  <a:lnTo>
                    <a:pt x="153" y="43"/>
                  </a:lnTo>
                  <a:lnTo>
                    <a:pt x="153" y="43"/>
                  </a:lnTo>
                  <a:lnTo>
                    <a:pt x="153" y="44"/>
                  </a:lnTo>
                  <a:lnTo>
                    <a:pt x="151" y="44"/>
                  </a:lnTo>
                  <a:lnTo>
                    <a:pt x="151" y="44"/>
                  </a:lnTo>
                  <a:lnTo>
                    <a:pt x="151" y="44"/>
                  </a:lnTo>
                  <a:lnTo>
                    <a:pt x="151" y="43"/>
                  </a:lnTo>
                  <a:lnTo>
                    <a:pt x="151" y="43"/>
                  </a:lnTo>
                  <a:lnTo>
                    <a:pt x="151" y="43"/>
                  </a:lnTo>
                  <a:lnTo>
                    <a:pt x="151" y="41"/>
                  </a:lnTo>
                  <a:close/>
                  <a:moveTo>
                    <a:pt x="159" y="40"/>
                  </a:moveTo>
                  <a:lnTo>
                    <a:pt x="159" y="40"/>
                  </a:lnTo>
                  <a:lnTo>
                    <a:pt x="159" y="40"/>
                  </a:lnTo>
                  <a:lnTo>
                    <a:pt x="159" y="41"/>
                  </a:lnTo>
                  <a:lnTo>
                    <a:pt x="159" y="41"/>
                  </a:lnTo>
                  <a:lnTo>
                    <a:pt x="157" y="40"/>
                  </a:lnTo>
                  <a:lnTo>
                    <a:pt x="159" y="40"/>
                  </a:lnTo>
                  <a:close/>
                  <a:moveTo>
                    <a:pt x="323" y="36"/>
                  </a:moveTo>
                  <a:lnTo>
                    <a:pt x="324" y="36"/>
                  </a:lnTo>
                  <a:lnTo>
                    <a:pt x="323" y="38"/>
                  </a:lnTo>
                  <a:lnTo>
                    <a:pt x="323" y="38"/>
                  </a:lnTo>
                  <a:lnTo>
                    <a:pt x="323" y="38"/>
                  </a:lnTo>
                  <a:lnTo>
                    <a:pt x="321" y="36"/>
                  </a:lnTo>
                  <a:lnTo>
                    <a:pt x="321" y="36"/>
                  </a:lnTo>
                  <a:lnTo>
                    <a:pt x="323" y="36"/>
                  </a:lnTo>
                  <a:close/>
                  <a:moveTo>
                    <a:pt x="436" y="32"/>
                  </a:moveTo>
                  <a:lnTo>
                    <a:pt x="438" y="33"/>
                  </a:lnTo>
                  <a:lnTo>
                    <a:pt x="438" y="35"/>
                  </a:lnTo>
                  <a:lnTo>
                    <a:pt x="440" y="35"/>
                  </a:lnTo>
                  <a:lnTo>
                    <a:pt x="440" y="36"/>
                  </a:lnTo>
                  <a:lnTo>
                    <a:pt x="440" y="36"/>
                  </a:lnTo>
                  <a:lnTo>
                    <a:pt x="436" y="36"/>
                  </a:lnTo>
                  <a:lnTo>
                    <a:pt x="436" y="35"/>
                  </a:lnTo>
                  <a:lnTo>
                    <a:pt x="436" y="33"/>
                  </a:lnTo>
                  <a:lnTo>
                    <a:pt x="436" y="33"/>
                  </a:lnTo>
                  <a:lnTo>
                    <a:pt x="436" y="32"/>
                  </a:lnTo>
                  <a:lnTo>
                    <a:pt x="436" y="32"/>
                  </a:lnTo>
                  <a:close/>
                  <a:moveTo>
                    <a:pt x="455" y="30"/>
                  </a:moveTo>
                  <a:lnTo>
                    <a:pt x="457" y="30"/>
                  </a:lnTo>
                  <a:lnTo>
                    <a:pt x="457" y="32"/>
                  </a:lnTo>
                  <a:lnTo>
                    <a:pt x="457" y="32"/>
                  </a:lnTo>
                  <a:lnTo>
                    <a:pt x="457" y="32"/>
                  </a:lnTo>
                  <a:lnTo>
                    <a:pt x="455" y="32"/>
                  </a:lnTo>
                  <a:lnTo>
                    <a:pt x="455" y="30"/>
                  </a:lnTo>
                  <a:lnTo>
                    <a:pt x="455" y="30"/>
                  </a:lnTo>
                  <a:lnTo>
                    <a:pt x="455" y="30"/>
                  </a:lnTo>
                  <a:close/>
                  <a:moveTo>
                    <a:pt x="454" y="27"/>
                  </a:moveTo>
                  <a:lnTo>
                    <a:pt x="454" y="29"/>
                  </a:lnTo>
                  <a:lnTo>
                    <a:pt x="455" y="29"/>
                  </a:lnTo>
                  <a:lnTo>
                    <a:pt x="455" y="30"/>
                  </a:lnTo>
                  <a:lnTo>
                    <a:pt x="455" y="30"/>
                  </a:lnTo>
                  <a:lnTo>
                    <a:pt x="454" y="29"/>
                  </a:lnTo>
                  <a:lnTo>
                    <a:pt x="454" y="27"/>
                  </a:lnTo>
                  <a:close/>
                  <a:moveTo>
                    <a:pt x="328" y="25"/>
                  </a:moveTo>
                  <a:lnTo>
                    <a:pt x="328" y="27"/>
                  </a:lnTo>
                  <a:lnTo>
                    <a:pt x="328" y="27"/>
                  </a:lnTo>
                  <a:lnTo>
                    <a:pt x="324" y="29"/>
                  </a:lnTo>
                  <a:lnTo>
                    <a:pt x="323" y="27"/>
                  </a:lnTo>
                  <a:lnTo>
                    <a:pt x="323" y="25"/>
                  </a:lnTo>
                  <a:lnTo>
                    <a:pt x="324" y="25"/>
                  </a:lnTo>
                  <a:lnTo>
                    <a:pt x="328" y="25"/>
                  </a:lnTo>
                  <a:close/>
                  <a:moveTo>
                    <a:pt x="187" y="25"/>
                  </a:moveTo>
                  <a:lnTo>
                    <a:pt x="187" y="25"/>
                  </a:lnTo>
                  <a:lnTo>
                    <a:pt x="190" y="29"/>
                  </a:lnTo>
                  <a:lnTo>
                    <a:pt x="190" y="30"/>
                  </a:lnTo>
                  <a:lnTo>
                    <a:pt x="190" y="30"/>
                  </a:lnTo>
                  <a:lnTo>
                    <a:pt x="189" y="32"/>
                  </a:lnTo>
                  <a:lnTo>
                    <a:pt x="187" y="33"/>
                  </a:lnTo>
                  <a:lnTo>
                    <a:pt x="186" y="32"/>
                  </a:lnTo>
                  <a:lnTo>
                    <a:pt x="187" y="32"/>
                  </a:lnTo>
                  <a:lnTo>
                    <a:pt x="187" y="32"/>
                  </a:lnTo>
                  <a:lnTo>
                    <a:pt x="187" y="32"/>
                  </a:lnTo>
                  <a:lnTo>
                    <a:pt x="187" y="30"/>
                  </a:lnTo>
                  <a:lnTo>
                    <a:pt x="186" y="30"/>
                  </a:lnTo>
                  <a:lnTo>
                    <a:pt x="184" y="30"/>
                  </a:lnTo>
                  <a:lnTo>
                    <a:pt x="184" y="29"/>
                  </a:lnTo>
                  <a:lnTo>
                    <a:pt x="184" y="27"/>
                  </a:lnTo>
                  <a:lnTo>
                    <a:pt x="187" y="25"/>
                  </a:lnTo>
                  <a:lnTo>
                    <a:pt x="187" y="25"/>
                  </a:lnTo>
                  <a:close/>
                  <a:moveTo>
                    <a:pt x="307" y="22"/>
                  </a:moveTo>
                  <a:lnTo>
                    <a:pt x="307" y="22"/>
                  </a:lnTo>
                  <a:lnTo>
                    <a:pt x="309" y="24"/>
                  </a:lnTo>
                  <a:lnTo>
                    <a:pt x="309" y="24"/>
                  </a:lnTo>
                  <a:lnTo>
                    <a:pt x="310" y="22"/>
                  </a:lnTo>
                  <a:lnTo>
                    <a:pt x="312" y="24"/>
                  </a:lnTo>
                  <a:lnTo>
                    <a:pt x="315" y="24"/>
                  </a:lnTo>
                  <a:lnTo>
                    <a:pt x="318" y="24"/>
                  </a:lnTo>
                  <a:lnTo>
                    <a:pt x="321" y="25"/>
                  </a:lnTo>
                  <a:lnTo>
                    <a:pt x="321" y="25"/>
                  </a:lnTo>
                  <a:lnTo>
                    <a:pt x="323" y="25"/>
                  </a:lnTo>
                  <a:lnTo>
                    <a:pt x="323" y="25"/>
                  </a:lnTo>
                  <a:lnTo>
                    <a:pt x="321" y="25"/>
                  </a:lnTo>
                  <a:lnTo>
                    <a:pt x="321" y="27"/>
                  </a:lnTo>
                  <a:lnTo>
                    <a:pt x="323" y="29"/>
                  </a:lnTo>
                  <a:lnTo>
                    <a:pt x="323" y="29"/>
                  </a:lnTo>
                  <a:lnTo>
                    <a:pt x="323" y="30"/>
                  </a:lnTo>
                  <a:lnTo>
                    <a:pt x="324" y="30"/>
                  </a:lnTo>
                  <a:lnTo>
                    <a:pt x="324" y="32"/>
                  </a:lnTo>
                  <a:lnTo>
                    <a:pt x="324" y="32"/>
                  </a:lnTo>
                  <a:lnTo>
                    <a:pt x="326" y="32"/>
                  </a:lnTo>
                  <a:lnTo>
                    <a:pt x="324" y="33"/>
                  </a:lnTo>
                  <a:lnTo>
                    <a:pt x="323" y="33"/>
                  </a:lnTo>
                  <a:lnTo>
                    <a:pt x="323" y="33"/>
                  </a:lnTo>
                  <a:lnTo>
                    <a:pt x="321" y="32"/>
                  </a:lnTo>
                  <a:lnTo>
                    <a:pt x="321" y="33"/>
                  </a:lnTo>
                  <a:lnTo>
                    <a:pt x="321" y="33"/>
                  </a:lnTo>
                  <a:lnTo>
                    <a:pt x="318" y="33"/>
                  </a:lnTo>
                  <a:lnTo>
                    <a:pt x="317" y="33"/>
                  </a:lnTo>
                  <a:lnTo>
                    <a:pt x="315" y="33"/>
                  </a:lnTo>
                  <a:lnTo>
                    <a:pt x="315" y="33"/>
                  </a:lnTo>
                  <a:lnTo>
                    <a:pt x="317" y="33"/>
                  </a:lnTo>
                  <a:lnTo>
                    <a:pt x="320" y="36"/>
                  </a:lnTo>
                  <a:lnTo>
                    <a:pt x="320" y="36"/>
                  </a:lnTo>
                  <a:lnTo>
                    <a:pt x="318" y="40"/>
                  </a:lnTo>
                  <a:lnTo>
                    <a:pt x="320" y="40"/>
                  </a:lnTo>
                  <a:lnTo>
                    <a:pt x="320" y="40"/>
                  </a:lnTo>
                  <a:lnTo>
                    <a:pt x="321" y="41"/>
                  </a:lnTo>
                  <a:lnTo>
                    <a:pt x="323" y="41"/>
                  </a:lnTo>
                  <a:lnTo>
                    <a:pt x="323" y="41"/>
                  </a:lnTo>
                  <a:lnTo>
                    <a:pt x="323" y="43"/>
                  </a:lnTo>
                  <a:lnTo>
                    <a:pt x="323" y="43"/>
                  </a:lnTo>
                  <a:lnTo>
                    <a:pt x="323" y="43"/>
                  </a:lnTo>
                  <a:lnTo>
                    <a:pt x="323" y="44"/>
                  </a:lnTo>
                  <a:lnTo>
                    <a:pt x="324" y="44"/>
                  </a:lnTo>
                  <a:lnTo>
                    <a:pt x="323" y="44"/>
                  </a:lnTo>
                  <a:lnTo>
                    <a:pt x="323" y="44"/>
                  </a:lnTo>
                  <a:lnTo>
                    <a:pt x="324" y="44"/>
                  </a:lnTo>
                  <a:lnTo>
                    <a:pt x="324" y="46"/>
                  </a:lnTo>
                  <a:lnTo>
                    <a:pt x="326" y="46"/>
                  </a:lnTo>
                  <a:lnTo>
                    <a:pt x="326" y="47"/>
                  </a:lnTo>
                  <a:lnTo>
                    <a:pt x="328" y="49"/>
                  </a:lnTo>
                  <a:lnTo>
                    <a:pt x="329" y="51"/>
                  </a:lnTo>
                  <a:lnTo>
                    <a:pt x="329" y="52"/>
                  </a:lnTo>
                  <a:lnTo>
                    <a:pt x="329" y="52"/>
                  </a:lnTo>
                  <a:lnTo>
                    <a:pt x="329" y="54"/>
                  </a:lnTo>
                  <a:lnTo>
                    <a:pt x="328" y="54"/>
                  </a:lnTo>
                  <a:lnTo>
                    <a:pt x="328" y="55"/>
                  </a:lnTo>
                  <a:lnTo>
                    <a:pt x="326" y="55"/>
                  </a:lnTo>
                  <a:lnTo>
                    <a:pt x="326" y="57"/>
                  </a:lnTo>
                  <a:lnTo>
                    <a:pt x="326" y="57"/>
                  </a:lnTo>
                  <a:lnTo>
                    <a:pt x="326" y="57"/>
                  </a:lnTo>
                  <a:lnTo>
                    <a:pt x="328" y="58"/>
                  </a:lnTo>
                  <a:lnTo>
                    <a:pt x="329" y="62"/>
                  </a:lnTo>
                  <a:lnTo>
                    <a:pt x="331" y="62"/>
                  </a:lnTo>
                  <a:lnTo>
                    <a:pt x="336" y="65"/>
                  </a:lnTo>
                  <a:lnTo>
                    <a:pt x="337" y="66"/>
                  </a:lnTo>
                  <a:lnTo>
                    <a:pt x="340" y="69"/>
                  </a:lnTo>
                  <a:lnTo>
                    <a:pt x="342" y="71"/>
                  </a:lnTo>
                  <a:lnTo>
                    <a:pt x="343" y="71"/>
                  </a:lnTo>
                  <a:lnTo>
                    <a:pt x="342" y="73"/>
                  </a:lnTo>
                  <a:lnTo>
                    <a:pt x="340" y="73"/>
                  </a:lnTo>
                  <a:lnTo>
                    <a:pt x="336" y="74"/>
                  </a:lnTo>
                  <a:lnTo>
                    <a:pt x="332" y="73"/>
                  </a:lnTo>
                  <a:lnTo>
                    <a:pt x="331" y="73"/>
                  </a:lnTo>
                  <a:lnTo>
                    <a:pt x="329" y="73"/>
                  </a:lnTo>
                  <a:lnTo>
                    <a:pt x="329" y="71"/>
                  </a:lnTo>
                  <a:lnTo>
                    <a:pt x="328" y="69"/>
                  </a:lnTo>
                  <a:lnTo>
                    <a:pt x="328" y="71"/>
                  </a:lnTo>
                  <a:lnTo>
                    <a:pt x="328" y="71"/>
                  </a:lnTo>
                  <a:lnTo>
                    <a:pt x="328" y="73"/>
                  </a:lnTo>
                  <a:lnTo>
                    <a:pt x="328" y="73"/>
                  </a:lnTo>
                  <a:lnTo>
                    <a:pt x="326" y="74"/>
                  </a:lnTo>
                  <a:lnTo>
                    <a:pt x="326" y="74"/>
                  </a:lnTo>
                  <a:lnTo>
                    <a:pt x="324" y="74"/>
                  </a:lnTo>
                  <a:lnTo>
                    <a:pt x="321" y="81"/>
                  </a:lnTo>
                  <a:lnTo>
                    <a:pt x="321" y="82"/>
                  </a:lnTo>
                  <a:lnTo>
                    <a:pt x="321" y="88"/>
                  </a:lnTo>
                  <a:lnTo>
                    <a:pt x="321" y="90"/>
                  </a:lnTo>
                  <a:lnTo>
                    <a:pt x="321" y="93"/>
                  </a:lnTo>
                  <a:lnTo>
                    <a:pt x="323" y="95"/>
                  </a:lnTo>
                  <a:lnTo>
                    <a:pt x="323" y="96"/>
                  </a:lnTo>
                  <a:lnTo>
                    <a:pt x="323" y="96"/>
                  </a:lnTo>
                  <a:lnTo>
                    <a:pt x="321" y="96"/>
                  </a:lnTo>
                  <a:lnTo>
                    <a:pt x="320" y="98"/>
                  </a:lnTo>
                  <a:lnTo>
                    <a:pt x="318" y="98"/>
                  </a:lnTo>
                  <a:lnTo>
                    <a:pt x="317" y="99"/>
                  </a:lnTo>
                  <a:lnTo>
                    <a:pt x="315" y="101"/>
                  </a:lnTo>
                  <a:lnTo>
                    <a:pt x="313" y="103"/>
                  </a:lnTo>
                  <a:lnTo>
                    <a:pt x="313" y="103"/>
                  </a:lnTo>
                  <a:lnTo>
                    <a:pt x="312" y="103"/>
                  </a:lnTo>
                  <a:lnTo>
                    <a:pt x="312" y="103"/>
                  </a:lnTo>
                  <a:lnTo>
                    <a:pt x="310" y="101"/>
                  </a:lnTo>
                  <a:lnTo>
                    <a:pt x="310" y="101"/>
                  </a:lnTo>
                  <a:lnTo>
                    <a:pt x="310" y="101"/>
                  </a:lnTo>
                  <a:lnTo>
                    <a:pt x="310" y="103"/>
                  </a:lnTo>
                  <a:lnTo>
                    <a:pt x="310" y="103"/>
                  </a:lnTo>
                  <a:lnTo>
                    <a:pt x="310" y="104"/>
                  </a:lnTo>
                  <a:lnTo>
                    <a:pt x="310" y="104"/>
                  </a:lnTo>
                  <a:lnTo>
                    <a:pt x="310" y="106"/>
                  </a:lnTo>
                  <a:lnTo>
                    <a:pt x="309" y="106"/>
                  </a:lnTo>
                  <a:lnTo>
                    <a:pt x="307" y="106"/>
                  </a:lnTo>
                  <a:lnTo>
                    <a:pt x="307" y="107"/>
                  </a:lnTo>
                  <a:lnTo>
                    <a:pt x="307" y="109"/>
                  </a:lnTo>
                  <a:lnTo>
                    <a:pt x="307" y="109"/>
                  </a:lnTo>
                  <a:lnTo>
                    <a:pt x="304" y="110"/>
                  </a:lnTo>
                  <a:lnTo>
                    <a:pt x="304" y="110"/>
                  </a:lnTo>
                  <a:lnTo>
                    <a:pt x="304" y="110"/>
                  </a:lnTo>
                  <a:lnTo>
                    <a:pt x="304" y="110"/>
                  </a:lnTo>
                  <a:lnTo>
                    <a:pt x="306" y="110"/>
                  </a:lnTo>
                  <a:lnTo>
                    <a:pt x="306" y="112"/>
                  </a:lnTo>
                  <a:lnTo>
                    <a:pt x="306" y="114"/>
                  </a:lnTo>
                  <a:lnTo>
                    <a:pt x="306" y="115"/>
                  </a:lnTo>
                  <a:lnTo>
                    <a:pt x="304" y="117"/>
                  </a:lnTo>
                  <a:lnTo>
                    <a:pt x="306" y="117"/>
                  </a:lnTo>
                  <a:lnTo>
                    <a:pt x="306" y="117"/>
                  </a:lnTo>
                  <a:lnTo>
                    <a:pt x="307" y="117"/>
                  </a:lnTo>
                  <a:lnTo>
                    <a:pt x="307" y="118"/>
                  </a:lnTo>
                  <a:lnTo>
                    <a:pt x="307" y="120"/>
                  </a:lnTo>
                  <a:lnTo>
                    <a:pt x="307" y="121"/>
                  </a:lnTo>
                  <a:lnTo>
                    <a:pt x="306" y="121"/>
                  </a:lnTo>
                  <a:lnTo>
                    <a:pt x="306" y="121"/>
                  </a:lnTo>
                  <a:lnTo>
                    <a:pt x="304" y="121"/>
                  </a:lnTo>
                  <a:lnTo>
                    <a:pt x="304" y="121"/>
                  </a:lnTo>
                  <a:lnTo>
                    <a:pt x="304" y="123"/>
                  </a:lnTo>
                  <a:lnTo>
                    <a:pt x="306" y="123"/>
                  </a:lnTo>
                  <a:lnTo>
                    <a:pt x="306" y="125"/>
                  </a:lnTo>
                  <a:lnTo>
                    <a:pt x="304" y="126"/>
                  </a:lnTo>
                  <a:lnTo>
                    <a:pt x="304" y="126"/>
                  </a:lnTo>
                  <a:lnTo>
                    <a:pt x="304" y="128"/>
                  </a:lnTo>
                  <a:lnTo>
                    <a:pt x="302" y="128"/>
                  </a:lnTo>
                  <a:lnTo>
                    <a:pt x="302" y="128"/>
                  </a:lnTo>
                  <a:lnTo>
                    <a:pt x="302" y="128"/>
                  </a:lnTo>
                  <a:lnTo>
                    <a:pt x="302" y="129"/>
                  </a:lnTo>
                  <a:lnTo>
                    <a:pt x="304" y="131"/>
                  </a:lnTo>
                  <a:lnTo>
                    <a:pt x="302" y="131"/>
                  </a:lnTo>
                  <a:lnTo>
                    <a:pt x="302" y="131"/>
                  </a:lnTo>
                  <a:lnTo>
                    <a:pt x="302" y="133"/>
                  </a:lnTo>
                  <a:lnTo>
                    <a:pt x="301" y="134"/>
                  </a:lnTo>
                  <a:lnTo>
                    <a:pt x="299" y="134"/>
                  </a:lnTo>
                  <a:lnTo>
                    <a:pt x="299" y="136"/>
                  </a:lnTo>
                  <a:lnTo>
                    <a:pt x="299" y="137"/>
                  </a:lnTo>
                  <a:lnTo>
                    <a:pt x="288" y="142"/>
                  </a:lnTo>
                  <a:lnTo>
                    <a:pt x="280" y="145"/>
                  </a:lnTo>
                  <a:lnTo>
                    <a:pt x="280" y="145"/>
                  </a:lnTo>
                  <a:lnTo>
                    <a:pt x="280" y="145"/>
                  </a:lnTo>
                  <a:lnTo>
                    <a:pt x="279" y="139"/>
                  </a:lnTo>
                  <a:lnTo>
                    <a:pt x="279" y="136"/>
                  </a:lnTo>
                  <a:lnTo>
                    <a:pt x="279" y="134"/>
                  </a:lnTo>
                  <a:lnTo>
                    <a:pt x="277" y="136"/>
                  </a:lnTo>
                  <a:lnTo>
                    <a:pt x="277" y="136"/>
                  </a:lnTo>
                  <a:lnTo>
                    <a:pt x="276" y="134"/>
                  </a:lnTo>
                  <a:lnTo>
                    <a:pt x="276" y="134"/>
                  </a:lnTo>
                  <a:lnTo>
                    <a:pt x="276" y="134"/>
                  </a:lnTo>
                  <a:lnTo>
                    <a:pt x="276" y="133"/>
                  </a:lnTo>
                  <a:lnTo>
                    <a:pt x="276" y="133"/>
                  </a:lnTo>
                  <a:lnTo>
                    <a:pt x="274" y="134"/>
                  </a:lnTo>
                  <a:lnTo>
                    <a:pt x="274" y="134"/>
                  </a:lnTo>
                  <a:lnTo>
                    <a:pt x="272" y="133"/>
                  </a:lnTo>
                  <a:lnTo>
                    <a:pt x="272" y="133"/>
                  </a:lnTo>
                  <a:lnTo>
                    <a:pt x="272" y="133"/>
                  </a:lnTo>
                  <a:lnTo>
                    <a:pt x="271" y="134"/>
                  </a:lnTo>
                  <a:lnTo>
                    <a:pt x="268" y="136"/>
                  </a:lnTo>
                  <a:lnTo>
                    <a:pt x="266" y="136"/>
                  </a:lnTo>
                  <a:lnTo>
                    <a:pt x="266" y="134"/>
                  </a:lnTo>
                  <a:lnTo>
                    <a:pt x="266" y="133"/>
                  </a:lnTo>
                  <a:lnTo>
                    <a:pt x="266" y="133"/>
                  </a:lnTo>
                  <a:lnTo>
                    <a:pt x="265" y="131"/>
                  </a:lnTo>
                  <a:lnTo>
                    <a:pt x="265" y="131"/>
                  </a:lnTo>
                  <a:lnTo>
                    <a:pt x="265" y="131"/>
                  </a:lnTo>
                  <a:lnTo>
                    <a:pt x="261" y="131"/>
                  </a:lnTo>
                  <a:lnTo>
                    <a:pt x="261" y="131"/>
                  </a:lnTo>
                  <a:lnTo>
                    <a:pt x="261" y="133"/>
                  </a:lnTo>
                  <a:lnTo>
                    <a:pt x="257" y="128"/>
                  </a:lnTo>
                  <a:lnTo>
                    <a:pt x="255" y="131"/>
                  </a:lnTo>
                  <a:lnTo>
                    <a:pt x="254" y="133"/>
                  </a:lnTo>
                  <a:lnTo>
                    <a:pt x="250" y="134"/>
                  </a:lnTo>
                  <a:lnTo>
                    <a:pt x="249" y="134"/>
                  </a:lnTo>
                  <a:lnTo>
                    <a:pt x="246" y="133"/>
                  </a:lnTo>
                  <a:lnTo>
                    <a:pt x="244" y="134"/>
                  </a:lnTo>
                  <a:lnTo>
                    <a:pt x="241" y="136"/>
                  </a:lnTo>
                  <a:lnTo>
                    <a:pt x="241" y="136"/>
                  </a:lnTo>
                  <a:lnTo>
                    <a:pt x="239" y="136"/>
                  </a:lnTo>
                  <a:lnTo>
                    <a:pt x="239" y="136"/>
                  </a:lnTo>
                  <a:lnTo>
                    <a:pt x="239" y="134"/>
                  </a:lnTo>
                  <a:lnTo>
                    <a:pt x="239" y="133"/>
                  </a:lnTo>
                  <a:lnTo>
                    <a:pt x="239" y="129"/>
                  </a:lnTo>
                  <a:lnTo>
                    <a:pt x="239" y="128"/>
                  </a:lnTo>
                  <a:lnTo>
                    <a:pt x="238" y="128"/>
                  </a:lnTo>
                  <a:lnTo>
                    <a:pt x="238" y="126"/>
                  </a:lnTo>
                  <a:lnTo>
                    <a:pt x="236" y="128"/>
                  </a:lnTo>
                  <a:lnTo>
                    <a:pt x="236" y="128"/>
                  </a:lnTo>
                  <a:lnTo>
                    <a:pt x="235" y="128"/>
                  </a:lnTo>
                  <a:lnTo>
                    <a:pt x="233" y="128"/>
                  </a:lnTo>
                  <a:lnTo>
                    <a:pt x="231" y="128"/>
                  </a:lnTo>
                  <a:lnTo>
                    <a:pt x="228" y="129"/>
                  </a:lnTo>
                  <a:lnTo>
                    <a:pt x="227" y="129"/>
                  </a:lnTo>
                  <a:lnTo>
                    <a:pt x="225" y="129"/>
                  </a:lnTo>
                  <a:lnTo>
                    <a:pt x="225" y="128"/>
                  </a:lnTo>
                  <a:lnTo>
                    <a:pt x="225" y="128"/>
                  </a:lnTo>
                  <a:lnTo>
                    <a:pt x="225" y="128"/>
                  </a:lnTo>
                  <a:lnTo>
                    <a:pt x="225" y="128"/>
                  </a:lnTo>
                  <a:lnTo>
                    <a:pt x="224" y="128"/>
                  </a:lnTo>
                  <a:lnTo>
                    <a:pt x="224" y="129"/>
                  </a:lnTo>
                  <a:lnTo>
                    <a:pt x="222" y="128"/>
                  </a:lnTo>
                  <a:lnTo>
                    <a:pt x="220" y="126"/>
                  </a:lnTo>
                  <a:lnTo>
                    <a:pt x="219" y="128"/>
                  </a:lnTo>
                  <a:lnTo>
                    <a:pt x="217" y="128"/>
                  </a:lnTo>
                  <a:lnTo>
                    <a:pt x="217" y="128"/>
                  </a:lnTo>
                  <a:lnTo>
                    <a:pt x="217" y="128"/>
                  </a:lnTo>
                  <a:lnTo>
                    <a:pt x="216" y="128"/>
                  </a:lnTo>
                  <a:lnTo>
                    <a:pt x="216" y="125"/>
                  </a:lnTo>
                  <a:lnTo>
                    <a:pt x="214" y="117"/>
                  </a:lnTo>
                  <a:lnTo>
                    <a:pt x="214" y="114"/>
                  </a:lnTo>
                  <a:lnTo>
                    <a:pt x="214" y="114"/>
                  </a:lnTo>
                  <a:lnTo>
                    <a:pt x="213" y="112"/>
                  </a:lnTo>
                  <a:lnTo>
                    <a:pt x="213" y="110"/>
                  </a:lnTo>
                  <a:lnTo>
                    <a:pt x="213" y="109"/>
                  </a:lnTo>
                  <a:lnTo>
                    <a:pt x="214" y="107"/>
                  </a:lnTo>
                  <a:lnTo>
                    <a:pt x="213" y="106"/>
                  </a:lnTo>
                  <a:lnTo>
                    <a:pt x="213" y="104"/>
                  </a:lnTo>
                  <a:lnTo>
                    <a:pt x="213" y="103"/>
                  </a:lnTo>
                  <a:lnTo>
                    <a:pt x="211" y="101"/>
                  </a:lnTo>
                  <a:lnTo>
                    <a:pt x="209" y="99"/>
                  </a:lnTo>
                  <a:lnTo>
                    <a:pt x="208" y="99"/>
                  </a:lnTo>
                  <a:lnTo>
                    <a:pt x="205" y="98"/>
                  </a:lnTo>
                  <a:lnTo>
                    <a:pt x="203" y="98"/>
                  </a:lnTo>
                  <a:lnTo>
                    <a:pt x="203" y="98"/>
                  </a:lnTo>
                  <a:lnTo>
                    <a:pt x="201" y="96"/>
                  </a:lnTo>
                  <a:lnTo>
                    <a:pt x="203" y="96"/>
                  </a:lnTo>
                  <a:lnTo>
                    <a:pt x="203" y="95"/>
                  </a:lnTo>
                  <a:lnTo>
                    <a:pt x="203" y="95"/>
                  </a:lnTo>
                  <a:lnTo>
                    <a:pt x="203" y="95"/>
                  </a:lnTo>
                  <a:lnTo>
                    <a:pt x="201" y="93"/>
                  </a:lnTo>
                  <a:lnTo>
                    <a:pt x="201" y="93"/>
                  </a:lnTo>
                  <a:lnTo>
                    <a:pt x="200" y="92"/>
                  </a:lnTo>
                  <a:lnTo>
                    <a:pt x="200" y="92"/>
                  </a:lnTo>
                  <a:lnTo>
                    <a:pt x="200" y="88"/>
                  </a:lnTo>
                  <a:lnTo>
                    <a:pt x="200" y="88"/>
                  </a:lnTo>
                  <a:lnTo>
                    <a:pt x="201" y="87"/>
                  </a:lnTo>
                  <a:lnTo>
                    <a:pt x="201" y="85"/>
                  </a:lnTo>
                  <a:lnTo>
                    <a:pt x="201" y="85"/>
                  </a:lnTo>
                  <a:lnTo>
                    <a:pt x="201" y="85"/>
                  </a:lnTo>
                  <a:lnTo>
                    <a:pt x="201" y="84"/>
                  </a:lnTo>
                  <a:lnTo>
                    <a:pt x="201" y="84"/>
                  </a:lnTo>
                  <a:lnTo>
                    <a:pt x="200" y="84"/>
                  </a:lnTo>
                  <a:lnTo>
                    <a:pt x="200" y="82"/>
                  </a:lnTo>
                  <a:lnTo>
                    <a:pt x="198" y="81"/>
                  </a:lnTo>
                  <a:lnTo>
                    <a:pt x="197" y="77"/>
                  </a:lnTo>
                  <a:lnTo>
                    <a:pt x="197" y="74"/>
                  </a:lnTo>
                  <a:lnTo>
                    <a:pt x="197" y="73"/>
                  </a:lnTo>
                  <a:lnTo>
                    <a:pt x="198" y="69"/>
                  </a:lnTo>
                  <a:lnTo>
                    <a:pt x="198" y="68"/>
                  </a:lnTo>
                  <a:lnTo>
                    <a:pt x="200" y="68"/>
                  </a:lnTo>
                  <a:lnTo>
                    <a:pt x="200" y="68"/>
                  </a:lnTo>
                  <a:lnTo>
                    <a:pt x="200" y="68"/>
                  </a:lnTo>
                  <a:lnTo>
                    <a:pt x="200" y="68"/>
                  </a:lnTo>
                  <a:lnTo>
                    <a:pt x="198" y="68"/>
                  </a:lnTo>
                  <a:lnTo>
                    <a:pt x="200" y="65"/>
                  </a:lnTo>
                  <a:lnTo>
                    <a:pt x="200" y="63"/>
                  </a:lnTo>
                  <a:lnTo>
                    <a:pt x="201" y="62"/>
                  </a:lnTo>
                  <a:lnTo>
                    <a:pt x="203" y="62"/>
                  </a:lnTo>
                  <a:lnTo>
                    <a:pt x="203" y="58"/>
                  </a:lnTo>
                  <a:lnTo>
                    <a:pt x="205" y="58"/>
                  </a:lnTo>
                  <a:lnTo>
                    <a:pt x="208" y="57"/>
                  </a:lnTo>
                  <a:lnTo>
                    <a:pt x="206" y="58"/>
                  </a:lnTo>
                  <a:lnTo>
                    <a:pt x="206" y="58"/>
                  </a:lnTo>
                  <a:lnTo>
                    <a:pt x="206" y="60"/>
                  </a:lnTo>
                  <a:lnTo>
                    <a:pt x="208" y="60"/>
                  </a:lnTo>
                  <a:lnTo>
                    <a:pt x="208" y="62"/>
                  </a:lnTo>
                  <a:lnTo>
                    <a:pt x="209" y="63"/>
                  </a:lnTo>
                  <a:lnTo>
                    <a:pt x="211" y="65"/>
                  </a:lnTo>
                  <a:lnTo>
                    <a:pt x="211" y="65"/>
                  </a:lnTo>
                  <a:lnTo>
                    <a:pt x="213" y="66"/>
                  </a:lnTo>
                  <a:lnTo>
                    <a:pt x="213" y="66"/>
                  </a:lnTo>
                  <a:lnTo>
                    <a:pt x="214" y="68"/>
                  </a:lnTo>
                  <a:lnTo>
                    <a:pt x="214" y="68"/>
                  </a:lnTo>
                  <a:lnTo>
                    <a:pt x="217" y="71"/>
                  </a:lnTo>
                  <a:lnTo>
                    <a:pt x="219" y="73"/>
                  </a:lnTo>
                  <a:lnTo>
                    <a:pt x="219" y="73"/>
                  </a:lnTo>
                  <a:lnTo>
                    <a:pt x="220" y="73"/>
                  </a:lnTo>
                  <a:lnTo>
                    <a:pt x="222" y="73"/>
                  </a:lnTo>
                  <a:lnTo>
                    <a:pt x="227" y="71"/>
                  </a:lnTo>
                  <a:lnTo>
                    <a:pt x="227" y="71"/>
                  </a:lnTo>
                  <a:lnTo>
                    <a:pt x="228" y="69"/>
                  </a:lnTo>
                  <a:lnTo>
                    <a:pt x="231" y="71"/>
                  </a:lnTo>
                  <a:lnTo>
                    <a:pt x="235" y="71"/>
                  </a:lnTo>
                  <a:lnTo>
                    <a:pt x="235" y="71"/>
                  </a:lnTo>
                  <a:lnTo>
                    <a:pt x="236" y="71"/>
                  </a:lnTo>
                  <a:lnTo>
                    <a:pt x="238" y="71"/>
                  </a:lnTo>
                  <a:lnTo>
                    <a:pt x="238" y="71"/>
                  </a:lnTo>
                  <a:lnTo>
                    <a:pt x="239" y="71"/>
                  </a:lnTo>
                  <a:lnTo>
                    <a:pt x="241" y="69"/>
                  </a:lnTo>
                  <a:lnTo>
                    <a:pt x="242" y="69"/>
                  </a:lnTo>
                  <a:lnTo>
                    <a:pt x="244" y="68"/>
                  </a:lnTo>
                  <a:lnTo>
                    <a:pt x="244" y="66"/>
                  </a:lnTo>
                  <a:lnTo>
                    <a:pt x="244" y="65"/>
                  </a:lnTo>
                  <a:lnTo>
                    <a:pt x="246" y="65"/>
                  </a:lnTo>
                  <a:lnTo>
                    <a:pt x="247" y="63"/>
                  </a:lnTo>
                  <a:lnTo>
                    <a:pt x="249" y="63"/>
                  </a:lnTo>
                  <a:lnTo>
                    <a:pt x="255" y="63"/>
                  </a:lnTo>
                  <a:lnTo>
                    <a:pt x="257" y="63"/>
                  </a:lnTo>
                  <a:lnTo>
                    <a:pt x="257" y="63"/>
                  </a:lnTo>
                  <a:lnTo>
                    <a:pt x="257" y="65"/>
                  </a:lnTo>
                  <a:lnTo>
                    <a:pt x="257" y="65"/>
                  </a:lnTo>
                  <a:lnTo>
                    <a:pt x="257" y="65"/>
                  </a:lnTo>
                  <a:lnTo>
                    <a:pt x="258" y="65"/>
                  </a:lnTo>
                  <a:lnTo>
                    <a:pt x="261" y="66"/>
                  </a:lnTo>
                  <a:lnTo>
                    <a:pt x="263" y="66"/>
                  </a:lnTo>
                  <a:lnTo>
                    <a:pt x="263" y="66"/>
                  </a:lnTo>
                  <a:lnTo>
                    <a:pt x="265" y="68"/>
                  </a:lnTo>
                  <a:lnTo>
                    <a:pt x="266" y="68"/>
                  </a:lnTo>
                  <a:lnTo>
                    <a:pt x="268" y="66"/>
                  </a:lnTo>
                  <a:lnTo>
                    <a:pt x="268" y="65"/>
                  </a:lnTo>
                  <a:lnTo>
                    <a:pt x="269" y="65"/>
                  </a:lnTo>
                  <a:lnTo>
                    <a:pt x="271" y="65"/>
                  </a:lnTo>
                  <a:lnTo>
                    <a:pt x="272" y="65"/>
                  </a:lnTo>
                  <a:lnTo>
                    <a:pt x="274" y="65"/>
                  </a:lnTo>
                  <a:lnTo>
                    <a:pt x="276" y="63"/>
                  </a:lnTo>
                  <a:lnTo>
                    <a:pt x="279" y="65"/>
                  </a:lnTo>
                  <a:lnTo>
                    <a:pt x="279" y="65"/>
                  </a:lnTo>
                  <a:lnTo>
                    <a:pt x="279" y="63"/>
                  </a:lnTo>
                  <a:lnTo>
                    <a:pt x="280" y="62"/>
                  </a:lnTo>
                  <a:lnTo>
                    <a:pt x="280" y="62"/>
                  </a:lnTo>
                  <a:lnTo>
                    <a:pt x="280" y="58"/>
                  </a:lnTo>
                  <a:lnTo>
                    <a:pt x="280" y="58"/>
                  </a:lnTo>
                  <a:lnTo>
                    <a:pt x="282" y="58"/>
                  </a:lnTo>
                  <a:lnTo>
                    <a:pt x="282" y="58"/>
                  </a:lnTo>
                  <a:lnTo>
                    <a:pt x="282" y="57"/>
                  </a:lnTo>
                  <a:lnTo>
                    <a:pt x="283" y="57"/>
                  </a:lnTo>
                  <a:lnTo>
                    <a:pt x="282" y="57"/>
                  </a:lnTo>
                  <a:lnTo>
                    <a:pt x="282" y="55"/>
                  </a:lnTo>
                  <a:lnTo>
                    <a:pt x="282" y="54"/>
                  </a:lnTo>
                  <a:lnTo>
                    <a:pt x="282" y="54"/>
                  </a:lnTo>
                  <a:lnTo>
                    <a:pt x="282" y="54"/>
                  </a:lnTo>
                  <a:lnTo>
                    <a:pt x="283" y="52"/>
                  </a:lnTo>
                  <a:lnTo>
                    <a:pt x="285" y="52"/>
                  </a:lnTo>
                  <a:lnTo>
                    <a:pt x="287" y="51"/>
                  </a:lnTo>
                  <a:lnTo>
                    <a:pt x="287" y="49"/>
                  </a:lnTo>
                  <a:lnTo>
                    <a:pt x="288" y="49"/>
                  </a:lnTo>
                  <a:lnTo>
                    <a:pt x="288" y="49"/>
                  </a:lnTo>
                  <a:lnTo>
                    <a:pt x="287" y="47"/>
                  </a:lnTo>
                  <a:lnTo>
                    <a:pt x="287" y="47"/>
                  </a:lnTo>
                  <a:lnTo>
                    <a:pt x="287" y="47"/>
                  </a:lnTo>
                  <a:lnTo>
                    <a:pt x="287" y="46"/>
                  </a:lnTo>
                  <a:lnTo>
                    <a:pt x="287" y="46"/>
                  </a:lnTo>
                  <a:lnTo>
                    <a:pt x="287" y="46"/>
                  </a:lnTo>
                  <a:lnTo>
                    <a:pt x="287" y="44"/>
                  </a:lnTo>
                  <a:lnTo>
                    <a:pt x="287" y="44"/>
                  </a:lnTo>
                  <a:lnTo>
                    <a:pt x="288" y="43"/>
                  </a:lnTo>
                  <a:lnTo>
                    <a:pt x="288" y="41"/>
                  </a:lnTo>
                  <a:lnTo>
                    <a:pt x="290" y="43"/>
                  </a:lnTo>
                  <a:lnTo>
                    <a:pt x="291" y="43"/>
                  </a:lnTo>
                  <a:lnTo>
                    <a:pt x="291" y="41"/>
                  </a:lnTo>
                  <a:lnTo>
                    <a:pt x="293" y="41"/>
                  </a:lnTo>
                  <a:lnTo>
                    <a:pt x="293" y="40"/>
                  </a:lnTo>
                  <a:lnTo>
                    <a:pt x="293" y="40"/>
                  </a:lnTo>
                  <a:lnTo>
                    <a:pt x="293" y="38"/>
                  </a:lnTo>
                  <a:lnTo>
                    <a:pt x="293" y="36"/>
                  </a:lnTo>
                  <a:lnTo>
                    <a:pt x="293" y="36"/>
                  </a:lnTo>
                  <a:lnTo>
                    <a:pt x="293" y="35"/>
                  </a:lnTo>
                  <a:lnTo>
                    <a:pt x="293" y="33"/>
                  </a:lnTo>
                  <a:lnTo>
                    <a:pt x="293" y="32"/>
                  </a:lnTo>
                  <a:lnTo>
                    <a:pt x="293" y="29"/>
                  </a:lnTo>
                  <a:lnTo>
                    <a:pt x="295" y="29"/>
                  </a:lnTo>
                  <a:lnTo>
                    <a:pt x="295" y="27"/>
                  </a:lnTo>
                  <a:lnTo>
                    <a:pt x="295" y="25"/>
                  </a:lnTo>
                  <a:lnTo>
                    <a:pt x="296" y="24"/>
                  </a:lnTo>
                  <a:lnTo>
                    <a:pt x="298" y="24"/>
                  </a:lnTo>
                  <a:lnTo>
                    <a:pt x="298" y="22"/>
                  </a:lnTo>
                  <a:lnTo>
                    <a:pt x="298" y="22"/>
                  </a:lnTo>
                  <a:lnTo>
                    <a:pt x="299" y="24"/>
                  </a:lnTo>
                  <a:lnTo>
                    <a:pt x="301" y="22"/>
                  </a:lnTo>
                  <a:lnTo>
                    <a:pt x="302" y="22"/>
                  </a:lnTo>
                  <a:lnTo>
                    <a:pt x="304" y="22"/>
                  </a:lnTo>
                  <a:lnTo>
                    <a:pt x="306" y="24"/>
                  </a:lnTo>
                  <a:lnTo>
                    <a:pt x="306" y="24"/>
                  </a:lnTo>
                  <a:lnTo>
                    <a:pt x="307" y="22"/>
                  </a:lnTo>
                  <a:close/>
                  <a:moveTo>
                    <a:pt x="455" y="21"/>
                  </a:moveTo>
                  <a:lnTo>
                    <a:pt x="455" y="21"/>
                  </a:lnTo>
                  <a:lnTo>
                    <a:pt x="457" y="21"/>
                  </a:lnTo>
                  <a:lnTo>
                    <a:pt x="457" y="22"/>
                  </a:lnTo>
                  <a:lnTo>
                    <a:pt x="457" y="24"/>
                  </a:lnTo>
                  <a:lnTo>
                    <a:pt x="457" y="25"/>
                  </a:lnTo>
                  <a:lnTo>
                    <a:pt x="455" y="27"/>
                  </a:lnTo>
                  <a:lnTo>
                    <a:pt x="455" y="29"/>
                  </a:lnTo>
                  <a:lnTo>
                    <a:pt x="454" y="27"/>
                  </a:lnTo>
                  <a:lnTo>
                    <a:pt x="454" y="27"/>
                  </a:lnTo>
                  <a:lnTo>
                    <a:pt x="455" y="25"/>
                  </a:lnTo>
                  <a:lnTo>
                    <a:pt x="455" y="24"/>
                  </a:lnTo>
                  <a:lnTo>
                    <a:pt x="455" y="24"/>
                  </a:lnTo>
                  <a:lnTo>
                    <a:pt x="455" y="22"/>
                  </a:lnTo>
                  <a:lnTo>
                    <a:pt x="455" y="22"/>
                  </a:lnTo>
                  <a:lnTo>
                    <a:pt x="455" y="21"/>
                  </a:lnTo>
                  <a:close/>
                  <a:moveTo>
                    <a:pt x="1" y="5"/>
                  </a:moveTo>
                  <a:lnTo>
                    <a:pt x="3" y="5"/>
                  </a:lnTo>
                  <a:lnTo>
                    <a:pt x="4" y="5"/>
                  </a:lnTo>
                  <a:lnTo>
                    <a:pt x="6" y="5"/>
                  </a:lnTo>
                  <a:lnTo>
                    <a:pt x="8" y="6"/>
                  </a:lnTo>
                  <a:lnTo>
                    <a:pt x="11" y="8"/>
                  </a:lnTo>
                  <a:lnTo>
                    <a:pt x="12" y="10"/>
                  </a:lnTo>
                  <a:lnTo>
                    <a:pt x="14" y="10"/>
                  </a:lnTo>
                  <a:lnTo>
                    <a:pt x="17" y="10"/>
                  </a:lnTo>
                  <a:lnTo>
                    <a:pt x="20" y="10"/>
                  </a:lnTo>
                  <a:lnTo>
                    <a:pt x="23" y="10"/>
                  </a:lnTo>
                  <a:lnTo>
                    <a:pt x="25" y="10"/>
                  </a:lnTo>
                  <a:lnTo>
                    <a:pt x="26" y="10"/>
                  </a:lnTo>
                  <a:lnTo>
                    <a:pt x="28" y="11"/>
                  </a:lnTo>
                  <a:lnTo>
                    <a:pt x="31" y="10"/>
                  </a:lnTo>
                  <a:lnTo>
                    <a:pt x="33" y="10"/>
                  </a:lnTo>
                  <a:lnTo>
                    <a:pt x="33" y="11"/>
                  </a:lnTo>
                  <a:lnTo>
                    <a:pt x="33" y="11"/>
                  </a:lnTo>
                  <a:lnTo>
                    <a:pt x="36" y="13"/>
                  </a:lnTo>
                  <a:lnTo>
                    <a:pt x="37" y="16"/>
                  </a:lnTo>
                  <a:lnTo>
                    <a:pt x="39" y="18"/>
                  </a:lnTo>
                  <a:lnTo>
                    <a:pt x="39" y="19"/>
                  </a:lnTo>
                  <a:lnTo>
                    <a:pt x="39" y="19"/>
                  </a:lnTo>
                  <a:lnTo>
                    <a:pt x="44" y="22"/>
                  </a:lnTo>
                  <a:lnTo>
                    <a:pt x="44" y="24"/>
                  </a:lnTo>
                  <a:lnTo>
                    <a:pt x="42" y="25"/>
                  </a:lnTo>
                  <a:lnTo>
                    <a:pt x="44" y="27"/>
                  </a:lnTo>
                  <a:lnTo>
                    <a:pt x="47" y="29"/>
                  </a:lnTo>
                  <a:lnTo>
                    <a:pt x="49" y="29"/>
                  </a:lnTo>
                  <a:lnTo>
                    <a:pt x="50" y="30"/>
                  </a:lnTo>
                  <a:lnTo>
                    <a:pt x="50" y="30"/>
                  </a:lnTo>
                  <a:lnTo>
                    <a:pt x="50" y="32"/>
                  </a:lnTo>
                  <a:lnTo>
                    <a:pt x="52" y="32"/>
                  </a:lnTo>
                  <a:lnTo>
                    <a:pt x="56" y="33"/>
                  </a:lnTo>
                  <a:lnTo>
                    <a:pt x="61" y="38"/>
                  </a:lnTo>
                  <a:lnTo>
                    <a:pt x="64" y="40"/>
                  </a:lnTo>
                  <a:lnTo>
                    <a:pt x="67" y="43"/>
                  </a:lnTo>
                  <a:lnTo>
                    <a:pt x="67" y="44"/>
                  </a:lnTo>
                  <a:lnTo>
                    <a:pt x="69" y="46"/>
                  </a:lnTo>
                  <a:lnTo>
                    <a:pt x="71" y="47"/>
                  </a:lnTo>
                  <a:lnTo>
                    <a:pt x="72" y="51"/>
                  </a:lnTo>
                  <a:lnTo>
                    <a:pt x="74" y="51"/>
                  </a:lnTo>
                  <a:lnTo>
                    <a:pt x="74" y="52"/>
                  </a:lnTo>
                  <a:lnTo>
                    <a:pt x="75" y="52"/>
                  </a:lnTo>
                  <a:lnTo>
                    <a:pt x="75" y="54"/>
                  </a:lnTo>
                  <a:lnTo>
                    <a:pt x="77" y="55"/>
                  </a:lnTo>
                  <a:lnTo>
                    <a:pt x="78" y="55"/>
                  </a:lnTo>
                  <a:lnTo>
                    <a:pt x="80" y="57"/>
                  </a:lnTo>
                  <a:lnTo>
                    <a:pt x="82" y="57"/>
                  </a:lnTo>
                  <a:lnTo>
                    <a:pt x="82" y="55"/>
                  </a:lnTo>
                  <a:lnTo>
                    <a:pt x="80" y="55"/>
                  </a:lnTo>
                  <a:lnTo>
                    <a:pt x="80" y="54"/>
                  </a:lnTo>
                  <a:lnTo>
                    <a:pt x="80" y="54"/>
                  </a:lnTo>
                  <a:lnTo>
                    <a:pt x="82" y="52"/>
                  </a:lnTo>
                  <a:lnTo>
                    <a:pt x="82" y="52"/>
                  </a:lnTo>
                  <a:lnTo>
                    <a:pt x="83" y="52"/>
                  </a:lnTo>
                  <a:lnTo>
                    <a:pt x="86" y="55"/>
                  </a:lnTo>
                  <a:lnTo>
                    <a:pt x="86" y="57"/>
                  </a:lnTo>
                  <a:lnTo>
                    <a:pt x="88" y="58"/>
                  </a:lnTo>
                  <a:lnTo>
                    <a:pt x="88" y="60"/>
                  </a:lnTo>
                  <a:lnTo>
                    <a:pt x="90" y="62"/>
                  </a:lnTo>
                  <a:lnTo>
                    <a:pt x="91" y="62"/>
                  </a:lnTo>
                  <a:lnTo>
                    <a:pt x="93" y="62"/>
                  </a:lnTo>
                  <a:lnTo>
                    <a:pt x="94" y="62"/>
                  </a:lnTo>
                  <a:lnTo>
                    <a:pt x="97" y="65"/>
                  </a:lnTo>
                  <a:lnTo>
                    <a:pt x="99" y="66"/>
                  </a:lnTo>
                  <a:lnTo>
                    <a:pt x="99" y="68"/>
                  </a:lnTo>
                  <a:lnTo>
                    <a:pt x="101" y="69"/>
                  </a:lnTo>
                  <a:lnTo>
                    <a:pt x="101" y="71"/>
                  </a:lnTo>
                  <a:lnTo>
                    <a:pt x="101" y="71"/>
                  </a:lnTo>
                  <a:lnTo>
                    <a:pt x="102" y="73"/>
                  </a:lnTo>
                  <a:lnTo>
                    <a:pt x="104" y="74"/>
                  </a:lnTo>
                  <a:lnTo>
                    <a:pt x="105" y="74"/>
                  </a:lnTo>
                  <a:lnTo>
                    <a:pt x="110" y="76"/>
                  </a:lnTo>
                  <a:lnTo>
                    <a:pt x="112" y="76"/>
                  </a:lnTo>
                  <a:lnTo>
                    <a:pt x="112" y="77"/>
                  </a:lnTo>
                  <a:lnTo>
                    <a:pt x="113" y="79"/>
                  </a:lnTo>
                  <a:lnTo>
                    <a:pt x="112" y="79"/>
                  </a:lnTo>
                  <a:lnTo>
                    <a:pt x="108" y="81"/>
                  </a:lnTo>
                  <a:lnTo>
                    <a:pt x="105" y="82"/>
                  </a:lnTo>
                  <a:lnTo>
                    <a:pt x="108" y="82"/>
                  </a:lnTo>
                  <a:lnTo>
                    <a:pt x="110" y="82"/>
                  </a:lnTo>
                  <a:lnTo>
                    <a:pt x="112" y="81"/>
                  </a:lnTo>
                  <a:lnTo>
                    <a:pt x="113" y="79"/>
                  </a:lnTo>
                  <a:lnTo>
                    <a:pt x="116" y="79"/>
                  </a:lnTo>
                  <a:lnTo>
                    <a:pt x="116" y="77"/>
                  </a:lnTo>
                  <a:lnTo>
                    <a:pt x="118" y="77"/>
                  </a:lnTo>
                  <a:lnTo>
                    <a:pt x="118" y="79"/>
                  </a:lnTo>
                  <a:lnTo>
                    <a:pt x="119" y="81"/>
                  </a:lnTo>
                  <a:lnTo>
                    <a:pt x="121" y="81"/>
                  </a:lnTo>
                  <a:lnTo>
                    <a:pt x="123" y="82"/>
                  </a:lnTo>
                  <a:lnTo>
                    <a:pt x="123" y="85"/>
                  </a:lnTo>
                  <a:lnTo>
                    <a:pt x="123" y="85"/>
                  </a:lnTo>
                  <a:lnTo>
                    <a:pt x="119" y="87"/>
                  </a:lnTo>
                  <a:lnTo>
                    <a:pt x="118" y="88"/>
                  </a:lnTo>
                  <a:lnTo>
                    <a:pt x="118" y="88"/>
                  </a:lnTo>
                  <a:lnTo>
                    <a:pt x="118" y="90"/>
                  </a:lnTo>
                  <a:lnTo>
                    <a:pt x="118" y="90"/>
                  </a:lnTo>
                  <a:lnTo>
                    <a:pt x="119" y="92"/>
                  </a:lnTo>
                  <a:lnTo>
                    <a:pt x="119" y="92"/>
                  </a:lnTo>
                  <a:lnTo>
                    <a:pt x="118" y="93"/>
                  </a:lnTo>
                  <a:lnTo>
                    <a:pt x="118" y="93"/>
                  </a:lnTo>
                  <a:lnTo>
                    <a:pt x="119" y="96"/>
                  </a:lnTo>
                  <a:lnTo>
                    <a:pt x="119" y="96"/>
                  </a:lnTo>
                  <a:lnTo>
                    <a:pt x="123" y="98"/>
                  </a:lnTo>
                  <a:lnTo>
                    <a:pt x="126" y="99"/>
                  </a:lnTo>
                  <a:lnTo>
                    <a:pt x="127" y="99"/>
                  </a:lnTo>
                  <a:lnTo>
                    <a:pt x="129" y="101"/>
                  </a:lnTo>
                  <a:lnTo>
                    <a:pt x="131" y="101"/>
                  </a:lnTo>
                  <a:lnTo>
                    <a:pt x="132" y="101"/>
                  </a:lnTo>
                  <a:lnTo>
                    <a:pt x="132" y="101"/>
                  </a:lnTo>
                  <a:lnTo>
                    <a:pt x="132" y="103"/>
                  </a:lnTo>
                  <a:lnTo>
                    <a:pt x="132" y="104"/>
                  </a:lnTo>
                  <a:lnTo>
                    <a:pt x="134" y="109"/>
                  </a:lnTo>
                  <a:lnTo>
                    <a:pt x="134" y="110"/>
                  </a:lnTo>
                  <a:lnTo>
                    <a:pt x="134" y="112"/>
                  </a:lnTo>
                  <a:lnTo>
                    <a:pt x="134" y="114"/>
                  </a:lnTo>
                  <a:lnTo>
                    <a:pt x="135" y="114"/>
                  </a:lnTo>
                  <a:lnTo>
                    <a:pt x="137" y="115"/>
                  </a:lnTo>
                  <a:lnTo>
                    <a:pt x="138" y="115"/>
                  </a:lnTo>
                  <a:lnTo>
                    <a:pt x="138" y="117"/>
                  </a:lnTo>
                  <a:lnTo>
                    <a:pt x="138" y="117"/>
                  </a:lnTo>
                  <a:lnTo>
                    <a:pt x="137" y="118"/>
                  </a:lnTo>
                  <a:lnTo>
                    <a:pt x="135" y="120"/>
                  </a:lnTo>
                  <a:lnTo>
                    <a:pt x="135" y="120"/>
                  </a:lnTo>
                  <a:lnTo>
                    <a:pt x="135" y="121"/>
                  </a:lnTo>
                  <a:lnTo>
                    <a:pt x="135" y="123"/>
                  </a:lnTo>
                  <a:lnTo>
                    <a:pt x="137" y="123"/>
                  </a:lnTo>
                  <a:lnTo>
                    <a:pt x="137" y="121"/>
                  </a:lnTo>
                  <a:lnTo>
                    <a:pt x="138" y="120"/>
                  </a:lnTo>
                  <a:lnTo>
                    <a:pt x="140" y="120"/>
                  </a:lnTo>
                  <a:lnTo>
                    <a:pt x="140" y="120"/>
                  </a:lnTo>
                  <a:lnTo>
                    <a:pt x="142" y="120"/>
                  </a:lnTo>
                  <a:lnTo>
                    <a:pt x="145" y="120"/>
                  </a:lnTo>
                  <a:lnTo>
                    <a:pt x="146" y="120"/>
                  </a:lnTo>
                  <a:lnTo>
                    <a:pt x="148" y="120"/>
                  </a:lnTo>
                  <a:lnTo>
                    <a:pt x="149" y="121"/>
                  </a:lnTo>
                  <a:lnTo>
                    <a:pt x="154" y="126"/>
                  </a:lnTo>
                  <a:lnTo>
                    <a:pt x="156" y="129"/>
                  </a:lnTo>
                  <a:lnTo>
                    <a:pt x="156" y="131"/>
                  </a:lnTo>
                  <a:lnTo>
                    <a:pt x="156" y="131"/>
                  </a:lnTo>
                  <a:lnTo>
                    <a:pt x="156" y="133"/>
                  </a:lnTo>
                  <a:lnTo>
                    <a:pt x="154" y="134"/>
                  </a:lnTo>
                  <a:lnTo>
                    <a:pt x="154" y="136"/>
                  </a:lnTo>
                  <a:lnTo>
                    <a:pt x="153" y="137"/>
                  </a:lnTo>
                  <a:lnTo>
                    <a:pt x="153" y="139"/>
                  </a:lnTo>
                  <a:lnTo>
                    <a:pt x="154" y="139"/>
                  </a:lnTo>
                  <a:lnTo>
                    <a:pt x="154" y="140"/>
                  </a:lnTo>
                  <a:lnTo>
                    <a:pt x="154" y="140"/>
                  </a:lnTo>
                  <a:lnTo>
                    <a:pt x="153" y="145"/>
                  </a:lnTo>
                  <a:lnTo>
                    <a:pt x="153" y="145"/>
                  </a:lnTo>
                  <a:lnTo>
                    <a:pt x="154" y="151"/>
                  </a:lnTo>
                  <a:lnTo>
                    <a:pt x="154" y="153"/>
                  </a:lnTo>
                  <a:lnTo>
                    <a:pt x="153" y="155"/>
                  </a:lnTo>
                  <a:lnTo>
                    <a:pt x="154" y="158"/>
                  </a:lnTo>
                  <a:lnTo>
                    <a:pt x="153" y="167"/>
                  </a:lnTo>
                  <a:lnTo>
                    <a:pt x="153" y="167"/>
                  </a:lnTo>
                  <a:lnTo>
                    <a:pt x="151" y="169"/>
                  </a:lnTo>
                  <a:lnTo>
                    <a:pt x="151" y="169"/>
                  </a:lnTo>
                  <a:lnTo>
                    <a:pt x="149" y="169"/>
                  </a:lnTo>
                  <a:lnTo>
                    <a:pt x="149" y="169"/>
                  </a:lnTo>
                  <a:lnTo>
                    <a:pt x="148" y="167"/>
                  </a:lnTo>
                  <a:lnTo>
                    <a:pt x="148" y="167"/>
                  </a:lnTo>
                  <a:lnTo>
                    <a:pt x="146" y="166"/>
                  </a:lnTo>
                  <a:lnTo>
                    <a:pt x="145" y="166"/>
                  </a:lnTo>
                  <a:lnTo>
                    <a:pt x="143" y="167"/>
                  </a:lnTo>
                  <a:lnTo>
                    <a:pt x="142" y="167"/>
                  </a:lnTo>
                  <a:lnTo>
                    <a:pt x="142" y="167"/>
                  </a:lnTo>
                  <a:lnTo>
                    <a:pt x="140" y="167"/>
                  </a:lnTo>
                  <a:lnTo>
                    <a:pt x="135" y="164"/>
                  </a:lnTo>
                  <a:lnTo>
                    <a:pt x="135" y="166"/>
                  </a:lnTo>
                  <a:lnTo>
                    <a:pt x="135" y="166"/>
                  </a:lnTo>
                  <a:lnTo>
                    <a:pt x="135" y="169"/>
                  </a:lnTo>
                  <a:lnTo>
                    <a:pt x="135" y="170"/>
                  </a:lnTo>
                  <a:lnTo>
                    <a:pt x="135" y="170"/>
                  </a:lnTo>
                  <a:lnTo>
                    <a:pt x="135" y="170"/>
                  </a:lnTo>
                  <a:lnTo>
                    <a:pt x="134" y="169"/>
                  </a:lnTo>
                  <a:lnTo>
                    <a:pt x="132" y="167"/>
                  </a:lnTo>
                  <a:lnTo>
                    <a:pt x="129" y="166"/>
                  </a:lnTo>
                  <a:lnTo>
                    <a:pt x="129" y="164"/>
                  </a:lnTo>
                  <a:lnTo>
                    <a:pt x="127" y="162"/>
                  </a:lnTo>
                  <a:lnTo>
                    <a:pt x="124" y="158"/>
                  </a:lnTo>
                  <a:lnTo>
                    <a:pt x="123" y="158"/>
                  </a:lnTo>
                  <a:lnTo>
                    <a:pt x="118" y="155"/>
                  </a:lnTo>
                  <a:lnTo>
                    <a:pt x="116" y="153"/>
                  </a:lnTo>
                  <a:lnTo>
                    <a:pt x="115" y="153"/>
                  </a:lnTo>
                  <a:lnTo>
                    <a:pt x="113" y="151"/>
                  </a:lnTo>
                  <a:lnTo>
                    <a:pt x="110" y="150"/>
                  </a:lnTo>
                  <a:lnTo>
                    <a:pt x="105" y="145"/>
                  </a:lnTo>
                  <a:lnTo>
                    <a:pt x="102" y="142"/>
                  </a:lnTo>
                  <a:lnTo>
                    <a:pt x="101" y="139"/>
                  </a:lnTo>
                  <a:lnTo>
                    <a:pt x="99" y="137"/>
                  </a:lnTo>
                  <a:lnTo>
                    <a:pt x="94" y="134"/>
                  </a:lnTo>
                  <a:lnTo>
                    <a:pt x="93" y="133"/>
                  </a:lnTo>
                  <a:lnTo>
                    <a:pt x="91" y="131"/>
                  </a:lnTo>
                  <a:lnTo>
                    <a:pt x="90" y="126"/>
                  </a:lnTo>
                  <a:lnTo>
                    <a:pt x="88" y="126"/>
                  </a:lnTo>
                  <a:lnTo>
                    <a:pt x="88" y="125"/>
                  </a:lnTo>
                  <a:lnTo>
                    <a:pt x="86" y="123"/>
                  </a:lnTo>
                  <a:lnTo>
                    <a:pt x="85" y="123"/>
                  </a:lnTo>
                  <a:lnTo>
                    <a:pt x="82" y="118"/>
                  </a:lnTo>
                  <a:lnTo>
                    <a:pt x="82" y="118"/>
                  </a:lnTo>
                  <a:lnTo>
                    <a:pt x="80" y="117"/>
                  </a:lnTo>
                  <a:lnTo>
                    <a:pt x="80" y="114"/>
                  </a:lnTo>
                  <a:lnTo>
                    <a:pt x="75" y="104"/>
                  </a:lnTo>
                  <a:lnTo>
                    <a:pt x="74" y="101"/>
                  </a:lnTo>
                  <a:lnTo>
                    <a:pt x="72" y="98"/>
                  </a:lnTo>
                  <a:lnTo>
                    <a:pt x="72" y="96"/>
                  </a:lnTo>
                  <a:lnTo>
                    <a:pt x="69" y="93"/>
                  </a:lnTo>
                  <a:lnTo>
                    <a:pt x="69" y="92"/>
                  </a:lnTo>
                  <a:lnTo>
                    <a:pt x="67" y="92"/>
                  </a:lnTo>
                  <a:lnTo>
                    <a:pt x="66" y="90"/>
                  </a:lnTo>
                  <a:lnTo>
                    <a:pt x="64" y="85"/>
                  </a:lnTo>
                  <a:lnTo>
                    <a:pt x="64" y="85"/>
                  </a:lnTo>
                  <a:lnTo>
                    <a:pt x="63" y="84"/>
                  </a:lnTo>
                  <a:lnTo>
                    <a:pt x="58" y="82"/>
                  </a:lnTo>
                  <a:lnTo>
                    <a:pt x="58" y="82"/>
                  </a:lnTo>
                  <a:lnTo>
                    <a:pt x="56" y="81"/>
                  </a:lnTo>
                  <a:lnTo>
                    <a:pt x="55" y="79"/>
                  </a:lnTo>
                  <a:lnTo>
                    <a:pt x="55" y="76"/>
                  </a:lnTo>
                  <a:lnTo>
                    <a:pt x="53" y="71"/>
                  </a:lnTo>
                  <a:lnTo>
                    <a:pt x="52" y="63"/>
                  </a:lnTo>
                  <a:lnTo>
                    <a:pt x="50" y="62"/>
                  </a:lnTo>
                  <a:lnTo>
                    <a:pt x="49" y="58"/>
                  </a:lnTo>
                  <a:lnTo>
                    <a:pt x="47" y="58"/>
                  </a:lnTo>
                  <a:lnTo>
                    <a:pt x="41" y="54"/>
                  </a:lnTo>
                  <a:lnTo>
                    <a:pt x="39" y="54"/>
                  </a:lnTo>
                  <a:lnTo>
                    <a:pt x="37" y="52"/>
                  </a:lnTo>
                  <a:lnTo>
                    <a:pt x="36" y="52"/>
                  </a:lnTo>
                  <a:lnTo>
                    <a:pt x="34" y="52"/>
                  </a:lnTo>
                  <a:lnTo>
                    <a:pt x="34" y="49"/>
                  </a:lnTo>
                  <a:lnTo>
                    <a:pt x="34" y="47"/>
                  </a:lnTo>
                  <a:lnTo>
                    <a:pt x="34" y="46"/>
                  </a:lnTo>
                  <a:lnTo>
                    <a:pt x="33" y="44"/>
                  </a:lnTo>
                  <a:lnTo>
                    <a:pt x="31" y="43"/>
                  </a:lnTo>
                  <a:lnTo>
                    <a:pt x="30" y="41"/>
                  </a:lnTo>
                  <a:lnTo>
                    <a:pt x="28" y="40"/>
                  </a:lnTo>
                  <a:lnTo>
                    <a:pt x="28" y="38"/>
                  </a:lnTo>
                  <a:lnTo>
                    <a:pt x="25" y="33"/>
                  </a:lnTo>
                  <a:lnTo>
                    <a:pt x="23" y="33"/>
                  </a:lnTo>
                  <a:lnTo>
                    <a:pt x="22" y="32"/>
                  </a:lnTo>
                  <a:lnTo>
                    <a:pt x="19" y="32"/>
                  </a:lnTo>
                  <a:lnTo>
                    <a:pt x="17" y="30"/>
                  </a:lnTo>
                  <a:lnTo>
                    <a:pt x="15" y="29"/>
                  </a:lnTo>
                  <a:lnTo>
                    <a:pt x="14" y="27"/>
                  </a:lnTo>
                  <a:lnTo>
                    <a:pt x="11" y="24"/>
                  </a:lnTo>
                  <a:lnTo>
                    <a:pt x="4" y="19"/>
                  </a:lnTo>
                  <a:lnTo>
                    <a:pt x="3" y="18"/>
                  </a:lnTo>
                  <a:lnTo>
                    <a:pt x="3" y="16"/>
                  </a:lnTo>
                  <a:lnTo>
                    <a:pt x="1" y="14"/>
                  </a:lnTo>
                  <a:lnTo>
                    <a:pt x="0" y="10"/>
                  </a:lnTo>
                  <a:lnTo>
                    <a:pt x="0" y="8"/>
                  </a:lnTo>
                  <a:lnTo>
                    <a:pt x="0" y="8"/>
                  </a:lnTo>
                  <a:lnTo>
                    <a:pt x="0" y="6"/>
                  </a:lnTo>
                  <a:lnTo>
                    <a:pt x="0" y="6"/>
                  </a:lnTo>
                  <a:lnTo>
                    <a:pt x="0" y="5"/>
                  </a:lnTo>
                  <a:lnTo>
                    <a:pt x="0" y="5"/>
                  </a:lnTo>
                  <a:lnTo>
                    <a:pt x="1" y="5"/>
                  </a:lnTo>
                  <a:close/>
                  <a:moveTo>
                    <a:pt x="0" y="0"/>
                  </a:moveTo>
                  <a:lnTo>
                    <a:pt x="0" y="0"/>
                  </a:lnTo>
                  <a:lnTo>
                    <a:pt x="1" y="0"/>
                  </a:lnTo>
                  <a:lnTo>
                    <a:pt x="1" y="2"/>
                  </a:lnTo>
                  <a:lnTo>
                    <a:pt x="1" y="2"/>
                  </a:lnTo>
                  <a:lnTo>
                    <a:pt x="1" y="2"/>
                  </a:lnTo>
                  <a:lnTo>
                    <a:pt x="0" y="2"/>
                  </a:lnTo>
                  <a:lnTo>
                    <a:pt x="0" y="0"/>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84" name="Freeform 253"/>
            <p:cNvSpPr>
              <a:spLocks/>
            </p:cNvSpPr>
            <p:nvPr/>
          </p:nvSpPr>
          <p:spPr bwMode="auto">
            <a:xfrm>
              <a:off x="6217214" y="2938413"/>
              <a:ext cx="192974" cy="99411"/>
            </a:xfrm>
            <a:custGeom>
              <a:avLst/>
              <a:gdLst>
                <a:gd name="T0" fmla="*/ 79 w 99"/>
                <a:gd name="T1" fmla="*/ 0 h 51"/>
                <a:gd name="T2" fmla="*/ 82 w 99"/>
                <a:gd name="T3" fmla="*/ 4 h 51"/>
                <a:gd name="T4" fmla="*/ 88 w 99"/>
                <a:gd name="T5" fmla="*/ 2 h 51"/>
                <a:gd name="T6" fmla="*/ 90 w 99"/>
                <a:gd name="T7" fmla="*/ 4 h 51"/>
                <a:gd name="T8" fmla="*/ 91 w 99"/>
                <a:gd name="T9" fmla="*/ 5 h 51"/>
                <a:gd name="T10" fmla="*/ 96 w 99"/>
                <a:gd name="T11" fmla="*/ 8 h 51"/>
                <a:gd name="T12" fmla="*/ 98 w 99"/>
                <a:gd name="T13" fmla="*/ 8 h 51"/>
                <a:gd name="T14" fmla="*/ 98 w 99"/>
                <a:gd name="T15" fmla="*/ 11 h 51"/>
                <a:gd name="T16" fmla="*/ 94 w 99"/>
                <a:gd name="T17" fmla="*/ 15 h 51"/>
                <a:gd name="T18" fmla="*/ 91 w 99"/>
                <a:gd name="T19" fmla="*/ 15 h 51"/>
                <a:gd name="T20" fmla="*/ 88 w 99"/>
                <a:gd name="T21" fmla="*/ 18 h 51"/>
                <a:gd name="T22" fmla="*/ 85 w 99"/>
                <a:gd name="T23" fmla="*/ 21 h 51"/>
                <a:gd name="T24" fmla="*/ 82 w 99"/>
                <a:gd name="T25" fmla="*/ 27 h 51"/>
                <a:gd name="T26" fmla="*/ 80 w 99"/>
                <a:gd name="T27" fmla="*/ 30 h 51"/>
                <a:gd name="T28" fmla="*/ 77 w 99"/>
                <a:gd name="T29" fmla="*/ 35 h 51"/>
                <a:gd name="T30" fmla="*/ 76 w 99"/>
                <a:gd name="T31" fmla="*/ 38 h 51"/>
                <a:gd name="T32" fmla="*/ 74 w 99"/>
                <a:gd name="T33" fmla="*/ 40 h 51"/>
                <a:gd name="T34" fmla="*/ 69 w 99"/>
                <a:gd name="T35" fmla="*/ 41 h 51"/>
                <a:gd name="T36" fmla="*/ 68 w 99"/>
                <a:gd name="T37" fmla="*/ 43 h 51"/>
                <a:gd name="T38" fmla="*/ 61 w 99"/>
                <a:gd name="T39" fmla="*/ 45 h 51"/>
                <a:gd name="T40" fmla="*/ 57 w 99"/>
                <a:gd name="T41" fmla="*/ 43 h 51"/>
                <a:gd name="T42" fmla="*/ 50 w 99"/>
                <a:gd name="T43" fmla="*/ 43 h 51"/>
                <a:gd name="T44" fmla="*/ 47 w 99"/>
                <a:gd name="T45" fmla="*/ 46 h 51"/>
                <a:gd name="T46" fmla="*/ 44 w 99"/>
                <a:gd name="T47" fmla="*/ 46 h 51"/>
                <a:gd name="T48" fmla="*/ 41 w 99"/>
                <a:gd name="T49" fmla="*/ 48 h 51"/>
                <a:gd name="T50" fmla="*/ 38 w 99"/>
                <a:gd name="T51" fmla="*/ 48 h 51"/>
                <a:gd name="T52" fmla="*/ 35 w 99"/>
                <a:gd name="T53" fmla="*/ 51 h 51"/>
                <a:gd name="T54" fmla="*/ 27 w 99"/>
                <a:gd name="T55" fmla="*/ 51 h 51"/>
                <a:gd name="T56" fmla="*/ 22 w 99"/>
                <a:gd name="T57" fmla="*/ 48 h 51"/>
                <a:gd name="T58" fmla="*/ 17 w 99"/>
                <a:gd name="T59" fmla="*/ 45 h 51"/>
                <a:gd name="T60" fmla="*/ 11 w 99"/>
                <a:gd name="T61" fmla="*/ 40 h 51"/>
                <a:gd name="T62" fmla="*/ 6 w 99"/>
                <a:gd name="T63" fmla="*/ 37 h 51"/>
                <a:gd name="T64" fmla="*/ 5 w 99"/>
                <a:gd name="T65" fmla="*/ 34 h 51"/>
                <a:gd name="T66" fmla="*/ 3 w 99"/>
                <a:gd name="T67" fmla="*/ 30 h 51"/>
                <a:gd name="T68" fmla="*/ 5 w 99"/>
                <a:gd name="T69" fmla="*/ 29 h 51"/>
                <a:gd name="T70" fmla="*/ 6 w 99"/>
                <a:gd name="T71" fmla="*/ 27 h 51"/>
                <a:gd name="T72" fmla="*/ 5 w 99"/>
                <a:gd name="T73" fmla="*/ 24 h 51"/>
                <a:gd name="T74" fmla="*/ 6 w 99"/>
                <a:gd name="T75" fmla="*/ 21 h 51"/>
                <a:gd name="T76" fmla="*/ 8 w 99"/>
                <a:gd name="T77" fmla="*/ 19 h 51"/>
                <a:gd name="T78" fmla="*/ 5 w 99"/>
                <a:gd name="T79" fmla="*/ 16 h 51"/>
                <a:gd name="T80" fmla="*/ 8 w 99"/>
                <a:gd name="T81" fmla="*/ 15 h 51"/>
                <a:gd name="T82" fmla="*/ 11 w 99"/>
                <a:gd name="T83" fmla="*/ 16 h 51"/>
                <a:gd name="T84" fmla="*/ 14 w 99"/>
                <a:gd name="T85" fmla="*/ 15 h 51"/>
                <a:gd name="T86" fmla="*/ 14 w 99"/>
                <a:gd name="T87" fmla="*/ 11 h 51"/>
                <a:gd name="T88" fmla="*/ 17 w 99"/>
                <a:gd name="T89" fmla="*/ 10 h 51"/>
                <a:gd name="T90" fmla="*/ 22 w 99"/>
                <a:gd name="T91" fmla="*/ 13 h 51"/>
                <a:gd name="T92" fmla="*/ 35 w 99"/>
                <a:gd name="T93" fmla="*/ 15 h 51"/>
                <a:gd name="T94" fmla="*/ 39 w 99"/>
                <a:gd name="T95" fmla="*/ 11 h 51"/>
                <a:gd name="T96" fmla="*/ 46 w 99"/>
                <a:gd name="T97" fmla="*/ 8 h 51"/>
                <a:gd name="T98" fmla="*/ 52 w 99"/>
                <a:gd name="T99" fmla="*/ 5 h 51"/>
                <a:gd name="T100" fmla="*/ 57 w 99"/>
                <a:gd name="T101" fmla="*/ 7 h 51"/>
                <a:gd name="T102" fmla="*/ 65 w 99"/>
                <a:gd name="T103" fmla="*/ 0 h 51"/>
                <a:gd name="T104" fmla="*/ 72 w 99"/>
                <a:gd name="T10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51">
                  <a:moveTo>
                    <a:pt x="77" y="0"/>
                  </a:moveTo>
                  <a:lnTo>
                    <a:pt x="77" y="0"/>
                  </a:lnTo>
                  <a:lnTo>
                    <a:pt x="79" y="0"/>
                  </a:lnTo>
                  <a:lnTo>
                    <a:pt x="79" y="0"/>
                  </a:lnTo>
                  <a:lnTo>
                    <a:pt x="80" y="2"/>
                  </a:lnTo>
                  <a:lnTo>
                    <a:pt x="80" y="2"/>
                  </a:lnTo>
                  <a:lnTo>
                    <a:pt x="80" y="2"/>
                  </a:lnTo>
                  <a:lnTo>
                    <a:pt x="82" y="4"/>
                  </a:lnTo>
                  <a:lnTo>
                    <a:pt x="82" y="4"/>
                  </a:lnTo>
                  <a:lnTo>
                    <a:pt x="82" y="4"/>
                  </a:lnTo>
                  <a:lnTo>
                    <a:pt x="88" y="2"/>
                  </a:lnTo>
                  <a:lnTo>
                    <a:pt x="88" y="2"/>
                  </a:lnTo>
                  <a:lnTo>
                    <a:pt x="90" y="2"/>
                  </a:lnTo>
                  <a:lnTo>
                    <a:pt x="90" y="2"/>
                  </a:lnTo>
                  <a:lnTo>
                    <a:pt x="90" y="2"/>
                  </a:lnTo>
                  <a:lnTo>
                    <a:pt x="90" y="4"/>
                  </a:lnTo>
                  <a:lnTo>
                    <a:pt x="90" y="4"/>
                  </a:lnTo>
                  <a:lnTo>
                    <a:pt x="90" y="4"/>
                  </a:lnTo>
                  <a:lnTo>
                    <a:pt x="90" y="5"/>
                  </a:lnTo>
                  <a:lnTo>
                    <a:pt x="91" y="5"/>
                  </a:lnTo>
                  <a:lnTo>
                    <a:pt x="91" y="5"/>
                  </a:lnTo>
                  <a:lnTo>
                    <a:pt x="93" y="7"/>
                  </a:lnTo>
                  <a:lnTo>
                    <a:pt x="94" y="7"/>
                  </a:lnTo>
                  <a:lnTo>
                    <a:pt x="96" y="8"/>
                  </a:lnTo>
                  <a:lnTo>
                    <a:pt x="96" y="8"/>
                  </a:lnTo>
                  <a:lnTo>
                    <a:pt x="96" y="8"/>
                  </a:lnTo>
                  <a:lnTo>
                    <a:pt x="98" y="8"/>
                  </a:lnTo>
                  <a:lnTo>
                    <a:pt x="98" y="8"/>
                  </a:lnTo>
                  <a:lnTo>
                    <a:pt x="98" y="8"/>
                  </a:lnTo>
                  <a:lnTo>
                    <a:pt x="98" y="10"/>
                  </a:lnTo>
                  <a:lnTo>
                    <a:pt x="98" y="10"/>
                  </a:lnTo>
                  <a:lnTo>
                    <a:pt x="98" y="11"/>
                  </a:lnTo>
                  <a:lnTo>
                    <a:pt x="99" y="11"/>
                  </a:lnTo>
                  <a:lnTo>
                    <a:pt x="98" y="11"/>
                  </a:lnTo>
                  <a:lnTo>
                    <a:pt x="96" y="13"/>
                  </a:lnTo>
                  <a:lnTo>
                    <a:pt x="94" y="15"/>
                  </a:lnTo>
                  <a:lnTo>
                    <a:pt x="94" y="15"/>
                  </a:lnTo>
                  <a:lnTo>
                    <a:pt x="93" y="15"/>
                  </a:lnTo>
                  <a:lnTo>
                    <a:pt x="91" y="15"/>
                  </a:lnTo>
                  <a:lnTo>
                    <a:pt x="91" y="15"/>
                  </a:lnTo>
                  <a:lnTo>
                    <a:pt x="90" y="15"/>
                  </a:lnTo>
                  <a:lnTo>
                    <a:pt x="90" y="16"/>
                  </a:lnTo>
                  <a:lnTo>
                    <a:pt x="88" y="16"/>
                  </a:lnTo>
                  <a:lnTo>
                    <a:pt x="88" y="18"/>
                  </a:lnTo>
                  <a:lnTo>
                    <a:pt x="87" y="18"/>
                  </a:lnTo>
                  <a:lnTo>
                    <a:pt x="85" y="19"/>
                  </a:lnTo>
                  <a:lnTo>
                    <a:pt x="85" y="21"/>
                  </a:lnTo>
                  <a:lnTo>
                    <a:pt x="85" y="21"/>
                  </a:lnTo>
                  <a:lnTo>
                    <a:pt x="85" y="22"/>
                  </a:lnTo>
                  <a:lnTo>
                    <a:pt x="83" y="22"/>
                  </a:lnTo>
                  <a:lnTo>
                    <a:pt x="83" y="26"/>
                  </a:lnTo>
                  <a:lnTo>
                    <a:pt x="82" y="27"/>
                  </a:lnTo>
                  <a:lnTo>
                    <a:pt x="80" y="27"/>
                  </a:lnTo>
                  <a:lnTo>
                    <a:pt x="80" y="29"/>
                  </a:lnTo>
                  <a:lnTo>
                    <a:pt x="80" y="29"/>
                  </a:lnTo>
                  <a:lnTo>
                    <a:pt x="80" y="30"/>
                  </a:lnTo>
                  <a:lnTo>
                    <a:pt x="79" y="32"/>
                  </a:lnTo>
                  <a:lnTo>
                    <a:pt x="79" y="34"/>
                  </a:lnTo>
                  <a:lnTo>
                    <a:pt x="79" y="34"/>
                  </a:lnTo>
                  <a:lnTo>
                    <a:pt x="77" y="35"/>
                  </a:lnTo>
                  <a:lnTo>
                    <a:pt x="77" y="35"/>
                  </a:lnTo>
                  <a:lnTo>
                    <a:pt x="76" y="35"/>
                  </a:lnTo>
                  <a:lnTo>
                    <a:pt x="76" y="37"/>
                  </a:lnTo>
                  <a:lnTo>
                    <a:pt x="76" y="38"/>
                  </a:lnTo>
                  <a:lnTo>
                    <a:pt x="76" y="38"/>
                  </a:lnTo>
                  <a:lnTo>
                    <a:pt x="76" y="38"/>
                  </a:lnTo>
                  <a:lnTo>
                    <a:pt x="74" y="40"/>
                  </a:lnTo>
                  <a:lnTo>
                    <a:pt x="74" y="40"/>
                  </a:lnTo>
                  <a:lnTo>
                    <a:pt x="74" y="41"/>
                  </a:lnTo>
                  <a:lnTo>
                    <a:pt x="72" y="41"/>
                  </a:lnTo>
                  <a:lnTo>
                    <a:pt x="72" y="41"/>
                  </a:lnTo>
                  <a:lnTo>
                    <a:pt x="69" y="41"/>
                  </a:lnTo>
                  <a:lnTo>
                    <a:pt x="68" y="41"/>
                  </a:lnTo>
                  <a:lnTo>
                    <a:pt x="68" y="43"/>
                  </a:lnTo>
                  <a:lnTo>
                    <a:pt x="68" y="43"/>
                  </a:lnTo>
                  <a:lnTo>
                    <a:pt x="68" y="43"/>
                  </a:lnTo>
                  <a:lnTo>
                    <a:pt x="66" y="43"/>
                  </a:lnTo>
                  <a:lnTo>
                    <a:pt x="66" y="45"/>
                  </a:lnTo>
                  <a:lnTo>
                    <a:pt x="65" y="43"/>
                  </a:lnTo>
                  <a:lnTo>
                    <a:pt x="61" y="45"/>
                  </a:lnTo>
                  <a:lnTo>
                    <a:pt x="60" y="45"/>
                  </a:lnTo>
                  <a:lnTo>
                    <a:pt x="60" y="45"/>
                  </a:lnTo>
                  <a:lnTo>
                    <a:pt x="60" y="45"/>
                  </a:lnTo>
                  <a:lnTo>
                    <a:pt x="57" y="43"/>
                  </a:lnTo>
                  <a:lnTo>
                    <a:pt x="55" y="43"/>
                  </a:lnTo>
                  <a:lnTo>
                    <a:pt x="53" y="43"/>
                  </a:lnTo>
                  <a:lnTo>
                    <a:pt x="52" y="43"/>
                  </a:lnTo>
                  <a:lnTo>
                    <a:pt x="50" y="43"/>
                  </a:lnTo>
                  <a:lnTo>
                    <a:pt x="49" y="45"/>
                  </a:lnTo>
                  <a:lnTo>
                    <a:pt x="49" y="45"/>
                  </a:lnTo>
                  <a:lnTo>
                    <a:pt x="49" y="46"/>
                  </a:lnTo>
                  <a:lnTo>
                    <a:pt x="47" y="46"/>
                  </a:lnTo>
                  <a:lnTo>
                    <a:pt x="47" y="46"/>
                  </a:lnTo>
                  <a:lnTo>
                    <a:pt x="46" y="46"/>
                  </a:lnTo>
                  <a:lnTo>
                    <a:pt x="44" y="46"/>
                  </a:lnTo>
                  <a:lnTo>
                    <a:pt x="44" y="46"/>
                  </a:lnTo>
                  <a:lnTo>
                    <a:pt x="44" y="46"/>
                  </a:lnTo>
                  <a:lnTo>
                    <a:pt x="42" y="46"/>
                  </a:lnTo>
                  <a:lnTo>
                    <a:pt x="42" y="48"/>
                  </a:lnTo>
                  <a:lnTo>
                    <a:pt x="41" y="48"/>
                  </a:lnTo>
                  <a:lnTo>
                    <a:pt x="41" y="48"/>
                  </a:lnTo>
                  <a:lnTo>
                    <a:pt x="41" y="48"/>
                  </a:lnTo>
                  <a:lnTo>
                    <a:pt x="39" y="48"/>
                  </a:lnTo>
                  <a:lnTo>
                    <a:pt x="38" y="48"/>
                  </a:lnTo>
                  <a:lnTo>
                    <a:pt x="38" y="48"/>
                  </a:lnTo>
                  <a:lnTo>
                    <a:pt x="36" y="49"/>
                  </a:lnTo>
                  <a:lnTo>
                    <a:pt x="36" y="49"/>
                  </a:lnTo>
                  <a:lnTo>
                    <a:pt x="35" y="51"/>
                  </a:lnTo>
                  <a:lnTo>
                    <a:pt x="33" y="51"/>
                  </a:lnTo>
                  <a:lnTo>
                    <a:pt x="31" y="51"/>
                  </a:lnTo>
                  <a:lnTo>
                    <a:pt x="31" y="51"/>
                  </a:lnTo>
                  <a:lnTo>
                    <a:pt x="27" y="51"/>
                  </a:lnTo>
                  <a:lnTo>
                    <a:pt x="25" y="51"/>
                  </a:lnTo>
                  <a:lnTo>
                    <a:pt x="24" y="49"/>
                  </a:lnTo>
                  <a:lnTo>
                    <a:pt x="24" y="49"/>
                  </a:lnTo>
                  <a:lnTo>
                    <a:pt x="22" y="48"/>
                  </a:lnTo>
                  <a:lnTo>
                    <a:pt x="20" y="48"/>
                  </a:lnTo>
                  <a:lnTo>
                    <a:pt x="19" y="48"/>
                  </a:lnTo>
                  <a:lnTo>
                    <a:pt x="17" y="46"/>
                  </a:lnTo>
                  <a:lnTo>
                    <a:pt x="17" y="45"/>
                  </a:lnTo>
                  <a:lnTo>
                    <a:pt x="16" y="45"/>
                  </a:lnTo>
                  <a:lnTo>
                    <a:pt x="14" y="43"/>
                  </a:lnTo>
                  <a:lnTo>
                    <a:pt x="12" y="41"/>
                  </a:lnTo>
                  <a:lnTo>
                    <a:pt x="11" y="40"/>
                  </a:lnTo>
                  <a:lnTo>
                    <a:pt x="9" y="38"/>
                  </a:lnTo>
                  <a:lnTo>
                    <a:pt x="8" y="38"/>
                  </a:lnTo>
                  <a:lnTo>
                    <a:pt x="6" y="37"/>
                  </a:lnTo>
                  <a:lnTo>
                    <a:pt x="6" y="37"/>
                  </a:lnTo>
                  <a:lnTo>
                    <a:pt x="5" y="35"/>
                  </a:lnTo>
                  <a:lnTo>
                    <a:pt x="5" y="35"/>
                  </a:lnTo>
                  <a:lnTo>
                    <a:pt x="5" y="34"/>
                  </a:lnTo>
                  <a:lnTo>
                    <a:pt x="5" y="34"/>
                  </a:lnTo>
                  <a:lnTo>
                    <a:pt x="5" y="34"/>
                  </a:lnTo>
                  <a:lnTo>
                    <a:pt x="3" y="32"/>
                  </a:lnTo>
                  <a:lnTo>
                    <a:pt x="3" y="32"/>
                  </a:lnTo>
                  <a:lnTo>
                    <a:pt x="3" y="30"/>
                  </a:lnTo>
                  <a:lnTo>
                    <a:pt x="0" y="30"/>
                  </a:lnTo>
                  <a:lnTo>
                    <a:pt x="3" y="29"/>
                  </a:lnTo>
                  <a:lnTo>
                    <a:pt x="5" y="29"/>
                  </a:lnTo>
                  <a:lnTo>
                    <a:pt x="5" y="29"/>
                  </a:lnTo>
                  <a:lnTo>
                    <a:pt x="6" y="29"/>
                  </a:lnTo>
                  <a:lnTo>
                    <a:pt x="6" y="27"/>
                  </a:lnTo>
                  <a:lnTo>
                    <a:pt x="6" y="27"/>
                  </a:lnTo>
                  <a:lnTo>
                    <a:pt x="6" y="27"/>
                  </a:lnTo>
                  <a:lnTo>
                    <a:pt x="6" y="26"/>
                  </a:lnTo>
                  <a:lnTo>
                    <a:pt x="6" y="26"/>
                  </a:lnTo>
                  <a:lnTo>
                    <a:pt x="5" y="26"/>
                  </a:lnTo>
                  <a:lnTo>
                    <a:pt x="5" y="24"/>
                  </a:lnTo>
                  <a:lnTo>
                    <a:pt x="6" y="24"/>
                  </a:lnTo>
                  <a:lnTo>
                    <a:pt x="6" y="24"/>
                  </a:lnTo>
                  <a:lnTo>
                    <a:pt x="5" y="21"/>
                  </a:lnTo>
                  <a:lnTo>
                    <a:pt x="6" y="21"/>
                  </a:lnTo>
                  <a:lnTo>
                    <a:pt x="6" y="21"/>
                  </a:lnTo>
                  <a:lnTo>
                    <a:pt x="8" y="21"/>
                  </a:lnTo>
                  <a:lnTo>
                    <a:pt x="8" y="19"/>
                  </a:lnTo>
                  <a:lnTo>
                    <a:pt x="8" y="19"/>
                  </a:lnTo>
                  <a:lnTo>
                    <a:pt x="9" y="18"/>
                  </a:lnTo>
                  <a:lnTo>
                    <a:pt x="8" y="18"/>
                  </a:lnTo>
                  <a:lnTo>
                    <a:pt x="5" y="16"/>
                  </a:lnTo>
                  <a:lnTo>
                    <a:pt x="5" y="16"/>
                  </a:lnTo>
                  <a:lnTo>
                    <a:pt x="6" y="16"/>
                  </a:lnTo>
                  <a:lnTo>
                    <a:pt x="6" y="15"/>
                  </a:lnTo>
                  <a:lnTo>
                    <a:pt x="8" y="15"/>
                  </a:lnTo>
                  <a:lnTo>
                    <a:pt x="8" y="15"/>
                  </a:lnTo>
                  <a:lnTo>
                    <a:pt x="8" y="15"/>
                  </a:lnTo>
                  <a:lnTo>
                    <a:pt x="9" y="16"/>
                  </a:lnTo>
                  <a:lnTo>
                    <a:pt x="11" y="16"/>
                  </a:lnTo>
                  <a:lnTo>
                    <a:pt x="11" y="16"/>
                  </a:lnTo>
                  <a:lnTo>
                    <a:pt x="11" y="16"/>
                  </a:lnTo>
                  <a:lnTo>
                    <a:pt x="12" y="16"/>
                  </a:lnTo>
                  <a:lnTo>
                    <a:pt x="14" y="15"/>
                  </a:lnTo>
                  <a:lnTo>
                    <a:pt x="14" y="15"/>
                  </a:lnTo>
                  <a:lnTo>
                    <a:pt x="14" y="13"/>
                  </a:lnTo>
                  <a:lnTo>
                    <a:pt x="14" y="13"/>
                  </a:lnTo>
                  <a:lnTo>
                    <a:pt x="14" y="13"/>
                  </a:lnTo>
                  <a:lnTo>
                    <a:pt x="14" y="11"/>
                  </a:lnTo>
                  <a:lnTo>
                    <a:pt x="14" y="10"/>
                  </a:lnTo>
                  <a:lnTo>
                    <a:pt x="16" y="10"/>
                  </a:lnTo>
                  <a:lnTo>
                    <a:pt x="16" y="10"/>
                  </a:lnTo>
                  <a:lnTo>
                    <a:pt x="17" y="10"/>
                  </a:lnTo>
                  <a:lnTo>
                    <a:pt x="17" y="10"/>
                  </a:lnTo>
                  <a:lnTo>
                    <a:pt x="19" y="10"/>
                  </a:lnTo>
                  <a:lnTo>
                    <a:pt x="20" y="11"/>
                  </a:lnTo>
                  <a:lnTo>
                    <a:pt x="22" y="13"/>
                  </a:lnTo>
                  <a:lnTo>
                    <a:pt x="25" y="15"/>
                  </a:lnTo>
                  <a:lnTo>
                    <a:pt x="27" y="15"/>
                  </a:lnTo>
                  <a:lnTo>
                    <a:pt x="30" y="15"/>
                  </a:lnTo>
                  <a:lnTo>
                    <a:pt x="35" y="15"/>
                  </a:lnTo>
                  <a:lnTo>
                    <a:pt x="38" y="15"/>
                  </a:lnTo>
                  <a:lnTo>
                    <a:pt x="39" y="13"/>
                  </a:lnTo>
                  <a:lnTo>
                    <a:pt x="39" y="13"/>
                  </a:lnTo>
                  <a:lnTo>
                    <a:pt x="39" y="11"/>
                  </a:lnTo>
                  <a:lnTo>
                    <a:pt x="39" y="11"/>
                  </a:lnTo>
                  <a:lnTo>
                    <a:pt x="39" y="10"/>
                  </a:lnTo>
                  <a:lnTo>
                    <a:pt x="41" y="8"/>
                  </a:lnTo>
                  <a:lnTo>
                    <a:pt x="46" y="8"/>
                  </a:lnTo>
                  <a:lnTo>
                    <a:pt x="49" y="8"/>
                  </a:lnTo>
                  <a:lnTo>
                    <a:pt x="50" y="7"/>
                  </a:lnTo>
                  <a:lnTo>
                    <a:pt x="50" y="7"/>
                  </a:lnTo>
                  <a:lnTo>
                    <a:pt x="52" y="5"/>
                  </a:lnTo>
                  <a:lnTo>
                    <a:pt x="52" y="7"/>
                  </a:lnTo>
                  <a:lnTo>
                    <a:pt x="53" y="7"/>
                  </a:lnTo>
                  <a:lnTo>
                    <a:pt x="55" y="8"/>
                  </a:lnTo>
                  <a:lnTo>
                    <a:pt x="57" y="7"/>
                  </a:lnTo>
                  <a:lnTo>
                    <a:pt x="58" y="5"/>
                  </a:lnTo>
                  <a:lnTo>
                    <a:pt x="61" y="5"/>
                  </a:lnTo>
                  <a:lnTo>
                    <a:pt x="65" y="0"/>
                  </a:lnTo>
                  <a:lnTo>
                    <a:pt x="65" y="0"/>
                  </a:lnTo>
                  <a:lnTo>
                    <a:pt x="66" y="0"/>
                  </a:lnTo>
                  <a:lnTo>
                    <a:pt x="69" y="0"/>
                  </a:lnTo>
                  <a:lnTo>
                    <a:pt x="71" y="0"/>
                  </a:lnTo>
                  <a:lnTo>
                    <a:pt x="72" y="0"/>
                  </a:lnTo>
                  <a:lnTo>
                    <a:pt x="74" y="0"/>
                  </a:lnTo>
                  <a:lnTo>
                    <a:pt x="7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85" name="Freeform 254"/>
            <p:cNvSpPr>
              <a:spLocks noEditPoints="1"/>
            </p:cNvSpPr>
            <p:nvPr/>
          </p:nvSpPr>
          <p:spPr bwMode="auto">
            <a:xfrm>
              <a:off x="3665682" y="3848699"/>
              <a:ext cx="79919" cy="58477"/>
            </a:xfrm>
            <a:custGeom>
              <a:avLst/>
              <a:gdLst>
                <a:gd name="T0" fmla="*/ 21 w 41"/>
                <a:gd name="T1" fmla="*/ 17 h 30"/>
                <a:gd name="T2" fmla="*/ 24 w 41"/>
                <a:gd name="T3" fmla="*/ 19 h 30"/>
                <a:gd name="T4" fmla="*/ 21 w 41"/>
                <a:gd name="T5" fmla="*/ 19 h 30"/>
                <a:gd name="T6" fmla="*/ 17 w 41"/>
                <a:gd name="T7" fmla="*/ 16 h 30"/>
                <a:gd name="T8" fmla="*/ 24 w 41"/>
                <a:gd name="T9" fmla="*/ 1 h 30"/>
                <a:gd name="T10" fmla="*/ 30 w 41"/>
                <a:gd name="T11" fmla="*/ 3 h 30"/>
                <a:gd name="T12" fmla="*/ 36 w 41"/>
                <a:gd name="T13" fmla="*/ 5 h 30"/>
                <a:gd name="T14" fmla="*/ 40 w 41"/>
                <a:gd name="T15" fmla="*/ 5 h 30"/>
                <a:gd name="T16" fmla="*/ 40 w 41"/>
                <a:gd name="T17" fmla="*/ 8 h 30"/>
                <a:gd name="T18" fmla="*/ 40 w 41"/>
                <a:gd name="T19" fmla="*/ 11 h 30"/>
                <a:gd name="T20" fmla="*/ 41 w 41"/>
                <a:gd name="T21" fmla="*/ 12 h 30"/>
                <a:gd name="T22" fmla="*/ 41 w 41"/>
                <a:gd name="T23" fmla="*/ 14 h 30"/>
                <a:gd name="T24" fmla="*/ 38 w 41"/>
                <a:gd name="T25" fmla="*/ 16 h 30"/>
                <a:gd name="T26" fmla="*/ 40 w 41"/>
                <a:gd name="T27" fmla="*/ 17 h 30"/>
                <a:gd name="T28" fmla="*/ 40 w 41"/>
                <a:gd name="T29" fmla="*/ 19 h 30"/>
                <a:gd name="T30" fmla="*/ 38 w 41"/>
                <a:gd name="T31" fmla="*/ 22 h 30"/>
                <a:gd name="T32" fmla="*/ 36 w 41"/>
                <a:gd name="T33" fmla="*/ 22 h 30"/>
                <a:gd name="T34" fmla="*/ 38 w 41"/>
                <a:gd name="T35" fmla="*/ 23 h 30"/>
                <a:gd name="T36" fmla="*/ 40 w 41"/>
                <a:gd name="T37" fmla="*/ 27 h 30"/>
                <a:gd name="T38" fmla="*/ 40 w 41"/>
                <a:gd name="T39" fmla="*/ 30 h 30"/>
                <a:gd name="T40" fmla="*/ 36 w 41"/>
                <a:gd name="T41" fmla="*/ 28 h 30"/>
                <a:gd name="T42" fmla="*/ 35 w 41"/>
                <a:gd name="T43" fmla="*/ 27 h 30"/>
                <a:gd name="T44" fmla="*/ 28 w 41"/>
                <a:gd name="T45" fmla="*/ 27 h 30"/>
                <a:gd name="T46" fmla="*/ 27 w 41"/>
                <a:gd name="T47" fmla="*/ 28 h 30"/>
                <a:gd name="T48" fmla="*/ 24 w 41"/>
                <a:gd name="T49" fmla="*/ 28 h 30"/>
                <a:gd name="T50" fmla="*/ 17 w 41"/>
                <a:gd name="T51" fmla="*/ 27 h 30"/>
                <a:gd name="T52" fmla="*/ 14 w 41"/>
                <a:gd name="T53" fmla="*/ 27 h 30"/>
                <a:gd name="T54" fmla="*/ 11 w 41"/>
                <a:gd name="T55" fmla="*/ 28 h 30"/>
                <a:gd name="T56" fmla="*/ 10 w 41"/>
                <a:gd name="T57" fmla="*/ 30 h 30"/>
                <a:gd name="T58" fmla="*/ 6 w 41"/>
                <a:gd name="T59" fmla="*/ 28 h 30"/>
                <a:gd name="T60" fmla="*/ 5 w 41"/>
                <a:gd name="T61" fmla="*/ 27 h 30"/>
                <a:gd name="T62" fmla="*/ 0 w 41"/>
                <a:gd name="T63" fmla="*/ 25 h 30"/>
                <a:gd name="T64" fmla="*/ 2 w 41"/>
                <a:gd name="T65" fmla="*/ 20 h 30"/>
                <a:gd name="T66" fmla="*/ 3 w 41"/>
                <a:gd name="T67" fmla="*/ 20 h 30"/>
                <a:gd name="T68" fmla="*/ 8 w 41"/>
                <a:gd name="T69" fmla="*/ 22 h 30"/>
                <a:gd name="T70" fmla="*/ 11 w 41"/>
                <a:gd name="T71" fmla="*/ 22 h 30"/>
                <a:gd name="T72" fmla="*/ 22 w 41"/>
                <a:gd name="T73" fmla="*/ 23 h 30"/>
                <a:gd name="T74" fmla="*/ 25 w 41"/>
                <a:gd name="T75" fmla="*/ 23 h 30"/>
                <a:gd name="T76" fmla="*/ 27 w 41"/>
                <a:gd name="T77" fmla="*/ 22 h 30"/>
                <a:gd name="T78" fmla="*/ 30 w 41"/>
                <a:gd name="T79" fmla="*/ 22 h 30"/>
                <a:gd name="T80" fmla="*/ 32 w 41"/>
                <a:gd name="T81" fmla="*/ 20 h 30"/>
                <a:gd name="T82" fmla="*/ 28 w 41"/>
                <a:gd name="T83" fmla="*/ 19 h 30"/>
                <a:gd name="T84" fmla="*/ 24 w 41"/>
                <a:gd name="T85" fmla="*/ 14 h 30"/>
                <a:gd name="T86" fmla="*/ 25 w 41"/>
                <a:gd name="T87" fmla="*/ 12 h 30"/>
                <a:gd name="T88" fmla="*/ 25 w 41"/>
                <a:gd name="T89" fmla="*/ 9 h 30"/>
                <a:gd name="T90" fmla="*/ 21 w 41"/>
                <a:gd name="T91" fmla="*/ 6 h 30"/>
                <a:gd name="T92" fmla="*/ 16 w 41"/>
                <a:gd name="T93" fmla="*/ 6 h 30"/>
                <a:gd name="T94" fmla="*/ 16 w 41"/>
                <a:gd name="T95" fmla="*/ 3 h 30"/>
                <a:gd name="T96" fmla="*/ 19 w 41"/>
                <a:gd name="T97" fmla="*/ 3 h 30"/>
                <a:gd name="T98" fmla="*/ 24 w 41"/>
                <a:gd name="T99" fmla="*/ 1 h 30"/>
                <a:gd name="T100" fmla="*/ 24 w 41"/>
                <a:gd name="T101" fmla="*/ 0 h 30"/>
                <a:gd name="T102" fmla="*/ 27 w 41"/>
                <a:gd name="T103" fmla="*/ 0 h 30"/>
                <a:gd name="T104" fmla="*/ 25 w 41"/>
                <a:gd name="T105" fmla="*/ 0 h 30"/>
                <a:gd name="T106" fmla="*/ 24 w 41"/>
                <a:gd name="T107" fmla="*/ 0 h 30"/>
                <a:gd name="T108" fmla="*/ 22 w 41"/>
                <a:gd name="T109" fmla="*/ 0 h 30"/>
                <a:gd name="T110" fmla="*/ 24 w 41"/>
                <a:gd name="T11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1" h="30">
                  <a:moveTo>
                    <a:pt x="19" y="16"/>
                  </a:moveTo>
                  <a:lnTo>
                    <a:pt x="21" y="17"/>
                  </a:lnTo>
                  <a:lnTo>
                    <a:pt x="22" y="17"/>
                  </a:lnTo>
                  <a:lnTo>
                    <a:pt x="24" y="19"/>
                  </a:lnTo>
                  <a:lnTo>
                    <a:pt x="24" y="20"/>
                  </a:lnTo>
                  <a:lnTo>
                    <a:pt x="21" y="19"/>
                  </a:lnTo>
                  <a:lnTo>
                    <a:pt x="17" y="17"/>
                  </a:lnTo>
                  <a:lnTo>
                    <a:pt x="17" y="16"/>
                  </a:lnTo>
                  <a:lnTo>
                    <a:pt x="19" y="16"/>
                  </a:lnTo>
                  <a:close/>
                  <a:moveTo>
                    <a:pt x="24" y="1"/>
                  </a:moveTo>
                  <a:lnTo>
                    <a:pt x="27" y="1"/>
                  </a:lnTo>
                  <a:lnTo>
                    <a:pt x="30" y="3"/>
                  </a:lnTo>
                  <a:lnTo>
                    <a:pt x="33" y="5"/>
                  </a:lnTo>
                  <a:lnTo>
                    <a:pt x="36" y="5"/>
                  </a:lnTo>
                  <a:lnTo>
                    <a:pt x="38" y="5"/>
                  </a:lnTo>
                  <a:lnTo>
                    <a:pt x="40" y="5"/>
                  </a:lnTo>
                  <a:lnTo>
                    <a:pt x="40" y="5"/>
                  </a:lnTo>
                  <a:lnTo>
                    <a:pt x="40" y="8"/>
                  </a:lnTo>
                  <a:lnTo>
                    <a:pt x="40" y="9"/>
                  </a:lnTo>
                  <a:lnTo>
                    <a:pt x="40" y="11"/>
                  </a:lnTo>
                  <a:lnTo>
                    <a:pt x="40" y="11"/>
                  </a:lnTo>
                  <a:lnTo>
                    <a:pt x="41" y="12"/>
                  </a:lnTo>
                  <a:lnTo>
                    <a:pt x="41" y="12"/>
                  </a:lnTo>
                  <a:lnTo>
                    <a:pt x="41" y="14"/>
                  </a:lnTo>
                  <a:lnTo>
                    <a:pt x="40" y="14"/>
                  </a:lnTo>
                  <a:lnTo>
                    <a:pt x="38" y="16"/>
                  </a:lnTo>
                  <a:lnTo>
                    <a:pt x="40" y="17"/>
                  </a:lnTo>
                  <a:lnTo>
                    <a:pt x="40" y="17"/>
                  </a:lnTo>
                  <a:lnTo>
                    <a:pt x="40" y="19"/>
                  </a:lnTo>
                  <a:lnTo>
                    <a:pt x="40" y="19"/>
                  </a:lnTo>
                  <a:lnTo>
                    <a:pt x="38" y="20"/>
                  </a:lnTo>
                  <a:lnTo>
                    <a:pt x="38" y="22"/>
                  </a:lnTo>
                  <a:lnTo>
                    <a:pt x="36" y="22"/>
                  </a:lnTo>
                  <a:lnTo>
                    <a:pt x="36" y="22"/>
                  </a:lnTo>
                  <a:lnTo>
                    <a:pt x="36" y="23"/>
                  </a:lnTo>
                  <a:lnTo>
                    <a:pt x="38" y="23"/>
                  </a:lnTo>
                  <a:lnTo>
                    <a:pt x="40" y="25"/>
                  </a:lnTo>
                  <a:lnTo>
                    <a:pt x="40" y="27"/>
                  </a:lnTo>
                  <a:lnTo>
                    <a:pt x="40" y="27"/>
                  </a:lnTo>
                  <a:lnTo>
                    <a:pt x="40" y="30"/>
                  </a:lnTo>
                  <a:lnTo>
                    <a:pt x="38" y="28"/>
                  </a:lnTo>
                  <a:lnTo>
                    <a:pt x="36" y="28"/>
                  </a:lnTo>
                  <a:lnTo>
                    <a:pt x="36" y="27"/>
                  </a:lnTo>
                  <a:lnTo>
                    <a:pt x="35" y="27"/>
                  </a:lnTo>
                  <a:lnTo>
                    <a:pt x="28" y="27"/>
                  </a:lnTo>
                  <a:lnTo>
                    <a:pt x="28" y="27"/>
                  </a:lnTo>
                  <a:lnTo>
                    <a:pt x="27" y="28"/>
                  </a:lnTo>
                  <a:lnTo>
                    <a:pt x="27" y="28"/>
                  </a:lnTo>
                  <a:lnTo>
                    <a:pt x="25" y="28"/>
                  </a:lnTo>
                  <a:lnTo>
                    <a:pt x="24" y="28"/>
                  </a:lnTo>
                  <a:lnTo>
                    <a:pt x="19" y="27"/>
                  </a:lnTo>
                  <a:lnTo>
                    <a:pt x="17" y="27"/>
                  </a:lnTo>
                  <a:lnTo>
                    <a:pt x="16" y="27"/>
                  </a:lnTo>
                  <a:lnTo>
                    <a:pt x="14" y="27"/>
                  </a:lnTo>
                  <a:lnTo>
                    <a:pt x="13" y="27"/>
                  </a:lnTo>
                  <a:lnTo>
                    <a:pt x="11" y="28"/>
                  </a:lnTo>
                  <a:lnTo>
                    <a:pt x="10" y="28"/>
                  </a:lnTo>
                  <a:lnTo>
                    <a:pt x="10" y="30"/>
                  </a:lnTo>
                  <a:lnTo>
                    <a:pt x="8" y="30"/>
                  </a:lnTo>
                  <a:lnTo>
                    <a:pt x="6" y="28"/>
                  </a:lnTo>
                  <a:lnTo>
                    <a:pt x="6" y="27"/>
                  </a:lnTo>
                  <a:lnTo>
                    <a:pt x="5" y="27"/>
                  </a:lnTo>
                  <a:lnTo>
                    <a:pt x="2" y="25"/>
                  </a:lnTo>
                  <a:lnTo>
                    <a:pt x="0" y="25"/>
                  </a:lnTo>
                  <a:lnTo>
                    <a:pt x="0" y="23"/>
                  </a:lnTo>
                  <a:lnTo>
                    <a:pt x="2" y="20"/>
                  </a:lnTo>
                  <a:lnTo>
                    <a:pt x="3" y="20"/>
                  </a:lnTo>
                  <a:lnTo>
                    <a:pt x="3" y="20"/>
                  </a:lnTo>
                  <a:lnTo>
                    <a:pt x="5" y="20"/>
                  </a:lnTo>
                  <a:lnTo>
                    <a:pt x="8" y="22"/>
                  </a:lnTo>
                  <a:lnTo>
                    <a:pt x="10" y="22"/>
                  </a:lnTo>
                  <a:lnTo>
                    <a:pt x="11" y="22"/>
                  </a:lnTo>
                  <a:lnTo>
                    <a:pt x="13" y="22"/>
                  </a:lnTo>
                  <a:lnTo>
                    <a:pt x="22" y="23"/>
                  </a:lnTo>
                  <a:lnTo>
                    <a:pt x="24" y="23"/>
                  </a:lnTo>
                  <a:lnTo>
                    <a:pt x="25" y="23"/>
                  </a:lnTo>
                  <a:lnTo>
                    <a:pt x="25" y="23"/>
                  </a:lnTo>
                  <a:lnTo>
                    <a:pt x="27" y="22"/>
                  </a:lnTo>
                  <a:lnTo>
                    <a:pt x="27" y="22"/>
                  </a:lnTo>
                  <a:lnTo>
                    <a:pt x="30" y="22"/>
                  </a:lnTo>
                  <a:lnTo>
                    <a:pt x="30" y="22"/>
                  </a:lnTo>
                  <a:lnTo>
                    <a:pt x="32" y="20"/>
                  </a:lnTo>
                  <a:lnTo>
                    <a:pt x="32" y="20"/>
                  </a:lnTo>
                  <a:lnTo>
                    <a:pt x="28" y="19"/>
                  </a:lnTo>
                  <a:lnTo>
                    <a:pt x="27" y="17"/>
                  </a:lnTo>
                  <a:lnTo>
                    <a:pt x="24" y="14"/>
                  </a:lnTo>
                  <a:lnTo>
                    <a:pt x="25" y="14"/>
                  </a:lnTo>
                  <a:lnTo>
                    <a:pt x="25" y="12"/>
                  </a:lnTo>
                  <a:lnTo>
                    <a:pt x="25" y="11"/>
                  </a:lnTo>
                  <a:lnTo>
                    <a:pt x="25" y="9"/>
                  </a:lnTo>
                  <a:lnTo>
                    <a:pt x="24" y="8"/>
                  </a:lnTo>
                  <a:lnTo>
                    <a:pt x="21" y="6"/>
                  </a:lnTo>
                  <a:lnTo>
                    <a:pt x="17" y="6"/>
                  </a:lnTo>
                  <a:lnTo>
                    <a:pt x="16" y="6"/>
                  </a:lnTo>
                  <a:lnTo>
                    <a:pt x="16" y="5"/>
                  </a:lnTo>
                  <a:lnTo>
                    <a:pt x="16" y="3"/>
                  </a:lnTo>
                  <a:lnTo>
                    <a:pt x="17" y="3"/>
                  </a:lnTo>
                  <a:lnTo>
                    <a:pt x="19" y="3"/>
                  </a:lnTo>
                  <a:lnTo>
                    <a:pt x="19" y="1"/>
                  </a:lnTo>
                  <a:lnTo>
                    <a:pt x="24" y="1"/>
                  </a:lnTo>
                  <a:close/>
                  <a:moveTo>
                    <a:pt x="24" y="0"/>
                  </a:moveTo>
                  <a:lnTo>
                    <a:pt x="24" y="0"/>
                  </a:lnTo>
                  <a:lnTo>
                    <a:pt x="27" y="0"/>
                  </a:lnTo>
                  <a:lnTo>
                    <a:pt x="27" y="0"/>
                  </a:lnTo>
                  <a:lnTo>
                    <a:pt x="27" y="1"/>
                  </a:lnTo>
                  <a:lnTo>
                    <a:pt x="25" y="0"/>
                  </a:lnTo>
                  <a:lnTo>
                    <a:pt x="24" y="0"/>
                  </a:lnTo>
                  <a:lnTo>
                    <a:pt x="24" y="0"/>
                  </a:lnTo>
                  <a:lnTo>
                    <a:pt x="22" y="0"/>
                  </a:lnTo>
                  <a:lnTo>
                    <a:pt x="22" y="0"/>
                  </a:lnTo>
                  <a:lnTo>
                    <a:pt x="22" y="0"/>
                  </a:lnTo>
                  <a:lnTo>
                    <a:pt x="2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86" name="Freeform 255"/>
            <p:cNvSpPr>
              <a:spLocks noEditPoints="1"/>
            </p:cNvSpPr>
            <p:nvPr/>
          </p:nvSpPr>
          <p:spPr bwMode="auto">
            <a:xfrm>
              <a:off x="6147042" y="3010534"/>
              <a:ext cx="165684" cy="140344"/>
            </a:xfrm>
            <a:custGeom>
              <a:avLst/>
              <a:gdLst>
                <a:gd name="T0" fmla="*/ 56 w 85"/>
                <a:gd name="T1" fmla="*/ 66 h 72"/>
                <a:gd name="T2" fmla="*/ 52 w 85"/>
                <a:gd name="T3" fmla="*/ 64 h 72"/>
                <a:gd name="T4" fmla="*/ 45 w 85"/>
                <a:gd name="T5" fmla="*/ 63 h 72"/>
                <a:gd name="T6" fmla="*/ 61 w 85"/>
                <a:gd name="T7" fmla="*/ 64 h 72"/>
                <a:gd name="T8" fmla="*/ 69 w 85"/>
                <a:gd name="T9" fmla="*/ 69 h 72"/>
                <a:gd name="T10" fmla="*/ 66 w 85"/>
                <a:gd name="T11" fmla="*/ 69 h 72"/>
                <a:gd name="T12" fmla="*/ 53 w 85"/>
                <a:gd name="T13" fmla="*/ 63 h 72"/>
                <a:gd name="T14" fmla="*/ 52 w 85"/>
                <a:gd name="T15" fmla="*/ 61 h 72"/>
                <a:gd name="T16" fmla="*/ 42 w 85"/>
                <a:gd name="T17" fmla="*/ 56 h 72"/>
                <a:gd name="T18" fmla="*/ 44 w 85"/>
                <a:gd name="T19" fmla="*/ 58 h 72"/>
                <a:gd name="T20" fmla="*/ 26 w 85"/>
                <a:gd name="T21" fmla="*/ 45 h 72"/>
                <a:gd name="T22" fmla="*/ 23 w 85"/>
                <a:gd name="T23" fmla="*/ 44 h 72"/>
                <a:gd name="T24" fmla="*/ 20 w 85"/>
                <a:gd name="T25" fmla="*/ 42 h 72"/>
                <a:gd name="T26" fmla="*/ 19 w 85"/>
                <a:gd name="T27" fmla="*/ 42 h 72"/>
                <a:gd name="T28" fmla="*/ 20 w 85"/>
                <a:gd name="T29" fmla="*/ 36 h 72"/>
                <a:gd name="T30" fmla="*/ 22 w 85"/>
                <a:gd name="T31" fmla="*/ 39 h 72"/>
                <a:gd name="T32" fmla="*/ 17 w 85"/>
                <a:gd name="T33" fmla="*/ 33 h 72"/>
                <a:gd name="T34" fmla="*/ 17 w 85"/>
                <a:gd name="T35" fmla="*/ 31 h 72"/>
                <a:gd name="T36" fmla="*/ 12 w 85"/>
                <a:gd name="T37" fmla="*/ 26 h 72"/>
                <a:gd name="T38" fmla="*/ 14 w 85"/>
                <a:gd name="T39" fmla="*/ 33 h 72"/>
                <a:gd name="T40" fmla="*/ 11 w 85"/>
                <a:gd name="T41" fmla="*/ 28 h 72"/>
                <a:gd name="T42" fmla="*/ 15 w 85"/>
                <a:gd name="T43" fmla="*/ 25 h 72"/>
                <a:gd name="T44" fmla="*/ 15 w 85"/>
                <a:gd name="T45" fmla="*/ 26 h 72"/>
                <a:gd name="T46" fmla="*/ 39 w 85"/>
                <a:gd name="T47" fmla="*/ 0 h 72"/>
                <a:gd name="T48" fmla="*/ 48 w 85"/>
                <a:gd name="T49" fmla="*/ 4 h 72"/>
                <a:gd name="T50" fmla="*/ 56 w 85"/>
                <a:gd name="T51" fmla="*/ 11 h 72"/>
                <a:gd name="T52" fmla="*/ 67 w 85"/>
                <a:gd name="T53" fmla="*/ 14 h 72"/>
                <a:gd name="T54" fmla="*/ 74 w 85"/>
                <a:gd name="T55" fmla="*/ 11 h 72"/>
                <a:gd name="T56" fmla="*/ 77 w 85"/>
                <a:gd name="T57" fmla="*/ 12 h 72"/>
                <a:gd name="T58" fmla="*/ 78 w 85"/>
                <a:gd name="T59" fmla="*/ 19 h 72"/>
                <a:gd name="T60" fmla="*/ 82 w 85"/>
                <a:gd name="T61" fmla="*/ 22 h 72"/>
                <a:gd name="T62" fmla="*/ 85 w 85"/>
                <a:gd name="T63" fmla="*/ 25 h 72"/>
                <a:gd name="T64" fmla="*/ 80 w 85"/>
                <a:gd name="T65" fmla="*/ 25 h 72"/>
                <a:gd name="T66" fmla="*/ 78 w 85"/>
                <a:gd name="T67" fmla="*/ 30 h 72"/>
                <a:gd name="T68" fmla="*/ 75 w 85"/>
                <a:gd name="T69" fmla="*/ 28 h 72"/>
                <a:gd name="T70" fmla="*/ 67 w 85"/>
                <a:gd name="T71" fmla="*/ 25 h 72"/>
                <a:gd name="T72" fmla="*/ 61 w 85"/>
                <a:gd name="T73" fmla="*/ 26 h 72"/>
                <a:gd name="T74" fmla="*/ 55 w 85"/>
                <a:gd name="T75" fmla="*/ 25 h 72"/>
                <a:gd name="T76" fmla="*/ 42 w 85"/>
                <a:gd name="T77" fmla="*/ 23 h 72"/>
                <a:gd name="T78" fmla="*/ 36 w 85"/>
                <a:gd name="T79" fmla="*/ 23 h 72"/>
                <a:gd name="T80" fmla="*/ 31 w 85"/>
                <a:gd name="T81" fmla="*/ 30 h 72"/>
                <a:gd name="T82" fmla="*/ 37 w 85"/>
                <a:gd name="T83" fmla="*/ 39 h 72"/>
                <a:gd name="T84" fmla="*/ 45 w 85"/>
                <a:gd name="T85" fmla="*/ 49 h 72"/>
                <a:gd name="T86" fmla="*/ 53 w 85"/>
                <a:gd name="T87" fmla="*/ 56 h 72"/>
                <a:gd name="T88" fmla="*/ 60 w 85"/>
                <a:gd name="T89" fmla="*/ 63 h 72"/>
                <a:gd name="T90" fmla="*/ 44 w 85"/>
                <a:gd name="T91" fmla="*/ 55 h 72"/>
                <a:gd name="T92" fmla="*/ 34 w 85"/>
                <a:gd name="T93" fmla="*/ 53 h 72"/>
                <a:gd name="T94" fmla="*/ 23 w 85"/>
                <a:gd name="T95" fmla="*/ 42 h 72"/>
                <a:gd name="T96" fmla="*/ 28 w 85"/>
                <a:gd name="T97" fmla="*/ 41 h 72"/>
                <a:gd name="T98" fmla="*/ 19 w 85"/>
                <a:gd name="T99" fmla="*/ 28 h 72"/>
                <a:gd name="T100" fmla="*/ 11 w 85"/>
                <a:gd name="T101" fmla="*/ 22 h 72"/>
                <a:gd name="T102" fmla="*/ 4 w 85"/>
                <a:gd name="T103" fmla="*/ 30 h 72"/>
                <a:gd name="T104" fmla="*/ 0 w 85"/>
                <a:gd name="T105" fmla="*/ 19 h 72"/>
                <a:gd name="T106" fmla="*/ 6 w 85"/>
                <a:gd name="T107" fmla="*/ 19 h 72"/>
                <a:gd name="T108" fmla="*/ 14 w 85"/>
                <a:gd name="T109" fmla="*/ 17 h 72"/>
                <a:gd name="T110" fmla="*/ 17 w 85"/>
                <a:gd name="T111" fmla="*/ 19 h 72"/>
                <a:gd name="T112" fmla="*/ 25 w 85"/>
                <a:gd name="T113" fmla="*/ 20 h 72"/>
                <a:gd name="T114" fmla="*/ 26 w 85"/>
                <a:gd name="T115" fmla="*/ 15 h 72"/>
                <a:gd name="T116" fmla="*/ 30 w 85"/>
                <a:gd name="T117" fmla="*/ 12 h 72"/>
                <a:gd name="T118" fmla="*/ 30 w 85"/>
                <a:gd name="T119" fmla="*/ 6 h 72"/>
                <a:gd name="T120" fmla="*/ 34 w 85"/>
                <a:gd name="T121" fmla="*/ 4 h 72"/>
                <a:gd name="T122" fmla="*/ 39 w 85"/>
                <a:gd name="T123"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 h="72">
                  <a:moveTo>
                    <a:pt x="56" y="66"/>
                  </a:moveTo>
                  <a:lnTo>
                    <a:pt x="58" y="66"/>
                  </a:lnTo>
                  <a:lnTo>
                    <a:pt x="60" y="67"/>
                  </a:lnTo>
                  <a:lnTo>
                    <a:pt x="55" y="66"/>
                  </a:lnTo>
                  <a:lnTo>
                    <a:pt x="55" y="66"/>
                  </a:lnTo>
                  <a:lnTo>
                    <a:pt x="56" y="66"/>
                  </a:lnTo>
                  <a:close/>
                  <a:moveTo>
                    <a:pt x="44" y="63"/>
                  </a:moveTo>
                  <a:lnTo>
                    <a:pt x="47" y="63"/>
                  </a:lnTo>
                  <a:lnTo>
                    <a:pt x="48" y="63"/>
                  </a:lnTo>
                  <a:lnTo>
                    <a:pt x="52" y="63"/>
                  </a:lnTo>
                  <a:lnTo>
                    <a:pt x="52" y="64"/>
                  </a:lnTo>
                  <a:lnTo>
                    <a:pt x="52" y="64"/>
                  </a:lnTo>
                  <a:lnTo>
                    <a:pt x="50" y="64"/>
                  </a:lnTo>
                  <a:lnTo>
                    <a:pt x="48" y="64"/>
                  </a:lnTo>
                  <a:lnTo>
                    <a:pt x="47" y="64"/>
                  </a:lnTo>
                  <a:lnTo>
                    <a:pt x="45" y="64"/>
                  </a:lnTo>
                  <a:lnTo>
                    <a:pt x="45" y="64"/>
                  </a:lnTo>
                  <a:lnTo>
                    <a:pt x="45" y="63"/>
                  </a:lnTo>
                  <a:lnTo>
                    <a:pt x="44" y="63"/>
                  </a:lnTo>
                  <a:close/>
                  <a:moveTo>
                    <a:pt x="53" y="63"/>
                  </a:moveTo>
                  <a:lnTo>
                    <a:pt x="60" y="66"/>
                  </a:lnTo>
                  <a:lnTo>
                    <a:pt x="60" y="64"/>
                  </a:lnTo>
                  <a:lnTo>
                    <a:pt x="60" y="64"/>
                  </a:lnTo>
                  <a:lnTo>
                    <a:pt x="61" y="64"/>
                  </a:lnTo>
                  <a:lnTo>
                    <a:pt x="61" y="66"/>
                  </a:lnTo>
                  <a:lnTo>
                    <a:pt x="63" y="66"/>
                  </a:lnTo>
                  <a:lnTo>
                    <a:pt x="64" y="67"/>
                  </a:lnTo>
                  <a:lnTo>
                    <a:pt x="66" y="67"/>
                  </a:lnTo>
                  <a:lnTo>
                    <a:pt x="69" y="69"/>
                  </a:lnTo>
                  <a:lnTo>
                    <a:pt x="69" y="69"/>
                  </a:lnTo>
                  <a:lnTo>
                    <a:pt x="71" y="71"/>
                  </a:lnTo>
                  <a:lnTo>
                    <a:pt x="71" y="71"/>
                  </a:lnTo>
                  <a:lnTo>
                    <a:pt x="71" y="72"/>
                  </a:lnTo>
                  <a:lnTo>
                    <a:pt x="72" y="72"/>
                  </a:lnTo>
                  <a:lnTo>
                    <a:pt x="69" y="71"/>
                  </a:lnTo>
                  <a:lnTo>
                    <a:pt x="66" y="69"/>
                  </a:lnTo>
                  <a:lnTo>
                    <a:pt x="61" y="66"/>
                  </a:lnTo>
                  <a:lnTo>
                    <a:pt x="58" y="66"/>
                  </a:lnTo>
                  <a:lnTo>
                    <a:pt x="53" y="63"/>
                  </a:lnTo>
                  <a:lnTo>
                    <a:pt x="50" y="63"/>
                  </a:lnTo>
                  <a:lnTo>
                    <a:pt x="52" y="63"/>
                  </a:lnTo>
                  <a:lnTo>
                    <a:pt x="53" y="63"/>
                  </a:lnTo>
                  <a:close/>
                  <a:moveTo>
                    <a:pt x="42" y="58"/>
                  </a:moveTo>
                  <a:lnTo>
                    <a:pt x="44" y="60"/>
                  </a:lnTo>
                  <a:lnTo>
                    <a:pt x="45" y="60"/>
                  </a:lnTo>
                  <a:lnTo>
                    <a:pt x="50" y="60"/>
                  </a:lnTo>
                  <a:lnTo>
                    <a:pt x="52" y="61"/>
                  </a:lnTo>
                  <a:lnTo>
                    <a:pt x="52" y="61"/>
                  </a:lnTo>
                  <a:lnTo>
                    <a:pt x="45" y="61"/>
                  </a:lnTo>
                  <a:lnTo>
                    <a:pt x="44" y="60"/>
                  </a:lnTo>
                  <a:lnTo>
                    <a:pt x="41" y="60"/>
                  </a:lnTo>
                  <a:lnTo>
                    <a:pt x="41" y="60"/>
                  </a:lnTo>
                  <a:lnTo>
                    <a:pt x="42" y="58"/>
                  </a:lnTo>
                  <a:close/>
                  <a:moveTo>
                    <a:pt x="42" y="56"/>
                  </a:moveTo>
                  <a:lnTo>
                    <a:pt x="44" y="56"/>
                  </a:lnTo>
                  <a:lnTo>
                    <a:pt x="47" y="56"/>
                  </a:lnTo>
                  <a:lnTo>
                    <a:pt x="48" y="56"/>
                  </a:lnTo>
                  <a:lnTo>
                    <a:pt x="47" y="58"/>
                  </a:lnTo>
                  <a:lnTo>
                    <a:pt x="47" y="58"/>
                  </a:lnTo>
                  <a:lnTo>
                    <a:pt x="44" y="58"/>
                  </a:lnTo>
                  <a:lnTo>
                    <a:pt x="42" y="58"/>
                  </a:lnTo>
                  <a:lnTo>
                    <a:pt x="41" y="56"/>
                  </a:lnTo>
                  <a:lnTo>
                    <a:pt x="41" y="56"/>
                  </a:lnTo>
                  <a:lnTo>
                    <a:pt x="42" y="56"/>
                  </a:lnTo>
                  <a:close/>
                  <a:moveTo>
                    <a:pt x="25" y="45"/>
                  </a:moveTo>
                  <a:lnTo>
                    <a:pt x="26" y="45"/>
                  </a:lnTo>
                  <a:lnTo>
                    <a:pt x="26" y="47"/>
                  </a:lnTo>
                  <a:lnTo>
                    <a:pt x="26" y="47"/>
                  </a:lnTo>
                  <a:lnTo>
                    <a:pt x="25" y="45"/>
                  </a:lnTo>
                  <a:lnTo>
                    <a:pt x="25" y="45"/>
                  </a:lnTo>
                  <a:close/>
                  <a:moveTo>
                    <a:pt x="22" y="42"/>
                  </a:moveTo>
                  <a:lnTo>
                    <a:pt x="23" y="44"/>
                  </a:lnTo>
                  <a:lnTo>
                    <a:pt x="25" y="44"/>
                  </a:lnTo>
                  <a:lnTo>
                    <a:pt x="22" y="44"/>
                  </a:lnTo>
                  <a:lnTo>
                    <a:pt x="22" y="42"/>
                  </a:lnTo>
                  <a:lnTo>
                    <a:pt x="22" y="42"/>
                  </a:lnTo>
                  <a:close/>
                  <a:moveTo>
                    <a:pt x="19" y="42"/>
                  </a:moveTo>
                  <a:lnTo>
                    <a:pt x="20" y="42"/>
                  </a:lnTo>
                  <a:lnTo>
                    <a:pt x="23" y="47"/>
                  </a:lnTo>
                  <a:lnTo>
                    <a:pt x="23" y="47"/>
                  </a:lnTo>
                  <a:lnTo>
                    <a:pt x="23" y="47"/>
                  </a:lnTo>
                  <a:lnTo>
                    <a:pt x="23" y="47"/>
                  </a:lnTo>
                  <a:lnTo>
                    <a:pt x="23" y="47"/>
                  </a:lnTo>
                  <a:lnTo>
                    <a:pt x="19" y="42"/>
                  </a:lnTo>
                  <a:lnTo>
                    <a:pt x="19" y="42"/>
                  </a:lnTo>
                  <a:close/>
                  <a:moveTo>
                    <a:pt x="17" y="33"/>
                  </a:moveTo>
                  <a:lnTo>
                    <a:pt x="19" y="33"/>
                  </a:lnTo>
                  <a:lnTo>
                    <a:pt x="19" y="34"/>
                  </a:lnTo>
                  <a:lnTo>
                    <a:pt x="19" y="34"/>
                  </a:lnTo>
                  <a:lnTo>
                    <a:pt x="20" y="36"/>
                  </a:lnTo>
                  <a:lnTo>
                    <a:pt x="22" y="37"/>
                  </a:lnTo>
                  <a:lnTo>
                    <a:pt x="25" y="39"/>
                  </a:lnTo>
                  <a:lnTo>
                    <a:pt x="23" y="39"/>
                  </a:lnTo>
                  <a:lnTo>
                    <a:pt x="23" y="39"/>
                  </a:lnTo>
                  <a:lnTo>
                    <a:pt x="23" y="39"/>
                  </a:lnTo>
                  <a:lnTo>
                    <a:pt x="22" y="39"/>
                  </a:lnTo>
                  <a:lnTo>
                    <a:pt x="22" y="37"/>
                  </a:lnTo>
                  <a:lnTo>
                    <a:pt x="20" y="37"/>
                  </a:lnTo>
                  <a:lnTo>
                    <a:pt x="20" y="36"/>
                  </a:lnTo>
                  <a:lnTo>
                    <a:pt x="19" y="36"/>
                  </a:lnTo>
                  <a:lnTo>
                    <a:pt x="17" y="33"/>
                  </a:lnTo>
                  <a:lnTo>
                    <a:pt x="17" y="33"/>
                  </a:lnTo>
                  <a:close/>
                  <a:moveTo>
                    <a:pt x="15" y="30"/>
                  </a:moveTo>
                  <a:lnTo>
                    <a:pt x="17" y="30"/>
                  </a:lnTo>
                  <a:lnTo>
                    <a:pt x="17" y="31"/>
                  </a:lnTo>
                  <a:lnTo>
                    <a:pt x="19" y="31"/>
                  </a:lnTo>
                  <a:lnTo>
                    <a:pt x="19" y="33"/>
                  </a:lnTo>
                  <a:lnTo>
                    <a:pt x="17" y="31"/>
                  </a:lnTo>
                  <a:lnTo>
                    <a:pt x="15" y="31"/>
                  </a:lnTo>
                  <a:lnTo>
                    <a:pt x="15" y="31"/>
                  </a:lnTo>
                  <a:lnTo>
                    <a:pt x="15" y="31"/>
                  </a:lnTo>
                  <a:lnTo>
                    <a:pt x="15" y="30"/>
                  </a:lnTo>
                  <a:close/>
                  <a:moveTo>
                    <a:pt x="11" y="25"/>
                  </a:moveTo>
                  <a:lnTo>
                    <a:pt x="12" y="26"/>
                  </a:lnTo>
                  <a:lnTo>
                    <a:pt x="12" y="26"/>
                  </a:lnTo>
                  <a:lnTo>
                    <a:pt x="12" y="28"/>
                  </a:lnTo>
                  <a:lnTo>
                    <a:pt x="12" y="30"/>
                  </a:lnTo>
                  <a:lnTo>
                    <a:pt x="12" y="33"/>
                  </a:lnTo>
                  <a:lnTo>
                    <a:pt x="14" y="33"/>
                  </a:lnTo>
                  <a:lnTo>
                    <a:pt x="14" y="33"/>
                  </a:lnTo>
                  <a:lnTo>
                    <a:pt x="14" y="34"/>
                  </a:lnTo>
                  <a:lnTo>
                    <a:pt x="12" y="33"/>
                  </a:lnTo>
                  <a:lnTo>
                    <a:pt x="12" y="31"/>
                  </a:lnTo>
                  <a:lnTo>
                    <a:pt x="11" y="30"/>
                  </a:lnTo>
                  <a:lnTo>
                    <a:pt x="11" y="28"/>
                  </a:lnTo>
                  <a:lnTo>
                    <a:pt x="11" y="28"/>
                  </a:lnTo>
                  <a:lnTo>
                    <a:pt x="11" y="26"/>
                  </a:lnTo>
                  <a:lnTo>
                    <a:pt x="11" y="25"/>
                  </a:lnTo>
                  <a:lnTo>
                    <a:pt x="11" y="25"/>
                  </a:lnTo>
                  <a:lnTo>
                    <a:pt x="11" y="25"/>
                  </a:lnTo>
                  <a:close/>
                  <a:moveTo>
                    <a:pt x="14" y="23"/>
                  </a:moveTo>
                  <a:lnTo>
                    <a:pt x="15" y="25"/>
                  </a:lnTo>
                  <a:lnTo>
                    <a:pt x="17" y="26"/>
                  </a:lnTo>
                  <a:lnTo>
                    <a:pt x="17" y="26"/>
                  </a:lnTo>
                  <a:lnTo>
                    <a:pt x="19" y="28"/>
                  </a:lnTo>
                  <a:lnTo>
                    <a:pt x="15" y="28"/>
                  </a:lnTo>
                  <a:lnTo>
                    <a:pt x="15" y="28"/>
                  </a:lnTo>
                  <a:lnTo>
                    <a:pt x="15" y="26"/>
                  </a:lnTo>
                  <a:lnTo>
                    <a:pt x="14" y="26"/>
                  </a:lnTo>
                  <a:lnTo>
                    <a:pt x="12" y="26"/>
                  </a:lnTo>
                  <a:lnTo>
                    <a:pt x="12" y="25"/>
                  </a:lnTo>
                  <a:lnTo>
                    <a:pt x="14" y="25"/>
                  </a:lnTo>
                  <a:lnTo>
                    <a:pt x="14" y="23"/>
                  </a:lnTo>
                  <a:close/>
                  <a:moveTo>
                    <a:pt x="39" y="0"/>
                  </a:moveTo>
                  <a:lnTo>
                    <a:pt x="41" y="0"/>
                  </a:lnTo>
                  <a:lnTo>
                    <a:pt x="42" y="0"/>
                  </a:lnTo>
                  <a:lnTo>
                    <a:pt x="44" y="1"/>
                  </a:lnTo>
                  <a:lnTo>
                    <a:pt x="45" y="1"/>
                  </a:lnTo>
                  <a:lnTo>
                    <a:pt x="47" y="3"/>
                  </a:lnTo>
                  <a:lnTo>
                    <a:pt x="48" y="4"/>
                  </a:lnTo>
                  <a:lnTo>
                    <a:pt x="50" y="6"/>
                  </a:lnTo>
                  <a:lnTo>
                    <a:pt x="52" y="8"/>
                  </a:lnTo>
                  <a:lnTo>
                    <a:pt x="53" y="8"/>
                  </a:lnTo>
                  <a:lnTo>
                    <a:pt x="53" y="9"/>
                  </a:lnTo>
                  <a:lnTo>
                    <a:pt x="55" y="11"/>
                  </a:lnTo>
                  <a:lnTo>
                    <a:pt x="56" y="11"/>
                  </a:lnTo>
                  <a:lnTo>
                    <a:pt x="58" y="11"/>
                  </a:lnTo>
                  <a:lnTo>
                    <a:pt x="60" y="12"/>
                  </a:lnTo>
                  <a:lnTo>
                    <a:pt x="60" y="12"/>
                  </a:lnTo>
                  <a:lnTo>
                    <a:pt x="61" y="14"/>
                  </a:lnTo>
                  <a:lnTo>
                    <a:pt x="63" y="14"/>
                  </a:lnTo>
                  <a:lnTo>
                    <a:pt x="67" y="14"/>
                  </a:lnTo>
                  <a:lnTo>
                    <a:pt x="67" y="14"/>
                  </a:lnTo>
                  <a:lnTo>
                    <a:pt x="69" y="14"/>
                  </a:lnTo>
                  <a:lnTo>
                    <a:pt x="71" y="14"/>
                  </a:lnTo>
                  <a:lnTo>
                    <a:pt x="72" y="12"/>
                  </a:lnTo>
                  <a:lnTo>
                    <a:pt x="72" y="12"/>
                  </a:lnTo>
                  <a:lnTo>
                    <a:pt x="74" y="11"/>
                  </a:lnTo>
                  <a:lnTo>
                    <a:pt x="74" y="11"/>
                  </a:lnTo>
                  <a:lnTo>
                    <a:pt x="75" y="11"/>
                  </a:lnTo>
                  <a:lnTo>
                    <a:pt x="77" y="11"/>
                  </a:lnTo>
                  <a:lnTo>
                    <a:pt x="77" y="11"/>
                  </a:lnTo>
                  <a:lnTo>
                    <a:pt x="77" y="11"/>
                  </a:lnTo>
                  <a:lnTo>
                    <a:pt x="77" y="12"/>
                  </a:lnTo>
                  <a:lnTo>
                    <a:pt x="77" y="12"/>
                  </a:lnTo>
                  <a:lnTo>
                    <a:pt x="77" y="14"/>
                  </a:lnTo>
                  <a:lnTo>
                    <a:pt x="77" y="15"/>
                  </a:lnTo>
                  <a:lnTo>
                    <a:pt x="77" y="17"/>
                  </a:lnTo>
                  <a:lnTo>
                    <a:pt x="78" y="17"/>
                  </a:lnTo>
                  <a:lnTo>
                    <a:pt x="78" y="19"/>
                  </a:lnTo>
                  <a:lnTo>
                    <a:pt x="80" y="19"/>
                  </a:lnTo>
                  <a:lnTo>
                    <a:pt x="78" y="19"/>
                  </a:lnTo>
                  <a:lnTo>
                    <a:pt x="78" y="19"/>
                  </a:lnTo>
                  <a:lnTo>
                    <a:pt x="78" y="20"/>
                  </a:lnTo>
                  <a:lnTo>
                    <a:pt x="80" y="22"/>
                  </a:lnTo>
                  <a:lnTo>
                    <a:pt x="82" y="22"/>
                  </a:lnTo>
                  <a:lnTo>
                    <a:pt x="83" y="22"/>
                  </a:lnTo>
                  <a:lnTo>
                    <a:pt x="83" y="23"/>
                  </a:lnTo>
                  <a:lnTo>
                    <a:pt x="83" y="23"/>
                  </a:lnTo>
                  <a:lnTo>
                    <a:pt x="85" y="23"/>
                  </a:lnTo>
                  <a:lnTo>
                    <a:pt x="85" y="23"/>
                  </a:lnTo>
                  <a:lnTo>
                    <a:pt x="85" y="25"/>
                  </a:lnTo>
                  <a:lnTo>
                    <a:pt x="83" y="25"/>
                  </a:lnTo>
                  <a:lnTo>
                    <a:pt x="82" y="25"/>
                  </a:lnTo>
                  <a:lnTo>
                    <a:pt x="80" y="23"/>
                  </a:lnTo>
                  <a:lnTo>
                    <a:pt x="80" y="25"/>
                  </a:lnTo>
                  <a:lnTo>
                    <a:pt x="80" y="25"/>
                  </a:lnTo>
                  <a:lnTo>
                    <a:pt x="80" y="25"/>
                  </a:lnTo>
                  <a:lnTo>
                    <a:pt x="80" y="28"/>
                  </a:lnTo>
                  <a:lnTo>
                    <a:pt x="80" y="28"/>
                  </a:lnTo>
                  <a:lnTo>
                    <a:pt x="80" y="30"/>
                  </a:lnTo>
                  <a:lnTo>
                    <a:pt x="78" y="28"/>
                  </a:lnTo>
                  <a:lnTo>
                    <a:pt x="78" y="28"/>
                  </a:lnTo>
                  <a:lnTo>
                    <a:pt x="78" y="30"/>
                  </a:lnTo>
                  <a:lnTo>
                    <a:pt x="78" y="30"/>
                  </a:lnTo>
                  <a:lnTo>
                    <a:pt x="77" y="30"/>
                  </a:lnTo>
                  <a:lnTo>
                    <a:pt x="75" y="30"/>
                  </a:lnTo>
                  <a:lnTo>
                    <a:pt x="75" y="28"/>
                  </a:lnTo>
                  <a:lnTo>
                    <a:pt x="75" y="28"/>
                  </a:lnTo>
                  <a:lnTo>
                    <a:pt x="75" y="28"/>
                  </a:lnTo>
                  <a:lnTo>
                    <a:pt x="75" y="26"/>
                  </a:lnTo>
                  <a:lnTo>
                    <a:pt x="74" y="26"/>
                  </a:lnTo>
                  <a:lnTo>
                    <a:pt x="71" y="26"/>
                  </a:lnTo>
                  <a:lnTo>
                    <a:pt x="71" y="25"/>
                  </a:lnTo>
                  <a:lnTo>
                    <a:pt x="69" y="25"/>
                  </a:lnTo>
                  <a:lnTo>
                    <a:pt x="67" y="25"/>
                  </a:lnTo>
                  <a:lnTo>
                    <a:pt x="67" y="25"/>
                  </a:lnTo>
                  <a:lnTo>
                    <a:pt x="66" y="25"/>
                  </a:lnTo>
                  <a:lnTo>
                    <a:pt x="64" y="25"/>
                  </a:lnTo>
                  <a:lnTo>
                    <a:pt x="63" y="25"/>
                  </a:lnTo>
                  <a:lnTo>
                    <a:pt x="63" y="26"/>
                  </a:lnTo>
                  <a:lnTo>
                    <a:pt x="61" y="26"/>
                  </a:lnTo>
                  <a:lnTo>
                    <a:pt x="60" y="25"/>
                  </a:lnTo>
                  <a:lnTo>
                    <a:pt x="60" y="25"/>
                  </a:lnTo>
                  <a:lnTo>
                    <a:pt x="58" y="25"/>
                  </a:lnTo>
                  <a:lnTo>
                    <a:pt x="56" y="25"/>
                  </a:lnTo>
                  <a:lnTo>
                    <a:pt x="56" y="25"/>
                  </a:lnTo>
                  <a:lnTo>
                    <a:pt x="55" y="25"/>
                  </a:lnTo>
                  <a:lnTo>
                    <a:pt x="53" y="25"/>
                  </a:lnTo>
                  <a:lnTo>
                    <a:pt x="53" y="25"/>
                  </a:lnTo>
                  <a:lnTo>
                    <a:pt x="52" y="25"/>
                  </a:lnTo>
                  <a:lnTo>
                    <a:pt x="48" y="22"/>
                  </a:lnTo>
                  <a:lnTo>
                    <a:pt x="47" y="23"/>
                  </a:lnTo>
                  <a:lnTo>
                    <a:pt x="42" y="23"/>
                  </a:lnTo>
                  <a:lnTo>
                    <a:pt x="42" y="25"/>
                  </a:lnTo>
                  <a:lnTo>
                    <a:pt x="41" y="26"/>
                  </a:lnTo>
                  <a:lnTo>
                    <a:pt x="39" y="26"/>
                  </a:lnTo>
                  <a:lnTo>
                    <a:pt x="39" y="26"/>
                  </a:lnTo>
                  <a:lnTo>
                    <a:pt x="37" y="26"/>
                  </a:lnTo>
                  <a:lnTo>
                    <a:pt x="36" y="23"/>
                  </a:lnTo>
                  <a:lnTo>
                    <a:pt x="34" y="23"/>
                  </a:lnTo>
                  <a:lnTo>
                    <a:pt x="33" y="23"/>
                  </a:lnTo>
                  <a:lnTo>
                    <a:pt x="33" y="23"/>
                  </a:lnTo>
                  <a:lnTo>
                    <a:pt x="33" y="23"/>
                  </a:lnTo>
                  <a:lnTo>
                    <a:pt x="31" y="26"/>
                  </a:lnTo>
                  <a:lnTo>
                    <a:pt x="31" y="30"/>
                  </a:lnTo>
                  <a:lnTo>
                    <a:pt x="31" y="31"/>
                  </a:lnTo>
                  <a:lnTo>
                    <a:pt x="33" y="33"/>
                  </a:lnTo>
                  <a:lnTo>
                    <a:pt x="36" y="36"/>
                  </a:lnTo>
                  <a:lnTo>
                    <a:pt x="36" y="36"/>
                  </a:lnTo>
                  <a:lnTo>
                    <a:pt x="37" y="36"/>
                  </a:lnTo>
                  <a:lnTo>
                    <a:pt x="37" y="39"/>
                  </a:lnTo>
                  <a:lnTo>
                    <a:pt x="37" y="41"/>
                  </a:lnTo>
                  <a:lnTo>
                    <a:pt x="39" y="42"/>
                  </a:lnTo>
                  <a:lnTo>
                    <a:pt x="41" y="44"/>
                  </a:lnTo>
                  <a:lnTo>
                    <a:pt x="42" y="45"/>
                  </a:lnTo>
                  <a:lnTo>
                    <a:pt x="44" y="47"/>
                  </a:lnTo>
                  <a:lnTo>
                    <a:pt x="45" y="49"/>
                  </a:lnTo>
                  <a:lnTo>
                    <a:pt x="45" y="49"/>
                  </a:lnTo>
                  <a:lnTo>
                    <a:pt x="48" y="52"/>
                  </a:lnTo>
                  <a:lnTo>
                    <a:pt x="50" y="53"/>
                  </a:lnTo>
                  <a:lnTo>
                    <a:pt x="53" y="55"/>
                  </a:lnTo>
                  <a:lnTo>
                    <a:pt x="53" y="55"/>
                  </a:lnTo>
                  <a:lnTo>
                    <a:pt x="53" y="56"/>
                  </a:lnTo>
                  <a:lnTo>
                    <a:pt x="53" y="58"/>
                  </a:lnTo>
                  <a:lnTo>
                    <a:pt x="55" y="60"/>
                  </a:lnTo>
                  <a:lnTo>
                    <a:pt x="58" y="61"/>
                  </a:lnTo>
                  <a:lnTo>
                    <a:pt x="60" y="63"/>
                  </a:lnTo>
                  <a:lnTo>
                    <a:pt x="60" y="63"/>
                  </a:lnTo>
                  <a:lnTo>
                    <a:pt x="60" y="63"/>
                  </a:lnTo>
                  <a:lnTo>
                    <a:pt x="58" y="64"/>
                  </a:lnTo>
                  <a:lnTo>
                    <a:pt x="58" y="63"/>
                  </a:lnTo>
                  <a:lnTo>
                    <a:pt x="55" y="61"/>
                  </a:lnTo>
                  <a:lnTo>
                    <a:pt x="52" y="60"/>
                  </a:lnTo>
                  <a:lnTo>
                    <a:pt x="48" y="56"/>
                  </a:lnTo>
                  <a:lnTo>
                    <a:pt x="44" y="55"/>
                  </a:lnTo>
                  <a:lnTo>
                    <a:pt x="41" y="53"/>
                  </a:lnTo>
                  <a:lnTo>
                    <a:pt x="39" y="53"/>
                  </a:lnTo>
                  <a:lnTo>
                    <a:pt x="37" y="53"/>
                  </a:lnTo>
                  <a:lnTo>
                    <a:pt x="36" y="53"/>
                  </a:lnTo>
                  <a:lnTo>
                    <a:pt x="34" y="53"/>
                  </a:lnTo>
                  <a:lnTo>
                    <a:pt x="34" y="53"/>
                  </a:lnTo>
                  <a:lnTo>
                    <a:pt x="34" y="52"/>
                  </a:lnTo>
                  <a:lnTo>
                    <a:pt x="34" y="52"/>
                  </a:lnTo>
                  <a:lnTo>
                    <a:pt x="33" y="50"/>
                  </a:lnTo>
                  <a:lnTo>
                    <a:pt x="30" y="49"/>
                  </a:lnTo>
                  <a:lnTo>
                    <a:pt x="28" y="47"/>
                  </a:lnTo>
                  <a:lnTo>
                    <a:pt x="23" y="42"/>
                  </a:lnTo>
                  <a:lnTo>
                    <a:pt x="22" y="41"/>
                  </a:lnTo>
                  <a:lnTo>
                    <a:pt x="23" y="41"/>
                  </a:lnTo>
                  <a:lnTo>
                    <a:pt x="23" y="41"/>
                  </a:lnTo>
                  <a:lnTo>
                    <a:pt x="25" y="41"/>
                  </a:lnTo>
                  <a:lnTo>
                    <a:pt x="26" y="41"/>
                  </a:lnTo>
                  <a:lnTo>
                    <a:pt x="28" y="41"/>
                  </a:lnTo>
                  <a:lnTo>
                    <a:pt x="26" y="39"/>
                  </a:lnTo>
                  <a:lnTo>
                    <a:pt x="25" y="37"/>
                  </a:lnTo>
                  <a:lnTo>
                    <a:pt x="20" y="34"/>
                  </a:lnTo>
                  <a:lnTo>
                    <a:pt x="19" y="33"/>
                  </a:lnTo>
                  <a:lnTo>
                    <a:pt x="19" y="31"/>
                  </a:lnTo>
                  <a:lnTo>
                    <a:pt x="19" y="28"/>
                  </a:lnTo>
                  <a:lnTo>
                    <a:pt x="19" y="26"/>
                  </a:lnTo>
                  <a:lnTo>
                    <a:pt x="15" y="23"/>
                  </a:lnTo>
                  <a:lnTo>
                    <a:pt x="14" y="22"/>
                  </a:lnTo>
                  <a:lnTo>
                    <a:pt x="12" y="22"/>
                  </a:lnTo>
                  <a:lnTo>
                    <a:pt x="11" y="22"/>
                  </a:lnTo>
                  <a:lnTo>
                    <a:pt x="11" y="22"/>
                  </a:lnTo>
                  <a:lnTo>
                    <a:pt x="9" y="25"/>
                  </a:lnTo>
                  <a:lnTo>
                    <a:pt x="7" y="28"/>
                  </a:lnTo>
                  <a:lnTo>
                    <a:pt x="7" y="28"/>
                  </a:lnTo>
                  <a:lnTo>
                    <a:pt x="6" y="30"/>
                  </a:lnTo>
                  <a:lnTo>
                    <a:pt x="4" y="30"/>
                  </a:lnTo>
                  <a:lnTo>
                    <a:pt x="4" y="30"/>
                  </a:lnTo>
                  <a:lnTo>
                    <a:pt x="3" y="28"/>
                  </a:lnTo>
                  <a:lnTo>
                    <a:pt x="1" y="25"/>
                  </a:lnTo>
                  <a:lnTo>
                    <a:pt x="1" y="25"/>
                  </a:lnTo>
                  <a:lnTo>
                    <a:pt x="1" y="23"/>
                  </a:lnTo>
                  <a:lnTo>
                    <a:pt x="0" y="19"/>
                  </a:lnTo>
                  <a:lnTo>
                    <a:pt x="0" y="19"/>
                  </a:lnTo>
                  <a:lnTo>
                    <a:pt x="1" y="19"/>
                  </a:lnTo>
                  <a:lnTo>
                    <a:pt x="4" y="20"/>
                  </a:lnTo>
                  <a:lnTo>
                    <a:pt x="6" y="19"/>
                  </a:lnTo>
                  <a:lnTo>
                    <a:pt x="6" y="19"/>
                  </a:lnTo>
                  <a:lnTo>
                    <a:pt x="6" y="19"/>
                  </a:lnTo>
                  <a:lnTo>
                    <a:pt x="6" y="19"/>
                  </a:lnTo>
                  <a:lnTo>
                    <a:pt x="7" y="19"/>
                  </a:lnTo>
                  <a:lnTo>
                    <a:pt x="9" y="19"/>
                  </a:lnTo>
                  <a:lnTo>
                    <a:pt x="11" y="19"/>
                  </a:lnTo>
                  <a:lnTo>
                    <a:pt x="12" y="19"/>
                  </a:lnTo>
                  <a:lnTo>
                    <a:pt x="12" y="19"/>
                  </a:lnTo>
                  <a:lnTo>
                    <a:pt x="14" y="17"/>
                  </a:lnTo>
                  <a:lnTo>
                    <a:pt x="14" y="15"/>
                  </a:lnTo>
                  <a:lnTo>
                    <a:pt x="14" y="15"/>
                  </a:lnTo>
                  <a:lnTo>
                    <a:pt x="15" y="15"/>
                  </a:lnTo>
                  <a:lnTo>
                    <a:pt x="15" y="17"/>
                  </a:lnTo>
                  <a:lnTo>
                    <a:pt x="15" y="17"/>
                  </a:lnTo>
                  <a:lnTo>
                    <a:pt x="17" y="19"/>
                  </a:lnTo>
                  <a:lnTo>
                    <a:pt x="17" y="19"/>
                  </a:lnTo>
                  <a:lnTo>
                    <a:pt x="19" y="19"/>
                  </a:lnTo>
                  <a:lnTo>
                    <a:pt x="19" y="19"/>
                  </a:lnTo>
                  <a:lnTo>
                    <a:pt x="20" y="19"/>
                  </a:lnTo>
                  <a:lnTo>
                    <a:pt x="22" y="19"/>
                  </a:lnTo>
                  <a:lnTo>
                    <a:pt x="25" y="20"/>
                  </a:lnTo>
                  <a:lnTo>
                    <a:pt x="25" y="19"/>
                  </a:lnTo>
                  <a:lnTo>
                    <a:pt x="25" y="19"/>
                  </a:lnTo>
                  <a:lnTo>
                    <a:pt x="25" y="17"/>
                  </a:lnTo>
                  <a:lnTo>
                    <a:pt x="25" y="17"/>
                  </a:lnTo>
                  <a:lnTo>
                    <a:pt x="25" y="17"/>
                  </a:lnTo>
                  <a:lnTo>
                    <a:pt x="26" y="15"/>
                  </a:lnTo>
                  <a:lnTo>
                    <a:pt x="26" y="15"/>
                  </a:lnTo>
                  <a:lnTo>
                    <a:pt x="25" y="14"/>
                  </a:lnTo>
                  <a:lnTo>
                    <a:pt x="25" y="14"/>
                  </a:lnTo>
                  <a:lnTo>
                    <a:pt x="26" y="12"/>
                  </a:lnTo>
                  <a:lnTo>
                    <a:pt x="30" y="12"/>
                  </a:lnTo>
                  <a:lnTo>
                    <a:pt x="30" y="12"/>
                  </a:lnTo>
                  <a:lnTo>
                    <a:pt x="30" y="11"/>
                  </a:lnTo>
                  <a:lnTo>
                    <a:pt x="31" y="9"/>
                  </a:lnTo>
                  <a:lnTo>
                    <a:pt x="30" y="9"/>
                  </a:lnTo>
                  <a:lnTo>
                    <a:pt x="30" y="8"/>
                  </a:lnTo>
                  <a:lnTo>
                    <a:pt x="30" y="8"/>
                  </a:lnTo>
                  <a:lnTo>
                    <a:pt x="30" y="6"/>
                  </a:lnTo>
                  <a:lnTo>
                    <a:pt x="30" y="6"/>
                  </a:lnTo>
                  <a:lnTo>
                    <a:pt x="31" y="6"/>
                  </a:lnTo>
                  <a:lnTo>
                    <a:pt x="33" y="4"/>
                  </a:lnTo>
                  <a:lnTo>
                    <a:pt x="33" y="4"/>
                  </a:lnTo>
                  <a:lnTo>
                    <a:pt x="34" y="4"/>
                  </a:lnTo>
                  <a:lnTo>
                    <a:pt x="34" y="4"/>
                  </a:lnTo>
                  <a:lnTo>
                    <a:pt x="36" y="3"/>
                  </a:lnTo>
                  <a:lnTo>
                    <a:pt x="36" y="3"/>
                  </a:lnTo>
                  <a:lnTo>
                    <a:pt x="39" y="3"/>
                  </a:lnTo>
                  <a:lnTo>
                    <a:pt x="39" y="3"/>
                  </a:lnTo>
                  <a:lnTo>
                    <a:pt x="39" y="1"/>
                  </a:lnTo>
                  <a:lnTo>
                    <a:pt x="39" y="0"/>
                  </a:lnTo>
                  <a:lnTo>
                    <a:pt x="39" y="0"/>
                  </a:lnTo>
                  <a:lnTo>
                    <a:pt x="3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87" name="Freeform 256"/>
            <p:cNvSpPr>
              <a:spLocks noEditPoints="1"/>
            </p:cNvSpPr>
            <p:nvPr/>
          </p:nvSpPr>
          <p:spPr bwMode="auto">
            <a:xfrm>
              <a:off x="3248549" y="3950058"/>
              <a:ext cx="171531" cy="101360"/>
            </a:xfrm>
            <a:custGeom>
              <a:avLst/>
              <a:gdLst>
                <a:gd name="T0" fmla="*/ 60 w 88"/>
                <a:gd name="T1" fmla="*/ 9 h 52"/>
                <a:gd name="T2" fmla="*/ 69 w 88"/>
                <a:gd name="T3" fmla="*/ 11 h 52"/>
                <a:gd name="T4" fmla="*/ 69 w 88"/>
                <a:gd name="T5" fmla="*/ 11 h 52"/>
                <a:gd name="T6" fmla="*/ 80 w 88"/>
                <a:gd name="T7" fmla="*/ 17 h 52"/>
                <a:gd name="T8" fmla="*/ 75 w 88"/>
                <a:gd name="T9" fmla="*/ 16 h 52"/>
                <a:gd name="T10" fmla="*/ 77 w 88"/>
                <a:gd name="T11" fmla="*/ 17 h 52"/>
                <a:gd name="T12" fmla="*/ 80 w 88"/>
                <a:gd name="T13" fmla="*/ 19 h 52"/>
                <a:gd name="T14" fmla="*/ 83 w 88"/>
                <a:gd name="T15" fmla="*/ 19 h 52"/>
                <a:gd name="T16" fmla="*/ 86 w 88"/>
                <a:gd name="T17" fmla="*/ 19 h 52"/>
                <a:gd name="T18" fmla="*/ 85 w 88"/>
                <a:gd name="T19" fmla="*/ 22 h 52"/>
                <a:gd name="T20" fmla="*/ 82 w 88"/>
                <a:gd name="T21" fmla="*/ 25 h 52"/>
                <a:gd name="T22" fmla="*/ 75 w 88"/>
                <a:gd name="T23" fmla="*/ 25 h 52"/>
                <a:gd name="T24" fmla="*/ 74 w 88"/>
                <a:gd name="T25" fmla="*/ 27 h 52"/>
                <a:gd name="T26" fmla="*/ 72 w 88"/>
                <a:gd name="T27" fmla="*/ 27 h 52"/>
                <a:gd name="T28" fmla="*/ 71 w 88"/>
                <a:gd name="T29" fmla="*/ 28 h 52"/>
                <a:gd name="T30" fmla="*/ 64 w 88"/>
                <a:gd name="T31" fmla="*/ 25 h 52"/>
                <a:gd name="T32" fmla="*/ 61 w 88"/>
                <a:gd name="T33" fmla="*/ 28 h 52"/>
                <a:gd name="T34" fmla="*/ 60 w 88"/>
                <a:gd name="T35" fmla="*/ 30 h 52"/>
                <a:gd name="T36" fmla="*/ 60 w 88"/>
                <a:gd name="T37" fmla="*/ 33 h 52"/>
                <a:gd name="T38" fmla="*/ 53 w 88"/>
                <a:gd name="T39" fmla="*/ 36 h 52"/>
                <a:gd name="T40" fmla="*/ 52 w 88"/>
                <a:gd name="T41" fmla="*/ 39 h 52"/>
                <a:gd name="T42" fmla="*/ 47 w 88"/>
                <a:gd name="T43" fmla="*/ 36 h 52"/>
                <a:gd name="T44" fmla="*/ 42 w 88"/>
                <a:gd name="T45" fmla="*/ 41 h 52"/>
                <a:gd name="T46" fmla="*/ 36 w 88"/>
                <a:gd name="T47" fmla="*/ 41 h 52"/>
                <a:gd name="T48" fmla="*/ 37 w 88"/>
                <a:gd name="T49" fmla="*/ 47 h 52"/>
                <a:gd name="T50" fmla="*/ 34 w 88"/>
                <a:gd name="T51" fmla="*/ 49 h 52"/>
                <a:gd name="T52" fmla="*/ 33 w 88"/>
                <a:gd name="T53" fmla="*/ 52 h 52"/>
                <a:gd name="T54" fmla="*/ 26 w 88"/>
                <a:gd name="T55" fmla="*/ 50 h 52"/>
                <a:gd name="T56" fmla="*/ 26 w 88"/>
                <a:gd name="T57" fmla="*/ 47 h 52"/>
                <a:gd name="T58" fmla="*/ 22 w 88"/>
                <a:gd name="T59" fmla="*/ 45 h 52"/>
                <a:gd name="T60" fmla="*/ 22 w 88"/>
                <a:gd name="T61" fmla="*/ 44 h 52"/>
                <a:gd name="T62" fmla="*/ 23 w 88"/>
                <a:gd name="T63" fmla="*/ 39 h 52"/>
                <a:gd name="T64" fmla="*/ 19 w 88"/>
                <a:gd name="T65" fmla="*/ 39 h 52"/>
                <a:gd name="T66" fmla="*/ 12 w 88"/>
                <a:gd name="T67" fmla="*/ 39 h 52"/>
                <a:gd name="T68" fmla="*/ 11 w 88"/>
                <a:gd name="T69" fmla="*/ 38 h 52"/>
                <a:gd name="T70" fmla="*/ 9 w 88"/>
                <a:gd name="T71" fmla="*/ 36 h 52"/>
                <a:gd name="T72" fmla="*/ 4 w 88"/>
                <a:gd name="T73" fmla="*/ 33 h 52"/>
                <a:gd name="T74" fmla="*/ 1 w 88"/>
                <a:gd name="T75" fmla="*/ 31 h 52"/>
                <a:gd name="T76" fmla="*/ 0 w 88"/>
                <a:gd name="T77" fmla="*/ 30 h 52"/>
                <a:gd name="T78" fmla="*/ 1 w 88"/>
                <a:gd name="T79" fmla="*/ 25 h 52"/>
                <a:gd name="T80" fmla="*/ 4 w 88"/>
                <a:gd name="T81" fmla="*/ 20 h 52"/>
                <a:gd name="T82" fmla="*/ 11 w 88"/>
                <a:gd name="T83" fmla="*/ 16 h 52"/>
                <a:gd name="T84" fmla="*/ 17 w 88"/>
                <a:gd name="T85" fmla="*/ 12 h 52"/>
                <a:gd name="T86" fmla="*/ 20 w 88"/>
                <a:gd name="T87" fmla="*/ 9 h 52"/>
                <a:gd name="T88" fmla="*/ 26 w 88"/>
                <a:gd name="T89" fmla="*/ 11 h 52"/>
                <a:gd name="T90" fmla="*/ 36 w 88"/>
                <a:gd name="T91" fmla="*/ 11 h 52"/>
                <a:gd name="T92" fmla="*/ 47 w 88"/>
                <a:gd name="T93" fmla="*/ 9 h 52"/>
                <a:gd name="T94" fmla="*/ 42 w 88"/>
                <a:gd name="T95" fmla="*/ 1 h 52"/>
                <a:gd name="T96" fmla="*/ 39 w 88"/>
                <a:gd name="T97" fmla="*/ 3 h 52"/>
                <a:gd name="T98" fmla="*/ 49 w 88"/>
                <a:gd name="T99" fmla="*/ 0 h 52"/>
                <a:gd name="T100" fmla="*/ 49 w 88"/>
                <a:gd name="T101" fmla="*/ 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8" h="52">
                  <a:moveTo>
                    <a:pt x="49" y="8"/>
                  </a:moveTo>
                  <a:lnTo>
                    <a:pt x="50" y="8"/>
                  </a:lnTo>
                  <a:lnTo>
                    <a:pt x="55" y="9"/>
                  </a:lnTo>
                  <a:lnTo>
                    <a:pt x="60" y="9"/>
                  </a:lnTo>
                  <a:lnTo>
                    <a:pt x="61" y="8"/>
                  </a:lnTo>
                  <a:lnTo>
                    <a:pt x="63" y="8"/>
                  </a:lnTo>
                  <a:lnTo>
                    <a:pt x="67" y="9"/>
                  </a:lnTo>
                  <a:lnTo>
                    <a:pt x="69" y="11"/>
                  </a:lnTo>
                  <a:lnTo>
                    <a:pt x="69" y="11"/>
                  </a:lnTo>
                  <a:lnTo>
                    <a:pt x="71" y="11"/>
                  </a:lnTo>
                  <a:lnTo>
                    <a:pt x="71" y="11"/>
                  </a:lnTo>
                  <a:lnTo>
                    <a:pt x="69" y="11"/>
                  </a:lnTo>
                  <a:lnTo>
                    <a:pt x="69" y="9"/>
                  </a:lnTo>
                  <a:lnTo>
                    <a:pt x="72" y="11"/>
                  </a:lnTo>
                  <a:lnTo>
                    <a:pt x="80" y="16"/>
                  </a:lnTo>
                  <a:lnTo>
                    <a:pt x="80" y="17"/>
                  </a:lnTo>
                  <a:lnTo>
                    <a:pt x="77" y="16"/>
                  </a:lnTo>
                  <a:lnTo>
                    <a:pt x="75" y="16"/>
                  </a:lnTo>
                  <a:lnTo>
                    <a:pt x="75" y="16"/>
                  </a:lnTo>
                  <a:lnTo>
                    <a:pt x="75" y="16"/>
                  </a:lnTo>
                  <a:lnTo>
                    <a:pt x="75" y="17"/>
                  </a:lnTo>
                  <a:lnTo>
                    <a:pt x="75" y="17"/>
                  </a:lnTo>
                  <a:lnTo>
                    <a:pt x="77" y="17"/>
                  </a:lnTo>
                  <a:lnTo>
                    <a:pt x="77" y="17"/>
                  </a:lnTo>
                  <a:lnTo>
                    <a:pt x="78" y="17"/>
                  </a:lnTo>
                  <a:lnTo>
                    <a:pt x="80" y="19"/>
                  </a:lnTo>
                  <a:lnTo>
                    <a:pt x="80" y="19"/>
                  </a:lnTo>
                  <a:lnTo>
                    <a:pt x="80" y="19"/>
                  </a:lnTo>
                  <a:lnTo>
                    <a:pt x="82" y="19"/>
                  </a:lnTo>
                  <a:lnTo>
                    <a:pt x="82" y="19"/>
                  </a:lnTo>
                  <a:lnTo>
                    <a:pt x="83" y="19"/>
                  </a:lnTo>
                  <a:lnTo>
                    <a:pt x="83" y="19"/>
                  </a:lnTo>
                  <a:lnTo>
                    <a:pt x="83" y="19"/>
                  </a:lnTo>
                  <a:lnTo>
                    <a:pt x="82" y="17"/>
                  </a:lnTo>
                  <a:lnTo>
                    <a:pt x="82" y="17"/>
                  </a:lnTo>
                  <a:lnTo>
                    <a:pt x="86" y="19"/>
                  </a:lnTo>
                  <a:lnTo>
                    <a:pt x="86" y="22"/>
                  </a:lnTo>
                  <a:lnTo>
                    <a:pt x="88" y="22"/>
                  </a:lnTo>
                  <a:lnTo>
                    <a:pt x="88" y="22"/>
                  </a:lnTo>
                  <a:lnTo>
                    <a:pt x="85" y="22"/>
                  </a:lnTo>
                  <a:lnTo>
                    <a:pt x="83" y="23"/>
                  </a:lnTo>
                  <a:lnTo>
                    <a:pt x="82" y="23"/>
                  </a:lnTo>
                  <a:lnTo>
                    <a:pt x="82" y="25"/>
                  </a:lnTo>
                  <a:lnTo>
                    <a:pt x="82" y="25"/>
                  </a:lnTo>
                  <a:lnTo>
                    <a:pt x="80" y="25"/>
                  </a:lnTo>
                  <a:lnTo>
                    <a:pt x="78" y="25"/>
                  </a:lnTo>
                  <a:lnTo>
                    <a:pt x="77" y="27"/>
                  </a:lnTo>
                  <a:lnTo>
                    <a:pt x="75" y="25"/>
                  </a:lnTo>
                  <a:lnTo>
                    <a:pt x="75" y="27"/>
                  </a:lnTo>
                  <a:lnTo>
                    <a:pt x="75" y="27"/>
                  </a:lnTo>
                  <a:lnTo>
                    <a:pt x="75" y="27"/>
                  </a:lnTo>
                  <a:lnTo>
                    <a:pt x="74" y="27"/>
                  </a:lnTo>
                  <a:lnTo>
                    <a:pt x="74" y="27"/>
                  </a:lnTo>
                  <a:lnTo>
                    <a:pt x="74" y="27"/>
                  </a:lnTo>
                  <a:lnTo>
                    <a:pt x="72" y="27"/>
                  </a:lnTo>
                  <a:lnTo>
                    <a:pt x="72" y="27"/>
                  </a:lnTo>
                  <a:lnTo>
                    <a:pt x="72" y="27"/>
                  </a:lnTo>
                  <a:lnTo>
                    <a:pt x="72" y="27"/>
                  </a:lnTo>
                  <a:lnTo>
                    <a:pt x="71" y="27"/>
                  </a:lnTo>
                  <a:lnTo>
                    <a:pt x="71" y="28"/>
                  </a:lnTo>
                  <a:lnTo>
                    <a:pt x="69" y="28"/>
                  </a:lnTo>
                  <a:lnTo>
                    <a:pt x="67" y="28"/>
                  </a:lnTo>
                  <a:lnTo>
                    <a:pt x="66" y="27"/>
                  </a:lnTo>
                  <a:lnTo>
                    <a:pt x="64" y="25"/>
                  </a:lnTo>
                  <a:lnTo>
                    <a:pt x="64" y="25"/>
                  </a:lnTo>
                  <a:lnTo>
                    <a:pt x="63" y="27"/>
                  </a:lnTo>
                  <a:lnTo>
                    <a:pt x="61" y="27"/>
                  </a:lnTo>
                  <a:lnTo>
                    <a:pt x="61" y="28"/>
                  </a:lnTo>
                  <a:lnTo>
                    <a:pt x="61" y="28"/>
                  </a:lnTo>
                  <a:lnTo>
                    <a:pt x="61" y="28"/>
                  </a:lnTo>
                  <a:lnTo>
                    <a:pt x="60" y="28"/>
                  </a:lnTo>
                  <a:lnTo>
                    <a:pt x="60" y="30"/>
                  </a:lnTo>
                  <a:lnTo>
                    <a:pt x="60" y="31"/>
                  </a:lnTo>
                  <a:lnTo>
                    <a:pt x="60" y="31"/>
                  </a:lnTo>
                  <a:lnTo>
                    <a:pt x="60" y="33"/>
                  </a:lnTo>
                  <a:lnTo>
                    <a:pt x="60" y="33"/>
                  </a:lnTo>
                  <a:lnTo>
                    <a:pt x="58" y="33"/>
                  </a:lnTo>
                  <a:lnTo>
                    <a:pt x="56" y="34"/>
                  </a:lnTo>
                  <a:lnTo>
                    <a:pt x="55" y="36"/>
                  </a:lnTo>
                  <a:lnTo>
                    <a:pt x="53" y="36"/>
                  </a:lnTo>
                  <a:lnTo>
                    <a:pt x="52" y="38"/>
                  </a:lnTo>
                  <a:lnTo>
                    <a:pt x="52" y="38"/>
                  </a:lnTo>
                  <a:lnTo>
                    <a:pt x="52" y="39"/>
                  </a:lnTo>
                  <a:lnTo>
                    <a:pt x="52" y="39"/>
                  </a:lnTo>
                  <a:lnTo>
                    <a:pt x="52" y="39"/>
                  </a:lnTo>
                  <a:lnTo>
                    <a:pt x="50" y="39"/>
                  </a:lnTo>
                  <a:lnTo>
                    <a:pt x="49" y="38"/>
                  </a:lnTo>
                  <a:lnTo>
                    <a:pt x="47" y="36"/>
                  </a:lnTo>
                  <a:lnTo>
                    <a:pt x="47" y="36"/>
                  </a:lnTo>
                  <a:lnTo>
                    <a:pt x="45" y="38"/>
                  </a:lnTo>
                  <a:lnTo>
                    <a:pt x="44" y="39"/>
                  </a:lnTo>
                  <a:lnTo>
                    <a:pt x="42" y="41"/>
                  </a:lnTo>
                  <a:lnTo>
                    <a:pt x="42" y="41"/>
                  </a:lnTo>
                  <a:lnTo>
                    <a:pt x="39" y="41"/>
                  </a:lnTo>
                  <a:lnTo>
                    <a:pt x="37" y="41"/>
                  </a:lnTo>
                  <a:lnTo>
                    <a:pt x="36" y="41"/>
                  </a:lnTo>
                  <a:lnTo>
                    <a:pt x="36" y="42"/>
                  </a:lnTo>
                  <a:lnTo>
                    <a:pt x="36" y="42"/>
                  </a:lnTo>
                  <a:lnTo>
                    <a:pt x="37" y="45"/>
                  </a:lnTo>
                  <a:lnTo>
                    <a:pt x="37" y="47"/>
                  </a:lnTo>
                  <a:lnTo>
                    <a:pt x="37" y="47"/>
                  </a:lnTo>
                  <a:lnTo>
                    <a:pt x="36" y="47"/>
                  </a:lnTo>
                  <a:lnTo>
                    <a:pt x="34" y="49"/>
                  </a:lnTo>
                  <a:lnTo>
                    <a:pt x="34" y="49"/>
                  </a:lnTo>
                  <a:lnTo>
                    <a:pt x="34" y="49"/>
                  </a:lnTo>
                  <a:lnTo>
                    <a:pt x="34" y="50"/>
                  </a:lnTo>
                  <a:lnTo>
                    <a:pt x="34" y="52"/>
                  </a:lnTo>
                  <a:lnTo>
                    <a:pt x="33" y="52"/>
                  </a:lnTo>
                  <a:lnTo>
                    <a:pt x="33" y="52"/>
                  </a:lnTo>
                  <a:lnTo>
                    <a:pt x="28" y="52"/>
                  </a:lnTo>
                  <a:lnTo>
                    <a:pt x="28" y="50"/>
                  </a:lnTo>
                  <a:lnTo>
                    <a:pt x="26" y="50"/>
                  </a:lnTo>
                  <a:lnTo>
                    <a:pt x="26" y="49"/>
                  </a:lnTo>
                  <a:lnTo>
                    <a:pt x="26" y="47"/>
                  </a:lnTo>
                  <a:lnTo>
                    <a:pt x="26" y="47"/>
                  </a:lnTo>
                  <a:lnTo>
                    <a:pt x="26" y="47"/>
                  </a:lnTo>
                  <a:lnTo>
                    <a:pt x="25" y="45"/>
                  </a:lnTo>
                  <a:lnTo>
                    <a:pt x="23" y="47"/>
                  </a:lnTo>
                  <a:lnTo>
                    <a:pt x="22" y="47"/>
                  </a:lnTo>
                  <a:lnTo>
                    <a:pt x="22" y="45"/>
                  </a:lnTo>
                  <a:lnTo>
                    <a:pt x="22" y="45"/>
                  </a:lnTo>
                  <a:lnTo>
                    <a:pt x="23" y="45"/>
                  </a:lnTo>
                  <a:lnTo>
                    <a:pt x="22" y="44"/>
                  </a:lnTo>
                  <a:lnTo>
                    <a:pt x="22" y="44"/>
                  </a:lnTo>
                  <a:lnTo>
                    <a:pt x="22" y="44"/>
                  </a:lnTo>
                  <a:lnTo>
                    <a:pt x="22" y="42"/>
                  </a:lnTo>
                  <a:lnTo>
                    <a:pt x="23" y="39"/>
                  </a:lnTo>
                  <a:lnTo>
                    <a:pt x="23" y="39"/>
                  </a:lnTo>
                  <a:lnTo>
                    <a:pt x="22" y="39"/>
                  </a:lnTo>
                  <a:lnTo>
                    <a:pt x="20" y="39"/>
                  </a:lnTo>
                  <a:lnTo>
                    <a:pt x="19" y="39"/>
                  </a:lnTo>
                  <a:lnTo>
                    <a:pt x="19" y="39"/>
                  </a:lnTo>
                  <a:lnTo>
                    <a:pt x="17" y="38"/>
                  </a:lnTo>
                  <a:lnTo>
                    <a:pt x="17" y="38"/>
                  </a:lnTo>
                  <a:lnTo>
                    <a:pt x="15" y="38"/>
                  </a:lnTo>
                  <a:lnTo>
                    <a:pt x="12" y="39"/>
                  </a:lnTo>
                  <a:lnTo>
                    <a:pt x="12" y="39"/>
                  </a:lnTo>
                  <a:lnTo>
                    <a:pt x="12" y="39"/>
                  </a:lnTo>
                  <a:lnTo>
                    <a:pt x="11" y="39"/>
                  </a:lnTo>
                  <a:lnTo>
                    <a:pt x="11" y="38"/>
                  </a:lnTo>
                  <a:lnTo>
                    <a:pt x="11" y="38"/>
                  </a:lnTo>
                  <a:lnTo>
                    <a:pt x="11" y="38"/>
                  </a:lnTo>
                  <a:lnTo>
                    <a:pt x="9" y="38"/>
                  </a:lnTo>
                  <a:lnTo>
                    <a:pt x="9" y="36"/>
                  </a:lnTo>
                  <a:lnTo>
                    <a:pt x="8" y="36"/>
                  </a:lnTo>
                  <a:lnTo>
                    <a:pt x="6" y="36"/>
                  </a:lnTo>
                  <a:lnTo>
                    <a:pt x="6" y="34"/>
                  </a:lnTo>
                  <a:lnTo>
                    <a:pt x="4" y="33"/>
                  </a:lnTo>
                  <a:lnTo>
                    <a:pt x="4" y="33"/>
                  </a:lnTo>
                  <a:lnTo>
                    <a:pt x="3" y="33"/>
                  </a:lnTo>
                  <a:lnTo>
                    <a:pt x="3" y="31"/>
                  </a:lnTo>
                  <a:lnTo>
                    <a:pt x="1" y="31"/>
                  </a:lnTo>
                  <a:lnTo>
                    <a:pt x="0" y="31"/>
                  </a:lnTo>
                  <a:lnTo>
                    <a:pt x="0" y="31"/>
                  </a:lnTo>
                  <a:lnTo>
                    <a:pt x="0" y="30"/>
                  </a:lnTo>
                  <a:lnTo>
                    <a:pt x="0" y="30"/>
                  </a:lnTo>
                  <a:lnTo>
                    <a:pt x="1" y="28"/>
                  </a:lnTo>
                  <a:lnTo>
                    <a:pt x="1" y="28"/>
                  </a:lnTo>
                  <a:lnTo>
                    <a:pt x="1" y="25"/>
                  </a:lnTo>
                  <a:lnTo>
                    <a:pt x="1" y="25"/>
                  </a:lnTo>
                  <a:lnTo>
                    <a:pt x="1" y="23"/>
                  </a:lnTo>
                  <a:lnTo>
                    <a:pt x="1" y="22"/>
                  </a:lnTo>
                  <a:lnTo>
                    <a:pt x="3" y="22"/>
                  </a:lnTo>
                  <a:lnTo>
                    <a:pt x="4" y="20"/>
                  </a:lnTo>
                  <a:lnTo>
                    <a:pt x="4" y="20"/>
                  </a:lnTo>
                  <a:lnTo>
                    <a:pt x="6" y="19"/>
                  </a:lnTo>
                  <a:lnTo>
                    <a:pt x="9" y="17"/>
                  </a:lnTo>
                  <a:lnTo>
                    <a:pt x="11" y="16"/>
                  </a:lnTo>
                  <a:lnTo>
                    <a:pt x="14" y="14"/>
                  </a:lnTo>
                  <a:lnTo>
                    <a:pt x="15" y="12"/>
                  </a:lnTo>
                  <a:lnTo>
                    <a:pt x="15" y="12"/>
                  </a:lnTo>
                  <a:lnTo>
                    <a:pt x="17" y="12"/>
                  </a:lnTo>
                  <a:lnTo>
                    <a:pt x="19" y="11"/>
                  </a:lnTo>
                  <a:lnTo>
                    <a:pt x="19" y="11"/>
                  </a:lnTo>
                  <a:lnTo>
                    <a:pt x="20" y="9"/>
                  </a:lnTo>
                  <a:lnTo>
                    <a:pt x="20" y="9"/>
                  </a:lnTo>
                  <a:lnTo>
                    <a:pt x="23" y="9"/>
                  </a:lnTo>
                  <a:lnTo>
                    <a:pt x="25" y="9"/>
                  </a:lnTo>
                  <a:lnTo>
                    <a:pt x="25" y="11"/>
                  </a:lnTo>
                  <a:lnTo>
                    <a:pt x="26" y="11"/>
                  </a:lnTo>
                  <a:lnTo>
                    <a:pt x="28" y="11"/>
                  </a:lnTo>
                  <a:lnTo>
                    <a:pt x="30" y="11"/>
                  </a:lnTo>
                  <a:lnTo>
                    <a:pt x="34" y="11"/>
                  </a:lnTo>
                  <a:lnTo>
                    <a:pt x="36" y="11"/>
                  </a:lnTo>
                  <a:lnTo>
                    <a:pt x="41" y="11"/>
                  </a:lnTo>
                  <a:lnTo>
                    <a:pt x="42" y="11"/>
                  </a:lnTo>
                  <a:lnTo>
                    <a:pt x="45" y="9"/>
                  </a:lnTo>
                  <a:lnTo>
                    <a:pt x="47" y="9"/>
                  </a:lnTo>
                  <a:lnTo>
                    <a:pt x="49" y="9"/>
                  </a:lnTo>
                  <a:lnTo>
                    <a:pt x="49" y="8"/>
                  </a:lnTo>
                  <a:lnTo>
                    <a:pt x="49" y="8"/>
                  </a:lnTo>
                  <a:close/>
                  <a:moveTo>
                    <a:pt x="42" y="1"/>
                  </a:moveTo>
                  <a:lnTo>
                    <a:pt x="44" y="1"/>
                  </a:lnTo>
                  <a:lnTo>
                    <a:pt x="42" y="3"/>
                  </a:lnTo>
                  <a:lnTo>
                    <a:pt x="39" y="3"/>
                  </a:lnTo>
                  <a:lnTo>
                    <a:pt x="39" y="3"/>
                  </a:lnTo>
                  <a:lnTo>
                    <a:pt x="39" y="3"/>
                  </a:lnTo>
                  <a:lnTo>
                    <a:pt x="41" y="1"/>
                  </a:lnTo>
                  <a:lnTo>
                    <a:pt x="42" y="1"/>
                  </a:lnTo>
                  <a:close/>
                  <a:moveTo>
                    <a:pt x="49" y="0"/>
                  </a:moveTo>
                  <a:lnTo>
                    <a:pt x="50" y="0"/>
                  </a:lnTo>
                  <a:lnTo>
                    <a:pt x="50" y="1"/>
                  </a:lnTo>
                  <a:lnTo>
                    <a:pt x="50" y="1"/>
                  </a:lnTo>
                  <a:lnTo>
                    <a:pt x="49" y="1"/>
                  </a:lnTo>
                  <a:lnTo>
                    <a:pt x="49" y="1"/>
                  </a:lnTo>
                  <a:lnTo>
                    <a:pt x="49" y="1"/>
                  </a:lnTo>
                  <a:lnTo>
                    <a:pt x="4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88" name="Freeform 257"/>
            <p:cNvSpPr>
              <a:spLocks/>
            </p:cNvSpPr>
            <p:nvPr/>
          </p:nvSpPr>
          <p:spPr bwMode="auto">
            <a:xfrm>
              <a:off x="7827270" y="6059116"/>
              <a:ext cx="19492" cy="9747"/>
            </a:xfrm>
            <a:custGeom>
              <a:avLst/>
              <a:gdLst>
                <a:gd name="T0" fmla="*/ 2 w 10"/>
                <a:gd name="T1" fmla="*/ 0 h 5"/>
                <a:gd name="T2" fmla="*/ 3 w 10"/>
                <a:gd name="T3" fmla="*/ 0 h 5"/>
                <a:gd name="T4" fmla="*/ 5 w 10"/>
                <a:gd name="T5" fmla="*/ 2 h 5"/>
                <a:gd name="T6" fmla="*/ 8 w 10"/>
                <a:gd name="T7" fmla="*/ 2 h 5"/>
                <a:gd name="T8" fmla="*/ 10 w 10"/>
                <a:gd name="T9" fmla="*/ 3 h 5"/>
                <a:gd name="T10" fmla="*/ 8 w 10"/>
                <a:gd name="T11" fmla="*/ 3 h 5"/>
                <a:gd name="T12" fmla="*/ 8 w 10"/>
                <a:gd name="T13" fmla="*/ 3 h 5"/>
                <a:gd name="T14" fmla="*/ 5 w 10"/>
                <a:gd name="T15" fmla="*/ 5 h 5"/>
                <a:gd name="T16" fmla="*/ 3 w 10"/>
                <a:gd name="T17" fmla="*/ 5 h 5"/>
                <a:gd name="T18" fmla="*/ 3 w 10"/>
                <a:gd name="T19" fmla="*/ 3 h 5"/>
                <a:gd name="T20" fmla="*/ 2 w 10"/>
                <a:gd name="T21" fmla="*/ 2 h 5"/>
                <a:gd name="T22" fmla="*/ 2 w 10"/>
                <a:gd name="T23" fmla="*/ 2 h 5"/>
                <a:gd name="T24" fmla="*/ 0 w 10"/>
                <a:gd name="T25" fmla="*/ 0 h 5"/>
                <a:gd name="T26" fmla="*/ 0 w 10"/>
                <a:gd name="T27" fmla="*/ 0 h 5"/>
                <a:gd name="T28" fmla="*/ 2 w 10"/>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5">
                  <a:moveTo>
                    <a:pt x="2" y="0"/>
                  </a:moveTo>
                  <a:lnTo>
                    <a:pt x="3" y="0"/>
                  </a:lnTo>
                  <a:lnTo>
                    <a:pt x="5" y="2"/>
                  </a:lnTo>
                  <a:lnTo>
                    <a:pt x="8" y="2"/>
                  </a:lnTo>
                  <a:lnTo>
                    <a:pt x="10" y="3"/>
                  </a:lnTo>
                  <a:lnTo>
                    <a:pt x="8" y="3"/>
                  </a:lnTo>
                  <a:lnTo>
                    <a:pt x="8" y="3"/>
                  </a:lnTo>
                  <a:lnTo>
                    <a:pt x="5" y="5"/>
                  </a:lnTo>
                  <a:lnTo>
                    <a:pt x="3" y="5"/>
                  </a:lnTo>
                  <a:lnTo>
                    <a:pt x="3" y="3"/>
                  </a:lnTo>
                  <a:lnTo>
                    <a:pt x="2" y="2"/>
                  </a:lnTo>
                  <a:lnTo>
                    <a:pt x="2" y="2"/>
                  </a:lnTo>
                  <a:lnTo>
                    <a:pt x="0" y="0"/>
                  </a:lnTo>
                  <a:lnTo>
                    <a:pt x="0" y="0"/>
                  </a:lnTo>
                  <a:lnTo>
                    <a:pt x="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89" name="Freeform 258"/>
            <p:cNvSpPr>
              <a:spLocks noEditPoints="1"/>
            </p:cNvSpPr>
            <p:nvPr/>
          </p:nvSpPr>
          <p:spPr bwMode="auto">
            <a:xfrm>
              <a:off x="8971463" y="3774629"/>
              <a:ext cx="15594" cy="11695"/>
            </a:xfrm>
            <a:custGeom>
              <a:avLst/>
              <a:gdLst>
                <a:gd name="T0" fmla="*/ 6 w 8"/>
                <a:gd name="T1" fmla="*/ 5 h 6"/>
                <a:gd name="T2" fmla="*/ 6 w 8"/>
                <a:gd name="T3" fmla="*/ 5 h 6"/>
                <a:gd name="T4" fmla="*/ 6 w 8"/>
                <a:gd name="T5" fmla="*/ 5 h 6"/>
                <a:gd name="T6" fmla="*/ 6 w 8"/>
                <a:gd name="T7" fmla="*/ 5 h 6"/>
                <a:gd name="T8" fmla="*/ 6 w 8"/>
                <a:gd name="T9" fmla="*/ 6 h 6"/>
                <a:gd name="T10" fmla="*/ 4 w 8"/>
                <a:gd name="T11" fmla="*/ 5 h 6"/>
                <a:gd name="T12" fmla="*/ 4 w 8"/>
                <a:gd name="T13" fmla="*/ 5 h 6"/>
                <a:gd name="T14" fmla="*/ 6 w 8"/>
                <a:gd name="T15" fmla="*/ 5 h 6"/>
                <a:gd name="T16" fmla="*/ 3 w 8"/>
                <a:gd name="T17" fmla="*/ 3 h 6"/>
                <a:gd name="T18" fmla="*/ 3 w 8"/>
                <a:gd name="T19" fmla="*/ 5 h 6"/>
                <a:gd name="T20" fmla="*/ 3 w 8"/>
                <a:gd name="T21" fmla="*/ 5 h 6"/>
                <a:gd name="T22" fmla="*/ 1 w 8"/>
                <a:gd name="T23" fmla="*/ 5 h 6"/>
                <a:gd name="T24" fmla="*/ 1 w 8"/>
                <a:gd name="T25" fmla="*/ 5 h 6"/>
                <a:gd name="T26" fmla="*/ 0 w 8"/>
                <a:gd name="T27" fmla="*/ 5 h 6"/>
                <a:gd name="T28" fmla="*/ 1 w 8"/>
                <a:gd name="T29" fmla="*/ 5 h 6"/>
                <a:gd name="T30" fmla="*/ 3 w 8"/>
                <a:gd name="T31" fmla="*/ 3 h 6"/>
                <a:gd name="T32" fmla="*/ 4 w 8"/>
                <a:gd name="T33" fmla="*/ 0 h 6"/>
                <a:gd name="T34" fmla="*/ 6 w 8"/>
                <a:gd name="T35" fmla="*/ 0 h 6"/>
                <a:gd name="T36" fmla="*/ 6 w 8"/>
                <a:gd name="T37" fmla="*/ 0 h 6"/>
                <a:gd name="T38" fmla="*/ 6 w 8"/>
                <a:gd name="T39" fmla="*/ 0 h 6"/>
                <a:gd name="T40" fmla="*/ 6 w 8"/>
                <a:gd name="T41" fmla="*/ 0 h 6"/>
                <a:gd name="T42" fmla="*/ 8 w 8"/>
                <a:gd name="T43" fmla="*/ 2 h 6"/>
                <a:gd name="T44" fmla="*/ 8 w 8"/>
                <a:gd name="T45" fmla="*/ 2 h 6"/>
                <a:gd name="T46" fmla="*/ 8 w 8"/>
                <a:gd name="T47" fmla="*/ 2 h 6"/>
                <a:gd name="T48" fmla="*/ 8 w 8"/>
                <a:gd name="T49" fmla="*/ 3 h 6"/>
                <a:gd name="T50" fmla="*/ 8 w 8"/>
                <a:gd name="T51" fmla="*/ 3 h 6"/>
                <a:gd name="T52" fmla="*/ 8 w 8"/>
                <a:gd name="T53" fmla="*/ 3 h 6"/>
                <a:gd name="T54" fmla="*/ 6 w 8"/>
                <a:gd name="T55" fmla="*/ 5 h 6"/>
                <a:gd name="T56" fmla="*/ 4 w 8"/>
                <a:gd name="T57" fmla="*/ 3 h 6"/>
                <a:gd name="T58" fmla="*/ 3 w 8"/>
                <a:gd name="T59" fmla="*/ 3 h 6"/>
                <a:gd name="T60" fmla="*/ 1 w 8"/>
                <a:gd name="T61" fmla="*/ 3 h 6"/>
                <a:gd name="T62" fmla="*/ 1 w 8"/>
                <a:gd name="T63" fmla="*/ 3 h 6"/>
                <a:gd name="T64" fmla="*/ 1 w 8"/>
                <a:gd name="T65" fmla="*/ 2 h 6"/>
                <a:gd name="T66" fmla="*/ 3 w 8"/>
                <a:gd name="T67" fmla="*/ 2 h 6"/>
                <a:gd name="T68" fmla="*/ 3 w 8"/>
                <a:gd name="T69" fmla="*/ 2 h 6"/>
                <a:gd name="T70" fmla="*/ 3 w 8"/>
                <a:gd name="T71" fmla="*/ 0 h 6"/>
                <a:gd name="T72" fmla="*/ 3 w 8"/>
                <a:gd name="T73" fmla="*/ 0 h 6"/>
                <a:gd name="T74" fmla="*/ 4 w 8"/>
                <a:gd name="T75" fmla="*/ 0 h 6"/>
                <a:gd name="T76" fmla="*/ 4 w 8"/>
                <a:gd name="T7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 h="6">
                  <a:moveTo>
                    <a:pt x="6" y="5"/>
                  </a:moveTo>
                  <a:lnTo>
                    <a:pt x="6" y="5"/>
                  </a:lnTo>
                  <a:lnTo>
                    <a:pt x="6" y="5"/>
                  </a:lnTo>
                  <a:lnTo>
                    <a:pt x="6" y="5"/>
                  </a:lnTo>
                  <a:lnTo>
                    <a:pt x="6" y="6"/>
                  </a:lnTo>
                  <a:lnTo>
                    <a:pt x="4" y="5"/>
                  </a:lnTo>
                  <a:lnTo>
                    <a:pt x="4" y="5"/>
                  </a:lnTo>
                  <a:lnTo>
                    <a:pt x="6" y="5"/>
                  </a:lnTo>
                  <a:close/>
                  <a:moveTo>
                    <a:pt x="3" y="3"/>
                  </a:moveTo>
                  <a:lnTo>
                    <a:pt x="3" y="5"/>
                  </a:lnTo>
                  <a:lnTo>
                    <a:pt x="3" y="5"/>
                  </a:lnTo>
                  <a:lnTo>
                    <a:pt x="1" y="5"/>
                  </a:lnTo>
                  <a:lnTo>
                    <a:pt x="1" y="5"/>
                  </a:lnTo>
                  <a:lnTo>
                    <a:pt x="0" y="5"/>
                  </a:lnTo>
                  <a:lnTo>
                    <a:pt x="1" y="5"/>
                  </a:lnTo>
                  <a:lnTo>
                    <a:pt x="3" y="3"/>
                  </a:lnTo>
                  <a:close/>
                  <a:moveTo>
                    <a:pt x="4" y="0"/>
                  </a:moveTo>
                  <a:lnTo>
                    <a:pt x="6" y="0"/>
                  </a:lnTo>
                  <a:lnTo>
                    <a:pt x="6" y="0"/>
                  </a:lnTo>
                  <a:lnTo>
                    <a:pt x="6" y="0"/>
                  </a:lnTo>
                  <a:lnTo>
                    <a:pt x="6" y="0"/>
                  </a:lnTo>
                  <a:lnTo>
                    <a:pt x="8" y="2"/>
                  </a:lnTo>
                  <a:lnTo>
                    <a:pt x="8" y="2"/>
                  </a:lnTo>
                  <a:lnTo>
                    <a:pt x="8" y="2"/>
                  </a:lnTo>
                  <a:lnTo>
                    <a:pt x="8" y="3"/>
                  </a:lnTo>
                  <a:lnTo>
                    <a:pt x="8" y="3"/>
                  </a:lnTo>
                  <a:lnTo>
                    <a:pt x="8" y="3"/>
                  </a:lnTo>
                  <a:lnTo>
                    <a:pt x="6" y="5"/>
                  </a:lnTo>
                  <a:lnTo>
                    <a:pt x="4" y="3"/>
                  </a:lnTo>
                  <a:lnTo>
                    <a:pt x="3" y="3"/>
                  </a:lnTo>
                  <a:lnTo>
                    <a:pt x="1" y="3"/>
                  </a:lnTo>
                  <a:lnTo>
                    <a:pt x="1" y="3"/>
                  </a:lnTo>
                  <a:lnTo>
                    <a:pt x="1" y="2"/>
                  </a:lnTo>
                  <a:lnTo>
                    <a:pt x="3" y="2"/>
                  </a:lnTo>
                  <a:lnTo>
                    <a:pt x="3" y="2"/>
                  </a:lnTo>
                  <a:lnTo>
                    <a:pt x="3" y="0"/>
                  </a:lnTo>
                  <a:lnTo>
                    <a:pt x="3" y="0"/>
                  </a:lnTo>
                  <a:lnTo>
                    <a:pt x="4" y="0"/>
                  </a:lnTo>
                  <a:lnTo>
                    <a:pt x="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90" name="Freeform 259"/>
            <p:cNvSpPr>
              <a:spLocks/>
            </p:cNvSpPr>
            <p:nvPr/>
          </p:nvSpPr>
          <p:spPr bwMode="auto">
            <a:xfrm>
              <a:off x="4034086" y="4176168"/>
              <a:ext cx="138395" cy="206617"/>
            </a:xfrm>
            <a:custGeom>
              <a:avLst/>
              <a:gdLst>
                <a:gd name="T0" fmla="*/ 24 w 71"/>
                <a:gd name="T1" fmla="*/ 4 h 106"/>
                <a:gd name="T2" fmla="*/ 38 w 71"/>
                <a:gd name="T3" fmla="*/ 11 h 106"/>
                <a:gd name="T4" fmla="*/ 43 w 71"/>
                <a:gd name="T5" fmla="*/ 22 h 106"/>
                <a:gd name="T6" fmla="*/ 41 w 71"/>
                <a:gd name="T7" fmla="*/ 30 h 106"/>
                <a:gd name="T8" fmla="*/ 46 w 71"/>
                <a:gd name="T9" fmla="*/ 26 h 106"/>
                <a:gd name="T10" fmla="*/ 55 w 71"/>
                <a:gd name="T11" fmla="*/ 32 h 106"/>
                <a:gd name="T12" fmla="*/ 60 w 71"/>
                <a:gd name="T13" fmla="*/ 43 h 106"/>
                <a:gd name="T14" fmla="*/ 59 w 71"/>
                <a:gd name="T15" fmla="*/ 46 h 106"/>
                <a:gd name="T16" fmla="*/ 60 w 71"/>
                <a:gd name="T17" fmla="*/ 49 h 106"/>
                <a:gd name="T18" fmla="*/ 59 w 71"/>
                <a:gd name="T19" fmla="*/ 51 h 106"/>
                <a:gd name="T20" fmla="*/ 52 w 71"/>
                <a:gd name="T21" fmla="*/ 52 h 106"/>
                <a:gd name="T22" fmla="*/ 51 w 71"/>
                <a:gd name="T23" fmla="*/ 56 h 106"/>
                <a:gd name="T24" fmla="*/ 51 w 71"/>
                <a:gd name="T25" fmla="*/ 59 h 106"/>
                <a:gd name="T26" fmla="*/ 49 w 71"/>
                <a:gd name="T27" fmla="*/ 67 h 106"/>
                <a:gd name="T28" fmla="*/ 54 w 71"/>
                <a:gd name="T29" fmla="*/ 73 h 106"/>
                <a:gd name="T30" fmla="*/ 57 w 71"/>
                <a:gd name="T31" fmla="*/ 76 h 106"/>
                <a:gd name="T32" fmla="*/ 60 w 71"/>
                <a:gd name="T33" fmla="*/ 78 h 106"/>
                <a:gd name="T34" fmla="*/ 60 w 71"/>
                <a:gd name="T35" fmla="*/ 81 h 106"/>
                <a:gd name="T36" fmla="*/ 62 w 71"/>
                <a:gd name="T37" fmla="*/ 84 h 106"/>
                <a:gd name="T38" fmla="*/ 63 w 71"/>
                <a:gd name="T39" fmla="*/ 85 h 106"/>
                <a:gd name="T40" fmla="*/ 65 w 71"/>
                <a:gd name="T41" fmla="*/ 89 h 106"/>
                <a:gd name="T42" fmla="*/ 68 w 71"/>
                <a:gd name="T43" fmla="*/ 95 h 106"/>
                <a:gd name="T44" fmla="*/ 71 w 71"/>
                <a:gd name="T45" fmla="*/ 96 h 106"/>
                <a:gd name="T46" fmla="*/ 67 w 71"/>
                <a:gd name="T47" fmla="*/ 96 h 106"/>
                <a:gd name="T48" fmla="*/ 62 w 71"/>
                <a:gd name="T49" fmla="*/ 95 h 106"/>
                <a:gd name="T50" fmla="*/ 57 w 71"/>
                <a:gd name="T51" fmla="*/ 96 h 106"/>
                <a:gd name="T52" fmla="*/ 52 w 71"/>
                <a:gd name="T53" fmla="*/ 100 h 106"/>
                <a:gd name="T54" fmla="*/ 49 w 71"/>
                <a:gd name="T55" fmla="*/ 101 h 106"/>
                <a:gd name="T56" fmla="*/ 46 w 71"/>
                <a:gd name="T57" fmla="*/ 101 h 106"/>
                <a:gd name="T58" fmla="*/ 44 w 71"/>
                <a:gd name="T59" fmla="*/ 101 h 106"/>
                <a:gd name="T60" fmla="*/ 43 w 71"/>
                <a:gd name="T61" fmla="*/ 104 h 106"/>
                <a:gd name="T62" fmla="*/ 38 w 71"/>
                <a:gd name="T63" fmla="*/ 106 h 106"/>
                <a:gd name="T64" fmla="*/ 33 w 71"/>
                <a:gd name="T65" fmla="*/ 104 h 106"/>
                <a:gd name="T66" fmla="*/ 29 w 71"/>
                <a:gd name="T67" fmla="*/ 100 h 106"/>
                <a:gd name="T68" fmla="*/ 26 w 71"/>
                <a:gd name="T69" fmla="*/ 96 h 106"/>
                <a:gd name="T70" fmla="*/ 24 w 71"/>
                <a:gd name="T71" fmla="*/ 93 h 106"/>
                <a:gd name="T72" fmla="*/ 21 w 71"/>
                <a:gd name="T73" fmla="*/ 85 h 106"/>
                <a:gd name="T74" fmla="*/ 22 w 71"/>
                <a:gd name="T75" fmla="*/ 76 h 106"/>
                <a:gd name="T76" fmla="*/ 26 w 71"/>
                <a:gd name="T77" fmla="*/ 70 h 106"/>
                <a:gd name="T78" fmla="*/ 27 w 71"/>
                <a:gd name="T79" fmla="*/ 67 h 106"/>
                <a:gd name="T80" fmla="*/ 24 w 71"/>
                <a:gd name="T81" fmla="*/ 63 h 106"/>
                <a:gd name="T82" fmla="*/ 22 w 71"/>
                <a:gd name="T83" fmla="*/ 59 h 106"/>
                <a:gd name="T84" fmla="*/ 18 w 71"/>
                <a:gd name="T85" fmla="*/ 59 h 106"/>
                <a:gd name="T86" fmla="*/ 19 w 71"/>
                <a:gd name="T87" fmla="*/ 54 h 106"/>
                <a:gd name="T88" fmla="*/ 19 w 71"/>
                <a:gd name="T89" fmla="*/ 49 h 106"/>
                <a:gd name="T90" fmla="*/ 14 w 71"/>
                <a:gd name="T91" fmla="*/ 49 h 106"/>
                <a:gd name="T92" fmla="*/ 7 w 71"/>
                <a:gd name="T93" fmla="*/ 44 h 106"/>
                <a:gd name="T94" fmla="*/ 3 w 71"/>
                <a:gd name="T95" fmla="*/ 35 h 106"/>
                <a:gd name="T96" fmla="*/ 3 w 71"/>
                <a:gd name="T97" fmla="*/ 30 h 106"/>
                <a:gd name="T98" fmla="*/ 7 w 71"/>
                <a:gd name="T99" fmla="*/ 27 h 106"/>
                <a:gd name="T100" fmla="*/ 10 w 71"/>
                <a:gd name="T101" fmla="*/ 26 h 106"/>
                <a:gd name="T102" fmla="*/ 16 w 71"/>
                <a:gd name="T103" fmla="*/ 21 h 106"/>
                <a:gd name="T104" fmla="*/ 13 w 71"/>
                <a:gd name="T105" fmla="*/ 21 h 106"/>
                <a:gd name="T106" fmla="*/ 11 w 71"/>
                <a:gd name="T107" fmla="*/ 18 h 106"/>
                <a:gd name="T108" fmla="*/ 13 w 71"/>
                <a:gd name="T109" fmla="*/ 11 h 106"/>
                <a:gd name="T110" fmla="*/ 18 w 71"/>
                <a:gd name="T111" fmla="*/ 8 h 106"/>
                <a:gd name="T112" fmla="*/ 22 w 71"/>
                <a:gd name="T113" fmla="*/ 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 h="106">
                  <a:moveTo>
                    <a:pt x="21" y="0"/>
                  </a:moveTo>
                  <a:lnTo>
                    <a:pt x="21" y="0"/>
                  </a:lnTo>
                  <a:lnTo>
                    <a:pt x="22" y="4"/>
                  </a:lnTo>
                  <a:lnTo>
                    <a:pt x="24" y="4"/>
                  </a:lnTo>
                  <a:lnTo>
                    <a:pt x="24" y="4"/>
                  </a:lnTo>
                  <a:lnTo>
                    <a:pt x="24" y="4"/>
                  </a:lnTo>
                  <a:lnTo>
                    <a:pt x="26" y="4"/>
                  </a:lnTo>
                  <a:lnTo>
                    <a:pt x="29" y="5"/>
                  </a:lnTo>
                  <a:lnTo>
                    <a:pt x="32" y="7"/>
                  </a:lnTo>
                  <a:lnTo>
                    <a:pt x="38" y="11"/>
                  </a:lnTo>
                  <a:lnTo>
                    <a:pt x="40" y="15"/>
                  </a:lnTo>
                  <a:lnTo>
                    <a:pt x="40" y="15"/>
                  </a:lnTo>
                  <a:lnTo>
                    <a:pt x="41" y="18"/>
                  </a:lnTo>
                  <a:lnTo>
                    <a:pt x="43" y="18"/>
                  </a:lnTo>
                  <a:lnTo>
                    <a:pt x="43" y="22"/>
                  </a:lnTo>
                  <a:lnTo>
                    <a:pt x="41" y="26"/>
                  </a:lnTo>
                  <a:lnTo>
                    <a:pt x="40" y="27"/>
                  </a:lnTo>
                  <a:lnTo>
                    <a:pt x="40" y="30"/>
                  </a:lnTo>
                  <a:lnTo>
                    <a:pt x="40" y="32"/>
                  </a:lnTo>
                  <a:lnTo>
                    <a:pt x="41" y="30"/>
                  </a:lnTo>
                  <a:lnTo>
                    <a:pt x="41" y="29"/>
                  </a:lnTo>
                  <a:lnTo>
                    <a:pt x="41" y="27"/>
                  </a:lnTo>
                  <a:lnTo>
                    <a:pt x="43" y="26"/>
                  </a:lnTo>
                  <a:lnTo>
                    <a:pt x="44" y="24"/>
                  </a:lnTo>
                  <a:lnTo>
                    <a:pt x="46" y="26"/>
                  </a:lnTo>
                  <a:lnTo>
                    <a:pt x="48" y="26"/>
                  </a:lnTo>
                  <a:lnTo>
                    <a:pt x="49" y="26"/>
                  </a:lnTo>
                  <a:lnTo>
                    <a:pt x="52" y="29"/>
                  </a:lnTo>
                  <a:lnTo>
                    <a:pt x="55" y="30"/>
                  </a:lnTo>
                  <a:lnTo>
                    <a:pt x="55" y="32"/>
                  </a:lnTo>
                  <a:lnTo>
                    <a:pt x="59" y="33"/>
                  </a:lnTo>
                  <a:lnTo>
                    <a:pt x="60" y="35"/>
                  </a:lnTo>
                  <a:lnTo>
                    <a:pt x="60" y="35"/>
                  </a:lnTo>
                  <a:lnTo>
                    <a:pt x="62" y="38"/>
                  </a:lnTo>
                  <a:lnTo>
                    <a:pt x="60" y="43"/>
                  </a:lnTo>
                  <a:lnTo>
                    <a:pt x="60" y="43"/>
                  </a:lnTo>
                  <a:lnTo>
                    <a:pt x="60" y="44"/>
                  </a:lnTo>
                  <a:lnTo>
                    <a:pt x="60" y="44"/>
                  </a:lnTo>
                  <a:lnTo>
                    <a:pt x="60" y="46"/>
                  </a:lnTo>
                  <a:lnTo>
                    <a:pt x="59" y="46"/>
                  </a:lnTo>
                  <a:lnTo>
                    <a:pt x="60" y="48"/>
                  </a:lnTo>
                  <a:lnTo>
                    <a:pt x="60" y="48"/>
                  </a:lnTo>
                  <a:lnTo>
                    <a:pt x="60" y="48"/>
                  </a:lnTo>
                  <a:lnTo>
                    <a:pt x="60" y="49"/>
                  </a:lnTo>
                  <a:lnTo>
                    <a:pt x="60" y="49"/>
                  </a:lnTo>
                  <a:lnTo>
                    <a:pt x="60" y="49"/>
                  </a:lnTo>
                  <a:lnTo>
                    <a:pt x="60" y="49"/>
                  </a:lnTo>
                  <a:lnTo>
                    <a:pt x="59" y="51"/>
                  </a:lnTo>
                  <a:lnTo>
                    <a:pt x="59" y="51"/>
                  </a:lnTo>
                  <a:lnTo>
                    <a:pt x="59" y="51"/>
                  </a:lnTo>
                  <a:lnTo>
                    <a:pt x="57" y="51"/>
                  </a:lnTo>
                  <a:lnTo>
                    <a:pt x="55" y="51"/>
                  </a:lnTo>
                  <a:lnTo>
                    <a:pt x="54" y="51"/>
                  </a:lnTo>
                  <a:lnTo>
                    <a:pt x="54" y="52"/>
                  </a:lnTo>
                  <a:lnTo>
                    <a:pt x="52" y="52"/>
                  </a:lnTo>
                  <a:lnTo>
                    <a:pt x="52" y="52"/>
                  </a:lnTo>
                  <a:lnTo>
                    <a:pt x="51" y="52"/>
                  </a:lnTo>
                  <a:lnTo>
                    <a:pt x="51" y="54"/>
                  </a:lnTo>
                  <a:lnTo>
                    <a:pt x="51" y="54"/>
                  </a:lnTo>
                  <a:lnTo>
                    <a:pt x="51" y="56"/>
                  </a:lnTo>
                  <a:lnTo>
                    <a:pt x="51" y="56"/>
                  </a:lnTo>
                  <a:lnTo>
                    <a:pt x="51" y="57"/>
                  </a:lnTo>
                  <a:lnTo>
                    <a:pt x="51" y="57"/>
                  </a:lnTo>
                  <a:lnTo>
                    <a:pt x="51" y="59"/>
                  </a:lnTo>
                  <a:lnTo>
                    <a:pt x="51" y="59"/>
                  </a:lnTo>
                  <a:lnTo>
                    <a:pt x="51" y="60"/>
                  </a:lnTo>
                  <a:lnTo>
                    <a:pt x="49" y="62"/>
                  </a:lnTo>
                  <a:lnTo>
                    <a:pt x="49" y="63"/>
                  </a:lnTo>
                  <a:lnTo>
                    <a:pt x="49" y="65"/>
                  </a:lnTo>
                  <a:lnTo>
                    <a:pt x="49" y="67"/>
                  </a:lnTo>
                  <a:lnTo>
                    <a:pt x="51" y="68"/>
                  </a:lnTo>
                  <a:lnTo>
                    <a:pt x="51" y="70"/>
                  </a:lnTo>
                  <a:lnTo>
                    <a:pt x="52" y="71"/>
                  </a:lnTo>
                  <a:lnTo>
                    <a:pt x="54" y="71"/>
                  </a:lnTo>
                  <a:lnTo>
                    <a:pt x="54" y="73"/>
                  </a:lnTo>
                  <a:lnTo>
                    <a:pt x="54" y="74"/>
                  </a:lnTo>
                  <a:lnTo>
                    <a:pt x="54" y="74"/>
                  </a:lnTo>
                  <a:lnTo>
                    <a:pt x="55" y="74"/>
                  </a:lnTo>
                  <a:lnTo>
                    <a:pt x="55" y="76"/>
                  </a:lnTo>
                  <a:lnTo>
                    <a:pt x="57" y="76"/>
                  </a:lnTo>
                  <a:lnTo>
                    <a:pt x="57" y="74"/>
                  </a:lnTo>
                  <a:lnTo>
                    <a:pt x="57" y="74"/>
                  </a:lnTo>
                  <a:lnTo>
                    <a:pt x="59" y="74"/>
                  </a:lnTo>
                  <a:lnTo>
                    <a:pt x="60" y="76"/>
                  </a:lnTo>
                  <a:lnTo>
                    <a:pt x="60" y="78"/>
                  </a:lnTo>
                  <a:lnTo>
                    <a:pt x="60" y="78"/>
                  </a:lnTo>
                  <a:lnTo>
                    <a:pt x="60" y="78"/>
                  </a:lnTo>
                  <a:lnTo>
                    <a:pt x="60" y="79"/>
                  </a:lnTo>
                  <a:lnTo>
                    <a:pt x="60" y="79"/>
                  </a:lnTo>
                  <a:lnTo>
                    <a:pt x="60" y="81"/>
                  </a:lnTo>
                  <a:lnTo>
                    <a:pt x="60" y="81"/>
                  </a:lnTo>
                  <a:lnTo>
                    <a:pt x="60" y="82"/>
                  </a:lnTo>
                  <a:lnTo>
                    <a:pt x="60" y="82"/>
                  </a:lnTo>
                  <a:lnTo>
                    <a:pt x="62" y="82"/>
                  </a:lnTo>
                  <a:lnTo>
                    <a:pt x="62" y="84"/>
                  </a:lnTo>
                  <a:lnTo>
                    <a:pt x="62" y="84"/>
                  </a:lnTo>
                  <a:lnTo>
                    <a:pt x="62" y="84"/>
                  </a:lnTo>
                  <a:lnTo>
                    <a:pt x="63" y="85"/>
                  </a:lnTo>
                  <a:lnTo>
                    <a:pt x="63" y="85"/>
                  </a:lnTo>
                  <a:lnTo>
                    <a:pt x="63" y="85"/>
                  </a:lnTo>
                  <a:lnTo>
                    <a:pt x="63" y="85"/>
                  </a:lnTo>
                  <a:lnTo>
                    <a:pt x="63" y="87"/>
                  </a:lnTo>
                  <a:lnTo>
                    <a:pt x="63" y="87"/>
                  </a:lnTo>
                  <a:lnTo>
                    <a:pt x="65" y="89"/>
                  </a:lnTo>
                  <a:lnTo>
                    <a:pt x="65" y="89"/>
                  </a:lnTo>
                  <a:lnTo>
                    <a:pt x="65" y="90"/>
                  </a:lnTo>
                  <a:lnTo>
                    <a:pt x="67" y="90"/>
                  </a:lnTo>
                  <a:lnTo>
                    <a:pt x="67" y="92"/>
                  </a:lnTo>
                  <a:lnTo>
                    <a:pt x="67" y="93"/>
                  </a:lnTo>
                  <a:lnTo>
                    <a:pt x="68" y="95"/>
                  </a:lnTo>
                  <a:lnTo>
                    <a:pt x="70" y="95"/>
                  </a:lnTo>
                  <a:lnTo>
                    <a:pt x="70" y="95"/>
                  </a:lnTo>
                  <a:lnTo>
                    <a:pt x="71" y="95"/>
                  </a:lnTo>
                  <a:lnTo>
                    <a:pt x="71" y="95"/>
                  </a:lnTo>
                  <a:lnTo>
                    <a:pt x="71" y="96"/>
                  </a:lnTo>
                  <a:lnTo>
                    <a:pt x="70" y="96"/>
                  </a:lnTo>
                  <a:lnTo>
                    <a:pt x="70" y="96"/>
                  </a:lnTo>
                  <a:lnTo>
                    <a:pt x="68" y="96"/>
                  </a:lnTo>
                  <a:lnTo>
                    <a:pt x="67" y="96"/>
                  </a:lnTo>
                  <a:lnTo>
                    <a:pt x="67" y="96"/>
                  </a:lnTo>
                  <a:lnTo>
                    <a:pt x="65" y="96"/>
                  </a:lnTo>
                  <a:lnTo>
                    <a:pt x="63" y="96"/>
                  </a:lnTo>
                  <a:lnTo>
                    <a:pt x="63" y="95"/>
                  </a:lnTo>
                  <a:lnTo>
                    <a:pt x="62" y="95"/>
                  </a:lnTo>
                  <a:lnTo>
                    <a:pt x="62" y="95"/>
                  </a:lnTo>
                  <a:lnTo>
                    <a:pt x="62" y="95"/>
                  </a:lnTo>
                  <a:lnTo>
                    <a:pt x="60" y="95"/>
                  </a:lnTo>
                  <a:lnTo>
                    <a:pt x="59" y="95"/>
                  </a:lnTo>
                  <a:lnTo>
                    <a:pt x="59" y="95"/>
                  </a:lnTo>
                  <a:lnTo>
                    <a:pt x="57" y="96"/>
                  </a:lnTo>
                  <a:lnTo>
                    <a:pt x="57" y="98"/>
                  </a:lnTo>
                  <a:lnTo>
                    <a:pt x="55" y="98"/>
                  </a:lnTo>
                  <a:lnTo>
                    <a:pt x="55" y="100"/>
                  </a:lnTo>
                  <a:lnTo>
                    <a:pt x="54" y="100"/>
                  </a:lnTo>
                  <a:lnTo>
                    <a:pt x="52" y="100"/>
                  </a:lnTo>
                  <a:lnTo>
                    <a:pt x="51" y="100"/>
                  </a:lnTo>
                  <a:lnTo>
                    <a:pt x="51" y="100"/>
                  </a:lnTo>
                  <a:lnTo>
                    <a:pt x="49" y="100"/>
                  </a:lnTo>
                  <a:lnTo>
                    <a:pt x="49" y="101"/>
                  </a:lnTo>
                  <a:lnTo>
                    <a:pt x="49" y="101"/>
                  </a:lnTo>
                  <a:lnTo>
                    <a:pt x="49" y="101"/>
                  </a:lnTo>
                  <a:lnTo>
                    <a:pt x="48" y="101"/>
                  </a:lnTo>
                  <a:lnTo>
                    <a:pt x="48" y="101"/>
                  </a:lnTo>
                  <a:lnTo>
                    <a:pt x="46" y="101"/>
                  </a:lnTo>
                  <a:lnTo>
                    <a:pt x="46" y="101"/>
                  </a:lnTo>
                  <a:lnTo>
                    <a:pt x="44" y="101"/>
                  </a:lnTo>
                  <a:lnTo>
                    <a:pt x="44" y="101"/>
                  </a:lnTo>
                  <a:lnTo>
                    <a:pt x="44" y="101"/>
                  </a:lnTo>
                  <a:lnTo>
                    <a:pt x="44" y="101"/>
                  </a:lnTo>
                  <a:lnTo>
                    <a:pt x="44" y="101"/>
                  </a:lnTo>
                  <a:lnTo>
                    <a:pt x="43" y="103"/>
                  </a:lnTo>
                  <a:lnTo>
                    <a:pt x="43" y="103"/>
                  </a:lnTo>
                  <a:lnTo>
                    <a:pt x="41" y="103"/>
                  </a:lnTo>
                  <a:lnTo>
                    <a:pt x="43" y="104"/>
                  </a:lnTo>
                  <a:lnTo>
                    <a:pt x="43" y="104"/>
                  </a:lnTo>
                  <a:lnTo>
                    <a:pt x="41" y="104"/>
                  </a:lnTo>
                  <a:lnTo>
                    <a:pt x="41" y="104"/>
                  </a:lnTo>
                  <a:lnTo>
                    <a:pt x="40" y="104"/>
                  </a:lnTo>
                  <a:lnTo>
                    <a:pt x="38" y="106"/>
                  </a:lnTo>
                  <a:lnTo>
                    <a:pt x="38" y="106"/>
                  </a:lnTo>
                  <a:lnTo>
                    <a:pt x="38" y="106"/>
                  </a:lnTo>
                  <a:lnTo>
                    <a:pt x="37" y="106"/>
                  </a:lnTo>
                  <a:lnTo>
                    <a:pt x="37" y="106"/>
                  </a:lnTo>
                  <a:lnTo>
                    <a:pt x="35" y="104"/>
                  </a:lnTo>
                  <a:lnTo>
                    <a:pt x="33" y="104"/>
                  </a:lnTo>
                  <a:lnTo>
                    <a:pt x="32" y="104"/>
                  </a:lnTo>
                  <a:lnTo>
                    <a:pt x="30" y="103"/>
                  </a:lnTo>
                  <a:lnTo>
                    <a:pt x="30" y="101"/>
                  </a:lnTo>
                  <a:lnTo>
                    <a:pt x="29" y="101"/>
                  </a:lnTo>
                  <a:lnTo>
                    <a:pt x="29" y="100"/>
                  </a:lnTo>
                  <a:lnTo>
                    <a:pt x="27" y="100"/>
                  </a:lnTo>
                  <a:lnTo>
                    <a:pt x="26" y="98"/>
                  </a:lnTo>
                  <a:lnTo>
                    <a:pt x="26" y="98"/>
                  </a:lnTo>
                  <a:lnTo>
                    <a:pt x="26" y="98"/>
                  </a:lnTo>
                  <a:lnTo>
                    <a:pt x="26" y="96"/>
                  </a:lnTo>
                  <a:lnTo>
                    <a:pt x="26" y="96"/>
                  </a:lnTo>
                  <a:lnTo>
                    <a:pt x="24" y="96"/>
                  </a:lnTo>
                  <a:lnTo>
                    <a:pt x="24" y="96"/>
                  </a:lnTo>
                  <a:lnTo>
                    <a:pt x="24" y="95"/>
                  </a:lnTo>
                  <a:lnTo>
                    <a:pt x="24" y="93"/>
                  </a:lnTo>
                  <a:lnTo>
                    <a:pt x="24" y="90"/>
                  </a:lnTo>
                  <a:lnTo>
                    <a:pt x="22" y="90"/>
                  </a:lnTo>
                  <a:lnTo>
                    <a:pt x="22" y="90"/>
                  </a:lnTo>
                  <a:lnTo>
                    <a:pt x="21" y="85"/>
                  </a:lnTo>
                  <a:lnTo>
                    <a:pt x="21" y="85"/>
                  </a:lnTo>
                  <a:lnTo>
                    <a:pt x="21" y="84"/>
                  </a:lnTo>
                  <a:lnTo>
                    <a:pt x="21" y="81"/>
                  </a:lnTo>
                  <a:lnTo>
                    <a:pt x="21" y="79"/>
                  </a:lnTo>
                  <a:lnTo>
                    <a:pt x="22" y="76"/>
                  </a:lnTo>
                  <a:lnTo>
                    <a:pt x="22" y="76"/>
                  </a:lnTo>
                  <a:lnTo>
                    <a:pt x="22" y="74"/>
                  </a:lnTo>
                  <a:lnTo>
                    <a:pt x="22" y="74"/>
                  </a:lnTo>
                  <a:lnTo>
                    <a:pt x="22" y="71"/>
                  </a:lnTo>
                  <a:lnTo>
                    <a:pt x="24" y="71"/>
                  </a:lnTo>
                  <a:lnTo>
                    <a:pt x="26" y="70"/>
                  </a:lnTo>
                  <a:lnTo>
                    <a:pt x="26" y="70"/>
                  </a:lnTo>
                  <a:lnTo>
                    <a:pt x="26" y="68"/>
                  </a:lnTo>
                  <a:lnTo>
                    <a:pt x="27" y="68"/>
                  </a:lnTo>
                  <a:lnTo>
                    <a:pt x="27" y="67"/>
                  </a:lnTo>
                  <a:lnTo>
                    <a:pt x="27" y="67"/>
                  </a:lnTo>
                  <a:lnTo>
                    <a:pt x="27" y="67"/>
                  </a:lnTo>
                  <a:lnTo>
                    <a:pt x="26" y="65"/>
                  </a:lnTo>
                  <a:lnTo>
                    <a:pt x="26" y="63"/>
                  </a:lnTo>
                  <a:lnTo>
                    <a:pt x="24" y="63"/>
                  </a:lnTo>
                  <a:lnTo>
                    <a:pt x="24" y="63"/>
                  </a:lnTo>
                  <a:lnTo>
                    <a:pt x="24" y="62"/>
                  </a:lnTo>
                  <a:lnTo>
                    <a:pt x="24" y="60"/>
                  </a:lnTo>
                  <a:lnTo>
                    <a:pt x="24" y="60"/>
                  </a:lnTo>
                  <a:lnTo>
                    <a:pt x="24" y="60"/>
                  </a:lnTo>
                  <a:lnTo>
                    <a:pt x="22" y="59"/>
                  </a:lnTo>
                  <a:lnTo>
                    <a:pt x="22" y="59"/>
                  </a:lnTo>
                  <a:lnTo>
                    <a:pt x="21" y="59"/>
                  </a:lnTo>
                  <a:lnTo>
                    <a:pt x="19" y="59"/>
                  </a:lnTo>
                  <a:lnTo>
                    <a:pt x="19" y="59"/>
                  </a:lnTo>
                  <a:lnTo>
                    <a:pt x="18" y="59"/>
                  </a:lnTo>
                  <a:lnTo>
                    <a:pt x="18" y="57"/>
                  </a:lnTo>
                  <a:lnTo>
                    <a:pt x="19" y="57"/>
                  </a:lnTo>
                  <a:lnTo>
                    <a:pt x="19" y="57"/>
                  </a:lnTo>
                  <a:lnTo>
                    <a:pt x="19" y="56"/>
                  </a:lnTo>
                  <a:lnTo>
                    <a:pt x="19" y="54"/>
                  </a:lnTo>
                  <a:lnTo>
                    <a:pt x="21" y="52"/>
                  </a:lnTo>
                  <a:lnTo>
                    <a:pt x="21" y="52"/>
                  </a:lnTo>
                  <a:lnTo>
                    <a:pt x="21" y="51"/>
                  </a:lnTo>
                  <a:lnTo>
                    <a:pt x="19" y="49"/>
                  </a:lnTo>
                  <a:lnTo>
                    <a:pt x="19" y="49"/>
                  </a:lnTo>
                  <a:lnTo>
                    <a:pt x="18" y="48"/>
                  </a:lnTo>
                  <a:lnTo>
                    <a:pt x="18" y="48"/>
                  </a:lnTo>
                  <a:lnTo>
                    <a:pt x="18" y="48"/>
                  </a:lnTo>
                  <a:lnTo>
                    <a:pt x="16" y="49"/>
                  </a:lnTo>
                  <a:lnTo>
                    <a:pt x="14" y="49"/>
                  </a:lnTo>
                  <a:lnTo>
                    <a:pt x="14" y="49"/>
                  </a:lnTo>
                  <a:lnTo>
                    <a:pt x="11" y="49"/>
                  </a:lnTo>
                  <a:lnTo>
                    <a:pt x="11" y="48"/>
                  </a:lnTo>
                  <a:lnTo>
                    <a:pt x="10" y="49"/>
                  </a:lnTo>
                  <a:lnTo>
                    <a:pt x="7" y="44"/>
                  </a:lnTo>
                  <a:lnTo>
                    <a:pt x="3" y="41"/>
                  </a:lnTo>
                  <a:lnTo>
                    <a:pt x="0" y="38"/>
                  </a:lnTo>
                  <a:lnTo>
                    <a:pt x="0" y="38"/>
                  </a:lnTo>
                  <a:lnTo>
                    <a:pt x="2" y="37"/>
                  </a:lnTo>
                  <a:lnTo>
                    <a:pt x="3" y="35"/>
                  </a:lnTo>
                  <a:lnTo>
                    <a:pt x="3" y="35"/>
                  </a:lnTo>
                  <a:lnTo>
                    <a:pt x="3" y="33"/>
                  </a:lnTo>
                  <a:lnTo>
                    <a:pt x="3" y="32"/>
                  </a:lnTo>
                  <a:lnTo>
                    <a:pt x="3" y="30"/>
                  </a:lnTo>
                  <a:lnTo>
                    <a:pt x="3" y="30"/>
                  </a:lnTo>
                  <a:lnTo>
                    <a:pt x="3" y="29"/>
                  </a:lnTo>
                  <a:lnTo>
                    <a:pt x="3" y="27"/>
                  </a:lnTo>
                  <a:lnTo>
                    <a:pt x="3" y="27"/>
                  </a:lnTo>
                  <a:lnTo>
                    <a:pt x="5" y="27"/>
                  </a:lnTo>
                  <a:lnTo>
                    <a:pt x="7" y="27"/>
                  </a:lnTo>
                  <a:lnTo>
                    <a:pt x="7" y="27"/>
                  </a:lnTo>
                  <a:lnTo>
                    <a:pt x="7" y="26"/>
                  </a:lnTo>
                  <a:lnTo>
                    <a:pt x="8" y="26"/>
                  </a:lnTo>
                  <a:lnTo>
                    <a:pt x="8" y="26"/>
                  </a:lnTo>
                  <a:lnTo>
                    <a:pt x="10" y="26"/>
                  </a:lnTo>
                  <a:lnTo>
                    <a:pt x="11" y="26"/>
                  </a:lnTo>
                  <a:lnTo>
                    <a:pt x="11" y="26"/>
                  </a:lnTo>
                  <a:lnTo>
                    <a:pt x="14" y="24"/>
                  </a:lnTo>
                  <a:lnTo>
                    <a:pt x="16" y="22"/>
                  </a:lnTo>
                  <a:lnTo>
                    <a:pt x="16" y="21"/>
                  </a:lnTo>
                  <a:lnTo>
                    <a:pt x="16" y="21"/>
                  </a:lnTo>
                  <a:lnTo>
                    <a:pt x="16" y="21"/>
                  </a:lnTo>
                  <a:lnTo>
                    <a:pt x="14" y="21"/>
                  </a:lnTo>
                  <a:lnTo>
                    <a:pt x="13" y="21"/>
                  </a:lnTo>
                  <a:lnTo>
                    <a:pt x="13" y="21"/>
                  </a:lnTo>
                  <a:lnTo>
                    <a:pt x="11" y="21"/>
                  </a:lnTo>
                  <a:lnTo>
                    <a:pt x="11" y="19"/>
                  </a:lnTo>
                  <a:lnTo>
                    <a:pt x="11" y="19"/>
                  </a:lnTo>
                  <a:lnTo>
                    <a:pt x="11" y="18"/>
                  </a:lnTo>
                  <a:lnTo>
                    <a:pt x="11" y="18"/>
                  </a:lnTo>
                  <a:lnTo>
                    <a:pt x="10" y="16"/>
                  </a:lnTo>
                  <a:lnTo>
                    <a:pt x="10" y="15"/>
                  </a:lnTo>
                  <a:lnTo>
                    <a:pt x="11" y="15"/>
                  </a:lnTo>
                  <a:lnTo>
                    <a:pt x="11" y="13"/>
                  </a:lnTo>
                  <a:lnTo>
                    <a:pt x="13" y="11"/>
                  </a:lnTo>
                  <a:lnTo>
                    <a:pt x="13" y="11"/>
                  </a:lnTo>
                  <a:lnTo>
                    <a:pt x="14" y="11"/>
                  </a:lnTo>
                  <a:lnTo>
                    <a:pt x="16" y="10"/>
                  </a:lnTo>
                  <a:lnTo>
                    <a:pt x="16" y="10"/>
                  </a:lnTo>
                  <a:lnTo>
                    <a:pt x="18" y="8"/>
                  </a:lnTo>
                  <a:lnTo>
                    <a:pt x="19" y="8"/>
                  </a:lnTo>
                  <a:lnTo>
                    <a:pt x="21" y="7"/>
                  </a:lnTo>
                  <a:lnTo>
                    <a:pt x="21" y="5"/>
                  </a:lnTo>
                  <a:lnTo>
                    <a:pt x="22" y="5"/>
                  </a:lnTo>
                  <a:lnTo>
                    <a:pt x="22" y="4"/>
                  </a:lnTo>
                  <a:lnTo>
                    <a:pt x="22" y="4"/>
                  </a:lnTo>
                  <a:lnTo>
                    <a:pt x="2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91" name="Freeform 260"/>
            <p:cNvSpPr>
              <a:spLocks noEditPoints="1"/>
            </p:cNvSpPr>
            <p:nvPr/>
          </p:nvSpPr>
          <p:spPr bwMode="auto">
            <a:xfrm>
              <a:off x="5295231" y="4059215"/>
              <a:ext cx="81867" cy="50680"/>
            </a:xfrm>
            <a:custGeom>
              <a:avLst/>
              <a:gdLst>
                <a:gd name="T0" fmla="*/ 11 w 42"/>
                <a:gd name="T1" fmla="*/ 23 h 26"/>
                <a:gd name="T2" fmla="*/ 9 w 42"/>
                <a:gd name="T3" fmla="*/ 24 h 26"/>
                <a:gd name="T4" fmla="*/ 11 w 42"/>
                <a:gd name="T5" fmla="*/ 23 h 26"/>
                <a:gd name="T6" fmla="*/ 8 w 42"/>
                <a:gd name="T7" fmla="*/ 23 h 26"/>
                <a:gd name="T8" fmla="*/ 8 w 42"/>
                <a:gd name="T9" fmla="*/ 24 h 26"/>
                <a:gd name="T10" fmla="*/ 6 w 42"/>
                <a:gd name="T11" fmla="*/ 23 h 26"/>
                <a:gd name="T12" fmla="*/ 8 w 42"/>
                <a:gd name="T13" fmla="*/ 23 h 26"/>
                <a:gd name="T14" fmla="*/ 14 w 42"/>
                <a:gd name="T15" fmla="*/ 21 h 26"/>
                <a:gd name="T16" fmla="*/ 14 w 42"/>
                <a:gd name="T17" fmla="*/ 21 h 26"/>
                <a:gd name="T18" fmla="*/ 14 w 42"/>
                <a:gd name="T19" fmla="*/ 23 h 26"/>
                <a:gd name="T20" fmla="*/ 12 w 42"/>
                <a:gd name="T21" fmla="*/ 21 h 26"/>
                <a:gd name="T22" fmla="*/ 11 w 42"/>
                <a:gd name="T23" fmla="*/ 16 h 26"/>
                <a:gd name="T24" fmla="*/ 9 w 42"/>
                <a:gd name="T25" fmla="*/ 18 h 26"/>
                <a:gd name="T26" fmla="*/ 9 w 42"/>
                <a:gd name="T27" fmla="*/ 16 h 26"/>
                <a:gd name="T28" fmla="*/ 16 w 42"/>
                <a:gd name="T29" fmla="*/ 16 h 26"/>
                <a:gd name="T30" fmla="*/ 16 w 42"/>
                <a:gd name="T31" fmla="*/ 18 h 26"/>
                <a:gd name="T32" fmla="*/ 9 w 42"/>
                <a:gd name="T33" fmla="*/ 12 h 26"/>
                <a:gd name="T34" fmla="*/ 8 w 42"/>
                <a:gd name="T35" fmla="*/ 13 h 26"/>
                <a:gd name="T36" fmla="*/ 9 w 42"/>
                <a:gd name="T37" fmla="*/ 12 h 26"/>
                <a:gd name="T38" fmla="*/ 28 w 42"/>
                <a:gd name="T39" fmla="*/ 0 h 26"/>
                <a:gd name="T40" fmla="*/ 42 w 42"/>
                <a:gd name="T41" fmla="*/ 0 h 26"/>
                <a:gd name="T42" fmla="*/ 42 w 42"/>
                <a:gd name="T43" fmla="*/ 5 h 26"/>
                <a:gd name="T44" fmla="*/ 42 w 42"/>
                <a:gd name="T45" fmla="*/ 7 h 26"/>
                <a:gd name="T46" fmla="*/ 39 w 42"/>
                <a:gd name="T47" fmla="*/ 7 h 26"/>
                <a:gd name="T48" fmla="*/ 41 w 42"/>
                <a:gd name="T49" fmla="*/ 8 h 26"/>
                <a:gd name="T50" fmla="*/ 42 w 42"/>
                <a:gd name="T51" fmla="*/ 12 h 26"/>
                <a:gd name="T52" fmla="*/ 39 w 42"/>
                <a:gd name="T53" fmla="*/ 15 h 26"/>
                <a:gd name="T54" fmla="*/ 33 w 42"/>
                <a:gd name="T55" fmla="*/ 16 h 26"/>
                <a:gd name="T56" fmla="*/ 28 w 42"/>
                <a:gd name="T57" fmla="*/ 18 h 26"/>
                <a:gd name="T58" fmla="*/ 25 w 42"/>
                <a:gd name="T59" fmla="*/ 24 h 26"/>
                <a:gd name="T60" fmla="*/ 22 w 42"/>
                <a:gd name="T61" fmla="*/ 24 h 26"/>
                <a:gd name="T62" fmla="*/ 22 w 42"/>
                <a:gd name="T63" fmla="*/ 24 h 26"/>
                <a:gd name="T64" fmla="*/ 20 w 42"/>
                <a:gd name="T65" fmla="*/ 23 h 26"/>
                <a:gd name="T66" fmla="*/ 19 w 42"/>
                <a:gd name="T67" fmla="*/ 21 h 26"/>
                <a:gd name="T68" fmla="*/ 19 w 42"/>
                <a:gd name="T69" fmla="*/ 19 h 26"/>
                <a:gd name="T70" fmla="*/ 17 w 42"/>
                <a:gd name="T71" fmla="*/ 19 h 26"/>
                <a:gd name="T72" fmla="*/ 22 w 42"/>
                <a:gd name="T73" fmla="*/ 16 h 26"/>
                <a:gd name="T74" fmla="*/ 20 w 42"/>
                <a:gd name="T75" fmla="*/ 15 h 26"/>
                <a:gd name="T76" fmla="*/ 17 w 42"/>
                <a:gd name="T77" fmla="*/ 16 h 26"/>
                <a:gd name="T78" fmla="*/ 17 w 42"/>
                <a:gd name="T79" fmla="*/ 13 h 26"/>
                <a:gd name="T80" fmla="*/ 22 w 42"/>
                <a:gd name="T81" fmla="*/ 12 h 26"/>
                <a:gd name="T82" fmla="*/ 23 w 42"/>
                <a:gd name="T83" fmla="*/ 12 h 26"/>
                <a:gd name="T84" fmla="*/ 17 w 42"/>
                <a:gd name="T85" fmla="*/ 12 h 26"/>
                <a:gd name="T86" fmla="*/ 12 w 42"/>
                <a:gd name="T87" fmla="*/ 13 h 26"/>
                <a:gd name="T88" fmla="*/ 11 w 42"/>
                <a:gd name="T89" fmla="*/ 12 h 26"/>
                <a:gd name="T90" fmla="*/ 6 w 42"/>
                <a:gd name="T91" fmla="*/ 10 h 26"/>
                <a:gd name="T92" fmla="*/ 6 w 42"/>
                <a:gd name="T93" fmla="*/ 7 h 26"/>
                <a:gd name="T94" fmla="*/ 3 w 42"/>
                <a:gd name="T95" fmla="*/ 7 h 26"/>
                <a:gd name="T96" fmla="*/ 1 w 42"/>
                <a:gd name="T97" fmla="*/ 5 h 26"/>
                <a:gd name="T98" fmla="*/ 6 w 42"/>
                <a:gd name="T99" fmla="*/ 4 h 26"/>
                <a:gd name="T100" fmla="*/ 16 w 42"/>
                <a:gd name="T101"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 h="26">
                  <a:moveTo>
                    <a:pt x="11" y="23"/>
                  </a:moveTo>
                  <a:lnTo>
                    <a:pt x="11" y="23"/>
                  </a:lnTo>
                  <a:lnTo>
                    <a:pt x="11" y="23"/>
                  </a:lnTo>
                  <a:lnTo>
                    <a:pt x="11" y="24"/>
                  </a:lnTo>
                  <a:lnTo>
                    <a:pt x="11" y="24"/>
                  </a:lnTo>
                  <a:lnTo>
                    <a:pt x="9" y="24"/>
                  </a:lnTo>
                  <a:lnTo>
                    <a:pt x="11" y="24"/>
                  </a:lnTo>
                  <a:lnTo>
                    <a:pt x="9" y="24"/>
                  </a:lnTo>
                  <a:lnTo>
                    <a:pt x="11" y="23"/>
                  </a:lnTo>
                  <a:lnTo>
                    <a:pt x="11" y="23"/>
                  </a:lnTo>
                  <a:close/>
                  <a:moveTo>
                    <a:pt x="8" y="23"/>
                  </a:moveTo>
                  <a:lnTo>
                    <a:pt x="8" y="23"/>
                  </a:lnTo>
                  <a:lnTo>
                    <a:pt x="9" y="23"/>
                  </a:lnTo>
                  <a:lnTo>
                    <a:pt x="8" y="24"/>
                  </a:lnTo>
                  <a:lnTo>
                    <a:pt x="8" y="24"/>
                  </a:lnTo>
                  <a:lnTo>
                    <a:pt x="6" y="24"/>
                  </a:lnTo>
                  <a:lnTo>
                    <a:pt x="6" y="24"/>
                  </a:lnTo>
                  <a:lnTo>
                    <a:pt x="6" y="23"/>
                  </a:lnTo>
                  <a:lnTo>
                    <a:pt x="6" y="23"/>
                  </a:lnTo>
                  <a:lnTo>
                    <a:pt x="8" y="23"/>
                  </a:lnTo>
                  <a:lnTo>
                    <a:pt x="8" y="23"/>
                  </a:lnTo>
                  <a:lnTo>
                    <a:pt x="8" y="23"/>
                  </a:lnTo>
                  <a:lnTo>
                    <a:pt x="8" y="23"/>
                  </a:lnTo>
                  <a:close/>
                  <a:moveTo>
                    <a:pt x="14" y="21"/>
                  </a:moveTo>
                  <a:lnTo>
                    <a:pt x="14" y="21"/>
                  </a:lnTo>
                  <a:lnTo>
                    <a:pt x="14" y="21"/>
                  </a:lnTo>
                  <a:lnTo>
                    <a:pt x="14" y="21"/>
                  </a:lnTo>
                  <a:lnTo>
                    <a:pt x="14" y="21"/>
                  </a:lnTo>
                  <a:lnTo>
                    <a:pt x="14" y="23"/>
                  </a:lnTo>
                  <a:lnTo>
                    <a:pt x="14" y="23"/>
                  </a:lnTo>
                  <a:lnTo>
                    <a:pt x="12" y="23"/>
                  </a:lnTo>
                  <a:lnTo>
                    <a:pt x="12" y="23"/>
                  </a:lnTo>
                  <a:lnTo>
                    <a:pt x="12" y="21"/>
                  </a:lnTo>
                  <a:lnTo>
                    <a:pt x="14" y="21"/>
                  </a:lnTo>
                  <a:close/>
                  <a:moveTo>
                    <a:pt x="9" y="16"/>
                  </a:moveTo>
                  <a:lnTo>
                    <a:pt x="11" y="16"/>
                  </a:lnTo>
                  <a:lnTo>
                    <a:pt x="11" y="18"/>
                  </a:lnTo>
                  <a:lnTo>
                    <a:pt x="11" y="18"/>
                  </a:lnTo>
                  <a:lnTo>
                    <a:pt x="9" y="18"/>
                  </a:lnTo>
                  <a:lnTo>
                    <a:pt x="9" y="18"/>
                  </a:lnTo>
                  <a:lnTo>
                    <a:pt x="9" y="18"/>
                  </a:lnTo>
                  <a:lnTo>
                    <a:pt x="9" y="16"/>
                  </a:lnTo>
                  <a:close/>
                  <a:moveTo>
                    <a:pt x="17" y="16"/>
                  </a:moveTo>
                  <a:lnTo>
                    <a:pt x="17" y="16"/>
                  </a:lnTo>
                  <a:lnTo>
                    <a:pt x="16" y="16"/>
                  </a:lnTo>
                  <a:lnTo>
                    <a:pt x="16" y="18"/>
                  </a:lnTo>
                  <a:lnTo>
                    <a:pt x="16" y="18"/>
                  </a:lnTo>
                  <a:lnTo>
                    <a:pt x="16" y="18"/>
                  </a:lnTo>
                  <a:lnTo>
                    <a:pt x="16" y="16"/>
                  </a:lnTo>
                  <a:lnTo>
                    <a:pt x="17" y="16"/>
                  </a:lnTo>
                  <a:close/>
                  <a:moveTo>
                    <a:pt x="9" y="12"/>
                  </a:moveTo>
                  <a:lnTo>
                    <a:pt x="9" y="12"/>
                  </a:lnTo>
                  <a:lnTo>
                    <a:pt x="9" y="13"/>
                  </a:lnTo>
                  <a:lnTo>
                    <a:pt x="8" y="13"/>
                  </a:lnTo>
                  <a:lnTo>
                    <a:pt x="8" y="13"/>
                  </a:lnTo>
                  <a:lnTo>
                    <a:pt x="8" y="12"/>
                  </a:lnTo>
                  <a:lnTo>
                    <a:pt x="9" y="12"/>
                  </a:lnTo>
                  <a:close/>
                  <a:moveTo>
                    <a:pt x="20" y="0"/>
                  </a:moveTo>
                  <a:lnTo>
                    <a:pt x="25" y="0"/>
                  </a:lnTo>
                  <a:lnTo>
                    <a:pt x="28" y="0"/>
                  </a:lnTo>
                  <a:lnTo>
                    <a:pt x="33" y="0"/>
                  </a:lnTo>
                  <a:lnTo>
                    <a:pt x="38" y="0"/>
                  </a:lnTo>
                  <a:lnTo>
                    <a:pt x="42" y="0"/>
                  </a:lnTo>
                  <a:lnTo>
                    <a:pt x="42" y="2"/>
                  </a:lnTo>
                  <a:lnTo>
                    <a:pt x="42" y="4"/>
                  </a:lnTo>
                  <a:lnTo>
                    <a:pt x="42" y="5"/>
                  </a:lnTo>
                  <a:lnTo>
                    <a:pt x="42" y="5"/>
                  </a:lnTo>
                  <a:lnTo>
                    <a:pt x="42" y="7"/>
                  </a:lnTo>
                  <a:lnTo>
                    <a:pt x="42" y="7"/>
                  </a:lnTo>
                  <a:lnTo>
                    <a:pt x="41" y="7"/>
                  </a:lnTo>
                  <a:lnTo>
                    <a:pt x="39" y="7"/>
                  </a:lnTo>
                  <a:lnTo>
                    <a:pt x="39" y="7"/>
                  </a:lnTo>
                  <a:lnTo>
                    <a:pt x="39" y="8"/>
                  </a:lnTo>
                  <a:lnTo>
                    <a:pt x="39" y="8"/>
                  </a:lnTo>
                  <a:lnTo>
                    <a:pt x="41" y="8"/>
                  </a:lnTo>
                  <a:lnTo>
                    <a:pt x="41" y="10"/>
                  </a:lnTo>
                  <a:lnTo>
                    <a:pt x="42" y="10"/>
                  </a:lnTo>
                  <a:lnTo>
                    <a:pt x="42" y="12"/>
                  </a:lnTo>
                  <a:lnTo>
                    <a:pt x="42" y="13"/>
                  </a:lnTo>
                  <a:lnTo>
                    <a:pt x="42" y="15"/>
                  </a:lnTo>
                  <a:lnTo>
                    <a:pt x="39" y="15"/>
                  </a:lnTo>
                  <a:lnTo>
                    <a:pt x="36" y="15"/>
                  </a:lnTo>
                  <a:lnTo>
                    <a:pt x="35" y="15"/>
                  </a:lnTo>
                  <a:lnTo>
                    <a:pt x="33" y="16"/>
                  </a:lnTo>
                  <a:lnTo>
                    <a:pt x="31" y="16"/>
                  </a:lnTo>
                  <a:lnTo>
                    <a:pt x="30" y="18"/>
                  </a:lnTo>
                  <a:lnTo>
                    <a:pt x="28" y="18"/>
                  </a:lnTo>
                  <a:lnTo>
                    <a:pt x="28" y="18"/>
                  </a:lnTo>
                  <a:lnTo>
                    <a:pt x="27" y="19"/>
                  </a:lnTo>
                  <a:lnTo>
                    <a:pt x="25" y="24"/>
                  </a:lnTo>
                  <a:lnTo>
                    <a:pt x="23" y="26"/>
                  </a:lnTo>
                  <a:lnTo>
                    <a:pt x="23" y="26"/>
                  </a:lnTo>
                  <a:lnTo>
                    <a:pt x="22" y="24"/>
                  </a:lnTo>
                  <a:lnTo>
                    <a:pt x="23" y="23"/>
                  </a:lnTo>
                  <a:lnTo>
                    <a:pt x="22" y="23"/>
                  </a:lnTo>
                  <a:lnTo>
                    <a:pt x="22" y="24"/>
                  </a:lnTo>
                  <a:lnTo>
                    <a:pt x="20" y="24"/>
                  </a:lnTo>
                  <a:lnTo>
                    <a:pt x="20" y="23"/>
                  </a:lnTo>
                  <a:lnTo>
                    <a:pt x="20" y="23"/>
                  </a:lnTo>
                  <a:lnTo>
                    <a:pt x="19" y="23"/>
                  </a:lnTo>
                  <a:lnTo>
                    <a:pt x="19" y="21"/>
                  </a:lnTo>
                  <a:lnTo>
                    <a:pt x="19" y="21"/>
                  </a:lnTo>
                  <a:lnTo>
                    <a:pt x="19" y="19"/>
                  </a:lnTo>
                  <a:lnTo>
                    <a:pt x="19" y="19"/>
                  </a:lnTo>
                  <a:lnTo>
                    <a:pt x="19" y="19"/>
                  </a:lnTo>
                  <a:lnTo>
                    <a:pt x="19" y="19"/>
                  </a:lnTo>
                  <a:lnTo>
                    <a:pt x="17" y="19"/>
                  </a:lnTo>
                  <a:lnTo>
                    <a:pt x="17" y="19"/>
                  </a:lnTo>
                  <a:lnTo>
                    <a:pt x="17" y="18"/>
                  </a:lnTo>
                  <a:lnTo>
                    <a:pt x="20" y="16"/>
                  </a:lnTo>
                  <a:lnTo>
                    <a:pt x="22" y="16"/>
                  </a:lnTo>
                  <a:lnTo>
                    <a:pt x="23" y="16"/>
                  </a:lnTo>
                  <a:lnTo>
                    <a:pt x="22" y="15"/>
                  </a:lnTo>
                  <a:lnTo>
                    <a:pt x="20" y="15"/>
                  </a:lnTo>
                  <a:lnTo>
                    <a:pt x="19" y="15"/>
                  </a:lnTo>
                  <a:lnTo>
                    <a:pt x="19" y="16"/>
                  </a:lnTo>
                  <a:lnTo>
                    <a:pt x="17" y="16"/>
                  </a:lnTo>
                  <a:lnTo>
                    <a:pt x="17" y="15"/>
                  </a:lnTo>
                  <a:lnTo>
                    <a:pt x="17" y="13"/>
                  </a:lnTo>
                  <a:lnTo>
                    <a:pt x="17" y="13"/>
                  </a:lnTo>
                  <a:lnTo>
                    <a:pt x="17" y="12"/>
                  </a:lnTo>
                  <a:lnTo>
                    <a:pt x="20" y="12"/>
                  </a:lnTo>
                  <a:lnTo>
                    <a:pt x="22" y="12"/>
                  </a:lnTo>
                  <a:lnTo>
                    <a:pt x="22" y="12"/>
                  </a:lnTo>
                  <a:lnTo>
                    <a:pt x="23" y="12"/>
                  </a:lnTo>
                  <a:lnTo>
                    <a:pt x="23" y="12"/>
                  </a:lnTo>
                  <a:lnTo>
                    <a:pt x="22" y="12"/>
                  </a:lnTo>
                  <a:lnTo>
                    <a:pt x="22" y="12"/>
                  </a:lnTo>
                  <a:lnTo>
                    <a:pt x="17" y="12"/>
                  </a:lnTo>
                  <a:lnTo>
                    <a:pt x="17" y="12"/>
                  </a:lnTo>
                  <a:lnTo>
                    <a:pt x="14" y="13"/>
                  </a:lnTo>
                  <a:lnTo>
                    <a:pt x="12" y="13"/>
                  </a:lnTo>
                  <a:lnTo>
                    <a:pt x="11" y="13"/>
                  </a:lnTo>
                  <a:lnTo>
                    <a:pt x="11" y="12"/>
                  </a:lnTo>
                  <a:lnTo>
                    <a:pt x="11" y="12"/>
                  </a:lnTo>
                  <a:lnTo>
                    <a:pt x="9" y="12"/>
                  </a:lnTo>
                  <a:lnTo>
                    <a:pt x="8" y="12"/>
                  </a:lnTo>
                  <a:lnTo>
                    <a:pt x="6" y="10"/>
                  </a:lnTo>
                  <a:lnTo>
                    <a:pt x="5" y="10"/>
                  </a:lnTo>
                  <a:lnTo>
                    <a:pt x="5" y="8"/>
                  </a:lnTo>
                  <a:lnTo>
                    <a:pt x="6" y="7"/>
                  </a:lnTo>
                  <a:lnTo>
                    <a:pt x="6" y="7"/>
                  </a:lnTo>
                  <a:lnTo>
                    <a:pt x="5" y="7"/>
                  </a:lnTo>
                  <a:lnTo>
                    <a:pt x="3" y="7"/>
                  </a:lnTo>
                  <a:lnTo>
                    <a:pt x="0" y="5"/>
                  </a:lnTo>
                  <a:lnTo>
                    <a:pt x="0" y="5"/>
                  </a:lnTo>
                  <a:lnTo>
                    <a:pt x="1" y="5"/>
                  </a:lnTo>
                  <a:lnTo>
                    <a:pt x="3" y="5"/>
                  </a:lnTo>
                  <a:lnTo>
                    <a:pt x="5" y="5"/>
                  </a:lnTo>
                  <a:lnTo>
                    <a:pt x="6" y="4"/>
                  </a:lnTo>
                  <a:lnTo>
                    <a:pt x="8" y="4"/>
                  </a:lnTo>
                  <a:lnTo>
                    <a:pt x="12" y="4"/>
                  </a:lnTo>
                  <a:lnTo>
                    <a:pt x="16" y="4"/>
                  </a:lnTo>
                  <a:lnTo>
                    <a:pt x="19" y="2"/>
                  </a:lnTo>
                  <a:lnTo>
                    <a:pt x="2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92" name="Freeform 261"/>
            <p:cNvSpPr>
              <a:spLocks/>
            </p:cNvSpPr>
            <p:nvPr/>
          </p:nvSpPr>
          <p:spPr bwMode="auto">
            <a:xfrm>
              <a:off x="9840815" y="4031926"/>
              <a:ext cx="9747" cy="13645"/>
            </a:xfrm>
            <a:custGeom>
              <a:avLst/>
              <a:gdLst>
                <a:gd name="T0" fmla="*/ 3 w 5"/>
                <a:gd name="T1" fmla="*/ 0 h 7"/>
                <a:gd name="T2" fmla="*/ 3 w 5"/>
                <a:gd name="T3" fmla="*/ 0 h 7"/>
                <a:gd name="T4" fmla="*/ 3 w 5"/>
                <a:gd name="T5" fmla="*/ 0 h 7"/>
                <a:gd name="T6" fmla="*/ 5 w 5"/>
                <a:gd name="T7" fmla="*/ 2 h 7"/>
                <a:gd name="T8" fmla="*/ 2 w 5"/>
                <a:gd name="T9" fmla="*/ 3 h 7"/>
                <a:gd name="T10" fmla="*/ 2 w 5"/>
                <a:gd name="T11" fmla="*/ 7 h 7"/>
                <a:gd name="T12" fmla="*/ 0 w 5"/>
                <a:gd name="T13" fmla="*/ 7 h 7"/>
                <a:gd name="T14" fmla="*/ 0 w 5"/>
                <a:gd name="T15" fmla="*/ 5 h 7"/>
                <a:gd name="T16" fmla="*/ 0 w 5"/>
                <a:gd name="T17" fmla="*/ 5 h 7"/>
                <a:gd name="T18" fmla="*/ 0 w 5"/>
                <a:gd name="T19" fmla="*/ 3 h 7"/>
                <a:gd name="T20" fmla="*/ 2 w 5"/>
                <a:gd name="T21" fmla="*/ 2 h 7"/>
                <a:gd name="T22" fmla="*/ 3 w 5"/>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7">
                  <a:moveTo>
                    <a:pt x="3" y="0"/>
                  </a:moveTo>
                  <a:lnTo>
                    <a:pt x="3" y="0"/>
                  </a:lnTo>
                  <a:lnTo>
                    <a:pt x="3" y="0"/>
                  </a:lnTo>
                  <a:lnTo>
                    <a:pt x="5" y="2"/>
                  </a:lnTo>
                  <a:lnTo>
                    <a:pt x="2" y="3"/>
                  </a:lnTo>
                  <a:lnTo>
                    <a:pt x="2" y="7"/>
                  </a:lnTo>
                  <a:lnTo>
                    <a:pt x="0" y="7"/>
                  </a:lnTo>
                  <a:lnTo>
                    <a:pt x="0" y="5"/>
                  </a:lnTo>
                  <a:lnTo>
                    <a:pt x="0" y="5"/>
                  </a:lnTo>
                  <a:lnTo>
                    <a:pt x="0" y="3"/>
                  </a:lnTo>
                  <a:lnTo>
                    <a:pt x="2" y="2"/>
                  </a:lnTo>
                  <a:lnTo>
                    <a:pt x="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93" name="Freeform 262"/>
            <p:cNvSpPr>
              <a:spLocks/>
            </p:cNvSpPr>
            <p:nvPr/>
          </p:nvSpPr>
          <p:spPr bwMode="auto">
            <a:xfrm>
              <a:off x="3164733" y="3913024"/>
              <a:ext cx="113055" cy="116953"/>
            </a:xfrm>
            <a:custGeom>
              <a:avLst/>
              <a:gdLst>
                <a:gd name="T0" fmla="*/ 24 w 58"/>
                <a:gd name="T1" fmla="*/ 0 h 60"/>
                <a:gd name="T2" fmla="*/ 36 w 58"/>
                <a:gd name="T3" fmla="*/ 0 h 60"/>
                <a:gd name="T4" fmla="*/ 44 w 58"/>
                <a:gd name="T5" fmla="*/ 3 h 60"/>
                <a:gd name="T6" fmla="*/ 44 w 58"/>
                <a:gd name="T7" fmla="*/ 11 h 60"/>
                <a:gd name="T8" fmla="*/ 44 w 58"/>
                <a:gd name="T9" fmla="*/ 19 h 60"/>
                <a:gd name="T10" fmla="*/ 44 w 58"/>
                <a:gd name="T11" fmla="*/ 28 h 60"/>
                <a:gd name="T12" fmla="*/ 46 w 58"/>
                <a:gd name="T13" fmla="*/ 28 h 60"/>
                <a:gd name="T14" fmla="*/ 49 w 58"/>
                <a:gd name="T15" fmla="*/ 28 h 60"/>
                <a:gd name="T16" fmla="*/ 51 w 58"/>
                <a:gd name="T17" fmla="*/ 28 h 60"/>
                <a:gd name="T18" fmla="*/ 54 w 58"/>
                <a:gd name="T19" fmla="*/ 30 h 60"/>
                <a:gd name="T20" fmla="*/ 54 w 58"/>
                <a:gd name="T21" fmla="*/ 28 h 60"/>
                <a:gd name="T22" fmla="*/ 54 w 58"/>
                <a:gd name="T23" fmla="*/ 28 h 60"/>
                <a:gd name="T24" fmla="*/ 58 w 58"/>
                <a:gd name="T25" fmla="*/ 31 h 60"/>
                <a:gd name="T26" fmla="*/ 54 w 58"/>
                <a:gd name="T27" fmla="*/ 35 h 60"/>
                <a:gd name="T28" fmla="*/ 49 w 58"/>
                <a:gd name="T29" fmla="*/ 38 h 60"/>
                <a:gd name="T30" fmla="*/ 47 w 58"/>
                <a:gd name="T31" fmla="*/ 39 h 60"/>
                <a:gd name="T32" fmla="*/ 44 w 58"/>
                <a:gd name="T33" fmla="*/ 41 h 60"/>
                <a:gd name="T34" fmla="*/ 44 w 58"/>
                <a:gd name="T35" fmla="*/ 44 h 60"/>
                <a:gd name="T36" fmla="*/ 44 w 58"/>
                <a:gd name="T37" fmla="*/ 47 h 60"/>
                <a:gd name="T38" fmla="*/ 43 w 58"/>
                <a:gd name="T39" fmla="*/ 49 h 60"/>
                <a:gd name="T40" fmla="*/ 43 w 58"/>
                <a:gd name="T41" fmla="*/ 50 h 60"/>
                <a:gd name="T42" fmla="*/ 41 w 58"/>
                <a:gd name="T43" fmla="*/ 50 h 60"/>
                <a:gd name="T44" fmla="*/ 39 w 58"/>
                <a:gd name="T45" fmla="*/ 50 h 60"/>
                <a:gd name="T46" fmla="*/ 39 w 58"/>
                <a:gd name="T47" fmla="*/ 52 h 60"/>
                <a:gd name="T48" fmla="*/ 39 w 58"/>
                <a:gd name="T49" fmla="*/ 52 h 60"/>
                <a:gd name="T50" fmla="*/ 38 w 58"/>
                <a:gd name="T51" fmla="*/ 53 h 60"/>
                <a:gd name="T52" fmla="*/ 36 w 58"/>
                <a:gd name="T53" fmla="*/ 55 h 60"/>
                <a:gd name="T54" fmla="*/ 35 w 58"/>
                <a:gd name="T55" fmla="*/ 55 h 60"/>
                <a:gd name="T56" fmla="*/ 33 w 58"/>
                <a:gd name="T57" fmla="*/ 57 h 60"/>
                <a:gd name="T58" fmla="*/ 32 w 58"/>
                <a:gd name="T59" fmla="*/ 58 h 60"/>
                <a:gd name="T60" fmla="*/ 32 w 58"/>
                <a:gd name="T61" fmla="*/ 60 h 60"/>
                <a:gd name="T62" fmla="*/ 24 w 58"/>
                <a:gd name="T63" fmla="*/ 57 h 60"/>
                <a:gd name="T64" fmla="*/ 13 w 58"/>
                <a:gd name="T65" fmla="*/ 57 h 60"/>
                <a:gd name="T66" fmla="*/ 6 w 58"/>
                <a:gd name="T67" fmla="*/ 53 h 60"/>
                <a:gd name="T68" fmla="*/ 0 w 58"/>
                <a:gd name="T69" fmla="*/ 47 h 60"/>
                <a:gd name="T70" fmla="*/ 2 w 58"/>
                <a:gd name="T71" fmla="*/ 46 h 60"/>
                <a:gd name="T72" fmla="*/ 2 w 58"/>
                <a:gd name="T73" fmla="*/ 44 h 60"/>
                <a:gd name="T74" fmla="*/ 2 w 58"/>
                <a:gd name="T75" fmla="*/ 42 h 60"/>
                <a:gd name="T76" fmla="*/ 2 w 58"/>
                <a:gd name="T77" fmla="*/ 41 h 60"/>
                <a:gd name="T78" fmla="*/ 2 w 58"/>
                <a:gd name="T79" fmla="*/ 38 h 60"/>
                <a:gd name="T80" fmla="*/ 2 w 58"/>
                <a:gd name="T81" fmla="*/ 36 h 60"/>
                <a:gd name="T82" fmla="*/ 5 w 58"/>
                <a:gd name="T83" fmla="*/ 31 h 60"/>
                <a:gd name="T84" fmla="*/ 8 w 58"/>
                <a:gd name="T85" fmla="*/ 25 h 60"/>
                <a:gd name="T86" fmla="*/ 14 w 58"/>
                <a:gd name="T87" fmla="*/ 25 h 60"/>
                <a:gd name="T88" fmla="*/ 22 w 58"/>
                <a:gd name="T89" fmla="*/ 25 h 60"/>
                <a:gd name="T90" fmla="*/ 27 w 58"/>
                <a:gd name="T91" fmla="*/ 25 h 60"/>
                <a:gd name="T92" fmla="*/ 27 w 58"/>
                <a:gd name="T93" fmla="*/ 23 h 60"/>
                <a:gd name="T94" fmla="*/ 27 w 58"/>
                <a:gd name="T95" fmla="*/ 20 h 60"/>
                <a:gd name="T96" fmla="*/ 24 w 58"/>
                <a:gd name="T97" fmla="*/ 20 h 60"/>
                <a:gd name="T98" fmla="*/ 24 w 58"/>
                <a:gd name="T99" fmla="*/ 19 h 60"/>
                <a:gd name="T100" fmla="*/ 22 w 58"/>
                <a:gd name="T101" fmla="*/ 16 h 60"/>
                <a:gd name="T102" fmla="*/ 19 w 58"/>
                <a:gd name="T103" fmla="*/ 14 h 60"/>
                <a:gd name="T104" fmla="*/ 14 w 58"/>
                <a:gd name="T105" fmla="*/ 11 h 60"/>
                <a:gd name="T106" fmla="*/ 13 w 58"/>
                <a:gd name="T107" fmla="*/ 9 h 60"/>
                <a:gd name="T108" fmla="*/ 16 w 58"/>
                <a:gd name="T109" fmla="*/ 8 h 60"/>
                <a:gd name="T110" fmla="*/ 19 w 58"/>
                <a:gd name="T111" fmla="*/ 6 h 60"/>
                <a:gd name="T112" fmla="*/ 19 w 58"/>
                <a:gd name="T11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 h="60">
                  <a:moveTo>
                    <a:pt x="19" y="0"/>
                  </a:moveTo>
                  <a:lnTo>
                    <a:pt x="24" y="0"/>
                  </a:lnTo>
                  <a:lnTo>
                    <a:pt x="30" y="0"/>
                  </a:lnTo>
                  <a:lnTo>
                    <a:pt x="36" y="0"/>
                  </a:lnTo>
                  <a:lnTo>
                    <a:pt x="44" y="0"/>
                  </a:lnTo>
                  <a:lnTo>
                    <a:pt x="44" y="3"/>
                  </a:lnTo>
                  <a:lnTo>
                    <a:pt x="44" y="8"/>
                  </a:lnTo>
                  <a:lnTo>
                    <a:pt x="44" y="11"/>
                  </a:lnTo>
                  <a:lnTo>
                    <a:pt x="44" y="16"/>
                  </a:lnTo>
                  <a:lnTo>
                    <a:pt x="44" y="19"/>
                  </a:lnTo>
                  <a:lnTo>
                    <a:pt x="44" y="25"/>
                  </a:lnTo>
                  <a:lnTo>
                    <a:pt x="44" y="28"/>
                  </a:lnTo>
                  <a:lnTo>
                    <a:pt x="44" y="28"/>
                  </a:lnTo>
                  <a:lnTo>
                    <a:pt x="46" y="28"/>
                  </a:lnTo>
                  <a:lnTo>
                    <a:pt x="47" y="28"/>
                  </a:lnTo>
                  <a:lnTo>
                    <a:pt x="49" y="28"/>
                  </a:lnTo>
                  <a:lnTo>
                    <a:pt x="49" y="28"/>
                  </a:lnTo>
                  <a:lnTo>
                    <a:pt x="51" y="28"/>
                  </a:lnTo>
                  <a:lnTo>
                    <a:pt x="52" y="30"/>
                  </a:lnTo>
                  <a:lnTo>
                    <a:pt x="54" y="30"/>
                  </a:lnTo>
                  <a:lnTo>
                    <a:pt x="54" y="30"/>
                  </a:lnTo>
                  <a:lnTo>
                    <a:pt x="54" y="28"/>
                  </a:lnTo>
                  <a:lnTo>
                    <a:pt x="54" y="28"/>
                  </a:lnTo>
                  <a:lnTo>
                    <a:pt x="54" y="28"/>
                  </a:lnTo>
                  <a:lnTo>
                    <a:pt x="58" y="31"/>
                  </a:lnTo>
                  <a:lnTo>
                    <a:pt x="58" y="31"/>
                  </a:lnTo>
                  <a:lnTo>
                    <a:pt x="57" y="33"/>
                  </a:lnTo>
                  <a:lnTo>
                    <a:pt x="54" y="35"/>
                  </a:lnTo>
                  <a:lnTo>
                    <a:pt x="52" y="36"/>
                  </a:lnTo>
                  <a:lnTo>
                    <a:pt x="49" y="38"/>
                  </a:lnTo>
                  <a:lnTo>
                    <a:pt x="47" y="39"/>
                  </a:lnTo>
                  <a:lnTo>
                    <a:pt x="47" y="39"/>
                  </a:lnTo>
                  <a:lnTo>
                    <a:pt x="46" y="41"/>
                  </a:lnTo>
                  <a:lnTo>
                    <a:pt x="44" y="41"/>
                  </a:lnTo>
                  <a:lnTo>
                    <a:pt x="44" y="42"/>
                  </a:lnTo>
                  <a:lnTo>
                    <a:pt x="44" y="44"/>
                  </a:lnTo>
                  <a:lnTo>
                    <a:pt x="44" y="44"/>
                  </a:lnTo>
                  <a:lnTo>
                    <a:pt x="44" y="47"/>
                  </a:lnTo>
                  <a:lnTo>
                    <a:pt x="44" y="47"/>
                  </a:lnTo>
                  <a:lnTo>
                    <a:pt x="43" y="49"/>
                  </a:lnTo>
                  <a:lnTo>
                    <a:pt x="43" y="49"/>
                  </a:lnTo>
                  <a:lnTo>
                    <a:pt x="43" y="50"/>
                  </a:lnTo>
                  <a:lnTo>
                    <a:pt x="41" y="50"/>
                  </a:lnTo>
                  <a:lnTo>
                    <a:pt x="41" y="50"/>
                  </a:lnTo>
                  <a:lnTo>
                    <a:pt x="39" y="50"/>
                  </a:lnTo>
                  <a:lnTo>
                    <a:pt x="39" y="50"/>
                  </a:lnTo>
                  <a:lnTo>
                    <a:pt x="39" y="50"/>
                  </a:lnTo>
                  <a:lnTo>
                    <a:pt x="39" y="52"/>
                  </a:lnTo>
                  <a:lnTo>
                    <a:pt x="39" y="52"/>
                  </a:lnTo>
                  <a:lnTo>
                    <a:pt x="39" y="52"/>
                  </a:lnTo>
                  <a:lnTo>
                    <a:pt x="39" y="53"/>
                  </a:lnTo>
                  <a:lnTo>
                    <a:pt x="38" y="53"/>
                  </a:lnTo>
                  <a:lnTo>
                    <a:pt x="36" y="53"/>
                  </a:lnTo>
                  <a:lnTo>
                    <a:pt x="36" y="55"/>
                  </a:lnTo>
                  <a:lnTo>
                    <a:pt x="36" y="55"/>
                  </a:lnTo>
                  <a:lnTo>
                    <a:pt x="35" y="55"/>
                  </a:lnTo>
                  <a:lnTo>
                    <a:pt x="35" y="55"/>
                  </a:lnTo>
                  <a:lnTo>
                    <a:pt x="33" y="57"/>
                  </a:lnTo>
                  <a:lnTo>
                    <a:pt x="32" y="58"/>
                  </a:lnTo>
                  <a:lnTo>
                    <a:pt x="32" y="58"/>
                  </a:lnTo>
                  <a:lnTo>
                    <a:pt x="32" y="60"/>
                  </a:lnTo>
                  <a:lnTo>
                    <a:pt x="32" y="60"/>
                  </a:lnTo>
                  <a:lnTo>
                    <a:pt x="25" y="58"/>
                  </a:lnTo>
                  <a:lnTo>
                    <a:pt x="24" y="57"/>
                  </a:lnTo>
                  <a:lnTo>
                    <a:pt x="16" y="57"/>
                  </a:lnTo>
                  <a:lnTo>
                    <a:pt x="13" y="57"/>
                  </a:lnTo>
                  <a:lnTo>
                    <a:pt x="10" y="55"/>
                  </a:lnTo>
                  <a:lnTo>
                    <a:pt x="6" y="53"/>
                  </a:lnTo>
                  <a:lnTo>
                    <a:pt x="0" y="49"/>
                  </a:lnTo>
                  <a:lnTo>
                    <a:pt x="0" y="47"/>
                  </a:lnTo>
                  <a:lnTo>
                    <a:pt x="2" y="47"/>
                  </a:lnTo>
                  <a:lnTo>
                    <a:pt x="2" y="46"/>
                  </a:lnTo>
                  <a:lnTo>
                    <a:pt x="2" y="46"/>
                  </a:lnTo>
                  <a:lnTo>
                    <a:pt x="2" y="44"/>
                  </a:lnTo>
                  <a:lnTo>
                    <a:pt x="2" y="42"/>
                  </a:lnTo>
                  <a:lnTo>
                    <a:pt x="2" y="42"/>
                  </a:lnTo>
                  <a:lnTo>
                    <a:pt x="2" y="41"/>
                  </a:lnTo>
                  <a:lnTo>
                    <a:pt x="2" y="41"/>
                  </a:lnTo>
                  <a:lnTo>
                    <a:pt x="3" y="41"/>
                  </a:lnTo>
                  <a:lnTo>
                    <a:pt x="2" y="38"/>
                  </a:lnTo>
                  <a:lnTo>
                    <a:pt x="2" y="38"/>
                  </a:lnTo>
                  <a:lnTo>
                    <a:pt x="2" y="36"/>
                  </a:lnTo>
                  <a:lnTo>
                    <a:pt x="3" y="35"/>
                  </a:lnTo>
                  <a:lnTo>
                    <a:pt x="5" y="31"/>
                  </a:lnTo>
                  <a:lnTo>
                    <a:pt x="6" y="28"/>
                  </a:lnTo>
                  <a:lnTo>
                    <a:pt x="8" y="25"/>
                  </a:lnTo>
                  <a:lnTo>
                    <a:pt x="13" y="25"/>
                  </a:lnTo>
                  <a:lnTo>
                    <a:pt x="14" y="25"/>
                  </a:lnTo>
                  <a:lnTo>
                    <a:pt x="19" y="25"/>
                  </a:lnTo>
                  <a:lnTo>
                    <a:pt x="22" y="25"/>
                  </a:lnTo>
                  <a:lnTo>
                    <a:pt x="25" y="25"/>
                  </a:lnTo>
                  <a:lnTo>
                    <a:pt x="27" y="25"/>
                  </a:lnTo>
                  <a:lnTo>
                    <a:pt x="25" y="25"/>
                  </a:lnTo>
                  <a:lnTo>
                    <a:pt x="27" y="23"/>
                  </a:lnTo>
                  <a:lnTo>
                    <a:pt x="27" y="22"/>
                  </a:lnTo>
                  <a:lnTo>
                    <a:pt x="27" y="20"/>
                  </a:lnTo>
                  <a:lnTo>
                    <a:pt x="25" y="20"/>
                  </a:lnTo>
                  <a:lnTo>
                    <a:pt x="24" y="20"/>
                  </a:lnTo>
                  <a:lnTo>
                    <a:pt x="24" y="19"/>
                  </a:lnTo>
                  <a:lnTo>
                    <a:pt x="24" y="19"/>
                  </a:lnTo>
                  <a:lnTo>
                    <a:pt x="24" y="17"/>
                  </a:lnTo>
                  <a:lnTo>
                    <a:pt x="22" y="16"/>
                  </a:lnTo>
                  <a:lnTo>
                    <a:pt x="21" y="16"/>
                  </a:lnTo>
                  <a:lnTo>
                    <a:pt x="19" y="14"/>
                  </a:lnTo>
                  <a:lnTo>
                    <a:pt x="17" y="12"/>
                  </a:lnTo>
                  <a:lnTo>
                    <a:pt x="14" y="11"/>
                  </a:lnTo>
                  <a:lnTo>
                    <a:pt x="14" y="9"/>
                  </a:lnTo>
                  <a:lnTo>
                    <a:pt x="13" y="9"/>
                  </a:lnTo>
                  <a:lnTo>
                    <a:pt x="13" y="8"/>
                  </a:lnTo>
                  <a:lnTo>
                    <a:pt x="16" y="8"/>
                  </a:lnTo>
                  <a:lnTo>
                    <a:pt x="19" y="8"/>
                  </a:lnTo>
                  <a:lnTo>
                    <a:pt x="19" y="6"/>
                  </a:lnTo>
                  <a:lnTo>
                    <a:pt x="19" y="3"/>
                  </a:lnTo>
                  <a:lnTo>
                    <a:pt x="1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94" name="Freeform 263"/>
            <p:cNvSpPr>
              <a:spLocks noEditPoints="1"/>
            </p:cNvSpPr>
            <p:nvPr/>
          </p:nvSpPr>
          <p:spPr bwMode="auto">
            <a:xfrm>
              <a:off x="4692922" y="6100050"/>
              <a:ext cx="331368" cy="177380"/>
            </a:xfrm>
            <a:custGeom>
              <a:avLst/>
              <a:gdLst>
                <a:gd name="T0" fmla="*/ 170 w 170"/>
                <a:gd name="T1" fmla="*/ 89 h 91"/>
                <a:gd name="T2" fmla="*/ 170 w 170"/>
                <a:gd name="T3" fmla="*/ 89 h 91"/>
                <a:gd name="T4" fmla="*/ 170 w 170"/>
                <a:gd name="T5" fmla="*/ 89 h 91"/>
                <a:gd name="T6" fmla="*/ 170 w 170"/>
                <a:gd name="T7" fmla="*/ 91 h 91"/>
                <a:gd name="T8" fmla="*/ 168 w 170"/>
                <a:gd name="T9" fmla="*/ 89 h 91"/>
                <a:gd name="T10" fmla="*/ 167 w 170"/>
                <a:gd name="T11" fmla="*/ 89 h 91"/>
                <a:gd name="T12" fmla="*/ 168 w 170"/>
                <a:gd name="T13" fmla="*/ 89 h 91"/>
                <a:gd name="T14" fmla="*/ 170 w 170"/>
                <a:gd name="T15" fmla="*/ 89 h 91"/>
                <a:gd name="T16" fmla="*/ 9 w 170"/>
                <a:gd name="T17" fmla="*/ 0 h 91"/>
                <a:gd name="T18" fmla="*/ 9 w 170"/>
                <a:gd name="T19" fmla="*/ 0 h 91"/>
                <a:gd name="T20" fmla="*/ 11 w 170"/>
                <a:gd name="T21" fmla="*/ 0 h 91"/>
                <a:gd name="T22" fmla="*/ 14 w 170"/>
                <a:gd name="T23" fmla="*/ 1 h 91"/>
                <a:gd name="T24" fmla="*/ 16 w 170"/>
                <a:gd name="T25" fmla="*/ 1 h 91"/>
                <a:gd name="T26" fmla="*/ 16 w 170"/>
                <a:gd name="T27" fmla="*/ 1 h 91"/>
                <a:gd name="T28" fmla="*/ 17 w 170"/>
                <a:gd name="T29" fmla="*/ 1 h 91"/>
                <a:gd name="T30" fmla="*/ 17 w 170"/>
                <a:gd name="T31" fmla="*/ 1 h 91"/>
                <a:gd name="T32" fmla="*/ 19 w 170"/>
                <a:gd name="T33" fmla="*/ 1 h 91"/>
                <a:gd name="T34" fmla="*/ 19 w 170"/>
                <a:gd name="T35" fmla="*/ 1 h 91"/>
                <a:gd name="T36" fmla="*/ 20 w 170"/>
                <a:gd name="T37" fmla="*/ 3 h 91"/>
                <a:gd name="T38" fmla="*/ 20 w 170"/>
                <a:gd name="T39" fmla="*/ 4 h 91"/>
                <a:gd name="T40" fmla="*/ 22 w 170"/>
                <a:gd name="T41" fmla="*/ 4 h 91"/>
                <a:gd name="T42" fmla="*/ 23 w 170"/>
                <a:gd name="T43" fmla="*/ 6 h 91"/>
                <a:gd name="T44" fmla="*/ 23 w 170"/>
                <a:gd name="T45" fmla="*/ 6 h 91"/>
                <a:gd name="T46" fmla="*/ 23 w 170"/>
                <a:gd name="T47" fmla="*/ 4 h 91"/>
                <a:gd name="T48" fmla="*/ 25 w 170"/>
                <a:gd name="T49" fmla="*/ 4 h 91"/>
                <a:gd name="T50" fmla="*/ 25 w 170"/>
                <a:gd name="T51" fmla="*/ 4 h 91"/>
                <a:gd name="T52" fmla="*/ 27 w 170"/>
                <a:gd name="T53" fmla="*/ 6 h 91"/>
                <a:gd name="T54" fmla="*/ 27 w 170"/>
                <a:gd name="T55" fmla="*/ 7 h 91"/>
                <a:gd name="T56" fmla="*/ 28 w 170"/>
                <a:gd name="T57" fmla="*/ 9 h 91"/>
                <a:gd name="T58" fmla="*/ 28 w 170"/>
                <a:gd name="T59" fmla="*/ 11 h 91"/>
                <a:gd name="T60" fmla="*/ 28 w 170"/>
                <a:gd name="T61" fmla="*/ 11 h 91"/>
                <a:gd name="T62" fmla="*/ 30 w 170"/>
                <a:gd name="T63" fmla="*/ 11 h 91"/>
                <a:gd name="T64" fmla="*/ 31 w 170"/>
                <a:gd name="T65" fmla="*/ 11 h 91"/>
                <a:gd name="T66" fmla="*/ 30 w 170"/>
                <a:gd name="T67" fmla="*/ 12 h 91"/>
                <a:gd name="T68" fmla="*/ 31 w 170"/>
                <a:gd name="T69" fmla="*/ 14 h 91"/>
                <a:gd name="T70" fmla="*/ 33 w 170"/>
                <a:gd name="T71" fmla="*/ 14 h 91"/>
                <a:gd name="T72" fmla="*/ 31 w 170"/>
                <a:gd name="T73" fmla="*/ 15 h 91"/>
                <a:gd name="T74" fmla="*/ 30 w 170"/>
                <a:gd name="T75" fmla="*/ 15 h 91"/>
                <a:gd name="T76" fmla="*/ 28 w 170"/>
                <a:gd name="T77" fmla="*/ 17 h 91"/>
                <a:gd name="T78" fmla="*/ 28 w 170"/>
                <a:gd name="T79" fmla="*/ 17 h 91"/>
                <a:gd name="T80" fmla="*/ 25 w 170"/>
                <a:gd name="T81" fmla="*/ 15 h 91"/>
                <a:gd name="T82" fmla="*/ 25 w 170"/>
                <a:gd name="T83" fmla="*/ 12 h 91"/>
                <a:gd name="T84" fmla="*/ 23 w 170"/>
                <a:gd name="T85" fmla="*/ 11 h 91"/>
                <a:gd name="T86" fmla="*/ 22 w 170"/>
                <a:gd name="T87" fmla="*/ 9 h 91"/>
                <a:gd name="T88" fmla="*/ 22 w 170"/>
                <a:gd name="T89" fmla="*/ 9 h 91"/>
                <a:gd name="T90" fmla="*/ 20 w 170"/>
                <a:gd name="T91" fmla="*/ 9 h 91"/>
                <a:gd name="T92" fmla="*/ 19 w 170"/>
                <a:gd name="T93" fmla="*/ 9 h 91"/>
                <a:gd name="T94" fmla="*/ 17 w 170"/>
                <a:gd name="T95" fmla="*/ 7 h 91"/>
                <a:gd name="T96" fmla="*/ 17 w 170"/>
                <a:gd name="T97" fmla="*/ 6 h 91"/>
                <a:gd name="T98" fmla="*/ 17 w 170"/>
                <a:gd name="T99" fmla="*/ 6 h 91"/>
                <a:gd name="T100" fmla="*/ 16 w 170"/>
                <a:gd name="T101" fmla="*/ 6 h 91"/>
                <a:gd name="T102" fmla="*/ 14 w 170"/>
                <a:gd name="T103" fmla="*/ 6 h 91"/>
                <a:gd name="T104" fmla="*/ 12 w 170"/>
                <a:gd name="T105" fmla="*/ 4 h 91"/>
                <a:gd name="T106" fmla="*/ 8 w 170"/>
                <a:gd name="T107" fmla="*/ 3 h 91"/>
                <a:gd name="T108" fmla="*/ 6 w 170"/>
                <a:gd name="T109" fmla="*/ 3 h 91"/>
                <a:gd name="T110" fmla="*/ 4 w 170"/>
                <a:gd name="T111" fmla="*/ 1 h 91"/>
                <a:gd name="T112" fmla="*/ 4 w 170"/>
                <a:gd name="T113" fmla="*/ 1 h 91"/>
                <a:gd name="T114" fmla="*/ 6 w 170"/>
                <a:gd name="T115" fmla="*/ 0 h 91"/>
                <a:gd name="T116" fmla="*/ 1 w 170"/>
                <a:gd name="T117" fmla="*/ 0 h 91"/>
                <a:gd name="T118" fmla="*/ 0 w 170"/>
                <a:gd name="T119" fmla="*/ 0 h 91"/>
                <a:gd name="T120" fmla="*/ 1 w 170"/>
                <a:gd name="T121" fmla="*/ 0 h 91"/>
                <a:gd name="T122" fmla="*/ 8 w 170"/>
                <a:gd name="T123" fmla="*/ 0 h 91"/>
                <a:gd name="T124" fmla="*/ 9 w 170"/>
                <a:gd name="T125"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0" h="91">
                  <a:moveTo>
                    <a:pt x="170" y="89"/>
                  </a:moveTo>
                  <a:lnTo>
                    <a:pt x="170" y="89"/>
                  </a:lnTo>
                  <a:lnTo>
                    <a:pt x="170" y="89"/>
                  </a:lnTo>
                  <a:lnTo>
                    <a:pt x="170" y="91"/>
                  </a:lnTo>
                  <a:lnTo>
                    <a:pt x="168" y="89"/>
                  </a:lnTo>
                  <a:lnTo>
                    <a:pt x="167" y="89"/>
                  </a:lnTo>
                  <a:lnTo>
                    <a:pt x="168" y="89"/>
                  </a:lnTo>
                  <a:lnTo>
                    <a:pt x="170" y="89"/>
                  </a:lnTo>
                  <a:close/>
                  <a:moveTo>
                    <a:pt x="9" y="0"/>
                  </a:moveTo>
                  <a:lnTo>
                    <a:pt x="9" y="0"/>
                  </a:lnTo>
                  <a:lnTo>
                    <a:pt x="11" y="0"/>
                  </a:lnTo>
                  <a:lnTo>
                    <a:pt x="14" y="1"/>
                  </a:lnTo>
                  <a:lnTo>
                    <a:pt x="16" y="1"/>
                  </a:lnTo>
                  <a:lnTo>
                    <a:pt x="16" y="1"/>
                  </a:lnTo>
                  <a:lnTo>
                    <a:pt x="17" y="1"/>
                  </a:lnTo>
                  <a:lnTo>
                    <a:pt x="17" y="1"/>
                  </a:lnTo>
                  <a:lnTo>
                    <a:pt x="19" y="1"/>
                  </a:lnTo>
                  <a:lnTo>
                    <a:pt x="19" y="1"/>
                  </a:lnTo>
                  <a:lnTo>
                    <a:pt x="20" y="3"/>
                  </a:lnTo>
                  <a:lnTo>
                    <a:pt x="20" y="4"/>
                  </a:lnTo>
                  <a:lnTo>
                    <a:pt x="22" y="4"/>
                  </a:lnTo>
                  <a:lnTo>
                    <a:pt x="23" y="6"/>
                  </a:lnTo>
                  <a:lnTo>
                    <a:pt x="23" y="6"/>
                  </a:lnTo>
                  <a:lnTo>
                    <a:pt x="23" y="4"/>
                  </a:lnTo>
                  <a:lnTo>
                    <a:pt x="25" y="4"/>
                  </a:lnTo>
                  <a:lnTo>
                    <a:pt x="25" y="4"/>
                  </a:lnTo>
                  <a:lnTo>
                    <a:pt x="27" y="6"/>
                  </a:lnTo>
                  <a:lnTo>
                    <a:pt x="27" y="7"/>
                  </a:lnTo>
                  <a:lnTo>
                    <a:pt x="28" y="9"/>
                  </a:lnTo>
                  <a:lnTo>
                    <a:pt x="28" y="11"/>
                  </a:lnTo>
                  <a:lnTo>
                    <a:pt x="28" y="11"/>
                  </a:lnTo>
                  <a:lnTo>
                    <a:pt x="30" y="11"/>
                  </a:lnTo>
                  <a:lnTo>
                    <a:pt x="31" y="11"/>
                  </a:lnTo>
                  <a:lnTo>
                    <a:pt x="30" y="12"/>
                  </a:lnTo>
                  <a:lnTo>
                    <a:pt x="31" y="14"/>
                  </a:lnTo>
                  <a:lnTo>
                    <a:pt x="33" y="14"/>
                  </a:lnTo>
                  <a:lnTo>
                    <a:pt x="31" y="15"/>
                  </a:lnTo>
                  <a:lnTo>
                    <a:pt x="30" y="15"/>
                  </a:lnTo>
                  <a:lnTo>
                    <a:pt x="28" y="17"/>
                  </a:lnTo>
                  <a:lnTo>
                    <a:pt x="28" y="17"/>
                  </a:lnTo>
                  <a:lnTo>
                    <a:pt x="25" y="15"/>
                  </a:lnTo>
                  <a:lnTo>
                    <a:pt x="25" y="12"/>
                  </a:lnTo>
                  <a:lnTo>
                    <a:pt x="23" y="11"/>
                  </a:lnTo>
                  <a:lnTo>
                    <a:pt x="22" y="9"/>
                  </a:lnTo>
                  <a:lnTo>
                    <a:pt x="22" y="9"/>
                  </a:lnTo>
                  <a:lnTo>
                    <a:pt x="20" y="9"/>
                  </a:lnTo>
                  <a:lnTo>
                    <a:pt x="19" y="9"/>
                  </a:lnTo>
                  <a:lnTo>
                    <a:pt x="17" y="7"/>
                  </a:lnTo>
                  <a:lnTo>
                    <a:pt x="17" y="6"/>
                  </a:lnTo>
                  <a:lnTo>
                    <a:pt x="17" y="6"/>
                  </a:lnTo>
                  <a:lnTo>
                    <a:pt x="16" y="6"/>
                  </a:lnTo>
                  <a:lnTo>
                    <a:pt x="14" y="6"/>
                  </a:lnTo>
                  <a:lnTo>
                    <a:pt x="12" y="4"/>
                  </a:lnTo>
                  <a:lnTo>
                    <a:pt x="8" y="3"/>
                  </a:lnTo>
                  <a:lnTo>
                    <a:pt x="6" y="3"/>
                  </a:lnTo>
                  <a:lnTo>
                    <a:pt x="4" y="1"/>
                  </a:lnTo>
                  <a:lnTo>
                    <a:pt x="4" y="1"/>
                  </a:lnTo>
                  <a:lnTo>
                    <a:pt x="6" y="0"/>
                  </a:lnTo>
                  <a:lnTo>
                    <a:pt x="1" y="0"/>
                  </a:lnTo>
                  <a:lnTo>
                    <a:pt x="0" y="0"/>
                  </a:lnTo>
                  <a:lnTo>
                    <a:pt x="1" y="0"/>
                  </a:lnTo>
                  <a:lnTo>
                    <a:pt x="8" y="0"/>
                  </a:lnTo>
                  <a:lnTo>
                    <a:pt x="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95" name="Freeform 264"/>
            <p:cNvSpPr>
              <a:spLocks noEditPoints="1"/>
            </p:cNvSpPr>
            <p:nvPr/>
          </p:nvSpPr>
          <p:spPr bwMode="auto">
            <a:xfrm>
              <a:off x="6318573" y="3176218"/>
              <a:ext cx="241703" cy="220263"/>
            </a:xfrm>
            <a:custGeom>
              <a:avLst/>
              <a:gdLst>
                <a:gd name="T0" fmla="*/ 66 w 124"/>
                <a:gd name="T1" fmla="*/ 105 h 113"/>
                <a:gd name="T2" fmla="*/ 88 w 124"/>
                <a:gd name="T3" fmla="*/ 107 h 113"/>
                <a:gd name="T4" fmla="*/ 93 w 124"/>
                <a:gd name="T5" fmla="*/ 112 h 113"/>
                <a:gd name="T6" fmla="*/ 57 w 124"/>
                <a:gd name="T7" fmla="*/ 108 h 113"/>
                <a:gd name="T8" fmla="*/ 109 w 124"/>
                <a:gd name="T9" fmla="*/ 105 h 113"/>
                <a:gd name="T10" fmla="*/ 47 w 124"/>
                <a:gd name="T11" fmla="*/ 91 h 113"/>
                <a:gd name="T12" fmla="*/ 117 w 124"/>
                <a:gd name="T13" fmla="*/ 93 h 113"/>
                <a:gd name="T14" fmla="*/ 83 w 124"/>
                <a:gd name="T15" fmla="*/ 88 h 113"/>
                <a:gd name="T16" fmla="*/ 118 w 124"/>
                <a:gd name="T17" fmla="*/ 86 h 113"/>
                <a:gd name="T18" fmla="*/ 82 w 124"/>
                <a:gd name="T19" fmla="*/ 83 h 113"/>
                <a:gd name="T20" fmla="*/ 107 w 124"/>
                <a:gd name="T21" fmla="*/ 82 h 113"/>
                <a:gd name="T22" fmla="*/ 74 w 124"/>
                <a:gd name="T23" fmla="*/ 80 h 113"/>
                <a:gd name="T24" fmla="*/ 104 w 124"/>
                <a:gd name="T25" fmla="*/ 79 h 113"/>
                <a:gd name="T26" fmla="*/ 83 w 124"/>
                <a:gd name="T27" fmla="*/ 80 h 113"/>
                <a:gd name="T28" fmla="*/ 69 w 124"/>
                <a:gd name="T29" fmla="*/ 74 h 113"/>
                <a:gd name="T30" fmla="*/ 83 w 124"/>
                <a:gd name="T31" fmla="*/ 72 h 113"/>
                <a:gd name="T32" fmla="*/ 77 w 124"/>
                <a:gd name="T33" fmla="*/ 67 h 113"/>
                <a:gd name="T34" fmla="*/ 68 w 124"/>
                <a:gd name="T35" fmla="*/ 67 h 113"/>
                <a:gd name="T36" fmla="*/ 104 w 124"/>
                <a:gd name="T37" fmla="*/ 66 h 113"/>
                <a:gd name="T38" fmla="*/ 77 w 124"/>
                <a:gd name="T39" fmla="*/ 66 h 113"/>
                <a:gd name="T40" fmla="*/ 55 w 124"/>
                <a:gd name="T41" fmla="*/ 64 h 113"/>
                <a:gd name="T42" fmla="*/ 13 w 124"/>
                <a:gd name="T43" fmla="*/ 61 h 113"/>
                <a:gd name="T44" fmla="*/ 13 w 124"/>
                <a:gd name="T45" fmla="*/ 55 h 113"/>
                <a:gd name="T46" fmla="*/ 93 w 124"/>
                <a:gd name="T47" fmla="*/ 55 h 113"/>
                <a:gd name="T48" fmla="*/ 16 w 124"/>
                <a:gd name="T49" fmla="*/ 49 h 113"/>
                <a:gd name="T50" fmla="*/ 72 w 124"/>
                <a:gd name="T51" fmla="*/ 49 h 113"/>
                <a:gd name="T52" fmla="*/ 65 w 124"/>
                <a:gd name="T53" fmla="*/ 52 h 113"/>
                <a:gd name="T54" fmla="*/ 69 w 124"/>
                <a:gd name="T55" fmla="*/ 63 h 113"/>
                <a:gd name="T56" fmla="*/ 58 w 124"/>
                <a:gd name="T57" fmla="*/ 55 h 113"/>
                <a:gd name="T58" fmla="*/ 54 w 124"/>
                <a:gd name="T59" fmla="*/ 45 h 113"/>
                <a:gd name="T60" fmla="*/ 99 w 124"/>
                <a:gd name="T61" fmla="*/ 44 h 113"/>
                <a:gd name="T62" fmla="*/ 93 w 124"/>
                <a:gd name="T63" fmla="*/ 44 h 113"/>
                <a:gd name="T64" fmla="*/ 3 w 124"/>
                <a:gd name="T65" fmla="*/ 34 h 113"/>
                <a:gd name="T66" fmla="*/ 83 w 124"/>
                <a:gd name="T67" fmla="*/ 28 h 113"/>
                <a:gd name="T68" fmla="*/ 77 w 124"/>
                <a:gd name="T69" fmla="*/ 30 h 113"/>
                <a:gd name="T70" fmla="*/ 72 w 124"/>
                <a:gd name="T71" fmla="*/ 15 h 113"/>
                <a:gd name="T72" fmla="*/ 99 w 124"/>
                <a:gd name="T73" fmla="*/ 1 h 113"/>
                <a:gd name="T74" fmla="*/ 93 w 124"/>
                <a:gd name="T75" fmla="*/ 17 h 113"/>
                <a:gd name="T76" fmla="*/ 66 w 124"/>
                <a:gd name="T77" fmla="*/ 15 h 113"/>
                <a:gd name="T78" fmla="*/ 65 w 124"/>
                <a:gd name="T79" fmla="*/ 25 h 113"/>
                <a:gd name="T80" fmla="*/ 54 w 124"/>
                <a:gd name="T81" fmla="*/ 25 h 113"/>
                <a:gd name="T82" fmla="*/ 44 w 124"/>
                <a:gd name="T83" fmla="*/ 20 h 113"/>
                <a:gd name="T84" fmla="*/ 50 w 124"/>
                <a:gd name="T85" fmla="*/ 44 h 113"/>
                <a:gd name="T86" fmla="*/ 42 w 124"/>
                <a:gd name="T87" fmla="*/ 49 h 113"/>
                <a:gd name="T88" fmla="*/ 63 w 124"/>
                <a:gd name="T89" fmla="*/ 66 h 113"/>
                <a:gd name="T90" fmla="*/ 49 w 124"/>
                <a:gd name="T91" fmla="*/ 66 h 113"/>
                <a:gd name="T92" fmla="*/ 50 w 124"/>
                <a:gd name="T93" fmla="*/ 72 h 113"/>
                <a:gd name="T94" fmla="*/ 49 w 124"/>
                <a:gd name="T95" fmla="*/ 88 h 113"/>
                <a:gd name="T96" fmla="*/ 35 w 124"/>
                <a:gd name="T97" fmla="*/ 79 h 113"/>
                <a:gd name="T98" fmla="*/ 22 w 124"/>
                <a:gd name="T99" fmla="*/ 66 h 113"/>
                <a:gd name="T100" fmla="*/ 46 w 124"/>
                <a:gd name="T101" fmla="*/ 63 h 113"/>
                <a:gd name="T102" fmla="*/ 46 w 124"/>
                <a:gd name="T103" fmla="*/ 58 h 113"/>
                <a:gd name="T104" fmla="*/ 24 w 124"/>
                <a:gd name="T105" fmla="*/ 55 h 113"/>
                <a:gd name="T106" fmla="*/ 22 w 124"/>
                <a:gd name="T107" fmla="*/ 47 h 113"/>
                <a:gd name="T108" fmla="*/ 6 w 124"/>
                <a:gd name="T109" fmla="*/ 34 h 113"/>
                <a:gd name="T110" fmla="*/ 11 w 124"/>
                <a:gd name="T111" fmla="*/ 30 h 113"/>
                <a:gd name="T112" fmla="*/ 20 w 124"/>
                <a:gd name="T113" fmla="*/ 19 h 113"/>
                <a:gd name="T114" fmla="*/ 36 w 124"/>
                <a:gd name="T115" fmla="*/ 9 h 113"/>
                <a:gd name="T116" fmla="*/ 55 w 124"/>
                <a:gd name="T117" fmla="*/ 6 h 113"/>
                <a:gd name="T118" fmla="*/ 71 w 124"/>
                <a:gd name="T119" fmla="*/ 4 h 113"/>
                <a:gd name="T120" fmla="*/ 93 w 124"/>
                <a:gd name="T121" fmla="*/ 6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4" h="113">
                  <a:moveTo>
                    <a:pt x="58" y="102"/>
                  </a:moveTo>
                  <a:lnTo>
                    <a:pt x="60" y="102"/>
                  </a:lnTo>
                  <a:lnTo>
                    <a:pt x="60" y="104"/>
                  </a:lnTo>
                  <a:lnTo>
                    <a:pt x="60" y="104"/>
                  </a:lnTo>
                  <a:lnTo>
                    <a:pt x="61" y="104"/>
                  </a:lnTo>
                  <a:lnTo>
                    <a:pt x="63" y="104"/>
                  </a:lnTo>
                  <a:lnTo>
                    <a:pt x="63" y="104"/>
                  </a:lnTo>
                  <a:lnTo>
                    <a:pt x="65" y="102"/>
                  </a:lnTo>
                  <a:lnTo>
                    <a:pt x="65" y="102"/>
                  </a:lnTo>
                  <a:lnTo>
                    <a:pt x="66" y="104"/>
                  </a:lnTo>
                  <a:lnTo>
                    <a:pt x="65" y="104"/>
                  </a:lnTo>
                  <a:lnTo>
                    <a:pt x="65" y="104"/>
                  </a:lnTo>
                  <a:lnTo>
                    <a:pt x="65" y="104"/>
                  </a:lnTo>
                  <a:lnTo>
                    <a:pt x="65" y="105"/>
                  </a:lnTo>
                  <a:lnTo>
                    <a:pt x="66" y="105"/>
                  </a:lnTo>
                  <a:lnTo>
                    <a:pt x="66" y="105"/>
                  </a:lnTo>
                  <a:lnTo>
                    <a:pt x="66" y="105"/>
                  </a:lnTo>
                  <a:lnTo>
                    <a:pt x="68" y="107"/>
                  </a:lnTo>
                  <a:lnTo>
                    <a:pt x="68" y="107"/>
                  </a:lnTo>
                  <a:lnTo>
                    <a:pt x="69" y="107"/>
                  </a:lnTo>
                  <a:lnTo>
                    <a:pt x="71" y="107"/>
                  </a:lnTo>
                  <a:lnTo>
                    <a:pt x="72" y="105"/>
                  </a:lnTo>
                  <a:lnTo>
                    <a:pt x="72" y="105"/>
                  </a:lnTo>
                  <a:lnTo>
                    <a:pt x="77" y="105"/>
                  </a:lnTo>
                  <a:lnTo>
                    <a:pt x="79" y="107"/>
                  </a:lnTo>
                  <a:lnTo>
                    <a:pt x="82" y="107"/>
                  </a:lnTo>
                  <a:lnTo>
                    <a:pt x="83" y="107"/>
                  </a:lnTo>
                  <a:lnTo>
                    <a:pt x="85" y="107"/>
                  </a:lnTo>
                  <a:lnTo>
                    <a:pt x="88" y="107"/>
                  </a:lnTo>
                  <a:lnTo>
                    <a:pt x="88" y="107"/>
                  </a:lnTo>
                  <a:lnTo>
                    <a:pt x="88" y="110"/>
                  </a:lnTo>
                  <a:lnTo>
                    <a:pt x="88" y="110"/>
                  </a:lnTo>
                  <a:lnTo>
                    <a:pt x="88" y="110"/>
                  </a:lnTo>
                  <a:lnTo>
                    <a:pt x="90" y="110"/>
                  </a:lnTo>
                  <a:lnTo>
                    <a:pt x="90" y="110"/>
                  </a:lnTo>
                  <a:lnTo>
                    <a:pt x="91" y="108"/>
                  </a:lnTo>
                  <a:lnTo>
                    <a:pt x="95" y="108"/>
                  </a:lnTo>
                  <a:lnTo>
                    <a:pt x="96" y="107"/>
                  </a:lnTo>
                  <a:lnTo>
                    <a:pt x="96" y="107"/>
                  </a:lnTo>
                  <a:lnTo>
                    <a:pt x="96" y="108"/>
                  </a:lnTo>
                  <a:lnTo>
                    <a:pt x="96" y="110"/>
                  </a:lnTo>
                  <a:lnTo>
                    <a:pt x="95" y="110"/>
                  </a:lnTo>
                  <a:lnTo>
                    <a:pt x="95" y="112"/>
                  </a:lnTo>
                  <a:lnTo>
                    <a:pt x="95" y="112"/>
                  </a:lnTo>
                  <a:lnTo>
                    <a:pt x="93" y="112"/>
                  </a:lnTo>
                  <a:lnTo>
                    <a:pt x="90" y="112"/>
                  </a:lnTo>
                  <a:lnTo>
                    <a:pt x="87" y="112"/>
                  </a:lnTo>
                  <a:lnTo>
                    <a:pt x="80" y="113"/>
                  </a:lnTo>
                  <a:lnTo>
                    <a:pt x="74" y="113"/>
                  </a:lnTo>
                  <a:lnTo>
                    <a:pt x="74" y="113"/>
                  </a:lnTo>
                  <a:lnTo>
                    <a:pt x="74" y="112"/>
                  </a:lnTo>
                  <a:lnTo>
                    <a:pt x="74" y="112"/>
                  </a:lnTo>
                  <a:lnTo>
                    <a:pt x="72" y="112"/>
                  </a:lnTo>
                  <a:lnTo>
                    <a:pt x="71" y="110"/>
                  </a:lnTo>
                  <a:lnTo>
                    <a:pt x="69" y="110"/>
                  </a:lnTo>
                  <a:lnTo>
                    <a:pt x="63" y="108"/>
                  </a:lnTo>
                  <a:lnTo>
                    <a:pt x="61" y="108"/>
                  </a:lnTo>
                  <a:lnTo>
                    <a:pt x="58" y="108"/>
                  </a:lnTo>
                  <a:lnTo>
                    <a:pt x="58" y="108"/>
                  </a:lnTo>
                  <a:lnTo>
                    <a:pt x="57" y="108"/>
                  </a:lnTo>
                  <a:lnTo>
                    <a:pt x="57" y="107"/>
                  </a:lnTo>
                  <a:lnTo>
                    <a:pt x="57" y="105"/>
                  </a:lnTo>
                  <a:lnTo>
                    <a:pt x="57" y="104"/>
                  </a:lnTo>
                  <a:lnTo>
                    <a:pt x="57" y="104"/>
                  </a:lnTo>
                  <a:lnTo>
                    <a:pt x="57" y="104"/>
                  </a:lnTo>
                  <a:lnTo>
                    <a:pt x="58" y="104"/>
                  </a:lnTo>
                  <a:lnTo>
                    <a:pt x="58" y="104"/>
                  </a:lnTo>
                  <a:lnTo>
                    <a:pt x="58" y="102"/>
                  </a:lnTo>
                  <a:lnTo>
                    <a:pt x="58" y="102"/>
                  </a:lnTo>
                  <a:close/>
                  <a:moveTo>
                    <a:pt x="109" y="99"/>
                  </a:moveTo>
                  <a:lnTo>
                    <a:pt x="109" y="101"/>
                  </a:lnTo>
                  <a:lnTo>
                    <a:pt x="109" y="102"/>
                  </a:lnTo>
                  <a:lnTo>
                    <a:pt x="109" y="104"/>
                  </a:lnTo>
                  <a:lnTo>
                    <a:pt x="109" y="105"/>
                  </a:lnTo>
                  <a:lnTo>
                    <a:pt x="109" y="105"/>
                  </a:lnTo>
                  <a:lnTo>
                    <a:pt x="109" y="105"/>
                  </a:lnTo>
                  <a:lnTo>
                    <a:pt x="107" y="105"/>
                  </a:lnTo>
                  <a:lnTo>
                    <a:pt x="107" y="104"/>
                  </a:lnTo>
                  <a:lnTo>
                    <a:pt x="107" y="102"/>
                  </a:lnTo>
                  <a:lnTo>
                    <a:pt x="109" y="101"/>
                  </a:lnTo>
                  <a:lnTo>
                    <a:pt x="109" y="99"/>
                  </a:lnTo>
                  <a:lnTo>
                    <a:pt x="109" y="99"/>
                  </a:lnTo>
                  <a:close/>
                  <a:moveTo>
                    <a:pt x="47" y="90"/>
                  </a:moveTo>
                  <a:lnTo>
                    <a:pt x="49" y="91"/>
                  </a:lnTo>
                  <a:lnTo>
                    <a:pt x="50" y="93"/>
                  </a:lnTo>
                  <a:lnTo>
                    <a:pt x="49" y="93"/>
                  </a:lnTo>
                  <a:lnTo>
                    <a:pt x="49" y="94"/>
                  </a:lnTo>
                  <a:lnTo>
                    <a:pt x="47" y="93"/>
                  </a:lnTo>
                  <a:lnTo>
                    <a:pt x="47" y="93"/>
                  </a:lnTo>
                  <a:lnTo>
                    <a:pt x="47" y="91"/>
                  </a:lnTo>
                  <a:lnTo>
                    <a:pt x="47" y="90"/>
                  </a:lnTo>
                  <a:lnTo>
                    <a:pt x="47" y="90"/>
                  </a:lnTo>
                  <a:close/>
                  <a:moveTo>
                    <a:pt x="124" y="90"/>
                  </a:moveTo>
                  <a:lnTo>
                    <a:pt x="124" y="90"/>
                  </a:lnTo>
                  <a:lnTo>
                    <a:pt x="123" y="93"/>
                  </a:lnTo>
                  <a:lnTo>
                    <a:pt x="121" y="94"/>
                  </a:lnTo>
                  <a:lnTo>
                    <a:pt x="121" y="94"/>
                  </a:lnTo>
                  <a:lnTo>
                    <a:pt x="120" y="96"/>
                  </a:lnTo>
                  <a:lnTo>
                    <a:pt x="118" y="97"/>
                  </a:lnTo>
                  <a:lnTo>
                    <a:pt x="117" y="97"/>
                  </a:lnTo>
                  <a:lnTo>
                    <a:pt x="117" y="97"/>
                  </a:lnTo>
                  <a:lnTo>
                    <a:pt x="117" y="97"/>
                  </a:lnTo>
                  <a:lnTo>
                    <a:pt x="117" y="94"/>
                  </a:lnTo>
                  <a:lnTo>
                    <a:pt x="117" y="94"/>
                  </a:lnTo>
                  <a:lnTo>
                    <a:pt x="117" y="93"/>
                  </a:lnTo>
                  <a:lnTo>
                    <a:pt x="117" y="93"/>
                  </a:lnTo>
                  <a:lnTo>
                    <a:pt x="118" y="91"/>
                  </a:lnTo>
                  <a:lnTo>
                    <a:pt x="120" y="90"/>
                  </a:lnTo>
                  <a:lnTo>
                    <a:pt x="123" y="90"/>
                  </a:lnTo>
                  <a:lnTo>
                    <a:pt x="124" y="90"/>
                  </a:lnTo>
                  <a:close/>
                  <a:moveTo>
                    <a:pt x="83" y="88"/>
                  </a:moveTo>
                  <a:lnTo>
                    <a:pt x="83" y="90"/>
                  </a:lnTo>
                  <a:lnTo>
                    <a:pt x="83" y="90"/>
                  </a:lnTo>
                  <a:lnTo>
                    <a:pt x="83" y="91"/>
                  </a:lnTo>
                  <a:lnTo>
                    <a:pt x="82" y="90"/>
                  </a:lnTo>
                  <a:lnTo>
                    <a:pt x="83" y="90"/>
                  </a:lnTo>
                  <a:lnTo>
                    <a:pt x="83" y="90"/>
                  </a:lnTo>
                  <a:lnTo>
                    <a:pt x="83" y="88"/>
                  </a:lnTo>
                  <a:lnTo>
                    <a:pt x="83" y="88"/>
                  </a:lnTo>
                  <a:lnTo>
                    <a:pt x="83" y="88"/>
                  </a:lnTo>
                  <a:close/>
                  <a:moveTo>
                    <a:pt x="98" y="85"/>
                  </a:moveTo>
                  <a:lnTo>
                    <a:pt x="98" y="86"/>
                  </a:lnTo>
                  <a:lnTo>
                    <a:pt x="98" y="86"/>
                  </a:lnTo>
                  <a:lnTo>
                    <a:pt x="98" y="86"/>
                  </a:lnTo>
                  <a:lnTo>
                    <a:pt x="96" y="88"/>
                  </a:lnTo>
                  <a:lnTo>
                    <a:pt x="96" y="86"/>
                  </a:lnTo>
                  <a:lnTo>
                    <a:pt x="96" y="86"/>
                  </a:lnTo>
                  <a:lnTo>
                    <a:pt x="96" y="86"/>
                  </a:lnTo>
                  <a:lnTo>
                    <a:pt x="98" y="86"/>
                  </a:lnTo>
                  <a:lnTo>
                    <a:pt x="98" y="85"/>
                  </a:lnTo>
                  <a:close/>
                  <a:moveTo>
                    <a:pt x="118" y="85"/>
                  </a:moveTo>
                  <a:lnTo>
                    <a:pt x="118" y="86"/>
                  </a:lnTo>
                  <a:lnTo>
                    <a:pt x="118" y="86"/>
                  </a:lnTo>
                  <a:lnTo>
                    <a:pt x="118" y="86"/>
                  </a:lnTo>
                  <a:lnTo>
                    <a:pt x="118" y="86"/>
                  </a:lnTo>
                  <a:lnTo>
                    <a:pt x="118" y="86"/>
                  </a:lnTo>
                  <a:lnTo>
                    <a:pt x="118" y="86"/>
                  </a:lnTo>
                  <a:lnTo>
                    <a:pt x="118" y="85"/>
                  </a:lnTo>
                  <a:lnTo>
                    <a:pt x="118" y="85"/>
                  </a:lnTo>
                  <a:close/>
                  <a:moveTo>
                    <a:pt x="71" y="83"/>
                  </a:moveTo>
                  <a:lnTo>
                    <a:pt x="71" y="85"/>
                  </a:lnTo>
                  <a:lnTo>
                    <a:pt x="71" y="85"/>
                  </a:lnTo>
                  <a:lnTo>
                    <a:pt x="68" y="85"/>
                  </a:lnTo>
                  <a:lnTo>
                    <a:pt x="68" y="85"/>
                  </a:lnTo>
                  <a:lnTo>
                    <a:pt x="68" y="83"/>
                  </a:lnTo>
                  <a:lnTo>
                    <a:pt x="69" y="85"/>
                  </a:lnTo>
                  <a:lnTo>
                    <a:pt x="69" y="83"/>
                  </a:lnTo>
                  <a:lnTo>
                    <a:pt x="69" y="83"/>
                  </a:lnTo>
                  <a:lnTo>
                    <a:pt x="71" y="83"/>
                  </a:lnTo>
                  <a:close/>
                  <a:moveTo>
                    <a:pt x="82" y="83"/>
                  </a:moveTo>
                  <a:lnTo>
                    <a:pt x="83" y="85"/>
                  </a:lnTo>
                  <a:lnTo>
                    <a:pt x="82" y="85"/>
                  </a:lnTo>
                  <a:lnTo>
                    <a:pt x="82" y="85"/>
                  </a:lnTo>
                  <a:lnTo>
                    <a:pt x="82" y="85"/>
                  </a:lnTo>
                  <a:lnTo>
                    <a:pt x="80" y="83"/>
                  </a:lnTo>
                  <a:lnTo>
                    <a:pt x="82" y="83"/>
                  </a:lnTo>
                  <a:close/>
                  <a:moveTo>
                    <a:pt x="110" y="82"/>
                  </a:moveTo>
                  <a:lnTo>
                    <a:pt x="112" y="82"/>
                  </a:lnTo>
                  <a:lnTo>
                    <a:pt x="109" y="83"/>
                  </a:lnTo>
                  <a:lnTo>
                    <a:pt x="109" y="83"/>
                  </a:lnTo>
                  <a:lnTo>
                    <a:pt x="107" y="83"/>
                  </a:lnTo>
                  <a:lnTo>
                    <a:pt x="106" y="83"/>
                  </a:lnTo>
                  <a:lnTo>
                    <a:pt x="106" y="85"/>
                  </a:lnTo>
                  <a:lnTo>
                    <a:pt x="106" y="83"/>
                  </a:lnTo>
                  <a:lnTo>
                    <a:pt x="107" y="82"/>
                  </a:lnTo>
                  <a:lnTo>
                    <a:pt x="109" y="82"/>
                  </a:lnTo>
                  <a:lnTo>
                    <a:pt x="110" y="82"/>
                  </a:lnTo>
                  <a:close/>
                  <a:moveTo>
                    <a:pt x="91" y="80"/>
                  </a:moveTo>
                  <a:lnTo>
                    <a:pt x="93" y="82"/>
                  </a:lnTo>
                  <a:lnTo>
                    <a:pt x="91" y="82"/>
                  </a:lnTo>
                  <a:lnTo>
                    <a:pt x="90" y="83"/>
                  </a:lnTo>
                  <a:lnTo>
                    <a:pt x="88" y="83"/>
                  </a:lnTo>
                  <a:lnTo>
                    <a:pt x="88" y="83"/>
                  </a:lnTo>
                  <a:lnTo>
                    <a:pt x="88" y="83"/>
                  </a:lnTo>
                  <a:lnTo>
                    <a:pt x="90" y="82"/>
                  </a:lnTo>
                  <a:lnTo>
                    <a:pt x="90" y="82"/>
                  </a:lnTo>
                  <a:lnTo>
                    <a:pt x="91" y="82"/>
                  </a:lnTo>
                  <a:lnTo>
                    <a:pt x="91" y="80"/>
                  </a:lnTo>
                  <a:close/>
                  <a:moveTo>
                    <a:pt x="72" y="79"/>
                  </a:moveTo>
                  <a:lnTo>
                    <a:pt x="74" y="80"/>
                  </a:lnTo>
                  <a:lnTo>
                    <a:pt x="72" y="80"/>
                  </a:lnTo>
                  <a:lnTo>
                    <a:pt x="72" y="80"/>
                  </a:lnTo>
                  <a:lnTo>
                    <a:pt x="72" y="80"/>
                  </a:lnTo>
                  <a:lnTo>
                    <a:pt x="72" y="80"/>
                  </a:lnTo>
                  <a:lnTo>
                    <a:pt x="72" y="79"/>
                  </a:lnTo>
                  <a:lnTo>
                    <a:pt x="72" y="79"/>
                  </a:lnTo>
                  <a:close/>
                  <a:moveTo>
                    <a:pt x="104" y="79"/>
                  </a:moveTo>
                  <a:lnTo>
                    <a:pt x="106" y="79"/>
                  </a:lnTo>
                  <a:lnTo>
                    <a:pt x="106" y="80"/>
                  </a:lnTo>
                  <a:lnTo>
                    <a:pt x="107" y="80"/>
                  </a:lnTo>
                  <a:lnTo>
                    <a:pt x="107" y="80"/>
                  </a:lnTo>
                  <a:lnTo>
                    <a:pt x="107" y="80"/>
                  </a:lnTo>
                  <a:lnTo>
                    <a:pt x="106" y="80"/>
                  </a:lnTo>
                  <a:lnTo>
                    <a:pt x="106" y="79"/>
                  </a:lnTo>
                  <a:lnTo>
                    <a:pt x="104" y="79"/>
                  </a:lnTo>
                  <a:close/>
                  <a:moveTo>
                    <a:pt x="80" y="77"/>
                  </a:moveTo>
                  <a:lnTo>
                    <a:pt x="82" y="77"/>
                  </a:lnTo>
                  <a:lnTo>
                    <a:pt x="80" y="79"/>
                  </a:lnTo>
                  <a:lnTo>
                    <a:pt x="82" y="79"/>
                  </a:lnTo>
                  <a:lnTo>
                    <a:pt x="80" y="80"/>
                  </a:lnTo>
                  <a:lnTo>
                    <a:pt x="79" y="80"/>
                  </a:lnTo>
                  <a:lnTo>
                    <a:pt x="79" y="79"/>
                  </a:lnTo>
                  <a:lnTo>
                    <a:pt x="79" y="77"/>
                  </a:lnTo>
                  <a:lnTo>
                    <a:pt x="80" y="77"/>
                  </a:lnTo>
                  <a:close/>
                  <a:moveTo>
                    <a:pt x="85" y="77"/>
                  </a:moveTo>
                  <a:lnTo>
                    <a:pt x="85" y="77"/>
                  </a:lnTo>
                  <a:lnTo>
                    <a:pt x="85" y="77"/>
                  </a:lnTo>
                  <a:lnTo>
                    <a:pt x="85" y="79"/>
                  </a:lnTo>
                  <a:lnTo>
                    <a:pt x="85" y="80"/>
                  </a:lnTo>
                  <a:lnTo>
                    <a:pt x="83" y="80"/>
                  </a:lnTo>
                  <a:lnTo>
                    <a:pt x="83" y="80"/>
                  </a:lnTo>
                  <a:lnTo>
                    <a:pt x="82" y="79"/>
                  </a:lnTo>
                  <a:lnTo>
                    <a:pt x="85" y="77"/>
                  </a:lnTo>
                  <a:close/>
                  <a:moveTo>
                    <a:pt x="69" y="75"/>
                  </a:moveTo>
                  <a:lnTo>
                    <a:pt x="71" y="77"/>
                  </a:lnTo>
                  <a:lnTo>
                    <a:pt x="71" y="77"/>
                  </a:lnTo>
                  <a:lnTo>
                    <a:pt x="71" y="77"/>
                  </a:lnTo>
                  <a:lnTo>
                    <a:pt x="69" y="77"/>
                  </a:lnTo>
                  <a:lnTo>
                    <a:pt x="69" y="77"/>
                  </a:lnTo>
                  <a:lnTo>
                    <a:pt x="69" y="77"/>
                  </a:lnTo>
                  <a:lnTo>
                    <a:pt x="69" y="75"/>
                  </a:lnTo>
                  <a:close/>
                  <a:moveTo>
                    <a:pt x="69" y="72"/>
                  </a:moveTo>
                  <a:lnTo>
                    <a:pt x="69" y="72"/>
                  </a:lnTo>
                  <a:lnTo>
                    <a:pt x="69" y="72"/>
                  </a:lnTo>
                  <a:lnTo>
                    <a:pt x="69" y="74"/>
                  </a:lnTo>
                  <a:lnTo>
                    <a:pt x="68" y="74"/>
                  </a:lnTo>
                  <a:lnTo>
                    <a:pt x="68" y="74"/>
                  </a:lnTo>
                  <a:lnTo>
                    <a:pt x="68" y="72"/>
                  </a:lnTo>
                  <a:lnTo>
                    <a:pt x="68" y="72"/>
                  </a:lnTo>
                  <a:lnTo>
                    <a:pt x="69" y="72"/>
                  </a:lnTo>
                  <a:close/>
                  <a:moveTo>
                    <a:pt x="76" y="71"/>
                  </a:moveTo>
                  <a:lnTo>
                    <a:pt x="76" y="71"/>
                  </a:lnTo>
                  <a:lnTo>
                    <a:pt x="76" y="74"/>
                  </a:lnTo>
                  <a:lnTo>
                    <a:pt x="76" y="74"/>
                  </a:lnTo>
                  <a:lnTo>
                    <a:pt x="76" y="72"/>
                  </a:lnTo>
                  <a:lnTo>
                    <a:pt x="76" y="72"/>
                  </a:lnTo>
                  <a:lnTo>
                    <a:pt x="76" y="71"/>
                  </a:lnTo>
                  <a:close/>
                  <a:moveTo>
                    <a:pt x="82" y="71"/>
                  </a:moveTo>
                  <a:lnTo>
                    <a:pt x="83" y="72"/>
                  </a:lnTo>
                  <a:lnTo>
                    <a:pt x="83" y="72"/>
                  </a:lnTo>
                  <a:lnTo>
                    <a:pt x="83" y="72"/>
                  </a:lnTo>
                  <a:lnTo>
                    <a:pt x="82" y="72"/>
                  </a:lnTo>
                  <a:lnTo>
                    <a:pt x="82" y="71"/>
                  </a:lnTo>
                  <a:lnTo>
                    <a:pt x="82" y="71"/>
                  </a:lnTo>
                  <a:close/>
                  <a:moveTo>
                    <a:pt x="96" y="69"/>
                  </a:moveTo>
                  <a:lnTo>
                    <a:pt x="96" y="69"/>
                  </a:lnTo>
                  <a:lnTo>
                    <a:pt x="95" y="71"/>
                  </a:lnTo>
                  <a:lnTo>
                    <a:pt x="91" y="71"/>
                  </a:lnTo>
                  <a:lnTo>
                    <a:pt x="91" y="71"/>
                  </a:lnTo>
                  <a:lnTo>
                    <a:pt x="91" y="71"/>
                  </a:lnTo>
                  <a:lnTo>
                    <a:pt x="93" y="69"/>
                  </a:lnTo>
                  <a:lnTo>
                    <a:pt x="95" y="69"/>
                  </a:lnTo>
                  <a:lnTo>
                    <a:pt x="96" y="69"/>
                  </a:lnTo>
                  <a:lnTo>
                    <a:pt x="96" y="69"/>
                  </a:lnTo>
                  <a:close/>
                  <a:moveTo>
                    <a:pt x="77" y="67"/>
                  </a:moveTo>
                  <a:lnTo>
                    <a:pt x="79" y="69"/>
                  </a:lnTo>
                  <a:lnTo>
                    <a:pt x="80" y="69"/>
                  </a:lnTo>
                  <a:lnTo>
                    <a:pt x="80" y="69"/>
                  </a:lnTo>
                  <a:lnTo>
                    <a:pt x="80" y="71"/>
                  </a:lnTo>
                  <a:lnTo>
                    <a:pt x="79" y="71"/>
                  </a:lnTo>
                  <a:lnTo>
                    <a:pt x="77" y="69"/>
                  </a:lnTo>
                  <a:lnTo>
                    <a:pt x="77" y="69"/>
                  </a:lnTo>
                  <a:lnTo>
                    <a:pt x="77" y="67"/>
                  </a:lnTo>
                  <a:lnTo>
                    <a:pt x="77" y="67"/>
                  </a:lnTo>
                  <a:close/>
                  <a:moveTo>
                    <a:pt x="68" y="67"/>
                  </a:moveTo>
                  <a:lnTo>
                    <a:pt x="68" y="69"/>
                  </a:lnTo>
                  <a:lnTo>
                    <a:pt x="68" y="71"/>
                  </a:lnTo>
                  <a:lnTo>
                    <a:pt x="66" y="71"/>
                  </a:lnTo>
                  <a:lnTo>
                    <a:pt x="66" y="69"/>
                  </a:lnTo>
                  <a:lnTo>
                    <a:pt x="68" y="67"/>
                  </a:lnTo>
                  <a:lnTo>
                    <a:pt x="68" y="67"/>
                  </a:lnTo>
                  <a:close/>
                  <a:moveTo>
                    <a:pt x="104" y="66"/>
                  </a:moveTo>
                  <a:lnTo>
                    <a:pt x="106" y="66"/>
                  </a:lnTo>
                  <a:lnTo>
                    <a:pt x="106" y="66"/>
                  </a:lnTo>
                  <a:lnTo>
                    <a:pt x="107" y="67"/>
                  </a:lnTo>
                  <a:lnTo>
                    <a:pt x="107" y="67"/>
                  </a:lnTo>
                  <a:lnTo>
                    <a:pt x="106" y="67"/>
                  </a:lnTo>
                  <a:lnTo>
                    <a:pt x="104" y="69"/>
                  </a:lnTo>
                  <a:lnTo>
                    <a:pt x="102" y="69"/>
                  </a:lnTo>
                  <a:lnTo>
                    <a:pt x="102" y="67"/>
                  </a:lnTo>
                  <a:lnTo>
                    <a:pt x="101" y="67"/>
                  </a:lnTo>
                  <a:lnTo>
                    <a:pt x="99" y="67"/>
                  </a:lnTo>
                  <a:lnTo>
                    <a:pt x="101" y="66"/>
                  </a:lnTo>
                  <a:lnTo>
                    <a:pt x="102" y="66"/>
                  </a:lnTo>
                  <a:lnTo>
                    <a:pt x="104" y="66"/>
                  </a:lnTo>
                  <a:close/>
                  <a:moveTo>
                    <a:pt x="14" y="64"/>
                  </a:moveTo>
                  <a:lnTo>
                    <a:pt x="16" y="66"/>
                  </a:lnTo>
                  <a:lnTo>
                    <a:pt x="17" y="66"/>
                  </a:lnTo>
                  <a:lnTo>
                    <a:pt x="17" y="66"/>
                  </a:lnTo>
                  <a:lnTo>
                    <a:pt x="19" y="67"/>
                  </a:lnTo>
                  <a:lnTo>
                    <a:pt x="17" y="67"/>
                  </a:lnTo>
                  <a:lnTo>
                    <a:pt x="17" y="69"/>
                  </a:lnTo>
                  <a:lnTo>
                    <a:pt x="16" y="67"/>
                  </a:lnTo>
                  <a:lnTo>
                    <a:pt x="14" y="66"/>
                  </a:lnTo>
                  <a:lnTo>
                    <a:pt x="14" y="66"/>
                  </a:lnTo>
                  <a:lnTo>
                    <a:pt x="14" y="64"/>
                  </a:lnTo>
                  <a:close/>
                  <a:moveTo>
                    <a:pt x="74" y="63"/>
                  </a:moveTo>
                  <a:lnTo>
                    <a:pt x="76" y="64"/>
                  </a:lnTo>
                  <a:lnTo>
                    <a:pt x="77" y="64"/>
                  </a:lnTo>
                  <a:lnTo>
                    <a:pt x="77" y="66"/>
                  </a:lnTo>
                  <a:lnTo>
                    <a:pt x="77" y="66"/>
                  </a:lnTo>
                  <a:lnTo>
                    <a:pt x="77" y="67"/>
                  </a:lnTo>
                  <a:lnTo>
                    <a:pt x="77" y="67"/>
                  </a:lnTo>
                  <a:lnTo>
                    <a:pt x="76" y="67"/>
                  </a:lnTo>
                  <a:lnTo>
                    <a:pt x="74" y="66"/>
                  </a:lnTo>
                  <a:lnTo>
                    <a:pt x="74" y="64"/>
                  </a:lnTo>
                  <a:lnTo>
                    <a:pt x="72" y="64"/>
                  </a:lnTo>
                  <a:lnTo>
                    <a:pt x="72" y="63"/>
                  </a:lnTo>
                  <a:lnTo>
                    <a:pt x="74" y="63"/>
                  </a:lnTo>
                  <a:lnTo>
                    <a:pt x="74" y="63"/>
                  </a:lnTo>
                  <a:close/>
                  <a:moveTo>
                    <a:pt x="55" y="63"/>
                  </a:moveTo>
                  <a:lnTo>
                    <a:pt x="55" y="63"/>
                  </a:lnTo>
                  <a:lnTo>
                    <a:pt x="57" y="63"/>
                  </a:lnTo>
                  <a:lnTo>
                    <a:pt x="57" y="64"/>
                  </a:lnTo>
                  <a:lnTo>
                    <a:pt x="55" y="64"/>
                  </a:lnTo>
                  <a:lnTo>
                    <a:pt x="55" y="64"/>
                  </a:lnTo>
                  <a:lnTo>
                    <a:pt x="55" y="64"/>
                  </a:lnTo>
                  <a:lnTo>
                    <a:pt x="54" y="64"/>
                  </a:lnTo>
                  <a:lnTo>
                    <a:pt x="55" y="64"/>
                  </a:lnTo>
                  <a:lnTo>
                    <a:pt x="55" y="63"/>
                  </a:lnTo>
                  <a:lnTo>
                    <a:pt x="55" y="63"/>
                  </a:lnTo>
                  <a:close/>
                  <a:moveTo>
                    <a:pt x="13" y="55"/>
                  </a:moveTo>
                  <a:lnTo>
                    <a:pt x="14" y="56"/>
                  </a:lnTo>
                  <a:lnTo>
                    <a:pt x="14" y="58"/>
                  </a:lnTo>
                  <a:lnTo>
                    <a:pt x="16" y="58"/>
                  </a:lnTo>
                  <a:lnTo>
                    <a:pt x="16" y="61"/>
                  </a:lnTo>
                  <a:lnTo>
                    <a:pt x="16" y="61"/>
                  </a:lnTo>
                  <a:lnTo>
                    <a:pt x="16" y="61"/>
                  </a:lnTo>
                  <a:lnTo>
                    <a:pt x="14" y="61"/>
                  </a:lnTo>
                  <a:lnTo>
                    <a:pt x="13" y="61"/>
                  </a:lnTo>
                  <a:lnTo>
                    <a:pt x="13" y="61"/>
                  </a:lnTo>
                  <a:lnTo>
                    <a:pt x="13" y="60"/>
                  </a:lnTo>
                  <a:lnTo>
                    <a:pt x="13" y="60"/>
                  </a:lnTo>
                  <a:lnTo>
                    <a:pt x="11" y="60"/>
                  </a:lnTo>
                  <a:lnTo>
                    <a:pt x="11" y="60"/>
                  </a:lnTo>
                  <a:lnTo>
                    <a:pt x="11" y="60"/>
                  </a:lnTo>
                  <a:lnTo>
                    <a:pt x="9" y="60"/>
                  </a:lnTo>
                  <a:lnTo>
                    <a:pt x="9" y="60"/>
                  </a:lnTo>
                  <a:lnTo>
                    <a:pt x="11" y="58"/>
                  </a:lnTo>
                  <a:lnTo>
                    <a:pt x="11" y="56"/>
                  </a:lnTo>
                  <a:lnTo>
                    <a:pt x="13" y="58"/>
                  </a:lnTo>
                  <a:lnTo>
                    <a:pt x="13" y="58"/>
                  </a:lnTo>
                  <a:lnTo>
                    <a:pt x="13" y="56"/>
                  </a:lnTo>
                  <a:lnTo>
                    <a:pt x="13" y="55"/>
                  </a:lnTo>
                  <a:lnTo>
                    <a:pt x="13" y="55"/>
                  </a:lnTo>
                  <a:close/>
                  <a:moveTo>
                    <a:pt x="14" y="55"/>
                  </a:moveTo>
                  <a:lnTo>
                    <a:pt x="14" y="55"/>
                  </a:lnTo>
                  <a:lnTo>
                    <a:pt x="16" y="55"/>
                  </a:lnTo>
                  <a:lnTo>
                    <a:pt x="16" y="56"/>
                  </a:lnTo>
                  <a:lnTo>
                    <a:pt x="16" y="56"/>
                  </a:lnTo>
                  <a:lnTo>
                    <a:pt x="16" y="56"/>
                  </a:lnTo>
                  <a:lnTo>
                    <a:pt x="16" y="58"/>
                  </a:lnTo>
                  <a:lnTo>
                    <a:pt x="16" y="58"/>
                  </a:lnTo>
                  <a:lnTo>
                    <a:pt x="14" y="56"/>
                  </a:lnTo>
                  <a:lnTo>
                    <a:pt x="14" y="55"/>
                  </a:lnTo>
                  <a:lnTo>
                    <a:pt x="14" y="55"/>
                  </a:lnTo>
                  <a:close/>
                  <a:moveTo>
                    <a:pt x="91" y="53"/>
                  </a:moveTo>
                  <a:lnTo>
                    <a:pt x="93" y="53"/>
                  </a:lnTo>
                  <a:lnTo>
                    <a:pt x="95" y="53"/>
                  </a:lnTo>
                  <a:lnTo>
                    <a:pt x="93" y="55"/>
                  </a:lnTo>
                  <a:lnTo>
                    <a:pt x="95" y="55"/>
                  </a:lnTo>
                  <a:lnTo>
                    <a:pt x="95" y="58"/>
                  </a:lnTo>
                  <a:lnTo>
                    <a:pt x="93" y="58"/>
                  </a:lnTo>
                  <a:lnTo>
                    <a:pt x="93" y="60"/>
                  </a:lnTo>
                  <a:lnTo>
                    <a:pt x="93" y="60"/>
                  </a:lnTo>
                  <a:lnTo>
                    <a:pt x="91" y="60"/>
                  </a:lnTo>
                  <a:lnTo>
                    <a:pt x="90" y="58"/>
                  </a:lnTo>
                  <a:lnTo>
                    <a:pt x="90" y="58"/>
                  </a:lnTo>
                  <a:lnTo>
                    <a:pt x="91" y="58"/>
                  </a:lnTo>
                  <a:lnTo>
                    <a:pt x="91" y="56"/>
                  </a:lnTo>
                  <a:lnTo>
                    <a:pt x="91" y="56"/>
                  </a:lnTo>
                  <a:lnTo>
                    <a:pt x="90" y="55"/>
                  </a:lnTo>
                  <a:lnTo>
                    <a:pt x="90" y="53"/>
                  </a:lnTo>
                  <a:lnTo>
                    <a:pt x="91" y="53"/>
                  </a:lnTo>
                  <a:close/>
                  <a:moveTo>
                    <a:pt x="16" y="49"/>
                  </a:moveTo>
                  <a:lnTo>
                    <a:pt x="16" y="50"/>
                  </a:lnTo>
                  <a:lnTo>
                    <a:pt x="16" y="52"/>
                  </a:lnTo>
                  <a:lnTo>
                    <a:pt x="14" y="53"/>
                  </a:lnTo>
                  <a:lnTo>
                    <a:pt x="14" y="53"/>
                  </a:lnTo>
                  <a:lnTo>
                    <a:pt x="14" y="53"/>
                  </a:lnTo>
                  <a:lnTo>
                    <a:pt x="14" y="53"/>
                  </a:lnTo>
                  <a:lnTo>
                    <a:pt x="13" y="53"/>
                  </a:lnTo>
                  <a:lnTo>
                    <a:pt x="13" y="52"/>
                  </a:lnTo>
                  <a:lnTo>
                    <a:pt x="14" y="50"/>
                  </a:lnTo>
                  <a:lnTo>
                    <a:pt x="14" y="49"/>
                  </a:lnTo>
                  <a:lnTo>
                    <a:pt x="16" y="49"/>
                  </a:lnTo>
                  <a:close/>
                  <a:moveTo>
                    <a:pt x="69" y="47"/>
                  </a:moveTo>
                  <a:lnTo>
                    <a:pt x="71" y="47"/>
                  </a:lnTo>
                  <a:lnTo>
                    <a:pt x="71" y="49"/>
                  </a:lnTo>
                  <a:lnTo>
                    <a:pt x="72" y="49"/>
                  </a:lnTo>
                  <a:lnTo>
                    <a:pt x="71" y="50"/>
                  </a:lnTo>
                  <a:lnTo>
                    <a:pt x="71" y="50"/>
                  </a:lnTo>
                  <a:lnTo>
                    <a:pt x="71" y="49"/>
                  </a:lnTo>
                  <a:lnTo>
                    <a:pt x="71" y="49"/>
                  </a:lnTo>
                  <a:lnTo>
                    <a:pt x="69" y="49"/>
                  </a:lnTo>
                  <a:lnTo>
                    <a:pt x="69" y="47"/>
                  </a:lnTo>
                  <a:lnTo>
                    <a:pt x="69" y="47"/>
                  </a:lnTo>
                  <a:close/>
                  <a:moveTo>
                    <a:pt x="54" y="45"/>
                  </a:moveTo>
                  <a:lnTo>
                    <a:pt x="54" y="47"/>
                  </a:lnTo>
                  <a:lnTo>
                    <a:pt x="55" y="49"/>
                  </a:lnTo>
                  <a:lnTo>
                    <a:pt x="55" y="49"/>
                  </a:lnTo>
                  <a:lnTo>
                    <a:pt x="57" y="50"/>
                  </a:lnTo>
                  <a:lnTo>
                    <a:pt x="58" y="50"/>
                  </a:lnTo>
                  <a:lnTo>
                    <a:pt x="61" y="52"/>
                  </a:lnTo>
                  <a:lnTo>
                    <a:pt x="65" y="52"/>
                  </a:lnTo>
                  <a:lnTo>
                    <a:pt x="65" y="52"/>
                  </a:lnTo>
                  <a:lnTo>
                    <a:pt x="65" y="53"/>
                  </a:lnTo>
                  <a:lnTo>
                    <a:pt x="66" y="53"/>
                  </a:lnTo>
                  <a:lnTo>
                    <a:pt x="66" y="55"/>
                  </a:lnTo>
                  <a:lnTo>
                    <a:pt x="66" y="55"/>
                  </a:lnTo>
                  <a:lnTo>
                    <a:pt x="66" y="56"/>
                  </a:lnTo>
                  <a:lnTo>
                    <a:pt x="66" y="60"/>
                  </a:lnTo>
                  <a:lnTo>
                    <a:pt x="68" y="60"/>
                  </a:lnTo>
                  <a:lnTo>
                    <a:pt x="69" y="61"/>
                  </a:lnTo>
                  <a:lnTo>
                    <a:pt x="71" y="61"/>
                  </a:lnTo>
                  <a:lnTo>
                    <a:pt x="71" y="61"/>
                  </a:lnTo>
                  <a:lnTo>
                    <a:pt x="71" y="63"/>
                  </a:lnTo>
                  <a:lnTo>
                    <a:pt x="71" y="63"/>
                  </a:lnTo>
                  <a:lnTo>
                    <a:pt x="69" y="63"/>
                  </a:lnTo>
                  <a:lnTo>
                    <a:pt x="69" y="63"/>
                  </a:lnTo>
                  <a:lnTo>
                    <a:pt x="69" y="63"/>
                  </a:lnTo>
                  <a:lnTo>
                    <a:pt x="69" y="63"/>
                  </a:lnTo>
                  <a:lnTo>
                    <a:pt x="68" y="63"/>
                  </a:lnTo>
                  <a:lnTo>
                    <a:pt x="68" y="61"/>
                  </a:lnTo>
                  <a:lnTo>
                    <a:pt x="66" y="61"/>
                  </a:lnTo>
                  <a:lnTo>
                    <a:pt x="66" y="60"/>
                  </a:lnTo>
                  <a:lnTo>
                    <a:pt x="66" y="60"/>
                  </a:lnTo>
                  <a:lnTo>
                    <a:pt x="65" y="58"/>
                  </a:lnTo>
                  <a:lnTo>
                    <a:pt x="65" y="58"/>
                  </a:lnTo>
                  <a:lnTo>
                    <a:pt x="63" y="56"/>
                  </a:lnTo>
                  <a:lnTo>
                    <a:pt x="63" y="56"/>
                  </a:lnTo>
                  <a:lnTo>
                    <a:pt x="63" y="56"/>
                  </a:lnTo>
                  <a:lnTo>
                    <a:pt x="61" y="56"/>
                  </a:lnTo>
                  <a:lnTo>
                    <a:pt x="60" y="56"/>
                  </a:lnTo>
                  <a:lnTo>
                    <a:pt x="58" y="55"/>
                  </a:lnTo>
                  <a:lnTo>
                    <a:pt x="57" y="53"/>
                  </a:lnTo>
                  <a:lnTo>
                    <a:pt x="57" y="53"/>
                  </a:lnTo>
                  <a:lnTo>
                    <a:pt x="55" y="53"/>
                  </a:lnTo>
                  <a:lnTo>
                    <a:pt x="55" y="52"/>
                  </a:lnTo>
                  <a:lnTo>
                    <a:pt x="54" y="50"/>
                  </a:lnTo>
                  <a:lnTo>
                    <a:pt x="52" y="50"/>
                  </a:lnTo>
                  <a:lnTo>
                    <a:pt x="50" y="49"/>
                  </a:lnTo>
                  <a:lnTo>
                    <a:pt x="49" y="49"/>
                  </a:lnTo>
                  <a:lnTo>
                    <a:pt x="47" y="49"/>
                  </a:lnTo>
                  <a:lnTo>
                    <a:pt x="47" y="49"/>
                  </a:lnTo>
                  <a:lnTo>
                    <a:pt x="46" y="49"/>
                  </a:lnTo>
                  <a:lnTo>
                    <a:pt x="49" y="47"/>
                  </a:lnTo>
                  <a:lnTo>
                    <a:pt x="50" y="45"/>
                  </a:lnTo>
                  <a:lnTo>
                    <a:pt x="52" y="45"/>
                  </a:lnTo>
                  <a:lnTo>
                    <a:pt x="54" y="45"/>
                  </a:lnTo>
                  <a:close/>
                  <a:moveTo>
                    <a:pt x="57" y="42"/>
                  </a:moveTo>
                  <a:lnTo>
                    <a:pt x="60" y="44"/>
                  </a:lnTo>
                  <a:lnTo>
                    <a:pt x="58" y="45"/>
                  </a:lnTo>
                  <a:lnTo>
                    <a:pt x="58" y="44"/>
                  </a:lnTo>
                  <a:lnTo>
                    <a:pt x="57" y="42"/>
                  </a:lnTo>
                  <a:close/>
                  <a:moveTo>
                    <a:pt x="63" y="42"/>
                  </a:moveTo>
                  <a:lnTo>
                    <a:pt x="61" y="42"/>
                  </a:lnTo>
                  <a:lnTo>
                    <a:pt x="61" y="44"/>
                  </a:lnTo>
                  <a:lnTo>
                    <a:pt x="60" y="44"/>
                  </a:lnTo>
                  <a:lnTo>
                    <a:pt x="61" y="42"/>
                  </a:lnTo>
                  <a:lnTo>
                    <a:pt x="63" y="42"/>
                  </a:lnTo>
                  <a:close/>
                  <a:moveTo>
                    <a:pt x="96" y="39"/>
                  </a:moveTo>
                  <a:lnTo>
                    <a:pt x="98" y="41"/>
                  </a:lnTo>
                  <a:lnTo>
                    <a:pt x="98" y="42"/>
                  </a:lnTo>
                  <a:lnTo>
                    <a:pt x="99" y="44"/>
                  </a:lnTo>
                  <a:lnTo>
                    <a:pt x="99" y="44"/>
                  </a:lnTo>
                  <a:lnTo>
                    <a:pt x="101" y="45"/>
                  </a:lnTo>
                  <a:lnTo>
                    <a:pt x="101" y="45"/>
                  </a:lnTo>
                  <a:lnTo>
                    <a:pt x="99" y="45"/>
                  </a:lnTo>
                  <a:lnTo>
                    <a:pt x="99" y="45"/>
                  </a:lnTo>
                  <a:lnTo>
                    <a:pt x="99" y="45"/>
                  </a:lnTo>
                  <a:lnTo>
                    <a:pt x="99" y="45"/>
                  </a:lnTo>
                  <a:lnTo>
                    <a:pt x="98" y="47"/>
                  </a:lnTo>
                  <a:lnTo>
                    <a:pt x="98" y="47"/>
                  </a:lnTo>
                  <a:lnTo>
                    <a:pt x="95" y="45"/>
                  </a:lnTo>
                  <a:lnTo>
                    <a:pt x="93" y="45"/>
                  </a:lnTo>
                  <a:lnTo>
                    <a:pt x="95" y="44"/>
                  </a:lnTo>
                  <a:lnTo>
                    <a:pt x="96" y="42"/>
                  </a:lnTo>
                  <a:lnTo>
                    <a:pt x="95" y="42"/>
                  </a:lnTo>
                  <a:lnTo>
                    <a:pt x="93" y="44"/>
                  </a:lnTo>
                  <a:lnTo>
                    <a:pt x="90" y="44"/>
                  </a:lnTo>
                  <a:lnTo>
                    <a:pt x="90" y="44"/>
                  </a:lnTo>
                  <a:lnTo>
                    <a:pt x="90" y="42"/>
                  </a:lnTo>
                  <a:lnTo>
                    <a:pt x="90" y="41"/>
                  </a:lnTo>
                  <a:lnTo>
                    <a:pt x="91" y="41"/>
                  </a:lnTo>
                  <a:lnTo>
                    <a:pt x="93" y="41"/>
                  </a:lnTo>
                  <a:lnTo>
                    <a:pt x="95" y="41"/>
                  </a:lnTo>
                  <a:lnTo>
                    <a:pt x="95" y="39"/>
                  </a:lnTo>
                  <a:lnTo>
                    <a:pt x="96" y="39"/>
                  </a:lnTo>
                  <a:close/>
                  <a:moveTo>
                    <a:pt x="3" y="33"/>
                  </a:moveTo>
                  <a:lnTo>
                    <a:pt x="3" y="33"/>
                  </a:lnTo>
                  <a:lnTo>
                    <a:pt x="3" y="33"/>
                  </a:lnTo>
                  <a:lnTo>
                    <a:pt x="5" y="33"/>
                  </a:lnTo>
                  <a:lnTo>
                    <a:pt x="3" y="34"/>
                  </a:lnTo>
                  <a:lnTo>
                    <a:pt x="3" y="34"/>
                  </a:lnTo>
                  <a:lnTo>
                    <a:pt x="3" y="36"/>
                  </a:lnTo>
                  <a:lnTo>
                    <a:pt x="3" y="36"/>
                  </a:lnTo>
                  <a:lnTo>
                    <a:pt x="3" y="38"/>
                  </a:lnTo>
                  <a:lnTo>
                    <a:pt x="5" y="38"/>
                  </a:lnTo>
                  <a:lnTo>
                    <a:pt x="5" y="39"/>
                  </a:lnTo>
                  <a:lnTo>
                    <a:pt x="6" y="39"/>
                  </a:lnTo>
                  <a:lnTo>
                    <a:pt x="6" y="39"/>
                  </a:lnTo>
                  <a:lnTo>
                    <a:pt x="5" y="39"/>
                  </a:lnTo>
                  <a:lnTo>
                    <a:pt x="3" y="38"/>
                  </a:lnTo>
                  <a:lnTo>
                    <a:pt x="1" y="36"/>
                  </a:lnTo>
                  <a:lnTo>
                    <a:pt x="0" y="34"/>
                  </a:lnTo>
                  <a:lnTo>
                    <a:pt x="0" y="33"/>
                  </a:lnTo>
                  <a:lnTo>
                    <a:pt x="0" y="33"/>
                  </a:lnTo>
                  <a:lnTo>
                    <a:pt x="3" y="33"/>
                  </a:lnTo>
                  <a:close/>
                  <a:moveTo>
                    <a:pt x="83" y="28"/>
                  </a:moveTo>
                  <a:lnTo>
                    <a:pt x="83" y="30"/>
                  </a:lnTo>
                  <a:lnTo>
                    <a:pt x="83" y="30"/>
                  </a:lnTo>
                  <a:lnTo>
                    <a:pt x="82" y="31"/>
                  </a:lnTo>
                  <a:lnTo>
                    <a:pt x="82" y="33"/>
                  </a:lnTo>
                  <a:lnTo>
                    <a:pt x="82" y="33"/>
                  </a:lnTo>
                  <a:lnTo>
                    <a:pt x="80" y="33"/>
                  </a:lnTo>
                  <a:lnTo>
                    <a:pt x="80" y="31"/>
                  </a:lnTo>
                  <a:lnTo>
                    <a:pt x="80" y="31"/>
                  </a:lnTo>
                  <a:lnTo>
                    <a:pt x="80" y="31"/>
                  </a:lnTo>
                  <a:lnTo>
                    <a:pt x="80" y="31"/>
                  </a:lnTo>
                  <a:lnTo>
                    <a:pt x="80" y="33"/>
                  </a:lnTo>
                  <a:lnTo>
                    <a:pt x="79" y="33"/>
                  </a:lnTo>
                  <a:lnTo>
                    <a:pt x="79" y="31"/>
                  </a:lnTo>
                  <a:lnTo>
                    <a:pt x="79" y="31"/>
                  </a:lnTo>
                  <a:lnTo>
                    <a:pt x="77" y="30"/>
                  </a:lnTo>
                  <a:lnTo>
                    <a:pt x="79" y="30"/>
                  </a:lnTo>
                  <a:lnTo>
                    <a:pt x="80" y="30"/>
                  </a:lnTo>
                  <a:lnTo>
                    <a:pt x="82" y="30"/>
                  </a:lnTo>
                  <a:lnTo>
                    <a:pt x="82" y="30"/>
                  </a:lnTo>
                  <a:lnTo>
                    <a:pt x="82" y="30"/>
                  </a:lnTo>
                  <a:lnTo>
                    <a:pt x="83" y="28"/>
                  </a:lnTo>
                  <a:close/>
                  <a:moveTo>
                    <a:pt x="85" y="20"/>
                  </a:moveTo>
                  <a:lnTo>
                    <a:pt x="87" y="20"/>
                  </a:lnTo>
                  <a:lnTo>
                    <a:pt x="87" y="22"/>
                  </a:lnTo>
                  <a:lnTo>
                    <a:pt x="87" y="22"/>
                  </a:lnTo>
                  <a:lnTo>
                    <a:pt x="85" y="22"/>
                  </a:lnTo>
                  <a:lnTo>
                    <a:pt x="83" y="20"/>
                  </a:lnTo>
                  <a:lnTo>
                    <a:pt x="85" y="20"/>
                  </a:lnTo>
                  <a:close/>
                  <a:moveTo>
                    <a:pt x="72" y="15"/>
                  </a:moveTo>
                  <a:lnTo>
                    <a:pt x="72" y="15"/>
                  </a:lnTo>
                  <a:lnTo>
                    <a:pt x="74" y="17"/>
                  </a:lnTo>
                  <a:lnTo>
                    <a:pt x="74" y="17"/>
                  </a:lnTo>
                  <a:lnTo>
                    <a:pt x="74" y="19"/>
                  </a:lnTo>
                  <a:lnTo>
                    <a:pt x="74" y="19"/>
                  </a:lnTo>
                  <a:lnTo>
                    <a:pt x="72" y="19"/>
                  </a:lnTo>
                  <a:lnTo>
                    <a:pt x="71" y="19"/>
                  </a:lnTo>
                  <a:lnTo>
                    <a:pt x="71" y="17"/>
                  </a:lnTo>
                  <a:lnTo>
                    <a:pt x="71" y="15"/>
                  </a:lnTo>
                  <a:lnTo>
                    <a:pt x="72" y="15"/>
                  </a:lnTo>
                  <a:close/>
                  <a:moveTo>
                    <a:pt x="95" y="0"/>
                  </a:moveTo>
                  <a:lnTo>
                    <a:pt x="96" y="0"/>
                  </a:lnTo>
                  <a:lnTo>
                    <a:pt x="98" y="0"/>
                  </a:lnTo>
                  <a:lnTo>
                    <a:pt x="98" y="1"/>
                  </a:lnTo>
                  <a:lnTo>
                    <a:pt x="99" y="1"/>
                  </a:lnTo>
                  <a:lnTo>
                    <a:pt x="99" y="1"/>
                  </a:lnTo>
                  <a:lnTo>
                    <a:pt x="99" y="1"/>
                  </a:lnTo>
                  <a:lnTo>
                    <a:pt x="101" y="3"/>
                  </a:lnTo>
                  <a:lnTo>
                    <a:pt x="101" y="4"/>
                  </a:lnTo>
                  <a:lnTo>
                    <a:pt x="101" y="6"/>
                  </a:lnTo>
                  <a:lnTo>
                    <a:pt x="99" y="6"/>
                  </a:lnTo>
                  <a:lnTo>
                    <a:pt x="96" y="8"/>
                  </a:lnTo>
                  <a:lnTo>
                    <a:pt x="96" y="9"/>
                  </a:lnTo>
                  <a:lnTo>
                    <a:pt x="96" y="11"/>
                  </a:lnTo>
                  <a:lnTo>
                    <a:pt x="96" y="11"/>
                  </a:lnTo>
                  <a:lnTo>
                    <a:pt x="96" y="11"/>
                  </a:lnTo>
                  <a:lnTo>
                    <a:pt x="96" y="12"/>
                  </a:lnTo>
                  <a:lnTo>
                    <a:pt x="96" y="12"/>
                  </a:lnTo>
                  <a:lnTo>
                    <a:pt x="95" y="14"/>
                  </a:lnTo>
                  <a:lnTo>
                    <a:pt x="95" y="15"/>
                  </a:lnTo>
                  <a:lnTo>
                    <a:pt x="93" y="17"/>
                  </a:lnTo>
                  <a:lnTo>
                    <a:pt x="93" y="17"/>
                  </a:lnTo>
                  <a:lnTo>
                    <a:pt x="93" y="17"/>
                  </a:lnTo>
                  <a:lnTo>
                    <a:pt x="91" y="15"/>
                  </a:lnTo>
                  <a:lnTo>
                    <a:pt x="90" y="15"/>
                  </a:lnTo>
                  <a:lnTo>
                    <a:pt x="85" y="14"/>
                  </a:lnTo>
                  <a:lnTo>
                    <a:pt x="82" y="12"/>
                  </a:lnTo>
                  <a:lnTo>
                    <a:pt x="80" y="14"/>
                  </a:lnTo>
                  <a:lnTo>
                    <a:pt x="79" y="12"/>
                  </a:lnTo>
                  <a:lnTo>
                    <a:pt x="77" y="12"/>
                  </a:lnTo>
                  <a:lnTo>
                    <a:pt x="74" y="14"/>
                  </a:lnTo>
                  <a:lnTo>
                    <a:pt x="72" y="14"/>
                  </a:lnTo>
                  <a:lnTo>
                    <a:pt x="71" y="14"/>
                  </a:lnTo>
                  <a:lnTo>
                    <a:pt x="69" y="12"/>
                  </a:lnTo>
                  <a:lnTo>
                    <a:pt x="68" y="14"/>
                  </a:lnTo>
                  <a:lnTo>
                    <a:pt x="66" y="15"/>
                  </a:lnTo>
                  <a:lnTo>
                    <a:pt x="65" y="17"/>
                  </a:lnTo>
                  <a:lnTo>
                    <a:pt x="61" y="17"/>
                  </a:lnTo>
                  <a:lnTo>
                    <a:pt x="60" y="17"/>
                  </a:lnTo>
                  <a:lnTo>
                    <a:pt x="58" y="17"/>
                  </a:lnTo>
                  <a:lnTo>
                    <a:pt x="60" y="19"/>
                  </a:lnTo>
                  <a:lnTo>
                    <a:pt x="61" y="20"/>
                  </a:lnTo>
                  <a:lnTo>
                    <a:pt x="60" y="20"/>
                  </a:lnTo>
                  <a:lnTo>
                    <a:pt x="61" y="22"/>
                  </a:lnTo>
                  <a:lnTo>
                    <a:pt x="61" y="22"/>
                  </a:lnTo>
                  <a:lnTo>
                    <a:pt x="63" y="22"/>
                  </a:lnTo>
                  <a:lnTo>
                    <a:pt x="66" y="23"/>
                  </a:lnTo>
                  <a:lnTo>
                    <a:pt x="66" y="25"/>
                  </a:lnTo>
                  <a:lnTo>
                    <a:pt x="68" y="27"/>
                  </a:lnTo>
                  <a:lnTo>
                    <a:pt x="66" y="25"/>
                  </a:lnTo>
                  <a:lnTo>
                    <a:pt x="65" y="25"/>
                  </a:lnTo>
                  <a:lnTo>
                    <a:pt x="63" y="23"/>
                  </a:lnTo>
                  <a:lnTo>
                    <a:pt x="61" y="23"/>
                  </a:lnTo>
                  <a:lnTo>
                    <a:pt x="60" y="23"/>
                  </a:lnTo>
                  <a:lnTo>
                    <a:pt x="58" y="23"/>
                  </a:lnTo>
                  <a:lnTo>
                    <a:pt x="58" y="25"/>
                  </a:lnTo>
                  <a:lnTo>
                    <a:pt x="60" y="25"/>
                  </a:lnTo>
                  <a:lnTo>
                    <a:pt x="61" y="27"/>
                  </a:lnTo>
                  <a:lnTo>
                    <a:pt x="63" y="27"/>
                  </a:lnTo>
                  <a:lnTo>
                    <a:pt x="63" y="28"/>
                  </a:lnTo>
                  <a:lnTo>
                    <a:pt x="63" y="30"/>
                  </a:lnTo>
                  <a:lnTo>
                    <a:pt x="61" y="30"/>
                  </a:lnTo>
                  <a:lnTo>
                    <a:pt x="60" y="28"/>
                  </a:lnTo>
                  <a:lnTo>
                    <a:pt x="58" y="25"/>
                  </a:lnTo>
                  <a:lnTo>
                    <a:pt x="55" y="25"/>
                  </a:lnTo>
                  <a:lnTo>
                    <a:pt x="54" y="25"/>
                  </a:lnTo>
                  <a:lnTo>
                    <a:pt x="55" y="27"/>
                  </a:lnTo>
                  <a:lnTo>
                    <a:pt x="55" y="28"/>
                  </a:lnTo>
                  <a:lnTo>
                    <a:pt x="58" y="30"/>
                  </a:lnTo>
                  <a:lnTo>
                    <a:pt x="58" y="30"/>
                  </a:lnTo>
                  <a:lnTo>
                    <a:pt x="57" y="31"/>
                  </a:lnTo>
                  <a:lnTo>
                    <a:pt x="54" y="30"/>
                  </a:lnTo>
                  <a:lnTo>
                    <a:pt x="54" y="28"/>
                  </a:lnTo>
                  <a:lnTo>
                    <a:pt x="54" y="25"/>
                  </a:lnTo>
                  <a:lnTo>
                    <a:pt x="50" y="23"/>
                  </a:lnTo>
                  <a:lnTo>
                    <a:pt x="47" y="22"/>
                  </a:lnTo>
                  <a:lnTo>
                    <a:pt x="46" y="20"/>
                  </a:lnTo>
                  <a:lnTo>
                    <a:pt x="47" y="20"/>
                  </a:lnTo>
                  <a:lnTo>
                    <a:pt x="47" y="19"/>
                  </a:lnTo>
                  <a:lnTo>
                    <a:pt x="46" y="19"/>
                  </a:lnTo>
                  <a:lnTo>
                    <a:pt x="44" y="20"/>
                  </a:lnTo>
                  <a:lnTo>
                    <a:pt x="42" y="20"/>
                  </a:lnTo>
                  <a:lnTo>
                    <a:pt x="42" y="22"/>
                  </a:lnTo>
                  <a:lnTo>
                    <a:pt x="42" y="23"/>
                  </a:lnTo>
                  <a:lnTo>
                    <a:pt x="42" y="25"/>
                  </a:lnTo>
                  <a:lnTo>
                    <a:pt x="42" y="27"/>
                  </a:lnTo>
                  <a:lnTo>
                    <a:pt x="42" y="28"/>
                  </a:lnTo>
                  <a:lnTo>
                    <a:pt x="46" y="33"/>
                  </a:lnTo>
                  <a:lnTo>
                    <a:pt x="47" y="36"/>
                  </a:lnTo>
                  <a:lnTo>
                    <a:pt x="47" y="36"/>
                  </a:lnTo>
                  <a:lnTo>
                    <a:pt x="50" y="38"/>
                  </a:lnTo>
                  <a:lnTo>
                    <a:pt x="52" y="41"/>
                  </a:lnTo>
                  <a:lnTo>
                    <a:pt x="52" y="41"/>
                  </a:lnTo>
                  <a:lnTo>
                    <a:pt x="54" y="44"/>
                  </a:lnTo>
                  <a:lnTo>
                    <a:pt x="52" y="44"/>
                  </a:lnTo>
                  <a:lnTo>
                    <a:pt x="50" y="44"/>
                  </a:lnTo>
                  <a:lnTo>
                    <a:pt x="50" y="44"/>
                  </a:lnTo>
                  <a:lnTo>
                    <a:pt x="50" y="42"/>
                  </a:lnTo>
                  <a:lnTo>
                    <a:pt x="50" y="42"/>
                  </a:lnTo>
                  <a:lnTo>
                    <a:pt x="49" y="41"/>
                  </a:lnTo>
                  <a:lnTo>
                    <a:pt x="47" y="41"/>
                  </a:lnTo>
                  <a:lnTo>
                    <a:pt x="46" y="42"/>
                  </a:lnTo>
                  <a:lnTo>
                    <a:pt x="47" y="44"/>
                  </a:lnTo>
                  <a:lnTo>
                    <a:pt x="47" y="44"/>
                  </a:lnTo>
                  <a:lnTo>
                    <a:pt x="47" y="45"/>
                  </a:lnTo>
                  <a:lnTo>
                    <a:pt x="49" y="45"/>
                  </a:lnTo>
                  <a:lnTo>
                    <a:pt x="47" y="47"/>
                  </a:lnTo>
                  <a:lnTo>
                    <a:pt x="46" y="47"/>
                  </a:lnTo>
                  <a:lnTo>
                    <a:pt x="44" y="49"/>
                  </a:lnTo>
                  <a:lnTo>
                    <a:pt x="42" y="49"/>
                  </a:lnTo>
                  <a:lnTo>
                    <a:pt x="42" y="49"/>
                  </a:lnTo>
                  <a:lnTo>
                    <a:pt x="42" y="49"/>
                  </a:lnTo>
                  <a:lnTo>
                    <a:pt x="44" y="49"/>
                  </a:lnTo>
                  <a:lnTo>
                    <a:pt x="46" y="50"/>
                  </a:lnTo>
                  <a:lnTo>
                    <a:pt x="49" y="50"/>
                  </a:lnTo>
                  <a:lnTo>
                    <a:pt x="50" y="52"/>
                  </a:lnTo>
                  <a:lnTo>
                    <a:pt x="52" y="52"/>
                  </a:lnTo>
                  <a:lnTo>
                    <a:pt x="54" y="53"/>
                  </a:lnTo>
                  <a:lnTo>
                    <a:pt x="57" y="55"/>
                  </a:lnTo>
                  <a:lnTo>
                    <a:pt x="58" y="56"/>
                  </a:lnTo>
                  <a:lnTo>
                    <a:pt x="60" y="58"/>
                  </a:lnTo>
                  <a:lnTo>
                    <a:pt x="63" y="58"/>
                  </a:lnTo>
                  <a:lnTo>
                    <a:pt x="63" y="60"/>
                  </a:lnTo>
                  <a:lnTo>
                    <a:pt x="63" y="61"/>
                  </a:lnTo>
                  <a:lnTo>
                    <a:pt x="63" y="64"/>
                  </a:lnTo>
                  <a:lnTo>
                    <a:pt x="63" y="66"/>
                  </a:lnTo>
                  <a:lnTo>
                    <a:pt x="63" y="66"/>
                  </a:lnTo>
                  <a:lnTo>
                    <a:pt x="63" y="67"/>
                  </a:lnTo>
                  <a:lnTo>
                    <a:pt x="63" y="67"/>
                  </a:lnTo>
                  <a:lnTo>
                    <a:pt x="63" y="67"/>
                  </a:lnTo>
                  <a:lnTo>
                    <a:pt x="61" y="66"/>
                  </a:lnTo>
                  <a:lnTo>
                    <a:pt x="58" y="64"/>
                  </a:lnTo>
                  <a:lnTo>
                    <a:pt x="57" y="63"/>
                  </a:lnTo>
                  <a:lnTo>
                    <a:pt x="57" y="63"/>
                  </a:lnTo>
                  <a:lnTo>
                    <a:pt x="55" y="63"/>
                  </a:lnTo>
                  <a:lnTo>
                    <a:pt x="55" y="63"/>
                  </a:lnTo>
                  <a:lnTo>
                    <a:pt x="50" y="64"/>
                  </a:lnTo>
                  <a:lnTo>
                    <a:pt x="49" y="64"/>
                  </a:lnTo>
                  <a:lnTo>
                    <a:pt x="49" y="64"/>
                  </a:lnTo>
                  <a:lnTo>
                    <a:pt x="49" y="64"/>
                  </a:lnTo>
                  <a:lnTo>
                    <a:pt x="49" y="66"/>
                  </a:lnTo>
                  <a:lnTo>
                    <a:pt x="50" y="66"/>
                  </a:lnTo>
                  <a:lnTo>
                    <a:pt x="50" y="67"/>
                  </a:lnTo>
                  <a:lnTo>
                    <a:pt x="50" y="69"/>
                  </a:lnTo>
                  <a:lnTo>
                    <a:pt x="52" y="69"/>
                  </a:lnTo>
                  <a:lnTo>
                    <a:pt x="54" y="69"/>
                  </a:lnTo>
                  <a:lnTo>
                    <a:pt x="54" y="71"/>
                  </a:lnTo>
                  <a:lnTo>
                    <a:pt x="54" y="71"/>
                  </a:lnTo>
                  <a:lnTo>
                    <a:pt x="55" y="71"/>
                  </a:lnTo>
                  <a:lnTo>
                    <a:pt x="55" y="72"/>
                  </a:lnTo>
                  <a:lnTo>
                    <a:pt x="55" y="72"/>
                  </a:lnTo>
                  <a:lnTo>
                    <a:pt x="52" y="74"/>
                  </a:lnTo>
                  <a:lnTo>
                    <a:pt x="52" y="74"/>
                  </a:lnTo>
                  <a:lnTo>
                    <a:pt x="50" y="74"/>
                  </a:lnTo>
                  <a:lnTo>
                    <a:pt x="50" y="74"/>
                  </a:lnTo>
                  <a:lnTo>
                    <a:pt x="50" y="72"/>
                  </a:lnTo>
                  <a:lnTo>
                    <a:pt x="49" y="72"/>
                  </a:lnTo>
                  <a:lnTo>
                    <a:pt x="47" y="71"/>
                  </a:lnTo>
                  <a:lnTo>
                    <a:pt x="46" y="71"/>
                  </a:lnTo>
                  <a:lnTo>
                    <a:pt x="46" y="69"/>
                  </a:lnTo>
                  <a:lnTo>
                    <a:pt x="44" y="71"/>
                  </a:lnTo>
                  <a:lnTo>
                    <a:pt x="44" y="72"/>
                  </a:lnTo>
                  <a:lnTo>
                    <a:pt x="46" y="75"/>
                  </a:lnTo>
                  <a:lnTo>
                    <a:pt x="49" y="79"/>
                  </a:lnTo>
                  <a:lnTo>
                    <a:pt x="49" y="82"/>
                  </a:lnTo>
                  <a:lnTo>
                    <a:pt x="49" y="83"/>
                  </a:lnTo>
                  <a:lnTo>
                    <a:pt x="49" y="85"/>
                  </a:lnTo>
                  <a:lnTo>
                    <a:pt x="50" y="86"/>
                  </a:lnTo>
                  <a:lnTo>
                    <a:pt x="50" y="88"/>
                  </a:lnTo>
                  <a:lnTo>
                    <a:pt x="50" y="88"/>
                  </a:lnTo>
                  <a:lnTo>
                    <a:pt x="49" y="88"/>
                  </a:lnTo>
                  <a:lnTo>
                    <a:pt x="47" y="88"/>
                  </a:lnTo>
                  <a:lnTo>
                    <a:pt x="46" y="85"/>
                  </a:lnTo>
                  <a:lnTo>
                    <a:pt x="46" y="83"/>
                  </a:lnTo>
                  <a:lnTo>
                    <a:pt x="44" y="83"/>
                  </a:lnTo>
                  <a:lnTo>
                    <a:pt x="42" y="83"/>
                  </a:lnTo>
                  <a:lnTo>
                    <a:pt x="41" y="86"/>
                  </a:lnTo>
                  <a:lnTo>
                    <a:pt x="41" y="88"/>
                  </a:lnTo>
                  <a:lnTo>
                    <a:pt x="39" y="88"/>
                  </a:lnTo>
                  <a:lnTo>
                    <a:pt x="39" y="88"/>
                  </a:lnTo>
                  <a:lnTo>
                    <a:pt x="39" y="85"/>
                  </a:lnTo>
                  <a:lnTo>
                    <a:pt x="39" y="85"/>
                  </a:lnTo>
                  <a:lnTo>
                    <a:pt x="38" y="82"/>
                  </a:lnTo>
                  <a:lnTo>
                    <a:pt x="36" y="82"/>
                  </a:lnTo>
                  <a:lnTo>
                    <a:pt x="36" y="80"/>
                  </a:lnTo>
                  <a:lnTo>
                    <a:pt x="35" y="79"/>
                  </a:lnTo>
                  <a:lnTo>
                    <a:pt x="35" y="79"/>
                  </a:lnTo>
                  <a:lnTo>
                    <a:pt x="33" y="80"/>
                  </a:lnTo>
                  <a:lnTo>
                    <a:pt x="33" y="82"/>
                  </a:lnTo>
                  <a:lnTo>
                    <a:pt x="33" y="83"/>
                  </a:lnTo>
                  <a:lnTo>
                    <a:pt x="31" y="83"/>
                  </a:lnTo>
                  <a:lnTo>
                    <a:pt x="30" y="82"/>
                  </a:lnTo>
                  <a:lnTo>
                    <a:pt x="28" y="79"/>
                  </a:lnTo>
                  <a:lnTo>
                    <a:pt x="28" y="77"/>
                  </a:lnTo>
                  <a:lnTo>
                    <a:pt x="30" y="74"/>
                  </a:lnTo>
                  <a:lnTo>
                    <a:pt x="30" y="74"/>
                  </a:lnTo>
                  <a:lnTo>
                    <a:pt x="28" y="71"/>
                  </a:lnTo>
                  <a:lnTo>
                    <a:pt x="25" y="69"/>
                  </a:lnTo>
                  <a:lnTo>
                    <a:pt x="24" y="69"/>
                  </a:lnTo>
                  <a:lnTo>
                    <a:pt x="24" y="66"/>
                  </a:lnTo>
                  <a:lnTo>
                    <a:pt x="22" y="66"/>
                  </a:lnTo>
                  <a:lnTo>
                    <a:pt x="22" y="66"/>
                  </a:lnTo>
                  <a:lnTo>
                    <a:pt x="20" y="64"/>
                  </a:lnTo>
                  <a:lnTo>
                    <a:pt x="22" y="64"/>
                  </a:lnTo>
                  <a:lnTo>
                    <a:pt x="24" y="63"/>
                  </a:lnTo>
                  <a:lnTo>
                    <a:pt x="25" y="60"/>
                  </a:lnTo>
                  <a:lnTo>
                    <a:pt x="25" y="60"/>
                  </a:lnTo>
                  <a:lnTo>
                    <a:pt x="27" y="60"/>
                  </a:lnTo>
                  <a:lnTo>
                    <a:pt x="28" y="60"/>
                  </a:lnTo>
                  <a:lnTo>
                    <a:pt x="30" y="58"/>
                  </a:lnTo>
                  <a:lnTo>
                    <a:pt x="31" y="58"/>
                  </a:lnTo>
                  <a:lnTo>
                    <a:pt x="33" y="58"/>
                  </a:lnTo>
                  <a:lnTo>
                    <a:pt x="38" y="60"/>
                  </a:lnTo>
                  <a:lnTo>
                    <a:pt x="42" y="61"/>
                  </a:lnTo>
                  <a:lnTo>
                    <a:pt x="44" y="63"/>
                  </a:lnTo>
                  <a:lnTo>
                    <a:pt x="46" y="63"/>
                  </a:lnTo>
                  <a:lnTo>
                    <a:pt x="46" y="63"/>
                  </a:lnTo>
                  <a:lnTo>
                    <a:pt x="47" y="64"/>
                  </a:lnTo>
                  <a:lnTo>
                    <a:pt x="47" y="63"/>
                  </a:lnTo>
                  <a:lnTo>
                    <a:pt x="47" y="63"/>
                  </a:lnTo>
                  <a:lnTo>
                    <a:pt x="47" y="61"/>
                  </a:lnTo>
                  <a:lnTo>
                    <a:pt x="50" y="61"/>
                  </a:lnTo>
                  <a:lnTo>
                    <a:pt x="50" y="61"/>
                  </a:lnTo>
                  <a:lnTo>
                    <a:pt x="50" y="61"/>
                  </a:lnTo>
                  <a:lnTo>
                    <a:pt x="50" y="60"/>
                  </a:lnTo>
                  <a:lnTo>
                    <a:pt x="50" y="60"/>
                  </a:lnTo>
                  <a:lnTo>
                    <a:pt x="49" y="60"/>
                  </a:lnTo>
                  <a:lnTo>
                    <a:pt x="49" y="60"/>
                  </a:lnTo>
                  <a:lnTo>
                    <a:pt x="47" y="60"/>
                  </a:lnTo>
                  <a:lnTo>
                    <a:pt x="46" y="60"/>
                  </a:lnTo>
                  <a:lnTo>
                    <a:pt x="46" y="58"/>
                  </a:lnTo>
                  <a:lnTo>
                    <a:pt x="44" y="58"/>
                  </a:lnTo>
                  <a:lnTo>
                    <a:pt x="42" y="56"/>
                  </a:lnTo>
                  <a:lnTo>
                    <a:pt x="39" y="55"/>
                  </a:lnTo>
                  <a:lnTo>
                    <a:pt x="39" y="56"/>
                  </a:lnTo>
                  <a:lnTo>
                    <a:pt x="38" y="56"/>
                  </a:lnTo>
                  <a:lnTo>
                    <a:pt x="38" y="56"/>
                  </a:lnTo>
                  <a:lnTo>
                    <a:pt x="33" y="56"/>
                  </a:lnTo>
                  <a:lnTo>
                    <a:pt x="31" y="56"/>
                  </a:lnTo>
                  <a:lnTo>
                    <a:pt x="30" y="56"/>
                  </a:lnTo>
                  <a:lnTo>
                    <a:pt x="28" y="56"/>
                  </a:lnTo>
                  <a:lnTo>
                    <a:pt x="28" y="58"/>
                  </a:lnTo>
                  <a:lnTo>
                    <a:pt x="27" y="58"/>
                  </a:lnTo>
                  <a:lnTo>
                    <a:pt x="25" y="56"/>
                  </a:lnTo>
                  <a:lnTo>
                    <a:pt x="25" y="55"/>
                  </a:lnTo>
                  <a:lnTo>
                    <a:pt x="24" y="55"/>
                  </a:lnTo>
                  <a:lnTo>
                    <a:pt x="24" y="56"/>
                  </a:lnTo>
                  <a:lnTo>
                    <a:pt x="24" y="56"/>
                  </a:lnTo>
                  <a:lnTo>
                    <a:pt x="22" y="56"/>
                  </a:lnTo>
                  <a:lnTo>
                    <a:pt x="20" y="56"/>
                  </a:lnTo>
                  <a:lnTo>
                    <a:pt x="20" y="55"/>
                  </a:lnTo>
                  <a:lnTo>
                    <a:pt x="19" y="52"/>
                  </a:lnTo>
                  <a:lnTo>
                    <a:pt x="17" y="50"/>
                  </a:lnTo>
                  <a:lnTo>
                    <a:pt x="16" y="49"/>
                  </a:lnTo>
                  <a:lnTo>
                    <a:pt x="16" y="49"/>
                  </a:lnTo>
                  <a:lnTo>
                    <a:pt x="16" y="47"/>
                  </a:lnTo>
                  <a:lnTo>
                    <a:pt x="17" y="47"/>
                  </a:lnTo>
                  <a:lnTo>
                    <a:pt x="20" y="49"/>
                  </a:lnTo>
                  <a:lnTo>
                    <a:pt x="20" y="49"/>
                  </a:lnTo>
                  <a:lnTo>
                    <a:pt x="22" y="47"/>
                  </a:lnTo>
                  <a:lnTo>
                    <a:pt x="22" y="47"/>
                  </a:lnTo>
                  <a:lnTo>
                    <a:pt x="20" y="45"/>
                  </a:lnTo>
                  <a:lnTo>
                    <a:pt x="20" y="45"/>
                  </a:lnTo>
                  <a:lnTo>
                    <a:pt x="20" y="45"/>
                  </a:lnTo>
                  <a:lnTo>
                    <a:pt x="19" y="45"/>
                  </a:lnTo>
                  <a:lnTo>
                    <a:pt x="16" y="45"/>
                  </a:lnTo>
                  <a:lnTo>
                    <a:pt x="16" y="45"/>
                  </a:lnTo>
                  <a:lnTo>
                    <a:pt x="14" y="45"/>
                  </a:lnTo>
                  <a:lnTo>
                    <a:pt x="13" y="44"/>
                  </a:lnTo>
                  <a:lnTo>
                    <a:pt x="11" y="42"/>
                  </a:lnTo>
                  <a:lnTo>
                    <a:pt x="9" y="41"/>
                  </a:lnTo>
                  <a:lnTo>
                    <a:pt x="8" y="38"/>
                  </a:lnTo>
                  <a:lnTo>
                    <a:pt x="6" y="36"/>
                  </a:lnTo>
                  <a:lnTo>
                    <a:pt x="5" y="34"/>
                  </a:lnTo>
                  <a:lnTo>
                    <a:pt x="5" y="34"/>
                  </a:lnTo>
                  <a:lnTo>
                    <a:pt x="6" y="34"/>
                  </a:lnTo>
                  <a:lnTo>
                    <a:pt x="6" y="34"/>
                  </a:lnTo>
                  <a:lnTo>
                    <a:pt x="8" y="34"/>
                  </a:lnTo>
                  <a:lnTo>
                    <a:pt x="8" y="34"/>
                  </a:lnTo>
                  <a:lnTo>
                    <a:pt x="9" y="34"/>
                  </a:lnTo>
                  <a:lnTo>
                    <a:pt x="9" y="34"/>
                  </a:lnTo>
                  <a:lnTo>
                    <a:pt x="9" y="33"/>
                  </a:lnTo>
                  <a:lnTo>
                    <a:pt x="9" y="33"/>
                  </a:lnTo>
                  <a:lnTo>
                    <a:pt x="9" y="33"/>
                  </a:lnTo>
                  <a:lnTo>
                    <a:pt x="11" y="33"/>
                  </a:lnTo>
                  <a:lnTo>
                    <a:pt x="11" y="31"/>
                  </a:lnTo>
                  <a:lnTo>
                    <a:pt x="9" y="31"/>
                  </a:lnTo>
                  <a:lnTo>
                    <a:pt x="9" y="30"/>
                  </a:lnTo>
                  <a:lnTo>
                    <a:pt x="9" y="30"/>
                  </a:lnTo>
                  <a:lnTo>
                    <a:pt x="9" y="30"/>
                  </a:lnTo>
                  <a:lnTo>
                    <a:pt x="11" y="30"/>
                  </a:lnTo>
                  <a:lnTo>
                    <a:pt x="11" y="28"/>
                  </a:lnTo>
                  <a:lnTo>
                    <a:pt x="11" y="28"/>
                  </a:lnTo>
                  <a:lnTo>
                    <a:pt x="13" y="28"/>
                  </a:lnTo>
                  <a:lnTo>
                    <a:pt x="14" y="28"/>
                  </a:lnTo>
                  <a:lnTo>
                    <a:pt x="14" y="27"/>
                  </a:lnTo>
                  <a:lnTo>
                    <a:pt x="14" y="27"/>
                  </a:lnTo>
                  <a:lnTo>
                    <a:pt x="16" y="25"/>
                  </a:lnTo>
                  <a:lnTo>
                    <a:pt x="16" y="25"/>
                  </a:lnTo>
                  <a:lnTo>
                    <a:pt x="16" y="23"/>
                  </a:lnTo>
                  <a:lnTo>
                    <a:pt x="16" y="22"/>
                  </a:lnTo>
                  <a:lnTo>
                    <a:pt x="17" y="22"/>
                  </a:lnTo>
                  <a:lnTo>
                    <a:pt x="17" y="22"/>
                  </a:lnTo>
                  <a:lnTo>
                    <a:pt x="19" y="20"/>
                  </a:lnTo>
                  <a:lnTo>
                    <a:pt x="19" y="20"/>
                  </a:lnTo>
                  <a:lnTo>
                    <a:pt x="20" y="19"/>
                  </a:lnTo>
                  <a:lnTo>
                    <a:pt x="20" y="19"/>
                  </a:lnTo>
                  <a:lnTo>
                    <a:pt x="19" y="17"/>
                  </a:lnTo>
                  <a:lnTo>
                    <a:pt x="19" y="15"/>
                  </a:lnTo>
                  <a:lnTo>
                    <a:pt x="19" y="15"/>
                  </a:lnTo>
                  <a:lnTo>
                    <a:pt x="20" y="14"/>
                  </a:lnTo>
                  <a:lnTo>
                    <a:pt x="22" y="14"/>
                  </a:lnTo>
                  <a:lnTo>
                    <a:pt x="24" y="14"/>
                  </a:lnTo>
                  <a:lnTo>
                    <a:pt x="25" y="14"/>
                  </a:lnTo>
                  <a:lnTo>
                    <a:pt x="27" y="14"/>
                  </a:lnTo>
                  <a:lnTo>
                    <a:pt x="28" y="14"/>
                  </a:lnTo>
                  <a:lnTo>
                    <a:pt x="28" y="14"/>
                  </a:lnTo>
                  <a:lnTo>
                    <a:pt x="30" y="12"/>
                  </a:lnTo>
                  <a:lnTo>
                    <a:pt x="33" y="11"/>
                  </a:lnTo>
                  <a:lnTo>
                    <a:pt x="33" y="9"/>
                  </a:lnTo>
                  <a:lnTo>
                    <a:pt x="36" y="9"/>
                  </a:lnTo>
                  <a:lnTo>
                    <a:pt x="36" y="9"/>
                  </a:lnTo>
                  <a:lnTo>
                    <a:pt x="38" y="9"/>
                  </a:lnTo>
                  <a:lnTo>
                    <a:pt x="39" y="11"/>
                  </a:lnTo>
                  <a:lnTo>
                    <a:pt x="41" y="11"/>
                  </a:lnTo>
                  <a:lnTo>
                    <a:pt x="42" y="9"/>
                  </a:lnTo>
                  <a:lnTo>
                    <a:pt x="44" y="9"/>
                  </a:lnTo>
                  <a:lnTo>
                    <a:pt x="44" y="6"/>
                  </a:lnTo>
                  <a:lnTo>
                    <a:pt x="46" y="6"/>
                  </a:lnTo>
                  <a:lnTo>
                    <a:pt x="46" y="6"/>
                  </a:lnTo>
                  <a:lnTo>
                    <a:pt x="47" y="6"/>
                  </a:lnTo>
                  <a:lnTo>
                    <a:pt x="49" y="6"/>
                  </a:lnTo>
                  <a:lnTo>
                    <a:pt x="50" y="6"/>
                  </a:lnTo>
                  <a:lnTo>
                    <a:pt x="52" y="6"/>
                  </a:lnTo>
                  <a:lnTo>
                    <a:pt x="54" y="6"/>
                  </a:lnTo>
                  <a:lnTo>
                    <a:pt x="55" y="6"/>
                  </a:lnTo>
                  <a:lnTo>
                    <a:pt x="57" y="6"/>
                  </a:lnTo>
                  <a:lnTo>
                    <a:pt x="57" y="6"/>
                  </a:lnTo>
                  <a:lnTo>
                    <a:pt x="60" y="4"/>
                  </a:lnTo>
                  <a:lnTo>
                    <a:pt x="61" y="4"/>
                  </a:lnTo>
                  <a:lnTo>
                    <a:pt x="63" y="4"/>
                  </a:lnTo>
                  <a:lnTo>
                    <a:pt x="63" y="4"/>
                  </a:lnTo>
                  <a:lnTo>
                    <a:pt x="63" y="4"/>
                  </a:lnTo>
                  <a:lnTo>
                    <a:pt x="63" y="3"/>
                  </a:lnTo>
                  <a:lnTo>
                    <a:pt x="66" y="3"/>
                  </a:lnTo>
                  <a:lnTo>
                    <a:pt x="66" y="3"/>
                  </a:lnTo>
                  <a:lnTo>
                    <a:pt x="68" y="3"/>
                  </a:lnTo>
                  <a:lnTo>
                    <a:pt x="69" y="3"/>
                  </a:lnTo>
                  <a:lnTo>
                    <a:pt x="71" y="3"/>
                  </a:lnTo>
                  <a:lnTo>
                    <a:pt x="71" y="4"/>
                  </a:lnTo>
                  <a:lnTo>
                    <a:pt x="71" y="4"/>
                  </a:lnTo>
                  <a:lnTo>
                    <a:pt x="72" y="4"/>
                  </a:lnTo>
                  <a:lnTo>
                    <a:pt x="74" y="6"/>
                  </a:lnTo>
                  <a:lnTo>
                    <a:pt x="74" y="6"/>
                  </a:lnTo>
                  <a:lnTo>
                    <a:pt x="76" y="6"/>
                  </a:lnTo>
                  <a:lnTo>
                    <a:pt x="77" y="6"/>
                  </a:lnTo>
                  <a:lnTo>
                    <a:pt x="79" y="6"/>
                  </a:lnTo>
                  <a:lnTo>
                    <a:pt x="80" y="8"/>
                  </a:lnTo>
                  <a:lnTo>
                    <a:pt x="82" y="8"/>
                  </a:lnTo>
                  <a:lnTo>
                    <a:pt x="85" y="8"/>
                  </a:lnTo>
                  <a:lnTo>
                    <a:pt x="87" y="6"/>
                  </a:lnTo>
                  <a:lnTo>
                    <a:pt x="88" y="6"/>
                  </a:lnTo>
                  <a:lnTo>
                    <a:pt x="88" y="6"/>
                  </a:lnTo>
                  <a:lnTo>
                    <a:pt x="90" y="6"/>
                  </a:lnTo>
                  <a:lnTo>
                    <a:pt x="93" y="6"/>
                  </a:lnTo>
                  <a:lnTo>
                    <a:pt x="93" y="6"/>
                  </a:lnTo>
                  <a:lnTo>
                    <a:pt x="95" y="4"/>
                  </a:lnTo>
                  <a:lnTo>
                    <a:pt x="93" y="3"/>
                  </a:lnTo>
                  <a:lnTo>
                    <a:pt x="93" y="1"/>
                  </a:lnTo>
                  <a:lnTo>
                    <a:pt x="93" y="1"/>
                  </a:lnTo>
                  <a:lnTo>
                    <a:pt x="93" y="1"/>
                  </a:lnTo>
                  <a:lnTo>
                    <a:pt x="93" y="0"/>
                  </a:lnTo>
                  <a:lnTo>
                    <a:pt x="93" y="0"/>
                  </a:lnTo>
                  <a:lnTo>
                    <a:pt x="9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96" name="Freeform 265"/>
            <p:cNvSpPr>
              <a:spLocks noEditPoints="1"/>
            </p:cNvSpPr>
            <p:nvPr/>
          </p:nvSpPr>
          <p:spPr bwMode="auto">
            <a:xfrm>
              <a:off x="6000849" y="4312614"/>
              <a:ext cx="83817" cy="76020"/>
            </a:xfrm>
            <a:custGeom>
              <a:avLst/>
              <a:gdLst>
                <a:gd name="T0" fmla="*/ 21 w 43"/>
                <a:gd name="T1" fmla="*/ 20 h 39"/>
                <a:gd name="T2" fmla="*/ 21 w 43"/>
                <a:gd name="T3" fmla="*/ 22 h 39"/>
                <a:gd name="T4" fmla="*/ 23 w 43"/>
                <a:gd name="T5" fmla="*/ 22 h 39"/>
                <a:gd name="T6" fmla="*/ 30 w 43"/>
                <a:gd name="T7" fmla="*/ 22 h 39"/>
                <a:gd name="T8" fmla="*/ 43 w 43"/>
                <a:gd name="T9" fmla="*/ 25 h 39"/>
                <a:gd name="T10" fmla="*/ 43 w 43"/>
                <a:gd name="T11" fmla="*/ 31 h 39"/>
                <a:gd name="T12" fmla="*/ 43 w 43"/>
                <a:gd name="T13" fmla="*/ 37 h 39"/>
                <a:gd name="T14" fmla="*/ 40 w 43"/>
                <a:gd name="T15" fmla="*/ 39 h 39"/>
                <a:gd name="T16" fmla="*/ 32 w 43"/>
                <a:gd name="T17" fmla="*/ 39 h 39"/>
                <a:gd name="T18" fmla="*/ 26 w 43"/>
                <a:gd name="T19" fmla="*/ 39 h 39"/>
                <a:gd name="T20" fmla="*/ 23 w 43"/>
                <a:gd name="T21" fmla="*/ 39 h 39"/>
                <a:gd name="T22" fmla="*/ 23 w 43"/>
                <a:gd name="T23" fmla="*/ 39 h 39"/>
                <a:gd name="T24" fmla="*/ 21 w 43"/>
                <a:gd name="T25" fmla="*/ 39 h 39"/>
                <a:gd name="T26" fmla="*/ 19 w 43"/>
                <a:gd name="T27" fmla="*/ 37 h 39"/>
                <a:gd name="T28" fmla="*/ 19 w 43"/>
                <a:gd name="T29" fmla="*/ 37 h 39"/>
                <a:gd name="T30" fmla="*/ 18 w 43"/>
                <a:gd name="T31" fmla="*/ 39 h 39"/>
                <a:gd name="T32" fmla="*/ 16 w 43"/>
                <a:gd name="T33" fmla="*/ 37 h 39"/>
                <a:gd name="T34" fmla="*/ 15 w 43"/>
                <a:gd name="T35" fmla="*/ 37 h 39"/>
                <a:gd name="T36" fmla="*/ 16 w 43"/>
                <a:gd name="T37" fmla="*/ 33 h 39"/>
                <a:gd name="T38" fmla="*/ 18 w 43"/>
                <a:gd name="T39" fmla="*/ 31 h 39"/>
                <a:gd name="T40" fmla="*/ 19 w 43"/>
                <a:gd name="T41" fmla="*/ 28 h 39"/>
                <a:gd name="T42" fmla="*/ 19 w 43"/>
                <a:gd name="T43" fmla="*/ 23 h 39"/>
                <a:gd name="T44" fmla="*/ 5 w 43"/>
                <a:gd name="T45" fmla="*/ 0 h 39"/>
                <a:gd name="T46" fmla="*/ 7 w 43"/>
                <a:gd name="T47" fmla="*/ 0 h 39"/>
                <a:gd name="T48" fmla="*/ 8 w 43"/>
                <a:gd name="T49" fmla="*/ 1 h 39"/>
                <a:gd name="T50" fmla="*/ 5 w 43"/>
                <a:gd name="T51" fmla="*/ 6 h 39"/>
                <a:gd name="T52" fmla="*/ 4 w 43"/>
                <a:gd name="T53" fmla="*/ 8 h 39"/>
                <a:gd name="T54" fmla="*/ 0 w 43"/>
                <a:gd name="T55" fmla="*/ 6 h 39"/>
                <a:gd name="T56" fmla="*/ 0 w 43"/>
                <a:gd name="T57" fmla="*/ 4 h 39"/>
                <a:gd name="T58" fmla="*/ 2 w 43"/>
                <a:gd name="T59" fmla="*/ 3 h 39"/>
                <a:gd name="T60" fmla="*/ 4 w 43"/>
                <a:gd name="T61" fmla="*/ 1 h 39"/>
                <a:gd name="T62" fmla="*/ 4 w 43"/>
                <a:gd name="T63"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 h="39">
                  <a:moveTo>
                    <a:pt x="21" y="20"/>
                  </a:moveTo>
                  <a:lnTo>
                    <a:pt x="21" y="20"/>
                  </a:lnTo>
                  <a:lnTo>
                    <a:pt x="21" y="20"/>
                  </a:lnTo>
                  <a:lnTo>
                    <a:pt x="21" y="22"/>
                  </a:lnTo>
                  <a:lnTo>
                    <a:pt x="21" y="22"/>
                  </a:lnTo>
                  <a:lnTo>
                    <a:pt x="23" y="22"/>
                  </a:lnTo>
                  <a:lnTo>
                    <a:pt x="27" y="22"/>
                  </a:lnTo>
                  <a:lnTo>
                    <a:pt x="30" y="22"/>
                  </a:lnTo>
                  <a:lnTo>
                    <a:pt x="43" y="22"/>
                  </a:lnTo>
                  <a:lnTo>
                    <a:pt x="43" y="25"/>
                  </a:lnTo>
                  <a:lnTo>
                    <a:pt x="43" y="28"/>
                  </a:lnTo>
                  <a:lnTo>
                    <a:pt x="43" y="31"/>
                  </a:lnTo>
                  <a:lnTo>
                    <a:pt x="43" y="34"/>
                  </a:lnTo>
                  <a:lnTo>
                    <a:pt x="43" y="37"/>
                  </a:lnTo>
                  <a:lnTo>
                    <a:pt x="43" y="39"/>
                  </a:lnTo>
                  <a:lnTo>
                    <a:pt x="40" y="39"/>
                  </a:lnTo>
                  <a:lnTo>
                    <a:pt x="35" y="39"/>
                  </a:lnTo>
                  <a:lnTo>
                    <a:pt x="32" y="39"/>
                  </a:lnTo>
                  <a:lnTo>
                    <a:pt x="27" y="39"/>
                  </a:lnTo>
                  <a:lnTo>
                    <a:pt x="26" y="39"/>
                  </a:lnTo>
                  <a:lnTo>
                    <a:pt x="24" y="39"/>
                  </a:lnTo>
                  <a:lnTo>
                    <a:pt x="23" y="39"/>
                  </a:lnTo>
                  <a:lnTo>
                    <a:pt x="23" y="39"/>
                  </a:lnTo>
                  <a:lnTo>
                    <a:pt x="23" y="39"/>
                  </a:lnTo>
                  <a:lnTo>
                    <a:pt x="21" y="39"/>
                  </a:lnTo>
                  <a:lnTo>
                    <a:pt x="21" y="39"/>
                  </a:lnTo>
                  <a:lnTo>
                    <a:pt x="21" y="39"/>
                  </a:lnTo>
                  <a:lnTo>
                    <a:pt x="19" y="37"/>
                  </a:lnTo>
                  <a:lnTo>
                    <a:pt x="19" y="37"/>
                  </a:lnTo>
                  <a:lnTo>
                    <a:pt x="19" y="37"/>
                  </a:lnTo>
                  <a:lnTo>
                    <a:pt x="18" y="39"/>
                  </a:lnTo>
                  <a:lnTo>
                    <a:pt x="18" y="39"/>
                  </a:lnTo>
                  <a:lnTo>
                    <a:pt x="18" y="37"/>
                  </a:lnTo>
                  <a:lnTo>
                    <a:pt x="16" y="37"/>
                  </a:lnTo>
                  <a:lnTo>
                    <a:pt x="15" y="37"/>
                  </a:lnTo>
                  <a:lnTo>
                    <a:pt x="15" y="37"/>
                  </a:lnTo>
                  <a:lnTo>
                    <a:pt x="15" y="34"/>
                  </a:lnTo>
                  <a:lnTo>
                    <a:pt x="16" y="33"/>
                  </a:lnTo>
                  <a:lnTo>
                    <a:pt x="18" y="31"/>
                  </a:lnTo>
                  <a:lnTo>
                    <a:pt x="18" y="31"/>
                  </a:lnTo>
                  <a:lnTo>
                    <a:pt x="18" y="30"/>
                  </a:lnTo>
                  <a:lnTo>
                    <a:pt x="19" y="28"/>
                  </a:lnTo>
                  <a:lnTo>
                    <a:pt x="21" y="26"/>
                  </a:lnTo>
                  <a:lnTo>
                    <a:pt x="19" y="23"/>
                  </a:lnTo>
                  <a:lnTo>
                    <a:pt x="21" y="20"/>
                  </a:lnTo>
                  <a:close/>
                  <a:moveTo>
                    <a:pt x="5" y="0"/>
                  </a:moveTo>
                  <a:lnTo>
                    <a:pt x="5" y="0"/>
                  </a:lnTo>
                  <a:lnTo>
                    <a:pt x="7" y="0"/>
                  </a:lnTo>
                  <a:lnTo>
                    <a:pt x="8" y="0"/>
                  </a:lnTo>
                  <a:lnTo>
                    <a:pt x="8" y="1"/>
                  </a:lnTo>
                  <a:lnTo>
                    <a:pt x="5" y="4"/>
                  </a:lnTo>
                  <a:lnTo>
                    <a:pt x="5" y="6"/>
                  </a:lnTo>
                  <a:lnTo>
                    <a:pt x="5" y="8"/>
                  </a:lnTo>
                  <a:lnTo>
                    <a:pt x="4" y="8"/>
                  </a:lnTo>
                  <a:lnTo>
                    <a:pt x="0" y="6"/>
                  </a:lnTo>
                  <a:lnTo>
                    <a:pt x="0" y="6"/>
                  </a:lnTo>
                  <a:lnTo>
                    <a:pt x="0" y="6"/>
                  </a:lnTo>
                  <a:lnTo>
                    <a:pt x="0" y="4"/>
                  </a:lnTo>
                  <a:lnTo>
                    <a:pt x="0" y="4"/>
                  </a:lnTo>
                  <a:lnTo>
                    <a:pt x="2" y="3"/>
                  </a:lnTo>
                  <a:lnTo>
                    <a:pt x="2" y="3"/>
                  </a:lnTo>
                  <a:lnTo>
                    <a:pt x="4" y="1"/>
                  </a:lnTo>
                  <a:lnTo>
                    <a:pt x="4" y="1"/>
                  </a:lnTo>
                  <a:lnTo>
                    <a:pt x="4" y="0"/>
                  </a:lnTo>
                  <a:lnTo>
                    <a:pt x="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97" name="Freeform 266"/>
            <p:cNvSpPr>
              <a:spLocks noEditPoints="1"/>
            </p:cNvSpPr>
            <p:nvPr/>
          </p:nvSpPr>
          <p:spPr bwMode="auto">
            <a:xfrm>
              <a:off x="4022390" y="3950058"/>
              <a:ext cx="17544" cy="17544"/>
            </a:xfrm>
            <a:custGeom>
              <a:avLst/>
              <a:gdLst>
                <a:gd name="T0" fmla="*/ 8 w 9"/>
                <a:gd name="T1" fmla="*/ 8 h 9"/>
                <a:gd name="T2" fmla="*/ 9 w 9"/>
                <a:gd name="T3" fmla="*/ 8 h 9"/>
                <a:gd name="T4" fmla="*/ 9 w 9"/>
                <a:gd name="T5" fmla="*/ 9 h 9"/>
                <a:gd name="T6" fmla="*/ 8 w 9"/>
                <a:gd name="T7" fmla="*/ 9 h 9"/>
                <a:gd name="T8" fmla="*/ 8 w 9"/>
                <a:gd name="T9" fmla="*/ 9 h 9"/>
                <a:gd name="T10" fmla="*/ 8 w 9"/>
                <a:gd name="T11" fmla="*/ 9 h 9"/>
                <a:gd name="T12" fmla="*/ 8 w 9"/>
                <a:gd name="T13" fmla="*/ 9 h 9"/>
                <a:gd name="T14" fmla="*/ 8 w 9"/>
                <a:gd name="T15" fmla="*/ 8 h 9"/>
                <a:gd name="T16" fmla="*/ 8 w 9"/>
                <a:gd name="T17" fmla="*/ 8 h 9"/>
                <a:gd name="T18" fmla="*/ 2 w 9"/>
                <a:gd name="T19" fmla="*/ 3 h 9"/>
                <a:gd name="T20" fmla="*/ 3 w 9"/>
                <a:gd name="T21" fmla="*/ 3 h 9"/>
                <a:gd name="T22" fmla="*/ 3 w 9"/>
                <a:gd name="T23" fmla="*/ 3 h 9"/>
                <a:gd name="T24" fmla="*/ 5 w 9"/>
                <a:gd name="T25" fmla="*/ 4 h 9"/>
                <a:gd name="T26" fmla="*/ 3 w 9"/>
                <a:gd name="T27" fmla="*/ 4 h 9"/>
                <a:gd name="T28" fmla="*/ 3 w 9"/>
                <a:gd name="T29" fmla="*/ 8 h 9"/>
                <a:gd name="T30" fmla="*/ 3 w 9"/>
                <a:gd name="T31" fmla="*/ 8 h 9"/>
                <a:gd name="T32" fmla="*/ 2 w 9"/>
                <a:gd name="T33" fmla="*/ 8 h 9"/>
                <a:gd name="T34" fmla="*/ 2 w 9"/>
                <a:gd name="T35" fmla="*/ 8 h 9"/>
                <a:gd name="T36" fmla="*/ 2 w 9"/>
                <a:gd name="T37" fmla="*/ 8 h 9"/>
                <a:gd name="T38" fmla="*/ 0 w 9"/>
                <a:gd name="T39" fmla="*/ 3 h 9"/>
                <a:gd name="T40" fmla="*/ 2 w 9"/>
                <a:gd name="T41" fmla="*/ 3 h 9"/>
                <a:gd name="T42" fmla="*/ 2 w 9"/>
                <a:gd name="T43" fmla="*/ 3 h 9"/>
                <a:gd name="T44" fmla="*/ 5 w 9"/>
                <a:gd name="T45" fmla="*/ 0 h 9"/>
                <a:gd name="T46" fmla="*/ 6 w 9"/>
                <a:gd name="T47" fmla="*/ 1 h 9"/>
                <a:gd name="T48" fmla="*/ 6 w 9"/>
                <a:gd name="T49" fmla="*/ 1 h 9"/>
                <a:gd name="T50" fmla="*/ 6 w 9"/>
                <a:gd name="T51" fmla="*/ 3 h 9"/>
                <a:gd name="T52" fmla="*/ 9 w 9"/>
                <a:gd name="T53" fmla="*/ 4 h 9"/>
                <a:gd name="T54" fmla="*/ 8 w 9"/>
                <a:gd name="T55" fmla="*/ 4 h 9"/>
                <a:gd name="T56" fmla="*/ 5 w 9"/>
                <a:gd name="T57" fmla="*/ 4 h 9"/>
                <a:gd name="T58" fmla="*/ 5 w 9"/>
                <a:gd name="T59" fmla="*/ 4 h 9"/>
                <a:gd name="T60" fmla="*/ 5 w 9"/>
                <a:gd name="T61" fmla="*/ 3 h 9"/>
                <a:gd name="T62" fmla="*/ 5 w 9"/>
                <a:gd name="T63" fmla="*/ 3 h 9"/>
                <a:gd name="T64" fmla="*/ 5 w 9"/>
                <a:gd name="T65" fmla="*/ 1 h 9"/>
                <a:gd name="T66" fmla="*/ 5 w 9"/>
                <a:gd name="T67" fmla="*/ 1 h 9"/>
                <a:gd name="T68" fmla="*/ 5 w 9"/>
                <a:gd name="T6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 h="9">
                  <a:moveTo>
                    <a:pt x="8" y="8"/>
                  </a:moveTo>
                  <a:lnTo>
                    <a:pt x="9" y="8"/>
                  </a:lnTo>
                  <a:lnTo>
                    <a:pt x="9" y="9"/>
                  </a:lnTo>
                  <a:lnTo>
                    <a:pt x="8" y="9"/>
                  </a:lnTo>
                  <a:lnTo>
                    <a:pt x="8" y="9"/>
                  </a:lnTo>
                  <a:lnTo>
                    <a:pt x="8" y="9"/>
                  </a:lnTo>
                  <a:lnTo>
                    <a:pt x="8" y="9"/>
                  </a:lnTo>
                  <a:lnTo>
                    <a:pt x="8" y="8"/>
                  </a:lnTo>
                  <a:lnTo>
                    <a:pt x="8" y="8"/>
                  </a:lnTo>
                  <a:close/>
                  <a:moveTo>
                    <a:pt x="2" y="3"/>
                  </a:moveTo>
                  <a:lnTo>
                    <a:pt x="3" y="3"/>
                  </a:lnTo>
                  <a:lnTo>
                    <a:pt x="3" y="3"/>
                  </a:lnTo>
                  <a:lnTo>
                    <a:pt x="5" y="4"/>
                  </a:lnTo>
                  <a:lnTo>
                    <a:pt x="3" y="4"/>
                  </a:lnTo>
                  <a:lnTo>
                    <a:pt x="3" y="8"/>
                  </a:lnTo>
                  <a:lnTo>
                    <a:pt x="3" y="8"/>
                  </a:lnTo>
                  <a:lnTo>
                    <a:pt x="2" y="8"/>
                  </a:lnTo>
                  <a:lnTo>
                    <a:pt x="2" y="8"/>
                  </a:lnTo>
                  <a:lnTo>
                    <a:pt x="2" y="8"/>
                  </a:lnTo>
                  <a:lnTo>
                    <a:pt x="0" y="3"/>
                  </a:lnTo>
                  <a:lnTo>
                    <a:pt x="2" y="3"/>
                  </a:lnTo>
                  <a:lnTo>
                    <a:pt x="2" y="3"/>
                  </a:lnTo>
                  <a:close/>
                  <a:moveTo>
                    <a:pt x="5" y="0"/>
                  </a:moveTo>
                  <a:lnTo>
                    <a:pt x="6" y="1"/>
                  </a:lnTo>
                  <a:lnTo>
                    <a:pt x="6" y="1"/>
                  </a:lnTo>
                  <a:lnTo>
                    <a:pt x="6" y="3"/>
                  </a:lnTo>
                  <a:lnTo>
                    <a:pt x="9" y="4"/>
                  </a:lnTo>
                  <a:lnTo>
                    <a:pt x="8" y="4"/>
                  </a:lnTo>
                  <a:lnTo>
                    <a:pt x="5" y="4"/>
                  </a:lnTo>
                  <a:lnTo>
                    <a:pt x="5" y="4"/>
                  </a:lnTo>
                  <a:lnTo>
                    <a:pt x="5" y="3"/>
                  </a:lnTo>
                  <a:lnTo>
                    <a:pt x="5" y="3"/>
                  </a:lnTo>
                  <a:lnTo>
                    <a:pt x="5" y="1"/>
                  </a:lnTo>
                  <a:lnTo>
                    <a:pt x="5" y="1"/>
                  </a:lnTo>
                  <a:lnTo>
                    <a:pt x="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98" name="Freeform 267"/>
            <p:cNvSpPr>
              <a:spLocks/>
            </p:cNvSpPr>
            <p:nvPr/>
          </p:nvSpPr>
          <p:spPr bwMode="auto">
            <a:xfrm>
              <a:off x="5340064" y="4059215"/>
              <a:ext cx="206617" cy="153989"/>
            </a:xfrm>
            <a:custGeom>
              <a:avLst/>
              <a:gdLst>
                <a:gd name="T0" fmla="*/ 29 w 106"/>
                <a:gd name="T1" fmla="*/ 0 h 79"/>
                <a:gd name="T2" fmla="*/ 30 w 106"/>
                <a:gd name="T3" fmla="*/ 4 h 79"/>
                <a:gd name="T4" fmla="*/ 35 w 106"/>
                <a:gd name="T5" fmla="*/ 5 h 79"/>
                <a:gd name="T6" fmla="*/ 43 w 106"/>
                <a:gd name="T7" fmla="*/ 5 h 79"/>
                <a:gd name="T8" fmla="*/ 52 w 106"/>
                <a:gd name="T9" fmla="*/ 5 h 79"/>
                <a:gd name="T10" fmla="*/ 54 w 106"/>
                <a:gd name="T11" fmla="*/ 10 h 79"/>
                <a:gd name="T12" fmla="*/ 60 w 106"/>
                <a:gd name="T13" fmla="*/ 7 h 79"/>
                <a:gd name="T14" fmla="*/ 64 w 106"/>
                <a:gd name="T15" fmla="*/ 12 h 79"/>
                <a:gd name="T16" fmla="*/ 68 w 106"/>
                <a:gd name="T17" fmla="*/ 7 h 79"/>
                <a:gd name="T18" fmla="*/ 78 w 106"/>
                <a:gd name="T19" fmla="*/ 10 h 79"/>
                <a:gd name="T20" fmla="*/ 82 w 106"/>
                <a:gd name="T21" fmla="*/ 7 h 79"/>
                <a:gd name="T22" fmla="*/ 84 w 106"/>
                <a:gd name="T23" fmla="*/ 4 h 79"/>
                <a:gd name="T24" fmla="*/ 89 w 106"/>
                <a:gd name="T25" fmla="*/ 8 h 79"/>
                <a:gd name="T26" fmla="*/ 92 w 106"/>
                <a:gd name="T27" fmla="*/ 16 h 79"/>
                <a:gd name="T28" fmla="*/ 97 w 106"/>
                <a:gd name="T29" fmla="*/ 19 h 79"/>
                <a:gd name="T30" fmla="*/ 92 w 106"/>
                <a:gd name="T31" fmla="*/ 24 h 79"/>
                <a:gd name="T32" fmla="*/ 97 w 106"/>
                <a:gd name="T33" fmla="*/ 24 h 79"/>
                <a:gd name="T34" fmla="*/ 98 w 106"/>
                <a:gd name="T35" fmla="*/ 30 h 79"/>
                <a:gd name="T36" fmla="*/ 103 w 106"/>
                <a:gd name="T37" fmla="*/ 37 h 79"/>
                <a:gd name="T38" fmla="*/ 100 w 106"/>
                <a:gd name="T39" fmla="*/ 45 h 79"/>
                <a:gd name="T40" fmla="*/ 103 w 106"/>
                <a:gd name="T41" fmla="*/ 49 h 79"/>
                <a:gd name="T42" fmla="*/ 103 w 106"/>
                <a:gd name="T43" fmla="*/ 54 h 79"/>
                <a:gd name="T44" fmla="*/ 106 w 106"/>
                <a:gd name="T45" fmla="*/ 62 h 79"/>
                <a:gd name="T46" fmla="*/ 103 w 106"/>
                <a:gd name="T47" fmla="*/ 62 h 79"/>
                <a:gd name="T48" fmla="*/ 98 w 106"/>
                <a:gd name="T49" fmla="*/ 65 h 79"/>
                <a:gd name="T50" fmla="*/ 101 w 106"/>
                <a:gd name="T51" fmla="*/ 67 h 79"/>
                <a:gd name="T52" fmla="*/ 100 w 106"/>
                <a:gd name="T53" fmla="*/ 75 h 79"/>
                <a:gd name="T54" fmla="*/ 93 w 106"/>
                <a:gd name="T55" fmla="*/ 73 h 79"/>
                <a:gd name="T56" fmla="*/ 92 w 106"/>
                <a:gd name="T57" fmla="*/ 75 h 79"/>
                <a:gd name="T58" fmla="*/ 89 w 106"/>
                <a:gd name="T59" fmla="*/ 79 h 79"/>
                <a:gd name="T60" fmla="*/ 86 w 106"/>
                <a:gd name="T61" fmla="*/ 79 h 79"/>
                <a:gd name="T62" fmla="*/ 81 w 106"/>
                <a:gd name="T63" fmla="*/ 76 h 79"/>
                <a:gd name="T64" fmla="*/ 82 w 106"/>
                <a:gd name="T65" fmla="*/ 71 h 79"/>
                <a:gd name="T66" fmla="*/ 81 w 106"/>
                <a:gd name="T67" fmla="*/ 67 h 79"/>
                <a:gd name="T68" fmla="*/ 79 w 106"/>
                <a:gd name="T69" fmla="*/ 62 h 79"/>
                <a:gd name="T70" fmla="*/ 78 w 106"/>
                <a:gd name="T71" fmla="*/ 62 h 79"/>
                <a:gd name="T72" fmla="*/ 71 w 106"/>
                <a:gd name="T73" fmla="*/ 60 h 79"/>
                <a:gd name="T74" fmla="*/ 67 w 106"/>
                <a:gd name="T75" fmla="*/ 64 h 79"/>
                <a:gd name="T76" fmla="*/ 64 w 106"/>
                <a:gd name="T77" fmla="*/ 64 h 79"/>
                <a:gd name="T78" fmla="*/ 65 w 106"/>
                <a:gd name="T79" fmla="*/ 56 h 79"/>
                <a:gd name="T80" fmla="*/ 64 w 106"/>
                <a:gd name="T81" fmla="*/ 51 h 79"/>
                <a:gd name="T82" fmla="*/ 59 w 106"/>
                <a:gd name="T83" fmla="*/ 45 h 79"/>
                <a:gd name="T84" fmla="*/ 52 w 106"/>
                <a:gd name="T85" fmla="*/ 40 h 79"/>
                <a:gd name="T86" fmla="*/ 38 w 106"/>
                <a:gd name="T87" fmla="*/ 41 h 79"/>
                <a:gd name="T88" fmla="*/ 35 w 106"/>
                <a:gd name="T89" fmla="*/ 45 h 79"/>
                <a:gd name="T90" fmla="*/ 30 w 106"/>
                <a:gd name="T91" fmla="*/ 52 h 79"/>
                <a:gd name="T92" fmla="*/ 26 w 106"/>
                <a:gd name="T93" fmla="*/ 52 h 79"/>
                <a:gd name="T94" fmla="*/ 24 w 106"/>
                <a:gd name="T95" fmla="*/ 48 h 79"/>
                <a:gd name="T96" fmla="*/ 19 w 106"/>
                <a:gd name="T97" fmla="*/ 40 h 79"/>
                <a:gd name="T98" fmla="*/ 15 w 106"/>
                <a:gd name="T99" fmla="*/ 38 h 79"/>
                <a:gd name="T100" fmla="*/ 7 w 106"/>
                <a:gd name="T101" fmla="*/ 30 h 79"/>
                <a:gd name="T102" fmla="*/ 4 w 106"/>
                <a:gd name="T103" fmla="*/ 26 h 79"/>
                <a:gd name="T104" fmla="*/ 0 w 106"/>
                <a:gd name="T105" fmla="*/ 27 h 79"/>
                <a:gd name="T106" fmla="*/ 5 w 106"/>
                <a:gd name="T107" fmla="*/ 18 h 79"/>
                <a:gd name="T108" fmla="*/ 16 w 106"/>
                <a:gd name="T109" fmla="*/ 15 h 79"/>
                <a:gd name="T110" fmla="*/ 18 w 106"/>
                <a:gd name="T111" fmla="*/ 8 h 79"/>
                <a:gd name="T112" fmla="*/ 19 w 106"/>
                <a:gd name="T113" fmla="*/ 7 h 79"/>
                <a:gd name="T114" fmla="*/ 19 w 106"/>
                <a:gd name="T11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6" h="79">
                  <a:moveTo>
                    <a:pt x="19" y="0"/>
                  </a:moveTo>
                  <a:lnTo>
                    <a:pt x="24" y="0"/>
                  </a:lnTo>
                  <a:lnTo>
                    <a:pt x="24" y="0"/>
                  </a:lnTo>
                  <a:lnTo>
                    <a:pt x="27" y="0"/>
                  </a:lnTo>
                  <a:lnTo>
                    <a:pt x="27" y="0"/>
                  </a:lnTo>
                  <a:lnTo>
                    <a:pt x="29" y="0"/>
                  </a:lnTo>
                  <a:lnTo>
                    <a:pt x="29" y="2"/>
                  </a:lnTo>
                  <a:lnTo>
                    <a:pt x="29" y="2"/>
                  </a:lnTo>
                  <a:lnTo>
                    <a:pt x="29" y="2"/>
                  </a:lnTo>
                  <a:lnTo>
                    <a:pt x="29" y="4"/>
                  </a:lnTo>
                  <a:lnTo>
                    <a:pt x="30" y="4"/>
                  </a:lnTo>
                  <a:lnTo>
                    <a:pt x="30" y="4"/>
                  </a:lnTo>
                  <a:lnTo>
                    <a:pt x="30" y="2"/>
                  </a:lnTo>
                  <a:lnTo>
                    <a:pt x="30" y="2"/>
                  </a:lnTo>
                  <a:lnTo>
                    <a:pt x="32" y="2"/>
                  </a:lnTo>
                  <a:lnTo>
                    <a:pt x="32" y="4"/>
                  </a:lnTo>
                  <a:lnTo>
                    <a:pt x="34" y="4"/>
                  </a:lnTo>
                  <a:lnTo>
                    <a:pt x="35" y="5"/>
                  </a:lnTo>
                  <a:lnTo>
                    <a:pt x="37" y="5"/>
                  </a:lnTo>
                  <a:lnTo>
                    <a:pt x="38" y="5"/>
                  </a:lnTo>
                  <a:lnTo>
                    <a:pt x="38" y="5"/>
                  </a:lnTo>
                  <a:lnTo>
                    <a:pt x="40" y="5"/>
                  </a:lnTo>
                  <a:lnTo>
                    <a:pt x="41" y="5"/>
                  </a:lnTo>
                  <a:lnTo>
                    <a:pt x="43" y="5"/>
                  </a:lnTo>
                  <a:lnTo>
                    <a:pt x="46" y="5"/>
                  </a:lnTo>
                  <a:lnTo>
                    <a:pt x="48" y="5"/>
                  </a:lnTo>
                  <a:lnTo>
                    <a:pt x="51" y="4"/>
                  </a:lnTo>
                  <a:lnTo>
                    <a:pt x="52" y="4"/>
                  </a:lnTo>
                  <a:lnTo>
                    <a:pt x="52" y="5"/>
                  </a:lnTo>
                  <a:lnTo>
                    <a:pt x="52" y="5"/>
                  </a:lnTo>
                  <a:lnTo>
                    <a:pt x="52" y="5"/>
                  </a:lnTo>
                  <a:lnTo>
                    <a:pt x="52" y="7"/>
                  </a:lnTo>
                  <a:lnTo>
                    <a:pt x="51" y="7"/>
                  </a:lnTo>
                  <a:lnTo>
                    <a:pt x="51" y="8"/>
                  </a:lnTo>
                  <a:lnTo>
                    <a:pt x="52" y="8"/>
                  </a:lnTo>
                  <a:lnTo>
                    <a:pt x="54" y="10"/>
                  </a:lnTo>
                  <a:lnTo>
                    <a:pt x="56" y="10"/>
                  </a:lnTo>
                  <a:lnTo>
                    <a:pt x="56" y="10"/>
                  </a:lnTo>
                  <a:lnTo>
                    <a:pt x="57" y="8"/>
                  </a:lnTo>
                  <a:lnTo>
                    <a:pt x="57" y="8"/>
                  </a:lnTo>
                  <a:lnTo>
                    <a:pt x="59" y="7"/>
                  </a:lnTo>
                  <a:lnTo>
                    <a:pt x="60" y="7"/>
                  </a:lnTo>
                  <a:lnTo>
                    <a:pt x="60" y="8"/>
                  </a:lnTo>
                  <a:lnTo>
                    <a:pt x="62" y="10"/>
                  </a:lnTo>
                  <a:lnTo>
                    <a:pt x="62" y="12"/>
                  </a:lnTo>
                  <a:lnTo>
                    <a:pt x="62" y="12"/>
                  </a:lnTo>
                  <a:lnTo>
                    <a:pt x="64" y="12"/>
                  </a:lnTo>
                  <a:lnTo>
                    <a:pt x="64" y="12"/>
                  </a:lnTo>
                  <a:lnTo>
                    <a:pt x="64" y="12"/>
                  </a:lnTo>
                  <a:lnTo>
                    <a:pt x="64" y="12"/>
                  </a:lnTo>
                  <a:lnTo>
                    <a:pt x="65" y="10"/>
                  </a:lnTo>
                  <a:lnTo>
                    <a:pt x="67" y="8"/>
                  </a:lnTo>
                  <a:lnTo>
                    <a:pt x="68" y="8"/>
                  </a:lnTo>
                  <a:lnTo>
                    <a:pt x="68" y="7"/>
                  </a:lnTo>
                  <a:lnTo>
                    <a:pt x="70" y="7"/>
                  </a:lnTo>
                  <a:lnTo>
                    <a:pt x="71" y="8"/>
                  </a:lnTo>
                  <a:lnTo>
                    <a:pt x="73" y="8"/>
                  </a:lnTo>
                  <a:lnTo>
                    <a:pt x="76" y="10"/>
                  </a:lnTo>
                  <a:lnTo>
                    <a:pt x="76" y="10"/>
                  </a:lnTo>
                  <a:lnTo>
                    <a:pt x="78" y="10"/>
                  </a:lnTo>
                  <a:lnTo>
                    <a:pt x="78" y="8"/>
                  </a:lnTo>
                  <a:lnTo>
                    <a:pt x="79" y="8"/>
                  </a:lnTo>
                  <a:lnTo>
                    <a:pt x="81" y="7"/>
                  </a:lnTo>
                  <a:lnTo>
                    <a:pt x="82" y="7"/>
                  </a:lnTo>
                  <a:lnTo>
                    <a:pt x="82" y="7"/>
                  </a:lnTo>
                  <a:lnTo>
                    <a:pt x="82" y="7"/>
                  </a:lnTo>
                  <a:lnTo>
                    <a:pt x="82" y="5"/>
                  </a:lnTo>
                  <a:lnTo>
                    <a:pt x="82" y="5"/>
                  </a:lnTo>
                  <a:lnTo>
                    <a:pt x="82" y="4"/>
                  </a:lnTo>
                  <a:lnTo>
                    <a:pt x="82" y="4"/>
                  </a:lnTo>
                  <a:lnTo>
                    <a:pt x="82" y="4"/>
                  </a:lnTo>
                  <a:lnTo>
                    <a:pt x="84" y="4"/>
                  </a:lnTo>
                  <a:lnTo>
                    <a:pt x="84" y="4"/>
                  </a:lnTo>
                  <a:lnTo>
                    <a:pt x="86" y="4"/>
                  </a:lnTo>
                  <a:lnTo>
                    <a:pt x="87" y="5"/>
                  </a:lnTo>
                  <a:lnTo>
                    <a:pt x="87" y="5"/>
                  </a:lnTo>
                  <a:lnTo>
                    <a:pt x="89" y="7"/>
                  </a:lnTo>
                  <a:lnTo>
                    <a:pt x="89" y="8"/>
                  </a:lnTo>
                  <a:lnTo>
                    <a:pt x="90" y="12"/>
                  </a:lnTo>
                  <a:lnTo>
                    <a:pt x="90" y="13"/>
                  </a:lnTo>
                  <a:lnTo>
                    <a:pt x="90" y="15"/>
                  </a:lnTo>
                  <a:lnTo>
                    <a:pt x="90" y="16"/>
                  </a:lnTo>
                  <a:lnTo>
                    <a:pt x="92" y="16"/>
                  </a:lnTo>
                  <a:lnTo>
                    <a:pt x="92" y="16"/>
                  </a:lnTo>
                  <a:lnTo>
                    <a:pt x="92" y="18"/>
                  </a:lnTo>
                  <a:lnTo>
                    <a:pt x="93" y="18"/>
                  </a:lnTo>
                  <a:lnTo>
                    <a:pt x="93" y="18"/>
                  </a:lnTo>
                  <a:lnTo>
                    <a:pt x="95" y="19"/>
                  </a:lnTo>
                  <a:lnTo>
                    <a:pt x="97" y="19"/>
                  </a:lnTo>
                  <a:lnTo>
                    <a:pt x="97" y="19"/>
                  </a:lnTo>
                  <a:lnTo>
                    <a:pt x="97" y="19"/>
                  </a:lnTo>
                  <a:lnTo>
                    <a:pt x="97" y="21"/>
                  </a:lnTo>
                  <a:lnTo>
                    <a:pt x="95" y="21"/>
                  </a:lnTo>
                  <a:lnTo>
                    <a:pt x="95" y="21"/>
                  </a:lnTo>
                  <a:lnTo>
                    <a:pt x="93" y="23"/>
                  </a:lnTo>
                  <a:lnTo>
                    <a:pt x="92" y="24"/>
                  </a:lnTo>
                  <a:lnTo>
                    <a:pt x="92" y="24"/>
                  </a:lnTo>
                  <a:lnTo>
                    <a:pt x="93" y="26"/>
                  </a:lnTo>
                  <a:lnTo>
                    <a:pt x="93" y="26"/>
                  </a:lnTo>
                  <a:lnTo>
                    <a:pt x="93" y="26"/>
                  </a:lnTo>
                  <a:lnTo>
                    <a:pt x="95" y="24"/>
                  </a:lnTo>
                  <a:lnTo>
                    <a:pt x="97" y="24"/>
                  </a:lnTo>
                  <a:lnTo>
                    <a:pt x="97" y="26"/>
                  </a:lnTo>
                  <a:lnTo>
                    <a:pt x="98" y="26"/>
                  </a:lnTo>
                  <a:lnTo>
                    <a:pt x="98" y="26"/>
                  </a:lnTo>
                  <a:lnTo>
                    <a:pt x="98" y="27"/>
                  </a:lnTo>
                  <a:lnTo>
                    <a:pt x="97" y="29"/>
                  </a:lnTo>
                  <a:lnTo>
                    <a:pt x="98" y="30"/>
                  </a:lnTo>
                  <a:lnTo>
                    <a:pt x="98" y="32"/>
                  </a:lnTo>
                  <a:lnTo>
                    <a:pt x="98" y="34"/>
                  </a:lnTo>
                  <a:lnTo>
                    <a:pt x="101" y="35"/>
                  </a:lnTo>
                  <a:lnTo>
                    <a:pt x="103" y="35"/>
                  </a:lnTo>
                  <a:lnTo>
                    <a:pt x="103" y="37"/>
                  </a:lnTo>
                  <a:lnTo>
                    <a:pt x="103" y="37"/>
                  </a:lnTo>
                  <a:lnTo>
                    <a:pt x="101" y="38"/>
                  </a:lnTo>
                  <a:lnTo>
                    <a:pt x="101" y="38"/>
                  </a:lnTo>
                  <a:lnTo>
                    <a:pt x="100" y="38"/>
                  </a:lnTo>
                  <a:lnTo>
                    <a:pt x="100" y="40"/>
                  </a:lnTo>
                  <a:lnTo>
                    <a:pt x="100" y="41"/>
                  </a:lnTo>
                  <a:lnTo>
                    <a:pt x="100" y="45"/>
                  </a:lnTo>
                  <a:lnTo>
                    <a:pt x="100" y="46"/>
                  </a:lnTo>
                  <a:lnTo>
                    <a:pt x="101" y="48"/>
                  </a:lnTo>
                  <a:lnTo>
                    <a:pt x="101" y="48"/>
                  </a:lnTo>
                  <a:lnTo>
                    <a:pt x="103" y="48"/>
                  </a:lnTo>
                  <a:lnTo>
                    <a:pt x="103" y="48"/>
                  </a:lnTo>
                  <a:lnTo>
                    <a:pt x="103" y="49"/>
                  </a:lnTo>
                  <a:lnTo>
                    <a:pt x="103" y="51"/>
                  </a:lnTo>
                  <a:lnTo>
                    <a:pt x="105" y="51"/>
                  </a:lnTo>
                  <a:lnTo>
                    <a:pt x="105" y="52"/>
                  </a:lnTo>
                  <a:lnTo>
                    <a:pt x="105" y="52"/>
                  </a:lnTo>
                  <a:lnTo>
                    <a:pt x="103" y="54"/>
                  </a:lnTo>
                  <a:lnTo>
                    <a:pt x="103" y="54"/>
                  </a:lnTo>
                  <a:lnTo>
                    <a:pt x="103" y="56"/>
                  </a:lnTo>
                  <a:lnTo>
                    <a:pt x="103" y="57"/>
                  </a:lnTo>
                  <a:lnTo>
                    <a:pt x="105" y="57"/>
                  </a:lnTo>
                  <a:lnTo>
                    <a:pt x="106" y="59"/>
                  </a:lnTo>
                  <a:lnTo>
                    <a:pt x="106" y="60"/>
                  </a:lnTo>
                  <a:lnTo>
                    <a:pt x="106" y="62"/>
                  </a:lnTo>
                  <a:lnTo>
                    <a:pt x="106" y="64"/>
                  </a:lnTo>
                  <a:lnTo>
                    <a:pt x="106" y="64"/>
                  </a:lnTo>
                  <a:lnTo>
                    <a:pt x="105" y="62"/>
                  </a:lnTo>
                  <a:lnTo>
                    <a:pt x="105" y="62"/>
                  </a:lnTo>
                  <a:lnTo>
                    <a:pt x="105" y="62"/>
                  </a:lnTo>
                  <a:lnTo>
                    <a:pt x="103" y="62"/>
                  </a:lnTo>
                  <a:lnTo>
                    <a:pt x="101" y="62"/>
                  </a:lnTo>
                  <a:lnTo>
                    <a:pt x="100" y="62"/>
                  </a:lnTo>
                  <a:lnTo>
                    <a:pt x="100" y="62"/>
                  </a:lnTo>
                  <a:lnTo>
                    <a:pt x="98" y="62"/>
                  </a:lnTo>
                  <a:lnTo>
                    <a:pt x="98" y="62"/>
                  </a:lnTo>
                  <a:lnTo>
                    <a:pt x="98" y="65"/>
                  </a:lnTo>
                  <a:lnTo>
                    <a:pt x="98" y="65"/>
                  </a:lnTo>
                  <a:lnTo>
                    <a:pt x="100" y="65"/>
                  </a:lnTo>
                  <a:lnTo>
                    <a:pt x="101" y="67"/>
                  </a:lnTo>
                  <a:lnTo>
                    <a:pt x="101" y="65"/>
                  </a:lnTo>
                  <a:lnTo>
                    <a:pt x="101" y="67"/>
                  </a:lnTo>
                  <a:lnTo>
                    <a:pt x="101" y="67"/>
                  </a:lnTo>
                  <a:lnTo>
                    <a:pt x="101" y="68"/>
                  </a:lnTo>
                  <a:lnTo>
                    <a:pt x="101" y="68"/>
                  </a:lnTo>
                  <a:lnTo>
                    <a:pt x="100" y="70"/>
                  </a:lnTo>
                  <a:lnTo>
                    <a:pt x="100" y="71"/>
                  </a:lnTo>
                  <a:lnTo>
                    <a:pt x="100" y="71"/>
                  </a:lnTo>
                  <a:lnTo>
                    <a:pt x="100" y="75"/>
                  </a:lnTo>
                  <a:lnTo>
                    <a:pt x="98" y="75"/>
                  </a:lnTo>
                  <a:lnTo>
                    <a:pt x="97" y="75"/>
                  </a:lnTo>
                  <a:lnTo>
                    <a:pt x="97" y="75"/>
                  </a:lnTo>
                  <a:lnTo>
                    <a:pt x="95" y="75"/>
                  </a:lnTo>
                  <a:lnTo>
                    <a:pt x="95" y="75"/>
                  </a:lnTo>
                  <a:lnTo>
                    <a:pt x="93" y="73"/>
                  </a:lnTo>
                  <a:lnTo>
                    <a:pt x="93" y="73"/>
                  </a:lnTo>
                  <a:lnTo>
                    <a:pt x="93" y="73"/>
                  </a:lnTo>
                  <a:lnTo>
                    <a:pt x="92" y="73"/>
                  </a:lnTo>
                  <a:lnTo>
                    <a:pt x="92" y="73"/>
                  </a:lnTo>
                  <a:lnTo>
                    <a:pt x="92" y="75"/>
                  </a:lnTo>
                  <a:lnTo>
                    <a:pt x="92" y="75"/>
                  </a:lnTo>
                  <a:lnTo>
                    <a:pt x="92" y="76"/>
                  </a:lnTo>
                  <a:lnTo>
                    <a:pt x="90" y="76"/>
                  </a:lnTo>
                  <a:lnTo>
                    <a:pt x="90" y="78"/>
                  </a:lnTo>
                  <a:lnTo>
                    <a:pt x="90" y="78"/>
                  </a:lnTo>
                  <a:lnTo>
                    <a:pt x="89" y="79"/>
                  </a:lnTo>
                  <a:lnTo>
                    <a:pt x="89" y="79"/>
                  </a:lnTo>
                  <a:lnTo>
                    <a:pt x="89" y="79"/>
                  </a:lnTo>
                  <a:lnTo>
                    <a:pt x="89" y="79"/>
                  </a:lnTo>
                  <a:lnTo>
                    <a:pt x="87" y="79"/>
                  </a:lnTo>
                  <a:lnTo>
                    <a:pt x="86" y="79"/>
                  </a:lnTo>
                  <a:lnTo>
                    <a:pt x="86" y="79"/>
                  </a:lnTo>
                  <a:lnTo>
                    <a:pt x="86" y="79"/>
                  </a:lnTo>
                  <a:lnTo>
                    <a:pt x="84" y="78"/>
                  </a:lnTo>
                  <a:lnTo>
                    <a:pt x="84" y="78"/>
                  </a:lnTo>
                  <a:lnTo>
                    <a:pt x="82" y="76"/>
                  </a:lnTo>
                  <a:lnTo>
                    <a:pt x="82" y="78"/>
                  </a:lnTo>
                  <a:lnTo>
                    <a:pt x="81" y="78"/>
                  </a:lnTo>
                  <a:lnTo>
                    <a:pt x="81" y="76"/>
                  </a:lnTo>
                  <a:lnTo>
                    <a:pt x="81" y="76"/>
                  </a:lnTo>
                  <a:lnTo>
                    <a:pt x="82" y="76"/>
                  </a:lnTo>
                  <a:lnTo>
                    <a:pt x="82" y="75"/>
                  </a:lnTo>
                  <a:lnTo>
                    <a:pt x="82" y="73"/>
                  </a:lnTo>
                  <a:lnTo>
                    <a:pt x="82" y="73"/>
                  </a:lnTo>
                  <a:lnTo>
                    <a:pt x="82" y="71"/>
                  </a:lnTo>
                  <a:lnTo>
                    <a:pt x="81" y="70"/>
                  </a:lnTo>
                  <a:lnTo>
                    <a:pt x="81" y="70"/>
                  </a:lnTo>
                  <a:lnTo>
                    <a:pt x="81" y="68"/>
                  </a:lnTo>
                  <a:lnTo>
                    <a:pt x="81" y="68"/>
                  </a:lnTo>
                  <a:lnTo>
                    <a:pt x="81" y="68"/>
                  </a:lnTo>
                  <a:lnTo>
                    <a:pt x="81" y="67"/>
                  </a:lnTo>
                  <a:lnTo>
                    <a:pt x="81" y="67"/>
                  </a:lnTo>
                  <a:lnTo>
                    <a:pt x="81" y="65"/>
                  </a:lnTo>
                  <a:lnTo>
                    <a:pt x="81" y="65"/>
                  </a:lnTo>
                  <a:lnTo>
                    <a:pt x="81" y="64"/>
                  </a:lnTo>
                  <a:lnTo>
                    <a:pt x="79" y="64"/>
                  </a:lnTo>
                  <a:lnTo>
                    <a:pt x="79" y="62"/>
                  </a:lnTo>
                  <a:lnTo>
                    <a:pt x="78" y="62"/>
                  </a:lnTo>
                  <a:lnTo>
                    <a:pt x="78" y="62"/>
                  </a:lnTo>
                  <a:lnTo>
                    <a:pt x="78" y="62"/>
                  </a:lnTo>
                  <a:lnTo>
                    <a:pt x="78" y="62"/>
                  </a:lnTo>
                  <a:lnTo>
                    <a:pt x="78" y="62"/>
                  </a:lnTo>
                  <a:lnTo>
                    <a:pt x="78" y="62"/>
                  </a:lnTo>
                  <a:lnTo>
                    <a:pt x="76" y="60"/>
                  </a:lnTo>
                  <a:lnTo>
                    <a:pt x="76" y="60"/>
                  </a:lnTo>
                  <a:lnTo>
                    <a:pt x="76" y="60"/>
                  </a:lnTo>
                  <a:lnTo>
                    <a:pt x="73" y="62"/>
                  </a:lnTo>
                  <a:lnTo>
                    <a:pt x="71" y="62"/>
                  </a:lnTo>
                  <a:lnTo>
                    <a:pt x="71" y="60"/>
                  </a:lnTo>
                  <a:lnTo>
                    <a:pt x="71" y="60"/>
                  </a:lnTo>
                  <a:lnTo>
                    <a:pt x="70" y="62"/>
                  </a:lnTo>
                  <a:lnTo>
                    <a:pt x="70" y="62"/>
                  </a:lnTo>
                  <a:lnTo>
                    <a:pt x="68" y="62"/>
                  </a:lnTo>
                  <a:lnTo>
                    <a:pt x="68" y="62"/>
                  </a:lnTo>
                  <a:lnTo>
                    <a:pt x="67" y="64"/>
                  </a:lnTo>
                  <a:lnTo>
                    <a:pt x="65" y="64"/>
                  </a:lnTo>
                  <a:lnTo>
                    <a:pt x="65" y="64"/>
                  </a:lnTo>
                  <a:lnTo>
                    <a:pt x="64" y="64"/>
                  </a:lnTo>
                  <a:lnTo>
                    <a:pt x="64" y="64"/>
                  </a:lnTo>
                  <a:lnTo>
                    <a:pt x="64" y="64"/>
                  </a:lnTo>
                  <a:lnTo>
                    <a:pt x="64" y="64"/>
                  </a:lnTo>
                  <a:lnTo>
                    <a:pt x="64" y="62"/>
                  </a:lnTo>
                  <a:lnTo>
                    <a:pt x="64" y="60"/>
                  </a:lnTo>
                  <a:lnTo>
                    <a:pt x="67" y="59"/>
                  </a:lnTo>
                  <a:lnTo>
                    <a:pt x="67" y="59"/>
                  </a:lnTo>
                  <a:lnTo>
                    <a:pt x="65" y="57"/>
                  </a:lnTo>
                  <a:lnTo>
                    <a:pt x="65" y="56"/>
                  </a:lnTo>
                  <a:lnTo>
                    <a:pt x="65" y="54"/>
                  </a:lnTo>
                  <a:lnTo>
                    <a:pt x="64" y="52"/>
                  </a:lnTo>
                  <a:lnTo>
                    <a:pt x="62" y="52"/>
                  </a:lnTo>
                  <a:lnTo>
                    <a:pt x="62" y="52"/>
                  </a:lnTo>
                  <a:lnTo>
                    <a:pt x="62" y="52"/>
                  </a:lnTo>
                  <a:lnTo>
                    <a:pt x="64" y="51"/>
                  </a:lnTo>
                  <a:lnTo>
                    <a:pt x="64" y="49"/>
                  </a:lnTo>
                  <a:lnTo>
                    <a:pt x="64" y="49"/>
                  </a:lnTo>
                  <a:lnTo>
                    <a:pt x="64" y="49"/>
                  </a:lnTo>
                  <a:lnTo>
                    <a:pt x="62" y="48"/>
                  </a:lnTo>
                  <a:lnTo>
                    <a:pt x="60" y="46"/>
                  </a:lnTo>
                  <a:lnTo>
                    <a:pt x="59" y="45"/>
                  </a:lnTo>
                  <a:lnTo>
                    <a:pt x="59" y="43"/>
                  </a:lnTo>
                  <a:lnTo>
                    <a:pt x="57" y="41"/>
                  </a:lnTo>
                  <a:lnTo>
                    <a:pt x="56" y="40"/>
                  </a:lnTo>
                  <a:lnTo>
                    <a:pt x="56" y="40"/>
                  </a:lnTo>
                  <a:lnTo>
                    <a:pt x="54" y="40"/>
                  </a:lnTo>
                  <a:lnTo>
                    <a:pt x="52" y="40"/>
                  </a:lnTo>
                  <a:lnTo>
                    <a:pt x="48" y="40"/>
                  </a:lnTo>
                  <a:lnTo>
                    <a:pt x="46" y="40"/>
                  </a:lnTo>
                  <a:lnTo>
                    <a:pt x="45" y="40"/>
                  </a:lnTo>
                  <a:lnTo>
                    <a:pt x="41" y="41"/>
                  </a:lnTo>
                  <a:lnTo>
                    <a:pt x="40" y="40"/>
                  </a:lnTo>
                  <a:lnTo>
                    <a:pt x="38" y="41"/>
                  </a:lnTo>
                  <a:lnTo>
                    <a:pt x="37" y="41"/>
                  </a:lnTo>
                  <a:lnTo>
                    <a:pt x="37" y="43"/>
                  </a:lnTo>
                  <a:lnTo>
                    <a:pt x="37" y="43"/>
                  </a:lnTo>
                  <a:lnTo>
                    <a:pt x="35" y="45"/>
                  </a:lnTo>
                  <a:lnTo>
                    <a:pt x="35" y="45"/>
                  </a:lnTo>
                  <a:lnTo>
                    <a:pt x="35" y="45"/>
                  </a:lnTo>
                  <a:lnTo>
                    <a:pt x="35" y="46"/>
                  </a:lnTo>
                  <a:lnTo>
                    <a:pt x="35" y="46"/>
                  </a:lnTo>
                  <a:lnTo>
                    <a:pt x="34" y="48"/>
                  </a:lnTo>
                  <a:lnTo>
                    <a:pt x="32" y="49"/>
                  </a:lnTo>
                  <a:lnTo>
                    <a:pt x="30" y="49"/>
                  </a:lnTo>
                  <a:lnTo>
                    <a:pt x="30" y="52"/>
                  </a:lnTo>
                  <a:lnTo>
                    <a:pt x="29" y="52"/>
                  </a:lnTo>
                  <a:lnTo>
                    <a:pt x="29" y="52"/>
                  </a:lnTo>
                  <a:lnTo>
                    <a:pt x="27" y="52"/>
                  </a:lnTo>
                  <a:lnTo>
                    <a:pt x="27" y="52"/>
                  </a:lnTo>
                  <a:lnTo>
                    <a:pt x="26" y="52"/>
                  </a:lnTo>
                  <a:lnTo>
                    <a:pt x="26" y="52"/>
                  </a:lnTo>
                  <a:lnTo>
                    <a:pt x="26" y="52"/>
                  </a:lnTo>
                  <a:lnTo>
                    <a:pt x="26" y="51"/>
                  </a:lnTo>
                  <a:lnTo>
                    <a:pt x="26" y="51"/>
                  </a:lnTo>
                  <a:lnTo>
                    <a:pt x="24" y="49"/>
                  </a:lnTo>
                  <a:lnTo>
                    <a:pt x="24" y="49"/>
                  </a:lnTo>
                  <a:lnTo>
                    <a:pt x="24" y="48"/>
                  </a:lnTo>
                  <a:lnTo>
                    <a:pt x="21" y="46"/>
                  </a:lnTo>
                  <a:lnTo>
                    <a:pt x="19" y="46"/>
                  </a:lnTo>
                  <a:lnTo>
                    <a:pt x="21" y="45"/>
                  </a:lnTo>
                  <a:lnTo>
                    <a:pt x="21" y="43"/>
                  </a:lnTo>
                  <a:lnTo>
                    <a:pt x="19" y="41"/>
                  </a:lnTo>
                  <a:lnTo>
                    <a:pt x="19" y="40"/>
                  </a:lnTo>
                  <a:lnTo>
                    <a:pt x="19" y="40"/>
                  </a:lnTo>
                  <a:lnTo>
                    <a:pt x="19" y="41"/>
                  </a:lnTo>
                  <a:lnTo>
                    <a:pt x="18" y="41"/>
                  </a:lnTo>
                  <a:lnTo>
                    <a:pt x="16" y="40"/>
                  </a:lnTo>
                  <a:lnTo>
                    <a:pt x="15" y="38"/>
                  </a:lnTo>
                  <a:lnTo>
                    <a:pt x="15" y="38"/>
                  </a:lnTo>
                  <a:lnTo>
                    <a:pt x="15" y="37"/>
                  </a:lnTo>
                  <a:lnTo>
                    <a:pt x="15" y="38"/>
                  </a:lnTo>
                  <a:lnTo>
                    <a:pt x="13" y="38"/>
                  </a:lnTo>
                  <a:lnTo>
                    <a:pt x="10" y="35"/>
                  </a:lnTo>
                  <a:lnTo>
                    <a:pt x="7" y="32"/>
                  </a:lnTo>
                  <a:lnTo>
                    <a:pt x="7" y="30"/>
                  </a:lnTo>
                  <a:lnTo>
                    <a:pt x="7" y="29"/>
                  </a:lnTo>
                  <a:lnTo>
                    <a:pt x="7" y="29"/>
                  </a:lnTo>
                  <a:lnTo>
                    <a:pt x="5" y="29"/>
                  </a:lnTo>
                  <a:lnTo>
                    <a:pt x="5" y="29"/>
                  </a:lnTo>
                  <a:lnTo>
                    <a:pt x="5" y="27"/>
                  </a:lnTo>
                  <a:lnTo>
                    <a:pt x="4" y="26"/>
                  </a:lnTo>
                  <a:lnTo>
                    <a:pt x="4" y="26"/>
                  </a:lnTo>
                  <a:lnTo>
                    <a:pt x="2" y="26"/>
                  </a:lnTo>
                  <a:lnTo>
                    <a:pt x="2" y="26"/>
                  </a:lnTo>
                  <a:lnTo>
                    <a:pt x="2" y="27"/>
                  </a:lnTo>
                  <a:lnTo>
                    <a:pt x="0" y="27"/>
                  </a:lnTo>
                  <a:lnTo>
                    <a:pt x="0" y="27"/>
                  </a:lnTo>
                  <a:lnTo>
                    <a:pt x="0" y="26"/>
                  </a:lnTo>
                  <a:lnTo>
                    <a:pt x="0" y="26"/>
                  </a:lnTo>
                  <a:lnTo>
                    <a:pt x="2" y="24"/>
                  </a:lnTo>
                  <a:lnTo>
                    <a:pt x="4" y="19"/>
                  </a:lnTo>
                  <a:lnTo>
                    <a:pt x="5" y="18"/>
                  </a:lnTo>
                  <a:lnTo>
                    <a:pt x="5" y="18"/>
                  </a:lnTo>
                  <a:lnTo>
                    <a:pt x="7" y="18"/>
                  </a:lnTo>
                  <a:lnTo>
                    <a:pt x="8" y="16"/>
                  </a:lnTo>
                  <a:lnTo>
                    <a:pt x="10" y="16"/>
                  </a:lnTo>
                  <a:lnTo>
                    <a:pt x="12" y="15"/>
                  </a:lnTo>
                  <a:lnTo>
                    <a:pt x="13" y="15"/>
                  </a:lnTo>
                  <a:lnTo>
                    <a:pt x="16" y="15"/>
                  </a:lnTo>
                  <a:lnTo>
                    <a:pt x="19" y="15"/>
                  </a:lnTo>
                  <a:lnTo>
                    <a:pt x="19" y="13"/>
                  </a:lnTo>
                  <a:lnTo>
                    <a:pt x="19" y="12"/>
                  </a:lnTo>
                  <a:lnTo>
                    <a:pt x="19" y="10"/>
                  </a:lnTo>
                  <a:lnTo>
                    <a:pt x="18" y="10"/>
                  </a:lnTo>
                  <a:lnTo>
                    <a:pt x="18" y="8"/>
                  </a:lnTo>
                  <a:lnTo>
                    <a:pt x="16" y="8"/>
                  </a:lnTo>
                  <a:lnTo>
                    <a:pt x="16" y="8"/>
                  </a:lnTo>
                  <a:lnTo>
                    <a:pt x="16" y="7"/>
                  </a:lnTo>
                  <a:lnTo>
                    <a:pt x="16" y="7"/>
                  </a:lnTo>
                  <a:lnTo>
                    <a:pt x="18" y="7"/>
                  </a:lnTo>
                  <a:lnTo>
                    <a:pt x="19" y="7"/>
                  </a:lnTo>
                  <a:lnTo>
                    <a:pt x="19" y="7"/>
                  </a:lnTo>
                  <a:lnTo>
                    <a:pt x="19" y="5"/>
                  </a:lnTo>
                  <a:lnTo>
                    <a:pt x="19" y="5"/>
                  </a:lnTo>
                  <a:lnTo>
                    <a:pt x="19" y="4"/>
                  </a:lnTo>
                  <a:lnTo>
                    <a:pt x="19" y="2"/>
                  </a:lnTo>
                  <a:lnTo>
                    <a:pt x="1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99" name="Freeform 268"/>
            <p:cNvSpPr>
              <a:spLocks/>
            </p:cNvSpPr>
            <p:nvPr/>
          </p:nvSpPr>
          <p:spPr bwMode="auto">
            <a:xfrm>
              <a:off x="5291333" y="4026079"/>
              <a:ext cx="83817" cy="21442"/>
            </a:xfrm>
            <a:custGeom>
              <a:avLst/>
              <a:gdLst>
                <a:gd name="T0" fmla="*/ 25 w 43"/>
                <a:gd name="T1" fmla="*/ 2 h 11"/>
                <a:gd name="T2" fmla="*/ 29 w 43"/>
                <a:gd name="T3" fmla="*/ 3 h 11"/>
                <a:gd name="T4" fmla="*/ 32 w 43"/>
                <a:gd name="T5" fmla="*/ 3 h 11"/>
                <a:gd name="T6" fmla="*/ 35 w 43"/>
                <a:gd name="T7" fmla="*/ 5 h 11"/>
                <a:gd name="T8" fmla="*/ 37 w 43"/>
                <a:gd name="T9" fmla="*/ 5 h 11"/>
                <a:gd name="T10" fmla="*/ 38 w 43"/>
                <a:gd name="T11" fmla="*/ 5 h 11"/>
                <a:gd name="T12" fmla="*/ 43 w 43"/>
                <a:gd name="T13" fmla="*/ 6 h 11"/>
                <a:gd name="T14" fmla="*/ 43 w 43"/>
                <a:gd name="T15" fmla="*/ 8 h 11"/>
                <a:gd name="T16" fmla="*/ 37 w 43"/>
                <a:gd name="T17" fmla="*/ 10 h 11"/>
                <a:gd name="T18" fmla="*/ 30 w 43"/>
                <a:gd name="T19" fmla="*/ 8 h 11"/>
                <a:gd name="T20" fmla="*/ 29 w 43"/>
                <a:gd name="T21" fmla="*/ 6 h 11"/>
                <a:gd name="T22" fmla="*/ 25 w 43"/>
                <a:gd name="T23" fmla="*/ 5 h 11"/>
                <a:gd name="T24" fmla="*/ 24 w 43"/>
                <a:gd name="T25" fmla="*/ 5 h 11"/>
                <a:gd name="T26" fmla="*/ 22 w 43"/>
                <a:gd name="T27" fmla="*/ 6 h 11"/>
                <a:gd name="T28" fmla="*/ 22 w 43"/>
                <a:gd name="T29" fmla="*/ 6 h 11"/>
                <a:gd name="T30" fmla="*/ 16 w 43"/>
                <a:gd name="T31" fmla="*/ 8 h 11"/>
                <a:gd name="T32" fmla="*/ 14 w 43"/>
                <a:gd name="T33" fmla="*/ 8 h 11"/>
                <a:gd name="T34" fmla="*/ 11 w 43"/>
                <a:gd name="T35" fmla="*/ 11 h 11"/>
                <a:gd name="T36" fmla="*/ 5 w 43"/>
                <a:gd name="T37" fmla="*/ 11 h 11"/>
                <a:gd name="T38" fmla="*/ 2 w 43"/>
                <a:gd name="T39" fmla="*/ 11 h 11"/>
                <a:gd name="T40" fmla="*/ 0 w 43"/>
                <a:gd name="T41" fmla="*/ 11 h 11"/>
                <a:gd name="T42" fmla="*/ 0 w 43"/>
                <a:gd name="T43" fmla="*/ 6 h 11"/>
                <a:gd name="T44" fmla="*/ 2 w 43"/>
                <a:gd name="T45" fmla="*/ 6 h 11"/>
                <a:gd name="T46" fmla="*/ 3 w 43"/>
                <a:gd name="T47" fmla="*/ 8 h 11"/>
                <a:gd name="T48" fmla="*/ 8 w 43"/>
                <a:gd name="T49" fmla="*/ 8 h 11"/>
                <a:gd name="T50" fmla="*/ 8 w 43"/>
                <a:gd name="T51" fmla="*/ 8 h 11"/>
                <a:gd name="T52" fmla="*/ 11 w 43"/>
                <a:gd name="T53" fmla="*/ 6 h 11"/>
                <a:gd name="T54" fmla="*/ 18 w 43"/>
                <a:gd name="T55" fmla="*/ 6 h 11"/>
                <a:gd name="T56" fmla="*/ 19 w 43"/>
                <a:gd name="T57" fmla="*/ 6 h 11"/>
                <a:gd name="T58" fmla="*/ 18 w 43"/>
                <a:gd name="T59" fmla="*/ 5 h 11"/>
                <a:gd name="T60" fmla="*/ 10 w 43"/>
                <a:gd name="T61" fmla="*/ 6 h 11"/>
                <a:gd name="T62" fmla="*/ 5 w 43"/>
                <a:gd name="T63" fmla="*/ 8 h 11"/>
                <a:gd name="T64" fmla="*/ 3 w 43"/>
                <a:gd name="T65" fmla="*/ 5 h 11"/>
                <a:gd name="T66" fmla="*/ 11 w 43"/>
                <a:gd name="T67" fmla="*/ 5 h 11"/>
                <a:gd name="T68" fmla="*/ 19 w 43"/>
                <a:gd name="T69" fmla="*/ 5 h 11"/>
                <a:gd name="T70" fmla="*/ 22 w 43"/>
                <a:gd name="T71"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 h="11">
                  <a:moveTo>
                    <a:pt x="24" y="0"/>
                  </a:moveTo>
                  <a:lnTo>
                    <a:pt x="25" y="2"/>
                  </a:lnTo>
                  <a:lnTo>
                    <a:pt x="27" y="2"/>
                  </a:lnTo>
                  <a:lnTo>
                    <a:pt x="29" y="3"/>
                  </a:lnTo>
                  <a:lnTo>
                    <a:pt x="30" y="3"/>
                  </a:lnTo>
                  <a:lnTo>
                    <a:pt x="32" y="3"/>
                  </a:lnTo>
                  <a:lnTo>
                    <a:pt x="33" y="5"/>
                  </a:lnTo>
                  <a:lnTo>
                    <a:pt x="35" y="5"/>
                  </a:lnTo>
                  <a:lnTo>
                    <a:pt x="35" y="5"/>
                  </a:lnTo>
                  <a:lnTo>
                    <a:pt x="37" y="5"/>
                  </a:lnTo>
                  <a:lnTo>
                    <a:pt x="38" y="5"/>
                  </a:lnTo>
                  <a:lnTo>
                    <a:pt x="38" y="5"/>
                  </a:lnTo>
                  <a:lnTo>
                    <a:pt x="41" y="5"/>
                  </a:lnTo>
                  <a:lnTo>
                    <a:pt x="43" y="6"/>
                  </a:lnTo>
                  <a:lnTo>
                    <a:pt x="43" y="6"/>
                  </a:lnTo>
                  <a:lnTo>
                    <a:pt x="43" y="8"/>
                  </a:lnTo>
                  <a:lnTo>
                    <a:pt x="40" y="8"/>
                  </a:lnTo>
                  <a:lnTo>
                    <a:pt x="37" y="10"/>
                  </a:lnTo>
                  <a:lnTo>
                    <a:pt x="33" y="10"/>
                  </a:lnTo>
                  <a:lnTo>
                    <a:pt x="30" y="8"/>
                  </a:lnTo>
                  <a:lnTo>
                    <a:pt x="29" y="6"/>
                  </a:lnTo>
                  <a:lnTo>
                    <a:pt x="29" y="6"/>
                  </a:lnTo>
                  <a:lnTo>
                    <a:pt x="27" y="6"/>
                  </a:lnTo>
                  <a:lnTo>
                    <a:pt x="25" y="5"/>
                  </a:lnTo>
                  <a:lnTo>
                    <a:pt x="24" y="5"/>
                  </a:lnTo>
                  <a:lnTo>
                    <a:pt x="24" y="5"/>
                  </a:lnTo>
                  <a:lnTo>
                    <a:pt x="24" y="5"/>
                  </a:lnTo>
                  <a:lnTo>
                    <a:pt x="22" y="6"/>
                  </a:lnTo>
                  <a:lnTo>
                    <a:pt x="22" y="6"/>
                  </a:lnTo>
                  <a:lnTo>
                    <a:pt x="22" y="6"/>
                  </a:lnTo>
                  <a:lnTo>
                    <a:pt x="19" y="8"/>
                  </a:lnTo>
                  <a:lnTo>
                    <a:pt x="16" y="8"/>
                  </a:lnTo>
                  <a:lnTo>
                    <a:pt x="14" y="8"/>
                  </a:lnTo>
                  <a:lnTo>
                    <a:pt x="14" y="8"/>
                  </a:lnTo>
                  <a:lnTo>
                    <a:pt x="14" y="11"/>
                  </a:lnTo>
                  <a:lnTo>
                    <a:pt x="11" y="11"/>
                  </a:lnTo>
                  <a:lnTo>
                    <a:pt x="8" y="11"/>
                  </a:lnTo>
                  <a:lnTo>
                    <a:pt x="5" y="11"/>
                  </a:lnTo>
                  <a:lnTo>
                    <a:pt x="2" y="11"/>
                  </a:lnTo>
                  <a:lnTo>
                    <a:pt x="2" y="11"/>
                  </a:lnTo>
                  <a:lnTo>
                    <a:pt x="0" y="11"/>
                  </a:lnTo>
                  <a:lnTo>
                    <a:pt x="0" y="11"/>
                  </a:lnTo>
                  <a:lnTo>
                    <a:pt x="0" y="8"/>
                  </a:lnTo>
                  <a:lnTo>
                    <a:pt x="0" y="6"/>
                  </a:lnTo>
                  <a:lnTo>
                    <a:pt x="2" y="6"/>
                  </a:lnTo>
                  <a:lnTo>
                    <a:pt x="2" y="6"/>
                  </a:lnTo>
                  <a:lnTo>
                    <a:pt x="3" y="8"/>
                  </a:lnTo>
                  <a:lnTo>
                    <a:pt x="3" y="8"/>
                  </a:lnTo>
                  <a:lnTo>
                    <a:pt x="5" y="10"/>
                  </a:lnTo>
                  <a:lnTo>
                    <a:pt x="8" y="8"/>
                  </a:lnTo>
                  <a:lnTo>
                    <a:pt x="8" y="8"/>
                  </a:lnTo>
                  <a:lnTo>
                    <a:pt x="8" y="8"/>
                  </a:lnTo>
                  <a:lnTo>
                    <a:pt x="10" y="6"/>
                  </a:lnTo>
                  <a:lnTo>
                    <a:pt x="11" y="6"/>
                  </a:lnTo>
                  <a:lnTo>
                    <a:pt x="14" y="6"/>
                  </a:lnTo>
                  <a:lnTo>
                    <a:pt x="18" y="6"/>
                  </a:lnTo>
                  <a:lnTo>
                    <a:pt x="19" y="6"/>
                  </a:lnTo>
                  <a:lnTo>
                    <a:pt x="19" y="6"/>
                  </a:lnTo>
                  <a:lnTo>
                    <a:pt x="19" y="6"/>
                  </a:lnTo>
                  <a:lnTo>
                    <a:pt x="18" y="5"/>
                  </a:lnTo>
                  <a:lnTo>
                    <a:pt x="13" y="6"/>
                  </a:lnTo>
                  <a:lnTo>
                    <a:pt x="10" y="6"/>
                  </a:lnTo>
                  <a:lnTo>
                    <a:pt x="7" y="8"/>
                  </a:lnTo>
                  <a:lnTo>
                    <a:pt x="5" y="8"/>
                  </a:lnTo>
                  <a:lnTo>
                    <a:pt x="3" y="6"/>
                  </a:lnTo>
                  <a:lnTo>
                    <a:pt x="3" y="5"/>
                  </a:lnTo>
                  <a:lnTo>
                    <a:pt x="7" y="3"/>
                  </a:lnTo>
                  <a:lnTo>
                    <a:pt x="11" y="5"/>
                  </a:lnTo>
                  <a:lnTo>
                    <a:pt x="16" y="5"/>
                  </a:lnTo>
                  <a:lnTo>
                    <a:pt x="19" y="5"/>
                  </a:lnTo>
                  <a:lnTo>
                    <a:pt x="19" y="2"/>
                  </a:lnTo>
                  <a:lnTo>
                    <a:pt x="22" y="2"/>
                  </a:lnTo>
                  <a:lnTo>
                    <a:pt x="2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00" name="Freeform 269"/>
            <p:cNvSpPr>
              <a:spLocks noEditPoints="1"/>
            </p:cNvSpPr>
            <p:nvPr/>
          </p:nvSpPr>
          <p:spPr bwMode="auto">
            <a:xfrm>
              <a:off x="3712463" y="1219200"/>
              <a:ext cx="1728960" cy="1280639"/>
            </a:xfrm>
            <a:custGeom>
              <a:avLst/>
              <a:gdLst>
                <a:gd name="T0" fmla="*/ 310 w 887"/>
                <a:gd name="T1" fmla="*/ 422 h 657"/>
                <a:gd name="T2" fmla="*/ 276 w 887"/>
                <a:gd name="T3" fmla="*/ 430 h 657"/>
                <a:gd name="T4" fmla="*/ 681 w 887"/>
                <a:gd name="T5" fmla="*/ 391 h 657"/>
                <a:gd name="T6" fmla="*/ 662 w 887"/>
                <a:gd name="T7" fmla="*/ 396 h 657"/>
                <a:gd name="T8" fmla="*/ 239 w 887"/>
                <a:gd name="T9" fmla="*/ 345 h 657"/>
                <a:gd name="T10" fmla="*/ 16 w 887"/>
                <a:gd name="T11" fmla="*/ 208 h 657"/>
                <a:gd name="T12" fmla="*/ 801 w 887"/>
                <a:gd name="T13" fmla="*/ 128 h 657"/>
                <a:gd name="T14" fmla="*/ 608 w 887"/>
                <a:gd name="T15" fmla="*/ 0 h 657"/>
                <a:gd name="T16" fmla="*/ 741 w 887"/>
                <a:gd name="T17" fmla="*/ 35 h 657"/>
                <a:gd name="T18" fmla="*/ 739 w 887"/>
                <a:gd name="T19" fmla="*/ 81 h 657"/>
                <a:gd name="T20" fmla="*/ 829 w 887"/>
                <a:gd name="T21" fmla="*/ 63 h 657"/>
                <a:gd name="T22" fmla="*/ 809 w 887"/>
                <a:gd name="T23" fmla="*/ 120 h 657"/>
                <a:gd name="T24" fmla="*/ 777 w 887"/>
                <a:gd name="T25" fmla="*/ 155 h 657"/>
                <a:gd name="T26" fmla="*/ 771 w 887"/>
                <a:gd name="T27" fmla="*/ 203 h 657"/>
                <a:gd name="T28" fmla="*/ 731 w 887"/>
                <a:gd name="T29" fmla="*/ 227 h 657"/>
                <a:gd name="T30" fmla="*/ 766 w 887"/>
                <a:gd name="T31" fmla="*/ 276 h 657"/>
                <a:gd name="T32" fmla="*/ 771 w 887"/>
                <a:gd name="T33" fmla="*/ 292 h 657"/>
                <a:gd name="T34" fmla="*/ 746 w 887"/>
                <a:gd name="T35" fmla="*/ 311 h 657"/>
                <a:gd name="T36" fmla="*/ 676 w 887"/>
                <a:gd name="T37" fmla="*/ 331 h 657"/>
                <a:gd name="T38" fmla="*/ 722 w 887"/>
                <a:gd name="T39" fmla="*/ 336 h 657"/>
                <a:gd name="T40" fmla="*/ 695 w 887"/>
                <a:gd name="T41" fmla="*/ 340 h 657"/>
                <a:gd name="T42" fmla="*/ 739 w 887"/>
                <a:gd name="T43" fmla="*/ 383 h 657"/>
                <a:gd name="T44" fmla="*/ 683 w 887"/>
                <a:gd name="T45" fmla="*/ 377 h 657"/>
                <a:gd name="T46" fmla="*/ 632 w 887"/>
                <a:gd name="T47" fmla="*/ 407 h 657"/>
                <a:gd name="T48" fmla="*/ 725 w 887"/>
                <a:gd name="T49" fmla="*/ 419 h 657"/>
                <a:gd name="T50" fmla="*/ 678 w 887"/>
                <a:gd name="T51" fmla="*/ 448 h 657"/>
                <a:gd name="T52" fmla="*/ 588 w 887"/>
                <a:gd name="T53" fmla="*/ 462 h 657"/>
                <a:gd name="T54" fmla="*/ 541 w 887"/>
                <a:gd name="T55" fmla="*/ 511 h 657"/>
                <a:gd name="T56" fmla="*/ 506 w 887"/>
                <a:gd name="T57" fmla="*/ 520 h 657"/>
                <a:gd name="T58" fmla="*/ 462 w 887"/>
                <a:gd name="T59" fmla="*/ 539 h 657"/>
                <a:gd name="T60" fmla="*/ 459 w 887"/>
                <a:gd name="T61" fmla="*/ 582 h 657"/>
                <a:gd name="T62" fmla="*/ 443 w 887"/>
                <a:gd name="T63" fmla="*/ 610 h 657"/>
                <a:gd name="T64" fmla="*/ 422 w 887"/>
                <a:gd name="T65" fmla="*/ 657 h 657"/>
                <a:gd name="T66" fmla="*/ 392 w 887"/>
                <a:gd name="T67" fmla="*/ 641 h 657"/>
                <a:gd name="T68" fmla="*/ 362 w 887"/>
                <a:gd name="T69" fmla="*/ 632 h 657"/>
                <a:gd name="T70" fmla="*/ 334 w 887"/>
                <a:gd name="T71" fmla="*/ 608 h 657"/>
                <a:gd name="T72" fmla="*/ 321 w 887"/>
                <a:gd name="T73" fmla="*/ 561 h 657"/>
                <a:gd name="T74" fmla="*/ 326 w 887"/>
                <a:gd name="T75" fmla="*/ 547 h 657"/>
                <a:gd name="T76" fmla="*/ 295 w 887"/>
                <a:gd name="T77" fmla="*/ 536 h 657"/>
                <a:gd name="T78" fmla="*/ 302 w 887"/>
                <a:gd name="T79" fmla="*/ 503 h 657"/>
                <a:gd name="T80" fmla="*/ 288 w 887"/>
                <a:gd name="T81" fmla="*/ 495 h 657"/>
                <a:gd name="T82" fmla="*/ 288 w 887"/>
                <a:gd name="T83" fmla="*/ 474 h 657"/>
                <a:gd name="T84" fmla="*/ 290 w 887"/>
                <a:gd name="T85" fmla="*/ 462 h 657"/>
                <a:gd name="T86" fmla="*/ 317 w 887"/>
                <a:gd name="T87" fmla="*/ 432 h 657"/>
                <a:gd name="T88" fmla="*/ 274 w 887"/>
                <a:gd name="T89" fmla="*/ 397 h 657"/>
                <a:gd name="T90" fmla="*/ 301 w 887"/>
                <a:gd name="T91" fmla="*/ 388 h 657"/>
                <a:gd name="T92" fmla="*/ 279 w 887"/>
                <a:gd name="T93" fmla="*/ 363 h 657"/>
                <a:gd name="T94" fmla="*/ 249 w 887"/>
                <a:gd name="T95" fmla="*/ 377 h 657"/>
                <a:gd name="T96" fmla="*/ 255 w 887"/>
                <a:gd name="T97" fmla="*/ 339 h 657"/>
                <a:gd name="T98" fmla="*/ 239 w 887"/>
                <a:gd name="T99" fmla="*/ 306 h 657"/>
                <a:gd name="T100" fmla="*/ 209 w 887"/>
                <a:gd name="T101" fmla="*/ 263 h 657"/>
                <a:gd name="T102" fmla="*/ 102 w 887"/>
                <a:gd name="T103" fmla="*/ 244 h 657"/>
                <a:gd name="T104" fmla="*/ 42 w 887"/>
                <a:gd name="T105" fmla="*/ 225 h 657"/>
                <a:gd name="T106" fmla="*/ 86 w 887"/>
                <a:gd name="T107" fmla="*/ 200 h 657"/>
                <a:gd name="T108" fmla="*/ 3 w 887"/>
                <a:gd name="T109" fmla="*/ 188 h 657"/>
                <a:gd name="T110" fmla="*/ 105 w 887"/>
                <a:gd name="T111" fmla="*/ 150 h 657"/>
                <a:gd name="T112" fmla="*/ 102 w 887"/>
                <a:gd name="T113" fmla="*/ 104 h 657"/>
                <a:gd name="T114" fmla="*/ 191 w 887"/>
                <a:gd name="T115" fmla="*/ 62 h 657"/>
                <a:gd name="T116" fmla="*/ 279 w 887"/>
                <a:gd name="T117" fmla="*/ 69 h 657"/>
                <a:gd name="T118" fmla="*/ 408 w 887"/>
                <a:gd name="T119" fmla="*/ 54 h 657"/>
                <a:gd name="T120" fmla="*/ 448 w 887"/>
                <a:gd name="T121" fmla="*/ 17 h 657"/>
                <a:gd name="T122" fmla="*/ 541 w 887"/>
                <a:gd name="T123" fmla="*/ 3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7" h="657">
                  <a:moveTo>
                    <a:pt x="384" y="634"/>
                  </a:moveTo>
                  <a:lnTo>
                    <a:pt x="384" y="634"/>
                  </a:lnTo>
                  <a:lnTo>
                    <a:pt x="384" y="635"/>
                  </a:lnTo>
                  <a:lnTo>
                    <a:pt x="384" y="637"/>
                  </a:lnTo>
                  <a:lnTo>
                    <a:pt x="383" y="640"/>
                  </a:lnTo>
                  <a:lnTo>
                    <a:pt x="381" y="638"/>
                  </a:lnTo>
                  <a:lnTo>
                    <a:pt x="380" y="637"/>
                  </a:lnTo>
                  <a:lnTo>
                    <a:pt x="378" y="637"/>
                  </a:lnTo>
                  <a:lnTo>
                    <a:pt x="377" y="637"/>
                  </a:lnTo>
                  <a:lnTo>
                    <a:pt x="377" y="637"/>
                  </a:lnTo>
                  <a:lnTo>
                    <a:pt x="381" y="634"/>
                  </a:lnTo>
                  <a:lnTo>
                    <a:pt x="384" y="634"/>
                  </a:lnTo>
                  <a:close/>
                  <a:moveTo>
                    <a:pt x="517" y="523"/>
                  </a:moveTo>
                  <a:lnTo>
                    <a:pt x="519" y="525"/>
                  </a:lnTo>
                  <a:lnTo>
                    <a:pt x="519" y="528"/>
                  </a:lnTo>
                  <a:lnTo>
                    <a:pt x="517" y="528"/>
                  </a:lnTo>
                  <a:lnTo>
                    <a:pt x="515" y="528"/>
                  </a:lnTo>
                  <a:lnTo>
                    <a:pt x="514" y="526"/>
                  </a:lnTo>
                  <a:lnTo>
                    <a:pt x="515" y="525"/>
                  </a:lnTo>
                  <a:lnTo>
                    <a:pt x="517" y="523"/>
                  </a:lnTo>
                  <a:close/>
                  <a:moveTo>
                    <a:pt x="314" y="419"/>
                  </a:moveTo>
                  <a:lnTo>
                    <a:pt x="317" y="421"/>
                  </a:lnTo>
                  <a:lnTo>
                    <a:pt x="320" y="421"/>
                  </a:lnTo>
                  <a:lnTo>
                    <a:pt x="320" y="422"/>
                  </a:lnTo>
                  <a:lnTo>
                    <a:pt x="320" y="422"/>
                  </a:lnTo>
                  <a:lnTo>
                    <a:pt x="317" y="424"/>
                  </a:lnTo>
                  <a:lnTo>
                    <a:pt x="317" y="427"/>
                  </a:lnTo>
                  <a:lnTo>
                    <a:pt x="315" y="427"/>
                  </a:lnTo>
                  <a:lnTo>
                    <a:pt x="317" y="429"/>
                  </a:lnTo>
                  <a:lnTo>
                    <a:pt x="315" y="429"/>
                  </a:lnTo>
                  <a:lnTo>
                    <a:pt x="314" y="430"/>
                  </a:lnTo>
                  <a:lnTo>
                    <a:pt x="312" y="430"/>
                  </a:lnTo>
                  <a:lnTo>
                    <a:pt x="312" y="429"/>
                  </a:lnTo>
                  <a:lnTo>
                    <a:pt x="310" y="426"/>
                  </a:lnTo>
                  <a:lnTo>
                    <a:pt x="310" y="424"/>
                  </a:lnTo>
                  <a:lnTo>
                    <a:pt x="310" y="422"/>
                  </a:lnTo>
                  <a:lnTo>
                    <a:pt x="310" y="421"/>
                  </a:lnTo>
                  <a:lnTo>
                    <a:pt x="312" y="419"/>
                  </a:lnTo>
                  <a:lnTo>
                    <a:pt x="314" y="419"/>
                  </a:lnTo>
                  <a:close/>
                  <a:moveTo>
                    <a:pt x="266" y="410"/>
                  </a:moveTo>
                  <a:lnTo>
                    <a:pt x="273" y="410"/>
                  </a:lnTo>
                  <a:lnTo>
                    <a:pt x="280" y="411"/>
                  </a:lnTo>
                  <a:lnTo>
                    <a:pt x="282" y="413"/>
                  </a:lnTo>
                  <a:lnTo>
                    <a:pt x="285" y="415"/>
                  </a:lnTo>
                  <a:lnTo>
                    <a:pt x="290" y="419"/>
                  </a:lnTo>
                  <a:lnTo>
                    <a:pt x="295" y="421"/>
                  </a:lnTo>
                  <a:lnTo>
                    <a:pt x="301" y="422"/>
                  </a:lnTo>
                  <a:lnTo>
                    <a:pt x="301" y="424"/>
                  </a:lnTo>
                  <a:lnTo>
                    <a:pt x="301" y="424"/>
                  </a:lnTo>
                  <a:lnTo>
                    <a:pt x="301" y="426"/>
                  </a:lnTo>
                  <a:lnTo>
                    <a:pt x="301" y="426"/>
                  </a:lnTo>
                  <a:lnTo>
                    <a:pt x="301" y="426"/>
                  </a:lnTo>
                  <a:lnTo>
                    <a:pt x="301" y="427"/>
                  </a:lnTo>
                  <a:lnTo>
                    <a:pt x="302" y="427"/>
                  </a:lnTo>
                  <a:lnTo>
                    <a:pt x="302" y="427"/>
                  </a:lnTo>
                  <a:lnTo>
                    <a:pt x="301" y="429"/>
                  </a:lnTo>
                  <a:lnTo>
                    <a:pt x="299" y="430"/>
                  </a:lnTo>
                  <a:lnTo>
                    <a:pt x="290" y="433"/>
                  </a:lnTo>
                  <a:lnTo>
                    <a:pt x="287" y="435"/>
                  </a:lnTo>
                  <a:lnTo>
                    <a:pt x="279" y="437"/>
                  </a:lnTo>
                  <a:lnTo>
                    <a:pt x="276" y="437"/>
                  </a:lnTo>
                  <a:lnTo>
                    <a:pt x="276" y="437"/>
                  </a:lnTo>
                  <a:lnTo>
                    <a:pt x="274" y="435"/>
                  </a:lnTo>
                  <a:lnTo>
                    <a:pt x="271" y="435"/>
                  </a:lnTo>
                  <a:lnTo>
                    <a:pt x="271" y="433"/>
                  </a:lnTo>
                  <a:lnTo>
                    <a:pt x="269" y="433"/>
                  </a:lnTo>
                  <a:lnTo>
                    <a:pt x="269" y="432"/>
                  </a:lnTo>
                  <a:lnTo>
                    <a:pt x="271" y="432"/>
                  </a:lnTo>
                  <a:lnTo>
                    <a:pt x="274" y="432"/>
                  </a:lnTo>
                  <a:lnTo>
                    <a:pt x="277" y="432"/>
                  </a:lnTo>
                  <a:lnTo>
                    <a:pt x="276" y="430"/>
                  </a:lnTo>
                  <a:lnTo>
                    <a:pt x="276" y="430"/>
                  </a:lnTo>
                  <a:lnTo>
                    <a:pt x="274" y="430"/>
                  </a:lnTo>
                  <a:lnTo>
                    <a:pt x="273" y="430"/>
                  </a:lnTo>
                  <a:lnTo>
                    <a:pt x="273" y="429"/>
                  </a:lnTo>
                  <a:lnTo>
                    <a:pt x="271" y="429"/>
                  </a:lnTo>
                  <a:lnTo>
                    <a:pt x="265" y="429"/>
                  </a:lnTo>
                  <a:lnTo>
                    <a:pt x="261" y="427"/>
                  </a:lnTo>
                  <a:lnTo>
                    <a:pt x="260" y="427"/>
                  </a:lnTo>
                  <a:lnTo>
                    <a:pt x="260" y="426"/>
                  </a:lnTo>
                  <a:lnTo>
                    <a:pt x="258" y="426"/>
                  </a:lnTo>
                  <a:lnTo>
                    <a:pt x="260" y="421"/>
                  </a:lnTo>
                  <a:lnTo>
                    <a:pt x="261" y="419"/>
                  </a:lnTo>
                  <a:lnTo>
                    <a:pt x="263" y="419"/>
                  </a:lnTo>
                  <a:lnTo>
                    <a:pt x="266" y="419"/>
                  </a:lnTo>
                  <a:lnTo>
                    <a:pt x="268" y="419"/>
                  </a:lnTo>
                  <a:lnTo>
                    <a:pt x="263" y="418"/>
                  </a:lnTo>
                  <a:lnTo>
                    <a:pt x="261" y="416"/>
                  </a:lnTo>
                  <a:lnTo>
                    <a:pt x="260" y="416"/>
                  </a:lnTo>
                  <a:lnTo>
                    <a:pt x="260" y="415"/>
                  </a:lnTo>
                  <a:lnTo>
                    <a:pt x="260" y="413"/>
                  </a:lnTo>
                  <a:lnTo>
                    <a:pt x="260" y="413"/>
                  </a:lnTo>
                  <a:lnTo>
                    <a:pt x="261" y="411"/>
                  </a:lnTo>
                  <a:lnTo>
                    <a:pt x="261" y="411"/>
                  </a:lnTo>
                  <a:lnTo>
                    <a:pt x="266" y="410"/>
                  </a:lnTo>
                  <a:close/>
                  <a:moveTo>
                    <a:pt x="301" y="392"/>
                  </a:moveTo>
                  <a:lnTo>
                    <a:pt x="304" y="392"/>
                  </a:lnTo>
                  <a:lnTo>
                    <a:pt x="306" y="394"/>
                  </a:lnTo>
                  <a:lnTo>
                    <a:pt x="307" y="396"/>
                  </a:lnTo>
                  <a:lnTo>
                    <a:pt x="306" y="396"/>
                  </a:lnTo>
                  <a:lnTo>
                    <a:pt x="304" y="396"/>
                  </a:lnTo>
                  <a:lnTo>
                    <a:pt x="299" y="396"/>
                  </a:lnTo>
                  <a:lnTo>
                    <a:pt x="299" y="394"/>
                  </a:lnTo>
                  <a:lnTo>
                    <a:pt x="299" y="394"/>
                  </a:lnTo>
                  <a:lnTo>
                    <a:pt x="299" y="392"/>
                  </a:lnTo>
                  <a:lnTo>
                    <a:pt x="301" y="392"/>
                  </a:lnTo>
                  <a:close/>
                  <a:moveTo>
                    <a:pt x="679" y="391"/>
                  </a:moveTo>
                  <a:lnTo>
                    <a:pt x="681" y="391"/>
                  </a:lnTo>
                  <a:lnTo>
                    <a:pt x="683" y="391"/>
                  </a:lnTo>
                  <a:lnTo>
                    <a:pt x="683" y="392"/>
                  </a:lnTo>
                  <a:lnTo>
                    <a:pt x="684" y="392"/>
                  </a:lnTo>
                  <a:lnTo>
                    <a:pt x="686" y="394"/>
                  </a:lnTo>
                  <a:lnTo>
                    <a:pt x="686" y="396"/>
                  </a:lnTo>
                  <a:lnTo>
                    <a:pt x="686" y="396"/>
                  </a:lnTo>
                  <a:lnTo>
                    <a:pt x="686" y="397"/>
                  </a:lnTo>
                  <a:lnTo>
                    <a:pt x="686" y="397"/>
                  </a:lnTo>
                  <a:lnTo>
                    <a:pt x="684" y="397"/>
                  </a:lnTo>
                  <a:lnTo>
                    <a:pt x="686" y="399"/>
                  </a:lnTo>
                  <a:lnTo>
                    <a:pt x="686" y="399"/>
                  </a:lnTo>
                  <a:lnTo>
                    <a:pt x="686" y="400"/>
                  </a:lnTo>
                  <a:lnTo>
                    <a:pt x="686" y="400"/>
                  </a:lnTo>
                  <a:lnTo>
                    <a:pt x="679" y="402"/>
                  </a:lnTo>
                  <a:lnTo>
                    <a:pt x="678" y="403"/>
                  </a:lnTo>
                  <a:lnTo>
                    <a:pt x="676" y="405"/>
                  </a:lnTo>
                  <a:lnTo>
                    <a:pt x="673" y="407"/>
                  </a:lnTo>
                  <a:lnTo>
                    <a:pt x="673" y="407"/>
                  </a:lnTo>
                  <a:lnTo>
                    <a:pt x="671" y="405"/>
                  </a:lnTo>
                  <a:lnTo>
                    <a:pt x="668" y="403"/>
                  </a:lnTo>
                  <a:lnTo>
                    <a:pt x="660" y="403"/>
                  </a:lnTo>
                  <a:lnTo>
                    <a:pt x="653" y="405"/>
                  </a:lnTo>
                  <a:lnTo>
                    <a:pt x="649" y="407"/>
                  </a:lnTo>
                  <a:lnTo>
                    <a:pt x="648" y="405"/>
                  </a:lnTo>
                  <a:lnTo>
                    <a:pt x="648" y="405"/>
                  </a:lnTo>
                  <a:lnTo>
                    <a:pt x="648" y="405"/>
                  </a:lnTo>
                  <a:lnTo>
                    <a:pt x="648" y="402"/>
                  </a:lnTo>
                  <a:lnTo>
                    <a:pt x="649" y="402"/>
                  </a:lnTo>
                  <a:lnTo>
                    <a:pt x="651" y="400"/>
                  </a:lnTo>
                  <a:lnTo>
                    <a:pt x="653" y="399"/>
                  </a:lnTo>
                  <a:lnTo>
                    <a:pt x="651" y="397"/>
                  </a:lnTo>
                  <a:lnTo>
                    <a:pt x="653" y="394"/>
                  </a:lnTo>
                  <a:lnTo>
                    <a:pt x="654" y="394"/>
                  </a:lnTo>
                  <a:lnTo>
                    <a:pt x="657" y="394"/>
                  </a:lnTo>
                  <a:lnTo>
                    <a:pt x="659" y="396"/>
                  </a:lnTo>
                  <a:lnTo>
                    <a:pt x="662" y="396"/>
                  </a:lnTo>
                  <a:lnTo>
                    <a:pt x="668" y="394"/>
                  </a:lnTo>
                  <a:lnTo>
                    <a:pt x="671" y="394"/>
                  </a:lnTo>
                  <a:lnTo>
                    <a:pt x="679" y="391"/>
                  </a:lnTo>
                  <a:close/>
                  <a:moveTo>
                    <a:pt x="279" y="383"/>
                  </a:moveTo>
                  <a:lnTo>
                    <a:pt x="279" y="385"/>
                  </a:lnTo>
                  <a:lnTo>
                    <a:pt x="280" y="386"/>
                  </a:lnTo>
                  <a:lnTo>
                    <a:pt x="280" y="388"/>
                  </a:lnTo>
                  <a:lnTo>
                    <a:pt x="280" y="388"/>
                  </a:lnTo>
                  <a:lnTo>
                    <a:pt x="280" y="389"/>
                  </a:lnTo>
                  <a:lnTo>
                    <a:pt x="279" y="389"/>
                  </a:lnTo>
                  <a:lnTo>
                    <a:pt x="279" y="391"/>
                  </a:lnTo>
                  <a:lnTo>
                    <a:pt x="277" y="391"/>
                  </a:lnTo>
                  <a:lnTo>
                    <a:pt x="274" y="389"/>
                  </a:lnTo>
                  <a:lnTo>
                    <a:pt x="273" y="389"/>
                  </a:lnTo>
                  <a:lnTo>
                    <a:pt x="273" y="388"/>
                  </a:lnTo>
                  <a:lnTo>
                    <a:pt x="273" y="388"/>
                  </a:lnTo>
                  <a:lnTo>
                    <a:pt x="274" y="386"/>
                  </a:lnTo>
                  <a:lnTo>
                    <a:pt x="276" y="385"/>
                  </a:lnTo>
                  <a:lnTo>
                    <a:pt x="279" y="383"/>
                  </a:lnTo>
                  <a:close/>
                  <a:moveTo>
                    <a:pt x="255" y="342"/>
                  </a:moveTo>
                  <a:lnTo>
                    <a:pt x="257" y="342"/>
                  </a:lnTo>
                  <a:lnTo>
                    <a:pt x="257" y="344"/>
                  </a:lnTo>
                  <a:lnTo>
                    <a:pt x="255" y="345"/>
                  </a:lnTo>
                  <a:lnTo>
                    <a:pt x="254" y="347"/>
                  </a:lnTo>
                  <a:lnTo>
                    <a:pt x="250" y="350"/>
                  </a:lnTo>
                  <a:lnTo>
                    <a:pt x="249" y="350"/>
                  </a:lnTo>
                  <a:lnTo>
                    <a:pt x="249" y="348"/>
                  </a:lnTo>
                  <a:lnTo>
                    <a:pt x="247" y="348"/>
                  </a:lnTo>
                  <a:lnTo>
                    <a:pt x="246" y="348"/>
                  </a:lnTo>
                  <a:lnTo>
                    <a:pt x="246" y="347"/>
                  </a:lnTo>
                  <a:lnTo>
                    <a:pt x="246" y="347"/>
                  </a:lnTo>
                  <a:lnTo>
                    <a:pt x="246" y="347"/>
                  </a:lnTo>
                  <a:lnTo>
                    <a:pt x="244" y="347"/>
                  </a:lnTo>
                  <a:lnTo>
                    <a:pt x="243" y="347"/>
                  </a:lnTo>
                  <a:lnTo>
                    <a:pt x="241" y="347"/>
                  </a:lnTo>
                  <a:lnTo>
                    <a:pt x="239" y="345"/>
                  </a:lnTo>
                  <a:lnTo>
                    <a:pt x="243" y="344"/>
                  </a:lnTo>
                  <a:lnTo>
                    <a:pt x="243" y="344"/>
                  </a:lnTo>
                  <a:lnTo>
                    <a:pt x="247" y="344"/>
                  </a:lnTo>
                  <a:lnTo>
                    <a:pt x="249" y="344"/>
                  </a:lnTo>
                  <a:lnTo>
                    <a:pt x="250" y="344"/>
                  </a:lnTo>
                  <a:lnTo>
                    <a:pt x="252" y="344"/>
                  </a:lnTo>
                  <a:lnTo>
                    <a:pt x="254" y="342"/>
                  </a:lnTo>
                  <a:lnTo>
                    <a:pt x="255" y="342"/>
                  </a:lnTo>
                  <a:close/>
                  <a:moveTo>
                    <a:pt x="793" y="270"/>
                  </a:moveTo>
                  <a:lnTo>
                    <a:pt x="794" y="273"/>
                  </a:lnTo>
                  <a:lnTo>
                    <a:pt x="794" y="274"/>
                  </a:lnTo>
                  <a:lnTo>
                    <a:pt x="796" y="277"/>
                  </a:lnTo>
                  <a:lnTo>
                    <a:pt x="799" y="276"/>
                  </a:lnTo>
                  <a:lnTo>
                    <a:pt x="801" y="279"/>
                  </a:lnTo>
                  <a:lnTo>
                    <a:pt x="799" y="281"/>
                  </a:lnTo>
                  <a:lnTo>
                    <a:pt x="788" y="281"/>
                  </a:lnTo>
                  <a:lnTo>
                    <a:pt x="783" y="281"/>
                  </a:lnTo>
                  <a:lnTo>
                    <a:pt x="780" y="279"/>
                  </a:lnTo>
                  <a:lnTo>
                    <a:pt x="780" y="276"/>
                  </a:lnTo>
                  <a:lnTo>
                    <a:pt x="780" y="271"/>
                  </a:lnTo>
                  <a:lnTo>
                    <a:pt x="783" y="270"/>
                  </a:lnTo>
                  <a:lnTo>
                    <a:pt x="787" y="271"/>
                  </a:lnTo>
                  <a:lnTo>
                    <a:pt x="790" y="270"/>
                  </a:lnTo>
                  <a:lnTo>
                    <a:pt x="793" y="270"/>
                  </a:lnTo>
                  <a:close/>
                  <a:moveTo>
                    <a:pt x="780" y="230"/>
                  </a:moveTo>
                  <a:lnTo>
                    <a:pt x="782" y="232"/>
                  </a:lnTo>
                  <a:lnTo>
                    <a:pt x="783" y="240"/>
                  </a:lnTo>
                  <a:lnTo>
                    <a:pt x="783" y="251"/>
                  </a:lnTo>
                  <a:lnTo>
                    <a:pt x="782" y="251"/>
                  </a:lnTo>
                  <a:lnTo>
                    <a:pt x="777" y="238"/>
                  </a:lnTo>
                  <a:lnTo>
                    <a:pt x="777" y="233"/>
                  </a:lnTo>
                  <a:lnTo>
                    <a:pt x="777" y="230"/>
                  </a:lnTo>
                  <a:lnTo>
                    <a:pt x="780" y="230"/>
                  </a:lnTo>
                  <a:close/>
                  <a:moveTo>
                    <a:pt x="11" y="207"/>
                  </a:moveTo>
                  <a:lnTo>
                    <a:pt x="12" y="207"/>
                  </a:lnTo>
                  <a:lnTo>
                    <a:pt x="16" y="208"/>
                  </a:lnTo>
                  <a:lnTo>
                    <a:pt x="19" y="210"/>
                  </a:lnTo>
                  <a:lnTo>
                    <a:pt x="20" y="210"/>
                  </a:lnTo>
                  <a:lnTo>
                    <a:pt x="20" y="211"/>
                  </a:lnTo>
                  <a:lnTo>
                    <a:pt x="17" y="211"/>
                  </a:lnTo>
                  <a:lnTo>
                    <a:pt x="12" y="211"/>
                  </a:lnTo>
                  <a:lnTo>
                    <a:pt x="6" y="210"/>
                  </a:lnTo>
                  <a:lnTo>
                    <a:pt x="4" y="210"/>
                  </a:lnTo>
                  <a:lnTo>
                    <a:pt x="4" y="208"/>
                  </a:lnTo>
                  <a:lnTo>
                    <a:pt x="6" y="208"/>
                  </a:lnTo>
                  <a:lnTo>
                    <a:pt x="8" y="207"/>
                  </a:lnTo>
                  <a:lnTo>
                    <a:pt x="11" y="207"/>
                  </a:lnTo>
                  <a:close/>
                  <a:moveTo>
                    <a:pt x="794" y="194"/>
                  </a:moveTo>
                  <a:lnTo>
                    <a:pt x="798" y="196"/>
                  </a:lnTo>
                  <a:lnTo>
                    <a:pt x="798" y="197"/>
                  </a:lnTo>
                  <a:lnTo>
                    <a:pt x="796" y="200"/>
                  </a:lnTo>
                  <a:lnTo>
                    <a:pt x="793" y="202"/>
                  </a:lnTo>
                  <a:lnTo>
                    <a:pt x="790" y="202"/>
                  </a:lnTo>
                  <a:lnTo>
                    <a:pt x="790" y="200"/>
                  </a:lnTo>
                  <a:lnTo>
                    <a:pt x="790" y="199"/>
                  </a:lnTo>
                  <a:lnTo>
                    <a:pt x="794" y="196"/>
                  </a:lnTo>
                  <a:lnTo>
                    <a:pt x="794" y="194"/>
                  </a:lnTo>
                  <a:close/>
                  <a:moveTo>
                    <a:pt x="779" y="177"/>
                  </a:moveTo>
                  <a:lnTo>
                    <a:pt x="779" y="177"/>
                  </a:lnTo>
                  <a:lnTo>
                    <a:pt x="779" y="180"/>
                  </a:lnTo>
                  <a:lnTo>
                    <a:pt x="779" y="184"/>
                  </a:lnTo>
                  <a:lnTo>
                    <a:pt x="780" y="188"/>
                  </a:lnTo>
                  <a:lnTo>
                    <a:pt x="779" y="191"/>
                  </a:lnTo>
                  <a:lnTo>
                    <a:pt x="776" y="192"/>
                  </a:lnTo>
                  <a:lnTo>
                    <a:pt x="776" y="189"/>
                  </a:lnTo>
                  <a:lnTo>
                    <a:pt x="774" y="184"/>
                  </a:lnTo>
                  <a:lnTo>
                    <a:pt x="774" y="180"/>
                  </a:lnTo>
                  <a:lnTo>
                    <a:pt x="777" y="177"/>
                  </a:lnTo>
                  <a:lnTo>
                    <a:pt x="779" y="177"/>
                  </a:lnTo>
                  <a:close/>
                  <a:moveTo>
                    <a:pt x="793" y="125"/>
                  </a:moveTo>
                  <a:lnTo>
                    <a:pt x="801" y="125"/>
                  </a:lnTo>
                  <a:lnTo>
                    <a:pt x="801" y="128"/>
                  </a:lnTo>
                  <a:lnTo>
                    <a:pt x="798" y="132"/>
                  </a:lnTo>
                  <a:lnTo>
                    <a:pt x="791" y="136"/>
                  </a:lnTo>
                  <a:lnTo>
                    <a:pt x="783" y="136"/>
                  </a:lnTo>
                  <a:lnTo>
                    <a:pt x="777" y="134"/>
                  </a:lnTo>
                  <a:lnTo>
                    <a:pt x="776" y="131"/>
                  </a:lnTo>
                  <a:lnTo>
                    <a:pt x="779" y="128"/>
                  </a:lnTo>
                  <a:lnTo>
                    <a:pt x="785" y="126"/>
                  </a:lnTo>
                  <a:lnTo>
                    <a:pt x="793" y="125"/>
                  </a:lnTo>
                  <a:close/>
                  <a:moveTo>
                    <a:pt x="774" y="54"/>
                  </a:moveTo>
                  <a:lnTo>
                    <a:pt x="777" y="57"/>
                  </a:lnTo>
                  <a:lnTo>
                    <a:pt x="780" y="60"/>
                  </a:lnTo>
                  <a:lnTo>
                    <a:pt x="783" y="63"/>
                  </a:lnTo>
                  <a:lnTo>
                    <a:pt x="782" y="65"/>
                  </a:lnTo>
                  <a:lnTo>
                    <a:pt x="777" y="65"/>
                  </a:lnTo>
                  <a:lnTo>
                    <a:pt x="772" y="62"/>
                  </a:lnTo>
                  <a:lnTo>
                    <a:pt x="769" y="58"/>
                  </a:lnTo>
                  <a:lnTo>
                    <a:pt x="769" y="55"/>
                  </a:lnTo>
                  <a:lnTo>
                    <a:pt x="771" y="54"/>
                  </a:lnTo>
                  <a:lnTo>
                    <a:pt x="774" y="54"/>
                  </a:lnTo>
                  <a:close/>
                  <a:moveTo>
                    <a:pt x="381" y="33"/>
                  </a:moveTo>
                  <a:lnTo>
                    <a:pt x="396" y="38"/>
                  </a:lnTo>
                  <a:lnTo>
                    <a:pt x="403" y="41"/>
                  </a:lnTo>
                  <a:lnTo>
                    <a:pt x="407" y="44"/>
                  </a:lnTo>
                  <a:lnTo>
                    <a:pt x="405" y="49"/>
                  </a:lnTo>
                  <a:lnTo>
                    <a:pt x="403" y="55"/>
                  </a:lnTo>
                  <a:lnTo>
                    <a:pt x="402" y="55"/>
                  </a:lnTo>
                  <a:lnTo>
                    <a:pt x="396" y="52"/>
                  </a:lnTo>
                  <a:lnTo>
                    <a:pt x="386" y="47"/>
                  </a:lnTo>
                  <a:lnTo>
                    <a:pt x="377" y="46"/>
                  </a:lnTo>
                  <a:lnTo>
                    <a:pt x="369" y="40"/>
                  </a:lnTo>
                  <a:lnTo>
                    <a:pt x="369" y="36"/>
                  </a:lnTo>
                  <a:lnTo>
                    <a:pt x="369" y="35"/>
                  </a:lnTo>
                  <a:lnTo>
                    <a:pt x="377" y="35"/>
                  </a:lnTo>
                  <a:lnTo>
                    <a:pt x="381" y="33"/>
                  </a:lnTo>
                  <a:close/>
                  <a:moveTo>
                    <a:pt x="575" y="0"/>
                  </a:moveTo>
                  <a:lnTo>
                    <a:pt x="608" y="0"/>
                  </a:lnTo>
                  <a:lnTo>
                    <a:pt x="619" y="2"/>
                  </a:lnTo>
                  <a:lnTo>
                    <a:pt x="634" y="3"/>
                  </a:lnTo>
                  <a:lnTo>
                    <a:pt x="642" y="6"/>
                  </a:lnTo>
                  <a:lnTo>
                    <a:pt x="643" y="6"/>
                  </a:lnTo>
                  <a:lnTo>
                    <a:pt x="653" y="8"/>
                  </a:lnTo>
                  <a:lnTo>
                    <a:pt x="662" y="8"/>
                  </a:lnTo>
                  <a:lnTo>
                    <a:pt x="678" y="11"/>
                  </a:lnTo>
                  <a:lnTo>
                    <a:pt x="679" y="13"/>
                  </a:lnTo>
                  <a:lnTo>
                    <a:pt x="678" y="14"/>
                  </a:lnTo>
                  <a:lnTo>
                    <a:pt x="675" y="14"/>
                  </a:lnTo>
                  <a:lnTo>
                    <a:pt x="654" y="16"/>
                  </a:lnTo>
                  <a:lnTo>
                    <a:pt x="618" y="16"/>
                  </a:lnTo>
                  <a:lnTo>
                    <a:pt x="597" y="19"/>
                  </a:lnTo>
                  <a:lnTo>
                    <a:pt x="591" y="19"/>
                  </a:lnTo>
                  <a:lnTo>
                    <a:pt x="589" y="22"/>
                  </a:lnTo>
                  <a:lnTo>
                    <a:pt x="593" y="24"/>
                  </a:lnTo>
                  <a:lnTo>
                    <a:pt x="597" y="22"/>
                  </a:lnTo>
                  <a:lnTo>
                    <a:pt x="613" y="19"/>
                  </a:lnTo>
                  <a:lnTo>
                    <a:pt x="619" y="17"/>
                  </a:lnTo>
                  <a:lnTo>
                    <a:pt x="630" y="19"/>
                  </a:lnTo>
                  <a:lnTo>
                    <a:pt x="646" y="21"/>
                  </a:lnTo>
                  <a:lnTo>
                    <a:pt x="653" y="19"/>
                  </a:lnTo>
                  <a:lnTo>
                    <a:pt x="662" y="19"/>
                  </a:lnTo>
                  <a:lnTo>
                    <a:pt x="675" y="19"/>
                  </a:lnTo>
                  <a:lnTo>
                    <a:pt x="689" y="16"/>
                  </a:lnTo>
                  <a:lnTo>
                    <a:pt x="694" y="22"/>
                  </a:lnTo>
                  <a:lnTo>
                    <a:pt x="698" y="27"/>
                  </a:lnTo>
                  <a:lnTo>
                    <a:pt x="703" y="25"/>
                  </a:lnTo>
                  <a:lnTo>
                    <a:pt x="708" y="27"/>
                  </a:lnTo>
                  <a:lnTo>
                    <a:pt x="708" y="29"/>
                  </a:lnTo>
                  <a:lnTo>
                    <a:pt x="711" y="29"/>
                  </a:lnTo>
                  <a:lnTo>
                    <a:pt x="714" y="29"/>
                  </a:lnTo>
                  <a:lnTo>
                    <a:pt x="727" y="30"/>
                  </a:lnTo>
                  <a:lnTo>
                    <a:pt x="736" y="33"/>
                  </a:lnTo>
                  <a:lnTo>
                    <a:pt x="739" y="33"/>
                  </a:lnTo>
                  <a:lnTo>
                    <a:pt x="741" y="35"/>
                  </a:lnTo>
                  <a:lnTo>
                    <a:pt x="742" y="36"/>
                  </a:lnTo>
                  <a:lnTo>
                    <a:pt x="741" y="38"/>
                  </a:lnTo>
                  <a:lnTo>
                    <a:pt x="735" y="41"/>
                  </a:lnTo>
                  <a:lnTo>
                    <a:pt x="728" y="44"/>
                  </a:lnTo>
                  <a:lnTo>
                    <a:pt x="719" y="46"/>
                  </a:lnTo>
                  <a:lnTo>
                    <a:pt x="708" y="47"/>
                  </a:lnTo>
                  <a:lnTo>
                    <a:pt x="626" y="52"/>
                  </a:lnTo>
                  <a:lnTo>
                    <a:pt x="623" y="54"/>
                  </a:lnTo>
                  <a:lnTo>
                    <a:pt x="621" y="55"/>
                  </a:lnTo>
                  <a:lnTo>
                    <a:pt x="621" y="60"/>
                  </a:lnTo>
                  <a:lnTo>
                    <a:pt x="626" y="60"/>
                  </a:lnTo>
                  <a:lnTo>
                    <a:pt x="635" y="58"/>
                  </a:lnTo>
                  <a:lnTo>
                    <a:pt x="651" y="57"/>
                  </a:lnTo>
                  <a:lnTo>
                    <a:pt x="662" y="57"/>
                  </a:lnTo>
                  <a:lnTo>
                    <a:pt x="689" y="58"/>
                  </a:lnTo>
                  <a:lnTo>
                    <a:pt x="697" y="62"/>
                  </a:lnTo>
                  <a:lnTo>
                    <a:pt x="701" y="68"/>
                  </a:lnTo>
                  <a:lnTo>
                    <a:pt x="711" y="66"/>
                  </a:lnTo>
                  <a:lnTo>
                    <a:pt x="712" y="66"/>
                  </a:lnTo>
                  <a:lnTo>
                    <a:pt x="714" y="65"/>
                  </a:lnTo>
                  <a:lnTo>
                    <a:pt x="716" y="62"/>
                  </a:lnTo>
                  <a:lnTo>
                    <a:pt x="717" y="60"/>
                  </a:lnTo>
                  <a:lnTo>
                    <a:pt x="717" y="58"/>
                  </a:lnTo>
                  <a:lnTo>
                    <a:pt x="719" y="57"/>
                  </a:lnTo>
                  <a:lnTo>
                    <a:pt x="720" y="57"/>
                  </a:lnTo>
                  <a:lnTo>
                    <a:pt x="727" y="55"/>
                  </a:lnTo>
                  <a:lnTo>
                    <a:pt x="741" y="55"/>
                  </a:lnTo>
                  <a:lnTo>
                    <a:pt x="744" y="55"/>
                  </a:lnTo>
                  <a:lnTo>
                    <a:pt x="747" y="58"/>
                  </a:lnTo>
                  <a:lnTo>
                    <a:pt x="747" y="60"/>
                  </a:lnTo>
                  <a:lnTo>
                    <a:pt x="747" y="63"/>
                  </a:lnTo>
                  <a:lnTo>
                    <a:pt x="747" y="65"/>
                  </a:lnTo>
                  <a:lnTo>
                    <a:pt x="747" y="68"/>
                  </a:lnTo>
                  <a:lnTo>
                    <a:pt x="746" y="73"/>
                  </a:lnTo>
                  <a:lnTo>
                    <a:pt x="742" y="77"/>
                  </a:lnTo>
                  <a:lnTo>
                    <a:pt x="739" y="81"/>
                  </a:lnTo>
                  <a:lnTo>
                    <a:pt x="735" y="82"/>
                  </a:lnTo>
                  <a:lnTo>
                    <a:pt x="728" y="88"/>
                  </a:lnTo>
                  <a:lnTo>
                    <a:pt x="727" y="90"/>
                  </a:lnTo>
                  <a:lnTo>
                    <a:pt x="719" y="95"/>
                  </a:lnTo>
                  <a:lnTo>
                    <a:pt x="717" y="98"/>
                  </a:lnTo>
                  <a:lnTo>
                    <a:pt x="717" y="99"/>
                  </a:lnTo>
                  <a:lnTo>
                    <a:pt x="719" y="99"/>
                  </a:lnTo>
                  <a:lnTo>
                    <a:pt x="720" y="98"/>
                  </a:lnTo>
                  <a:lnTo>
                    <a:pt x="722" y="96"/>
                  </a:lnTo>
                  <a:lnTo>
                    <a:pt x="724" y="96"/>
                  </a:lnTo>
                  <a:lnTo>
                    <a:pt x="733" y="92"/>
                  </a:lnTo>
                  <a:lnTo>
                    <a:pt x="736" y="92"/>
                  </a:lnTo>
                  <a:lnTo>
                    <a:pt x="742" y="87"/>
                  </a:lnTo>
                  <a:lnTo>
                    <a:pt x="747" y="85"/>
                  </a:lnTo>
                  <a:lnTo>
                    <a:pt x="750" y="84"/>
                  </a:lnTo>
                  <a:lnTo>
                    <a:pt x="753" y="82"/>
                  </a:lnTo>
                  <a:lnTo>
                    <a:pt x="763" y="73"/>
                  </a:lnTo>
                  <a:lnTo>
                    <a:pt x="769" y="71"/>
                  </a:lnTo>
                  <a:lnTo>
                    <a:pt x="776" y="71"/>
                  </a:lnTo>
                  <a:lnTo>
                    <a:pt x="776" y="74"/>
                  </a:lnTo>
                  <a:lnTo>
                    <a:pt x="783" y="76"/>
                  </a:lnTo>
                  <a:lnTo>
                    <a:pt x="787" y="76"/>
                  </a:lnTo>
                  <a:lnTo>
                    <a:pt x="791" y="76"/>
                  </a:lnTo>
                  <a:lnTo>
                    <a:pt x="793" y="77"/>
                  </a:lnTo>
                  <a:lnTo>
                    <a:pt x="796" y="77"/>
                  </a:lnTo>
                  <a:lnTo>
                    <a:pt x="801" y="79"/>
                  </a:lnTo>
                  <a:lnTo>
                    <a:pt x="804" y="77"/>
                  </a:lnTo>
                  <a:lnTo>
                    <a:pt x="804" y="77"/>
                  </a:lnTo>
                  <a:lnTo>
                    <a:pt x="809" y="74"/>
                  </a:lnTo>
                  <a:lnTo>
                    <a:pt x="812" y="71"/>
                  </a:lnTo>
                  <a:lnTo>
                    <a:pt x="817" y="68"/>
                  </a:lnTo>
                  <a:lnTo>
                    <a:pt x="818" y="66"/>
                  </a:lnTo>
                  <a:lnTo>
                    <a:pt x="820" y="66"/>
                  </a:lnTo>
                  <a:lnTo>
                    <a:pt x="821" y="65"/>
                  </a:lnTo>
                  <a:lnTo>
                    <a:pt x="828" y="63"/>
                  </a:lnTo>
                  <a:lnTo>
                    <a:pt x="829" y="63"/>
                  </a:lnTo>
                  <a:lnTo>
                    <a:pt x="832" y="65"/>
                  </a:lnTo>
                  <a:lnTo>
                    <a:pt x="847" y="65"/>
                  </a:lnTo>
                  <a:lnTo>
                    <a:pt x="854" y="65"/>
                  </a:lnTo>
                  <a:lnTo>
                    <a:pt x="865" y="68"/>
                  </a:lnTo>
                  <a:lnTo>
                    <a:pt x="873" y="69"/>
                  </a:lnTo>
                  <a:lnTo>
                    <a:pt x="876" y="69"/>
                  </a:lnTo>
                  <a:lnTo>
                    <a:pt x="881" y="73"/>
                  </a:lnTo>
                  <a:lnTo>
                    <a:pt x="886" y="76"/>
                  </a:lnTo>
                  <a:lnTo>
                    <a:pt x="887" y="76"/>
                  </a:lnTo>
                  <a:lnTo>
                    <a:pt x="887" y="77"/>
                  </a:lnTo>
                  <a:lnTo>
                    <a:pt x="886" y="77"/>
                  </a:lnTo>
                  <a:lnTo>
                    <a:pt x="876" y="82"/>
                  </a:lnTo>
                  <a:lnTo>
                    <a:pt x="873" y="85"/>
                  </a:lnTo>
                  <a:lnTo>
                    <a:pt x="862" y="90"/>
                  </a:lnTo>
                  <a:lnTo>
                    <a:pt x="858" y="92"/>
                  </a:lnTo>
                  <a:lnTo>
                    <a:pt x="853" y="92"/>
                  </a:lnTo>
                  <a:lnTo>
                    <a:pt x="848" y="92"/>
                  </a:lnTo>
                  <a:lnTo>
                    <a:pt x="843" y="93"/>
                  </a:lnTo>
                  <a:lnTo>
                    <a:pt x="843" y="93"/>
                  </a:lnTo>
                  <a:lnTo>
                    <a:pt x="847" y="96"/>
                  </a:lnTo>
                  <a:lnTo>
                    <a:pt x="847" y="96"/>
                  </a:lnTo>
                  <a:lnTo>
                    <a:pt x="847" y="98"/>
                  </a:lnTo>
                  <a:lnTo>
                    <a:pt x="843" y="99"/>
                  </a:lnTo>
                  <a:lnTo>
                    <a:pt x="843" y="101"/>
                  </a:lnTo>
                  <a:lnTo>
                    <a:pt x="834" y="103"/>
                  </a:lnTo>
                  <a:lnTo>
                    <a:pt x="828" y="104"/>
                  </a:lnTo>
                  <a:lnTo>
                    <a:pt x="821" y="104"/>
                  </a:lnTo>
                  <a:lnTo>
                    <a:pt x="817" y="104"/>
                  </a:lnTo>
                  <a:lnTo>
                    <a:pt x="810" y="107"/>
                  </a:lnTo>
                  <a:lnTo>
                    <a:pt x="813" y="109"/>
                  </a:lnTo>
                  <a:lnTo>
                    <a:pt x="815" y="110"/>
                  </a:lnTo>
                  <a:lnTo>
                    <a:pt x="823" y="112"/>
                  </a:lnTo>
                  <a:lnTo>
                    <a:pt x="823" y="114"/>
                  </a:lnTo>
                  <a:lnTo>
                    <a:pt x="820" y="115"/>
                  </a:lnTo>
                  <a:lnTo>
                    <a:pt x="815" y="118"/>
                  </a:lnTo>
                  <a:lnTo>
                    <a:pt x="809" y="120"/>
                  </a:lnTo>
                  <a:lnTo>
                    <a:pt x="807" y="120"/>
                  </a:lnTo>
                  <a:lnTo>
                    <a:pt x="804" y="120"/>
                  </a:lnTo>
                  <a:lnTo>
                    <a:pt x="802" y="120"/>
                  </a:lnTo>
                  <a:lnTo>
                    <a:pt x="796" y="120"/>
                  </a:lnTo>
                  <a:lnTo>
                    <a:pt x="791" y="120"/>
                  </a:lnTo>
                  <a:lnTo>
                    <a:pt x="782" y="120"/>
                  </a:lnTo>
                  <a:lnTo>
                    <a:pt x="777" y="118"/>
                  </a:lnTo>
                  <a:lnTo>
                    <a:pt x="776" y="117"/>
                  </a:lnTo>
                  <a:lnTo>
                    <a:pt x="772" y="118"/>
                  </a:lnTo>
                  <a:lnTo>
                    <a:pt x="771" y="118"/>
                  </a:lnTo>
                  <a:lnTo>
                    <a:pt x="766" y="121"/>
                  </a:lnTo>
                  <a:lnTo>
                    <a:pt x="763" y="123"/>
                  </a:lnTo>
                  <a:lnTo>
                    <a:pt x="761" y="126"/>
                  </a:lnTo>
                  <a:lnTo>
                    <a:pt x="761" y="128"/>
                  </a:lnTo>
                  <a:lnTo>
                    <a:pt x="761" y="131"/>
                  </a:lnTo>
                  <a:lnTo>
                    <a:pt x="761" y="132"/>
                  </a:lnTo>
                  <a:lnTo>
                    <a:pt x="763" y="134"/>
                  </a:lnTo>
                  <a:lnTo>
                    <a:pt x="765" y="134"/>
                  </a:lnTo>
                  <a:lnTo>
                    <a:pt x="766" y="134"/>
                  </a:lnTo>
                  <a:lnTo>
                    <a:pt x="771" y="134"/>
                  </a:lnTo>
                  <a:lnTo>
                    <a:pt x="772" y="134"/>
                  </a:lnTo>
                  <a:lnTo>
                    <a:pt x="772" y="136"/>
                  </a:lnTo>
                  <a:lnTo>
                    <a:pt x="774" y="137"/>
                  </a:lnTo>
                  <a:lnTo>
                    <a:pt x="774" y="139"/>
                  </a:lnTo>
                  <a:lnTo>
                    <a:pt x="772" y="140"/>
                  </a:lnTo>
                  <a:lnTo>
                    <a:pt x="772" y="144"/>
                  </a:lnTo>
                  <a:lnTo>
                    <a:pt x="772" y="145"/>
                  </a:lnTo>
                  <a:lnTo>
                    <a:pt x="772" y="148"/>
                  </a:lnTo>
                  <a:lnTo>
                    <a:pt x="774" y="148"/>
                  </a:lnTo>
                  <a:lnTo>
                    <a:pt x="776" y="148"/>
                  </a:lnTo>
                  <a:lnTo>
                    <a:pt x="776" y="148"/>
                  </a:lnTo>
                  <a:lnTo>
                    <a:pt x="777" y="150"/>
                  </a:lnTo>
                  <a:lnTo>
                    <a:pt x="779" y="151"/>
                  </a:lnTo>
                  <a:lnTo>
                    <a:pt x="779" y="151"/>
                  </a:lnTo>
                  <a:lnTo>
                    <a:pt x="779" y="153"/>
                  </a:lnTo>
                  <a:lnTo>
                    <a:pt x="777" y="155"/>
                  </a:lnTo>
                  <a:lnTo>
                    <a:pt x="774" y="155"/>
                  </a:lnTo>
                  <a:lnTo>
                    <a:pt x="768" y="156"/>
                  </a:lnTo>
                  <a:lnTo>
                    <a:pt x="768" y="158"/>
                  </a:lnTo>
                  <a:lnTo>
                    <a:pt x="766" y="158"/>
                  </a:lnTo>
                  <a:lnTo>
                    <a:pt x="766" y="159"/>
                  </a:lnTo>
                  <a:lnTo>
                    <a:pt x="765" y="161"/>
                  </a:lnTo>
                  <a:lnTo>
                    <a:pt x="765" y="162"/>
                  </a:lnTo>
                  <a:lnTo>
                    <a:pt x="763" y="164"/>
                  </a:lnTo>
                  <a:lnTo>
                    <a:pt x="761" y="164"/>
                  </a:lnTo>
                  <a:lnTo>
                    <a:pt x="758" y="164"/>
                  </a:lnTo>
                  <a:lnTo>
                    <a:pt x="755" y="166"/>
                  </a:lnTo>
                  <a:lnTo>
                    <a:pt x="747" y="170"/>
                  </a:lnTo>
                  <a:lnTo>
                    <a:pt x="747" y="170"/>
                  </a:lnTo>
                  <a:lnTo>
                    <a:pt x="750" y="172"/>
                  </a:lnTo>
                  <a:lnTo>
                    <a:pt x="750" y="173"/>
                  </a:lnTo>
                  <a:lnTo>
                    <a:pt x="746" y="178"/>
                  </a:lnTo>
                  <a:lnTo>
                    <a:pt x="746" y="181"/>
                  </a:lnTo>
                  <a:lnTo>
                    <a:pt x="744" y="184"/>
                  </a:lnTo>
                  <a:lnTo>
                    <a:pt x="744" y="188"/>
                  </a:lnTo>
                  <a:lnTo>
                    <a:pt x="742" y="191"/>
                  </a:lnTo>
                  <a:lnTo>
                    <a:pt x="739" y="194"/>
                  </a:lnTo>
                  <a:lnTo>
                    <a:pt x="738" y="197"/>
                  </a:lnTo>
                  <a:lnTo>
                    <a:pt x="739" y="200"/>
                  </a:lnTo>
                  <a:lnTo>
                    <a:pt x="741" y="202"/>
                  </a:lnTo>
                  <a:lnTo>
                    <a:pt x="744" y="200"/>
                  </a:lnTo>
                  <a:lnTo>
                    <a:pt x="747" y="196"/>
                  </a:lnTo>
                  <a:lnTo>
                    <a:pt x="752" y="194"/>
                  </a:lnTo>
                  <a:lnTo>
                    <a:pt x="755" y="194"/>
                  </a:lnTo>
                  <a:lnTo>
                    <a:pt x="760" y="196"/>
                  </a:lnTo>
                  <a:lnTo>
                    <a:pt x="763" y="197"/>
                  </a:lnTo>
                  <a:lnTo>
                    <a:pt x="768" y="197"/>
                  </a:lnTo>
                  <a:lnTo>
                    <a:pt x="771" y="199"/>
                  </a:lnTo>
                  <a:lnTo>
                    <a:pt x="772" y="200"/>
                  </a:lnTo>
                  <a:lnTo>
                    <a:pt x="774" y="202"/>
                  </a:lnTo>
                  <a:lnTo>
                    <a:pt x="774" y="203"/>
                  </a:lnTo>
                  <a:lnTo>
                    <a:pt x="771" y="203"/>
                  </a:lnTo>
                  <a:lnTo>
                    <a:pt x="771" y="203"/>
                  </a:lnTo>
                  <a:lnTo>
                    <a:pt x="765" y="200"/>
                  </a:lnTo>
                  <a:lnTo>
                    <a:pt x="761" y="200"/>
                  </a:lnTo>
                  <a:lnTo>
                    <a:pt x="757" y="200"/>
                  </a:lnTo>
                  <a:lnTo>
                    <a:pt x="753" y="202"/>
                  </a:lnTo>
                  <a:lnTo>
                    <a:pt x="757" y="208"/>
                  </a:lnTo>
                  <a:lnTo>
                    <a:pt x="760" y="210"/>
                  </a:lnTo>
                  <a:lnTo>
                    <a:pt x="766" y="211"/>
                  </a:lnTo>
                  <a:lnTo>
                    <a:pt x="769" y="213"/>
                  </a:lnTo>
                  <a:lnTo>
                    <a:pt x="772" y="214"/>
                  </a:lnTo>
                  <a:lnTo>
                    <a:pt x="774" y="214"/>
                  </a:lnTo>
                  <a:lnTo>
                    <a:pt x="776" y="214"/>
                  </a:lnTo>
                  <a:lnTo>
                    <a:pt x="779" y="213"/>
                  </a:lnTo>
                  <a:lnTo>
                    <a:pt x="783" y="213"/>
                  </a:lnTo>
                  <a:lnTo>
                    <a:pt x="787" y="213"/>
                  </a:lnTo>
                  <a:lnTo>
                    <a:pt x="788" y="214"/>
                  </a:lnTo>
                  <a:lnTo>
                    <a:pt x="788" y="218"/>
                  </a:lnTo>
                  <a:lnTo>
                    <a:pt x="788" y="221"/>
                  </a:lnTo>
                  <a:lnTo>
                    <a:pt x="788" y="224"/>
                  </a:lnTo>
                  <a:lnTo>
                    <a:pt x="787" y="225"/>
                  </a:lnTo>
                  <a:lnTo>
                    <a:pt x="785" y="229"/>
                  </a:lnTo>
                  <a:lnTo>
                    <a:pt x="783" y="229"/>
                  </a:lnTo>
                  <a:lnTo>
                    <a:pt x="782" y="229"/>
                  </a:lnTo>
                  <a:lnTo>
                    <a:pt x="780" y="229"/>
                  </a:lnTo>
                  <a:lnTo>
                    <a:pt x="779" y="227"/>
                  </a:lnTo>
                  <a:lnTo>
                    <a:pt x="776" y="227"/>
                  </a:lnTo>
                  <a:lnTo>
                    <a:pt x="771" y="225"/>
                  </a:lnTo>
                  <a:lnTo>
                    <a:pt x="766" y="224"/>
                  </a:lnTo>
                  <a:lnTo>
                    <a:pt x="763" y="224"/>
                  </a:lnTo>
                  <a:lnTo>
                    <a:pt x="757" y="224"/>
                  </a:lnTo>
                  <a:lnTo>
                    <a:pt x="750" y="225"/>
                  </a:lnTo>
                  <a:lnTo>
                    <a:pt x="750" y="225"/>
                  </a:lnTo>
                  <a:lnTo>
                    <a:pt x="741" y="230"/>
                  </a:lnTo>
                  <a:lnTo>
                    <a:pt x="738" y="230"/>
                  </a:lnTo>
                  <a:lnTo>
                    <a:pt x="736" y="229"/>
                  </a:lnTo>
                  <a:lnTo>
                    <a:pt x="731" y="227"/>
                  </a:lnTo>
                  <a:lnTo>
                    <a:pt x="730" y="227"/>
                  </a:lnTo>
                  <a:lnTo>
                    <a:pt x="727" y="230"/>
                  </a:lnTo>
                  <a:lnTo>
                    <a:pt x="727" y="230"/>
                  </a:lnTo>
                  <a:lnTo>
                    <a:pt x="727" y="232"/>
                  </a:lnTo>
                  <a:lnTo>
                    <a:pt x="728" y="233"/>
                  </a:lnTo>
                  <a:lnTo>
                    <a:pt x="730" y="233"/>
                  </a:lnTo>
                  <a:lnTo>
                    <a:pt x="730" y="233"/>
                  </a:lnTo>
                  <a:lnTo>
                    <a:pt x="735" y="233"/>
                  </a:lnTo>
                  <a:lnTo>
                    <a:pt x="736" y="235"/>
                  </a:lnTo>
                  <a:lnTo>
                    <a:pt x="738" y="240"/>
                  </a:lnTo>
                  <a:lnTo>
                    <a:pt x="741" y="243"/>
                  </a:lnTo>
                  <a:lnTo>
                    <a:pt x="742" y="243"/>
                  </a:lnTo>
                  <a:lnTo>
                    <a:pt x="742" y="244"/>
                  </a:lnTo>
                  <a:lnTo>
                    <a:pt x="747" y="243"/>
                  </a:lnTo>
                  <a:lnTo>
                    <a:pt x="750" y="243"/>
                  </a:lnTo>
                  <a:lnTo>
                    <a:pt x="752" y="243"/>
                  </a:lnTo>
                  <a:lnTo>
                    <a:pt x="755" y="244"/>
                  </a:lnTo>
                  <a:lnTo>
                    <a:pt x="757" y="244"/>
                  </a:lnTo>
                  <a:lnTo>
                    <a:pt x="760" y="244"/>
                  </a:lnTo>
                  <a:lnTo>
                    <a:pt x="761" y="244"/>
                  </a:lnTo>
                  <a:lnTo>
                    <a:pt x="766" y="248"/>
                  </a:lnTo>
                  <a:lnTo>
                    <a:pt x="765" y="252"/>
                  </a:lnTo>
                  <a:lnTo>
                    <a:pt x="766" y="254"/>
                  </a:lnTo>
                  <a:lnTo>
                    <a:pt x="769" y="257"/>
                  </a:lnTo>
                  <a:lnTo>
                    <a:pt x="771" y="259"/>
                  </a:lnTo>
                  <a:lnTo>
                    <a:pt x="771" y="260"/>
                  </a:lnTo>
                  <a:lnTo>
                    <a:pt x="771" y="262"/>
                  </a:lnTo>
                  <a:lnTo>
                    <a:pt x="771" y="263"/>
                  </a:lnTo>
                  <a:lnTo>
                    <a:pt x="772" y="265"/>
                  </a:lnTo>
                  <a:lnTo>
                    <a:pt x="772" y="266"/>
                  </a:lnTo>
                  <a:lnTo>
                    <a:pt x="772" y="270"/>
                  </a:lnTo>
                  <a:lnTo>
                    <a:pt x="772" y="273"/>
                  </a:lnTo>
                  <a:lnTo>
                    <a:pt x="772" y="274"/>
                  </a:lnTo>
                  <a:lnTo>
                    <a:pt x="771" y="276"/>
                  </a:lnTo>
                  <a:lnTo>
                    <a:pt x="768" y="276"/>
                  </a:lnTo>
                  <a:lnTo>
                    <a:pt x="766" y="276"/>
                  </a:lnTo>
                  <a:lnTo>
                    <a:pt x="765" y="274"/>
                  </a:lnTo>
                  <a:lnTo>
                    <a:pt x="763" y="273"/>
                  </a:lnTo>
                  <a:lnTo>
                    <a:pt x="761" y="271"/>
                  </a:lnTo>
                  <a:lnTo>
                    <a:pt x="757" y="271"/>
                  </a:lnTo>
                  <a:lnTo>
                    <a:pt x="750" y="276"/>
                  </a:lnTo>
                  <a:lnTo>
                    <a:pt x="747" y="276"/>
                  </a:lnTo>
                  <a:lnTo>
                    <a:pt x="746" y="277"/>
                  </a:lnTo>
                  <a:lnTo>
                    <a:pt x="744" y="279"/>
                  </a:lnTo>
                  <a:lnTo>
                    <a:pt x="739" y="281"/>
                  </a:lnTo>
                  <a:lnTo>
                    <a:pt x="736" y="279"/>
                  </a:lnTo>
                  <a:lnTo>
                    <a:pt x="731" y="277"/>
                  </a:lnTo>
                  <a:lnTo>
                    <a:pt x="733" y="279"/>
                  </a:lnTo>
                  <a:lnTo>
                    <a:pt x="736" y="281"/>
                  </a:lnTo>
                  <a:lnTo>
                    <a:pt x="738" y="282"/>
                  </a:lnTo>
                  <a:lnTo>
                    <a:pt x="739" y="282"/>
                  </a:lnTo>
                  <a:lnTo>
                    <a:pt x="741" y="282"/>
                  </a:lnTo>
                  <a:lnTo>
                    <a:pt x="742" y="281"/>
                  </a:lnTo>
                  <a:lnTo>
                    <a:pt x="747" y="279"/>
                  </a:lnTo>
                  <a:lnTo>
                    <a:pt x="749" y="279"/>
                  </a:lnTo>
                  <a:lnTo>
                    <a:pt x="749" y="279"/>
                  </a:lnTo>
                  <a:lnTo>
                    <a:pt x="750" y="279"/>
                  </a:lnTo>
                  <a:lnTo>
                    <a:pt x="752" y="281"/>
                  </a:lnTo>
                  <a:lnTo>
                    <a:pt x="752" y="284"/>
                  </a:lnTo>
                  <a:lnTo>
                    <a:pt x="752" y="287"/>
                  </a:lnTo>
                  <a:lnTo>
                    <a:pt x="750" y="288"/>
                  </a:lnTo>
                  <a:lnTo>
                    <a:pt x="750" y="290"/>
                  </a:lnTo>
                  <a:lnTo>
                    <a:pt x="749" y="290"/>
                  </a:lnTo>
                  <a:lnTo>
                    <a:pt x="749" y="290"/>
                  </a:lnTo>
                  <a:lnTo>
                    <a:pt x="752" y="292"/>
                  </a:lnTo>
                  <a:lnTo>
                    <a:pt x="755" y="288"/>
                  </a:lnTo>
                  <a:lnTo>
                    <a:pt x="757" y="285"/>
                  </a:lnTo>
                  <a:lnTo>
                    <a:pt x="758" y="282"/>
                  </a:lnTo>
                  <a:lnTo>
                    <a:pt x="760" y="281"/>
                  </a:lnTo>
                  <a:lnTo>
                    <a:pt x="765" y="282"/>
                  </a:lnTo>
                  <a:lnTo>
                    <a:pt x="766" y="285"/>
                  </a:lnTo>
                  <a:lnTo>
                    <a:pt x="771" y="292"/>
                  </a:lnTo>
                  <a:lnTo>
                    <a:pt x="772" y="292"/>
                  </a:lnTo>
                  <a:lnTo>
                    <a:pt x="774" y="293"/>
                  </a:lnTo>
                  <a:lnTo>
                    <a:pt x="776" y="296"/>
                  </a:lnTo>
                  <a:lnTo>
                    <a:pt x="774" y="298"/>
                  </a:lnTo>
                  <a:lnTo>
                    <a:pt x="774" y="299"/>
                  </a:lnTo>
                  <a:lnTo>
                    <a:pt x="774" y="301"/>
                  </a:lnTo>
                  <a:lnTo>
                    <a:pt x="772" y="301"/>
                  </a:lnTo>
                  <a:lnTo>
                    <a:pt x="771" y="301"/>
                  </a:lnTo>
                  <a:lnTo>
                    <a:pt x="769" y="303"/>
                  </a:lnTo>
                  <a:lnTo>
                    <a:pt x="763" y="301"/>
                  </a:lnTo>
                  <a:lnTo>
                    <a:pt x="760" y="301"/>
                  </a:lnTo>
                  <a:lnTo>
                    <a:pt x="760" y="304"/>
                  </a:lnTo>
                  <a:lnTo>
                    <a:pt x="753" y="306"/>
                  </a:lnTo>
                  <a:lnTo>
                    <a:pt x="747" y="306"/>
                  </a:lnTo>
                  <a:lnTo>
                    <a:pt x="741" y="304"/>
                  </a:lnTo>
                  <a:lnTo>
                    <a:pt x="736" y="303"/>
                  </a:lnTo>
                  <a:lnTo>
                    <a:pt x="738" y="299"/>
                  </a:lnTo>
                  <a:lnTo>
                    <a:pt x="738" y="296"/>
                  </a:lnTo>
                  <a:lnTo>
                    <a:pt x="736" y="293"/>
                  </a:lnTo>
                  <a:lnTo>
                    <a:pt x="735" y="293"/>
                  </a:lnTo>
                  <a:lnTo>
                    <a:pt x="736" y="296"/>
                  </a:lnTo>
                  <a:lnTo>
                    <a:pt x="735" y="298"/>
                  </a:lnTo>
                  <a:lnTo>
                    <a:pt x="731" y="299"/>
                  </a:lnTo>
                  <a:lnTo>
                    <a:pt x="730" y="301"/>
                  </a:lnTo>
                  <a:lnTo>
                    <a:pt x="730" y="301"/>
                  </a:lnTo>
                  <a:lnTo>
                    <a:pt x="731" y="301"/>
                  </a:lnTo>
                  <a:lnTo>
                    <a:pt x="731" y="303"/>
                  </a:lnTo>
                  <a:lnTo>
                    <a:pt x="731" y="304"/>
                  </a:lnTo>
                  <a:lnTo>
                    <a:pt x="731" y="304"/>
                  </a:lnTo>
                  <a:lnTo>
                    <a:pt x="730" y="306"/>
                  </a:lnTo>
                  <a:lnTo>
                    <a:pt x="730" y="307"/>
                  </a:lnTo>
                  <a:lnTo>
                    <a:pt x="730" y="307"/>
                  </a:lnTo>
                  <a:lnTo>
                    <a:pt x="731" y="309"/>
                  </a:lnTo>
                  <a:lnTo>
                    <a:pt x="733" y="309"/>
                  </a:lnTo>
                  <a:lnTo>
                    <a:pt x="735" y="311"/>
                  </a:lnTo>
                  <a:lnTo>
                    <a:pt x="746" y="311"/>
                  </a:lnTo>
                  <a:lnTo>
                    <a:pt x="749" y="311"/>
                  </a:lnTo>
                  <a:lnTo>
                    <a:pt x="758" y="314"/>
                  </a:lnTo>
                  <a:lnTo>
                    <a:pt x="758" y="315"/>
                  </a:lnTo>
                  <a:lnTo>
                    <a:pt x="757" y="320"/>
                  </a:lnTo>
                  <a:lnTo>
                    <a:pt x="757" y="323"/>
                  </a:lnTo>
                  <a:lnTo>
                    <a:pt x="755" y="325"/>
                  </a:lnTo>
                  <a:lnTo>
                    <a:pt x="744" y="325"/>
                  </a:lnTo>
                  <a:lnTo>
                    <a:pt x="741" y="325"/>
                  </a:lnTo>
                  <a:lnTo>
                    <a:pt x="736" y="328"/>
                  </a:lnTo>
                  <a:lnTo>
                    <a:pt x="731" y="329"/>
                  </a:lnTo>
                  <a:lnTo>
                    <a:pt x="730" y="329"/>
                  </a:lnTo>
                  <a:lnTo>
                    <a:pt x="720" y="328"/>
                  </a:lnTo>
                  <a:lnTo>
                    <a:pt x="717" y="326"/>
                  </a:lnTo>
                  <a:lnTo>
                    <a:pt x="709" y="322"/>
                  </a:lnTo>
                  <a:lnTo>
                    <a:pt x="703" y="317"/>
                  </a:lnTo>
                  <a:lnTo>
                    <a:pt x="701" y="318"/>
                  </a:lnTo>
                  <a:lnTo>
                    <a:pt x="700" y="320"/>
                  </a:lnTo>
                  <a:lnTo>
                    <a:pt x="698" y="320"/>
                  </a:lnTo>
                  <a:lnTo>
                    <a:pt x="697" y="320"/>
                  </a:lnTo>
                  <a:lnTo>
                    <a:pt x="695" y="320"/>
                  </a:lnTo>
                  <a:lnTo>
                    <a:pt x="692" y="320"/>
                  </a:lnTo>
                  <a:lnTo>
                    <a:pt x="690" y="317"/>
                  </a:lnTo>
                  <a:lnTo>
                    <a:pt x="686" y="315"/>
                  </a:lnTo>
                  <a:lnTo>
                    <a:pt x="684" y="314"/>
                  </a:lnTo>
                  <a:lnTo>
                    <a:pt x="684" y="314"/>
                  </a:lnTo>
                  <a:lnTo>
                    <a:pt x="686" y="315"/>
                  </a:lnTo>
                  <a:lnTo>
                    <a:pt x="687" y="317"/>
                  </a:lnTo>
                  <a:lnTo>
                    <a:pt x="692" y="322"/>
                  </a:lnTo>
                  <a:lnTo>
                    <a:pt x="695" y="323"/>
                  </a:lnTo>
                  <a:lnTo>
                    <a:pt x="695" y="323"/>
                  </a:lnTo>
                  <a:lnTo>
                    <a:pt x="690" y="323"/>
                  </a:lnTo>
                  <a:lnTo>
                    <a:pt x="687" y="325"/>
                  </a:lnTo>
                  <a:lnTo>
                    <a:pt x="684" y="326"/>
                  </a:lnTo>
                  <a:lnTo>
                    <a:pt x="683" y="329"/>
                  </a:lnTo>
                  <a:lnTo>
                    <a:pt x="681" y="329"/>
                  </a:lnTo>
                  <a:lnTo>
                    <a:pt x="676" y="331"/>
                  </a:lnTo>
                  <a:lnTo>
                    <a:pt x="675" y="331"/>
                  </a:lnTo>
                  <a:lnTo>
                    <a:pt x="671" y="329"/>
                  </a:lnTo>
                  <a:lnTo>
                    <a:pt x="665" y="328"/>
                  </a:lnTo>
                  <a:lnTo>
                    <a:pt x="662" y="326"/>
                  </a:lnTo>
                  <a:lnTo>
                    <a:pt x="659" y="325"/>
                  </a:lnTo>
                  <a:lnTo>
                    <a:pt x="660" y="326"/>
                  </a:lnTo>
                  <a:lnTo>
                    <a:pt x="668" y="329"/>
                  </a:lnTo>
                  <a:lnTo>
                    <a:pt x="668" y="331"/>
                  </a:lnTo>
                  <a:lnTo>
                    <a:pt x="667" y="333"/>
                  </a:lnTo>
                  <a:lnTo>
                    <a:pt x="667" y="333"/>
                  </a:lnTo>
                  <a:lnTo>
                    <a:pt x="665" y="333"/>
                  </a:lnTo>
                  <a:lnTo>
                    <a:pt x="662" y="333"/>
                  </a:lnTo>
                  <a:lnTo>
                    <a:pt x="659" y="333"/>
                  </a:lnTo>
                  <a:lnTo>
                    <a:pt x="656" y="333"/>
                  </a:lnTo>
                  <a:lnTo>
                    <a:pt x="654" y="334"/>
                  </a:lnTo>
                  <a:lnTo>
                    <a:pt x="654" y="334"/>
                  </a:lnTo>
                  <a:lnTo>
                    <a:pt x="656" y="336"/>
                  </a:lnTo>
                  <a:lnTo>
                    <a:pt x="656" y="336"/>
                  </a:lnTo>
                  <a:lnTo>
                    <a:pt x="657" y="336"/>
                  </a:lnTo>
                  <a:lnTo>
                    <a:pt x="660" y="334"/>
                  </a:lnTo>
                  <a:lnTo>
                    <a:pt x="662" y="334"/>
                  </a:lnTo>
                  <a:lnTo>
                    <a:pt x="667" y="334"/>
                  </a:lnTo>
                  <a:lnTo>
                    <a:pt x="670" y="333"/>
                  </a:lnTo>
                  <a:lnTo>
                    <a:pt x="675" y="333"/>
                  </a:lnTo>
                  <a:lnTo>
                    <a:pt x="676" y="333"/>
                  </a:lnTo>
                  <a:lnTo>
                    <a:pt x="686" y="329"/>
                  </a:lnTo>
                  <a:lnTo>
                    <a:pt x="687" y="328"/>
                  </a:lnTo>
                  <a:lnTo>
                    <a:pt x="690" y="326"/>
                  </a:lnTo>
                  <a:lnTo>
                    <a:pt x="697" y="326"/>
                  </a:lnTo>
                  <a:lnTo>
                    <a:pt x="705" y="326"/>
                  </a:lnTo>
                  <a:lnTo>
                    <a:pt x="708" y="326"/>
                  </a:lnTo>
                  <a:lnTo>
                    <a:pt x="709" y="328"/>
                  </a:lnTo>
                  <a:lnTo>
                    <a:pt x="714" y="331"/>
                  </a:lnTo>
                  <a:lnTo>
                    <a:pt x="717" y="333"/>
                  </a:lnTo>
                  <a:lnTo>
                    <a:pt x="720" y="333"/>
                  </a:lnTo>
                  <a:lnTo>
                    <a:pt x="722" y="336"/>
                  </a:lnTo>
                  <a:lnTo>
                    <a:pt x="728" y="337"/>
                  </a:lnTo>
                  <a:lnTo>
                    <a:pt x="731" y="339"/>
                  </a:lnTo>
                  <a:lnTo>
                    <a:pt x="735" y="340"/>
                  </a:lnTo>
                  <a:lnTo>
                    <a:pt x="735" y="345"/>
                  </a:lnTo>
                  <a:lnTo>
                    <a:pt x="735" y="347"/>
                  </a:lnTo>
                  <a:lnTo>
                    <a:pt x="733" y="355"/>
                  </a:lnTo>
                  <a:lnTo>
                    <a:pt x="731" y="355"/>
                  </a:lnTo>
                  <a:lnTo>
                    <a:pt x="731" y="359"/>
                  </a:lnTo>
                  <a:lnTo>
                    <a:pt x="730" y="361"/>
                  </a:lnTo>
                  <a:lnTo>
                    <a:pt x="728" y="361"/>
                  </a:lnTo>
                  <a:lnTo>
                    <a:pt x="725" y="359"/>
                  </a:lnTo>
                  <a:lnTo>
                    <a:pt x="717" y="356"/>
                  </a:lnTo>
                  <a:lnTo>
                    <a:pt x="711" y="355"/>
                  </a:lnTo>
                  <a:lnTo>
                    <a:pt x="708" y="353"/>
                  </a:lnTo>
                  <a:lnTo>
                    <a:pt x="705" y="351"/>
                  </a:lnTo>
                  <a:lnTo>
                    <a:pt x="700" y="347"/>
                  </a:lnTo>
                  <a:lnTo>
                    <a:pt x="698" y="339"/>
                  </a:lnTo>
                  <a:lnTo>
                    <a:pt x="697" y="336"/>
                  </a:lnTo>
                  <a:lnTo>
                    <a:pt x="695" y="336"/>
                  </a:lnTo>
                  <a:lnTo>
                    <a:pt x="692" y="337"/>
                  </a:lnTo>
                  <a:lnTo>
                    <a:pt x="689" y="337"/>
                  </a:lnTo>
                  <a:lnTo>
                    <a:pt x="687" y="339"/>
                  </a:lnTo>
                  <a:lnTo>
                    <a:pt x="679" y="342"/>
                  </a:lnTo>
                  <a:lnTo>
                    <a:pt x="676" y="344"/>
                  </a:lnTo>
                  <a:lnTo>
                    <a:pt x="675" y="344"/>
                  </a:lnTo>
                  <a:lnTo>
                    <a:pt x="667" y="345"/>
                  </a:lnTo>
                  <a:lnTo>
                    <a:pt x="670" y="347"/>
                  </a:lnTo>
                  <a:lnTo>
                    <a:pt x="671" y="347"/>
                  </a:lnTo>
                  <a:lnTo>
                    <a:pt x="675" y="345"/>
                  </a:lnTo>
                  <a:lnTo>
                    <a:pt x="676" y="345"/>
                  </a:lnTo>
                  <a:lnTo>
                    <a:pt x="681" y="344"/>
                  </a:lnTo>
                  <a:lnTo>
                    <a:pt x="686" y="342"/>
                  </a:lnTo>
                  <a:lnTo>
                    <a:pt x="687" y="342"/>
                  </a:lnTo>
                  <a:lnTo>
                    <a:pt x="692" y="340"/>
                  </a:lnTo>
                  <a:lnTo>
                    <a:pt x="694" y="340"/>
                  </a:lnTo>
                  <a:lnTo>
                    <a:pt x="695" y="340"/>
                  </a:lnTo>
                  <a:lnTo>
                    <a:pt x="695" y="340"/>
                  </a:lnTo>
                  <a:lnTo>
                    <a:pt x="697" y="348"/>
                  </a:lnTo>
                  <a:lnTo>
                    <a:pt x="695" y="351"/>
                  </a:lnTo>
                  <a:lnTo>
                    <a:pt x="694" y="351"/>
                  </a:lnTo>
                  <a:lnTo>
                    <a:pt x="689" y="353"/>
                  </a:lnTo>
                  <a:lnTo>
                    <a:pt x="689" y="355"/>
                  </a:lnTo>
                  <a:lnTo>
                    <a:pt x="690" y="355"/>
                  </a:lnTo>
                  <a:lnTo>
                    <a:pt x="694" y="355"/>
                  </a:lnTo>
                  <a:lnTo>
                    <a:pt x="697" y="353"/>
                  </a:lnTo>
                  <a:lnTo>
                    <a:pt x="698" y="353"/>
                  </a:lnTo>
                  <a:lnTo>
                    <a:pt x="700" y="355"/>
                  </a:lnTo>
                  <a:lnTo>
                    <a:pt x="703" y="356"/>
                  </a:lnTo>
                  <a:lnTo>
                    <a:pt x="709" y="359"/>
                  </a:lnTo>
                  <a:lnTo>
                    <a:pt x="712" y="361"/>
                  </a:lnTo>
                  <a:lnTo>
                    <a:pt x="716" y="363"/>
                  </a:lnTo>
                  <a:lnTo>
                    <a:pt x="720" y="364"/>
                  </a:lnTo>
                  <a:lnTo>
                    <a:pt x="722" y="366"/>
                  </a:lnTo>
                  <a:lnTo>
                    <a:pt x="727" y="367"/>
                  </a:lnTo>
                  <a:lnTo>
                    <a:pt x="728" y="367"/>
                  </a:lnTo>
                  <a:lnTo>
                    <a:pt x="730" y="370"/>
                  </a:lnTo>
                  <a:lnTo>
                    <a:pt x="731" y="372"/>
                  </a:lnTo>
                  <a:lnTo>
                    <a:pt x="735" y="372"/>
                  </a:lnTo>
                  <a:lnTo>
                    <a:pt x="735" y="374"/>
                  </a:lnTo>
                  <a:lnTo>
                    <a:pt x="730" y="377"/>
                  </a:lnTo>
                  <a:lnTo>
                    <a:pt x="728" y="378"/>
                  </a:lnTo>
                  <a:lnTo>
                    <a:pt x="727" y="378"/>
                  </a:lnTo>
                  <a:lnTo>
                    <a:pt x="728" y="380"/>
                  </a:lnTo>
                  <a:lnTo>
                    <a:pt x="728" y="381"/>
                  </a:lnTo>
                  <a:lnTo>
                    <a:pt x="728" y="385"/>
                  </a:lnTo>
                  <a:lnTo>
                    <a:pt x="730" y="381"/>
                  </a:lnTo>
                  <a:lnTo>
                    <a:pt x="730" y="380"/>
                  </a:lnTo>
                  <a:lnTo>
                    <a:pt x="731" y="380"/>
                  </a:lnTo>
                  <a:lnTo>
                    <a:pt x="733" y="380"/>
                  </a:lnTo>
                  <a:lnTo>
                    <a:pt x="735" y="378"/>
                  </a:lnTo>
                  <a:lnTo>
                    <a:pt x="738" y="378"/>
                  </a:lnTo>
                  <a:lnTo>
                    <a:pt x="739" y="383"/>
                  </a:lnTo>
                  <a:lnTo>
                    <a:pt x="739" y="386"/>
                  </a:lnTo>
                  <a:lnTo>
                    <a:pt x="739" y="389"/>
                  </a:lnTo>
                  <a:lnTo>
                    <a:pt x="739" y="394"/>
                  </a:lnTo>
                  <a:lnTo>
                    <a:pt x="739" y="396"/>
                  </a:lnTo>
                  <a:lnTo>
                    <a:pt x="741" y="397"/>
                  </a:lnTo>
                  <a:lnTo>
                    <a:pt x="741" y="402"/>
                  </a:lnTo>
                  <a:lnTo>
                    <a:pt x="741" y="403"/>
                  </a:lnTo>
                  <a:lnTo>
                    <a:pt x="741" y="405"/>
                  </a:lnTo>
                  <a:lnTo>
                    <a:pt x="736" y="407"/>
                  </a:lnTo>
                  <a:lnTo>
                    <a:pt x="733" y="405"/>
                  </a:lnTo>
                  <a:lnTo>
                    <a:pt x="730" y="405"/>
                  </a:lnTo>
                  <a:lnTo>
                    <a:pt x="730" y="405"/>
                  </a:lnTo>
                  <a:lnTo>
                    <a:pt x="728" y="403"/>
                  </a:lnTo>
                  <a:lnTo>
                    <a:pt x="728" y="402"/>
                  </a:lnTo>
                  <a:lnTo>
                    <a:pt x="728" y="400"/>
                  </a:lnTo>
                  <a:lnTo>
                    <a:pt x="728" y="396"/>
                  </a:lnTo>
                  <a:lnTo>
                    <a:pt x="727" y="397"/>
                  </a:lnTo>
                  <a:lnTo>
                    <a:pt x="727" y="397"/>
                  </a:lnTo>
                  <a:lnTo>
                    <a:pt x="727" y="399"/>
                  </a:lnTo>
                  <a:lnTo>
                    <a:pt x="727" y="405"/>
                  </a:lnTo>
                  <a:lnTo>
                    <a:pt x="725" y="407"/>
                  </a:lnTo>
                  <a:lnTo>
                    <a:pt x="720" y="407"/>
                  </a:lnTo>
                  <a:lnTo>
                    <a:pt x="717" y="407"/>
                  </a:lnTo>
                  <a:lnTo>
                    <a:pt x="716" y="407"/>
                  </a:lnTo>
                  <a:lnTo>
                    <a:pt x="709" y="403"/>
                  </a:lnTo>
                  <a:lnTo>
                    <a:pt x="706" y="400"/>
                  </a:lnTo>
                  <a:lnTo>
                    <a:pt x="705" y="397"/>
                  </a:lnTo>
                  <a:lnTo>
                    <a:pt x="703" y="394"/>
                  </a:lnTo>
                  <a:lnTo>
                    <a:pt x="701" y="391"/>
                  </a:lnTo>
                  <a:lnTo>
                    <a:pt x="700" y="388"/>
                  </a:lnTo>
                  <a:lnTo>
                    <a:pt x="698" y="386"/>
                  </a:lnTo>
                  <a:lnTo>
                    <a:pt x="695" y="385"/>
                  </a:lnTo>
                  <a:lnTo>
                    <a:pt x="690" y="383"/>
                  </a:lnTo>
                  <a:lnTo>
                    <a:pt x="687" y="381"/>
                  </a:lnTo>
                  <a:lnTo>
                    <a:pt x="686" y="378"/>
                  </a:lnTo>
                  <a:lnTo>
                    <a:pt x="683" y="377"/>
                  </a:lnTo>
                  <a:lnTo>
                    <a:pt x="678" y="377"/>
                  </a:lnTo>
                  <a:lnTo>
                    <a:pt x="673" y="375"/>
                  </a:lnTo>
                  <a:lnTo>
                    <a:pt x="667" y="377"/>
                  </a:lnTo>
                  <a:lnTo>
                    <a:pt x="662" y="375"/>
                  </a:lnTo>
                  <a:lnTo>
                    <a:pt x="660" y="375"/>
                  </a:lnTo>
                  <a:lnTo>
                    <a:pt x="660" y="375"/>
                  </a:lnTo>
                  <a:lnTo>
                    <a:pt x="660" y="377"/>
                  </a:lnTo>
                  <a:lnTo>
                    <a:pt x="667" y="378"/>
                  </a:lnTo>
                  <a:lnTo>
                    <a:pt x="670" y="378"/>
                  </a:lnTo>
                  <a:lnTo>
                    <a:pt x="676" y="378"/>
                  </a:lnTo>
                  <a:lnTo>
                    <a:pt x="679" y="378"/>
                  </a:lnTo>
                  <a:lnTo>
                    <a:pt x="681" y="380"/>
                  </a:lnTo>
                  <a:lnTo>
                    <a:pt x="681" y="381"/>
                  </a:lnTo>
                  <a:lnTo>
                    <a:pt x="681" y="385"/>
                  </a:lnTo>
                  <a:lnTo>
                    <a:pt x="681" y="386"/>
                  </a:lnTo>
                  <a:lnTo>
                    <a:pt x="676" y="389"/>
                  </a:lnTo>
                  <a:lnTo>
                    <a:pt x="675" y="391"/>
                  </a:lnTo>
                  <a:lnTo>
                    <a:pt x="668" y="392"/>
                  </a:lnTo>
                  <a:lnTo>
                    <a:pt x="667" y="392"/>
                  </a:lnTo>
                  <a:lnTo>
                    <a:pt x="662" y="392"/>
                  </a:lnTo>
                  <a:lnTo>
                    <a:pt x="657" y="392"/>
                  </a:lnTo>
                  <a:lnTo>
                    <a:pt x="653" y="392"/>
                  </a:lnTo>
                  <a:lnTo>
                    <a:pt x="649" y="391"/>
                  </a:lnTo>
                  <a:lnTo>
                    <a:pt x="643" y="391"/>
                  </a:lnTo>
                  <a:lnTo>
                    <a:pt x="642" y="392"/>
                  </a:lnTo>
                  <a:lnTo>
                    <a:pt x="643" y="392"/>
                  </a:lnTo>
                  <a:lnTo>
                    <a:pt x="646" y="394"/>
                  </a:lnTo>
                  <a:lnTo>
                    <a:pt x="648" y="394"/>
                  </a:lnTo>
                  <a:lnTo>
                    <a:pt x="648" y="396"/>
                  </a:lnTo>
                  <a:lnTo>
                    <a:pt x="648" y="397"/>
                  </a:lnTo>
                  <a:lnTo>
                    <a:pt x="646" y="399"/>
                  </a:lnTo>
                  <a:lnTo>
                    <a:pt x="646" y="400"/>
                  </a:lnTo>
                  <a:lnTo>
                    <a:pt x="642" y="403"/>
                  </a:lnTo>
                  <a:lnTo>
                    <a:pt x="640" y="403"/>
                  </a:lnTo>
                  <a:lnTo>
                    <a:pt x="634" y="405"/>
                  </a:lnTo>
                  <a:lnTo>
                    <a:pt x="632" y="407"/>
                  </a:lnTo>
                  <a:lnTo>
                    <a:pt x="634" y="407"/>
                  </a:lnTo>
                  <a:lnTo>
                    <a:pt x="638" y="405"/>
                  </a:lnTo>
                  <a:lnTo>
                    <a:pt x="640" y="405"/>
                  </a:lnTo>
                  <a:lnTo>
                    <a:pt x="648" y="407"/>
                  </a:lnTo>
                  <a:lnTo>
                    <a:pt x="654" y="407"/>
                  </a:lnTo>
                  <a:lnTo>
                    <a:pt x="667" y="405"/>
                  </a:lnTo>
                  <a:lnTo>
                    <a:pt x="667" y="405"/>
                  </a:lnTo>
                  <a:lnTo>
                    <a:pt x="668" y="405"/>
                  </a:lnTo>
                  <a:lnTo>
                    <a:pt x="668" y="407"/>
                  </a:lnTo>
                  <a:lnTo>
                    <a:pt x="670" y="407"/>
                  </a:lnTo>
                  <a:lnTo>
                    <a:pt x="668" y="408"/>
                  </a:lnTo>
                  <a:lnTo>
                    <a:pt x="665" y="410"/>
                  </a:lnTo>
                  <a:lnTo>
                    <a:pt x="662" y="410"/>
                  </a:lnTo>
                  <a:lnTo>
                    <a:pt x="659" y="411"/>
                  </a:lnTo>
                  <a:lnTo>
                    <a:pt x="657" y="411"/>
                  </a:lnTo>
                  <a:lnTo>
                    <a:pt x="654" y="415"/>
                  </a:lnTo>
                  <a:lnTo>
                    <a:pt x="654" y="418"/>
                  </a:lnTo>
                  <a:lnTo>
                    <a:pt x="657" y="418"/>
                  </a:lnTo>
                  <a:lnTo>
                    <a:pt x="659" y="416"/>
                  </a:lnTo>
                  <a:lnTo>
                    <a:pt x="660" y="415"/>
                  </a:lnTo>
                  <a:lnTo>
                    <a:pt x="662" y="413"/>
                  </a:lnTo>
                  <a:lnTo>
                    <a:pt x="667" y="411"/>
                  </a:lnTo>
                  <a:lnTo>
                    <a:pt x="671" y="411"/>
                  </a:lnTo>
                  <a:lnTo>
                    <a:pt x="675" y="411"/>
                  </a:lnTo>
                  <a:lnTo>
                    <a:pt x="683" y="408"/>
                  </a:lnTo>
                  <a:lnTo>
                    <a:pt x="684" y="408"/>
                  </a:lnTo>
                  <a:lnTo>
                    <a:pt x="695" y="410"/>
                  </a:lnTo>
                  <a:lnTo>
                    <a:pt x="705" y="413"/>
                  </a:lnTo>
                  <a:lnTo>
                    <a:pt x="711" y="415"/>
                  </a:lnTo>
                  <a:lnTo>
                    <a:pt x="717" y="415"/>
                  </a:lnTo>
                  <a:lnTo>
                    <a:pt x="731" y="415"/>
                  </a:lnTo>
                  <a:lnTo>
                    <a:pt x="731" y="415"/>
                  </a:lnTo>
                  <a:lnTo>
                    <a:pt x="731" y="416"/>
                  </a:lnTo>
                  <a:lnTo>
                    <a:pt x="730" y="416"/>
                  </a:lnTo>
                  <a:lnTo>
                    <a:pt x="728" y="418"/>
                  </a:lnTo>
                  <a:lnTo>
                    <a:pt x="725" y="419"/>
                  </a:lnTo>
                  <a:lnTo>
                    <a:pt x="724" y="419"/>
                  </a:lnTo>
                  <a:lnTo>
                    <a:pt x="724" y="419"/>
                  </a:lnTo>
                  <a:lnTo>
                    <a:pt x="720" y="421"/>
                  </a:lnTo>
                  <a:lnTo>
                    <a:pt x="719" y="421"/>
                  </a:lnTo>
                  <a:lnTo>
                    <a:pt x="720" y="422"/>
                  </a:lnTo>
                  <a:lnTo>
                    <a:pt x="719" y="422"/>
                  </a:lnTo>
                  <a:lnTo>
                    <a:pt x="717" y="422"/>
                  </a:lnTo>
                  <a:lnTo>
                    <a:pt x="712" y="424"/>
                  </a:lnTo>
                  <a:lnTo>
                    <a:pt x="709" y="424"/>
                  </a:lnTo>
                  <a:lnTo>
                    <a:pt x="708" y="424"/>
                  </a:lnTo>
                  <a:lnTo>
                    <a:pt x="708" y="426"/>
                  </a:lnTo>
                  <a:lnTo>
                    <a:pt x="709" y="426"/>
                  </a:lnTo>
                  <a:lnTo>
                    <a:pt x="709" y="427"/>
                  </a:lnTo>
                  <a:lnTo>
                    <a:pt x="709" y="429"/>
                  </a:lnTo>
                  <a:lnTo>
                    <a:pt x="708" y="429"/>
                  </a:lnTo>
                  <a:lnTo>
                    <a:pt x="706" y="429"/>
                  </a:lnTo>
                  <a:lnTo>
                    <a:pt x="703" y="429"/>
                  </a:lnTo>
                  <a:lnTo>
                    <a:pt x="701" y="429"/>
                  </a:lnTo>
                  <a:lnTo>
                    <a:pt x="701" y="429"/>
                  </a:lnTo>
                  <a:lnTo>
                    <a:pt x="703" y="430"/>
                  </a:lnTo>
                  <a:lnTo>
                    <a:pt x="703" y="432"/>
                  </a:lnTo>
                  <a:lnTo>
                    <a:pt x="701" y="432"/>
                  </a:lnTo>
                  <a:lnTo>
                    <a:pt x="700" y="433"/>
                  </a:lnTo>
                  <a:lnTo>
                    <a:pt x="695" y="435"/>
                  </a:lnTo>
                  <a:lnTo>
                    <a:pt x="694" y="437"/>
                  </a:lnTo>
                  <a:lnTo>
                    <a:pt x="689" y="437"/>
                  </a:lnTo>
                  <a:lnTo>
                    <a:pt x="689" y="437"/>
                  </a:lnTo>
                  <a:lnTo>
                    <a:pt x="690" y="438"/>
                  </a:lnTo>
                  <a:lnTo>
                    <a:pt x="690" y="440"/>
                  </a:lnTo>
                  <a:lnTo>
                    <a:pt x="687" y="441"/>
                  </a:lnTo>
                  <a:lnTo>
                    <a:pt x="684" y="443"/>
                  </a:lnTo>
                  <a:lnTo>
                    <a:pt x="683" y="443"/>
                  </a:lnTo>
                  <a:lnTo>
                    <a:pt x="683" y="444"/>
                  </a:lnTo>
                  <a:lnTo>
                    <a:pt x="683" y="444"/>
                  </a:lnTo>
                  <a:lnTo>
                    <a:pt x="681" y="446"/>
                  </a:lnTo>
                  <a:lnTo>
                    <a:pt x="678" y="448"/>
                  </a:lnTo>
                  <a:lnTo>
                    <a:pt x="675" y="449"/>
                  </a:lnTo>
                  <a:lnTo>
                    <a:pt x="673" y="449"/>
                  </a:lnTo>
                  <a:lnTo>
                    <a:pt x="671" y="451"/>
                  </a:lnTo>
                  <a:lnTo>
                    <a:pt x="670" y="451"/>
                  </a:lnTo>
                  <a:lnTo>
                    <a:pt x="667" y="452"/>
                  </a:lnTo>
                  <a:lnTo>
                    <a:pt x="665" y="452"/>
                  </a:lnTo>
                  <a:lnTo>
                    <a:pt x="662" y="454"/>
                  </a:lnTo>
                  <a:lnTo>
                    <a:pt x="659" y="454"/>
                  </a:lnTo>
                  <a:lnTo>
                    <a:pt x="649" y="455"/>
                  </a:lnTo>
                  <a:lnTo>
                    <a:pt x="646" y="457"/>
                  </a:lnTo>
                  <a:lnTo>
                    <a:pt x="643" y="457"/>
                  </a:lnTo>
                  <a:lnTo>
                    <a:pt x="635" y="460"/>
                  </a:lnTo>
                  <a:lnTo>
                    <a:pt x="632" y="460"/>
                  </a:lnTo>
                  <a:lnTo>
                    <a:pt x="630" y="460"/>
                  </a:lnTo>
                  <a:lnTo>
                    <a:pt x="627" y="462"/>
                  </a:lnTo>
                  <a:lnTo>
                    <a:pt x="623" y="460"/>
                  </a:lnTo>
                  <a:lnTo>
                    <a:pt x="621" y="460"/>
                  </a:lnTo>
                  <a:lnTo>
                    <a:pt x="619" y="460"/>
                  </a:lnTo>
                  <a:lnTo>
                    <a:pt x="618" y="462"/>
                  </a:lnTo>
                  <a:lnTo>
                    <a:pt x="616" y="463"/>
                  </a:lnTo>
                  <a:lnTo>
                    <a:pt x="615" y="463"/>
                  </a:lnTo>
                  <a:lnTo>
                    <a:pt x="608" y="462"/>
                  </a:lnTo>
                  <a:lnTo>
                    <a:pt x="608" y="463"/>
                  </a:lnTo>
                  <a:lnTo>
                    <a:pt x="610" y="465"/>
                  </a:lnTo>
                  <a:lnTo>
                    <a:pt x="610" y="465"/>
                  </a:lnTo>
                  <a:lnTo>
                    <a:pt x="607" y="466"/>
                  </a:lnTo>
                  <a:lnTo>
                    <a:pt x="605" y="466"/>
                  </a:lnTo>
                  <a:lnTo>
                    <a:pt x="602" y="466"/>
                  </a:lnTo>
                  <a:lnTo>
                    <a:pt x="599" y="465"/>
                  </a:lnTo>
                  <a:lnTo>
                    <a:pt x="594" y="463"/>
                  </a:lnTo>
                  <a:lnTo>
                    <a:pt x="588" y="459"/>
                  </a:lnTo>
                  <a:lnTo>
                    <a:pt x="585" y="457"/>
                  </a:lnTo>
                  <a:lnTo>
                    <a:pt x="586" y="459"/>
                  </a:lnTo>
                  <a:lnTo>
                    <a:pt x="586" y="460"/>
                  </a:lnTo>
                  <a:lnTo>
                    <a:pt x="588" y="462"/>
                  </a:lnTo>
                  <a:lnTo>
                    <a:pt x="588" y="462"/>
                  </a:lnTo>
                  <a:lnTo>
                    <a:pt x="586" y="462"/>
                  </a:lnTo>
                  <a:lnTo>
                    <a:pt x="586" y="463"/>
                  </a:lnTo>
                  <a:lnTo>
                    <a:pt x="585" y="463"/>
                  </a:lnTo>
                  <a:lnTo>
                    <a:pt x="585" y="463"/>
                  </a:lnTo>
                  <a:lnTo>
                    <a:pt x="586" y="465"/>
                  </a:lnTo>
                  <a:lnTo>
                    <a:pt x="588" y="466"/>
                  </a:lnTo>
                  <a:lnTo>
                    <a:pt x="588" y="468"/>
                  </a:lnTo>
                  <a:lnTo>
                    <a:pt x="586" y="470"/>
                  </a:lnTo>
                  <a:lnTo>
                    <a:pt x="585" y="471"/>
                  </a:lnTo>
                  <a:lnTo>
                    <a:pt x="583" y="471"/>
                  </a:lnTo>
                  <a:lnTo>
                    <a:pt x="577" y="476"/>
                  </a:lnTo>
                  <a:lnTo>
                    <a:pt x="575" y="476"/>
                  </a:lnTo>
                  <a:lnTo>
                    <a:pt x="574" y="478"/>
                  </a:lnTo>
                  <a:lnTo>
                    <a:pt x="574" y="478"/>
                  </a:lnTo>
                  <a:lnTo>
                    <a:pt x="572" y="481"/>
                  </a:lnTo>
                  <a:lnTo>
                    <a:pt x="571" y="482"/>
                  </a:lnTo>
                  <a:lnTo>
                    <a:pt x="569" y="484"/>
                  </a:lnTo>
                  <a:lnTo>
                    <a:pt x="569" y="484"/>
                  </a:lnTo>
                  <a:lnTo>
                    <a:pt x="569" y="484"/>
                  </a:lnTo>
                  <a:lnTo>
                    <a:pt x="569" y="485"/>
                  </a:lnTo>
                  <a:lnTo>
                    <a:pt x="567" y="487"/>
                  </a:lnTo>
                  <a:lnTo>
                    <a:pt x="567" y="489"/>
                  </a:lnTo>
                  <a:lnTo>
                    <a:pt x="563" y="495"/>
                  </a:lnTo>
                  <a:lnTo>
                    <a:pt x="560" y="500"/>
                  </a:lnTo>
                  <a:lnTo>
                    <a:pt x="558" y="501"/>
                  </a:lnTo>
                  <a:lnTo>
                    <a:pt x="558" y="503"/>
                  </a:lnTo>
                  <a:lnTo>
                    <a:pt x="556" y="501"/>
                  </a:lnTo>
                  <a:lnTo>
                    <a:pt x="555" y="503"/>
                  </a:lnTo>
                  <a:lnTo>
                    <a:pt x="555" y="503"/>
                  </a:lnTo>
                  <a:lnTo>
                    <a:pt x="553" y="504"/>
                  </a:lnTo>
                  <a:lnTo>
                    <a:pt x="553" y="506"/>
                  </a:lnTo>
                  <a:lnTo>
                    <a:pt x="552" y="507"/>
                  </a:lnTo>
                  <a:lnTo>
                    <a:pt x="545" y="511"/>
                  </a:lnTo>
                  <a:lnTo>
                    <a:pt x="544" y="511"/>
                  </a:lnTo>
                  <a:lnTo>
                    <a:pt x="542" y="511"/>
                  </a:lnTo>
                  <a:lnTo>
                    <a:pt x="541" y="511"/>
                  </a:lnTo>
                  <a:lnTo>
                    <a:pt x="537" y="509"/>
                  </a:lnTo>
                  <a:lnTo>
                    <a:pt x="536" y="507"/>
                  </a:lnTo>
                  <a:lnTo>
                    <a:pt x="534" y="506"/>
                  </a:lnTo>
                  <a:lnTo>
                    <a:pt x="534" y="507"/>
                  </a:lnTo>
                  <a:lnTo>
                    <a:pt x="534" y="507"/>
                  </a:lnTo>
                  <a:lnTo>
                    <a:pt x="534" y="509"/>
                  </a:lnTo>
                  <a:lnTo>
                    <a:pt x="536" y="509"/>
                  </a:lnTo>
                  <a:lnTo>
                    <a:pt x="537" y="514"/>
                  </a:lnTo>
                  <a:lnTo>
                    <a:pt x="536" y="515"/>
                  </a:lnTo>
                  <a:lnTo>
                    <a:pt x="534" y="515"/>
                  </a:lnTo>
                  <a:lnTo>
                    <a:pt x="531" y="517"/>
                  </a:lnTo>
                  <a:lnTo>
                    <a:pt x="528" y="520"/>
                  </a:lnTo>
                  <a:lnTo>
                    <a:pt x="526" y="522"/>
                  </a:lnTo>
                  <a:lnTo>
                    <a:pt x="526" y="518"/>
                  </a:lnTo>
                  <a:lnTo>
                    <a:pt x="526" y="518"/>
                  </a:lnTo>
                  <a:lnTo>
                    <a:pt x="525" y="517"/>
                  </a:lnTo>
                  <a:lnTo>
                    <a:pt x="525" y="518"/>
                  </a:lnTo>
                  <a:lnTo>
                    <a:pt x="525" y="518"/>
                  </a:lnTo>
                  <a:lnTo>
                    <a:pt x="523" y="522"/>
                  </a:lnTo>
                  <a:lnTo>
                    <a:pt x="523" y="522"/>
                  </a:lnTo>
                  <a:lnTo>
                    <a:pt x="522" y="522"/>
                  </a:lnTo>
                  <a:lnTo>
                    <a:pt x="520" y="523"/>
                  </a:lnTo>
                  <a:lnTo>
                    <a:pt x="519" y="522"/>
                  </a:lnTo>
                  <a:lnTo>
                    <a:pt x="517" y="522"/>
                  </a:lnTo>
                  <a:lnTo>
                    <a:pt x="517" y="520"/>
                  </a:lnTo>
                  <a:lnTo>
                    <a:pt x="514" y="522"/>
                  </a:lnTo>
                  <a:lnTo>
                    <a:pt x="514" y="522"/>
                  </a:lnTo>
                  <a:lnTo>
                    <a:pt x="514" y="523"/>
                  </a:lnTo>
                  <a:lnTo>
                    <a:pt x="512" y="525"/>
                  </a:lnTo>
                  <a:lnTo>
                    <a:pt x="511" y="526"/>
                  </a:lnTo>
                  <a:lnTo>
                    <a:pt x="509" y="526"/>
                  </a:lnTo>
                  <a:lnTo>
                    <a:pt x="507" y="526"/>
                  </a:lnTo>
                  <a:lnTo>
                    <a:pt x="504" y="526"/>
                  </a:lnTo>
                  <a:lnTo>
                    <a:pt x="503" y="525"/>
                  </a:lnTo>
                  <a:lnTo>
                    <a:pt x="506" y="522"/>
                  </a:lnTo>
                  <a:lnTo>
                    <a:pt x="506" y="520"/>
                  </a:lnTo>
                  <a:lnTo>
                    <a:pt x="506" y="520"/>
                  </a:lnTo>
                  <a:lnTo>
                    <a:pt x="506" y="518"/>
                  </a:lnTo>
                  <a:lnTo>
                    <a:pt x="511" y="512"/>
                  </a:lnTo>
                  <a:lnTo>
                    <a:pt x="514" y="511"/>
                  </a:lnTo>
                  <a:lnTo>
                    <a:pt x="514" y="509"/>
                  </a:lnTo>
                  <a:lnTo>
                    <a:pt x="509" y="509"/>
                  </a:lnTo>
                  <a:lnTo>
                    <a:pt x="506" y="507"/>
                  </a:lnTo>
                  <a:lnTo>
                    <a:pt x="503" y="507"/>
                  </a:lnTo>
                  <a:lnTo>
                    <a:pt x="501" y="507"/>
                  </a:lnTo>
                  <a:lnTo>
                    <a:pt x="504" y="509"/>
                  </a:lnTo>
                  <a:lnTo>
                    <a:pt x="507" y="511"/>
                  </a:lnTo>
                  <a:lnTo>
                    <a:pt x="506" y="512"/>
                  </a:lnTo>
                  <a:lnTo>
                    <a:pt x="504" y="514"/>
                  </a:lnTo>
                  <a:lnTo>
                    <a:pt x="503" y="518"/>
                  </a:lnTo>
                  <a:lnTo>
                    <a:pt x="501" y="520"/>
                  </a:lnTo>
                  <a:lnTo>
                    <a:pt x="498" y="517"/>
                  </a:lnTo>
                  <a:lnTo>
                    <a:pt x="496" y="517"/>
                  </a:lnTo>
                  <a:lnTo>
                    <a:pt x="496" y="518"/>
                  </a:lnTo>
                  <a:lnTo>
                    <a:pt x="500" y="522"/>
                  </a:lnTo>
                  <a:lnTo>
                    <a:pt x="501" y="522"/>
                  </a:lnTo>
                  <a:lnTo>
                    <a:pt x="501" y="525"/>
                  </a:lnTo>
                  <a:lnTo>
                    <a:pt x="495" y="526"/>
                  </a:lnTo>
                  <a:lnTo>
                    <a:pt x="487" y="526"/>
                  </a:lnTo>
                  <a:lnTo>
                    <a:pt x="482" y="526"/>
                  </a:lnTo>
                  <a:lnTo>
                    <a:pt x="474" y="528"/>
                  </a:lnTo>
                  <a:lnTo>
                    <a:pt x="473" y="528"/>
                  </a:lnTo>
                  <a:lnTo>
                    <a:pt x="471" y="528"/>
                  </a:lnTo>
                  <a:lnTo>
                    <a:pt x="479" y="533"/>
                  </a:lnTo>
                  <a:lnTo>
                    <a:pt x="481" y="533"/>
                  </a:lnTo>
                  <a:lnTo>
                    <a:pt x="479" y="534"/>
                  </a:lnTo>
                  <a:lnTo>
                    <a:pt x="478" y="534"/>
                  </a:lnTo>
                  <a:lnTo>
                    <a:pt x="476" y="537"/>
                  </a:lnTo>
                  <a:lnTo>
                    <a:pt x="474" y="539"/>
                  </a:lnTo>
                  <a:lnTo>
                    <a:pt x="471" y="541"/>
                  </a:lnTo>
                  <a:lnTo>
                    <a:pt x="465" y="539"/>
                  </a:lnTo>
                  <a:lnTo>
                    <a:pt x="462" y="539"/>
                  </a:lnTo>
                  <a:lnTo>
                    <a:pt x="459" y="539"/>
                  </a:lnTo>
                  <a:lnTo>
                    <a:pt x="459" y="541"/>
                  </a:lnTo>
                  <a:lnTo>
                    <a:pt x="460" y="541"/>
                  </a:lnTo>
                  <a:lnTo>
                    <a:pt x="460" y="544"/>
                  </a:lnTo>
                  <a:lnTo>
                    <a:pt x="462" y="544"/>
                  </a:lnTo>
                  <a:lnTo>
                    <a:pt x="465" y="542"/>
                  </a:lnTo>
                  <a:lnTo>
                    <a:pt x="466" y="545"/>
                  </a:lnTo>
                  <a:lnTo>
                    <a:pt x="468" y="548"/>
                  </a:lnTo>
                  <a:lnTo>
                    <a:pt x="471" y="550"/>
                  </a:lnTo>
                  <a:lnTo>
                    <a:pt x="471" y="552"/>
                  </a:lnTo>
                  <a:lnTo>
                    <a:pt x="471" y="553"/>
                  </a:lnTo>
                  <a:lnTo>
                    <a:pt x="471" y="555"/>
                  </a:lnTo>
                  <a:lnTo>
                    <a:pt x="468" y="556"/>
                  </a:lnTo>
                  <a:lnTo>
                    <a:pt x="465" y="556"/>
                  </a:lnTo>
                  <a:lnTo>
                    <a:pt x="465" y="558"/>
                  </a:lnTo>
                  <a:lnTo>
                    <a:pt x="463" y="559"/>
                  </a:lnTo>
                  <a:lnTo>
                    <a:pt x="460" y="559"/>
                  </a:lnTo>
                  <a:lnTo>
                    <a:pt x="459" y="558"/>
                  </a:lnTo>
                  <a:lnTo>
                    <a:pt x="457" y="558"/>
                  </a:lnTo>
                  <a:lnTo>
                    <a:pt x="452" y="558"/>
                  </a:lnTo>
                  <a:lnTo>
                    <a:pt x="457" y="559"/>
                  </a:lnTo>
                  <a:lnTo>
                    <a:pt x="460" y="561"/>
                  </a:lnTo>
                  <a:lnTo>
                    <a:pt x="460" y="561"/>
                  </a:lnTo>
                  <a:lnTo>
                    <a:pt x="463" y="561"/>
                  </a:lnTo>
                  <a:lnTo>
                    <a:pt x="465" y="561"/>
                  </a:lnTo>
                  <a:lnTo>
                    <a:pt x="465" y="566"/>
                  </a:lnTo>
                  <a:lnTo>
                    <a:pt x="466" y="569"/>
                  </a:lnTo>
                  <a:lnTo>
                    <a:pt x="466" y="570"/>
                  </a:lnTo>
                  <a:lnTo>
                    <a:pt x="463" y="572"/>
                  </a:lnTo>
                  <a:lnTo>
                    <a:pt x="463" y="575"/>
                  </a:lnTo>
                  <a:lnTo>
                    <a:pt x="462" y="575"/>
                  </a:lnTo>
                  <a:lnTo>
                    <a:pt x="459" y="575"/>
                  </a:lnTo>
                  <a:lnTo>
                    <a:pt x="459" y="578"/>
                  </a:lnTo>
                  <a:lnTo>
                    <a:pt x="459" y="580"/>
                  </a:lnTo>
                  <a:lnTo>
                    <a:pt x="459" y="580"/>
                  </a:lnTo>
                  <a:lnTo>
                    <a:pt x="459" y="582"/>
                  </a:lnTo>
                  <a:lnTo>
                    <a:pt x="457" y="583"/>
                  </a:lnTo>
                  <a:lnTo>
                    <a:pt x="455" y="585"/>
                  </a:lnTo>
                  <a:lnTo>
                    <a:pt x="454" y="586"/>
                  </a:lnTo>
                  <a:lnTo>
                    <a:pt x="454" y="586"/>
                  </a:lnTo>
                  <a:lnTo>
                    <a:pt x="451" y="586"/>
                  </a:lnTo>
                  <a:lnTo>
                    <a:pt x="448" y="586"/>
                  </a:lnTo>
                  <a:lnTo>
                    <a:pt x="446" y="583"/>
                  </a:lnTo>
                  <a:lnTo>
                    <a:pt x="444" y="583"/>
                  </a:lnTo>
                  <a:lnTo>
                    <a:pt x="443" y="583"/>
                  </a:lnTo>
                  <a:lnTo>
                    <a:pt x="443" y="583"/>
                  </a:lnTo>
                  <a:lnTo>
                    <a:pt x="444" y="585"/>
                  </a:lnTo>
                  <a:lnTo>
                    <a:pt x="446" y="586"/>
                  </a:lnTo>
                  <a:lnTo>
                    <a:pt x="451" y="588"/>
                  </a:lnTo>
                  <a:lnTo>
                    <a:pt x="451" y="589"/>
                  </a:lnTo>
                  <a:lnTo>
                    <a:pt x="449" y="589"/>
                  </a:lnTo>
                  <a:lnTo>
                    <a:pt x="448" y="593"/>
                  </a:lnTo>
                  <a:lnTo>
                    <a:pt x="446" y="593"/>
                  </a:lnTo>
                  <a:lnTo>
                    <a:pt x="444" y="594"/>
                  </a:lnTo>
                  <a:lnTo>
                    <a:pt x="441" y="594"/>
                  </a:lnTo>
                  <a:lnTo>
                    <a:pt x="440" y="594"/>
                  </a:lnTo>
                  <a:lnTo>
                    <a:pt x="435" y="594"/>
                  </a:lnTo>
                  <a:lnTo>
                    <a:pt x="433" y="593"/>
                  </a:lnTo>
                  <a:lnTo>
                    <a:pt x="432" y="594"/>
                  </a:lnTo>
                  <a:lnTo>
                    <a:pt x="433" y="594"/>
                  </a:lnTo>
                  <a:lnTo>
                    <a:pt x="437" y="596"/>
                  </a:lnTo>
                  <a:lnTo>
                    <a:pt x="438" y="596"/>
                  </a:lnTo>
                  <a:lnTo>
                    <a:pt x="443" y="597"/>
                  </a:lnTo>
                  <a:lnTo>
                    <a:pt x="443" y="599"/>
                  </a:lnTo>
                  <a:lnTo>
                    <a:pt x="443" y="599"/>
                  </a:lnTo>
                  <a:lnTo>
                    <a:pt x="443" y="600"/>
                  </a:lnTo>
                  <a:lnTo>
                    <a:pt x="443" y="602"/>
                  </a:lnTo>
                  <a:lnTo>
                    <a:pt x="441" y="604"/>
                  </a:lnTo>
                  <a:lnTo>
                    <a:pt x="441" y="607"/>
                  </a:lnTo>
                  <a:lnTo>
                    <a:pt x="443" y="608"/>
                  </a:lnTo>
                  <a:lnTo>
                    <a:pt x="443" y="610"/>
                  </a:lnTo>
                  <a:lnTo>
                    <a:pt x="443" y="610"/>
                  </a:lnTo>
                  <a:lnTo>
                    <a:pt x="444" y="613"/>
                  </a:lnTo>
                  <a:lnTo>
                    <a:pt x="441" y="615"/>
                  </a:lnTo>
                  <a:lnTo>
                    <a:pt x="440" y="615"/>
                  </a:lnTo>
                  <a:lnTo>
                    <a:pt x="438" y="615"/>
                  </a:lnTo>
                  <a:lnTo>
                    <a:pt x="437" y="616"/>
                  </a:lnTo>
                  <a:lnTo>
                    <a:pt x="441" y="616"/>
                  </a:lnTo>
                  <a:lnTo>
                    <a:pt x="441" y="618"/>
                  </a:lnTo>
                  <a:lnTo>
                    <a:pt x="440" y="619"/>
                  </a:lnTo>
                  <a:lnTo>
                    <a:pt x="438" y="624"/>
                  </a:lnTo>
                  <a:lnTo>
                    <a:pt x="437" y="630"/>
                  </a:lnTo>
                  <a:lnTo>
                    <a:pt x="435" y="637"/>
                  </a:lnTo>
                  <a:lnTo>
                    <a:pt x="430" y="641"/>
                  </a:lnTo>
                  <a:lnTo>
                    <a:pt x="429" y="643"/>
                  </a:lnTo>
                  <a:lnTo>
                    <a:pt x="429" y="643"/>
                  </a:lnTo>
                  <a:lnTo>
                    <a:pt x="425" y="643"/>
                  </a:lnTo>
                  <a:lnTo>
                    <a:pt x="422" y="641"/>
                  </a:lnTo>
                  <a:lnTo>
                    <a:pt x="419" y="640"/>
                  </a:lnTo>
                  <a:lnTo>
                    <a:pt x="418" y="640"/>
                  </a:lnTo>
                  <a:lnTo>
                    <a:pt x="418" y="641"/>
                  </a:lnTo>
                  <a:lnTo>
                    <a:pt x="419" y="643"/>
                  </a:lnTo>
                  <a:lnTo>
                    <a:pt x="421" y="643"/>
                  </a:lnTo>
                  <a:lnTo>
                    <a:pt x="424" y="643"/>
                  </a:lnTo>
                  <a:lnTo>
                    <a:pt x="427" y="645"/>
                  </a:lnTo>
                  <a:lnTo>
                    <a:pt x="429" y="645"/>
                  </a:lnTo>
                  <a:lnTo>
                    <a:pt x="429" y="646"/>
                  </a:lnTo>
                  <a:lnTo>
                    <a:pt x="429" y="648"/>
                  </a:lnTo>
                  <a:lnTo>
                    <a:pt x="429" y="648"/>
                  </a:lnTo>
                  <a:lnTo>
                    <a:pt x="429" y="652"/>
                  </a:lnTo>
                  <a:lnTo>
                    <a:pt x="427" y="654"/>
                  </a:lnTo>
                  <a:lnTo>
                    <a:pt x="427" y="656"/>
                  </a:lnTo>
                  <a:lnTo>
                    <a:pt x="422" y="656"/>
                  </a:lnTo>
                  <a:lnTo>
                    <a:pt x="421" y="654"/>
                  </a:lnTo>
                  <a:lnTo>
                    <a:pt x="418" y="652"/>
                  </a:lnTo>
                  <a:lnTo>
                    <a:pt x="418" y="654"/>
                  </a:lnTo>
                  <a:lnTo>
                    <a:pt x="421" y="656"/>
                  </a:lnTo>
                  <a:lnTo>
                    <a:pt x="422" y="657"/>
                  </a:lnTo>
                  <a:lnTo>
                    <a:pt x="421" y="657"/>
                  </a:lnTo>
                  <a:lnTo>
                    <a:pt x="419" y="657"/>
                  </a:lnTo>
                  <a:lnTo>
                    <a:pt x="418" y="657"/>
                  </a:lnTo>
                  <a:lnTo>
                    <a:pt x="414" y="657"/>
                  </a:lnTo>
                  <a:lnTo>
                    <a:pt x="414" y="656"/>
                  </a:lnTo>
                  <a:lnTo>
                    <a:pt x="416" y="656"/>
                  </a:lnTo>
                  <a:lnTo>
                    <a:pt x="414" y="656"/>
                  </a:lnTo>
                  <a:lnTo>
                    <a:pt x="413" y="656"/>
                  </a:lnTo>
                  <a:lnTo>
                    <a:pt x="411" y="656"/>
                  </a:lnTo>
                  <a:lnTo>
                    <a:pt x="411" y="656"/>
                  </a:lnTo>
                  <a:lnTo>
                    <a:pt x="411" y="656"/>
                  </a:lnTo>
                  <a:lnTo>
                    <a:pt x="410" y="652"/>
                  </a:lnTo>
                  <a:lnTo>
                    <a:pt x="411" y="652"/>
                  </a:lnTo>
                  <a:lnTo>
                    <a:pt x="413" y="649"/>
                  </a:lnTo>
                  <a:lnTo>
                    <a:pt x="414" y="648"/>
                  </a:lnTo>
                  <a:lnTo>
                    <a:pt x="413" y="648"/>
                  </a:lnTo>
                  <a:lnTo>
                    <a:pt x="411" y="649"/>
                  </a:lnTo>
                  <a:lnTo>
                    <a:pt x="410" y="651"/>
                  </a:lnTo>
                  <a:lnTo>
                    <a:pt x="410" y="652"/>
                  </a:lnTo>
                  <a:lnTo>
                    <a:pt x="408" y="652"/>
                  </a:lnTo>
                  <a:lnTo>
                    <a:pt x="405" y="652"/>
                  </a:lnTo>
                  <a:lnTo>
                    <a:pt x="397" y="649"/>
                  </a:lnTo>
                  <a:lnTo>
                    <a:pt x="397" y="648"/>
                  </a:lnTo>
                  <a:lnTo>
                    <a:pt x="397" y="646"/>
                  </a:lnTo>
                  <a:lnTo>
                    <a:pt x="399" y="645"/>
                  </a:lnTo>
                  <a:lnTo>
                    <a:pt x="400" y="645"/>
                  </a:lnTo>
                  <a:lnTo>
                    <a:pt x="402" y="643"/>
                  </a:lnTo>
                  <a:lnTo>
                    <a:pt x="405" y="641"/>
                  </a:lnTo>
                  <a:lnTo>
                    <a:pt x="407" y="640"/>
                  </a:lnTo>
                  <a:lnTo>
                    <a:pt x="405" y="640"/>
                  </a:lnTo>
                  <a:lnTo>
                    <a:pt x="400" y="643"/>
                  </a:lnTo>
                  <a:lnTo>
                    <a:pt x="399" y="643"/>
                  </a:lnTo>
                  <a:lnTo>
                    <a:pt x="397" y="645"/>
                  </a:lnTo>
                  <a:lnTo>
                    <a:pt x="396" y="643"/>
                  </a:lnTo>
                  <a:lnTo>
                    <a:pt x="394" y="643"/>
                  </a:lnTo>
                  <a:lnTo>
                    <a:pt x="392" y="641"/>
                  </a:lnTo>
                  <a:lnTo>
                    <a:pt x="389" y="641"/>
                  </a:lnTo>
                  <a:lnTo>
                    <a:pt x="388" y="640"/>
                  </a:lnTo>
                  <a:lnTo>
                    <a:pt x="388" y="640"/>
                  </a:lnTo>
                  <a:lnTo>
                    <a:pt x="386" y="637"/>
                  </a:lnTo>
                  <a:lnTo>
                    <a:pt x="388" y="632"/>
                  </a:lnTo>
                  <a:lnTo>
                    <a:pt x="389" y="630"/>
                  </a:lnTo>
                  <a:lnTo>
                    <a:pt x="389" y="630"/>
                  </a:lnTo>
                  <a:lnTo>
                    <a:pt x="389" y="627"/>
                  </a:lnTo>
                  <a:lnTo>
                    <a:pt x="389" y="627"/>
                  </a:lnTo>
                  <a:lnTo>
                    <a:pt x="389" y="627"/>
                  </a:lnTo>
                  <a:lnTo>
                    <a:pt x="388" y="627"/>
                  </a:lnTo>
                  <a:lnTo>
                    <a:pt x="388" y="629"/>
                  </a:lnTo>
                  <a:lnTo>
                    <a:pt x="388" y="630"/>
                  </a:lnTo>
                  <a:lnTo>
                    <a:pt x="383" y="632"/>
                  </a:lnTo>
                  <a:lnTo>
                    <a:pt x="380" y="632"/>
                  </a:lnTo>
                  <a:lnTo>
                    <a:pt x="378" y="634"/>
                  </a:lnTo>
                  <a:lnTo>
                    <a:pt x="377" y="635"/>
                  </a:lnTo>
                  <a:lnTo>
                    <a:pt x="375" y="635"/>
                  </a:lnTo>
                  <a:lnTo>
                    <a:pt x="373" y="635"/>
                  </a:lnTo>
                  <a:lnTo>
                    <a:pt x="372" y="635"/>
                  </a:lnTo>
                  <a:lnTo>
                    <a:pt x="370" y="637"/>
                  </a:lnTo>
                  <a:lnTo>
                    <a:pt x="369" y="637"/>
                  </a:lnTo>
                  <a:lnTo>
                    <a:pt x="367" y="635"/>
                  </a:lnTo>
                  <a:lnTo>
                    <a:pt x="366" y="635"/>
                  </a:lnTo>
                  <a:lnTo>
                    <a:pt x="362" y="635"/>
                  </a:lnTo>
                  <a:lnTo>
                    <a:pt x="362" y="635"/>
                  </a:lnTo>
                  <a:lnTo>
                    <a:pt x="362" y="637"/>
                  </a:lnTo>
                  <a:lnTo>
                    <a:pt x="362" y="638"/>
                  </a:lnTo>
                  <a:lnTo>
                    <a:pt x="361" y="638"/>
                  </a:lnTo>
                  <a:lnTo>
                    <a:pt x="359" y="638"/>
                  </a:lnTo>
                  <a:lnTo>
                    <a:pt x="358" y="637"/>
                  </a:lnTo>
                  <a:lnTo>
                    <a:pt x="356" y="637"/>
                  </a:lnTo>
                  <a:lnTo>
                    <a:pt x="356" y="637"/>
                  </a:lnTo>
                  <a:lnTo>
                    <a:pt x="356" y="635"/>
                  </a:lnTo>
                  <a:lnTo>
                    <a:pt x="361" y="634"/>
                  </a:lnTo>
                  <a:lnTo>
                    <a:pt x="362" y="632"/>
                  </a:lnTo>
                  <a:lnTo>
                    <a:pt x="361" y="632"/>
                  </a:lnTo>
                  <a:lnTo>
                    <a:pt x="356" y="632"/>
                  </a:lnTo>
                  <a:lnTo>
                    <a:pt x="356" y="632"/>
                  </a:lnTo>
                  <a:lnTo>
                    <a:pt x="353" y="632"/>
                  </a:lnTo>
                  <a:lnTo>
                    <a:pt x="353" y="629"/>
                  </a:lnTo>
                  <a:lnTo>
                    <a:pt x="353" y="627"/>
                  </a:lnTo>
                  <a:lnTo>
                    <a:pt x="353" y="627"/>
                  </a:lnTo>
                  <a:lnTo>
                    <a:pt x="351" y="627"/>
                  </a:lnTo>
                  <a:lnTo>
                    <a:pt x="351" y="627"/>
                  </a:lnTo>
                  <a:lnTo>
                    <a:pt x="350" y="626"/>
                  </a:lnTo>
                  <a:lnTo>
                    <a:pt x="345" y="626"/>
                  </a:lnTo>
                  <a:lnTo>
                    <a:pt x="345" y="624"/>
                  </a:lnTo>
                  <a:lnTo>
                    <a:pt x="345" y="622"/>
                  </a:lnTo>
                  <a:lnTo>
                    <a:pt x="343" y="621"/>
                  </a:lnTo>
                  <a:lnTo>
                    <a:pt x="342" y="619"/>
                  </a:lnTo>
                  <a:lnTo>
                    <a:pt x="340" y="619"/>
                  </a:lnTo>
                  <a:lnTo>
                    <a:pt x="342" y="618"/>
                  </a:lnTo>
                  <a:lnTo>
                    <a:pt x="342" y="616"/>
                  </a:lnTo>
                  <a:lnTo>
                    <a:pt x="340" y="616"/>
                  </a:lnTo>
                  <a:lnTo>
                    <a:pt x="340" y="615"/>
                  </a:lnTo>
                  <a:lnTo>
                    <a:pt x="340" y="615"/>
                  </a:lnTo>
                  <a:lnTo>
                    <a:pt x="339" y="613"/>
                  </a:lnTo>
                  <a:lnTo>
                    <a:pt x="339" y="611"/>
                  </a:lnTo>
                  <a:lnTo>
                    <a:pt x="340" y="611"/>
                  </a:lnTo>
                  <a:lnTo>
                    <a:pt x="342" y="610"/>
                  </a:lnTo>
                  <a:lnTo>
                    <a:pt x="343" y="610"/>
                  </a:lnTo>
                  <a:lnTo>
                    <a:pt x="343" y="608"/>
                  </a:lnTo>
                  <a:lnTo>
                    <a:pt x="347" y="608"/>
                  </a:lnTo>
                  <a:lnTo>
                    <a:pt x="345" y="607"/>
                  </a:lnTo>
                  <a:lnTo>
                    <a:pt x="342" y="607"/>
                  </a:lnTo>
                  <a:lnTo>
                    <a:pt x="342" y="607"/>
                  </a:lnTo>
                  <a:lnTo>
                    <a:pt x="340" y="608"/>
                  </a:lnTo>
                  <a:lnTo>
                    <a:pt x="339" y="610"/>
                  </a:lnTo>
                  <a:lnTo>
                    <a:pt x="336" y="610"/>
                  </a:lnTo>
                  <a:lnTo>
                    <a:pt x="334" y="610"/>
                  </a:lnTo>
                  <a:lnTo>
                    <a:pt x="334" y="608"/>
                  </a:lnTo>
                  <a:lnTo>
                    <a:pt x="334" y="607"/>
                  </a:lnTo>
                  <a:lnTo>
                    <a:pt x="337" y="605"/>
                  </a:lnTo>
                  <a:lnTo>
                    <a:pt x="334" y="604"/>
                  </a:lnTo>
                  <a:lnTo>
                    <a:pt x="332" y="604"/>
                  </a:lnTo>
                  <a:lnTo>
                    <a:pt x="331" y="602"/>
                  </a:lnTo>
                  <a:lnTo>
                    <a:pt x="329" y="602"/>
                  </a:lnTo>
                  <a:lnTo>
                    <a:pt x="328" y="600"/>
                  </a:lnTo>
                  <a:lnTo>
                    <a:pt x="326" y="599"/>
                  </a:lnTo>
                  <a:lnTo>
                    <a:pt x="325" y="599"/>
                  </a:lnTo>
                  <a:lnTo>
                    <a:pt x="326" y="597"/>
                  </a:lnTo>
                  <a:lnTo>
                    <a:pt x="326" y="597"/>
                  </a:lnTo>
                  <a:lnTo>
                    <a:pt x="326" y="594"/>
                  </a:lnTo>
                  <a:lnTo>
                    <a:pt x="326" y="594"/>
                  </a:lnTo>
                  <a:lnTo>
                    <a:pt x="328" y="591"/>
                  </a:lnTo>
                  <a:lnTo>
                    <a:pt x="329" y="589"/>
                  </a:lnTo>
                  <a:lnTo>
                    <a:pt x="332" y="586"/>
                  </a:lnTo>
                  <a:lnTo>
                    <a:pt x="329" y="588"/>
                  </a:lnTo>
                  <a:lnTo>
                    <a:pt x="325" y="591"/>
                  </a:lnTo>
                  <a:lnTo>
                    <a:pt x="325" y="591"/>
                  </a:lnTo>
                  <a:lnTo>
                    <a:pt x="325" y="591"/>
                  </a:lnTo>
                  <a:lnTo>
                    <a:pt x="323" y="588"/>
                  </a:lnTo>
                  <a:lnTo>
                    <a:pt x="321" y="588"/>
                  </a:lnTo>
                  <a:lnTo>
                    <a:pt x="321" y="588"/>
                  </a:lnTo>
                  <a:lnTo>
                    <a:pt x="320" y="586"/>
                  </a:lnTo>
                  <a:lnTo>
                    <a:pt x="318" y="585"/>
                  </a:lnTo>
                  <a:lnTo>
                    <a:pt x="317" y="583"/>
                  </a:lnTo>
                  <a:lnTo>
                    <a:pt x="315" y="582"/>
                  </a:lnTo>
                  <a:lnTo>
                    <a:pt x="314" y="577"/>
                  </a:lnTo>
                  <a:lnTo>
                    <a:pt x="309" y="572"/>
                  </a:lnTo>
                  <a:lnTo>
                    <a:pt x="307" y="570"/>
                  </a:lnTo>
                  <a:lnTo>
                    <a:pt x="309" y="566"/>
                  </a:lnTo>
                  <a:lnTo>
                    <a:pt x="307" y="564"/>
                  </a:lnTo>
                  <a:lnTo>
                    <a:pt x="312" y="563"/>
                  </a:lnTo>
                  <a:lnTo>
                    <a:pt x="317" y="561"/>
                  </a:lnTo>
                  <a:lnTo>
                    <a:pt x="320" y="561"/>
                  </a:lnTo>
                  <a:lnTo>
                    <a:pt x="321" y="561"/>
                  </a:lnTo>
                  <a:lnTo>
                    <a:pt x="325" y="561"/>
                  </a:lnTo>
                  <a:lnTo>
                    <a:pt x="326" y="559"/>
                  </a:lnTo>
                  <a:lnTo>
                    <a:pt x="325" y="559"/>
                  </a:lnTo>
                  <a:lnTo>
                    <a:pt x="323" y="559"/>
                  </a:lnTo>
                  <a:lnTo>
                    <a:pt x="323" y="559"/>
                  </a:lnTo>
                  <a:lnTo>
                    <a:pt x="323" y="558"/>
                  </a:lnTo>
                  <a:lnTo>
                    <a:pt x="323" y="556"/>
                  </a:lnTo>
                  <a:lnTo>
                    <a:pt x="323" y="558"/>
                  </a:lnTo>
                  <a:lnTo>
                    <a:pt x="320" y="559"/>
                  </a:lnTo>
                  <a:lnTo>
                    <a:pt x="315" y="561"/>
                  </a:lnTo>
                  <a:lnTo>
                    <a:pt x="310" y="561"/>
                  </a:lnTo>
                  <a:lnTo>
                    <a:pt x="310" y="561"/>
                  </a:lnTo>
                  <a:lnTo>
                    <a:pt x="309" y="563"/>
                  </a:lnTo>
                  <a:lnTo>
                    <a:pt x="307" y="563"/>
                  </a:lnTo>
                  <a:lnTo>
                    <a:pt x="307" y="563"/>
                  </a:lnTo>
                  <a:lnTo>
                    <a:pt x="306" y="561"/>
                  </a:lnTo>
                  <a:lnTo>
                    <a:pt x="306" y="559"/>
                  </a:lnTo>
                  <a:lnTo>
                    <a:pt x="307" y="556"/>
                  </a:lnTo>
                  <a:lnTo>
                    <a:pt x="310" y="553"/>
                  </a:lnTo>
                  <a:lnTo>
                    <a:pt x="312" y="552"/>
                  </a:lnTo>
                  <a:lnTo>
                    <a:pt x="314" y="552"/>
                  </a:lnTo>
                  <a:lnTo>
                    <a:pt x="317" y="552"/>
                  </a:lnTo>
                  <a:lnTo>
                    <a:pt x="318" y="552"/>
                  </a:lnTo>
                  <a:lnTo>
                    <a:pt x="318" y="550"/>
                  </a:lnTo>
                  <a:lnTo>
                    <a:pt x="318" y="550"/>
                  </a:lnTo>
                  <a:lnTo>
                    <a:pt x="320" y="548"/>
                  </a:lnTo>
                  <a:lnTo>
                    <a:pt x="323" y="548"/>
                  </a:lnTo>
                  <a:lnTo>
                    <a:pt x="325" y="548"/>
                  </a:lnTo>
                  <a:lnTo>
                    <a:pt x="326" y="550"/>
                  </a:lnTo>
                  <a:lnTo>
                    <a:pt x="328" y="553"/>
                  </a:lnTo>
                  <a:lnTo>
                    <a:pt x="329" y="553"/>
                  </a:lnTo>
                  <a:lnTo>
                    <a:pt x="329" y="553"/>
                  </a:lnTo>
                  <a:lnTo>
                    <a:pt x="329" y="550"/>
                  </a:lnTo>
                  <a:lnTo>
                    <a:pt x="328" y="548"/>
                  </a:lnTo>
                  <a:lnTo>
                    <a:pt x="326" y="547"/>
                  </a:lnTo>
                  <a:lnTo>
                    <a:pt x="326" y="547"/>
                  </a:lnTo>
                  <a:lnTo>
                    <a:pt x="323" y="547"/>
                  </a:lnTo>
                  <a:lnTo>
                    <a:pt x="320" y="544"/>
                  </a:lnTo>
                  <a:lnTo>
                    <a:pt x="320" y="544"/>
                  </a:lnTo>
                  <a:lnTo>
                    <a:pt x="320" y="542"/>
                  </a:lnTo>
                  <a:lnTo>
                    <a:pt x="318" y="539"/>
                  </a:lnTo>
                  <a:lnTo>
                    <a:pt x="318" y="539"/>
                  </a:lnTo>
                  <a:lnTo>
                    <a:pt x="317" y="536"/>
                  </a:lnTo>
                  <a:lnTo>
                    <a:pt x="317" y="536"/>
                  </a:lnTo>
                  <a:lnTo>
                    <a:pt x="317" y="539"/>
                  </a:lnTo>
                  <a:lnTo>
                    <a:pt x="318" y="541"/>
                  </a:lnTo>
                  <a:lnTo>
                    <a:pt x="318" y="544"/>
                  </a:lnTo>
                  <a:lnTo>
                    <a:pt x="320" y="545"/>
                  </a:lnTo>
                  <a:lnTo>
                    <a:pt x="318" y="547"/>
                  </a:lnTo>
                  <a:lnTo>
                    <a:pt x="317" y="548"/>
                  </a:lnTo>
                  <a:lnTo>
                    <a:pt x="315" y="548"/>
                  </a:lnTo>
                  <a:lnTo>
                    <a:pt x="312" y="550"/>
                  </a:lnTo>
                  <a:lnTo>
                    <a:pt x="314" y="548"/>
                  </a:lnTo>
                  <a:lnTo>
                    <a:pt x="314" y="545"/>
                  </a:lnTo>
                  <a:lnTo>
                    <a:pt x="312" y="547"/>
                  </a:lnTo>
                  <a:lnTo>
                    <a:pt x="310" y="548"/>
                  </a:lnTo>
                  <a:lnTo>
                    <a:pt x="310" y="550"/>
                  </a:lnTo>
                  <a:lnTo>
                    <a:pt x="309" y="552"/>
                  </a:lnTo>
                  <a:lnTo>
                    <a:pt x="306" y="555"/>
                  </a:lnTo>
                  <a:lnTo>
                    <a:pt x="304" y="558"/>
                  </a:lnTo>
                  <a:lnTo>
                    <a:pt x="304" y="559"/>
                  </a:lnTo>
                  <a:lnTo>
                    <a:pt x="302" y="559"/>
                  </a:lnTo>
                  <a:lnTo>
                    <a:pt x="301" y="558"/>
                  </a:lnTo>
                  <a:lnTo>
                    <a:pt x="299" y="556"/>
                  </a:lnTo>
                  <a:lnTo>
                    <a:pt x="299" y="555"/>
                  </a:lnTo>
                  <a:lnTo>
                    <a:pt x="299" y="550"/>
                  </a:lnTo>
                  <a:lnTo>
                    <a:pt x="299" y="548"/>
                  </a:lnTo>
                  <a:lnTo>
                    <a:pt x="299" y="545"/>
                  </a:lnTo>
                  <a:lnTo>
                    <a:pt x="298" y="539"/>
                  </a:lnTo>
                  <a:lnTo>
                    <a:pt x="298" y="537"/>
                  </a:lnTo>
                  <a:lnTo>
                    <a:pt x="295" y="536"/>
                  </a:lnTo>
                  <a:lnTo>
                    <a:pt x="295" y="536"/>
                  </a:lnTo>
                  <a:lnTo>
                    <a:pt x="293" y="534"/>
                  </a:lnTo>
                  <a:lnTo>
                    <a:pt x="293" y="533"/>
                  </a:lnTo>
                  <a:lnTo>
                    <a:pt x="293" y="533"/>
                  </a:lnTo>
                  <a:lnTo>
                    <a:pt x="295" y="533"/>
                  </a:lnTo>
                  <a:lnTo>
                    <a:pt x="298" y="531"/>
                  </a:lnTo>
                  <a:lnTo>
                    <a:pt x="301" y="528"/>
                  </a:lnTo>
                  <a:lnTo>
                    <a:pt x="306" y="525"/>
                  </a:lnTo>
                  <a:lnTo>
                    <a:pt x="307" y="525"/>
                  </a:lnTo>
                  <a:lnTo>
                    <a:pt x="312" y="523"/>
                  </a:lnTo>
                  <a:lnTo>
                    <a:pt x="314" y="523"/>
                  </a:lnTo>
                  <a:lnTo>
                    <a:pt x="314" y="523"/>
                  </a:lnTo>
                  <a:lnTo>
                    <a:pt x="314" y="522"/>
                  </a:lnTo>
                  <a:lnTo>
                    <a:pt x="310" y="523"/>
                  </a:lnTo>
                  <a:lnTo>
                    <a:pt x="306" y="523"/>
                  </a:lnTo>
                  <a:lnTo>
                    <a:pt x="304" y="525"/>
                  </a:lnTo>
                  <a:lnTo>
                    <a:pt x="302" y="526"/>
                  </a:lnTo>
                  <a:lnTo>
                    <a:pt x="301" y="528"/>
                  </a:lnTo>
                  <a:lnTo>
                    <a:pt x="296" y="530"/>
                  </a:lnTo>
                  <a:lnTo>
                    <a:pt x="293" y="530"/>
                  </a:lnTo>
                  <a:lnTo>
                    <a:pt x="290" y="526"/>
                  </a:lnTo>
                  <a:lnTo>
                    <a:pt x="287" y="528"/>
                  </a:lnTo>
                  <a:lnTo>
                    <a:pt x="285" y="528"/>
                  </a:lnTo>
                  <a:lnTo>
                    <a:pt x="284" y="526"/>
                  </a:lnTo>
                  <a:lnTo>
                    <a:pt x="284" y="523"/>
                  </a:lnTo>
                  <a:lnTo>
                    <a:pt x="285" y="518"/>
                  </a:lnTo>
                  <a:lnTo>
                    <a:pt x="284" y="518"/>
                  </a:lnTo>
                  <a:lnTo>
                    <a:pt x="282" y="517"/>
                  </a:lnTo>
                  <a:lnTo>
                    <a:pt x="282" y="517"/>
                  </a:lnTo>
                  <a:lnTo>
                    <a:pt x="280" y="515"/>
                  </a:lnTo>
                  <a:lnTo>
                    <a:pt x="282" y="515"/>
                  </a:lnTo>
                  <a:lnTo>
                    <a:pt x="287" y="514"/>
                  </a:lnTo>
                  <a:lnTo>
                    <a:pt x="293" y="509"/>
                  </a:lnTo>
                  <a:lnTo>
                    <a:pt x="296" y="507"/>
                  </a:lnTo>
                  <a:lnTo>
                    <a:pt x="299" y="506"/>
                  </a:lnTo>
                  <a:lnTo>
                    <a:pt x="301" y="504"/>
                  </a:lnTo>
                  <a:lnTo>
                    <a:pt x="302" y="503"/>
                  </a:lnTo>
                  <a:lnTo>
                    <a:pt x="302" y="503"/>
                  </a:lnTo>
                  <a:lnTo>
                    <a:pt x="304" y="501"/>
                  </a:lnTo>
                  <a:lnTo>
                    <a:pt x="306" y="501"/>
                  </a:lnTo>
                  <a:lnTo>
                    <a:pt x="309" y="500"/>
                  </a:lnTo>
                  <a:lnTo>
                    <a:pt x="312" y="496"/>
                  </a:lnTo>
                  <a:lnTo>
                    <a:pt x="312" y="496"/>
                  </a:lnTo>
                  <a:lnTo>
                    <a:pt x="312" y="496"/>
                  </a:lnTo>
                  <a:lnTo>
                    <a:pt x="310" y="496"/>
                  </a:lnTo>
                  <a:lnTo>
                    <a:pt x="306" y="500"/>
                  </a:lnTo>
                  <a:lnTo>
                    <a:pt x="304" y="501"/>
                  </a:lnTo>
                  <a:lnTo>
                    <a:pt x="295" y="506"/>
                  </a:lnTo>
                  <a:lnTo>
                    <a:pt x="291" y="509"/>
                  </a:lnTo>
                  <a:lnTo>
                    <a:pt x="290" y="511"/>
                  </a:lnTo>
                  <a:lnTo>
                    <a:pt x="288" y="512"/>
                  </a:lnTo>
                  <a:lnTo>
                    <a:pt x="287" y="512"/>
                  </a:lnTo>
                  <a:lnTo>
                    <a:pt x="284" y="512"/>
                  </a:lnTo>
                  <a:lnTo>
                    <a:pt x="280" y="514"/>
                  </a:lnTo>
                  <a:lnTo>
                    <a:pt x="279" y="514"/>
                  </a:lnTo>
                  <a:lnTo>
                    <a:pt x="277" y="514"/>
                  </a:lnTo>
                  <a:lnTo>
                    <a:pt x="277" y="511"/>
                  </a:lnTo>
                  <a:lnTo>
                    <a:pt x="277" y="509"/>
                  </a:lnTo>
                  <a:lnTo>
                    <a:pt x="277" y="507"/>
                  </a:lnTo>
                  <a:lnTo>
                    <a:pt x="279" y="504"/>
                  </a:lnTo>
                  <a:lnTo>
                    <a:pt x="280" y="503"/>
                  </a:lnTo>
                  <a:lnTo>
                    <a:pt x="280" y="503"/>
                  </a:lnTo>
                  <a:lnTo>
                    <a:pt x="280" y="501"/>
                  </a:lnTo>
                  <a:lnTo>
                    <a:pt x="284" y="500"/>
                  </a:lnTo>
                  <a:lnTo>
                    <a:pt x="285" y="500"/>
                  </a:lnTo>
                  <a:lnTo>
                    <a:pt x="287" y="498"/>
                  </a:lnTo>
                  <a:lnTo>
                    <a:pt x="293" y="496"/>
                  </a:lnTo>
                  <a:lnTo>
                    <a:pt x="295" y="496"/>
                  </a:lnTo>
                  <a:lnTo>
                    <a:pt x="295" y="496"/>
                  </a:lnTo>
                  <a:lnTo>
                    <a:pt x="296" y="496"/>
                  </a:lnTo>
                  <a:lnTo>
                    <a:pt x="295" y="495"/>
                  </a:lnTo>
                  <a:lnTo>
                    <a:pt x="293" y="495"/>
                  </a:lnTo>
                  <a:lnTo>
                    <a:pt x="288" y="495"/>
                  </a:lnTo>
                  <a:lnTo>
                    <a:pt x="284" y="495"/>
                  </a:lnTo>
                  <a:lnTo>
                    <a:pt x="280" y="495"/>
                  </a:lnTo>
                  <a:lnTo>
                    <a:pt x="280" y="495"/>
                  </a:lnTo>
                  <a:lnTo>
                    <a:pt x="279" y="495"/>
                  </a:lnTo>
                  <a:lnTo>
                    <a:pt x="277" y="493"/>
                  </a:lnTo>
                  <a:lnTo>
                    <a:pt x="274" y="490"/>
                  </a:lnTo>
                  <a:lnTo>
                    <a:pt x="276" y="485"/>
                  </a:lnTo>
                  <a:lnTo>
                    <a:pt x="276" y="482"/>
                  </a:lnTo>
                  <a:lnTo>
                    <a:pt x="279" y="481"/>
                  </a:lnTo>
                  <a:lnTo>
                    <a:pt x="280" y="481"/>
                  </a:lnTo>
                  <a:lnTo>
                    <a:pt x="284" y="479"/>
                  </a:lnTo>
                  <a:lnTo>
                    <a:pt x="287" y="476"/>
                  </a:lnTo>
                  <a:lnTo>
                    <a:pt x="291" y="474"/>
                  </a:lnTo>
                  <a:lnTo>
                    <a:pt x="293" y="474"/>
                  </a:lnTo>
                  <a:lnTo>
                    <a:pt x="296" y="474"/>
                  </a:lnTo>
                  <a:lnTo>
                    <a:pt x="302" y="478"/>
                  </a:lnTo>
                  <a:lnTo>
                    <a:pt x="306" y="478"/>
                  </a:lnTo>
                  <a:lnTo>
                    <a:pt x="309" y="476"/>
                  </a:lnTo>
                  <a:lnTo>
                    <a:pt x="314" y="478"/>
                  </a:lnTo>
                  <a:lnTo>
                    <a:pt x="320" y="481"/>
                  </a:lnTo>
                  <a:lnTo>
                    <a:pt x="321" y="481"/>
                  </a:lnTo>
                  <a:lnTo>
                    <a:pt x="321" y="479"/>
                  </a:lnTo>
                  <a:lnTo>
                    <a:pt x="314" y="476"/>
                  </a:lnTo>
                  <a:lnTo>
                    <a:pt x="314" y="474"/>
                  </a:lnTo>
                  <a:lnTo>
                    <a:pt x="315" y="474"/>
                  </a:lnTo>
                  <a:lnTo>
                    <a:pt x="317" y="474"/>
                  </a:lnTo>
                  <a:lnTo>
                    <a:pt x="317" y="473"/>
                  </a:lnTo>
                  <a:lnTo>
                    <a:pt x="310" y="474"/>
                  </a:lnTo>
                  <a:lnTo>
                    <a:pt x="309" y="474"/>
                  </a:lnTo>
                  <a:lnTo>
                    <a:pt x="304" y="474"/>
                  </a:lnTo>
                  <a:lnTo>
                    <a:pt x="302" y="474"/>
                  </a:lnTo>
                  <a:lnTo>
                    <a:pt x="299" y="474"/>
                  </a:lnTo>
                  <a:lnTo>
                    <a:pt x="296" y="473"/>
                  </a:lnTo>
                  <a:lnTo>
                    <a:pt x="293" y="473"/>
                  </a:lnTo>
                  <a:lnTo>
                    <a:pt x="291" y="473"/>
                  </a:lnTo>
                  <a:lnTo>
                    <a:pt x="288" y="474"/>
                  </a:lnTo>
                  <a:lnTo>
                    <a:pt x="287" y="474"/>
                  </a:lnTo>
                  <a:lnTo>
                    <a:pt x="280" y="479"/>
                  </a:lnTo>
                  <a:lnTo>
                    <a:pt x="277" y="479"/>
                  </a:lnTo>
                  <a:lnTo>
                    <a:pt x="276" y="479"/>
                  </a:lnTo>
                  <a:lnTo>
                    <a:pt x="277" y="476"/>
                  </a:lnTo>
                  <a:lnTo>
                    <a:pt x="277" y="476"/>
                  </a:lnTo>
                  <a:lnTo>
                    <a:pt x="277" y="474"/>
                  </a:lnTo>
                  <a:lnTo>
                    <a:pt x="279" y="473"/>
                  </a:lnTo>
                  <a:lnTo>
                    <a:pt x="282" y="470"/>
                  </a:lnTo>
                  <a:lnTo>
                    <a:pt x="284" y="465"/>
                  </a:lnTo>
                  <a:lnTo>
                    <a:pt x="285" y="463"/>
                  </a:lnTo>
                  <a:lnTo>
                    <a:pt x="287" y="463"/>
                  </a:lnTo>
                  <a:lnTo>
                    <a:pt x="288" y="463"/>
                  </a:lnTo>
                  <a:lnTo>
                    <a:pt x="295" y="465"/>
                  </a:lnTo>
                  <a:lnTo>
                    <a:pt x="301" y="466"/>
                  </a:lnTo>
                  <a:lnTo>
                    <a:pt x="304" y="466"/>
                  </a:lnTo>
                  <a:lnTo>
                    <a:pt x="307" y="466"/>
                  </a:lnTo>
                  <a:lnTo>
                    <a:pt x="307" y="466"/>
                  </a:lnTo>
                  <a:lnTo>
                    <a:pt x="309" y="465"/>
                  </a:lnTo>
                  <a:lnTo>
                    <a:pt x="309" y="465"/>
                  </a:lnTo>
                  <a:lnTo>
                    <a:pt x="309" y="463"/>
                  </a:lnTo>
                  <a:lnTo>
                    <a:pt x="310" y="463"/>
                  </a:lnTo>
                  <a:lnTo>
                    <a:pt x="310" y="462"/>
                  </a:lnTo>
                  <a:lnTo>
                    <a:pt x="312" y="460"/>
                  </a:lnTo>
                  <a:lnTo>
                    <a:pt x="314" y="459"/>
                  </a:lnTo>
                  <a:lnTo>
                    <a:pt x="312" y="459"/>
                  </a:lnTo>
                  <a:lnTo>
                    <a:pt x="312" y="459"/>
                  </a:lnTo>
                  <a:lnTo>
                    <a:pt x="309" y="459"/>
                  </a:lnTo>
                  <a:lnTo>
                    <a:pt x="309" y="459"/>
                  </a:lnTo>
                  <a:lnTo>
                    <a:pt x="309" y="459"/>
                  </a:lnTo>
                  <a:lnTo>
                    <a:pt x="306" y="462"/>
                  </a:lnTo>
                  <a:lnTo>
                    <a:pt x="304" y="462"/>
                  </a:lnTo>
                  <a:lnTo>
                    <a:pt x="298" y="463"/>
                  </a:lnTo>
                  <a:lnTo>
                    <a:pt x="296" y="463"/>
                  </a:lnTo>
                  <a:lnTo>
                    <a:pt x="291" y="462"/>
                  </a:lnTo>
                  <a:lnTo>
                    <a:pt x="290" y="462"/>
                  </a:lnTo>
                  <a:lnTo>
                    <a:pt x="290" y="460"/>
                  </a:lnTo>
                  <a:lnTo>
                    <a:pt x="284" y="460"/>
                  </a:lnTo>
                  <a:lnTo>
                    <a:pt x="282" y="462"/>
                  </a:lnTo>
                  <a:lnTo>
                    <a:pt x="280" y="462"/>
                  </a:lnTo>
                  <a:lnTo>
                    <a:pt x="282" y="460"/>
                  </a:lnTo>
                  <a:lnTo>
                    <a:pt x="284" y="459"/>
                  </a:lnTo>
                  <a:lnTo>
                    <a:pt x="287" y="454"/>
                  </a:lnTo>
                  <a:lnTo>
                    <a:pt x="288" y="452"/>
                  </a:lnTo>
                  <a:lnTo>
                    <a:pt x="293" y="451"/>
                  </a:lnTo>
                  <a:lnTo>
                    <a:pt x="296" y="451"/>
                  </a:lnTo>
                  <a:lnTo>
                    <a:pt x="304" y="455"/>
                  </a:lnTo>
                  <a:lnTo>
                    <a:pt x="307" y="455"/>
                  </a:lnTo>
                  <a:lnTo>
                    <a:pt x="309" y="455"/>
                  </a:lnTo>
                  <a:lnTo>
                    <a:pt x="314" y="454"/>
                  </a:lnTo>
                  <a:lnTo>
                    <a:pt x="315" y="452"/>
                  </a:lnTo>
                  <a:lnTo>
                    <a:pt x="317" y="451"/>
                  </a:lnTo>
                  <a:lnTo>
                    <a:pt x="318" y="449"/>
                  </a:lnTo>
                  <a:lnTo>
                    <a:pt x="318" y="448"/>
                  </a:lnTo>
                  <a:lnTo>
                    <a:pt x="315" y="449"/>
                  </a:lnTo>
                  <a:lnTo>
                    <a:pt x="314" y="449"/>
                  </a:lnTo>
                  <a:lnTo>
                    <a:pt x="312" y="449"/>
                  </a:lnTo>
                  <a:lnTo>
                    <a:pt x="314" y="444"/>
                  </a:lnTo>
                  <a:lnTo>
                    <a:pt x="314" y="441"/>
                  </a:lnTo>
                  <a:lnTo>
                    <a:pt x="314" y="440"/>
                  </a:lnTo>
                  <a:lnTo>
                    <a:pt x="318" y="440"/>
                  </a:lnTo>
                  <a:lnTo>
                    <a:pt x="325" y="440"/>
                  </a:lnTo>
                  <a:lnTo>
                    <a:pt x="326" y="440"/>
                  </a:lnTo>
                  <a:lnTo>
                    <a:pt x="326" y="438"/>
                  </a:lnTo>
                  <a:lnTo>
                    <a:pt x="323" y="438"/>
                  </a:lnTo>
                  <a:lnTo>
                    <a:pt x="321" y="437"/>
                  </a:lnTo>
                  <a:lnTo>
                    <a:pt x="320" y="437"/>
                  </a:lnTo>
                  <a:lnTo>
                    <a:pt x="318" y="438"/>
                  </a:lnTo>
                  <a:lnTo>
                    <a:pt x="315" y="438"/>
                  </a:lnTo>
                  <a:lnTo>
                    <a:pt x="315" y="437"/>
                  </a:lnTo>
                  <a:lnTo>
                    <a:pt x="317" y="433"/>
                  </a:lnTo>
                  <a:lnTo>
                    <a:pt x="317" y="432"/>
                  </a:lnTo>
                  <a:lnTo>
                    <a:pt x="318" y="429"/>
                  </a:lnTo>
                  <a:lnTo>
                    <a:pt x="318" y="427"/>
                  </a:lnTo>
                  <a:lnTo>
                    <a:pt x="320" y="426"/>
                  </a:lnTo>
                  <a:lnTo>
                    <a:pt x="323" y="424"/>
                  </a:lnTo>
                  <a:lnTo>
                    <a:pt x="325" y="422"/>
                  </a:lnTo>
                  <a:lnTo>
                    <a:pt x="325" y="422"/>
                  </a:lnTo>
                  <a:lnTo>
                    <a:pt x="323" y="419"/>
                  </a:lnTo>
                  <a:lnTo>
                    <a:pt x="323" y="419"/>
                  </a:lnTo>
                  <a:lnTo>
                    <a:pt x="325" y="418"/>
                  </a:lnTo>
                  <a:lnTo>
                    <a:pt x="326" y="418"/>
                  </a:lnTo>
                  <a:lnTo>
                    <a:pt x="325" y="418"/>
                  </a:lnTo>
                  <a:lnTo>
                    <a:pt x="323" y="416"/>
                  </a:lnTo>
                  <a:lnTo>
                    <a:pt x="321" y="418"/>
                  </a:lnTo>
                  <a:lnTo>
                    <a:pt x="318" y="418"/>
                  </a:lnTo>
                  <a:lnTo>
                    <a:pt x="317" y="416"/>
                  </a:lnTo>
                  <a:lnTo>
                    <a:pt x="314" y="416"/>
                  </a:lnTo>
                  <a:lnTo>
                    <a:pt x="314" y="416"/>
                  </a:lnTo>
                  <a:lnTo>
                    <a:pt x="309" y="418"/>
                  </a:lnTo>
                  <a:lnTo>
                    <a:pt x="309" y="418"/>
                  </a:lnTo>
                  <a:lnTo>
                    <a:pt x="307" y="418"/>
                  </a:lnTo>
                  <a:lnTo>
                    <a:pt x="298" y="416"/>
                  </a:lnTo>
                  <a:lnTo>
                    <a:pt x="296" y="416"/>
                  </a:lnTo>
                  <a:lnTo>
                    <a:pt x="293" y="413"/>
                  </a:lnTo>
                  <a:lnTo>
                    <a:pt x="290" y="411"/>
                  </a:lnTo>
                  <a:lnTo>
                    <a:pt x="287" y="410"/>
                  </a:lnTo>
                  <a:lnTo>
                    <a:pt x="282" y="408"/>
                  </a:lnTo>
                  <a:lnTo>
                    <a:pt x="276" y="408"/>
                  </a:lnTo>
                  <a:lnTo>
                    <a:pt x="273" y="407"/>
                  </a:lnTo>
                  <a:lnTo>
                    <a:pt x="271" y="405"/>
                  </a:lnTo>
                  <a:lnTo>
                    <a:pt x="268" y="403"/>
                  </a:lnTo>
                  <a:lnTo>
                    <a:pt x="265" y="400"/>
                  </a:lnTo>
                  <a:lnTo>
                    <a:pt x="265" y="399"/>
                  </a:lnTo>
                  <a:lnTo>
                    <a:pt x="266" y="399"/>
                  </a:lnTo>
                  <a:lnTo>
                    <a:pt x="268" y="397"/>
                  </a:lnTo>
                  <a:lnTo>
                    <a:pt x="269" y="396"/>
                  </a:lnTo>
                  <a:lnTo>
                    <a:pt x="274" y="397"/>
                  </a:lnTo>
                  <a:lnTo>
                    <a:pt x="277" y="397"/>
                  </a:lnTo>
                  <a:lnTo>
                    <a:pt x="279" y="397"/>
                  </a:lnTo>
                  <a:lnTo>
                    <a:pt x="280" y="397"/>
                  </a:lnTo>
                  <a:lnTo>
                    <a:pt x="285" y="397"/>
                  </a:lnTo>
                  <a:lnTo>
                    <a:pt x="290" y="399"/>
                  </a:lnTo>
                  <a:lnTo>
                    <a:pt x="291" y="399"/>
                  </a:lnTo>
                  <a:lnTo>
                    <a:pt x="295" y="400"/>
                  </a:lnTo>
                  <a:lnTo>
                    <a:pt x="304" y="405"/>
                  </a:lnTo>
                  <a:lnTo>
                    <a:pt x="307" y="407"/>
                  </a:lnTo>
                  <a:lnTo>
                    <a:pt x="309" y="407"/>
                  </a:lnTo>
                  <a:lnTo>
                    <a:pt x="317" y="408"/>
                  </a:lnTo>
                  <a:lnTo>
                    <a:pt x="317" y="408"/>
                  </a:lnTo>
                  <a:lnTo>
                    <a:pt x="320" y="407"/>
                  </a:lnTo>
                  <a:lnTo>
                    <a:pt x="320" y="407"/>
                  </a:lnTo>
                  <a:lnTo>
                    <a:pt x="320" y="407"/>
                  </a:lnTo>
                  <a:lnTo>
                    <a:pt x="317" y="407"/>
                  </a:lnTo>
                  <a:lnTo>
                    <a:pt x="314" y="403"/>
                  </a:lnTo>
                  <a:lnTo>
                    <a:pt x="310" y="402"/>
                  </a:lnTo>
                  <a:lnTo>
                    <a:pt x="310" y="400"/>
                  </a:lnTo>
                  <a:lnTo>
                    <a:pt x="310" y="399"/>
                  </a:lnTo>
                  <a:lnTo>
                    <a:pt x="312" y="397"/>
                  </a:lnTo>
                  <a:lnTo>
                    <a:pt x="312" y="396"/>
                  </a:lnTo>
                  <a:lnTo>
                    <a:pt x="310" y="394"/>
                  </a:lnTo>
                  <a:lnTo>
                    <a:pt x="309" y="394"/>
                  </a:lnTo>
                  <a:lnTo>
                    <a:pt x="304" y="392"/>
                  </a:lnTo>
                  <a:lnTo>
                    <a:pt x="304" y="391"/>
                  </a:lnTo>
                  <a:lnTo>
                    <a:pt x="306" y="391"/>
                  </a:lnTo>
                  <a:lnTo>
                    <a:pt x="307" y="391"/>
                  </a:lnTo>
                  <a:lnTo>
                    <a:pt x="312" y="392"/>
                  </a:lnTo>
                  <a:lnTo>
                    <a:pt x="314" y="392"/>
                  </a:lnTo>
                  <a:lnTo>
                    <a:pt x="315" y="392"/>
                  </a:lnTo>
                  <a:lnTo>
                    <a:pt x="315" y="391"/>
                  </a:lnTo>
                  <a:lnTo>
                    <a:pt x="314" y="391"/>
                  </a:lnTo>
                  <a:lnTo>
                    <a:pt x="310" y="388"/>
                  </a:lnTo>
                  <a:lnTo>
                    <a:pt x="304" y="388"/>
                  </a:lnTo>
                  <a:lnTo>
                    <a:pt x="301" y="388"/>
                  </a:lnTo>
                  <a:lnTo>
                    <a:pt x="298" y="388"/>
                  </a:lnTo>
                  <a:lnTo>
                    <a:pt x="295" y="386"/>
                  </a:lnTo>
                  <a:lnTo>
                    <a:pt x="293" y="386"/>
                  </a:lnTo>
                  <a:lnTo>
                    <a:pt x="290" y="386"/>
                  </a:lnTo>
                  <a:lnTo>
                    <a:pt x="288" y="388"/>
                  </a:lnTo>
                  <a:lnTo>
                    <a:pt x="287" y="386"/>
                  </a:lnTo>
                  <a:lnTo>
                    <a:pt x="285" y="383"/>
                  </a:lnTo>
                  <a:lnTo>
                    <a:pt x="285" y="381"/>
                  </a:lnTo>
                  <a:lnTo>
                    <a:pt x="287" y="381"/>
                  </a:lnTo>
                  <a:lnTo>
                    <a:pt x="287" y="380"/>
                  </a:lnTo>
                  <a:lnTo>
                    <a:pt x="288" y="380"/>
                  </a:lnTo>
                  <a:lnTo>
                    <a:pt x="290" y="378"/>
                  </a:lnTo>
                  <a:lnTo>
                    <a:pt x="301" y="375"/>
                  </a:lnTo>
                  <a:lnTo>
                    <a:pt x="304" y="374"/>
                  </a:lnTo>
                  <a:lnTo>
                    <a:pt x="304" y="374"/>
                  </a:lnTo>
                  <a:lnTo>
                    <a:pt x="302" y="374"/>
                  </a:lnTo>
                  <a:lnTo>
                    <a:pt x="299" y="375"/>
                  </a:lnTo>
                  <a:lnTo>
                    <a:pt x="298" y="375"/>
                  </a:lnTo>
                  <a:lnTo>
                    <a:pt x="291" y="374"/>
                  </a:lnTo>
                  <a:lnTo>
                    <a:pt x="290" y="374"/>
                  </a:lnTo>
                  <a:lnTo>
                    <a:pt x="288" y="375"/>
                  </a:lnTo>
                  <a:lnTo>
                    <a:pt x="284" y="377"/>
                  </a:lnTo>
                  <a:lnTo>
                    <a:pt x="282" y="377"/>
                  </a:lnTo>
                  <a:lnTo>
                    <a:pt x="280" y="377"/>
                  </a:lnTo>
                  <a:lnTo>
                    <a:pt x="280" y="375"/>
                  </a:lnTo>
                  <a:lnTo>
                    <a:pt x="280" y="375"/>
                  </a:lnTo>
                  <a:lnTo>
                    <a:pt x="282" y="374"/>
                  </a:lnTo>
                  <a:lnTo>
                    <a:pt x="284" y="372"/>
                  </a:lnTo>
                  <a:lnTo>
                    <a:pt x="285" y="370"/>
                  </a:lnTo>
                  <a:lnTo>
                    <a:pt x="285" y="370"/>
                  </a:lnTo>
                  <a:lnTo>
                    <a:pt x="282" y="370"/>
                  </a:lnTo>
                  <a:lnTo>
                    <a:pt x="282" y="370"/>
                  </a:lnTo>
                  <a:lnTo>
                    <a:pt x="282" y="369"/>
                  </a:lnTo>
                  <a:lnTo>
                    <a:pt x="280" y="367"/>
                  </a:lnTo>
                  <a:lnTo>
                    <a:pt x="280" y="364"/>
                  </a:lnTo>
                  <a:lnTo>
                    <a:pt x="279" y="363"/>
                  </a:lnTo>
                  <a:lnTo>
                    <a:pt x="277" y="361"/>
                  </a:lnTo>
                  <a:lnTo>
                    <a:pt x="277" y="361"/>
                  </a:lnTo>
                  <a:lnTo>
                    <a:pt x="274" y="356"/>
                  </a:lnTo>
                  <a:lnTo>
                    <a:pt x="276" y="356"/>
                  </a:lnTo>
                  <a:lnTo>
                    <a:pt x="277" y="355"/>
                  </a:lnTo>
                  <a:lnTo>
                    <a:pt x="277" y="355"/>
                  </a:lnTo>
                  <a:lnTo>
                    <a:pt x="274" y="356"/>
                  </a:lnTo>
                  <a:lnTo>
                    <a:pt x="273" y="356"/>
                  </a:lnTo>
                  <a:lnTo>
                    <a:pt x="274" y="358"/>
                  </a:lnTo>
                  <a:lnTo>
                    <a:pt x="274" y="358"/>
                  </a:lnTo>
                  <a:lnTo>
                    <a:pt x="274" y="359"/>
                  </a:lnTo>
                  <a:lnTo>
                    <a:pt x="276" y="361"/>
                  </a:lnTo>
                  <a:lnTo>
                    <a:pt x="276" y="363"/>
                  </a:lnTo>
                  <a:lnTo>
                    <a:pt x="277" y="364"/>
                  </a:lnTo>
                  <a:lnTo>
                    <a:pt x="279" y="366"/>
                  </a:lnTo>
                  <a:lnTo>
                    <a:pt x="280" y="367"/>
                  </a:lnTo>
                  <a:lnTo>
                    <a:pt x="280" y="369"/>
                  </a:lnTo>
                  <a:lnTo>
                    <a:pt x="279" y="370"/>
                  </a:lnTo>
                  <a:lnTo>
                    <a:pt x="276" y="372"/>
                  </a:lnTo>
                  <a:lnTo>
                    <a:pt x="276" y="372"/>
                  </a:lnTo>
                  <a:lnTo>
                    <a:pt x="276" y="374"/>
                  </a:lnTo>
                  <a:lnTo>
                    <a:pt x="274" y="375"/>
                  </a:lnTo>
                  <a:lnTo>
                    <a:pt x="273" y="374"/>
                  </a:lnTo>
                  <a:lnTo>
                    <a:pt x="273" y="374"/>
                  </a:lnTo>
                  <a:lnTo>
                    <a:pt x="273" y="375"/>
                  </a:lnTo>
                  <a:lnTo>
                    <a:pt x="274" y="378"/>
                  </a:lnTo>
                  <a:lnTo>
                    <a:pt x="273" y="380"/>
                  </a:lnTo>
                  <a:lnTo>
                    <a:pt x="271" y="380"/>
                  </a:lnTo>
                  <a:lnTo>
                    <a:pt x="269" y="380"/>
                  </a:lnTo>
                  <a:lnTo>
                    <a:pt x="268" y="381"/>
                  </a:lnTo>
                  <a:lnTo>
                    <a:pt x="261" y="381"/>
                  </a:lnTo>
                  <a:lnTo>
                    <a:pt x="260" y="381"/>
                  </a:lnTo>
                  <a:lnTo>
                    <a:pt x="257" y="381"/>
                  </a:lnTo>
                  <a:lnTo>
                    <a:pt x="252" y="380"/>
                  </a:lnTo>
                  <a:lnTo>
                    <a:pt x="250" y="378"/>
                  </a:lnTo>
                  <a:lnTo>
                    <a:pt x="249" y="377"/>
                  </a:lnTo>
                  <a:lnTo>
                    <a:pt x="247" y="375"/>
                  </a:lnTo>
                  <a:lnTo>
                    <a:pt x="247" y="374"/>
                  </a:lnTo>
                  <a:lnTo>
                    <a:pt x="249" y="372"/>
                  </a:lnTo>
                  <a:lnTo>
                    <a:pt x="250" y="370"/>
                  </a:lnTo>
                  <a:lnTo>
                    <a:pt x="250" y="366"/>
                  </a:lnTo>
                  <a:lnTo>
                    <a:pt x="254" y="363"/>
                  </a:lnTo>
                  <a:lnTo>
                    <a:pt x="258" y="358"/>
                  </a:lnTo>
                  <a:lnTo>
                    <a:pt x="260" y="356"/>
                  </a:lnTo>
                  <a:lnTo>
                    <a:pt x="260" y="355"/>
                  </a:lnTo>
                  <a:lnTo>
                    <a:pt x="260" y="355"/>
                  </a:lnTo>
                  <a:lnTo>
                    <a:pt x="260" y="355"/>
                  </a:lnTo>
                  <a:lnTo>
                    <a:pt x="254" y="359"/>
                  </a:lnTo>
                  <a:lnTo>
                    <a:pt x="249" y="359"/>
                  </a:lnTo>
                  <a:lnTo>
                    <a:pt x="249" y="359"/>
                  </a:lnTo>
                  <a:lnTo>
                    <a:pt x="249" y="356"/>
                  </a:lnTo>
                  <a:lnTo>
                    <a:pt x="249" y="356"/>
                  </a:lnTo>
                  <a:lnTo>
                    <a:pt x="252" y="356"/>
                  </a:lnTo>
                  <a:lnTo>
                    <a:pt x="254" y="355"/>
                  </a:lnTo>
                  <a:lnTo>
                    <a:pt x="252" y="353"/>
                  </a:lnTo>
                  <a:lnTo>
                    <a:pt x="249" y="353"/>
                  </a:lnTo>
                  <a:lnTo>
                    <a:pt x="249" y="353"/>
                  </a:lnTo>
                  <a:lnTo>
                    <a:pt x="250" y="351"/>
                  </a:lnTo>
                  <a:lnTo>
                    <a:pt x="255" y="351"/>
                  </a:lnTo>
                  <a:lnTo>
                    <a:pt x="257" y="350"/>
                  </a:lnTo>
                  <a:lnTo>
                    <a:pt x="258" y="350"/>
                  </a:lnTo>
                  <a:lnTo>
                    <a:pt x="261" y="347"/>
                  </a:lnTo>
                  <a:lnTo>
                    <a:pt x="261" y="345"/>
                  </a:lnTo>
                  <a:lnTo>
                    <a:pt x="261" y="344"/>
                  </a:lnTo>
                  <a:lnTo>
                    <a:pt x="261" y="344"/>
                  </a:lnTo>
                  <a:lnTo>
                    <a:pt x="261" y="342"/>
                  </a:lnTo>
                  <a:lnTo>
                    <a:pt x="261" y="340"/>
                  </a:lnTo>
                  <a:lnTo>
                    <a:pt x="261" y="340"/>
                  </a:lnTo>
                  <a:lnTo>
                    <a:pt x="260" y="339"/>
                  </a:lnTo>
                  <a:lnTo>
                    <a:pt x="257" y="337"/>
                  </a:lnTo>
                  <a:lnTo>
                    <a:pt x="255" y="339"/>
                  </a:lnTo>
                  <a:lnTo>
                    <a:pt x="255" y="339"/>
                  </a:lnTo>
                  <a:lnTo>
                    <a:pt x="254" y="339"/>
                  </a:lnTo>
                  <a:lnTo>
                    <a:pt x="252" y="339"/>
                  </a:lnTo>
                  <a:lnTo>
                    <a:pt x="250" y="339"/>
                  </a:lnTo>
                  <a:lnTo>
                    <a:pt x="250" y="337"/>
                  </a:lnTo>
                  <a:lnTo>
                    <a:pt x="249" y="337"/>
                  </a:lnTo>
                  <a:lnTo>
                    <a:pt x="247" y="337"/>
                  </a:lnTo>
                  <a:lnTo>
                    <a:pt x="247" y="336"/>
                  </a:lnTo>
                  <a:lnTo>
                    <a:pt x="247" y="334"/>
                  </a:lnTo>
                  <a:lnTo>
                    <a:pt x="249" y="334"/>
                  </a:lnTo>
                  <a:lnTo>
                    <a:pt x="250" y="333"/>
                  </a:lnTo>
                  <a:lnTo>
                    <a:pt x="252" y="333"/>
                  </a:lnTo>
                  <a:lnTo>
                    <a:pt x="254" y="329"/>
                  </a:lnTo>
                  <a:lnTo>
                    <a:pt x="254" y="328"/>
                  </a:lnTo>
                  <a:lnTo>
                    <a:pt x="254" y="326"/>
                  </a:lnTo>
                  <a:lnTo>
                    <a:pt x="250" y="325"/>
                  </a:lnTo>
                  <a:lnTo>
                    <a:pt x="249" y="326"/>
                  </a:lnTo>
                  <a:lnTo>
                    <a:pt x="247" y="326"/>
                  </a:lnTo>
                  <a:lnTo>
                    <a:pt x="247" y="326"/>
                  </a:lnTo>
                  <a:lnTo>
                    <a:pt x="246" y="325"/>
                  </a:lnTo>
                  <a:lnTo>
                    <a:pt x="246" y="323"/>
                  </a:lnTo>
                  <a:lnTo>
                    <a:pt x="243" y="323"/>
                  </a:lnTo>
                  <a:lnTo>
                    <a:pt x="241" y="322"/>
                  </a:lnTo>
                  <a:lnTo>
                    <a:pt x="241" y="322"/>
                  </a:lnTo>
                  <a:lnTo>
                    <a:pt x="243" y="320"/>
                  </a:lnTo>
                  <a:lnTo>
                    <a:pt x="243" y="318"/>
                  </a:lnTo>
                  <a:lnTo>
                    <a:pt x="244" y="317"/>
                  </a:lnTo>
                  <a:lnTo>
                    <a:pt x="244" y="317"/>
                  </a:lnTo>
                  <a:lnTo>
                    <a:pt x="246" y="317"/>
                  </a:lnTo>
                  <a:lnTo>
                    <a:pt x="246" y="314"/>
                  </a:lnTo>
                  <a:lnTo>
                    <a:pt x="244" y="312"/>
                  </a:lnTo>
                  <a:lnTo>
                    <a:pt x="243" y="312"/>
                  </a:lnTo>
                  <a:lnTo>
                    <a:pt x="243" y="311"/>
                  </a:lnTo>
                  <a:lnTo>
                    <a:pt x="243" y="311"/>
                  </a:lnTo>
                  <a:lnTo>
                    <a:pt x="243" y="309"/>
                  </a:lnTo>
                  <a:lnTo>
                    <a:pt x="241" y="309"/>
                  </a:lnTo>
                  <a:lnTo>
                    <a:pt x="239" y="306"/>
                  </a:lnTo>
                  <a:lnTo>
                    <a:pt x="239" y="304"/>
                  </a:lnTo>
                  <a:lnTo>
                    <a:pt x="238" y="304"/>
                  </a:lnTo>
                  <a:lnTo>
                    <a:pt x="236" y="304"/>
                  </a:lnTo>
                  <a:lnTo>
                    <a:pt x="233" y="304"/>
                  </a:lnTo>
                  <a:lnTo>
                    <a:pt x="230" y="306"/>
                  </a:lnTo>
                  <a:lnTo>
                    <a:pt x="225" y="306"/>
                  </a:lnTo>
                  <a:lnTo>
                    <a:pt x="225" y="306"/>
                  </a:lnTo>
                  <a:lnTo>
                    <a:pt x="227" y="304"/>
                  </a:lnTo>
                  <a:lnTo>
                    <a:pt x="230" y="304"/>
                  </a:lnTo>
                  <a:lnTo>
                    <a:pt x="233" y="303"/>
                  </a:lnTo>
                  <a:lnTo>
                    <a:pt x="235" y="301"/>
                  </a:lnTo>
                  <a:lnTo>
                    <a:pt x="233" y="299"/>
                  </a:lnTo>
                  <a:lnTo>
                    <a:pt x="233" y="298"/>
                  </a:lnTo>
                  <a:lnTo>
                    <a:pt x="233" y="298"/>
                  </a:lnTo>
                  <a:lnTo>
                    <a:pt x="233" y="296"/>
                  </a:lnTo>
                  <a:lnTo>
                    <a:pt x="236" y="296"/>
                  </a:lnTo>
                  <a:lnTo>
                    <a:pt x="238" y="295"/>
                  </a:lnTo>
                  <a:lnTo>
                    <a:pt x="239" y="295"/>
                  </a:lnTo>
                  <a:lnTo>
                    <a:pt x="236" y="292"/>
                  </a:lnTo>
                  <a:lnTo>
                    <a:pt x="232" y="290"/>
                  </a:lnTo>
                  <a:lnTo>
                    <a:pt x="230" y="290"/>
                  </a:lnTo>
                  <a:lnTo>
                    <a:pt x="230" y="288"/>
                  </a:lnTo>
                  <a:lnTo>
                    <a:pt x="228" y="287"/>
                  </a:lnTo>
                  <a:lnTo>
                    <a:pt x="228" y="285"/>
                  </a:lnTo>
                  <a:lnTo>
                    <a:pt x="225" y="284"/>
                  </a:lnTo>
                  <a:lnTo>
                    <a:pt x="224" y="282"/>
                  </a:lnTo>
                  <a:lnTo>
                    <a:pt x="217" y="279"/>
                  </a:lnTo>
                  <a:lnTo>
                    <a:pt x="214" y="277"/>
                  </a:lnTo>
                  <a:lnTo>
                    <a:pt x="213" y="274"/>
                  </a:lnTo>
                  <a:lnTo>
                    <a:pt x="211" y="274"/>
                  </a:lnTo>
                  <a:lnTo>
                    <a:pt x="211" y="273"/>
                  </a:lnTo>
                  <a:lnTo>
                    <a:pt x="206" y="271"/>
                  </a:lnTo>
                  <a:lnTo>
                    <a:pt x="206" y="270"/>
                  </a:lnTo>
                  <a:lnTo>
                    <a:pt x="209" y="266"/>
                  </a:lnTo>
                  <a:lnTo>
                    <a:pt x="211" y="266"/>
                  </a:lnTo>
                  <a:lnTo>
                    <a:pt x="209" y="263"/>
                  </a:lnTo>
                  <a:lnTo>
                    <a:pt x="206" y="260"/>
                  </a:lnTo>
                  <a:lnTo>
                    <a:pt x="205" y="260"/>
                  </a:lnTo>
                  <a:lnTo>
                    <a:pt x="202" y="260"/>
                  </a:lnTo>
                  <a:lnTo>
                    <a:pt x="198" y="259"/>
                  </a:lnTo>
                  <a:lnTo>
                    <a:pt x="195" y="257"/>
                  </a:lnTo>
                  <a:lnTo>
                    <a:pt x="194" y="255"/>
                  </a:lnTo>
                  <a:lnTo>
                    <a:pt x="189" y="254"/>
                  </a:lnTo>
                  <a:lnTo>
                    <a:pt x="183" y="252"/>
                  </a:lnTo>
                  <a:lnTo>
                    <a:pt x="173" y="249"/>
                  </a:lnTo>
                  <a:lnTo>
                    <a:pt x="168" y="248"/>
                  </a:lnTo>
                  <a:lnTo>
                    <a:pt x="165" y="246"/>
                  </a:lnTo>
                  <a:lnTo>
                    <a:pt x="162" y="246"/>
                  </a:lnTo>
                  <a:lnTo>
                    <a:pt x="156" y="244"/>
                  </a:lnTo>
                  <a:lnTo>
                    <a:pt x="150" y="244"/>
                  </a:lnTo>
                  <a:lnTo>
                    <a:pt x="146" y="244"/>
                  </a:lnTo>
                  <a:lnTo>
                    <a:pt x="145" y="244"/>
                  </a:lnTo>
                  <a:lnTo>
                    <a:pt x="142" y="241"/>
                  </a:lnTo>
                  <a:lnTo>
                    <a:pt x="138" y="241"/>
                  </a:lnTo>
                  <a:lnTo>
                    <a:pt x="135" y="241"/>
                  </a:lnTo>
                  <a:lnTo>
                    <a:pt x="134" y="243"/>
                  </a:lnTo>
                  <a:lnTo>
                    <a:pt x="131" y="244"/>
                  </a:lnTo>
                  <a:lnTo>
                    <a:pt x="127" y="246"/>
                  </a:lnTo>
                  <a:lnTo>
                    <a:pt x="126" y="244"/>
                  </a:lnTo>
                  <a:lnTo>
                    <a:pt x="124" y="243"/>
                  </a:lnTo>
                  <a:lnTo>
                    <a:pt x="123" y="243"/>
                  </a:lnTo>
                  <a:lnTo>
                    <a:pt x="123" y="243"/>
                  </a:lnTo>
                  <a:lnTo>
                    <a:pt x="120" y="244"/>
                  </a:lnTo>
                  <a:lnTo>
                    <a:pt x="118" y="244"/>
                  </a:lnTo>
                  <a:lnTo>
                    <a:pt x="115" y="246"/>
                  </a:lnTo>
                  <a:lnTo>
                    <a:pt x="112" y="248"/>
                  </a:lnTo>
                  <a:lnTo>
                    <a:pt x="109" y="248"/>
                  </a:lnTo>
                  <a:lnTo>
                    <a:pt x="109" y="248"/>
                  </a:lnTo>
                  <a:lnTo>
                    <a:pt x="107" y="248"/>
                  </a:lnTo>
                  <a:lnTo>
                    <a:pt x="105" y="248"/>
                  </a:lnTo>
                  <a:lnTo>
                    <a:pt x="104" y="246"/>
                  </a:lnTo>
                  <a:lnTo>
                    <a:pt x="102" y="244"/>
                  </a:lnTo>
                  <a:lnTo>
                    <a:pt x="101" y="244"/>
                  </a:lnTo>
                  <a:lnTo>
                    <a:pt x="99" y="244"/>
                  </a:lnTo>
                  <a:lnTo>
                    <a:pt x="98" y="244"/>
                  </a:lnTo>
                  <a:lnTo>
                    <a:pt x="93" y="248"/>
                  </a:lnTo>
                  <a:lnTo>
                    <a:pt x="91" y="248"/>
                  </a:lnTo>
                  <a:lnTo>
                    <a:pt x="91" y="248"/>
                  </a:lnTo>
                  <a:lnTo>
                    <a:pt x="90" y="246"/>
                  </a:lnTo>
                  <a:lnTo>
                    <a:pt x="86" y="244"/>
                  </a:lnTo>
                  <a:lnTo>
                    <a:pt x="85" y="244"/>
                  </a:lnTo>
                  <a:lnTo>
                    <a:pt x="83" y="246"/>
                  </a:lnTo>
                  <a:lnTo>
                    <a:pt x="83" y="248"/>
                  </a:lnTo>
                  <a:lnTo>
                    <a:pt x="86" y="251"/>
                  </a:lnTo>
                  <a:lnTo>
                    <a:pt x="90" y="252"/>
                  </a:lnTo>
                  <a:lnTo>
                    <a:pt x="86" y="252"/>
                  </a:lnTo>
                  <a:lnTo>
                    <a:pt x="68" y="249"/>
                  </a:lnTo>
                  <a:lnTo>
                    <a:pt x="64" y="249"/>
                  </a:lnTo>
                  <a:lnTo>
                    <a:pt x="61" y="248"/>
                  </a:lnTo>
                  <a:lnTo>
                    <a:pt x="58" y="246"/>
                  </a:lnTo>
                  <a:lnTo>
                    <a:pt x="53" y="243"/>
                  </a:lnTo>
                  <a:lnTo>
                    <a:pt x="50" y="241"/>
                  </a:lnTo>
                  <a:lnTo>
                    <a:pt x="49" y="240"/>
                  </a:lnTo>
                  <a:lnTo>
                    <a:pt x="49" y="240"/>
                  </a:lnTo>
                  <a:lnTo>
                    <a:pt x="50" y="238"/>
                  </a:lnTo>
                  <a:lnTo>
                    <a:pt x="57" y="235"/>
                  </a:lnTo>
                  <a:lnTo>
                    <a:pt x="60" y="233"/>
                  </a:lnTo>
                  <a:lnTo>
                    <a:pt x="66" y="233"/>
                  </a:lnTo>
                  <a:lnTo>
                    <a:pt x="68" y="232"/>
                  </a:lnTo>
                  <a:lnTo>
                    <a:pt x="68" y="232"/>
                  </a:lnTo>
                  <a:lnTo>
                    <a:pt x="66" y="232"/>
                  </a:lnTo>
                  <a:lnTo>
                    <a:pt x="58" y="232"/>
                  </a:lnTo>
                  <a:lnTo>
                    <a:pt x="52" y="230"/>
                  </a:lnTo>
                  <a:lnTo>
                    <a:pt x="45" y="229"/>
                  </a:lnTo>
                  <a:lnTo>
                    <a:pt x="44" y="229"/>
                  </a:lnTo>
                  <a:lnTo>
                    <a:pt x="44" y="229"/>
                  </a:lnTo>
                  <a:lnTo>
                    <a:pt x="42" y="227"/>
                  </a:lnTo>
                  <a:lnTo>
                    <a:pt x="42" y="225"/>
                  </a:lnTo>
                  <a:lnTo>
                    <a:pt x="44" y="224"/>
                  </a:lnTo>
                  <a:lnTo>
                    <a:pt x="45" y="222"/>
                  </a:lnTo>
                  <a:lnTo>
                    <a:pt x="45" y="222"/>
                  </a:lnTo>
                  <a:lnTo>
                    <a:pt x="38" y="225"/>
                  </a:lnTo>
                  <a:lnTo>
                    <a:pt x="34" y="227"/>
                  </a:lnTo>
                  <a:lnTo>
                    <a:pt x="31" y="227"/>
                  </a:lnTo>
                  <a:lnTo>
                    <a:pt x="30" y="225"/>
                  </a:lnTo>
                  <a:lnTo>
                    <a:pt x="30" y="225"/>
                  </a:lnTo>
                  <a:lnTo>
                    <a:pt x="30" y="224"/>
                  </a:lnTo>
                  <a:lnTo>
                    <a:pt x="30" y="224"/>
                  </a:lnTo>
                  <a:lnTo>
                    <a:pt x="30" y="224"/>
                  </a:lnTo>
                  <a:lnTo>
                    <a:pt x="27" y="222"/>
                  </a:lnTo>
                  <a:lnTo>
                    <a:pt x="25" y="221"/>
                  </a:lnTo>
                  <a:lnTo>
                    <a:pt x="23" y="219"/>
                  </a:lnTo>
                  <a:lnTo>
                    <a:pt x="25" y="218"/>
                  </a:lnTo>
                  <a:lnTo>
                    <a:pt x="27" y="216"/>
                  </a:lnTo>
                  <a:lnTo>
                    <a:pt x="28" y="216"/>
                  </a:lnTo>
                  <a:lnTo>
                    <a:pt x="33" y="216"/>
                  </a:lnTo>
                  <a:lnTo>
                    <a:pt x="45" y="214"/>
                  </a:lnTo>
                  <a:lnTo>
                    <a:pt x="55" y="216"/>
                  </a:lnTo>
                  <a:lnTo>
                    <a:pt x="60" y="211"/>
                  </a:lnTo>
                  <a:lnTo>
                    <a:pt x="61" y="211"/>
                  </a:lnTo>
                  <a:lnTo>
                    <a:pt x="68" y="210"/>
                  </a:lnTo>
                  <a:lnTo>
                    <a:pt x="79" y="210"/>
                  </a:lnTo>
                  <a:lnTo>
                    <a:pt x="85" y="210"/>
                  </a:lnTo>
                  <a:lnTo>
                    <a:pt x="88" y="211"/>
                  </a:lnTo>
                  <a:lnTo>
                    <a:pt x="93" y="213"/>
                  </a:lnTo>
                  <a:lnTo>
                    <a:pt x="93" y="213"/>
                  </a:lnTo>
                  <a:lnTo>
                    <a:pt x="93" y="211"/>
                  </a:lnTo>
                  <a:lnTo>
                    <a:pt x="93" y="210"/>
                  </a:lnTo>
                  <a:lnTo>
                    <a:pt x="94" y="207"/>
                  </a:lnTo>
                  <a:lnTo>
                    <a:pt x="94" y="205"/>
                  </a:lnTo>
                  <a:lnTo>
                    <a:pt x="94" y="203"/>
                  </a:lnTo>
                  <a:lnTo>
                    <a:pt x="93" y="202"/>
                  </a:lnTo>
                  <a:lnTo>
                    <a:pt x="88" y="200"/>
                  </a:lnTo>
                  <a:lnTo>
                    <a:pt x="86" y="200"/>
                  </a:lnTo>
                  <a:lnTo>
                    <a:pt x="85" y="200"/>
                  </a:lnTo>
                  <a:lnTo>
                    <a:pt x="82" y="202"/>
                  </a:lnTo>
                  <a:lnTo>
                    <a:pt x="77" y="205"/>
                  </a:lnTo>
                  <a:lnTo>
                    <a:pt x="74" y="205"/>
                  </a:lnTo>
                  <a:lnTo>
                    <a:pt x="71" y="205"/>
                  </a:lnTo>
                  <a:lnTo>
                    <a:pt x="68" y="205"/>
                  </a:lnTo>
                  <a:lnTo>
                    <a:pt x="66" y="205"/>
                  </a:lnTo>
                  <a:lnTo>
                    <a:pt x="63" y="203"/>
                  </a:lnTo>
                  <a:lnTo>
                    <a:pt x="61" y="203"/>
                  </a:lnTo>
                  <a:lnTo>
                    <a:pt x="60" y="203"/>
                  </a:lnTo>
                  <a:lnTo>
                    <a:pt x="58" y="205"/>
                  </a:lnTo>
                  <a:lnTo>
                    <a:pt x="55" y="207"/>
                  </a:lnTo>
                  <a:lnTo>
                    <a:pt x="53" y="207"/>
                  </a:lnTo>
                  <a:lnTo>
                    <a:pt x="52" y="207"/>
                  </a:lnTo>
                  <a:lnTo>
                    <a:pt x="50" y="207"/>
                  </a:lnTo>
                  <a:lnTo>
                    <a:pt x="41" y="205"/>
                  </a:lnTo>
                  <a:lnTo>
                    <a:pt x="39" y="203"/>
                  </a:lnTo>
                  <a:lnTo>
                    <a:pt x="39" y="202"/>
                  </a:lnTo>
                  <a:lnTo>
                    <a:pt x="36" y="200"/>
                  </a:lnTo>
                  <a:lnTo>
                    <a:pt x="33" y="200"/>
                  </a:lnTo>
                  <a:lnTo>
                    <a:pt x="33" y="199"/>
                  </a:lnTo>
                  <a:lnTo>
                    <a:pt x="36" y="197"/>
                  </a:lnTo>
                  <a:lnTo>
                    <a:pt x="39" y="196"/>
                  </a:lnTo>
                  <a:lnTo>
                    <a:pt x="39" y="196"/>
                  </a:lnTo>
                  <a:lnTo>
                    <a:pt x="34" y="196"/>
                  </a:lnTo>
                  <a:lnTo>
                    <a:pt x="31" y="197"/>
                  </a:lnTo>
                  <a:lnTo>
                    <a:pt x="30" y="197"/>
                  </a:lnTo>
                  <a:lnTo>
                    <a:pt x="27" y="197"/>
                  </a:lnTo>
                  <a:lnTo>
                    <a:pt x="22" y="197"/>
                  </a:lnTo>
                  <a:lnTo>
                    <a:pt x="20" y="196"/>
                  </a:lnTo>
                  <a:lnTo>
                    <a:pt x="19" y="194"/>
                  </a:lnTo>
                  <a:lnTo>
                    <a:pt x="17" y="194"/>
                  </a:lnTo>
                  <a:lnTo>
                    <a:pt x="11" y="192"/>
                  </a:lnTo>
                  <a:lnTo>
                    <a:pt x="9" y="192"/>
                  </a:lnTo>
                  <a:lnTo>
                    <a:pt x="8" y="191"/>
                  </a:lnTo>
                  <a:lnTo>
                    <a:pt x="3" y="188"/>
                  </a:lnTo>
                  <a:lnTo>
                    <a:pt x="0" y="186"/>
                  </a:lnTo>
                  <a:lnTo>
                    <a:pt x="0" y="184"/>
                  </a:lnTo>
                  <a:lnTo>
                    <a:pt x="3" y="181"/>
                  </a:lnTo>
                  <a:lnTo>
                    <a:pt x="3" y="181"/>
                  </a:lnTo>
                  <a:lnTo>
                    <a:pt x="3" y="180"/>
                  </a:lnTo>
                  <a:lnTo>
                    <a:pt x="1" y="180"/>
                  </a:lnTo>
                  <a:lnTo>
                    <a:pt x="1" y="178"/>
                  </a:lnTo>
                  <a:lnTo>
                    <a:pt x="4" y="175"/>
                  </a:lnTo>
                  <a:lnTo>
                    <a:pt x="6" y="175"/>
                  </a:lnTo>
                  <a:lnTo>
                    <a:pt x="12" y="173"/>
                  </a:lnTo>
                  <a:lnTo>
                    <a:pt x="17" y="170"/>
                  </a:lnTo>
                  <a:lnTo>
                    <a:pt x="19" y="170"/>
                  </a:lnTo>
                  <a:lnTo>
                    <a:pt x="20" y="170"/>
                  </a:lnTo>
                  <a:lnTo>
                    <a:pt x="28" y="170"/>
                  </a:lnTo>
                  <a:lnTo>
                    <a:pt x="30" y="170"/>
                  </a:lnTo>
                  <a:lnTo>
                    <a:pt x="31" y="169"/>
                  </a:lnTo>
                  <a:lnTo>
                    <a:pt x="34" y="167"/>
                  </a:lnTo>
                  <a:lnTo>
                    <a:pt x="41" y="166"/>
                  </a:lnTo>
                  <a:lnTo>
                    <a:pt x="55" y="164"/>
                  </a:lnTo>
                  <a:lnTo>
                    <a:pt x="57" y="162"/>
                  </a:lnTo>
                  <a:lnTo>
                    <a:pt x="57" y="162"/>
                  </a:lnTo>
                  <a:lnTo>
                    <a:pt x="55" y="161"/>
                  </a:lnTo>
                  <a:lnTo>
                    <a:pt x="55" y="161"/>
                  </a:lnTo>
                  <a:lnTo>
                    <a:pt x="58" y="159"/>
                  </a:lnTo>
                  <a:lnTo>
                    <a:pt x="64" y="158"/>
                  </a:lnTo>
                  <a:lnTo>
                    <a:pt x="69" y="156"/>
                  </a:lnTo>
                  <a:lnTo>
                    <a:pt x="72" y="156"/>
                  </a:lnTo>
                  <a:lnTo>
                    <a:pt x="74" y="156"/>
                  </a:lnTo>
                  <a:lnTo>
                    <a:pt x="77" y="155"/>
                  </a:lnTo>
                  <a:lnTo>
                    <a:pt x="79" y="155"/>
                  </a:lnTo>
                  <a:lnTo>
                    <a:pt x="90" y="155"/>
                  </a:lnTo>
                  <a:lnTo>
                    <a:pt x="96" y="155"/>
                  </a:lnTo>
                  <a:lnTo>
                    <a:pt x="98" y="155"/>
                  </a:lnTo>
                  <a:lnTo>
                    <a:pt x="99" y="155"/>
                  </a:lnTo>
                  <a:lnTo>
                    <a:pt x="101" y="153"/>
                  </a:lnTo>
                  <a:lnTo>
                    <a:pt x="105" y="150"/>
                  </a:lnTo>
                  <a:lnTo>
                    <a:pt x="107" y="148"/>
                  </a:lnTo>
                  <a:lnTo>
                    <a:pt x="109" y="145"/>
                  </a:lnTo>
                  <a:lnTo>
                    <a:pt x="112" y="140"/>
                  </a:lnTo>
                  <a:lnTo>
                    <a:pt x="113" y="134"/>
                  </a:lnTo>
                  <a:lnTo>
                    <a:pt x="115" y="129"/>
                  </a:lnTo>
                  <a:lnTo>
                    <a:pt x="115" y="128"/>
                  </a:lnTo>
                  <a:lnTo>
                    <a:pt x="116" y="126"/>
                  </a:lnTo>
                  <a:lnTo>
                    <a:pt x="118" y="125"/>
                  </a:lnTo>
                  <a:lnTo>
                    <a:pt x="121" y="123"/>
                  </a:lnTo>
                  <a:lnTo>
                    <a:pt x="124" y="123"/>
                  </a:lnTo>
                  <a:lnTo>
                    <a:pt x="124" y="123"/>
                  </a:lnTo>
                  <a:lnTo>
                    <a:pt x="123" y="121"/>
                  </a:lnTo>
                  <a:lnTo>
                    <a:pt x="121" y="121"/>
                  </a:lnTo>
                  <a:lnTo>
                    <a:pt x="120" y="121"/>
                  </a:lnTo>
                  <a:lnTo>
                    <a:pt x="116" y="123"/>
                  </a:lnTo>
                  <a:lnTo>
                    <a:pt x="113" y="123"/>
                  </a:lnTo>
                  <a:lnTo>
                    <a:pt x="110" y="123"/>
                  </a:lnTo>
                  <a:lnTo>
                    <a:pt x="107" y="123"/>
                  </a:lnTo>
                  <a:lnTo>
                    <a:pt x="105" y="125"/>
                  </a:lnTo>
                  <a:lnTo>
                    <a:pt x="101" y="125"/>
                  </a:lnTo>
                  <a:lnTo>
                    <a:pt x="99" y="125"/>
                  </a:lnTo>
                  <a:lnTo>
                    <a:pt x="94" y="123"/>
                  </a:lnTo>
                  <a:lnTo>
                    <a:pt x="93" y="123"/>
                  </a:lnTo>
                  <a:lnTo>
                    <a:pt x="86" y="123"/>
                  </a:lnTo>
                  <a:lnTo>
                    <a:pt x="85" y="123"/>
                  </a:lnTo>
                  <a:lnTo>
                    <a:pt x="83" y="121"/>
                  </a:lnTo>
                  <a:lnTo>
                    <a:pt x="82" y="120"/>
                  </a:lnTo>
                  <a:lnTo>
                    <a:pt x="82" y="118"/>
                  </a:lnTo>
                  <a:lnTo>
                    <a:pt x="82" y="117"/>
                  </a:lnTo>
                  <a:lnTo>
                    <a:pt x="83" y="114"/>
                  </a:lnTo>
                  <a:lnTo>
                    <a:pt x="85" y="112"/>
                  </a:lnTo>
                  <a:lnTo>
                    <a:pt x="90" y="109"/>
                  </a:lnTo>
                  <a:lnTo>
                    <a:pt x="93" y="107"/>
                  </a:lnTo>
                  <a:lnTo>
                    <a:pt x="96" y="106"/>
                  </a:lnTo>
                  <a:lnTo>
                    <a:pt x="99" y="104"/>
                  </a:lnTo>
                  <a:lnTo>
                    <a:pt x="102" y="104"/>
                  </a:lnTo>
                  <a:lnTo>
                    <a:pt x="104" y="103"/>
                  </a:lnTo>
                  <a:lnTo>
                    <a:pt x="109" y="101"/>
                  </a:lnTo>
                  <a:lnTo>
                    <a:pt x="112" y="98"/>
                  </a:lnTo>
                  <a:lnTo>
                    <a:pt x="118" y="93"/>
                  </a:lnTo>
                  <a:lnTo>
                    <a:pt x="120" y="93"/>
                  </a:lnTo>
                  <a:lnTo>
                    <a:pt x="129" y="90"/>
                  </a:lnTo>
                  <a:lnTo>
                    <a:pt x="132" y="90"/>
                  </a:lnTo>
                  <a:lnTo>
                    <a:pt x="134" y="92"/>
                  </a:lnTo>
                  <a:lnTo>
                    <a:pt x="135" y="92"/>
                  </a:lnTo>
                  <a:lnTo>
                    <a:pt x="142" y="96"/>
                  </a:lnTo>
                  <a:lnTo>
                    <a:pt x="142" y="96"/>
                  </a:lnTo>
                  <a:lnTo>
                    <a:pt x="140" y="95"/>
                  </a:lnTo>
                  <a:lnTo>
                    <a:pt x="138" y="90"/>
                  </a:lnTo>
                  <a:lnTo>
                    <a:pt x="138" y="88"/>
                  </a:lnTo>
                  <a:lnTo>
                    <a:pt x="142" y="85"/>
                  </a:lnTo>
                  <a:lnTo>
                    <a:pt x="143" y="85"/>
                  </a:lnTo>
                  <a:lnTo>
                    <a:pt x="146" y="85"/>
                  </a:lnTo>
                  <a:lnTo>
                    <a:pt x="153" y="85"/>
                  </a:lnTo>
                  <a:lnTo>
                    <a:pt x="156" y="87"/>
                  </a:lnTo>
                  <a:lnTo>
                    <a:pt x="159" y="88"/>
                  </a:lnTo>
                  <a:lnTo>
                    <a:pt x="162" y="88"/>
                  </a:lnTo>
                  <a:lnTo>
                    <a:pt x="164" y="88"/>
                  </a:lnTo>
                  <a:lnTo>
                    <a:pt x="165" y="88"/>
                  </a:lnTo>
                  <a:lnTo>
                    <a:pt x="167" y="87"/>
                  </a:lnTo>
                  <a:lnTo>
                    <a:pt x="168" y="84"/>
                  </a:lnTo>
                  <a:lnTo>
                    <a:pt x="170" y="79"/>
                  </a:lnTo>
                  <a:lnTo>
                    <a:pt x="168" y="74"/>
                  </a:lnTo>
                  <a:lnTo>
                    <a:pt x="168" y="71"/>
                  </a:lnTo>
                  <a:lnTo>
                    <a:pt x="167" y="68"/>
                  </a:lnTo>
                  <a:lnTo>
                    <a:pt x="168" y="66"/>
                  </a:lnTo>
                  <a:lnTo>
                    <a:pt x="170" y="65"/>
                  </a:lnTo>
                  <a:lnTo>
                    <a:pt x="173" y="63"/>
                  </a:lnTo>
                  <a:lnTo>
                    <a:pt x="179" y="60"/>
                  </a:lnTo>
                  <a:lnTo>
                    <a:pt x="184" y="60"/>
                  </a:lnTo>
                  <a:lnTo>
                    <a:pt x="187" y="60"/>
                  </a:lnTo>
                  <a:lnTo>
                    <a:pt x="191" y="62"/>
                  </a:lnTo>
                  <a:lnTo>
                    <a:pt x="195" y="62"/>
                  </a:lnTo>
                  <a:lnTo>
                    <a:pt x="200" y="65"/>
                  </a:lnTo>
                  <a:lnTo>
                    <a:pt x="208" y="69"/>
                  </a:lnTo>
                  <a:lnTo>
                    <a:pt x="213" y="71"/>
                  </a:lnTo>
                  <a:lnTo>
                    <a:pt x="217" y="73"/>
                  </a:lnTo>
                  <a:lnTo>
                    <a:pt x="222" y="74"/>
                  </a:lnTo>
                  <a:lnTo>
                    <a:pt x="227" y="77"/>
                  </a:lnTo>
                  <a:lnTo>
                    <a:pt x="232" y="79"/>
                  </a:lnTo>
                  <a:lnTo>
                    <a:pt x="233" y="81"/>
                  </a:lnTo>
                  <a:lnTo>
                    <a:pt x="235" y="81"/>
                  </a:lnTo>
                  <a:lnTo>
                    <a:pt x="233" y="79"/>
                  </a:lnTo>
                  <a:lnTo>
                    <a:pt x="232" y="77"/>
                  </a:lnTo>
                  <a:lnTo>
                    <a:pt x="227" y="74"/>
                  </a:lnTo>
                  <a:lnTo>
                    <a:pt x="216" y="69"/>
                  </a:lnTo>
                  <a:lnTo>
                    <a:pt x="211" y="66"/>
                  </a:lnTo>
                  <a:lnTo>
                    <a:pt x="206" y="63"/>
                  </a:lnTo>
                  <a:lnTo>
                    <a:pt x="203" y="60"/>
                  </a:lnTo>
                  <a:lnTo>
                    <a:pt x="195" y="58"/>
                  </a:lnTo>
                  <a:lnTo>
                    <a:pt x="197" y="58"/>
                  </a:lnTo>
                  <a:lnTo>
                    <a:pt x="203" y="55"/>
                  </a:lnTo>
                  <a:lnTo>
                    <a:pt x="219" y="52"/>
                  </a:lnTo>
                  <a:lnTo>
                    <a:pt x="235" y="51"/>
                  </a:lnTo>
                  <a:lnTo>
                    <a:pt x="239" y="51"/>
                  </a:lnTo>
                  <a:lnTo>
                    <a:pt x="250" y="49"/>
                  </a:lnTo>
                  <a:lnTo>
                    <a:pt x="250" y="47"/>
                  </a:lnTo>
                  <a:lnTo>
                    <a:pt x="252" y="47"/>
                  </a:lnTo>
                  <a:lnTo>
                    <a:pt x="261" y="46"/>
                  </a:lnTo>
                  <a:lnTo>
                    <a:pt x="265" y="46"/>
                  </a:lnTo>
                  <a:lnTo>
                    <a:pt x="268" y="46"/>
                  </a:lnTo>
                  <a:lnTo>
                    <a:pt x="273" y="47"/>
                  </a:lnTo>
                  <a:lnTo>
                    <a:pt x="274" y="49"/>
                  </a:lnTo>
                  <a:lnTo>
                    <a:pt x="277" y="52"/>
                  </a:lnTo>
                  <a:lnTo>
                    <a:pt x="279" y="55"/>
                  </a:lnTo>
                  <a:lnTo>
                    <a:pt x="277" y="66"/>
                  </a:lnTo>
                  <a:lnTo>
                    <a:pt x="277" y="69"/>
                  </a:lnTo>
                  <a:lnTo>
                    <a:pt x="279" y="69"/>
                  </a:lnTo>
                  <a:lnTo>
                    <a:pt x="280" y="69"/>
                  </a:lnTo>
                  <a:lnTo>
                    <a:pt x="282" y="66"/>
                  </a:lnTo>
                  <a:lnTo>
                    <a:pt x="285" y="65"/>
                  </a:lnTo>
                  <a:lnTo>
                    <a:pt x="287" y="63"/>
                  </a:lnTo>
                  <a:lnTo>
                    <a:pt x="287" y="58"/>
                  </a:lnTo>
                  <a:lnTo>
                    <a:pt x="288" y="57"/>
                  </a:lnTo>
                  <a:lnTo>
                    <a:pt x="285" y="54"/>
                  </a:lnTo>
                  <a:lnTo>
                    <a:pt x="285" y="49"/>
                  </a:lnTo>
                  <a:lnTo>
                    <a:pt x="287" y="46"/>
                  </a:lnTo>
                  <a:lnTo>
                    <a:pt x="290" y="46"/>
                  </a:lnTo>
                  <a:lnTo>
                    <a:pt x="304" y="55"/>
                  </a:lnTo>
                  <a:lnTo>
                    <a:pt x="310" y="57"/>
                  </a:lnTo>
                  <a:lnTo>
                    <a:pt x="317" y="62"/>
                  </a:lnTo>
                  <a:lnTo>
                    <a:pt x="325" y="62"/>
                  </a:lnTo>
                  <a:lnTo>
                    <a:pt x="332" y="62"/>
                  </a:lnTo>
                  <a:lnTo>
                    <a:pt x="336" y="62"/>
                  </a:lnTo>
                  <a:lnTo>
                    <a:pt x="337" y="60"/>
                  </a:lnTo>
                  <a:lnTo>
                    <a:pt x="334" y="58"/>
                  </a:lnTo>
                  <a:lnTo>
                    <a:pt x="325" y="54"/>
                  </a:lnTo>
                  <a:lnTo>
                    <a:pt x="320" y="49"/>
                  </a:lnTo>
                  <a:lnTo>
                    <a:pt x="317" y="44"/>
                  </a:lnTo>
                  <a:lnTo>
                    <a:pt x="315" y="41"/>
                  </a:lnTo>
                  <a:lnTo>
                    <a:pt x="318" y="41"/>
                  </a:lnTo>
                  <a:lnTo>
                    <a:pt x="329" y="41"/>
                  </a:lnTo>
                  <a:lnTo>
                    <a:pt x="347" y="44"/>
                  </a:lnTo>
                  <a:lnTo>
                    <a:pt x="369" y="52"/>
                  </a:lnTo>
                  <a:lnTo>
                    <a:pt x="378" y="55"/>
                  </a:lnTo>
                  <a:lnTo>
                    <a:pt x="399" y="63"/>
                  </a:lnTo>
                  <a:lnTo>
                    <a:pt x="403" y="65"/>
                  </a:lnTo>
                  <a:lnTo>
                    <a:pt x="407" y="66"/>
                  </a:lnTo>
                  <a:lnTo>
                    <a:pt x="408" y="65"/>
                  </a:lnTo>
                  <a:lnTo>
                    <a:pt x="410" y="63"/>
                  </a:lnTo>
                  <a:lnTo>
                    <a:pt x="410" y="62"/>
                  </a:lnTo>
                  <a:lnTo>
                    <a:pt x="408" y="60"/>
                  </a:lnTo>
                  <a:lnTo>
                    <a:pt x="408" y="57"/>
                  </a:lnTo>
                  <a:lnTo>
                    <a:pt x="408" y="54"/>
                  </a:lnTo>
                  <a:lnTo>
                    <a:pt x="408" y="49"/>
                  </a:lnTo>
                  <a:lnTo>
                    <a:pt x="411" y="47"/>
                  </a:lnTo>
                  <a:lnTo>
                    <a:pt x="413" y="44"/>
                  </a:lnTo>
                  <a:lnTo>
                    <a:pt x="411" y="41"/>
                  </a:lnTo>
                  <a:lnTo>
                    <a:pt x="408" y="38"/>
                  </a:lnTo>
                  <a:lnTo>
                    <a:pt x="394" y="32"/>
                  </a:lnTo>
                  <a:lnTo>
                    <a:pt x="394" y="32"/>
                  </a:lnTo>
                  <a:lnTo>
                    <a:pt x="397" y="30"/>
                  </a:lnTo>
                  <a:lnTo>
                    <a:pt x="402" y="30"/>
                  </a:lnTo>
                  <a:lnTo>
                    <a:pt x="437" y="32"/>
                  </a:lnTo>
                  <a:lnTo>
                    <a:pt x="443" y="32"/>
                  </a:lnTo>
                  <a:lnTo>
                    <a:pt x="444" y="33"/>
                  </a:lnTo>
                  <a:lnTo>
                    <a:pt x="446" y="33"/>
                  </a:lnTo>
                  <a:lnTo>
                    <a:pt x="448" y="33"/>
                  </a:lnTo>
                  <a:lnTo>
                    <a:pt x="455" y="33"/>
                  </a:lnTo>
                  <a:lnTo>
                    <a:pt x="455" y="32"/>
                  </a:lnTo>
                  <a:lnTo>
                    <a:pt x="454" y="30"/>
                  </a:lnTo>
                  <a:lnTo>
                    <a:pt x="413" y="27"/>
                  </a:lnTo>
                  <a:lnTo>
                    <a:pt x="405" y="27"/>
                  </a:lnTo>
                  <a:lnTo>
                    <a:pt x="402" y="27"/>
                  </a:lnTo>
                  <a:lnTo>
                    <a:pt x="397" y="27"/>
                  </a:lnTo>
                  <a:lnTo>
                    <a:pt x="389" y="27"/>
                  </a:lnTo>
                  <a:lnTo>
                    <a:pt x="386" y="27"/>
                  </a:lnTo>
                  <a:lnTo>
                    <a:pt x="381" y="24"/>
                  </a:lnTo>
                  <a:lnTo>
                    <a:pt x="386" y="21"/>
                  </a:lnTo>
                  <a:lnTo>
                    <a:pt x="389" y="21"/>
                  </a:lnTo>
                  <a:lnTo>
                    <a:pt x="396" y="22"/>
                  </a:lnTo>
                  <a:lnTo>
                    <a:pt x="400" y="19"/>
                  </a:lnTo>
                  <a:lnTo>
                    <a:pt x="407" y="17"/>
                  </a:lnTo>
                  <a:lnTo>
                    <a:pt x="414" y="17"/>
                  </a:lnTo>
                  <a:lnTo>
                    <a:pt x="429" y="13"/>
                  </a:lnTo>
                  <a:lnTo>
                    <a:pt x="432" y="13"/>
                  </a:lnTo>
                  <a:lnTo>
                    <a:pt x="435" y="13"/>
                  </a:lnTo>
                  <a:lnTo>
                    <a:pt x="441" y="14"/>
                  </a:lnTo>
                  <a:lnTo>
                    <a:pt x="444" y="14"/>
                  </a:lnTo>
                  <a:lnTo>
                    <a:pt x="448" y="17"/>
                  </a:lnTo>
                  <a:lnTo>
                    <a:pt x="451" y="17"/>
                  </a:lnTo>
                  <a:lnTo>
                    <a:pt x="452" y="17"/>
                  </a:lnTo>
                  <a:lnTo>
                    <a:pt x="455" y="19"/>
                  </a:lnTo>
                  <a:lnTo>
                    <a:pt x="460" y="16"/>
                  </a:lnTo>
                  <a:lnTo>
                    <a:pt x="465" y="13"/>
                  </a:lnTo>
                  <a:lnTo>
                    <a:pt x="470" y="10"/>
                  </a:lnTo>
                  <a:lnTo>
                    <a:pt x="476" y="11"/>
                  </a:lnTo>
                  <a:lnTo>
                    <a:pt x="481" y="13"/>
                  </a:lnTo>
                  <a:lnTo>
                    <a:pt x="484" y="14"/>
                  </a:lnTo>
                  <a:lnTo>
                    <a:pt x="490" y="16"/>
                  </a:lnTo>
                  <a:lnTo>
                    <a:pt x="500" y="22"/>
                  </a:lnTo>
                  <a:lnTo>
                    <a:pt x="501" y="22"/>
                  </a:lnTo>
                  <a:lnTo>
                    <a:pt x="503" y="22"/>
                  </a:lnTo>
                  <a:lnTo>
                    <a:pt x="503" y="21"/>
                  </a:lnTo>
                  <a:lnTo>
                    <a:pt x="503" y="19"/>
                  </a:lnTo>
                  <a:lnTo>
                    <a:pt x="504" y="16"/>
                  </a:lnTo>
                  <a:lnTo>
                    <a:pt x="503" y="16"/>
                  </a:lnTo>
                  <a:lnTo>
                    <a:pt x="495" y="13"/>
                  </a:lnTo>
                  <a:lnTo>
                    <a:pt x="495" y="11"/>
                  </a:lnTo>
                  <a:lnTo>
                    <a:pt x="493" y="10"/>
                  </a:lnTo>
                  <a:lnTo>
                    <a:pt x="493" y="8"/>
                  </a:lnTo>
                  <a:lnTo>
                    <a:pt x="493" y="8"/>
                  </a:lnTo>
                  <a:lnTo>
                    <a:pt x="495" y="6"/>
                  </a:lnTo>
                  <a:lnTo>
                    <a:pt x="501" y="8"/>
                  </a:lnTo>
                  <a:lnTo>
                    <a:pt x="503" y="6"/>
                  </a:lnTo>
                  <a:lnTo>
                    <a:pt x="504" y="6"/>
                  </a:lnTo>
                  <a:lnTo>
                    <a:pt x="506" y="5"/>
                  </a:lnTo>
                  <a:lnTo>
                    <a:pt x="507" y="3"/>
                  </a:lnTo>
                  <a:lnTo>
                    <a:pt x="511" y="3"/>
                  </a:lnTo>
                  <a:lnTo>
                    <a:pt x="515" y="5"/>
                  </a:lnTo>
                  <a:lnTo>
                    <a:pt x="520" y="5"/>
                  </a:lnTo>
                  <a:lnTo>
                    <a:pt x="522" y="5"/>
                  </a:lnTo>
                  <a:lnTo>
                    <a:pt x="523" y="3"/>
                  </a:lnTo>
                  <a:lnTo>
                    <a:pt x="523" y="3"/>
                  </a:lnTo>
                  <a:lnTo>
                    <a:pt x="523" y="3"/>
                  </a:lnTo>
                  <a:lnTo>
                    <a:pt x="541" y="3"/>
                  </a:lnTo>
                  <a:lnTo>
                    <a:pt x="544" y="2"/>
                  </a:lnTo>
                  <a:lnTo>
                    <a:pt x="547" y="2"/>
                  </a:lnTo>
                  <a:lnTo>
                    <a:pt x="552" y="2"/>
                  </a:lnTo>
                  <a:lnTo>
                    <a:pt x="555" y="2"/>
                  </a:lnTo>
                  <a:lnTo>
                    <a:pt x="560" y="3"/>
                  </a:lnTo>
                  <a:lnTo>
                    <a:pt x="564" y="3"/>
                  </a:lnTo>
                  <a:lnTo>
                    <a:pt x="571" y="2"/>
                  </a:lnTo>
                  <a:lnTo>
                    <a:pt x="57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01" name="Freeform 270"/>
            <p:cNvSpPr>
              <a:spLocks/>
            </p:cNvSpPr>
            <p:nvPr/>
          </p:nvSpPr>
          <p:spPr bwMode="auto">
            <a:xfrm>
              <a:off x="5673380" y="4104048"/>
              <a:ext cx="124750" cy="181278"/>
            </a:xfrm>
            <a:custGeom>
              <a:avLst/>
              <a:gdLst>
                <a:gd name="T0" fmla="*/ 47 w 64"/>
                <a:gd name="T1" fmla="*/ 1 h 93"/>
                <a:gd name="T2" fmla="*/ 45 w 64"/>
                <a:gd name="T3" fmla="*/ 6 h 93"/>
                <a:gd name="T4" fmla="*/ 49 w 64"/>
                <a:gd name="T5" fmla="*/ 11 h 93"/>
                <a:gd name="T6" fmla="*/ 52 w 64"/>
                <a:gd name="T7" fmla="*/ 12 h 93"/>
                <a:gd name="T8" fmla="*/ 52 w 64"/>
                <a:gd name="T9" fmla="*/ 18 h 93"/>
                <a:gd name="T10" fmla="*/ 50 w 64"/>
                <a:gd name="T11" fmla="*/ 22 h 93"/>
                <a:gd name="T12" fmla="*/ 52 w 64"/>
                <a:gd name="T13" fmla="*/ 22 h 93"/>
                <a:gd name="T14" fmla="*/ 50 w 64"/>
                <a:gd name="T15" fmla="*/ 25 h 93"/>
                <a:gd name="T16" fmla="*/ 52 w 64"/>
                <a:gd name="T17" fmla="*/ 23 h 93"/>
                <a:gd name="T18" fmla="*/ 55 w 64"/>
                <a:gd name="T19" fmla="*/ 26 h 93"/>
                <a:gd name="T20" fmla="*/ 53 w 64"/>
                <a:gd name="T21" fmla="*/ 33 h 93"/>
                <a:gd name="T22" fmla="*/ 52 w 64"/>
                <a:gd name="T23" fmla="*/ 34 h 93"/>
                <a:gd name="T24" fmla="*/ 57 w 64"/>
                <a:gd name="T25" fmla="*/ 41 h 93"/>
                <a:gd name="T26" fmla="*/ 55 w 64"/>
                <a:gd name="T27" fmla="*/ 44 h 93"/>
                <a:gd name="T28" fmla="*/ 53 w 64"/>
                <a:gd name="T29" fmla="*/ 53 h 93"/>
                <a:gd name="T30" fmla="*/ 55 w 64"/>
                <a:gd name="T31" fmla="*/ 56 h 93"/>
                <a:gd name="T32" fmla="*/ 55 w 64"/>
                <a:gd name="T33" fmla="*/ 59 h 93"/>
                <a:gd name="T34" fmla="*/ 55 w 64"/>
                <a:gd name="T35" fmla="*/ 63 h 93"/>
                <a:gd name="T36" fmla="*/ 57 w 64"/>
                <a:gd name="T37" fmla="*/ 66 h 93"/>
                <a:gd name="T38" fmla="*/ 60 w 64"/>
                <a:gd name="T39" fmla="*/ 69 h 93"/>
                <a:gd name="T40" fmla="*/ 63 w 64"/>
                <a:gd name="T41" fmla="*/ 72 h 93"/>
                <a:gd name="T42" fmla="*/ 63 w 64"/>
                <a:gd name="T43" fmla="*/ 74 h 93"/>
                <a:gd name="T44" fmla="*/ 58 w 64"/>
                <a:gd name="T45" fmla="*/ 78 h 93"/>
                <a:gd name="T46" fmla="*/ 42 w 64"/>
                <a:gd name="T47" fmla="*/ 81 h 93"/>
                <a:gd name="T48" fmla="*/ 31 w 64"/>
                <a:gd name="T49" fmla="*/ 86 h 93"/>
                <a:gd name="T50" fmla="*/ 17 w 64"/>
                <a:gd name="T51" fmla="*/ 93 h 93"/>
                <a:gd name="T52" fmla="*/ 8 w 64"/>
                <a:gd name="T53" fmla="*/ 88 h 93"/>
                <a:gd name="T54" fmla="*/ 1 w 64"/>
                <a:gd name="T55" fmla="*/ 86 h 93"/>
                <a:gd name="T56" fmla="*/ 6 w 64"/>
                <a:gd name="T57" fmla="*/ 86 h 93"/>
                <a:gd name="T58" fmla="*/ 6 w 64"/>
                <a:gd name="T59" fmla="*/ 83 h 93"/>
                <a:gd name="T60" fmla="*/ 4 w 64"/>
                <a:gd name="T61" fmla="*/ 80 h 93"/>
                <a:gd name="T62" fmla="*/ 3 w 64"/>
                <a:gd name="T63" fmla="*/ 75 h 93"/>
                <a:gd name="T64" fmla="*/ 0 w 64"/>
                <a:gd name="T65" fmla="*/ 66 h 93"/>
                <a:gd name="T66" fmla="*/ 0 w 64"/>
                <a:gd name="T67" fmla="*/ 63 h 93"/>
                <a:gd name="T68" fmla="*/ 3 w 64"/>
                <a:gd name="T69" fmla="*/ 56 h 93"/>
                <a:gd name="T70" fmla="*/ 6 w 64"/>
                <a:gd name="T71" fmla="*/ 48 h 93"/>
                <a:gd name="T72" fmla="*/ 8 w 64"/>
                <a:gd name="T73" fmla="*/ 45 h 93"/>
                <a:gd name="T74" fmla="*/ 9 w 64"/>
                <a:gd name="T75" fmla="*/ 44 h 93"/>
                <a:gd name="T76" fmla="*/ 9 w 64"/>
                <a:gd name="T77" fmla="*/ 39 h 93"/>
                <a:gd name="T78" fmla="*/ 9 w 64"/>
                <a:gd name="T79" fmla="*/ 31 h 93"/>
                <a:gd name="T80" fmla="*/ 8 w 64"/>
                <a:gd name="T81" fmla="*/ 28 h 93"/>
                <a:gd name="T82" fmla="*/ 8 w 64"/>
                <a:gd name="T83" fmla="*/ 25 h 93"/>
                <a:gd name="T84" fmla="*/ 6 w 64"/>
                <a:gd name="T85" fmla="*/ 20 h 93"/>
                <a:gd name="T86" fmla="*/ 6 w 64"/>
                <a:gd name="T87" fmla="*/ 14 h 93"/>
                <a:gd name="T88" fmla="*/ 6 w 64"/>
                <a:gd name="T89" fmla="*/ 11 h 93"/>
                <a:gd name="T90" fmla="*/ 4 w 64"/>
                <a:gd name="T91" fmla="*/ 9 h 93"/>
                <a:gd name="T92" fmla="*/ 6 w 64"/>
                <a:gd name="T93" fmla="*/ 3 h 93"/>
                <a:gd name="T94" fmla="*/ 14 w 64"/>
                <a:gd name="T95" fmla="*/ 3 h 93"/>
                <a:gd name="T96" fmla="*/ 25 w 64"/>
                <a:gd name="T97" fmla="*/ 1 h 93"/>
                <a:gd name="T98" fmla="*/ 34 w 64"/>
                <a:gd name="T99" fmla="*/ 3 h 93"/>
                <a:gd name="T100" fmla="*/ 38 w 64"/>
                <a:gd name="T101" fmla="*/ 3 h 93"/>
                <a:gd name="T102" fmla="*/ 41 w 64"/>
                <a:gd name="T103" fmla="*/ 1 h 93"/>
                <a:gd name="T104" fmla="*/ 42 w 64"/>
                <a:gd name="T10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4" h="93">
                  <a:moveTo>
                    <a:pt x="42" y="0"/>
                  </a:moveTo>
                  <a:lnTo>
                    <a:pt x="45" y="0"/>
                  </a:lnTo>
                  <a:lnTo>
                    <a:pt x="47" y="1"/>
                  </a:lnTo>
                  <a:lnTo>
                    <a:pt x="47" y="1"/>
                  </a:lnTo>
                  <a:lnTo>
                    <a:pt x="47" y="3"/>
                  </a:lnTo>
                  <a:lnTo>
                    <a:pt x="45" y="4"/>
                  </a:lnTo>
                  <a:lnTo>
                    <a:pt x="45" y="6"/>
                  </a:lnTo>
                  <a:lnTo>
                    <a:pt x="45" y="6"/>
                  </a:lnTo>
                  <a:lnTo>
                    <a:pt x="45" y="7"/>
                  </a:lnTo>
                  <a:lnTo>
                    <a:pt x="47" y="9"/>
                  </a:lnTo>
                  <a:lnTo>
                    <a:pt x="49" y="9"/>
                  </a:lnTo>
                  <a:lnTo>
                    <a:pt x="49" y="11"/>
                  </a:lnTo>
                  <a:lnTo>
                    <a:pt x="50" y="11"/>
                  </a:lnTo>
                  <a:lnTo>
                    <a:pt x="52" y="12"/>
                  </a:lnTo>
                  <a:lnTo>
                    <a:pt x="52" y="12"/>
                  </a:lnTo>
                  <a:lnTo>
                    <a:pt x="52" y="12"/>
                  </a:lnTo>
                  <a:lnTo>
                    <a:pt x="52" y="14"/>
                  </a:lnTo>
                  <a:lnTo>
                    <a:pt x="52" y="17"/>
                  </a:lnTo>
                  <a:lnTo>
                    <a:pt x="52" y="18"/>
                  </a:lnTo>
                  <a:lnTo>
                    <a:pt x="52" y="18"/>
                  </a:lnTo>
                  <a:lnTo>
                    <a:pt x="52" y="22"/>
                  </a:lnTo>
                  <a:lnTo>
                    <a:pt x="52" y="22"/>
                  </a:lnTo>
                  <a:lnTo>
                    <a:pt x="50" y="22"/>
                  </a:lnTo>
                  <a:lnTo>
                    <a:pt x="50" y="22"/>
                  </a:lnTo>
                  <a:lnTo>
                    <a:pt x="50" y="22"/>
                  </a:lnTo>
                  <a:lnTo>
                    <a:pt x="50" y="22"/>
                  </a:lnTo>
                  <a:lnTo>
                    <a:pt x="52" y="22"/>
                  </a:lnTo>
                  <a:lnTo>
                    <a:pt x="52" y="22"/>
                  </a:lnTo>
                  <a:lnTo>
                    <a:pt x="50" y="23"/>
                  </a:lnTo>
                  <a:lnTo>
                    <a:pt x="50" y="23"/>
                  </a:lnTo>
                  <a:lnTo>
                    <a:pt x="50" y="23"/>
                  </a:lnTo>
                  <a:lnTo>
                    <a:pt x="50" y="25"/>
                  </a:lnTo>
                  <a:lnTo>
                    <a:pt x="50" y="25"/>
                  </a:lnTo>
                  <a:lnTo>
                    <a:pt x="50" y="25"/>
                  </a:lnTo>
                  <a:lnTo>
                    <a:pt x="50" y="25"/>
                  </a:lnTo>
                  <a:lnTo>
                    <a:pt x="52" y="23"/>
                  </a:lnTo>
                  <a:lnTo>
                    <a:pt x="53" y="23"/>
                  </a:lnTo>
                  <a:lnTo>
                    <a:pt x="53" y="23"/>
                  </a:lnTo>
                  <a:lnTo>
                    <a:pt x="55" y="25"/>
                  </a:lnTo>
                  <a:lnTo>
                    <a:pt x="55" y="26"/>
                  </a:lnTo>
                  <a:lnTo>
                    <a:pt x="53" y="28"/>
                  </a:lnTo>
                  <a:lnTo>
                    <a:pt x="53" y="29"/>
                  </a:lnTo>
                  <a:lnTo>
                    <a:pt x="53" y="31"/>
                  </a:lnTo>
                  <a:lnTo>
                    <a:pt x="53" y="33"/>
                  </a:lnTo>
                  <a:lnTo>
                    <a:pt x="53" y="33"/>
                  </a:lnTo>
                  <a:lnTo>
                    <a:pt x="53" y="34"/>
                  </a:lnTo>
                  <a:lnTo>
                    <a:pt x="52" y="34"/>
                  </a:lnTo>
                  <a:lnTo>
                    <a:pt x="52" y="34"/>
                  </a:lnTo>
                  <a:lnTo>
                    <a:pt x="53" y="36"/>
                  </a:lnTo>
                  <a:lnTo>
                    <a:pt x="53" y="37"/>
                  </a:lnTo>
                  <a:lnTo>
                    <a:pt x="55" y="39"/>
                  </a:lnTo>
                  <a:lnTo>
                    <a:pt x="57" y="41"/>
                  </a:lnTo>
                  <a:lnTo>
                    <a:pt x="57" y="41"/>
                  </a:lnTo>
                  <a:lnTo>
                    <a:pt x="57" y="42"/>
                  </a:lnTo>
                  <a:lnTo>
                    <a:pt x="55" y="42"/>
                  </a:lnTo>
                  <a:lnTo>
                    <a:pt x="55" y="44"/>
                  </a:lnTo>
                  <a:lnTo>
                    <a:pt x="55" y="50"/>
                  </a:lnTo>
                  <a:lnTo>
                    <a:pt x="53" y="52"/>
                  </a:lnTo>
                  <a:lnTo>
                    <a:pt x="53" y="53"/>
                  </a:lnTo>
                  <a:lnTo>
                    <a:pt x="53" y="53"/>
                  </a:lnTo>
                  <a:lnTo>
                    <a:pt x="55" y="55"/>
                  </a:lnTo>
                  <a:lnTo>
                    <a:pt x="55" y="55"/>
                  </a:lnTo>
                  <a:lnTo>
                    <a:pt x="57" y="55"/>
                  </a:lnTo>
                  <a:lnTo>
                    <a:pt x="55" y="56"/>
                  </a:lnTo>
                  <a:lnTo>
                    <a:pt x="55" y="58"/>
                  </a:lnTo>
                  <a:lnTo>
                    <a:pt x="55" y="59"/>
                  </a:lnTo>
                  <a:lnTo>
                    <a:pt x="55" y="59"/>
                  </a:lnTo>
                  <a:lnTo>
                    <a:pt x="55" y="59"/>
                  </a:lnTo>
                  <a:lnTo>
                    <a:pt x="55" y="61"/>
                  </a:lnTo>
                  <a:lnTo>
                    <a:pt x="55" y="61"/>
                  </a:lnTo>
                  <a:lnTo>
                    <a:pt x="55" y="63"/>
                  </a:lnTo>
                  <a:lnTo>
                    <a:pt x="55" y="63"/>
                  </a:lnTo>
                  <a:lnTo>
                    <a:pt x="55" y="64"/>
                  </a:lnTo>
                  <a:lnTo>
                    <a:pt x="57" y="66"/>
                  </a:lnTo>
                  <a:lnTo>
                    <a:pt x="57" y="66"/>
                  </a:lnTo>
                  <a:lnTo>
                    <a:pt x="57" y="66"/>
                  </a:lnTo>
                  <a:lnTo>
                    <a:pt x="57" y="67"/>
                  </a:lnTo>
                  <a:lnTo>
                    <a:pt x="58" y="67"/>
                  </a:lnTo>
                  <a:lnTo>
                    <a:pt x="58" y="69"/>
                  </a:lnTo>
                  <a:lnTo>
                    <a:pt x="60" y="69"/>
                  </a:lnTo>
                  <a:lnTo>
                    <a:pt x="61" y="69"/>
                  </a:lnTo>
                  <a:lnTo>
                    <a:pt x="61" y="70"/>
                  </a:lnTo>
                  <a:lnTo>
                    <a:pt x="61" y="72"/>
                  </a:lnTo>
                  <a:lnTo>
                    <a:pt x="63" y="72"/>
                  </a:lnTo>
                  <a:lnTo>
                    <a:pt x="63" y="72"/>
                  </a:lnTo>
                  <a:lnTo>
                    <a:pt x="64" y="72"/>
                  </a:lnTo>
                  <a:lnTo>
                    <a:pt x="64" y="74"/>
                  </a:lnTo>
                  <a:lnTo>
                    <a:pt x="63" y="74"/>
                  </a:lnTo>
                  <a:lnTo>
                    <a:pt x="61" y="74"/>
                  </a:lnTo>
                  <a:lnTo>
                    <a:pt x="61" y="75"/>
                  </a:lnTo>
                  <a:lnTo>
                    <a:pt x="61" y="77"/>
                  </a:lnTo>
                  <a:lnTo>
                    <a:pt x="58" y="78"/>
                  </a:lnTo>
                  <a:lnTo>
                    <a:pt x="57" y="78"/>
                  </a:lnTo>
                  <a:lnTo>
                    <a:pt x="50" y="78"/>
                  </a:lnTo>
                  <a:lnTo>
                    <a:pt x="45" y="80"/>
                  </a:lnTo>
                  <a:lnTo>
                    <a:pt x="42" y="81"/>
                  </a:lnTo>
                  <a:lnTo>
                    <a:pt x="39" y="83"/>
                  </a:lnTo>
                  <a:lnTo>
                    <a:pt x="38" y="85"/>
                  </a:lnTo>
                  <a:lnTo>
                    <a:pt x="34" y="85"/>
                  </a:lnTo>
                  <a:lnTo>
                    <a:pt x="31" y="86"/>
                  </a:lnTo>
                  <a:lnTo>
                    <a:pt x="25" y="88"/>
                  </a:lnTo>
                  <a:lnTo>
                    <a:pt x="23" y="89"/>
                  </a:lnTo>
                  <a:lnTo>
                    <a:pt x="22" y="91"/>
                  </a:lnTo>
                  <a:lnTo>
                    <a:pt x="17" y="93"/>
                  </a:lnTo>
                  <a:lnTo>
                    <a:pt x="17" y="93"/>
                  </a:lnTo>
                  <a:lnTo>
                    <a:pt x="14" y="91"/>
                  </a:lnTo>
                  <a:lnTo>
                    <a:pt x="12" y="89"/>
                  </a:lnTo>
                  <a:lnTo>
                    <a:pt x="8" y="88"/>
                  </a:lnTo>
                  <a:lnTo>
                    <a:pt x="4" y="88"/>
                  </a:lnTo>
                  <a:lnTo>
                    <a:pt x="3" y="88"/>
                  </a:lnTo>
                  <a:lnTo>
                    <a:pt x="1" y="88"/>
                  </a:lnTo>
                  <a:lnTo>
                    <a:pt x="1" y="86"/>
                  </a:lnTo>
                  <a:lnTo>
                    <a:pt x="3" y="86"/>
                  </a:lnTo>
                  <a:lnTo>
                    <a:pt x="4" y="86"/>
                  </a:lnTo>
                  <a:lnTo>
                    <a:pt x="4" y="86"/>
                  </a:lnTo>
                  <a:lnTo>
                    <a:pt x="6" y="86"/>
                  </a:lnTo>
                  <a:lnTo>
                    <a:pt x="6" y="86"/>
                  </a:lnTo>
                  <a:lnTo>
                    <a:pt x="6" y="85"/>
                  </a:lnTo>
                  <a:lnTo>
                    <a:pt x="6" y="83"/>
                  </a:lnTo>
                  <a:lnTo>
                    <a:pt x="6" y="83"/>
                  </a:lnTo>
                  <a:lnTo>
                    <a:pt x="8" y="83"/>
                  </a:lnTo>
                  <a:lnTo>
                    <a:pt x="6" y="80"/>
                  </a:lnTo>
                  <a:lnTo>
                    <a:pt x="6" y="80"/>
                  </a:lnTo>
                  <a:lnTo>
                    <a:pt x="4" y="80"/>
                  </a:lnTo>
                  <a:lnTo>
                    <a:pt x="4" y="78"/>
                  </a:lnTo>
                  <a:lnTo>
                    <a:pt x="3" y="78"/>
                  </a:lnTo>
                  <a:lnTo>
                    <a:pt x="3" y="77"/>
                  </a:lnTo>
                  <a:lnTo>
                    <a:pt x="3" y="75"/>
                  </a:lnTo>
                  <a:lnTo>
                    <a:pt x="1" y="74"/>
                  </a:lnTo>
                  <a:lnTo>
                    <a:pt x="0" y="69"/>
                  </a:lnTo>
                  <a:lnTo>
                    <a:pt x="0" y="67"/>
                  </a:lnTo>
                  <a:lnTo>
                    <a:pt x="0" y="66"/>
                  </a:lnTo>
                  <a:lnTo>
                    <a:pt x="0" y="64"/>
                  </a:lnTo>
                  <a:lnTo>
                    <a:pt x="0" y="64"/>
                  </a:lnTo>
                  <a:lnTo>
                    <a:pt x="0" y="64"/>
                  </a:lnTo>
                  <a:lnTo>
                    <a:pt x="0" y="63"/>
                  </a:lnTo>
                  <a:lnTo>
                    <a:pt x="1" y="61"/>
                  </a:lnTo>
                  <a:lnTo>
                    <a:pt x="3" y="58"/>
                  </a:lnTo>
                  <a:lnTo>
                    <a:pt x="3" y="58"/>
                  </a:lnTo>
                  <a:lnTo>
                    <a:pt x="3" y="56"/>
                  </a:lnTo>
                  <a:lnTo>
                    <a:pt x="3" y="56"/>
                  </a:lnTo>
                  <a:lnTo>
                    <a:pt x="4" y="53"/>
                  </a:lnTo>
                  <a:lnTo>
                    <a:pt x="4" y="50"/>
                  </a:lnTo>
                  <a:lnTo>
                    <a:pt x="6" y="48"/>
                  </a:lnTo>
                  <a:lnTo>
                    <a:pt x="6" y="48"/>
                  </a:lnTo>
                  <a:lnTo>
                    <a:pt x="6" y="47"/>
                  </a:lnTo>
                  <a:lnTo>
                    <a:pt x="6" y="47"/>
                  </a:lnTo>
                  <a:lnTo>
                    <a:pt x="8" y="45"/>
                  </a:lnTo>
                  <a:lnTo>
                    <a:pt x="9" y="45"/>
                  </a:lnTo>
                  <a:lnTo>
                    <a:pt x="9" y="44"/>
                  </a:lnTo>
                  <a:lnTo>
                    <a:pt x="9" y="44"/>
                  </a:lnTo>
                  <a:lnTo>
                    <a:pt x="9" y="44"/>
                  </a:lnTo>
                  <a:lnTo>
                    <a:pt x="9" y="44"/>
                  </a:lnTo>
                  <a:lnTo>
                    <a:pt x="11" y="42"/>
                  </a:lnTo>
                  <a:lnTo>
                    <a:pt x="11" y="42"/>
                  </a:lnTo>
                  <a:lnTo>
                    <a:pt x="9" y="39"/>
                  </a:lnTo>
                  <a:lnTo>
                    <a:pt x="9" y="34"/>
                  </a:lnTo>
                  <a:lnTo>
                    <a:pt x="9" y="34"/>
                  </a:lnTo>
                  <a:lnTo>
                    <a:pt x="9" y="33"/>
                  </a:lnTo>
                  <a:lnTo>
                    <a:pt x="9" y="31"/>
                  </a:lnTo>
                  <a:lnTo>
                    <a:pt x="8" y="31"/>
                  </a:lnTo>
                  <a:lnTo>
                    <a:pt x="8" y="29"/>
                  </a:lnTo>
                  <a:lnTo>
                    <a:pt x="8" y="29"/>
                  </a:lnTo>
                  <a:lnTo>
                    <a:pt x="8" y="28"/>
                  </a:lnTo>
                  <a:lnTo>
                    <a:pt x="8" y="26"/>
                  </a:lnTo>
                  <a:lnTo>
                    <a:pt x="8" y="26"/>
                  </a:lnTo>
                  <a:lnTo>
                    <a:pt x="8" y="26"/>
                  </a:lnTo>
                  <a:lnTo>
                    <a:pt x="8" y="25"/>
                  </a:lnTo>
                  <a:lnTo>
                    <a:pt x="8" y="23"/>
                  </a:lnTo>
                  <a:lnTo>
                    <a:pt x="8" y="23"/>
                  </a:lnTo>
                  <a:lnTo>
                    <a:pt x="6" y="22"/>
                  </a:lnTo>
                  <a:lnTo>
                    <a:pt x="6" y="20"/>
                  </a:lnTo>
                  <a:lnTo>
                    <a:pt x="8" y="20"/>
                  </a:lnTo>
                  <a:lnTo>
                    <a:pt x="8" y="18"/>
                  </a:lnTo>
                  <a:lnTo>
                    <a:pt x="6" y="15"/>
                  </a:lnTo>
                  <a:lnTo>
                    <a:pt x="6" y="14"/>
                  </a:lnTo>
                  <a:lnTo>
                    <a:pt x="6" y="14"/>
                  </a:lnTo>
                  <a:lnTo>
                    <a:pt x="6" y="12"/>
                  </a:lnTo>
                  <a:lnTo>
                    <a:pt x="6" y="12"/>
                  </a:lnTo>
                  <a:lnTo>
                    <a:pt x="6" y="11"/>
                  </a:lnTo>
                  <a:lnTo>
                    <a:pt x="6" y="11"/>
                  </a:lnTo>
                  <a:lnTo>
                    <a:pt x="6" y="11"/>
                  </a:lnTo>
                  <a:lnTo>
                    <a:pt x="6" y="11"/>
                  </a:lnTo>
                  <a:lnTo>
                    <a:pt x="4" y="9"/>
                  </a:lnTo>
                  <a:lnTo>
                    <a:pt x="4" y="7"/>
                  </a:lnTo>
                  <a:lnTo>
                    <a:pt x="4" y="6"/>
                  </a:lnTo>
                  <a:lnTo>
                    <a:pt x="6" y="3"/>
                  </a:lnTo>
                  <a:lnTo>
                    <a:pt x="6" y="3"/>
                  </a:lnTo>
                  <a:lnTo>
                    <a:pt x="8" y="3"/>
                  </a:lnTo>
                  <a:lnTo>
                    <a:pt x="8" y="3"/>
                  </a:lnTo>
                  <a:lnTo>
                    <a:pt x="11" y="3"/>
                  </a:lnTo>
                  <a:lnTo>
                    <a:pt x="14" y="3"/>
                  </a:lnTo>
                  <a:lnTo>
                    <a:pt x="19" y="3"/>
                  </a:lnTo>
                  <a:lnTo>
                    <a:pt x="23" y="3"/>
                  </a:lnTo>
                  <a:lnTo>
                    <a:pt x="23" y="1"/>
                  </a:lnTo>
                  <a:lnTo>
                    <a:pt x="25" y="1"/>
                  </a:lnTo>
                  <a:lnTo>
                    <a:pt x="28" y="3"/>
                  </a:lnTo>
                  <a:lnTo>
                    <a:pt x="31" y="1"/>
                  </a:lnTo>
                  <a:lnTo>
                    <a:pt x="33" y="1"/>
                  </a:lnTo>
                  <a:lnTo>
                    <a:pt x="34" y="3"/>
                  </a:lnTo>
                  <a:lnTo>
                    <a:pt x="36" y="3"/>
                  </a:lnTo>
                  <a:lnTo>
                    <a:pt x="36" y="3"/>
                  </a:lnTo>
                  <a:lnTo>
                    <a:pt x="38" y="3"/>
                  </a:lnTo>
                  <a:lnTo>
                    <a:pt x="38" y="3"/>
                  </a:lnTo>
                  <a:lnTo>
                    <a:pt x="38" y="3"/>
                  </a:lnTo>
                  <a:lnTo>
                    <a:pt x="39" y="3"/>
                  </a:lnTo>
                  <a:lnTo>
                    <a:pt x="39" y="1"/>
                  </a:lnTo>
                  <a:lnTo>
                    <a:pt x="41" y="1"/>
                  </a:lnTo>
                  <a:lnTo>
                    <a:pt x="41" y="1"/>
                  </a:lnTo>
                  <a:lnTo>
                    <a:pt x="41" y="1"/>
                  </a:lnTo>
                  <a:lnTo>
                    <a:pt x="42" y="1"/>
                  </a:lnTo>
                  <a:lnTo>
                    <a:pt x="42" y="0"/>
                  </a:lnTo>
                  <a:lnTo>
                    <a:pt x="4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02" name="Freeform 271"/>
            <p:cNvSpPr>
              <a:spLocks/>
            </p:cNvSpPr>
            <p:nvPr/>
          </p:nvSpPr>
          <p:spPr bwMode="auto">
            <a:xfrm>
              <a:off x="4225109" y="4254137"/>
              <a:ext cx="83817" cy="103309"/>
            </a:xfrm>
            <a:custGeom>
              <a:avLst/>
              <a:gdLst>
                <a:gd name="T0" fmla="*/ 17 w 43"/>
                <a:gd name="T1" fmla="*/ 3 h 53"/>
                <a:gd name="T2" fmla="*/ 25 w 43"/>
                <a:gd name="T3" fmla="*/ 6 h 53"/>
                <a:gd name="T4" fmla="*/ 32 w 43"/>
                <a:gd name="T5" fmla="*/ 11 h 53"/>
                <a:gd name="T6" fmla="*/ 33 w 43"/>
                <a:gd name="T7" fmla="*/ 14 h 53"/>
                <a:gd name="T8" fmla="*/ 35 w 43"/>
                <a:gd name="T9" fmla="*/ 14 h 53"/>
                <a:gd name="T10" fmla="*/ 38 w 43"/>
                <a:gd name="T11" fmla="*/ 17 h 53"/>
                <a:gd name="T12" fmla="*/ 38 w 43"/>
                <a:gd name="T13" fmla="*/ 20 h 53"/>
                <a:gd name="T14" fmla="*/ 38 w 43"/>
                <a:gd name="T15" fmla="*/ 20 h 53"/>
                <a:gd name="T16" fmla="*/ 39 w 43"/>
                <a:gd name="T17" fmla="*/ 20 h 53"/>
                <a:gd name="T18" fmla="*/ 39 w 43"/>
                <a:gd name="T19" fmla="*/ 17 h 53"/>
                <a:gd name="T20" fmla="*/ 41 w 43"/>
                <a:gd name="T21" fmla="*/ 17 h 53"/>
                <a:gd name="T22" fmla="*/ 43 w 43"/>
                <a:gd name="T23" fmla="*/ 23 h 53"/>
                <a:gd name="T24" fmla="*/ 43 w 43"/>
                <a:gd name="T25" fmla="*/ 25 h 53"/>
                <a:gd name="T26" fmla="*/ 43 w 43"/>
                <a:gd name="T27" fmla="*/ 25 h 53"/>
                <a:gd name="T28" fmla="*/ 41 w 43"/>
                <a:gd name="T29" fmla="*/ 27 h 53"/>
                <a:gd name="T30" fmla="*/ 39 w 43"/>
                <a:gd name="T31" fmla="*/ 28 h 53"/>
                <a:gd name="T32" fmla="*/ 39 w 43"/>
                <a:gd name="T33" fmla="*/ 30 h 53"/>
                <a:gd name="T34" fmla="*/ 38 w 43"/>
                <a:gd name="T35" fmla="*/ 31 h 53"/>
                <a:gd name="T36" fmla="*/ 36 w 43"/>
                <a:gd name="T37" fmla="*/ 34 h 53"/>
                <a:gd name="T38" fmla="*/ 35 w 43"/>
                <a:gd name="T39" fmla="*/ 38 h 53"/>
                <a:gd name="T40" fmla="*/ 33 w 43"/>
                <a:gd name="T41" fmla="*/ 39 h 53"/>
                <a:gd name="T42" fmla="*/ 32 w 43"/>
                <a:gd name="T43" fmla="*/ 41 h 53"/>
                <a:gd name="T44" fmla="*/ 32 w 43"/>
                <a:gd name="T45" fmla="*/ 42 h 53"/>
                <a:gd name="T46" fmla="*/ 30 w 43"/>
                <a:gd name="T47" fmla="*/ 47 h 53"/>
                <a:gd name="T48" fmla="*/ 28 w 43"/>
                <a:gd name="T49" fmla="*/ 49 h 53"/>
                <a:gd name="T50" fmla="*/ 27 w 43"/>
                <a:gd name="T51" fmla="*/ 50 h 53"/>
                <a:gd name="T52" fmla="*/ 25 w 43"/>
                <a:gd name="T53" fmla="*/ 52 h 53"/>
                <a:gd name="T54" fmla="*/ 24 w 43"/>
                <a:gd name="T55" fmla="*/ 52 h 53"/>
                <a:gd name="T56" fmla="*/ 21 w 43"/>
                <a:gd name="T57" fmla="*/ 52 h 53"/>
                <a:gd name="T58" fmla="*/ 21 w 43"/>
                <a:gd name="T59" fmla="*/ 52 h 53"/>
                <a:gd name="T60" fmla="*/ 19 w 43"/>
                <a:gd name="T61" fmla="*/ 50 h 53"/>
                <a:gd name="T62" fmla="*/ 17 w 43"/>
                <a:gd name="T63" fmla="*/ 50 h 53"/>
                <a:gd name="T64" fmla="*/ 16 w 43"/>
                <a:gd name="T65" fmla="*/ 50 h 53"/>
                <a:gd name="T66" fmla="*/ 13 w 43"/>
                <a:gd name="T67" fmla="*/ 50 h 53"/>
                <a:gd name="T68" fmla="*/ 13 w 43"/>
                <a:gd name="T69" fmla="*/ 50 h 53"/>
                <a:gd name="T70" fmla="*/ 11 w 43"/>
                <a:gd name="T71" fmla="*/ 50 h 53"/>
                <a:gd name="T72" fmla="*/ 10 w 43"/>
                <a:gd name="T73" fmla="*/ 52 h 53"/>
                <a:gd name="T74" fmla="*/ 8 w 43"/>
                <a:gd name="T75" fmla="*/ 53 h 53"/>
                <a:gd name="T76" fmla="*/ 6 w 43"/>
                <a:gd name="T77" fmla="*/ 52 h 53"/>
                <a:gd name="T78" fmla="*/ 3 w 43"/>
                <a:gd name="T79" fmla="*/ 52 h 53"/>
                <a:gd name="T80" fmla="*/ 2 w 43"/>
                <a:gd name="T81" fmla="*/ 50 h 53"/>
                <a:gd name="T82" fmla="*/ 0 w 43"/>
                <a:gd name="T83" fmla="*/ 50 h 53"/>
                <a:gd name="T84" fmla="*/ 2 w 43"/>
                <a:gd name="T85" fmla="*/ 50 h 53"/>
                <a:gd name="T86" fmla="*/ 2 w 43"/>
                <a:gd name="T87" fmla="*/ 49 h 53"/>
                <a:gd name="T88" fmla="*/ 5 w 43"/>
                <a:gd name="T89" fmla="*/ 44 h 53"/>
                <a:gd name="T90" fmla="*/ 6 w 43"/>
                <a:gd name="T91" fmla="*/ 42 h 53"/>
                <a:gd name="T92" fmla="*/ 6 w 43"/>
                <a:gd name="T93" fmla="*/ 38 h 53"/>
                <a:gd name="T94" fmla="*/ 8 w 43"/>
                <a:gd name="T95" fmla="*/ 36 h 53"/>
                <a:gd name="T96" fmla="*/ 10 w 43"/>
                <a:gd name="T97" fmla="*/ 33 h 53"/>
                <a:gd name="T98" fmla="*/ 10 w 43"/>
                <a:gd name="T99" fmla="*/ 31 h 53"/>
                <a:gd name="T100" fmla="*/ 8 w 43"/>
                <a:gd name="T101" fmla="*/ 30 h 53"/>
                <a:gd name="T102" fmla="*/ 6 w 43"/>
                <a:gd name="T103" fmla="*/ 28 h 53"/>
                <a:gd name="T104" fmla="*/ 5 w 43"/>
                <a:gd name="T105" fmla="*/ 25 h 53"/>
                <a:gd name="T106" fmla="*/ 3 w 43"/>
                <a:gd name="T107" fmla="*/ 23 h 53"/>
                <a:gd name="T108" fmla="*/ 3 w 43"/>
                <a:gd name="T109" fmla="*/ 22 h 53"/>
                <a:gd name="T110" fmla="*/ 3 w 43"/>
                <a:gd name="T111" fmla="*/ 20 h 53"/>
                <a:gd name="T112" fmla="*/ 3 w 43"/>
                <a:gd name="T113" fmla="*/ 17 h 53"/>
                <a:gd name="T114" fmla="*/ 2 w 43"/>
                <a:gd name="T115" fmla="*/ 16 h 53"/>
                <a:gd name="T116" fmla="*/ 2 w 43"/>
                <a:gd name="T117" fmla="*/ 12 h 53"/>
                <a:gd name="T118" fmla="*/ 3 w 43"/>
                <a:gd name="T119" fmla="*/ 11 h 53"/>
                <a:gd name="T120" fmla="*/ 6 w 43"/>
                <a:gd name="T121" fmla="*/ 8 h 53"/>
                <a:gd name="T122" fmla="*/ 8 w 43"/>
                <a:gd name="T123" fmla="*/ 6 h 53"/>
                <a:gd name="T124" fmla="*/ 10 w 43"/>
                <a:gd name="T125"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 h="53">
                  <a:moveTo>
                    <a:pt x="11" y="0"/>
                  </a:moveTo>
                  <a:lnTo>
                    <a:pt x="17" y="3"/>
                  </a:lnTo>
                  <a:lnTo>
                    <a:pt x="19" y="4"/>
                  </a:lnTo>
                  <a:lnTo>
                    <a:pt x="25" y="6"/>
                  </a:lnTo>
                  <a:lnTo>
                    <a:pt x="27" y="8"/>
                  </a:lnTo>
                  <a:lnTo>
                    <a:pt x="32" y="11"/>
                  </a:lnTo>
                  <a:lnTo>
                    <a:pt x="33" y="12"/>
                  </a:lnTo>
                  <a:lnTo>
                    <a:pt x="33" y="14"/>
                  </a:lnTo>
                  <a:lnTo>
                    <a:pt x="33" y="16"/>
                  </a:lnTo>
                  <a:lnTo>
                    <a:pt x="35" y="14"/>
                  </a:lnTo>
                  <a:lnTo>
                    <a:pt x="38" y="16"/>
                  </a:lnTo>
                  <a:lnTo>
                    <a:pt x="38" y="17"/>
                  </a:lnTo>
                  <a:lnTo>
                    <a:pt x="38" y="19"/>
                  </a:lnTo>
                  <a:lnTo>
                    <a:pt x="38" y="20"/>
                  </a:lnTo>
                  <a:lnTo>
                    <a:pt x="38" y="20"/>
                  </a:lnTo>
                  <a:lnTo>
                    <a:pt x="38" y="20"/>
                  </a:lnTo>
                  <a:lnTo>
                    <a:pt x="38" y="20"/>
                  </a:lnTo>
                  <a:lnTo>
                    <a:pt x="39" y="20"/>
                  </a:lnTo>
                  <a:lnTo>
                    <a:pt x="39" y="19"/>
                  </a:lnTo>
                  <a:lnTo>
                    <a:pt x="39" y="17"/>
                  </a:lnTo>
                  <a:lnTo>
                    <a:pt x="41" y="17"/>
                  </a:lnTo>
                  <a:lnTo>
                    <a:pt x="41" y="17"/>
                  </a:lnTo>
                  <a:lnTo>
                    <a:pt x="43" y="22"/>
                  </a:lnTo>
                  <a:lnTo>
                    <a:pt x="43" y="23"/>
                  </a:lnTo>
                  <a:lnTo>
                    <a:pt x="43" y="23"/>
                  </a:lnTo>
                  <a:lnTo>
                    <a:pt x="43" y="25"/>
                  </a:lnTo>
                  <a:lnTo>
                    <a:pt x="43" y="25"/>
                  </a:lnTo>
                  <a:lnTo>
                    <a:pt x="43" y="25"/>
                  </a:lnTo>
                  <a:lnTo>
                    <a:pt x="41" y="27"/>
                  </a:lnTo>
                  <a:lnTo>
                    <a:pt x="41" y="27"/>
                  </a:lnTo>
                  <a:lnTo>
                    <a:pt x="41" y="28"/>
                  </a:lnTo>
                  <a:lnTo>
                    <a:pt x="39" y="28"/>
                  </a:lnTo>
                  <a:lnTo>
                    <a:pt x="39" y="30"/>
                  </a:lnTo>
                  <a:lnTo>
                    <a:pt x="39" y="30"/>
                  </a:lnTo>
                  <a:lnTo>
                    <a:pt x="38" y="30"/>
                  </a:lnTo>
                  <a:lnTo>
                    <a:pt x="38" y="31"/>
                  </a:lnTo>
                  <a:lnTo>
                    <a:pt x="36" y="34"/>
                  </a:lnTo>
                  <a:lnTo>
                    <a:pt x="36" y="34"/>
                  </a:lnTo>
                  <a:lnTo>
                    <a:pt x="35" y="36"/>
                  </a:lnTo>
                  <a:lnTo>
                    <a:pt x="35" y="38"/>
                  </a:lnTo>
                  <a:lnTo>
                    <a:pt x="33" y="38"/>
                  </a:lnTo>
                  <a:lnTo>
                    <a:pt x="33" y="39"/>
                  </a:lnTo>
                  <a:lnTo>
                    <a:pt x="33" y="39"/>
                  </a:lnTo>
                  <a:lnTo>
                    <a:pt x="32" y="41"/>
                  </a:lnTo>
                  <a:lnTo>
                    <a:pt x="32" y="42"/>
                  </a:lnTo>
                  <a:lnTo>
                    <a:pt x="32" y="42"/>
                  </a:lnTo>
                  <a:lnTo>
                    <a:pt x="30" y="45"/>
                  </a:lnTo>
                  <a:lnTo>
                    <a:pt x="30" y="47"/>
                  </a:lnTo>
                  <a:lnTo>
                    <a:pt x="30" y="47"/>
                  </a:lnTo>
                  <a:lnTo>
                    <a:pt x="28" y="49"/>
                  </a:lnTo>
                  <a:lnTo>
                    <a:pt x="28" y="50"/>
                  </a:lnTo>
                  <a:lnTo>
                    <a:pt x="27" y="50"/>
                  </a:lnTo>
                  <a:lnTo>
                    <a:pt x="25" y="50"/>
                  </a:lnTo>
                  <a:lnTo>
                    <a:pt x="25" y="52"/>
                  </a:lnTo>
                  <a:lnTo>
                    <a:pt x="24" y="52"/>
                  </a:lnTo>
                  <a:lnTo>
                    <a:pt x="24" y="52"/>
                  </a:lnTo>
                  <a:lnTo>
                    <a:pt x="22" y="52"/>
                  </a:lnTo>
                  <a:lnTo>
                    <a:pt x="21" y="52"/>
                  </a:lnTo>
                  <a:lnTo>
                    <a:pt x="21" y="52"/>
                  </a:lnTo>
                  <a:lnTo>
                    <a:pt x="21" y="52"/>
                  </a:lnTo>
                  <a:lnTo>
                    <a:pt x="19" y="50"/>
                  </a:lnTo>
                  <a:lnTo>
                    <a:pt x="19" y="50"/>
                  </a:lnTo>
                  <a:lnTo>
                    <a:pt x="19" y="50"/>
                  </a:lnTo>
                  <a:lnTo>
                    <a:pt x="17" y="50"/>
                  </a:lnTo>
                  <a:lnTo>
                    <a:pt x="16" y="52"/>
                  </a:lnTo>
                  <a:lnTo>
                    <a:pt x="16" y="50"/>
                  </a:lnTo>
                  <a:lnTo>
                    <a:pt x="14" y="50"/>
                  </a:lnTo>
                  <a:lnTo>
                    <a:pt x="13" y="50"/>
                  </a:lnTo>
                  <a:lnTo>
                    <a:pt x="13" y="50"/>
                  </a:lnTo>
                  <a:lnTo>
                    <a:pt x="13" y="50"/>
                  </a:lnTo>
                  <a:lnTo>
                    <a:pt x="13" y="50"/>
                  </a:lnTo>
                  <a:lnTo>
                    <a:pt x="11" y="50"/>
                  </a:lnTo>
                  <a:lnTo>
                    <a:pt x="11" y="50"/>
                  </a:lnTo>
                  <a:lnTo>
                    <a:pt x="10" y="52"/>
                  </a:lnTo>
                  <a:lnTo>
                    <a:pt x="8" y="52"/>
                  </a:lnTo>
                  <a:lnTo>
                    <a:pt x="8" y="53"/>
                  </a:lnTo>
                  <a:lnTo>
                    <a:pt x="6" y="53"/>
                  </a:lnTo>
                  <a:lnTo>
                    <a:pt x="6" y="52"/>
                  </a:lnTo>
                  <a:lnTo>
                    <a:pt x="5" y="52"/>
                  </a:lnTo>
                  <a:lnTo>
                    <a:pt x="3" y="52"/>
                  </a:lnTo>
                  <a:lnTo>
                    <a:pt x="2" y="52"/>
                  </a:lnTo>
                  <a:lnTo>
                    <a:pt x="2" y="50"/>
                  </a:lnTo>
                  <a:lnTo>
                    <a:pt x="0" y="50"/>
                  </a:lnTo>
                  <a:lnTo>
                    <a:pt x="0" y="50"/>
                  </a:lnTo>
                  <a:lnTo>
                    <a:pt x="0" y="50"/>
                  </a:lnTo>
                  <a:lnTo>
                    <a:pt x="2" y="50"/>
                  </a:lnTo>
                  <a:lnTo>
                    <a:pt x="2" y="50"/>
                  </a:lnTo>
                  <a:lnTo>
                    <a:pt x="2" y="49"/>
                  </a:lnTo>
                  <a:lnTo>
                    <a:pt x="3" y="49"/>
                  </a:lnTo>
                  <a:lnTo>
                    <a:pt x="5" y="44"/>
                  </a:lnTo>
                  <a:lnTo>
                    <a:pt x="6" y="42"/>
                  </a:lnTo>
                  <a:lnTo>
                    <a:pt x="6" y="42"/>
                  </a:lnTo>
                  <a:lnTo>
                    <a:pt x="6" y="41"/>
                  </a:lnTo>
                  <a:lnTo>
                    <a:pt x="6" y="38"/>
                  </a:lnTo>
                  <a:lnTo>
                    <a:pt x="6" y="38"/>
                  </a:lnTo>
                  <a:lnTo>
                    <a:pt x="8" y="36"/>
                  </a:lnTo>
                  <a:lnTo>
                    <a:pt x="10" y="34"/>
                  </a:lnTo>
                  <a:lnTo>
                    <a:pt x="10" y="33"/>
                  </a:lnTo>
                  <a:lnTo>
                    <a:pt x="10" y="31"/>
                  </a:lnTo>
                  <a:lnTo>
                    <a:pt x="10" y="31"/>
                  </a:lnTo>
                  <a:lnTo>
                    <a:pt x="8" y="31"/>
                  </a:lnTo>
                  <a:lnTo>
                    <a:pt x="8" y="30"/>
                  </a:lnTo>
                  <a:lnTo>
                    <a:pt x="8" y="30"/>
                  </a:lnTo>
                  <a:lnTo>
                    <a:pt x="6" y="28"/>
                  </a:lnTo>
                  <a:lnTo>
                    <a:pt x="5" y="28"/>
                  </a:lnTo>
                  <a:lnTo>
                    <a:pt x="5" y="25"/>
                  </a:lnTo>
                  <a:lnTo>
                    <a:pt x="5" y="23"/>
                  </a:lnTo>
                  <a:lnTo>
                    <a:pt x="3" y="23"/>
                  </a:lnTo>
                  <a:lnTo>
                    <a:pt x="3" y="23"/>
                  </a:lnTo>
                  <a:lnTo>
                    <a:pt x="3" y="22"/>
                  </a:lnTo>
                  <a:lnTo>
                    <a:pt x="3" y="22"/>
                  </a:lnTo>
                  <a:lnTo>
                    <a:pt x="3" y="20"/>
                  </a:lnTo>
                  <a:lnTo>
                    <a:pt x="3" y="19"/>
                  </a:lnTo>
                  <a:lnTo>
                    <a:pt x="3" y="17"/>
                  </a:lnTo>
                  <a:lnTo>
                    <a:pt x="3" y="16"/>
                  </a:lnTo>
                  <a:lnTo>
                    <a:pt x="2" y="16"/>
                  </a:lnTo>
                  <a:lnTo>
                    <a:pt x="2" y="14"/>
                  </a:lnTo>
                  <a:lnTo>
                    <a:pt x="2" y="12"/>
                  </a:lnTo>
                  <a:lnTo>
                    <a:pt x="3" y="12"/>
                  </a:lnTo>
                  <a:lnTo>
                    <a:pt x="3" y="11"/>
                  </a:lnTo>
                  <a:lnTo>
                    <a:pt x="5" y="9"/>
                  </a:lnTo>
                  <a:lnTo>
                    <a:pt x="6" y="8"/>
                  </a:lnTo>
                  <a:lnTo>
                    <a:pt x="6" y="6"/>
                  </a:lnTo>
                  <a:lnTo>
                    <a:pt x="8" y="6"/>
                  </a:lnTo>
                  <a:lnTo>
                    <a:pt x="10" y="1"/>
                  </a:lnTo>
                  <a:lnTo>
                    <a:pt x="10" y="0"/>
                  </a:lnTo>
                  <a:lnTo>
                    <a:pt x="1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03" name="Freeform 272"/>
            <p:cNvSpPr>
              <a:spLocks/>
            </p:cNvSpPr>
            <p:nvPr/>
          </p:nvSpPr>
          <p:spPr bwMode="auto">
            <a:xfrm>
              <a:off x="6889694" y="3113843"/>
              <a:ext cx="191024" cy="83817"/>
            </a:xfrm>
            <a:custGeom>
              <a:avLst/>
              <a:gdLst>
                <a:gd name="T0" fmla="*/ 8 w 98"/>
                <a:gd name="T1" fmla="*/ 0 h 43"/>
                <a:gd name="T2" fmla="*/ 14 w 98"/>
                <a:gd name="T3" fmla="*/ 2 h 43"/>
                <a:gd name="T4" fmla="*/ 22 w 98"/>
                <a:gd name="T5" fmla="*/ 5 h 43"/>
                <a:gd name="T6" fmla="*/ 32 w 98"/>
                <a:gd name="T7" fmla="*/ 7 h 43"/>
                <a:gd name="T8" fmla="*/ 36 w 98"/>
                <a:gd name="T9" fmla="*/ 5 h 43"/>
                <a:gd name="T10" fmla="*/ 41 w 98"/>
                <a:gd name="T11" fmla="*/ 7 h 43"/>
                <a:gd name="T12" fmla="*/ 44 w 98"/>
                <a:gd name="T13" fmla="*/ 8 h 43"/>
                <a:gd name="T14" fmla="*/ 52 w 98"/>
                <a:gd name="T15" fmla="*/ 13 h 43"/>
                <a:gd name="T16" fmla="*/ 55 w 98"/>
                <a:gd name="T17" fmla="*/ 14 h 43"/>
                <a:gd name="T18" fmla="*/ 55 w 98"/>
                <a:gd name="T19" fmla="*/ 16 h 43"/>
                <a:gd name="T20" fmla="*/ 59 w 98"/>
                <a:gd name="T21" fmla="*/ 18 h 43"/>
                <a:gd name="T22" fmla="*/ 62 w 98"/>
                <a:gd name="T23" fmla="*/ 16 h 43"/>
                <a:gd name="T24" fmla="*/ 66 w 98"/>
                <a:gd name="T25" fmla="*/ 14 h 43"/>
                <a:gd name="T26" fmla="*/ 70 w 98"/>
                <a:gd name="T27" fmla="*/ 16 h 43"/>
                <a:gd name="T28" fmla="*/ 73 w 98"/>
                <a:gd name="T29" fmla="*/ 14 h 43"/>
                <a:gd name="T30" fmla="*/ 76 w 98"/>
                <a:gd name="T31" fmla="*/ 16 h 43"/>
                <a:gd name="T32" fmla="*/ 82 w 98"/>
                <a:gd name="T33" fmla="*/ 18 h 43"/>
                <a:gd name="T34" fmla="*/ 84 w 98"/>
                <a:gd name="T35" fmla="*/ 21 h 43"/>
                <a:gd name="T36" fmla="*/ 84 w 98"/>
                <a:gd name="T37" fmla="*/ 24 h 43"/>
                <a:gd name="T38" fmla="*/ 87 w 98"/>
                <a:gd name="T39" fmla="*/ 27 h 43"/>
                <a:gd name="T40" fmla="*/ 90 w 98"/>
                <a:gd name="T41" fmla="*/ 27 h 43"/>
                <a:gd name="T42" fmla="*/ 93 w 98"/>
                <a:gd name="T43" fmla="*/ 29 h 43"/>
                <a:gd name="T44" fmla="*/ 92 w 98"/>
                <a:gd name="T45" fmla="*/ 32 h 43"/>
                <a:gd name="T46" fmla="*/ 90 w 98"/>
                <a:gd name="T47" fmla="*/ 32 h 43"/>
                <a:gd name="T48" fmla="*/ 90 w 98"/>
                <a:gd name="T49" fmla="*/ 33 h 43"/>
                <a:gd name="T50" fmla="*/ 93 w 98"/>
                <a:gd name="T51" fmla="*/ 36 h 43"/>
                <a:gd name="T52" fmla="*/ 98 w 98"/>
                <a:gd name="T53" fmla="*/ 40 h 43"/>
                <a:gd name="T54" fmla="*/ 95 w 98"/>
                <a:gd name="T55" fmla="*/ 43 h 43"/>
                <a:gd name="T56" fmla="*/ 93 w 98"/>
                <a:gd name="T57" fmla="*/ 43 h 43"/>
                <a:gd name="T58" fmla="*/ 88 w 98"/>
                <a:gd name="T59" fmla="*/ 41 h 43"/>
                <a:gd name="T60" fmla="*/ 85 w 98"/>
                <a:gd name="T61" fmla="*/ 40 h 43"/>
                <a:gd name="T62" fmla="*/ 84 w 98"/>
                <a:gd name="T63" fmla="*/ 38 h 43"/>
                <a:gd name="T64" fmla="*/ 76 w 98"/>
                <a:gd name="T65" fmla="*/ 36 h 43"/>
                <a:gd name="T66" fmla="*/ 71 w 98"/>
                <a:gd name="T67" fmla="*/ 40 h 43"/>
                <a:gd name="T68" fmla="*/ 71 w 98"/>
                <a:gd name="T69" fmla="*/ 41 h 43"/>
                <a:gd name="T70" fmla="*/ 62 w 98"/>
                <a:gd name="T71" fmla="*/ 41 h 43"/>
                <a:gd name="T72" fmla="*/ 57 w 98"/>
                <a:gd name="T73" fmla="*/ 41 h 43"/>
                <a:gd name="T74" fmla="*/ 52 w 98"/>
                <a:gd name="T75" fmla="*/ 43 h 43"/>
                <a:gd name="T76" fmla="*/ 51 w 98"/>
                <a:gd name="T77" fmla="*/ 41 h 43"/>
                <a:gd name="T78" fmla="*/ 49 w 98"/>
                <a:gd name="T79" fmla="*/ 41 h 43"/>
                <a:gd name="T80" fmla="*/ 46 w 98"/>
                <a:gd name="T81" fmla="*/ 40 h 43"/>
                <a:gd name="T82" fmla="*/ 46 w 98"/>
                <a:gd name="T83" fmla="*/ 38 h 43"/>
                <a:gd name="T84" fmla="*/ 41 w 98"/>
                <a:gd name="T85" fmla="*/ 35 h 43"/>
                <a:gd name="T86" fmla="*/ 38 w 98"/>
                <a:gd name="T87" fmla="*/ 35 h 43"/>
                <a:gd name="T88" fmla="*/ 36 w 98"/>
                <a:gd name="T89" fmla="*/ 36 h 43"/>
                <a:gd name="T90" fmla="*/ 33 w 98"/>
                <a:gd name="T91" fmla="*/ 36 h 43"/>
                <a:gd name="T92" fmla="*/ 29 w 98"/>
                <a:gd name="T93" fmla="*/ 35 h 43"/>
                <a:gd name="T94" fmla="*/ 25 w 98"/>
                <a:gd name="T95" fmla="*/ 36 h 43"/>
                <a:gd name="T96" fmla="*/ 25 w 98"/>
                <a:gd name="T97" fmla="*/ 32 h 43"/>
                <a:gd name="T98" fmla="*/ 27 w 98"/>
                <a:gd name="T99" fmla="*/ 27 h 43"/>
                <a:gd name="T100" fmla="*/ 22 w 98"/>
                <a:gd name="T101" fmla="*/ 16 h 43"/>
                <a:gd name="T102" fmla="*/ 16 w 98"/>
                <a:gd name="T103" fmla="*/ 11 h 43"/>
                <a:gd name="T104" fmla="*/ 8 w 98"/>
                <a:gd name="T105" fmla="*/ 7 h 43"/>
                <a:gd name="T106" fmla="*/ 2 w 98"/>
                <a:gd name="T107"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 h="43">
                  <a:moveTo>
                    <a:pt x="3" y="0"/>
                  </a:moveTo>
                  <a:lnTo>
                    <a:pt x="6" y="0"/>
                  </a:lnTo>
                  <a:lnTo>
                    <a:pt x="8" y="0"/>
                  </a:lnTo>
                  <a:lnTo>
                    <a:pt x="10" y="0"/>
                  </a:lnTo>
                  <a:lnTo>
                    <a:pt x="13" y="2"/>
                  </a:lnTo>
                  <a:lnTo>
                    <a:pt x="14" y="2"/>
                  </a:lnTo>
                  <a:lnTo>
                    <a:pt x="16" y="3"/>
                  </a:lnTo>
                  <a:lnTo>
                    <a:pt x="21" y="3"/>
                  </a:lnTo>
                  <a:lnTo>
                    <a:pt x="22" y="5"/>
                  </a:lnTo>
                  <a:lnTo>
                    <a:pt x="24" y="5"/>
                  </a:lnTo>
                  <a:lnTo>
                    <a:pt x="30" y="7"/>
                  </a:lnTo>
                  <a:lnTo>
                    <a:pt x="32" y="7"/>
                  </a:lnTo>
                  <a:lnTo>
                    <a:pt x="32" y="7"/>
                  </a:lnTo>
                  <a:lnTo>
                    <a:pt x="33" y="5"/>
                  </a:lnTo>
                  <a:lnTo>
                    <a:pt x="36" y="5"/>
                  </a:lnTo>
                  <a:lnTo>
                    <a:pt x="38" y="7"/>
                  </a:lnTo>
                  <a:lnTo>
                    <a:pt x="40" y="7"/>
                  </a:lnTo>
                  <a:lnTo>
                    <a:pt x="41" y="7"/>
                  </a:lnTo>
                  <a:lnTo>
                    <a:pt x="43" y="7"/>
                  </a:lnTo>
                  <a:lnTo>
                    <a:pt x="44" y="8"/>
                  </a:lnTo>
                  <a:lnTo>
                    <a:pt x="44" y="8"/>
                  </a:lnTo>
                  <a:lnTo>
                    <a:pt x="46" y="10"/>
                  </a:lnTo>
                  <a:lnTo>
                    <a:pt x="49" y="11"/>
                  </a:lnTo>
                  <a:lnTo>
                    <a:pt x="52" y="13"/>
                  </a:lnTo>
                  <a:lnTo>
                    <a:pt x="54" y="13"/>
                  </a:lnTo>
                  <a:lnTo>
                    <a:pt x="55" y="14"/>
                  </a:lnTo>
                  <a:lnTo>
                    <a:pt x="55" y="14"/>
                  </a:lnTo>
                  <a:lnTo>
                    <a:pt x="55" y="14"/>
                  </a:lnTo>
                  <a:lnTo>
                    <a:pt x="55" y="16"/>
                  </a:lnTo>
                  <a:lnTo>
                    <a:pt x="55" y="16"/>
                  </a:lnTo>
                  <a:lnTo>
                    <a:pt x="55" y="16"/>
                  </a:lnTo>
                  <a:lnTo>
                    <a:pt x="57" y="18"/>
                  </a:lnTo>
                  <a:lnTo>
                    <a:pt x="59" y="18"/>
                  </a:lnTo>
                  <a:lnTo>
                    <a:pt x="59" y="16"/>
                  </a:lnTo>
                  <a:lnTo>
                    <a:pt x="60" y="16"/>
                  </a:lnTo>
                  <a:lnTo>
                    <a:pt x="62" y="16"/>
                  </a:lnTo>
                  <a:lnTo>
                    <a:pt x="63" y="14"/>
                  </a:lnTo>
                  <a:lnTo>
                    <a:pt x="66" y="14"/>
                  </a:lnTo>
                  <a:lnTo>
                    <a:pt x="66" y="14"/>
                  </a:lnTo>
                  <a:lnTo>
                    <a:pt x="68" y="14"/>
                  </a:lnTo>
                  <a:lnTo>
                    <a:pt x="70" y="14"/>
                  </a:lnTo>
                  <a:lnTo>
                    <a:pt x="70" y="16"/>
                  </a:lnTo>
                  <a:lnTo>
                    <a:pt x="71" y="14"/>
                  </a:lnTo>
                  <a:lnTo>
                    <a:pt x="71" y="14"/>
                  </a:lnTo>
                  <a:lnTo>
                    <a:pt x="73" y="14"/>
                  </a:lnTo>
                  <a:lnTo>
                    <a:pt x="74" y="14"/>
                  </a:lnTo>
                  <a:lnTo>
                    <a:pt x="76" y="16"/>
                  </a:lnTo>
                  <a:lnTo>
                    <a:pt x="76" y="16"/>
                  </a:lnTo>
                  <a:lnTo>
                    <a:pt x="77" y="18"/>
                  </a:lnTo>
                  <a:lnTo>
                    <a:pt x="81" y="18"/>
                  </a:lnTo>
                  <a:lnTo>
                    <a:pt x="82" y="18"/>
                  </a:lnTo>
                  <a:lnTo>
                    <a:pt x="84" y="18"/>
                  </a:lnTo>
                  <a:lnTo>
                    <a:pt x="84" y="19"/>
                  </a:lnTo>
                  <a:lnTo>
                    <a:pt x="84" y="21"/>
                  </a:lnTo>
                  <a:lnTo>
                    <a:pt x="82" y="22"/>
                  </a:lnTo>
                  <a:lnTo>
                    <a:pt x="82" y="24"/>
                  </a:lnTo>
                  <a:lnTo>
                    <a:pt x="84" y="24"/>
                  </a:lnTo>
                  <a:lnTo>
                    <a:pt x="85" y="25"/>
                  </a:lnTo>
                  <a:lnTo>
                    <a:pt x="87" y="25"/>
                  </a:lnTo>
                  <a:lnTo>
                    <a:pt x="87" y="27"/>
                  </a:lnTo>
                  <a:lnTo>
                    <a:pt x="88" y="27"/>
                  </a:lnTo>
                  <a:lnTo>
                    <a:pt x="90" y="27"/>
                  </a:lnTo>
                  <a:lnTo>
                    <a:pt x="90" y="27"/>
                  </a:lnTo>
                  <a:lnTo>
                    <a:pt x="92" y="27"/>
                  </a:lnTo>
                  <a:lnTo>
                    <a:pt x="93" y="29"/>
                  </a:lnTo>
                  <a:lnTo>
                    <a:pt x="93" y="29"/>
                  </a:lnTo>
                  <a:lnTo>
                    <a:pt x="93" y="30"/>
                  </a:lnTo>
                  <a:lnTo>
                    <a:pt x="93" y="30"/>
                  </a:lnTo>
                  <a:lnTo>
                    <a:pt x="92" y="32"/>
                  </a:lnTo>
                  <a:lnTo>
                    <a:pt x="92" y="32"/>
                  </a:lnTo>
                  <a:lnTo>
                    <a:pt x="90" y="32"/>
                  </a:lnTo>
                  <a:lnTo>
                    <a:pt x="90" y="32"/>
                  </a:lnTo>
                  <a:lnTo>
                    <a:pt x="90" y="33"/>
                  </a:lnTo>
                  <a:lnTo>
                    <a:pt x="90" y="33"/>
                  </a:lnTo>
                  <a:lnTo>
                    <a:pt x="90" y="33"/>
                  </a:lnTo>
                  <a:lnTo>
                    <a:pt x="92" y="33"/>
                  </a:lnTo>
                  <a:lnTo>
                    <a:pt x="92" y="35"/>
                  </a:lnTo>
                  <a:lnTo>
                    <a:pt x="93" y="36"/>
                  </a:lnTo>
                  <a:lnTo>
                    <a:pt x="95" y="36"/>
                  </a:lnTo>
                  <a:lnTo>
                    <a:pt x="96" y="38"/>
                  </a:lnTo>
                  <a:lnTo>
                    <a:pt x="98" y="40"/>
                  </a:lnTo>
                  <a:lnTo>
                    <a:pt x="98" y="40"/>
                  </a:lnTo>
                  <a:lnTo>
                    <a:pt x="96" y="41"/>
                  </a:lnTo>
                  <a:lnTo>
                    <a:pt x="95" y="43"/>
                  </a:lnTo>
                  <a:lnTo>
                    <a:pt x="95" y="43"/>
                  </a:lnTo>
                  <a:lnTo>
                    <a:pt x="93" y="43"/>
                  </a:lnTo>
                  <a:lnTo>
                    <a:pt x="93" y="43"/>
                  </a:lnTo>
                  <a:lnTo>
                    <a:pt x="92" y="41"/>
                  </a:lnTo>
                  <a:lnTo>
                    <a:pt x="90" y="41"/>
                  </a:lnTo>
                  <a:lnTo>
                    <a:pt x="88" y="41"/>
                  </a:lnTo>
                  <a:lnTo>
                    <a:pt x="88" y="41"/>
                  </a:lnTo>
                  <a:lnTo>
                    <a:pt x="87" y="41"/>
                  </a:lnTo>
                  <a:lnTo>
                    <a:pt x="85" y="40"/>
                  </a:lnTo>
                  <a:lnTo>
                    <a:pt x="84" y="40"/>
                  </a:lnTo>
                  <a:lnTo>
                    <a:pt x="84" y="40"/>
                  </a:lnTo>
                  <a:lnTo>
                    <a:pt x="84" y="38"/>
                  </a:lnTo>
                  <a:lnTo>
                    <a:pt x="79" y="36"/>
                  </a:lnTo>
                  <a:lnTo>
                    <a:pt x="77" y="36"/>
                  </a:lnTo>
                  <a:lnTo>
                    <a:pt x="76" y="36"/>
                  </a:lnTo>
                  <a:lnTo>
                    <a:pt x="73" y="40"/>
                  </a:lnTo>
                  <a:lnTo>
                    <a:pt x="73" y="40"/>
                  </a:lnTo>
                  <a:lnTo>
                    <a:pt x="71" y="40"/>
                  </a:lnTo>
                  <a:lnTo>
                    <a:pt x="71" y="40"/>
                  </a:lnTo>
                  <a:lnTo>
                    <a:pt x="71" y="40"/>
                  </a:lnTo>
                  <a:lnTo>
                    <a:pt x="71" y="41"/>
                  </a:lnTo>
                  <a:lnTo>
                    <a:pt x="66" y="41"/>
                  </a:lnTo>
                  <a:lnTo>
                    <a:pt x="66" y="41"/>
                  </a:lnTo>
                  <a:lnTo>
                    <a:pt x="62" y="41"/>
                  </a:lnTo>
                  <a:lnTo>
                    <a:pt x="62" y="41"/>
                  </a:lnTo>
                  <a:lnTo>
                    <a:pt x="60" y="41"/>
                  </a:lnTo>
                  <a:lnTo>
                    <a:pt x="57" y="41"/>
                  </a:lnTo>
                  <a:lnTo>
                    <a:pt x="55" y="41"/>
                  </a:lnTo>
                  <a:lnTo>
                    <a:pt x="54" y="43"/>
                  </a:lnTo>
                  <a:lnTo>
                    <a:pt x="52" y="43"/>
                  </a:lnTo>
                  <a:lnTo>
                    <a:pt x="51" y="43"/>
                  </a:lnTo>
                  <a:lnTo>
                    <a:pt x="51" y="43"/>
                  </a:lnTo>
                  <a:lnTo>
                    <a:pt x="51" y="41"/>
                  </a:lnTo>
                  <a:lnTo>
                    <a:pt x="51" y="41"/>
                  </a:lnTo>
                  <a:lnTo>
                    <a:pt x="49" y="41"/>
                  </a:lnTo>
                  <a:lnTo>
                    <a:pt x="49" y="41"/>
                  </a:lnTo>
                  <a:lnTo>
                    <a:pt x="47" y="41"/>
                  </a:lnTo>
                  <a:lnTo>
                    <a:pt x="46" y="40"/>
                  </a:lnTo>
                  <a:lnTo>
                    <a:pt x="46" y="40"/>
                  </a:lnTo>
                  <a:lnTo>
                    <a:pt x="47" y="40"/>
                  </a:lnTo>
                  <a:lnTo>
                    <a:pt x="46" y="40"/>
                  </a:lnTo>
                  <a:lnTo>
                    <a:pt x="46" y="38"/>
                  </a:lnTo>
                  <a:lnTo>
                    <a:pt x="43" y="36"/>
                  </a:lnTo>
                  <a:lnTo>
                    <a:pt x="41" y="36"/>
                  </a:lnTo>
                  <a:lnTo>
                    <a:pt x="41" y="35"/>
                  </a:lnTo>
                  <a:lnTo>
                    <a:pt x="41" y="35"/>
                  </a:lnTo>
                  <a:lnTo>
                    <a:pt x="40" y="33"/>
                  </a:lnTo>
                  <a:lnTo>
                    <a:pt x="38" y="35"/>
                  </a:lnTo>
                  <a:lnTo>
                    <a:pt x="38" y="35"/>
                  </a:lnTo>
                  <a:lnTo>
                    <a:pt x="38" y="35"/>
                  </a:lnTo>
                  <a:lnTo>
                    <a:pt x="36" y="36"/>
                  </a:lnTo>
                  <a:lnTo>
                    <a:pt x="36" y="36"/>
                  </a:lnTo>
                  <a:lnTo>
                    <a:pt x="35" y="36"/>
                  </a:lnTo>
                  <a:lnTo>
                    <a:pt x="33" y="36"/>
                  </a:lnTo>
                  <a:lnTo>
                    <a:pt x="33" y="36"/>
                  </a:lnTo>
                  <a:lnTo>
                    <a:pt x="32" y="35"/>
                  </a:lnTo>
                  <a:lnTo>
                    <a:pt x="29" y="35"/>
                  </a:lnTo>
                  <a:lnTo>
                    <a:pt x="27" y="36"/>
                  </a:lnTo>
                  <a:lnTo>
                    <a:pt x="27" y="36"/>
                  </a:lnTo>
                  <a:lnTo>
                    <a:pt x="25" y="36"/>
                  </a:lnTo>
                  <a:lnTo>
                    <a:pt x="24" y="35"/>
                  </a:lnTo>
                  <a:lnTo>
                    <a:pt x="22" y="35"/>
                  </a:lnTo>
                  <a:lnTo>
                    <a:pt x="25" y="32"/>
                  </a:lnTo>
                  <a:lnTo>
                    <a:pt x="27" y="30"/>
                  </a:lnTo>
                  <a:lnTo>
                    <a:pt x="27" y="29"/>
                  </a:lnTo>
                  <a:lnTo>
                    <a:pt x="27" y="27"/>
                  </a:lnTo>
                  <a:lnTo>
                    <a:pt x="25" y="24"/>
                  </a:lnTo>
                  <a:lnTo>
                    <a:pt x="24" y="21"/>
                  </a:lnTo>
                  <a:lnTo>
                    <a:pt x="22" y="16"/>
                  </a:lnTo>
                  <a:lnTo>
                    <a:pt x="22" y="14"/>
                  </a:lnTo>
                  <a:lnTo>
                    <a:pt x="18" y="13"/>
                  </a:lnTo>
                  <a:lnTo>
                    <a:pt x="16" y="11"/>
                  </a:lnTo>
                  <a:lnTo>
                    <a:pt x="13" y="8"/>
                  </a:lnTo>
                  <a:lnTo>
                    <a:pt x="8" y="8"/>
                  </a:lnTo>
                  <a:lnTo>
                    <a:pt x="8" y="7"/>
                  </a:lnTo>
                  <a:lnTo>
                    <a:pt x="3" y="3"/>
                  </a:lnTo>
                  <a:lnTo>
                    <a:pt x="0" y="2"/>
                  </a:lnTo>
                  <a:lnTo>
                    <a:pt x="2" y="2"/>
                  </a:lnTo>
                  <a:lnTo>
                    <a:pt x="2" y="0"/>
                  </a:lnTo>
                  <a:lnTo>
                    <a:pt x="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04" name="Freeform 273"/>
            <p:cNvSpPr>
              <a:spLocks/>
            </p:cNvSpPr>
            <p:nvPr/>
          </p:nvSpPr>
          <p:spPr bwMode="auto">
            <a:xfrm>
              <a:off x="4022390" y="4072860"/>
              <a:ext cx="5848" cy="5848"/>
            </a:xfrm>
            <a:custGeom>
              <a:avLst/>
              <a:gdLst>
                <a:gd name="T0" fmla="*/ 3 w 3"/>
                <a:gd name="T1" fmla="*/ 0 h 3"/>
                <a:gd name="T2" fmla="*/ 3 w 3"/>
                <a:gd name="T3" fmla="*/ 0 h 3"/>
                <a:gd name="T4" fmla="*/ 3 w 3"/>
                <a:gd name="T5" fmla="*/ 3 h 3"/>
                <a:gd name="T6" fmla="*/ 2 w 3"/>
                <a:gd name="T7" fmla="*/ 3 h 3"/>
                <a:gd name="T8" fmla="*/ 0 w 3"/>
                <a:gd name="T9" fmla="*/ 3 h 3"/>
                <a:gd name="T10" fmla="*/ 2 w 3"/>
                <a:gd name="T11" fmla="*/ 3 h 3"/>
                <a:gd name="T12" fmla="*/ 2 w 3"/>
                <a:gd name="T13" fmla="*/ 1 h 3"/>
                <a:gd name="T14" fmla="*/ 2 w 3"/>
                <a:gd name="T15" fmla="*/ 1 h 3"/>
                <a:gd name="T16" fmla="*/ 3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3" y="0"/>
                  </a:moveTo>
                  <a:lnTo>
                    <a:pt x="3" y="0"/>
                  </a:lnTo>
                  <a:lnTo>
                    <a:pt x="3" y="3"/>
                  </a:lnTo>
                  <a:lnTo>
                    <a:pt x="2" y="3"/>
                  </a:lnTo>
                  <a:lnTo>
                    <a:pt x="0" y="3"/>
                  </a:lnTo>
                  <a:lnTo>
                    <a:pt x="2" y="3"/>
                  </a:lnTo>
                  <a:lnTo>
                    <a:pt x="2" y="1"/>
                  </a:lnTo>
                  <a:lnTo>
                    <a:pt x="2" y="1"/>
                  </a:lnTo>
                  <a:lnTo>
                    <a:pt x="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05" name="Freeform 274"/>
            <p:cNvSpPr>
              <a:spLocks/>
            </p:cNvSpPr>
            <p:nvPr/>
          </p:nvSpPr>
          <p:spPr bwMode="auto">
            <a:xfrm>
              <a:off x="6010596" y="4351598"/>
              <a:ext cx="163735" cy="175430"/>
            </a:xfrm>
            <a:custGeom>
              <a:avLst/>
              <a:gdLst>
                <a:gd name="T0" fmla="*/ 52 w 84"/>
                <a:gd name="T1" fmla="*/ 0 h 90"/>
                <a:gd name="T2" fmla="*/ 63 w 84"/>
                <a:gd name="T3" fmla="*/ 0 h 90"/>
                <a:gd name="T4" fmla="*/ 65 w 84"/>
                <a:gd name="T5" fmla="*/ 6 h 90"/>
                <a:gd name="T6" fmla="*/ 65 w 84"/>
                <a:gd name="T7" fmla="*/ 14 h 90"/>
                <a:gd name="T8" fmla="*/ 66 w 84"/>
                <a:gd name="T9" fmla="*/ 16 h 90"/>
                <a:gd name="T10" fmla="*/ 79 w 84"/>
                <a:gd name="T11" fmla="*/ 14 h 90"/>
                <a:gd name="T12" fmla="*/ 82 w 84"/>
                <a:gd name="T13" fmla="*/ 21 h 90"/>
                <a:gd name="T14" fmla="*/ 81 w 84"/>
                <a:gd name="T15" fmla="*/ 24 h 90"/>
                <a:gd name="T16" fmla="*/ 76 w 84"/>
                <a:gd name="T17" fmla="*/ 27 h 90"/>
                <a:gd name="T18" fmla="*/ 74 w 84"/>
                <a:gd name="T19" fmla="*/ 35 h 90"/>
                <a:gd name="T20" fmla="*/ 79 w 84"/>
                <a:gd name="T21" fmla="*/ 38 h 90"/>
                <a:gd name="T22" fmla="*/ 84 w 84"/>
                <a:gd name="T23" fmla="*/ 43 h 90"/>
                <a:gd name="T24" fmla="*/ 82 w 84"/>
                <a:gd name="T25" fmla="*/ 54 h 90"/>
                <a:gd name="T26" fmla="*/ 82 w 84"/>
                <a:gd name="T27" fmla="*/ 60 h 90"/>
                <a:gd name="T28" fmla="*/ 79 w 84"/>
                <a:gd name="T29" fmla="*/ 65 h 90"/>
                <a:gd name="T30" fmla="*/ 77 w 84"/>
                <a:gd name="T31" fmla="*/ 68 h 90"/>
                <a:gd name="T32" fmla="*/ 74 w 84"/>
                <a:gd name="T33" fmla="*/ 68 h 90"/>
                <a:gd name="T34" fmla="*/ 71 w 84"/>
                <a:gd name="T35" fmla="*/ 65 h 90"/>
                <a:gd name="T36" fmla="*/ 62 w 84"/>
                <a:gd name="T37" fmla="*/ 66 h 90"/>
                <a:gd name="T38" fmla="*/ 57 w 84"/>
                <a:gd name="T39" fmla="*/ 60 h 90"/>
                <a:gd name="T40" fmla="*/ 54 w 84"/>
                <a:gd name="T41" fmla="*/ 63 h 90"/>
                <a:gd name="T42" fmla="*/ 54 w 84"/>
                <a:gd name="T43" fmla="*/ 66 h 90"/>
                <a:gd name="T44" fmla="*/ 43 w 84"/>
                <a:gd name="T45" fmla="*/ 68 h 90"/>
                <a:gd name="T46" fmla="*/ 41 w 84"/>
                <a:gd name="T47" fmla="*/ 71 h 90"/>
                <a:gd name="T48" fmla="*/ 41 w 84"/>
                <a:gd name="T49" fmla="*/ 74 h 90"/>
                <a:gd name="T50" fmla="*/ 41 w 84"/>
                <a:gd name="T51" fmla="*/ 79 h 90"/>
                <a:gd name="T52" fmla="*/ 46 w 84"/>
                <a:gd name="T53" fmla="*/ 82 h 90"/>
                <a:gd name="T54" fmla="*/ 46 w 84"/>
                <a:gd name="T55" fmla="*/ 85 h 90"/>
                <a:gd name="T56" fmla="*/ 41 w 84"/>
                <a:gd name="T57" fmla="*/ 87 h 90"/>
                <a:gd name="T58" fmla="*/ 35 w 84"/>
                <a:gd name="T59" fmla="*/ 87 h 90"/>
                <a:gd name="T60" fmla="*/ 27 w 84"/>
                <a:gd name="T61" fmla="*/ 82 h 90"/>
                <a:gd name="T62" fmla="*/ 14 w 84"/>
                <a:gd name="T63" fmla="*/ 69 h 90"/>
                <a:gd name="T64" fmla="*/ 18 w 84"/>
                <a:gd name="T65" fmla="*/ 69 h 90"/>
                <a:gd name="T66" fmla="*/ 13 w 84"/>
                <a:gd name="T67" fmla="*/ 66 h 90"/>
                <a:gd name="T68" fmla="*/ 8 w 84"/>
                <a:gd name="T69" fmla="*/ 60 h 90"/>
                <a:gd name="T70" fmla="*/ 8 w 84"/>
                <a:gd name="T71" fmla="*/ 60 h 90"/>
                <a:gd name="T72" fmla="*/ 5 w 84"/>
                <a:gd name="T73" fmla="*/ 54 h 90"/>
                <a:gd name="T74" fmla="*/ 11 w 84"/>
                <a:gd name="T75" fmla="*/ 57 h 90"/>
                <a:gd name="T76" fmla="*/ 8 w 84"/>
                <a:gd name="T77" fmla="*/ 55 h 90"/>
                <a:gd name="T78" fmla="*/ 8 w 84"/>
                <a:gd name="T79" fmla="*/ 54 h 90"/>
                <a:gd name="T80" fmla="*/ 2 w 84"/>
                <a:gd name="T81" fmla="*/ 47 h 90"/>
                <a:gd name="T82" fmla="*/ 3 w 84"/>
                <a:gd name="T83" fmla="*/ 43 h 90"/>
                <a:gd name="T84" fmla="*/ 8 w 84"/>
                <a:gd name="T85" fmla="*/ 38 h 90"/>
                <a:gd name="T86" fmla="*/ 10 w 84"/>
                <a:gd name="T87" fmla="*/ 29 h 90"/>
                <a:gd name="T88" fmla="*/ 14 w 84"/>
                <a:gd name="T89" fmla="*/ 32 h 90"/>
                <a:gd name="T90" fmla="*/ 14 w 84"/>
                <a:gd name="T91" fmla="*/ 30 h 90"/>
                <a:gd name="T92" fmla="*/ 8 w 84"/>
                <a:gd name="T93" fmla="*/ 24 h 90"/>
                <a:gd name="T94" fmla="*/ 13 w 84"/>
                <a:gd name="T95" fmla="*/ 25 h 90"/>
                <a:gd name="T96" fmla="*/ 13 w 84"/>
                <a:gd name="T97" fmla="*/ 19 h 90"/>
                <a:gd name="T98" fmla="*/ 16 w 84"/>
                <a:gd name="T99" fmla="*/ 19 h 90"/>
                <a:gd name="T100" fmla="*/ 19 w 84"/>
                <a:gd name="T101" fmla="*/ 19 h 90"/>
                <a:gd name="T102" fmla="*/ 35 w 84"/>
                <a:gd name="T103" fmla="*/ 19 h 90"/>
                <a:gd name="T104" fmla="*/ 38 w 84"/>
                <a:gd name="T105" fmla="*/ 8 h 90"/>
                <a:gd name="T106" fmla="*/ 38 w 84"/>
                <a:gd name="T10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4" h="90">
                  <a:moveTo>
                    <a:pt x="41" y="0"/>
                  </a:moveTo>
                  <a:lnTo>
                    <a:pt x="46" y="0"/>
                  </a:lnTo>
                  <a:lnTo>
                    <a:pt x="49" y="0"/>
                  </a:lnTo>
                  <a:lnTo>
                    <a:pt x="49" y="0"/>
                  </a:lnTo>
                  <a:lnTo>
                    <a:pt x="52" y="0"/>
                  </a:lnTo>
                  <a:lnTo>
                    <a:pt x="55" y="0"/>
                  </a:lnTo>
                  <a:lnTo>
                    <a:pt x="55" y="0"/>
                  </a:lnTo>
                  <a:lnTo>
                    <a:pt x="57" y="2"/>
                  </a:lnTo>
                  <a:lnTo>
                    <a:pt x="60" y="2"/>
                  </a:lnTo>
                  <a:lnTo>
                    <a:pt x="63" y="0"/>
                  </a:lnTo>
                  <a:lnTo>
                    <a:pt x="65" y="2"/>
                  </a:lnTo>
                  <a:lnTo>
                    <a:pt x="65" y="2"/>
                  </a:lnTo>
                  <a:lnTo>
                    <a:pt x="66" y="2"/>
                  </a:lnTo>
                  <a:lnTo>
                    <a:pt x="66" y="3"/>
                  </a:lnTo>
                  <a:lnTo>
                    <a:pt x="65" y="6"/>
                  </a:lnTo>
                  <a:lnTo>
                    <a:pt x="65" y="8"/>
                  </a:lnTo>
                  <a:lnTo>
                    <a:pt x="63" y="10"/>
                  </a:lnTo>
                  <a:lnTo>
                    <a:pt x="65" y="11"/>
                  </a:lnTo>
                  <a:lnTo>
                    <a:pt x="65" y="13"/>
                  </a:lnTo>
                  <a:lnTo>
                    <a:pt x="65" y="14"/>
                  </a:lnTo>
                  <a:lnTo>
                    <a:pt x="65" y="14"/>
                  </a:lnTo>
                  <a:lnTo>
                    <a:pt x="65" y="14"/>
                  </a:lnTo>
                  <a:lnTo>
                    <a:pt x="65" y="16"/>
                  </a:lnTo>
                  <a:lnTo>
                    <a:pt x="65" y="16"/>
                  </a:lnTo>
                  <a:lnTo>
                    <a:pt x="66" y="16"/>
                  </a:lnTo>
                  <a:lnTo>
                    <a:pt x="70" y="14"/>
                  </a:lnTo>
                  <a:lnTo>
                    <a:pt x="73" y="13"/>
                  </a:lnTo>
                  <a:lnTo>
                    <a:pt x="74" y="13"/>
                  </a:lnTo>
                  <a:lnTo>
                    <a:pt x="77" y="13"/>
                  </a:lnTo>
                  <a:lnTo>
                    <a:pt x="79" y="14"/>
                  </a:lnTo>
                  <a:lnTo>
                    <a:pt x="79" y="14"/>
                  </a:lnTo>
                  <a:lnTo>
                    <a:pt x="81" y="17"/>
                  </a:lnTo>
                  <a:lnTo>
                    <a:pt x="81" y="17"/>
                  </a:lnTo>
                  <a:lnTo>
                    <a:pt x="82" y="19"/>
                  </a:lnTo>
                  <a:lnTo>
                    <a:pt x="82" y="21"/>
                  </a:lnTo>
                  <a:lnTo>
                    <a:pt x="82" y="21"/>
                  </a:lnTo>
                  <a:lnTo>
                    <a:pt x="82" y="22"/>
                  </a:lnTo>
                  <a:lnTo>
                    <a:pt x="82" y="22"/>
                  </a:lnTo>
                  <a:lnTo>
                    <a:pt x="81" y="24"/>
                  </a:lnTo>
                  <a:lnTo>
                    <a:pt x="81" y="24"/>
                  </a:lnTo>
                  <a:lnTo>
                    <a:pt x="81" y="25"/>
                  </a:lnTo>
                  <a:lnTo>
                    <a:pt x="79" y="25"/>
                  </a:lnTo>
                  <a:lnTo>
                    <a:pt x="77" y="25"/>
                  </a:lnTo>
                  <a:lnTo>
                    <a:pt x="77" y="25"/>
                  </a:lnTo>
                  <a:lnTo>
                    <a:pt x="76" y="27"/>
                  </a:lnTo>
                  <a:lnTo>
                    <a:pt x="76" y="29"/>
                  </a:lnTo>
                  <a:lnTo>
                    <a:pt x="74" y="29"/>
                  </a:lnTo>
                  <a:lnTo>
                    <a:pt x="74" y="30"/>
                  </a:lnTo>
                  <a:lnTo>
                    <a:pt x="74" y="32"/>
                  </a:lnTo>
                  <a:lnTo>
                    <a:pt x="74" y="35"/>
                  </a:lnTo>
                  <a:lnTo>
                    <a:pt x="74" y="36"/>
                  </a:lnTo>
                  <a:lnTo>
                    <a:pt x="74" y="36"/>
                  </a:lnTo>
                  <a:lnTo>
                    <a:pt x="77" y="38"/>
                  </a:lnTo>
                  <a:lnTo>
                    <a:pt x="77" y="38"/>
                  </a:lnTo>
                  <a:lnTo>
                    <a:pt x="79" y="38"/>
                  </a:lnTo>
                  <a:lnTo>
                    <a:pt x="79" y="40"/>
                  </a:lnTo>
                  <a:lnTo>
                    <a:pt x="81" y="40"/>
                  </a:lnTo>
                  <a:lnTo>
                    <a:pt x="82" y="41"/>
                  </a:lnTo>
                  <a:lnTo>
                    <a:pt x="82" y="41"/>
                  </a:lnTo>
                  <a:lnTo>
                    <a:pt x="84" y="43"/>
                  </a:lnTo>
                  <a:lnTo>
                    <a:pt x="82" y="44"/>
                  </a:lnTo>
                  <a:lnTo>
                    <a:pt x="82" y="47"/>
                  </a:lnTo>
                  <a:lnTo>
                    <a:pt x="82" y="49"/>
                  </a:lnTo>
                  <a:lnTo>
                    <a:pt x="82" y="51"/>
                  </a:lnTo>
                  <a:lnTo>
                    <a:pt x="82" y="54"/>
                  </a:lnTo>
                  <a:lnTo>
                    <a:pt x="82" y="55"/>
                  </a:lnTo>
                  <a:lnTo>
                    <a:pt x="82" y="57"/>
                  </a:lnTo>
                  <a:lnTo>
                    <a:pt x="82" y="57"/>
                  </a:lnTo>
                  <a:lnTo>
                    <a:pt x="82" y="58"/>
                  </a:lnTo>
                  <a:lnTo>
                    <a:pt x="82" y="60"/>
                  </a:lnTo>
                  <a:lnTo>
                    <a:pt x="81" y="62"/>
                  </a:lnTo>
                  <a:lnTo>
                    <a:pt x="81" y="62"/>
                  </a:lnTo>
                  <a:lnTo>
                    <a:pt x="79" y="62"/>
                  </a:lnTo>
                  <a:lnTo>
                    <a:pt x="79" y="63"/>
                  </a:lnTo>
                  <a:lnTo>
                    <a:pt x="79" y="65"/>
                  </a:lnTo>
                  <a:lnTo>
                    <a:pt x="79" y="65"/>
                  </a:lnTo>
                  <a:lnTo>
                    <a:pt x="79" y="66"/>
                  </a:lnTo>
                  <a:lnTo>
                    <a:pt x="79" y="66"/>
                  </a:lnTo>
                  <a:lnTo>
                    <a:pt x="79" y="68"/>
                  </a:lnTo>
                  <a:lnTo>
                    <a:pt x="77" y="68"/>
                  </a:lnTo>
                  <a:lnTo>
                    <a:pt x="77" y="69"/>
                  </a:lnTo>
                  <a:lnTo>
                    <a:pt x="76" y="69"/>
                  </a:lnTo>
                  <a:lnTo>
                    <a:pt x="74" y="69"/>
                  </a:lnTo>
                  <a:lnTo>
                    <a:pt x="74" y="68"/>
                  </a:lnTo>
                  <a:lnTo>
                    <a:pt x="74" y="68"/>
                  </a:lnTo>
                  <a:lnTo>
                    <a:pt x="74" y="66"/>
                  </a:lnTo>
                  <a:lnTo>
                    <a:pt x="74" y="66"/>
                  </a:lnTo>
                  <a:lnTo>
                    <a:pt x="73" y="65"/>
                  </a:lnTo>
                  <a:lnTo>
                    <a:pt x="73" y="65"/>
                  </a:lnTo>
                  <a:lnTo>
                    <a:pt x="71" y="65"/>
                  </a:lnTo>
                  <a:lnTo>
                    <a:pt x="71" y="66"/>
                  </a:lnTo>
                  <a:lnTo>
                    <a:pt x="68" y="68"/>
                  </a:lnTo>
                  <a:lnTo>
                    <a:pt x="66" y="68"/>
                  </a:lnTo>
                  <a:lnTo>
                    <a:pt x="63" y="68"/>
                  </a:lnTo>
                  <a:lnTo>
                    <a:pt x="62" y="66"/>
                  </a:lnTo>
                  <a:lnTo>
                    <a:pt x="60" y="65"/>
                  </a:lnTo>
                  <a:lnTo>
                    <a:pt x="60" y="63"/>
                  </a:lnTo>
                  <a:lnTo>
                    <a:pt x="59" y="62"/>
                  </a:lnTo>
                  <a:lnTo>
                    <a:pt x="57" y="60"/>
                  </a:lnTo>
                  <a:lnTo>
                    <a:pt x="57" y="60"/>
                  </a:lnTo>
                  <a:lnTo>
                    <a:pt x="55" y="60"/>
                  </a:lnTo>
                  <a:lnTo>
                    <a:pt x="54" y="60"/>
                  </a:lnTo>
                  <a:lnTo>
                    <a:pt x="54" y="62"/>
                  </a:lnTo>
                  <a:lnTo>
                    <a:pt x="54" y="62"/>
                  </a:lnTo>
                  <a:lnTo>
                    <a:pt x="54" y="63"/>
                  </a:lnTo>
                  <a:lnTo>
                    <a:pt x="54" y="63"/>
                  </a:lnTo>
                  <a:lnTo>
                    <a:pt x="54" y="63"/>
                  </a:lnTo>
                  <a:lnTo>
                    <a:pt x="54" y="65"/>
                  </a:lnTo>
                  <a:lnTo>
                    <a:pt x="54" y="66"/>
                  </a:lnTo>
                  <a:lnTo>
                    <a:pt x="54" y="66"/>
                  </a:lnTo>
                  <a:lnTo>
                    <a:pt x="48" y="68"/>
                  </a:lnTo>
                  <a:lnTo>
                    <a:pt x="48" y="68"/>
                  </a:lnTo>
                  <a:lnTo>
                    <a:pt x="46" y="66"/>
                  </a:lnTo>
                  <a:lnTo>
                    <a:pt x="46" y="66"/>
                  </a:lnTo>
                  <a:lnTo>
                    <a:pt x="43" y="68"/>
                  </a:lnTo>
                  <a:lnTo>
                    <a:pt x="41" y="68"/>
                  </a:lnTo>
                  <a:lnTo>
                    <a:pt x="41" y="66"/>
                  </a:lnTo>
                  <a:lnTo>
                    <a:pt x="41" y="68"/>
                  </a:lnTo>
                  <a:lnTo>
                    <a:pt x="41" y="68"/>
                  </a:lnTo>
                  <a:lnTo>
                    <a:pt x="41" y="71"/>
                  </a:lnTo>
                  <a:lnTo>
                    <a:pt x="41" y="71"/>
                  </a:lnTo>
                  <a:lnTo>
                    <a:pt x="41" y="73"/>
                  </a:lnTo>
                  <a:lnTo>
                    <a:pt x="41" y="74"/>
                  </a:lnTo>
                  <a:lnTo>
                    <a:pt x="41" y="74"/>
                  </a:lnTo>
                  <a:lnTo>
                    <a:pt x="41" y="74"/>
                  </a:lnTo>
                  <a:lnTo>
                    <a:pt x="43" y="76"/>
                  </a:lnTo>
                  <a:lnTo>
                    <a:pt x="44" y="76"/>
                  </a:lnTo>
                  <a:lnTo>
                    <a:pt x="44" y="76"/>
                  </a:lnTo>
                  <a:lnTo>
                    <a:pt x="43" y="77"/>
                  </a:lnTo>
                  <a:lnTo>
                    <a:pt x="41" y="79"/>
                  </a:lnTo>
                  <a:lnTo>
                    <a:pt x="43" y="79"/>
                  </a:lnTo>
                  <a:lnTo>
                    <a:pt x="44" y="79"/>
                  </a:lnTo>
                  <a:lnTo>
                    <a:pt x="46" y="81"/>
                  </a:lnTo>
                  <a:lnTo>
                    <a:pt x="46" y="81"/>
                  </a:lnTo>
                  <a:lnTo>
                    <a:pt x="46" y="82"/>
                  </a:lnTo>
                  <a:lnTo>
                    <a:pt x="46" y="82"/>
                  </a:lnTo>
                  <a:lnTo>
                    <a:pt x="46" y="84"/>
                  </a:lnTo>
                  <a:lnTo>
                    <a:pt x="44" y="84"/>
                  </a:lnTo>
                  <a:lnTo>
                    <a:pt x="44" y="85"/>
                  </a:lnTo>
                  <a:lnTo>
                    <a:pt x="46" y="85"/>
                  </a:lnTo>
                  <a:lnTo>
                    <a:pt x="46" y="85"/>
                  </a:lnTo>
                  <a:lnTo>
                    <a:pt x="44" y="87"/>
                  </a:lnTo>
                  <a:lnTo>
                    <a:pt x="44" y="87"/>
                  </a:lnTo>
                  <a:lnTo>
                    <a:pt x="43" y="87"/>
                  </a:lnTo>
                  <a:lnTo>
                    <a:pt x="41" y="87"/>
                  </a:lnTo>
                  <a:lnTo>
                    <a:pt x="41" y="84"/>
                  </a:lnTo>
                  <a:lnTo>
                    <a:pt x="40" y="84"/>
                  </a:lnTo>
                  <a:lnTo>
                    <a:pt x="36" y="85"/>
                  </a:lnTo>
                  <a:lnTo>
                    <a:pt x="36" y="87"/>
                  </a:lnTo>
                  <a:lnTo>
                    <a:pt x="35" y="87"/>
                  </a:lnTo>
                  <a:lnTo>
                    <a:pt x="35" y="90"/>
                  </a:lnTo>
                  <a:lnTo>
                    <a:pt x="33" y="88"/>
                  </a:lnTo>
                  <a:lnTo>
                    <a:pt x="32" y="85"/>
                  </a:lnTo>
                  <a:lnTo>
                    <a:pt x="30" y="85"/>
                  </a:lnTo>
                  <a:lnTo>
                    <a:pt x="27" y="82"/>
                  </a:lnTo>
                  <a:lnTo>
                    <a:pt x="27" y="81"/>
                  </a:lnTo>
                  <a:lnTo>
                    <a:pt x="24" y="77"/>
                  </a:lnTo>
                  <a:lnTo>
                    <a:pt x="19" y="73"/>
                  </a:lnTo>
                  <a:lnTo>
                    <a:pt x="14" y="69"/>
                  </a:lnTo>
                  <a:lnTo>
                    <a:pt x="14" y="69"/>
                  </a:lnTo>
                  <a:lnTo>
                    <a:pt x="14" y="69"/>
                  </a:lnTo>
                  <a:lnTo>
                    <a:pt x="18" y="71"/>
                  </a:lnTo>
                  <a:lnTo>
                    <a:pt x="19" y="71"/>
                  </a:lnTo>
                  <a:lnTo>
                    <a:pt x="19" y="69"/>
                  </a:lnTo>
                  <a:lnTo>
                    <a:pt x="18" y="69"/>
                  </a:lnTo>
                  <a:lnTo>
                    <a:pt x="16" y="68"/>
                  </a:lnTo>
                  <a:lnTo>
                    <a:pt x="14" y="68"/>
                  </a:lnTo>
                  <a:lnTo>
                    <a:pt x="14" y="68"/>
                  </a:lnTo>
                  <a:lnTo>
                    <a:pt x="13" y="68"/>
                  </a:lnTo>
                  <a:lnTo>
                    <a:pt x="13" y="66"/>
                  </a:lnTo>
                  <a:lnTo>
                    <a:pt x="13" y="65"/>
                  </a:lnTo>
                  <a:lnTo>
                    <a:pt x="11" y="65"/>
                  </a:lnTo>
                  <a:lnTo>
                    <a:pt x="10" y="63"/>
                  </a:lnTo>
                  <a:lnTo>
                    <a:pt x="10" y="62"/>
                  </a:lnTo>
                  <a:lnTo>
                    <a:pt x="8" y="60"/>
                  </a:lnTo>
                  <a:lnTo>
                    <a:pt x="8" y="60"/>
                  </a:lnTo>
                  <a:lnTo>
                    <a:pt x="11" y="62"/>
                  </a:lnTo>
                  <a:lnTo>
                    <a:pt x="11" y="62"/>
                  </a:lnTo>
                  <a:lnTo>
                    <a:pt x="11" y="60"/>
                  </a:lnTo>
                  <a:lnTo>
                    <a:pt x="8" y="60"/>
                  </a:lnTo>
                  <a:lnTo>
                    <a:pt x="8" y="60"/>
                  </a:lnTo>
                  <a:lnTo>
                    <a:pt x="8" y="58"/>
                  </a:lnTo>
                  <a:lnTo>
                    <a:pt x="8" y="58"/>
                  </a:lnTo>
                  <a:lnTo>
                    <a:pt x="7" y="55"/>
                  </a:lnTo>
                  <a:lnTo>
                    <a:pt x="5" y="54"/>
                  </a:lnTo>
                  <a:lnTo>
                    <a:pt x="5" y="52"/>
                  </a:lnTo>
                  <a:lnTo>
                    <a:pt x="8" y="57"/>
                  </a:lnTo>
                  <a:lnTo>
                    <a:pt x="10" y="57"/>
                  </a:lnTo>
                  <a:lnTo>
                    <a:pt x="10" y="57"/>
                  </a:lnTo>
                  <a:lnTo>
                    <a:pt x="11" y="57"/>
                  </a:lnTo>
                  <a:lnTo>
                    <a:pt x="11" y="55"/>
                  </a:lnTo>
                  <a:lnTo>
                    <a:pt x="10" y="55"/>
                  </a:lnTo>
                  <a:lnTo>
                    <a:pt x="10" y="55"/>
                  </a:lnTo>
                  <a:lnTo>
                    <a:pt x="8" y="55"/>
                  </a:lnTo>
                  <a:lnTo>
                    <a:pt x="8" y="55"/>
                  </a:lnTo>
                  <a:lnTo>
                    <a:pt x="8" y="55"/>
                  </a:lnTo>
                  <a:lnTo>
                    <a:pt x="8" y="52"/>
                  </a:lnTo>
                  <a:lnTo>
                    <a:pt x="8" y="52"/>
                  </a:lnTo>
                  <a:lnTo>
                    <a:pt x="8" y="52"/>
                  </a:lnTo>
                  <a:lnTo>
                    <a:pt x="8" y="54"/>
                  </a:lnTo>
                  <a:lnTo>
                    <a:pt x="7" y="54"/>
                  </a:lnTo>
                  <a:lnTo>
                    <a:pt x="5" y="52"/>
                  </a:lnTo>
                  <a:lnTo>
                    <a:pt x="3" y="49"/>
                  </a:lnTo>
                  <a:lnTo>
                    <a:pt x="2" y="47"/>
                  </a:lnTo>
                  <a:lnTo>
                    <a:pt x="2" y="47"/>
                  </a:lnTo>
                  <a:lnTo>
                    <a:pt x="2" y="46"/>
                  </a:lnTo>
                  <a:lnTo>
                    <a:pt x="0" y="41"/>
                  </a:lnTo>
                  <a:lnTo>
                    <a:pt x="0" y="43"/>
                  </a:lnTo>
                  <a:lnTo>
                    <a:pt x="2" y="44"/>
                  </a:lnTo>
                  <a:lnTo>
                    <a:pt x="3" y="43"/>
                  </a:lnTo>
                  <a:lnTo>
                    <a:pt x="3" y="43"/>
                  </a:lnTo>
                  <a:lnTo>
                    <a:pt x="5" y="43"/>
                  </a:lnTo>
                  <a:lnTo>
                    <a:pt x="5" y="43"/>
                  </a:lnTo>
                  <a:lnTo>
                    <a:pt x="7" y="41"/>
                  </a:lnTo>
                  <a:lnTo>
                    <a:pt x="8" y="38"/>
                  </a:lnTo>
                  <a:lnTo>
                    <a:pt x="8" y="35"/>
                  </a:lnTo>
                  <a:lnTo>
                    <a:pt x="8" y="32"/>
                  </a:lnTo>
                  <a:lnTo>
                    <a:pt x="8" y="29"/>
                  </a:lnTo>
                  <a:lnTo>
                    <a:pt x="10" y="29"/>
                  </a:lnTo>
                  <a:lnTo>
                    <a:pt x="10" y="29"/>
                  </a:lnTo>
                  <a:lnTo>
                    <a:pt x="10" y="30"/>
                  </a:lnTo>
                  <a:lnTo>
                    <a:pt x="10" y="30"/>
                  </a:lnTo>
                  <a:lnTo>
                    <a:pt x="11" y="32"/>
                  </a:lnTo>
                  <a:lnTo>
                    <a:pt x="13" y="32"/>
                  </a:lnTo>
                  <a:lnTo>
                    <a:pt x="14" y="32"/>
                  </a:lnTo>
                  <a:lnTo>
                    <a:pt x="16" y="33"/>
                  </a:lnTo>
                  <a:lnTo>
                    <a:pt x="16" y="32"/>
                  </a:lnTo>
                  <a:lnTo>
                    <a:pt x="18" y="30"/>
                  </a:lnTo>
                  <a:lnTo>
                    <a:pt x="18" y="30"/>
                  </a:lnTo>
                  <a:lnTo>
                    <a:pt x="14" y="30"/>
                  </a:lnTo>
                  <a:lnTo>
                    <a:pt x="11" y="29"/>
                  </a:lnTo>
                  <a:lnTo>
                    <a:pt x="11" y="29"/>
                  </a:lnTo>
                  <a:lnTo>
                    <a:pt x="10" y="27"/>
                  </a:lnTo>
                  <a:lnTo>
                    <a:pt x="8" y="25"/>
                  </a:lnTo>
                  <a:lnTo>
                    <a:pt x="8" y="24"/>
                  </a:lnTo>
                  <a:lnTo>
                    <a:pt x="11" y="24"/>
                  </a:lnTo>
                  <a:lnTo>
                    <a:pt x="11" y="24"/>
                  </a:lnTo>
                  <a:lnTo>
                    <a:pt x="11" y="25"/>
                  </a:lnTo>
                  <a:lnTo>
                    <a:pt x="13" y="25"/>
                  </a:lnTo>
                  <a:lnTo>
                    <a:pt x="13" y="25"/>
                  </a:lnTo>
                  <a:lnTo>
                    <a:pt x="13" y="24"/>
                  </a:lnTo>
                  <a:lnTo>
                    <a:pt x="13" y="22"/>
                  </a:lnTo>
                  <a:lnTo>
                    <a:pt x="13" y="19"/>
                  </a:lnTo>
                  <a:lnTo>
                    <a:pt x="13" y="19"/>
                  </a:lnTo>
                  <a:lnTo>
                    <a:pt x="13" y="19"/>
                  </a:lnTo>
                  <a:lnTo>
                    <a:pt x="14" y="17"/>
                  </a:lnTo>
                  <a:lnTo>
                    <a:pt x="14" y="17"/>
                  </a:lnTo>
                  <a:lnTo>
                    <a:pt x="14" y="17"/>
                  </a:lnTo>
                  <a:lnTo>
                    <a:pt x="16" y="19"/>
                  </a:lnTo>
                  <a:lnTo>
                    <a:pt x="16" y="19"/>
                  </a:lnTo>
                  <a:lnTo>
                    <a:pt x="16" y="19"/>
                  </a:lnTo>
                  <a:lnTo>
                    <a:pt x="18" y="19"/>
                  </a:lnTo>
                  <a:lnTo>
                    <a:pt x="18" y="19"/>
                  </a:lnTo>
                  <a:lnTo>
                    <a:pt x="18" y="19"/>
                  </a:lnTo>
                  <a:lnTo>
                    <a:pt x="19" y="19"/>
                  </a:lnTo>
                  <a:lnTo>
                    <a:pt x="21" y="19"/>
                  </a:lnTo>
                  <a:lnTo>
                    <a:pt x="22" y="19"/>
                  </a:lnTo>
                  <a:lnTo>
                    <a:pt x="27" y="19"/>
                  </a:lnTo>
                  <a:lnTo>
                    <a:pt x="30" y="19"/>
                  </a:lnTo>
                  <a:lnTo>
                    <a:pt x="35" y="19"/>
                  </a:lnTo>
                  <a:lnTo>
                    <a:pt x="38" y="19"/>
                  </a:lnTo>
                  <a:lnTo>
                    <a:pt x="38" y="17"/>
                  </a:lnTo>
                  <a:lnTo>
                    <a:pt x="38" y="14"/>
                  </a:lnTo>
                  <a:lnTo>
                    <a:pt x="38" y="11"/>
                  </a:lnTo>
                  <a:lnTo>
                    <a:pt x="38" y="8"/>
                  </a:lnTo>
                  <a:lnTo>
                    <a:pt x="38" y="5"/>
                  </a:lnTo>
                  <a:lnTo>
                    <a:pt x="38" y="2"/>
                  </a:lnTo>
                  <a:lnTo>
                    <a:pt x="38" y="2"/>
                  </a:lnTo>
                  <a:lnTo>
                    <a:pt x="38" y="0"/>
                  </a:lnTo>
                  <a:lnTo>
                    <a:pt x="38" y="0"/>
                  </a:lnTo>
                  <a:lnTo>
                    <a:pt x="4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06" name="Freeform 275"/>
            <p:cNvSpPr>
              <a:spLocks noEditPoints="1"/>
            </p:cNvSpPr>
            <p:nvPr/>
          </p:nvSpPr>
          <p:spPr bwMode="auto">
            <a:xfrm>
              <a:off x="5630497" y="2844851"/>
              <a:ext cx="401540" cy="343063"/>
            </a:xfrm>
            <a:custGeom>
              <a:avLst/>
              <a:gdLst>
                <a:gd name="T0" fmla="*/ 206 w 206"/>
                <a:gd name="T1" fmla="*/ 162 h 176"/>
                <a:gd name="T2" fmla="*/ 197 w 206"/>
                <a:gd name="T3" fmla="*/ 173 h 176"/>
                <a:gd name="T4" fmla="*/ 195 w 206"/>
                <a:gd name="T5" fmla="*/ 167 h 176"/>
                <a:gd name="T6" fmla="*/ 194 w 206"/>
                <a:gd name="T7" fmla="*/ 160 h 176"/>
                <a:gd name="T8" fmla="*/ 200 w 206"/>
                <a:gd name="T9" fmla="*/ 154 h 176"/>
                <a:gd name="T10" fmla="*/ 205 w 206"/>
                <a:gd name="T11" fmla="*/ 148 h 176"/>
                <a:gd name="T12" fmla="*/ 105 w 206"/>
                <a:gd name="T13" fmla="*/ 0 h 176"/>
                <a:gd name="T14" fmla="*/ 112 w 206"/>
                <a:gd name="T15" fmla="*/ 7 h 176"/>
                <a:gd name="T16" fmla="*/ 121 w 206"/>
                <a:gd name="T17" fmla="*/ 12 h 176"/>
                <a:gd name="T18" fmla="*/ 129 w 206"/>
                <a:gd name="T19" fmla="*/ 15 h 176"/>
                <a:gd name="T20" fmla="*/ 129 w 206"/>
                <a:gd name="T21" fmla="*/ 22 h 176"/>
                <a:gd name="T22" fmla="*/ 138 w 206"/>
                <a:gd name="T23" fmla="*/ 22 h 176"/>
                <a:gd name="T24" fmla="*/ 145 w 206"/>
                <a:gd name="T25" fmla="*/ 28 h 176"/>
                <a:gd name="T26" fmla="*/ 154 w 206"/>
                <a:gd name="T27" fmla="*/ 31 h 176"/>
                <a:gd name="T28" fmla="*/ 162 w 206"/>
                <a:gd name="T29" fmla="*/ 31 h 176"/>
                <a:gd name="T30" fmla="*/ 170 w 206"/>
                <a:gd name="T31" fmla="*/ 36 h 176"/>
                <a:gd name="T32" fmla="*/ 178 w 206"/>
                <a:gd name="T33" fmla="*/ 37 h 176"/>
                <a:gd name="T34" fmla="*/ 181 w 206"/>
                <a:gd name="T35" fmla="*/ 48 h 176"/>
                <a:gd name="T36" fmla="*/ 179 w 206"/>
                <a:gd name="T37" fmla="*/ 66 h 176"/>
                <a:gd name="T38" fmla="*/ 170 w 206"/>
                <a:gd name="T39" fmla="*/ 67 h 176"/>
                <a:gd name="T40" fmla="*/ 165 w 206"/>
                <a:gd name="T41" fmla="*/ 75 h 176"/>
                <a:gd name="T42" fmla="*/ 157 w 206"/>
                <a:gd name="T43" fmla="*/ 85 h 176"/>
                <a:gd name="T44" fmla="*/ 157 w 206"/>
                <a:gd name="T45" fmla="*/ 91 h 176"/>
                <a:gd name="T46" fmla="*/ 167 w 206"/>
                <a:gd name="T47" fmla="*/ 86 h 176"/>
                <a:gd name="T48" fmla="*/ 170 w 206"/>
                <a:gd name="T49" fmla="*/ 96 h 176"/>
                <a:gd name="T50" fmla="*/ 172 w 206"/>
                <a:gd name="T51" fmla="*/ 105 h 176"/>
                <a:gd name="T52" fmla="*/ 165 w 206"/>
                <a:gd name="T53" fmla="*/ 111 h 176"/>
                <a:gd name="T54" fmla="*/ 170 w 206"/>
                <a:gd name="T55" fmla="*/ 118 h 176"/>
                <a:gd name="T56" fmla="*/ 172 w 206"/>
                <a:gd name="T57" fmla="*/ 127 h 176"/>
                <a:gd name="T58" fmla="*/ 176 w 206"/>
                <a:gd name="T59" fmla="*/ 132 h 176"/>
                <a:gd name="T60" fmla="*/ 173 w 206"/>
                <a:gd name="T61" fmla="*/ 137 h 176"/>
                <a:gd name="T62" fmla="*/ 153 w 206"/>
                <a:gd name="T63" fmla="*/ 146 h 176"/>
                <a:gd name="T64" fmla="*/ 140 w 206"/>
                <a:gd name="T65" fmla="*/ 140 h 176"/>
                <a:gd name="T66" fmla="*/ 131 w 206"/>
                <a:gd name="T67" fmla="*/ 140 h 176"/>
                <a:gd name="T68" fmla="*/ 113 w 206"/>
                <a:gd name="T69" fmla="*/ 149 h 176"/>
                <a:gd name="T70" fmla="*/ 108 w 206"/>
                <a:gd name="T71" fmla="*/ 157 h 176"/>
                <a:gd name="T72" fmla="*/ 97 w 206"/>
                <a:gd name="T73" fmla="*/ 159 h 176"/>
                <a:gd name="T74" fmla="*/ 91 w 206"/>
                <a:gd name="T75" fmla="*/ 154 h 176"/>
                <a:gd name="T76" fmla="*/ 79 w 206"/>
                <a:gd name="T77" fmla="*/ 151 h 176"/>
                <a:gd name="T78" fmla="*/ 67 w 206"/>
                <a:gd name="T79" fmla="*/ 152 h 176"/>
                <a:gd name="T80" fmla="*/ 58 w 206"/>
                <a:gd name="T81" fmla="*/ 149 h 176"/>
                <a:gd name="T82" fmla="*/ 49 w 206"/>
                <a:gd name="T83" fmla="*/ 146 h 176"/>
                <a:gd name="T84" fmla="*/ 45 w 206"/>
                <a:gd name="T85" fmla="*/ 143 h 176"/>
                <a:gd name="T86" fmla="*/ 52 w 206"/>
                <a:gd name="T87" fmla="*/ 118 h 176"/>
                <a:gd name="T88" fmla="*/ 56 w 206"/>
                <a:gd name="T89" fmla="*/ 105 h 176"/>
                <a:gd name="T90" fmla="*/ 52 w 206"/>
                <a:gd name="T91" fmla="*/ 100 h 176"/>
                <a:gd name="T92" fmla="*/ 52 w 206"/>
                <a:gd name="T93" fmla="*/ 89 h 176"/>
                <a:gd name="T94" fmla="*/ 39 w 206"/>
                <a:gd name="T95" fmla="*/ 74 h 176"/>
                <a:gd name="T96" fmla="*/ 34 w 206"/>
                <a:gd name="T97" fmla="*/ 70 h 176"/>
                <a:gd name="T98" fmla="*/ 28 w 206"/>
                <a:gd name="T99" fmla="*/ 66 h 176"/>
                <a:gd name="T100" fmla="*/ 20 w 206"/>
                <a:gd name="T101" fmla="*/ 63 h 176"/>
                <a:gd name="T102" fmla="*/ 1 w 206"/>
                <a:gd name="T103" fmla="*/ 56 h 176"/>
                <a:gd name="T104" fmla="*/ 4 w 206"/>
                <a:gd name="T105" fmla="*/ 53 h 176"/>
                <a:gd name="T106" fmla="*/ 1 w 206"/>
                <a:gd name="T107" fmla="*/ 48 h 176"/>
                <a:gd name="T108" fmla="*/ 30 w 206"/>
                <a:gd name="T109" fmla="*/ 48 h 176"/>
                <a:gd name="T110" fmla="*/ 47 w 206"/>
                <a:gd name="T111" fmla="*/ 45 h 176"/>
                <a:gd name="T112" fmla="*/ 49 w 206"/>
                <a:gd name="T113" fmla="*/ 26 h 176"/>
                <a:gd name="T114" fmla="*/ 69 w 206"/>
                <a:gd name="T115" fmla="*/ 33 h 176"/>
                <a:gd name="T116" fmla="*/ 82 w 206"/>
                <a:gd name="T117" fmla="*/ 22 h 176"/>
                <a:gd name="T118" fmla="*/ 94 w 206"/>
                <a:gd name="T119" fmla="*/ 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6" h="176">
                  <a:moveTo>
                    <a:pt x="205" y="148"/>
                  </a:moveTo>
                  <a:lnTo>
                    <a:pt x="206" y="148"/>
                  </a:lnTo>
                  <a:lnTo>
                    <a:pt x="206" y="149"/>
                  </a:lnTo>
                  <a:lnTo>
                    <a:pt x="206" y="149"/>
                  </a:lnTo>
                  <a:lnTo>
                    <a:pt x="206" y="151"/>
                  </a:lnTo>
                  <a:lnTo>
                    <a:pt x="205" y="154"/>
                  </a:lnTo>
                  <a:lnTo>
                    <a:pt x="206" y="154"/>
                  </a:lnTo>
                  <a:lnTo>
                    <a:pt x="206" y="154"/>
                  </a:lnTo>
                  <a:lnTo>
                    <a:pt x="206" y="156"/>
                  </a:lnTo>
                  <a:lnTo>
                    <a:pt x="206" y="162"/>
                  </a:lnTo>
                  <a:lnTo>
                    <a:pt x="206" y="163"/>
                  </a:lnTo>
                  <a:lnTo>
                    <a:pt x="205" y="165"/>
                  </a:lnTo>
                  <a:lnTo>
                    <a:pt x="205" y="167"/>
                  </a:lnTo>
                  <a:lnTo>
                    <a:pt x="205" y="170"/>
                  </a:lnTo>
                  <a:lnTo>
                    <a:pt x="205" y="170"/>
                  </a:lnTo>
                  <a:lnTo>
                    <a:pt x="203" y="171"/>
                  </a:lnTo>
                  <a:lnTo>
                    <a:pt x="203" y="174"/>
                  </a:lnTo>
                  <a:lnTo>
                    <a:pt x="202" y="176"/>
                  </a:lnTo>
                  <a:lnTo>
                    <a:pt x="198" y="174"/>
                  </a:lnTo>
                  <a:lnTo>
                    <a:pt x="197" y="173"/>
                  </a:lnTo>
                  <a:lnTo>
                    <a:pt x="197" y="173"/>
                  </a:lnTo>
                  <a:lnTo>
                    <a:pt x="197" y="171"/>
                  </a:lnTo>
                  <a:lnTo>
                    <a:pt x="197" y="171"/>
                  </a:lnTo>
                  <a:lnTo>
                    <a:pt x="197" y="171"/>
                  </a:lnTo>
                  <a:lnTo>
                    <a:pt x="197" y="170"/>
                  </a:lnTo>
                  <a:lnTo>
                    <a:pt x="195" y="170"/>
                  </a:lnTo>
                  <a:lnTo>
                    <a:pt x="195" y="170"/>
                  </a:lnTo>
                  <a:lnTo>
                    <a:pt x="195" y="168"/>
                  </a:lnTo>
                  <a:lnTo>
                    <a:pt x="195" y="167"/>
                  </a:lnTo>
                  <a:lnTo>
                    <a:pt x="195" y="167"/>
                  </a:lnTo>
                  <a:lnTo>
                    <a:pt x="194" y="167"/>
                  </a:lnTo>
                  <a:lnTo>
                    <a:pt x="194" y="167"/>
                  </a:lnTo>
                  <a:lnTo>
                    <a:pt x="194" y="165"/>
                  </a:lnTo>
                  <a:lnTo>
                    <a:pt x="194" y="165"/>
                  </a:lnTo>
                  <a:lnTo>
                    <a:pt x="195" y="163"/>
                  </a:lnTo>
                  <a:lnTo>
                    <a:pt x="195" y="163"/>
                  </a:lnTo>
                  <a:lnTo>
                    <a:pt x="194" y="163"/>
                  </a:lnTo>
                  <a:lnTo>
                    <a:pt x="194" y="162"/>
                  </a:lnTo>
                  <a:lnTo>
                    <a:pt x="192" y="162"/>
                  </a:lnTo>
                  <a:lnTo>
                    <a:pt x="194" y="160"/>
                  </a:lnTo>
                  <a:lnTo>
                    <a:pt x="194" y="160"/>
                  </a:lnTo>
                  <a:lnTo>
                    <a:pt x="194" y="159"/>
                  </a:lnTo>
                  <a:lnTo>
                    <a:pt x="194" y="159"/>
                  </a:lnTo>
                  <a:lnTo>
                    <a:pt x="192" y="159"/>
                  </a:lnTo>
                  <a:lnTo>
                    <a:pt x="194" y="159"/>
                  </a:lnTo>
                  <a:lnTo>
                    <a:pt x="194" y="157"/>
                  </a:lnTo>
                  <a:lnTo>
                    <a:pt x="195" y="156"/>
                  </a:lnTo>
                  <a:lnTo>
                    <a:pt x="197" y="154"/>
                  </a:lnTo>
                  <a:lnTo>
                    <a:pt x="198" y="154"/>
                  </a:lnTo>
                  <a:lnTo>
                    <a:pt x="200" y="154"/>
                  </a:lnTo>
                  <a:lnTo>
                    <a:pt x="200" y="152"/>
                  </a:lnTo>
                  <a:lnTo>
                    <a:pt x="202" y="152"/>
                  </a:lnTo>
                  <a:lnTo>
                    <a:pt x="202" y="152"/>
                  </a:lnTo>
                  <a:lnTo>
                    <a:pt x="203" y="152"/>
                  </a:lnTo>
                  <a:lnTo>
                    <a:pt x="203" y="152"/>
                  </a:lnTo>
                  <a:lnTo>
                    <a:pt x="203" y="152"/>
                  </a:lnTo>
                  <a:lnTo>
                    <a:pt x="203" y="151"/>
                  </a:lnTo>
                  <a:lnTo>
                    <a:pt x="203" y="151"/>
                  </a:lnTo>
                  <a:lnTo>
                    <a:pt x="203" y="149"/>
                  </a:lnTo>
                  <a:lnTo>
                    <a:pt x="205" y="148"/>
                  </a:lnTo>
                  <a:lnTo>
                    <a:pt x="205" y="148"/>
                  </a:lnTo>
                  <a:close/>
                  <a:moveTo>
                    <a:pt x="49" y="94"/>
                  </a:moveTo>
                  <a:lnTo>
                    <a:pt x="50" y="94"/>
                  </a:lnTo>
                  <a:lnTo>
                    <a:pt x="52" y="96"/>
                  </a:lnTo>
                  <a:lnTo>
                    <a:pt x="52" y="97"/>
                  </a:lnTo>
                  <a:lnTo>
                    <a:pt x="50" y="96"/>
                  </a:lnTo>
                  <a:lnTo>
                    <a:pt x="49" y="96"/>
                  </a:lnTo>
                  <a:lnTo>
                    <a:pt x="49" y="94"/>
                  </a:lnTo>
                  <a:lnTo>
                    <a:pt x="49" y="94"/>
                  </a:lnTo>
                  <a:close/>
                  <a:moveTo>
                    <a:pt x="105" y="0"/>
                  </a:moveTo>
                  <a:lnTo>
                    <a:pt x="105" y="1"/>
                  </a:lnTo>
                  <a:lnTo>
                    <a:pt x="105" y="3"/>
                  </a:lnTo>
                  <a:lnTo>
                    <a:pt x="107" y="3"/>
                  </a:lnTo>
                  <a:lnTo>
                    <a:pt x="105" y="3"/>
                  </a:lnTo>
                  <a:lnTo>
                    <a:pt x="107" y="4"/>
                  </a:lnTo>
                  <a:lnTo>
                    <a:pt x="107" y="6"/>
                  </a:lnTo>
                  <a:lnTo>
                    <a:pt x="108" y="6"/>
                  </a:lnTo>
                  <a:lnTo>
                    <a:pt x="110" y="7"/>
                  </a:lnTo>
                  <a:lnTo>
                    <a:pt x="110" y="7"/>
                  </a:lnTo>
                  <a:lnTo>
                    <a:pt x="112" y="7"/>
                  </a:lnTo>
                  <a:lnTo>
                    <a:pt x="113" y="6"/>
                  </a:lnTo>
                  <a:lnTo>
                    <a:pt x="113" y="6"/>
                  </a:lnTo>
                  <a:lnTo>
                    <a:pt x="115" y="6"/>
                  </a:lnTo>
                  <a:lnTo>
                    <a:pt x="115" y="7"/>
                  </a:lnTo>
                  <a:lnTo>
                    <a:pt x="115" y="7"/>
                  </a:lnTo>
                  <a:lnTo>
                    <a:pt x="116" y="9"/>
                  </a:lnTo>
                  <a:lnTo>
                    <a:pt x="116" y="11"/>
                  </a:lnTo>
                  <a:lnTo>
                    <a:pt x="116" y="11"/>
                  </a:lnTo>
                  <a:lnTo>
                    <a:pt x="120" y="11"/>
                  </a:lnTo>
                  <a:lnTo>
                    <a:pt x="121" y="12"/>
                  </a:lnTo>
                  <a:lnTo>
                    <a:pt x="121" y="12"/>
                  </a:lnTo>
                  <a:lnTo>
                    <a:pt x="121" y="15"/>
                  </a:lnTo>
                  <a:lnTo>
                    <a:pt x="123" y="15"/>
                  </a:lnTo>
                  <a:lnTo>
                    <a:pt x="123" y="15"/>
                  </a:lnTo>
                  <a:lnTo>
                    <a:pt x="123" y="14"/>
                  </a:lnTo>
                  <a:lnTo>
                    <a:pt x="124" y="14"/>
                  </a:lnTo>
                  <a:lnTo>
                    <a:pt x="124" y="14"/>
                  </a:lnTo>
                  <a:lnTo>
                    <a:pt x="126" y="14"/>
                  </a:lnTo>
                  <a:lnTo>
                    <a:pt x="127" y="15"/>
                  </a:lnTo>
                  <a:lnTo>
                    <a:pt x="129" y="15"/>
                  </a:lnTo>
                  <a:lnTo>
                    <a:pt x="129" y="17"/>
                  </a:lnTo>
                  <a:lnTo>
                    <a:pt x="129" y="17"/>
                  </a:lnTo>
                  <a:lnTo>
                    <a:pt x="129" y="18"/>
                  </a:lnTo>
                  <a:lnTo>
                    <a:pt x="129" y="18"/>
                  </a:lnTo>
                  <a:lnTo>
                    <a:pt x="129" y="18"/>
                  </a:lnTo>
                  <a:lnTo>
                    <a:pt x="129" y="20"/>
                  </a:lnTo>
                  <a:lnTo>
                    <a:pt x="129" y="20"/>
                  </a:lnTo>
                  <a:lnTo>
                    <a:pt x="129" y="20"/>
                  </a:lnTo>
                  <a:lnTo>
                    <a:pt x="129" y="22"/>
                  </a:lnTo>
                  <a:lnTo>
                    <a:pt x="129" y="22"/>
                  </a:lnTo>
                  <a:lnTo>
                    <a:pt x="129" y="22"/>
                  </a:lnTo>
                  <a:lnTo>
                    <a:pt x="132" y="22"/>
                  </a:lnTo>
                  <a:lnTo>
                    <a:pt x="134" y="22"/>
                  </a:lnTo>
                  <a:lnTo>
                    <a:pt x="135" y="20"/>
                  </a:lnTo>
                  <a:lnTo>
                    <a:pt x="137" y="20"/>
                  </a:lnTo>
                  <a:lnTo>
                    <a:pt x="137" y="18"/>
                  </a:lnTo>
                  <a:lnTo>
                    <a:pt x="138" y="18"/>
                  </a:lnTo>
                  <a:lnTo>
                    <a:pt x="138" y="18"/>
                  </a:lnTo>
                  <a:lnTo>
                    <a:pt x="138" y="18"/>
                  </a:lnTo>
                  <a:lnTo>
                    <a:pt x="138" y="22"/>
                  </a:lnTo>
                  <a:lnTo>
                    <a:pt x="138" y="22"/>
                  </a:lnTo>
                  <a:lnTo>
                    <a:pt x="138" y="23"/>
                  </a:lnTo>
                  <a:lnTo>
                    <a:pt x="138" y="25"/>
                  </a:lnTo>
                  <a:lnTo>
                    <a:pt x="140" y="25"/>
                  </a:lnTo>
                  <a:lnTo>
                    <a:pt x="142" y="25"/>
                  </a:lnTo>
                  <a:lnTo>
                    <a:pt x="142" y="25"/>
                  </a:lnTo>
                  <a:lnTo>
                    <a:pt x="143" y="26"/>
                  </a:lnTo>
                  <a:lnTo>
                    <a:pt x="145" y="26"/>
                  </a:lnTo>
                  <a:lnTo>
                    <a:pt x="145" y="26"/>
                  </a:lnTo>
                  <a:lnTo>
                    <a:pt x="145" y="28"/>
                  </a:lnTo>
                  <a:lnTo>
                    <a:pt x="146" y="28"/>
                  </a:lnTo>
                  <a:lnTo>
                    <a:pt x="148" y="30"/>
                  </a:lnTo>
                  <a:lnTo>
                    <a:pt x="148" y="30"/>
                  </a:lnTo>
                  <a:lnTo>
                    <a:pt x="149" y="30"/>
                  </a:lnTo>
                  <a:lnTo>
                    <a:pt x="149" y="30"/>
                  </a:lnTo>
                  <a:lnTo>
                    <a:pt x="151" y="30"/>
                  </a:lnTo>
                  <a:lnTo>
                    <a:pt x="153" y="30"/>
                  </a:lnTo>
                  <a:lnTo>
                    <a:pt x="153" y="30"/>
                  </a:lnTo>
                  <a:lnTo>
                    <a:pt x="154" y="30"/>
                  </a:lnTo>
                  <a:lnTo>
                    <a:pt x="154" y="31"/>
                  </a:lnTo>
                  <a:lnTo>
                    <a:pt x="154" y="31"/>
                  </a:lnTo>
                  <a:lnTo>
                    <a:pt x="156" y="31"/>
                  </a:lnTo>
                  <a:lnTo>
                    <a:pt x="156" y="31"/>
                  </a:lnTo>
                  <a:lnTo>
                    <a:pt x="157" y="31"/>
                  </a:lnTo>
                  <a:lnTo>
                    <a:pt x="157" y="30"/>
                  </a:lnTo>
                  <a:lnTo>
                    <a:pt x="159" y="30"/>
                  </a:lnTo>
                  <a:lnTo>
                    <a:pt x="159" y="31"/>
                  </a:lnTo>
                  <a:lnTo>
                    <a:pt x="161" y="31"/>
                  </a:lnTo>
                  <a:lnTo>
                    <a:pt x="161" y="31"/>
                  </a:lnTo>
                  <a:lnTo>
                    <a:pt x="162" y="31"/>
                  </a:lnTo>
                  <a:lnTo>
                    <a:pt x="164" y="33"/>
                  </a:lnTo>
                  <a:lnTo>
                    <a:pt x="164" y="33"/>
                  </a:lnTo>
                  <a:lnTo>
                    <a:pt x="164" y="34"/>
                  </a:lnTo>
                  <a:lnTo>
                    <a:pt x="164" y="34"/>
                  </a:lnTo>
                  <a:lnTo>
                    <a:pt x="167" y="36"/>
                  </a:lnTo>
                  <a:lnTo>
                    <a:pt x="167" y="36"/>
                  </a:lnTo>
                  <a:lnTo>
                    <a:pt x="167" y="36"/>
                  </a:lnTo>
                  <a:lnTo>
                    <a:pt x="168" y="36"/>
                  </a:lnTo>
                  <a:lnTo>
                    <a:pt x="168" y="36"/>
                  </a:lnTo>
                  <a:lnTo>
                    <a:pt x="170" y="36"/>
                  </a:lnTo>
                  <a:lnTo>
                    <a:pt x="170" y="36"/>
                  </a:lnTo>
                  <a:lnTo>
                    <a:pt x="170" y="37"/>
                  </a:lnTo>
                  <a:lnTo>
                    <a:pt x="170" y="37"/>
                  </a:lnTo>
                  <a:lnTo>
                    <a:pt x="172" y="37"/>
                  </a:lnTo>
                  <a:lnTo>
                    <a:pt x="172" y="37"/>
                  </a:lnTo>
                  <a:lnTo>
                    <a:pt x="173" y="37"/>
                  </a:lnTo>
                  <a:lnTo>
                    <a:pt x="175" y="37"/>
                  </a:lnTo>
                  <a:lnTo>
                    <a:pt x="176" y="36"/>
                  </a:lnTo>
                  <a:lnTo>
                    <a:pt x="176" y="36"/>
                  </a:lnTo>
                  <a:lnTo>
                    <a:pt x="178" y="37"/>
                  </a:lnTo>
                  <a:lnTo>
                    <a:pt x="179" y="39"/>
                  </a:lnTo>
                  <a:lnTo>
                    <a:pt x="181" y="39"/>
                  </a:lnTo>
                  <a:lnTo>
                    <a:pt x="184" y="39"/>
                  </a:lnTo>
                  <a:lnTo>
                    <a:pt x="186" y="39"/>
                  </a:lnTo>
                  <a:lnTo>
                    <a:pt x="186" y="41"/>
                  </a:lnTo>
                  <a:lnTo>
                    <a:pt x="186" y="42"/>
                  </a:lnTo>
                  <a:lnTo>
                    <a:pt x="186" y="42"/>
                  </a:lnTo>
                  <a:lnTo>
                    <a:pt x="183" y="45"/>
                  </a:lnTo>
                  <a:lnTo>
                    <a:pt x="183" y="47"/>
                  </a:lnTo>
                  <a:lnTo>
                    <a:pt x="181" y="48"/>
                  </a:lnTo>
                  <a:lnTo>
                    <a:pt x="181" y="50"/>
                  </a:lnTo>
                  <a:lnTo>
                    <a:pt x="179" y="53"/>
                  </a:lnTo>
                  <a:lnTo>
                    <a:pt x="179" y="55"/>
                  </a:lnTo>
                  <a:lnTo>
                    <a:pt x="178" y="56"/>
                  </a:lnTo>
                  <a:lnTo>
                    <a:pt x="179" y="58"/>
                  </a:lnTo>
                  <a:lnTo>
                    <a:pt x="178" y="59"/>
                  </a:lnTo>
                  <a:lnTo>
                    <a:pt x="178" y="63"/>
                  </a:lnTo>
                  <a:lnTo>
                    <a:pt x="178" y="64"/>
                  </a:lnTo>
                  <a:lnTo>
                    <a:pt x="178" y="66"/>
                  </a:lnTo>
                  <a:lnTo>
                    <a:pt x="179" y="66"/>
                  </a:lnTo>
                  <a:lnTo>
                    <a:pt x="178" y="66"/>
                  </a:lnTo>
                  <a:lnTo>
                    <a:pt x="176" y="67"/>
                  </a:lnTo>
                  <a:lnTo>
                    <a:pt x="176" y="67"/>
                  </a:lnTo>
                  <a:lnTo>
                    <a:pt x="175" y="69"/>
                  </a:lnTo>
                  <a:lnTo>
                    <a:pt x="173" y="69"/>
                  </a:lnTo>
                  <a:lnTo>
                    <a:pt x="173" y="69"/>
                  </a:lnTo>
                  <a:lnTo>
                    <a:pt x="173" y="67"/>
                  </a:lnTo>
                  <a:lnTo>
                    <a:pt x="173" y="67"/>
                  </a:lnTo>
                  <a:lnTo>
                    <a:pt x="172" y="67"/>
                  </a:lnTo>
                  <a:lnTo>
                    <a:pt x="170" y="67"/>
                  </a:lnTo>
                  <a:lnTo>
                    <a:pt x="170" y="67"/>
                  </a:lnTo>
                  <a:lnTo>
                    <a:pt x="168" y="69"/>
                  </a:lnTo>
                  <a:lnTo>
                    <a:pt x="168" y="69"/>
                  </a:lnTo>
                  <a:lnTo>
                    <a:pt x="170" y="70"/>
                  </a:lnTo>
                  <a:lnTo>
                    <a:pt x="170" y="70"/>
                  </a:lnTo>
                  <a:lnTo>
                    <a:pt x="170" y="70"/>
                  </a:lnTo>
                  <a:lnTo>
                    <a:pt x="170" y="70"/>
                  </a:lnTo>
                  <a:lnTo>
                    <a:pt x="170" y="72"/>
                  </a:lnTo>
                  <a:lnTo>
                    <a:pt x="167" y="74"/>
                  </a:lnTo>
                  <a:lnTo>
                    <a:pt x="165" y="75"/>
                  </a:lnTo>
                  <a:lnTo>
                    <a:pt x="165" y="75"/>
                  </a:lnTo>
                  <a:lnTo>
                    <a:pt x="165" y="77"/>
                  </a:lnTo>
                  <a:lnTo>
                    <a:pt x="162" y="77"/>
                  </a:lnTo>
                  <a:lnTo>
                    <a:pt x="162" y="78"/>
                  </a:lnTo>
                  <a:lnTo>
                    <a:pt x="162" y="80"/>
                  </a:lnTo>
                  <a:lnTo>
                    <a:pt x="162" y="80"/>
                  </a:lnTo>
                  <a:lnTo>
                    <a:pt x="159" y="82"/>
                  </a:lnTo>
                  <a:lnTo>
                    <a:pt x="157" y="83"/>
                  </a:lnTo>
                  <a:lnTo>
                    <a:pt x="157" y="85"/>
                  </a:lnTo>
                  <a:lnTo>
                    <a:pt x="157" y="85"/>
                  </a:lnTo>
                  <a:lnTo>
                    <a:pt x="156" y="86"/>
                  </a:lnTo>
                  <a:lnTo>
                    <a:pt x="156" y="86"/>
                  </a:lnTo>
                  <a:lnTo>
                    <a:pt x="157" y="88"/>
                  </a:lnTo>
                  <a:lnTo>
                    <a:pt x="157" y="88"/>
                  </a:lnTo>
                  <a:lnTo>
                    <a:pt x="157" y="89"/>
                  </a:lnTo>
                  <a:lnTo>
                    <a:pt x="156" y="89"/>
                  </a:lnTo>
                  <a:lnTo>
                    <a:pt x="156" y="91"/>
                  </a:lnTo>
                  <a:lnTo>
                    <a:pt x="156" y="91"/>
                  </a:lnTo>
                  <a:lnTo>
                    <a:pt x="156" y="93"/>
                  </a:lnTo>
                  <a:lnTo>
                    <a:pt x="157" y="91"/>
                  </a:lnTo>
                  <a:lnTo>
                    <a:pt x="159" y="91"/>
                  </a:lnTo>
                  <a:lnTo>
                    <a:pt x="159" y="89"/>
                  </a:lnTo>
                  <a:lnTo>
                    <a:pt x="159" y="89"/>
                  </a:lnTo>
                  <a:lnTo>
                    <a:pt x="159" y="88"/>
                  </a:lnTo>
                  <a:lnTo>
                    <a:pt x="159" y="88"/>
                  </a:lnTo>
                  <a:lnTo>
                    <a:pt x="161" y="88"/>
                  </a:lnTo>
                  <a:lnTo>
                    <a:pt x="162" y="86"/>
                  </a:lnTo>
                  <a:lnTo>
                    <a:pt x="164" y="86"/>
                  </a:lnTo>
                  <a:lnTo>
                    <a:pt x="167" y="86"/>
                  </a:lnTo>
                  <a:lnTo>
                    <a:pt x="167" y="86"/>
                  </a:lnTo>
                  <a:lnTo>
                    <a:pt x="167" y="88"/>
                  </a:lnTo>
                  <a:lnTo>
                    <a:pt x="167" y="89"/>
                  </a:lnTo>
                  <a:lnTo>
                    <a:pt x="167" y="89"/>
                  </a:lnTo>
                  <a:lnTo>
                    <a:pt x="167" y="91"/>
                  </a:lnTo>
                  <a:lnTo>
                    <a:pt x="167" y="93"/>
                  </a:lnTo>
                  <a:lnTo>
                    <a:pt x="168" y="93"/>
                  </a:lnTo>
                  <a:lnTo>
                    <a:pt x="168" y="94"/>
                  </a:lnTo>
                  <a:lnTo>
                    <a:pt x="170" y="94"/>
                  </a:lnTo>
                  <a:lnTo>
                    <a:pt x="170" y="96"/>
                  </a:lnTo>
                  <a:lnTo>
                    <a:pt x="170" y="96"/>
                  </a:lnTo>
                  <a:lnTo>
                    <a:pt x="168" y="97"/>
                  </a:lnTo>
                  <a:lnTo>
                    <a:pt x="167" y="97"/>
                  </a:lnTo>
                  <a:lnTo>
                    <a:pt x="167" y="99"/>
                  </a:lnTo>
                  <a:lnTo>
                    <a:pt x="167" y="99"/>
                  </a:lnTo>
                  <a:lnTo>
                    <a:pt x="167" y="99"/>
                  </a:lnTo>
                  <a:lnTo>
                    <a:pt x="168" y="100"/>
                  </a:lnTo>
                  <a:lnTo>
                    <a:pt x="170" y="102"/>
                  </a:lnTo>
                  <a:lnTo>
                    <a:pt x="170" y="104"/>
                  </a:lnTo>
                  <a:lnTo>
                    <a:pt x="172" y="105"/>
                  </a:lnTo>
                  <a:lnTo>
                    <a:pt x="172" y="105"/>
                  </a:lnTo>
                  <a:lnTo>
                    <a:pt x="172" y="105"/>
                  </a:lnTo>
                  <a:lnTo>
                    <a:pt x="172" y="107"/>
                  </a:lnTo>
                  <a:lnTo>
                    <a:pt x="172" y="108"/>
                  </a:lnTo>
                  <a:lnTo>
                    <a:pt x="170" y="108"/>
                  </a:lnTo>
                  <a:lnTo>
                    <a:pt x="170" y="108"/>
                  </a:lnTo>
                  <a:lnTo>
                    <a:pt x="168" y="110"/>
                  </a:lnTo>
                  <a:lnTo>
                    <a:pt x="167" y="110"/>
                  </a:lnTo>
                  <a:lnTo>
                    <a:pt x="165" y="110"/>
                  </a:lnTo>
                  <a:lnTo>
                    <a:pt x="165" y="110"/>
                  </a:lnTo>
                  <a:lnTo>
                    <a:pt x="165" y="111"/>
                  </a:lnTo>
                  <a:lnTo>
                    <a:pt x="165" y="111"/>
                  </a:lnTo>
                  <a:lnTo>
                    <a:pt x="165" y="113"/>
                  </a:lnTo>
                  <a:lnTo>
                    <a:pt x="167" y="113"/>
                  </a:lnTo>
                  <a:lnTo>
                    <a:pt x="167" y="115"/>
                  </a:lnTo>
                  <a:lnTo>
                    <a:pt x="168" y="115"/>
                  </a:lnTo>
                  <a:lnTo>
                    <a:pt x="168" y="115"/>
                  </a:lnTo>
                  <a:lnTo>
                    <a:pt x="170" y="115"/>
                  </a:lnTo>
                  <a:lnTo>
                    <a:pt x="170" y="115"/>
                  </a:lnTo>
                  <a:lnTo>
                    <a:pt x="170" y="118"/>
                  </a:lnTo>
                  <a:lnTo>
                    <a:pt x="170" y="118"/>
                  </a:lnTo>
                  <a:lnTo>
                    <a:pt x="170" y="118"/>
                  </a:lnTo>
                  <a:lnTo>
                    <a:pt x="168" y="119"/>
                  </a:lnTo>
                  <a:lnTo>
                    <a:pt x="168" y="119"/>
                  </a:lnTo>
                  <a:lnTo>
                    <a:pt x="168" y="121"/>
                  </a:lnTo>
                  <a:lnTo>
                    <a:pt x="168" y="122"/>
                  </a:lnTo>
                  <a:lnTo>
                    <a:pt x="168" y="122"/>
                  </a:lnTo>
                  <a:lnTo>
                    <a:pt x="168" y="122"/>
                  </a:lnTo>
                  <a:lnTo>
                    <a:pt x="168" y="124"/>
                  </a:lnTo>
                  <a:lnTo>
                    <a:pt x="170" y="126"/>
                  </a:lnTo>
                  <a:lnTo>
                    <a:pt x="172" y="127"/>
                  </a:lnTo>
                  <a:lnTo>
                    <a:pt x="175" y="127"/>
                  </a:lnTo>
                  <a:lnTo>
                    <a:pt x="175" y="127"/>
                  </a:lnTo>
                  <a:lnTo>
                    <a:pt x="178" y="127"/>
                  </a:lnTo>
                  <a:lnTo>
                    <a:pt x="179" y="127"/>
                  </a:lnTo>
                  <a:lnTo>
                    <a:pt x="179" y="127"/>
                  </a:lnTo>
                  <a:lnTo>
                    <a:pt x="179" y="129"/>
                  </a:lnTo>
                  <a:lnTo>
                    <a:pt x="179" y="129"/>
                  </a:lnTo>
                  <a:lnTo>
                    <a:pt x="178" y="130"/>
                  </a:lnTo>
                  <a:lnTo>
                    <a:pt x="178" y="132"/>
                  </a:lnTo>
                  <a:lnTo>
                    <a:pt x="176" y="132"/>
                  </a:lnTo>
                  <a:lnTo>
                    <a:pt x="176" y="134"/>
                  </a:lnTo>
                  <a:lnTo>
                    <a:pt x="176" y="134"/>
                  </a:lnTo>
                  <a:lnTo>
                    <a:pt x="176" y="135"/>
                  </a:lnTo>
                  <a:lnTo>
                    <a:pt x="176" y="134"/>
                  </a:lnTo>
                  <a:lnTo>
                    <a:pt x="176" y="134"/>
                  </a:lnTo>
                  <a:lnTo>
                    <a:pt x="176" y="134"/>
                  </a:lnTo>
                  <a:lnTo>
                    <a:pt x="175" y="135"/>
                  </a:lnTo>
                  <a:lnTo>
                    <a:pt x="175" y="135"/>
                  </a:lnTo>
                  <a:lnTo>
                    <a:pt x="173" y="135"/>
                  </a:lnTo>
                  <a:lnTo>
                    <a:pt x="173" y="137"/>
                  </a:lnTo>
                  <a:lnTo>
                    <a:pt x="168" y="140"/>
                  </a:lnTo>
                  <a:lnTo>
                    <a:pt x="165" y="141"/>
                  </a:lnTo>
                  <a:lnTo>
                    <a:pt x="165" y="141"/>
                  </a:lnTo>
                  <a:lnTo>
                    <a:pt x="165" y="143"/>
                  </a:lnTo>
                  <a:lnTo>
                    <a:pt x="164" y="145"/>
                  </a:lnTo>
                  <a:lnTo>
                    <a:pt x="162" y="145"/>
                  </a:lnTo>
                  <a:lnTo>
                    <a:pt x="161" y="145"/>
                  </a:lnTo>
                  <a:lnTo>
                    <a:pt x="157" y="146"/>
                  </a:lnTo>
                  <a:lnTo>
                    <a:pt x="156" y="146"/>
                  </a:lnTo>
                  <a:lnTo>
                    <a:pt x="153" y="146"/>
                  </a:lnTo>
                  <a:lnTo>
                    <a:pt x="151" y="145"/>
                  </a:lnTo>
                  <a:lnTo>
                    <a:pt x="146" y="143"/>
                  </a:lnTo>
                  <a:lnTo>
                    <a:pt x="146" y="141"/>
                  </a:lnTo>
                  <a:lnTo>
                    <a:pt x="143" y="141"/>
                  </a:lnTo>
                  <a:lnTo>
                    <a:pt x="143" y="141"/>
                  </a:lnTo>
                  <a:lnTo>
                    <a:pt x="142" y="141"/>
                  </a:lnTo>
                  <a:lnTo>
                    <a:pt x="142" y="140"/>
                  </a:lnTo>
                  <a:lnTo>
                    <a:pt x="142" y="140"/>
                  </a:lnTo>
                  <a:lnTo>
                    <a:pt x="140" y="140"/>
                  </a:lnTo>
                  <a:lnTo>
                    <a:pt x="140" y="140"/>
                  </a:lnTo>
                  <a:lnTo>
                    <a:pt x="138" y="140"/>
                  </a:lnTo>
                  <a:lnTo>
                    <a:pt x="138" y="141"/>
                  </a:lnTo>
                  <a:lnTo>
                    <a:pt x="138" y="140"/>
                  </a:lnTo>
                  <a:lnTo>
                    <a:pt x="138" y="140"/>
                  </a:lnTo>
                  <a:lnTo>
                    <a:pt x="138" y="141"/>
                  </a:lnTo>
                  <a:lnTo>
                    <a:pt x="137" y="141"/>
                  </a:lnTo>
                  <a:lnTo>
                    <a:pt x="135" y="141"/>
                  </a:lnTo>
                  <a:lnTo>
                    <a:pt x="132" y="140"/>
                  </a:lnTo>
                  <a:lnTo>
                    <a:pt x="132" y="140"/>
                  </a:lnTo>
                  <a:lnTo>
                    <a:pt x="131" y="140"/>
                  </a:lnTo>
                  <a:lnTo>
                    <a:pt x="129" y="138"/>
                  </a:lnTo>
                  <a:lnTo>
                    <a:pt x="129" y="138"/>
                  </a:lnTo>
                  <a:lnTo>
                    <a:pt x="127" y="137"/>
                  </a:lnTo>
                  <a:lnTo>
                    <a:pt x="127" y="137"/>
                  </a:lnTo>
                  <a:lnTo>
                    <a:pt x="126" y="138"/>
                  </a:lnTo>
                  <a:lnTo>
                    <a:pt x="124" y="138"/>
                  </a:lnTo>
                  <a:lnTo>
                    <a:pt x="123" y="140"/>
                  </a:lnTo>
                  <a:lnTo>
                    <a:pt x="116" y="145"/>
                  </a:lnTo>
                  <a:lnTo>
                    <a:pt x="115" y="146"/>
                  </a:lnTo>
                  <a:lnTo>
                    <a:pt x="113" y="149"/>
                  </a:lnTo>
                  <a:lnTo>
                    <a:pt x="113" y="151"/>
                  </a:lnTo>
                  <a:lnTo>
                    <a:pt x="113" y="154"/>
                  </a:lnTo>
                  <a:lnTo>
                    <a:pt x="115" y="157"/>
                  </a:lnTo>
                  <a:lnTo>
                    <a:pt x="115" y="157"/>
                  </a:lnTo>
                  <a:lnTo>
                    <a:pt x="115" y="157"/>
                  </a:lnTo>
                  <a:lnTo>
                    <a:pt x="113" y="157"/>
                  </a:lnTo>
                  <a:lnTo>
                    <a:pt x="112" y="157"/>
                  </a:lnTo>
                  <a:lnTo>
                    <a:pt x="110" y="157"/>
                  </a:lnTo>
                  <a:lnTo>
                    <a:pt x="110" y="157"/>
                  </a:lnTo>
                  <a:lnTo>
                    <a:pt x="108" y="157"/>
                  </a:lnTo>
                  <a:lnTo>
                    <a:pt x="108" y="157"/>
                  </a:lnTo>
                  <a:lnTo>
                    <a:pt x="107" y="159"/>
                  </a:lnTo>
                  <a:lnTo>
                    <a:pt x="107" y="159"/>
                  </a:lnTo>
                  <a:lnTo>
                    <a:pt x="107" y="159"/>
                  </a:lnTo>
                  <a:lnTo>
                    <a:pt x="105" y="159"/>
                  </a:lnTo>
                  <a:lnTo>
                    <a:pt x="104" y="159"/>
                  </a:lnTo>
                  <a:lnTo>
                    <a:pt x="101" y="157"/>
                  </a:lnTo>
                  <a:lnTo>
                    <a:pt x="99" y="159"/>
                  </a:lnTo>
                  <a:lnTo>
                    <a:pt x="97" y="159"/>
                  </a:lnTo>
                  <a:lnTo>
                    <a:pt x="97" y="159"/>
                  </a:lnTo>
                  <a:lnTo>
                    <a:pt x="97" y="159"/>
                  </a:lnTo>
                  <a:lnTo>
                    <a:pt x="96" y="157"/>
                  </a:lnTo>
                  <a:lnTo>
                    <a:pt x="96" y="157"/>
                  </a:lnTo>
                  <a:lnTo>
                    <a:pt x="93" y="156"/>
                  </a:lnTo>
                  <a:lnTo>
                    <a:pt x="94" y="156"/>
                  </a:lnTo>
                  <a:lnTo>
                    <a:pt x="94" y="156"/>
                  </a:lnTo>
                  <a:lnTo>
                    <a:pt x="94" y="156"/>
                  </a:lnTo>
                  <a:lnTo>
                    <a:pt x="93" y="154"/>
                  </a:lnTo>
                  <a:lnTo>
                    <a:pt x="91" y="154"/>
                  </a:lnTo>
                  <a:lnTo>
                    <a:pt x="91" y="154"/>
                  </a:lnTo>
                  <a:lnTo>
                    <a:pt x="90" y="154"/>
                  </a:lnTo>
                  <a:lnTo>
                    <a:pt x="90" y="154"/>
                  </a:lnTo>
                  <a:lnTo>
                    <a:pt x="88" y="152"/>
                  </a:lnTo>
                  <a:lnTo>
                    <a:pt x="88" y="152"/>
                  </a:lnTo>
                  <a:lnTo>
                    <a:pt x="86" y="152"/>
                  </a:lnTo>
                  <a:lnTo>
                    <a:pt x="85" y="152"/>
                  </a:lnTo>
                  <a:lnTo>
                    <a:pt x="83" y="151"/>
                  </a:lnTo>
                  <a:lnTo>
                    <a:pt x="80" y="151"/>
                  </a:lnTo>
                  <a:lnTo>
                    <a:pt x="79" y="151"/>
                  </a:lnTo>
                  <a:lnTo>
                    <a:pt x="79" y="151"/>
                  </a:lnTo>
                  <a:lnTo>
                    <a:pt x="79" y="151"/>
                  </a:lnTo>
                  <a:lnTo>
                    <a:pt x="79" y="152"/>
                  </a:lnTo>
                  <a:lnTo>
                    <a:pt x="79" y="152"/>
                  </a:lnTo>
                  <a:lnTo>
                    <a:pt x="77" y="152"/>
                  </a:lnTo>
                  <a:lnTo>
                    <a:pt x="74" y="152"/>
                  </a:lnTo>
                  <a:lnTo>
                    <a:pt x="74" y="152"/>
                  </a:lnTo>
                  <a:lnTo>
                    <a:pt x="72" y="152"/>
                  </a:lnTo>
                  <a:lnTo>
                    <a:pt x="72" y="152"/>
                  </a:lnTo>
                  <a:lnTo>
                    <a:pt x="67" y="152"/>
                  </a:lnTo>
                  <a:lnTo>
                    <a:pt x="67" y="152"/>
                  </a:lnTo>
                  <a:lnTo>
                    <a:pt x="67" y="152"/>
                  </a:lnTo>
                  <a:lnTo>
                    <a:pt x="66" y="151"/>
                  </a:lnTo>
                  <a:lnTo>
                    <a:pt x="64" y="151"/>
                  </a:lnTo>
                  <a:lnTo>
                    <a:pt x="64" y="151"/>
                  </a:lnTo>
                  <a:lnTo>
                    <a:pt x="64" y="151"/>
                  </a:lnTo>
                  <a:lnTo>
                    <a:pt x="63" y="151"/>
                  </a:lnTo>
                  <a:lnTo>
                    <a:pt x="61" y="151"/>
                  </a:lnTo>
                  <a:lnTo>
                    <a:pt x="61" y="151"/>
                  </a:lnTo>
                  <a:lnTo>
                    <a:pt x="60" y="151"/>
                  </a:lnTo>
                  <a:lnTo>
                    <a:pt x="58" y="149"/>
                  </a:lnTo>
                  <a:lnTo>
                    <a:pt x="58" y="149"/>
                  </a:lnTo>
                  <a:lnTo>
                    <a:pt x="56" y="148"/>
                  </a:lnTo>
                  <a:lnTo>
                    <a:pt x="55" y="148"/>
                  </a:lnTo>
                  <a:lnTo>
                    <a:pt x="52" y="148"/>
                  </a:lnTo>
                  <a:lnTo>
                    <a:pt x="50" y="146"/>
                  </a:lnTo>
                  <a:lnTo>
                    <a:pt x="50" y="146"/>
                  </a:lnTo>
                  <a:lnTo>
                    <a:pt x="50" y="146"/>
                  </a:lnTo>
                  <a:lnTo>
                    <a:pt x="50" y="146"/>
                  </a:lnTo>
                  <a:lnTo>
                    <a:pt x="49" y="146"/>
                  </a:lnTo>
                  <a:lnTo>
                    <a:pt x="49" y="146"/>
                  </a:lnTo>
                  <a:lnTo>
                    <a:pt x="49" y="148"/>
                  </a:lnTo>
                  <a:lnTo>
                    <a:pt x="49" y="148"/>
                  </a:lnTo>
                  <a:lnTo>
                    <a:pt x="47" y="146"/>
                  </a:lnTo>
                  <a:lnTo>
                    <a:pt x="47" y="146"/>
                  </a:lnTo>
                  <a:lnTo>
                    <a:pt x="47" y="146"/>
                  </a:lnTo>
                  <a:lnTo>
                    <a:pt x="49" y="145"/>
                  </a:lnTo>
                  <a:lnTo>
                    <a:pt x="49" y="145"/>
                  </a:lnTo>
                  <a:lnTo>
                    <a:pt x="49" y="143"/>
                  </a:lnTo>
                  <a:lnTo>
                    <a:pt x="47" y="143"/>
                  </a:lnTo>
                  <a:lnTo>
                    <a:pt x="45" y="143"/>
                  </a:lnTo>
                  <a:lnTo>
                    <a:pt x="45" y="143"/>
                  </a:lnTo>
                  <a:lnTo>
                    <a:pt x="44" y="143"/>
                  </a:lnTo>
                  <a:lnTo>
                    <a:pt x="44" y="141"/>
                  </a:lnTo>
                  <a:lnTo>
                    <a:pt x="42" y="141"/>
                  </a:lnTo>
                  <a:lnTo>
                    <a:pt x="42" y="140"/>
                  </a:lnTo>
                  <a:lnTo>
                    <a:pt x="45" y="140"/>
                  </a:lnTo>
                  <a:lnTo>
                    <a:pt x="47" y="138"/>
                  </a:lnTo>
                  <a:lnTo>
                    <a:pt x="49" y="130"/>
                  </a:lnTo>
                  <a:lnTo>
                    <a:pt x="50" y="119"/>
                  </a:lnTo>
                  <a:lnTo>
                    <a:pt x="52" y="118"/>
                  </a:lnTo>
                  <a:lnTo>
                    <a:pt x="53" y="118"/>
                  </a:lnTo>
                  <a:lnTo>
                    <a:pt x="52" y="116"/>
                  </a:lnTo>
                  <a:lnTo>
                    <a:pt x="52" y="118"/>
                  </a:lnTo>
                  <a:lnTo>
                    <a:pt x="52" y="118"/>
                  </a:lnTo>
                  <a:lnTo>
                    <a:pt x="50" y="118"/>
                  </a:lnTo>
                  <a:lnTo>
                    <a:pt x="52" y="110"/>
                  </a:lnTo>
                  <a:lnTo>
                    <a:pt x="52" y="107"/>
                  </a:lnTo>
                  <a:lnTo>
                    <a:pt x="53" y="102"/>
                  </a:lnTo>
                  <a:lnTo>
                    <a:pt x="55" y="104"/>
                  </a:lnTo>
                  <a:lnTo>
                    <a:pt x="56" y="105"/>
                  </a:lnTo>
                  <a:lnTo>
                    <a:pt x="58" y="107"/>
                  </a:lnTo>
                  <a:lnTo>
                    <a:pt x="58" y="110"/>
                  </a:lnTo>
                  <a:lnTo>
                    <a:pt x="60" y="111"/>
                  </a:lnTo>
                  <a:lnTo>
                    <a:pt x="61" y="113"/>
                  </a:lnTo>
                  <a:lnTo>
                    <a:pt x="60" y="111"/>
                  </a:lnTo>
                  <a:lnTo>
                    <a:pt x="60" y="110"/>
                  </a:lnTo>
                  <a:lnTo>
                    <a:pt x="58" y="105"/>
                  </a:lnTo>
                  <a:lnTo>
                    <a:pt x="58" y="104"/>
                  </a:lnTo>
                  <a:lnTo>
                    <a:pt x="56" y="102"/>
                  </a:lnTo>
                  <a:lnTo>
                    <a:pt x="52" y="100"/>
                  </a:lnTo>
                  <a:lnTo>
                    <a:pt x="52" y="99"/>
                  </a:lnTo>
                  <a:lnTo>
                    <a:pt x="52" y="99"/>
                  </a:lnTo>
                  <a:lnTo>
                    <a:pt x="53" y="99"/>
                  </a:lnTo>
                  <a:lnTo>
                    <a:pt x="53" y="99"/>
                  </a:lnTo>
                  <a:lnTo>
                    <a:pt x="53" y="99"/>
                  </a:lnTo>
                  <a:lnTo>
                    <a:pt x="53" y="97"/>
                  </a:lnTo>
                  <a:lnTo>
                    <a:pt x="53" y="96"/>
                  </a:lnTo>
                  <a:lnTo>
                    <a:pt x="52" y="91"/>
                  </a:lnTo>
                  <a:lnTo>
                    <a:pt x="52" y="89"/>
                  </a:lnTo>
                  <a:lnTo>
                    <a:pt x="52" y="89"/>
                  </a:lnTo>
                  <a:lnTo>
                    <a:pt x="50" y="88"/>
                  </a:lnTo>
                  <a:lnTo>
                    <a:pt x="50" y="88"/>
                  </a:lnTo>
                  <a:lnTo>
                    <a:pt x="49" y="88"/>
                  </a:lnTo>
                  <a:lnTo>
                    <a:pt x="42" y="85"/>
                  </a:lnTo>
                  <a:lnTo>
                    <a:pt x="41" y="82"/>
                  </a:lnTo>
                  <a:lnTo>
                    <a:pt x="39" y="80"/>
                  </a:lnTo>
                  <a:lnTo>
                    <a:pt x="39" y="78"/>
                  </a:lnTo>
                  <a:lnTo>
                    <a:pt x="39" y="78"/>
                  </a:lnTo>
                  <a:lnTo>
                    <a:pt x="39" y="75"/>
                  </a:lnTo>
                  <a:lnTo>
                    <a:pt x="39" y="74"/>
                  </a:lnTo>
                  <a:lnTo>
                    <a:pt x="38" y="74"/>
                  </a:lnTo>
                  <a:lnTo>
                    <a:pt x="38" y="74"/>
                  </a:lnTo>
                  <a:lnTo>
                    <a:pt x="38" y="72"/>
                  </a:lnTo>
                  <a:lnTo>
                    <a:pt x="38" y="72"/>
                  </a:lnTo>
                  <a:lnTo>
                    <a:pt x="39" y="70"/>
                  </a:lnTo>
                  <a:lnTo>
                    <a:pt x="41" y="72"/>
                  </a:lnTo>
                  <a:lnTo>
                    <a:pt x="42" y="72"/>
                  </a:lnTo>
                  <a:lnTo>
                    <a:pt x="44" y="72"/>
                  </a:lnTo>
                  <a:lnTo>
                    <a:pt x="41" y="70"/>
                  </a:lnTo>
                  <a:lnTo>
                    <a:pt x="34" y="70"/>
                  </a:lnTo>
                  <a:lnTo>
                    <a:pt x="33" y="70"/>
                  </a:lnTo>
                  <a:lnTo>
                    <a:pt x="33" y="70"/>
                  </a:lnTo>
                  <a:lnTo>
                    <a:pt x="33" y="69"/>
                  </a:lnTo>
                  <a:lnTo>
                    <a:pt x="33" y="69"/>
                  </a:lnTo>
                  <a:lnTo>
                    <a:pt x="34" y="67"/>
                  </a:lnTo>
                  <a:lnTo>
                    <a:pt x="33" y="67"/>
                  </a:lnTo>
                  <a:lnTo>
                    <a:pt x="31" y="67"/>
                  </a:lnTo>
                  <a:lnTo>
                    <a:pt x="30" y="67"/>
                  </a:lnTo>
                  <a:lnTo>
                    <a:pt x="28" y="67"/>
                  </a:lnTo>
                  <a:lnTo>
                    <a:pt x="28" y="66"/>
                  </a:lnTo>
                  <a:lnTo>
                    <a:pt x="30" y="66"/>
                  </a:lnTo>
                  <a:lnTo>
                    <a:pt x="28" y="64"/>
                  </a:lnTo>
                  <a:lnTo>
                    <a:pt x="28" y="66"/>
                  </a:lnTo>
                  <a:lnTo>
                    <a:pt x="26" y="66"/>
                  </a:lnTo>
                  <a:lnTo>
                    <a:pt x="25" y="64"/>
                  </a:lnTo>
                  <a:lnTo>
                    <a:pt x="23" y="64"/>
                  </a:lnTo>
                  <a:lnTo>
                    <a:pt x="22" y="64"/>
                  </a:lnTo>
                  <a:lnTo>
                    <a:pt x="22" y="64"/>
                  </a:lnTo>
                  <a:lnTo>
                    <a:pt x="20" y="63"/>
                  </a:lnTo>
                  <a:lnTo>
                    <a:pt x="20" y="63"/>
                  </a:lnTo>
                  <a:lnTo>
                    <a:pt x="19" y="63"/>
                  </a:lnTo>
                  <a:lnTo>
                    <a:pt x="19" y="63"/>
                  </a:lnTo>
                  <a:lnTo>
                    <a:pt x="12" y="61"/>
                  </a:lnTo>
                  <a:lnTo>
                    <a:pt x="9" y="61"/>
                  </a:lnTo>
                  <a:lnTo>
                    <a:pt x="8" y="61"/>
                  </a:lnTo>
                  <a:lnTo>
                    <a:pt x="6" y="61"/>
                  </a:lnTo>
                  <a:lnTo>
                    <a:pt x="6" y="59"/>
                  </a:lnTo>
                  <a:lnTo>
                    <a:pt x="4" y="58"/>
                  </a:lnTo>
                  <a:lnTo>
                    <a:pt x="1" y="58"/>
                  </a:lnTo>
                  <a:lnTo>
                    <a:pt x="1" y="56"/>
                  </a:lnTo>
                  <a:lnTo>
                    <a:pt x="3" y="56"/>
                  </a:lnTo>
                  <a:lnTo>
                    <a:pt x="6" y="56"/>
                  </a:lnTo>
                  <a:lnTo>
                    <a:pt x="6" y="55"/>
                  </a:lnTo>
                  <a:lnTo>
                    <a:pt x="4" y="53"/>
                  </a:lnTo>
                  <a:lnTo>
                    <a:pt x="3" y="53"/>
                  </a:lnTo>
                  <a:lnTo>
                    <a:pt x="3" y="53"/>
                  </a:lnTo>
                  <a:lnTo>
                    <a:pt x="3" y="53"/>
                  </a:lnTo>
                  <a:lnTo>
                    <a:pt x="3" y="52"/>
                  </a:lnTo>
                  <a:lnTo>
                    <a:pt x="4" y="53"/>
                  </a:lnTo>
                  <a:lnTo>
                    <a:pt x="4" y="53"/>
                  </a:lnTo>
                  <a:lnTo>
                    <a:pt x="8" y="52"/>
                  </a:lnTo>
                  <a:lnTo>
                    <a:pt x="6" y="52"/>
                  </a:lnTo>
                  <a:lnTo>
                    <a:pt x="6" y="52"/>
                  </a:lnTo>
                  <a:lnTo>
                    <a:pt x="6" y="52"/>
                  </a:lnTo>
                  <a:lnTo>
                    <a:pt x="3" y="52"/>
                  </a:lnTo>
                  <a:lnTo>
                    <a:pt x="3" y="52"/>
                  </a:lnTo>
                  <a:lnTo>
                    <a:pt x="1" y="52"/>
                  </a:lnTo>
                  <a:lnTo>
                    <a:pt x="0" y="50"/>
                  </a:lnTo>
                  <a:lnTo>
                    <a:pt x="0" y="50"/>
                  </a:lnTo>
                  <a:lnTo>
                    <a:pt x="1" y="48"/>
                  </a:lnTo>
                  <a:lnTo>
                    <a:pt x="3" y="47"/>
                  </a:lnTo>
                  <a:lnTo>
                    <a:pt x="11" y="45"/>
                  </a:lnTo>
                  <a:lnTo>
                    <a:pt x="12" y="45"/>
                  </a:lnTo>
                  <a:lnTo>
                    <a:pt x="15" y="45"/>
                  </a:lnTo>
                  <a:lnTo>
                    <a:pt x="17" y="44"/>
                  </a:lnTo>
                  <a:lnTo>
                    <a:pt x="19" y="44"/>
                  </a:lnTo>
                  <a:lnTo>
                    <a:pt x="22" y="42"/>
                  </a:lnTo>
                  <a:lnTo>
                    <a:pt x="25" y="44"/>
                  </a:lnTo>
                  <a:lnTo>
                    <a:pt x="28" y="47"/>
                  </a:lnTo>
                  <a:lnTo>
                    <a:pt x="30" y="48"/>
                  </a:lnTo>
                  <a:lnTo>
                    <a:pt x="33" y="45"/>
                  </a:lnTo>
                  <a:lnTo>
                    <a:pt x="39" y="45"/>
                  </a:lnTo>
                  <a:lnTo>
                    <a:pt x="39" y="47"/>
                  </a:lnTo>
                  <a:lnTo>
                    <a:pt x="41" y="47"/>
                  </a:lnTo>
                  <a:lnTo>
                    <a:pt x="41" y="45"/>
                  </a:lnTo>
                  <a:lnTo>
                    <a:pt x="42" y="45"/>
                  </a:lnTo>
                  <a:lnTo>
                    <a:pt x="42" y="47"/>
                  </a:lnTo>
                  <a:lnTo>
                    <a:pt x="49" y="47"/>
                  </a:lnTo>
                  <a:lnTo>
                    <a:pt x="49" y="45"/>
                  </a:lnTo>
                  <a:lnTo>
                    <a:pt x="47" y="45"/>
                  </a:lnTo>
                  <a:lnTo>
                    <a:pt x="45" y="44"/>
                  </a:lnTo>
                  <a:lnTo>
                    <a:pt x="45" y="36"/>
                  </a:lnTo>
                  <a:lnTo>
                    <a:pt x="44" y="34"/>
                  </a:lnTo>
                  <a:lnTo>
                    <a:pt x="42" y="30"/>
                  </a:lnTo>
                  <a:lnTo>
                    <a:pt x="42" y="28"/>
                  </a:lnTo>
                  <a:lnTo>
                    <a:pt x="42" y="28"/>
                  </a:lnTo>
                  <a:lnTo>
                    <a:pt x="42" y="26"/>
                  </a:lnTo>
                  <a:lnTo>
                    <a:pt x="44" y="26"/>
                  </a:lnTo>
                  <a:lnTo>
                    <a:pt x="45" y="26"/>
                  </a:lnTo>
                  <a:lnTo>
                    <a:pt x="49" y="26"/>
                  </a:lnTo>
                  <a:lnTo>
                    <a:pt x="50" y="26"/>
                  </a:lnTo>
                  <a:lnTo>
                    <a:pt x="50" y="28"/>
                  </a:lnTo>
                  <a:lnTo>
                    <a:pt x="50" y="30"/>
                  </a:lnTo>
                  <a:lnTo>
                    <a:pt x="52" y="31"/>
                  </a:lnTo>
                  <a:lnTo>
                    <a:pt x="52" y="33"/>
                  </a:lnTo>
                  <a:lnTo>
                    <a:pt x="55" y="33"/>
                  </a:lnTo>
                  <a:lnTo>
                    <a:pt x="58" y="33"/>
                  </a:lnTo>
                  <a:lnTo>
                    <a:pt x="61" y="33"/>
                  </a:lnTo>
                  <a:lnTo>
                    <a:pt x="66" y="34"/>
                  </a:lnTo>
                  <a:lnTo>
                    <a:pt x="69" y="33"/>
                  </a:lnTo>
                  <a:lnTo>
                    <a:pt x="71" y="33"/>
                  </a:lnTo>
                  <a:lnTo>
                    <a:pt x="75" y="31"/>
                  </a:lnTo>
                  <a:lnTo>
                    <a:pt x="75" y="31"/>
                  </a:lnTo>
                  <a:lnTo>
                    <a:pt x="72" y="31"/>
                  </a:lnTo>
                  <a:lnTo>
                    <a:pt x="71" y="30"/>
                  </a:lnTo>
                  <a:lnTo>
                    <a:pt x="71" y="30"/>
                  </a:lnTo>
                  <a:lnTo>
                    <a:pt x="71" y="28"/>
                  </a:lnTo>
                  <a:lnTo>
                    <a:pt x="72" y="26"/>
                  </a:lnTo>
                  <a:lnTo>
                    <a:pt x="77" y="23"/>
                  </a:lnTo>
                  <a:lnTo>
                    <a:pt x="82" y="22"/>
                  </a:lnTo>
                  <a:lnTo>
                    <a:pt x="86" y="20"/>
                  </a:lnTo>
                  <a:lnTo>
                    <a:pt x="90" y="18"/>
                  </a:lnTo>
                  <a:lnTo>
                    <a:pt x="91" y="17"/>
                  </a:lnTo>
                  <a:lnTo>
                    <a:pt x="91" y="17"/>
                  </a:lnTo>
                  <a:lnTo>
                    <a:pt x="91" y="15"/>
                  </a:lnTo>
                  <a:lnTo>
                    <a:pt x="91" y="15"/>
                  </a:lnTo>
                  <a:lnTo>
                    <a:pt x="91" y="7"/>
                  </a:lnTo>
                  <a:lnTo>
                    <a:pt x="93" y="6"/>
                  </a:lnTo>
                  <a:lnTo>
                    <a:pt x="93" y="4"/>
                  </a:lnTo>
                  <a:lnTo>
                    <a:pt x="94" y="3"/>
                  </a:lnTo>
                  <a:lnTo>
                    <a:pt x="96" y="1"/>
                  </a:lnTo>
                  <a:lnTo>
                    <a:pt x="104" y="1"/>
                  </a:lnTo>
                  <a:lnTo>
                    <a:pt x="10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07" name="Freeform 276"/>
            <p:cNvSpPr>
              <a:spLocks noEditPoints="1"/>
            </p:cNvSpPr>
            <p:nvPr/>
          </p:nvSpPr>
          <p:spPr bwMode="auto">
            <a:xfrm>
              <a:off x="5556427" y="2392631"/>
              <a:ext cx="27289" cy="38984"/>
            </a:xfrm>
            <a:custGeom>
              <a:avLst/>
              <a:gdLst>
                <a:gd name="T0" fmla="*/ 6 w 14"/>
                <a:gd name="T1" fmla="*/ 16 h 20"/>
                <a:gd name="T2" fmla="*/ 6 w 14"/>
                <a:gd name="T3" fmla="*/ 16 h 20"/>
                <a:gd name="T4" fmla="*/ 8 w 14"/>
                <a:gd name="T5" fmla="*/ 16 h 20"/>
                <a:gd name="T6" fmla="*/ 9 w 14"/>
                <a:gd name="T7" fmla="*/ 17 h 20"/>
                <a:gd name="T8" fmla="*/ 9 w 14"/>
                <a:gd name="T9" fmla="*/ 17 h 20"/>
                <a:gd name="T10" fmla="*/ 9 w 14"/>
                <a:gd name="T11" fmla="*/ 17 h 20"/>
                <a:gd name="T12" fmla="*/ 9 w 14"/>
                <a:gd name="T13" fmla="*/ 19 h 20"/>
                <a:gd name="T14" fmla="*/ 9 w 14"/>
                <a:gd name="T15" fmla="*/ 20 h 20"/>
                <a:gd name="T16" fmla="*/ 11 w 14"/>
                <a:gd name="T17" fmla="*/ 20 h 20"/>
                <a:gd name="T18" fmla="*/ 9 w 14"/>
                <a:gd name="T19" fmla="*/ 20 h 20"/>
                <a:gd name="T20" fmla="*/ 9 w 14"/>
                <a:gd name="T21" fmla="*/ 20 h 20"/>
                <a:gd name="T22" fmla="*/ 8 w 14"/>
                <a:gd name="T23" fmla="*/ 17 h 20"/>
                <a:gd name="T24" fmla="*/ 6 w 14"/>
                <a:gd name="T25" fmla="*/ 16 h 20"/>
                <a:gd name="T26" fmla="*/ 6 w 14"/>
                <a:gd name="T27" fmla="*/ 16 h 20"/>
                <a:gd name="T28" fmla="*/ 8 w 14"/>
                <a:gd name="T29" fmla="*/ 9 h 20"/>
                <a:gd name="T30" fmla="*/ 9 w 14"/>
                <a:gd name="T31" fmla="*/ 9 h 20"/>
                <a:gd name="T32" fmla="*/ 11 w 14"/>
                <a:gd name="T33" fmla="*/ 11 h 20"/>
                <a:gd name="T34" fmla="*/ 11 w 14"/>
                <a:gd name="T35" fmla="*/ 11 h 20"/>
                <a:gd name="T36" fmla="*/ 11 w 14"/>
                <a:gd name="T37" fmla="*/ 13 h 20"/>
                <a:gd name="T38" fmla="*/ 11 w 14"/>
                <a:gd name="T39" fmla="*/ 13 h 20"/>
                <a:gd name="T40" fmla="*/ 11 w 14"/>
                <a:gd name="T41" fmla="*/ 13 h 20"/>
                <a:gd name="T42" fmla="*/ 9 w 14"/>
                <a:gd name="T43" fmla="*/ 11 h 20"/>
                <a:gd name="T44" fmla="*/ 8 w 14"/>
                <a:gd name="T45" fmla="*/ 11 h 20"/>
                <a:gd name="T46" fmla="*/ 8 w 14"/>
                <a:gd name="T47" fmla="*/ 11 h 20"/>
                <a:gd name="T48" fmla="*/ 8 w 14"/>
                <a:gd name="T49" fmla="*/ 9 h 20"/>
                <a:gd name="T50" fmla="*/ 8 w 14"/>
                <a:gd name="T51" fmla="*/ 9 h 20"/>
                <a:gd name="T52" fmla="*/ 1 w 14"/>
                <a:gd name="T53" fmla="*/ 5 h 20"/>
                <a:gd name="T54" fmla="*/ 3 w 14"/>
                <a:gd name="T55" fmla="*/ 5 h 20"/>
                <a:gd name="T56" fmla="*/ 5 w 14"/>
                <a:gd name="T57" fmla="*/ 5 h 20"/>
                <a:gd name="T58" fmla="*/ 5 w 14"/>
                <a:gd name="T59" fmla="*/ 6 h 20"/>
                <a:gd name="T60" fmla="*/ 5 w 14"/>
                <a:gd name="T61" fmla="*/ 6 h 20"/>
                <a:gd name="T62" fmla="*/ 3 w 14"/>
                <a:gd name="T63" fmla="*/ 6 h 20"/>
                <a:gd name="T64" fmla="*/ 1 w 14"/>
                <a:gd name="T65" fmla="*/ 6 h 20"/>
                <a:gd name="T66" fmla="*/ 0 w 14"/>
                <a:gd name="T67" fmla="*/ 6 h 20"/>
                <a:gd name="T68" fmla="*/ 0 w 14"/>
                <a:gd name="T69" fmla="*/ 5 h 20"/>
                <a:gd name="T70" fmla="*/ 1 w 14"/>
                <a:gd name="T71" fmla="*/ 5 h 20"/>
                <a:gd name="T72" fmla="*/ 1 w 14"/>
                <a:gd name="T73" fmla="*/ 5 h 20"/>
                <a:gd name="T74" fmla="*/ 6 w 14"/>
                <a:gd name="T75" fmla="*/ 0 h 20"/>
                <a:gd name="T76" fmla="*/ 8 w 14"/>
                <a:gd name="T77" fmla="*/ 2 h 20"/>
                <a:gd name="T78" fmla="*/ 11 w 14"/>
                <a:gd name="T79" fmla="*/ 3 h 20"/>
                <a:gd name="T80" fmla="*/ 11 w 14"/>
                <a:gd name="T81" fmla="*/ 5 h 20"/>
                <a:gd name="T82" fmla="*/ 9 w 14"/>
                <a:gd name="T83" fmla="*/ 5 h 20"/>
                <a:gd name="T84" fmla="*/ 9 w 14"/>
                <a:gd name="T85" fmla="*/ 5 h 20"/>
                <a:gd name="T86" fmla="*/ 8 w 14"/>
                <a:gd name="T87" fmla="*/ 5 h 20"/>
                <a:gd name="T88" fmla="*/ 8 w 14"/>
                <a:gd name="T89" fmla="*/ 5 h 20"/>
                <a:gd name="T90" fmla="*/ 8 w 14"/>
                <a:gd name="T91" fmla="*/ 5 h 20"/>
                <a:gd name="T92" fmla="*/ 8 w 14"/>
                <a:gd name="T93" fmla="*/ 6 h 20"/>
                <a:gd name="T94" fmla="*/ 9 w 14"/>
                <a:gd name="T95" fmla="*/ 8 h 20"/>
                <a:gd name="T96" fmla="*/ 9 w 14"/>
                <a:gd name="T97" fmla="*/ 8 h 20"/>
                <a:gd name="T98" fmla="*/ 9 w 14"/>
                <a:gd name="T99" fmla="*/ 9 h 20"/>
                <a:gd name="T100" fmla="*/ 8 w 14"/>
                <a:gd name="T101" fmla="*/ 8 h 20"/>
                <a:gd name="T102" fmla="*/ 6 w 14"/>
                <a:gd name="T103" fmla="*/ 5 h 20"/>
                <a:gd name="T104" fmla="*/ 3 w 14"/>
                <a:gd name="T105" fmla="*/ 2 h 20"/>
                <a:gd name="T106" fmla="*/ 6 w 14"/>
                <a:gd name="T107" fmla="*/ 0 h 20"/>
                <a:gd name="T108" fmla="*/ 12 w 14"/>
                <a:gd name="T109" fmla="*/ 0 h 20"/>
                <a:gd name="T110" fmla="*/ 12 w 14"/>
                <a:gd name="T111" fmla="*/ 2 h 20"/>
                <a:gd name="T112" fmla="*/ 14 w 14"/>
                <a:gd name="T113" fmla="*/ 2 h 20"/>
                <a:gd name="T114" fmla="*/ 14 w 14"/>
                <a:gd name="T115" fmla="*/ 3 h 20"/>
                <a:gd name="T116" fmla="*/ 12 w 14"/>
                <a:gd name="T117" fmla="*/ 3 h 20"/>
                <a:gd name="T118" fmla="*/ 12 w 14"/>
                <a:gd name="T119" fmla="*/ 3 h 20"/>
                <a:gd name="T120" fmla="*/ 12 w 14"/>
                <a:gd name="T121" fmla="*/ 3 h 20"/>
                <a:gd name="T122" fmla="*/ 12 w 14"/>
                <a:gd name="T123" fmla="*/ 2 h 20"/>
                <a:gd name="T124" fmla="*/ 12 w 14"/>
                <a:gd name="T12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0">
                  <a:moveTo>
                    <a:pt x="6" y="16"/>
                  </a:moveTo>
                  <a:lnTo>
                    <a:pt x="6" y="16"/>
                  </a:lnTo>
                  <a:lnTo>
                    <a:pt x="8" y="16"/>
                  </a:lnTo>
                  <a:lnTo>
                    <a:pt x="9" y="17"/>
                  </a:lnTo>
                  <a:lnTo>
                    <a:pt x="9" y="17"/>
                  </a:lnTo>
                  <a:lnTo>
                    <a:pt x="9" y="17"/>
                  </a:lnTo>
                  <a:lnTo>
                    <a:pt x="9" y="19"/>
                  </a:lnTo>
                  <a:lnTo>
                    <a:pt x="9" y="20"/>
                  </a:lnTo>
                  <a:lnTo>
                    <a:pt x="11" y="20"/>
                  </a:lnTo>
                  <a:lnTo>
                    <a:pt x="9" y="20"/>
                  </a:lnTo>
                  <a:lnTo>
                    <a:pt x="9" y="20"/>
                  </a:lnTo>
                  <a:lnTo>
                    <a:pt x="8" y="17"/>
                  </a:lnTo>
                  <a:lnTo>
                    <a:pt x="6" y="16"/>
                  </a:lnTo>
                  <a:lnTo>
                    <a:pt x="6" y="16"/>
                  </a:lnTo>
                  <a:close/>
                  <a:moveTo>
                    <a:pt x="8" y="9"/>
                  </a:moveTo>
                  <a:lnTo>
                    <a:pt x="9" y="9"/>
                  </a:lnTo>
                  <a:lnTo>
                    <a:pt x="11" y="11"/>
                  </a:lnTo>
                  <a:lnTo>
                    <a:pt x="11" y="11"/>
                  </a:lnTo>
                  <a:lnTo>
                    <a:pt x="11" y="13"/>
                  </a:lnTo>
                  <a:lnTo>
                    <a:pt x="11" y="13"/>
                  </a:lnTo>
                  <a:lnTo>
                    <a:pt x="11" y="13"/>
                  </a:lnTo>
                  <a:lnTo>
                    <a:pt x="9" y="11"/>
                  </a:lnTo>
                  <a:lnTo>
                    <a:pt x="8" y="11"/>
                  </a:lnTo>
                  <a:lnTo>
                    <a:pt x="8" y="11"/>
                  </a:lnTo>
                  <a:lnTo>
                    <a:pt x="8" y="9"/>
                  </a:lnTo>
                  <a:lnTo>
                    <a:pt x="8" y="9"/>
                  </a:lnTo>
                  <a:close/>
                  <a:moveTo>
                    <a:pt x="1" y="5"/>
                  </a:moveTo>
                  <a:lnTo>
                    <a:pt x="3" y="5"/>
                  </a:lnTo>
                  <a:lnTo>
                    <a:pt x="5" y="5"/>
                  </a:lnTo>
                  <a:lnTo>
                    <a:pt x="5" y="6"/>
                  </a:lnTo>
                  <a:lnTo>
                    <a:pt x="5" y="6"/>
                  </a:lnTo>
                  <a:lnTo>
                    <a:pt x="3" y="6"/>
                  </a:lnTo>
                  <a:lnTo>
                    <a:pt x="1" y="6"/>
                  </a:lnTo>
                  <a:lnTo>
                    <a:pt x="0" y="6"/>
                  </a:lnTo>
                  <a:lnTo>
                    <a:pt x="0" y="5"/>
                  </a:lnTo>
                  <a:lnTo>
                    <a:pt x="1" y="5"/>
                  </a:lnTo>
                  <a:lnTo>
                    <a:pt x="1" y="5"/>
                  </a:lnTo>
                  <a:close/>
                  <a:moveTo>
                    <a:pt x="6" y="0"/>
                  </a:moveTo>
                  <a:lnTo>
                    <a:pt x="8" y="2"/>
                  </a:lnTo>
                  <a:lnTo>
                    <a:pt x="11" y="3"/>
                  </a:lnTo>
                  <a:lnTo>
                    <a:pt x="11" y="5"/>
                  </a:lnTo>
                  <a:lnTo>
                    <a:pt x="9" y="5"/>
                  </a:lnTo>
                  <a:lnTo>
                    <a:pt x="9" y="5"/>
                  </a:lnTo>
                  <a:lnTo>
                    <a:pt x="8" y="5"/>
                  </a:lnTo>
                  <a:lnTo>
                    <a:pt x="8" y="5"/>
                  </a:lnTo>
                  <a:lnTo>
                    <a:pt x="8" y="5"/>
                  </a:lnTo>
                  <a:lnTo>
                    <a:pt x="8" y="6"/>
                  </a:lnTo>
                  <a:lnTo>
                    <a:pt x="9" y="8"/>
                  </a:lnTo>
                  <a:lnTo>
                    <a:pt x="9" y="8"/>
                  </a:lnTo>
                  <a:lnTo>
                    <a:pt x="9" y="9"/>
                  </a:lnTo>
                  <a:lnTo>
                    <a:pt x="8" y="8"/>
                  </a:lnTo>
                  <a:lnTo>
                    <a:pt x="6" y="5"/>
                  </a:lnTo>
                  <a:lnTo>
                    <a:pt x="3" y="2"/>
                  </a:lnTo>
                  <a:lnTo>
                    <a:pt x="6" y="0"/>
                  </a:lnTo>
                  <a:close/>
                  <a:moveTo>
                    <a:pt x="12" y="0"/>
                  </a:moveTo>
                  <a:lnTo>
                    <a:pt x="12" y="2"/>
                  </a:lnTo>
                  <a:lnTo>
                    <a:pt x="14" y="2"/>
                  </a:lnTo>
                  <a:lnTo>
                    <a:pt x="14" y="3"/>
                  </a:lnTo>
                  <a:lnTo>
                    <a:pt x="12" y="3"/>
                  </a:lnTo>
                  <a:lnTo>
                    <a:pt x="12" y="3"/>
                  </a:lnTo>
                  <a:lnTo>
                    <a:pt x="12" y="3"/>
                  </a:lnTo>
                  <a:lnTo>
                    <a:pt x="12" y="2"/>
                  </a:lnTo>
                  <a:lnTo>
                    <a:pt x="1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08" name="Freeform 277"/>
            <p:cNvSpPr>
              <a:spLocks noEditPoints="1"/>
            </p:cNvSpPr>
            <p:nvPr/>
          </p:nvSpPr>
          <p:spPr bwMode="auto">
            <a:xfrm>
              <a:off x="9653690" y="4146930"/>
              <a:ext cx="703670" cy="122802"/>
            </a:xfrm>
            <a:custGeom>
              <a:avLst/>
              <a:gdLst>
                <a:gd name="T0" fmla="*/ 361 w 361"/>
                <a:gd name="T1" fmla="*/ 61 h 63"/>
                <a:gd name="T2" fmla="*/ 361 w 361"/>
                <a:gd name="T3" fmla="*/ 63 h 63"/>
                <a:gd name="T4" fmla="*/ 361 w 361"/>
                <a:gd name="T5" fmla="*/ 63 h 63"/>
                <a:gd name="T6" fmla="*/ 359 w 361"/>
                <a:gd name="T7" fmla="*/ 63 h 63"/>
                <a:gd name="T8" fmla="*/ 359 w 361"/>
                <a:gd name="T9" fmla="*/ 63 h 63"/>
                <a:gd name="T10" fmla="*/ 361 w 361"/>
                <a:gd name="T11" fmla="*/ 61 h 63"/>
                <a:gd name="T12" fmla="*/ 291 w 361"/>
                <a:gd name="T13" fmla="*/ 37 h 63"/>
                <a:gd name="T14" fmla="*/ 293 w 361"/>
                <a:gd name="T15" fmla="*/ 39 h 63"/>
                <a:gd name="T16" fmla="*/ 293 w 361"/>
                <a:gd name="T17" fmla="*/ 39 h 63"/>
                <a:gd name="T18" fmla="*/ 293 w 361"/>
                <a:gd name="T19" fmla="*/ 41 h 63"/>
                <a:gd name="T20" fmla="*/ 293 w 361"/>
                <a:gd name="T21" fmla="*/ 41 h 63"/>
                <a:gd name="T22" fmla="*/ 293 w 361"/>
                <a:gd name="T23" fmla="*/ 41 h 63"/>
                <a:gd name="T24" fmla="*/ 291 w 361"/>
                <a:gd name="T25" fmla="*/ 41 h 63"/>
                <a:gd name="T26" fmla="*/ 291 w 361"/>
                <a:gd name="T27" fmla="*/ 39 h 63"/>
                <a:gd name="T28" fmla="*/ 290 w 361"/>
                <a:gd name="T29" fmla="*/ 39 h 63"/>
                <a:gd name="T30" fmla="*/ 291 w 361"/>
                <a:gd name="T31" fmla="*/ 39 h 63"/>
                <a:gd name="T32" fmla="*/ 291 w 361"/>
                <a:gd name="T33" fmla="*/ 37 h 63"/>
                <a:gd name="T34" fmla="*/ 197 w 361"/>
                <a:gd name="T35" fmla="*/ 33 h 63"/>
                <a:gd name="T36" fmla="*/ 197 w 361"/>
                <a:gd name="T37" fmla="*/ 33 h 63"/>
                <a:gd name="T38" fmla="*/ 197 w 361"/>
                <a:gd name="T39" fmla="*/ 33 h 63"/>
                <a:gd name="T40" fmla="*/ 197 w 361"/>
                <a:gd name="T41" fmla="*/ 33 h 63"/>
                <a:gd name="T42" fmla="*/ 197 w 361"/>
                <a:gd name="T43" fmla="*/ 33 h 63"/>
                <a:gd name="T44" fmla="*/ 195 w 361"/>
                <a:gd name="T45" fmla="*/ 33 h 63"/>
                <a:gd name="T46" fmla="*/ 195 w 361"/>
                <a:gd name="T47" fmla="*/ 33 h 63"/>
                <a:gd name="T48" fmla="*/ 195 w 361"/>
                <a:gd name="T49" fmla="*/ 33 h 63"/>
                <a:gd name="T50" fmla="*/ 197 w 361"/>
                <a:gd name="T51" fmla="*/ 33 h 63"/>
                <a:gd name="T52" fmla="*/ 197 w 361"/>
                <a:gd name="T53" fmla="*/ 33 h 63"/>
                <a:gd name="T54" fmla="*/ 197 w 361"/>
                <a:gd name="T55" fmla="*/ 33 h 63"/>
                <a:gd name="T56" fmla="*/ 197 w 361"/>
                <a:gd name="T57" fmla="*/ 33 h 63"/>
                <a:gd name="T58" fmla="*/ 197 w 361"/>
                <a:gd name="T59" fmla="*/ 33 h 63"/>
                <a:gd name="T60" fmla="*/ 200 w 361"/>
                <a:gd name="T61" fmla="*/ 31 h 63"/>
                <a:gd name="T62" fmla="*/ 200 w 361"/>
                <a:gd name="T63" fmla="*/ 31 h 63"/>
                <a:gd name="T64" fmla="*/ 200 w 361"/>
                <a:gd name="T65" fmla="*/ 31 h 63"/>
                <a:gd name="T66" fmla="*/ 200 w 361"/>
                <a:gd name="T67" fmla="*/ 31 h 63"/>
                <a:gd name="T68" fmla="*/ 200 w 361"/>
                <a:gd name="T69" fmla="*/ 31 h 63"/>
                <a:gd name="T70" fmla="*/ 200 w 361"/>
                <a:gd name="T71" fmla="*/ 31 h 63"/>
                <a:gd name="T72" fmla="*/ 200 w 361"/>
                <a:gd name="T73" fmla="*/ 31 h 63"/>
                <a:gd name="T74" fmla="*/ 200 w 361"/>
                <a:gd name="T75" fmla="*/ 31 h 63"/>
                <a:gd name="T76" fmla="*/ 200 w 361"/>
                <a:gd name="T77" fmla="*/ 31 h 63"/>
                <a:gd name="T78" fmla="*/ 3 w 361"/>
                <a:gd name="T79" fmla="*/ 0 h 63"/>
                <a:gd name="T80" fmla="*/ 3 w 361"/>
                <a:gd name="T81" fmla="*/ 1 h 63"/>
                <a:gd name="T82" fmla="*/ 3 w 361"/>
                <a:gd name="T83" fmla="*/ 1 h 63"/>
                <a:gd name="T84" fmla="*/ 1 w 361"/>
                <a:gd name="T85" fmla="*/ 1 h 63"/>
                <a:gd name="T86" fmla="*/ 1 w 361"/>
                <a:gd name="T87" fmla="*/ 3 h 63"/>
                <a:gd name="T88" fmla="*/ 0 w 361"/>
                <a:gd name="T89" fmla="*/ 3 h 63"/>
                <a:gd name="T90" fmla="*/ 1 w 361"/>
                <a:gd name="T91" fmla="*/ 1 h 63"/>
                <a:gd name="T92" fmla="*/ 1 w 361"/>
                <a:gd name="T93" fmla="*/ 1 h 63"/>
                <a:gd name="T94" fmla="*/ 1 w 361"/>
                <a:gd name="T95" fmla="*/ 1 h 63"/>
                <a:gd name="T96" fmla="*/ 3 w 361"/>
                <a:gd name="T9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1" h="63">
                  <a:moveTo>
                    <a:pt x="361" y="61"/>
                  </a:moveTo>
                  <a:lnTo>
                    <a:pt x="361" y="63"/>
                  </a:lnTo>
                  <a:lnTo>
                    <a:pt x="361" y="63"/>
                  </a:lnTo>
                  <a:lnTo>
                    <a:pt x="359" y="63"/>
                  </a:lnTo>
                  <a:lnTo>
                    <a:pt x="359" y="63"/>
                  </a:lnTo>
                  <a:lnTo>
                    <a:pt x="361" y="61"/>
                  </a:lnTo>
                  <a:close/>
                  <a:moveTo>
                    <a:pt x="291" y="37"/>
                  </a:moveTo>
                  <a:lnTo>
                    <a:pt x="293" y="39"/>
                  </a:lnTo>
                  <a:lnTo>
                    <a:pt x="293" y="39"/>
                  </a:lnTo>
                  <a:lnTo>
                    <a:pt x="293" y="41"/>
                  </a:lnTo>
                  <a:lnTo>
                    <a:pt x="293" y="41"/>
                  </a:lnTo>
                  <a:lnTo>
                    <a:pt x="293" y="41"/>
                  </a:lnTo>
                  <a:lnTo>
                    <a:pt x="291" y="41"/>
                  </a:lnTo>
                  <a:lnTo>
                    <a:pt x="291" y="39"/>
                  </a:lnTo>
                  <a:lnTo>
                    <a:pt x="290" y="39"/>
                  </a:lnTo>
                  <a:lnTo>
                    <a:pt x="291" y="39"/>
                  </a:lnTo>
                  <a:lnTo>
                    <a:pt x="291" y="37"/>
                  </a:lnTo>
                  <a:close/>
                  <a:moveTo>
                    <a:pt x="197" y="33"/>
                  </a:moveTo>
                  <a:lnTo>
                    <a:pt x="197" y="33"/>
                  </a:lnTo>
                  <a:lnTo>
                    <a:pt x="197" y="33"/>
                  </a:lnTo>
                  <a:lnTo>
                    <a:pt x="197" y="33"/>
                  </a:lnTo>
                  <a:lnTo>
                    <a:pt x="197" y="33"/>
                  </a:lnTo>
                  <a:lnTo>
                    <a:pt x="195" y="33"/>
                  </a:lnTo>
                  <a:lnTo>
                    <a:pt x="195" y="33"/>
                  </a:lnTo>
                  <a:lnTo>
                    <a:pt x="195" y="33"/>
                  </a:lnTo>
                  <a:lnTo>
                    <a:pt x="197" y="33"/>
                  </a:lnTo>
                  <a:lnTo>
                    <a:pt x="197" y="33"/>
                  </a:lnTo>
                  <a:lnTo>
                    <a:pt x="197" y="33"/>
                  </a:lnTo>
                  <a:lnTo>
                    <a:pt x="197" y="33"/>
                  </a:lnTo>
                  <a:lnTo>
                    <a:pt x="197" y="33"/>
                  </a:lnTo>
                  <a:close/>
                  <a:moveTo>
                    <a:pt x="200" y="31"/>
                  </a:moveTo>
                  <a:lnTo>
                    <a:pt x="200" y="31"/>
                  </a:lnTo>
                  <a:lnTo>
                    <a:pt x="200" y="31"/>
                  </a:lnTo>
                  <a:lnTo>
                    <a:pt x="200" y="31"/>
                  </a:lnTo>
                  <a:lnTo>
                    <a:pt x="200" y="31"/>
                  </a:lnTo>
                  <a:lnTo>
                    <a:pt x="200" y="31"/>
                  </a:lnTo>
                  <a:lnTo>
                    <a:pt x="200" y="31"/>
                  </a:lnTo>
                  <a:lnTo>
                    <a:pt x="200" y="31"/>
                  </a:lnTo>
                  <a:lnTo>
                    <a:pt x="200" y="31"/>
                  </a:lnTo>
                  <a:close/>
                  <a:moveTo>
                    <a:pt x="3" y="0"/>
                  </a:moveTo>
                  <a:lnTo>
                    <a:pt x="3" y="1"/>
                  </a:lnTo>
                  <a:lnTo>
                    <a:pt x="3" y="1"/>
                  </a:lnTo>
                  <a:lnTo>
                    <a:pt x="1" y="1"/>
                  </a:lnTo>
                  <a:lnTo>
                    <a:pt x="1" y="3"/>
                  </a:lnTo>
                  <a:lnTo>
                    <a:pt x="0" y="3"/>
                  </a:lnTo>
                  <a:lnTo>
                    <a:pt x="1" y="1"/>
                  </a:lnTo>
                  <a:lnTo>
                    <a:pt x="1" y="1"/>
                  </a:lnTo>
                  <a:lnTo>
                    <a:pt x="1" y="1"/>
                  </a:lnTo>
                  <a:lnTo>
                    <a:pt x="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09" name="Freeform 278"/>
            <p:cNvSpPr>
              <a:spLocks noEditPoints="1"/>
            </p:cNvSpPr>
            <p:nvPr/>
          </p:nvSpPr>
          <p:spPr bwMode="auto">
            <a:xfrm>
              <a:off x="4039933" y="5994792"/>
              <a:ext cx="95512" cy="40934"/>
            </a:xfrm>
            <a:custGeom>
              <a:avLst/>
              <a:gdLst>
                <a:gd name="T0" fmla="*/ 23 w 49"/>
                <a:gd name="T1" fmla="*/ 17 h 21"/>
                <a:gd name="T2" fmla="*/ 21 w 49"/>
                <a:gd name="T3" fmla="*/ 19 h 21"/>
                <a:gd name="T4" fmla="*/ 21 w 49"/>
                <a:gd name="T5" fmla="*/ 17 h 21"/>
                <a:gd name="T6" fmla="*/ 40 w 49"/>
                <a:gd name="T7" fmla="*/ 14 h 21"/>
                <a:gd name="T8" fmla="*/ 38 w 49"/>
                <a:gd name="T9" fmla="*/ 14 h 21"/>
                <a:gd name="T10" fmla="*/ 4 w 49"/>
                <a:gd name="T11" fmla="*/ 10 h 21"/>
                <a:gd name="T12" fmla="*/ 4 w 49"/>
                <a:gd name="T13" fmla="*/ 13 h 21"/>
                <a:gd name="T14" fmla="*/ 0 w 49"/>
                <a:gd name="T15" fmla="*/ 11 h 21"/>
                <a:gd name="T16" fmla="*/ 10 w 49"/>
                <a:gd name="T17" fmla="*/ 2 h 21"/>
                <a:gd name="T18" fmla="*/ 15 w 49"/>
                <a:gd name="T19" fmla="*/ 5 h 21"/>
                <a:gd name="T20" fmla="*/ 19 w 49"/>
                <a:gd name="T21" fmla="*/ 3 h 21"/>
                <a:gd name="T22" fmla="*/ 24 w 49"/>
                <a:gd name="T23" fmla="*/ 3 h 21"/>
                <a:gd name="T24" fmla="*/ 27 w 49"/>
                <a:gd name="T25" fmla="*/ 2 h 21"/>
                <a:gd name="T26" fmla="*/ 27 w 49"/>
                <a:gd name="T27" fmla="*/ 5 h 21"/>
                <a:gd name="T28" fmla="*/ 24 w 49"/>
                <a:gd name="T29" fmla="*/ 6 h 21"/>
                <a:gd name="T30" fmla="*/ 18 w 49"/>
                <a:gd name="T31" fmla="*/ 14 h 21"/>
                <a:gd name="T32" fmla="*/ 15 w 49"/>
                <a:gd name="T33" fmla="*/ 14 h 21"/>
                <a:gd name="T34" fmla="*/ 11 w 49"/>
                <a:gd name="T35" fmla="*/ 17 h 21"/>
                <a:gd name="T36" fmla="*/ 10 w 49"/>
                <a:gd name="T37" fmla="*/ 17 h 21"/>
                <a:gd name="T38" fmla="*/ 5 w 49"/>
                <a:gd name="T39" fmla="*/ 17 h 21"/>
                <a:gd name="T40" fmla="*/ 8 w 49"/>
                <a:gd name="T41" fmla="*/ 13 h 21"/>
                <a:gd name="T42" fmla="*/ 13 w 49"/>
                <a:gd name="T43" fmla="*/ 10 h 21"/>
                <a:gd name="T44" fmla="*/ 13 w 49"/>
                <a:gd name="T45" fmla="*/ 8 h 21"/>
                <a:gd name="T46" fmla="*/ 10 w 49"/>
                <a:gd name="T47" fmla="*/ 10 h 21"/>
                <a:gd name="T48" fmla="*/ 10 w 49"/>
                <a:gd name="T49" fmla="*/ 8 h 21"/>
                <a:gd name="T50" fmla="*/ 13 w 49"/>
                <a:gd name="T51" fmla="*/ 6 h 21"/>
                <a:gd name="T52" fmla="*/ 10 w 49"/>
                <a:gd name="T53" fmla="*/ 3 h 21"/>
                <a:gd name="T54" fmla="*/ 10 w 49"/>
                <a:gd name="T55" fmla="*/ 2 h 21"/>
                <a:gd name="T56" fmla="*/ 16 w 49"/>
                <a:gd name="T57" fmla="*/ 2 h 21"/>
                <a:gd name="T58" fmla="*/ 13 w 49"/>
                <a:gd name="T59" fmla="*/ 2 h 21"/>
                <a:gd name="T60" fmla="*/ 34 w 49"/>
                <a:gd name="T61" fmla="*/ 0 h 21"/>
                <a:gd name="T62" fmla="*/ 40 w 49"/>
                <a:gd name="T63" fmla="*/ 2 h 21"/>
                <a:gd name="T64" fmla="*/ 40 w 49"/>
                <a:gd name="T65" fmla="*/ 3 h 21"/>
                <a:gd name="T66" fmla="*/ 40 w 49"/>
                <a:gd name="T67" fmla="*/ 5 h 21"/>
                <a:gd name="T68" fmla="*/ 43 w 49"/>
                <a:gd name="T69" fmla="*/ 5 h 21"/>
                <a:gd name="T70" fmla="*/ 43 w 49"/>
                <a:gd name="T71" fmla="*/ 3 h 21"/>
                <a:gd name="T72" fmla="*/ 48 w 49"/>
                <a:gd name="T73" fmla="*/ 3 h 21"/>
                <a:gd name="T74" fmla="*/ 46 w 49"/>
                <a:gd name="T75" fmla="*/ 6 h 21"/>
                <a:gd name="T76" fmla="*/ 49 w 49"/>
                <a:gd name="T77" fmla="*/ 8 h 21"/>
                <a:gd name="T78" fmla="*/ 45 w 49"/>
                <a:gd name="T79" fmla="*/ 10 h 21"/>
                <a:gd name="T80" fmla="*/ 37 w 49"/>
                <a:gd name="T81" fmla="*/ 13 h 21"/>
                <a:gd name="T82" fmla="*/ 37 w 49"/>
                <a:gd name="T83" fmla="*/ 16 h 21"/>
                <a:gd name="T84" fmla="*/ 30 w 49"/>
                <a:gd name="T85" fmla="*/ 17 h 21"/>
                <a:gd name="T86" fmla="*/ 27 w 49"/>
                <a:gd name="T87" fmla="*/ 17 h 21"/>
                <a:gd name="T88" fmla="*/ 23 w 49"/>
                <a:gd name="T89" fmla="*/ 17 h 21"/>
                <a:gd name="T90" fmla="*/ 24 w 49"/>
                <a:gd name="T91" fmla="*/ 13 h 21"/>
                <a:gd name="T92" fmla="*/ 29 w 49"/>
                <a:gd name="T93" fmla="*/ 8 h 21"/>
                <a:gd name="T94" fmla="*/ 30 w 49"/>
                <a:gd name="T95" fmla="*/ 8 h 21"/>
                <a:gd name="T96" fmla="*/ 34 w 49"/>
                <a:gd name="T9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 h="21">
                  <a:moveTo>
                    <a:pt x="21" y="17"/>
                  </a:moveTo>
                  <a:lnTo>
                    <a:pt x="21" y="17"/>
                  </a:lnTo>
                  <a:lnTo>
                    <a:pt x="23" y="17"/>
                  </a:lnTo>
                  <a:lnTo>
                    <a:pt x="23" y="19"/>
                  </a:lnTo>
                  <a:lnTo>
                    <a:pt x="21" y="19"/>
                  </a:lnTo>
                  <a:lnTo>
                    <a:pt x="21" y="19"/>
                  </a:lnTo>
                  <a:lnTo>
                    <a:pt x="21" y="17"/>
                  </a:lnTo>
                  <a:lnTo>
                    <a:pt x="21" y="17"/>
                  </a:lnTo>
                  <a:lnTo>
                    <a:pt x="21" y="17"/>
                  </a:lnTo>
                  <a:close/>
                  <a:moveTo>
                    <a:pt x="40" y="14"/>
                  </a:moveTo>
                  <a:lnTo>
                    <a:pt x="40" y="14"/>
                  </a:lnTo>
                  <a:lnTo>
                    <a:pt x="40" y="14"/>
                  </a:lnTo>
                  <a:lnTo>
                    <a:pt x="40" y="16"/>
                  </a:lnTo>
                  <a:lnTo>
                    <a:pt x="38" y="16"/>
                  </a:lnTo>
                  <a:lnTo>
                    <a:pt x="38" y="14"/>
                  </a:lnTo>
                  <a:lnTo>
                    <a:pt x="40" y="14"/>
                  </a:lnTo>
                  <a:close/>
                  <a:moveTo>
                    <a:pt x="2" y="10"/>
                  </a:moveTo>
                  <a:lnTo>
                    <a:pt x="4" y="10"/>
                  </a:lnTo>
                  <a:lnTo>
                    <a:pt x="5" y="10"/>
                  </a:lnTo>
                  <a:lnTo>
                    <a:pt x="4" y="13"/>
                  </a:lnTo>
                  <a:lnTo>
                    <a:pt x="4" y="13"/>
                  </a:lnTo>
                  <a:lnTo>
                    <a:pt x="2" y="13"/>
                  </a:lnTo>
                  <a:lnTo>
                    <a:pt x="2" y="11"/>
                  </a:lnTo>
                  <a:lnTo>
                    <a:pt x="0" y="11"/>
                  </a:lnTo>
                  <a:lnTo>
                    <a:pt x="2" y="11"/>
                  </a:lnTo>
                  <a:lnTo>
                    <a:pt x="2" y="10"/>
                  </a:lnTo>
                  <a:close/>
                  <a:moveTo>
                    <a:pt x="10" y="2"/>
                  </a:moveTo>
                  <a:lnTo>
                    <a:pt x="11" y="3"/>
                  </a:lnTo>
                  <a:lnTo>
                    <a:pt x="13" y="3"/>
                  </a:lnTo>
                  <a:lnTo>
                    <a:pt x="15" y="5"/>
                  </a:lnTo>
                  <a:lnTo>
                    <a:pt x="18" y="3"/>
                  </a:lnTo>
                  <a:lnTo>
                    <a:pt x="18" y="2"/>
                  </a:lnTo>
                  <a:lnTo>
                    <a:pt x="19" y="3"/>
                  </a:lnTo>
                  <a:lnTo>
                    <a:pt x="21" y="3"/>
                  </a:lnTo>
                  <a:lnTo>
                    <a:pt x="21" y="3"/>
                  </a:lnTo>
                  <a:lnTo>
                    <a:pt x="24" y="3"/>
                  </a:lnTo>
                  <a:lnTo>
                    <a:pt x="26" y="3"/>
                  </a:lnTo>
                  <a:lnTo>
                    <a:pt x="26" y="2"/>
                  </a:lnTo>
                  <a:lnTo>
                    <a:pt x="27" y="2"/>
                  </a:lnTo>
                  <a:lnTo>
                    <a:pt x="27" y="3"/>
                  </a:lnTo>
                  <a:lnTo>
                    <a:pt x="27" y="5"/>
                  </a:lnTo>
                  <a:lnTo>
                    <a:pt x="27" y="5"/>
                  </a:lnTo>
                  <a:lnTo>
                    <a:pt x="26" y="5"/>
                  </a:lnTo>
                  <a:lnTo>
                    <a:pt x="26" y="6"/>
                  </a:lnTo>
                  <a:lnTo>
                    <a:pt x="24" y="6"/>
                  </a:lnTo>
                  <a:lnTo>
                    <a:pt x="24" y="8"/>
                  </a:lnTo>
                  <a:lnTo>
                    <a:pt x="21" y="11"/>
                  </a:lnTo>
                  <a:lnTo>
                    <a:pt x="18" y="14"/>
                  </a:lnTo>
                  <a:lnTo>
                    <a:pt x="18" y="14"/>
                  </a:lnTo>
                  <a:lnTo>
                    <a:pt x="16" y="14"/>
                  </a:lnTo>
                  <a:lnTo>
                    <a:pt x="15" y="14"/>
                  </a:lnTo>
                  <a:lnTo>
                    <a:pt x="13" y="14"/>
                  </a:lnTo>
                  <a:lnTo>
                    <a:pt x="13" y="16"/>
                  </a:lnTo>
                  <a:lnTo>
                    <a:pt x="11" y="17"/>
                  </a:lnTo>
                  <a:lnTo>
                    <a:pt x="11" y="17"/>
                  </a:lnTo>
                  <a:lnTo>
                    <a:pt x="11" y="17"/>
                  </a:lnTo>
                  <a:lnTo>
                    <a:pt x="10" y="17"/>
                  </a:lnTo>
                  <a:lnTo>
                    <a:pt x="10" y="17"/>
                  </a:lnTo>
                  <a:lnTo>
                    <a:pt x="7" y="17"/>
                  </a:lnTo>
                  <a:lnTo>
                    <a:pt x="5" y="17"/>
                  </a:lnTo>
                  <a:lnTo>
                    <a:pt x="4" y="16"/>
                  </a:lnTo>
                  <a:lnTo>
                    <a:pt x="7" y="13"/>
                  </a:lnTo>
                  <a:lnTo>
                    <a:pt x="8" y="13"/>
                  </a:lnTo>
                  <a:lnTo>
                    <a:pt x="11" y="11"/>
                  </a:lnTo>
                  <a:lnTo>
                    <a:pt x="13" y="11"/>
                  </a:lnTo>
                  <a:lnTo>
                    <a:pt x="13" y="10"/>
                  </a:lnTo>
                  <a:lnTo>
                    <a:pt x="15" y="10"/>
                  </a:lnTo>
                  <a:lnTo>
                    <a:pt x="15" y="10"/>
                  </a:lnTo>
                  <a:lnTo>
                    <a:pt x="13" y="8"/>
                  </a:lnTo>
                  <a:lnTo>
                    <a:pt x="13" y="8"/>
                  </a:lnTo>
                  <a:lnTo>
                    <a:pt x="11" y="10"/>
                  </a:lnTo>
                  <a:lnTo>
                    <a:pt x="10" y="10"/>
                  </a:lnTo>
                  <a:lnTo>
                    <a:pt x="8" y="8"/>
                  </a:lnTo>
                  <a:lnTo>
                    <a:pt x="10" y="8"/>
                  </a:lnTo>
                  <a:lnTo>
                    <a:pt x="10" y="8"/>
                  </a:lnTo>
                  <a:lnTo>
                    <a:pt x="13" y="8"/>
                  </a:lnTo>
                  <a:lnTo>
                    <a:pt x="13" y="6"/>
                  </a:lnTo>
                  <a:lnTo>
                    <a:pt x="13" y="6"/>
                  </a:lnTo>
                  <a:lnTo>
                    <a:pt x="11" y="5"/>
                  </a:lnTo>
                  <a:lnTo>
                    <a:pt x="10" y="5"/>
                  </a:lnTo>
                  <a:lnTo>
                    <a:pt x="10" y="3"/>
                  </a:lnTo>
                  <a:lnTo>
                    <a:pt x="10" y="3"/>
                  </a:lnTo>
                  <a:lnTo>
                    <a:pt x="10" y="2"/>
                  </a:lnTo>
                  <a:lnTo>
                    <a:pt x="10" y="2"/>
                  </a:lnTo>
                  <a:close/>
                  <a:moveTo>
                    <a:pt x="15" y="0"/>
                  </a:moveTo>
                  <a:lnTo>
                    <a:pt x="16" y="0"/>
                  </a:lnTo>
                  <a:lnTo>
                    <a:pt x="16" y="2"/>
                  </a:lnTo>
                  <a:lnTo>
                    <a:pt x="16" y="3"/>
                  </a:lnTo>
                  <a:lnTo>
                    <a:pt x="13" y="3"/>
                  </a:lnTo>
                  <a:lnTo>
                    <a:pt x="13" y="2"/>
                  </a:lnTo>
                  <a:lnTo>
                    <a:pt x="13" y="0"/>
                  </a:lnTo>
                  <a:lnTo>
                    <a:pt x="15" y="0"/>
                  </a:lnTo>
                  <a:close/>
                  <a:moveTo>
                    <a:pt x="34" y="0"/>
                  </a:moveTo>
                  <a:lnTo>
                    <a:pt x="37" y="2"/>
                  </a:lnTo>
                  <a:lnTo>
                    <a:pt x="38" y="0"/>
                  </a:lnTo>
                  <a:lnTo>
                    <a:pt x="40" y="2"/>
                  </a:lnTo>
                  <a:lnTo>
                    <a:pt x="41" y="2"/>
                  </a:lnTo>
                  <a:lnTo>
                    <a:pt x="40" y="3"/>
                  </a:lnTo>
                  <a:lnTo>
                    <a:pt x="40" y="3"/>
                  </a:lnTo>
                  <a:lnTo>
                    <a:pt x="38" y="3"/>
                  </a:lnTo>
                  <a:lnTo>
                    <a:pt x="38" y="5"/>
                  </a:lnTo>
                  <a:lnTo>
                    <a:pt x="40" y="5"/>
                  </a:lnTo>
                  <a:lnTo>
                    <a:pt x="43" y="6"/>
                  </a:lnTo>
                  <a:lnTo>
                    <a:pt x="43" y="6"/>
                  </a:lnTo>
                  <a:lnTo>
                    <a:pt x="43" y="5"/>
                  </a:lnTo>
                  <a:lnTo>
                    <a:pt x="43" y="5"/>
                  </a:lnTo>
                  <a:lnTo>
                    <a:pt x="41" y="3"/>
                  </a:lnTo>
                  <a:lnTo>
                    <a:pt x="43" y="3"/>
                  </a:lnTo>
                  <a:lnTo>
                    <a:pt x="43" y="3"/>
                  </a:lnTo>
                  <a:lnTo>
                    <a:pt x="46" y="2"/>
                  </a:lnTo>
                  <a:lnTo>
                    <a:pt x="48" y="3"/>
                  </a:lnTo>
                  <a:lnTo>
                    <a:pt x="49" y="5"/>
                  </a:lnTo>
                  <a:lnTo>
                    <a:pt x="48" y="5"/>
                  </a:lnTo>
                  <a:lnTo>
                    <a:pt x="46" y="6"/>
                  </a:lnTo>
                  <a:lnTo>
                    <a:pt x="48" y="6"/>
                  </a:lnTo>
                  <a:lnTo>
                    <a:pt x="49" y="6"/>
                  </a:lnTo>
                  <a:lnTo>
                    <a:pt x="49" y="8"/>
                  </a:lnTo>
                  <a:lnTo>
                    <a:pt x="49" y="8"/>
                  </a:lnTo>
                  <a:lnTo>
                    <a:pt x="46" y="10"/>
                  </a:lnTo>
                  <a:lnTo>
                    <a:pt x="45" y="10"/>
                  </a:lnTo>
                  <a:lnTo>
                    <a:pt x="43" y="11"/>
                  </a:lnTo>
                  <a:lnTo>
                    <a:pt x="41" y="11"/>
                  </a:lnTo>
                  <a:lnTo>
                    <a:pt x="37" y="13"/>
                  </a:lnTo>
                  <a:lnTo>
                    <a:pt x="37" y="14"/>
                  </a:lnTo>
                  <a:lnTo>
                    <a:pt x="37" y="14"/>
                  </a:lnTo>
                  <a:lnTo>
                    <a:pt x="37" y="16"/>
                  </a:lnTo>
                  <a:lnTo>
                    <a:pt x="30" y="14"/>
                  </a:lnTo>
                  <a:lnTo>
                    <a:pt x="29" y="14"/>
                  </a:lnTo>
                  <a:lnTo>
                    <a:pt x="30" y="17"/>
                  </a:lnTo>
                  <a:lnTo>
                    <a:pt x="29" y="17"/>
                  </a:lnTo>
                  <a:lnTo>
                    <a:pt x="29" y="17"/>
                  </a:lnTo>
                  <a:lnTo>
                    <a:pt x="27" y="17"/>
                  </a:lnTo>
                  <a:lnTo>
                    <a:pt x="26" y="21"/>
                  </a:lnTo>
                  <a:lnTo>
                    <a:pt x="24" y="19"/>
                  </a:lnTo>
                  <a:lnTo>
                    <a:pt x="23" y="17"/>
                  </a:lnTo>
                  <a:lnTo>
                    <a:pt x="23" y="16"/>
                  </a:lnTo>
                  <a:lnTo>
                    <a:pt x="24" y="14"/>
                  </a:lnTo>
                  <a:lnTo>
                    <a:pt x="24" y="13"/>
                  </a:lnTo>
                  <a:lnTo>
                    <a:pt x="27" y="10"/>
                  </a:lnTo>
                  <a:lnTo>
                    <a:pt x="29" y="10"/>
                  </a:lnTo>
                  <a:lnTo>
                    <a:pt x="29" y="8"/>
                  </a:lnTo>
                  <a:lnTo>
                    <a:pt x="30" y="8"/>
                  </a:lnTo>
                  <a:lnTo>
                    <a:pt x="30" y="8"/>
                  </a:lnTo>
                  <a:lnTo>
                    <a:pt x="30" y="8"/>
                  </a:lnTo>
                  <a:lnTo>
                    <a:pt x="30" y="6"/>
                  </a:lnTo>
                  <a:lnTo>
                    <a:pt x="30" y="5"/>
                  </a:lnTo>
                  <a:lnTo>
                    <a:pt x="34" y="2"/>
                  </a:lnTo>
                  <a:lnTo>
                    <a:pt x="34" y="0"/>
                  </a:lnTo>
                  <a:lnTo>
                    <a:pt x="3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10" name="Freeform 279"/>
            <p:cNvSpPr>
              <a:spLocks noEditPoints="1"/>
            </p:cNvSpPr>
            <p:nvPr/>
          </p:nvSpPr>
          <p:spPr bwMode="auto">
            <a:xfrm>
              <a:off x="10682879" y="4766783"/>
              <a:ext cx="202719" cy="267044"/>
            </a:xfrm>
            <a:custGeom>
              <a:avLst/>
              <a:gdLst>
                <a:gd name="T0" fmla="*/ 0 w 104"/>
                <a:gd name="T1" fmla="*/ 137 h 137"/>
                <a:gd name="T2" fmla="*/ 98 w 104"/>
                <a:gd name="T3" fmla="*/ 121 h 137"/>
                <a:gd name="T4" fmla="*/ 98 w 104"/>
                <a:gd name="T5" fmla="*/ 121 h 137"/>
                <a:gd name="T6" fmla="*/ 99 w 104"/>
                <a:gd name="T7" fmla="*/ 98 h 137"/>
                <a:gd name="T8" fmla="*/ 99 w 104"/>
                <a:gd name="T9" fmla="*/ 99 h 137"/>
                <a:gd name="T10" fmla="*/ 99 w 104"/>
                <a:gd name="T11" fmla="*/ 98 h 137"/>
                <a:gd name="T12" fmla="*/ 57 w 104"/>
                <a:gd name="T13" fmla="*/ 96 h 137"/>
                <a:gd name="T14" fmla="*/ 54 w 104"/>
                <a:gd name="T15" fmla="*/ 98 h 137"/>
                <a:gd name="T16" fmla="*/ 49 w 104"/>
                <a:gd name="T17" fmla="*/ 98 h 137"/>
                <a:gd name="T18" fmla="*/ 54 w 104"/>
                <a:gd name="T19" fmla="*/ 96 h 137"/>
                <a:gd name="T20" fmla="*/ 82 w 104"/>
                <a:gd name="T21" fmla="*/ 96 h 137"/>
                <a:gd name="T22" fmla="*/ 80 w 104"/>
                <a:gd name="T23" fmla="*/ 96 h 137"/>
                <a:gd name="T24" fmla="*/ 80 w 104"/>
                <a:gd name="T25" fmla="*/ 96 h 137"/>
                <a:gd name="T26" fmla="*/ 96 w 104"/>
                <a:gd name="T27" fmla="*/ 85 h 137"/>
                <a:gd name="T28" fmla="*/ 69 w 104"/>
                <a:gd name="T29" fmla="*/ 82 h 137"/>
                <a:gd name="T30" fmla="*/ 68 w 104"/>
                <a:gd name="T31" fmla="*/ 82 h 137"/>
                <a:gd name="T32" fmla="*/ 93 w 104"/>
                <a:gd name="T33" fmla="*/ 82 h 137"/>
                <a:gd name="T34" fmla="*/ 93 w 104"/>
                <a:gd name="T35" fmla="*/ 80 h 137"/>
                <a:gd name="T36" fmla="*/ 103 w 104"/>
                <a:gd name="T37" fmla="*/ 80 h 137"/>
                <a:gd name="T38" fmla="*/ 62 w 104"/>
                <a:gd name="T39" fmla="*/ 77 h 137"/>
                <a:gd name="T40" fmla="*/ 52 w 104"/>
                <a:gd name="T41" fmla="*/ 71 h 137"/>
                <a:gd name="T42" fmla="*/ 55 w 104"/>
                <a:gd name="T43" fmla="*/ 72 h 137"/>
                <a:gd name="T44" fmla="*/ 58 w 104"/>
                <a:gd name="T45" fmla="*/ 77 h 137"/>
                <a:gd name="T46" fmla="*/ 57 w 104"/>
                <a:gd name="T47" fmla="*/ 83 h 137"/>
                <a:gd name="T48" fmla="*/ 52 w 104"/>
                <a:gd name="T49" fmla="*/ 85 h 137"/>
                <a:gd name="T50" fmla="*/ 44 w 104"/>
                <a:gd name="T51" fmla="*/ 83 h 137"/>
                <a:gd name="T52" fmla="*/ 39 w 104"/>
                <a:gd name="T53" fmla="*/ 80 h 137"/>
                <a:gd name="T54" fmla="*/ 41 w 104"/>
                <a:gd name="T55" fmla="*/ 79 h 137"/>
                <a:gd name="T56" fmla="*/ 43 w 104"/>
                <a:gd name="T57" fmla="*/ 74 h 137"/>
                <a:gd name="T58" fmla="*/ 52 w 104"/>
                <a:gd name="T59" fmla="*/ 71 h 137"/>
                <a:gd name="T60" fmla="*/ 71 w 104"/>
                <a:gd name="T61" fmla="*/ 72 h 137"/>
                <a:gd name="T62" fmla="*/ 95 w 104"/>
                <a:gd name="T63" fmla="*/ 69 h 137"/>
                <a:gd name="T64" fmla="*/ 93 w 104"/>
                <a:gd name="T65" fmla="*/ 71 h 137"/>
                <a:gd name="T66" fmla="*/ 93 w 104"/>
                <a:gd name="T67" fmla="*/ 69 h 137"/>
                <a:gd name="T68" fmla="*/ 38 w 104"/>
                <a:gd name="T69" fmla="*/ 68 h 137"/>
                <a:gd name="T70" fmla="*/ 79 w 104"/>
                <a:gd name="T71" fmla="*/ 64 h 137"/>
                <a:gd name="T72" fmla="*/ 79 w 104"/>
                <a:gd name="T73" fmla="*/ 63 h 137"/>
                <a:gd name="T74" fmla="*/ 79 w 104"/>
                <a:gd name="T75" fmla="*/ 66 h 137"/>
                <a:gd name="T76" fmla="*/ 80 w 104"/>
                <a:gd name="T77" fmla="*/ 60 h 137"/>
                <a:gd name="T78" fmla="*/ 79 w 104"/>
                <a:gd name="T79" fmla="*/ 60 h 137"/>
                <a:gd name="T80" fmla="*/ 77 w 104"/>
                <a:gd name="T81" fmla="*/ 57 h 137"/>
                <a:gd name="T82" fmla="*/ 73 w 104"/>
                <a:gd name="T83" fmla="*/ 63 h 137"/>
                <a:gd name="T84" fmla="*/ 77 w 104"/>
                <a:gd name="T85" fmla="*/ 60 h 137"/>
                <a:gd name="T86" fmla="*/ 74 w 104"/>
                <a:gd name="T87" fmla="*/ 63 h 137"/>
                <a:gd name="T88" fmla="*/ 69 w 104"/>
                <a:gd name="T89" fmla="*/ 63 h 137"/>
                <a:gd name="T90" fmla="*/ 65 w 104"/>
                <a:gd name="T91" fmla="*/ 64 h 137"/>
                <a:gd name="T92" fmla="*/ 60 w 104"/>
                <a:gd name="T93" fmla="*/ 66 h 137"/>
                <a:gd name="T94" fmla="*/ 58 w 104"/>
                <a:gd name="T95" fmla="*/ 63 h 137"/>
                <a:gd name="T96" fmla="*/ 60 w 104"/>
                <a:gd name="T97" fmla="*/ 61 h 137"/>
                <a:gd name="T98" fmla="*/ 68 w 104"/>
                <a:gd name="T99" fmla="*/ 58 h 137"/>
                <a:gd name="T100" fmla="*/ 74 w 104"/>
                <a:gd name="T101" fmla="*/ 55 h 137"/>
                <a:gd name="T102" fmla="*/ 79 w 104"/>
                <a:gd name="T103" fmla="*/ 53 h 137"/>
                <a:gd name="T104" fmla="*/ 79 w 104"/>
                <a:gd name="T105" fmla="*/ 53 h 137"/>
                <a:gd name="T106" fmla="*/ 36 w 104"/>
                <a:gd name="T107" fmla="*/ 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4" h="137">
                  <a:moveTo>
                    <a:pt x="0" y="137"/>
                  </a:moveTo>
                  <a:lnTo>
                    <a:pt x="2" y="137"/>
                  </a:lnTo>
                  <a:lnTo>
                    <a:pt x="2" y="137"/>
                  </a:lnTo>
                  <a:lnTo>
                    <a:pt x="2" y="137"/>
                  </a:lnTo>
                  <a:lnTo>
                    <a:pt x="0" y="137"/>
                  </a:lnTo>
                  <a:lnTo>
                    <a:pt x="0" y="137"/>
                  </a:lnTo>
                  <a:lnTo>
                    <a:pt x="0" y="137"/>
                  </a:lnTo>
                  <a:close/>
                  <a:moveTo>
                    <a:pt x="98" y="121"/>
                  </a:moveTo>
                  <a:lnTo>
                    <a:pt x="98" y="121"/>
                  </a:lnTo>
                  <a:lnTo>
                    <a:pt x="98" y="121"/>
                  </a:lnTo>
                  <a:lnTo>
                    <a:pt x="98" y="121"/>
                  </a:lnTo>
                  <a:lnTo>
                    <a:pt x="98" y="121"/>
                  </a:lnTo>
                  <a:lnTo>
                    <a:pt x="98" y="121"/>
                  </a:lnTo>
                  <a:lnTo>
                    <a:pt x="98" y="121"/>
                  </a:lnTo>
                  <a:lnTo>
                    <a:pt x="98" y="121"/>
                  </a:lnTo>
                  <a:lnTo>
                    <a:pt x="98" y="121"/>
                  </a:lnTo>
                  <a:lnTo>
                    <a:pt x="98" y="121"/>
                  </a:lnTo>
                  <a:lnTo>
                    <a:pt x="98" y="121"/>
                  </a:lnTo>
                  <a:close/>
                  <a:moveTo>
                    <a:pt x="99" y="98"/>
                  </a:moveTo>
                  <a:lnTo>
                    <a:pt x="99" y="98"/>
                  </a:lnTo>
                  <a:lnTo>
                    <a:pt x="99" y="98"/>
                  </a:lnTo>
                  <a:lnTo>
                    <a:pt x="99" y="98"/>
                  </a:lnTo>
                  <a:lnTo>
                    <a:pt x="99" y="99"/>
                  </a:lnTo>
                  <a:lnTo>
                    <a:pt x="99" y="99"/>
                  </a:lnTo>
                  <a:lnTo>
                    <a:pt x="99" y="99"/>
                  </a:lnTo>
                  <a:lnTo>
                    <a:pt x="99" y="99"/>
                  </a:lnTo>
                  <a:lnTo>
                    <a:pt x="99" y="99"/>
                  </a:lnTo>
                  <a:lnTo>
                    <a:pt x="99" y="99"/>
                  </a:lnTo>
                  <a:lnTo>
                    <a:pt x="99" y="99"/>
                  </a:lnTo>
                  <a:lnTo>
                    <a:pt x="99" y="98"/>
                  </a:lnTo>
                  <a:lnTo>
                    <a:pt x="99" y="98"/>
                  </a:lnTo>
                  <a:lnTo>
                    <a:pt x="99" y="98"/>
                  </a:lnTo>
                  <a:close/>
                  <a:moveTo>
                    <a:pt x="55" y="96"/>
                  </a:moveTo>
                  <a:lnTo>
                    <a:pt x="55" y="96"/>
                  </a:lnTo>
                  <a:lnTo>
                    <a:pt x="57" y="96"/>
                  </a:lnTo>
                  <a:lnTo>
                    <a:pt x="57" y="96"/>
                  </a:lnTo>
                  <a:lnTo>
                    <a:pt x="55" y="98"/>
                  </a:lnTo>
                  <a:lnTo>
                    <a:pt x="55" y="96"/>
                  </a:lnTo>
                  <a:lnTo>
                    <a:pt x="54" y="96"/>
                  </a:lnTo>
                  <a:lnTo>
                    <a:pt x="54" y="98"/>
                  </a:lnTo>
                  <a:lnTo>
                    <a:pt x="52" y="98"/>
                  </a:lnTo>
                  <a:lnTo>
                    <a:pt x="52" y="98"/>
                  </a:lnTo>
                  <a:lnTo>
                    <a:pt x="52" y="98"/>
                  </a:lnTo>
                  <a:lnTo>
                    <a:pt x="50" y="99"/>
                  </a:lnTo>
                  <a:lnTo>
                    <a:pt x="49" y="98"/>
                  </a:lnTo>
                  <a:lnTo>
                    <a:pt x="50" y="98"/>
                  </a:lnTo>
                  <a:lnTo>
                    <a:pt x="50" y="98"/>
                  </a:lnTo>
                  <a:lnTo>
                    <a:pt x="52" y="98"/>
                  </a:lnTo>
                  <a:lnTo>
                    <a:pt x="52" y="96"/>
                  </a:lnTo>
                  <a:lnTo>
                    <a:pt x="54" y="96"/>
                  </a:lnTo>
                  <a:lnTo>
                    <a:pt x="54" y="96"/>
                  </a:lnTo>
                  <a:lnTo>
                    <a:pt x="55" y="96"/>
                  </a:lnTo>
                  <a:close/>
                  <a:moveTo>
                    <a:pt x="82" y="94"/>
                  </a:moveTo>
                  <a:lnTo>
                    <a:pt x="82" y="96"/>
                  </a:lnTo>
                  <a:lnTo>
                    <a:pt x="82" y="96"/>
                  </a:lnTo>
                  <a:lnTo>
                    <a:pt x="82" y="96"/>
                  </a:lnTo>
                  <a:lnTo>
                    <a:pt x="82" y="96"/>
                  </a:lnTo>
                  <a:lnTo>
                    <a:pt x="80" y="96"/>
                  </a:lnTo>
                  <a:lnTo>
                    <a:pt x="80" y="96"/>
                  </a:lnTo>
                  <a:lnTo>
                    <a:pt x="80" y="96"/>
                  </a:lnTo>
                  <a:lnTo>
                    <a:pt x="80" y="96"/>
                  </a:lnTo>
                  <a:lnTo>
                    <a:pt x="80" y="96"/>
                  </a:lnTo>
                  <a:lnTo>
                    <a:pt x="80" y="96"/>
                  </a:lnTo>
                  <a:lnTo>
                    <a:pt x="80" y="96"/>
                  </a:lnTo>
                  <a:lnTo>
                    <a:pt x="80" y="96"/>
                  </a:lnTo>
                  <a:lnTo>
                    <a:pt x="82" y="94"/>
                  </a:lnTo>
                  <a:close/>
                  <a:moveTo>
                    <a:pt x="96" y="85"/>
                  </a:moveTo>
                  <a:lnTo>
                    <a:pt x="96" y="85"/>
                  </a:lnTo>
                  <a:lnTo>
                    <a:pt x="96" y="85"/>
                  </a:lnTo>
                  <a:lnTo>
                    <a:pt x="96" y="85"/>
                  </a:lnTo>
                  <a:lnTo>
                    <a:pt x="96" y="85"/>
                  </a:lnTo>
                  <a:lnTo>
                    <a:pt x="96" y="85"/>
                  </a:lnTo>
                  <a:lnTo>
                    <a:pt x="96" y="85"/>
                  </a:lnTo>
                  <a:close/>
                  <a:moveTo>
                    <a:pt x="69" y="80"/>
                  </a:moveTo>
                  <a:lnTo>
                    <a:pt x="69" y="82"/>
                  </a:lnTo>
                  <a:lnTo>
                    <a:pt x="69" y="82"/>
                  </a:lnTo>
                  <a:lnTo>
                    <a:pt x="69" y="83"/>
                  </a:lnTo>
                  <a:lnTo>
                    <a:pt x="69" y="83"/>
                  </a:lnTo>
                  <a:lnTo>
                    <a:pt x="68" y="82"/>
                  </a:lnTo>
                  <a:lnTo>
                    <a:pt x="68" y="82"/>
                  </a:lnTo>
                  <a:lnTo>
                    <a:pt x="68" y="82"/>
                  </a:lnTo>
                  <a:lnTo>
                    <a:pt x="69" y="80"/>
                  </a:lnTo>
                  <a:close/>
                  <a:moveTo>
                    <a:pt x="93" y="80"/>
                  </a:moveTo>
                  <a:lnTo>
                    <a:pt x="93" y="80"/>
                  </a:lnTo>
                  <a:lnTo>
                    <a:pt x="93" y="82"/>
                  </a:lnTo>
                  <a:lnTo>
                    <a:pt x="93" y="82"/>
                  </a:lnTo>
                  <a:lnTo>
                    <a:pt x="93" y="82"/>
                  </a:lnTo>
                  <a:lnTo>
                    <a:pt x="93" y="82"/>
                  </a:lnTo>
                  <a:lnTo>
                    <a:pt x="91" y="80"/>
                  </a:lnTo>
                  <a:lnTo>
                    <a:pt x="93" y="80"/>
                  </a:lnTo>
                  <a:close/>
                  <a:moveTo>
                    <a:pt x="103" y="80"/>
                  </a:moveTo>
                  <a:lnTo>
                    <a:pt x="104" y="80"/>
                  </a:lnTo>
                  <a:lnTo>
                    <a:pt x="104" y="80"/>
                  </a:lnTo>
                  <a:lnTo>
                    <a:pt x="104" y="80"/>
                  </a:lnTo>
                  <a:lnTo>
                    <a:pt x="103" y="80"/>
                  </a:lnTo>
                  <a:lnTo>
                    <a:pt x="103" y="80"/>
                  </a:lnTo>
                  <a:lnTo>
                    <a:pt x="103" y="80"/>
                  </a:lnTo>
                  <a:close/>
                  <a:moveTo>
                    <a:pt x="62" y="75"/>
                  </a:moveTo>
                  <a:lnTo>
                    <a:pt x="62" y="77"/>
                  </a:lnTo>
                  <a:lnTo>
                    <a:pt x="62" y="77"/>
                  </a:lnTo>
                  <a:lnTo>
                    <a:pt x="62" y="77"/>
                  </a:lnTo>
                  <a:lnTo>
                    <a:pt x="60" y="77"/>
                  </a:lnTo>
                  <a:lnTo>
                    <a:pt x="62" y="75"/>
                  </a:lnTo>
                  <a:lnTo>
                    <a:pt x="62" y="75"/>
                  </a:lnTo>
                  <a:close/>
                  <a:moveTo>
                    <a:pt x="52" y="71"/>
                  </a:moveTo>
                  <a:lnTo>
                    <a:pt x="54" y="71"/>
                  </a:lnTo>
                  <a:lnTo>
                    <a:pt x="54" y="72"/>
                  </a:lnTo>
                  <a:lnTo>
                    <a:pt x="54" y="72"/>
                  </a:lnTo>
                  <a:lnTo>
                    <a:pt x="54" y="72"/>
                  </a:lnTo>
                  <a:lnTo>
                    <a:pt x="55" y="72"/>
                  </a:lnTo>
                  <a:lnTo>
                    <a:pt x="55" y="74"/>
                  </a:lnTo>
                  <a:lnTo>
                    <a:pt x="57" y="75"/>
                  </a:lnTo>
                  <a:lnTo>
                    <a:pt x="58" y="75"/>
                  </a:lnTo>
                  <a:lnTo>
                    <a:pt x="58" y="77"/>
                  </a:lnTo>
                  <a:lnTo>
                    <a:pt x="58" y="77"/>
                  </a:lnTo>
                  <a:lnTo>
                    <a:pt x="58" y="79"/>
                  </a:lnTo>
                  <a:lnTo>
                    <a:pt x="58" y="80"/>
                  </a:lnTo>
                  <a:lnTo>
                    <a:pt x="60" y="83"/>
                  </a:lnTo>
                  <a:lnTo>
                    <a:pt x="58" y="83"/>
                  </a:lnTo>
                  <a:lnTo>
                    <a:pt x="57" y="83"/>
                  </a:lnTo>
                  <a:lnTo>
                    <a:pt x="57" y="83"/>
                  </a:lnTo>
                  <a:lnTo>
                    <a:pt x="57" y="83"/>
                  </a:lnTo>
                  <a:lnTo>
                    <a:pt x="55" y="83"/>
                  </a:lnTo>
                  <a:lnTo>
                    <a:pt x="54" y="85"/>
                  </a:lnTo>
                  <a:lnTo>
                    <a:pt x="52" y="85"/>
                  </a:lnTo>
                  <a:lnTo>
                    <a:pt x="50" y="85"/>
                  </a:lnTo>
                  <a:lnTo>
                    <a:pt x="49" y="85"/>
                  </a:lnTo>
                  <a:lnTo>
                    <a:pt x="47" y="85"/>
                  </a:lnTo>
                  <a:lnTo>
                    <a:pt x="47" y="85"/>
                  </a:lnTo>
                  <a:lnTo>
                    <a:pt x="44" y="83"/>
                  </a:lnTo>
                  <a:lnTo>
                    <a:pt x="43" y="83"/>
                  </a:lnTo>
                  <a:lnTo>
                    <a:pt x="41" y="83"/>
                  </a:lnTo>
                  <a:lnTo>
                    <a:pt x="39" y="83"/>
                  </a:lnTo>
                  <a:lnTo>
                    <a:pt x="39" y="80"/>
                  </a:lnTo>
                  <a:lnTo>
                    <a:pt x="39" y="80"/>
                  </a:lnTo>
                  <a:lnTo>
                    <a:pt x="39" y="79"/>
                  </a:lnTo>
                  <a:lnTo>
                    <a:pt x="39" y="79"/>
                  </a:lnTo>
                  <a:lnTo>
                    <a:pt x="41" y="79"/>
                  </a:lnTo>
                  <a:lnTo>
                    <a:pt x="41" y="79"/>
                  </a:lnTo>
                  <a:lnTo>
                    <a:pt x="41" y="79"/>
                  </a:lnTo>
                  <a:lnTo>
                    <a:pt x="41" y="77"/>
                  </a:lnTo>
                  <a:lnTo>
                    <a:pt x="41" y="77"/>
                  </a:lnTo>
                  <a:lnTo>
                    <a:pt x="41" y="77"/>
                  </a:lnTo>
                  <a:lnTo>
                    <a:pt x="41" y="75"/>
                  </a:lnTo>
                  <a:lnTo>
                    <a:pt x="43" y="74"/>
                  </a:lnTo>
                  <a:lnTo>
                    <a:pt x="44" y="74"/>
                  </a:lnTo>
                  <a:lnTo>
                    <a:pt x="47" y="72"/>
                  </a:lnTo>
                  <a:lnTo>
                    <a:pt x="49" y="72"/>
                  </a:lnTo>
                  <a:lnTo>
                    <a:pt x="52" y="72"/>
                  </a:lnTo>
                  <a:lnTo>
                    <a:pt x="52" y="71"/>
                  </a:lnTo>
                  <a:close/>
                  <a:moveTo>
                    <a:pt x="69" y="71"/>
                  </a:moveTo>
                  <a:lnTo>
                    <a:pt x="71" y="71"/>
                  </a:lnTo>
                  <a:lnTo>
                    <a:pt x="71" y="71"/>
                  </a:lnTo>
                  <a:lnTo>
                    <a:pt x="71" y="71"/>
                  </a:lnTo>
                  <a:lnTo>
                    <a:pt x="71" y="72"/>
                  </a:lnTo>
                  <a:lnTo>
                    <a:pt x="69" y="72"/>
                  </a:lnTo>
                  <a:lnTo>
                    <a:pt x="69" y="71"/>
                  </a:lnTo>
                  <a:close/>
                  <a:moveTo>
                    <a:pt x="93" y="69"/>
                  </a:moveTo>
                  <a:lnTo>
                    <a:pt x="95" y="69"/>
                  </a:lnTo>
                  <a:lnTo>
                    <a:pt x="95" y="69"/>
                  </a:lnTo>
                  <a:lnTo>
                    <a:pt x="95" y="69"/>
                  </a:lnTo>
                  <a:lnTo>
                    <a:pt x="95" y="71"/>
                  </a:lnTo>
                  <a:lnTo>
                    <a:pt x="95" y="71"/>
                  </a:lnTo>
                  <a:lnTo>
                    <a:pt x="93" y="71"/>
                  </a:lnTo>
                  <a:lnTo>
                    <a:pt x="93" y="71"/>
                  </a:lnTo>
                  <a:lnTo>
                    <a:pt x="93" y="71"/>
                  </a:lnTo>
                  <a:lnTo>
                    <a:pt x="93" y="69"/>
                  </a:lnTo>
                  <a:lnTo>
                    <a:pt x="93" y="69"/>
                  </a:lnTo>
                  <a:lnTo>
                    <a:pt x="93" y="69"/>
                  </a:lnTo>
                  <a:lnTo>
                    <a:pt x="93" y="69"/>
                  </a:lnTo>
                  <a:close/>
                  <a:moveTo>
                    <a:pt x="39" y="68"/>
                  </a:moveTo>
                  <a:lnTo>
                    <a:pt x="39" y="68"/>
                  </a:lnTo>
                  <a:lnTo>
                    <a:pt x="39" y="69"/>
                  </a:lnTo>
                  <a:lnTo>
                    <a:pt x="38" y="69"/>
                  </a:lnTo>
                  <a:lnTo>
                    <a:pt x="38" y="68"/>
                  </a:lnTo>
                  <a:lnTo>
                    <a:pt x="39" y="68"/>
                  </a:lnTo>
                  <a:lnTo>
                    <a:pt x="39" y="68"/>
                  </a:lnTo>
                  <a:lnTo>
                    <a:pt x="39" y="68"/>
                  </a:lnTo>
                  <a:close/>
                  <a:moveTo>
                    <a:pt x="79" y="63"/>
                  </a:moveTo>
                  <a:lnTo>
                    <a:pt x="79" y="64"/>
                  </a:lnTo>
                  <a:lnTo>
                    <a:pt x="79" y="66"/>
                  </a:lnTo>
                  <a:lnTo>
                    <a:pt x="77" y="66"/>
                  </a:lnTo>
                  <a:lnTo>
                    <a:pt x="77" y="66"/>
                  </a:lnTo>
                  <a:lnTo>
                    <a:pt x="77" y="64"/>
                  </a:lnTo>
                  <a:lnTo>
                    <a:pt x="79" y="63"/>
                  </a:lnTo>
                  <a:close/>
                  <a:moveTo>
                    <a:pt x="80" y="61"/>
                  </a:moveTo>
                  <a:lnTo>
                    <a:pt x="82" y="63"/>
                  </a:lnTo>
                  <a:lnTo>
                    <a:pt x="80" y="64"/>
                  </a:lnTo>
                  <a:lnTo>
                    <a:pt x="79" y="66"/>
                  </a:lnTo>
                  <a:lnTo>
                    <a:pt x="79" y="66"/>
                  </a:lnTo>
                  <a:lnTo>
                    <a:pt x="79" y="63"/>
                  </a:lnTo>
                  <a:lnTo>
                    <a:pt x="80" y="63"/>
                  </a:lnTo>
                  <a:lnTo>
                    <a:pt x="80" y="61"/>
                  </a:lnTo>
                  <a:close/>
                  <a:moveTo>
                    <a:pt x="80" y="58"/>
                  </a:moveTo>
                  <a:lnTo>
                    <a:pt x="80" y="60"/>
                  </a:lnTo>
                  <a:lnTo>
                    <a:pt x="80" y="60"/>
                  </a:lnTo>
                  <a:lnTo>
                    <a:pt x="79" y="60"/>
                  </a:lnTo>
                  <a:lnTo>
                    <a:pt x="79" y="60"/>
                  </a:lnTo>
                  <a:lnTo>
                    <a:pt x="79" y="60"/>
                  </a:lnTo>
                  <a:lnTo>
                    <a:pt x="79" y="60"/>
                  </a:lnTo>
                  <a:lnTo>
                    <a:pt x="79" y="58"/>
                  </a:lnTo>
                  <a:lnTo>
                    <a:pt x="80" y="58"/>
                  </a:lnTo>
                  <a:close/>
                  <a:moveTo>
                    <a:pt x="79" y="53"/>
                  </a:moveTo>
                  <a:lnTo>
                    <a:pt x="79" y="55"/>
                  </a:lnTo>
                  <a:lnTo>
                    <a:pt x="77" y="57"/>
                  </a:lnTo>
                  <a:lnTo>
                    <a:pt x="76" y="57"/>
                  </a:lnTo>
                  <a:lnTo>
                    <a:pt x="76" y="58"/>
                  </a:lnTo>
                  <a:lnTo>
                    <a:pt x="73" y="60"/>
                  </a:lnTo>
                  <a:lnTo>
                    <a:pt x="73" y="61"/>
                  </a:lnTo>
                  <a:lnTo>
                    <a:pt x="73" y="63"/>
                  </a:lnTo>
                  <a:lnTo>
                    <a:pt x="74" y="61"/>
                  </a:lnTo>
                  <a:lnTo>
                    <a:pt x="77" y="60"/>
                  </a:lnTo>
                  <a:lnTo>
                    <a:pt x="77" y="60"/>
                  </a:lnTo>
                  <a:lnTo>
                    <a:pt x="77" y="60"/>
                  </a:lnTo>
                  <a:lnTo>
                    <a:pt x="77" y="60"/>
                  </a:lnTo>
                  <a:lnTo>
                    <a:pt x="77" y="60"/>
                  </a:lnTo>
                  <a:lnTo>
                    <a:pt x="77" y="61"/>
                  </a:lnTo>
                  <a:lnTo>
                    <a:pt x="77" y="63"/>
                  </a:lnTo>
                  <a:lnTo>
                    <a:pt x="76" y="63"/>
                  </a:lnTo>
                  <a:lnTo>
                    <a:pt x="74" y="63"/>
                  </a:lnTo>
                  <a:lnTo>
                    <a:pt x="73" y="63"/>
                  </a:lnTo>
                  <a:lnTo>
                    <a:pt x="71" y="64"/>
                  </a:lnTo>
                  <a:lnTo>
                    <a:pt x="71" y="64"/>
                  </a:lnTo>
                  <a:lnTo>
                    <a:pt x="69" y="63"/>
                  </a:lnTo>
                  <a:lnTo>
                    <a:pt x="69" y="63"/>
                  </a:lnTo>
                  <a:lnTo>
                    <a:pt x="69" y="63"/>
                  </a:lnTo>
                  <a:lnTo>
                    <a:pt x="69" y="63"/>
                  </a:lnTo>
                  <a:lnTo>
                    <a:pt x="68" y="63"/>
                  </a:lnTo>
                  <a:lnTo>
                    <a:pt x="65" y="64"/>
                  </a:lnTo>
                  <a:lnTo>
                    <a:pt x="65" y="64"/>
                  </a:lnTo>
                  <a:lnTo>
                    <a:pt x="63" y="64"/>
                  </a:lnTo>
                  <a:lnTo>
                    <a:pt x="63" y="64"/>
                  </a:lnTo>
                  <a:lnTo>
                    <a:pt x="62" y="66"/>
                  </a:lnTo>
                  <a:lnTo>
                    <a:pt x="60" y="66"/>
                  </a:lnTo>
                  <a:lnTo>
                    <a:pt x="60" y="66"/>
                  </a:lnTo>
                  <a:lnTo>
                    <a:pt x="58" y="64"/>
                  </a:lnTo>
                  <a:lnTo>
                    <a:pt x="58" y="64"/>
                  </a:lnTo>
                  <a:lnTo>
                    <a:pt x="57" y="63"/>
                  </a:lnTo>
                  <a:lnTo>
                    <a:pt x="57" y="63"/>
                  </a:lnTo>
                  <a:lnTo>
                    <a:pt x="58" y="63"/>
                  </a:lnTo>
                  <a:lnTo>
                    <a:pt x="58" y="61"/>
                  </a:lnTo>
                  <a:lnTo>
                    <a:pt x="58" y="61"/>
                  </a:lnTo>
                  <a:lnTo>
                    <a:pt x="58" y="61"/>
                  </a:lnTo>
                  <a:lnTo>
                    <a:pt x="60" y="61"/>
                  </a:lnTo>
                  <a:lnTo>
                    <a:pt x="60" y="61"/>
                  </a:lnTo>
                  <a:lnTo>
                    <a:pt x="62" y="61"/>
                  </a:lnTo>
                  <a:lnTo>
                    <a:pt x="63" y="60"/>
                  </a:lnTo>
                  <a:lnTo>
                    <a:pt x="63" y="60"/>
                  </a:lnTo>
                  <a:lnTo>
                    <a:pt x="66" y="58"/>
                  </a:lnTo>
                  <a:lnTo>
                    <a:pt x="68" y="58"/>
                  </a:lnTo>
                  <a:lnTo>
                    <a:pt x="68" y="58"/>
                  </a:lnTo>
                  <a:lnTo>
                    <a:pt x="69" y="58"/>
                  </a:lnTo>
                  <a:lnTo>
                    <a:pt x="71" y="57"/>
                  </a:lnTo>
                  <a:lnTo>
                    <a:pt x="73" y="55"/>
                  </a:lnTo>
                  <a:lnTo>
                    <a:pt x="74" y="55"/>
                  </a:lnTo>
                  <a:lnTo>
                    <a:pt x="74" y="55"/>
                  </a:lnTo>
                  <a:lnTo>
                    <a:pt x="76" y="55"/>
                  </a:lnTo>
                  <a:lnTo>
                    <a:pt x="77" y="55"/>
                  </a:lnTo>
                  <a:lnTo>
                    <a:pt x="79" y="53"/>
                  </a:lnTo>
                  <a:close/>
                  <a:moveTo>
                    <a:pt x="79" y="53"/>
                  </a:moveTo>
                  <a:lnTo>
                    <a:pt x="79" y="53"/>
                  </a:lnTo>
                  <a:lnTo>
                    <a:pt x="79" y="53"/>
                  </a:lnTo>
                  <a:lnTo>
                    <a:pt x="79" y="55"/>
                  </a:lnTo>
                  <a:lnTo>
                    <a:pt x="79" y="53"/>
                  </a:lnTo>
                  <a:lnTo>
                    <a:pt x="79" y="53"/>
                  </a:lnTo>
                  <a:close/>
                  <a:moveTo>
                    <a:pt x="36" y="0"/>
                  </a:moveTo>
                  <a:lnTo>
                    <a:pt x="38" y="0"/>
                  </a:lnTo>
                  <a:lnTo>
                    <a:pt x="38" y="0"/>
                  </a:lnTo>
                  <a:lnTo>
                    <a:pt x="38" y="1"/>
                  </a:lnTo>
                  <a:lnTo>
                    <a:pt x="36" y="1"/>
                  </a:lnTo>
                  <a:lnTo>
                    <a:pt x="36" y="1"/>
                  </a:lnTo>
                  <a:lnTo>
                    <a:pt x="36" y="0"/>
                  </a:lnTo>
                  <a:lnTo>
                    <a:pt x="36" y="0"/>
                  </a:lnTo>
                  <a:lnTo>
                    <a:pt x="36"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11" name="Freeform 280"/>
            <p:cNvSpPr>
              <a:spLocks noEditPoints="1"/>
            </p:cNvSpPr>
            <p:nvPr/>
          </p:nvSpPr>
          <p:spPr bwMode="auto">
            <a:xfrm>
              <a:off x="6314675" y="2030076"/>
              <a:ext cx="339165" cy="469763"/>
            </a:xfrm>
            <a:custGeom>
              <a:avLst/>
              <a:gdLst>
                <a:gd name="T0" fmla="*/ 13 w 174"/>
                <a:gd name="T1" fmla="*/ 236 h 241"/>
                <a:gd name="T2" fmla="*/ 30 w 174"/>
                <a:gd name="T3" fmla="*/ 233 h 241"/>
                <a:gd name="T4" fmla="*/ 2 w 174"/>
                <a:gd name="T5" fmla="*/ 233 h 241"/>
                <a:gd name="T6" fmla="*/ 38 w 174"/>
                <a:gd name="T7" fmla="*/ 230 h 241"/>
                <a:gd name="T8" fmla="*/ 38 w 174"/>
                <a:gd name="T9" fmla="*/ 233 h 241"/>
                <a:gd name="T10" fmla="*/ 7 w 174"/>
                <a:gd name="T11" fmla="*/ 230 h 241"/>
                <a:gd name="T12" fmla="*/ 10 w 174"/>
                <a:gd name="T13" fmla="*/ 233 h 241"/>
                <a:gd name="T14" fmla="*/ 2 w 174"/>
                <a:gd name="T15" fmla="*/ 232 h 241"/>
                <a:gd name="T16" fmla="*/ 3 w 174"/>
                <a:gd name="T17" fmla="*/ 230 h 241"/>
                <a:gd name="T18" fmla="*/ 35 w 174"/>
                <a:gd name="T19" fmla="*/ 230 h 241"/>
                <a:gd name="T20" fmla="*/ 27 w 174"/>
                <a:gd name="T21" fmla="*/ 227 h 241"/>
                <a:gd name="T22" fmla="*/ 24 w 174"/>
                <a:gd name="T23" fmla="*/ 166 h 241"/>
                <a:gd name="T24" fmla="*/ 26 w 174"/>
                <a:gd name="T25" fmla="*/ 167 h 241"/>
                <a:gd name="T26" fmla="*/ 78 w 174"/>
                <a:gd name="T27" fmla="*/ 125 h 241"/>
                <a:gd name="T28" fmla="*/ 126 w 174"/>
                <a:gd name="T29" fmla="*/ 5 h 241"/>
                <a:gd name="T30" fmla="*/ 134 w 174"/>
                <a:gd name="T31" fmla="*/ 24 h 241"/>
                <a:gd name="T32" fmla="*/ 133 w 174"/>
                <a:gd name="T33" fmla="*/ 32 h 241"/>
                <a:gd name="T34" fmla="*/ 142 w 174"/>
                <a:gd name="T35" fmla="*/ 50 h 241"/>
                <a:gd name="T36" fmla="*/ 141 w 174"/>
                <a:gd name="T37" fmla="*/ 74 h 241"/>
                <a:gd name="T38" fmla="*/ 145 w 174"/>
                <a:gd name="T39" fmla="*/ 93 h 241"/>
                <a:gd name="T40" fmla="*/ 152 w 174"/>
                <a:gd name="T41" fmla="*/ 109 h 241"/>
                <a:gd name="T42" fmla="*/ 145 w 174"/>
                <a:gd name="T43" fmla="*/ 120 h 241"/>
                <a:gd name="T44" fmla="*/ 145 w 174"/>
                <a:gd name="T45" fmla="*/ 126 h 241"/>
                <a:gd name="T46" fmla="*/ 152 w 174"/>
                <a:gd name="T47" fmla="*/ 136 h 241"/>
                <a:gd name="T48" fmla="*/ 158 w 174"/>
                <a:gd name="T49" fmla="*/ 150 h 241"/>
                <a:gd name="T50" fmla="*/ 169 w 174"/>
                <a:gd name="T51" fmla="*/ 167 h 241"/>
                <a:gd name="T52" fmla="*/ 169 w 174"/>
                <a:gd name="T53" fmla="*/ 183 h 241"/>
                <a:gd name="T54" fmla="*/ 144 w 174"/>
                <a:gd name="T55" fmla="*/ 206 h 241"/>
                <a:gd name="T56" fmla="*/ 120 w 174"/>
                <a:gd name="T57" fmla="*/ 225 h 241"/>
                <a:gd name="T58" fmla="*/ 104 w 174"/>
                <a:gd name="T59" fmla="*/ 227 h 241"/>
                <a:gd name="T60" fmla="*/ 100 w 174"/>
                <a:gd name="T61" fmla="*/ 227 h 241"/>
                <a:gd name="T62" fmla="*/ 92 w 174"/>
                <a:gd name="T63" fmla="*/ 230 h 241"/>
                <a:gd name="T64" fmla="*/ 78 w 174"/>
                <a:gd name="T65" fmla="*/ 235 h 241"/>
                <a:gd name="T66" fmla="*/ 56 w 174"/>
                <a:gd name="T67" fmla="*/ 240 h 241"/>
                <a:gd name="T68" fmla="*/ 51 w 174"/>
                <a:gd name="T69" fmla="*/ 236 h 241"/>
                <a:gd name="T70" fmla="*/ 44 w 174"/>
                <a:gd name="T71" fmla="*/ 236 h 241"/>
                <a:gd name="T72" fmla="*/ 44 w 174"/>
                <a:gd name="T73" fmla="*/ 233 h 241"/>
                <a:gd name="T74" fmla="*/ 35 w 174"/>
                <a:gd name="T75" fmla="*/ 227 h 241"/>
                <a:gd name="T76" fmla="*/ 27 w 174"/>
                <a:gd name="T77" fmla="*/ 221 h 241"/>
                <a:gd name="T78" fmla="*/ 29 w 174"/>
                <a:gd name="T79" fmla="*/ 205 h 241"/>
                <a:gd name="T80" fmla="*/ 29 w 174"/>
                <a:gd name="T81" fmla="*/ 202 h 241"/>
                <a:gd name="T82" fmla="*/ 24 w 174"/>
                <a:gd name="T83" fmla="*/ 184 h 241"/>
                <a:gd name="T84" fmla="*/ 30 w 174"/>
                <a:gd name="T85" fmla="*/ 169 h 241"/>
                <a:gd name="T86" fmla="*/ 40 w 174"/>
                <a:gd name="T87" fmla="*/ 161 h 241"/>
                <a:gd name="T88" fmla="*/ 51 w 174"/>
                <a:gd name="T89" fmla="*/ 153 h 241"/>
                <a:gd name="T90" fmla="*/ 68 w 174"/>
                <a:gd name="T91" fmla="*/ 136 h 241"/>
                <a:gd name="T92" fmla="*/ 84 w 174"/>
                <a:gd name="T93" fmla="*/ 128 h 241"/>
                <a:gd name="T94" fmla="*/ 84 w 174"/>
                <a:gd name="T95" fmla="*/ 117 h 241"/>
                <a:gd name="T96" fmla="*/ 73 w 174"/>
                <a:gd name="T97" fmla="*/ 104 h 241"/>
                <a:gd name="T98" fmla="*/ 60 w 174"/>
                <a:gd name="T99" fmla="*/ 96 h 241"/>
                <a:gd name="T100" fmla="*/ 63 w 174"/>
                <a:gd name="T101" fmla="*/ 84 h 241"/>
                <a:gd name="T102" fmla="*/ 59 w 174"/>
                <a:gd name="T103" fmla="*/ 73 h 241"/>
                <a:gd name="T104" fmla="*/ 57 w 174"/>
                <a:gd name="T105" fmla="*/ 66 h 241"/>
                <a:gd name="T106" fmla="*/ 59 w 174"/>
                <a:gd name="T107" fmla="*/ 54 h 241"/>
                <a:gd name="T108" fmla="*/ 48 w 174"/>
                <a:gd name="T109" fmla="*/ 43 h 241"/>
                <a:gd name="T110" fmla="*/ 26 w 174"/>
                <a:gd name="T111" fmla="*/ 33 h 241"/>
                <a:gd name="T112" fmla="*/ 22 w 174"/>
                <a:gd name="T113" fmla="*/ 27 h 241"/>
                <a:gd name="T114" fmla="*/ 30 w 174"/>
                <a:gd name="T115" fmla="*/ 21 h 241"/>
                <a:gd name="T116" fmla="*/ 51 w 174"/>
                <a:gd name="T117" fmla="*/ 36 h 241"/>
                <a:gd name="T118" fmla="*/ 70 w 174"/>
                <a:gd name="T119" fmla="*/ 35 h 241"/>
                <a:gd name="T120" fmla="*/ 85 w 174"/>
                <a:gd name="T121" fmla="*/ 30 h 241"/>
                <a:gd name="T122" fmla="*/ 93 w 174"/>
                <a:gd name="T123" fmla="*/ 11 h 241"/>
                <a:gd name="T124" fmla="*/ 109 w 174"/>
                <a:gd name="T125" fmla="*/ 5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4" h="241">
                  <a:moveTo>
                    <a:pt x="15" y="236"/>
                  </a:moveTo>
                  <a:lnTo>
                    <a:pt x="15" y="236"/>
                  </a:lnTo>
                  <a:lnTo>
                    <a:pt x="16" y="236"/>
                  </a:lnTo>
                  <a:lnTo>
                    <a:pt x="16" y="236"/>
                  </a:lnTo>
                  <a:lnTo>
                    <a:pt x="15" y="238"/>
                  </a:lnTo>
                  <a:lnTo>
                    <a:pt x="15" y="236"/>
                  </a:lnTo>
                  <a:lnTo>
                    <a:pt x="13" y="236"/>
                  </a:lnTo>
                  <a:lnTo>
                    <a:pt x="13" y="236"/>
                  </a:lnTo>
                  <a:lnTo>
                    <a:pt x="13" y="236"/>
                  </a:lnTo>
                  <a:lnTo>
                    <a:pt x="15" y="236"/>
                  </a:lnTo>
                  <a:close/>
                  <a:moveTo>
                    <a:pt x="30" y="233"/>
                  </a:moveTo>
                  <a:lnTo>
                    <a:pt x="30" y="233"/>
                  </a:lnTo>
                  <a:lnTo>
                    <a:pt x="30" y="235"/>
                  </a:lnTo>
                  <a:lnTo>
                    <a:pt x="30" y="235"/>
                  </a:lnTo>
                  <a:lnTo>
                    <a:pt x="29" y="235"/>
                  </a:lnTo>
                  <a:lnTo>
                    <a:pt x="29" y="235"/>
                  </a:lnTo>
                  <a:lnTo>
                    <a:pt x="29" y="235"/>
                  </a:lnTo>
                  <a:lnTo>
                    <a:pt x="30" y="233"/>
                  </a:lnTo>
                  <a:close/>
                  <a:moveTo>
                    <a:pt x="33" y="233"/>
                  </a:moveTo>
                  <a:lnTo>
                    <a:pt x="33" y="235"/>
                  </a:lnTo>
                  <a:lnTo>
                    <a:pt x="32" y="235"/>
                  </a:lnTo>
                  <a:lnTo>
                    <a:pt x="32" y="235"/>
                  </a:lnTo>
                  <a:lnTo>
                    <a:pt x="32" y="233"/>
                  </a:lnTo>
                  <a:lnTo>
                    <a:pt x="32" y="233"/>
                  </a:lnTo>
                  <a:lnTo>
                    <a:pt x="33" y="233"/>
                  </a:lnTo>
                  <a:close/>
                  <a:moveTo>
                    <a:pt x="2" y="232"/>
                  </a:moveTo>
                  <a:lnTo>
                    <a:pt x="2" y="233"/>
                  </a:lnTo>
                  <a:lnTo>
                    <a:pt x="2" y="233"/>
                  </a:lnTo>
                  <a:lnTo>
                    <a:pt x="2" y="233"/>
                  </a:lnTo>
                  <a:lnTo>
                    <a:pt x="0" y="233"/>
                  </a:lnTo>
                  <a:lnTo>
                    <a:pt x="0" y="235"/>
                  </a:lnTo>
                  <a:lnTo>
                    <a:pt x="0" y="235"/>
                  </a:lnTo>
                  <a:lnTo>
                    <a:pt x="0" y="233"/>
                  </a:lnTo>
                  <a:lnTo>
                    <a:pt x="0" y="232"/>
                  </a:lnTo>
                  <a:lnTo>
                    <a:pt x="2" y="232"/>
                  </a:lnTo>
                  <a:close/>
                  <a:moveTo>
                    <a:pt x="38" y="230"/>
                  </a:moveTo>
                  <a:lnTo>
                    <a:pt x="40" y="230"/>
                  </a:lnTo>
                  <a:lnTo>
                    <a:pt x="41" y="230"/>
                  </a:lnTo>
                  <a:lnTo>
                    <a:pt x="41" y="232"/>
                  </a:lnTo>
                  <a:lnTo>
                    <a:pt x="40" y="232"/>
                  </a:lnTo>
                  <a:lnTo>
                    <a:pt x="40" y="233"/>
                  </a:lnTo>
                  <a:lnTo>
                    <a:pt x="41" y="233"/>
                  </a:lnTo>
                  <a:lnTo>
                    <a:pt x="41" y="233"/>
                  </a:lnTo>
                  <a:lnTo>
                    <a:pt x="40" y="233"/>
                  </a:lnTo>
                  <a:lnTo>
                    <a:pt x="38" y="233"/>
                  </a:lnTo>
                  <a:lnTo>
                    <a:pt x="38" y="232"/>
                  </a:lnTo>
                  <a:lnTo>
                    <a:pt x="38" y="232"/>
                  </a:lnTo>
                  <a:lnTo>
                    <a:pt x="37" y="232"/>
                  </a:lnTo>
                  <a:lnTo>
                    <a:pt x="37" y="230"/>
                  </a:lnTo>
                  <a:lnTo>
                    <a:pt x="38" y="230"/>
                  </a:lnTo>
                  <a:lnTo>
                    <a:pt x="38" y="230"/>
                  </a:lnTo>
                  <a:close/>
                  <a:moveTo>
                    <a:pt x="5" y="229"/>
                  </a:moveTo>
                  <a:lnTo>
                    <a:pt x="7" y="230"/>
                  </a:lnTo>
                  <a:lnTo>
                    <a:pt x="7" y="230"/>
                  </a:lnTo>
                  <a:lnTo>
                    <a:pt x="7" y="230"/>
                  </a:lnTo>
                  <a:lnTo>
                    <a:pt x="7" y="230"/>
                  </a:lnTo>
                  <a:lnTo>
                    <a:pt x="8" y="230"/>
                  </a:lnTo>
                  <a:lnTo>
                    <a:pt x="10" y="230"/>
                  </a:lnTo>
                  <a:lnTo>
                    <a:pt x="10" y="232"/>
                  </a:lnTo>
                  <a:lnTo>
                    <a:pt x="10" y="232"/>
                  </a:lnTo>
                  <a:lnTo>
                    <a:pt x="11" y="232"/>
                  </a:lnTo>
                  <a:lnTo>
                    <a:pt x="10" y="233"/>
                  </a:lnTo>
                  <a:lnTo>
                    <a:pt x="10" y="233"/>
                  </a:lnTo>
                  <a:lnTo>
                    <a:pt x="8" y="233"/>
                  </a:lnTo>
                  <a:lnTo>
                    <a:pt x="8" y="233"/>
                  </a:lnTo>
                  <a:lnTo>
                    <a:pt x="8" y="233"/>
                  </a:lnTo>
                  <a:lnTo>
                    <a:pt x="7" y="235"/>
                  </a:lnTo>
                  <a:lnTo>
                    <a:pt x="7" y="235"/>
                  </a:lnTo>
                  <a:lnTo>
                    <a:pt x="3" y="236"/>
                  </a:lnTo>
                  <a:lnTo>
                    <a:pt x="3" y="235"/>
                  </a:lnTo>
                  <a:lnTo>
                    <a:pt x="2" y="232"/>
                  </a:lnTo>
                  <a:lnTo>
                    <a:pt x="2" y="232"/>
                  </a:lnTo>
                  <a:lnTo>
                    <a:pt x="3" y="232"/>
                  </a:lnTo>
                  <a:lnTo>
                    <a:pt x="3" y="232"/>
                  </a:lnTo>
                  <a:lnTo>
                    <a:pt x="3" y="233"/>
                  </a:lnTo>
                  <a:lnTo>
                    <a:pt x="5" y="233"/>
                  </a:lnTo>
                  <a:lnTo>
                    <a:pt x="5" y="232"/>
                  </a:lnTo>
                  <a:lnTo>
                    <a:pt x="5" y="232"/>
                  </a:lnTo>
                  <a:lnTo>
                    <a:pt x="5" y="230"/>
                  </a:lnTo>
                  <a:lnTo>
                    <a:pt x="3" y="230"/>
                  </a:lnTo>
                  <a:lnTo>
                    <a:pt x="3" y="230"/>
                  </a:lnTo>
                  <a:lnTo>
                    <a:pt x="5" y="229"/>
                  </a:lnTo>
                  <a:lnTo>
                    <a:pt x="5" y="229"/>
                  </a:lnTo>
                  <a:close/>
                  <a:moveTo>
                    <a:pt x="33" y="227"/>
                  </a:moveTo>
                  <a:lnTo>
                    <a:pt x="35" y="229"/>
                  </a:lnTo>
                  <a:lnTo>
                    <a:pt x="35" y="229"/>
                  </a:lnTo>
                  <a:lnTo>
                    <a:pt x="35" y="229"/>
                  </a:lnTo>
                  <a:lnTo>
                    <a:pt x="35" y="230"/>
                  </a:lnTo>
                  <a:lnTo>
                    <a:pt x="35" y="230"/>
                  </a:lnTo>
                  <a:lnTo>
                    <a:pt x="35" y="230"/>
                  </a:lnTo>
                  <a:lnTo>
                    <a:pt x="33" y="229"/>
                  </a:lnTo>
                  <a:lnTo>
                    <a:pt x="33" y="229"/>
                  </a:lnTo>
                  <a:lnTo>
                    <a:pt x="33" y="229"/>
                  </a:lnTo>
                  <a:lnTo>
                    <a:pt x="33" y="227"/>
                  </a:lnTo>
                  <a:lnTo>
                    <a:pt x="33" y="227"/>
                  </a:lnTo>
                  <a:close/>
                  <a:moveTo>
                    <a:pt x="26" y="224"/>
                  </a:moveTo>
                  <a:lnTo>
                    <a:pt x="26" y="224"/>
                  </a:lnTo>
                  <a:lnTo>
                    <a:pt x="27" y="225"/>
                  </a:lnTo>
                  <a:lnTo>
                    <a:pt x="27" y="227"/>
                  </a:lnTo>
                  <a:lnTo>
                    <a:pt x="27" y="227"/>
                  </a:lnTo>
                  <a:lnTo>
                    <a:pt x="26" y="227"/>
                  </a:lnTo>
                  <a:lnTo>
                    <a:pt x="26" y="225"/>
                  </a:lnTo>
                  <a:lnTo>
                    <a:pt x="24" y="224"/>
                  </a:lnTo>
                  <a:lnTo>
                    <a:pt x="24" y="224"/>
                  </a:lnTo>
                  <a:lnTo>
                    <a:pt x="26" y="224"/>
                  </a:lnTo>
                  <a:close/>
                  <a:moveTo>
                    <a:pt x="24" y="166"/>
                  </a:moveTo>
                  <a:lnTo>
                    <a:pt x="24" y="166"/>
                  </a:lnTo>
                  <a:lnTo>
                    <a:pt x="24" y="166"/>
                  </a:lnTo>
                  <a:lnTo>
                    <a:pt x="24" y="166"/>
                  </a:lnTo>
                  <a:lnTo>
                    <a:pt x="26" y="166"/>
                  </a:lnTo>
                  <a:lnTo>
                    <a:pt x="27" y="166"/>
                  </a:lnTo>
                  <a:lnTo>
                    <a:pt x="27" y="166"/>
                  </a:lnTo>
                  <a:lnTo>
                    <a:pt x="27" y="167"/>
                  </a:lnTo>
                  <a:lnTo>
                    <a:pt x="27" y="167"/>
                  </a:lnTo>
                  <a:lnTo>
                    <a:pt x="27" y="167"/>
                  </a:lnTo>
                  <a:lnTo>
                    <a:pt x="26" y="167"/>
                  </a:lnTo>
                  <a:lnTo>
                    <a:pt x="26" y="167"/>
                  </a:lnTo>
                  <a:lnTo>
                    <a:pt x="26" y="167"/>
                  </a:lnTo>
                  <a:lnTo>
                    <a:pt x="24" y="167"/>
                  </a:lnTo>
                  <a:lnTo>
                    <a:pt x="22" y="166"/>
                  </a:lnTo>
                  <a:lnTo>
                    <a:pt x="24" y="166"/>
                  </a:lnTo>
                  <a:close/>
                  <a:moveTo>
                    <a:pt x="76" y="123"/>
                  </a:moveTo>
                  <a:lnTo>
                    <a:pt x="79" y="123"/>
                  </a:lnTo>
                  <a:lnTo>
                    <a:pt x="79" y="125"/>
                  </a:lnTo>
                  <a:lnTo>
                    <a:pt x="78" y="125"/>
                  </a:lnTo>
                  <a:lnTo>
                    <a:pt x="78" y="125"/>
                  </a:lnTo>
                  <a:lnTo>
                    <a:pt x="74" y="126"/>
                  </a:lnTo>
                  <a:lnTo>
                    <a:pt x="73" y="126"/>
                  </a:lnTo>
                  <a:lnTo>
                    <a:pt x="73" y="125"/>
                  </a:lnTo>
                  <a:lnTo>
                    <a:pt x="74" y="123"/>
                  </a:lnTo>
                  <a:lnTo>
                    <a:pt x="76" y="123"/>
                  </a:lnTo>
                  <a:close/>
                  <a:moveTo>
                    <a:pt x="119" y="0"/>
                  </a:moveTo>
                  <a:lnTo>
                    <a:pt x="120" y="0"/>
                  </a:lnTo>
                  <a:lnTo>
                    <a:pt x="123" y="2"/>
                  </a:lnTo>
                  <a:lnTo>
                    <a:pt x="126" y="5"/>
                  </a:lnTo>
                  <a:lnTo>
                    <a:pt x="128" y="6"/>
                  </a:lnTo>
                  <a:lnTo>
                    <a:pt x="134" y="8"/>
                  </a:lnTo>
                  <a:lnTo>
                    <a:pt x="139" y="10"/>
                  </a:lnTo>
                  <a:lnTo>
                    <a:pt x="142" y="16"/>
                  </a:lnTo>
                  <a:lnTo>
                    <a:pt x="141" y="17"/>
                  </a:lnTo>
                  <a:lnTo>
                    <a:pt x="139" y="17"/>
                  </a:lnTo>
                  <a:lnTo>
                    <a:pt x="138" y="21"/>
                  </a:lnTo>
                  <a:lnTo>
                    <a:pt x="134" y="22"/>
                  </a:lnTo>
                  <a:lnTo>
                    <a:pt x="134" y="24"/>
                  </a:lnTo>
                  <a:lnTo>
                    <a:pt x="136" y="25"/>
                  </a:lnTo>
                  <a:lnTo>
                    <a:pt x="136" y="27"/>
                  </a:lnTo>
                  <a:lnTo>
                    <a:pt x="136" y="27"/>
                  </a:lnTo>
                  <a:lnTo>
                    <a:pt x="133" y="28"/>
                  </a:lnTo>
                  <a:lnTo>
                    <a:pt x="131" y="28"/>
                  </a:lnTo>
                  <a:lnTo>
                    <a:pt x="128" y="30"/>
                  </a:lnTo>
                  <a:lnTo>
                    <a:pt x="130" y="30"/>
                  </a:lnTo>
                  <a:lnTo>
                    <a:pt x="133" y="30"/>
                  </a:lnTo>
                  <a:lnTo>
                    <a:pt x="133" y="32"/>
                  </a:lnTo>
                  <a:lnTo>
                    <a:pt x="134" y="32"/>
                  </a:lnTo>
                  <a:lnTo>
                    <a:pt x="134" y="32"/>
                  </a:lnTo>
                  <a:lnTo>
                    <a:pt x="133" y="33"/>
                  </a:lnTo>
                  <a:lnTo>
                    <a:pt x="130" y="39"/>
                  </a:lnTo>
                  <a:lnTo>
                    <a:pt x="130" y="39"/>
                  </a:lnTo>
                  <a:lnTo>
                    <a:pt x="131" y="44"/>
                  </a:lnTo>
                  <a:lnTo>
                    <a:pt x="133" y="47"/>
                  </a:lnTo>
                  <a:lnTo>
                    <a:pt x="138" y="49"/>
                  </a:lnTo>
                  <a:lnTo>
                    <a:pt x="142" y="50"/>
                  </a:lnTo>
                  <a:lnTo>
                    <a:pt x="144" y="54"/>
                  </a:lnTo>
                  <a:lnTo>
                    <a:pt x="149" y="58"/>
                  </a:lnTo>
                  <a:lnTo>
                    <a:pt x="152" y="60"/>
                  </a:lnTo>
                  <a:lnTo>
                    <a:pt x="152" y="60"/>
                  </a:lnTo>
                  <a:lnTo>
                    <a:pt x="150" y="63"/>
                  </a:lnTo>
                  <a:lnTo>
                    <a:pt x="149" y="66"/>
                  </a:lnTo>
                  <a:lnTo>
                    <a:pt x="145" y="69"/>
                  </a:lnTo>
                  <a:lnTo>
                    <a:pt x="142" y="73"/>
                  </a:lnTo>
                  <a:lnTo>
                    <a:pt x="141" y="74"/>
                  </a:lnTo>
                  <a:lnTo>
                    <a:pt x="138" y="77"/>
                  </a:lnTo>
                  <a:lnTo>
                    <a:pt x="138" y="79"/>
                  </a:lnTo>
                  <a:lnTo>
                    <a:pt x="138" y="80"/>
                  </a:lnTo>
                  <a:lnTo>
                    <a:pt x="139" y="80"/>
                  </a:lnTo>
                  <a:lnTo>
                    <a:pt x="141" y="85"/>
                  </a:lnTo>
                  <a:lnTo>
                    <a:pt x="142" y="87"/>
                  </a:lnTo>
                  <a:lnTo>
                    <a:pt x="144" y="88"/>
                  </a:lnTo>
                  <a:lnTo>
                    <a:pt x="145" y="90"/>
                  </a:lnTo>
                  <a:lnTo>
                    <a:pt x="145" y="93"/>
                  </a:lnTo>
                  <a:lnTo>
                    <a:pt x="147" y="95"/>
                  </a:lnTo>
                  <a:lnTo>
                    <a:pt x="147" y="96"/>
                  </a:lnTo>
                  <a:lnTo>
                    <a:pt x="149" y="96"/>
                  </a:lnTo>
                  <a:lnTo>
                    <a:pt x="150" y="99"/>
                  </a:lnTo>
                  <a:lnTo>
                    <a:pt x="150" y="101"/>
                  </a:lnTo>
                  <a:lnTo>
                    <a:pt x="153" y="106"/>
                  </a:lnTo>
                  <a:lnTo>
                    <a:pt x="153" y="107"/>
                  </a:lnTo>
                  <a:lnTo>
                    <a:pt x="153" y="109"/>
                  </a:lnTo>
                  <a:lnTo>
                    <a:pt x="152" y="109"/>
                  </a:lnTo>
                  <a:lnTo>
                    <a:pt x="150" y="109"/>
                  </a:lnTo>
                  <a:lnTo>
                    <a:pt x="147" y="110"/>
                  </a:lnTo>
                  <a:lnTo>
                    <a:pt x="147" y="110"/>
                  </a:lnTo>
                  <a:lnTo>
                    <a:pt x="149" y="112"/>
                  </a:lnTo>
                  <a:lnTo>
                    <a:pt x="147" y="114"/>
                  </a:lnTo>
                  <a:lnTo>
                    <a:pt x="147" y="117"/>
                  </a:lnTo>
                  <a:lnTo>
                    <a:pt x="145" y="118"/>
                  </a:lnTo>
                  <a:lnTo>
                    <a:pt x="145" y="120"/>
                  </a:lnTo>
                  <a:lnTo>
                    <a:pt x="145" y="120"/>
                  </a:lnTo>
                  <a:lnTo>
                    <a:pt x="145" y="120"/>
                  </a:lnTo>
                  <a:lnTo>
                    <a:pt x="149" y="120"/>
                  </a:lnTo>
                  <a:lnTo>
                    <a:pt x="149" y="120"/>
                  </a:lnTo>
                  <a:lnTo>
                    <a:pt x="149" y="121"/>
                  </a:lnTo>
                  <a:lnTo>
                    <a:pt x="149" y="123"/>
                  </a:lnTo>
                  <a:lnTo>
                    <a:pt x="147" y="123"/>
                  </a:lnTo>
                  <a:lnTo>
                    <a:pt x="145" y="125"/>
                  </a:lnTo>
                  <a:lnTo>
                    <a:pt x="145" y="125"/>
                  </a:lnTo>
                  <a:lnTo>
                    <a:pt x="145" y="126"/>
                  </a:lnTo>
                  <a:lnTo>
                    <a:pt x="147" y="128"/>
                  </a:lnTo>
                  <a:lnTo>
                    <a:pt x="147" y="129"/>
                  </a:lnTo>
                  <a:lnTo>
                    <a:pt x="149" y="129"/>
                  </a:lnTo>
                  <a:lnTo>
                    <a:pt x="152" y="131"/>
                  </a:lnTo>
                  <a:lnTo>
                    <a:pt x="153" y="131"/>
                  </a:lnTo>
                  <a:lnTo>
                    <a:pt x="153" y="132"/>
                  </a:lnTo>
                  <a:lnTo>
                    <a:pt x="153" y="134"/>
                  </a:lnTo>
                  <a:lnTo>
                    <a:pt x="152" y="136"/>
                  </a:lnTo>
                  <a:lnTo>
                    <a:pt x="152" y="136"/>
                  </a:lnTo>
                  <a:lnTo>
                    <a:pt x="152" y="137"/>
                  </a:lnTo>
                  <a:lnTo>
                    <a:pt x="153" y="140"/>
                  </a:lnTo>
                  <a:lnTo>
                    <a:pt x="156" y="142"/>
                  </a:lnTo>
                  <a:lnTo>
                    <a:pt x="158" y="143"/>
                  </a:lnTo>
                  <a:lnTo>
                    <a:pt x="160" y="143"/>
                  </a:lnTo>
                  <a:lnTo>
                    <a:pt x="160" y="145"/>
                  </a:lnTo>
                  <a:lnTo>
                    <a:pt x="160" y="147"/>
                  </a:lnTo>
                  <a:lnTo>
                    <a:pt x="158" y="148"/>
                  </a:lnTo>
                  <a:lnTo>
                    <a:pt x="158" y="150"/>
                  </a:lnTo>
                  <a:lnTo>
                    <a:pt x="155" y="153"/>
                  </a:lnTo>
                  <a:lnTo>
                    <a:pt x="152" y="154"/>
                  </a:lnTo>
                  <a:lnTo>
                    <a:pt x="152" y="154"/>
                  </a:lnTo>
                  <a:lnTo>
                    <a:pt x="152" y="156"/>
                  </a:lnTo>
                  <a:lnTo>
                    <a:pt x="158" y="159"/>
                  </a:lnTo>
                  <a:lnTo>
                    <a:pt x="161" y="162"/>
                  </a:lnTo>
                  <a:lnTo>
                    <a:pt x="166" y="164"/>
                  </a:lnTo>
                  <a:lnTo>
                    <a:pt x="169" y="167"/>
                  </a:lnTo>
                  <a:lnTo>
                    <a:pt x="169" y="167"/>
                  </a:lnTo>
                  <a:lnTo>
                    <a:pt x="171" y="170"/>
                  </a:lnTo>
                  <a:lnTo>
                    <a:pt x="172" y="170"/>
                  </a:lnTo>
                  <a:lnTo>
                    <a:pt x="174" y="172"/>
                  </a:lnTo>
                  <a:lnTo>
                    <a:pt x="174" y="173"/>
                  </a:lnTo>
                  <a:lnTo>
                    <a:pt x="174" y="173"/>
                  </a:lnTo>
                  <a:lnTo>
                    <a:pt x="172" y="177"/>
                  </a:lnTo>
                  <a:lnTo>
                    <a:pt x="171" y="178"/>
                  </a:lnTo>
                  <a:lnTo>
                    <a:pt x="171" y="181"/>
                  </a:lnTo>
                  <a:lnTo>
                    <a:pt x="169" y="183"/>
                  </a:lnTo>
                  <a:lnTo>
                    <a:pt x="164" y="186"/>
                  </a:lnTo>
                  <a:lnTo>
                    <a:pt x="160" y="191"/>
                  </a:lnTo>
                  <a:lnTo>
                    <a:pt x="158" y="192"/>
                  </a:lnTo>
                  <a:lnTo>
                    <a:pt x="156" y="194"/>
                  </a:lnTo>
                  <a:lnTo>
                    <a:pt x="152" y="199"/>
                  </a:lnTo>
                  <a:lnTo>
                    <a:pt x="150" y="200"/>
                  </a:lnTo>
                  <a:lnTo>
                    <a:pt x="147" y="203"/>
                  </a:lnTo>
                  <a:lnTo>
                    <a:pt x="145" y="205"/>
                  </a:lnTo>
                  <a:lnTo>
                    <a:pt x="144" y="206"/>
                  </a:lnTo>
                  <a:lnTo>
                    <a:pt x="141" y="210"/>
                  </a:lnTo>
                  <a:lnTo>
                    <a:pt x="138" y="213"/>
                  </a:lnTo>
                  <a:lnTo>
                    <a:pt x="133" y="214"/>
                  </a:lnTo>
                  <a:lnTo>
                    <a:pt x="133" y="216"/>
                  </a:lnTo>
                  <a:lnTo>
                    <a:pt x="131" y="216"/>
                  </a:lnTo>
                  <a:lnTo>
                    <a:pt x="130" y="218"/>
                  </a:lnTo>
                  <a:lnTo>
                    <a:pt x="128" y="218"/>
                  </a:lnTo>
                  <a:lnTo>
                    <a:pt x="125" y="221"/>
                  </a:lnTo>
                  <a:lnTo>
                    <a:pt x="120" y="225"/>
                  </a:lnTo>
                  <a:lnTo>
                    <a:pt x="119" y="225"/>
                  </a:lnTo>
                  <a:lnTo>
                    <a:pt x="117" y="227"/>
                  </a:lnTo>
                  <a:lnTo>
                    <a:pt x="115" y="227"/>
                  </a:lnTo>
                  <a:lnTo>
                    <a:pt x="115" y="227"/>
                  </a:lnTo>
                  <a:lnTo>
                    <a:pt x="112" y="225"/>
                  </a:lnTo>
                  <a:lnTo>
                    <a:pt x="111" y="225"/>
                  </a:lnTo>
                  <a:lnTo>
                    <a:pt x="109" y="225"/>
                  </a:lnTo>
                  <a:lnTo>
                    <a:pt x="108" y="227"/>
                  </a:lnTo>
                  <a:lnTo>
                    <a:pt x="104" y="227"/>
                  </a:lnTo>
                  <a:lnTo>
                    <a:pt x="103" y="229"/>
                  </a:lnTo>
                  <a:lnTo>
                    <a:pt x="101" y="229"/>
                  </a:lnTo>
                  <a:lnTo>
                    <a:pt x="101" y="227"/>
                  </a:lnTo>
                  <a:lnTo>
                    <a:pt x="101" y="225"/>
                  </a:lnTo>
                  <a:lnTo>
                    <a:pt x="103" y="224"/>
                  </a:lnTo>
                  <a:lnTo>
                    <a:pt x="103" y="224"/>
                  </a:lnTo>
                  <a:lnTo>
                    <a:pt x="101" y="224"/>
                  </a:lnTo>
                  <a:lnTo>
                    <a:pt x="101" y="225"/>
                  </a:lnTo>
                  <a:lnTo>
                    <a:pt x="100" y="227"/>
                  </a:lnTo>
                  <a:lnTo>
                    <a:pt x="100" y="229"/>
                  </a:lnTo>
                  <a:lnTo>
                    <a:pt x="97" y="229"/>
                  </a:lnTo>
                  <a:lnTo>
                    <a:pt x="93" y="227"/>
                  </a:lnTo>
                  <a:lnTo>
                    <a:pt x="93" y="227"/>
                  </a:lnTo>
                  <a:lnTo>
                    <a:pt x="93" y="229"/>
                  </a:lnTo>
                  <a:lnTo>
                    <a:pt x="95" y="230"/>
                  </a:lnTo>
                  <a:lnTo>
                    <a:pt x="93" y="230"/>
                  </a:lnTo>
                  <a:lnTo>
                    <a:pt x="93" y="230"/>
                  </a:lnTo>
                  <a:lnTo>
                    <a:pt x="92" y="230"/>
                  </a:lnTo>
                  <a:lnTo>
                    <a:pt x="90" y="232"/>
                  </a:lnTo>
                  <a:lnTo>
                    <a:pt x="90" y="232"/>
                  </a:lnTo>
                  <a:lnTo>
                    <a:pt x="89" y="230"/>
                  </a:lnTo>
                  <a:lnTo>
                    <a:pt x="87" y="232"/>
                  </a:lnTo>
                  <a:lnTo>
                    <a:pt x="85" y="232"/>
                  </a:lnTo>
                  <a:lnTo>
                    <a:pt x="82" y="232"/>
                  </a:lnTo>
                  <a:lnTo>
                    <a:pt x="81" y="233"/>
                  </a:lnTo>
                  <a:lnTo>
                    <a:pt x="79" y="235"/>
                  </a:lnTo>
                  <a:lnTo>
                    <a:pt x="78" y="235"/>
                  </a:lnTo>
                  <a:lnTo>
                    <a:pt x="73" y="235"/>
                  </a:lnTo>
                  <a:lnTo>
                    <a:pt x="73" y="236"/>
                  </a:lnTo>
                  <a:lnTo>
                    <a:pt x="71" y="236"/>
                  </a:lnTo>
                  <a:lnTo>
                    <a:pt x="70" y="236"/>
                  </a:lnTo>
                  <a:lnTo>
                    <a:pt x="65" y="238"/>
                  </a:lnTo>
                  <a:lnTo>
                    <a:pt x="60" y="238"/>
                  </a:lnTo>
                  <a:lnTo>
                    <a:pt x="59" y="238"/>
                  </a:lnTo>
                  <a:lnTo>
                    <a:pt x="57" y="238"/>
                  </a:lnTo>
                  <a:lnTo>
                    <a:pt x="56" y="240"/>
                  </a:lnTo>
                  <a:lnTo>
                    <a:pt x="52" y="241"/>
                  </a:lnTo>
                  <a:lnTo>
                    <a:pt x="51" y="241"/>
                  </a:lnTo>
                  <a:lnTo>
                    <a:pt x="49" y="241"/>
                  </a:lnTo>
                  <a:lnTo>
                    <a:pt x="51" y="240"/>
                  </a:lnTo>
                  <a:lnTo>
                    <a:pt x="52" y="240"/>
                  </a:lnTo>
                  <a:lnTo>
                    <a:pt x="52" y="238"/>
                  </a:lnTo>
                  <a:lnTo>
                    <a:pt x="52" y="236"/>
                  </a:lnTo>
                  <a:lnTo>
                    <a:pt x="52" y="236"/>
                  </a:lnTo>
                  <a:lnTo>
                    <a:pt x="51" y="236"/>
                  </a:lnTo>
                  <a:lnTo>
                    <a:pt x="51" y="235"/>
                  </a:lnTo>
                  <a:lnTo>
                    <a:pt x="49" y="233"/>
                  </a:lnTo>
                  <a:lnTo>
                    <a:pt x="48" y="233"/>
                  </a:lnTo>
                  <a:lnTo>
                    <a:pt x="48" y="233"/>
                  </a:lnTo>
                  <a:lnTo>
                    <a:pt x="48" y="235"/>
                  </a:lnTo>
                  <a:lnTo>
                    <a:pt x="48" y="236"/>
                  </a:lnTo>
                  <a:lnTo>
                    <a:pt x="46" y="236"/>
                  </a:lnTo>
                  <a:lnTo>
                    <a:pt x="46" y="236"/>
                  </a:lnTo>
                  <a:lnTo>
                    <a:pt x="44" y="236"/>
                  </a:lnTo>
                  <a:lnTo>
                    <a:pt x="43" y="236"/>
                  </a:lnTo>
                  <a:lnTo>
                    <a:pt x="43" y="236"/>
                  </a:lnTo>
                  <a:lnTo>
                    <a:pt x="43" y="235"/>
                  </a:lnTo>
                  <a:lnTo>
                    <a:pt x="43" y="235"/>
                  </a:lnTo>
                  <a:lnTo>
                    <a:pt x="43" y="235"/>
                  </a:lnTo>
                  <a:lnTo>
                    <a:pt x="43" y="233"/>
                  </a:lnTo>
                  <a:lnTo>
                    <a:pt x="43" y="233"/>
                  </a:lnTo>
                  <a:lnTo>
                    <a:pt x="44" y="233"/>
                  </a:lnTo>
                  <a:lnTo>
                    <a:pt x="44" y="233"/>
                  </a:lnTo>
                  <a:lnTo>
                    <a:pt x="44" y="232"/>
                  </a:lnTo>
                  <a:lnTo>
                    <a:pt x="43" y="232"/>
                  </a:lnTo>
                  <a:lnTo>
                    <a:pt x="43" y="232"/>
                  </a:lnTo>
                  <a:lnTo>
                    <a:pt x="44" y="230"/>
                  </a:lnTo>
                  <a:lnTo>
                    <a:pt x="44" y="229"/>
                  </a:lnTo>
                  <a:lnTo>
                    <a:pt x="44" y="229"/>
                  </a:lnTo>
                  <a:lnTo>
                    <a:pt x="43" y="230"/>
                  </a:lnTo>
                  <a:lnTo>
                    <a:pt x="40" y="229"/>
                  </a:lnTo>
                  <a:lnTo>
                    <a:pt x="35" y="227"/>
                  </a:lnTo>
                  <a:lnTo>
                    <a:pt x="33" y="227"/>
                  </a:lnTo>
                  <a:lnTo>
                    <a:pt x="33" y="225"/>
                  </a:lnTo>
                  <a:lnTo>
                    <a:pt x="32" y="225"/>
                  </a:lnTo>
                  <a:lnTo>
                    <a:pt x="30" y="225"/>
                  </a:lnTo>
                  <a:lnTo>
                    <a:pt x="29" y="225"/>
                  </a:lnTo>
                  <a:lnTo>
                    <a:pt x="27" y="224"/>
                  </a:lnTo>
                  <a:lnTo>
                    <a:pt x="27" y="224"/>
                  </a:lnTo>
                  <a:lnTo>
                    <a:pt x="27" y="222"/>
                  </a:lnTo>
                  <a:lnTo>
                    <a:pt x="27" y="221"/>
                  </a:lnTo>
                  <a:lnTo>
                    <a:pt x="27" y="219"/>
                  </a:lnTo>
                  <a:lnTo>
                    <a:pt x="27" y="216"/>
                  </a:lnTo>
                  <a:lnTo>
                    <a:pt x="27" y="214"/>
                  </a:lnTo>
                  <a:lnTo>
                    <a:pt x="27" y="213"/>
                  </a:lnTo>
                  <a:lnTo>
                    <a:pt x="29" y="211"/>
                  </a:lnTo>
                  <a:lnTo>
                    <a:pt x="29" y="210"/>
                  </a:lnTo>
                  <a:lnTo>
                    <a:pt x="29" y="206"/>
                  </a:lnTo>
                  <a:lnTo>
                    <a:pt x="29" y="206"/>
                  </a:lnTo>
                  <a:lnTo>
                    <a:pt x="29" y="205"/>
                  </a:lnTo>
                  <a:lnTo>
                    <a:pt x="29" y="205"/>
                  </a:lnTo>
                  <a:lnTo>
                    <a:pt x="29" y="205"/>
                  </a:lnTo>
                  <a:lnTo>
                    <a:pt x="29" y="205"/>
                  </a:lnTo>
                  <a:lnTo>
                    <a:pt x="29" y="203"/>
                  </a:lnTo>
                  <a:lnTo>
                    <a:pt x="29" y="203"/>
                  </a:lnTo>
                  <a:lnTo>
                    <a:pt x="30" y="203"/>
                  </a:lnTo>
                  <a:lnTo>
                    <a:pt x="30" y="203"/>
                  </a:lnTo>
                  <a:lnTo>
                    <a:pt x="30" y="203"/>
                  </a:lnTo>
                  <a:lnTo>
                    <a:pt x="29" y="202"/>
                  </a:lnTo>
                  <a:lnTo>
                    <a:pt x="29" y="200"/>
                  </a:lnTo>
                  <a:lnTo>
                    <a:pt x="29" y="197"/>
                  </a:lnTo>
                  <a:lnTo>
                    <a:pt x="27" y="195"/>
                  </a:lnTo>
                  <a:lnTo>
                    <a:pt x="26" y="194"/>
                  </a:lnTo>
                  <a:lnTo>
                    <a:pt x="26" y="191"/>
                  </a:lnTo>
                  <a:lnTo>
                    <a:pt x="27" y="189"/>
                  </a:lnTo>
                  <a:lnTo>
                    <a:pt x="26" y="188"/>
                  </a:lnTo>
                  <a:lnTo>
                    <a:pt x="26" y="186"/>
                  </a:lnTo>
                  <a:lnTo>
                    <a:pt x="24" y="184"/>
                  </a:lnTo>
                  <a:lnTo>
                    <a:pt x="24" y="183"/>
                  </a:lnTo>
                  <a:lnTo>
                    <a:pt x="22" y="180"/>
                  </a:lnTo>
                  <a:lnTo>
                    <a:pt x="22" y="178"/>
                  </a:lnTo>
                  <a:lnTo>
                    <a:pt x="24" y="177"/>
                  </a:lnTo>
                  <a:lnTo>
                    <a:pt x="24" y="177"/>
                  </a:lnTo>
                  <a:lnTo>
                    <a:pt x="29" y="172"/>
                  </a:lnTo>
                  <a:lnTo>
                    <a:pt x="29" y="170"/>
                  </a:lnTo>
                  <a:lnTo>
                    <a:pt x="30" y="170"/>
                  </a:lnTo>
                  <a:lnTo>
                    <a:pt x="30" y="169"/>
                  </a:lnTo>
                  <a:lnTo>
                    <a:pt x="29" y="167"/>
                  </a:lnTo>
                  <a:lnTo>
                    <a:pt x="29" y="167"/>
                  </a:lnTo>
                  <a:lnTo>
                    <a:pt x="33" y="166"/>
                  </a:lnTo>
                  <a:lnTo>
                    <a:pt x="35" y="167"/>
                  </a:lnTo>
                  <a:lnTo>
                    <a:pt x="38" y="166"/>
                  </a:lnTo>
                  <a:lnTo>
                    <a:pt x="40" y="164"/>
                  </a:lnTo>
                  <a:lnTo>
                    <a:pt x="40" y="164"/>
                  </a:lnTo>
                  <a:lnTo>
                    <a:pt x="40" y="162"/>
                  </a:lnTo>
                  <a:lnTo>
                    <a:pt x="40" y="161"/>
                  </a:lnTo>
                  <a:lnTo>
                    <a:pt x="40" y="161"/>
                  </a:lnTo>
                  <a:lnTo>
                    <a:pt x="41" y="161"/>
                  </a:lnTo>
                  <a:lnTo>
                    <a:pt x="40" y="161"/>
                  </a:lnTo>
                  <a:lnTo>
                    <a:pt x="40" y="159"/>
                  </a:lnTo>
                  <a:lnTo>
                    <a:pt x="41" y="159"/>
                  </a:lnTo>
                  <a:lnTo>
                    <a:pt x="43" y="158"/>
                  </a:lnTo>
                  <a:lnTo>
                    <a:pt x="43" y="156"/>
                  </a:lnTo>
                  <a:lnTo>
                    <a:pt x="46" y="156"/>
                  </a:lnTo>
                  <a:lnTo>
                    <a:pt x="51" y="153"/>
                  </a:lnTo>
                  <a:lnTo>
                    <a:pt x="52" y="151"/>
                  </a:lnTo>
                  <a:lnTo>
                    <a:pt x="54" y="151"/>
                  </a:lnTo>
                  <a:lnTo>
                    <a:pt x="57" y="148"/>
                  </a:lnTo>
                  <a:lnTo>
                    <a:pt x="59" y="147"/>
                  </a:lnTo>
                  <a:lnTo>
                    <a:pt x="60" y="145"/>
                  </a:lnTo>
                  <a:lnTo>
                    <a:pt x="63" y="142"/>
                  </a:lnTo>
                  <a:lnTo>
                    <a:pt x="63" y="142"/>
                  </a:lnTo>
                  <a:lnTo>
                    <a:pt x="65" y="139"/>
                  </a:lnTo>
                  <a:lnTo>
                    <a:pt x="68" y="136"/>
                  </a:lnTo>
                  <a:lnTo>
                    <a:pt x="71" y="132"/>
                  </a:lnTo>
                  <a:lnTo>
                    <a:pt x="73" y="131"/>
                  </a:lnTo>
                  <a:lnTo>
                    <a:pt x="73" y="129"/>
                  </a:lnTo>
                  <a:lnTo>
                    <a:pt x="74" y="129"/>
                  </a:lnTo>
                  <a:lnTo>
                    <a:pt x="76" y="128"/>
                  </a:lnTo>
                  <a:lnTo>
                    <a:pt x="78" y="128"/>
                  </a:lnTo>
                  <a:lnTo>
                    <a:pt x="81" y="128"/>
                  </a:lnTo>
                  <a:lnTo>
                    <a:pt x="82" y="128"/>
                  </a:lnTo>
                  <a:lnTo>
                    <a:pt x="84" y="128"/>
                  </a:lnTo>
                  <a:lnTo>
                    <a:pt x="84" y="126"/>
                  </a:lnTo>
                  <a:lnTo>
                    <a:pt x="82" y="126"/>
                  </a:lnTo>
                  <a:lnTo>
                    <a:pt x="82" y="125"/>
                  </a:lnTo>
                  <a:lnTo>
                    <a:pt x="84" y="125"/>
                  </a:lnTo>
                  <a:lnTo>
                    <a:pt x="84" y="123"/>
                  </a:lnTo>
                  <a:lnTo>
                    <a:pt x="84" y="123"/>
                  </a:lnTo>
                  <a:lnTo>
                    <a:pt x="82" y="121"/>
                  </a:lnTo>
                  <a:lnTo>
                    <a:pt x="84" y="120"/>
                  </a:lnTo>
                  <a:lnTo>
                    <a:pt x="84" y="117"/>
                  </a:lnTo>
                  <a:lnTo>
                    <a:pt x="84" y="114"/>
                  </a:lnTo>
                  <a:lnTo>
                    <a:pt x="82" y="112"/>
                  </a:lnTo>
                  <a:lnTo>
                    <a:pt x="78" y="109"/>
                  </a:lnTo>
                  <a:lnTo>
                    <a:pt x="76" y="109"/>
                  </a:lnTo>
                  <a:lnTo>
                    <a:pt x="74" y="109"/>
                  </a:lnTo>
                  <a:lnTo>
                    <a:pt x="73" y="107"/>
                  </a:lnTo>
                  <a:lnTo>
                    <a:pt x="74" y="106"/>
                  </a:lnTo>
                  <a:lnTo>
                    <a:pt x="74" y="104"/>
                  </a:lnTo>
                  <a:lnTo>
                    <a:pt x="73" y="104"/>
                  </a:lnTo>
                  <a:lnTo>
                    <a:pt x="73" y="106"/>
                  </a:lnTo>
                  <a:lnTo>
                    <a:pt x="71" y="107"/>
                  </a:lnTo>
                  <a:lnTo>
                    <a:pt x="68" y="106"/>
                  </a:lnTo>
                  <a:lnTo>
                    <a:pt x="67" y="106"/>
                  </a:lnTo>
                  <a:lnTo>
                    <a:pt x="65" y="101"/>
                  </a:lnTo>
                  <a:lnTo>
                    <a:pt x="65" y="99"/>
                  </a:lnTo>
                  <a:lnTo>
                    <a:pt x="63" y="98"/>
                  </a:lnTo>
                  <a:lnTo>
                    <a:pt x="62" y="96"/>
                  </a:lnTo>
                  <a:lnTo>
                    <a:pt x="60" y="96"/>
                  </a:lnTo>
                  <a:lnTo>
                    <a:pt x="60" y="95"/>
                  </a:lnTo>
                  <a:lnTo>
                    <a:pt x="60" y="95"/>
                  </a:lnTo>
                  <a:lnTo>
                    <a:pt x="60" y="91"/>
                  </a:lnTo>
                  <a:lnTo>
                    <a:pt x="60" y="90"/>
                  </a:lnTo>
                  <a:lnTo>
                    <a:pt x="60" y="90"/>
                  </a:lnTo>
                  <a:lnTo>
                    <a:pt x="62" y="88"/>
                  </a:lnTo>
                  <a:lnTo>
                    <a:pt x="63" y="87"/>
                  </a:lnTo>
                  <a:lnTo>
                    <a:pt x="63" y="87"/>
                  </a:lnTo>
                  <a:lnTo>
                    <a:pt x="63" y="84"/>
                  </a:lnTo>
                  <a:lnTo>
                    <a:pt x="63" y="82"/>
                  </a:lnTo>
                  <a:lnTo>
                    <a:pt x="65" y="82"/>
                  </a:lnTo>
                  <a:lnTo>
                    <a:pt x="65" y="80"/>
                  </a:lnTo>
                  <a:lnTo>
                    <a:pt x="63" y="80"/>
                  </a:lnTo>
                  <a:lnTo>
                    <a:pt x="63" y="79"/>
                  </a:lnTo>
                  <a:lnTo>
                    <a:pt x="62" y="77"/>
                  </a:lnTo>
                  <a:lnTo>
                    <a:pt x="60" y="76"/>
                  </a:lnTo>
                  <a:lnTo>
                    <a:pt x="60" y="74"/>
                  </a:lnTo>
                  <a:lnTo>
                    <a:pt x="59" y="73"/>
                  </a:lnTo>
                  <a:lnTo>
                    <a:pt x="59" y="71"/>
                  </a:lnTo>
                  <a:lnTo>
                    <a:pt x="60" y="71"/>
                  </a:lnTo>
                  <a:lnTo>
                    <a:pt x="62" y="69"/>
                  </a:lnTo>
                  <a:lnTo>
                    <a:pt x="62" y="69"/>
                  </a:lnTo>
                  <a:lnTo>
                    <a:pt x="60" y="66"/>
                  </a:lnTo>
                  <a:lnTo>
                    <a:pt x="60" y="66"/>
                  </a:lnTo>
                  <a:lnTo>
                    <a:pt x="59" y="66"/>
                  </a:lnTo>
                  <a:lnTo>
                    <a:pt x="57" y="66"/>
                  </a:lnTo>
                  <a:lnTo>
                    <a:pt x="57" y="66"/>
                  </a:lnTo>
                  <a:lnTo>
                    <a:pt x="57" y="65"/>
                  </a:lnTo>
                  <a:lnTo>
                    <a:pt x="57" y="65"/>
                  </a:lnTo>
                  <a:lnTo>
                    <a:pt x="57" y="63"/>
                  </a:lnTo>
                  <a:lnTo>
                    <a:pt x="59" y="63"/>
                  </a:lnTo>
                  <a:lnTo>
                    <a:pt x="59" y="62"/>
                  </a:lnTo>
                  <a:lnTo>
                    <a:pt x="57" y="60"/>
                  </a:lnTo>
                  <a:lnTo>
                    <a:pt x="57" y="57"/>
                  </a:lnTo>
                  <a:lnTo>
                    <a:pt x="57" y="55"/>
                  </a:lnTo>
                  <a:lnTo>
                    <a:pt x="59" y="54"/>
                  </a:lnTo>
                  <a:lnTo>
                    <a:pt x="60" y="54"/>
                  </a:lnTo>
                  <a:lnTo>
                    <a:pt x="57" y="52"/>
                  </a:lnTo>
                  <a:lnTo>
                    <a:pt x="56" y="50"/>
                  </a:lnTo>
                  <a:lnTo>
                    <a:pt x="56" y="49"/>
                  </a:lnTo>
                  <a:lnTo>
                    <a:pt x="52" y="49"/>
                  </a:lnTo>
                  <a:lnTo>
                    <a:pt x="52" y="46"/>
                  </a:lnTo>
                  <a:lnTo>
                    <a:pt x="49" y="44"/>
                  </a:lnTo>
                  <a:lnTo>
                    <a:pt x="48" y="43"/>
                  </a:lnTo>
                  <a:lnTo>
                    <a:pt x="48" y="43"/>
                  </a:lnTo>
                  <a:lnTo>
                    <a:pt x="41" y="41"/>
                  </a:lnTo>
                  <a:lnTo>
                    <a:pt x="38" y="41"/>
                  </a:lnTo>
                  <a:lnTo>
                    <a:pt x="35" y="39"/>
                  </a:lnTo>
                  <a:lnTo>
                    <a:pt x="33" y="38"/>
                  </a:lnTo>
                  <a:lnTo>
                    <a:pt x="32" y="38"/>
                  </a:lnTo>
                  <a:lnTo>
                    <a:pt x="30" y="36"/>
                  </a:lnTo>
                  <a:lnTo>
                    <a:pt x="29" y="35"/>
                  </a:lnTo>
                  <a:lnTo>
                    <a:pt x="27" y="35"/>
                  </a:lnTo>
                  <a:lnTo>
                    <a:pt x="26" y="33"/>
                  </a:lnTo>
                  <a:lnTo>
                    <a:pt x="24" y="32"/>
                  </a:lnTo>
                  <a:lnTo>
                    <a:pt x="21" y="30"/>
                  </a:lnTo>
                  <a:lnTo>
                    <a:pt x="19" y="28"/>
                  </a:lnTo>
                  <a:lnTo>
                    <a:pt x="19" y="28"/>
                  </a:lnTo>
                  <a:lnTo>
                    <a:pt x="19" y="28"/>
                  </a:lnTo>
                  <a:lnTo>
                    <a:pt x="16" y="27"/>
                  </a:lnTo>
                  <a:lnTo>
                    <a:pt x="16" y="25"/>
                  </a:lnTo>
                  <a:lnTo>
                    <a:pt x="19" y="25"/>
                  </a:lnTo>
                  <a:lnTo>
                    <a:pt x="22" y="27"/>
                  </a:lnTo>
                  <a:lnTo>
                    <a:pt x="22" y="25"/>
                  </a:lnTo>
                  <a:lnTo>
                    <a:pt x="22" y="25"/>
                  </a:lnTo>
                  <a:lnTo>
                    <a:pt x="22" y="22"/>
                  </a:lnTo>
                  <a:lnTo>
                    <a:pt x="22" y="22"/>
                  </a:lnTo>
                  <a:lnTo>
                    <a:pt x="24" y="21"/>
                  </a:lnTo>
                  <a:lnTo>
                    <a:pt x="26" y="21"/>
                  </a:lnTo>
                  <a:lnTo>
                    <a:pt x="29" y="21"/>
                  </a:lnTo>
                  <a:lnTo>
                    <a:pt x="30" y="21"/>
                  </a:lnTo>
                  <a:lnTo>
                    <a:pt x="30" y="21"/>
                  </a:lnTo>
                  <a:lnTo>
                    <a:pt x="33" y="24"/>
                  </a:lnTo>
                  <a:lnTo>
                    <a:pt x="35" y="27"/>
                  </a:lnTo>
                  <a:lnTo>
                    <a:pt x="37" y="27"/>
                  </a:lnTo>
                  <a:lnTo>
                    <a:pt x="40" y="32"/>
                  </a:lnTo>
                  <a:lnTo>
                    <a:pt x="41" y="33"/>
                  </a:lnTo>
                  <a:lnTo>
                    <a:pt x="41" y="35"/>
                  </a:lnTo>
                  <a:lnTo>
                    <a:pt x="43" y="35"/>
                  </a:lnTo>
                  <a:lnTo>
                    <a:pt x="48" y="35"/>
                  </a:lnTo>
                  <a:lnTo>
                    <a:pt x="51" y="36"/>
                  </a:lnTo>
                  <a:lnTo>
                    <a:pt x="52" y="36"/>
                  </a:lnTo>
                  <a:lnTo>
                    <a:pt x="56" y="36"/>
                  </a:lnTo>
                  <a:lnTo>
                    <a:pt x="57" y="35"/>
                  </a:lnTo>
                  <a:lnTo>
                    <a:pt x="60" y="35"/>
                  </a:lnTo>
                  <a:lnTo>
                    <a:pt x="62" y="33"/>
                  </a:lnTo>
                  <a:lnTo>
                    <a:pt x="62" y="32"/>
                  </a:lnTo>
                  <a:lnTo>
                    <a:pt x="65" y="33"/>
                  </a:lnTo>
                  <a:lnTo>
                    <a:pt x="67" y="33"/>
                  </a:lnTo>
                  <a:lnTo>
                    <a:pt x="70" y="35"/>
                  </a:lnTo>
                  <a:lnTo>
                    <a:pt x="71" y="35"/>
                  </a:lnTo>
                  <a:lnTo>
                    <a:pt x="74" y="36"/>
                  </a:lnTo>
                  <a:lnTo>
                    <a:pt x="76" y="38"/>
                  </a:lnTo>
                  <a:lnTo>
                    <a:pt x="78" y="38"/>
                  </a:lnTo>
                  <a:lnTo>
                    <a:pt x="81" y="36"/>
                  </a:lnTo>
                  <a:lnTo>
                    <a:pt x="82" y="33"/>
                  </a:lnTo>
                  <a:lnTo>
                    <a:pt x="82" y="32"/>
                  </a:lnTo>
                  <a:lnTo>
                    <a:pt x="84" y="30"/>
                  </a:lnTo>
                  <a:lnTo>
                    <a:pt x="85" y="30"/>
                  </a:lnTo>
                  <a:lnTo>
                    <a:pt x="87" y="30"/>
                  </a:lnTo>
                  <a:lnTo>
                    <a:pt x="89" y="30"/>
                  </a:lnTo>
                  <a:lnTo>
                    <a:pt x="90" y="27"/>
                  </a:lnTo>
                  <a:lnTo>
                    <a:pt x="90" y="25"/>
                  </a:lnTo>
                  <a:lnTo>
                    <a:pt x="90" y="22"/>
                  </a:lnTo>
                  <a:lnTo>
                    <a:pt x="90" y="21"/>
                  </a:lnTo>
                  <a:lnTo>
                    <a:pt x="92" y="17"/>
                  </a:lnTo>
                  <a:lnTo>
                    <a:pt x="93" y="13"/>
                  </a:lnTo>
                  <a:lnTo>
                    <a:pt x="93" y="11"/>
                  </a:lnTo>
                  <a:lnTo>
                    <a:pt x="95" y="10"/>
                  </a:lnTo>
                  <a:lnTo>
                    <a:pt x="97" y="10"/>
                  </a:lnTo>
                  <a:lnTo>
                    <a:pt x="98" y="8"/>
                  </a:lnTo>
                  <a:lnTo>
                    <a:pt x="101" y="3"/>
                  </a:lnTo>
                  <a:lnTo>
                    <a:pt x="103" y="3"/>
                  </a:lnTo>
                  <a:lnTo>
                    <a:pt x="104" y="3"/>
                  </a:lnTo>
                  <a:lnTo>
                    <a:pt x="108" y="3"/>
                  </a:lnTo>
                  <a:lnTo>
                    <a:pt x="109" y="5"/>
                  </a:lnTo>
                  <a:lnTo>
                    <a:pt x="109" y="5"/>
                  </a:lnTo>
                  <a:lnTo>
                    <a:pt x="111" y="3"/>
                  </a:lnTo>
                  <a:lnTo>
                    <a:pt x="114" y="3"/>
                  </a:lnTo>
                  <a:lnTo>
                    <a:pt x="117" y="0"/>
                  </a:lnTo>
                  <a:lnTo>
                    <a:pt x="11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12" name="Freeform 281"/>
            <p:cNvSpPr>
              <a:spLocks/>
            </p:cNvSpPr>
            <p:nvPr/>
          </p:nvSpPr>
          <p:spPr bwMode="auto">
            <a:xfrm>
              <a:off x="6692824" y="3998790"/>
              <a:ext cx="424930" cy="321622"/>
            </a:xfrm>
            <a:custGeom>
              <a:avLst/>
              <a:gdLst>
                <a:gd name="T0" fmla="*/ 74 w 218"/>
                <a:gd name="T1" fmla="*/ 2 h 165"/>
                <a:gd name="T2" fmla="*/ 81 w 218"/>
                <a:gd name="T3" fmla="*/ 6 h 165"/>
                <a:gd name="T4" fmla="*/ 90 w 218"/>
                <a:gd name="T5" fmla="*/ 3 h 165"/>
                <a:gd name="T6" fmla="*/ 95 w 218"/>
                <a:gd name="T7" fmla="*/ 5 h 165"/>
                <a:gd name="T8" fmla="*/ 103 w 218"/>
                <a:gd name="T9" fmla="*/ 5 h 165"/>
                <a:gd name="T10" fmla="*/ 114 w 218"/>
                <a:gd name="T11" fmla="*/ 9 h 165"/>
                <a:gd name="T12" fmla="*/ 125 w 218"/>
                <a:gd name="T13" fmla="*/ 22 h 165"/>
                <a:gd name="T14" fmla="*/ 133 w 218"/>
                <a:gd name="T15" fmla="*/ 30 h 165"/>
                <a:gd name="T16" fmla="*/ 133 w 218"/>
                <a:gd name="T17" fmla="*/ 39 h 165"/>
                <a:gd name="T18" fmla="*/ 128 w 218"/>
                <a:gd name="T19" fmla="*/ 47 h 165"/>
                <a:gd name="T20" fmla="*/ 130 w 218"/>
                <a:gd name="T21" fmla="*/ 57 h 165"/>
                <a:gd name="T22" fmla="*/ 139 w 218"/>
                <a:gd name="T23" fmla="*/ 55 h 165"/>
                <a:gd name="T24" fmla="*/ 144 w 218"/>
                <a:gd name="T25" fmla="*/ 55 h 165"/>
                <a:gd name="T26" fmla="*/ 141 w 218"/>
                <a:gd name="T27" fmla="*/ 61 h 165"/>
                <a:gd name="T28" fmla="*/ 142 w 218"/>
                <a:gd name="T29" fmla="*/ 66 h 165"/>
                <a:gd name="T30" fmla="*/ 148 w 218"/>
                <a:gd name="T31" fmla="*/ 72 h 165"/>
                <a:gd name="T32" fmla="*/ 153 w 218"/>
                <a:gd name="T33" fmla="*/ 80 h 165"/>
                <a:gd name="T34" fmla="*/ 164 w 218"/>
                <a:gd name="T35" fmla="*/ 87 h 165"/>
                <a:gd name="T36" fmla="*/ 186 w 218"/>
                <a:gd name="T37" fmla="*/ 95 h 165"/>
                <a:gd name="T38" fmla="*/ 218 w 218"/>
                <a:gd name="T39" fmla="*/ 99 h 165"/>
                <a:gd name="T40" fmla="*/ 199 w 218"/>
                <a:gd name="T41" fmla="*/ 118 h 165"/>
                <a:gd name="T42" fmla="*/ 180 w 218"/>
                <a:gd name="T43" fmla="*/ 135 h 165"/>
                <a:gd name="T44" fmla="*/ 166 w 218"/>
                <a:gd name="T45" fmla="*/ 143 h 165"/>
                <a:gd name="T46" fmla="*/ 153 w 218"/>
                <a:gd name="T47" fmla="*/ 145 h 165"/>
                <a:gd name="T48" fmla="*/ 144 w 218"/>
                <a:gd name="T49" fmla="*/ 151 h 165"/>
                <a:gd name="T50" fmla="*/ 134 w 218"/>
                <a:gd name="T51" fmla="*/ 154 h 165"/>
                <a:gd name="T52" fmla="*/ 123 w 218"/>
                <a:gd name="T53" fmla="*/ 158 h 165"/>
                <a:gd name="T54" fmla="*/ 117 w 218"/>
                <a:gd name="T55" fmla="*/ 158 h 165"/>
                <a:gd name="T56" fmla="*/ 106 w 218"/>
                <a:gd name="T57" fmla="*/ 156 h 165"/>
                <a:gd name="T58" fmla="*/ 95 w 218"/>
                <a:gd name="T59" fmla="*/ 164 h 165"/>
                <a:gd name="T60" fmla="*/ 84 w 218"/>
                <a:gd name="T61" fmla="*/ 164 h 165"/>
                <a:gd name="T62" fmla="*/ 73 w 218"/>
                <a:gd name="T63" fmla="*/ 161 h 165"/>
                <a:gd name="T64" fmla="*/ 57 w 218"/>
                <a:gd name="T65" fmla="*/ 151 h 165"/>
                <a:gd name="T66" fmla="*/ 46 w 218"/>
                <a:gd name="T67" fmla="*/ 151 h 165"/>
                <a:gd name="T68" fmla="*/ 41 w 218"/>
                <a:gd name="T69" fmla="*/ 145 h 165"/>
                <a:gd name="T70" fmla="*/ 41 w 218"/>
                <a:gd name="T71" fmla="*/ 139 h 165"/>
                <a:gd name="T72" fmla="*/ 35 w 218"/>
                <a:gd name="T73" fmla="*/ 137 h 165"/>
                <a:gd name="T74" fmla="*/ 33 w 218"/>
                <a:gd name="T75" fmla="*/ 135 h 165"/>
                <a:gd name="T76" fmla="*/ 29 w 218"/>
                <a:gd name="T77" fmla="*/ 128 h 165"/>
                <a:gd name="T78" fmla="*/ 24 w 218"/>
                <a:gd name="T79" fmla="*/ 118 h 165"/>
                <a:gd name="T80" fmla="*/ 16 w 218"/>
                <a:gd name="T81" fmla="*/ 110 h 165"/>
                <a:gd name="T82" fmla="*/ 10 w 218"/>
                <a:gd name="T83" fmla="*/ 104 h 165"/>
                <a:gd name="T84" fmla="*/ 2 w 218"/>
                <a:gd name="T85" fmla="*/ 102 h 165"/>
                <a:gd name="T86" fmla="*/ 3 w 218"/>
                <a:gd name="T87" fmla="*/ 96 h 165"/>
                <a:gd name="T88" fmla="*/ 10 w 218"/>
                <a:gd name="T89" fmla="*/ 93 h 165"/>
                <a:gd name="T90" fmla="*/ 16 w 218"/>
                <a:gd name="T91" fmla="*/ 91 h 165"/>
                <a:gd name="T92" fmla="*/ 16 w 218"/>
                <a:gd name="T93" fmla="*/ 79 h 165"/>
                <a:gd name="T94" fmla="*/ 18 w 218"/>
                <a:gd name="T95" fmla="*/ 71 h 165"/>
                <a:gd name="T96" fmla="*/ 21 w 218"/>
                <a:gd name="T97" fmla="*/ 61 h 165"/>
                <a:gd name="T98" fmla="*/ 26 w 218"/>
                <a:gd name="T99" fmla="*/ 58 h 165"/>
                <a:gd name="T100" fmla="*/ 29 w 218"/>
                <a:gd name="T101" fmla="*/ 57 h 165"/>
                <a:gd name="T102" fmla="*/ 30 w 218"/>
                <a:gd name="T103" fmla="*/ 46 h 165"/>
                <a:gd name="T104" fmla="*/ 38 w 218"/>
                <a:gd name="T105" fmla="*/ 33 h 165"/>
                <a:gd name="T106" fmla="*/ 46 w 218"/>
                <a:gd name="T107" fmla="*/ 31 h 165"/>
                <a:gd name="T108" fmla="*/ 48 w 218"/>
                <a:gd name="T109" fmla="*/ 22 h 165"/>
                <a:gd name="T110" fmla="*/ 51 w 218"/>
                <a:gd name="T111" fmla="*/ 14 h 165"/>
                <a:gd name="T112" fmla="*/ 55 w 218"/>
                <a:gd name="T113" fmla="*/ 8 h 165"/>
                <a:gd name="T114" fmla="*/ 60 w 218"/>
                <a:gd name="T115" fmla="*/ 6 h 165"/>
                <a:gd name="T116" fmla="*/ 66 w 218"/>
                <a:gd name="T117" fmla="*/ 9 h 165"/>
                <a:gd name="T118" fmla="*/ 71 w 218"/>
                <a:gd name="T119"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8" h="165">
                  <a:moveTo>
                    <a:pt x="71" y="0"/>
                  </a:moveTo>
                  <a:lnTo>
                    <a:pt x="73" y="0"/>
                  </a:lnTo>
                  <a:lnTo>
                    <a:pt x="73" y="2"/>
                  </a:lnTo>
                  <a:lnTo>
                    <a:pt x="74" y="2"/>
                  </a:lnTo>
                  <a:lnTo>
                    <a:pt x="74" y="2"/>
                  </a:lnTo>
                  <a:lnTo>
                    <a:pt x="76" y="2"/>
                  </a:lnTo>
                  <a:lnTo>
                    <a:pt x="76" y="3"/>
                  </a:lnTo>
                  <a:lnTo>
                    <a:pt x="79" y="5"/>
                  </a:lnTo>
                  <a:lnTo>
                    <a:pt x="79" y="6"/>
                  </a:lnTo>
                  <a:lnTo>
                    <a:pt x="81" y="6"/>
                  </a:lnTo>
                  <a:lnTo>
                    <a:pt x="85" y="5"/>
                  </a:lnTo>
                  <a:lnTo>
                    <a:pt x="87" y="3"/>
                  </a:lnTo>
                  <a:lnTo>
                    <a:pt x="89" y="3"/>
                  </a:lnTo>
                  <a:lnTo>
                    <a:pt x="89" y="3"/>
                  </a:lnTo>
                  <a:lnTo>
                    <a:pt x="90" y="3"/>
                  </a:lnTo>
                  <a:lnTo>
                    <a:pt x="90" y="5"/>
                  </a:lnTo>
                  <a:lnTo>
                    <a:pt x="90" y="5"/>
                  </a:lnTo>
                  <a:lnTo>
                    <a:pt x="92" y="5"/>
                  </a:lnTo>
                  <a:lnTo>
                    <a:pt x="93" y="5"/>
                  </a:lnTo>
                  <a:lnTo>
                    <a:pt x="95" y="5"/>
                  </a:lnTo>
                  <a:lnTo>
                    <a:pt x="96" y="5"/>
                  </a:lnTo>
                  <a:lnTo>
                    <a:pt x="98" y="5"/>
                  </a:lnTo>
                  <a:lnTo>
                    <a:pt x="98" y="5"/>
                  </a:lnTo>
                  <a:lnTo>
                    <a:pt x="101" y="6"/>
                  </a:lnTo>
                  <a:lnTo>
                    <a:pt x="103" y="5"/>
                  </a:lnTo>
                  <a:lnTo>
                    <a:pt x="104" y="5"/>
                  </a:lnTo>
                  <a:lnTo>
                    <a:pt x="106" y="6"/>
                  </a:lnTo>
                  <a:lnTo>
                    <a:pt x="107" y="8"/>
                  </a:lnTo>
                  <a:lnTo>
                    <a:pt x="109" y="9"/>
                  </a:lnTo>
                  <a:lnTo>
                    <a:pt x="114" y="9"/>
                  </a:lnTo>
                  <a:lnTo>
                    <a:pt x="114" y="11"/>
                  </a:lnTo>
                  <a:lnTo>
                    <a:pt x="115" y="13"/>
                  </a:lnTo>
                  <a:lnTo>
                    <a:pt x="119" y="16"/>
                  </a:lnTo>
                  <a:lnTo>
                    <a:pt x="122" y="19"/>
                  </a:lnTo>
                  <a:lnTo>
                    <a:pt x="125" y="22"/>
                  </a:lnTo>
                  <a:lnTo>
                    <a:pt x="128" y="24"/>
                  </a:lnTo>
                  <a:lnTo>
                    <a:pt x="130" y="27"/>
                  </a:lnTo>
                  <a:lnTo>
                    <a:pt x="130" y="28"/>
                  </a:lnTo>
                  <a:lnTo>
                    <a:pt x="131" y="30"/>
                  </a:lnTo>
                  <a:lnTo>
                    <a:pt x="133" y="30"/>
                  </a:lnTo>
                  <a:lnTo>
                    <a:pt x="134" y="31"/>
                  </a:lnTo>
                  <a:lnTo>
                    <a:pt x="134" y="33"/>
                  </a:lnTo>
                  <a:lnTo>
                    <a:pt x="136" y="35"/>
                  </a:lnTo>
                  <a:lnTo>
                    <a:pt x="134" y="36"/>
                  </a:lnTo>
                  <a:lnTo>
                    <a:pt x="133" y="39"/>
                  </a:lnTo>
                  <a:lnTo>
                    <a:pt x="131" y="43"/>
                  </a:lnTo>
                  <a:lnTo>
                    <a:pt x="130" y="44"/>
                  </a:lnTo>
                  <a:lnTo>
                    <a:pt x="128" y="46"/>
                  </a:lnTo>
                  <a:lnTo>
                    <a:pt x="128" y="46"/>
                  </a:lnTo>
                  <a:lnTo>
                    <a:pt x="128" y="47"/>
                  </a:lnTo>
                  <a:lnTo>
                    <a:pt x="128" y="50"/>
                  </a:lnTo>
                  <a:lnTo>
                    <a:pt x="128" y="54"/>
                  </a:lnTo>
                  <a:lnTo>
                    <a:pt x="128" y="57"/>
                  </a:lnTo>
                  <a:lnTo>
                    <a:pt x="130" y="57"/>
                  </a:lnTo>
                  <a:lnTo>
                    <a:pt x="130" y="57"/>
                  </a:lnTo>
                  <a:lnTo>
                    <a:pt x="131" y="57"/>
                  </a:lnTo>
                  <a:lnTo>
                    <a:pt x="133" y="57"/>
                  </a:lnTo>
                  <a:lnTo>
                    <a:pt x="136" y="55"/>
                  </a:lnTo>
                  <a:lnTo>
                    <a:pt x="137" y="55"/>
                  </a:lnTo>
                  <a:lnTo>
                    <a:pt x="139" y="55"/>
                  </a:lnTo>
                  <a:lnTo>
                    <a:pt x="141" y="55"/>
                  </a:lnTo>
                  <a:lnTo>
                    <a:pt x="142" y="55"/>
                  </a:lnTo>
                  <a:lnTo>
                    <a:pt x="142" y="55"/>
                  </a:lnTo>
                  <a:lnTo>
                    <a:pt x="144" y="57"/>
                  </a:lnTo>
                  <a:lnTo>
                    <a:pt x="144" y="55"/>
                  </a:lnTo>
                  <a:lnTo>
                    <a:pt x="144" y="57"/>
                  </a:lnTo>
                  <a:lnTo>
                    <a:pt x="144" y="57"/>
                  </a:lnTo>
                  <a:lnTo>
                    <a:pt x="142" y="58"/>
                  </a:lnTo>
                  <a:lnTo>
                    <a:pt x="142" y="58"/>
                  </a:lnTo>
                  <a:lnTo>
                    <a:pt x="141" y="61"/>
                  </a:lnTo>
                  <a:lnTo>
                    <a:pt x="141" y="61"/>
                  </a:lnTo>
                  <a:lnTo>
                    <a:pt x="141" y="61"/>
                  </a:lnTo>
                  <a:lnTo>
                    <a:pt x="141" y="63"/>
                  </a:lnTo>
                  <a:lnTo>
                    <a:pt x="142" y="65"/>
                  </a:lnTo>
                  <a:lnTo>
                    <a:pt x="142" y="66"/>
                  </a:lnTo>
                  <a:lnTo>
                    <a:pt x="144" y="68"/>
                  </a:lnTo>
                  <a:lnTo>
                    <a:pt x="144" y="68"/>
                  </a:lnTo>
                  <a:lnTo>
                    <a:pt x="145" y="71"/>
                  </a:lnTo>
                  <a:lnTo>
                    <a:pt x="147" y="71"/>
                  </a:lnTo>
                  <a:lnTo>
                    <a:pt x="148" y="72"/>
                  </a:lnTo>
                  <a:lnTo>
                    <a:pt x="148" y="74"/>
                  </a:lnTo>
                  <a:lnTo>
                    <a:pt x="150" y="76"/>
                  </a:lnTo>
                  <a:lnTo>
                    <a:pt x="152" y="77"/>
                  </a:lnTo>
                  <a:lnTo>
                    <a:pt x="152" y="79"/>
                  </a:lnTo>
                  <a:lnTo>
                    <a:pt x="153" y="80"/>
                  </a:lnTo>
                  <a:lnTo>
                    <a:pt x="155" y="80"/>
                  </a:lnTo>
                  <a:lnTo>
                    <a:pt x="158" y="82"/>
                  </a:lnTo>
                  <a:lnTo>
                    <a:pt x="160" y="85"/>
                  </a:lnTo>
                  <a:lnTo>
                    <a:pt x="160" y="85"/>
                  </a:lnTo>
                  <a:lnTo>
                    <a:pt x="164" y="87"/>
                  </a:lnTo>
                  <a:lnTo>
                    <a:pt x="169" y="88"/>
                  </a:lnTo>
                  <a:lnTo>
                    <a:pt x="172" y="90"/>
                  </a:lnTo>
                  <a:lnTo>
                    <a:pt x="177" y="91"/>
                  </a:lnTo>
                  <a:lnTo>
                    <a:pt x="182" y="93"/>
                  </a:lnTo>
                  <a:lnTo>
                    <a:pt x="186" y="95"/>
                  </a:lnTo>
                  <a:lnTo>
                    <a:pt x="193" y="96"/>
                  </a:lnTo>
                  <a:lnTo>
                    <a:pt x="197" y="98"/>
                  </a:lnTo>
                  <a:lnTo>
                    <a:pt x="202" y="99"/>
                  </a:lnTo>
                  <a:lnTo>
                    <a:pt x="202" y="99"/>
                  </a:lnTo>
                  <a:lnTo>
                    <a:pt x="218" y="99"/>
                  </a:lnTo>
                  <a:lnTo>
                    <a:pt x="213" y="102"/>
                  </a:lnTo>
                  <a:lnTo>
                    <a:pt x="210" y="107"/>
                  </a:lnTo>
                  <a:lnTo>
                    <a:pt x="205" y="110"/>
                  </a:lnTo>
                  <a:lnTo>
                    <a:pt x="202" y="113"/>
                  </a:lnTo>
                  <a:lnTo>
                    <a:pt x="199" y="118"/>
                  </a:lnTo>
                  <a:lnTo>
                    <a:pt x="194" y="121"/>
                  </a:lnTo>
                  <a:lnTo>
                    <a:pt x="191" y="124"/>
                  </a:lnTo>
                  <a:lnTo>
                    <a:pt x="188" y="128"/>
                  </a:lnTo>
                  <a:lnTo>
                    <a:pt x="183" y="132"/>
                  </a:lnTo>
                  <a:lnTo>
                    <a:pt x="180" y="135"/>
                  </a:lnTo>
                  <a:lnTo>
                    <a:pt x="177" y="140"/>
                  </a:lnTo>
                  <a:lnTo>
                    <a:pt x="174" y="143"/>
                  </a:lnTo>
                  <a:lnTo>
                    <a:pt x="174" y="143"/>
                  </a:lnTo>
                  <a:lnTo>
                    <a:pt x="169" y="143"/>
                  </a:lnTo>
                  <a:lnTo>
                    <a:pt x="166" y="143"/>
                  </a:lnTo>
                  <a:lnTo>
                    <a:pt x="160" y="143"/>
                  </a:lnTo>
                  <a:lnTo>
                    <a:pt x="160" y="143"/>
                  </a:lnTo>
                  <a:lnTo>
                    <a:pt x="158" y="143"/>
                  </a:lnTo>
                  <a:lnTo>
                    <a:pt x="158" y="143"/>
                  </a:lnTo>
                  <a:lnTo>
                    <a:pt x="153" y="145"/>
                  </a:lnTo>
                  <a:lnTo>
                    <a:pt x="153" y="145"/>
                  </a:lnTo>
                  <a:lnTo>
                    <a:pt x="150" y="147"/>
                  </a:lnTo>
                  <a:lnTo>
                    <a:pt x="147" y="148"/>
                  </a:lnTo>
                  <a:lnTo>
                    <a:pt x="145" y="148"/>
                  </a:lnTo>
                  <a:lnTo>
                    <a:pt x="144" y="151"/>
                  </a:lnTo>
                  <a:lnTo>
                    <a:pt x="144" y="151"/>
                  </a:lnTo>
                  <a:lnTo>
                    <a:pt x="144" y="153"/>
                  </a:lnTo>
                  <a:lnTo>
                    <a:pt x="142" y="153"/>
                  </a:lnTo>
                  <a:lnTo>
                    <a:pt x="136" y="154"/>
                  </a:lnTo>
                  <a:lnTo>
                    <a:pt x="134" y="154"/>
                  </a:lnTo>
                  <a:lnTo>
                    <a:pt x="131" y="154"/>
                  </a:lnTo>
                  <a:lnTo>
                    <a:pt x="130" y="156"/>
                  </a:lnTo>
                  <a:lnTo>
                    <a:pt x="130" y="158"/>
                  </a:lnTo>
                  <a:lnTo>
                    <a:pt x="126" y="158"/>
                  </a:lnTo>
                  <a:lnTo>
                    <a:pt x="123" y="158"/>
                  </a:lnTo>
                  <a:lnTo>
                    <a:pt x="122" y="158"/>
                  </a:lnTo>
                  <a:lnTo>
                    <a:pt x="122" y="158"/>
                  </a:lnTo>
                  <a:lnTo>
                    <a:pt x="120" y="158"/>
                  </a:lnTo>
                  <a:lnTo>
                    <a:pt x="119" y="158"/>
                  </a:lnTo>
                  <a:lnTo>
                    <a:pt x="117" y="158"/>
                  </a:lnTo>
                  <a:lnTo>
                    <a:pt x="117" y="156"/>
                  </a:lnTo>
                  <a:lnTo>
                    <a:pt x="115" y="154"/>
                  </a:lnTo>
                  <a:lnTo>
                    <a:pt x="114" y="153"/>
                  </a:lnTo>
                  <a:lnTo>
                    <a:pt x="109" y="154"/>
                  </a:lnTo>
                  <a:lnTo>
                    <a:pt x="106" y="156"/>
                  </a:lnTo>
                  <a:lnTo>
                    <a:pt x="103" y="158"/>
                  </a:lnTo>
                  <a:lnTo>
                    <a:pt x="100" y="159"/>
                  </a:lnTo>
                  <a:lnTo>
                    <a:pt x="100" y="161"/>
                  </a:lnTo>
                  <a:lnTo>
                    <a:pt x="96" y="162"/>
                  </a:lnTo>
                  <a:lnTo>
                    <a:pt x="95" y="164"/>
                  </a:lnTo>
                  <a:lnTo>
                    <a:pt x="95" y="165"/>
                  </a:lnTo>
                  <a:lnTo>
                    <a:pt x="90" y="164"/>
                  </a:lnTo>
                  <a:lnTo>
                    <a:pt x="90" y="164"/>
                  </a:lnTo>
                  <a:lnTo>
                    <a:pt x="87" y="164"/>
                  </a:lnTo>
                  <a:lnTo>
                    <a:pt x="84" y="164"/>
                  </a:lnTo>
                  <a:lnTo>
                    <a:pt x="82" y="162"/>
                  </a:lnTo>
                  <a:lnTo>
                    <a:pt x="79" y="162"/>
                  </a:lnTo>
                  <a:lnTo>
                    <a:pt x="76" y="162"/>
                  </a:lnTo>
                  <a:lnTo>
                    <a:pt x="74" y="162"/>
                  </a:lnTo>
                  <a:lnTo>
                    <a:pt x="73" y="161"/>
                  </a:lnTo>
                  <a:lnTo>
                    <a:pt x="70" y="159"/>
                  </a:lnTo>
                  <a:lnTo>
                    <a:pt x="66" y="158"/>
                  </a:lnTo>
                  <a:lnTo>
                    <a:pt x="65" y="156"/>
                  </a:lnTo>
                  <a:lnTo>
                    <a:pt x="60" y="153"/>
                  </a:lnTo>
                  <a:lnTo>
                    <a:pt x="57" y="151"/>
                  </a:lnTo>
                  <a:lnTo>
                    <a:pt x="57" y="151"/>
                  </a:lnTo>
                  <a:lnTo>
                    <a:pt x="55" y="151"/>
                  </a:lnTo>
                  <a:lnTo>
                    <a:pt x="52" y="151"/>
                  </a:lnTo>
                  <a:lnTo>
                    <a:pt x="48" y="151"/>
                  </a:lnTo>
                  <a:lnTo>
                    <a:pt x="46" y="151"/>
                  </a:lnTo>
                  <a:lnTo>
                    <a:pt x="44" y="150"/>
                  </a:lnTo>
                  <a:lnTo>
                    <a:pt x="44" y="150"/>
                  </a:lnTo>
                  <a:lnTo>
                    <a:pt x="43" y="148"/>
                  </a:lnTo>
                  <a:lnTo>
                    <a:pt x="41" y="147"/>
                  </a:lnTo>
                  <a:lnTo>
                    <a:pt x="41" y="145"/>
                  </a:lnTo>
                  <a:lnTo>
                    <a:pt x="41" y="143"/>
                  </a:lnTo>
                  <a:lnTo>
                    <a:pt x="41" y="142"/>
                  </a:lnTo>
                  <a:lnTo>
                    <a:pt x="41" y="140"/>
                  </a:lnTo>
                  <a:lnTo>
                    <a:pt x="41" y="140"/>
                  </a:lnTo>
                  <a:lnTo>
                    <a:pt x="41" y="139"/>
                  </a:lnTo>
                  <a:lnTo>
                    <a:pt x="40" y="137"/>
                  </a:lnTo>
                  <a:lnTo>
                    <a:pt x="37" y="137"/>
                  </a:lnTo>
                  <a:lnTo>
                    <a:pt x="37" y="137"/>
                  </a:lnTo>
                  <a:lnTo>
                    <a:pt x="35" y="137"/>
                  </a:lnTo>
                  <a:lnTo>
                    <a:pt x="35" y="137"/>
                  </a:lnTo>
                  <a:lnTo>
                    <a:pt x="33" y="137"/>
                  </a:lnTo>
                  <a:lnTo>
                    <a:pt x="33" y="137"/>
                  </a:lnTo>
                  <a:lnTo>
                    <a:pt x="33" y="135"/>
                  </a:lnTo>
                  <a:lnTo>
                    <a:pt x="33" y="135"/>
                  </a:lnTo>
                  <a:lnTo>
                    <a:pt x="33" y="135"/>
                  </a:lnTo>
                  <a:lnTo>
                    <a:pt x="32" y="134"/>
                  </a:lnTo>
                  <a:lnTo>
                    <a:pt x="30" y="132"/>
                  </a:lnTo>
                  <a:lnTo>
                    <a:pt x="30" y="131"/>
                  </a:lnTo>
                  <a:lnTo>
                    <a:pt x="30" y="131"/>
                  </a:lnTo>
                  <a:lnTo>
                    <a:pt x="29" y="128"/>
                  </a:lnTo>
                  <a:lnTo>
                    <a:pt x="29" y="126"/>
                  </a:lnTo>
                  <a:lnTo>
                    <a:pt x="27" y="124"/>
                  </a:lnTo>
                  <a:lnTo>
                    <a:pt x="26" y="120"/>
                  </a:lnTo>
                  <a:lnTo>
                    <a:pt x="26" y="118"/>
                  </a:lnTo>
                  <a:lnTo>
                    <a:pt x="24" y="118"/>
                  </a:lnTo>
                  <a:lnTo>
                    <a:pt x="24" y="117"/>
                  </a:lnTo>
                  <a:lnTo>
                    <a:pt x="22" y="115"/>
                  </a:lnTo>
                  <a:lnTo>
                    <a:pt x="19" y="113"/>
                  </a:lnTo>
                  <a:lnTo>
                    <a:pt x="18" y="112"/>
                  </a:lnTo>
                  <a:lnTo>
                    <a:pt x="16" y="110"/>
                  </a:lnTo>
                  <a:lnTo>
                    <a:pt x="16" y="109"/>
                  </a:lnTo>
                  <a:lnTo>
                    <a:pt x="16" y="109"/>
                  </a:lnTo>
                  <a:lnTo>
                    <a:pt x="14" y="107"/>
                  </a:lnTo>
                  <a:lnTo>
                    <a:pt x="14" y="107"/>
                  </a:lnTo>
                  <a:lnTo>
                    <a:pt x="10" y="104"/>
                  </a:lnTo>
                  <a:lnTo>
                    <a:pt x="10" y="104"/>
                  </a:lnTo>
                  <a:lnTo>
                    <a:pt x="8" y="104"/>
                  </a:lnTo>
                  <a:lnTo>
                    <a:pt x="7" y="104"/>
                  </a:lnTo>
                  <a:lnTo>
                    <a:pt x="3" y="102"/>
                  </a:lnTo>
                  <a:lnTo>
                    <a:pt x="2" y="102"/>
                  </a:lnTo>
                  <a:lnTo>
                    <a:pt x="0" y="101"/>
                  </a:lnTo>
                  <a:lnTo>
                    <a:pt x="0" y="101"/>
                  </a:lnTo>
                  <a:lnTo>
                    <a:pt x="0" y="99"/>
                  </a:lnTo>
                  <a:lnTo>
                    <a:pt x="2" y="99"/>
                  </a:lnTo>
                  <a:lnTo>
                    <a:pt x="3" y="96"/>
                  </a:lnTo>
                  <a:lnTo>
                    <a:pt x="3" y="93"/>
                  </a:lnTo>
                  <a:lnTo>
                    <a:pt x="5" y="93"/>
                  </a:lnTo>
                  <a:lnTo>
                    <a:pt x="7" y="93"/>
                  </a:lnTo>
                  <a:lnTo>
                    <a:pt x="8" y="93"/>
                  </a:lnTo>
                  <a:lnTo>
                    <a:pt x="10" y="93"/>
                  </a:lnTo>
                  <a:lnTo>
                    <a:pt x="13" y="93"/>
                  </a:lnTo>
                  <a:lnTo>
                    <a:pt x="14" y="93"/>
                  </a:lnTo>
                  <a:lnTo>
                    <a:pt x="16" y="93"/>
                  </a:lnTo>
                  <a:lnTo>
                    <a:pt x="16" y="91"/>
                  </a:lnTo>
                  <a:lnTo>
                    <a:pt x="16" y="91"/>
                  </a:lnTo>
                  <a:lnTo>
                    <a:pt x="16" y="90"/>
                  </a:lnTo>
                  <a:lnTo>
                    <a:pt x="16" y="88"/>
                  </a:lnTo>
                  <a:lnTo>
                    <a:pt x="16" y="85"/>
                  </a:lnTo>
                  <a:lnTo>
                    <a:pt x="16" y="82"/>
                  </a:lnTo>
                  <a:lnTo>
                    <a:pt x="16" y="79"/>
                  </a:lnTo>
                  <a:lnTo>
                    <a:pt x="16" y="79"/>
                  </a:lnTo>
                  <a:lnTo>
                    <a:pt x="16" y="77"/>
                  </a:lnTo>
                  <a:lnTo>
                    <a:pt x="18" y="74"/>
                  </a:lnTo>
                  <a:lnTo>
                    <a:pt x="18" y="72"/>
                  </a:lnTo>
                  <a:lnTo>
                    <a:pt x="18" y="71"/>
                  </a:lnTo>
                  <a:lnTo>
                    <a:pt x="19" y="69"/>
                  </a:lnTo>
                  <a:lnTo>
                    <a:pt x="19" y="68"/>
                  </a:lnTo>
                  <a:lnTo>
                    <a:pt x="19" y="66"/>
                  </a:lnTo>
                  <a:lnTo>
                    <a:pt x="19" y="63"/>
                  </a:lnTo>
                  <a:lnTo>
                    <a:pt x="21" y="61"/>
                  </a:lnTo>
                  <a:lnTo>
                    <a:pt x="21" y="58"/>
                  </a:lnTo>
                  <a:lnTo>
                    <a:pt x="22" y="58"/>
                  </a:lnTo>
                  <a:lnTo>
                    <a:pt x="24" y="58"/>
                  </a:lnTo>
                  <a:lnTo>
                    <a:pt x="24" y="58"/>
                  </a:lnTo>
                  <a:lnTo>
                    <a:pt x="26" y="58"/>
                  </a:lnTo>
                  <a:lnTo>
                    <a:pt x="27" y="60"/>
                  </a:lnTo>
                  <a:lnTo>
                    <a:pt x="27" y="60"/>
                  </a:lnTo>
                  <a:lnTo>
                    <a:pt x="29" y="58"/>
                  </a:lnTo>
                  <a:lnTo>
                    <a:pt x="29" y="58"/>
                  </a:lnTo>
                  <a:lnTo>
                    <a:pt x="29" y="57"/>
                  </a:lnTo>
                  <a:lnTo>
                    <a:pt x="29" y="54"/>
                  </a:lnTo>
                  <a:lnTo>
                    <a:pt x="29" y="52"/>
                  </a:lnTo>
                  <a:lnTo>
                    <a:pt x="30" y="50"/>
                  </a:lnTo>
                  <a:lnTo>
                    <a:pt x="30" y="47"/>
                  </a:lnTo>
                  <a:lnTo>
                    <a:pt x="30" y="46"/>
                  </a:lnTo>
                  <a:lnTo>
                    <a:pt x="32" y="44"/>
                  </a:lnTo>
                  <a:lnTo>
                    <a:pt x="33" y="43"/>
                  </a:lnTo>
                  <a:lnTo>
                    <a:pt x="35" y="39"/>
                  </a:lnTo>
                  <a:lnTo>
                    <a:pt x="37" y="36"/>
                  </a:lnTo>
                  <a:lnTo>
                    <a:pt x="38" y="33"/>
                  </a:lnTo>
                  <a:lnTo>
                    <a:pt x="40" y="31"/>
                  </a:lnTo>
                  <a:lnTo>
                    <a:pt x="40" y="31"/>
                  </a:lnTo>
                  <a:lnTo>
                    <a:pt x="41" y="31"/>
                  </a:lnTo>
                  <a:lnTo>
                    <a:pt x="44" y="31"/>
                  </a:lnTo>
                  <a:lnTo>
                    <a:pt x="46" y="31"/>
                  </a:lnTo>
                  <a:lnTo>
                    <a:pt x="46" y="30"/>
                  </a:lnTo>
                  <a:lnTo>
                    <a:pt x="46" y="30"/>
                  </a:lnTo>
                  <a:lnTo>
                    <a:pt x="46" y="28"/>
                  </a:lnTo>
                  <a:lnTo>
                    <a:pt x="46" y="25"/>
                  </a:lnTo>
                  <a:lnTo>
                    <a:pt x="48" y="22"/>
                  </a:lnTo>
                  <a:lnTo>
                    <a:pt x="48" y="20"/>
                  </a:lnTo>
                  <a:lnTo>
                    <a:pt x="49" y="20"/>
                  </a:lnTo>
                  <a:lnTo>
                    <a:pt x="49" y="19"/>
                  </a:lnTo>
                  <a:lnTo>
                    <a:pt x="49" y="17"/>
                  </a:lnTo>
                  <a:lnTo>
                    <a:pt x="51" y="14"/>
                  </a:lnTo>
                  <a:lnTo>
                    <a:pt x="51" y="13"/>
                  </a:lnTo>
                  <a:lnTo>
                    <a:pt x="52" y="8"/>
                  </a:lnTo>
                  <a:lnTo>
                    <a:pt x="52" y="8"/>
                  </a:lnTo>
                  <a:lnTo>
                    <a:pt x="54" y="8"/>
                  </a:lnTo>
                  <a:lnTo>
                    <a:pt x="55" y="8"/>
                  </a:lnTo>
                  <a:lnTo>
                    <a:pt x="57" y="8"/>
                  </a:lnTo>
                  <a:lnTo>
                    <a:pt x="59" y="8"/>
                  </a:lnTo>
                  <a:lnTo>
                    <a:pt x="60" y="8"/>
                  </a:lnTo>
                  <a:lnTo>
                    <a:pt x="60" y="8"/>
                  </a:lnTo>
                  <a:lnTo>
                    <a:pt x="60" y="6"/>
                  </a:lnTo>
                  <a:lnTo>
                    <a:pt x="62" y="6"/>
                  </a:lnTo>
                  <a:lnTo>
                    <a:pt x="62" y="6"/>
                  </a:lnTo>
                  <a:lnTo>
                    <a:pt x="63" y="6"/>
                  </a:lnTo>
                  <a:lnTo>
                    <a:pt x="66" y="9"/>
                  </a:lnTo>
                  <a:lnTo>
                    <a:pt x="66" y="9"/>
                  </a:lnTo>
                  <a:lnTo>
                    <a:pt x="66" y="9"/>
                  </a:lnTo>
                  <a:lnTo>
                    <a:pt x="68" y="8"/>
                  </a:lnTo>
                  <a:lnTo>
                    <a:pt x="68" y="5"/>
                  </a:lnTo>
                  <a:lnTo>
                    <a:pt x="71" y="2"/>
                  </a:lnTo>
                  <a:lnTo>
                    <a:pt x="7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13" name="Freeform 282"/>
            <p:cNvSpPr>
              <a:spLocks noEditPoints="1"/>
            </p:cNvSpPr>
            <p:nvPr/>
          </p:nvSpPr>
          <p:spPr bwMode="auto">
            <a:xfrm>
              <a:off x="5252348" y="3106046"/>
              <a:ext cx="633498" cy="518493"/>
            </a:xfrm>
            <a:custGeom>
              <a:avLst/>
              <a:gdLst>
                <a:gd name="T0" fmla="*/ 39 w 325"/>
                <a:gd name="T1" fmla="*/ 258 h 266"/>
                <a:gd name="T2" fmla="*/ 34 w 325"/>
                <a:gd name="T3" fmla="*/ 261 h 266"/>
                <a:gd name="T4" fmla="*/ 16 w 325"/>
                <a:gd name="T5" fmla="*/ 258 h 266"/>
                <a:gd name="T6" fmla="*/ 30 w 325"/>
                <a:gd name="T7" fmla="*/ 250 h 266"/>
                <a:gd name="T8" fmla="*/ 19 w 325"/>
                <a:gd name="T9" fmla="*/ 255 h 266"/>
                <a:gd name="T10" fmla="*/ 63 w 325"/>
                <a:gd name="T11" fmla="*/ 248 h 266"/>
                <a:gd name="T12" fmla="*/ 57 w 325"/>
                <a:gd name="T13" fmla="*/ 256 h 266"/>
                <a:gd name="T14" fmla="*/ 6 w 325"/>
                <a:gd name="T15" fmla="*/ 248 h 266"/>
                <a:gd name="T16" fmla="*/ 68 w 325"/>
                <a:gd name="T17" fmla="*/ 241 h 266"/>
                <a:gd name="T18" fmla="*/ 63 w 325"/>
                <a:gd name="T19" fmla="*/ 244 h 266"/>
                <a:gd name="T20" fmla="*/ 285 w 325"/>
                <a:gd name="T21" fmla="*/ 88 h 266"/>
                <a:gd name="T22" fmla="*/ 284 w 325"/>
                <a:gd name="T23" fmla="*/ 83 h 266"/>
                <a:gd name="T24" fmla="*/ 285 w 325"/>
                <a:gd name="T25" fmla="*/ 80 h 266"/>
                <a:gd name="T26" fmla="*/ 310 w 325"/>
                <a:gd name="T27" fmla="*/ 69 h 266"/>
                <a:gd name="T28" fmla="*/ 309 w 325"/>
                <a:gd name="T29" fmla="*/ 77 h 266"/>
                <a:gd name="T30" fmla="*/ 299 w 325"/>
                <a:gd name="T31" fmla="*/ 74 h 266"/>
                <a:gd name="T32" fmla="*/ 325 w 325"/>
                <a:gd name="T33" fmla="*/ 64 h 266"/>
                <a:gd name="T34" fmla="*/ 318 w 325"/>
                <a:gd name="T35" fmla="*/ 64 h 266"/>
                <a:gd name="T36" fmla="*/ 167 w 325"/>
                <a:gd name="T37" fmla="*/ 3 h 266"/>
                <a:gd name="T38" fmla="*/ 200 w 325"/>
                <a:gd name="T39" fmla="*/ 6 h 266"/>
                <a:gd name="T40" fmla="*/ 220 w 325"/>
                <a:gd name="T41" fmla="*/ 6 h 266"/>
                <a:gd name="T42" fmla="*/ 238 w 325"/>
                <a:gd name="T43" fmla="*/ 9 h 266"/>
                <a:gd name="T44" fmla="*/ 241 w 325"/>
                <a:gd name="T45" fmla="*/ 12 h 266"/>
                <a:gd name="T46" fmla="*/ 246 w 325"/>
                <a:gd name="T47" fmla="*/ 14 h 266"/>
                <a:gd name="T48" fmla="*/ 258 w 325"/>
                <a:gd name="T49" fmla="*/ 17 h 266"/>
                <a:gd name="T50" fmla="*/ 268 w 325"/>
                <a:gd name="T51" fmla="*/ 18 h 266"/>
                <a:gd name="T52" fmla="*/ 277 w 325"/>
                <a:gd name="T53" fmla="*/ 17 h 266"/>
                <a:gd name="T54" fmla="*/ 284 w 325"/>
                <a:gd name="T55" fmla="*/ 23 h 266"/>
                <a:gd name="T56" fmla="*/ 291 w 325"/>
                <a:gd name="T57" fmla="*/ 25 h 266"/>
                <a:gd name="T58" fmla="*/ 301 w 325"/>
                <a:gd name="T59" fmla="*/ 25 h 266"/>
                <a:gd name="T60" fmla="*/ 310 w 325"/>
                <a:gd name="T61" fmla="*/ 25 h 266"/>
                <a:gd name="T62" fmla="*/ 310 w 325"/>
                <a:gd name="T63" fmla="*/ 33 h 266"/>
                <a:gd name="T64" fmla="*/ 274 w 325"/>
                <a:gd name="T65" fmla="*/ 50 h 266"/>
                <a:gd name="T66" fmla="*/ 268 w 325"/>
                <a:gd name="T67" fmla="*/ 59 h 266"/>
                <a:gd name="T68" fmla="*/ 265 w 325"/>
                <a:gd name="T69" fmla="*/ 85 h 266"/>
                <a:gd name="T70" fmla="*/ 252 w 325"/>
                <a:gd name="T71" fmla="*/ 100 h 266"/>
                <a:gd name="T72" fmla="*/ 239 w 325"/>
                <a:gd name="T73" fmla="*/ 110 h 266"/>
                <a:gd name="T74" fmla="*/ 222 w 325"/>
                <a:gd name="T75" fmla="*/ 121 h 266"/>
                <a:gd name="T76" fmla="*/ 198 w 325"/>
                <a:gd name="T77" fmla="*/ 122 h 266"/>
                <a:gd name="T78" fmla="*/ 184 w 325"/>
                <a:gd name="T79" fmla="*/ 130 h 266"/>
                <a:gd name="T80" fmla="*/ 172 w 325"/>
                <a:gd name="T81" fmla="*/ 124 h 266"/>
                <a:gd name="T82" fmla="*/ 170 w 325"/>
                <a:gd name="T83" fmla="*/ 118 h 266"/>
                <a:gd name="T84" fmla="*/ 154 w 325"/>
                <a:gd name="T85" fmla="*/ 108 h 266"/>
                <a:gd name="T86" fmla="*/ 162 w 325"/>
                <a:gd name="T87" fmla="*/ 97 h 266"/>
                <a:gd name="T88" fmla="*/ 159 w 325"/>
                <a:gd name="T89" fmla="*/ 86 h 266"/>
                <a:gd name="T90" fmla="*/ 156 w 325"/>
                <a:gd name="T91" fmla="*/ 74 h 266"/>
                <a:gd name="T92" fmla="*/ 162 w 325"/>
                <a:gd name="T93" fmla="*/ 66 h 266"/>
                <a:gd name="T94" fmla="*/ 164 w 325"/>
                <a:gd name="T95" fmla="*/ 59 h 266"/>
                <a:gd name="T96" fmla="*/ 162 w 325"/>
                <a:gd name="T97" fmla="*/ 47 h 266"/>
                <a:gd name="T98" fmla="*/ 173 w 325"/>
                <a:gd name="T99" fmla="*/ 39 h 266"/>
                <a:gd name="T100" fmla="*/ 168 w 325"/>
                <a:gd name="T101" fmla="*/ 33 h 266"/>
                <a:gd name="T102" fmla="*/ 159 w 325"/>
                <a:gd name="T103" fmla="*/ 31 h 266"/>
                <a:gd name="T104" fmla="*/ 151 w 325"/>
                <a:gd name="T105" fmla="*/ 33 h 266"/>
                <a:gd name="T106" fmla="*/ 143 w 325"/>
                <a:gd name="T107" fmla="*/ 33 h 266"/>
                <a:gd name="T108" fmla="*/ 138 w 325"/>
                <a:gd name="T109" fmla="*/ 29 h 266"/>
                <a:gd name="T110" fmla="*/ 135 w 325"/>
                <a:gd name="T111" fmla="*/ 26 h 266"/>
                <a:gd name="T112" fmla="*/ 132 w 325"/>
                <a:gd name="T113" fmla="*/ 20 h 266"/>
                <a:gd name="T114" fmla="*/ 129 w 325"/>
                <a:gd name="T115" fmla="*/ 14 h 266"/>
                <a:gd name="T116" fmla="*/ 143 w 325"/>
                <a:gd name="T117" fmla="*/ 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5" h="266">
                  <a:moveTo>
                    <a:pt x="3" y="263"/>
                  </a:moveTo>
                  <a:lnTo>
                    <a:pt x="4" y="263"/>
                  </a:lnTo>
                  <a:lnTo>
                    <a:pt x="3" y="266"/>
                  </a:lnTo>
                  <a:lnTo>
                    <a:pt x="1" y="264"/>
                  </a:lnTo>
                  <a:lnTo>
                    <a:pt x="1" y="264"/>
                  </a:lnTo>
                  <a:lnTo>
                    <a:pt x="0" y="263"/>
                  </a:lnTo>
                  <a:lnTo>
                    <a:pt x="1" y="263"/>
                  </a:lnTo>
                  <a:lnTo>
                    <a:pt x="3" y="263"/>
                  </a:lnTo>
                  <a:close/>
                  <a:moveTo>
                    <a:pt x="39" y="258"/>
                  </a:moveTo>
                  <a:lnTo>
                    <a:pt x="41" y="258"/>
                  </a:lnTo>
                  <a:lnTo>
                    <a:pt x="41" y="258"/>
                  </a:lnTo>
                  <a:lnTo>
                    <a:pt x="41" y="259"/>
                  </a:lnTo>
                  <a:lnTo>
                    <a:pt x="41" y="261"/>
                  </a:lnTo>
                  <a:lnTo>
                    <a:pt x="39" y="263"/>
                  </a:lnTo>
                  <a:lnTo>
                    <a:pt x="38" y="264"/>
                  </a:lnTo>
                  <a:lnTo>
                    <a:pt x="36" y="264"/>
                  </a:lnTo>
                  <a:lnTo>
                    <a:pt x="36" y="263"/>
                  </a:lnTo>
                  <a:lnTo>
                    <a:pt x="34" y="261"/>
                  </a:lnTo>
                  <a:lnTo>
                    <a:pt x="34" y="259"/>
                  </a:lnTo>
                  <a:lnTo>
                    <a:pt x="36" y="259"/>
                  </a:lnTo>
                  <a:lnTo>
                    <a:pt x="36" y="258"/>
                  </a:lnTo>
                  <a:lnTo>
                    <a:pt x="39" y="258"/>
                  </a:lnTo>
                  <a:lnTo>
                    <a:pt x="39" y="258"/>
                  </a:lnTo>
                  <a:lnTo>
                    <a:pt x="39" y="258"/>
                  </a:lnTo>
                  <a:close/>
                  <a:moveTo>
                    <a:pt x="14" y="256"/>
                  </a:moveTo>
                  <a:lnTo>
                    <a:pt x="14" y="256"/>
                  </a:lnTo>
                  <a:lnTo>
                    <a:pt x="16" y="258"/>
                  </a:lnTo>
                  <a:lnTo>
                    <a:pt x="16" y="258"/>
                  </a:lnTo>
                  <a:lnTo>
                    <a:pt x="16" y="258"/>
                  </a:lnTo>
                  <a:lnTo>
                    <a:pt x="14" y="259"/>
                  </a:lnTo>
                  <a:lnTo>
                    <a:pt x="14" y="259"/>
                  </a:lnTo>
                  <a:lnTo>
                    <a:pt x="12" y="259"/>
                  </a:lnTo>
                  <a:lnTo>
                    <a:pt x="12" y="258"/>
                  </a:lnTo>
                  <a:lnTo>
                    <a:pt x="12" y="256"/>
                  </a:lnTo>
                  <a:lnTo>
                    <a:pt x="14" y="256"/>
                  </a:lnTo>
                  <a:close/>
                  <a:moveTo>
                    <a:pt x="30" y="250"/>
                  </a:moveTo>
                  <a:lnTo>
                    <a:pt x="30" y="252"/>
                  </a:lnTo>
                  <a:lnTo>
                    <a:pt x="27" y="253"/>
                  </a:lnTo>
                  <a:lnTo>
                    <a:pt x="25" y="258"/>
                  </a:lnTo>
                  <a:lnTo>
                    <a:pt x="25" y="259"/>
                  </a:lnTo>
                  <a:lnTo>
                    <a:pt x="23" y="259"/>
                  </a:lnTo>
                  <a:lnTo>
                    <a:pt x="22" y="259"/>
                  </a:lnTo>
                  <a:lnTo>
                    <a:pt x="20" y="258"/>
                  </a:lnTo>
                  <a:lnTo>
                    <a:pt x="19" y="255"/>
                  </a:lnTo>
                  <a:lnTo>
                    <a:pt x="19" y="255"/>
                  </a:lnTo>
                  <a:lnTo>
                    <a:pt x="19" y="253"/>
                  </a:lnTo>
                  <a:lnTo>
                    <a:pt x="20" y="253"/>
                  </a:lnTo>
                  <a:lnTo>
                    <a:pt x="23" y="253"/>
                  </a:lnTo>
                  <a:lnTo>
                    <a:pt x="23" y="253"/>
                  </a:lnTo>
                  <a:lnTo>
                    <a:pt x="27" y="252"/>
                  </a:lnTo>
                  <a:lnTo>
                    <a:pt x="30" y="250"/>
                  </a:lnTo>
                  <a:close/>
                  <a:moveTo>
                    <a:pt x="61" y="248"/>
                  </a:moveTo>
                  <a:lnTo>
                    <a:pt x="63" y="248"/>
                  </a:lnTo>
                  <a:lnTo>
                    <a:pt x="63" y="248"/>
                  </a:lnTo>
                  <a:lnTo>
                    <a:pt x="63" y="250"/>
                  </a:lnTo>
                  <a:lnTo>
                    <a:pt x="63" y="253"/>
                  </a:lnTo>
                  <a:lnTo>
                    <a:pt x="61" y="256"/>
                  </a:lnTo>
                  <a:lnTo>
                    <a:pt x="58" y="256"/>
                  </a:lnTo>
                  <a:lnTo>
                    <a:pt x="55" y="259"/>
                  </a:lnTo>
                  <a:lnTo>
                    <a:pt x="53" y="258"/>
                  </a:lnTo>
                  <a:lnTo>
                    <a:pt x="53" y="258"/>
                  </a:lnTo>
                  <a:lnTo>
                    <a:pt x="55" y="258"/>
                  </a:lnTo>
                  <a:lnTo>
                    <a:pt x="57" y="256"/>
                  </a:lnTo>
                  <a:lnTo>
                    <a:pt x="58" y="253"/>
                  </a:lnTo>
                  <a:lnTo>
                    <a:pt x="60" y="250"/>
                  </a:lnTo>
                  <a:lnTo>
                    <a:pt x="60" y="248"/>
                  </a:lnTo>
                  <a:lnTo>
                    <a:pt x="61" y="248"/>
                  </a:lnTo>
                  <a:lnTo>
                    <a:pt x="61" y="248"/>
                  </a:lnTo>
                  <a:close/>
                  <a:moveTo>
                    <a:pt x="6" y="247"/>
                  </a:moveTo>
                  <a:lnTo>
                    <a:pt x="6" y="247"/>
                  </a:lnTo>
                  <a:lnTo>
                    <a:pt x="6" y="248"/>
                  </a:lnTo>
                  <a:lnTo>
                    <a:pt x="6" y="248"/>
                  </a:lnTo>
                  <a:lnTo>
                    <a:pt x="6" y="250"/>
                  </a:lnTo>
                  <a:lnTo>
                    <a:pt x="6" y="252"/>
                  </a:lnTo>
                  <a:lnTo>
                    <a:pt x="4" y="252"/>
                  </a:lnTo>
                  <a:lnTo>
                    <a:pt x="4" y="252"/>
                  </a:lnTo>
                  <a:lnTo>
                    <a:pt x="4" y="252"/>
                  </a:lnTo>
                  <a:lnTo>
                    <a:pt x="3" y="248"/>
                  </a:lnTo>
                  <a:lnTo>
                    <a:pt x="3" y="247"/>
                  </a:lnTo>
                  <a:lnTo>
                    <a:pt x="6" y="247"/>
                  </a:lnTo>
                  <a:close/>
                  <a:moveTo>
                    <a:pt x="68" y="241"/>
                  </a:moveTo>
                  <a:lnTo>
                    <a:pt x="69" y="241"/>
                  </a:lnTo>
                  <a:lnTo>
                    <a:pt x="68" y="242"/>
                  </a:lnTo>
                  <a:lnTo>
                    <a:pt x="68" y="244"/>
                  </a:lnTo>
                  <a:lnTo>
                    <a:pt x="68" y="245"/>
                  </a:lnTo>
                  <a:lnTo>
                    <a:pt x="64" y="245"/>
                  </a:lnTo>
                  <a:lnTo>
                    <a:pt x="63" y="247"/>
                  </a:lnTo>
                  <a:lnTo>
                    <a:pt x="63" y="247"/>
                  </a:lnTo>
                  <a:lnTo>
                    <a:pt x="63" y="244"/>
                  </a:lnTo>
                  <a:lnTo>
                    <a:pt x="63" y="244"/>
                  </a:lnTo>
                  <a:lnTo>
                    <a:pt x="66" y="242"/>
                  </a:lnTo>
                  <a:lnTo>
                    <a:pt x="68" y="242"/>
                  </a:lnTo>
                  <a:lnTo>
                    <a:pt x="68" y="241"/>
                  </a:lnTo>
                  <a:lnTo>
                    <a:pt x="68" y="241"/>
                  </a:lnTo>
                  <a:close/>
                  <a:moveTo>
                    <a:pt x="284" y="86"/>
                  </a:moveTo>
                  <a:lnTo>
                    <a:pt x="285" y="88"/>
                  </a:lnTo>
                  <a:lnTo>
                    <a:pt x="285" y="88"/>
                  </a:lnTo>
                  <a:lnTo>
                    <a:pt x="285" y="88"/>
                  </a:lnTo>
                  <a:lnTo>
                    <a:pt x="285" y="88"/>
                  </a:lnTo>
                  <a:lnTo>
                    <a:pt x="285" y="88"/>
                  </a:lnTo>
                  <a:lnTo>
                    <a:pt x="284" y="88"/>
                  </a:lnTo>
                  <a:lnTo>
                    <a:pt x="284" y="88"/>
                  </a:lnTo>
                  <a:lnTo>
                    <a:pt x="284" y="86"/>
                  </a:lnTo>
                  <a:lnTo>
                    <a:pt x="284" y="86"/>
                  </a:lnTo>
                  <a:close/>
                  <a:moveTo>
                    <a:pt x="285" y="80"/>
                  </a:moveTo>
                  <a:lnTo>
                    <a:pt x="287" y="80"/>
                  </a:lnTo>
                  <a:lnTo>
                    <a:pt x="287" y="81"/>
                  </a:lnTo>
                  <a:lnTo>
                    <a:pt x="284" y="83"/>
                  </a:lnTo>
                  <a:lnTo>
                    <a:pt x="284" y="83"/>
                  </a:lnTo>
                  <a:lnTo>
                    <a:pt x="284" y="85"/>
                  </a:lnTo>
                  <a:lnTo>
                    <a:pt x="280" y="85"/>
                  </a:lnTo>
                  <a:lnTo>
                    <a:pt x="280" y="83"/>
                  </a:lnTo>
                  <a:lnTo>
                    <a:pt x="280" y="83"/>
                  </a:lnTo>
                  <a:lnTo>
                    <a:pt x="282" y="83"/>
                  </a:lnTo>
                  <a:lnTo>
                    <a:pt x="282" y="81"/>
                  </a:lnTo>
                  <a:lnTo>
                    <a:pt x="282" y="81"/>
                  </a:lnTo>
                  <a:lnTo>
                    <a:pt x="285" y="80"/>
                  </a:lnTo>
                  <a:close/>
                  <a:moveTo>
                    <a:pt x="309" y="66"/>
                  </a:moveTo>
                  <a:lnTo>
                    <a:pt x="309" y="66"/>
                  </a:lnTo>
                  <a:lnTo>
                    <a:pt x="309" y="67"/>
                  </a:lnTo>
                  <a:lnTo>
                    <a:pt x="309" y="67"/>
                  </a:lnTo>
                  <a:lnTo>
                    <a:pt x="309" y="67"/>
                  </a:lnTo>
                  <a:lnTo>
                    <a:pt x="309" y="67"/>
                  </a:lnTo>
                  <a:lnTo>
                    <a:pt x="309" y="67"/>
                  </a:lnTo>
                  <a:lnTo>
                    <a:pt x="309" y="69"/>
                  </a:lnTo>
                  <a:lnTo>
                    <a:pt x="310" y="69"/>
                  </a:lnTo>
                  <a:lnTo>
                    <a:pt x="310" y="69"/>
                  </a:lnTo>
                  <a:lnTo>
                    <a:pt x="312" y="69"/>
                  </a:lnTo>
                  <a:lnTo>
                    <a:pt x="312" y="69"/>
                  </a:lnTo>
                  <a:lnTo>
                    <a:pt x="314" y="70"/>
                  </a:lnTo>
                  <a:lnTo>
                    <a:pt x="312" y="72"/>
                  </a:lnTo>
                  <a:lnTo>
                    <a:pt x="310" y="72"/>
                  </a:lnTo>
                  <a:lnTo>
                    <a:pt x="310" y="74"/>
                  </a:lnTo>
                  <a:lnTo>
                    <a:pt x="310" y="75"/>
                  </a:lnTo>
                  <a:lnTo>
                    <a:pt x="309" y="77"/>
                  </a:lnTo>
                  <a:lnTo>
                    <a:pt x="307" y="77"/>
                  </a:lnTo>
                  <a:lnTo>
                    <a:pt x="304" y="75"/>
                  </a:lnTo>
                  <a:lnTo>
                    <a:pt x="302" y="75"/>
                  </a:lnTo>
                  <a:lnTo>
                    <a:pt x="302" y="75"/>
                  </a:lnTo>
                  <a:lnTo>
                    <a:pt x="302" y="74"/>
                  </a:lnTo>
                  <a:lnTo>
                    <a:pt x="302" y="74"/>
                  </a:lnTo>
                  <a:lnTo>
                    <a:pt x="301" y="72"/>
                  </a:lnTo>
                  <a:lnTo>
                    <a:pt x="299" y="74"/>
                  </a:lnTo>
                  <a:lnTo>
                    <a:pt x="299" y="74"/>
                  </a:lnTo>
                  <a:lnTo>
                    <a:pt x="298" y="74"/>
                  </a:lnTo>
                  <a:lnTo>
                    <a:pt x="298" y="74"/>
                  </a:lnTo>
                  <a:lnTo>
                    <a:pt x="298" y="72"/>
                  </a:lnTo>
                  <a:lnTo>
                    <a:pt x="298" y="72"/>
                  </a:lnTo>
                  <a:lnTo>
                    <a:pt x="302" y="67"/>
                  </a:lnTo>
                  <a:lnTo>
                    <a:pt x="304" y="67"/>
                  </a:lnTo>
                  <a:lnTo>
                    <a:pt x="309" y="66"/>
                  </a:lnTo>
                  <a:close/>
                  <a:moveTo>
                    <a:pt x="321" y="64"/>
                  </a:moveTo>
                  <a:lnTo>
                    <a:pt x="325" y="64"/>
                  </a:lnTo>
                  <a:lnTo>
                    <a:pt x="325" y="67"/>
                  </a:lnTo>
                  <a:lnTo>
                    <a:pt x="325" y="67"/>
                  </a:lnTo>
                  <a:lnTo>
                    <a:pt x="325" y="67"/>
                  </a:lnTo>
                  <a:lnTo>
                    <a:pt x="325" y="69"/>
                  </a:lnTo>
                  <a:lnTo>
                    <a:pt x="320" y="66"/>
                  </a:lnTo>
                  <a:lnTo>
                    <a:pt x="318" y="66"/>
                  </a:lnTo>
                  <a:lnTo>
                    <a:pt x="318" y="66"/>
                  </a:lnTo>
                  <a:lnTo>
                    <a:pt x="318" y="64"/>
                  </a:lnTo>
                  <a:lnTo>
                    <a:pt x="318" y="64"/>
                  </a:lnTo>
                  <a:lnTo>
                    <a:pt x="321" y="64"/>
                  </a:lnTo>
                  <a:close/>
                  <a:moveTo>
                    <a:pt x="151" y="0"/>
                  </a:moveTo>
                  <a:lnTo>
                    <a:pt x="153" y="1"/>
                  </a:lnTo>
                  <a:lnTo>
                    <a:pt x="154" y="1"/>
                  </a:lnTo>
                  <a:lnTo>
                    <a:pt x="156" y="1"/>
                  </a:lnTo>
                  <a:lnTo>
                    <a:pt x="157" y="3"/>
                  </a:lnTo>
                  <a:lnTo>
                    <a:pt x="161" y="4"/>
                  </a:lnTo>
                  <a:lnTo>
                    <a:pt x="164" y="3"/>
                  </a:lnTo>
                  <a:lnTo>
                    <a:pt x="167" y="3"/>
                  </a:lnTo>
                  <a:lnTo>
                    <a:pt x="168" y="3"/>
                  </a:lnTo>
                  <a:lnTo>
                    <a:pt x="173" y="3"/>
                  </a:lnTo>
                  <a:lnTo>
                    <a:pt x="175" y="3"/>
                  </a:lnTo>
                  <a:lnTo>
                    <a:pt x="178" y="3"/>
                  </a:lnTo>
                  <a:lnTo>
                    <a:pt x="181" y="3"/>
                  </a:lnTo>
                  <a:lnTo>
                    <a:pt x="186" y="4"/>
                  </a:lnTo>
                  <a:lnTo>
                    <a:pt x="189" y="4"/>
                  </a:lnTo>
                  <a:lnTo>
                    <a:pt x="197" y="6"/>
                  </a:lnTo>
                  <a:lnTo>
                    <a:pt x="200" y="6"/>
                  </a:lnTo>
                  <a:lnTo>
                    <a:pt x="205" y="6"/>
                  </a:lnTo>
                  <a:lnTo>
                    <a:pt x="206" y="4"/>
                  </a:lnTo>
                  <a:lnTo>
                    <a:pt x="208" y="6"/>
                  </a:lnTo>
                  <a:lnTo>
                    <a:pt x="211" y="4"/>
                  </a:lnTo>
                  <a:lnTo>
                    <a:pt x="211" y="4"/>
                  </a:lnTo>
                  <a:lnTo>
                    <a:pt x="213" y="6"/>
                  </a:lnTo>
                  <a:lnTo>
                    <a:pt x="219" y="7"/>
                  </a:lnTo>
                  <a:lnTo>
                    <a:pt x="220" y="6"/>
                  </a:lnTo>
                  <a:lnTo>
                    <a:pt x="220" y="6"/>
                  </a:lnTo>
                  <a:lnTo>
                    <a:pt x="225" y="6"/>
                  </a:lnTo>
                  <a:lnTo>
                    <a:pt x="228" y="7"/>
                  </a:lnTo>
                  <a:lnTo>
                    <a:pt x="232" y="7"/>
                  </a:lnTo>
                  <a:lnTo>
                    <a:pt x="235" y="7"/>
                  </a:lnTo>
                  <a:lnTo>
                    <a:pt x="236" y="6"/>
                  </a:lnTo>
                  <a:lnTo>
                    <a:pt x="236" y="6"/>
                  </a:lnTo>
                  <a:lnTo>
                    <a:pt x="236" y="7"/>
                  </a:lnTo>
                  <a:lnTo>
                    <a:pt x="238" y="7"/>
                  </a:lnTo>
                  <a:lnTo>
                    <a:pt x="238" y="9"/>
                  </a:lnTo>
                  <a:lnTo>
                    <a:pt x="239" y="9"/>
                  </a:lnTo>
                  <a:lnTo>
                    <a:pt x="239" y="9"/>
                  </a:lnTo>
                  <a:lnTo>
                    <a:pt x="241" y="9"/>
                  </a:lnTo>
                  <a:lnTo>
                    <a:pt x="243" y="9"/>
                  </a:lnTo>
                  <a:lnTo>
                    <a:pt x="243" y="11"/>
                  </a:lnTo>
                  <a:lnTo>
                    <a:pt x="243" y="11"/>
                  </a:lnTo>
                  <a:lnTo>
                    <a:pt x="241" y="12"/>
                  </a:lnTo>
                  <a:lnTo>
                    <a:pt x="241" y="12"/>
                  </a:lnTo>
                  <a:lnTo>
                    <a:pt x="241" y="12"/>
                  </a:lnTo>
                  <a:lnTo>
                    <a:pt x="243" y="14"/>
                  </a:lnTo>
                  <a:lnTo>
                    <a:pt x="243" y="14"/>
                  </a:lnTo>
                  <a:lnTo>
                    <a:pt x="243" y="12"/>
                  </a:lnTo>
                  <a:lnTo>
                    <a:pt x="243" y="12"/>
                  </a:lnTo>
                  <a:lnTo>
                    <a:pt x="244" y="12"/>
                  </a:lnTo>
                  <a:lnTo>
                    <a:pt x="244" y="12"/>
                  </a:lnTo>
                  <a:lnTo>
                    <a:pt x="244" y="12"/>
                  </a:lnTo>
                  <a:lnTo>
                    <a:pt x="244" y="12"/>
                  </a:lnTo>
                  <a:lnTo>
                    <a:pt x="246" y="14"/>
                  </a:lnTo>
                  <a:lnTo>
                    <a:pt x="249" y="14"/>
                  </a:lnTo>
                  <a:lnTo>
                    <a:pt x="250" y="14"/>
                  </a:lnTo>
                  <a:lnTo>
                    <a:pt x="252" y="15"/>
                  </a:lnTo>
                  <a:lnTo>
                    <a:pt x="252" y="15"/>
                  </a:lnTo>
                  <a:lnTo>
                    <a:pt x="254" y="17"/>
                  </a:lnTo>
                  <a:lnTo>
                    <a:pt x="255" y="17"/>
                  </a:lnTo>
                  <a:lnTo>
                    <a:pt x="255" y="17"/>
                  </a:lnTo>
                  <a:lnTo>
                    <a:pt x="257" y="17"/>
                  </a:lnTo>
                  <a:lnTo>
                    <a:pt x="258" y="17"/>
                  </a:lnTo>
                  <a:lnTo>
                    <a:pt x="258" y="17"/>
                  </a:lnTo>
                  <a:lnTo>
                    <a:pt x="258" y="17"/>
                  </a:lnTo>
                  <a:lnTo>
                    <a:pt x="260" y="17"/>
                  </a:lnTo>
                  <a:lnTo>
                    <a:pt x="261" y="18"/>
                  </a:lnTo>
                  <a:lnTo>
                    <a:pt x="261" y="18"/>
                  </a:lnTo>
                  <a:lnTo>
                    <a:pt x="261" y="18"/>
                  </a:lnTo>
                  <a:lnTo>
                    <a:pt x="266" y="18"/>
                  </a:lnTo>
                  <a:lnTo>
                    <a:pt x="266" y="18"/>
                  </a:lnTo>
                  <a:lnTo>
                    <a:pt x="268" y="18"/>
                  </a:lnTo>
                  <a:lnTo>
                    <a:pt x="268" y="18"/>
                  </a:lnTo>
                  <a:lnTo>
                    <a:pt x="271" y="18"/>
                  </a:lnTo>
                  <a:lnTo>
                    <a:pt x="273" y="18"/>
                  </a:lnTo>
                  <a:lnTo>
                    <a:pt x="273" y="18"/>
                  </a:lnTo>
                  <a:lnTo>
                    <a:pt x="273" y="17"/>
                  </a:lnTo>
                  <a:lnTo>
                    <a:pt x="273" y="17"/>
                  </a:lnTo>
                  <a:lnTo>
                    <a:pt x="273" y="17"/>
                  </a:lnTo>
                  <a:lnTo>
                    <a:pt x="274" y="17"/>
                  </a:lnTo>
                  <a:lnTo>
                    <a:pt x="277" y="17"/>
                  </a:lnTo>
                  <a:lnTo>
                    <a:pt x="279" y="18"/>
                  </a:lnTo>
                  <a:lnTo>
                    <a:pt x="280" y="18"/>
                  </a:lnTo>
                  <a:lnTo>
                    <a:pt x="282" y="18"/>
                  </a:lnTo>
                  <a:lnTo>
                    <a:pt x="282" y="18"/>
                  </a:lnTo>
                  <a:lnTo>
                    <a:pt x="284" y="20"/>
                  </a:lnTo>
                  <a:lnTo>
                    <a:pt x="284" y="22"/>
                  </a:lnTo>
                  <a:lnTo>
                    <a:pt x="284" y="22"/>
                  </a:lnTo>
                  <a:lnTo>
                    <a:pt x="284" y="22"/>
                  </a:lnTo>
                  <a:lnTo>
                    <a:pt x="284" y="23"/>
                  </a:lnTo>
                  <a:lnTo>
                    <a:pt x="284" y="23"/>
                  </a:lnTo>
                  <a:lnTo>
                    <a:pt x="284" y="23"/>
                  </a:lnTo>
                  <a:lnTo>
                    <a:pt x="285" y="23"/>
                  </a:lnTo>
                  <a:lnTo>
                    <a:pt x="285" y="23"/>
                  </a:lnTo>
                  <a:lnTo>
                    <a:pt x="287" y="22"/>
                  </a:lnTo>
                  <a:lnTo>
                    <a:pt x="287" y="22"/>
                  </a:lnTo>
                  <a:lnTo>
                    <a:pt x="290" y="23"/>
                  </a:lnTo>
                  <a:lnTo>
                    <a:pt x="290" y="23"/>
                  </a:lnTo>
                  <a:lnTo>
                    <a:pt x="291" y="25"/>
                  </a:lnTo>
                  <a:lnTo>
                    <a:pt x="291" y="25"/>
                  </a:lnTo>
                  <a:lnTo>
                    <a:pt x="291" y="25"/>
                  </a:lnTo>
                  <a:lnTo>
                    <a:pt x="293" y="25"/>
                  </a:lnTo>
                  <a:lnTo>
                    <a:pt x="295" y="23"/>
                  </a:lnTo>
                  <a:lnTo>
                    <a:pt x="298" y="25"/>
                  </a:lnTo>
                  <a:lnTo>
                    <a:pt x="299" y="25"/>
                  </a:lnTo>
                  <a:lnTo>
                    <a:pt x="301" y="25"/>
                  </a:lnTo>
                  <a:lnTo>
                    <a:pt x="301" y="25"/>
                  </a:lnTo>
                  <a:lnTo>
                    <a:pt x="301" y="25"/>
                  </a:lnTo>
                  <a:lnTo>
                    <a:pt x="302" y="23"/>
                  </a:lnTo>
                  <a:lnTo>
                    <a:pt x="302" y="23"/>
                  </a:lnTo>
                  <a:lnTo>
                    <a:pt x="304" y="23"/>
                  </a:lnTo>
                  <a:lnTo>
                    <a:pt x="304" y="23"/>
                  </a:lnTo>
                  <a:lnTo>
                    <a:pt x="306" y="23"/>
                  </a:lnTo>
                  <a:lnTo>
                    <a:pt x="307" y="23"/>
                  </a:lnTo>
                  <a:lnTo>
                    <a:pt x="309" y="23"/>
                  </a:lnTo>
                  <a:lnTo>
                    <a:pt x="309" y="23"/>
                  </a:lnTo>
                  <a:lnTo>
                    <a:pt x="310" y="25"/>
                  </a:lnTo>
                  <a:lnTo>
                    <a:pt x="310" y="25"/>
                  </a:lnTo>
                  <a:lnTo>
                    <a:pt x="310" y="26"/>
                  </a:lnTo>
                  <a:lnTo>
                    <a:pt x="309" y="26"/>
                  </a:lnTo>
                  <a:lnTo>
                    <a:pt x="309" y="26"/>
                  </a:lnTo>
                  <a:lnTo>
                    <a:pt x="309" y="28"/>
                  </a:lnTo>
                  <a:lnTo>
                    <a:pt x="309" y="28"/>
                  </a:lnTo>
                  <a:lnTo>
                    <a:pt x="309" y="29"/>
                  </a:lnTo>
                  <a:lnTo>
                    <a:pt x="309" y="29"/>
                  </a:lnTo>
                  <a:lnTo>
                    <a:pt x="310" y="33"/>
                  </a:lnTo>
                  <a:lnTo>
                    <a:pt x="309" y="33"/>
                  </a:lnTo>
                  <a:lnTo>
                    <a:pt x="306" y="34"/>
                  </a:lnTo>
                  <a:lnTo>
                    <a:pt x="296" y="40"/>
                  </a:lnTo>
                  <a:lnTo>
                    <a:pt x="293" y="42"/>
                  </a:lnTo>
                  <a:lnTo>
                    <a:pt x="293" y="44"/>
                  </a:lnTo>
                  <a:lnTo>
                    <a:pt x="285" y="45"/>
                  </a:lnTo>
                  <a:lnTo>
                    <a:pt x="280" y="47"/>
                  </a:lnTo>
                  <a:lnTo>
                    <a:pt x="277" y="47"/>
                  </a:lnTo>
                  <a:lnTo>
                    <a:pt x="274" y="50"/>
                  </a:lnTo>
                  <a:lnTo>
                    <a:pt x="273" y="51"/>
                  </a:lnTo>
                  <a:lnTo>
                    <a:pt x="274" y="51"/>
                  </a:lnTo>
                  <a:lnTo>
                    <a:pt x="276" y="53"/>
                  </a:lnTo>
                  <a:lnTo>
                    <a:pt x="276" y="53"/>
                  </a:lnTo>
                  <a:lnTo>
                    <a:pt x="273" y="55"/>
                  </a:lnTo>
                  <a:lnTo>
                    <a:pt x="273" y="55"/>
                  </a:lnTo>
                  <a:lnTo>
                    <a:pt x="273" y="55"/>
                  </a:lnTo>
                  <a:lnTo>
                    <a:pt x="271" y="55"/>
                  </a:lnTo>
                  <a:lnTo>
                    <a:pt x="268" y="59"/>
                  </a:lnTo>
                  <a:lnTo>
                    <a:pt x="265" y="64"/>
                  </a:lnTo>
                  <a:lnTo>
                    <a:pt x="263" y="66"/>
                  </a:lnTo>
                  <a:lnTo>
                    <a:pt x="261" y="67"/>
                  </a:lnTo>
                  <a:lnTo>
                    <a:pt x="258" y="74"/>
                  </a:lnTo>
                  <a:lnTo>
                    <a:pt x="258" y="75"/>
                  </a:lnTo>
                  <a:lnTo>
                    <a:pt x="260" y="81"/>
                  </a:lnTo>
                  <a:lnTo>
                    <a:pt x="261" y="83"/>
                  </a:lnTo>
                  <a:lnTo>
                    <a:pt x="261" y="85"/>
                  </a:lnTo>
                  <a:lnTo>
                    <a:pt x="265" y="85"/>
                  </a:lnTo>
                  <a:lnTo>
                    <a:pt x="266" y="86"/>
                  </a:lnTo>
                  <a:lnTo>
                    <a:pt x="265" y="88"/>
                  </a:lnTo>
                  <a:lnTo>
                    <a:pt x="261" y="89"/>
                  </a:lnTo>
                  <a:lnTo>
                    <a:pt x="257" y="91"/>
                  </a:lnTo>
                  <a:lnTo>
                    <a:pt x="255" y="94"/>
                  </a:lnTo>
                  <a:lnTo>
                    <a:pt x="255" y="96"/>
                  </a:lnTo>
                  <a:lnTo>
                    <a:pt x="254" y="96"/>
                  </a:lnTo>
                  <a:lnTo>
                    <a:pt x="254" y="99"/>
                  </a:lnTo>
                  <a:lnTo>
                    <a:pt x="252" y="100"/>
                  </a:lnTo>
                  <a:lnTo>
                    <a:pt x="252" y="102"/>
                  </a:lnTo>
                  <a:lnTo>
                    <a:pt x="250" y="103"/>
                  </a:lnTo>
                  <a:lnTo>
                    <a:pt x="250" y="103"/>
                  </a:lnTo>
                  <a:lnTo>
                    <a:pt x="252" y="105"/>
                  </a:lnTo>
                  <a:lnTo>
                    <a:pt x="252" y="105"/>
                  </a:lnTo>
                  <a:lnTo>
                    <a:pt x="250" y="107"/>
                  </a:lnTo>
                  <a:lnTo>
                    <a:pt x="249" y="107"/>
                  </a:lnTo>
                  <a:lnTo>
                    <a:pt x="244" y="107"/>
                  </a:lnTo>
                  <a:lnTo>
                    <a:pt x="239" y="110"/>
                  </a:lnTo>
                  <a:lnTo>
                    <a:pt x="236" y="111"/>
                  </a:lnTo>
                  <a:lnTo>
                    <a:pt x="235" y="116"/>
                  </a:lnTo>
                  <a:lnTo>
                    <a:pt x="232" y="119"/>
                  </a:lnTo>
                  <a:lnTo>
                    <a:pt x="232" y="119"/>
                  </a:lnTo>
                  <a:lnTo>
                    <a:pt x="230" y="119"/>
                  </a:lnTo>
                  <a:lnTo>
                    <a:pt x="227" y="118"/>
                  </a:lnTo>
                  <a:lnTo>
                    <a:pt x="225" y="119"/>
                  </a:lnTo>
                  <a:lnTo>
                    <a:pt x="224" y="119"/>
                  </a:lnTo>
                  <a:lnTo>
                    <a:pt x="222" y="121"/>
                  </a:lnTo>
                  <a:lnTo>
                    <a:pt x="220" y="119"/>
                  </a:lnTo>
                  <a:lnTo>
                    <a:pt x="217" y="119"/>
                  </a:lnTo>
                  <a:lnTo>
                    <a:pt x="216" y="119"/>
                  </a:lnTo>
                  <a:lnTo>
                    <a:pt x="213" y="121"/>
                  </a:lnTo>
                  <a:lnTo>
                    <a:pt x="211" y="119"/>
                  </a:lnTo>
                  <a:lnTo>
                    <a:pt x="208" y="119"/>
                  </a:lnTo>
                  <a:lnTo>
                    <a:pt x="200" y="121"/>
                  </a:lnTo>
                  <a:lnTo>
                    <a:pt x="198" y="121"/>
                  </a:lnTo>
                  <a:lnTo>
                    <a:pt x="198" y="122"/>
                  </a:lnTo>
                  <a:lnTo>
                    <a:pt x="195" y="124"/>
                  </a:lnTo>
                  <a:lnTo>
                    <a:pt x="192" y="124"/>
                  </a:lnTo>
                  <a:lnTo>
                    <a:pt x="187" y="126"/>
                  </a:lnTo>
                  <a:lnTo>
                    <a:pt x="187" y="126"/>
                  </a:lnTo>
                  <a:lnTo>
                    <a:pt x="186" y="129"/>
                  </a:lnTo>
                  <a:lnTo>
                    <a:pt x="186" y="130"/>
                  </a:lnTo>
                  <a:lnTo>
                    <a:pt x="184" y="130"/>
                  </a:lnTo>
                  <a:lnTo>
                    <a:pt x="184" y="129"/>
                  </a:lnTo>
                  <a:lnTo>
                    <a:pt x="184" y="130"/>
                  </a:lnTo>
                  <a:lnTo>
                    <a:pt x="184" y="130"/>
                  </a:lnTo>
                  <a:lnTo>
                    <a:pt x="183" y="132"/>
                  </a:lnTo>
                  <a:lnTo>
                    <a:pt x="181" y="132"/>
                  </a:lnTo>
                  <a:lnTo>
                    <a:pt x="179" y="130"/>
                  </a:lnTo>
                  <a:lnTo>
                    <a:pt x="176" y="129"/>
                  </a:lnTo>
                  <a:lnTo>
                    <a:pt x="175" y="129"/>
                  </a:lnTo>
                  <a:lnTo>
                    <a:pt x="173" y="127"/>
                  </a:lnTo>
                  <a:lnTo>
                    <a:pt x="173" y="126"/>
                  </a:lnTo>
                  <a:lnTo>
                    <a:pt x="172" y="124"/>
                  </a:lnTo>
                  <a:lnTo>
                    <a:pt x="172" y="122"/>
                  </a:lnTo>
                  <a:lnTo>
                    <a:pt x="172" y="122"/>
                  </a:lnTo>
                  <a:lnTo>
                    <a:pt x="170" y="121"/>
                  </a:lnTo>
                  <a:lnTo>
                    <a:pt x="170" y="119"/>
                  </a:lnTo>
                  <a:lnTo>
                    <a:pt x="172" y="118"/>
                  </a:lnTo>
                  <a:lnTo>
                    <a:pt x="172" y="118"/>
                  </a:lnTo>
                  <a:lnTo>
                    <a:pt x="173" y="118"/>
                  </a:lnTo>
                  <a:lnTo>
                    <a:pt x="172" y="118"/>
                  </a:lnTo>
                  <a:lnTo>
                    <a:pt x="170" y="118"/>
                  </a:lnTo>
                  <a:lnTo>
                    <a:pt x="168" y="116"/>
                  </a:lnTo>
                  <a:lnTo>
                    <a:pt x="164" y="113"/>
                  </a:lnTo>
                  <a:lnTo>
                    <a:pt x="164" y="111"/>
                  </a:lnTo>
                  <a:lnTo>
                    <a:pt x="164" y="111"/>
                  </a:lnTo>
                  <a:lnTo>
                    <a:pt x="162" y="111"/>
                  </a:lnTo>
                  <a:lnTo>
                    <a:pt x="162" y="113"/>
                  </a:lnTo>
                  <a:lnTo>
                    <a:pt x="159" y="111"/>
                  </a:lnTo>
                  <a:lnTo>
                    <a:pt x="156" y="113"/>
                  </a:lnTo>
                  <a:lnTo>
                    <a:pt x="154" y="108"/>
                  </a:lnTo>
                  <a:lnTo>
                    <a:pt x="154" y="107"/>
                  </a:lnTo>
                  <a:lnTo>
                    <a:pt x="154" y="105"/>
                  </a:lnTo>
                  <a:lnTo>
                    <a:pt x="156" y="103"/>
                  </a:lnTo>
                  <a:lnTo>
                    <a:pt x="156" y="102"/>
                  </a:lnTo>
                  <a:lnTo>
                    <a:pt x="157" y="100"/>
                  </a:lnTo>
                  <a:lnTo>
                    <a:pt x="159" y="99"/>
                  </a:lnTo>
                  <a:lnTo>
                    <a:pt x="161" y="99"/>
                  </a:lnTo>
                  <a:lnTo>
                    <a:pt x="161" y="99"/>
                  </a:lnTo>
                  <a:lnTo>
                    <a:pt x="162" y="97"/>
                  </a:lnTo>
                  <a:lnTo>
                    <a:pt x="162" y="96"/>
                  </a:lnTo>
                  <a:lnTo>
                    <a:pt x="162" y="96"/>
                  </a:lnTo>
                  <a:lnTo>
                    <a:pt x="161" y="96"/>
                  </a:lnTo>
                  <a:lnTo>
                    <a:pt x="156" y="91"/>
                  </a:lnTo>
                  <a:lnTo>
                    <a:pt x="157" y="91"/>
                  </a:lnTo>
                  <a:lnTo>
                    <a:pt x="157" y="89"/>
                  </a:lnTo>
                  <a:lnTo>
                    <a:pt x="157" y="88"/>
                  </a:lnTo>
                  <a:lnTo>
                    <a:pt x="157" y="86"/>
                  </a:lnTo>
                  <a:lnTo>
                    <a:pt x="159" y="86"/>
                  </a:lnTo>
                  <a:lnTo>
                    <a:pt x="159" y="85"/>
                  </a:lnTo>
                  <a:lnTo>
                    <a:pt x="161" y="83"/>
                  </a:lnTo>
                  <a:lnTo>
                    <a:pt x="162" y="83"/>
                  </a:lnTo>
                  <a:lnTo>
                    <a:pt x="162" y="81"/>
                  </a:lnTo>
                  <a:lnTo>
                    <a:pt x="161" y="80"/>
                  </a:lnTo>
                  <a:lnTo>
                    <a:pt x="159" y="80"/>
                  </a:lnTo>
                  <a:lnTo>
                    <a:pt x="157" y="77"/>
                  </a:lnTo>
                  <a:lnTo>
                    <a:pt x="157" y="74"/>
                  </a:lnTo>
                  <a:lnTo>
                    <a:pt x="156" y="74"/>
                  </a:lnTo>
                  <a:lnTo>
                    <a:pt x="156" y="74"/>
                  </a:lnTo>
                  <a:lnTo>
                    <a:pt x="154" y="72"/>
                  </a:lnTo>
                  <a:lnTo>
                    <a:pt x="154" y="70"/>
                  </a:lnTo>
                  <a:lnTo>
                    <a:pt x="154" y="70"/>
                  </a:lnTo>
                  <a:lnTo>
                    <a:pt x="161" y="70"/>
                  </a:lnTo>
                  <a:lnTo>
                    <a:pt x="161" y="70"/>
                  </a:lnTo>
                  <a:lnTo>
                    <a:pt x="161" y="70"/>
                  </a:lnTo>
                  <a:lnTo>
                    <a:pt x="162" y="69"/>
                  </a:lnTo>
                  <a:lnTo>
                    <a:pt x="162" y="66"/>
                  </a:lnTo>
                  <a:lnTo>
                    <a:pt x="164" y="64"/>
                  </a:lnTo>
                  <a:lnTo>
                    <a:pt x="162" y="64"/>
                  </a:lnTo>
                  <a:lnTo>
                    <a:pt x="161" y="63"/>
                  </a:lnTo>
                  <a:lnTo>
                    <a:pt x="161" y="63"/>
                  </a:lnTo>
                  <a:lnTo>
                    <a:pt x="161" y="61"/>
                  </a:lnTo>
                  <a:lnTo>
                    <a:pt x="162" y="61"/>
                  </a:lnTo>
                  <a:lnTo>
                    <a:pt x="164" y="59"/>
                  </a:lnTo>
                  <a:lnTo>
                    <a:pt x="164" y="59"/>
                  </a:lnTo>
                  <a:lnTo>
                    <a:pt x="164" y="59"/>
                  </a:lnTo>
                  <a:lnTo>
                    <a:pt x="164" y="58"/>
                  </a:lnTo>
                  <a:lnTo>
                    <a:pt x="164" y="58"/>
                  </a:lnTo>
                  <a:lnTo>
                    <a:pt x="164" y="56"/>
                  </a:lnTo>
                  <a:lnTo>
                    <a:pt x="164" y="55"/>
                  </a:lnTo>
                  <a:lnTo>
                    <a:pt x="164" y="55"/>
                  </a:lnTo>
                  <a:lnTo>
                    <a:pt x="164" y="51"/>
                  </a:lnTo>
                  <a:lnTo>
                    <a:pt x="164" y="50"/>
                  </a:lnTo>
                  <a:lnTo>
                    <a:pt x="162" y="48"/>
                  </a:lnTo>
                  <a:lnTo>
                    <a:pt x="162" y="47"/>
                  </a:lnTo>
                  <a:lnTo>
                    <a:pt x="164" y="47"/>
                  </a:lnTo>
                  <a:lnTo>
                    <a:pt x="165" y="47"/>
                  </a:lnTo>
                  <a:lnTo>
                    <a:pt x="165" y="45"/>
                  </a:lnTo>
                  <a:lnTo>
                    <a:pt x="168" y="44"/>
                  </a:lnTo>
                  <a:lnTo>
                    <a:pt x="170" y="42"/>
                  </a:lnTo>
                  <a:lnTo>
                    <a:pt x="172" y="40"/>
                  </a:lnTo>
                  <a:lnTo>
                    <a:pt x="173" y="39"/>
                  </a:lnTo>
                  <a:lnTo>
                    <a:pt x="173" y="39"/>
                  </a:lnTo>
                  <a:lnTo>
                    <a:pt x="173" y="39"/>
                  </a:lnTo>
                  <a:lnTo>
                    <a:pt x="173" y="37"/>
                  </a:lnTo>
                  <a:lnTo>
                    <a:pt x="172" y="37"/>
                  </a:lnTo>
                  <a:lnTo>
                    <a:pt x="170" y="37"/>
                  </a:lnTo>
                  <a:lnTo>
                    <a:pt x="168" y="37"/>
                  </a:lnTo>
                  <a:lnTo>
                    <a:pt x="168" y="37"/>
                  </a:lnTo>
                  <a:lnTo>
                    <a:pt x="168" y="36"/>
                  </a:lnTo>
                  <a:lnTo>
                    <a:pt x="168" y="34"/>
                  </a:lnTo>
                  <a:lnTo>
                    <a:pt x="168" y="33"/>
                  </a:lnTo>
                  <a:lnTo>
                    <a:pt x="168" y="33"/>
                  </a:lnTo>
                  <a:lnTo>
                    <a:pt x="167" y="33"/>
                  </a:lnTo>
                  <a:lnTo>
                    <a:pt x="165" y="33"/>
                  </a:lnTo>
                  <a:lnTo>
                    <a:pt x="165" y="31"/>
                  </a:lnTo>
                  <a:lnTo>
                    <a:pt x="164" y="31"/>
                  </a:lnTo>
                  <a:lnTo>
                    <a:pt x="164" y="33"/>
                  </a:lnTo>
                  <a:lnTo>
                    <a:pt x="161" y="31"/>
                  </a:lnTo>
                  <a:lnTo>
                    <a:pt x="161" y="31"/>
                  </a:lnTo>
                  <a:lnTo>
                    <a:pt x="159" y="31"/>
                  </a:lnTo>
                  <a:lnTo>
                    <a:pt x="159" y="31"/>
                  </a:lnTo>
                  <a:lnTo>
                    <a:pt x="159" y="31"/>
                  </a:lnTo>
                  <a:lnTo>
                    <a:pt x="159" y="33"/>
                  </a:lnTo>
                  <a:lnTo>
                    <a:pt x="159" y="33"/>
                  </a:lnTo>
                  <a:lnTo>
                    <a:pt x="157" y="33"/>
                  </a:lnTo>
                  <a:lnTo>
                    <a:pt x="156" y="34"/>
                  </a:lnTo>
                  <a:lnTo>
                    <a:pt x="154" y="34"/>
                  </a:lnTo>
                  <a:lnTo>
                    <a:pt x="153" y="34"/>
                  </a:lnTo>
                  <a:lnTo>
                    <a:pt x="153" y="33"/>
                  </a:lnTo>
                  <a:lnTo>
                    <a:pt x="151" y="33"/>
                  </a:lnTo>
                  <a:lnTo>
                    <a:pt x="148" y="33"/>
                  </a:lnTo>
                  <a:lnTo>
                    <a:pt x="148" y="33"/>
                  </a:lnTo>
                  <a:lnTo>
                    <a:pt x="148" y="34"/>
                  </a:lnTo>
                  <a:lnTo>
                    <a:pt x="146" y="34"/>
                  </a:lnTo>
                  <a:lnTo>
                    <a:pt x="145" y="34"/>
                  </a:lnTo>
                  <a:lnTo>
                    <a:pt x="145" y="34"/>
                  </a:lnTo>
                  <a:lnTo>
                    <a:pt x="145" y="34"/>
                  </a:lnTo>
                  <a:lnTo>
                    <a:pt x="143" y="33"/>
                  </a:lnTo>
                  <a:lnTo>
                    <a:pt x="143" y="33"/>
                  </a:lnTo>
                  <a:lnTo>
                    <a:pt x="145" y="31"/>
                  </a:lnTo>
                  <a:lnTo>
                    <a:pt x="145" y="31"/>
                  </a:lnTo>
                  <a:lnTo>
                    <a:pt x="145" y="29"/>
                  </a:lnTo>
                  <a:lnTo>
                    <a:pt x="145" y="29"/>
                  </a:lnTo>
                  <a:lnTo>
                    <a:pt x="143" y="28"/>
                  </a:lnTo>
                  <a:lnTo>
                    <a:pt x="143" y="28"/>
                  </a:lnTo>
                  <a:lnTo>
                    <a:pt x="142" y="29"/>
                  </a:lnTo>
                  <a:lnTo>
                    <a:pt x="140" y="29"/>
                  </a:lnTo>
                  <a:lnTo>
                    <a:pt x="138" y="29"/>
                  </a:lnTo>
                  <a:lnTo>
                    <a:pt x="137" y="31"/>
                  </a:lnTo>
                  <a:lnTo>
                    <a:pt x="135" y="33"/>
                  </a:lnTo>
                  <a:lnTo>
                    <a:pt x="135" y="33"/>
                  </a:lnTo>
                  <a:lnTo>
                    <a:pt x="134" y="33"/>
                  </a:lnTo>
                  <a:lnTo>
                    <a:pt x="134" y="29"/>
                  </a:lnTo>
                  <a:lnTo>
                    <a:pt x="135" y="28"/>
                  </a:lnTo>
                  <a:lnTo>
                    <a:pt x="137" y="26"/>
                  </a:lnTo>
                  <a:lnTo>
                    <a:pt x="137" y="26"/>
                  </a:lnTo>
                  <a:lnTo>
                    <a:pt x="135" y="26"/>
                  </a:lnTo>
                  <a:lnTo>
                    <a:pt x="135" y="25"/>
                  </a:lnTo>
                  <a:lnTo>
                    <a:pt x="135" y="25"/>
                  </a:lnTo>
                  <a:lnTo>
                    <a:pt x="137" y="23"/>
                  </a:lnTo>
                  <a:lnTo>
                    <a:pt x="135" y="23"/>
                  </a:lnTo>
                  <a:lnTo>
                    <a:pt x="135" y="23"/>
                  </a:lnTo>
                  <a:lnTo>
                    <a:pt x="135" y="22"/>
                  </a:lnTo>
                  <a:lnTo>
                    <a:pt x="135" y="20"/>
                  </a:lnTo>
                  <a:lnTo>
                    <a:pt x="135" y="20"/>
                  </a:lnTo>
                  <a:lnTo>
                    <a:pt x="132" y="20"/>
                  </a:lnTo>
                  <a:lnTo>
                    <a:pt x="132" y="20"/>
                  </a:lnTo>
                  <a:lnTo>
                    <a:pt x="132" y="20"/>
                  </a:lnTo>
                  <a:lnTo>
                    <a:pt x="134" y="17"/>
                  </a:lnTo>
                  <a:lnTo>
                    <a:pt x="134" y="17"/>
                  </a:lnTo>
                  <a:lnTo>
                    <a:pt x="132" y="17"/>
                  </a:lnTo>
                  <a:lnTo>
                    <a:pt x="131" y="15"/>
                  </a:lnTo>
                  <a:lnTo>
                    <a:pt x="131" y="15"/>
                  </a:lnTo>
                  <a:lnTo>
                    <a:pt x="129" y="14"/>
                  </a:lnTo>
                  <a:lnTo>
                    <a:pt x="129" y="14"/>
                  </a:lnTo>
                  <a:lnTo>
                    <a:pt x="131" y="11"/>
                  </a:lnTo>
                  <a:lnTo>
                    <a:pt x="131" y="11"/>
                  </a:lnTo>
                  <a:lnTo>
                    <a:pt x="132" y="9"/>
                  </a:lnTo>
                  <a:lnTo>
                    <a:pt x="134" y="7"/>
                  </a:lnTo>
                  <a:lnTo>
                    <a:pt x="137" y="7"/>
                  </a:lnTo>
                  <a:lnTo>
                    <a:pt x="140" y="7"/>
                  </a:lnTo>
                  <a:lnTo>
                    <a:pt x="142" y="7"/>
                  </a:lnTo>
                  <a:lnTo>
                    <a:pt x="142" y="7"/>
                  </a:lnTo>
                  <a:lnTo>
                    <a:pt x="143" y="6"/>
                  </a:lnTo>
                  <a:lnTo>
                    <a:pt x="143" y="4"/>
                  </a:lnTo>
                  <a:lnTo>
                    <a:pt x="143" y="4"/>
                  </a:lnTo>
                  <a:lnTo>
                    <a:pt x="143" y="3"/>
                  </a:lnTo>
                  <a:lnTo>
                    <a:pt x="145" y="3"/>
                  </a:lnTo>
                  <a:lnTo>
                    <a:pt x="146" y="1"/>
                  </a:lnTo>
                  <a:lnTo>
                    <a:pt x="150" y="1"/>
                  </a:lnTo>
                  <a:lnTo>
                    <a:pt x="15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14" name="Freeform 283"/>
            <p:cNvSpPr>
              <a:spLocks noEditPoints="1"/>
            </p:cNvSpPr>
            <p:nvPr/>
          </p:nvSpPr>
          <p:spPr bwMode="auto">
            <a:xfrm>
              <a:off x="6792233" y="3907176"/>
              <a:ext cx="187125" cy="161786"/>
            </a:xfrm>
            <a:custGeom>
              <a:avLst/>
              <a:gdLst>
                <a:gd name="T0" fmla="*/ 53 w 96"/>
                <a:gd name="T1" fmla="*/ 33 h 83"/>
                <a:gd name="T2" fmla="*/ 55 w 96"/>
                <a:gd name="T3" fmla="*/ 34 h 83"/>
                <a:gd name="T4" fmla="*/ 55 w 96"/>
                <a:gd name="T5" fmla="*/ 36 h 83"/>
                <a:gd name="T6" fmla="*/ 50 w 96"/>
                <a:gd name="T7" fmla="*/ 34 h 83"/>
                <a:gd name="T8" fmla="*/ 52 w 96"/>
                <a:gd name="T9" fmla="*/ 34 h 83"/>
                <a:gd name="T10" fmla="*/ 52 w 96"/>
                <a:gd name="T11" fmla="*/ 33 h 83"/>
                <a:gd name="T12" fmla="*/ 53 w 96"/>
                <a:gd name="T13" fmla="*/ 30 h 83"/>
                <a:gd name="T14" fmla="*/ 52 w 96"/>
                <a:gd name="T15" fmla="*/ 28 h 83"/>
                <a:gd name="T16" fmla="*/ 39 w 96"/>
                <a:gd name="T17" fmla="*/ 19 h 83"/>
                <a:gd name="T18" fmla="*/ 44 w 96"/>
                <a:gd name="T19" fmla="*/ 36 h 83"/>
                <a:gd name="T20" fmla="*/ 49 w 96"/>
                <a:gd name="T21" fmla="*/ 42 h 83"/>
                <a:gd name="T22" fmla="*/ 49 w 96"/>
                <a:gd name="T23" fmla="*/ 39 h 83"/>
                <a:gd name="T24" fmla="*/ 52 w 96"/>
                <a:gd name="T25" fmla="*/ 41 h 83"/>
                <a:gd name="T26" fmla="*/ 58 w 96"/>
                <a:gd name="T27" fmla="*/ 45 h 83"/>
                <a:gd name="T28" fmla="*/ 68 w 96"/>
                <a:gd name="T29" fmla="*/ 50 h 83"/>
                <a:gd name="T30" fmla="*/ 85 w 96"/>
                <a:gd name="T31" fmla="*/ 67 h 83"/>
                <a:gd name="T32" fmla="*/ 91 w 96"/>
                <a:gd name="T33" fmla="*/ 75 h 83"/>
                <a:gd name="T34" fmla="*/ 96 w 96"/>
                <a:gd name="T35" fmla="*/ 78 h 83"/>
                <a:gd name="T36" fmla="*/ 91 w 96"/>
                <a:gd name="T37" fmla="*/ 80 h 83"/>
                <a:gd name="T38" fmla="*/ 86 w 96"/>
                <a:gd name="T39" fmla="*/ 82 h 83"/>
                <a:gd name="T40" fmla="*/ 83 w 96"/>
                <a:gd name="T41" fmla="*/ 80 h 83"/>
                <a:gd name="T42" fmla="*/ 79 w 96"/>
                <a:gd name="T43" fmla="*/ 75 h 83"/>
                <a:gd name="T44" fmla="*/ 71 w 96"/>
                <a:gd name="T45" fmla="*/ 66 h 83"/>
                <a:gd name="T46" fmla="*/ 63 w 96"/>
                <a:gd name="T47" fmla="*/ 56 h 83"/>
                <a:gd name="T48" fmla="*/ 53 w 96"/>
                <a:gd name="T49" fmla="*/ 52 h 83"/>
                <a:gd name="T50" fmla="*/ 47 w 96"/>
                <a:gd name="T51" fmla="*/ 52 h 83"/>
                <a:gd name="T52" fmla="*/ 41 w 96"/>
                <a:gd name="T53" fmla="*/ 52 h 83"/>
                <a:gd name="T54" fmla="*/ 38 w 96"/>
                <a:gd name="T55" fmla="*/ 50 h 83"/>
                <a:gd name="T56" fmla="*/ 30 w 96"/>
                <a:gd name="T57" fmla="*/ 53 h 83"/>
                <a:gd name="T58" fmla="*/ 25 w 96"/>
                <a:gd name="T59" fmla="*/ 49 h 83"/>
                <a:gd name="T60" fmla="*/ 22 w 96"/>
                <a:gd name="T61" fmla="*/ 47 h 83"/>
                <a:gd name="T62" fmla="*/ 17 w 96"/>
                <a:gd name="T63" fmla="*/ 55 h 83"/>
                <a:gd name="T64" fmla="*/ 12 w 96"/>
                <a:gd name="T65" fmla="*/ 53 h 83"/>
                <a:gd name="T66" fmla="*/ 9 w 96"/>
                <a:gd name="T67" fmla="*/ 55 h 83"/>
                <a:gd name="T68" fmla="*/ 4 w 96"/>
                <a:gd name="T69" fmla="*/ 55 h 83"/>
                <a:gd name="T70" fmla="*/ 0 w 96"/>
                <a:gd name="T71" fmla="*/ 52 h 83"/>
                <a:gd name="T72" fmla="*/ 1 w 96"/>
                <a:gd name="T73" fmla="*/ 41 h 83"/>
                <a:gd name="T74" fmla="*/ 4 w 96"/>
                <a:gd name="T75" fmla="*/ 30 h 83"/>
                <a:gd name="T76" fmla="*/ 6 w 96"/>
                <a:gd name="T77" fmla="*/ 20 h 83"/>
                <a:gd name="T78" fmla="*/ 8 w 96"/>
                <a:gd name="T79" fmla="*/ 15 h 83"/>
                <a:gd name="T80" fmla="*/ 11 w 96"/>
                <a:gd name="T81" fmla="*/ 14 h 83"/>
                <a:gd name="T82" fmla="*/ 15 w 96"/>
                <a:gd name="T83" fmla="*/ 11 h 83"/>
                <a:gd name="T84" fmla="*/ 19 w 96"/>
                <a:gd name="T85" fmla="*/ 9 h 83"/>
                <a:gd name="T86" fmla="*/ 20 w 96"/>
                <a:gd name="T87" fmla="*/ 8 h 83"/>
                <a:gd name="T88" fmla="*/ 25 w 96"/>
                <a:gd name="T89" fmla="*/ 8 h 83"/>
                <a:gd name="T90" fmla="*/ 27 w 96"/>
                <a:gd name="T91" fmla="*/ 6 h 83"/>
                <a:gd name="T92" fmla="*/ 28 w 96"/>
                <a:gd name="T93" fmla="*/ 4 h 83"/>
                <a:gd name="T94" fmla="*/ 31 w 96"/>
                <a:gd name="T95"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6" h="83">
                  <a:moveTo>
                    <a:pt x="50" y="31"/>
                  </a:moveTo>
                  <a:lnTo>
                    <a:pt x="52" y="31"/>
                  </a:lnTo>
                  <a:lnTo>
                    <a:pt x="52" y="33"/>
                  </a:lnTo>
                  <a:lnTo>
                    <a:pt x="53" y="33"/>
                  </a:lnTo>
                  <a:lnTo>
                    <a:pt x="53" y="34"/>
                  </a:lnTo>
                  <a:lnTo>
                    <a:pt x="53" y="34"/>
                  </a:lnTo>
                  <a:lnTo>
                    <a:pt x="53" y="34"/>
                  </a:lnTo>
                  <a:lnTo>
                    <a:pt x="55" y="34"/>
                  </a:lnTo>
                  <a:lnTo>
                    <a:pt x="55" y="34"/>
                  </a:lnTo>
                  <a:lnTo>
                    <a:pt x="56" y="36"/>
                  </a:lnTo>
                  <a:lnTo>
                    <a:pt x="56" y="36"/>
                  </a:lnTo>
                  <a:lnTo>
                    <a:pt x="55" y="36"/>
                  </a:lnTo>
                  <a:lnTo>
                    <a:pt x="53" y="36"/>
                  </a:lnTo>
                  <a:lnTo>
                    <a:pt x="52" y="36"/>
                  </a:lnTo>
                  <a:lnTo>
                    <a:pt x="50" y="36"/>
                  </a:lnTo>
                  <a:lnTo>
                    <a:pt x="50" y="34"/>
                  </a:lnTo>
                  <a:lnTo>
                    <a:pt x="52" y="34"/>
                  </a:lnTo>
                  <a:lnTo>
                    <a:pt x="52" y="34"/>
                  </a:lnTo>
                  <a:lnTo>
                    <a:pt x="52" y="34"/>
                  </a:lnTo>
                  <a:lnTo>
                    <a:pt x="52" y="34"/>
                  </a:lnTo>
                  <a:lnTo>
                    <a:pt x="50" y="33"/>
                  </a:lnTo>
                  <a:lnTo>
                    <a:pt x="50" y="33"/>
                  </a:lnTo>
                  <a:lnTo>
                    <a:pt x="50" y="33"/>
                  </a:lnTo>
                  <a:lnTo>
                    <a:pt x="52" y="33"/>
                  </a:lnTo>
                  <a:lnTo>
                    <a:pt x="50" y="31"/>
                  </a:lnTo>
                  <a:close/>
                  <a:moveTo>
                    <a:pt x="52" y="28"/>
                  </a:moveTo>
                  <a:lnTo>
                    <a:pt x="52" y="28"/>
                  </a:lnTo>
                  <a:lnTo>
                    <a:pt x="53" y="30"/>
                  </a:lnTo>
                  <a:lnTo>
                    <a:pt x="52" y="30"/>
                  </a:lnTo>
                  <a:lnTo>
                    <a:pt x="50" y="30"/>
                  </a:lnTo>
                  <a:lnTo>
                    <a:pt x="52" y="28"/>
                  </a:lnTo>
                  <a:lnTo>
                    <a:pt x="52" y="28"/>
                  </a:lnTo>
                  <a:close/>
                  <a:moveTo>
                    <a:pt x="31" y="0"/>
                  </a:moveTo>
                  <a:lnTo>
                    <a:pt x="36" y="9"/>
                  </a:lnTo>
                  <a:lnTo>
                    <a:pt x="38" y="14"/>
                  </a:lnTo>
                  <a:lnTo>
                    <a:pt x="39" y="19"/>
                  </a:lnTo>
                  <a:lnTo>
                    <a:pt x="39" y="26"/>
                  </a:lnTo>
                  <a:lnTo>
                    <a:pt x="41" y="31"/>
                  </a:lnTo>
                  <a:lnTo>
                    <a:pt x="42" y="33"/>
                  </a:lnTo>
                  <a:lnTo>
                    <a:pt x="44" y="36"/>
                  </a:lnTo>
                  <a:lnTo>
                    <a:pt x="45" y="38"/>
                  </a:lnTo>
                  <a:lnTo>
                    <a:pt x="45" y="38"/>
                  </a:lnTo>
                  <a:lnTo>
                    <a:pt x="47" y="41"/>
                  </a:lnTo>
                  <a:lnTo>
                    <a:pt x="49" y="42"/>
                  </a:lnTo>
                  <a:lnTo>
                    <a:pt x="49" y="42"/>
                  </a:lnTo>
                  <a:lnTo>
                    <a:pt x="49" y="41"/>
                  </a:lnTo>
                  <a:lnTo>
                    <a:pt x="49" y="39"/>
                  </a:lnTo>
                  <a:lnTo>
                    <a:pt x="49" y="39"/>
                  </a:lnTo>
                  <a:lnTo>
                    <a:pt x="49" y="38"/>
                  </a:lnTo>
                  <a:lnTo>
                    <a:pt x="50" y="39"/>
                  </a:lnTo>
                  <a:lnTo>
                    <a:pt x="52" y="39"/>
                  </a:lnTo>
                  <a:lnTo>
                    <a:pt x="52" y="41"/>
                  </a:lnTo>
                  <a:lnTo>
                    <a:pt x="52" y="42"/>
                  </a:lnTo>
                  <a:lnTo>
                    <a:pt x="53" y="44"/>
                  </a:lnTo>
                  <a:lnTo>
                    <a:pt x="55" y="45"/>
                  </a:lnTo>
                  <a:lnTo>
                    <a:pt x="58" y="45"/>
                  </a:lnTo>
                  <a:lnTo>
                    <a:pt x="60" y="45"/>
                  </a:lnTo>
                  <a:lnTo>
                    <a:pt x="60" y="47"/>
                  </a:lnTo>
                  <a:lnTo>
                    <a:pt x="63" y="49"/>
                  </a:lnTo>
                  <a:lnTo>
                    <a:pt x="68" y="50"/>
                  </a:lnTo>
                  <a:lnTo>
                    <a:pt x="72" y="55"/>
                  </a:lnTo>
                  <a:lnTo>
                    <a:pt x="75" y="60"/>
                  </a:lnTo>
                  <a:lnTo>
                    <a:pt x="83" y="66"/>
                  </a:lnTo>
                  <a:lnTo>
                    <a:pt x="85" y="67"/>
                  </a:lnTo>
                  <a:lnTo>
                    <a:pt x="86" y="71"/>
                  </a:lnTo>
                  <a:lnTo>
                    <a:pt x="88" y="71"/>
                  </a:lnTo>
                  <a:lnTo>
                    <a:pt x="91" y="74"/>
                  </a:lnTo>
                  <a:lnTo>
                    <a:pt x="91" y="75"/>
                  </a:lnTo>
                  <a:lnTo>
                    <a:pt x="94" y="77"/>
                  </a:lnTo>
                  <a:lnTo>
                    <a:pt x="94" y="75"/>
                  </a:lnTo>
                  <a:lnTo>
                    <a:pt x="96" y="77"/>
                  </a:lnTo>
                  <a:lnTo>
                    <a:pt x="96" y="78"/>
                  </a:lnTo>
                  <a:lnTo>
                    <a:pt x="94" y="78"/>
                  </a:lnTo>
                  <a:lnTo>
                    <a:pt x="93" y="80"/>
                  </a:lnTo>
                  <a:lnTo>
                    <a:pt x="93" y="78"/>
                  </a:lnTo>
                  <a:lnTo>
                    <a:pt x="91" y="80"/>
                  </a:lnTo>
                  <a:lnTo>
                    <a:pt x="91" y="82"/>
                  </a:lnTo>
                  <a:lnTo>
                    <a:pt x="90" y="83"/>
                  </a:lnTo>
                  <a:lnTo>
                    <a:pt x="90" y="83"/>
                  </a:lnTo>
                  <a:lnTo>
                    <a:pt x="86" y="82"/>
                  </a:lnTo>
                  <a:lnTo>
                    <a:pt x="86" y="80"/>
                  </a:lnTo>
                  <a:lnTo>
                    <a:pt x="86" y="82"/>
                  </a:lnTo>
                  <a:lnTo>
                    <a:pt x="85" y="82"/>
                  </a:lnTo>
                  <a:lnTo>
                    <a:pt x="83" y="80"/>
                  </a:lnTo>
                  <a:lnTo>
                    <a:pt x="83" y="78"/>
                  </a:lnTo>
                  <a:lnTo>
                    <a:pt x="82" y="77"/>
                  </a:lnTo>
                  <a:lnTo>
                    <a:pt x="80" y="77"/>
                  </a:lnTo>
                  <a:lnTo>
                    <a:pt x="79" y="75"/>
                  </a:lnTo>
                  <a:lnTo>
                    <a:pt x="79" y="74"/>
                  </a:lnTo>
                  <a:lnTo>
                    <a:pt x="77" y="71"/>
                  </a:lnTo>
                  <a:lnTo>
                    <a:pt x="74" y="69"/>
                  </a:lnTo>
                  <a:lnTo>
                    <a:pt x="71" y="66"/>
                  </a:lnTo>
                  <a:lnTo>
                    <a:pt x="68" y="63"/>
                  </a:lnTo>
                  <a:lnTo>
                    <a:pt x="64" y="60"/>
                  </a:lnTo>
                  <a:lnTo>
                    <a:pt x="63" y="58"/>
                  </a:lnTo>
                  <a:lnTo>
                    <a:pt x="63" y="56"/>
                  </a:lnTo>
                  <a:lnTo>
                    <a:pt x="58" y="56"/>
                  </a:lnTo>
                  <a:lnTo>
                    <a:pt x="56" y="55"/>
                  </a:lnTo>
                  <a:lnTo>
                    <a:pt x="55" y="53"/>
                  </a:lnTo>
                  <a:lnTo>
                    <a:pt x="53" y="52"/>
                  </a:lnTo>
                  <a:lnTo>
                    <a:pt x="52" y="52"/>
                  </a:lnTo>
                  <a:lnTo>
                    <a:pt x="50" y="53"/>
                  </a:lnTo>
                  <a:lnTo>
                    <a:pt x="47" y="52"/>
                  </a:lnTo>
                  <a:lnTo>
                    <a:pt x="47" y="52"/>
                  </a:lnTo>
                  <a:lnTo>
                    <a:pt x="45" y="52"/>
                  </a:lnTo>
                  <a:lnTo>
                    <a:pt x="44" y="52"/>
                  </a:lnTo>
                  <a:lnTo>
                    <a:pt x="42" y="52"/>
                  </a:lnTo>
                  <a:lnTo>
                    <a:pt x="41" y="52"/>
                  </a:lnTo>
                  <a:lnTo>
                    <a:pt x="39" y="52"/>
                  </a:lnTo>
                  <a:lnTo>
                    <a:pt x="39" y="52"/>
                  </a:lnTo>
                  <a:lnTo>
                    <a:pt x="39" y="50"/>
                  </a:lnTo>
                  <a:lnTo>
                    <a:pt x="38" y="50"/>
                  </a:lnTo>
                  <a:lnTo>
                    <a:pt x="38" y="50"/>
                  </a:lnTo>
                  <a:lnTo>
                    <a:pt x="36" y="50"/>
                  </a:lnTo>
                  <a:lnTo>
                    <a:pt x="34" y="52"/>
                  </a:lnTo>
                  <a:lnTo>
                    <a:pt x="30" y="53"/>
                  </a:lnTo>
                  <a:lnTo>
                    <a:pt x="28" y="53"/>
                  </a:lnTo>
                  <a:lnTo>
                    <a:pt x="28" y="52"/>
                  </a:lnTo>
                  <a:lnTo>
                    <a:pt x="25" y="50"/>
                  </a:lnTo>
                  <a:lnTo>
                    <a:pt x="25" y="49"/>
                  </a:lnTo>
                  <a:lnTo>
                    <a:pt x="23" y="49"/>
                  </a:lnTo>
                  <a:lnTo>
                    <a:pt x="23" y="49"/>
                  </a:lnTo>
                  <a:lnTo>
                    <a:pt x="22" y="49"/>
                  </a:lnTo>
                  <a:lnTo>
                    <a:pt x="22" y="47"/>
                  </a:lnTo>
                  <a:lnTo>
                    <a:pt x="20" y="47"/>
                  </a:lnTo>
                  <a:lnTo>
                    <a:pt x="20" y="49"/>
                  </a:lnTo>
                  <a:lnTo>
                    <a:pt x="17" y="52"/>
                  </a:lnTo>
                  <a:lnTo>
                    <a:pt x="17" y="55"/>
                  </a:lnTo>
                  <a:lnTo>
                    <a:pt x="15" y="56"/>
                  </a:lnTo>
                  <a:lnTo>
                    <a:pt x="15" y="56"/>
                  </a:lnTo>
                  <a:lnTo>
                    <a:pt x="15" y="56"/>
                  </a:lnTo>
                  <a:lnTo>
                    <a:pt x="12" y="53"/>
                  </a:lnTo>
                  <a:lnTo>
                    <a:pt x="11" y="53"/>
                  </a:lnTo>
                  <a:lnTo>
                    <a:pt x="11" y="53"/>
                  </a:lnTo>
                  <a:lnTo>
                    <a:pt x="9" y="53"/>
                  </a:lnTo>
                  <a:lnTo>
                    <a:pt x="9" y="55"/>
                  </a:lnTo>
                  <a:lnTo>
                    <a:pt x="9" y="55"/>
                  </a:lnTo>
                  <a:lnTo>
                    <a:pt x="8" y="55"/>
                  </a:lnTo>
                  <a:lnTo>
                    <a:pt x="6" y="55"/>
                  </a:lnTo>
                  <a:lnTo>
                    <a:pt x="4" y="55"/>
                  </a:lnTo>
                  <a:lnTo>
                    <a:pt x="3" y="55"/>
                  </a:lnTo>
                  <a:lnTo>
                    <a:pt x="1" y="55"/>
                  </a:lnTo>
                  <a:lnTo>
                    <a:pt x="1" y="55"/>
                  </a:lnTo>
                  <a:lnTo>
                    <a:pt x="0" y="52"/>
                  </a:lnTo>
                  <a:lnTo>
                    <a:pt x="0" y="49"/>
                  </a:lnTo>
                  <a:lnTo>
                    <a:pt x="0" y="45"/>
                  </a:lnTo>
                  <a:lnTo>
                    <a:pt x="0" y="42"/>
                  </a:lnTo>
                  <a:lnTo>
                    <a:pt x="1" y="41"/>
                  </a:lnTo>
                  <a:lnTo>
                    <a:pt x="1" y="39"/>
                  </a:lnTo>
                  <a:lnTo>
                    <a:pt x="3" y="34"/>
                  </a:lnTo>
                  <a:lnTo>
                    <a:pt x="3" y="33"/>
                  </a:lnTo>
                  <a:lnTo>
                    <a:pt x="4" y="30"/>
                  </a:lnTo>
                  <a:lnTo>
                    <a:pt x="4" y="30"/>
                  </a:lnTo>
                  <a:lnTo>
                    <a:pt x="6" y="25"/>
                  </a:lnTo>
                  <a:lnTo>
                    <a:pt x="6" y="23"/>
                  </a:lnTo>
                  <a:lnTo>
                    <a:pt x="6" y="20"/>
                  </a:lnTo>
                  <a:lnTo>
                    <a:pt x="6" y="19"/>
                  </a:lnTo>
                  <a:lnTo>
                    <a:pt x="8" y="19"/>
                  </a:lnTo>
                  <a:lnTo>
                    <a:pt x="8" y="17"/>
                  </a:lnTo>
                  <a:lnTo>
                    <a:pt x="8" y="15"/>
                  </a:lnTo>
                  <a:lnTo>
                    <a:pt x="8" y="14"/>
                  </a:lnTo>
                  <a:lnTo>
                    <a:pt x="9" y="14"/>
                  </a:lnTo>
                  <a:lnTo>
                    <a:pt x="11" y="14"/>
                  </a:lnTo>
                  <a:lnTo>
                    <a:pt x="11" y="14"/>
                  </a:lnTo>
                  <a:lnTo>
                    <a:pt x="12" y="14"/>
                  </a:lnTo>
                  <a:lnTo>
                    <a:pt x="14" y="14"/>
                  </a:lnTo>
                  <a:lnTo>
                    <a:pt x="14" y="14"/>
                  </a:lnTo>
                  <a:lnTo>
                    <a:pt x="15" y="11"/>
                  </a:lnTo>
                  <a:lnTo>
                    <a:pt x="15" y="11"/>
                  </a:lnTo>
                  <a:lnTo>
                    <a:pt x="15" y="11"/>
                  </a:lnTo>
                  <a:lnTo>
                    <a:pt x="17" y="9"/>
                  </a:lnTo>
                  <a:lnTo>
                    <a:pt x="19" y="9"/>
                  </a:lnTo>
                  <a:lnTo>
                    <a:pt x="19" y="8"/>
                  </a:lnTo>
                  <a:lnTo>
                    <a:pt x="19" y="8"/>
                  </a:lnTo>
                  <a:lnTo>
                    <a:pt x="20" y="8"/>
                  </a:lnTo>
                  <a:lnTo>
                    <a:pt x="20" y="8"/>
                  </a:lnTo>
                  <a:lnTo>
                    <a:pt x="22" y="8"/>
                  </a:lnTo>
                  <a:lnTo>
                    <a:pt x="22" y="8"/>
                  </a:lnTo>
                  <a:lnTo>
                    <a:pt x="23" y="8"/>
                  </a:lnTo>
                  <a:lnTo>
                    <a:pt x="25" y="8"/>
                  </a:lnTo>
                  <a:lnTo>
                    <a:pt x="25" y="6"/>
                  </a:lnTo>
                  <a:lnTo>
                    <a:pt x="25" y="6"/>
                  </a:lnTo>
                  <a:lnTo>
                    <a:pt x="25" y="6"/>
                  </a:lnTo>
                  <a:lnTo>
                    <a:pt x="27" y="6"/>
                  </a:lnTo>
                  <a:lnTo>
                    <a:pt x="27" y="6"/>
                  </a:lnTo>
                  <a:lnTo>
                    <a:pt x="27" y="4"/>
                  </a:lnTo>
                  <a:lnTo>
                    <a:pt x="28" y="4"/>
                  </a:lnTo>
                  <a:lnTo>
                    <a:pt x="28" y="4"/>
                  </a:lnTo>
                  <a:lnTo>
                    <a:pt x="28" y="3"/>
                  </a:lnTo>
                  <a:lnTo>
                    <a:pt x="28" y="3"/>
                  </a:lnTo>
                  <a:lnTo>
                    <a:pt x="30" y="1"/>
                  </a:lnTo>
                  <a:lnTo>
                    <a:pt x="3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15" name="Freeform 284"/>
            <p:cNvSpPr>
              <a:spLocks/>
            </p:cNvSpPr>
            <p:nvPr/>
          </p:nvSpPr>
          <p:spPr bwMode="auto">
            <a:xfrm>
              <a:off x="5283536" y="3624539"/>
              <a:ext cx="235856" cy="202719"/>
            </a:xfrm>
            <a:custGeom>
              <a:avLst/>
              <a:gdLst>
                <a:gd name="T0" fmla="*/ 121 w 121"/>
                <a:gd name="T1" fmla="*/ 0 h 104"/>
                <a:gd name="T2" fmla="*/ 121 w 121"/>
                <a:gd name="T3" fmla="*/ 8 h 104"/>
                <a:gd name="T4" fmla="*/ 121 w 121"/>
                <a:gd name="T5" fmla="*/ 14 h 104"/>
                <a:gd name="T6" fmla="*/ 121 w 121"/>
                <a:gd name="T7" fmla="*/ 20 h 104"/>
                <a:gd name="T8" fmla="*/ 121 w 121"/>
                <a:gd name="T9" fmla="*/ 25 h 104"/>
                <a:gd name="T10" fmla="*/ 74 w 121"/>
                <a:gd name="T11" fmla="*/ 61 h 104"/>
                <a:gd name="T12" fmla="*/ 72 w 121"/>
                <a:gd name="T13" fmla="*/ 64 h 104"/>
                <a:gd name="T14" fmla="*/ 67 w 121"/>
                <a:gd name="T15" fmla="*/ 66 h 104"/>
                <a:gd name="T16" fmla="*/ 64 w 121"/>
                <a:gd name="T17" fmla="*/ 66 h 104"/>
                <a:gd name="T18" fmla="*/ 61 w 121"/>
                <a:gd name="T19" fmla="*/ 69 h 104"/>
                <a:gd name="T20" fmla="*/ 58 w 121"/>
                <a:gd name="T21" fmla="*/ 72 h 104"/>
                <a:gd name="T22" fmla="*/ 56 w 121"/>
                <a:gd name="T23" fmla="*/ 74 h 104"/>
                <a:gd name="T24" fmla="*/ 58 w 121"/>
                <a:gd name="T25" fmla="*/ 77 h 104"/>
                <a:gd name="T26" fmla="*/ 58 w 121"/>
                <a:gd name="T27" fmla="*/ 80 h 104"/>
                <a:gd name="T28" fmla="*/ 58 w 121"/>
                <a:gd name="T29" fmla="*/ 83 h 104"/>
                <a:gd name="T30" fmla="*/ 58 w 121"/>
                <a:gd name="T31" fmla="*/ 88 h 104"/>
                <a:gd name="T32" fmla="*/ 58 w 121"/>
                <a:gd name="T33" fmla="*/ 91 h 104"/>
                <a:gd name="T34" fmla="*/ 58 w 121"/>
                <a:gd name="T35" fmla="*/ 96 h 104"/>
                <a:gd name="T36" fmla="*/ 50 w 121"/>
                <a:gd name="T37" fmla="*/ 96 h 104"/>
                <a:gd name="T38" fmla="*/ 41 w 121"/>
                <a:gd name="T39" fmla="*/ 96 h 104"/>
                <a:gd name="T40" fmla="*/ 33 w 121"/>
                <a:gd name="T41" fmla="*/ 96 h 104"/>
                <a:gd name="T42" fmla="*/ 26 w 121"/>
                <a:gd name="T43" fmla="*/ 96 h 104"/>
                <a:gd name="T44" fmla="*/ 20 w 121"/>
                <a:gd name="T45" fmla="*/ 96 h 104"/>
                <a:gd name="T46" fmla="*/ 14 w 121"/>
                <a:gd name="T47" fmla="*/ 96 h 104"/>
                <a:gd name="T48" fmla="*/ 7 w 121"/>
                <a:gd name="T49" fmla="*/ 96 h 104"/>
                <a:gd name="T50" fmla="*/ 1 w 121"/>
                <a:gd name="T51" fmla="*/ 99 h 104"/>
                <a:gd name="T52" fmla="*/ 0 w 121"/>
                <a:gd name="T53" fmla="*/ 102 h 104"/>
                <a:gd name="T54" fmla="*/ 0 w 121"/>
                <a:gd name="T55" fmla="*/ 102 h 104"/>
                <a:gd name="T56" fmla="*/ 3 w 121"/>
                <a:gd name="T57" fmla="*/ 86 h 104"/>
                <a:gd name="T58" fmla="*/ 6 w 121"/>
                <a:gd name="T59" fmla="*/ 82 h 104"/>
                <a:gd name="T60" fmla="*/ 11 w 121"/>
                <a:gd name="T61" fmla="*/ 77 h 104"/>
                <a:gd name="T62" fmla="*/ 12 w 121"/>
                <a:gd name="T63" fmla="*/ 71 h 104"/>
                <a:gd name="T64" fmla="*/ 12 w 121"/>
                <a:gd name="T65" fmla="*/ 69 h 104"/>
                <a:gd name="T66" fmla="*/ 15 w 121"/>
                <a:gd name="T67" fmla="*/ 64 h 104"/>
                <a:gd name="T68" fmla="*/ 18 w 121"/>
                <a:gd name="T69" fmla="*/ 60 h 104"/>
                <a:gd name="T70" fmla="*/ 18 w 121"/>
                <a:gd name="T71" fmla="*/ 58 h 104"/>
                <a:gd name="T72" fmla="*/ 17 w 121"/>
                <a:gd name="T73" fmla="*/ 60 h 104"/>
                <a:gd name="T74" fmla="*/ 17 w 121"/>
                <a:gd name="T75" fmla="*/ 60 h 104"/>
                <a:gd name="T76" fmla="*/ 18 w 121"/>
                <a:gd name="T77" fmla="*/ 56 h 104"/>
                <a:gd name="T78" fmla="*/ 28 w 121"/>
                <a:gd name="T79" fmla="*/ 49 h 104"/>
                <a:gd name="T80" fmla="*/ 31 w 121"/>
                <a:gd name="T81" fmla="*/ 44 h 104"/>
                <a:gd name="T82" fmla="*/ 33 w 121"/>
                <a:gd name="T83" fmla="*/ 36 h 104"/>
                <a:gd name="T84" fmla="*/ 34 w 121"/>
                <a:gd name="T85" fmla="*/ 31 h 104"/>
                <a:gd name="T86" fmla="*/ 37 w 121"/>
                <a:gd name="T87" fmla="*/ 25 h 104"/>
                <a:gd name="T88" fmla="*/ 39 w 121"/>
                <a:gd name="T89" fmla="*/ 20 h 104"/>
                <a:gd name="T90" fmla="*/ 42 w 121"/>
                <a:gd name="T91" fmla="*/ 19 h 104"/>
                <a:gd name="T92" fmla="*/ 48 w 121"/>
                <a:gd name="T93" fmla="*/ 14 h 104"/>
                <a:gd name="T94" fmla="*/ 52 w 121"/>
                <a:gd name="T95" fmla="*/ 11 h 104"/>
                <a:gd name="T96" fmla="*/ 55 w 121"/>
                <a:gd name="T97" fmla="*/ 3 h 104"/>
                <a:gd name="T98" fmla="*/ 93 w 121"/>
                <a:gd name="T9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1" h="104">
                  <a:moveTo>
                    <a:pt x="97" y="0"/>
                  </a:moveTo>
                  <a:lnTo>
                    <a:pt x="121" y="0"/>
                  </a:lnTo>
                  <a:lnTo>
                    <a:pt x="121" y="4"/>
                  </a:lnTo>
                  <a:lnTo>
                    <a:pt x="121" y="8"/>
                  </a:lnTo>
                  <a:lnTo>
                    <a:pt x="121" y="11"/>
                  </a:lnTo>
                  <a:lnTo>
                    <a:pt x="121" y="14"/>
                  </a:lnTo>
                  <a:lnTo>
                    <a:pt x="121" y="17"/>
                  </a:lnTo>
                  <a:lnTo>
                    <a:pt x="121" y="20"/>
                  </a:lnTo>
                  <a:lnTo>
                    <a:pt x="121" y="23"/>
                  </a:lnTo>
                  <a:lnTo>
                    <a:pt x="121" y="25"/>
                  </a:lnTo>
                  <a:lnTo>
                    <a:pt x="74" y="25"/>
                  </a:lnTo>
                  <a:lnTo>
                    <a:pt x="74" y="61"/>
                  </a:lnTo>
                  <a:lnTo>
                    <a:pt x="74" y="63"/>
                  </a:lnTo>
                  <a:lnTo>
                    <a:pt x="72" y="64"/>
                  </a:lnTo>
                  <a:lnTo>
                    <a:pt x="70" y="64"/>
                  </a:lnTo>
                  <a:lnTo>
                    <a:pt x="67" y="66"/>
                  </a:lnTo>
                  <a:lnTo>
                    <a:pt x="66" y="66"/>
                  </a:lnTo>
                  <a:lnTo>
                    <a:pt x="64" y="66"/>
                  </a:lnTo>
                  <a:lnTo>
                    <a:pt x="63" y="68"/>
                  </a:lnTo>
                  <a:lnTo>
                    <a:pt x="61" y="69"/>
                  </a:lnTo>
                  <a:lnTo>
                    <a:pt x="58" y="71"/>
                  </a:lnTo>
                  <a:lnTo>
                    <a:pt x="58" y="72"/>
                  </a:lnTo>
                  <a:lnTo>
                    <a:pt x="56" y="74"/>
                  </a:lnTo>
                  <a:lnTo>
                    <a:pt x="56" y="74"/>
                  </a:lnTo>
                  <a:lnTo>
                    <a:pt x="56" y="75"/>
                  </a:lnTo>
                  <a:lnTo>
                    <a:pt x="58" y="77"/>
                  </a:lnTo>
                  <a:lnTo>
                    <a:pt x="58" y="79"/>
                  </a:lnTo>
                  <a:lnTo>
                    <a:pt x="58" y="80"/>
                  </a:lnTo>
                  <a:lnTo>
                    <a:pt x="58" y="82"/>
                  </a:lnTo>
                  <a:lnTo>
                    <a:pt x="58" y="83"/>
                  </a:lnTo>
                  <a:lnTo>
                    <a:pt x="58" y="85"/>
                  </a:lnTo>
                  <a:lnTo>
                    <a:pt x="58" y="88"/>
                  </a:lnTo>
                  <a:lnTo>
                    <a:pt x="58" y="90"/>
                  </a:lnTo>
                  <a:lnTo>
                    <a:pt x="58" y="91"/>
                  </a:lnTo>
                  <a:lnTo>
                    <a:pt x="58" y="94"/>
                  </a:lnTo>
                  <a:lnTo>
                    <a:pt x="58" y="96"/>
                  </a:lnTo>
                  <a:lnTo>
                    <a:pt x="53" y="96"/>
                  </a:lnTo>
                  <a:lnTo>
                    <a:pt x="50" y="96"/>
                  </a:lnTo>
                  <a:lnTo>
                    <a:pt x="47" y="96"/>
                  </a:lnTo>
                  <a:lnTo>
                    <a:pt x="41" y="96"/>
                  </a:lnTo>
                  <a:lnTo>
                    <a:pt x="36" y="96"/>
                  </a:lnTo>
                  <a:lnTo>
                    <a:pt x="33" y="96"/>
                  </a:lnTo>
                  <a:lnTo>
                    <a:pt x="29" y="96"/>
                  </a:lnTo>
                  <a:lnTo>
                    <a:pt x="26" y="96"/>
                  </a:lnTo>
                  <a:lnTo>
                    <a:pt x="23" y="96"/>
                  </a:lnTo>
                  <a:lnTo>
                    <a:pt x="20" y="96"/>
                  </a:lnTo>
                  <a:lnTo>
                    <a:pt x="17" y="96"/>
                  </a:lnTo>
                  <a:lnTo>
                    <a:pt x="14" y="96"/>
                  </a:lnTo>
                  <a:lnTo>
                    <a:pt x="11" y="96"/>
                  </a:lnTo>
                  <a:lnTo>
                    <a:pt x="7" y="96"/>
                  </a:lnTo>
                  <a:lnTo>
                    <a:pt x="1" y="96"/>
                  </a:lnTo>
                  <a:lnTo>
                    <a:pt x="1" y="99"/>
                  </a:lnTo>
                  <a:lnTo>
                    <a:pt x="1" y="101"/>
                  </a:lnTo>
                  <a:lnTo>
                    <a:pt x="0" y="102"/>
                  </a:lnTo>
                  <a:lnTo>
                    <a:pt x="1" y="104"/>
                  </a:lnTo>
                  <a:lnTo>
                    <a:pt x="0" y="102"/>
                  </a:lnTo>
                  <a:lnTo>
                    <a:pt x="1" y="94"/>
                  </a:lnTo>
                  <a:lnTo>
                    <a:pt x="3" y="86"/>
                  </a:lnTo>
                  <a:lnTo>
                    <a:pt x="4" y="83"/>
                  </a:lnTo>
                  <a:lnTo>
                    <a:pt x="6" y="82"/>
                  </a:lnTo>
                  <a:lnTo>
                    <a:pt x="7" y="80"/>
                  </a:lnTo>
                  <a:lnTo>
                    <a:pt x="11" y="77"/>
                  </a:lnTo>
                  <a:lnTo>
                    <a:pt x="11" y="72"/>
                  </a:lnTo>
                  <a:lnTo>
                    <a:pt x="12" y="71"/>
                  </a:lnTo>
                  <a:lnTo>
                    <a:pt x="14" y="71"/>
                  </a:lnTo>
                  <a:lnTo>
                    <a:pt x="12" y="69"/>
                  </a:lnTo>
                  <a:lnTo>
                    <a:pt x="14" y="68"/>
                  </a:lnTo>
                  <a:lnTo>
                    <a:pt x="15" y="64"/>
                  </a:lnTo>
                  <a:lnTo>
                    <a:pt x="17" y="63"/>
                  </a:lnTo>
                  <a:lnTo>
                    <a:pt x="18" y="60"/>
                  </a:lnTo>
                  <a:lnTo>
                    <a:pt x="18" y="58"/>
                  </a:lnTo>
                  <a:lnTo>
                    <a:pt x="18" y="58"/>
                  </a:lnTo>
                  <a:lnTo>
                    <a:pt x="17" y="58"/>
                  </a:lnTo>
                  <a:lnTo>
                    <a:pt x="17" y="60"/>
                  </a:lnTo>
                  <a:lnTo>
                    <a:pt x="15" y="60"/>
                  </a:lnTo>
                  <a:lnTo>
                    <a:pt x="17" y="60"/>
                  </a:lnTo>
                  <a:lnTo>
                    <a:pt x="17" y="58"/>
                  </a:lnTo>
                  <a:lnTo>
                    <a:pt x="18" y="56"/>
                  </a:lnTo>
                  <a:lnTo>
                    <a:pt x="22" y="53"/>
                  </a:lnTo>
                  <a:lnTo>
                    <a:pt x="28" y="49"/>
                  </a:lnTo>
                  <a:lnTo>
                    <a:pt x="29" y="47"/>
                  </a:lnTo>
                  <a:lnTo>
                    <a:pt x="31" y="44"/>
                  </a:lnTo>
                  <a:lnTo>
                    <a:pt x="33" y="42"/>
                  </a:lnTo>
                  <a:lnTo>
                    <a:pt x="33" y="36"/>
                  </a:lnTo>
                  <a:lnTo>
                    <a:pt x="33" y="34"/>
                  </a:lnTo>
                  <a:lnTo>
                    <a:pt x="34" y="31"/>
                  </a:lnTo>
                  <a:lnTo>
                    <a:pt x="36" y="28"/>
                  </a:lnTo>
                  <a:lnTo>
                    <a:pt x="37" y="25"/>
                  </a:lnTo>
                  <a:lnTo>
                    <a:pt x="37" y="22"/>
                  </a:lnTo>
                  <a:lnTo>
                    <a:pt x="39" y="20"/>
                  </a:lnTo>
                  <a:lnTo>
                    <a:pt x="41" y="20"/>
                  </a:lnTo>
                  <a:lnTo>
                    <a:pt x="42" y="19"/>
                  </a:lnTo>
                  <a:lnTo>
                    <a:pt x="45" y="17"/>
                  </a:lnTo>
                  <a:lnTo>
                    <a:pt x="48" y="14"/>
                  </a:lnTo>
                  <a:lnTo>
                    <a:pt x="50" y="14"/>
                  </a:lnTo>
                  <a:lnTo>
                    <a:pt x="52" y="11"/>
                  </a:lnTo>
                  <a:lnTo>
                    <a:pt x="53" y="8"/>
                  </a:lnTo>
                  <a:lnTo>
                    <a:pt x="55" y="3"/>
                  </a:lnTo>
                  <a:lnTo>
                    <a:pt x="56" y="0"/>
                  </a:lnTo>
                  <a:lnTo>
                    <a:pt x="93" y="0"/>
                  </a:lnTo>
                  <a:lnTo>
                    <a:pt x="9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16" name="Freeform 285"/>
            <p:cNvSpPr>
              <a:spLocks/>
            </p:cNvSpPr>
            <p:nvPr/>
          </p:nvSpPr>
          <p:spPr bwMode="auto">
            <a:xfrm>
              <a:off x="6458917" y="3501738"/>
              <a:ext cx="345013" cy="288485"/>
            </a:xfrm>
            <a:custGeom>
              <a:avLst/>
              <a:gdLst>
                <a:gd name="T0" fmla="*/ 18 w 177"/>
                <a:gd name="T1" fmla="*/ 0 h 148"/>
                <a:gd name="T2" fmla="*/ 41 w 177"/>
                <a:gd name="T3" fmla="*/ 6 h 148"/>
                <a:gd name="T4" fmla="*/ 56 w 177"/>
                <a:gd name="T5" fmla="*/ 9 h 148"/>
                <a:gd name="T6" fmla="*/ 65 w 177"/>
                <a:gd name="T7" fmla="*/ 12 h 148"/>
                <a:gd name="T8" fmla="*/ 76 w 177"/>
                <a:gd name="T9" fmla="*/ 6 h 148"/>
                <a:gd name="T10" fmla="*/ 81 w 177"/>
                <a:gd name="T11" fmla="*/ 4 h 148"/>
                <a:gd name="T12" fmla="*/ 86 w 177"/>
                <a:gd name="T13" fmla="*/ 3 h 148"/>
                <a:gd name="T14" fmla="*/ 87 w 177"/>
                <a:gd name="T15" fmla="*/ 3 h 148"/>
                <a:gd name="T16" fmla="*/ 92 w 177"/>
                <a:gd name="T17" fmla="*/ 0 h 148"/>
                <a:gd name="T18" fmla="*/ 101 w 177"/>
                <a:gd name="T19" fmla="*/ 3 h 148"/>
                <a:gd name="T20" fmla="*/ 108 w 177"/>
                <a:gd name="T21" fmla="*/ 4 h 148"/>
                <a:gd name="T22" fmla="*/ 103 w 177"/>
                <a:gd name="T23" fmla="*/ 4 h 148"/>
                <a:gd name="T24" fmla="*/ 108 w 177"/>
                <a:gd name="T25" fmla="*/ 8 h 148"/>
                <a:gd name="T26" fmla="*/ 109 w 177"/>
                <a:gd name="T27" fmla="*/ 4 h 148"/>
                <a:gd name="T28" fmla="*/ 116 w 177"/>
                <a:gd name="T29" fmla="*/ 9 h 148"/>
                <a:gd name="T30" fmla="*/ 123 w 177"/>
                <a:gd name="T31" fmla="*/ 8 h 148"/>
                <a:gd name="T32" fmla="*/ 130 w 177"/>
                <a:gd name="T33" fmla="*/ 8 h 148"/>
                <a:gd name="T34" fmla="*/ 138 w 177"/>
                <a:gd name="T35" fmla="*/ 4 h 148"/>
                <a:gd name="T36" fmla="*/ 142 w 177"/>
                <a:gd name="T37" fmla="*/ 16 h 148"/>
                <a:gd name="T38" fmla="*/ 146 w 177"/>
                <a:gd name="T39" fmla="*/ 25 h 148"/>
                <a:gd name="T40" fmla="*/ 147 w 177"/>
                <a:gd name="T41" fmla="*/ 34 h 148"/>
                <a:gd name="T42" fmla="*/ 141 w 177"/>
                <a:gd name="T43" fmla="*/ 55 h 148"/>
                <a:gd name="T44" fmla="*/ 136 w 177"/>
                <a:gd name="T45" fmla="*/ 60 h 148"/>
                <a:gd name="T46" fmla="*/ 125 w 177"/>
                <a:gd name="T47" fmla="*/ 49 h 148"/>
                <a:gd name="T48" fmla="*/ 122 w 177"/>
                <a:gd name="T49" fmla="*/ 41 h 148"/>
                <a:gd name="T50" fmla="*/ 117 w 177"/>
                <a:gd name="T51" fmla="*/ 33 h 148"/>
                <a:gd name="T52" fmla="*/ 114 w 177"/>
                <a:gd name="T53" fmla="*/ 28 h 148"/>
                <a:gd name="T54" fmla="*/ 114 w 177"/>
                <a:gd name="T55" fmla="*/ 34 h 148"/>
                <a:gd name="T56" fmla="*/ 116 w 177"/>
                <a:gd name="T57" fmla="*/ 42 h 148"/>
                <a:gd name="T58" fmla="*/ 119 w 177"/>
                <a:gd name="T59" fmla="*/ 49 h 148"/>
                <a:gd name="T60" fmla="*/ 128 w 177"/>
                <a:gd name="T61" fmla="*/ 56 h 148"/>
                <a:gd name="T62" fmla="*/ 130 w 177"/>
                <a:gd name="T63" fmla="*/ 66 h 148"/>
                <a:gd name="T64" fmla="*/ 134 w 177"/>
                <a:gd name="T65" fmla="*/ 72 h 148"/>
                <a:gd name="T66" fmla="*/ 144 w 177"/>
                <a:gd name="T67" fmla="*/ 93 h 148"/>
                <a:gd name="T68" fmla="*/ 155 w 177"/>
                <a:gd name="T69" fmla="*/ 115 h 148"/>
                <a:gd name="T70" fmla="*/ 158 w 177"/>
                <a:gd name="T71" fmla="*/ 119 h 148"/>
                <a:gd name="T72" fmla="*/ 157 w 177"/>
                <a:gd name="T73" fmla="*/ 121 h 148"/>
                <a:gd name="T74" fmla="*/ 161 w 177"/>
                <a:gd name="T75" fmla="*/ 135 h 148"/>
                <a:gd name="T76" fmla="*/ 171 w 177"/>
                <a:gd name="T77" fmla="*/ 143 h 148"/>
                <a:gd name="T78" fmla="*/ 149 w 177"/>
                <a:gd name="T79" fmla="*/ 148 h 148"/>
                <a:gd name="T80" fmla="*/ 98 w 177"/>
                <a:gd name="T81" fmla="*/ 146 h 148"/>
                <a:gd name="T82" fmla="*/ 95 w 177"/>
                <a:gd name="T83" fmla="*/ 148 h 148"/>
                <a:gd name="T84" fmla="*/ 16 w 177"/>
                <a:gd name="T85" fmla="*/ 148 h 148"/>
                <a:gd name="T86" fmla="*/ 5 w 177"/>
                <a:gd name="T87" fmla="*/ 38 h 148"/>
                <a:gd name="T88" fmla="*/ 2 w 177"/>
                <a:gd name="T89" fmla="*/ 27 h 148"/>
                <a:gd name="T90" fmla="*/ 4 w 177"/>
                <a:gd name="T91" fmla="*/ 19 h 148"/>
                <a:gd name="T92" fmla="*/ 4 w 177"/>
                <a:gd name="T93" fmla="*/ 11 h 148"/>
                <a:gd name="T94" fmla="*/ 4 w 177"/>
                <a:gd name="T95" fmla="*/ 3 h 148"/>
                <a:gd name="T96" fmla="*/ 7 w 177"/>
                <a:gd name="T97"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7" h="148">
                  <a:moveTo>
                    <a:pt x="7" y="0"/>
                  </a:moveTo>
                  <a:lnTo>
                    <a:pt x="8" y="1"/>
                  </a:lnTo>
                  <a:lnTo>
                    <a:pt x="10" y="1"/>
                  </a:lnTo>
                  <a:lnTo>
                    <a:pt x="18" y="0"/>
                  </a:lnTo>
                  <a:lnTo>
                    <a:pt x="26" y="1"/>
                  </a:lnTo>
                  <a:lnTo>
                    <a:pt x="30" y="3"/>
                  </a:lnTo>
                  <a:lnTo>
                    <a:pt x="38" y="3"/>
                  </a:lnTo>
                  <a:lnTo>
                    <a:pt x="41" y="6"/>
                  </a:lnTo>
                  <a:lnTo>
                    <a:pt x="43" y="6"/>
                  </a:lnTo>
                  <a:lnTo>
                    <a:pt x="46" y="6"/>
                  </a:lnTo>
                  <a:lnTo>
                    <a:pt x="48" y="8"/>
                  </a:lnTo>
                  <a:lnTo>
                    <a:pt x="56" y="9"/>
                  </a:lnTo>
                  <a:lnTo>
                    <a:pt x="60" y="11"/>
                  </a:lnTo>
                  <a:lnTo>
                    <a:pt x="62" y="12"/>
                  </a:lnTo>
                  <a:lnTo>
                    <a:pt x="64" y="12"/>
                  </a:lnTo>
                  <a:lnTo>
                    <a:pt x="65" y="12"/>
                  </a:lnTo>
                  <a:lnTo>
                    <a:pt x="67" y="12"/>
                  </a:lnTo>
                  <a:lnTo>
                    <a:pt x="70" y="11"/>
                  </a:lnTo>
                  <a:lnTo>
                    <a:pt x="71" y="9"/>
                  </a:lnTo>
                  <a:lnTo>
                    <a:pt x="76" y="6"/>
                  </a:lnTo>
                  <a:lnTo>
                    <a:pt x="78" y="6"/>
                  </a:lnTo>
                  <a:lnTo>
                    <a:pt x="79" y="6"/>
                  </a:lnTo>
                  <a:lnTo>
                    <a:pt x="81" y="6"/>
                  </a:lnTo>
                  <a:lnTo>
                    <a:pt x="81" y="4"/>
                  </a:lnTo>
                  <a:lnTo>
                    <a:pt x="82" y="4"/>
                  </a:lnTo>
                  <a:lnTo>
                    <a:pt x="82" y="3"/>
                  </a:lnTo>
                  <a:lnTo>
                    <a:pt x="82" y="3"/>
                  </a:lnTo>
                  <a:lnTo>
                    <a:pt x="86" y="3"/>
                  </a:lnTo>
                  <a:lnTo>
                    <a:pt x="90" y="1"/>
                  </a:lnTo>
                  <a:lnTo>
                    <a:pt x="90" y="1"/>
                  </a:lnTo>
                  <a:lnTo>
                    <a:pt x="86" y="3"/>
                  </a:lnTo>
                  <a:lnTo>
                    <a:pt x="87" y="3"/>
                  </a:lnTo>
                  <a:lnTo>
                    <a:pt x="90" y="3"/>
                  </a:lnTo>
                  <a:lnTo>
                    <a:pt x="92" y="3"/>
                  </a:lnTo>
                  <a:lnTo>
                    <a:pt x="92" y="1"/>
                  </a:lnTo>
                  <a:lnTo>
                    <a:pt x="92" y="0"/>
                  </a:lnTo>
                  <a:lnTo>
                    <a:pt x="93" y="0"/>
                  </a:lnTo>
                  <a:lnTo>
                    <a:pt x="95" y="0"/>
                  </a:lnTo>
                  <a:lnTo>
                    <a:pt x="100" y="3"/>
                  </a:lnTo>
                  <a:lnTo>
                    <a:pt x="101" y="3"/>
                  </a:lnTo>
                  <a:lnTo>
                    <a:pt x="105" y="1"/>
                  </a:lnTo>
                  <a:lnTo>
                    <a:pt x="105" y="1"/>
                  </a:lnTo>
                  <a:lnTo>
                    <a:pt x="106" y="1"/>
                  </a:lnTo>
                  <a:lnTo>
                    <a:pt x="108" y="4"/>
                  </a:lnTo>
                  <a:lnTo>
                    <a:pt x="108" y="4"/>
                  </a:lnTo>
                  <a:lnTo>
                    <a:pt x="105" y="1"/>
                  </a:lnTo>
                  <a:lnTo>
                    <a:pt x="105" y="3"/>
                  </a:lnTo>
                  <a:lnTo>
                    <a:pt x="103" y="4"/>
                  </a:lnTo>
                  <a:lnTo>
                    <a:pt x="105" y="6"/>
                  </a:lnTo>
                  <a:lnTo>
                    <a:pt x="106" y="6"/>
                  </a:lnTo>
                  <a:lnTo>
                    <a:pt x="108" y="8"/>
                  </a:lnTo>
                  <a:lnTo>
                    <a:pt x="108" y="8"/>
                  </a:lnTo>
                  <a:lnTo>
                    <a:pt x="109" y="8"/>
                  </a:lnTo>
                  <a:lnTo>
                    <a:pt x="111" y="6"/>
                  </a:lnTo>
                  <a:lnTo>
                    <a:pt x="109" y="6"/>
                  </a:lnTo>
                  <a:lnTo>
                    <a:pt x="109" y="4"/>
                  </a:lnTo>
                  <a:lnTo>
                    <a:pt x="109" y="4"/>
                  </a:lnTo>
                  <a:lnTo>
                    <a:pt x="111" y="6"/>
                  </a:lnTo>
                  <a:lnTo>
                    <a:pt x="114" y="8"/>
                  </a:lnTo>
                  <a:lnTo>
                    <a:pt x="116" y="9"/>
                  </a:lnTo>
                  <a:lnTo>
                    <a:pt x="116" y="9"/>
                  </a:lnTo>
                  <a:lnTo>
                    <a:pt x="119" y="8"/>
                  </a:lnTo>
                  <a:lnTo>
                    <a:pt x="119" y="8"/>
                  </a:lnTo>
                  <a:lnTo>
                    <a:pt x="123" y="8"/>
                  </a:lnTo>
                  <a:lnTo>
                    <a:pt x="123" y="8"/>
                  </a:lnTo>
                  <a:lnTo>
                    <a:pt x="123" y="8"/>
                  </a:lnTo>
                  <a:lnTo>
                    <a:pt x="127" y="8"/>
                  </a:lnTo>
                  <a:lnTo>
                    <a:pt x="130" y="8"/>
                  </a:lnTo>
                  <a:lnTo>
                    <a:pt x="134" y="6"/>
                  </a:lnTo>
                  <a:lnTo>
                    <a:pt x="138" y="4"/>
                  </a:lnTo>
                  <a:lnTo>
                    <a:pt x="138" y="4"/>
                  </a:lnTo>
                  <a:lnTo>
                    <a:pt x="138" y="4"/>
                  </a:lnTo>
                  <a:lnTo>
                    <a:pt x="139" y="6"/>
                  </a:lnTo>
                  <a:lnTo>
                    <a:pt x="141" y="9"/>
                  </a:lnTo>
                  <a:lnTo>
                    <a:pt x="141" y="12"/>
                  </a:lnTo>
                  <a:lnTo>
                    <a:pt x="142" y="16"/>
                  </a:lnTo>
                  <a:lnTo>
                    <a:pt x="142" y="17"/>
                  </a:lnTo>
                  <a:lnTo>
                    <a:pt x="142" y="19"/>
                  </a:lnTo>
                  <a:lnTo>
                    <a:pt x="146" y="22"/>
                  </a:lnTo>
                  <a:lnTo>
                    <a:pt x="146" y="25"/>
                  </a:lnTo>
                  <a:lnTo>
                    <a:pt x="147" y="28"/>
                  </a:lnTo>
                  <a:lnTo>
                    <a:pt x="147" y="33"/>
                  </a:lnTo>
                  <a:lnTo>
                    <a:pt x="149" y="33"/>
                  </a:lnTo>
                  <a:lnTo>
                    <a:pt x="147" y="34"/>
                  </a:lnTo>
                  <a:lnTo>
                    <a:pt x="146" y="38"/>
                  </a:lnTo>
                  <a:lnTo>
                    <a:pt x="144" y="45"/>
                  </a:lnTo>
                  <a:lnTo>
                    <a:pt x="142" y="52"/>
                  </a:lnTo>
                  <a:lnTo>
                    <a:pt x="141" y="55"/>
                  </a:lnTo>
                  <a:lnTo>
                    <a:pt x="141" y="56"/>
                  </a:lnTo>
                  <a:lnTo>
                    <a:pt x="139" y="58"/>
                  </a:lnTo>
                  <a:lnTo>
                    <a:pt x="139" y="60"/>
                  </a:lnTo>
                  <a:lnTo>
                    <a:pt x="136" y="60"/>
                  </a:lnTo>
                  <a:lnTo>
                    <a:pt x="131" y="56"/>
                  </a:lnTo>
                  <a:lnTo>
                    <a:pt x="130" y="53"/>
                  </a:lnTo>
                  <a:lnTo>
                    <a:pt x="127" y="50"/>
                  </a:lnTo>
                  <a:lnTo>
                    <a:pt x="125" y="49"/>
                  </a:lnTo>
                  <a:lnTo>
                    <a:pt x="123" y="45"/>
                  </a:lnTo>
                  <a:lnTo>
                    <a:pt x="123" y="44"/>
                  </a:lnTo>
                  <a:lnTo>
                    <a:pt x="123" y="41"/>
                  </a:lnTo>
                  <a:lnTo>
                    <a:pt x="122" y="41"/>
                  </a:lnTo>
                  <a:lnTo>
                    <a:pt x="119" y="36"/>
                  </a:lnTo>
                  <a:lnTo>
                    <a:pt x="119" y="34"/>
                  </a:lnTo>
                  <a:lnTo>
                    <a:pt x="117" y="34"/>
                  </a:lnTo>
                  <a:lnTo>
                    <a:pt x="117" y="33"/>
                  </a:lnTo>
                  <a:lnTo>
                    <a:pt x="116" y="28"/>
                  </a:lnTo>
                  <a:lnTo>
                    <a:pt x="114" y="27"/>
                  </a:lnTo>
                  <a:lnTo>
                    <a:pt x="112" y="27"/>
                  </a:lnTo>
                  <a:lnTo>
                    <a:pt x="114" y="28"/>
                  </a:lnTo>
                  <a:lnTo>
                    <a:pt x="112" y="30"/>
                  </a:lnTo>
                  <a:lnTo>
                    <a:pt x="111" y="31"/>
                  </a:lnTo>
                  <a:lnTo>
                    <a:pt x="112" y="33"/>
                  </a:lnTo>
                  <a:lnTo>
                    <a:pt x="114" y="34"/>
                  </a:lnTo>
                  <a:lnTo>
                    <a:pt x="116" y="36"/>
                  </a:lnTo>
                  <a:lnTo>
                    <a:pt x="116" y="38"/>
                  </a:lnTo>
                  <a:lnTo>
                    <a:pt x="116" y="41"/>
                  </a:lnTo>
                  <a:lnTo>
                    <a:pt x="116" y="42"/>
                  </a:lnTo>
                  <a:lnTo>
                    <a:pt x="117" y="44"/>
                  </a:lnTo>
                  <a:lnTo>
                    <a:pt x="119" y="45"/>
                  </a:lnTo>
                  <a:lnTo>
                    <a:pt x="119" y="47"/>
                  </a:lnTo>
                  <a:lnTo>
                    <a:pt x="119" y="49"/>
                  </a:lnTo>
                  <a:lnTo>
                    <a:pt x="122" y="50"/>
                  </a:lnTo>
                  <a:lnTo>
                    <a:pt x="123" y="53"/>
                  </a:lnTo>
                  <a:lnTo>
                    <a:pt x="127" y="56"/>
                  </a:lnTo>
                  <a:lnTo>
                    <a:pt x="128" y="56"/>
                  </a:lnTo>
                  <a:lnTo>
                    <a:pt x="128" y="58"/>
                  </a:lnTo>
                  <a:lnTo>
                    <a:pt x="128" y="61"/>
                  </a:lnTo>
                  <a:lnTo>
                    <a:pt x="128" y="63"/>
                  </a:lnTo>
                  <a:lnTo>
                    <a:pt x="130" y="66"/>
                  </a:lnTo>
                  <a:lnTo>
                    <a:pt x="131" y="67"/>
                  </a:lnTo>
                  <a:lnTo>
                    <a:pt x="133" y="67"/>
                  </a:lnTo>
                  <a:lnTo>
                    <a:pt x="133" y="69"/>
                  </a:lnTo>
                  <a:lnTo>
                    <a:pt x="134" y="72"/>
                  </a:lnTo>
                  <a:lnTo>
                    <a:pt x="134" y="77"/>
                  </a:lnTo>
                  <a:lnTo>
                    <a:pt x="136" y="79"/>
                  </a:lnTo>
                  <a:lnTo>
                    <a:pt x="141" y="88"/>
                  </a:lnTo>
                  <a:lnTo>
                    <a:pt x="144" y="93"/>
                  </a:lnTo>
                  <a:lnTo>
                    <a:pt x="146" y="96"/>
                  </a:lnTo>
                  <a:lnTo>
                    <a:pt x="147" y="101"/>
                  </a:lnTo>
                  <a:lnTo>
                    <a:pt x="152" y="112"/>
                  </a:lnTo>
                  <a:lnTo>
                    <a:pt x="155" y="115"/>
                  </a:lnTo>
                  <a:lnTo>
                    <a:pt x="157" y="116"/>
                  </a:lnTo>
                  <a:lnTo>
                    <a:pt x="158" y="118"/>
                  </a:lnTo>
                  <a:lnTo>
                    <a:pt x="161" y="119"/>
                  </a:lnTo>
                  <a:lnTo>
                    <a:pt x="158" y="119"/>
                  </a:lnTo>
                  <a:lnTo>
                    <a:pt x="158" y="119"/>
                  </a:lnTo>
                  <a:lnTo>
                    <a:pt x="158" y="119"/>
                  </a:lnTo>
                  <a:lnTo>
                    <a:pt x="157" y="121"/>
                  </a:lnTo>
                  <a:lnTo>
                    <a:pt x="157" y="121"/>
                  </a:lnTo>
                  <a:lnTo>
                    <a:pt x="157" y="127"/>
                  </a:lnTo>
                  <a:lnTo>
                    <a:pt x="158" y="129"/>
                  </a:lnTo>
                  <a:lnTo>
                    <a:pt x="160" y="134"/>
                  </a:lnTo>
                  <a:lnTo>
                    <a:pt x="161" y="135"/>
                  </a:lnTo>
                  <a:lnTo>
                    <a:pt x="161" y="137"/>
                  </a:lnTo>
                  <a:lnTo>
                    <a:pt x="163" y="137"/>
                  </a:lnTo>
                  <a:lnTo>
                    <a:pt x="168" y="138"/>
                  </a:lnTo>
                  <a:lnTo>
                    <a:pt x="171" y="143"/>
                  </a:lnTo>
                  <a:lnTo>
                    <a:pt x="175" y="146"/>
                  </a:lnTo>
                  <a:lnTo>
                    <a:pt x="177" y="148"/>
                  </a:lnTo>
                  <a:lnTo>
                    <a:pt x="177" y="148"/>
                  </a:lnTo>
                  <a:lnTo>
                    <a:pt x="149" y="148"/>
                  </a:lnTo>
                  <a:lnTo>
                    <a:pt x="144" y="148"/>
                  </a:lnTo>
                  <a:lnTo>
                    <a:pt x="98" y="148"/>
                  </a:lnTo>
                  <a:lnTo>
                    <a:pt x="98" y="148"/>
                  </a:lnTo>
                  <a:lnTo>
                    <a:pt x="98" y="146"/>
                  </a:lnTo>
                  <a:lnTo>
                    <a:pt x="98" y="146"/>
                  </a:lnTo>
                  <a:lnTo>
                    <a:pt x="98" y="145"/>
                  </a:lnTo>
                  <a:lnTo>
                    <a:pt x="97" y="146"/>
                  </a:lnTo>
                  <a:lnTo>
                    <a:pt x="95" y="148"/>
                  </a:lnTo>
                  <a:lnTo>
                    <a:pt x="95" y="148"/>
                  </a:lnTo>
                  <a:lnTo>
                    <a:pt x="60" y="148"/>
                  </a:lnTo>
                  <a:lnTo>
                    <a:pt x="54" y="148"/>
                  </a:lnTo>
                  <a:lnTo>
                    <a:pt x="16" y="148"/>
                  </a:lnTo>
                  <a:lnTo>
                    <a:pt x="10" y="148"/>
                  </a:lnTo>
                  <a:lnTo>
                    <a:pt x="5" y="148"/>
                  </a:lnTo>
                  <a:lnTo>
                    <a:pt x="5" y="38"/>
                  </a:lnTo>
                  <a:lnTo>
                    <a:pt x="5" y="38"/>
                  </a:lnTo>
                  <a:lnTo>
                    <a:pt x="4" y="36"/>
                  </a:lnTo>
                  <a:lnTo>
                    <a:pt x="4" y="33"/>
                  </a:lnTo>
                  <a:lnTo>
                    <a:pt x="2" y="28"/>
                  </a:lnTo>
                  <a:lnTo>
                    <a:pt x="2" y="27"/>
                  </a:lnTo>
                  <a:lnTo>
                    <a:pt x="0" y="23"/>
                  </a:lnTo>
                  <a:lnTo>
                    <a:pt x="0" y="22"/>
                  </a:lnTo>
                  <a:lnTo>
                    <a:pt x="0" y="22"/>
                  </a:lnTo>
                  <a:lnTo>
                    <a:pt x="4" y="19"/>
                  </a:lnTo>
                  <a:lnTo>
                    <a:pt x="4" y="17"/>
                  </a:lnTo>
                  <a:lnTo>
                    <a:pt x="5" y="14"/>
                  </a:lnTo>
                  <a:lnTo>
                    <a:pt x="5" y="14"/>
                  </a:lnTo>
                  <a:lnTo>
                    <a:pt x="4" y="11"/>
                  </a:lnTo>
                  <a:lnTo>
                    <a:pt x="4" y="9"/>
                  </a:lnTo>
                  <a:lnTo>
                    <a:pt x="4" y="6"/>
                  </a:lnTo>
                  <a:lnTo>
                    <a:pt x="4" y="4"/>
                  </a:lnTo>
                  <a:lnTo>
                    <a:pt x="4" y="3"/>
                  </a:lnTo>
                  <a:lnTo>
                    <a:pt x="5" y="1"/>
                  </a:lnTo>
                  <a:lnTo>
                    <a:pt x="7" y="1"/>
                  </a:lnTo>
                  <a:lnTo>
                    <a:pt x="7" y="0"/>
                  </a:lnTo>
                  <a:lnTo>
                    <a:pt x="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17" name="Freeform 286"/>
            <p:cNvSpPr>
              <a:spLocks noEditPoints="1"/>
            </p:cNvSpPr>
            <p:nvPr/>
          </p:nvSpPr>
          <p:spPr bwMode="auto">
            <a:xfrm>
              <a:off x="6378998" y="2509585"/>
              <a:ext cx="179328" cy="85766"/>
            </a:xfrm>
            <a:custGeom>
              <a:avLst/>
              <a:gdLst>
                <a:gd name="T0" fmla="*/ 13 w 92"/>
                <a:gd name="T1" fmla="*/ 22 h 44"/>
                <a:gd name="T2" fmla="*/ 23 w 92"/>
                <a:gd name="T3" fmla="*/ 25 h 44"/>
                <a:gd name="T4" fmla="*/ 16 w 92"/>
                <a:gd name="T5" fmla="*/ 27 h 44"/>
                <a:gd name="T6" fmla="*/ 10 w 92"/>
                <a:gd name="T7" fmla="*/ 30 h 44"/>
                <a:gd name="T8" fmla="*/ 5 w 92"/>
                <a:gd name="T9" fmla="*/ 35 h 44"/>
                <a:gd name="T10" fmla="*/ 2 w 92"/>
                <a:gd name="T11" fmla="*/ 35 h 44"/>
                <a:gd name="T12" fmla="*/ 4 w 92"/>
                <a:gd name="T13" fmla="*/ 30 h 44"/>
                <a:gd name="T14" fmla="*/ 2 w 92"/>
                <a:gd name="T15" fmla="*/ 27 h 44"/>
                <a:gd name="T16" fmla="*/ 2 w 92"/>
                <a:gd name="T17" fmla="*/ 23 h 44"/>
                <a:gd name="T18" fmla="*/ 5 w 92"/>
                <a:gd name="T19" fmla="*/ 23 h 44"/>
                <a:gd name="T20" fmla="*/ 10 w 92"/>
                <a:gd name="T21" fmla="*/ 20 h 44"/>
                <a:gd name="T22" fmla="*/ 23 w 92"/>
                <a:gd name="T23" fmla="*/ 22 h 44"/>
                <a:gd name="T24" fmla="*/ 19 w 92"/>
                <a:gd name="T25" fmla="*/ 20 h 44"/>
                <a:gd name="T26" fmla="*/ 13 w 92"/>
                <a:gd name="T27" fmla="*/ 12 h 44"/>
                <a:gd name="T28" fmla="*/ 16 w 92"/>
                <a:gd name="T29" fmla="*/ 17 h 44"/>
                <a:gd name="T30" fmla="*/ 13 w 92"/>
                <a:gd name="T31" fmla="*/ 19 h 44"/>
                <a:gd name="T32" fmla="*/ 8 w 92"/>
                <a:gd name="T33" fmla="*/ 16 h 44"/>
                <a:gd name="T34" fmla="*/ 10 w 92"/>
                <a:gd name="T35" fmla="*/ 14 h 44"/>
                <a:gd name="T36" fmla="*/ 54 w 92"/>
                <a:gd name="T37" fmla="*/ 0 h 44"/>
                <a:gd name="T38" fmla="*/ 70 w 92"/>
                <a:gd name="T39" fmla="*/ 1 h 44"/>
                <a:gd name="T40" fmla="*/ 89 w 92"/>
                <a:gd name="T41" fmla="*/ 5 h 44"/>
                <a:gd name="T42" fmla="*/ 92 w 92"/>
                <a:gd name="T43" fmla="*/ 5 h 44"/>
                <a:gd name="T44" fmla="*/ 90 w 92"/>
                <a:gd name="T45" fmla="*/ 6 h 44"/>
                <a:gd name="T46" fmla="*/ 87 w 92"/>
                <a:gd name="T47" fmla="*/ 9 h 44"/>
                <a:gd name="T48" fmla="*/ 79 w 92"/>
                <a:gd name="T49" fmla="*/ 12 h 44"/>
                <a:gd name="T50" fmla="*/ 78 w 92"/>
                <a:gd name="T51" fmla="*/ 20 h 44"/>
                <a:gd name="T52" fmla="*/ 82 w 92"/>
                <a:gd name="T53" fmla="*/ 30 h 44"/>
                <a:gd name="T54" fmla="*/ 84 w 92"/>
                <a:gd name="T55" fmla="*/ 35 h 44"/>
                <a:gd name="T56" fmla="*/ 86 w 92"/>
                <a:gd name="T57" fmla="*/ 36 h 44"/>
                <a:gd name="T58" fmla="*/ 82 w 92"/>
                <a:gd name="T59" fmla="*/ 39 h 44"/>
                <a:gd name="T60" fmla="*/ 81 w 92"/>
                <a:gd name="T61" fmla="*/ 44 h 44"/>
                <a:gd name="T62" fmla="*/ 76 w 92"/>
                <a:gd name="T63" fmla="*/ 42 h 44"/>
                <a:gd name="T64" fmla="*/ 68 w 92"/>
                <a:gd name="T65" fmla="*/ 44 h 44"/>
                <a:gd name="T66" fmla="*/ 60 w 92"/>
                <a:gd name="T67" fmla="*/ 39 h 44"/>
                <a:gd name="T68" fmla="*/ 57 w 92"/>
                <a:gd name="T69" fmla="*/ 36 h 44"/>
                <a:gd name="T70" fmla="*/ 51 w 92"/>
                <a:gd name="T71" fmla="*/ 33 h 44"/>
                <a:gd name="T72" fmla="*/ 49 w 92"/>
                <a:gd name="T73" fmla="*/ 35 h 44"/>
                <a:gd name="T74" fmla="*/ 45 w 92"/>
                <a:gd name="T75" fmla="*/ 35 h 44"/>
                <a:gd name="T76" fmla="*/ 37 w 92"/>
                <a:gd name="T77" fmla="*/ 36 h 44"/>
                <a:gd name="T78" fmla="*/ 40 w 92"/>
                <a:gd name="T79" fmla="*/ 28 h 44"/>
                <a:gd name="T80" fmla="*/ 37 w 92"/>
                <a:gd name="T81" fmla="*/ 27 h 44"/>
                <a:gd name="T82" fmla="*/ 32 w 92"/>
                <a:gd name="T83" fmla="*/ 28 h 44"/>
                <a:gd name="T84" fmla="*/ 26 w 92"/>
                <a:gd name="T85" fmla="*/ 22 h 44"/>
                <a:gd name="T86" fmla="*/ 27 w 92"/>
                <a:gd name="T87" fmla="*/ 17 h 44"/>
                <a:gd name="T88" fmla="*/ 24 w 92"/>
                <a:gd name="T89" fmla="*/ 14 h 44"/>
                <a:gd name="T90" fmla="*/ 24 w 92"/>
                <a:gd name="T91" fmla="*/ 11 h 44"/>
                <a:gd name="T92" fmla="*/ 29 w 92"/>
                <a:gd name="T93" fmla="*/ 8 h 44"/>
                <a:gd name="T94" fmla="*/ 37 w 92"/>
                <a:gd name="T95" fmla="*/ 3 h 44"/>
                <a:gd name="T96" fmla="*/ 54 w 92"/>
                <a:gd name="T97"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2" h="44">
                  <a:moveTo>
                    <a:pt x="10" y="20"/>
                  </a:moveTo>
                  <a:lnTo>
                    <a:pt x="11" y="20"/>
                  </a:lnTo>
                  <a:lnTo>
                    <a:pt x="13" y="22"/>
                  </a:lnTo>
                  <a:lnTo>
                    <a:pt x="13" y="22"/>
                  </a:lnTo>
                  <a:lnTo>
                    <a:pt x="15" y="20"/>
                  </a:lnTo>
                  <a:lnTo>
                    <a:pt x="16" y="22"/>
                  </a:lnTo>
                  <a:lnTo>
                    <a:pt x="21" y="23"/>
                  </a:lnTo>
                  <a:lnTo>
                    <a:pt x="23" y="25"/>
                  </a:lnTo>
                  <a:lnTo>
                    <a:pt x="19" y="25"/>
                  </a:lnTo>
                  <a:lnTo>
                    <a:pt x="18" y="25"/>
                  </a:lnTo>
                  <a:lnTo>
                    <a:pt x="18" y="27"/>
                  </a:lnTo>
                  <a:lnTo>
                    <a:pt x="16" y="27"/>
                  </a:lnTo>
                  <a:lnTo>
                    <a:pt x="16" y="28"/>
                  </a:lnTo>
                  <a:lnTo>
                    <a:pt x="13" y="28"/>
                  </a:lnTo>
                  <a:lnTo>
                    <a:pt x="13" y="30"/>
                  </a:lnTo>
                  <a:lnTo>
                    <a:pt x="10" y="30"/>
                  </a:lnTo>
                  <a:lnTo>
                    <a:pt x="8" y="30"/>
                  </a:lnTo>
                  <a:lnTo>
                    <a:pt x="7" y="31"/>
                  </a:lnTo>
                  <a:lnTo>
                    <a:pt x="7" y="33"/>
                  </a:lnTo>
                  <a:lnTo>
                    <a:pt x="5" y="35"/>
                  </a:lnTo>
                  <a:lnTo>
                    <a:pt x="4" y="36"/>
                  </a:lnTo>
                  <a:lnTo>
                    <a:pt x="2" y="36"/>
                  </a:lnTo>
                  <a:lnTo>
                    <a:pt x="2" y="35"/>
                  </a:lnTo>
                  <a:lnTo>
                    <a:pt x="2" y="35"/>
                  </a:lnTo>
                  <a:lnTo>
                    <a:pt x="5" y="31"/>
                  </a:lnTo>
                  <a:lnTo>
                    <a:pt x="5" y="31"/>
                  </a:lnTo>
                  <a:lnTo>
                    <a:pt x="4" y="30"/>
                  </a:lnTo>
                  <a:lnTo>
                    <a:pt x="4" y="30"/>
                  </a:lnTo>
                  <a:lnTo>
                    <a:pt x="0" y="28"/>
                  </a:lnTo>
                  <a:lnTo>
                    <a:pt x="0" y="28"/>
                  </a:lnTo>
                  <a:lnTo>
                    <a:pt x="0" y="28"/>
                  </a:lnTo>
                  <a:lnTo>
                    <a:pt x="2" y="27"/>
                  </a:lnTo>
                  <a:lnTo>
                    <a:pt x="2" y="27"/>
                  </a:lnTo>
                  <a:lnTo>
                    <a:pt x="2" y="27"/>
                  </a:lnTo>
                  <a:lnTo>
                    <a:pt x="0" y="23"/>
                  </a:lnTo>
                  <a:lnTo>
                    <a:pt x="2" y="23"/>
                  </a:lnTo>
                  <a:lnTo>
                    <a:pt x="4" y="23"/>
                  </a:lnTo>
                  <a:lnTo>
                    <a:pt x="4" y="23"/>
                  </a:lnTo>
                  <a:lnTo>
                    <a:pt x="5" y="23"/>
                  </a:lnTo>
                  <a:lnTo>
                    <a:pt x="5" y="23"/>
                  </a:lnTo>
                  <a:lnTo>
                    <a:pt x="7" y="23"/>
                  </a:lnTo>
                  <a:lnTo>
                    <a:pt x="7" y="22"/>
                  </a:lnTo>
                  <a:lnTo>
                    <a:pt x="10" y="22"/>
                  </a:lnTo>
                  <a:lnTo>
                    <a:pt x="10" y="20"/>
                  </a:lnTo>
                  <a:close/>
                  <a:moveTo>
                    <a:pt x="19" y="20"/>
                  </a:moveTo>
                  <a:lnTo>
                    <a:pt x="23" y="20"/>
                  </a:lnTo>
                  <a:lnTo>
                    <a:pt x="23" y="22"/>
                  </a:lnTo>
                  <a:lnTo>
                    <a:pt x="23" y="22"/>
                  </a:lnTo>
                  <a:lnTo>
                    <a:pt x="21" y="22"/>
                  </a:lnTo>
                  <a:lnTo>
                    <a:pt x="18" y="22"/>
                  </a:lnTo>
                  <a:lnTo>
                    <a:pt x="19" y="20"/>
                  </a:lnTo>
                  <a:lnTo>
                    <a:pt x="19" y="20"/>
                  </a:lnTo>
                  <a:close/>
                  <a:moveTo>
                    <a:pt x="11" y="11"/>
                  </a:moveTo>
                  <a:lnTo>
                    <a:pt x="13" y="11"/>
                  </a:lnTo>
                  <a:lnTo>
                    <a:pt x="13" y="12"/>
                  </a:lnTo>
                  <a:lnTo>
                    <a:pt x="13" y="12"/>
                  </a:lnTo>
                  <a:lnTo>
                    <a:pt x="16" y="12"/>
                  </a:lnTo>
                  <a:lnTo>
                    <a:pt x="16" y="14"/>
                  </a:lnTo>
                  <a:lnTo>
                    <a:pt x="18" y="17"/>
                  </a:lnTo>
                  <a:lnTo>
                    <a:pt x="16" y="17"/>
                  </a:lnTo>
                  <a:lnTo>
                    <a:pt x="15" y="17"/>
                  </a:lnTo>
                  <a:lnTo>
                    <a:pt x="15" y="17"/>
                  </a:lnTo>
                  <a:lnTo>
                    <a:pt x="15" y="17"/>
                  </a:lnTo>
                  <a:lnTo>
                    <a:pt x="13" y="19"/>
                  </a:lnTo>
                  <a:lnTo>
                    <a:pt x="10" y="19"/>
                  </a:lnTo>
                  <a:lnTo>
                    <a:pt x="10" y="19"/>
                  </a:lnTo>
                  <a:lnTo>
                    <a:pt x="10" y="19"/>
                  </a:lnTo>
                  <a:lnTo>
                    <a:pt x="8" y="16"/>
                  </a:lnTo>
                  <a:lnTo>
                    <a:pt x="7" y="16"/>
                  </a:lnTo>
                  <a:lnTo>
                    <a:pt x="5" y="16"/>
                  </a:lnTo>
                  <a:lnTo>
                    <a:pt x="4" y="14"/>
                  </a:lnTo>
                  <a:lnTo>
                    <a:pt x="10" y="14"/>
                  </a:lnTo>
                  <a:lnTo>
                    <a:pt x="10" y="12"/>
                  </a:lnTo>
                  <a:lnTo>
                    <a:pt x="11" y="11"/>
                  </a:lnTo>
                  <a:lnTo>
                    <a:pt x="11" y="11"/>
                  </a:lnTo>
                  <a:close/>
                  <a:moveTo>
                    <a:pt x="54" y="0"/>
                  </a:moveTo>
                  <a:lnTo>
                    <a:pt x="56" y="0"/>
                  </a:lnTo>
                  <a:lnTo>
                    <a:pt x="57" y="0"/>
                  </a:lnTo>
                  <a:lnTo>
                    <a:pt x="67" y="1"/>
                  </a:lnTo>
                  <a:lnTo>
                    <a:pt x="70" y="1"/>
                  </a:lnTo>
                  <a:lnTo>
                    <a:pt x="73" y="3"/>
                  </a:lnTo>
                  <a:lnTo>
                    <a:pt x="75" y="3"/>
                  </a:lnTo>
                  <a:lnTo>
                    <a:pt x="79" y="3"/>
                  </a:lnTo>
                  <a:lnTo>
                    <a:pt x="89" y="5"/>
                  </a:lnTo>
                  <a:lnTo>
                    <a:pt x="90" y="3"/>
                  </a:lnTo>
                  <a:lnTo>
                    <a:pt x="90" y="3"/>
                  </a:lnTo>
                  <a:lnTo>
                    <a:pt x="90" y="3"/>
                  </a:lnTo>
                  <a:lnTo>
                    <a:pt x="92" y="5"/>
                  </a:lnTo>
                  <a:lnTo>
                    <a:pt x="92" y="5"/>
                  </a:lnTo>
                  <a:lnTo>
                    <a:pt x="92" y="5"/>
                  </a:lnTo>
                  <a:lnTo>
                    <a:pt x="90" y="6"/>
                  </a:lnTo>
                  <a:lnTo>
                    <a:pt x="90" y="6"/>
                  </a:lnTo>
                  <a:lnTo>
                    <a:pt x="90" y="6"/>
                  </a:lnTo>
                  <a:lnTo>
                    <a:pt x="89" y="6"/>
                  </a:lnTo>
                  <a:lnTo>
                    <a:pt x="89" y="8"/>
                  </a:lnTo>
                  <a:lnTo>
                    <a:pt x="87" y="9"/>
                  </a:lnTo>
                  <a:lnTo>
                    <a:pt x="86" y="12"/>
                  </a:lnTo>
                  <a:lnTo>
                    <a:pt x="84" y="14"/>
                  </a:lnTo>
                  <a:lnTo>
                    <a:pt x="82" y="12"/>
                  </a:lnTo>
                  <a:lnTo>
                    <a:pt x="79" y="12"/>
                  </a:lnTo>
                  <a:lnTo>
                    <a:pt x="76" y="14"/>
                  </a:lnTo>
                  <a:lnTo>
                    <a:pt x="75" y="16"/>
                  </a:lnTo>
                  <a:lnTo>
                    <a:pt x="75" y="17"/>
                  </a:lnTo>
                  <a:lnTo>
                    <a:pt x="78" y="20"/>
                  </a:lnTo>
                  <a:lnTo>
                    <a:pt x="78" y="25"/>
                  </a:lnTo>
                  <a:lnTo>
                    <a:pt x="79" y="25"/>
                  </a:lnTo>
                  <a:lnTo>
                    <a:pt x="81" y="28"/>
                  </a:lnTo>
                  <a:lnTo>
                    <a:pt x="82" y="30"/>
                  </a:lnTo>
                  <a:lnTo>
                    <a:pt x="82" y="30"/>
                  </a:lnTo>
                  <a:lnTo>
                    <a:pt x="84" y="35"/>
                  </a:lnTo>
                  <a:lnTo>
                    <a:pt x="84" y="33"/>
                  </a:lnTo>
                  <a:lnTo>
                    <a:pt x="84" y="35"/>
                  </a:lnTo>
                  <a:lnTo>
                    <a:pt x="84" y="36"/>
                  </a:lnTo>
                  <a:lnTo>
                    <a:pt x="86" y="36"/>
                  </a:lnTo>
                  <a:lnTo>
                    <a:pt x="86" y="36"/>
                  </a:lnTo>
                  <a:lnTo>
                    <a:pt x="86" y="36"/>
                  </a:lnTo>
                  <a:lnTo>
                    <a:pt x="86" y="38"/>
                  </a:lnTo>
                  <a:lnTo>
                    <a:pt x="86" y="38"/>
                  </a:lnTo>
                  <a:lnTo>
                    <a:pt x="82" y="38"/>
                  </a:lnTo>
                  <a:lnTo>
                    <a:pt x="82" y="39"/>
                  </a:lnTo>
                  <a:lnTo>
                    <a:pt x="82" y="39"/>
                  </a:lnTo>
                  <a:lnTo>
                    <a:pt x="81" y="41"/>
                  </a:lnTo>
                  <a:lnTo>
                    <a:pt x="81" y="42"/>
                  </a:lnTo>
                  <a:lnTo>
                    <a:pt x="81" y="44"/>
                  </a:lnTo>
                  <a:lnTo>
                    <a:pt x="81" y="44"/>
                  </a:lnTo>
                  <a:lnTo>
                    <a:pt x="79" y="44"/>
                  </a:lnTo>
                  <a:lnTo>
                    <a:pt x="78" y="44"/>
                  </a:lnTo>
                  <a:lnTo>
                    <a:pt x="76" y="42"/>
                  </a:lnTo>
                  <a:lnTo>
                    <a:pt x="75" y="42"/>
                  </a:lnTo>
                  <a:lnTo>
                    <a:pt x="73" y="42"/>
                  </a:lnTo>
                  <a:lnTo>
                    <a:pt x="73" y="42"/>
                  </a:lnTo>
                  <a:lnTo>
                    <a:pt x="68" y="44"/>
                  </a:lnTo>
                  <a:lnTo>
                    <a:pt x="67" y="44"/>
                  </a:lnTo>
                  <a:lnTo>
                    <a:pt x="65" y="42"/>
                  </a:lnTo>
                  <a:lnTo>
                    <a:pt x="64" y="41"/>
                  </a:lnTo>
                  <a:lnTo>
                    <a:pt x="60" y="39"/>
                  </a:lnTo>
                  <a:lnTo>
                    <a:pt x="60" y="38"/>
                  </a:lnTo>
                  <a:lnTo>
                    <a:pt x="60" y="38"/>
                  </a:lnTo>
                  <a:lnTo>
                    <a:pt x="57" y="36"/>
                  </a:lnTo>
                  <a:lnTo>
                    <a:pt x="57" y="36"/>
                  </a:lnTo>
                  <a:lnTo>
                    <a:pt x="56" y="36"/>
                  </a:lnTo>
                  <a:lnTo>
                    <a:pt x="54" y="35"/>
                  </a:lnTo>
                  <a:lnTo>
                    <a:pt x="51" y="33"/>
                  </a:lnTo>
                  <a:lnTo>
                    <a:pt x="51" y="33"/>
                  </a:lnTo>
                  <a:lnTo>
                    <a:pt x="49" y="33"/>
                  </a:lnTo>
                  <a:lnTo>
                    <a:pt x="49" y="35"/>
                  </a:lnTo>
                  <a:lnTo>
                    <a:pt x="49" y="35"/>
                  </a:lnTo>
                  <a:lnTo>
                    <a:pt x="49" y="35"/>
                  </a:lnTo>
                  <a:lnTo>
                    <a:pt x="49" y="33"/>
                  </a:lnTo>
                  <a:lnTo>
                    <a:pt x="48" y="33"/>
                  </a:lnTo>
                  <a:lnTo>
                    <a:pt x="45" y="35"/>
                  </a:lnTo>
                  <a:lnTo>
                    <a:pt x="45" y="35"/>
                  </a:lnTo>
                  <a:lnTo>
                    <a:pt x="43" y="35"/>
                  </a:lnTo>
                  <a:lnTo>
                    <a:pt x="38" y="36"/>
                  </a:lnTo>
                  <a:lnTo>
                    <a:pt x="37" y="36"/>
                  </a:lnTo>
                  <a:lnTo>
                    <a:pt x="37" y="36"/>
                  </a:lnTo>
                  <a:lnTo>
                    <a:pt x="37" y="36"/>
                  </a:lnTo>
                  <a:lnTo>
                    <a:pt x="38" y="31"/>
                  </a:lnTo>
                  <a:lnTo>
                    <a:pt x="38" y="28"/>
                  </a:lnTo>
                  <a:lnTo>
                    <a:pt x="40" y="28"/>
                  </a:lnTo>
                  <a:lnTo>
                    <a:pt x="40" y="28"/>
                  </a:lnTo>
                  <a:lnTo>
                    <a:pt x="40" y="27"/>
                  </a:lnTo>
                  <a:lnTo>
                    <a:pt x="37" y="27"/>
                  </a:lnTo>
                  <a:lnTo>
                    <a:pt x="37" y="27"/>
                  </a:lnTo>
                  <a:lnTo>
                    <a:pt x="35" y="27"/>
                  </a:lnTo>
                  <a:lnTo>
                    <a:pt x="35" y="28"/>
                  </a:lnTo>
                  <a:lnTo>
                    <a:pt x="34" y="28"/>
                  </a:lnTo>
                  <a:lnTo>
                    <a:pt x="32" y="28"/>
                  </a:lnTo>
                  <a:lnTo>
                    <a:pt x="29" y="27"/>
                  </a:lnTo>
                  <a:lnTo>
                    <a:pt x="27" y="25"/>
                  </a:lnTo>
                  <a:lnTo>
                    <a:pt x="27" y="23"/>
                  </a:lnTo>
                  <a:lnTo>
                    <a:pt x="26" y="22"/>
                  </a:lnTo>
                  <a:lnTo>
                    <a:pt x="24" y="20"/>
                  </a:lnTo>
                  <a:lnTo>
                    <a:pt x="26" y="19"/>
                  </a:lnTo>
                  <a:lnTo>
                    <a:pt x="27" y="19"/>
                  </a:lnTo>
                  <a:lnTo>
                    <a:pt x="27" y="17"/>
                  </a:lnTo>
                  <a:lnTo>
                    <a:pt x="26" y="17"/>
                  </a:lnTo>
                  <a:lnTo>
                    <a:pt x="24" y="17"/>
                  </a:lnTo>
                  <a:lnTo>
                    <a:pt x="24" y="17"/>
                  </a:lnTo>
                  <a:lnTo>
                    <a:pt x="24" y="14"/>
                  </a:lnTo>
                  <a:lnTo>
                    <a:pt x="24" y="14"/>
                  </a:lnTo>
                  <a:lnTo>
                    <a:pt x="24" y="12"/>
                  </a:lnTo>
                  <a:lnTo>
                    <a:pt x="24" y="12"/>
                  </a:lnTo>
                  <a:lnTo>
                    <a:pt x="24" y="11"/>
                  </a:lnTo>
                  <a:lnTo>
                    <a:pt x="24" y="11"/>
                  </a:lnTo>
                  <a:lnTo>
                    <a:pt x="24" y="9"/>
                  </a:lnTo>
                  <a:lnTo>
                    <a:pt x="27" y="8"/>
                  </a:lnTo>
                  <a:lnTo>
                    <a:pt x="29" y="8"/>
                  </a:lnTo>
                  <a:lnTo>
                    <a:pt x="34" y="6"/>
                  </a:lnTo>
                  <a:lnTo>
                    <a:pt x="32" y="5"/>
                  </a:lnTo>
                  <a:lnTo>
                    <a:pt x="34" y="5"/>
                  </a:lnTo>
                  <a:lnTo>
                    <a:pt x="37" y="3"/>
                  </a:lnTo>
                  <a:lnTo>
                    <a:pt x="40" y="3"/>
                  </a:lnTo>
                  <a:lnTo>
                    <a:pt x="45" y="1"/>
                  </a:lnTo>
                  <a:lnTo>
                    <a:pt x="52" y="1"/>
                  </a:lnTo>
                  <a:lnTo>
                    <a:pt x="54" y="1"/>
                  </a:lnTo>
                  <a:lnTo>
                    <a:pt x="54" y="0"/>
                  </a:lnTo>
                  <a:lnTo>
                    <a:pt x="5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18" name="Freeform 287"/>
            <p:cNvSpPr>
              <a:spLocks noEditPoints="1"/>
            </p:cNvSpPr>
            <p:nvPr/>
          </p:nvSpPr>
          <p:spPr bwMode="auto">
            <a:xfrm>
              <a:off x="3184225" y="4376939"/>
              <a:ext cx="460016" cy="181278"/>
            </a:xfrm>
            <a:custGeom>
              <a:avLst/>
              <a:gdLst>
                <a:gd name="T0" fmla="*/ 167 w 236"/>
                <a:gd name="T1" fmla="*/ 61 h 93"/>
                <a:gd name="T2" fmla="*/ 164 w 236"/>
                <a:gd name="T3" fmla="*/ 61 h 93"/>
                <a:gd name="T4" fmla="*/ 17 w 236"/>
                <a:gd name="T5" fmla="*/ 39 h 93"/>
                <a:gd name="T6" fmla="*/ 33 w 236"/>
                <a:gd name="T7" fmla="*/ 30 h 93"/>
                <a:gd name="T8" fmla="*/ 31 w 236"/>
                <a:gd name="T9" fmla="*/ 33 h 93"/>
                <a:gd name="T10" fmla="*/ 29 w 236"/>
                <a:gd name="T11" fmla="*/ 31 h 93"/>
                <a:gd name="T12" fmla="*/ 18 w 236"/>
                <a:gd name="T13" fmla="*/ 31 h 93"/>
                <a:gd name="T14" fmla="*/ 15 w 236"/>
                <a:gd name="T15" fmla="*/ 28 h 93"/>
                <a:gd name="T16" fmla="*/ 1 w 236"/>
                <a:gd name="T17" fmla="*/ 27 h 93"/>
                <a:gd name="T18" fmla="*/ 12 w 236"/>
                <a:gd name="T19" fmla="*/ 23 h 93"/>
                <a:gd name="T20" fmla="*/ 11 w 236"/>
                <a:gd name="T21" fmla="*/ 25 h 93"/>
                <a:gd name="T22" fmla="*/ 6 w 236"/>
                <a:gd name="T23" fmla="*/ 20 h 93"/>
                <a:gd name="T24" fmla="*/ 11 w 236"/>
                <a:gd name="T25" fmla="*/ 30 h 93"/>
                <a:gd name="T26" fmla="*/ 1 w 236"/>
                <a:gd name="T27" fmla="*/ 33 h 93"/>
                <a:gd name="T28" fmla="*/ 6 w 236"/>
                <a:gd name="T29" fmla="*/ 28 h 93"/>
                <a:gd name="T30" fmla="*/ 0 w 236"/>
                <a:gd name="T31" fmla="*/ 20 h 93"/>
                <a:gd name="T32" fmla="*/ 182 w 236"/>
                <a:gd name="T33" fmla="*/ 3 h 93"/>
                <a:gd name="T34" fmla="*/ 184 w 236"/>
                <a:gd name="T35" fmla="*/ 0 h 93"/>
                <a:gd name="T36" fmla="*/ 193 w 236"/>
                <a:gd name="T37" fmla="*/ 6 h 93"/>
                <a:gd name="T38" fmla="*/ 201 w 236"/>
                <a:gd name="T39" fmla="*/ 11 h 93"/>
                <a:gd name="T40" fmla="*/ 206 w 236"/>
                <a:gd name="T41" fmla="*/ 16 h 93"/>
                <a:gd name="T42" fmla="*/ 214 w 236"/>
                <a:gd name="T43" fmla="*/ 17 h 93"/>
                <a:gd name="T44" fmla="*/ 219 w 236"/>
                <a:gd name="T45" fmla="*/ 17 h 93"/>
                <a:gd name="T46" fmla="*/ 223 w 236"/>
                <a:gd name="T47" fmla="*/ 16 h 93"/>
                <a:gd name="T48" fmla="*/ 233 w 236"/>
                <a:gd name="T49" fmla="*/ 20 h 93"/>
                <a:gd name="T50" fmla="*/ 230 w 236"/>
                <a:gd name="T51" fmla="*/ 22 h 93"/>
                <a:gd name="T52" fmla="*/ 234 w 236"/>
                <a:gd name="T53" fmla="*/ 28 h 93"/>
                <a:gd name="T54" fmla="*/ 236 w 236"/>
                <a:gd name="T55" fmla="*/ 34 h 93"/>
                <a:gd name="T56" fmla="*/ 233 w 236"/>
                <a:gd name="T57" fmla="*/ 36 h 93"/>
                <a:gd name="T58" fmla="*/ 223 w 236"/>
                <a:gd name="T59" fmla="*/ 50 h 93"/>
                <a:gd name="T60" fmla="*/ 208 w 236"/>
                <a:gd name="T61" fmla="*/ 60 h 93"/>
                <a:gd name="T62" fmla="*/ 195 w 236"/>
                <a:gd name="T63" fmla="*/ 66 h 93"/>
                <a:gd name="T64" fmla="*/ 193 w 236"/>
                <a:gd name="T65" fmla="*/ 71 h 93"/>
                <a:gd name="T66" fmla="*/ 192 w 236"/>
                <a:gd name="T67" fmla="*/ 69 h 93"/>
                <a:gd name="T68" fmla="*/ 190 w 236"/>
                <a:gd name="T69" fmla="*/ 74 h 93"/>
                <a:gd name="T70" fmla="*/ 187 w 236"/>
                <a:gd name="T71" fmla="*/ 80 h 93"/>
                <a:gd name="T72" fmla="*/ 187 w 236"/>
                <a:gd name="T73" fmla="*/ 85 h 93"/>
                <a:gd name="T74" fmla="*/ 182 w 236"/>
                <a:gd name="T75" fmla="*/ 90 h 93"/>
                <a:gd name="T76" fmla="*/ 179 w 236"/>
                <a:gd name="T77" fmla="*/ 91 h 93"/>
                <a:gd name="T78" fmla="*/ 175 w 236"/>
                <a:gd name="T79" fmla="*/ 85 h 93"/>
                <a:gd name="T80" fmla="*/ 168 w 236"/>
                <a:gd name="T81" fmla="*/ 83 h 93"/>
                <a:gd name="T82" fmla="*/ 162 w 236"/>
                <a:gd name="T83" fmla="*/ 85 h 93"/>
                <a:gd name="T84" fmla="*/ 160 w 236"/>
                <a:gd name="T85" fmla="*/ 80 h 93"/>
                <a:gd name="T86" fmla="*/ 162 w 236"/>
                <a:gd name="T87" fmla="*/ 79 h 93"/>
                <a:gd name="T88" fmla="*/ 164 w 236"/>
                <a:gd name="T89" fmla="*/ 75 h 93"/>
                <a:gd name="T90" fmla="*/ 164 w 236"/>
                <a:gd name="T91" fmla="*/ 71 h 93"/>
                <a:gd name="T92" fmla="*/ 164 w 236"/>
                <a:gd name="T93" fmla="*/ 69 h 93"/>
                <a:gd name="T94" fmla="*/ 170 w 236"/>
                <a:gd name="T95" fmla="*/ 60 h 93"/>
                <a:gd name="T96" fmla="*/ 170 w 236"/>
                <a:gd name="T97" fmla="*/ 50 h 93"/>
                <a:gd name="T98" fmla="*/ 167 w 236"/>
                <a:gd name="T99" fmla="*/ 53 h 93"/>
                <a:gd name="T100" fmla="*/ 162 w 236"/>
                <a:gd name="T101" fmla="*/ 58 h 93"/>
                <a:gd name="T102" fmla="*/ 154 w 236"/>
                <a:gd name="T103" fmla="*/ 52 h 93"/>
                <a:gd name="T104" fmla="*/ 156 w 236"/>
                <a:gd name="T105" fmla="*/ 41 h 93"/>
                <a:gd name="T106" fmla="*/ 160 w 236"/>
                <a:gd name="T107" fmla="*/ 30 h 93"/>
                <a:gd name="T108" fmla="*/ 160 w 236"/>
                <a:gd name="T109" fmla="*/ 25 h 93"/>
                <a:gd name="T110" fmla="*/ 167 w 236"/>
                <a:gd name="T111" fmla="*/ 12 h 93"/>
                <a:gd name="T112" fmla="*/ 173 w 236"/>
                <a:gd name="T113" fmla="*/ 6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6" h="93">
                  <a:moveTo>
                    <a:pt x="167" y="58"/>
                  </a:moveTo>
                  <a:lnTo>
                    <a:pt x="167" y="58"/>
                  </a:lnTo>
                  <a:lnTo>
                    <a:pt x="168" y="60"/>
                  </a:lnTo>
                  <a:lnTo>
                    <a:pt x="167" y="61"/>
                  </a:lnTo>
                  <a:lnTo>
                    <a:pt x="167" y="61"/>
                  </a:lnTo>
                  <a:lnTo>
                    <a:pt x="167" y="61"/>
                  </a:lnTo>
                  <a:lnTo>
                    <a:pt x="165" y="63"/>
                  </a:lnTo>
                  <a:lnTo>
                    <a:pt x="165" y="63"/>
                  </a:lnTo>
                  <a:lnTo>
                    <a:pt x="164" y="63"/>
                  </a:lnTo>
                  <a:lnTo>
                    <a:pt x="164" y="63"/>
                  </a:lnTo>
                  <a:lnTo>
                    <a:pt x="164" y="63"/>
                  </a:lnTo>
                  <a:lnTo>
                    <a:pt x="164" y="61"/>
                  </a:lnTo>
                  <a:lnTo>
                    <a:pt x="164" y="60"/>
                  </a:lnTo>
                  <a:lnTo>
                    <a:pt x="165" y="60"/>
                  </a:lnTo>
                  <a:lnTo>
                    <a:pt x="167" y="58"/>
                  </a:lnTo>
                  <a:close/>
                  <a:moveTo>
                    <a:pt x="15" y="38"/>
                  </a:moveTo>
                  <a:lnTo>
                    <a:pt x="17" y="38"/>
                  </a:lnTo>
                  <a:lnTo>
                    <a:pt x="17" y="39"/>
                  </a:lnTo>
                  <a:lnTo>
                    <a:pt x="17" y="39"/>
                  </a:lnTo>
                  <a:lnTo>
                    <a:pt x="17" y="39"/>
                  </a:lnTo>
                  <a:lnTo>
                    <a:pt x="15" y="39"/>
                  </a:lnTo>
                  <a:lnTo>
                    <a:pt x="15" y="39"/>
                  </a:lnTo>
                  <a:lnTo>
                    <a:pt x="15" y="38"/>
                  </a:lnTo>
                  <a:close/>
                  <a:moveTo>
                    <a:pt x="33" y="30"/>
                  </a:moveTo>
                  <a:lnTo>
                    <a:pt x="33" y="30"/>
                  </a:lnTo>
                  <a:lnTo>
                    <a:pt x="33" y="30"/>
                  </a:lnTo>
                  <a:lnTo>
                    <a:pt x="34" y="31"/>
                  </a:lnTo>
                  <a:lnTo>
                    <a:pt x="33" y="31"/>
                  </a:lnTo>
                  <a:lnTo>
                    <a:pt x="33" y="33"/>
                  </a:lnTo>
                  <a:lnTo>
                    <a:pt x="31" y="33"/>
                  </a:lnTo>
                  <a:lnTo>
                    <a:pt x="29" y="34"/>
                  </a:lnTo>
                  <a:lnTo>
                    <a:pt x="29" y="34"/>
                  </a:lnTo>
                  <a:lnTo>
                    <a:pt x="28" y="33"/>
                  </a:lnTo>
                  <a:lnTo>
                    <a:pt x="28" y="33"/>
                  </a:lnTo>
                  <a:lnTo>
                    <a:pt x="29" y="33"/>
                  </a:lnTo>
                  <a:lnTo>
                    <a:pt x="29" y="31"/>
                  </a:lnTo>
                  <a:lnTo>
                    <a:pt x="31" y="31"/>
                  </a:lnTo>
                  <a:lnTo>
                    <a:pt x="33" y="30"/>
                  </a:lnTo>
                  <a:close/>
                  <a:moveTo>
                    <a:pt x="18" y="27"/>
                  </a:moveTo>
                  <a:lnTo>
                    <a:pt x="20" y="28"/>
                  </a:lnTo>
                  <a:lnTo>
                    <a:pt x="20" y="30"/>
                  </a:lnTo>
                  <a:lnTo>
                    <a:pt x="18" y="31"/>
                  </a:lnTo>
                  <a:lnTo>
                    <a:pt x="18" y="31"/>
                  </a:lnTo>
                  <a:lnTo>
                    <a:pt x="18" y="31"/>
                  </a:lnTo>
                  <a:lnTo>
                    <a:pt x="17" y="31"/>
                  </a:lnTo>
                  <a:lnTo>
                    <a:pt x="15" y="30"/>
                  </a:lnTo>
                  <a:lnTo>
                    <a:pt x="15" y="28"/>
                  </a:lnTo>
                  <a:lnTo>
                    <a:pt x="15" y="28"/>
                  </a:lnTo>
                  <a:lnTo>
                    <a:pt x="18" y="27"/>
                  </a:lnTo>
                  <a:close/>
                  <a:moveTo>
                    <a:pt x="1" y="23"/>
                  </a:moveTo>
                  <a:lnTo>
                    <a:pt x="3" y="25"/>
                  </a:lnTo>
                  <a:lnTo>
                    <a:pt x="3" y="27"/>
                  </a:lnTo>
                  <a:lnTo>
                    <a:pt x="3" y="27"/>
                  </a:lnTo>
                  <a:lnTo>
                    <a:pt x="1" y="27"/>
                  </a:lnTo>
                  <a:lnTo>
                    <a:pt x="0" y="27"/>
                  </a:lnTo>
                  <a:lnTo>
                    <a:pt x="0" y="27"/>
                  </a:lnTo>
                  <a:lnTo>
                    <a:pt x="0" y="25"/>
                  </a:lnTo>
                  <a:lnTo>
                    <a:pt x="0" y="25"/>
                  </a:lnTo>
                  <a:lnTo>
                    <a:pt x="1" y="23"/>
                  </a:lnTo>
                  <a:close/>
                  <a:moveTo>
                    <a:pt x="12" y="23"/>
                  </a:moveTo>
                  <a:lnTo>
                    <a:pt x="14" y="23"/>
                  </a:lnTo>
                  <a:lnTo>
                    <a:pt x="15" y="25"/>
                  </a:lnTo>
                  <a:lnTo>
                    <a:pt x="14" y="25"/>
                  </a:lnTo>
                  <a:lnTo>
                    <a:pt x="14" y="25"/>
                  </a:lnTo>
                  <a:lnTo>
                    <a:pt x="11" y="25"/>
                  </a:lnTo>
                  <a:lnTo>
                    <a:pt x="11" y="25"/>
                  </a:lnTo>
                  <a:lnTo>
                    <a:pt x="11" y="23"/>
                  </a:lnTo>
                  <a:lnTo>
                    <a:pt x="12" y="23"/>
                  </a:lnTo>
                  <a:close/>
                  <a:moveTo>
                    <a:pt x="3" y="19"/>
                  </a:moveTo>
                  <a:lnTo>
                    <a:pt x="4" y="19"/>
                  </a:lnTo>
                  <a:lnTo>
                    <a:pt x="4" y="20"/>
                  </a:lnTo>
                  <a:lnTo>
                    <a:pt x="6" y="20"/>
                  </a:lnTo>
                  <a:lnTo>
                    <a:pt x="6" y="23"/>
                  </a:lnTo>
                  <a:lnTo>
                    <a:pt x="9" y="27"/>
                  </a:lnTo>
                  <a:lnTo>
                    <a:pt x="9" y="28"/>
                  </a:lnTo>
                  <a:lnTo>
                    <a:pt x="9" y="28"/>
                  </a:lnTo>
                  <a:lnTo>
                    <a:pt x="9" y="28"/>
                  </a:lnTo>
                  <a:lnTo>
                    <a:pt x="11" y="30"/>
                  </a:lnTo>
                  <a:lnTo>
                    <a:pt x="11" y="31"/>
                  </a:lnTo>
                  <a:lnTo>
                    <a:pt x="9" y="34"/>
                  </a:lnTo>
                  <a:lnTo>
                    <a:pt x="6" y="34"/>
                  </a:lnTo>
                  <a:lnTo>
                    <a:pt x="3" y="34"/>
                  </a:lnTo>
                  <a:lnTo>
                    <a:pt x="3" y="34"/>
                  </a:lnTo>
                  <a:lnTo>
                    <a:pt x="1" y="33"/>
                  </a:lnTo>
                  <a:lnTo>
                    <a:pt x="1" y="33"/>
                  </a:lnTo>
                  <a:lnTo>
                    <a:pt x="1" y="31"/>
                  </a:lnTo>
                  <a:lnTo>
                    <a:pt x="3" y="30"/>
                  </a:lnTo>
                  <a:lnTo>
                    <a:pt x="6" y="30"/>
                  </a:lnTo>
                  <a:lnTo>
                    <a:pt x="6" y="28"/>
                  </a:lnTo>
                  <a:lnTo>
                    <a:pt x="6" y="28"/>
                  </a:lnTo>
                  <a:lnTo>
                    <a:pt x="4" y="25"/>
                  </a:lnTo>
                  <a:lnTo>
                    <a:pt x="3" y="25"/>
                  </a:lnTo>
                  <a:lnTo>
                    <a:pt x="3" y="20"/>
                  </a:lnTo>
                  <a:lnTo>
                    <a:pt x="1" y="20"/>
                  </a:lnTo>
                  <a:lnTo>
                    <a:pt x="1" y="20"/>
                  </a:lnTo>
                  <a:lnTo>
                    <a:pt x="0" y="20"/>
                  </a:lnTo>
                  <a:lnTo>
                    <a:pt x="0" y="20"/>
                  </a:lnTo>
                  <a:lnTo>
                    <a:pt x="1" y="19"/>
                  </a:lnTo>
                  <a:lnTo>
                    <a:pt x="1" y="19"/>
                  </a:lnTo>
                  <a:lnTo>
                    <a:pt x="3" y="19"/>
                  </a:lnTo>
                  <a:close/>
                  <a:moveTo>
                    <a:pt x="182" y="1"/>
                  </a:moveTo>
                  <a:lnTo>
                    <a:pt x="182" y="3"/>
                  </a:lnTo>
                  <a:lnTo>
                    <a:pt x="182" y="3"/>
                  </a:lnTo>
                  <a:lnTo>
                    <a:pt x="182" y="1"/>
                  </a:lnTo>
                  <a:lnTo>
                    <a:pt x="182" y="1"/>
                  </a:lnTo>
                  <a:lnTo>
                    <a:pt x="182" y="1"/>
                  </a:lnTo>
                  <a:close/>
                  <a:moveTo>
                    <a:pt x="184" y="0"/>
                  </a:moveTo>
                  <a:lnTo>
                    <a:pt x="184" y="0"/>
                  </a:lnTo>
                  <a:lnTo>
                    <a:pt x="186" y="1"/>
                  </a:lnTo>
                  <a:lnTo>
                    <a:pt x="186" y="1"/>
                  </a:lnTo>
                  <a:lnTo>
                    <a:pt x="187" y="3"/>
                  </a:lnTo>
                  <a:lnTo>
                    <a:pt x="189" y="3"/>
                  </a:lnTo>
                  <a:lnTo>
                    <a:pt x="192" y="6"/>
                  </a:lnTo>
                  <a:lnTo>
                    <a:pt x="193" y="6"/>
                  </a:lnTo>
                  <a:lnTo>
                    <a:pt x="195" y="8"/>
                  </a:lnTo>
                  <a:lnTo>
                    <a:pt x="198" y="9"/>
                  </a:lnTo>
                  <a:lnTo>
                    <a:pt x="200" y="8"/>
                  </a:lnTo>
                  <a:lnTo>
                    <a:pt x="201" y="9"/>
                  </a:lnTo>
                  <a:lnTo>
                    <a:pt x="201" y="9"/>
                  </a:lnTo>
                  <a:lnTo>
                    <a:pt x="201" y="11"/>
                  </a:lnTo>
                  <a:lnTo>
                    <a:pt x="203" y="11"/>
                  </a:lnTo>
                  <a:lnTo>
                    <a:pt x="203" y="11"/>
                  </a:lnTo>
                  <a:lnTo>
                    <a:pt x="205" y="11"/>
                  </a:lnTo>
                  <a:lnTo>
                    <a:pt x="205" y="14"/>
                  </a:lnTo>
                  <a:lnTo>
                    <a:pt x="205" y="14"/>
                  </a:lnTo>
                  <a:lnTo>
                    <a:pt x="206" y="16"/>
                  </a:lnTo>
                  <a:lnTo>
                    <a:pt x="208" y="16"/>
                  </a:lnTo>
                  <a:lnTo>
                    <a:pt x="209" y="16"/>
                  </a:lnTo>
                  <a:lnTo>
                    <a:pt x="211" y="16"/>
                  </a:lnTo>
                  <a:lnTo>
                    <a:pt x="212" y="17"/>
                  </a:lnTo>
                  <a:lnTo>
                    <a:pt x="212" y="17"/>
                  </a:lnTo>
                  <a:lnTo>
                    <a:pt x="214" y="17"/>
                  </a:lnTo>
                  <a:lnTo>
                    <a:pt x="214" y="17"/>
                  </a:lnTo>
                  <a:lnTo>
                    <a:pt x="214" y="17"/>
                  </a:lnTo>
                  <a:lnTo>
                    <a:pt x="216" y="17"/>
                  </a:lnTo>
                  <a:lnTo>
                    <a:pt x="217" y="17"/>
                  </a:lnTo>
                  <a:lnTo>
                    <a:pt x="219" y="17"/>
                  </a:lnTo>
                  <a:lnTo>
                    <a:pt x="219" y="17"/>
                  </a:lnTo>
                  <a:lnTo>
                    <a:pt x="219" y="16"/>
                  </a:lnTo>
                  <a:lnTo>
                    <a:pt x="219" y="16"/>
                  </a:lnTo>
                  <a:lnTo>
                    <a:pt x="220" y="14"/>
                  </a:lnTo>
                  <a:lnTo>
                    <a:pt x="220" y="14"/>
                  </a:lnTo>
                  <a:lnTo>
                    <a:pt x="222" y="14"/>
                  </a:lnTo>
                  <a:lnTo>
                    <a:pt x="223" y="16"/>
                  </a:lnTo>
                  <a:lnTo>
                    <a:pt x="225" y="16"/>
                  </a:lnTo>
                  <a:lnTo>
                    <a:pt x="225" y="17"/>
                  </a:lnTo>
                  <a:lnTo>
                    <a:pt x="227" y="19"/>
                  </a:lnTo>
                  <a:lnTo>
                    <a:pt x="228" y="19"/>
                  </a:lnTo>
                  <a:lnTo>
                    <a:pt x="231" y="19"/>
                  </a:lnTo>
                  <a:lnTo>
                    <a:pt x="233" y="20"/>
                  </a:lnTo>
                  <a:lnTo>
                    <a:pt x="236" y="22"/>
                  </a:lnTo>
                  <a:lnTo>
                    <a:pt x="234" y="22"/>
                  </a:lnTo>
                  <a:lnTo>
                    <a:pt x="234" y="22"/>
                  </a:lnTo>
                  <a:lnTo>
                    <a:pt x="233" y="22"/>
                  </a:lnTo>
                  <a:lnTo>
                    <a:pt x="231" y="22"/>
                  </a:lnTo>
                  <a:lnTo>
                    <a:pt x="230" y="22"/>
                  </a:lnTo>
                  <a:lnTo>
                    <a:pt x="230" y="22"/>
                  </a:lnTo>
                  <a:lnTo>
                    <a:pt x="231" y="23"/>
                  </a:lnTo>
                  <a:lnTo>
                    <a:pt x="233" y="23"/>
                  </a:lnTo>
                  <a:lnTo>
                    <a:pt x="233" y="25"/>
                  </a:lnTo>
                  <a:lnTo>
                    <a:pt x="233" y="27"/>
                  </a:lnTo>
                  <a:lnTo>
                    <a:pt x="234" y="28"/>
                  </a:lnTo>
                  <a:lnTo>
                    <a:pt x="236" y="28"/>
                  </a:lnTo>
                  <a:lnTo>
                    <a:pt x="236" y="28"/>
                  </a:lnTo>
                  <a:lnTo>
                    <a:pt x="236" y="30"/>
                  </a:lnTo>
                  <a:lnTo>
                    <a:pt x="236" y="31"/>
                  </a:lnTo>
                  <a:lnTo>
                    <a:pt x="236" y="34"/>
                  </a:lnTo>
                  <a:lnTo>
                    <a:pt x="236" y="34"/>
                  </a:lnTo>
                  <a:lnTo>
                    <a:pt x="234" y="34"/>
                  </a:lnTo>
                  <a:lnTo>
                    <a:pt x="234" y="34"/>
                  </a:lnTo>
                  <a:lnTo>
                    <a:pt x="234" y="34"/>
                  </a:lnTo>
                  <a:lnTo>
                    <a:pt x="233" y="33"/>
                  </a:lnTo>
                  <a:lnTo>
                    <a:pt x="233" y="34"/>
                  </a:lnTo>
                  <a:lnTo>
                    <a:pt x="233" y="36"/>
                  </a:lnTo>
                  <a:lnTo>
                    <a:pt x="233" y="39"/>
                  </a:lnTo>
                  <a:lnTo>
                    <a:pt x="231" y="42"/>
                  </a:lnTo>
                  <a:lnTo>
                    <a:pt x="230" y="44"/>
                  </a:lnTo>
                  <a:lnTo>
                    <a:pt x="228" y="45"/>
                  </a:lnTo>
                  <a:lnTo>
                    <a:pt x="227" y="47"/>
                  </a:lnTo>
                  <a:lnTo>
                    <a:pt x="223" y="50"/>
                  </a:lnTo>
                  <a:lnTo>
                    <a:pt x="222" y="52"/>
                  </a:lnTo>
                  <a:lnTo>
                    <a:pt x="220" y="53"/>
                  </a:lnTo>
                  <a:lnTo>
                    <a:pt x="217" y="55"/>
                  </a:lnTo>
                  <a:lnTo>
                    <a:pt x="216" y="56"/>
                  </a:lnTo>
                  <a:lnTo>
                    <a:pt x="212" y="58"/>
                  </a:lnTo>
                  <a:lnTo>
                    <a:pt x="208" y="60"/>
                  </a:lnTo>
                  <a:lnTo>
                    <a:pt x="206" y="61"/>
                  </a:lnTo>
                  <a:lnTo>
                    <a:pt x="203" y="61"/>
                  </a:lnTo>
                  <a:lnTo>
                    <a:pt x="201" y="63"/>
                  </a:lnTo>
                  <a:lnTo>
                    <a:pt x="198" y="63"/>
                  </a:lnTo>
                  <a:lnTo>
                    <a:pt x="197" y="64"/>
                  </a:lnTo>
                  <a:lnTo>
                    <a:pt x="195" y="66"/>
                  </a:lnTo>
                  <a:lnTo>
                    <a:pt x="195" y="68"/>
                  </a:lnTo>
                  <a:lnTo>
                    <a:pt x="193" y="69"/>
                  </a:lnTo>
                  <a:lnTo>
                    <a:pt x="193" y="69"/>
                  </a:lnTo>
                  <a:lnTo>
                    <a:pt x="193" y="69"/>
                  </a:lnTo>
                  <a:lnTo>
                    <a:pt x="193" y="69"/>
                  </a:lnTo>
                  <a:lnTo>
                    <a:pt x="193" y="71"/>
                  </a:lnTo>
                  <a:lnTo>
                    <a:pt x="193" y="71"/>
                  </a:lnTo>
                  <a:lnTo>
                    <a:pt x="193" y="71"/>
                  </a:lnTo>
                  <a:lnTo>
                    <a:pt x="193" y="71"/>
                  </a:lnTo>
                  <a:lnTo>
                    <a:pt x="192" y="69"/>
                  </a:lnTo>
                  <a:lnTo>
                    <a:pt x="192" y="69"/>
                  </a:lnTo>
                  <a:lnTo>
                    <a:pt x="192" y="69"/>
                  </a:lnTo>
                  <a:lnTo>
                    <a:pt x="192" y="69"/>
                  </a:lnTo>
                  <a:lnTo>
                    <a:pt x="192" y="69"/>
                  </a:lnTo>
                  <a:lnTo>
                    <a:pt x="190" y="72"/>
                  </a:lnTo>
                  <a:lnTo>
                    <a:pt x="190" y="74"/>
                  </a:lnTo>
                  <a:lnTo>
                    <a:pt x="190" y="74"/>
                  </a:lnTo>
                  <a:lnTo>
                    <a:pt x="190" y="74"/>
                  </a:lnTo>
                  <a:lnTo>
                    <a:pt x="189" y="75"/>
                  </a:lnTo>
                  <a:lnTo>
                    <a:pt x="189" y="77"/>
                  </a:lnTo>
                  <a:lnTo>
                    <a:pt x="189" y="77"/>
                  </a:lnTo>
                  <a:lnTo>
                    <a:pt x="189" y="77"/>
                  </a:lnTo>
                  <a:lnTo>
                    <a:pt x="189" y="79"/>
                  </a:lnTo>
                  <a:lnTo>
                    <a:pt x="187" y="80"/>
                  </a:lnTo>
                  <a:lnTo>
                    <a:pt x="187" y="82"/>
                  </a:lnTo>
                  <a:lnTo>
                    <a:pt x="186" y="82"/>
                  </a:lnTo>
                  <a:lnTo>
                    <a:pt x="186" y="83"/>
                  </a:lnTo>
                  <a:lnTo>
                    <a:pt x="187" y="83"/>
                  </a:lnTo>
                  <a:lnTo>
                    <a:pt x="187" y="85"/>
                  </a:lnTo>
                  <a:lnTo>
                    <a:pt x="187" y="85"/>
                  </a:lnTo>
                  <a:lnTo>
                    <a:pt x="186" y="86"/>
                  </a:lnTo>
                  <a:lnTo>
                    <a:pt x="186" y="86"/>
                  </a:lnTo>
                  <a:lnTo>
                    <a:pt x="184" y="88"/>
                  </a:lnTo>
                  <a:lnTo>
                    <a:pt x="182" y="88"/>
                  </a:lnTo>
                  <a:lnTo>
                    <a:pt x="182" y="90"/>
                  </a:lnTo>
                  <a:lnTo>
                    <a:pt x="182" y="90"/>
                  </a:lnTo>
                  <a:lnTo>
                    <a:pt x="182" y="90"/>
                  </a:lnTo>
                  <a:lnTo>
                    <a:pt x="182" y="90"/>
                  </a:lnTo>
                  <a:lnTo>
                    <a:pt x="182" y="91"/>
                  </a:lnTo>
                  <a:lnTo>
                    <a:pt x="181" y="91"/>
                  </a:lnTo>
                  <a:lnTo>
                    <a:pt x="181" y="93"/>
                  </a:lnTo>
                  <a:lnTo>
                    <a:pt x="179" y="91"/>
                  </a:lnTo>
                  <a:lnTo>
                    <a:pt x="178" y="91"/>
                  </a:lnTo>
                  <a:lnTo>
                    <a:pt x="178" y="91"/>
                  </a:lnTo>
                  <a:lnTo>
                    <a:pt x="176" y="90"/>
                  </a:lnTo>
                  <a:lnTo>
                    <a:pt x="175" y="88"/>
                  </a:lnTo>
                  <a:lnTo>
                    <a:pt x="175" y="88"/>
                  </a:lnTo>
                  <a:lnTo>
                    <a:pt x="175" y="85"/>
                  </a:lnTo>
                  <a:lnTo>
                    <a:pt x="173" y="85"/>
                  </a:lnTo>
                  <a:lnTo>
                    <a:pt x="173" y="85"/>
                  </a:lnTo>
                  <a:lnTo>
                    <a:pt x="171" y="85"/>
                  </a:lnTo>
                  <a:lnTo>
                    <a:pt x="170" y="85"/>
                  </a:lnTo>
                  <a:lnTo>
                    <a:pt x="170" y="85"/>
                  </a:lnTo>
                  <a:lnTo>
                    <a:pt x="168" y="83"/>
                  </a:lnTo>
                  <a:lnTo>
                    <a:pt x="167" y="82"/>
                  </a:lnTo>
                  <a:lnTo>
                    <a:pt x="165" y="82"/>
                  </a:lnTo>
                  <a:lnTo>
                    <a:pt x="165" y="82"/>
                  </a:lnTo>
                  <a:lnTo>
                    <a:pt x="164" y="83"/>
                  </a:lnTo>
                  <a:lnTo>
                    <a:pt x="164" y="83"/>
                  </a:lnTo>
                  <a:lnTo>
                    <a:pt x="162" y="85"/>
                  </a:lnTo>
                  <a:lnTo>
                    <a:pt x="160" y="85"/>
                  </a:lnTo>
                  <a:lnTo>
                    <a:pt x="160" y="83"/>
                  </a:lnTo>
                  <a:lnTo>
                    <a:pt x="160" y="83"/>
                  </a:lnTo>
                  <a:lnTo>
                    <a:pt x="160" y="83"/>
                  </a:lnTo>
                  <a:lnTo>
                    <a:pt x="162" y="80"/>
                  </a:lnTo>
                  <a:lnTo>
                    <a:pt x="160" y="80"/>
                  </a:lnTo>
                  <a:lnTo>
                    <a:pt x="160" y="80"/>
                  </a:lnTo>
                  <a:lnTo>
                    <a:pt x="160" y="80"/>
                  </a:lnTo>
                  <a:lnTo>
                    <a:pt x="160" y="79"/>
                  </a:lnTo>
                  <a:lnTo>
                    <a:pt x="160" y="79"/>
                  </a:lnTo>
                  <a:lnTo>
                    <a:pt x="160" y="77"/>
                  </a:lnTo>
                  <a:lnTo>
                    <a:pt x="162" y="79"/>
                  </a:lnTo>
                  <a:lnTo>
                    <a:pt x="164" y="79"/>
                  </a:lnTo>
                  <a:lnTo>
                    <a:pt x="164" y="77"/>
                  </a:lnTo>
                  <a:lnTo>
                    <a:pt x="164" y="77"/>
                  </a:lnTo>
                  <a:lnTo>
                    <a:pt x="165" y="77"/>
                  </a:lnTo>
                  <a:lnTo>
                    <a:pt x="165" y="75"/>
                  </a:lnTo>
                  <a:lnTo>
                    <a:pt x="164" y="75"/>
                  </a:lnTo>
                  <a:lnTo>
                    <a:pt x="164" y="74"/>
                  </a:lnTo>
                  <a:lnTo>
                    <a:pt x="164" y="74"/>
                  </a:lnTo>
                  <a:lnTo>
                    <a:pt x="164" y="72"/>
                  </a:lnTo>
                  <a:lnTo>
                    <a:pt x="164" y="72"/>
                  </a:lnTo>
                  <a:lnTo>
                    <a:pt x="164" y="72"/>
                  </a:lnTo>
                  <a:lnTo>
                    <a:pt x="164" y="71"/>
                  </a:lnTo>
                  <a:lnTo>
                    <a:pt x="164" y="71"/>
                  </a:lnTo>
                  <a:lnTo>
                    <a:pt x="164" y="71"/>
                  </a:lnTo>
                  <a:lnTo>
                    <a:pt x="164" y="69"/>
                  </a:lnTo>
                  <a:lnTo>
                    <a:pt x="164" y="69"/>
                  </a:lnTo>
                  <a:lnTo>
                    <a:pt x="162" y="69"/>
                  </a:lnTo>
                  <a:lnTo>
                    <a:pt x="164" y="69"/>
                  </a:lnTo>
                  <a:lnTo>
                    <a:pt x="165" y="68"/>
                  </a:lnTo>
                  <a:lnTo>
                    <a:pt x="165" y="68"/>
                  </a:lnTo>
                  <a:lnTo>
                    <a:pt x="167" y="66"/>
                  </a:lnTo>
                  <a:lnTo>
                    <a:pt x="168" y="66"/>
                  </a:lnTo>
                  <a:lnTo>
                    <a:pt x="168" y="64"/>
                  </a:lnTo>
                  <a:lnTo>
                    <a:pt x="170" y="60"/>
                  </a:lnTo>
                  <a:lnTo>
                    <a:pt x="171" y="58"/>
                  </a:lnTo>
                  <a:lnTo>
                    <a:pt x="171" y="56"/>
                  </a:lnTo>
                  <a:lnTo>
                    <a:pt x="170" y="55"/>
                  </a:lnTo>
                  <a:lnTo>
                    <a:pt x="170" y="52"/>
                  </a:lnTo>
                  <a:lnTo>
                    <a:pt x="170" y="50"/>
                  </a:lnTo>
                  <a:lnTo>
                    <a:pt x="170" y="50"/>
                  </a:lnTo>
                  <a:lnTo>
                    <a:pt x="168" y="52"/>
                  </a:lnTo>
                  <a:lnTo>
                    <a:pt x="168" y="55"/>
                  </a:lnTo>
                  <a:lnTo>
                    <a:pt x="168" y="56"/>
                  </a:lnTo>
                  <a:lnTo>
                    <a:pt x="167" y="58"/>
                  </a:lnTo>
                  <a:lnTo>
                    <a:pt x="167" y="56"/>
                  </a:lnTo>
                  <a:lnTo>
                    <a:pt x="167" y="53"/>
                  </a:lnTo>
                  <a:lnTo>
                    <a:pt x="167" y="55"/>
                  </a:lnTo>
                  <a:lnTo>
                    <a:pt x="165" y="56"/>
                  </a:lnTo>
                  <a:lnTo>
                    <a:pt x="164" y="58"/>
                  </a:lnTo>
                  <a:lnTo>
                    <a:pt x="164" y="58"/>
                  </a:lnTo>
                  <a:lnTo>
                    <a:pt x="164" y="60"/>
                  </a:lnTo>
                  <a:lnTo>
                    <a:pt x="162" y="58"/>
                  </a:lnTo>
                  <a:lnTo>
                    <a:pt x="160" y="58"/>
                  </a:lnTo>
                  <a:lnTo>
                    <a:pt x="157" y="55"/>
                  </a:lnTo>
                  <a:lnTo>
                    <a:pt x="156" y="53"/>
                  </a:lnTo>
                  <a:lnTo>
                    <a:pt x="154" y="53"/>
                  </a:lnTo>
                  <a:lnTo>
                    <a:pt x="154" y="52"/>
                  </a:lnTo>
                  <a:lnTo>
                    <a:pt x="154" y="52"/>
                  </a:lnTo>
                  <a:lnTo>
                    <a:pt x="154" y="52"/>
                  </a:lnTo>
                  <a:lnTo>
                    <a:pt x="156" y="50"/>
                  </a:lnTo>
                  <a:lnTo>
                    <a:pt x="156" y="49"/>
                  </a:lnTo>
                  <a:lnTo>
                    <a:pt x="156" y="47"/>
                  </a:lnTo>
                  <a:lnTo>
                    <a:pt x="156" y="44"/>
                  </a:lnTo>
                  <a:lnTo>
                    <a:pt x="156" y="41"/>
                  </a:lnTo>
                  <a:lnTo>
                    <a:pt x="156" y="39"/>
                  </a:lnTo>
                  <a:lnTo>
                    <a:pt x="154" y="36"/>
                  </a:lnTo>
                  <a:lnTo>
                    <a:pt x="156" y="34"/>
                  </a:lnTo>
                  <a:lnTo>
                    <a:pt x="159" y="33"/>
                  </a:lnTo>
                  <a:lnTo>
                    <a:pt x="159" y="33"/>
                  </a:lnTo>
                  <a:lnTo>
                    <a:pt x="160" y="30"/>
                  </a:lnTo>
                  <a:lnTo>
                    <a:pt x="160" y="28"/>
                  </a:lnTo>
                  <a:lnTo>
                    <a:pt x="162" y="30"/>
                  </a:lnTo>
                  <a:lnTo>
                    <a:pt x="164" y="30"/>
                  </a:lnTo>
                  <a:lnTo>
                    <a:pt x="162" y="28"/>
                  </a:lnTo>
                  <a:lnTo>
                    <a:pt x="160" y="27"/>
                  </a:lnTo>
                  <a:lnTo>
                    <a:pt x="160" y="25"/>
                  </a:lnTo>
                  <a:lnTo>
                    <a:pt x="162" y="23"/>
                  </a:lnTo>
                  <a:lnTo>
                    <a:pt x="164" y="22"/>
                  </a:lnTo>
                  <a:lnTo>
                    <a:pt x="165" y="20"/>
                  </a:lnTo>
                  <a:lnTo>
                    <a:pt x="167" y="19"/>
                  </a:lnTo>
                  <a:lnTo>
                    <a:pt x="167" y="14"/>
                  </a:lnTo>
                  <a:lnTo>
                    <a:pt x="167" y="12"/>
                  </a:lnTo>
                  <a:lnTo>
                    <a:pt x="167" y="9"/>
                  </a:lnTo>
                  <a:lnTo>
                    <a:pt x="167" y="8"/>
                  </a:lnTo>
                  <a:lnTo>
                    <a:pt x="168" y="8"/>
                  </a:lnTo>
                  <a:lnTo>
                    <a:pt x="170" y="8"/>
                  </a:lnTo>
                  <a:lnTo>
                    <a:pt x="171" y="6"/>
                  </a:lnTo>
                  <a:lnTo>
                    <a:pt x="173" y="6"/>
                  </a:lnTo>
                  <a:lnTo>
                    <a:pt x="175" y="4"/>
                  </a:lnTo>
                  <a:lnTo>
                    <a:pt x="178" y="4"/>
                  </a:lnTo>
                  <a:lnTo>
                    <a:pt x="182" y="3"/>
                  </a:lnTo>
                  <a:lnTo>
                    <a:pt x="184" y="1"/>
                  </a:lnTo>
                  <a:lnTo>
                    <a:pt x="18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19" name="Freeform 288"/>
            <p:cNvSpPr>
              <a:spLocks/>
            </p:cNvSpPr>
            <p:nvPr/>
          </p:nvSpPr>
          <p:spPr bwMode="auto">
            <a:xfrm>
              <a:off x="5519392" y="3330206"/>
              <a:ext cx="584766" cy="549680"/>
            </a:xfrm>
            <a:custGeom>
              <a:avLst/>
              <a:gdLst>
                <a:gd name="T0" fmla="*/ 243 w 300"/>
                <a:gd name="T1" fmla="*/ 3 h 282"/>
                <a:gd name="T2" fmla="*/ 247 w 300"/>
                <a:gd name="T3" fmla="*/ 6 h 282"/>
                <a:gd name="T4" fmla="*/ 246 w 300"/>
                <a:gd name="T5" fmla="*/ 11 h 282"/>
                <a:gd name="T6" fmla="*/ 246 w 300"/>
                <a:gd name="T7" fmla="*/ 23 h 282"/>
                <a:gd name="T8" fmla="*/ 246 w 300"/>
                <a:gd name="T9" fmla="*/ 34 h 282"/>
                <a:gd name="T10" fmla="*/ 241 w 300"/>
                <a:gd name="T11" fmla="*/ 42 h 282"/>
                <a:gd name="T12" fmla="*/ 235 w 300"/>
                <a:gd name="T13" fmla="*/ 53 h 282"/>
                <a:gd name="T14" fmla="*/ 240 w 300"/>
                <a:gd name="T15" fmla="*/ 63 h 282"/>
                <a:gd name="T16" fmla="*/ 249 w 300"/>
                <a:gd name="T17" fmla="*/ 75 h 282"/>
                <a:gd name="T18" fmla="*/ 259 w 300"/>
                <a:gd name="T19" fmla="*/ 88 h 282"/>
                <a:gd name="T20" fmla="*/ 263 w 300"/>
                <a:gd name="T21" fmla="*/ 110 h 282"/>
                <a:gd name="T22" fmla="*/ 265 w 300"/>
                <a:gd name="T23" fmla="*/ 121 h 282"/>
                <a:gd name="T24" fmla="*/ 268 w 300"/>
                <a:gd name="T25" fmla="*/ 144 h 282"/>
                <a:gd name="T26" fmla="*/ 268 w 300"/>
                <a:gd name="T27" fmla="*/ 162 h 282"/>
                <a:gd name="T28" fmla="*/ 262 w 300"/>
                <a:gd name="T29" fmla="*/ 171 h 282"/>
                <a:gd name="T30" fmla="*/ 271 w 300"/>
                <a:gd name="T31" fmla="*/ 187 h 282"/>
                <a:gd name="T32" fmla="*/ 276 w 300"/>
                <a:gd name="T33" fmla="*/ 198 h 282"/>
                <a:gd name="T34" fmla="*/ 293 w 300"/>
                <a:gd name="T35" fmla="*/ 204 h 282"/>
                <a:gd name="T36" fmla="*/ 276 w 300"/>
                <a:gd name="T37" fmla="*/ 228 h 282"/>
                <a:gd name="T38" fmla="*/ 233 w 300"/>
                <a:gd name="T39" fmla="*/ 253 h 282"/>
                <a:gd name="T40" fmla="*/ 214 w 300"/>
                <a:gd name="T41" fmla="*/ 271 h 282"/>
                <a:gd name="T42" fmla="*/ 191 w 300"/>
                <a:gd name="T43" fmla="*/ 278 h 282"/>
                <a:gd name="T44" fmla="*/ 175 w 300"/>
                <a:gd name="T45" fmla="*/ 282 h 282"/>
                <a:gd name="T46" fmla="*/ 172 w 300"/>
                <a:gd name="T47" fmla="*/ 278 h 282"/>
                <a:gd name="T48" fmla="*/ 172 w 300"/>
                <a:gd name="T49" fmla="*/ 274 h 282"/>
                <a:gd name="T50" fmla="*/ 169 w 300"/>
                <a:gd name="T51" fmla="*/ 267 h 282"/>
                <a:gd name="T52" fmla="*/ 159 w 300"/>
                <a:gd name="T53" fmla="*/ 263 h 282"/>
                <a:gd name="T54" fmla="*/ 150 w 300"/>
                <a:gd name="T55" fmla="*/ 259 h 282"/>
                <a:gd name="T56" fmla="*/ 142 w 300"/>
                <a:gd name="T57" fmla="*/ 253 h 282"/>
                <a:gd name="T58" fmla="*/ 131 w 300"/>
                <a:gd name="T59" fmla="*/ 242 h 282"/>
                <a:gd name="T60" fmla="*/ 102 w 300"/>
                <a:gd name="T61" fmla="*/ 223 h 282"/>
                <a:gd name="T62" fmla="*/ 74 w 300"/>
                <a:gd name="T63" fmla="*/ 203 h 282"/>
                <a:gd name="T64" fmla="*/ 49 w 300"/>
                <a:gd name="T65" fmla="*/ 187 h 282"/>
                <a:gd name="T66" fmla="*/ 33 w 300"/>
                <a:gd name="T67" fmla="*/ 176 h 282"/>
                <a:gd name="T68" fmla="*/ 17 w 300"/>
                <a:gd name="T69" fmla="*/ 167 h 282"/>
                <a:gd name="T70" fmla="*/ 0 w 300"/>
                <a:gd name="T71" fmla="*/ 155 h 282"/>
                <a:gd name="T72" fmla="*/ 5 w 300"/>
                <a:gd name="T73" fmla="*/ 130 h 282"/>
                <a:gd name="T74" fmla="*/ 17 w 300"/>
                <a:gd name="T75" fmla="*/ 122 h 282"/>
                <a:gd name="T76" fmla="*/ 24 w 300"/>
                <a:gd name="T77" fmla="*/ 119 h 282"/>
                <a:gd name="T78" fmla="*/ 31 w 300"/>
                <a:gd name="T79" fmla="*/ 119 h 282"/>
                <a:gd name="T80" fmla="*/ 35 w 300"/>
                <a:gd name="T81" fmla="*/ 116 h 282"/>
                <a:gd name="T82" fmla="*/ 47 w 300"/>
                <a:gd name="T83" fmla="*/ 115 h 282"/>
                <a:gd name="T84" fmla="*/ 58 w 300"/>
                <a:gd name="T85" fmla="*/ 104 h 282"/>
                <a:gd name="T86" fmla="*/ 72 w 300"/>
                <a:gd name="T87" fmla="*/ 99 h 282"/>
                <a:gd name="T88" fmla="*/ 71 w 300"/>
                <a:gd name="T89" fmla="*/ 96 h 282"/>
                <a:gd name="T90" fmla="*/ 71 w 300"/>
                <a:gd name="T91" fmla="*/ 91 h 282"/>
                <a:gd name="T92" fmla="*/ 72 w 300"/>
                <a:gd name="T93" fmla="*/ 86 h 282"/>
                <a:gd name="T94" fmla="*/ 83 w 300"/>
                <a:gd name="T95" fmla="*/ 81 h 282"/>
                <a:gd name="T96" fmla="*/ 93 w 300"/>
                <a:gd name="T97" fmla="*/ 80 h 282"/>
                <a:gd name="T98" fmla="*/ 109 w 300"/>
                <a:gd name="T99" fmla="*/ 80 h 282"/>
                <a:gd name="T100" fmla="*/ 110 w 300"/>
                <a:gd name="T101" fmla="*/ 74 h 282"/>
                <a:gd name="T102" fmla="*/ 104 w 300"/>
                <a:gd name="T103" fmla="*/ 64 h 282"/>
                <a:gd name="T104" fmla="*/ 101 w 300"/>
                <a:gd name="T105" fmla="*/ 52 h 282"/>
                <a:gd name="T106" fmla="*/ 101 w 300"/>
                <a:gd name="T107" fmla="*/ 42 h 282"/>
                <a:gd name="T108" fmla="*/ 98 w 300"/>
                <a:gd name="T109" fmla="*/ 36 h 282"/>
                <a:gd name="T110" fmla="*/ 101 w 300"/>
                <a:gd name="T111" fmla="*/ 31 h 282"/>
                <a:gd name="T112" fmla="*/ 120 w 300"/>
                <a:gd name="T113" fmla="*/ 20 h 282"/>
                <a:gd name="T114" fmla="*/ 131 w 300"/>
                <a:gd name="T115" fmla="*/ 14 h 282"/>
                <a:gd name="T116" fmla="*/ 159 w 300"/>
                <a:gd name="T117" fmla="*/ 7 h 282"/>
                <a:gd name="T118" fmla="*/ 194 w 300"/>
                <a:gd name="T119" fmla="*/ 3 h 282"/>
                <a:gd name="T120" fmla="*/ 208 w 300"/>
                <a:gd name="T121" fmla="*/ 4 h 282"/>
                <a:gd name="T122" fmla="*/ 225 w 300"/>
                <a:gd name="T123" fmla="*/ 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0" h="282">
                  <a:moveTo>
                    <a:pt x="230" y="0"/>
                  </a:moveTo>
                  <a:lnTo>
                    <a:pt x="233" y="0"/>
                  </a:lnTo>
                  <a:lnTo>
                    <a:pt x="236" y="1"/>
                  </a:lnTo>
                  <a:lnTo>
                    <a:pt x="238" y="3"/>
                  </a:lnTo>
                  <a:lnTo>
                    <a:pt x="240" y="3"/>
                  </a:lnTo>
                  <a:lnTo>
                    <a:pt x="243" y="3"/>
                  </a:lnTo>
                  <a:lnTo>
                    <a:pt x="249" y="1"/>
                  </a:lnTo>
                  <a:lnTo>
                    <a:pt x="251" y="3"/>
                  </a:lnTo>
                  <a:lnTo>
                    <a:pt x="251" y="3"/>
                  </a:lnTo>
                  <a:lnTo>
                    <a:pt x="249" y="4"/>
                  </a:lnTo>
                  <a:lnTo>
                    <a:pt x="247" y="4"/>
                  </a:lnTo>
                  <a:lnTo>
                    <a:pt x="247" y="6"/>
                  </a:lnTo>
                  <a:lnTo>
                    <a:pt x="244" y="7"/>
                  </a:lnTo>
                  <a:lnTo>
                    <a:pt x="244" y="9"/>
                  </a:lnTo>
                  <a:lnTo>
                    <a:pt x="244" y="9"/>
                  </a:lnTo>
                  <a:lnTo>
                    <a:pt x="246" y="9"/>
                  </a:lnTo>
                  <a:lnTo>
                    <a:pt x="246" y="11"/>
                  </a:lnTo>
                  <a:lnTo>
                    <a:pt x="246" y="11"/>
                  </a:lnTo>
                  <a:lnTo>
                    <a:pt x="246" y="14"/>
                  </a:lnTo>
                  <a:lnTo>
                    <a:pt x="246" y="17"/>
                  </a:lnTo>
                  <a:lnTo>
                    <a:pt x="244" y="18"/>
                  </a:lnTo>
                  <a:lnTo>
                    <a:pt x="244" y="20"/>
                  </a:lnTo>
                  <a:lnTo>
                    <a:pt x="246" y="22"/>
                  </a:lnTo>
                  <a:lnTo>
                    <a:pt x="246" y="23"/>
                  </a:lnTo>
                  <a:lnTo>
                    <a:pt x="246" y="23"/>
                  </a:lnTo>
                  <a:lnTo>
                    <a:pt x="246" y="26"/>
                  </a:lnTo>
                  <a:lnTo>
                    <a:pt x="246" y="28"/>
                  </a:lnTo>
                  <a:lnTo>
                    <a:pt x="247" y="29"/>
                  </a:lnTo>
                  <a:lnTo>
                    <a:pt x="246" y="33"/>
                  </a:lnTo>
                  <a:lnTo>
                    <a:pt x="246" y="34"/>
                  </a:lnTo>
                  <a:lnTo>
                    <a:pt x="244" y="36"/>
                  </a:lnTo>
                  <a:lnTo>
                    <a:pt x="244" y="37"/>
                  </a:lnTo>
                  <a:lnTo>
                    <a:pt x="244" y="39"/>
                  </a:lnTo>
                  <a:lnTo>
                    <a:pt x="243" y="40"/>
                  </a:lnTo>
                  <a:lnTo>
                    <a:pt x="243" y="42"/>
                  </a:lnTo>
                  <a:lnTo>
                    <a:pt x="241" y="42"/>
                  </a:lnTo>
                  <a:lnTo>
                    <a:pt x="240" y="44"/>
                  </a:lnTo>
                  <a:lnTo>
                    <a:pt x="238" y="45"/>
                  </a:lnTo>
                  <a:lnTo>
                    <a:pt x="235" y="48"/>
                  </a:lnTo>
                  <a:lnTo>
                    <a:pt x="235" y="48"/>
                  </a:lnTo>
                  <a:lnTo>
                    <a:pt x="235" y="50"/>
                  </a:lnTo>
                  <a:lnTo>
                    <a:pt x="235" y="53"/>
                  </a:lnTo>
                  <a:lnTo>
                    <a:pt x="235" y="55"/>
                  </a:lnTo>
                  <a:lnTo>
                    <a:pt x="236" y="56"/>
                  </a:lnTo>
                  <a:lnTo>
                    <a:pt x="236" y="59"/>
                  </a:lnTo>
                  <a:lnTo>
                    <a:pt x="238" y="61"/>
                  </a:lnTo>
                  <a:lnTo>
                    <a:pt x="238" y="63"/>
                  </a:lnTo>
                  <a:lnTo>
                    <a:pt x="240" y="63"/>
                  </a:lnTo>
                  <a:lnTo>
                    <a:pt x="243" y="64"/>
                  </a:lnTo>
                  <a:lnTo>
                    <a:pt x="243" y="64"/>
                  </a:lnTo>
                  <a:lnTo>
                    <a:pt x="244" y="67"/>
                  </a:lnTo>
                  <a:lnTo>
                    <a:pt x="246" y="70"/>
                  </a:lnTo>
                  <a:lnTo>
                    <a:pt x="246" y="74"/>
                  </a:lnTo>
                  <a:lnTo>
                    <a:pt x="249" y="75"/>
                  </a:lnTo>
                  <a:lnTo>
                    <a:pt x="251" y="77"/>
                  </a:lnTo>
                  <a:lnTo>
                    <a:pt x="254" y="78"/>
                  </a:lnTo>
                  <a:lnTo>
                    <a:pt x="255" y="80"/>
                  </a:lnTo>
                  <a:lnTo>
                    <a:pt x="257" y="80"/>
                  </a:lnTo>
                  <a:lnTo>
                    <a:pt x="257" y="85"/>
                  </a:lnTo>
                  <a:lnTo>
                    <a:pt x="259" y="88"/>
                  </a:lnTo>
                  <a:lnTo>
                    <a:pt x="259" y="92"/>
                  </a:lnTo>
                  <a:lnTo>
                    <a:pt x="260" y="96"/>
                  </a:lnTo>
                  <a:lnTo>
                    <a:pt x="262" y="100"/>
                  </a:lnTo>
                  <a:lnTo>
                    <a:pt x="262" y="104"/>
                  </a:lnTo>
                  <a:lnTo>
                    <a:pt x="263" y="107"/>
                  </a:lnTo>
                  <a:lnTo>
                    <a:pt x="263" y="110"/>
                  </a:lnTo>
                  <a:lnTo>
                    <a:pt x="262" y="110"/>
                  </a:lnTo>
                  <a:lnTo>
                    <a:pt x="260" y="111"/>
                  </a:lnTo>
                  <a:lnTo>
                    <a:pt x="262" y="113"/>
                  </a:lnTo>
                  <a:lnTo>
                    <a:pt x="263" y="116"/>
                  </a:lnTo>
                  <a:lnTo>
                    <a:pt x="265" y="119"/>
                  </a:lnTo>
                  <a:lnTo>
                    <a:pt x="265" y="121"/>
                  </a:lnTo>
                  <a:lnTo>
                    <a:pt x="266" y="124"/>
                  </a:lnTo>
                  <a:lnTo>
                    <a:pt x="268" y="126"/>
                  </a:lnTo>
                  <a:lnTo>
                    <a:pt x="268" y="127"/>
                  </a:lnTo>
                  <a:lnTo>
                    <a:pt x="268" y="130"/>
                  </a:lnTo>
                  <a:lnTo>
                    <a:pt x="268" y="137"/>
                  </a:lnTo>
                  <a:lnTo>
                    <a:pt x="268" y="144"/>
                  </a:lnTo>
                  <a:lnTo>
                    <a:pt x="270" y="148"/>
                  </a:lnTo>
                  <a:lnTo>
                    <a:pt x="268" y="152"/>
                  </a:lnTo>
                  <a:lnTo>
                    <a:pt x="266" y="155"/>
                  </a:lnTo>
                  <a:lnTo>
                    <a:pt x="266" y="157"/>
                  </a:lnTo>
                  <a:lnTo>
                    <a:pt x="268" y="160"/>
                  </a:lnTo>
                  <a:lnTo>
                    <a:pt x="268" y="162"/>
                  </a:lnTo>
                  <a:lnTo>
                    <a:pt x="270" y="162"/>
                  </a:lnTo>
                  <a:lnTo>
                    <a:pt x="268" y="167"/>
                  </a:lnTo>
                  <a:lnTo>
                    <a:pt x="268" y="167"/>
                  </a:lnTo>
                  <a:lnTo>
                    <a:pt x="266" y="168"/>
                  </a:lnTo>
                  <a:lnTo>
                    <a:pt x="263" y="171"/>
                  </a:lnTo>
                  <a:lnTo>
                    <a:pt x="262" y="171"/>
                  </a:lnTo>
                  <a:lnTo>
                    <a:pt x="262" y="173"/>
                  </a:lnTo>
                  <a:lnTo>
                    <a:pt x="262" y="174"/>
                  </a:lnTo>
                  <a:lnTo>
                    <a:pt x="265" y="178"/>
                  </a:lnTo>
                  <a:lnTo>
                    <a:pt x="266" y="181"/>
                  </a:lnTo>
                  <a:lnTo>
                    <a:pt x="270" y="185"/>
                  </a:lnTo>
                  <a:lnTo>
                    <a:pt x="271" y="187"/>
                  </a:lnTo>
                  <a:lnTo>
                    <a:pt x="271" y="190"/>
                  </a:lnTo>
                  <a:lnTo>
                    <a:pt x="273" y="195"/>
                  </a:lnTo>
                  <a:lnTo>
                    <a:pt x="273" y="196"/>
                  </a:lnTo>
                  <a:lnTo>
                    <a:pt x="274" y="196"/>
                  </a:lnTo>
                  <a:lnTo>
                    <a:pt x="274" y="198"/>
                  </a:lnTo>
                  <a:lnTo>
                    <a:pt x="276" y="198"/>
                  </a:lnTo>
                  <a:lnTo>
                    <a:pt x="276" y="200"/>
                  </a:lnTo>
                  <a:lnTo>
                    <a:pt x="281" y="198"/>
                  </a:lnTo>
                  <a:lnTo>
                    <a:pt x="287" y="200"/>
                  </a:lnTo>
                  <a:lnTo>
                    <a:pt x="292" y="201"/>
                  </a:lnTo>
                  <a:lnTo>
                    <a:pt x="293" y="201"/>
                  </a:lnTo>
                  <a:lnTo>
                    <a:pt x="293" y="204"/>
                  </a:lnTo>
                  <a:lnTo>
                    <a:pt x="296" y="207"/>
                  </a:lnTo>
                  <a:lnTo>
                    <a:pt x="298" y="211"/>
                  </a:lnTo>
                  <a:lnTo>
                    <a:pt x="300" y="214"/>
                  </a:lnTo>
                  <a:lnTo>
                    <a:pt x="292" y="219"/>
                  </a:lnTo>
                  <a:lnTo>
                    <a:pt x="284" y="223"/>
                  </a:lnTo>
                  <a:lnTo>
                    <a:pt x="276" y="228"/>
                  </a:lnTo>
                  <a:lnTo>
                    <a:pt x="270" y="233"/>
                  </a:lnTo>
                  <a:lnTo>
                    <a:pt x="262" y="236"/>
                  </a:lnTo>
                  <a:lnTo>
                    <a:pt x="254" y="241"/>
                  </a:lnTo>
                  <a:lnTo>
                    <a:pt x="246" y="245"/>
                  </a:lnTo>
                  <a:lnTo>
                    <a:pt x="240" y="250"/>
                  </a:lnTo>
                  <a:lnTo>
                    <a:pt x="233" y="253"/>
                  </a:lnTo>
                  <a:lnTo>
                    <a:pt x="230" y="256"/>
                  </a:lnTo>
                  <a:lnTo>
                    <a:pt x="227" y="259"/>
                  </a:lnTo>
                  <a:lnTo>
                    <a:pt x="224" y="263"/>
                  </a:lnTo>
                  <a:lnTo>
                    <a:pt x="221" y="266"/>
                  </a:lnTo>
                  <a:lnTo>
                    <a:pt x="216" y="269"/>
                  </a:lnTo>
                  <a:lnTo>
                    <a:pt x="214" y="271"/>
                  </a:lnTo>
                  <a:lnTo>
                    <a:pt x="210" y="274"/>
                  </a:lnTo>
                  <a:lnTo>
                    <a:pt x="208" y="275"/>
                  </a:lnTo>
                  <a:lnTo>
                    <a:pt x="203" y="277"/>
                  </a:lnTo>
                  <a:lnTo>
                    <a:pt x="199" y="277"/>
                  </a:lnTo>
                  <a:lnTo>
                    <a:pt x="194" y="278"/>
                  </a:lnTo>
                  <a:lnTo>
                    <a:pt x="191" y="278"/>
                  </a:lnTo>
                  <a:lnTo>
                    <a:pt x="188" y="280"/>
                  </a:lnTo>
                  <a:lnTo>
                    <a:pt x="183" y="280"/>
                  </a:lnTo>
                  <a:lnTo>
                    <a:pt x="180" y="282"/>
                  </a:lnTo>
                  <a:lnTo>
                    <a:pt x="175" y="282"/>
                  </a:lnTo>
                  <a:lnTo>
                    <a:pt x="175" y="282"/>
                  </a:lnTo>
                  <a:lnTo>
                    <a:pt x="175" y="282"/>
                  </a:lnTo>
                  <a:lnTo>
                    <a:pt x="173" y="282"/>
                  </a:lnTo>
                  <a:lnTo>
                    <a:pt x="173" y="282"/>
                  </a:lnTo>
                  <a:lnTo>
                    <a:pt x="172" y="280"/>
                  </a:lnTo>
                  <a:lnTo>
                    <a:pt x="170" y="280"/>
                  </a:lnTo>
                  <a:lnTo>
                    <a:pt x="170" y="278"/>
                  </a:lnTo>
                  <a:lnTo>
                    <a:pt x="172" y="278"/>
                  </a:lnTo>
                  <a:lnTo>
                    <a:pt x="172" y="277"/>
                  </a:lnTo>
                  <a:lnTo>
                    <a:pt x="172" y="277"/>
                  </a:lnTo>
                  <a:lnTo>
                    <a:pt x="172" y="277"/>
                  </a:lnTo>
                  <a:lnTo>
                    <a:pt x="173" y="275"/>
                  </a:lnTo>
                  <a:lnTo>
                    <a:pt x="173" y="275"/>
                  </a:lnTo>
                  <a:lnTo>
                    <a:pt x="172" y="274"/>
                  </a:lnTo>
                  <a:lnTo>
                    <a:pt x="172" y="274"/>
                  </a:lnTo>
                  <a:lnTo>
                    <a:pt x="172" y="271"/>
                  </a:lnTo>
                  <a:lnTo>
                    <a:pt x="172" y="271"/>
                  </a:lnTo>
                  <a:lnTo>
                    <a:pt x="172" y="269"/>
                  </a:lnTo>
                  <a:lnTo>
                    <a:pt x="170" y="269"/>
                  </a:lnTo>
                  <a:lnTo>
                    <a:pt x="169" y="267"/>
                  </a:lnTo>
                  <a:lnTo>
                    <a:pt x="167" y="267"/>
                  </a:lnTo>
                  <a:lnTo>
                    <a:pt x="167" y="267"/>
                  </a:lnTo>
                  <a:lnTo>
                    <a:pt x="164" y="267"/>
                  </a:lnTo>
                  <a:lnTo>
                    <a:pt x="161" y="266"/>
                  </a:lnTo>
                  <a:lnTo>
                    <a:pt x="161" y="266"/>
                  </a:lnTo>
                  <a:lnTo>
                    <a:pt x="159" y="263"/>
                  </a:lnTo>
                  <a:lnTo>
                    <a:pt x="158" y="263"/>
                  </a:lnTo>
                  <a:lnTo>
                    <a:pt x="153" y="263"/>
                  </a:lnTo>
                  <a:lnTo>
                    <a:pt x="153" y="263"/>
                  </a:lnTo>
                  <a:lnTo>
                    <a:pt x="151" y="261"/>
                  </a:lnTo>
                  <a:lnTo>
                    <a:pt x="150" y="261"/>
                  </a:lnTo>
                  <a:lnTo>
                    <a:pt x="150" y="259"/>
                  </a:lnTo>
                  <a:lnTo>
                    <a:pt x="150" y="258"/>
                  </a:lnTo>
                  <a:lnTo>
                    <a:pt x="150" y="258"/>
                  </a:lnTo>
                  <a:lnTo>
                    <a:pt x="145" y="256"/>
                  </a:lnTo>
                  <a:lnTo>
                    <a:pt x="143" y="255"/>
                  </a:lnTo>
                  <a:lnTo>
                    <a:pt x="142" y="255"/>
                  </a:lnTo>
                  <a:lnTo>
                    <a:pt x="142" y="253"/>
                  </a:lnTo>
                  <a:lnTo>
                    <a:pt x="143" y="252"/>
                  </a:lnTo>
                  <a:lnTo>
                    <a:pt x="142" y="250"/>
                  </a:lnTo>
                  <a:lnTo>
                    <a:pt x="142" y="250"/>
                  </a:lnTo>
                  <a:lnTo>
                    <a:pt x="140" y="248"/>
                  </a:lnTo>
                  <a:lnTo>
                    <a:pt x="136" y="245"/>
                  </a:lnTo>
                  <a:lnTo>
                    <a:pt x="131" y="242"/>
                  </a:lnTo>
                  <a:lnTo>
                    <a:pt x="126" y="239"/>
                  </a:lnTo>
                  <a:lnTo>
                    <a:pt x="121" y="236"/>
                  </a:lnTo>
                  <a:lnTo>
                    <a:pt x="117" y="233"/>
                  </a:lnTo>
                  <a:lnTo>
                    <a:pt x="112" y="230"/>
                  </a:lnTo>
                  <a:lnTo>
                    <a:pt x="107" y="226"/>
                  </a:lnTo>
                  <a:lnTo>
                    <a:pt x="102" y="223"/>
                  </a:lnTo>
                  <a:lnTo>
                    <a:pt x="98" y="220"/>
                  </a:lnTo>
                  <a:lnTo>
                    <a:pt x="93" y="217"/>
                  </a:lnTo>
                  <a:lnTo>
                    <a:pt x="88" y="212"/>
                  </a:lnTo>
                  <a:lnTo>
                    <a:pt x="83" y="209"/>
                  </a:lnTo>
                  <a:lnTo>
                    <a:pt x="79" y="206"/>
                  </a:lnTo>
                  <a:lnTo>
                    <a:pt x="74" y="203"/>
                  </a:lnTo>
                  <a:lnTo>
                    <a:pt x="69" y="200"/>
                  </a:lnTo>
                  <a:lnTo>
                    <a:pt x="65" y="196"/>
                  </a:lnTo>
                  <a:lnTo>
                    <a:pt x="60" y="193"/>
                  </a:lnTo>
                  <a:lnTo>
                    <a:pt x="57" y="192"/>
                  </a:lnTo>
                  <a:lnTo>
                    <a:pt x="54" y="189"/>
                  </a:lnTo>
                  <a:lnTo>
                    <a:pt x="49" y="187"/>
                  </a:lnTo>
                  <a:lnTo>
                    <a:pt x="46" y="184"/>
                  </a:lnTo>
                  <a:lnTo>
                    <a:pt x="44" y="182"/>
                  </a:lnTo>
                  <a:lnTo>
                    <a:pt x="41" y="181"/>
                  </a:lnTo>
                  <a:lnTo>
                    <a:pt x="38" y="179"/>
                  </a:lnTo>
                  <a:lnTo>
                    <a:pt x="36" y="178"/>
                  </a:lnTo>
                  <a:lnTo>
                    <a:pt x="33" y="176"/>
                  </a:lnTo>
                  <a:lnTo>
                    <a:pt x="30" y="174"/>
                  </a:lnTo>
                  <a:lnTo>
                    <a:pt x="27" y="173"/>
                  </a:lnTo>
                  <a:lnTo>
                    <a:pt x="25" y="171"/>
                  </a:lnTo>
                  <a:lnTo>
                    <a:pt x="22" y="170"/>
                  </a:lnTo>
                  <a:lnTo>
                    <a:pt x="19" y="168"/>
                  </a:lnTo>
                  <a:lnTo>
                    <a:pt x="17" y="167"/>
                  </a:lnTo>
                  <a:lnTo>
                    <a:pt x="14" y="165"/>
                  </a:lnTo>
                  <a:lnTo>
                    <a:pt x="11" y="163"/>
                  </a:lnTo>
                  <a:lnTo>
                    <a:pt x="8" y="160"/>
                  </a:lnTo>
                  <a:lnTo>
                    <a:pt x="6" y="159"/>
                  </a:lnTo>
                  <a:lnTo>
                    <a:pt x="3" y="157"/>
                  </a:lnTo>
                  <a:lnTo>
                    <a:pt x="0" y="155"/>
                  </a:lnTo>
                  <a:lnTo>
                    <a:pt x="0" y="135"/>
                  </a:lnTo>
                  <a:lnTo>
                    <a:pt x="0" y="133"/>
                  </a:lnTo>
                  <a:lnTo>
                    <a:pt x="0" y="133"/>
                  </a:lnTo>
                  <a:lnTo>
                    <a:pt x="1" y="133"/>
                  </a:lnTo>
                  <a:lnTo>
                    <a:pt x="5" y="130"/>
                  </a:lnTo>
                  <a:lnTo>
                    <a:pt x="5" y="130"/>
                  </a:lnTo>
                  <a:lnTo>
                    <a:pt x="6" y="129"/>
                  </a:lnTo>
                  <a:lnTo>
                    <a:pt x="9" y="127"/>
                  </a:lnTo>
                  <a:lnTo>
                    <a:pt x="11" y="127"/>
                  </a:lnTo>
                  <a:lnTo>
                    <a:pt x="14" y="124"/>
                  </a:lnTo>
                  <a:lnTo>
                    <a:pt x="16" y="124"/>
                  </a:lnTo>
                  <a:lnTo>
                    <a:pt x="17" y="122"/>
                  </a:lnTo>
                  <a:lnTo>
                    <a:pt x="19" y="122"/>
                  </a:lnTo>
                  <a:lnTo>
                    <a:pt x="19" y="121"/>
                  </a:lnTo>
                  <a:lnTo>
                    <a:pt x="20" y="121"/>
                  </a:lnTo>
                  <a:lnTo>
                    <a:pt x="22" y="119"/>
                  </a:lnTo>
                  <a:lnTo>
                    <a:pt x="22" y="119"/>
                  </a:lnTo>
                  <a:lnTo>
                    <a:pt x="24" y="119"/>
                  </a:lnTo>
                  <a:lnTo>
                    <a:pt x="27" y="119"/>
                  </a:lnTo>
                  <a:lnTo>
                    <a:pt x="28" y="119"/>
                  </a:lnTo>
                  <a:lnTo>
                    <a:pt x="30" y="121"/>
                  </a:lnTo>
                  <a:lnTo>
                    <a:pt x="30" y="119"/>
                  </a:lnTo>
                  <a:lnTo>
                    <a:pt x="31" y="119"/>
                  </a:lnTo>
                  <a:lnTo>
                    <a:pt x="31" y="119"/>
                  </a:lnTo>
                  <a:lnTo>
                    <a:pt x="31" y="118"/>
                  </a:lnTo>
                  <a:lnTo>
                    <a:pt x="31" y="116"/>
                  </a:lnTo>
                  <a:lnTo>
                    <a:pt x="31" y="116"/>
                  </a:lnTo>
                  <a:lnTo>
                    <a:pt x="31" y="116"/>
                  </a:lnTo>
                  <a:lnTo>
                    <a:pt x="33" y="116"/>
                  </a:lnTo>
                  <a:lnTo>
                    <a:pt x="35" y="116"/>
                  </a:lnTo>
                  <a:lnTo>
                    <a:pt x="36" y="116"/>
                  </a:lnTo>
                  <a:lnTo>
                    <a:pt x="36" y="116"/>
                  </a:lnTo>
                  <a:lnTo>
                    <a:pt x="39" y="116"/>
                  </a:lnTo>
                  <a:lnTo>
                    <a:pt x="42" y="116"/>
                  </a:lnTo>
                  <a:lnTo>
                    <a:pt x="46" y="115"/>
                  </a:lnTo>
                  <a:lnTo>
                    <a:pt x="47" y="115"/>
                  </a:lnTo>
                  <a:lnTo>
                    <a:pt x="49" y="113"/>
                  </a:lnTo>
                  <a:lnTo>
                    <a:pt x="50" y="111"/>
                  </a:lnTo>
                  <a:lnTo>
                    <a:pt x="52" y="108"/>
                  </a:lnTo>
                  <a:lnTo>
                    <a:pt x="54" y="107"/>
                  </a:lnTo>
                  <a:lnTo>
                    <a:pt x="57" y="105"/>
                  </a:lnTo>
                  <a:lnTo>
                    <a:pt x="58" y="104"/>
                  </a:lnTo>
                  <a:lnTo>
                    <a:pt x="60" y="104"/>
                  </a:lnTo>
                  <a:lnTo>
                    <a:pt x="63" y="102"/>
                  </a:lnTo>
                  <a:lnTo>
                    <a:pt x="66" y="100"/>
                  </a:lnTo>
                  <a:lnTo>
                    <a:pt x="68" y="99"/>
                  </a:lnTo>
                  <a:lnTo>
                    <a:pt x="69" y="99"/>
                  </a:lnTo>
                  <a:lnTo>
                    <a:pt x="72" y="99"/>
                  </a:lnTo>
                  <a:lnTo>
                    <a:pt x="72" y="99"/>
                  </a:lnTo>
                  <a:lnTo>
                    <a:pt x="74" y="97"/>
                  </a:lnTo>
                  <a:lnTo>
                    <a:pt x="74" y="97"/>
                  </a:lnTo>
                  <a:lnTo>
                    <a:pt x="72" y="96"/>
                  </a:lnTo>
                  <a:lnTo>
                    <a:pt x="72" y="96"/>
                  </a:lnTo>
                  <a:lnTo>
                    <a:pt x="71" y="96"/>
                  </a:lnTo>
                  <a:lnTo>
                    <a:pt x="71" y="96"/>
                  </a:lnTo>
                  <a:lnTo>
                    <a:pt x="71" y="94"/>
                  </a:lnTo>
                  <a:lnTo>
                    <a:pt x="71" y="94"/>
                  </a:lnTo>
                  <a:lnTo>
                    <a:pt x="71" y="92"/>
                  </a:lnTo>
                  <a:lnTo>
                    <a:pt x="71" y="92"/>
                  </a:lnTo>
                  <a:lnTo>
                    <a:pt x="71" y="91"/>
                  </a:lnTo>
                  <a:lnTo>
                    <a:pt x="71" y="89"/>
                  </a:lnTo>
                  <a:lnTo>
                    <a:pt x="71" y="89"/>
                  </a:lnTo>
                  <a:lnTo>
                    <a:pt x="71" y="88"/>
                  </a:lnTo>
                  <a:lnTo>
                    <a:pt x="71" y="88"/>
                  </a:lnTo>
                  <a:lnTo>
                    <a:pt x="71" y="86"/>
                  </a:lnTo>
                  <a:lnTo>
                    <a:pt x="72" y="86"/>
                  </a:lnTo>
                  <a:lnTo>
                    <a:pt x="74" y="86"/>
                  </a:lnTo>
                  <a:lnTo>
                    <a:pt x="76" y="86"/>
                  </a:lnTo>
                  <a:lnTo>
                    <a:pt x="82" y="85"/>
                  </a:lnTo>
                  <a:lnTo>
                    <a:pt x="82" y="83"/>
                  </a:lnTo>
                  <a:lnTo>
                    <a:pt x="83" y="83"/>
                  </a:lnTo>
                  <a:lnTo>
                    <a:pt x="83" y="81"/>
                  </a:lnTo>
                  <a:lnTo>
                    <a:pt x="83" y="80"/>
                  </a:lnTo>
                  <a:lnTo>
                    <a:pt x="85" y="80"/>
                  </a:lnTo>
                  <a:lnTo>
                    <a:pt x="87" y="80"/>
                  </a:lnTo>
                  <a:lnTo>
                    <a:pt x="90" y="80"/>
                  </a:lnTo>
                  <a:lnTo>
                    <a:pt x="90" y="80"/>
                  </a:lnTo>
                  <a:lnTo>
                    <a:pt x="93" y="80"/>
                  </a:lnTo>
                  <a:lnTo>
                    <a:pt x="96" y="80"/>
                  </a:lnTo>
                  <a:lnTo>
                    <a:pt x="99" y="80"/>
                  </a:lnTo>
                  <a:lnTo>
                    <a:pt x="102" y="80"/>
                  </a:lnTo>
                  <a:lnTo>
                    <a:pt x="104" y="80"/>
                  </a:lnTo>
                  <a:lnTo>
                    <a:pt x="107" y="80"/>
                  </a:lnTo>
                  <a:lnTo>
                    <a:pt x="109" y="80"/>
                  </a:lnTo>
                  <a:lnTo>
                    <a:pt x="109" y="80"/>
                  </a:lnTo>
                  <a:lnTo>
                    <a:pt x="107" y="77"/>
                  </a:lnTo>
                  <a:lnTo>
                    <a:pt x="107" y="77"/>
                  </a:lnTo>
                  <a:lnTo>
                    <a:pt x="109" y="75"/>
                  </a:lnTo>
                  <a:lnTo>
                    <a:pt x="110" y="74"/>
                  </a:lnTo>
                  <a:lnTo>
                    <a:pt x="110" y="74"/>
                  </a:lnTo>
                  <a:lnTo>
                    <a:pt x="109" y="72"/>
                  </a:lnTo>
                  <a:lnTo>
                    <a:pt x="107" y="70"/>
                  </a:lnTo>
                  <a:lnTo>
                    <a:pt x="106" y="70"/>
                  </a:lnTo>
                  <a:lnTo>
                    <a:pt x="106" y="69"/>
                  </a:lnTo>
                  <a:lnTo>
                    <a:pt x="104" y="67"/>
                  </a:lnTo>
                  <a:lnTo>
                    <a:pt x="104" y="64"/>
                  </a:lnTo>
                  <a:lnTo>
                    <a:pt x="102" y="63"/>
                  </a:lnTo>
                  <a:lnTo>
                    <a:pt x="101" y="61"/>
                  </a:lnTo>
                  <a:lnTo>
                    <a:pt x="102" y="56"/>
                  </a:lnTo>
                  <a:lnTo>
                    <a:pt x="101" y="55"/>
                  </a:lnTo>
                  <a:lnTo>
                    <a:pt x="101" y="53"/>
                  </a:lnTo>
                  <a:lnTo>
                    <a:pt x="101" y="52"/>
                  </a:lnTo>
                  <a:lnTo>
                    <a:pt x="101" y="50"/>
                  </a:lnTo>
                  <a:lnTo>
                    <a:pt x="101" y="47"/>
                  </a:lnTo>
                  <a:lnTo>
                    <a:pt x="99" y="44"/>
                  </a:lnTo>
                  <a:lnTo>
                    <a:pt x="101" y="42"/>
                  </a:lnTo>
                  <a:lnTo>
                    <a:pt x="101" y="42"/>
                  </a:lnTo>
                  <a:lnTo>
                    <a:pt x="101" y="42"/>
                  </a:lnTo>
                  <a:lnTo>
                    <a:pt x="99" y="40"/>
                  </a:lnTo>
                  <a:lnTo>
                    <a:pt x="99" y="40"/>
                  </a:lnTo>
                  <a:lnTo>
                    <a:pt x="99" y="39"/>
                  </a:lnTo>
                  <a:lnTo>
                    <a:pt x="99" y="37"/>
                  </a:lnTo>
                  <a:lnTo>
                    <a:pt x="99" y="37"/>
                  </a:lnTo>
                  <a:lnTo>
                    <a:pt x="98" y="36"/>
                  </a:lnTo>
                  <a:lnTo>
                    <a:pt x="95" y="34"/>
                  </a:lnTo>
                  <a:lnTo>
                    <a:pt x="95" y="33"/>
                  </a:lnTo>
                  <a:lnTo>
                    <a:pt x="93" y="31"/>
                  </a:lnTo>
                  <a:lnTo>
                    <a:pt x="96" y="33"/>
                  </a:lnTo>
                  <a:lnTo>
                    <a:pt x="98" y="33"/>
                  </a:lnTo>
                  <a:lnTo>
                    <a:pt x="101" y="31"/>
                  </a:lnTo>
                  <a:lnTo>
                    <a:pt x="104" y="28"/>
                  </a:lnTo>
                  <a:lnTo>
                    <a:pt x="107" y="28"/>
                  </a:lnTo>
                  <a:lnTo>
                    <a:pt x="109" y="25"/>
                  </a:lnTo>
                  <a:lnTo>
                    <a:pt x="110" y="23"/>
                  </a:lnTo>
                  <a:lnTo>
                    <a:pt x="112" y="23"/>
                  </a:lnTo>
                  <a:lnTo>
                    <a:pt x="120" y="20"/>
                  </a:lnTo>
                  <a:lnTo>
                    <a:pt x="121" y="20"/>
                  </a:lnTo>
                  <a:lnTo>
                    <a:pt x="123" y="20"/>
                  </a:lnTo>
                  <a:lnTo>
                    <a:pt x="124" y="20"/>
                  </a:lnTo>
                  <a:lnTo>
                    <a:pt x="126" y="18"/>
                  </a:lnTo>
                  <a:lnTo>
                    <a:pt x="128" y="15"/>
                  </a:lnTo>
                  <a:lnTo>
                    <a:pt x="131" y="14"/>
                  </a:lnTo>
                  <a:lnTo>
                    <a:pt x="134" y="12"/>
                  </a:lnTo>
                  <a:lnTo>
                    <a:pt x="137" y="11"/>
                  </a:lnTo>
                  <a:lnTo>
                    <a:pt x="140" y="9"/>
                  </a:lnTo>
                  <a:lnTo>
                    <a:pt x="143" y="9"/>
                  </a:lnTo>
                  <a:lnTo>
                    <a:pt x="154" y="7"/>
                  </a:lnTo>
                  <a:lnTo>
                    <a:pt x="159" y="7"/>
                  </a:lnTo>
                  <a:lnTo>
                    <a:pt x="164" y="7"/>
                  </a:lnTo>
                  <a:lnTo>
                    <a:pt x="167" y="4"/>
                  </a:lnTo>
                  <a:lnTo>
                    <a:pt x="169" y="4"/>
                  </a:lnTo>
                  <a:lnTo>
                    <a:pt x="177" y="4"/>
                  </a:lnTo>
                  <a:lnTo>
                    <a:pt x="180" y="3"/>
                  </a:lnTo>
                  <a:lnTo>
                    <a:pt x="194" y="3"/>
                  </a:lnTo>
                  <a:lnTo>
                    <a:pt x="197" y="3"/>
                  </a:lnTo>
                  <a:lnTo>
                    <a:pt x="199" y="4"/>
                  </a:lnTo>
                  <a:lnTo>
                    <a:pt x="200" y="6"/>
                  </a:lnTo>
                  <a:lnTo>
                    <a:pt x="202" y="6"/>
                  </a:lnTo>
                  <a:lnTo>
                    <a:pt x="205" y="6"/>
                  </a:lnTo>
                  <a:lnTo>
                    <a:pt x="208" y="4"/>
                  </a:lnTo>
                  <a:lnTo>
                    <a:pt x="213" y="3"/>
                  </a:lnTo>
                  <a:lnTo>
                    <a:pt x="216" y="1"/>
                  </a:lnTo>
                  <a:lnTo>
                    <a:pt x="218" y="0"/>
                  </a:lnTo>
                  <a:lnTo>
                    <a:pt x="219" y="0"/>
                  </a:lnTo>
                  <a:lnTo>
                    <a:pt x="221" y="1"/>
                  </a:lnTo>
                  <a:lnTo>
                    <a:pt x="225" y="1"/>
                  </a:lnTo>
                  <a:lnTo>
                    <a:pt x="229" y="1"/>
                  </a:lnTo>
                  <a:lnTo>
                    <a:pt x="230" y="1"/>
                  </a:lnTo>
                  <a:lnTo>
                    <a:pt x="23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20" name="Freeform 289"/>
            <p:cNvSpPr>
              <a:spLocks/>
            </p:cNvSpPr>
            <p:nvPr/>
          </p:nvSpPr>
          <p:spPr bwMode="auto">
            <a:xfrm>
              <a:off x="3735854" y="3850649"/>
              <a:ext cx="101360" cy="68223"/>
            </a:xfrm>
            <a:custGeom>
              <a:avLst/>
              <a:gdLst>
                <a:gd name="T0" fmla="*/ 16 w 52"/>
                <a:gd name="T1" fmla="*/ 2 h 35"/>
                <a:gd name="T2" fmla="*/ 19 w 52"/>
                <a:gd name="T3" fmla="*/ 2 h 35"/>
                <a:gd name="T4" fmla="*/ 22 w 52"/>
                <a:gd name="T5" fmla="*/ 4 h 35"/>
                <a:gd name="T6" fmla="*/ 24 w 52"/>
                <a:gd name="T7" fmla="*/ 5 h 35"/>
                <a:gd name="T8" fmla="*/ 27 w 52"/>
                <a:gd name="T9" fmla="*/ 5 h 35"/>
                <a:gd name="T10" fmla="*/ 29 w 52"/>
                <a:gd name="T11" fmla="*/ 5 h 35"/>
                <a:gd name="T12" fmla="*/ 30 w 52"/>
                <a:gd name="T13" fmla="*/ 7 h 35"/>
                <a:gd name="T14" fmla="*/ 32 w 52"/>
                <a:gd name="T15" fmla="*/ 10 h 35"/>
                <a:gd name="T16" fmla="*/ 40 w 52"/>
                <a:gd name="T17" fmla="*/ 10 h 35"/>
                <a:gd name="T18" fmla="*/ 38 w 52"/>
                <a:gd name="T19" fmla="*/ 11 h 35"/>
                <a:gd name="T20" fmla="*/ 35 w 52"/>
                <a:gd name="T21" fmla="*/ 11 h 35"/>
                <a:gd name="T22" fmla="*/ 35 w 52"/>
                <a:gd name="T23" fmla="*/ 13 h 35"/>
                <a:gd name="T24" fmla="*/ 38 w 52"/>
                <a:gd name="T25" fmla="*/ 13 h 35"/>
                <a:gd name="T26" fmla="*/ 41 w 52"/>
                <a:gd name="T27" fmla="*/ 15 h 35"/>
                <a:gd name="T28" fmla="*/ 45 w 52"/>
                <a:gd name="T29" fmla="*/ 15 h 35"/>
                <a:gd name="T30" fmla="*/ 51 w 52"/>
                <a:gd name="T31" fmla="*/ 19 h 35"/>
                <a:gd name="T32" fmla="*/ 52 w 52"/>
                <a:gd name="T33" fmla="*/ 21 h 35"/>
                <a:gd name="T34" fmla="*/ 51 w 52"/>
                <a:gd name="T35" fmla="*/ 22 h 35"/>
                <a:gd name="T36" fmla="*/ 49 w 52"/>
                <a:gd name="T37" fmla="*/ 24 h 35"/>
                <a:gd name="T38" fmla="*/ 48 w 52"/>
                <a:gd name="T39" fmla="*/ 26 h 35"/>
                <a:gd name="T40" fmla="*/ 48 w 52"/>
                <a:gd name="T41" fmla="*/ 26 h 35"/>
                <a:gd name="T42" fmla="*/ 46 w 52"/>
                <a:gd name="T43" fmla="*/ 24 h 35"/>
                <a:gd name="T44" fmla="*/ 43 w 52"/>
                <a:gd name="T45" fmla="*/ 24 h 35"/>
                <a:gd name="T46" fmla="*/ 38 w 52"/>
                <a:gd name="T47" fmla="*/ 22 h 35"/>
                <a:gd name="T48" fmla="*/ 33 w 52"/>
                <a:gd name="T49" fmla="*/ 22 h 35"/>
                <a:gd name="T50" fmla="*/ 30 w 52"/>
                <a:gd name="T51" fmla="*/ 22 h 35"/>
                <a:gd name="T52" fmla="*/ 27 w 52"/>
                <a:gd name="T53" fmla="*/ 24 h 35"/>
                <a:gd name="T54" fmla="*/ 26 w 52"/>
                <a:gd name="T55" fmla="*/ 26 h 35"/>
                <a:gd name="T56" fmla="*/ 21 w 52"/>
                <a:gd name="T57" fmla="*/ 26 h 35"/>
                <a:gd name="T58" fmla="*/ 18 w 52"/>
                <a:gd name="T59" fmla="*/ 24 h 35"/>
                <a:gd name="T60" fmla="*/ 15 w 52"/>
                <a:gd name="T61" fmla="*/ 26 h 35"/>
                <a:gd name="T62" fmla="*/ 13 w 52"/>
                <a:gd name="T63" fmla="*/ 26 h 35"/>
                <a:gd name="T64" fmla="*/ 13 w 52"/>
                <a:gd name="T65" fmla="*/ 29 h 35"/>
                <a:gd name="T66" fmla="*/ 10 w 52"/>
                <a:gd name="T67" fmla="*/ 33 h 35"/>
                <a:gd name="T68" fmla="*/ 8 w 52"/>
                <a:gd name="T69" fmla="*/ 35 h 35"/>
                <a:gd name="T70" fmla="*/ 7 w 52"/>
                <a:gd name="T71" fmla="*/ 33 h 35"/>
                <a:gd name="T72" fmla="*/ 5 w 52"/>
                <a:gd name="T73" fmla="*/ 32 h 35"/>
                <a:gd name="T74" fmla="*/ 5 w 52"/>
                <a:gd name="T75" fmla="*/ 30 h 35"/>
                <a:gd name="T76" fmla="*/ 4 w 52"/>
                <a:gd name="T77" fmla="*/ 29 h 35"/>
                <a:gd name="T78" fmla="*/ 4 w 52"/>
                <a:gd name="T79" fmla="*/ 26 h 35"/>
                <a:gd name="T80" fmla="*/ 2 w 52"/>
                <a:gd name="T81" fmla="*/ 22 h 35"/>
                <a:gd name="T82" fmla="*/ 0 w 52"/>
                <a:gd name="T83" fmla="*/ 21 h 35"/>
                <a:gd name="T84" fmla="*/ 2 w 52"/>
                <a:gd name="T85" fmla="*/ 21 h 35"/>
                <a:gd name="T86" fmla="*/ 4 w 52"/>
                <a:gd name="T87" fmla="*/ 18 h 35"/>
                <a:gd name="T88" fmla="*/ 4 w 52"/>
                <a:gd name="T89" fmla="*/ 16 h 35"/>
                <a:gd name="T90" fmla="*/ 2 w 52"/>
                <a:gd name="T91" fmla="*/ 15 h 35"/>
                <a:gd name="T92" fmla="*/ 5 w 52"/>
                <a:gd name="T93" fmla="*/ 13 h 35"/>
                <a:gd name="T94" fmla="*/ 5 w 52"/>
                <a:gd name="T95" fmla="*/ 11 h 35"/>
                <a:gd name="T96" fmla="*/ 4 w 52"/>
                <a:gd name="T97" fmla="*/ 10 h 35"/>
                <a:gd name="T98" fmla="*/ 4 w 52"/>
                <a:gd name="T99" fmla="*/ 7 h 35"/>
                <a:gd name="T100" fmla="*/ 4 w 52"/>
                <a:gd name="T101" fmla="*/ 4 h 35"/>
                <a:gd name="T102" fmla="*/ 4 w 52"/>
                <a:gd name="T103" fmla="*/ 2 h 35"/>
                <a:gd name="T104" fmla="*/ 5 w 52"/>
                <a:gd name="T105" fmla="*/ 2 h 35"/>
                <a:gd name="T106" fmla="*/ 8 w 52"/>
                <a:gd name="T107" fmla="*/ 0 h 35"/>
                <a:gd name="T108" fmla="*/ 11 w 52"/>
                <a:gd name="T109" fmla="*/ 2 h 35"/>
                <a:gd name="T110" fmla="*/ 15 w 52"/>
                <a:gd name="T11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2" h="35">
                  <a:moveTo>
                    <a:pt x="15" y="0"/>
                  </a:moveTo>
                  <a:lnTo>
                    <a:pt x="16" y="2"/>
                  </a:lnTo>
                  <a:lnTo>
                    <a:pt x="18" y="2"/>
                  </a:lnTo>
                  <a:lnTo>
                    <a:pt x="19" y="2"/>
                  </a:lnTo>
                  <a:lnTo>
                    <a:pt x="19" y="4"/>
                  </a:lnTo>
                  <a:lnTo>
                    <a:pt x="22" y="4"/>
                  </a:lnTo>
                  <a:lnTo>
                    <a:pt x="22" y="4"/>
                  </a:lnTo>
                  <a:lnTo>
                    <a:pt x="24" y="5"/>
                  </a:lnTo>
                  <a:lnTo>
                    <a:pt x="26" y="5"/>
                  </a:lnTo>
                  <a:lnTo>
                    <a:pt x="27" y="5"/>
                  </a:lnTo>
                  <a:lnTo>
                    <a:pt x="29" y="5"/>
                  </a:lnTo>
                  <a:lnTo>
                    <a:pt x="29" y="5"/>
                  </a:lnTo>
                  <a:lnTo>
                    <a:pt x="30" y="5"/>
                  </a:lnTo>
                  <a:lnTo>
                    <a:pt x="30" y="7"/>
                  </a:lnTo>
                  <a:lnTo>
                    <a:pt x="32" y="8"/>
                  </a:lnTo>
                  <a:lnTo>
                    <a:pt x="32" y="10"/>
                  </a:lnTo>
                  <a:lnTo>
                    <a:pt x="38" y="10"/>
                  </a:lnTo>
                  <a:lnTo>
                    <a:pt x="40" y="10"/>
                  </a:lnTo>
                  <a:lnTo>
                    <a:pt x="40" y="11"/>
                  </a:lnTo>
                  <a:lnTo>
                    <a:pt x="38" y="11"/>
                  </a:lnTo>
                  <a:lnTo>
                    <a:pt x="35" y="11"/>
                  </a:lnTo>
                  <a:lnTo>
                    <a:pt x="35" y="11"/>
                  </a:lnTo>
                  <a:lnTo>
                    <a:pt x="35" y="11"/>
                  </a:lnTo>
                  <a:lnTo>
                    <a:pt x="35" y="13"/>
                  </a:lnTo>
                  <a:lnTo>
                    <a:pt x="37" y="13"/>
                  </a:lnTo>
                  <a:lnTo>
                    <a:pt x="38" y="13"/>
                  </a:lnTo>
                  <a:lnTo>
                    <a:pt x="40" y="13"/>
                  </a:lnTo>
                  <a:lnTo>
                    <a:pt x="41" y="15"/>
                  </a:lnTo>
                  <a:lnTo>
                    <a:pt x="43" y="15"/>
                  </a:lnTo>
                  <a:lnTo>
                    <a:pt x="45" y="15"/>
                  </a:lnTo>
                  <a:lnTo>
                    <a:pt x="48" y="16"/>
                  </a:lnTo>
                  <a:lnTo>
                    <a:pt x="51" y="19"/>
                  </a:lnTo>
                  <a:lnTo>
                    <a:pt x="52" y="19"/>
                  </a:lnTo>
                  <a:lnTo>
                    <a:pt x="52" y="21"/>
                  </a:lnTo>
                  <a:lnTo>
                    <a:pt x="52" y="21"/>
                  </a:lnTo>
                  <a:lnTo>
                    <a:pt x="51" y="22"/>
                  </a:lnTo>
                  <a:lnTo>
                    <a:pt x="51" y="24"/>
                  </a:lnTo>
                  <a:lnTo>
                    <a:pt x="49" y="24"/>
                  </a:lnTo>
                  <a:lnTo>
                    <a:pt x="49" y="24"/>
                  </a:lnTo>
                  <a:lnTo>
                    <a:pt x="48" y="26"/>
                  </a:lnTo>
                  <a:lnTo>
                    <a:pt x="48" y="26"/>
                  </a:lnTo>
                  <a:lnTo>
                    <a:pt x="48" y="26"/>
                  </a:lnTo>
                  <a:lnTo>
                    <a:pt x="46" y="26"/>
                  </a:lnTo>
                  <a:lnTo>
                    <a:pt x="46" y="24"/>
                  </a:lnTo>
                  <a:lnTo>
                    <a:pt x="45" y="24"/>
                  </a:lnTo>
                  <a:lnTo>
                    <a:pt x="43" y="24"/>
                  </a:lnTo>
                  <a:lnTo>
                    <a:pt x="40" y="22"/>
                  </a:lnTo>
                  <a:lnTo>
                    <a:pt x="38" y="22"/>
                  </a:lnTo>
                  <a:lnTo>
                    <a:pt x="35" y="22"/>
                  </a:lnTo>
                  <a:lnTo>
                    <a:pt x="33" y="22"/>
                  </a:lnTo>
                  <a:lnTo>
                    <a:pt x="32" y="22"/>
                  </a:lnTo>
                  <a:lnTo>
                    <a:pt x="30" y="22"/>
                  </a:lnTo>
                  <a:lnTo>
                    <a:pt x="29" y="24"/>
                  </a:lnTo>
                  <a:lnTo>
                    <a:pt x="27" y="24"/>
                  </a:lnTo>
                  <a:lnTo>
                    <a:pt x="27" y="26"/>
                  </a:lnTo>
                  <a:lnTo>
                    <a:pt x="26" y="26"/>
                  </a:lnTo>
                  <a:lnTo>
                    <a:pt x="22" y="26"/>
                  </a:lnTo>
                  <a:lnTo>
                    <a:pt x="21" y="26"/>
                  </a:lnTo>
                  <a:lnTo>
                    <a:pt x="19" y="24"/>
                  </a:lnTo>
                  <a:lnTo>
                    <a:pt x="18" y="24"/>
                  </a:lnTo>
                  <a:lnTo>
                    <a:pt x="16" y="26"/>
                  </a:lnTo>
                  <a:lnTo>
                    <a:pt x="15" y="26"/>
                  </a:lnTo>
                  <a:lnTo>
                    <a:pt x="13" y="26"/>
                  </a:lnTo>
                  <a:lnTo>
                    <a:pt x="13" y="26"/>
                  </a:lnTo>
                  <a:lnTo>
                    <a:pt x="13" y="27"/>
                  </a:lnTo>
                  <a:lnTo>
                    <a:pt x="13" y="29"/>
                  </a:lnTo>
                  <a:lnTo>
                    <a:pt x="10" y="32"/>
                  </a:lnTo>
                  <a:lnTo>
                    <a:pt x="10" y="33"/>
                  </a:lnTo>
                  <a:lnTo>
                    <a:pt x="8" y="35"/>
                  </a:lnTo>
                  <a:lnTo>
                    <a:pt x="8" y="35"/>
                  </a:lnTo>
                  <a:lnTo>
                    <a:pt x="7" y="33"/>
                  </a:lnTo>
                  <a:lnTo>
                    <a:pt x="7" y="33"/>
                  </a:lnTo>
                  <a:lnTo>
                    <a:pt x="5" y="32"/>
                  </a:lnTo>
                  <a:lnTo>
                    <a:pt x="5" y="32"/>
                  </a:lnTo>
                  <a:lnTo>
                    <a:pt x="5" y="30"/>
                  </a:lnTo>
                  <a:lnTo>
                    <a:pt x="5" y="30"/>
                  </a:lnTo>
                  <a:lnTo>
                    <a:pt x="4" y="29"/>
                  </a:lnTo>
                  <a:lnTo>
                    <a:pt x="4" y="29"/>
                  </a:lnTo>
                  <a:lnTo>
                    <a:pt x="4" y="26"/>
                  </a:lnTo>
                  <a:lnTo>
                    <a:pt x="4" y="26"/>
                  </a:lnTo>
                  <a:lnTo>
                    <a:pt x="4" y="24"/>
                  </a:lnTo>
                  <a:lnTo>
                    <a:pt x="2" y="22"/>
                  </a:lnTo>
                  <a:lnTo>
                    <a:pt x="0" y="22"/>
                  </a:lnTo>
                  <a:lnTo>
                    <a:pt x="0" y="21"/>
                  </a:lnTo>
                  <a:lnTo>
                    <a:pt x="0" y="21"/>
                  </a:lnTo>
                  <a:lnTo>
                    <a:pt x="2" y="21"/>
                  </a:lnTo>
                  <a:lnTo>
                    <a:pt x="2" y="19"/>
                  </a:lnTo>
                  <a:lnTo>
                    <a:pt x="4" y="18"/>
                  </a:lnTo>
                  <a:lnTo>
                    <a:pt x="4" y="18"/>
                  </a:lnTo>
                  <a:lnTo>
                    <a:pt x="4" y="16"/>
                  </a:lnTo>
                  <a:lnTo>
                    <a:pt x="4" y="16"/>
                  </a:lnTo>
                  <a:lnTo>
                    <a:pt x="2" y="15"/>
                  </a:lnTo>
                  <a:lnTo>
                    <a:pt x="4" y="13"/>
                  </a:lnTo>
                  <a:lnTo>
                    <a:pt x="5" y="13"/>
                  </a:lnTo>
                  <a:lnTo>
                    <a:pt x="5" y="11"/>
                  </a:lnTo>
                  <a:lnTo>
                    <a:pt x="5" y="11"/>
                  </a:lnTo>
                  <a:lnTo>
                    <a:pt x="4" y="10"/>
                  </a:lnTo>
                  <a:lnTo>
                    <a:pt x="4" y="10"/>
                  </a:lnTo>
                  <a:lnTo>
                    <a:pt x="4" y="8"/>
                  </a:lnTo>
                  <a:lnTo>
                    <a:pt x="4" y="7"/>
                  </a:lnTo>
                  <a:lnTo>
                    <a:pt x="4" y="4"/>
                  </a:lnTo>
                  <a:lnTo>
                    <a:pt x="4" y="4"/>
                  </a:lnTo>
                  <a:lnTo>
                    <a:pt x="4" y="4"/>
                  </a:lnTo>
                  <a:lnTo>
                    <a:pt x="4" y="2"/>
                  </a:lnTo>
                  <a:lnTo>
                    <a:pt x="5" y="2"/>
                  </a:lnTo>
                  <a:lnTo>
                    <a:pt x="5" y="2"/>
                  </a:lnTo>
                  <a:lnTo>
                    <a:pt x="7" y="0"/>
                  </a:lnTo>
                  <a:lnTo>
                    <a:pt x="8" y="0"/>
                  </a:lnTo>
                  <a:lnTo>
                    <a:pt x="10" y="2"/>
                  </a:lnTo>
                  <a:lnTo>
                    <a:pt x="11" y="2"/>
                  </a:lnTo>
                  <a:lnTo>
                    <a:pt x="13" y="0"/>
                  </a:lnTo>
                  <a:lnTo>
                    <a:pt x="1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21" name="Freeform 290"/>
            <p:cNvSpPr>
              <a:spLocks/>
            </p:cNvSpPr>
            <p:nvPr/>
          </p:nvSpPr>
          <p:spPr bwMode="auto">
            <a:xfrm>
              <a:off x="4032136" y="3977348"/>
              <a:ext cx="5848" cy="9747"/>
            </a:xfrm>
            <a:custGeom>
              <a:avLst/>
              <a:gdLst>
                <a:gd name="T0" fmla="*/ 0 w 3"/>
                <a:gd name="T1" fmla="*/ 0 h 5"/>
                <a:gd name="T2" fmla="*/ 3 w 3"/>
                <a:gd name="T3" fmla="*/ 0 h 5"/>
                <a:gd name="T4" fmla="*/ 3 w 3"/>
                <a:gd name="T5" fmla="*/ 2 h 5"/>
                <a:gd name="T6" fmla="*/ 3 w 3"/>
                <a:gd name="T7" fmla="*/ 3 h 5"/>
                <a:gd name="T8" fmla="*/ 3 w 3"/>
                <a:gd name="T9" fmla="*/ 5 h 5"/>
                <a:gd name="T10" fmla="*/ 1 w 3"/>
                <a:gd name="T11" fmla="*/ 5 h 5"/>
                <a:gd name="T12" fmla="*/ 1 w 3"/>
                <a:gd name="T13" fmla="*/ 3 h 5"/>
                <a:gd name="T14" fmla="*/ 0 w 3"/>
                <a:gd name="T15" fmla="*/ 2 h 5"/>
                <a:gd name="T16" fmla="*/ 0 w 3"/>
                <a:gd name="T17" fmla="*/ 0 h 5"/>
                <a:gd name="T18" fmla="*/ 0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0" y="0"/>
                  </a:moveTo>
                  <a:lnTo>
                    <a:pt x="3" y="0"/>
                  </a:lnTo>
                  <a:lnTo>
                    <a:pt x="3" y="2"/>
                  </a:lnTo>
                  <a:lnTo>
                    <a:pt x="3" y="3"/>
                  </a:lnTo>
                  <a:lnTo>
                    <a:pt x="3" y="5"/>
                  </a:lnTo>
                  <a:lnTo>
                    <a:pt x="1" y="5"/>
                  </a:lnTo>
                  <a:lnTo>
                    <a:pt x="1" y="3"/>
                  </a:lnTo>
                  <a:lnTo>
                    <a:pt x="0" y="2"/>
                  </a:lnTo>
                  <a:lnTo>
                    <a:pt x="0" y="0"/>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22" name="Freeform 291"/>
            <p:cNvSpPr>
              <a:spLocks noEditPoints="1"/>
            </p:cNvSpPr>
            <p:nvPr/>
          </p:nvSpPr>
          <p:spPr bwMode="auto">
            <a:xfrm>
              <a:off x="5993052" y="2585604"/>
              <a:ext cx="198821" cy="122802"/>
            </a:xfrm>
            <a:custGeom>
              <a:avLst/>
              <a:gdLst>
                <a:gd name="T0" fmla="*/ 52 w 102"/>
                <a:gd name="T1" fmla="*/ 60 h 63"/>
                <a:gd name="T2" fmla="*/ 49 w 102"/>
                <a:gd name="T3" fmla="*/ 63 h 63"/>
                <a:gd name="T4" fmla="*/ 30 w 102"/>
                <a:gd name="T5" fmla="*/ 57 h 63"/>
                <a:gd name="T6" fmla="*/ 34 w 102"/>
                <a:gd name="T7" fmla="*/ 60 h 63"/>
                <a:gd name="T8" fmla="*/ 60 w 102"/>
                <a:gd name="T9" fmla="*/ 55 h 63"/>
                <a:gd name="T10" fmla="*/ 64 w 102"/>
                <a:gd name="T11" fmla="*/ 57 h 63"/>
                <a:gd name="T12" fmla="*/ 58 w 102"/>
                <a:gd name="T13" fmla="*/ 57 h 63"/>
                <a:gd name="T14" fmla="*/ 23 w 102"/>
                <a:gd name="T15" fmla="*/ 55 h 63"/>
                <a:gd name="T16" fmla="*/ 27 w 102"/>
                <a:gd name="T17" fmla="*/ 59 h 63"/>
                <a:gd name="T18" fmla="*/ 41 w 102"/>
                <a:gd name="T19" fmla="*/ 54 h 63"/>
                <a:gd name="T20" fmla="*/ 38 w 102"/>
                <a:gd name="T21" fmla="*/ 62 h 63"/>
                <a:gd name="T22" fmla="*/ 39 w 102"/>
                <a:gd name="T23" fmla="*/ 55 h 63"/>
                <a:gd name="T24" fmla="*/ 101 w 102"/>
                <a:gd name="T25" fmla="*/ 55 h 63"/>
                <a:gd name="T26" fmla="*/ 96 w 102"/>
                <a:gd name="T27" fmla="*/ 51 h 63"/>
                <a:gd name="T28" fmla="*/ 39 w 102"/>
                <a:gd name="T29" fmla="*/ 51 h 63"/>
                <a:gd name="T30" fmla="*/ 34 w 102"/>
                <a:gd name="T31" fmla="*/ 55 h 63"/>
                <a:gd name="T32" fmla="*/ 25 w 102"/>
                <a:gd name="T33" fmla="*/ 49 h 63"/>
                <a:gd name="T34" fmla="*/ 33 w 102"/>
                <a:gd name="T35" fmla="*/ 46 h 63"/>
                <a:gd name="T36" fmla="*/ 66 w 102"/>
                <a:gd name="T37" fmla="*/ 43 h 63"/>
                <a:gd name="T38" fmla="*/ 64 w 102"/>
                <a:gd name="T39" fmla="*/ 43 h 63"/>
                <a:gd name="T40" fmla="*/ 36 w 102"/>
                <a:gd name="T41" fmla="*/ 40 h 63"/>
                <a:gd name="T42" fmla="*/ 34 w 102"/>
                <a:gd name="T43" fmla="*/ 38 h 63"/>
                <a:gd name="T44" fmla="*/ 64 w 102"/>
                <a:gd name="T45" fmla="*/ 35 h 63"/>
                <a:gd name="T46" fmla="*/ 64 w 102"/>
                <a:gd name="T47" fmla="*/ 41 h 63"/>
                <a:gd name="T48" fmla="*/ 61 w 102"/>
                <a:gd name="T49" fmla="*/ 44 h 63"/>
                <a:gd name="T50" fmla="*/ 63 w 102"/>
                <a:gd name="T51" fmla="*/ 51 h 63"/>
                <a:gd name="T52" fmla="*/ 57 w 102"/>
                <a:gd name="T53" fmla="*/ 59 h 63"/>
                <a:gd name="T54" fmla="*/ 52 w 102"/>
                <a:gd name="T55" fmla="*/ 55 h 63"/>
                <a:gd name="T56" fmla="*/ 45 w 102"/>
                <a:gd name="T57" fmla="*/ 52 h 63"/>
                <a:gd name="T58" fmla="*/ 44 w 102"/>
                <a:gd name="T59" fmla="*/ 44 h 63"/>
                <a:gd name="T60" fmla="*/ 42 w 102"/>
                <a:gd name="T61" fmla="*/ 41 h 63"/>
                <a:gd name="T62" fmla="*/ 49 w 102"/>
                <a:gd name="T63" fmla="*/ 38 h 63"/>
                <a:gd name="T64" fmla="*/ 50 w 102"/>
                <a:gd name="T65" fmla="*/ 41 h 63"/>
                <a:gd name="T66" fmla="*/ 55 w 102"/>
                <a:gd name="T67" fmla="*/ 40 h 63"/>
                <a:gd name="T68" fmla="*/ 60 w 102"/>
                <a:gd name="T69" fmla="*/ 33 h 63"/>
                <a:gd name="T70" fmla="*/ 42 w 102"/>
                <a:gd name="T71" fmla="*/ 11 h 63"/>
                <a:gd name="T72" fmla="*/ 36 w 102"/>
                <a:gd name="T73" fmla="*/ 0 h 63"/>
                <a:gd name="T74" fmla="*/ 34 w 102"/>
                <a:gd name="T75" fmla="*/ 8 h 63"/>
                <a:gd name="T76" fmla="*/ 31 w 102"/>
                <a:gd name="T77" fmla="*/ 19 h 63"/>
                <a:gd name="T78" fmla="*/ 39 w 102"/>
                <a:gd name="T79" fmla="*/ 25 h 63"/>
                <a:gd name="T80" fmla="*/ 38 w 102"/>
                <a:gd name="T81" fmla="*/ 32 h 63"/>
                <a:gd name="T82" fmla="*/ 31 w 102"/>
                <a:gd name="T83" fmla="*/ 32 h 63"/>
                <a:gd name="T84" fmla="*/ 28 w 102"/>
                <a:gd name="T85" fmla="*/ 40 h 63"/>
                <a:gd name="T86" fmla="*/ 27 w 102"/>
                <a:gd name="T87" fmla="*/ 43 h 63"/>
                <a:gd name="T88" fmla="*/ 22 w 102"/>
                <a:gd name="T89" fmla="*/ 48 h 63"/>
                <a:gd name="T90" fmla="*/ 19 w 102"/>
                <a:gd name="T91" fmla="*/ 55 h 63"/>
                <a:gd name="T92" fmla="*/ 23 w 102"/>
                <a:gd name="T93" fmla="*/ 59 h 63"/>
                <a:gd name="T94" fmla="*/ 20 w 102"/>
                <a:gd name="T95" fmla="*/ 60 h 63"/>
                <a:gd name="T96" fmla="*/ 11 w 102"/>
                <a:gd name="T97" fmla="*/ 59 h 63"/>
                <a:gd name="T98" fmla="*/ 6 w 102"/>
                <a:gd name="T99" fmla="*/ 54 h 63"/>
                <a:gd name="T100" fmla="*/ 0 w 102"/>
                <a:gd name="T101" fmla="*/ 44 h 63"/>
                <a:gd name="T102" fmla="*/ 1 w 102"/>
                <a:gd name="T103" fmla="*/ 24 h 63"/>
                <a:gd name="T104" fmla="*/ 8 w 102"/>
                <a:gd name="T105" fmla="*/ 25 h 63"/>
                <a:gd name="T106" fmla="*/ 12 w 102"/>
                <a:gd name="T107" fmla="*/ 21 h 63"/>
                <a:gd name="T108" fmla="*/ 17 w 102"/>
                <a:gd name="T109" fmla="*/ 16 h 63"/>
                <a:gd name="T110" fmla="*/ 8 w 102"/>
                <a:gd name="T111" fmla="*/ 22 h 63"/>
                <a:gd name="T112" fmla="*/ 3 w 102"/>
                <a:gd name="T113" fmla="*/ 19 h 63"/>
                <a:gd name="T114" fmla="*/ 14 w 102"/>
                <a:gd name="T115" fmla="*/ 13 h 63"/>
                <a:gd name="T116" fmla="*/ 27 w 102"/>
                <a:gd name="T117" fmla="*/ 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2" h="63">
                  <a:moveTo>
                    <a:pt x="45" y="57"/>
                  </a:moveTo>
                  <a:lnTo>
                    <a:pt x="47" y="59"/>
                  </a:lnTo>
                  <a:lnTo>
                    <a:pt x="50" y="60"/>
                  </a:lnTo>
                  <a:lnTo>
                    <a:pt x="50" y="60"/>
                  </a:lnTo>
                  <a:lnTo>
                    <a:pt x="52" y="60"/>
                  </a:lnTo>
                  <a:lnTo>
                    <a:pt x="53" y="62"/>
                  </a:lnTo>
                  <a:lnTo>
                    <a:pt x="53" y="63"/>
                  </a:lnTo>
                  <a:lnTo>
                    <a:pt x="50" y="63"/>
                  </a:lnTo>
                  <a:lnTo>
                    <a:pt x="50" y="63"/>
                  </a:lnTo>
                  <a:lnTo>
                    <a:pt x="49" y="63"/>
                  </a:lnTo>
                  <a:lnTo>
                    <a:pt x="42" y="62"/>
                  </a:lnTo>
                  <a:lnTo>
                    <a:pt x="42" y="59"/>
                  </a:lnTo>
                  <a:lnTo>
                    <a:pt x="42" y="57"/>
                  </a:lnTo>
                  <a:lnTo>
                    <a:pt x="45" y="57"/>
                  </a:lnTo>
                  <a:close/>
                  <a:moveTo>
                    <a:pt x="30" y="57"/>
                  </a:moveTo>
                  <a:lnTo>
                    <a:pt x="31" y="57"/>
                  </a:lnTo>
                  <a:lnTo>
                    <a:pt x="33" y="59"/>
                  </a:lnTo>
                  <a:lnTo>
                    <a:pt x="33" y="59"/>
                  </a:lnTo>
                  <a:lnTo>
                    <a:pt x="34" y="60"/>
                  </a:lnTo>
                  <a:lnTo>
                    <a:pt x="34" y="60"/>
                  </a:lnTo>
                  <a:lnTo>
                    <a:pt x="33" y="60"/>
                  </a:lnTo>
                  <a:lnTo>
                    <a:pt x="33" y="60"/>
                  </a:lnTo>
                  <a:lnTo>
                    <a:pt x="30" y="57"/>
                  </a:lnTo>
                  <a:lnTo>
                    <a:pt x="30" y="57"/>
                  </a:lnTo>
                  <a:close/>
                  <a:moveTo>
                    <a:pt x="60" y="55"/>
                  </a:moveTo>
                  <a:lnTo>
                    <a:pt x="61" y="55"/>
                  </a:lnTo>
                  <a:lnTo>
                    <a:pt x="63" y="55"/>
                  </a:lnTo>
                  <a:lnTo>
                    <a:pt x="63" y="57"/>
                  </a:lnTo>
                  <a:lnTo>
                    <a:pt x="64" y="57"/>
                  </a:lnTo>
                  <a:lnTo>
                    <a:pt x="64" y="57"/>
                  </a:lnTo>
                  <a:lnTo>
                    <a:pt x="63" y="57"/>
                  </a:lnTo>
                  <a:lnTo>
                    <a:pt x="61" y="57"/>
                  </a:lnTo>
                  <a:lnTo>
                    <a:pt x="58" y="59"/>
                  </a:lnTo>
                  <a:lnTo>
                    <a:pt x="58" y="59"/>
                  </a:lnTo>
                  <a:lnTo>
                    <a:pt x="58" y="57"/>
                  </a:lnTo>
                  <a:lnTo>
                    <a:pt x="58" y="57"/>
                  </a:lnTo>
                  <a:lnTo>
                    <a:pt x="60" y="57"/>
                  </a:lnTo>
                  <a:lnTo>
                    <a:pt x="60" y="55"/>
                  </a:lnTo>
                  <a:lnTo>
                    <a:pt x="60" y="55"/>
                  </a:lnTo>
                  <a:close/>
                  <a:moveTo>
                    <a:pt x="23" y="55"/>
                  </a:moveTo>
                  <a:lnTo>
                    <a:pt x="25" y="55"/>
                  </a:lnTo>
                  <a:lnTo>
                    <a:pt x="27" y="57"/>
                  </a:lnTo>
                  <a:lnTo>
                    <a:pt x="28" y="59"/>
                  </a:lnTo>
                  <a:lnTo>
                    <a:pt x="28" y="59"/>
                  </a:lnTo>
                  <a:lnTo>
                    <a:pt x="27" y="59"/>
                  </a:lnTo>
                  <a:lnTo>
                    <a:pt x="27" y="59"/>
                  </a:lnTo>
                  <a:lnTo>
                    <a:pt x="25" y="59"/>
                  </a:lnTo>
                  <a:lnTo>
                    <a:pt x="23" y="55"/>
                  </a:lnTo>
                  <a:lnTo>
                    <a:pt x="23" y="55"/>
                  </a:lnTo>
                  <a:close/>
                  <a:moveTo>
                    <a:pt x="41" y="54"/>
                  </a:moveTo>
                  <a:lnTo>
                    <a:pt x="41" y="54"/>
                  </a:lnTo>
                  <a:lnTo>
                    <a:pt x="41" y="55"/>
                  </a:lnTo>
                  <a:lnTo>
                    <a:pt x="38" y="60"/>
                  </a:lnTo>
                  <a:lnTo>
                    <a:pt x="38" y="62"/>
                  </a:lnTo>
                  <a:lnTo>
                    <a:pt x="38" y="62"/>
                  </a:lnTo>
                  <a:lnTo>
                    <a:pt x="36" y="60"/>
                  </a:lnTo>
                  <a:lnTo>
                    <a:pt x="36" y="60"/>
                  </a:lnTo>
                  <a:lnTo>
                    <a:pt x="38" y="59"/>
                  </a:lnTo>
                  <a:lnTo>
                    <a:pt x="38" y="57"/>
                  </a:lnTo>
                  <a:lnTo>
                    <a:pt x="39" y="55"/>
                  </a:lnTo>
                  <a:lnTo>
                    <a:pt x="41" y="54"/>
                  </a:lnTo>
                  <a:close/>
                  <a:moveTo>
                    <a:pt x="96" y="51"/>
                  </a:moveTo>
                  <a:lnTo>
                    <a:pt x="102" y="54"/>
                  </a:lnTo>
                  <a:lnTo>
                    <a:pt x="102" y="55"/>
                  </a:lnTo>
                  <a:lnTo>
                    <a:pt x="101" y="55"/>
                  </a:lnTo>
                  <a:lnTo>
                    <a:pt x="101" y="57"/>
                  </a:lnTo>
                  <a:lnTo>
                    <a:pt x="98" y="55"/>
                  </a:lnTo>
                  <a:lnTo>
                    <a:pt x="94" y="54"/>
                  </a:lnTo>
                  <a:lnTo>
                    <a:pt x="96" y="52"/>
                  </a:lnTo>
                  <a:lnTo>
                    <a:pt x="96" y="51"/>
                  </a:lnTo>
                  <a:close/>
                  <a:moveTo>
                    <a:pt x="36" y="44"/>
                  </a:moveTo>
                  <a:lnTo>
                    <a:pt x="36" y="44"/>
                  </a:lnTo>
                  <a:lnTo>
                    <a:pt x="38" y="46"/>
                  </a:lnTo>
                  <a:lnTo>
                    <a:pt x="38" y="48"/>
                  </a:lnTo>
                  <a:lnTo>
                    <a:pt x="39" y="51"/>
                  </a:lnTo>
                  <a:lnTo>
                    <a:pt x="39" y="51"/>
                  </a:lnTo>
                  <a:lnTo>
                    <a:pt x="39" y="52"/>
                  </a:lnTo>
                  <a:lnTo>
                    <a:pt x="39" y="54"/>
                  </a:lnTo>
                  <a:lnTo>
                    <a:pt x="36" y="55"/>
                  </a:lnTo>
                  <a:lnTo>
                    <a:pt x="34" y="55"/>
                  </a:lnTo>
                  <a:lnTo>
                    <a:pt x="31" y="55"/>
                  </a:lnTo>
                  <a:lnTo>
                    <a:pt x="27" y="54"/>
                  </a:lnTo>
                  <a:lnTo>
                    <a:pt x="27" y="52"/>
                  </a:lnTo>
                  <a:lnTo>
                    <a:pt x="27" y="52"/>
                  </a:lnTo>
                  <a:lnTo>
                    <a:pt x="25" y="49"/>
                  </a:lnTo>
                  <a:lnTo>
                    <a:pt x="25" y="46"/>
                  </a:lnTo>
                  <a:lnTo>
                    <a:pt x="27" y="46"/>
                  </a:lnTo>
                  <a:lnTo>
                    <a:pt x="31" y="44"/>
                  </a:lnTo>
                  <a:lnTo>
                    <a:pt x="33" y="44"/>
                  </a:lnTo>
                  <a:lnTo>
                    <a:pt x="33" y="46"/>
                  </a:lnTo>
                  <a:lnTo>
                    <a:pt x="34" y="46"/>
                  </a:lnTo>
                  <a:lnTo>
                    <a:pt x="36" y="44"/>
                  </a:lnTo>
                  <a:close/>
                  <a:moveTo>
                    <a:pt x="64" y="43"/>
                  </a:moveTo>
                  <a:lnTo>
                    <a:pt x="64" y="43"/>
                  </a:lnTo>
                  <a:lnTo>
                    <a:pt x="66" y="43"/>
                  </a:lnTo>
                  <a:lnTo>
                    <a:pt x="66" y="44"/>
                  </a:lnTo>
                  <a:lnTo>
                    <a:pt x="64" y="46"/>
                  </a:lnTo>
                  <a:lnTo>
                    <a:pt x="64" y="46"/>
                  </a:lnTo>
                  <a:lnTo>
                    <a:pt x="64" y="44"/>
                  </a:lnTo>
                  <a:lnTo>
                    <a:pt x="64" y="43"/>
                  </a:lnTo>
                  <a:lnTo>
                    <a:pt x="64" y="43"/>
                  </a:lnTo>
                  <a:close/>
                  <a:moveTo>
                    <a:pt x="34" y="36"/>
                  </a:moveTo>
                  <a:lnTo>
                    <a:pt x="36" y="38"/>
                  </a:lnTo>
                  <a:lnTo>
                    <a:pt x="38" y="38"/>
                  </a:lnTo>
                  <a:lnTo>
                    <a:pt x="36" y="40"/>
                  </a:lnTo>
                  <a:lnTo>
                    <a:pt x="36" y="41"/>
                  </a:lnTo>
                  <a:lnTo>
                    <a:pt x="36" y="41"/>
                  </a:lnTo>
                  <a:lnTo>
                    <a:pt x="34" y="41"/>
                  </a:lnTo>
                  <a:lnTo>
                    <a:pt x="34" y="40"/>
                  </a:lnTo>
                  <a:lnTo>
                    <a:pt x="34" y="38"/>
                  </a:lnTo>
                  <a:lnTo>
                    <a:pt x="34" y="36"/>
                  </a:lnTo>
                  <a:lnTo>
                    <a:pt x="34" y="36"/>
                  </a:lnTo>
                  <a:close/>
                  <a:moveTo>
                    <a:pt x="61" y="33"/>
                  </a:moveTo>
                  <a:lnTo>
                    <a:pt x="63" y="35"/>
                  </a:lnTo>
                  <a:lnTo>
                    <a:pt x="64" y="35"/>
                  </a:lnTo>
                  <a:lnTo>
                    <a:pt x="64" y="35"/>
                  </a:lnTo>
                  <a:lnTo>
                    <a:pt x="64" y="35"/>
                  </a:lnTo>
                  <a:lnTo>
                    <a:pt x="64" y="36"/>
                  </a:lnTo>
                  <a:lnTo>
                    <a:pt x="64" y="38"/>
                  </a:lnTo>
                  <a:lnTo>
                    <a:pt x="64" y="41"/>
                  </a:lnTo>
                  <a:lnTo>
                    <a:pt x="64" y="43"/>
                  </a:lnTo>
                  <a:lnTo>
                    <a:pt x="64" y="43"/>
                  </a:lnTo>
                  <a:lnTo>
                    <a:pt x="63" y="44"/>
                  </a:lnTo>
                  <a:lnTo>
                    <a:pt x="63" y="44"/>
                  </a:lnTo>
                  <a:lnTo>
                    <a:pt x="61" y="44"/>
                  </a:lnTo>
                  <a:lnTo>
                    <a:pt x="60" y="46"/>
                  </a:lnTo>
                  <a:lnTo>
                    <a:pt x="60" y="48"/>
                  </a:lnTo>
                  <a:lnTo>
                    <a:pt x="60" y="48"/>
                  </a:lnTo>
                  <a:lnTo>
                    <a:pt x="61" y="49"/>
                  </a:lnTo>
                  <a:lnTo>
                    <a:pt x="63" y="51"/>
                  </a:lnTo>
                  <a:lnTo>
                    <a:pt x="61" y="52"/>
                  </a:lnTo>
                  <a:lnTo>
                    <a:pt x="58" y="52"/>
                  </a:lnTo>
                  <a:lnTo>
                    <a:pt x="57" y="55"/>
                  </a:lnTo>
                  <a:lnTo>
                    <a:pt x="57" y="57"/>
                  </a:lnTo>
                  <a:lnTo>
                    <a:pt x="57" y="59"/>
                  </a:lnTo>
                  <a:lnTo>
                    <a:pt x="57" y="60"/>
                  </a:lnTo>
                  <a:lnTo>
                    <a:pt x="55" y="62"/>
                  </a:lnTo>
                  <a:lnTo>
                    <a:pt x="52" y="59"/>
                  </a:lnTo>
                  <a:lnTo>
                    <a:pt x="52" y="57"/>
                  </a:lnTo>
                  <a:lnTo>
                    <a:pt x="52" y="55"/>
                  </a:lnTo>
                  <a:lnTo>
                    <a:pt x="52" y="55"/>
                  </a:lnTo>
                  <a:lnTo>
                    <a:pt x="50" y="52"/>
                  </a:lnTo>
                  <a:lnTo>
                    <a:pt x="49" y="52"/>
                  </a:lnTo>
                  <a:lnTo>
                    <a:pt x="47" y="52"/>
                  </a:lnTo>
                  <a:lnTo>
                    <a:pt x="45" y="52"/>
                  </a:lnTo>
                  <a:lnTo>
                    <a:pt x="45" y="52"/>
                  </a:lnTo>
                  <a:lnTo>
                    <a:pt x="44" y="51"/>
                  </a:lnTo>
                  <a:lnTo>
                    <a:pt x="44" y="48"/>
                  </a:lnTo>
                  <a:lnTo>
                    <a:pt x="44" y="46"/>
                  </a:lnTo>
                  <a:lnTo>
                    <a:pt x="44" y="44"/>
                  </a:lnTo>
                  <a:lnTo>
                    <a:pt x="44" y="44"/>
                  </a:lnTo>
                  <a:lnTo>
                    <a:pt x="42" y="44"/>
                  </a:lnTo>
                  <a:lnTo>
                    <a:pt x="42" y="43"/>
                  </a:lnTo>
                  <a:lnTo>
                    <a:pt x="41" y="41"/>
                  </a:lnTo>
                  <a:lnTo>
                    <a:pt x="42" y="41"/>
                  </a:lnTo>
                  <a:lnTo>
                    <a:pt x="45" y="41"/>
                  </a:lnTo>
                  <a:lnTo>
                    <a:pt x="45" y="41"/>
                  </a:lnTo>
                  <a:lnTo>
                    <a:pt x="47" y="41"/>
                  </a:lnTo>
                  <a:lnTo>
                    <a:pt x="49" y="38"/>
                  </a:lnTo>
                  <a:lnTo>
                    <a:pt x="49" y="38"/>
                  </a:lnTo>
                  <a:lnTo>
                    <a:pt x="49" y="38"/>
                  </a:lnTo>
                  <a:lnTo>
                    <a:pt x="50" y="36"/>
                  </a:lnTo>
                  <a:lnTo>
                    <a:pt x="52" y="38"/>
                  </a:lnTo>
                  <a:lnTo>
                    <a:pt x="50" y="40"/>
                  </a:lnTo>
                  <a:lnTo>
                    <a:pt x="50" y="41"/>
                  </a:lnTo>
                  <a:lnTo>
                    <a:pt x="53" y="43"/>
                  </a:lnTo>
                  <a:lnTo>
                    <a:pt x="53" y="43"/>
                  </a:lnTo>
                  <a:lnTo>
                    <a:pt x="55" y="41"/>
                  </a:lnTo>
                  <a:lnTo>
                    <a:pt x="55" y="40"/>
                  </a:lnTo>
                  <a:lnTo>
                    <a:pt x="55" y="40"/>
                  </a:lnTo>
                  <a:lnTo>
                    <a:pt x="55" y="38"/>
                  </a:lnTo>
                  <a:lnTo>
                    <a:pt x="55" y="38"/>
                  </a:lnTo>
                  <a:lnTo>
                    <a:pt x="55" y="36"/>
                  </a:lnTo>
                  <a:lnTo>
                    <a:pt x="57" y="35"/>
                  </a:lnTo>
                  <a:lnTo>
                    <a:pt x="60" y="33"/>
                  </a:lnTo>
                  <a:lnTo>
                    <a:pt x="61" y="33"/>
                  </a:lnTo>
                  <a:close/>
                  <a:moveTo>
                    <a:pt x="42" y="10"/>
                  </a:moveTo>
                  <a:lnTo>
                    <a:pt x="44" y="10"/>
                  </a:lnTo>
                  <a:lnTo>
                    <a:pt x="42" y="10"/>
                  </a:lnTo>
                  <a:lnTo>
                    <a:pt x="42" y="11"/>
                  </a:lnTo>
                  <a:lnTo>
                    <a:pt x="42" y="11"/>
                  </a:lnTo>
                  <a:lnTo>
                    <a:pt x="39" y="10"/>
                  </a:lnTo>
                  <a:lnTo>
                    <a:pt x="41" y="10"/>
                  </a:lnTo>
                  <a:lnTo>
                    <a:pt x="42" y="10"/>
                  </a:lnTo>
                  <a:close/>
                  <a:moveTo>
                    <a:pt x="36" y="0"/>
                  </a:moveTo>
                  <a:lnTo>
                    <a:pt x="34" y="2"/>
                  </a:lnTo>
                  <a:lnTo>
                    <a:pt x="34" y="3"/>
                  </a:lnTo>
                  <a:lnTo>
                    <a:pt x="34" y="3"/>
                  </a:lnTo>
                  <a:lnTo>
                    <a:pt x="34" y="7"/>
                  </a:lnTo>
                  <a:lnTo>
                    <a:pt x="34" y="8"/>
                  </a:lnTo>
                  <a:lnTo>
                    <a:pt x="34" y="11"/>
                  </a:lnTo>
                  <a:lnTo>
                    <a:pt x="33" y="13"/>
                  </a:lnTo>
                  <a:lnTo>
                    <a:pt x="33" y="16"/>
                  </a:lnTo>
                  <a:lnTo>
                    <a:pt x="31" y="16"/>
                  </a:lnTo>
                  <a:lnTo>
                    <a:pt x="31" y="19"/>
                  </a:lnTo>
                  <a:lnTo>
                    <a:pt x="31" y="21"/>
                  </a:lnTo>
                  <a:lnTo>
                    <a:pt x="31" y="24"/>
                  </a:lnTo>
                  <a:lnTo>
                    <a:pt x="33" y="25"/>
                  </a:lnTo>
                  <a:lnTo>
                    <a:pt x="34" y="25"/>
                  </a:lnTo>
                  <a:lnTo>
                    <a:pt x="39" y="25"/>
                  </a:lnTo>
                  <a:lnTo>
                    <a:pt x="41" y="27"/>
                  </a:lnTo>
                  <a:lnTo>
                    <a:pt x="41" y="27"/>
                  </a:lnTo>
                  <a:lnTo>
                    <a:pt x="41" y="29"/>
                  </a:lnTo>
                  <a:lnTo>
                    <a:pt x="39" y="30"/>
                  </a:lnTo>
                  <a:lnTo>
                    <a:pt x="38" y="32"/>
                  </a:lnTo>
                  <a:lnTo>
                    <a:pt x="36" y="32"/>
                  </a:lnTo>
                  <a:lnTo>
                    <a:pt x="34" y="32"/>
                  </a:lnTo>
                  <a:lnTo>
                    <a:pt x="33" y="30"/>
                  </a:lnTo>
                  <a:lnTo>
                    <a:pt x="33" y="32"/>
                  </a:lnTo>
                  <a:lnTo>
                    <a:pt x="31" y="32"/>
                  </a:lnTo>
                  <a:lnTo>
                    <a:pt x="31" y="36"/>
                  </a:lnTo>
                  <a:lnTo>
                    <a:pt x="30" y="40"/>
                  </a:lnTo>
                  <a:lnTo>
                    <a:pt x="30" y="40"/>
                  </a:lnTo>
                  <a:lnTo>
                    <a:pt x="28" y="40"/>
                  </a:lnTo>
                  <a:lnTo>
                    <a:pt x="28" y="40"/>
                  </a:lnTo>
                  <a:lnTo>
                    <a:pt x="27" y="40"/>
                  </a:lnTo>
                  <a:lnTo>
                    <a:pt x="27" y="40"/>
                  </a:lnTo>
                  <a:lnTo>
                    <a:pt x="28" y="41"/>
                  </a:lnTo>
                  <a:lnTo>
                    <a:pt x="27" y="41"/>
                  </a:lnTo>
                  <a:lnTo>
                    <a:pt x="27" y="43"/>
                  </a:lnTo>
                  <a:lnTo>
                    <a:pt x="25" y="43"/>
                  </a:lnTo>
                  <a:lnTo>
                    <a:pt x="23" y="44"/>
                  </a:lnTo>
                  <a:lnTo>
                    <a:pt x="22" y="46"/>
                  </a:lnTo>
                  <a:lnTo>
                    <a:pt x="22" y="46"/>
                  </a:lnTo>
                  <a:lnTo>
                    <a:pt x="22" y="48"/>
                  </a:lnTo>
                  <a:lnTo>
                    <a:pt x="22" y="49"/>
                  </a:lnTo>
                  <a:lnTo>
                    <a:pt x="22" y="51"/>
                  </a:lnTo>
                  <a:lnTo>
                    <a:pt x="22" y="52"/>
                  </a:lnTo>
                  <a:lnTo>
                    <a:pt x="20" y="54"/>
                  </a:lnTo>
                  <a:lnTo>
                    <a:pt x="19" y="55"/>
                  </a:lnTo>
                  <a:lnTo>
                    <a:pt x="22" y="55"/>
                  </a:lnTo>
                  <a:lnTo>
                    <a:pt x="22" y="55"/>
                  </a:lnTo>
                  <a:lnTo>
                    <a:pt x="23" y="57"/>
                  </a:lnTo>
                  <a:lnTo>
                    <a:pt x="23" y="57"/>
                  </a:lnTo>
                  <a:lnTo>
                    <a:pt x="23" y="59"/>
                  </a:lnTo>
                  <a:lnTo>
                    <a:pt x="23" y="60"/>
                  </a:lnTo>
                  <a:lnTo>
                    <a:pt x="23" y="60"/>
                  </a:lnTo>
                  <a:lnTo>
                    <a:pt x="22" y="60"/>
                  </a:lnTo>
                  <a:lnTo>
                    <a:pt x="22" y="60"/>
                  </a:lnTo>
                  <a:lnTo>
                    <a:pt x="20" y="60"/>
                  </a:lnTo>
                  <a:lnTo>
                    <a:pt x="17" y="60"/>
                  </a:lnTo>
                  <a:lnTo>
                    <a:pt x="17" y="60"/>
                  </a:lnTo>
                  <a:lnTo>
                    <a:pt x="16" y="60"/>
                  </a:lnTo>
                  <a:lnTo>
                    <a:pt x="11" y="59"/>
                  </a:lnTo>
                  <a:lnTo>
                    <a:pt x="11" y="59"/>
                  </a:lnTo>
                  <a:lnTo>
                    <a:pt x="8" y="59"/>
                  </a:lnTo>
                  <a:lnTo>
                    <a:pt x="8" y="59"/>
                  </a:lnTo>
                  <a:lnTo>
                    <a:pt x="8" y="57"/>
                  </a:lnTo>
                  <a:lnTo>
                    <a:pt x="8" y="55"/>
                  </a:lnTo>
                  <a:lnTo>
                    <a:pt x="6" y="54"/>
                  </a:lnTo>
                  <a:lnTo>
                    <a:pt x="8" y="54"/>
                  </a:lnTo>
                  <a:lnTo>
                    <a:pt x="8" y="51"/>
                  </a:lnTo>
                  <a:lnTo>
                    <a:pt x="8" y="48"/>
                  </a:lnTo>
                  <a:lnTo>
                    <a:pt x="3" y="46"/>
                  </a:lnTo>
                  <a:lnTo>
                    <a:pt x="0" y="44"/>
                  </a:lnTo>
                  <a:lnTo>
                    <a:pt x="1" y="38"/>
                  </a:lnTo>
                  <a:lnTo>
                    <a:pt x="1" y="36"/>
                  </a:lnTo>
                  <a:lnTo>
                    <a:pt x="0" y="33"/>
                  </a:lnTo>
                  <a:lnTo>
                    <a:pt x="0" y="30"/>
                  </a:lnTo>
                  <a:lnTo>
                    <a:pt x="1" y="24"/>
                  </a:lnTo>
                  <a:lnTo>
                    <a:pt x="1" y="24"/>
                  </a:lnTo>
                  <a:lnTo>
                    <a:pt x="3" y="24"/>
                  </a:lnTo>
                  <a:lnTo>
                    <a:pt x="4" y="25"/>
                  </a:lnTo>
                  <a:lnTo>
                    <a:pt x="6" y="25"/>
                  </a:lnTo>
                  <a:lnTo>
                    <a:pt x="8" y="25"/>
                  </a:lnTo>
                  <a:lnTo>
                    <a:pt x="8" y="25"/>
                  </a:lnTo>
                  <a:lnTo>
                    <a:pt x="9" y="25"/>
                  </a:lnTo>
                  <a:lnTo>
                    <a:pt x="9" y="24"/>
                  </a:lnTo>
                  <a:lnTo>
                    <a:pt x="11" y="21"/>
                  </a:lnTo>
                  <a:lnTo>
                    <a:pt x="12" y="21"/>
                  </a:lnTo>
                  <a:lnTo>
                    <a:pt x="14" y="21"/>
                  </a:lnTo>
                  <a:lnTo>
                    <a:pt x="16" y="21"/>
                  </a:lnTo>
                  <a:lnTo>
                    <a:pt x="16" y="22"/>
                  </a:lnTo>
                  <a:lnTo>
                    <a:pt x="16" y="19"/>
                  </a:lnTo>
                  <a:lnTo>
                    <a:pt x="17" y="16"/>
                  </a:lnTo>
                  <a:lnTo>
                    <a:pt x="14" y="14"/>
                  </a:lnTo>
                  <a:lnTo>
                    <a:pt x="12" y="16"/>
                  </a:lnTo>
                  <a:lnTo>
                    <a:pt x="11" y="18"/>
                  </a:lnTo>
                  <a:lnTo>
                    <a:pt x="9" y="21"/>
                  </a:lnTo>
                  <a:lnTo>
                    <a:pt x="8" y="22"/>
                  </a:lnTo>
                  <a:lnTo>
                    <a:pt x="4" y="22"/>
                  </a:lnTo>
                  <a:lnTo>
                    <a:pt x="3" y="22"/>
                  </a:lnTo>
                  <a:lnTo>
                    <a:pt x="3" y="21"/>
                  </a:lnTo>
                  <a:lnTo>
                    <a:pt x="3" y="19"/>
                  </a:lnTo>
                  <a:lnTo>
                    <a:pt x="3" y="19"/>
                  </a:lnTo>
                  <a:lnTo>
                    <a:pt x="4" y="16"/>
                  </a:lnTo>
                  <a:lnTo>
                    <a:pt x="8" y="13"/>
                  </a:lnTo>
                  <a:lnTo>
                    <a:pt x="11" y="13"/>
                  </a:lnTo>
                  <a:lnTo>
                    <a:pt x="12" y="13"/>
                  </a:lnTo>
                  <a:lnTo>
                    <a:pt x="14" y="13"/>
                  </a:lnTo>
                  <a:lnTo>
                    <a:pt x="17" y="13"/>
                  </a:lnTo>
                  <a:lnTo>
                    <a:pt x="19" y="13"/>
                  </a:lnTo>
                  <a:lnTo>
                    <a:pt x="20" y="11"/>
                  </a:lnTo>
                  <a:lnTo>
                    <a:pt x="25" y="7"/>
                  </a:lnTo>
                  <a:lnTo>
                    <a:pt x="27" y="3"/>
                  </a:lnTo>
                  <a:lnTo>
                    <a:pt x="31" y="3"/>
                  </a:lnTo>
                  <a:lnTo>
                    <a:pt x="34" y="0"/>
                  </a:lnTo>
                  <a:lnTo>
                    <a:pt x="36"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23" name="Freeform 292"/>
            <p:cNvSpPr>
              <a:spLocks/>
            </p:cNvSpPr>
            <p:nvPr/>
          </p:nvSpPr>
          <p:spPr bwMode="auto">
            <a:xfrm>
              <a:off x="6942324" y="4059215"/>
              <a:ext cx="46781" cy="50680"/>
            </a:xfrm>
            <a:custGeom>
              <a:avLst/>
              <a:gdLst>
                <a:gd name="T0" fmla="*/ 19 w 24"/>
                <a:gd name="T1" fmla="*/ 0 h 26"/>
                <a:gd name="T2" fmla="*/ 19 w 24"/>
                <a:gd name="T3" fmla="*/ 0 h 26"/>
                <a:gd name="T4" fmla="*/ 22 w 24"/>
                <a:gd name="T5" fmla="*/ 4 h 26"/>
                <a:gd name="T6" fmla="*/ 22 w 24"/>
                <a:gd name="T7" fmla="*/ 5 h 26"/>
                <a:gd name="T8" fmla="*/ 24 w 24"/>
                <a:gd name="T9" fmla="*/ 7 h 26"/>
                <a:gd name="T10" fmla="*/ 22 w 24"/>
                <a:gd name="T11" fmla="*/ 8 h 26"/>
                <a:gd name="T12" fmla="*/ 22 w 24"/>
                <a:gd name="T13" fmla="*/ 10 h 26"/>
                <a:gd name="T14" fmla="*/ 20 w 24"/>
                <a:gd name="T15" fmla="*/ 12 h 26"/>
                <a:gd name="T16" fmla="*/ 17 w 24"/>
                <a:gd name="T17" fmla="*/ 13 h 26"/>
                <a:gd name="T18" fmla="*/ 14 w 24"/>
                <a:gd name="T19" fmla="*/ 15 h 26"/>
                <a:gd name="T20" fmla="*/ 13 w 24"/>
                <a:gd name="T21" fmla="*/ 16 h 26"/>
                <a:gd name="T22" fmla="*/ 11 w 24"/>
                <a:gd name="T23" fmla="*/ 16 h 26"/>
                <a:gd name="T24" fmla="*/ 11 w 24"/>
                <a:gd name="T25" fmla="*/ 18 h 26"/>
                <a:gd name="T26" fmla="*/ 11 w 24"/>
                <a:gd name="T27" fmla="*/ 18 h 26"/>
                <a:gd name="T28" fmla="*/ 13 w 24"/>
                <a:gd name="T29" fmla="*/ 18 h 26"/>
                <a:gd name="T30" fmla="*/ 14 w 24"/>
                <a:gd name="T31" fmla="*/ 16 h 26"/>
                <a:gd name="T32" fmla="*/ 16 w 24"/>
                <a:gd name="T33" fmla="*/ 16 h 26"/>
                <a:gd name="T34" fmla="*/ 17 w 24"/>
                <a:gd name="T35" fmla="*/ 16 h 26"/>
                <a:gd name="T36" fmla="*/ 19 w 24"/>
                <a:gd name="T37" fmla="*/ 16 h 26"/>
                <a:gd name="T38" fmla="*/ 20 w 24"/>
                <a:gd name="T39" fmla="*/ 18 h 26"/>
                <a:gd name="T40" fmla="*/ 19 w 24"/>
                <a:gd name="T41" fmla="*/ 19 h 26"/>
                <a:gd name="T42" fmla="*/ 17 w 24"/>
                <a:gd name="T43" fmla="*/ 23 h 26"/>
                <a:gd name="T44" fmla="*/ 16 w 24"/>
                <a:gd name="T45" fmla="*/ 24 h 26"/>
                <a:gd name="T46" fmla="*/ 16 w 24"/>
                <a:gd name="T47" fmla="*/ 26 h 26"/>
                <a:gd name="T48" fmla="*/ 14 w 24"/>
                <a:gd name="T49" fmla="*/ 24 h 26"/>
                <a:gd name="T50" fmla="*/ 14 w 24"/>
                <a:gd name="T51" fmla="*/ 24 h 26"/>
                <a:gd name="T52" fmla="*/ 13 w 24"/>
                <a:gd name="T53" fmla="*/ 24 h 26"/>
                <a:gd name="T54" fmla="*/ 11 w 24"/>
                <a:gd name="T55" fmla="*/ 24 h 26"/>
                <a:gd name="T56" fmla="*/ 9 w 24"/>
                <a:gd name="T57" fmla="*/ 24 h 26"/>
                <a:gd name="T58" fmla="*/ 8 w 24"/>
                <a:gd name="T59" fmla="*/ 24 h 26"/>
                <a:gd name="T60" fmla="*/ 5 w 24"/>
                <a:gd name="T61" fmla="*/ 26 h 26"/>
                <a:gd name="T62" fmla="*/ 3 w 24"/>
                <a:gd name="T63" fmla="*/ 26 h 26"/>
                <a:gd name="T64" fmla="*/ 2 w 24"/>
                <a:gd name="T65" fmla="*/ 26 h 26"/>
                <a:gd name="T66" fmla="*/ 2 w 24"/>
                <a:gd name="T67" fmla="*/ 26 h 26"/>
                <a:gd name="T68" fmla="*/ 0 w 24"/>
                <a:gd name="T69" fmla="*/ 26 h 26"/>
                <a:gd name="T70" fmla="*/ 0 w 24"/>
                <a:gd name="T71" fmla="*/ 23 h 26"/>
                <a:gd name="T72" fmla="*/ 0 w 24"/>
                <a:gd name="T73" fmla="*/ 19 h 26"/>
                <a:gd name="T74" fmla="*/ 0 w 24"/>
                <a:gd name="T75" fmla="*/ 16 h 26"/>
                <a:gd name="T76" fmla="*/ 0 w 24"/>
                <a:gd name="T77" fmla="*/ 15 h 26"/>
                <a:gd name="T78" fmla="*/ 0 w 24"/>
                <a:gd name="T79" fmla="*/ 15 h 26"/>
                <a:gd name="T80" fmla="*/ 2 w 24"/>
                <a:gd name="T81" fmla="*/ 13 h 26"/>
                <a:gd name="T82" fmla="*/ 3 w 24"/>
                <a:gd name="T83" fmla="*/ 12 h 26"/>
                <a:gd name="T84" fmla="*/ 5 w 24"/>
                <a:gd name="T85" fmla="*/ 8 h 26"/>
                <a:gd name="T86" fmla="*/ 6 w 24"/>
                <a:gd name="T87" fmla="*/ 5 h 26"/>
                <a:gd name="T88" fmla="*/ 8 w 24"/>
                <a:gd name="T89" fmla="*/ 4 h 26"/>
                <a:gd name="T90" fmla="*/ 9 w 24"/>
                <a:gd name="T91" fmla="*/ 4 h 26"/>
                <a:gd name="T92" fmla="*/ 9 w 24"/>
                <a:gd name="T93" fmla="*/ 2 h 26"/>
                <a:gd name="T94" fmla="*/ 9 w 24"/>
                <a:gd name="T95" fmla="*/ 4 h 26"/>
                <a:gd name="T96" fmla="*/ 13 w 24"/>
                <a:gd name="T97" fmla="*/ 5 h 26"/>
                <a:gd name="T98" fmla="*/ 13 w 24"/>
                <a:gd name="T99" fmla="*/ 5 h 26"/>
                <a:gd name="T100" fmla="*/ 14 w 24"/>
                <a:gd name="T101" fmla="*/ 4 h 26"/>
                <a:gd name="T102" fmla="*/ 14 w 24"/>
                <a:gd name="T103" fmla="*/ 2 h 26"/>
                <a:gd name="T104" fmla="*/ 16 w 24"/>
                <a:gd name="T105" fmla="*/ 0 h 26"/>
                <a:gd name="T106" fmla="*/ 16 w 24"/>
                <a:gd name="T107" fmla="*/ 2 h 26"/>
                <a:gd name="T108" fmla="*/ 17 w 24"/>
                <a:gd name="T109" fmla="*/ 0 h 26"/>
                <a:gd name="T110" fmla="*/ 19 w 24"/>
                <a:gd name="T11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 h="26">
                  <a:moveTo>
                    <a:pt x="19" y="0"/>
                  </a:moveTo>
                  <a:lnTo>
                    <a:pt x="19" y="0"/>
                  </a:lnTo>
                  <a:lnTo>
                    <a:pt x="22" y="4"/>
                  </a:lnTo>
                  <a:lnTo>
                    <a:pt x="22" y="5"/>
                  </a:lnTo>
                  <a:lnTo>
                    <a:pt x="24" y="7"/>
                  </a:lnTo>
                  <a:lnTo>
                    <a:pt x="22" y="8"/>
                  </a:lnTo>
                  <a:lnTo>
                    <a:pt x="22" y="10"/>
                  </a:lnTo>
                  <a:lnTo>
                    <a:pt x="20" y="12"/>
                  </a:lnTo>
                  <a:lnTo>
                    <a:pt x="17" y="13"/>
                  </a:lnTo>
                  <a:lnTo>
                    <a:pt x="14" y="15"/>
                  </a:lnTo>
                  <a:lnTo>
                    <a:pt x="13" y="16"/>
                  </a:lnTo>
                  <a:lnTo>
                    <a:pt x="11" y="16"/>
                  </a:lnTo>
                  <a:lnTo>
                    <a:pt x="11" y="18"/>
                  </a:lnTo>
                  <a:lnTo>
                    <a:pt x="11" y="18"/>
                  </a:lnTo>
                  <a:lnTo>
                    <a:pt x="13" y="18"/>
                  </a:lnTo>
                  <a:lnTo>
                    <a:pt x="14" y="16"/>
                  </a:lnTo>
                  <a:lnTo>
                    <a:pt x="16" y="16"/>
                  </a:lnTo>
                  <a:lnTo>
                    <a:pt x="17" y="16"/>
                  </a:lnTo>
                  <a:lnTo>
                    <a:pt x="19" y="16"/>
                  </a:lnTo>
                  <a:lnTo>
                    <a:pt x="20" y="18"/>
                  </a:lnTo>
                  <a:lnTo>
                    <a:pt x="19" y="19"/>
                  </a:lnTo>
                  <a:lnTo>
                    <a:pt x="17" y="23"/>
                  </a:lnTo>
                  <a:lnTo>
                    <a:pt x="16" y="24"/>
                  </a:lnTo>
                  <a:lnTo>
                    <a:pt x="16" y="26"/>
                  </a:lnTo>
                  <a:lnTo>
                    <a:pt x="14" y="24"/>
                  </a:lnTo>
                  <a:lnTo>
                    <a:pt x="14" y="24"/>
                  </a:lnTo>
                  <a:lnTo>
                    <a:pt x="13" y="24"/>
                  </a:lnTo>
                  <a:lnTo>
                    <a:pt x="11" y="24"/>
                  </a:lnTo>
                  <a:lnTo>
                    <a:pt x="9" y="24"/>
                  </a:lnTo>
                  <a:lnTo>
                    <a:pt x="8" y="24"/>
                  </a:lnTo>
                  <a:lnTo>
                    <a:pt x="5" y="26"/>
                  </a:lnTo>
                  <a:lnTo>
                    <a:pt x="3" y="26"/>
                  </a:lnTo>
                  <a:lnTo>
                    <a:pt x="2" y="26"/>
                  </a:lnTo>
                  <a:lnTo>
                    <a:pt x="2" y="26"/>
                  </a:lnTo>
                  <a:lnTo>
                    <a:pt x="0" y="26"/>
                  </a:lnTo>
                  <a:lnTo>
                    <a:pt x="0" y="23"/>
                  </a:lnTo>
                  <a:lnTo>
                    <a:pt x="0" y="19"/>
                  </a:lnTo>
                  <a:lnTo>
                    <a:pt x="0" y="16"/>
                  </a:lnTo>
                  <a:lnTo>
                    <a:pt x="0" y="15"/>
                  </a:lnTo>
                  <a:lnTo>
                    <a:pt x="0" y="15"/>
                  </a:lnTo>
                  <a:lnTo>
                    <a:pt x="2" y="13"/>
                  </a:lnTo>
                  <a:lnTo>
                    <a:pt x="3" y="12"/>
                  </a:lnTo>
                  <a:lnTo>
                    <a:pt x="5" y="8"/>
                  </a:lnTo>
                  <a:lnTo>
                    <a:pt x="6" y="5"/>
                  </a:lnTo>
                  <a:lnTo>
                    <a:pt x="8" y="4"/>
                  </a:lnTo>
                  <a:lnTo>
                    <a:pt x="9" y="4"/>
                  </a:lnTo>
                  <a:lnTo>
                    <a:pt x="9" y="2"/>
                  </a:lnTo>
                  <a:lnTo>
                    <a:pt x="9" y="4"/>
                  </a:lnTo>
                  <a:lnTo>
                    <a:pt x="13" y="5"/>
                  </a:lnTo>
                  <a:lnTo>
                    <a:pt x="13" y="5"/>
                  </a:lnTo>
                  <a:lnTo>
                    <a:pt x="14" y="4"/>
                  </a:lnTo>
                  <a:lnTo>
                    <a:pt x="14" y="2"/>
                  </a:lnTo>
                  <a:lnTo>
                    <a:pt x="16" y="0"/>
                  </a:lnTo>
                  <a:lnTo>
                    <a:pt x="16" y="2"/>
                  </a:lnTo>
                  <a:lnTo>
                    <a:pt x="17" y="0"/>
                  </a:lnTo>
                  <a:lnTo>
                    <a:pt x="1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24" name="Freeform 293"/>
            <p:cNvSpPr>
              <a:spLocks noEditPoints="1"/>
            </p:cNvSpPr>
            <p:nvPr/>
          </p:nvSpPr>
          <p:spPr bwMode="auto">
            <a:xfrm>
              <a:off x="5928729" y="2692811"/>
              <a:ext cx="257297" cy="288485"/>
            </a:xfrm>
            <a:custGeom>
              <a:avLst/>
              <a:gdLst>
                <a:gd name="T0" fmla="*/ 116 w 132"/>
                <a:gd name="T1" fmla="*/ 22 h 148"/>
                <a:gd name="T2" fmla="*/ 78 w 132"/>
                <a:gd name="T3" fmla="*/ 13 h 148"/>
                <a:gd name="T4" fmla="*/ 113 w 132"/>
                <a:gd name="T5" fmla="*/ 10 h 148"/>
                <a:gd name="T6" fmla="*/ 112 w 132"/>
                <a:gd name="T7" fmla="*/ 15 h 148"/>
                <a:gd name="T8" fmla="*/ 107 w 132"/>
                <a:gd name="T9" fmla="*/ 10 h 148"/>
                <a:gd name="T10" fmla="*/ 37 w 132"/>
                <a:gd name="T11" fmla="*/ 7 h 148"/>
                <a:gd name="T12" fmla="*/ 50 w 132"/>
                <a:gd name="T13" fmla="*/ 5 h 148"/>
                <a:gd name="T14" fmla="*/ 61 w 132"/>
                <a:gd name="T15" fmla="*/ 8 h 148"/>
                <a:gd name="T16" fmla="*/ 74 w 132"/>
                <a:gd name="T17" fmla="*/ 15 h 148"/>
                <a:gd name="T18" fmla="*/ 82 w 132"/>
                <a:gd name="T19" fmla="*/ 22 h 148"/>
                <a:gd name="T20" fmla="*/ 102 w 132"/>
                <a:gd name="T21" fmla="*/ 13 h 148"/>
                <a:gd name="T22" fmla="*/ 121 w 132"/>
                <a:gd name="T23" fmla="*/ 27 h 148"/>
                <a:gd name="T24" fmla="*/ 123 w 132"/>
                <a:gd name="T25" fmla="*/ 41 h 148"/>
                <a:gd name="T26" fmla="*/ 126 w 132"/>
                <a:gd name="T27" fmla="*/ 54 h 148"/>
                <a:gd name="T28" fmla="*/ 127 w 132"/>
                <a:gd name="T29" fmla="*/ 62 h 148"/>
                <a:gd name="T30" fmla="*/ 131 w 132"/>
                <a:gd name="T31" fmla="*/ 71 h 148"/>
                <a:gd name="T32" fmla="*/ 129 w 132"/>
                <a:gd name="T33" fmla="*/ 84 h 148"/>
                <a:gd name="T34" fmla="*/ 124 w 132"/>
                <a:gd name="T35" fmla="*/ 79 h 148"/>
                <a:gd name="T36" fmla="*/ 119 w 132"/>
                <a:gd name="T37" fmla="*/ 84 h 148"/>
                <a:gd name="T38" fmla="*/ 108 w 132"/>
                <a:gd name="T39" fmla="*/ 87 h 148"/>
                <a:gd name="T40" fmla="*/ 102 w 132"/>
                <a:gd name="T41" fmla="*/ 92 h 148"/>
                <a:gd name="T42" fmla="*/ 93 w 132"/>
                <a:gd name="T43" fmla="*/ 95 h 148"/>
                <a:gd name="T44" fmla="*/ 91 w 132"/>
                <a:gd name="T45" fmla="*/ 96 h 148"/>
                <a:gd name="T46" fmla="*/ 96 w 132"/>
                <a:gd name="T47" fmla="*/ 103 h 148"/>
                <a:gd name="T48" fmla="*/ 101 w 132"/>
                <a:gd name="T49" fmla="*/ 111 h 148"/>
                <a:gd name="T50" fmla="*/ 110 w 132"/>
                <a:gd name="T51" fmla="*/ 119 h 148"/>
                <a:gd name="T52" fmla="*/ 115 w 132"/>
                <a:gd name="T53" fmla="*/ 126 h 148"/>
                <a:gd name="T54" fmla="*/ 107 w 132"/>
                <a:gd name="T55" fmla="*/ 131 h 148"/>
                <a:gd name="T56" fmla="*/ 104 w 132"/>
                <a:gd name="T57" fmla="*/ 139 h 148"/>
                <a:gd name="T58" fmla="*/ 104 w 132"/>
                <a:gd name="T59" fmla="*/ 145 h 148"/>
                <a:gd name="T60" fmla="*/ 97 w 132"/>
                <a:gd name="T61" fmla="*/ 142 h 148"/>
                <a:gd name="T62" fmla="*/ 93 w 132"/>
                <a:gd name="T63" fmla="*/ 142 h 148"/>
                <a:gd name="T64" fmla="*/ 77 w 132"/>
                <a:gd name="T65" fmla="*/ 147 h 148"/>
                <a:gd name="T66" fmla="*/ 67 w 132"/>
                <a:gd name="T67" fmla="*/ 144 h 148"/>
                <a:gd name="T68" fmla="*/ 63 w 132"/>
                <a:gd name="T69" fmla="*/ 147 h 148"/>
                <a:gd name="T70" fmla="*/ 56 w 132"/>
                <a:gd name="T71" fmla="*/ 144 h 148"/>
                <a:gd name="T72" fmla="*/ 49 w 132"/>
                <a:gd name="T73" fmla="*/ 142 h 148"/>
                <a:gd name="T74" fmla="*/ 41 w 132"/>
                <a:gd name="T75" fmla="*/ 141 h 148"/>
                <a:gd name="T76" fmla="*/ 39 w 132"/>
                <a:gd name="T77" fmla="*/ 142 h 148"/>
                <a:gd name="T78" fmla="*/ 30 w 132"/>
                <a:gd name="T79" fmla="*/ 144 h 148"/>
                <a:gd name="T80" fmla="*/ 26 w 132"/>
                <a:gd name="T81" fmla="*/ 133 h 148"/>
                <a:gd name="T82" fmla="*/ 33 w 132"/>
                <a:gd name="T83" fmla="*/ 117 h 148"/>
                <a:gd name="T84" fmla="*/ 19 w 132"/>
                <a:gd name="T85" fmla="*/ 115 h 148"/>
                <a:gd name="T86" fmla="*/ 14 w 132"/>
                <a:gd name="T87" fmla="*/ 114 h 148"/>
                <a:gd name="T88" fmla="*/ 8 w 132"/>
                <a:gd name="T89" fmla="*/ 108 h 148"/>
                <a:gd name="T90" fmla="*/ 6 w 132"/>
                <a:gd name="T91" fmla="*/ 101 h 148"/>
                <a:gd name="T92" fmla="*/ 8 w 132"/>
                <a:gd name="T93" fmla="*/ 92 h 148"/>
                <a:gd name="T94" fmla="*/ 3 w 132"/>
                <a:gd name="T95" fmla="*/ 85 h 148"/>
                <a:gd name="T96" fmla="*/ 1 w 132"/>
                <a:gd name="T97" fmla="*/ 79 h 148"/>
                <a:gd name="T98" fmla="*/ 6 w 132"/>
                <a:gd name="T99" fmla="*/ 71 h 148"/>
                <a:gd name="T100" fmla="*/ 3 w 132"/>
                <a:gd name="T101" fmla="*/ 63 h 148"/>
                <a:gd name="T102" fmla="*/ 14 w 132"/>
                <a:gd name="T103" fmla="*/ 62 h 148"/>
                <a:gd name="T104" fmla="*/ 15 w 132"/>
                <a:gd name="T105" fmla="*/ 59 h 148"/>
                <a:gd name="T106" fmla="*/ 14 w 132"/>
                <a:gd name="T107" fmla="*/ 52 h 148"/>
                <a:gd name="T108" fmla="*/ 17 w 132"/>
                <a:gd name="T109" fmla="*/ 48 h 148"/>
                <a:gd name="T110" fmla="*/ 19 w 132"/>
                <a:gd name="T111" fmla="*/ 32 h 148"/>
                <a:gd name="T112" fmla="*/ 34 w 132"/>
                <a:gd name="T113" fmla="*/ 32 h 148"/>
                <a:gd name="T114" fmla="*/ 39 w 132"/>
                <a:gd name="T115" fmla="*/ 26 h 148"/>
                <a:gd name="T116" fmla="*/ 55 w 132"/>
                <a:gd name="T117" fmla="*/ 29 h 148"/>
                <a:gd name="T118" fmla="*/ 42 w 132"/>
                <a:gd name="T119" fmla="*/ 15 h 148"/>
                <a:gd name="T120" fmla="*/ 42 w 132"/>
                <a:gd name="T121" fmla="*/ 8 h 148"/>
                <a:gd name="T122" fmla="*/ 37 w 132"/>
                <a:gd name="T123" fmla="*/ 2 h 148"/>
                <a:gd name="T124" fmla="*/ 36 w 132"/>
                <a:gd name="T125" fmla="*/ 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 h="148">
                  <a:moveTo>
                    <a:pt x="116" y="19"/>
                  </a:moveTo>
                  <a:lnTo>
                    <a:pt x="119" y="21"/>
                  </a:lnTo>
                  <a:lnTo>
                    <a:pt x="121" y="22"/>
                  </a:lnTo>
                  <a:lnTo>
                    <a:pt x="121" y="22"/>
                  </a:lnTo>
                  <a:lnTo>
                    <a:pt x="121" y="24"/>
                  </a:lnTo>
                  <a:lnTo>
                    <a:pt x="121" y="24"/>
                  </a:lnTo>
                  <a:lnTo>
                    <a:pt x="119" y="24"/>
                  </a:lnTo>
                  <a:lnTo>
                    <a:pt x="116" y="24"/>
                  </a:lnTo>
                  <a:lnTo>
                    <a:pt x="116" y="22"/>
                  </a:lnTo>
                  <a:lnTo>
                    <a:pt x="116" y="21"/>
                  </a:lnTo>
                  <a:lnTo>
                    <a:pt x="116" y="21"/>
                  </a:lnTo>
                  <a:lnTo>
                    <a:pt x="116" y="21"/>
                  </a:lnTo>
                  <a:lnTo>
                    <a:pt x="115" y="19"/>
                  </a:lnTo>
                  <a:lnTo>
                    <a:pt x="116" y="19"/>
                  </a:lnTo>
                  <a:close/>
                  <a:moveTo>
                    <a:pt x="75" y="11"/>
                  </a:moveTo>
                  <a:lnTo>
                    <a:pt x="78" y="11"/>
                  </a:lnTo>
                  <a:lnTo>
                    <a:pt x="78" y="13"/>
                  </a:lnTo>
                  <a:lnTo>
                    <a:pt x="78" y="13"/>
                  </a:lnTo>
                  <a:lnTo>
                    <a:pt x="77" y="13"/>
                  </a:lnTo>
                  <a:lnTo>
                    <a:pt x="75" y="13"/>
                  </a:lnTo>
                  <a:lnTo>
                    <a:pt x="75" y="13"/>
                  </a:lnTo>
                  <a:lnTo>
                    <a:pt x="75" y="11"/>
                  </a:lnTo>
                  <a:lnTo>
                    <a:pt x="75" y="11"/>
                  </a:lnTo>
                  <a:close/>
                  <a:moveTo>
                    <a:pt x="110" y="8"/>
                  </a:moveTo>
                  <a:lnTo>
                    <a:pt x="110" y="8"/>
                  </a:lnTo>
                  <a:lnTo>
                    <a:pt x="110" y="10"/>
                  </a:lnTo>
                  <a:lnTo>
                    <a:pt x="113" y="10"/>
                  </a:lnTo>
                  <a:lnTo>
                    <a:pt x="113" y="10"/>
                  </a:lnTo>
                  <a:lnTo>
                    <a:pt x="113" y="11"/>
                  </a:lnTo>
                  <a:lnTo>
                    <a:pt x="113" y="11"/>
                  </a:lnTo>
                  <a:lnTo>
                    <a:pt x="112" y="13"/>
                  </a:lnTo>
                  <a:lnTo>
                    <a:pt x="112" y="13"/>
                  </a:lnTo>
                  <a:lnTo>
                    <a:pt x="113" y="15"/>
                  </a:lnTo>
                  <a:lnTo>
                    <a:pt x="115" y="15"/>
                  </a:lnTo>
                  <a:lnTo>
                    <a:pt x="113" y="16"/>
                  </a:lnTo>
                  <a:lnTo>
                    <a:pt x="112" y="15"/>
                  </a:lnTo>
                  <a:lnTo>
                    <a:pt x="110" y="15"/>
                  </a:lnTo>
                  <a:lnTo>
                    <a:pt x="110" y="16"/>
                  </a:lnTo>
                  <a:lnTo>
                    <a:pt x="108" y="16"/>
                  </a:lnTo>
                  <a:lnTo>
                    <a:pt x="107" y="15"/>
                  </a:lnTo>
                  <a:lnTo>
                    <a:pt x="105" y="15"/>
                  </a:lnTo>
                  <a:lnTo>
                    <a:pt x="105" y="13"/>
                  </a:lnTo>
                  <a:lnTo>
                    <a:pt x="107" y="11"/>
                  </a:lnTo>
                  <a:lnTo>
                    <a:pt x="107" y="11"/>
                  </a:lnTo>
                  <a:lnTo>
                    <a:pt x="107" y="10"/>
                  </a:lnTo>
                  <a:lnTo>
                    <a:pt x="107" y="8"/>
                  </a:lnTo>
                  <a:lnTo>
                    <a:pt x="108" y="8"/>
                  </a:lnTo>
                  <a:lnTo>
                    <a:pt x="110" y="8"/>
                  </a:lnTo>
                  <a:close/>
                  <a:moveTo>
                    <a:pt x="39" y="7"/>
                  </a:moveTo>
                  <a:lnTo>
                    <a:pt x="39" y="7"/>
                  </a:lnTo>
                  <a:lnTo>
                    <a:pt x="41" y="7"/>
                  </a:lnTo>
                  <a:lnTo>
                    <a:pt x="39" y="8"/>
                  </a:lnTo>
                  <a:lnTo>
                    <a:pt x="37" y="8"/>
                  </a:lnTo>
                  <a:lnTo>
                    <a:pt x="37" y="7"/>
                  </a:lnTo>
                  <a:lnTo>
                    <a:pt x="37" y="7"/>
                  </a:lnTo>
                  <a:lnTo>
                    <a:pt x="37" y="7"/>
                  </a:lnTo>
                  <a:lnTo>
                    <a:pt x="39" y="7"/>
                  </a:lnTo>
                  <a:close/>
                  <a:moveTo>
                    <a:pt x="41" y="4"/>
                  </a:moveTo>
                  <a:lnTo>
                    <a:pt x="44" y="4"/>
                  </a:lnTo>
                  <a:lnTo>
                    <a:pt x="44" y="4"/>
                  </a:lnTo>
                  <a:lnTo>
                    <a:pt x="49" y="5"/>
                  </a:lnTo>
                  <a:lnTo>
                    <a:pt x="50" y="5"/>
                  </a:lnTo>
                  <a:lnTo>
                    <a:pt x="50" y="5"/>
                  </a:lnTo>
                  <a:lnTo>
                    <a:pt x="53" y="5"/>
                  </a:lnTo>
                  <a:lnTo>
                    <a:pt x="55" y="5"/>
                  </a:lnTo>
                  <a:lnTo>
                    <a:pt x="55" y="5"/>
                  </a:lnTo>
                  <a:lnTo>
                    <a:pt x="56" y="5"/>
                  </a:lnTo>
                  <a:lnTo>
                    <a:pt x="56" y="5"/>
                  </a:lnTo>
                  <a:lnTo>
                    <a:pt x="56" y="5"/>
                  </a:lnTo>
                  <a:lnTo>
                    <a:pt x="58" y="7"/>
                  </a:lnTo>
                  <a:lnTo>
                    <a:pt x="60" y="7"/>
                  </a:lnTo>
                  <a:lnTo>
                    <a:pt x="61" y="8"/>
                  </a:lnTo>
                  <a:lnTo>
                    <a:pt x="61" y="10"/>
                  </a:lnTo>
                  <a:lnTo>
                    <a:pt x="60" y="11"/>
                  </a:lnTo>
                  <a:lnTo>
                    <a:pt x="58" y="11"/>
                  </a:lnTo>
                  <a:lnTo>
                    <a:pt x="63" y="11"/>
                  </a:lnTo>
                  <a:lnTo>
                    <a:pt x="63" y="13"/>
                  </a:lnTo>
                  <a:lnTo>
                    <a:pt x="63" y="13"/>
                  </a:lnTo>
                  <a:lnTo>
                    <a:pt x="66" y="13"/>
                  </a:lnTo>
                  <a:lnTo>
                    <a:pt x="71" y="15"/>
                  </a:lnTo>
                  <a:lnTo>
                    <a:pt x="74" y="15"/>
                  </a:lnTo>
                  <a:lnTo>
                    <a:pt x="75" y="15"/>
                  </a:lnTo>
                  <a:lnTo>
                    <a:pt x="75" y="16"/>
                  </a:lnTo>
                  <a:lnTo>
                    <a:pt x="75" y="18"/>
                  </a:lnTo>
                  <a:lnTo>
                    <a:pt x="72" y="19"/>
                  </a:lnTo>
                  <a:lnTo>
                    <a:pt x="72" y="21"/>
                  </a:lnTo>
                  <a:lnTo>
                    <a:pt x="74" y="21"/>
                  </a:lnTo>
                  <a:lnTo>
                    <a:pt x="77" y="21"/>
                  </a:lnTo>
                  <a:lnTo>
                    <a:pt x="80" y="22"/>
                  </a:lnTo>
                  <a:lnTo>
                    <a:pt x="82" y="22"/>
                  </a:lnTo>
                  <a:lnTo>
                    <a:pt x="85" y="19"/>
                  </a:lnTo>
                  <a:lnTo>
                    <a:pt x="86" y="19"/>
                  </a:lnTo>
                  <a:lnTo>
                    <a:pt x="91" y="18"/>
                  </a:lnTo>
                  <a:lnTo>
                    <a:pt x="91" y="18"/>
                  </a:lnTo>
                  <a:lnTo>
                    <a:pt x="94" y="16"/>
                  </a:lnTo>
                  <a:lnTo>
                    <a:pt x="94" y="15"/>
                  </a:lnTo>
                  <a:lnTo>
                    <a:pt x="97" y="13"/>
                  </a:lnTo>
                  <a:lnTo>
                    <a:pt x="101" y="13"/>
                  </a:lnTo>
                  <a:lnTo>
                    <a:pt x="102" y="13"/>
                  </a:lnTo>
                  <a:lnTo>
                    <a:pt x="104" y="13"/>
                  </a:lnTo>
                  <a:lnTo>
                    <a:pt x="105" y="16"/>
                  </a:lnTo>
                  <a:lnTo>
                    <a:pt x="110" y="19"/>
                  </a:lnTo>
                  <a:lnTo>
                    <a:pt x="115" y="18"/>
                  </a:lnTo>
                  <a:lnTo>
                    <a:pt x="116" y="21"/>
                  </a:lnTo>
                  <a:lnTo>
                    <a:pt x="116" y="24"/>
                  </a:lnTo>
                  <a:lnTo>
                    <a:pt x="118" y="26"/>
                  </a:lnTo>
                  <a:lnTo>
                    <a:pt x="118" y="26"/>
                  </a:lnTo>
                  <a:lnTo>
                    <a:pt x="121" y="27"/>
                  </a:lnTo>
                  <a:lnTo>
                    <a:pt x="123" y="27"/>
                  </a:lnTo>
                  <a:lnTo>
                    <a:pt x="123" y="27"/>
                  </a:lnTo>
                  <a:lnTo>
                    <a:pt x="123" y="29"/>
                  </a:lnTo>
                  <a:lnTo>
                    <a:pt x="123" y="30"/>
                  </a:lnTo>
                  <a:lnTo>
                    <a:pt x="124" y="35"/>
                  </a:lnTo>
                  <a:lnTo>
                    <a:pt x="124" y="37"/>
                  </a:lnTo>
                  <a:lnTo>
                    <a:pt x="124" y="37"/>
                  </a:lnTo>
                  <a:lnTo>
                    <a:pt x="124" y="40"/>
                  </a:lnTo>
                  <a:lnTo>
                    <a:pt x="123" y="41"/>
                  </a:lnTo>
                  <a:lnTo>
                    <a:pt x="121" y="41"/>
                  </a:lnTo>
                  <a:lnTo>
                    <a:pt x="119" y="43"/>
                  </a:lnTo>
                  <a:lnTo>
                    <a:pt x="119" y="43"/>
                  </a:lnTo>
                  <a:lnTo>
                    <a:pt x="121" y="46"/>
                  </a:lnTo>
                  <a:lnTo>
                    <a:pt x="126" y="48"/>
                  </a:lnTo>
                  <a:lnTo>
                    <a:pt x="127" y="51"/>
                  </a:lnTo>
                  <a:lnTo>
                    <a:pt x="126" y="52"/>
                  </a:lnTo>
                  <a:lnTo>
                    <a:pt x="126" y="54"/>
                  </a:lnTo>
                  <a:lnTo>
                    <a:pt x="126" y="54"/>
                  </a:lnTo>
                  <a:lnTo>
                    <a:pt x="127" y="56"/>
                  </a:lnTo>
                  <a:lnTo>
                    <a:pt x="127" y="56"/>
                  </a:lnTo>
                  <a:lnTo>
                    <a:pt x="129" y="57"/>
                  </a:lnTo>
                  <a:lnTo>
                    <a:pt x="127" y="57"/>
                  </a:lnTo>
                  <a:lnTo>
                    <a:pt x="129" y="59"/>
                  </a:lnTo>
                  <a:lnTo>
                    <a:pt x="129" y="59"/>
                  </a:lnTo>
                  <a:lnTo>
                    <a:pt x="129" y="59"/>
                  </a:lnTo>
                  <a:lnTo>
                    <a:pt x="129" y="60"/>
                  </a:lnTo>
                  <a:lnTo>
                    <a:pt x="127" y="62"/>
                  </a:lnTo>
                  <a:lnTo>
                    <a:pt x="127" y="62"/>
                  </a:lnTo>
                  <a:lnTo>
                    <a:pt x="127" y="63"/>
                  </a:lnTo>
                  <a:lnTo>
                    <a:pt x="127" y="65"/>
                  </a:lnTo>
                  <a:lnTo>
                    <a:pt x="127" y="67"/>
                  </a:lnTo>
                  <a:lnTo>
                    <a:pt x="129" y="67"/>
                  </a:lnTo>
                  <a:lnTo>
                    <a:pt x="129" y="68"/>
                  </a:lnTo>
                  <a:lnTo>
                    <a:pt x="129" y="70"/>
                  </a:lnTo>
                  <a:lnTo>
                    <a:pt x="129" y="70"/>
                  </a:lnTo>
                  <a:lnTo>
                    <a:pt x="131" y="71"/>
                  </a:lnTo>
                  <a:lnTo>
                    <a:pt x="132" y="71"/>
                  </a:lnTo>
                  <a:lnTo>
                    <a:pt x="132" y="73"/>
                  </a:lnTo>
                  <a:lnTo>
                    <a:pt x="132" y="74"/>
                  </a:lnTo>
                  <a:lnTo>
                    <a:pt x="132" y="78"/>
                  </a:lnTo>
                  <a:lnTo>
                    <a:pt x="132" y="79"/>
                  </a:lnTo>
                  <a:lnTo>
                    <a:pt x="131" y="82"/>
                  </a:lnTo>
                  <a:lnTo>
                    <a:pt x="131" y="82"/>
                  </a:lnTo>
                  <a:lnTo>
                    <a:pt x="129" y="82"/>
                  </a:lnTo>
                  <a:lnTo>
                    <a:pt x="129" y="84"/>
                  </a:lnTo>
                  <a:lnTo>
                    <a:pt x="129" y="84"/>
                  </a:lnTo>
                  <a:lnTo>
                    <a:pt x="127" y="82"/>
                  </a:lnTo>
                  <a:lnTo>
                    <a:pt x="127" y="82"/>
                  </a:lnTo>
                  <a:lnTo>
                    <a:pt x="127" y="81"/>
                  </a:lnTo>
                  <a:lnTo>
                    <a:pt x="127" y="81"/>
                  </a:lnTo>
                  <a:lnTo>
                    <a:pt x="126" y="81"/>
                  </a:lnTo>
                  <a:lnTo>
                    <a:pt x="126" y="79"/>
                  </a:lnTo>
                  <a:lnTo>
                    <a:pt x="126" y="79"/>
                  </a:lnTo>
                  <a:lnTo>
                    <a:pt x="124" y="79"/>
                  </a:lnTo>
                  <a:lnTo>
                    <a:pt x="123" y="79"/>
                  </a:lnTo>
                  <a:lnTo>
                    <a:pt x="123" y="79"/>
                  </a:lnTo>
                  <a:lnTo>
                    <a:pt x="121" y="79"/>
                  </a:lnTo>
                  <a:lnTo>
                    <a:pt x="123" y="81"/>
                  </a:lnTo>
                  <a:lnTo>
                    <a:pt x="123" y="81"/>
                  </a:lnTo>
                  <a:lnTo>
                    <a:pt x="124" y="81"/>
                  </a:lnTo>
                  <a:lnTo>
                    <a:pt x="124" y="82"/>
                  </a:lnTo>
                  <a:lnTo>
                    <a:pt x="121" y="82"/>
                  </a:lnTo>
                  <a:lnTo>
                    <a:pt x="119" y="84"/>
                  </a:lnTo>
                  <a:lnTo>
                    <a:pt x="118" y="84"/>
                  </a:lnTo>
                  <a:lnTo>
                    <a:pt x="116" y="84"/>
                  </a:lnTo>
                  <a:lnTo>
                    <a:pt x="113" y="85"/>
                  </a:lnTo>
                  <a:lnTo>
                    <a:pt x="112" y="85"/>
                  </a:lnTo>
                  <a:lnTo>
                    <a:pt x="112" y="85"/>
                  </a:lnTo>
                  <a:lnTo>
                    <a:pt x="110" y="87"/>
                  </a:lnTo>
                  <a:lnTo>
                    <a:pt x="110" y="87"/>
                  </a:lnTo>
                  <a:lnTo>
                    <a:pt x="110" y="87"/>
                  </a:lnTo>
                  <a:lnTo>
                    <a:pt x="108" y="87"/>
                  </a:lnTo>
                  <a:lnTo>
                    <a:pt x="108" y="87"/>
                  </a:lnTo>
                  <a:lnTo>
                    <a:pt x="108" y="87"/>
                  </a:lnTo>
                  <a:lnTo>
                    <a:pt x="107" y="87"/>
                  </a:lnTo>
                  <a:lnTo>
                    <a:pt x="107" y="87"/>
                  </a:lnTo>
                  <a:lnTo>
                    <a:pt x="107" y="89"/>
                  </a:lnTo>
                  <a:lnTo>
                    <a:pt x="104" y="90"/>
                  </a:lnTo>
                  <a:lnTo>
                    <a:pt x="104" y="90"/>
                  </a:lnTo>
                  <a:lnTo>
                    <a:pt x="104" y="90"/>
                  </a:lnTo>
                  <a:lnTo>
                    <a:pt x="102" y="92"/>
                  </a:lnTo>
                  <a:lnTo>
                    <a:pt x="102" y="90"/>
                  </a:lnTo>
                  <a:lnTo>
                    <a:pt x="101" y="90"/>
                  </a:lnTo>
                  <a:lnTo>
                    <a:pt x="99" y="92"/>
                  </a:lnTo>
                  <a:lnTo>
                    <a:pt x="99" y="92"/>
                  </a:lnTo>
                  <a:lnTo>
                    <a:pt x="97" y="92"/>
                  </a:lnTo>
                  <a:lnTo>
                    <a:pt x="96" y="92"/>
                  </a:lnTo>
                  <a:lnTo>
                    <a:pt x="94" y="93"/>
                  </a:lnTo>
                  <a:lnTo>
                    <a:pt x="94" y="95"/>
                  </a:lnTo>
                  <a:lnTo>
                    <a:pt x="93" y="95"/>
                  </a:lnTo>
                  <a:lnTo>
                    <a:pt x="93" y="93"/>
                  </a:lnTo>
                  <a:lnTo>
                    <a:pt x="91" y="93"/>
                  </a:lnTo>
                  <a:lnTo>
                    <a:pt x="91" y="93"/>
                  </a:lnTo>
                  <a:lnTo>
                    <a:pt x="91" y="93"/>
                  </a:lnTo>
                  <a:lnTo>
                    <a:pt x="91" y="93"/>
                  </a:lnTo>
                  <a:lnTo>
                    <a:pt x="91" y="93"/>
                  </a:lnTo>
                  <a:lnTo>
                    <a:pt x="91" y="95"/>
                  </a:lnTo>
                  <a:lnTo>
                    <a:pt x="91" y="95"/>
                  </a:lnTo>
                  <a:lnTo>
                    <a:pt x="91" y="96"/>
                  </a:lnTo>
                  <a:lnTo>
                    <a:pt x="93" y="96"/>
                  </a:lnTo>
                  <a:lnTo>
                    <a:pt x="93" y="98"/>
                  </a:lnTo>
                  <a:lnTo>
                    <a:pt x="94" y="98"/>
                  </a:lnTo>
                  <a:lnTo>
                    <a:pt x="96" y="100"/>
                  </a:lnTo>
                  <a:lnTo>
                    <a:pt x="97" y="101"/>
                  </a:lnTo>
                  <a:lnTo>
                    <a:pt x="97" y="101"/>
                  </a:lnTo>
                  <a:lnTo>
                    <a:pt x="96" y="101"/>
                  </a:lnTo>
                  <a:lnTo>
                    <a:pt x="96" y="101"/>
                  </a:lnTo>
                  <a:lnTo>
                    <a:pt x="96" y="103"/>
                  </a:lnTo>
                  <a:lnTo>
                    <a:pt x="94" y="104"/>
                  </a:lnTo>
                  <a:lnTo>
                    <a:pt x="96" y="104"/>
                  </a:lnTo>
                  <a:lnTo>
                    <a:pt x="96" y="104"/>
                  </a:lnTo>
                  <a:lnTo>
                    <a:pt x="96" y="106"/>
                  </a:lnTo>
                  <a:lnTo>
                    <a:pt x="97" y="106"/>
                  </a:lnTo>
                  <a:lnTo>
                    <a:pt x="99" y="109"/>
                  </a:lnTo>
                  <a:lnTo>
                    <a:pt x="99" y="109"/>
                  </a:lnTo>
                  <a:lnTo>
                    <a:pt x="101" y="111"/>
                  </a:lnTo>
                  <a:lnTo>
                    <a:pt x="101" y="111"/>
                  </a:lnTo>
                  <a:lnTo>
                    <a:pt x="102" y="111"/>
                  </a:lnTo>
                  <a:lnTo>
                    <a:pt x="104" y="112"/>
                  </a:lnTo>
                  <a:lnTo>
                    <a:pt x="105" y="114"/>
                  </a:lnTo>
                  <a:lnTo>
                    <a:pt x="107" y="115"/>
                  </a:lnTo>
                  <a:lnTo>
                    <a:pt x="108" y="115"/>
                  </a:lnTo>
                  <a:lnTo>
                    <a:pt x="108" y="117"/>
                  </a:lnTo>
                  <a:lnTo>
                    <a:pt x="108" y="117"/>
                  </a:lnTo>
                  <a:lnTo>
                    <a:pt x="110" y="119"/>
                  </a:lnTo>
                  <a:lnTo>
                    <a:pt x="110" y="119"/>
                  </a:lnTo>
                  <a:lnTo>
                    <a:pt x="112" y="119"/>
                  </a:lnTo>
                  <a:lnTo>
                    <a:pt x="113" y="120"/>
                  </a:lnTo>
                  <a:lnTo>
                    <a:pt x="115" y="120"/>
                  </a:lnTo>
                  <a:lnTo>
                    <a:pt x="115" y="122"/>
                  </a:lnTo>
                  <a:lnTo>
                    <a:pt x="115" y="122"/>
                  </a:lnTo>
                  <a:lnTo>
                    <a:pt x="115" y="123"/>
                  </a:lnTo>
                  <a:lnTo>
                    <a:pt x="115" y="125"/>
                  </a:lnTo>
                  <a:lnTo>
                    <a:pt x="115" y="125"/>
                  </a:lnTo>
                  <a:lnTo>
                    <a:pt x="115" y="126"/>
                  </a:lnTo>
                  <a:lnTo>
                    <a:pt x="113" y="126"/>
                  </a:lnTo>
                  <a:lnTo>
                    <a:pt x="113" y="126"/>
                  </a:lnTo>
                  <a:lnTo>
                    <a:pt x="110" y="125"/>
                  </a:lnTo>
                  <a:lnTo>
                    <a:pt x="110" y="125"/>
                  </a:lnTo>
                  <a:lnTo>
                    <a:pt x="110" y="125"/>
                  </a:lnTo>
                  <a:lnTo>
                    <a:pt x="110" y="128"/>
                  </a:lnTo>
                  <a:lnTo>
                    <a:pt x="108" y="130"/>
                  </a:lnTo>
                  <a:lnTo>
                    <a:pt x="108" y="130"/>
                  </a:lnTo>
                  <a:lnTo>
                    <a:pt x="107" y="131"/>
                  </a:lnTo>
                  <a:lnTo>
                    <a:pt x="105" y="131"/>
                  </a:lnTo>
                  <a:lnTo>
                    <a:pt x="105" y="131"/>
                  </a:lnTo>
                  <a:lnTo>
                    <a:pt x="102" y="133"/>
                  </a:lnTo>
                  <a:lnTo>
                    <a:pt x="101" y="133"/>
                  </a:lnTo>
                  <a:lnTo>
                    <a:pt x="101" y="134"/>
                  </a:lnTo>
                  <a:lnTo>
                    <a:pt x="101" y="134"/>
                  </a:lnTo>
                  <a:lnTo>
                    <a:pt x="102" y="136"/>
                  </a:lnTo>
                  <a:lnTo>
                    <a:pt x="104" y="137"/>
                  </a:lnTo>
                  <a:lnTo>
                    <a:pt x="104" y="139"/>
                  </a:lnTo>
                  <a:lnTo>
                    <a:pt x="102" y="141"/>
                  </a:lnTo>
                  <a:lnTo>
                    <a:pt x="102" y="141"/>
                  </a:lnTo>
                  <a:lnTo>
                    <a:pt x="102" y="141"/>
                  </a:lnTo>
                  <a:lnTo>
                    <a:pt x="104" y="141"/>
                  </a:lnTo>
                  <a:lnTo>
                    <a:pt x="104" y="142"/>
                  </a:lnTo>
                  <a:lnTo>
                    <a:pt x="104" y="142"/>
                  </a:lnTo>
                  <a:lnTo>
                    <a:pt x="104" y="144"/>
                  </a:lnTo>
                  <a:lnTo>
                    <a:pt x="104" y="145"/>
                  </a:lnTo>
                  <a:lnTo>
                    <a:pt x="104" y="145"/>
                  </a:lnTo>
                  <a:lnTo>
                    <a:pt x="104" y="145"/>
                  </a:lnTo>
                  <a:lnTo>
                    <a:pt x="102" y="145"/>
                  </a:lnTo>
                  <a:lnTo>
                    <a:pt x="101" y="144"/>
                  </a:lnTo>
                  <a:lnTo>
                    <a:pt x="101" y="144"/>
                  </a:lnTo>
                  <a:lnTo>
                    <a:pt x="101" y="144"/>
                  </a:lnTo>
                  <a:lnTo>
                    <a:pt x="101" y="144"/>
                  </a:lnTo>
                  <a:lnTo>
                    <a:pt x="101" y="142"/>
                  </a:lnTo>
                  <a:lnTo>
                    <a:pt x="99" y="142"/>
                  </a:lnTo>
                  <a:lnTo>
                    <a:pt x="97" y="142"/>
                  </a:lnTo>
                  <a:lnTo>
                    <a:pt x="97" y="142"/>
                  </a:lnTo>
                  <a:lnTo>
                    <a:pt x="96" y="142"/>
                  </a:lnTo>
                  <a:lnTo>
                    <a:pt x="96" y="142"/>
                  </a:lnTo>
                  <a:lnTo>
                    <a:pt x="94" y="142"/>
                  </a:lnTo>
                  <a:lnTo>
                    <a:pt x="93" y="142"/>
                  </a:lnTo>
                  <a:lnTo>
                    <a:pt x="93" y="141"/>
                  </a:lnTo>
                  <a:lnTo>
                    <a:pt x="93" y="141"/>
                  </a:lnTo>
                  <a:lnTo>
                    <a:pt x="93" y="142"/>
                  </a:lnTo>
                  <a:lnTo>
                    <a:pt x="93" y="142"/>
                  </a:lnTo>
                  <a:lnTo>
                    <a:pt x="85" y="144"/>
                  </a:lnTo>
                  <a:lnTo>
                    <a:pt x="83" y="144"/>
                  </a:lnTo>
                  <a:lnTo>
                    <a:pt x="82" y="145"/>
                  </a:lnTo>
                  <a:lnTo>
                    <a:pt x="80" y="145"/>
                  </a:lnTo>
                  <a:lnTo>
                    <a:pt x="80" y="145"/>
                  </a:lnTo>
                  <a:lnTo>
                    <a:pt x="78" y="147"/>
                  </a:lnTo>
                  <a:lnTo>
                    <a:pt x="78" y="147"/>
                  </a:lnTo>
                  <a:lnTo>
                    <a:pt x="77" y="147"/>
                  </a:lnTo>
                  <a:lnTo>
                    <a:pt x="77" y="147"/>
                  </a:lnTo>
                  <a:lnTo>
                    <a:pt x="75" y="147"/>
                  </a:lnTo>
                  <a:lnTo>
                    <a:pt x="74" y="147"/>
                  </a:lnTo>
                  <a:lnTo>
                    <a:pt x="74" y="147"/>
                  </a:lnTo>
                  <a:lnTo>
                    <a:pt x="74" y="145"/>
                  </a:lnTo>
                  <a:lnTo>
                    <a:pt x="72" y="145"/>
                  </a:lnTo>
                  <a:lnTo>
                    <a:pt x="72" y="145"/>
                  </a:lnTo>
                  <a:lnTo>
                    <a:pt x="71" y="145"/>
                  </a:lnTo>
                  <a:lnTo>
                    <a:pt x="71" y="144"/>
                  </a:lnTo>
                  <a:lnTo>
                    <a:pt x="67" y="144"/>
                  </a:lnTo>
                  <a:lnTo>
                    <a:pt x="67" y="144"/>
                  </a:lnTo>
                  <a:lnTo>
                    <a:pt x="66" y="144"/>
                  </a:lnTo>
                  <a:lnTo>
                    <a:pt x="66" y="147"/>
                  </a:lnTo>
                  <a:lnTo>
                    <a:pt x="66" y="147"/>
                  </a:lnTo>
                  <a:lnTo>
                    <a:pt x="64" y="148"/>
                  </a:lnTo>
                  <a:lnTo>
                    <a:pt x="64" y="148"/>
                  </a:lnTo>
                  <a:lnTo>
                    <a:pt x="63" y="148"/>
                  </a:lnTo>
                  <a:lnTo>
                    <a:pt x="63" y="148"/>
                  </a:lnTo>
                  <a:lnTo>
                    <a:pt x="63" y="147"/>
                  </a:lnTo>
                  <a:lnTo>
                    <a:pt x="63" y="147"/>
                  </a:lnTo>
                  <a:lnTo>
                    <a:pt x="61" y="147"/>
                  </a:lnTo>
                  <a:lnTo>
                    <a:pt x="61" y="147"/>
                  </a:lnTo>
                  <a:lnTo>
                    <a:pt x="61" y="147"/>
                  </a:lnTo>
                  <a:lnTo>
                    <a:pt x="61" y="145"/>
                  </a:lnTo>
                  <a:lnTo>
                    <a:pt x="61" y="145"/>
                  </a:lnTo>
                  <a:lnTo>
                    <a:pt x="60" y="145"/>
                  </a:lnTo>
                  <a:lnTo>
                    <a:pt x="58" y="144"/>
                  </a:lnTo>
                  <a:lnTo>
                    <a:pt x="56" y="144"/>
                  </a:lnTo>
                  <a:lnTo>
                    <a:pt x="56" y="144"/>
                  </a:lnTo>
                  <a:lnTo>
                    <a:pt x="56" y="144"/>
                  </a:lnTo>
                  <a:lnTo>
                    <a:pt x="55" y="144"/>
                  </a:lnTo>
                  <a:lnTo>
                    <a:pt x="53" y="142"/>
                  </a:lnTo>
                  <a:lnTo>
                    <a:pt x="52" y="142"/>
                  </a:lnTo>
                  <a:lnTo>
                    <a:pt x="49" y="141"/>
                  </a:lnTo>
                  <a:lnTo>
                    <a:pt x="49" y="141"/>
                  </a:lnTo>
                  <a:lnTo>
                    <a:pt x="47" y="141"/>
                  </a:lnTo>
                  <a:lnTo>
                    <a:pt x="49" y="142"/>
                  </a:lnTo>
                  <a:lnTo>
                    <a:pt x="47" y="142"/>
                  </a:lnTo>
                  <a:lnTo>
                    <a:pt x="44" y="142"/>
                  </a:lnTo>
                  <a:lnTo>
                    <a:pt x="44" y="142"/>
                  </a:lnTo>
                  <a:lnTo>
                    <a:pt x="44" y="142"/>
                  </a:lnTo>
                  <a:lnTo>
                    <a:pt x="42" y="141"/>
                  </a:lnTo>
                  <a:lnTo>
                    <a:pt x="42" y="141"/>
                  </a:lnTo>
                  <a:lnTo>
                    <a:pt x="42" y="142"/>
                  </a:lnTo>
                  <a:lnTo>
                    <a:pt x="42" y="142"/>
                  </a:lnTo>
                  <a:lnTo>
                    <a:pt x="41" y="141"/>
                  </a:lnTo>
                  <a:lnTo>
                    <a:pt x="39" y="141"/>
                  </a:lnTo>
                  <a:lnTo>
                    <a:pt x="39" y="141"/>
                  </a:lnTo>
                  <a:lnTo>
                    <a:pt x="37" y="141"/>
                  </a:lnTo>
                  <a:lnTo>
                    <a:pt x="37" y="142"/>
                  </a:lnTo>
                  <a:lnTo>
                    <a:pt x="37" y="142"/>
                  </a:lnTo>
                  <a:lnTo>
                    <a:pt x="37" y="142"/>
                  </a:lnTo>
                  <a:lnTo>
                    <a:pt x="39" y="142"/>
                  </a:lnTo>
                  <a:lnTo>
                    <a:pt x="39" y="142"/>
                  </a:lnTo>
                  <a:lnTo>
                    <a:pt x="39" y="142"/>
                  </a:lnTo>
                  <a:lnTo>
                    <a:pt x="39" y="142"/>
                  </a:lnTo>
                  <a:lnTo>
                    <a:pt x="39" y="144"/>
                  </a:lnTo>
                  <a:lnTo>
                    <a:pt x="37" y="144"/>
                  </a:lnTo>
                  <a:lnTo>
                    <a:pt x="37" y="144"/>
                  </a:lnTo>
                  <a:lnTo>
                    <a:pt x="37" y="144"/>
                  </a:lnTo>
                  <a:lnTo>
                    <a:pt x="36" y="144"/>
                  </a:lnTo>
                  <a:lnTo>
                    <a:pt x="34" y="144"/>
                  </a:lnTo>
                  <a:lnTo>
                    <a:pt x="33" y="144"/>
                  </a:lnTo>
                  <a:lnTo>
                    <a:pt x="30" y="144"/>
                  </a:lnTo>
                  <a:lnTo>
                    <a:pt x="26" y="144"/>
                  </a:lnTo>
                  <a:lnTo>
                    <a:pt x="26" y="144"/>
                  </a:lnTo>
                  <a:lnTo>
                    <a:pt x="25" y="144"/>
                  </a:lnTo>
                  <a:lnTo>
                    <a:pt x="25" y="142"/>
                  </a:lnTo>
                  <a:lnTo>
                    <a:pt x="25" y="141"/>
                  </a:lnTo>
                  <a:lnTo>
                    <a:pt x="25" y="137"/>
                  </a:lnTo>
                  <a:lnTo>
                    <a:pt x="26" y="136"/>
                  </a:lnTo>
                  <a:lnTo>
                    <a:pt x="25" y="134"/>
                  </a:lnTo>
                  <a:lnTo>
                    <a:pt x="26" y="133"/>
                  </a:lnTo>
                  <a:lnTo>
                    <a:pt x="26" y="131"/>
                  </a:lnTo>
                  <a:lnTo>
                    <a:pt x="28" y="128"/>
                  </a:lnTo>
                  <a:lnTo>
                    <a:pt x="28" y="126"/>
                  </a:lnTo>
                  <a:lnTo>
                    <a:pt x="30" y="125"/>
                  </a:lnTo>
                  <a:lnTo>
                    <a:pt x="30" y="123"/>
                  </a:lnTo>
                  <a:lnTo>
                    <a:pt x="33" y="120"/>
                  </a:lnTo>
                  <a:lnTo>
                    <a:pt x="33" y="120"/>
                  </a:lnTo>
                  <a:lnTo>
                    <a:pt x="33" y="119"/>
                  </a:lnTo>
                  <a:lnTo>
                    <a:pt x="33" y="117"/>
                  </a:lnTo>
                  <a:lnTo>
                    <a:pt x="31" y="117"/>
                  </a:lnTo>
                  <a:lnTo>
                    <a:pt x="28" y="117"/>
                  </a:lnTo>
                  <a:lnTo>
                    <a:pt x="26" y="117"/>
                  </a:lnTo>
                  <a:lnTo>
                    <a:pt x="25" y="115"/>
                  </a:lnTo>
                  <a:lnTo>
                    <a:pt x="23" y="114"/>
                  </a:lnTo>
                  <a:lnTo>
                    <a:pt x="23" y="114"/>
                  </a:lnTo>
                  <a:lnTo>
                    <a:pt x="22" y="115"/>
                  </a:lnTo>
                  <a:lnTo>
                    <a:pt x="20" y="115"/>
                  </a:lnTo>
                  <a:lnTo>
                    <a:pt x="19" y="115"/>
                  </a:lnTo>
                  <a:lnTo>
                    <a:pt x="19" y="115"/>
                  </a:lnTo>
                  <a:lnTo>
                    <a:pt x="17" y="115"/>
                  </a:lnTo>
                  <a:lnTo>
                    <a:pt x="17" y="115"/>
                  </a:lnTo>
                  <a:lnTo>
                    <a:pt x="17" y="114"/>
                  </a:lnTo>
                  <a:lnTo>
                    <a:pt x="17" y="114"/>
                  </a:lnTo>
                  <a:lnTo>
                    <a:pt x="15" y="114"/>
                  </a:lnTo>
                  <a:lnTo>
                    <a:pt x="15" y="114"/>
                  </a:lnTo>
                  <a:lnTo>
                    <a:pt x="14" y="114"/>
                  </a:lnTo>
                  <a:lnTo>
                    <a:pt x="14" y="114"/>
                  </a:lnTo>
                  <a:lnTo>
                    <a:pt x="14" y="114"/>
                  </a:lnTo>
                  <a:lnTo>
                    <a:pt x="11" y="112"/>
                  </a:lnTo>
                  <a:lnTo>
                    <a:pt x="11" y="112"/>
                  </a:lnTo>
                  <a:lnTo>
                    <a:pt x="11" y="111"/>
                  </a:lnTo>
                  <a:lnTo>
                    <a:pt x="11" y="111"/>
                  </a:lnTo>
                  <a:lnTo>
                    <a:pt x="9" y="109"/>
                  </a:lnTo>
                  <a:lnTo>
                    <a:pt x="8" y="109"/>
                  </a:lnTo>
                  <a:lnTo>
                    <a:pt x="8" y="109"/>
                  </a:lnTo>
                  <a:lnTo>
                    <a:pt x="8" y="108"/>
                  </a:lnTo>
                  <a:lnTo>
                    <a:pt x="8" y="106"/>
                  </a:lnTo>
                  <a:lnTo>
                    <a:pt x="9" y="106"/>
                  </a:lnTo>
                  <a:lnTo>
                    <a:pt x="9" y="104"/>
                  </a:lnTo>
                  <a:lnTo>
                    <a:pt x="9" y="104"/>
                  </a:lnTo>
                  <a:lnTo>
                    <a:pt x="9" y="103"/>
                  </a:lnTo>
                  <a:lnTo>
                    <a:pt x="9" y="103"/>
                  </a:lnTo>
                  <a:lnTo>
                    <a:pt x="9" y="103"/>
                  </a:lnTo>
                  <a:lnTo>
                    <a:pt x="8" y="101"/>
                  </a:lnTo>
                  <a:lnTo>
                    <a:pt x="6" y="101"/>
                  </a:lnTo>
                  <a:lnTo>
                    <a:pt x="6" y="100"/>
                  </a:lnTo>
                  <a:lnTo>
                    <a:pt x="4" y="100"/>
                  </a:lnTo>
                  <a:lnTo>
                    <a:pt x="4" y="98"/>
                  </a:lnTo>
                  <a:lnTo>
                    <a:pt x="4" y="96"/>
                  </a:lnTo>
                  <a:lnTo>
                    <a:pt x="4" y="96"/>
                  </a:lnTo>
                  <a:lnTo>
                    <a:pt x="4" y="96"/>
                  </a:lnTo>
                  <a:lnTo>
                    <a:pt x="4" y="95"/>
                  </a:lnTo>
                  <a:lnTo>
                    <a:pt x="8" y="93"/>
                  </a:lnTo>
                  <a:lnTo>
                    <a:pt x="8" y="92"/>
                  </a:lnTo>
                  <a:lnTo>
                    <a:pt x="8" y="90"/>
                  </a:lnTo>
                  <a:lnTo>
                    <a:pt x="8" y="90"/>
                  </a:lnTo>
                  <a:lnTo>
                    <a:pt x="6" y="89"/>
                  </a:lnTo>
                  <a:lnTo>
                    <a:pt x="4" y="89"/>
                  </a:lnTo>
                  <a:lnTo>
                    <a:pt x="4" y="89"/>
                  </a:lnTo>
                  <a:lnTo>
                    <a:pt x="6" y="87"/>
                  </a:lnTo>
                  <a:lnTo>
                    <a:pt x="4" y="87"/>
                  </a:lnTo>
                  <a:lnTo>
                    <a:pt x="4" y="85"/>
                  </a:lnTo>
                  <a:lnTo>
                    <a:pt x="3" y="85"/>
                  </a:lnTo>
                  <a:lnTo>
                    <a:pt x="3" y="84"/>
                  </a:lnTo>
                  <a:lnTo>
                    <a:pt x="3" y="82"/>
                  </a:lnTo>
                  <a:lnTo>
                    <a:pt x="3" y="81"/>
                  </a:lnTo>
                  <a:lnTo>
                    <a:pt x="1" y="81"/>
                  </a:lnTo>
                  <a:lnTo>
                    <a:pt x="1" y="81"/>
                  </a:lnTo>
                  <a:lnTo>
                    <a:pt x="1" y="79"/>
                  </a:lnTo>
                  <a:lnTo>
                    <a:pt x="0" y="79"/>
                  </a:lnTo>
                  <a:lnTo>
                    <a:pt x="1" y="79"/>
                  </a:lnTo>
                  <a:lnTo>
                    <a:pt x="1" y="79"/>
                  </a:lnTo>
                  <a:lnTo>
                    <a:pt x="1" y="79"/>
                  </a:lnTo>
                  <a:lnTo>
                    <a:pt x="4" y="78"/>
                  </a:lnTo>
                  <a:lnTo>
                    <a:pt x="4" y="76"/>
                  </a:lnTo>
                  <a:lnTo>
                    <a:pt x="4" y="76"/>
                  </a:lnTo>
                  <a:lnTo>
                    <a:pt x="4" y="76"/>
                  </a:lnTo>
                  <a:lnTo>
                    <a:pt x="3" y="76"/>
                  </a:lnTo>
                  <a:lnTo>
                    <a:pt x="3" y="76"/>
                  </a:lnTo>
                  <a:lnTo>
                    <a:pt x="4" y="73"/>
                  </a:lnTo>
                  <a:lnTo>
                    <a:pt x="6" y="71"/>
                  </a:lnTo>
                  <a:lnTo>
                    <a:pt x="6" y="71"/>
                  </a:lnTo>
                  <a:lnTo>
                    <a:pt x="6" y="70"/>
                  </a:lnTo>
                  <a:lnTo>
                    <a:pt x="4" y="70"/>
                  </a:lnTo>
                  <a:lnTo>
                    <a:pt x="4" y="68"/>
                  </a:lnTo>
                  <a:lnTo>
                    <a:pt x="4" y="68"/>
                  </a:lnTo>
                  <a:lnTo>
                    <a:pt x="3" y="67"/>
                  </a:lnTo>
                  <a:lnTo>
                    <a:pt x="1" y="65"/>
                  </a:lnTo>
                  <a:lnTo>
                    <a:pt x="1" y="65"/>
                  </a:lnTo>
                  <a:lnTo>
                    <a:pt x="3" y="63"/>
                  </a:lnTo>
                  <a:lnTo>
                    <a:pt x="4" y="63"/>
                  </a:lnTo>
                  <a:lnTo>
                    <a:pt x="4" y="63"/>
                  </a:lnTo>
                  <a:lnTo>
                    <a:pt x="4" y="63"/>
                  </a:lnTo>
                  <a:lnTo>
                    <a:pt x="8" y="63"/>
                  </a:lnTo>
                  <a:lnTo>
                    <a:pt x="8" y="63"/>
                  </a:lnTo>
                  <a:lnTo>
                    <a:pt x="8" y="63"/>
                  </a:lnTo>
                  <a:lnTo>
                    <a:pt x="9" y="63"/>
                  </a:lnTo>
                  <a:lnTo>
                    <a:pt x="11" y="63"/>
                  </a:lnTo>
                  <a:lnTo>
                    <a:pt x="14" y="62"/>
                  </a:lnTo>
                  <a:lnTo>
                    <a:pt x="14" y="62"/>
                  </a:lnTo>
                  <a:lnTo>
                    <a:pt x="14" y="62"/>
                  </a:lnTo>
                  <a:lnTo>
                    <a:pt x="14" y="60"/>
                  </a:lnTo>
                  <a:lnTo>
                    <a:pt x="12" y="60"/>
                  </a:lnTo>
                  <a:lnTo>
                    <a:pt x="12" y="60"/>
                  </a:lnTo>
                  <a:lnTo>
                    <a:pt x="12" y="59"/>
                  </a:lnTo>
                  <a:lnTo>
                    <a:pt x="14" y="59"/>
                  </a:lnTo>
                  <a:lnTo>
                    <a:pt x="14" y="59"/>
                  </a:lnTo>
                  <a:lnTo>
                    <a:pt x="15" y="59"/>
                  </a:lnTo>
                  <a:lnTo>
                    <a:pt x="17" y="57"/>
                  </a:lnTo>
                  <a:lnTo>
                    <a:pt x="17" y="56"/>
                  </a:lnTo>
                  <a:lnTo>
                    <a:pt x="17" y="54"/>
                  </a:lnTo>
                  <a:lnTo>
                    <a:pt x="17" y="54"/>
                  </a:lnTo>
                  <a:lnTo>
                    <a:pt x="17" y="52"/>
                  </a:lnTo>
                  <a:lnTo>
                    <a:pt x="17" y="52"/>
                  </a:lnTo>
                  <a:lnTo>
                    <a:pt x="15" y="52"/>
                  </a:lnTo>
                  <a:lnTo>
                    <a:pt x="14" y="52"/>
                  </a:lnTo>
                  <a:lnTo>
                    <a:pt x="14" y="52"/>
                  </a:lnTo>
                  <a:lnTo>
                    <a:pt x="12" y="51"/>
                  </a:lnTo>
                  <a:lnTo>
                    <a:pt x="12" y="51"/>
                  </a:lnTo>
                  <a:lnTo>
                    <a:pt x="12" y="49"/>
                  </a:lnTo>
                  <a:lnTo>
                    <a:pt x="12" y="49"/>
                  </a:lnTo>
                  <a:lnTo>
                    <a:pt x="12" y="49"/>
                  </a:lnTo>
                  <a:lnTo>
                    <a:pt x="12" y="49"/>
                  </a:lnTo>
                  <a:lnTo>
                    <a:pt x="14" y="48"/>
                  </a:lnTo>
                  <a:lnTo>
                    <a:pt x="17" y="48"/>
                  </a:lnTo>
                  <a:lnTo>
                    <a:pt x="17" y="48"/>
                  </a:lnTo>
                  <a:lnTo>
                    <a:pt x="17" y="46"/>
                  </a:lnTo>
                  <a:lnTo>
                    <a:pt x="19" y="43"/>
                  </a:lnTo>
                  <a:lnTo>
                    <a:pt x="20" y="41"/>
                  </a:lnTo>
                  <a:lnTo>
                    <a:pt x="20" y="41"/>
                  </a:lnTo>
                  <a:lnTo>
                    <a:pt x="20" y="38"/>
                  </a:lnTo>
                  <a:lnTo>
                    <a:pt x="20" y="35"/>
                  </a:lnTo>
                  <a:lnTo>
                    <a:pt x="19" y="35"/>
                  </a:lnTo>
                  <a:lnTo>
                    <a:pt x="17" y="33"/>
                  </a:lnTo>
                  <a:lnTo>
                    <a:pt x="19" y="32"/>
                  </a:lnTo>
                  <a:lnTo>
                    <a:pt x="19" y="30"/>
                  </a:lnTo>
                  <a:lnTo>
                    <a:pt x="20" y="29"/>
                  </a:lnTo>
                  <a:lnTo>
                    <a:pt x="22" y="27"/>
                  </a:lnTo>
                  <a:lnTo>
                    <a:pt x="26" y="27"/>
                  </a:lnTo>
                  <a:lnTo>
                    <a:pt x="31" y="27"/>
                  </a:lnTo>
                  <a:lnTo>
                    <a:pt x="34" y="30"/>
                  </a:lnTo>
                  <a:lnTo>
                    <a:pt x="33" y="32"/>
                  </a:lnTo>
                  <a:lnTo>
                    <a:pt x="34" y="33"/>
                  </a:lnTo>
                  <a:lnTo>
                    <a:pt x="34" y="32"/>
                  </a:lnTo>
                  <a:lnTo>
                    <a:pt x="36" y="32"/>
                  </a:lnTo>
                  <a:lnTo>
                    <a:pt x="36" y="30"/>
                  </a:lnTo>
                  <a:lnTo>
                    <a:pt x="36" y="29"/>
                  </a:lnTo>
                  <a:lnTo>
                    <a:pt x="37" y="30"/>
                  </a:lnTo>
                  <a:lnTo>
                    <a:pt x="39" y="30"/>
                  </a:lnTo>
                  <a:lnTo>
                    <a:pt x="39" y="33"/>
                  </a:lnTo>
                  <a:lnTo>
                    <a:pt x="39" y="30"/>
                  </a:lnTo>
                  <a:lnTo>
                    <a:pt x="39" y="29"/>
                  </a:lnTo>
                  <a:lnTo>
                    <a:pt x="39" y="26"/>
                  </a:lnTo>
                  <a:lnTo>
                    <a:pt x="39" y="24"/>
                  </a:lnTo>
                  <a:lnTo>
                    <a:pt x="41" y="24"/>
                  </a:lnTo>
                  <a:lnTo>
                    <a:pt x="44" y="24"/>
                  </a:lnTo>
                  <a:lnTo>
                    <a:pt x="49" y="24"/>
                  </a:lnTo>
                  <a:lnTo>
                    <a:pt x="50" y="26"/>
                  </a:lnTo>
                  <a:lnTo>
                    <a:pt x="55" y="29"/>
                  </a:lnTo>
                  <a:lnTo>
                    <a:pt x="55" y="30"/>
                  </a:lnTo>
                  <a:lnTo>
                    <a:pt x="56" y="30"/>
                  </a:lnTo>
                  <a:lnTo>
                    <a:pt x="55" y="29"/>
                  </a:lnTo>
                  <a:lnTo>
                    <a:pt x="50" y="24"/>
                  </a:lnTo>
                  <a:lnTo>
                    <a:pt x="49" y="24"/>
                  </a:lnTo>
                  <a:lnTo>
                    <a:pt x="47" y="24"/>
                  </a:lnTo>
                  <a:lnTo>
                    <a:pt x="45" y="22"/>
                  </a:lnTo>
                  <a:lnTo>
                    <a:pt x="45" y="22"/>
                  </a:lnTo>
                  <a:lnTo>
                    <a:pt x="44" y="21"/>
                  </a:lnTo>
                  <a:lnTo>
                    <a:pt x="44" y="16"/>
                  </a:lnTo>
                  <a:lnTo>
                    <a:pt x="44" y="16"/>
                  </a:lnTo>
                  <a:lnTo>
                    <a:pt x="42" y="15"/>
                  </a:lnTo>
                  <a:lnTo>
                    <a:pt x="42" y="16"/>
                  </a:lnTo>
                  <a:lnTo>
                    <a:pt x="41" y="16"/>
                  </a:lnTo>
                  <a:lnTo>
                    <a:pt x="41" y="15"/>
                  </a:lnTo>
                  <a:lnTo>
                    <a:pt x="41" y="13"/>
                  </a:lnTo>
                  <a:lnTo>
                    <a:pt x="44" y="13"/>
                  </a:lnTo>
                  <a:lnTo>
                    <a:pt x="45" y="11"/>
                  </a:lnTo>
                  <a:lnTo>
                    <a:pt x="45" y="11"/>
                  </a:lnTo>
                  <a:lnTo>
                    <a:pt x="44" y="10"/>
                  </a:lnTo>
                  <a:lnTo>
                    <a:pt x="42" y="8"/>
                  </a:lnTo>
                  <a:lnTo>
                    <a:pt x="41" y="5"/>
                  </a:lnTo>
                  <a:lnTo>
                    <a:pt x="41" y="4"/>
                  </a:lnTo>
                  <a:close/>
                  <a:moveTo>
                    <a:pt x="41" y="4"/>
                  </a:moveTo>
                  <a:lnTo>
                    <a:pt x="41" y="4"/>
                  </a:lnTo>
                  <a:lnTo>
                    <a:pt x="41" y="4"/>
                  </a:lnTo>
                  <a:lnTo>
                    <a:pt x="41" y="4"/>
                  </a:lnTo>
                  <a:close/>
                  <a:moveTo>
                    <a:pt x="37" y="0"/>
                  </a:moveTo>
                  <a:lnTo>
                    <a:pt x="37" y="0"/>
                  </a:lnTo>
                  <a:lnTo>
                    <a:pt x="37" y="2"/>
                  </a:lnTo>
                  <a:lnTo>
                    <a:pt x="37" y="2"/>
                  </a:lnTo>
                  <a:lnTo>
                    <a:pt x="37" y="4"/>
                  </a:lnTo>
                  <a:lnTo>
                    <a:pt x="37" y="4"/>
                  </a:lnTo>
                  <a:lnTo>
                    <a:pt x="41" y="4"/>
                  </a:lnTo>
                  <a:lnTo>
                    <a:pt x="41" y="4"/>
                  </a:lnTo>
                  <a:lnTo>
                    <a:pt x="36" y="5"/>
                  </a:lnTo>
                  <a:lnTo>
                    <a:pt x="36" y="5"/>
                  </a:lnTo>
                  <a:lnTo>
                    <a:pt x="36" y="7"/>
                  </a:lnTo>
                  <a:lnTo>
                    <a:pt x="36" y="4"/>
                  </a:lnTo>
                  <a:lnTo>
                    <a:pt x="3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25" name="Freeform 294"/>
            <p:cNvSpPr>
              <a:spLocks/>
            </p:cNvSpPr>
            <p:nvPr/>
          </p:nvSpPr>
          <p:spPr bwMode="auto">
            <a:xfrm>
              <a:off x="6106107" y="2846799"/>
              <a:ext cx="187125" cy="89664"/>
            </a:xfrm>
            <a:custGeom>
              <a:avLst/>
              <a:gdLst>
                <a:gd name="T0" fmla="*/ 35 w 96"/>
                <a:gd name="T1" fmla="*/ 0 h 46"/>
                <a:gd name="T2" fmla="*/ 36 w 96"/>
                <a:gd name="T3" fmla="*/ 3 h 46"/>
                <a:gd name="T4" fmla="*/ 38 w 96"/>
                <a:gd name="T5" fmla="*/ 3 h 46"/>
                <a:gd name="T6" fmla="*/ 41 w 96"/>
                <a:gd name="T7" fmla="*/ 2 h 46"/>
                <a:gd name="T8" fmla="*/ 46 w 96"/>
                <a:gd name="T9" fmla="*/ 2 h 46"/>
                <a:gd name="T10" fmla="*/ 47 w 96"/>
                <a:gd name="T11" fmla="*/ 5 h 46"/>
                <a:gd name="T12" fmla="*/ 54 w 96"/>
                <a:gd name="T13" fmla="*/ 6 h 46"/>
                <a:gd name="T14" fmla="*/ 57 w 96"/>
                <a:gd name="T15" fmla="*/ 8 h 46"/>
                <a:gd name="T16" fmla="*/ 62 w 96"/>
                <a:gd name="T17" fmla="*/ 8 h 46"/>
                <a:gd name="T18" fmla="*/ 62 w 96"/>
                <a:gd name="T19" fmla="*/ 10 h 46"/>
                <a:gd name="T20" fmla="*/ 60 w 96"/>
                <a:gd name="T21" fmla="*/ 13 h 46"/>
                <a:gd name="T22" fmla="*/ 63 w 96"/>
                <a:gd name="T23" fmla="*/ 14 h 46"/>
                <a:gd name="T24" fmla="*/ 66 w 96"/>
                <a:gd name="T25" fmla="*/ 17 h 46"/>
                <a:gd name="T26" fmla="*/ 71 w 96"/>
                <a:gd name="T27" fmla="*/ 16 h 46"/>
                <a:gd name="T28" fmla="*/ 69 w 96"/>
                <a:gd name="T29" fmla="*/ 11 h 46"/>
                <a:gd name="T30" fmla="*/ 77 w 96"/>
                <a:gd name="T31" fmla="*/ 14 h 46"/>
                <a:gd name="T32" fmla="*/ 81 w 96"/>
                <a:gd name="T33" fmla="*/ 14 h 46"/>
                <a:gd name="T34" fmla="*/ 79 w 96"/>
                <a:gd name="T35" fmla="*/ 17 h 46"/>
                <a:gd name="T36" fmla="*/ 82 w 96"/>
                <a:gd name="T37" fmla="*/ 19 h 46"/>
                <a:gd name="T38" fmla="*/ 85 w 96"/>
                <a:gd name="T39" fmla="*/ 19 h 46"/>
                <a:gd name="T40" fmla="*/ 87 w 96"/>
                <a:gd name="T41" fmla="*/ 21 h 46"/>
                <a:gd name="T42" fmla="*/ 90 w 96"/>
                <a:gd name="T43" fmla="*/ 21 h 46"/>
                <a:gd name="T44" fmla="*/ 93 w 96"/>
                <a:gd name="T45" fmla="*/ 24 h 46"/>
                <a:gd name="T46" fmla="*/ 96 w 96"/>
                <a:gd name="T47" fmla="*/ 29 h 46"/>
                <a:gd name="T48" fmla="*/ 93 w 96"/>
                <a:gd name="T49" fmla="*/ 29 h 46"/>
                <a:gd name="T50" fmla="*/ 90 w 96"/>
                <a:gd name="T51" fmla="*/ 32 h 46"/>
                <a:gd name="T52" fmla="*/ 87 w 96"/>
                <a:gd name="T53" fmla="*/ 35 h 46"/>
                <a:gd name="T54" fmla="*/ 84 w 96"/>
                <a:gd name="T55" fmla="*/ 38 h 46"/>
                <a:gd name="T56" fmla="*/ 82 w 96"/>
                <a:gd name="T57" fmla="*/ 41 h 46"/>
                <a:gd name="T58" fmla="*/ 73 w 96"/>
                <a:gd name="T59" fmla="*/ 41 h 46"/>
                <a:gd name="T60" fmla="*/ 69 w 96"/>
                <a:gd name="T61" fmla="*/ 46 h 46"/>
                <a:gd name="T62" fmla="*/ 66 w 96"/>
                <a:gd name="T63" fmla="*/ 44 h 46"/>
                <a:gd name="T64" fmla="*/ 63 w 96"/>
                <a:gd name="T65" fmla="*/ 43 h 46"/>
                <a:gd name="T66" fmla="*/ 57 w 96"/>
                <a:gd name="T67" fmla="*/ 43 h 46"/>
                <a:gd name="T68" fmla="*/ 51 w 96"/>
                <a:gd name="T69" fmla="*/ 41 h 46"/>
                <a:gd name="T70" fmla="*/ 44 w 96"/>
                <a:gd name="T71" fmla="*/ 40 h 46"/>
                <a:gd name="T72" fmla="*/ 41 w 96"/>
                <a:gd name="T73" fmla="*/ 38 h 46"/>
                <a:gd name="T74" fmla="*/ 40 w 96"/>
                <a:gd name="T75" fmla="*/ 43 h 46"/>
                <a:gd name="T76" fmla="*/ 35 w 96"/>
                <a:gd name="T77" fmla="*/ 46 h 46"/>
                <a:gd name="T78" fmla="*/ 30 w 96"/>
                <a:gd name="T79" fmla="*/ 46 h 46"/>
                <a:gd name="T80" fmla="*/ 25 w 96"/>
                <a:gd name="T81" fmla="*/ 43 h 46"/>
                <a:gd name="T82" fmla="*/ 21 w 96"/>
                <a:gd name="T83" fmla="*/ 40 h 46"/>
                <a:gd name="T84" fmla="*/ 17 w 96"/>
                <a:gd name="T85" fmla="*/ 38 h 46"/>
                <a:gd name="T86" fmla="*/ 13 w 96"/>
                <a:gd name="T87" fmla="*/ 33 h 46"/>
                <a:gd name="T88" fmla="*/ 8 w 96"/>
                <a:gd name="T89" fmla="*/ 30 h 46"/>
                <a:gd name="T90" fmla="*/ 5 w 96"/>
                <a:gd name="T91" fmla="*/ 25 h 46"/>
                <a:gd name="T92" fmla="*/ 5 w 96"/>
                <a:gd name="T93" fmla="*/ 22 h 46"/>
                <a:gd name="T94" fmla="*/ 5 w 96"/>
                <a:gd name="T95" fmla="*/ 21 h 46"/>
                <a:gd name="T96" fmla="*/ 0 w 96"/>
                <a:gd name="T97" fmla="*/ 17 h 46"/>
                <a:gd name="T98" fmla="*/ 0 w 96"/>
                <a:gd name="T99" fmla="*/ 14 h 46"/>
                <a:gd name="T100" fmla="*/ 2 w 96"/>
                <a:gd name="T101" fmla="*/ 14 h 46"/>
                <a:gd name="T102" fmla="*/ 5 w 96"/>
                <a:gd name="T103" fmla="*/ 13 h 46"/>
                <a:gd name="T104" fmla="*/ 10 w 96"/>
                <a:gd name="T105" fmla="*/ 11 h 46"/>
                <a:gd name="T106" fmla="*/ 13 w 96"/>
                <a:gd name="T107" fmla="*/ 11 h 46"/>
                <a:gd name="T108" fmla="*/ 16 w 96"/>
                <a:gd name="T109" fmla="*/ 8 h 46"/>
                <a:gd name="T110" fmla="*/ 19 w 96"/>
                <a:gd name="T111" fmla="*/ 8 h 46"/>
                <a:gd name="T112" fmla="*/ 21 w 96"/>
                <a:gd name="T113" fmla="*/ 6 h 46"/>
                <a:gd name="T114" fmla="*/ 28 w 96"/>
                <a:gd name="T115" fmla="*/ 5 h 46"/>
                <a:gd name="T116" fmla="*/ 32 w 96"/>
                <a:gd name="T117" fmla="*/ 2 h 46"/>
                <a:gd name="T118" fmla="*/ 32 w 96"/>
                <a:gd name="T11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46">
                  <a:moveTo>
                    <a:pt x="32" y="0"/>
                  </a:moveTo>
                  <a:lnTo>
                    <a:pt x="33" y="0"/>
                  </a:lnTo>
                  <a:lnTo>
                    <a:pt x="35" y="0"/>
                  </a:lnTo>
                  <a:lnTo>
                    <a:pt x="35" y="0"/>
                  </a:lnTo>
                  <a:lnTo>
                    <a:pt x="35" y="2"/>
                  </a:lnTo>
                  <a:lnTo>
                    <a:pt x="36" y="2"/>
                  </a:lnTo>
                  <a:lnTo>
                    <a:pt x="36" y="2"/>
                  </a:lnTo>
                  <a:lnTo>
                    <a:pt x="36" y="3"/>
                  </a:lnTo>
                  <a:lnTo>
                    <a:pt x="36" y="3"/>
                  </a:lnTo>
                  <a:lnTo>
                    <a:pt x="38" y="5"/>
                  </a:lnTo>
                  <a:lnTo>
                    <a:pt x="38" y="5"/>
                  </a:lnTo>
                  <a:lnTo>
                    <a:pt x="38" y="3"/>
                  </a:lnTo>
                  <a:lnTo>
                    <a:pt x="40" y="3"/>
                  </a:lnTo>
                  <a:lnTo>
                    <a:pt x="40" y="3"/>
                  </a:lnTo>
                  <a:lnTo>
                    <a:pt x="41" y="3"/>
                  </a:lnTo>
                  <a:lnTo>
                    <a:pt x="41" y="2"/>
                  </a:lnTo>
                  <a:lnTo>
                    <a:pt x="41" y="0"/>
                  </a:lnTo>
                  <a:lnTo>
                    <a:pt x="41" y="0"/>
                  </a:lnTo>
                  <a:lnTo>
                    <a:pt x="43" y="0"/>
                  </a:lnTo>
                  <a:lnTo>
                    <a:pt x="46" y="2"/>
                  </a:lnTo>
                  <a:lnTo>
                    <a:pt x="46" y="3"/>
                  </a:lnTo>
                  <a:lnTo>
                    <a:pt x="46" y="3"/>
                  </a:lnTo>
                  <a:lnTo>
                    <a:pt x="47" y="5"/>
                  </a:lnTo>
                  <a:lnTo>
                    <a:pt x="47" y="5"/>
                  </a:lnTo>
                  <a:lnTo>
                    <a:pt x="49" y="5"/>
                  </a:lnTo>
                  <a:lnTo>
                    <a:pt x="51" y="5"/>
                  </a:lnTo>
                  <a:lnTo>
                    <a:pt x="52" y="6"/>
                  </a:lnTo>
                  <a:lnTo>
                    <a:pt x="54" y="6"/>
                  </a:lnTo>
                  <a:lnTo>
                    <a:pt x="55" y="6"/>
                  </a:lnTo>
                  <a:lnTo>
                    <a:pt x="55" y="6"/>
                  </a:lnTo>
                  <a:lnTo>
                    <a:pt x="55" y="8"/>
                  </a:lnTo>
                  <a:lnTo>
                    <a:pt x="57" y="8"/>
                  </a:lnTo>
                  <a:lnTo>
                    <a:pt x="57" y="8"/>
                  </a:lnTo>
                  <a:lnTo>
                    <a:pt x="60" y="8"/>
                  </a:lnTo>
                  <a:lnTo>
                    <a:pt x="62" y="8"/>
                  </a:lnTo>
                  <a:lnTo>
                    <a:pt x="62" y="8"/>
                  </a:lnTo>
                  <a:lnTo>
                    <a:pt x="62" y="10"/>
                  </a:lnTo>
                  <a:lnTo>
                    <a:pt x="62" y="10"/>
                  </a:lnTo>
                  <a:lnTo>
                    <a:pt x="62" y="10"/>
                  </a:lnTo>
                  <a:lnTo>
                    <a:pt x="62" y="10"/>
                  </a:lnTo>
                  <a:lnTo>
                    <a:pt x="60" y="11"/>
                  </a:lnTo>
                  <a:lnTo>
                    <a:pt x="60" y="11"/>
                  </a:lnTo>
                  <a:lnTo>
                    <a:pt x="58" y="11"/>
                  </a:lnTo>
                  <a:lnTo>
                    <a:pt x="60" y="13"/>
                  </a:lnTo>
                  <a:lnTo>
                    <a:pt x="60" y="13"/>
                  </a:lnTo>
                  <a:lnTo>
                    <a:pt x="62" y="13"/>
                  </a:lnTo>
                  <a:lnTo>
                    <a:pt x="62" y="13"/>
                  </a:lnTo>
                  <a:lnTo>
                    <a:pt x="63" y="14"/>
                  </a:lnTo>
                  <a:lnTo>
                    <a:pt x="65" y="17"/>
                  </a:lnTo>
                  <a:lnTo>
                    <a:pt x="65" y="17"/>
                  </a:lnTo>
                  <a:lnTo>
                    <a:pt x="66" y="17"/>
                  </a:lnTo>
                  <a:lnTo>
                    <a:pt x="66" y="17"/>
                  </a:lnTo>
                  <a:lnTo>
                    <a:pt x="68" y="17"/>
                  </a:lnTo>
                  <a:lnTo>
                    <a:pt x="68" y="16"/>
                  </a:lnTo>
                  <a:lnTo>
                    <a:pt x="69" y="16"/>
                  </a:lnTo>
                  <a:lnTo>
                    <a:pt x="71" y="16"/>
                  </a:lnTo>
                  <a:lnTo>
                    <a:pt x="71" y="14"/>
                  </a:lnTo>
                  <a:lnTo>
                    <a:pt x="69" y="13"/>
                  </a:lnTo>
                  <a:lnTo>
                    <a:pt x="68" y="11"/>
                  </a:lnTo>
                  <a:lnTo>
                    <a:pt x="69" y="11"/>
                  </a:lnTo>
                  <a:lnTo>
                    <a:pt x="69" y="11"/>
                  </a:lnTo>
                  <a:lnTo>
                    <a:pt x="73" y="13"/>
                  </a:lnTo>
                  <a:lnTo>
                    <a:pt x="76" y="14"/>
                  </a:lnTo>
                  <a:lnTo>
                    <a:pt x="77" y="14"/>
                  </a:lnTo>
                  <a:lnTo>
                    <a:pt x="79" y="14"/>
                  </a:lnTo>
                  <a:lnTo>
                    <a:pt x="81" y="14"/>
                  </a:lnTo>
                  <a:lnTo>
                    <a:pt x="81" y="14"/>
                  </a:lnTo>
                  <a:lnTo>
                    <a:pt x="81" y="14"/>
                  </a:lnTo>
                  <a:lnTo>
                    <a:pt x="81" y="16"/>
                  </a:lnTo>
                  <a:lnTo>
                    <a:pt x="81" y="16"/>
                  </a:lnTo>
                  <a:lnTo>
                    <a:pt x="79" y="17"/>
                  </a:lnTo>
                  <a:lnTo>
                    <a:pt x="79" y="17"/>
                  </a:lnTo>
                  <a:lnTo>
                    <a:pt x="79" y="17"/>
                  </a:lnTo>
                  <a:lnTo>
                    <a:pt x="81" y="17"/>
                  </a:lnTo>
                  <a:lnTo>
                    <a:pt x="81" y="19"/>
                  </a:lnTo>
                  <a:lnTo>
                    <a:pt x="82" y="19"/>
                  </a:lnTo>
                  <a:lnTo>
                    <a:pt x="82" y="21"/>
                  </a:lnTo>
                  <a:lnTo>
                    <a:pt x="84" y="21"/>
                  </a:lnTo>
                  <a:lnTo>
                    <a:pt x="85" y="19"/>
                  </a:lnTo>
                  <a:lnTo>
                    <a:pt x="85" y="19"/>
                  </a:lnTo>
                  <a:lnTo>
                    <a:pt x="85" y="19"/>
                  </a:lnTo>
                  <a:lnTo>
                    <a:pt x="85" y="19"/>
                  </a:lnTo>
                  <a:lnTo>
                    <a:pt x="87" y="19"/>
                  </a:lnTo>
                  <a:lnTo>
                    <a:pt x="87" y="21"/>
                  </a:lnTo>
                  <a:lnTo>
                    <a:pt x="88" y="21"/>
                  </a:lnTo>
                  <a:lnTo>
                    <a:pt x="88" y="21"/>
                  </a:lnTo>
                  <a:lnTo>
                    <a:pt x="90" y="21"/>
                  </a:lnTo>
                  <a:lnTo>
                    <a:pt x="90" y="21"/>
                  </a:lnTo>
                  <a:lnTo>
                    <a:pt x="93" y="22"/>
                  </a:lnTo>
                  <a:lnTo>
                    <a:pt x="93" y="22"/>
                  </a:lnTo>
                  <a:lnTo>
                    <a:pt x="93" y="22"/>
                  </a:lnTo>
                  <a:lnTo>
                    <a:pt x="93" y="24"/>
                  </a:lnTo>
                  <a:lnTo>
                    <a:pt x="93" y="24"/>
                  </a:lnTo>
                  <a:lnTo>
                    <a:pt x="96" y="27"/>
                  </a:lnTo>
                  <a:lnTo>
                    <a:pt x="96" y="29"/>
                  </a:lnTo>
                  <a:lnTo>
                    <a:pt x="96" y="29"/>
                  </a:lnTo>
                  <a:lnTo>
                    <a:pt x="96" y="29"/>
                  </a:lnTo>
                  <a:lnTo>
                    <a:pt x="96" y="29"/>
                  </a:lnTo>
                  <a:lnTo>
                    <a:pt x="95" y="30"/>
                  </a:lnTo>
                  <a:lnTo>
                    <a:pt x="93" y="29"/>
                  </a:lnTo>
                  <a:lnTo>
                    <a:pt x="93" y="30"/>
                  </a:lnTo>
                  <a:lnTo>
                    <a:pt x="92" y="30"/>
                  </a:lnTo>
                  <a:lnTo>
                    <a:pt x="92" y="32"/>
                  </a:lnTo>
                  <a:lnTo>
                    <a:pt x="90" y="32"/>
                  </a:lnTo>
                  <a:lnTo>
                    <a:pt x="90" y="32"/>
                  </a:lnTo>
                  <a:lnTo>
                    <a:pt x="87" y="33"/>
                  </a:lnTo>
                  <a:lnTo>
                    <a:pt x="87" y="35"/>
                  </a:lnTo>
                  <a:lnTo>
                    <a:pt x="87" y="35"/>
                  </a:lnTo>
                  <a:lnTo>
                    <a:pt x="87" y="36"/>
                  </a:lnTo>
                  <a:lnTo>
                    <a:pt x="87" y="38"/>
                  </a:lnTo>
                  <a:lnTo>
                    <a:pt x="85" y="38"/>
                  </a:lnTo>
                  <a:lnTo>
                    <a:pt x="84" y="38"/>
                  </a:lnTo>
                  <a:lnTo>
                    <a:pt x="84" y="38"/>
                  </a:lnTo>
                  <a:lnTo>
                    <a:pt x="84" y="40"/>
                  </a:lnTo>
                  <a:lnTo>
                    <a:pt x="82" y="40"/>
                  </a:lnTo>
                  <a:lnTo>
                    <a:pt x="82" y="41"/>
                  </a:lnTo>
                  <a:lnTo>
                    <a:pt x="79" y="41"/>
                  </a:lnTo>
                  <a:lnTo>
                    <a:pt x="77" y="41"/>
                  </a:lnTo>
                  <a:lnTo>
                    <a:pt x="74" y="41"/>
                  </a:lnTo>
                  <a:lnTo>
                    <a:pt x="73" y="41"/>
                  </a:lnTo>
                  <a:lnTo>
                    <a:pt x="73" y="41"/>
                  </a:lnTo>
                  <a:lnTo>
                    <a:pt x="71" y="43"/>
                  </a:lnTo>
                  <a:lnTo>
                    <a:pt x="71" y="44"/>
                  </a:lnTo>
                  <a:lnTo>
                    <a:pt x="69" y="46"/>
                  </a:lnTo>
                  <a:lnTo>
                    <a:pt x="69" y="46"/>
                  </a:lnTo>
                  <a:lnTo>
                    <a:pt x="69" y="44"/>
                  </a:lnTo>
                  <a:lnTo>
                    <a:pt x="68" y="44"/>
                  </a:lnTo>
                  <a:lnTo>
                    <a:pt x="66" y="44"/>
                  </a:lnTo>
                  <a:lnTo>
                    <a:pt x="66" y="43"/>
                  </a:lnTo>
                  <a:lnTo>
                    <a:pt x="65" y="43"/>
                  </a:lnTo>
                  <a:lnTo>
                    <a:pt x="63" y="43"/>
                  </a:lnTo>
                  <a:lnTo>
                    <a:pt x="63" y="43"/>
                  </a:lnTo>
                  <a:lnTo>
                    <a:pt x="62" y="43"/>
                  </a:lnTo>
                  <a:lnTo>
                    <a:pt x="62" y="43"/>
                  </a:lnTo>
                  <a:lnTo>
                    <a:pt x="58" y="43"/>
                  </a:lnTo>
                  <a:lnTo>
                    <a:pt x="57" y="43"/>
                  </a:lnTo>
                  <a:lnTo>
                    <a:pt x="54" y="41"/>
                  </a:lnTo>
                  <a:lnTo>
                    <a:pt x="52" y="41"/>
                  </a:lnTo>
                  <a:lnTo>
                    <a:pt x="52" y="41"/>
                  </a:lnTo>
                  <a:lnTo>
                    <a:pt x="51" y="41"/>
                  </a:lnTo>
                  <a:lnTo>
                    <a:pt x="47" y="40"/>
                  </a:lnTo>
                  <a:lnTo>
                    <a:pt x="46" y="40"/>
                  </a:lnTo>
                  <a:lnTo>
                    <a:pt x="46" y="40"/>
                  </a:lnTo>
                  <a:lnTo>
                    <a:pt x="44" y="40"/>
                  </a:lnTo>
                  <a:lnTo>
                    <a:pt x="44" y="40"/>
                  </a:lnTo>
                  <a:lnTo>
                    <a:pt x="44" y="40"/>
                  </a:lnTo>
                  <a:lnTo>
                    <a:pt x="43" y="38"/>
                  </a:lnTo>
                  <a:lnTo>
                    <a:pt x="41" y="38"/>
                  </a:lnTo>
                  <a:lnTo>
                    <a:pt x="41" y="38"/>
                  </a:lnTo>
                  <a:lnTo>
                    <a:pt x="41" y="41"/>
                  </a:lnTo>
                  <a:lnTo>
                    <a:pt x="41" y="43"/>
                  </a:lnTo>
                  <a:lnTo>
                    <a:pt x="40" y="43"/>
                  </a:lnTo>
                  <a:lnTo>
                    <a:pt x="38" y="43"/>
                  </a:lnTo>
                  <a:lnTo>
                    <a:pt x="38" y="44"/>
                  </a:lnTo>
                  <a:lnTo>
                    <a:pt x="36" y="46"/>
                  </a:lnTo>
                  <a:lnTo>
                    <a:pt x="35" y="46"/>
                  </a:lnTo>
                  <a:lnTo>
                    <a:pt x="35" y="46"/>
                  </a:lnTo>
                  <a:lnTo>
                    <a:pt x="33" y="46"/>
                  </a:lnTo>
                  <a:lnTo>
                    <a:pt x="33" y="46"/>
                  </a:lnTo>
                  <a:lnTo>
                    <a:pt x="30" y="46"/>
                  </a:lnTo>
                  <a:lnTo>
                    <a:pt x="28" y="46"/>
                  </a:lnTo>
                  <a:lnTo>
                    <a:pt x="27" y="44"/>
                  </a:lnTo>
                  <a:lnTo>
                    <a:pt x="25" y="44"/>
                  </a:lnTo>
                  <a:lnTo>
                    <a:pt x="25" y="43"/>
                  </a:lnTo>
                  <a:lnTo>
                    <a:pt x="24" y="43"/>
                  </a:lnTo>
                  <a:lnTo>
                    <a:pt x="24" y="41"/>
                  </a:lnTo>
                  <a:lnTo>
                    <a:pt x="22" y="41"/>
                  </a:lnTo>
                  <a:lnTo>
                    <a:pt x="21" y="40"/>
                  </a:lnTo>
                  <a:lnTo>
                    <a:pt x="19" y="40"/>
                  </a:lnTo>
                  <a:lnTo>
                    <a:pt x="19" y="40"/>
                  </a:lnTo>
                  <a:lnTo>
                    <a:pt x="17" y="38"/>
                  </a:lnTo>
                  <a:lnTo>
                    <a:pt x="17" y="38"/>
                  </a:lnTo>
                  <a:lnTo>
                    <a:pt x="17" y="36"/>
                  </a:lnTo>
                  <a:lnTo>
                    <a:pt x="16" y="36"/>
                  </a:lnTo>
                  <a:lnTo>
                    <a:pt x="14" y="35"/>
                  </a:lnTo>
                  <a:lnTo>
                    <a:pt x="13" y="33"/>
                  </a:lnTo>
                  <a:lnTo>
                    <a:pt x="11" y="32"/>
                  </a:lnTo>
                  <a:lnTo>
                    <a:pt x="10" y="32"/>
                  </a:lnTo>
                  <a:lnTo>
                    <a:pt x="10" y="32"/>
                  </a:lnTo>
                  <a:lnTo>
                    <a:pt x="8" y="30"/>
                  </a:lnTo>
                  <a:lnTo>
                    <a:pt x="8" y="30"/>
                  </a:lnTo>
                  <a:lnTo>
                    <a:pt x="6" y="27"/>
                  </a:lnTo>
                  <a:lnTo>
                    <a:pt x="5" y="27"/>
                  </a:lnTo>
                  <a:lnTo>
                    <a:pt x="5" y="25"/>
                  </a:lnTo>
                  <a:lnTo>
                    <a:pt x="5" y="25"/>
                  </a:lnTo>
                  <a:lnTo>
                    <a:pt x="3" y="25"/>
                  </a:lnTo>
                  <a:lnTo>
                    <a:pt x="5" y="24"/>
                  </a:lnTo>
                  <a:lnTo>
                    <a:pt x="5" y="22"/>
                  </a:lnTo>
                  <a:lnTo>
                    <a:pt x="5" y="22"/>
                  </a:lnTo>
                  <a:lnTo>
                    <a:pt x="6" y="22"/>
                  </a:lnTo>
                  <a:lnTo>
                    <a:pt x="6" y="22"/>
                  </a:lnTo>
                  <a:lnTo>
                    <a:pt x="5" y="21"/>
                  </a:lnTo>
                  <a:lnTo>
                    <a:pt x="3" y="19"/>
                  </a:lnTo>
                  <a:lnTo>
                    <a:pt x="2" y="19"/>
                  </a:lnTo>
                  <a:lnTo>
                    <a:pt x="2" y="17"/>
                  </a:lnTo>
                  <a:lnTo>
                    <a:pt x="0" y="17"/>
                  </a:lnTo>
                  <a:lnTo>
                    <a:pt x="0" y="16"/>
                  </a:lnTo>
                  <a:lnTo>
                    <a:pt x="0" y="16"/>
                  </a:lnTo>
                  <a:lnTo>
                    <a:pt x="0" y="14"/>
                  </a:lnTo>
                  <a:lnTo>
                    <a:pt x="0" y="14"/>
                  </a:lnTo>
                  <a:lnTo>
                    <a:pt x="0" y="14"/>
                  </a:lnTo>
                  <a:lnTo>
                    <a:pt x="0" y="14"/>
                  </a:lnTo>
                  <a:lnTo>
                    <a:pt x="0" y="14"/>
                  </a:lnTo>
                  <a:lnTo>
                    <a:pt x="2" y="14"/>
                  </a:lnTo>
                  <a:lnTo>
                    <a:pt x="2" y="16"/>
                  </a:lnTo>
                  <a:lnTo>
                    <a:pt x="3" y="16"/>
                  </a:lnTo>
                  <a:lnTo>
                    <a:pt x="3" y="14"/>
                  </a:lnTo>
                  <a:lnTo>
                    <a:pt x="5" y="13"/>
                  </a:lnTo>
                  <a:lnTo>
                    <a:pt x="6" y="13"/>
                  </a:lnTo>
                  <a:lnTo>
                    <a:pt x="8" y="13"/>
                  </a:lnTo>
                  <a:lnTo>
                    <a:pt x="8" y="13"/>
                  </a:lnTo>
                  <a:lnTo>
                    <a:pt x="10" y="11"/>
                  </a:lnTo>
                  <a:lnTo>
                    <a:pt x="11" y="11"/>
                  </a:lnTo>
                  <a:lnTo>
                    <a:pt x="11" y="13"/>
                  </a:lnTo>
                  <a:lnTo>
                    <a:pt x="13" y="11"/>
                  </a:lnTo>
                  <a:lnTo>
                    <a:pt x="13" y="11"/>
                  </a:lnTo>
                  <a:lnTo>
                    <a:pt x="13" y="11"/>
                  </a:lnTo>
                  <a:lnTo>
                    <a:pt x="16" y="10"/>
                  </a:lnTo>
                  <a:lnTo>
                    <a:pt x="16" y="8"/>
                  </a:lnTo>
                  <a:lnTo>
                    <a:pt x="16" y="8"/>
                  </a:lnTo>
                  <a:lnTo>
                    <a:pt x="17" y="8"/>
                  </a:lnTo>
                  <a:lnTo>
                    <a:pt x="17" y="8"/>
                  </a:lnTo>
                  <a:lnTo>
                    <a:pt x="17" y="8"/>
                  </a:lnTo>
                  <a:lnTo>
                    <a:pt x="19" y="8"/>
                  </a:lnTo>
                  <a:lnTo>
                    <a:pt x="19" y="8"/>
                  </a:lnTo>
                  <a:lnTo>
                    <a:pt x="19" y="8"/>
                  </a:lnTo>
                  <a:lnTo>
                    <a:pt x="21" y="6"/>
                  </a:lnTo>
                  <a:lnTo>
                    <a:pt x="21" y="6"/>
                  </a:lnTo>
                  <a:lnTo>
                    <a:pt x="22" y="6"/>
                  </a:lnTo>
                  <a:lnTo>
                    <a:pt x="25" y="5"/>
                  </a:lnTo>
                  <a:lnTo>
                    <a:pt x="27" y="5"/>
                  </a:lnTo>
                  <a:lnTo>
                    <a:pt x="28" y="5"/>
                  </a:lnTo>
                  <a:lnTo>
                    <a:pt x="30" y="3"/>
                  </a:lnTo>
                  <a:lnTo>
                    <a:pt x="33" y="3"/>
                  </a:lnTo>
                  <a:lnTo>
                    <a:pt x="33" y="2"/>
                  </a:lnTo>
                  <a:lnTo>
                    <a:pt x="32" y="2"/>
                  </a:lnTo>
                  <a:lnTo>
                    <a:pt x="32" y="2"/>
                  </a:lnTo>
                  <a:lnTo>
                    <a:pt x="30" y="0"/>
                  </a:lnTo>
                  <a:lnTo>
                    <a:pt x="32" y="0"/>
                  </a:lnTo>
                  <a:lnTo>
                    <a:pt x="3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26" name="Freeform 295"/>
            <p:cNvSpPr>
              <a:spLocks/>
            </p:cNvSpPr>
            <p:nvPr/>
          </p:nvSpPr>
          <p:spPr bwMode="auto">
            <a:xfrm>
              <a:off x="6675280" y="3375039"/>
              <a:ext cx="64325" cy="33137"/>
            </a:xfrm>
            <a:custGeom>
              <a:avLst/>
              <a:gdLst>
                <a:gd name="T0" fmla="*/ 33 w 33"/>
                <a:gd name="T1" fmla="*/ 0 h 17"/>
                <a:gd name="T2" fmla="*/ 31 w 33"/>
                <a:gd name="T3" fmla="*/ 0 h 17"/>
                <a:gd name="T4" fmla="*/ 23 w 33"/>
                <a:gd name="T5" fmla="*/ 5 h 17"/>
                <a:gd name="T6" fmla="*/ 23 w 33"/>
                <a:gd name="T7" fmla="*/ 6 h 17"/>
                <a:gd name="T8" fmla="*/ 23 w 33"/>
                <a:gd name="T9" fmla="*/ 8 h 17"/>
                <a:gd name="T10" fmla="*/ 25 w 33"/>
                <a:gd name="T11" fmla="*/ 10 h 17"/>
                <a:gd name="T12" fmla="*/ 25 w 33"/>
                <a:gd name="T13" fmla="*/ 10 h 17"/>
                <a:gd name="T14" fmla="*/ 25 w 33"/>
                <a:gd name="T15" fmla="*/ 11 h 17"/>
                <a:gd name="T16" fmla="*/ 23 w 33"/>
                <a:gd name="T17" fmla="*/ 11 h 17"/>
                <a:gd name="T18" fmla="*/ 22 w 33"/>
                <a:gd name="T19" fmla="*/ 11 h 17"/>
                <a:gd name="T20" fmla="*/ 20 w 33"/>
                <a:gd name="T21" fmla="*/ 11 h 17"/>
                <a:gd name="T22" fmla="*/ 20 w 33"/>
                <a:gd name="T23" fmla="*/ 11 h 17"/>
                <a:gd name="T24" fmla="*/ 17 w 33"/>
                <a:gd name="T25" fmla="*/ 13 h 17"/>
                <a:gd name="T26" fmla="*/ 16 w 33"/>
                <a:gd name="T27" fmla="*/ 14 h 17"/>
                <a:gd name="T28" fmla="*/ 14 w 33"/>
                <a:gd name="T29" fmla="*/ 14 h 17"/>
                <a:gd name="T30" fmla="*/ 12 w 33"/>
                <a:gd name="T31" fmla="*/ 16 h 17"/>
                <a:gd name="T32" fmla="*/ 11 w 33"/>
                <a:gd name="T33" fmla="*/ 16 h 17"/>
                <a:gd name="T34" fmla="*/ 11 w 33"/>
                <a:gd name="T35" fmla="*/ 16 h 17"/>
                <a:gd name="T36" fmla="*/ 11 w 33"/>
                <a:gd name="T37" fmla="*/ 16 h 17"/>
                <a:gd name="T38" fmla="*/ 11 w 33"/>
                <a:gd name="T39" fmla="*/ 17 h 17"/>
                <a:gd name="T40" fmla="*/ 9 w 33"/>
                <a:gd name="T41" fmla="*/ 17 h 17"/>
                <a:gd name="T42" fmla="*/ 9 w 33"/>
                <a:gd name="T43" fmla="*/ 17 h 17"/>
                <a:gd name="T44" fmla="*/ 9 w 33"/>
                <a:gd name="T45" fmla="*/ 16 h 17"/>
                <a:gd name="T46" fmla="*/ 8 w 33"/>
                <a:gd name="T47" fmla="*/ 16 h 17"/>
                <a:gd name="T48" fmla="*/ 6 w 33"/>
                <a:gd name="T49" fmla="*/ 16 h 17"/>
                <a:gd name="T50" fmla="*/ 6 w 33"/>
                <a:gd name="T51" fmla="*/ 16 h 17"/>
                <a:gd name="T52" fmla="*/ 3 w 33"/>
                <a:gd name="T53" fmla="*/ 16 h 17"/>
                <a:gd name="T54" fmla="*/ 1 w 33"/>
                <a:gd name="T55" fmla="*/ 14 h 17"/>
                <a:gd name="T56" fmla="*/ 1 w 33"/>
                <a:gd name="T57" fmla="*/ 14 h 17"/>
                <a:gd name="T58" fmla="*/ 0 w 33"/>
                <a:gd name="T59" fmla="*/ 11 h 17"/>
                <a:gd name="T60" fmla="*/ 0 w 33"/>
                <a:gd name="T61" fmla="*/ 10 h 17"/>
                <a:gd name="T62" fmla="*/ 1 w 33"/>
                <a:gd name="T63" fmla="*/ 10 h 17"/>
                <a:gd name="T64" fmla="*/ 3 w 33"/>
                <a:gd name="T65" fmla="*/ 10 h 17"/>
                <a:gd name="T66" fmla="*/ 3 w 33"/>
                <a:gd name="T67" fmla="*/ 8 h 17"/>
                <a:gd name="T68" fmla="*/ 5 w 33"/>
                <a:gd name="T69" fmla="*/ 8 h 17"/>
                <a:gd name="T70" fmla="*/ 6 w 33"/>
                <a:gd name="T71" fmla="*/ 8 h 17"/>
                <a:gd name="T72" fmla="*/ 6 w 33"/>
                <a:gd name="T73" fmla="*/ 8 h 17"/>
                <a:gd name="T74" fmla="*/ 8 w 33"/>
                <a:gd name="T75" fmla="*/ 8 h 17"/>
                <a:gd name="T76" fmla="*/ 9 w 33"/>
                <a:gd name="T77" fmla="*/ 6 h 17"/>
                <a:gd name="T78" fmla="*/ 9 w 33"/>
                <a:gd name="T79" fmla="*/ 3 h 17"/>
                <a:gd name="T80" fmla="*/ 11 w 33"/>
                <a:gd name="T81" fmla="*/ 5 h 17"/>
                <a:gd name="T82" fmla="*/ 14 w 33"/>
                <a:gd name="T83" fmla="*/ 5 h 17"/>
                <a:gd name="T84" fmla="*/ 17 w 33"/>
                <a:gd name="T85" fmla="*/ 5 h 17"/>
                <a:gd name="T86" fmla="*/ 19 w 33"/>
                <a:gd name="T87" fmla="*/ 5 h 17"/>
                <a:gd name="T88" fmla="*/ 25 w 33"/>
                <a:gd name="T89" fmla="*/ 3 h 17"/>
                <a:gd name="T90" fmla="*/ 27 w 33"/>
                <a:gd name="T91" fmla="*/ 2 h 17"/>
                <a:gd name="T92" fmla="*/ 28 w 33"/>
                <a:gd name="T93" fmla="*/ 2 h 17"/>
                <a:gd name="T94" fmla="*/ 30 w 33"/>
                <a:gd name="T95" fmla="*/ 0 h 17"/>
                <a:gd name="T96" fmla="*/ 33 w 33"/>
                <a:gd name="T9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 h="17">
                  <a:moveTo>
                    <a:pt x="33" y="0"/>
                  </a:moveTo>
                  <a:lnTo>
                    <a:pt x="31" y="0"/>
                  </a:lnTo>
                  <a:lnTo>
                    <a:pt x="23" y="5"/>
                  </a:lnTo>
                  <a:lnTo>
                    <a:pt x="23" y="6"/>
                  </a:lnTo>
                  <a:lnTo>
                    <a:pt x="23" y="8"/>
                  </a:lnTo>
                  <a:lnTo>
                    <a:pt x="25" y="10"/>
                  </a:lnTo>
                  <a:lnTo>
                    <a:pt x="25" y="10"/>
                  </a:lnTo>
                  <a:lnTo>
                    <a:pt x="25" y="11"/>
                  </a:lnTo>
                  <a:lnTo>
                    <a:pt x="23" y="11"/>
                  </a:lnTo>
                  <a:lnTo>
                    <a:pt x="22" y="11"/>
                  </a:lnTo>
                  <a:lnTo>
                    <a:pt x="20" y="11"/>
                  </a:lnTo>
                  <a:lnTo>
                    <a:pt x="20" y="11"/>
                  </a:lnTo>
                  <a:lnTo>
                    <a:pt x="17" y="13"/>
                  </a:lnTo>
                  <a:lnTo>
                    <a:pt x="16" y="14"/>
                  </a:lnTo>
                  <a:lnTo>
                    <a:pt x="14" y="14"/>
                  </a:lnTo>
                  <a:lnTo>
                    <a:pt x="12" y="16"/>
                  </a:lnTo>
                  <a:lnTo>
                    <a:pt x="11" y="16"/>
                  </a:lnTo>
                  <a:lnTo>
                    <a:pt x="11" y="16"/>
                  </a:lnTo>
                  <a:lnTo>
                    <a:pt x="11" y="16"/>
                  </a:lnTo>
                  <a:lnTo>
                    <a:pt x="11" y="17"/>
                  </a:lnTo>
                  <a:lnTo>
                    <a:pt x="9" y="17"/>
                  </a:lnTo>
                  <a:lnTo>
                    <a:pt x="9" y="17"/>
                  </a:lnTo>
                  <a:lnTo>
                    <a:pt x="9" y="16"/>
                  </a:lnTo>
                  <a:lnTo>
                    <a:pt x="8" y="16"/>
                  </a:lnTo>
                  <a:lnTo>
                    <a:pt x="6" y="16"/>
                  </a:lnTo>
                  <a:lnTo>
                    <a:pt x="6" y="16"/>
                  </a:lnTo>
                  <a:lnTo>
                    <a:pt x="3" y="16"/>
                  </a:lnTo>
                  <a:lnTo>
                    <a:pt x="1" y="14"/>
                  </a:lnTo>
                  <a:lnTo>
                    <a:pt x="1" y="14"/>
                  </a:lnTo>
                  <a:lnTo>
                    <a:pt x="0" y="11"/>
                  </a:lnTo>
                  <a:lnTo>
                    <a:pt x="0" y="10"/>
                  </a:lnTo>
                  <a:lnTo>
                    <a:pt x="1" y="10"/>
                  </a:lnTo>
                  <a:lnTo>
                    <a:pt x="3" y="10"/>
                  </a:lnTo>
                  <a:lnTo>
                    <a:pt x="3" y="8"/>
                  </a:lnTo>
                  <a:lnTo>
                    <a:pt x="5" y="8"/>
                  </a:lnTo>
                  <a:lnTo>
                    <a:pt x="6" y="8"/>
                  </a:lnTo>
                  <a:lnTo>
                    <a:pt x="6" y="8"/>
                  </a:lnTo>
                  <a:lnTo>
                    <a:pt x="8" y="8"/>
                  </a:lnTo>
                  <a:lnTo>
                    <a:pt x="9" y="6"/>
                  </a:lnTo>
                  <a:lnTo>
                    <a:pt x="9" y="3"/>
                  </a:lnTo>
                  <a:lnTo>
                    <a:pt x="11" y="5"/>
                  </a:lnTo>
                  <a:lnTo>
                    <a:pt x="14" y="5"/>
                  </a:lnTo>
                  <a:lnTo>
                    <a:pt x="17" y="5"/>
                  </a:lnTo>
                  <a:lnTo>
                    <a:pt x="19" y="5"/>
                  </a:lnTo>
                  <a:lnTo>
                    <a:pt x="25" y="3"/>
                  </a:lnTo>
                  <a:lnTo>
                    <a:pt x="27" y="2"/>
                  </a:lnTo>
                  <a:lnTo>
                    <a:pt x="28" y="2"/>
                  </a:lnTo>
                  <a:lnTo>
                    <a:pt x="30" y="0"/>
                  </a:lnTo>
                  <a:lnTo>
                    <a:pt x="3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27" name="Freeform 296"/>
            <p:cNvSpPr>
              <a:spLocks noEditPoints="1"/>
            </p:cNvSpPr>
            <p:nvPr/>
          </p:nvSpPr>
          <p:spPr bwMode="auto">
            <a:xfrm>
              <a:off x="8491954" y="4708306"/>
              <a:ext cx="251450" cy="52630"/>
            </a:xfrm>
            <a:custGeom>
              <a:avLst/>
              <a:gdLst>
                <a:gd name="T0" fmla="*/ 1 w 129"/>
                <a:gd name="T1" fmla="*/ 25 h 27"/>
                <a:gd name="T2" fmla="*/ 1 w 129"/>
                <a:gd name="T3" fmla="*/ 25 h 27"/>
                <a:gd name="T4" fmla="*/ 1 w 129"/>
                <a:gd name="T5" fmla="*/ 27 h 27"/>
                <a:gd name="T6" fmla="*/ 1 w 129"/>
                <a:gd name="T7" fmla="*/ 27 h 27"/>
                <a:gd name="T8" fmla="*/ 1 w 129"/>
                <a:gd name="T9" fmla="*/ 27 h 27"/>
                <a:gd name="T10" fmla="*/ 1 w 129"/>
                <a:gd name="T11" fmla="*/ 27 h 27"/>
                <a:gd name="T12" fmla="*/ 1 w 129"/>
                <a:gd name="T13" fmla="*/ 27 h 27"/>
                <a:gd name="T14" fmla="*/ 1 w 129"/>
                <a:gd name="T15" fmla="*/ 27 h 27"/>
                <a:gd name="T16" fmla="*/ 1 w 129"/>
                <a:gd name="T17" fmla="*/ 27 h 27"/>
                <a:gd name="T18" fmla="*/ 1 w 129"/>
                <a:gd name="T19" fmla="*/ 27 h 27"/>
                <a:gd name="T20" fmla="*/ 1 w 129"/>
                <a:gd name="T21" fmla="*/ 25 h 27"/>
                <a:gd name="T22" fmla="*/ 1 w 129"/>
                <a:gd name="T23" fmla="*/ 25 h 27"/>
                <a:gd name="T24" fmla="*/ 0 w 129"/>
                <a:gd name="T25" fmla="*/ 25 h 27"/>
                <a:gd name="T26" fmla="*/ 1 w 129"/>
                <a:gd name="T27" fmla="*/ 25 h 27"/>
                <a:gd name="T28" fmla="*/ 1 w 129"/>
                <a:gd name="T29" fmla="*/ 25 h 27"/>
                <a:gd name="T30" fmla="*/ 1 w 129"/>
                <a:gd name="T31" fmla="*/ 25 h 27"/>
                <a:gd name="T32" fmla="*/ 1 w 129"/>
                <a:gd name="T33" fmla="*/ 25 h 27"/>
                <a:gd name="T34" fmla="*/ 1 w 129"/>
                <a:gd name="T35" fmla="*/ 25 h 27"/>
                <a:gd name="T36" fmla="*/ 1 w 129"/>
                <a:gd name="T37" fmla="*/ 27 h 27"/>
                <a:gd name="T38" fmla="*/ 1 w 129"/>
                <a:gd name="T39" fmla="*/ 27 h 27"/>
                <a:gd name="T40" fmla="*/ 1 w 129"/>
                <a:gd name="T41" fmla="*/ 27 h 27"/>
                <a:gd name="T42" fmla="*/ 1 w 129"/>
                <a:gd name="T43" fmla="*/ 27 h 27"/>
                <a:gd name="T44" fmla="*/ 1 w 129"/>
                <a:gd name="T45" fmla="*/ 27 h 27"/>
                <a:gd name="T46" fmla="*/ 1 w 129"/>
                <a:gd name="T47" fmla="*/ 27 h 27"/>
                <a:gd name="T48" fmla="*/ 0 w 129"/>
                <a:gd name="T49" fmla="*/ 25 h 27"/>
                <a:gd name="T50" fmla="*/ 0 w 129"/>
                <a:gd name="T51" fmla="*/ 25 h 27"/>
                <a:gd name="T52" fmla="*/ 129 w 129"/>
                <a:gd name="T53" fmla="*/ 0 h 27"/>
                <a:gd name="T54" fmla="*/ 129 w 129"/>
                <a:gd name="T55" fmla="*/ 1 h 27"/>
                <a:gd name="T56" fmla="*/ 129 w 129"/>
                <a:gd name="T57" fmla="*/ 3 h 27"/>
                <a:gd name="T58" fmla="*/ 127 w 129"/>
                <a:gd name="T59" fmla="*/ 1 h 27"/>
                <a:gd name="T60" fmla="*/ 127 w 129"/>
                <a:gd name="T61" fmla="*/ 1 h 27"/>
                <a:gd name="T62" fmla="*/ 127 w 129"/>
                <a:gd name="T63" fmla="*/ 1 h 27"/>
                <a:gd name="T64" fmla="*/ 127 w 129"/>
                <a:gd name="T65" fmla="*/ 1 h 27"/>
                <a:gd name="T66" fmla="*/ 129 w 129"/>
                <a:gd name="T67" fmla="*/ 1 h 27"/>
                <a:gd name="T68" fmla="*/ 129 w 129"/>
                <a:gd name="T6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9" h="27">
                  <a:moveTo>
                    <a:pt x="1" y="25"/>
                  </a:moveTo>
                  <a:lnTo>
                    <a:pt x="1" y="25"/>
                  </a:lnTo>
                  <a:lnTo>
                    <a:pt x="1" y="27"/>
                  </a:lnTo>
                  <a:lnTo>
                    <a:pt x="1" y="27"/>
                  </a:lnTo>
                  <a:lnTo>
                    <a:pt x="1" y="27"/>
                  </a:lnTo>
                  <a:lnTo>
                    <a:pt x="1" y="27"/>
                  </a:lnTo>
                  <a:lnTo>
                    <a:pt x="1" y="27"/>
                  </a:lnTo>
                  <a:lnTo>
                    <a:pt x="1" y="27"/>
                  </a:lnTo>
                  <a:lnTo>
                    <a:pt x="1" y="27"/>
                  </a:lnTo>
                  <a:lnTo>
                    <a:pt x="1" y="27"/>
                  </a:lnTo>
                  <a:lnTo>
                    <a:pt x="1" y="25"/>
                  </a:lnTo>
                  <a:lnTo>
                    <a:pt x="1" y="25"/>
                  </a:lnTo>
                  <a:close/>
                  <a:moveTo>
                    <a:pt x="0" y="25"/>
                  </a:moveTo>
                  <a:lnTo>
                    <a:pt x="1" y="25"/>
                  </a:lnTo>
                  <a:lnTo>
                    <a:pt x="1" y="25"/>
                  </a:lnTo>
                  <a:lnTo>
                    <a:pt x="1" y="25"/>
                  </a:lnTo>
                  <a:lnTo>
                    <a:pt x="1" y="25"/>
                  </a:lnTo>
                  <a:lnTo>
                    <a:pt x="1" y="25"/>
                  </a:lnTo>
                  <a:lnTo>
                    <a:pt x="1" y="27"/>
                  </a:lnTo>
                  <a:lnTo>
                    <a:pt x="1" y="27"/>
                  </a:lnTo>
                  <a:lnTo>
                    <a:pt x="1" y="27"/>
                  </a:lnTo>
                  <a:lnTo>
                    <a:pt x="1" y="27"/>
                  </a:lnTo>
                  <a:lnTo>
                    <a:pt x="1" y="27"/>
                  </a:lnTo>
                  <a:lnTo>
                    <a:pt x="1" y="27"/>
                  </a:lnTo>
                  <a:lnTo>
                    <a:pt x="0" y="25"/>
                  </a:lnTo>
                  <a:lnTo>
                    <a:pt x="0" y="25"/>
                  </a:lnTo>
                  <a:close/>
                  <a:moveTo>
                    <a:pt x="129" y="0"/>
                  </a:moveTo>
                  <a:lnTo>
                    <a:pt x="129" y="1"/>
                  </a:lnTo>
                  <a:lnTo>
                    <a:pt x="129" y="3"/>
                  </a:lnTo>
                  <a:lnTo>
                    <a:pt x="127" y="1"/>
                  </a:lnTo>
                  <a:lnTo>
                    <a:pt x="127" y="1"/>
                  </a:lnTo>
                  <a:lnTo>
                    <a:pt x="127" y="1"/>
                  </a:lnTo>
                  <a:lnTo>
                    <a:pt x="127" y="1"/>
                  </a:lnTo>
                  <a:lnTo>
                    <a:pt x="129" y="1"/>
                  </a:lnTo>
                  <a:lnTo>
                    <a:pt x="12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28" name="Freeform 297"/>
            <p:cNvSpPr>
              <a:spLocks/>
            </p:cNvSpPr>
            <p:nvPr/>
          </p:nvSpPr>
          <p:spPr bwMode="auto">
            <a:xfrm>
              <a:off x="3815773" y="4068962"/>
              <a:ext cx="13645" cy="9747"/>
            </a:xfrm>
            <a:custGeom>
              <a:avLst/>
              <a:gdLst>
                <a:gd name="T0" fmla="*/ 0 w 7"/>
                <a:gd name="T1" fmla="*/ 0 h 5"/>
                <a:gd name="T2" fmla="*/ 0 w 7"/>
                <a:gd name="T3" fmla="*/ 0 h 5"/>
                <a:gd name="T4" fmla="*/ 2 w 7"/>
                <a:gd name="T5" fmla="*/ 0 h 5"/>
                <a:gd name="T6" fmla="*/ 2 w 7"/>
                <a:gd name="T7" fmla="*/ 2 h 5"/>
                <a:gd name="T8" fmla="*/ 5 w 7"/>
                <a:gd name="T9" fmla="*/ 3 h 5"/>
                <a:gd name="T10" fmla="*/ 7 w 7"/>
                <a:gd name="T11" fmla="*/ 5 h 5"/>
                <a:gd name="T12" fmla="*/ 5 w 7"/>
                <a:gd name="T13" fmla="*/ 5 h 5"/>
                <a:gd name="T14" fmla="*/ 2 w 7"/>
                <a:gd name="T15" fmla="*/ 3 h 5"/>
                <a:gd name="T16" fmla="*/ 0 w 7"/>
                <a:gd name="T17" fmla="*/ 0 h 5"/>
                <a:gd name="T18" fmla="*/ 0 w 7"/>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5">
                  <a:moveTo>
                    <a:pt x="0" y="0"/>
                  </a:moveTo>
                  <a:lnTo>
                    <a:pt x="0" y="0"/>
                  </a:lnTo>
                  <a:lnTo>
                    <a:pt x="2" y="0"/>
                  </a:lnTo>
                  <a:lnTo>
                    <a:pt x="2" y="2"/>
                  </a:lnTo>
                  <a:lnTo>
                    <a:pt x="5" y="3"/>
                  </a:lnTo>
                  <a:lnTo>
                    <a:pt x="7" y="5"/>
                  </a:lnTo>
                  <a:lnTo>
                    <a:pt x="5" y="5"/>
                  </a:lnTo>
                  <a:lnTo>
                    <a:pt x="2" y="3"/>
                  </a:lnTo>
                  <a:lnTo>
                    <a:pt x="0" y="0"/>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29" name="Freeform 298"/>
            <p:cNvSpPr>
              <a:spLocks noEditPoints="1"/>
            </p:cNvSpPr>
            <p:nvPr/>
          </p:nvSpPr>
          <p:spPr bwMode="auto">
            <a:xfrm>
              <a:off x="5049629" y="3930566"/>
              <a:ext cx="76020" cy="68223"/>
            </a:xfrm>
            <a:custGeom>
              <a:avLst/>
              <a:gdLst>
                <a:gd name="T0" fmla="*/ 15 w 39"/>
                <a:gd name="T1" fmla="*/ 32 h 35"/>
                <a:gd name="T2" fmla="*/ 15 w 39"/>
                <a:gd name="T3" fmla="*/ 35 h 35"/>
                <a:gd name="T4" fmla="*/ 14 w 39"/>
                <a:gd name="T5" fmla="*/ 35 h 35"/>
                <a:gd name="T6" fmla="*/ 12 w 39"/>
                <a:gd name="T7" fmla="*/ 33 h 35"/>
                <a:gd name="T8" fmla="*/ 14 w 39"/>
                <a:gd name="T9" fmla="*/ 32 h 35"/>
                <a:gd name="T10" fmla="*/ 33 w 39"/>
                <a:gd name="T11" fmla="*/ 27 h 35"/>
                <a:gd name="T12" fmla="*/ 33 w 39"/>
                <a:gd name="T13" fmla="*/ 30 h 35"/>
                <a:gd name="T14" fmla="*/ 31 w 39"/>
                <a:gd name="T15" fmla="*/ 30 h 35"/>
                <a:gd name="T16" fmla="*/ 31 w 39"/>
                <a:gd name="T17" fmla="*/ 29 h 35"/>
                <a:gd name="T18" fmla="*/ 31 w 39"/>
                <a:gd name="T19" fmla="*/ 27 h 35"/>
                <a:gd name="T20" fmla="*/ 23 w 39"/>
                <a:gd name="T21" fmla="*/ 27 h 35"/>
                <a:gd name="T22" fmla="*/ 26 w 39"/>
                <a:gd name="T23" fmla="*/ 30 h 35"/>
                <a:gd name="T24" fmla="*/ 28 w 39"/>
                <a:gd name="T25" fmla="*/ 32 h 35"/>
                <a:gd name="T26" fmla="*/ 25 w 39"/>
                <a:gd name="T27" fmla="*/ 33 h 35"/>
                <a:gd name="T28" fmla="*/ 23 w 39"/>
                <a:gd name="T29" fmla="*/ 32 h 35"/>
                <a:gd name="T30" fmla="*/ 23 w 39"/>
                <a:gd name="T31" fmla="*/ 29 h 35"/>
                <a:gd name="T32" fmla="*/ 23 w 39"/>
                <a:gd name="T33" fmla="*/ 27 h 35"/>
                <a:gd name="T34" fmla="*/ 36 w 39"/>
                <a:gd name="T35" fmla="*/ 14 h 35"/>
                <a:gd name="T36" fmla="*/ 38 w 39"/>
                <a:gd name="T37" fmla="*/ 14 h 35"/>
                <a:gd name="T38" fmla="*/ 39 w 39"/>
                <a:gd name="T39" fmla="*/ 16 h 35"/>
                <a:gd name="T40" fmla="*/ 38 w 39"/>
                <a:gd name="T41" fmla="*/ 18 h 35"/>
                <a:gd name="T42" fmla="*/ 34 w 39"/>
                <a:gd name="T43" fmla="*/ 18 h 35"/>
                <a:gd name="T44" fmla="*/ 36 w 39"/>
                <a:gd name="T45" fmla="*/ 14 h 35"/>
                <a:gd name="T46" fmla="*/ 15 w 39"/>
                <a:gd name="T47" fmla="*/ 8 h 35"/>
                <a:gd name="T48" fmla="*/ 19 w 39"/>
                <a:gd name="T49" fmla="*/ 10 h 35"/>
                <a:gd name="T50" fmla="*/ 19 w 39"/>
                <a:gd name="T51" fmla="*/ 10 h 35"/>
                <a:gd name="T52" fmla="*/ 15 w 39"/>
                <a:gd name="T53" fmla="*/ 10 h 35"/>
                <a:gd name="T54" fmla="*/ 14 w 39"/>
                <a:gd name="T55" fmla="*/ 8 h 35"/>
                <a:gd name="T56" fmla="*/ 14 w 39"/>
                <a:gd name="T57" fmla="*/ 8 h 35"/>
                <a:gd name="T58" fmla="*/ 36 w 39"/>
                <a:gd name="T59" fmla="*/ 7 h 35"/>
                <a:gd name="T60" fmla="*/ 36 w 39"/>
                <a:gd name="T61" fmla="*/ 8 h 35"/>
                <a:gd name="T62" fmla="*/ 34 w 39"/>
                <a:gd name="T63" fmla="*/ 8 h 35"/>
                <a:gd name="T64" fmla="*/ 36 w 39"/>
                <a:gd name="T65" fmla="*/ 5 h 35"/>
                <a:gd name="T66" fmla="*/ 6 w 39"/>
                <a:gd name="T67" fmla="*/ 3 h 35"/>
                <a:gd name="T68" fmla="*/ 8 w 39"/>
                <a:gd name="T69" fmla="*/ 5 h 35"/>
                <a:gd name="T70" fmla="*/ 4 w 39"/>
                <a:gd name="T71" fmla="*/ 7 h 35"/>
                <a:gd name="T72" fmla="*/ 4 w 39"/>
                <a:gd name="T73" fmla="*/ 5 h 35"/>
                <a:gd name="T74" fmla="*/ 6 w 39"/>
                <a:gd name="T75" fmla="*/ 3 h 35"/>
                <a:gd name="T76" fmla="*/ 4 w 39"/>
                <a:gd name="T77" fmla="*/ 0 h 35"/>
                <a:gd name="T78" fmla="*/ 4 w 39"/>
                <a:gd name="T79" fmla="*/ 2 h 35"/>
                <a:gd name="T80" fmla="*/ 1 w 39"/>
                <a:gd name="T81" fmla="*/ 3 h 35"/>
                <a:gd name="T82" fmla="*/ 1 w 39"/>
                <a:gd name="T83" fmla="*/ 3 h 35"/>
                <a:gd name="T84" fmla="*/ 1 w 39"/>
                <a:gd name="T85"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 h="35">
                  <a:moveTo>
                    <a:pt x="14" y="32"/>
                  </a:moveTo>
                  <a:lnTo>
                    <a:pt x="15" y="32"/>
                  </a:lnTo>
                  <a:lnTo>
                    <a:pt x="15" y="33"/>
                  </a:lnTo>
                  <a:lnTo>
                    <a:pt x="15" y="35"/>
                  </a:lnTo>
                  <a:lnTo>
                    <a:pt x="14" y="35"/>
                  </a:lnTo>
                  <a:lnTo>
                    <a:pt x="14" y="35"/>
                  </a:lnTo>
                  <a:lnTo>
                    <a:pt x="12" y="35"/>
                  </a:lnTo>
                  <a:lnTo>
                    <a:pt x="12" y="33"/>
                  </a:lnTo>
                  <a:lnTo>
                    <a:pt x="12" y="33"/>
                  </a:lnTo>
                  <a:lnTo>
                    <a:pt x="14" y="32"/>
                  </a:lnTo>
                  <a:close/>
                  <a:moveTo>
                    <a:pt x="31" y="27"/>
                  </a:moveTo>
                  <a:lnTo>
                    <a:pt x="33" y="27"/>
                  </a:lnTo>
                  <a:lnTo>
                    <a:pt x="33" y="29"/>
                  </a:lnTo>
                  <a:lnTo>
                    <a:pt x="33" y="30"/>
                  </a:lnTo>
                  <a:lnTo>
                    <a:pt x="31" y="30"/>
                  </a:lnTo>
                  <a:lnTo>
                    <a:pt x="31" y="30"/>
                  </a:lnTo>
                  <a:lnTo>
                    <a:pt x="31" y="30"/>
                  </a:lnTo>
                  <a:lnTo>
                    <a:pt x="31" y="29"/>
                  </a:lnTo>
                  <a:lnTo>
                    <a:pt x="31" y="29"/>
                  </a:lnTo>
                  <a:lnTo>
                    <a:pt x="31" y="27"/>
                  </a:lnTo>
                  <a:close/>
                  <a:moveTo>
                    <a:pt x="23" y="27"/>
                  </a:moveTo>
                  <a:lnTo>
                    <a:pt x="23" y="27"/>
                  </a:lnTo>
                  <a:lnTo>
                    <a:pt x="25" y="29"/>
                  </a:lnTo>
                  <a:lnTo>
                    <a:pt x="26" y="30"/>
                  </a:lnTo>
                  <a:lnTo>
                    <a:pt x="26" y="30"/>
                  </a:lnTo>
                  <a:lnTo>
                    <a:pt x="28" y="32"/>
                  </a:lnTo>
                  <a:lnTo>
                    <a:pt x="26" y="33"/>
                  </a:lnTo>
                  <a:lnTo>
                    <a:pt x="25" y="33"/>
                  </a:lnTo>
                  <a:lnTo>
                    <a:pt x="23" y="33"/>
                  </a:lnTo>
                  <a:lnTo>
                    <a:pt x="23" y="32"/>
                  </a:lnTo>
                  <a:lnTo>
                    <a:pt x="23" y="30"/>
                  </a:lnTo>
                  <a:lnTo>
                    <a:pt x="23" y="29"/>
                  </a:lnTo>
                  <a:lnTo>
                    <a:pt x="23" y="29"/>
                  </a:lnTo>
                  <a:lnTo>
                    <a:pt x="23" y="27"/>
                  </a:lnTo>
                  <a:close/>
                  <a:moveTo>
                    <a:pt x="36" y="14"/>
                  </a:moveTo>
                  <a:lnTo>
                    <a:pt x="36" y="14"/>
                  </a:lnTo>
                  <a:lnTo>
                    <a:pt x="38" y="14"/>
                  </a:lnTo>
                  <a:lnTo>
                    <a:pt x="38" y="14"/>
                  </a:lnTo>
                  <a:lnTo>
                    <a:pt x="39" y="16"/>
                  </a:lnTo>
                  <a:lnTo>
                    <a:pt x="39" y="16"/>
                  </a:lnTo>
                  <a:lnTo>
                    <a:pt x="39" y="18"/>
                  </a:lnTo>
                  <a:lnTo>
                    <a:pt x="38" y="18"/>
                  </a:lnTo>
                  <a:lnTo>
                    <a:pt x="36" y="18"/>
                  </a:lnTo>
                  <a:lnTo>
                    <a:pt x="34" y="18"/>
                  </a:lnTo>
                  <a:lnTo>
                    <a:pt x="36" y="16"/>
                  </a:lnTo>
                  <a:lnTo>
                    <a:pt x="36" y="14"/>
                  </a:lnTo>
                  <a:close/>
                  <a:moveTo>
                    <a:pt x="14" y="8"/>
                  </a:moveTo>
                  <a:lnTo>
                    <a:pt x="15" y="8"/>
                  </a:lnTo>
                  <a:lnTo>
                    <a:pt x="19" y="8"/>
                  </a:lnTo>
                  <a:lnTo>
                    <a:pt x="19" y="10"/>
                  </a:lnTo>
                  <a:lnTo>
                    <a:pt x="19" y="10"/>
                  </a:lnTo>
                  <a:lnTo>
                    <a:pt x="19" y="10"/>
                  </a:lnTo>
                  <a:lnTo>
                    <a:pt x="17" y="8"/>
                  </a:lnTo>
                  <a:lnTo>
                    <a:pt x="15" y="10"/>
                  </a:lnTo>
                  <a:lnTo>
                    <a:pt x="15" y="10"/>
                  </a:lnTo>
                  <a:lnTo>
                    <a:pt x="14" y="8"/>
                  </a:lnTo>
                  <a:lnTo>
                    <a:pt x="14" y="8"/>
                  </a:lnTo>
                  <a:lnTo>
                    <a:pt x="14" y="8"/>
                  </a:lnTo>
                  <a:close/>
                  <a:moveTo>
                    <a:pt x="36" y="5"/>
                  </a:moveTo>
                  <a:lnTo>
                    <a:pt x="36" y="7"/>
                  </a:lnTo>
                  <a:lnTo>
                    <a:pt x="36" y="8"/>
                  </a:lnTo>
                  <a:lnTo>
                    <a:pt x="36" y="8"/>
                  </a:lnTo>
                  <a:lnTo>
                    <a:pt x="34" y="8"/>
                  </a:lnTo>
                  <a:lnTo>
                    <a:pt x="34" y="8"/>
                  </a:lnTo>
                  <a:lnTo>
                    <a:pt x="34" y="7"/>
                  </a:lnTo>
                  <a:lnTo>
                    <a:pt x="36" y="5"/>
                  </a:lnTo>
                  <a:lnTo>
                    <a:pt x="36" y="5"/>
                  </a:lnTo>
                  <a:close/>
                  <a:moveTo>
                    <a:pt x="6" y="3"/>
                  </a:moveTo>
                  <a:lnTo>
                    <a:pt x="8" y="5"/>
                  </a:lnTo>
                  <a:lnTo>
                    <a:pt x="8" y="5"/>
                  </a:lnTo>
                  <a:lnTo>
                    <a:pt x="6" y="7"/>
                  </a:lnTo>
                  <a:lnTo>
                    <a:pt x="4" y="7"/>
                  </a:lnTo>
                  <a:lnTo>
                    <a:pt x="4" y="5"/>
                  </a:lnTo>
                  <a:lnTo>
                    <a:pt x="4" y="5"/>
                  </a:lnTo>
                  <a:lnTo>
                    <a:pt x="6" y="5"/>
                  </a:lnTo>
                  <a:lnTo>
                    <a:pt x="6" y="3"/>
                  </a:lnTo>
                  <a:close/>
                  <a:moveTo>
                    <a:pt x="4" y="0"/>
                  </a:moveTo>
                  <a:lnTo>
                    <a:pt x="4" y="0"/>
                  </a:lnTo>
                  <a:lnTo>
                    <a:pt x="6" y="2"/>
                  </a:lnTo>
                  <a:lnTo>
                    <a:pt x="4" y="2"/>
                  </a:lnTo>
                  <a:lnTo>
                    <a:pt x="3" y="3"/>
                  </a:lnTo>
                  <a:lnTo>
                    <a:pt x="1" y="3"/>
                  </a:lnTo>
                  <a:lnTo>
                    <a:pt x="1" y="3"/>
                  </a:lnTo>
                  <a:lnTo>
                    <a:pt x="1" y="3"/>
                  </a:lnTo>
                  <a:lnTo>
                    <a:pt x="0" y="2"/>
                  </a:lnTo>
                  <a:lnTo>
                    <a:pt x="1" y="2"/>
                  </a:lnTo>
                  <a:lnTo>
                    <a:pt x="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30" name="Freeform 299"/>
            <p:cNvSpPr>
              <a:spLocks noEditPoints="1"/>
            </p:cNvSpPr>
            <p:nvPr/>
          </p:nvSpPr>
          <p:spPr bwMode="auto">
            <a:xfrm>
              <a:off x="3373299" y="3757086"/>
              <a:ext cx="302130" cy="97461"/>
            </a:xfrm>
            <a:custGeom>
              <a:avLst/>
              <a:gdLst>
                <a:gd name="T0" fmla="*/ 32 w 155"/>
                <a:gd name="T1" fmla="*/ 22 h 50"/>
                <a:gd name="T2" fmla="*/ 27 w 155"/>
                <a:gd name="T3" fmla="*/ 26 h 50"/>
                <a:gd name="T4" fmla="*/ 26 w 155"/>
                <a:gd name="T5" fmla="*/ 23 h 50"/>
                <a:gd name="T6" fmla="*/ 26 w 155"/>
                <a:gd name="T7" fmla="*/ 20 h 50"/>
                <a:gd name="T8" fmla="*/ 104 w 155"/>
                <a:gd name="T9" fmla="*/ 17 h 50"/>
                <a:gd name="T10" fmla="*/ 101 w 155"/>
                <a:gd name="T11" fmla="*/ 18 h 50"/>
                <a:gd name="T12" fmla="*/ 100 w 155"/>
                <a:gd name="T13" fmla="*/ 14 h 50"/>
                <a:gd name="T14" fmla="*/ 101 w 155"/>
                <a:gd name="T15" fmla="*/ 15 h 50"/>
                <a:gd name="T16" fmla="*/ 100 w 155"/>
                <a:gd name="T17" fmla="*/ 14 h 50"/>
                <a:gd name="T18" fmla="*/ 98 w 155"/>
                <a:gd name="T19" fmla="*/ 14 h 50"/>
                <a:gd name="T20" fmla="*/ 95 w 155"/>
                <a:gd name="T21" fmla="*/ 12 h 50"/>
                <a:gd name="T22" fmla="*/ 93 w 155"/>
                <a:gd name="T23" fmla="*/ 9 h 50"/>
                <a:gd name="T24" fmla="*/ 93 w 155"/>
                <a:gd name="T25" fmla="*/ 11 h 50"/>
                <a:gd name="T26" fmla="*/ 89 w 155"/>
                <a:gd name="T27" fmla="*/ 9 h 50"/>
                <a:gd name="T28" fmla="*/ 79 w 155"/>
                <a:gd name="T29" fmla="*/ 7 h 50"/>
                <a:gd name="T30" fmla="*/ 40 w 155"/>
                <a:gd name="T31" fmla="*/ 0 h 50"/>
                <a:gd name="T32" fmla="*/ 52 w 155"/>
                <a:gd name="T33" fmla="*/ 1 h 50"/>
                <a:gd name="T34" fmla="*/ 62 w 155"/>
                <a:gd name="T35" fmla="*/ 1 h 50"/>
                <a:gd name="T36" fmla="*/ 68 w 155"/>
                <a:gd name="T37" fmla="*/ 3 h 50"/>
                <a:gd name="T38" fmla="*/ 73 w 155"/>
                <a:gd name="T39" fmla="*/ 4 h 50"/>
                <a:gd name="T40" fmla="*/ 81 w 155"/>
                <a:gd name="T41" fmla="*/ 12 h 50"/>
                <a:gd name="T42" fmla="*/ 89 w 155"/>
                <a:gd name="T43" fmla="*/ 12 h 50"/>
                <a:gd name="T44" fmla="*/ 104 w 155"/>
                <a:gd name="T45" fmla="*/ 20 h 50"/>
                <a:gd name="T46" fmla="*/ 106 w 155"/>
                <a:gd name="T47" fmla="*/ 18 h 50"/>
                <a:gd name="T48" fmla="*/ 112 w 155"/>
                <a:gd name="T49" fmla="*/ 23 h 50"/>
                <a:gd name="T50" fmla="*/ 111 w 155"/>
                <a:gd name="T51" fmla="*/ 25 h 50"/>
                <a:gd name="T52" fmla="*/ 115 w 155"/>
                <a:gd name="T53" fmla="*/ 26 h 50"/>
                <a:gd name="T54" fmla="*/ 119 w 155"/>
                <a:gd name="T55" fmla="*/ 28 h 50"/>
                <a:gd name="T56" fmla="*/ 126 w 155"/>
                <a:gd name="T57" fmla="*/ 31 h 50"/>
                <a:gd name="T58" fmla="*/ 133 w 155"/>
                <a:gd name="T59" fmla="*/ 33 h 50"/>
                <a:gd name="T60" fmla="*/ 131 w 155"/>
                <a:gd name="T61" fmla="*/ 36 h 50"/>
                <a:gd name="T62" fmla="*/ 139 w 155"/>
                <a:gd name="T63" fmla="*/ 37 h 50"/>
                <a:gd name="T64" fmla="*/ 150 w 155"/>
                <a:gd name="T65" fmla="*/ 42 h 50"/>
                <a:gd name="T66" fmla="*/ 155 w 155"/>
                <a:gd name="T67" fmla="*/ 44 h 50"/>
                <a:gd name="T68" fmla="*/ 152 w 155"/>
                <a:gd name="T69" fmla="*/ 47 h 50"/>
                <a:gd name="T70" fmla="*/ 141 w 155"/>
                <a:gd name="T71" fmla="*/ 48 h 50"/>
                <a:gd name="T72" fmla="*/ 139 w 155"/>
                <a:gd name="T73" fmla="*/ 48 h 50"/>
                <a:gd name="T74" fmla="*/ 126 w 155"/>
                <a:gd name="T75" fmla="*/ 48 h 50"/>
                <a:gd name="T76" fmla="*/ 114 w 155"/>
                <a:gd name="T77" fmla="*/ 48 h 50"/>
                <a:gd name="T78" fmla="*/ 111 w 155"/>
                <a:gd name="T79" fmla="*/ 44 h 50"/>
                <a:gd name="T80" fmla="*/ 111 w 155"/>
                <a:gd name="T81" fmla="*/ 39 h 50"/>
                <a:gd name="T82" fmla="*/ 104 w 155"/>
                <a:gd name="T83" fmla="*/ 37 h 50"/>
                <a:gd name="T84" fmla="*/ 93 w 155"/>
                <a:gd name="T85" fmla="*/ 33 h 50"/>
                <a:gd name="T86" fmla="*/ 90 w 155"/>
                <a:gd name="T87" fmla="*/ 25 h 50"/>
                <a:gd name="T88" fmla="*/ 79 w 155"/>
                <a:gd name="T89" fmla="*/ 23 h 50"/>
                <a:gd name="T90" fmla="*/ 65 w 155"/>
                <a:gd name="T91" fmla="*/ 17 h 50"/>
                <a:gd name="T92" fmla="*/ 55 w 155"/>
                <a:gd name="T93" fmla="*/ 17 h 50"/>
                <a:gd name="T94" fmla="*/ 52 w 155"/>
                <a:gd name="T95" fmla="*/ 14 h 50"/>
                <a:gd name="T96" fmla="*/ 44 w 155"/>
                <a:gd name="T97" fmla="*/ 14 h 50"/>
                <a:gd name="T98" fmla="*/ 44 w 155"/>
                <a:gd name="T99" fmla="*/ 11 h 50"/>
                <a:gd name="T100" fmla="*/ 44 w 155"/>
                <a:gd name="T101" fmla="*/ 7 h 50"/>
                <a:gd name="T102" fmla="*/ 29 w 155"/>
                <a:gd name="T103" fmla="*/ 9 h 50"/>
                <a:gd name="T104" fmla="*/ 22 w 155"/>
                <a:gd name="T105" fmla="*/ 14 h 50"/>
                <a:gd name="T106" fmla="*/ 18 w 155"/>
                <a:gd name="T107" fmla="*/ 15 h 50"/>
                <a:gd name="T108" fmla="*/ 13 w 155"/>
                <a:gd name="T109" fmla="*/ 18 h 50"/>
                <a:gd name="T110" fmla="*/ 5 w 155"/>
                <a:gd name="T111" fmla="*/ 22 h 50"/>
                <a:gd name="T112" fmla="*/ 2 w 155"/>
                <a:gd name="T113" fmla="*/ 18 h 50"/>
                <a:gd name="T114" fmla="*/ 5 w 155"/>
                <a:gd name="T115" fmla="*/ 17 h 50"/>
                <a:gd name="T116" fmla="*/ 7 w 155"/>
                <a:gd name="T117" fmla="*/ 14 h 50"/>
                <a:gd name="T118" fmla="*/ 24 w 155"/>
                <a:gd name="T119" fmla="*/ 3 h 50"/>
                <a:gd name="T120" fmla="*/ 40 w 155"/>
                <a:gd name="T12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5" h="50">
                  <a:moveTo>
                    <a:pt x="27" y="18"/>
                  </a:moveTo>
                  <a:lnTo>
                    <a:pt x="30" y="18"/>
                  </a:lnTo>
                  <a:lnTo>
                    <a:pt x="32" y="18"/>
                  </a:lnTo>
                  <a:lnTo>
                    <a:pt x="32" y="20"/>
                  </a:lnTo>
                  <a:lnTo>
                    <a:pt x="32" y="22"/>
                  </a:lnTo>
                  <a:lnTo>
                    <a:pt x="33" y="23"/>
                  </a:lnTo>
                  <a:lnTo>
                    <a:pt x="33" y="25"/>
                  </a:lnTo>
                  <a:lnTo>
                    <a:pt x="32" y="25"/>
                  </a:lnTo>
                  <a:lnTo>
                    <a:pt x="29" y="26"/>
                  </a:lnTo>
                  <a:lnTo>
                    <a:pt x="27" y="26"/>
                  </a:lnTo>
                  <a:lnTo>
                    <a:pt x="26" y="25"/>
                  </a:lnTo>
                  <a:lnTo>
                    <a:pt x="26" y="25"/>
                  </a:lnTo>
                  <a:lnTo>
                    <a:pt x="24" y="23"/>
                  </a:lnTo>
                  <a:lnTo>
                    <a:pt x="24" y="23"/>
                  </a:lnTo>
                  <a:lnTo>
                    <a:pt x="26" y="23"/>
                  </a:lnTo>
                  <a:lnTo>
                    <a:pt x="26" y="25"/>
                  </a:lnTo>
                  <a:lnTo>
                    <a:pt x="27" y="25"/>
                  </a:lnTo>
                  <a:lnTo>
                    <a:pt x="27" y="23"/>
                  </a:lnTo>
                  <a:lnTo>
                    <a:pt x="26" y="20"/>
                  </a:lnTo>
                  <a:lnTo>
                    <a:pt x="26" y="20"/>
                  </a:lnTo>
                  <a:lnTo>
                    <a:pt x="27" y="18"/>
                  </a:lnTo>
                  <a:close/>
                  <a:moveTo>
                    <a:pt x="101" y="17"/>
                  </a:moveTo>
                  <a:lnTo>
                    <a:pt x="103" y="17"/>
                  </a:lnTo>
                  <a:lnTo>
                    <a:pt x="104" y="17"/>
                  </a:lnTo>
                  <a:lnTo>
                    <a:pt x="104" y="17"/>
                  </a:lnTo>
                  <a:lnTo>
                    <a:pt x="104" y="18"/>
                  </a:lnTo>
                  <a:lnTo>
                    <a:pt x="103" y="18"/>
                  </a:lnTo>
                  <a:lnTo>
                    <a:pt x="103" y="18"/>
                  </a:lnTo>
                  <a:lnTo>
                    <a:pt x="103" y="18"/>
                  </a:lnTo>
                  <a:lnTo>
                    <a:pt x="101" y="18"/>
                  </a:lnTo>
                  <a:lnTo>
                    <a:pt x="101" y="17"/>
                  </a:lnTo>
                  <a:lnTo>
                    <a:pt x="100" y="17"/>
                  </a:lnTo>
                  <a:lnTo>
                    <a:pt x="101" y="17"/>
                  </a:lnTo>
                  <a:close/>
                  <a:moveTo>
                    <a:pt x="100" y="14"/>
                  </a:moveTo>
                  <a:lnTo>
                    <a:pt x="100" y="14"/>
                  </a:lnTo>
                  <a:lnTo>
                    <a:pt x="101" y="14"/>
                  </a:lnTo>
                  <a:lnTo>
                    <a:pt x="101" y="14"/>
                  </a:lnTo>
                  <a:lnTo>
                    <a:pt x="101" y="15"/>
                  </a:lnTo>
                  <a:lnTo>
                    <a:pt x="101" y="15"/>
                  </a:lnTo>
                  <a:lnTo>
                    <a:pt x="101" y="15"/>
                  </a:lnTo>
                  <a:lnTo>
                    <a:pt x="100" y="15"/>
                  </a:lnTo>
                  <a:lnTo>
                    <a:pt x="98" y="14"/>
                  </a:lnTo>
                  <a:lnTo>
                    <a:pt x="100" y="14"/>
                  </a:lnTo>
                  <a:lnTo>
                    <a:pt x="100" y="14"/>
                  </a:lnTo>
                  <a:lnTo>
                    <a:pt x="100" y="14"/>
                  </a:lnTo>
                  <a:close/>
                  <a:moveTo>
                    <a:pt x="96" y="11"/>
                  </a:moveTo>
                  <a:lnTo>
                    <a:pt x="96" y="11"/>
                  </a:lnTo>
                  <a:lnTo>
                    <a:pt x="98" y="12"/>
                  </a:lnTo>
                  <a:lnTo>
                    <a:pt x="98" y="12"/>
                  </a:lnTo>
                  <a:lnTo>
                    <a:pt x="98" y="14"/>
                  </a:lnTo>
                  <a:lnTo>
                    <a:pt x="98" y="14"/>
                  </a:lnTo>
                  <a:lnTo>
                    <a:pt x="98" y="12"/>
                  </a:lnTo>
                  <a:lnTo>
                    <a:pt x="96" y="12"/>
                  </a:lnTo>
                  <a:lnTo>
                    <a:pt x="96" y="12"/>
                  </a:lnTo>
                  <a:lnTo>
                    <a:pt x="95" y="12"/>
                  </a:lnTo>
                  <a:lnTo>
                    <a:pt x="95" y="11"/>
                  </a:lnTo>
                  <a:lnTo>
                    <a:pt x="96" y="11"/>
                  </a:lnTo>
                  <a:close/>
                  <a:moveTo>
                    <a:pt x="90" y="9"/>
                  </a:moveTo>
                  <a:lnTo>
                    <a:pt x="92" y="9"/>
                  </a:lnTo>
                  <a:lnTo>
                    <a:pt x="93" y="9"/>
                  </a:lnTo>
                  <a:lnTo>
                    <a:pt x="93" y="9"/>
                  </a:lnTo>
                  <a:lnTo>
                    <a:pt x="95" y="9"/>
                  </a:lnTo>
                  <a:lnTo>
                    <a:pt x="95" y="11"/>
                  </a:lnTo>
                  <a:lnTo>
                    <a:pt x="95" y="11"/>
                  </a:lnTo>
                  <a:lnTo>
                    <a:pt x="93" y="11"/>
                  </a:lnTo>
                  <a:lnTo>
                    <a:pt x="93" y="11"/>
                  </a:lnTo>
                  <a:lnTo>
                    <a:pt x="92" y="11"/>
                  </a:lnTo>
                  <a:lnTo>
                    <a:pt x="90" y="11"/>
                  </a:lnTo>
                  <a:lnTo>
                    <a:pt x="90" y="11"/>
                  </a:lnTo>
                  <a:lnTo>
                    <a:pt x="89" y="9"/>
                  </a:lnTo>
                  <a:lnTo>
                    <a:pt x="90" y="9"/>
                  </a:lnTo>
                  <a:close/>
                  <a:moveTo>
                    <a:pt x="76" y="6"/>
                  </a:moveTo>
                  <a:lnTo>
                    <a:pt x="79" y="7"/>
                  </a:lnTo>
                  <a:lnTo>
                    <a:pt x="79" y="7"/>
                  </a:lnTo>
                  <a:lnTo>
                    <a:pt x="79" y="7"/>
                  </a:lnTo>
                  <a:lnTo>
                    <a:pt x="78" y="7"/>
                  </a:lnTo>
                  <a:lnTo>
                    <a:pt x="76" y="6"/>
                  </a:lnTo>
                  <a:lnTo>
                    <a:pt x="76" y="6"/>
                  </a:lnTo>
                  <a:lnTo>
                    <a:pt x="76" y="6"/>
                  </a:lnTo>
                  <a:close/>
                  <a:moveTo>
                    <a:pt x="40" y="0"/>
                  </a:moveTo>
                  <a:lnTo>
                    <a:pt x="44" y="0"/>
                  </a:lnTo>
                  <a:lnTo>
                    <a:pt x="48" y="1"/>
                  </a:lnTo>
                  <a:lnTo>
                    <a:pt x="51" y="1"/>
                  </a:lnTo>
                  <a:lnTo>
                    <a:pt x="52" y="0"/>
                  </a:lnTo>
                  <a:lnTo>
                    <a:pt x="52" y="1"/>
                  </a:lnTo>
                  <a:lnTo>
                    <a:pt x="54" y="1"/>
                  </a:lnTo>
                  <a:lnTo>
                    <a:pt x="54" y="1"/>
                  </a:lnTo>
                  <a:lnTo>
                    <a:pt x="55" y="1"/>
                  </a:lnTo>
                  <a:lnTo>
                    <a:pt x="60" y="1"/>
                  </a:lnTo>
                  <a:lnTo>
                    <a:pt x="62" y="1"/>
                  </a:lnTo>
                  <a:lnTo>
                    <a:pt x="62" y="3"/>
                  </a:lnTo>
                  <a:lnTo>
                    <a:pt x="63" y="3"/>
                  </a:lnTo>
                  <a:lnTo>
                    <a:pt x="65" y="3"/>
                  </a:lnTo>
                  <a:lnTo>
                    <a:pt x="67" y="3"/>
                  </a:lnTo>
                  <a:lnTo>
                    <a:pt x="68" y="3"/>
                  </a:lnTo>
                  <a:lnTo>
                    <a:pt x="70" y="3"/>
                  </a:lnTo>
                  <a:lnTo>
                    <a:pt x="71" y="4"/>
                  </a:lnTo>
                  <a:lnTo>
                    <a:pt x="71" y="4"/>
                  </a:lnTo>
                  <a:lnTo>
                    <a:pt x="73" y="4"/>
                  </a:lnTo>
                  <a:lnTo>
                    <a:pt x="73" y="4"/>
                  </a:lnTo>
                  <a:lnTo>
                    <a:pt x="74" y="6"/>
                  </a:lnTo>
                  <a:lnTo>
                    <a:pt x="78" y="9"/>
                  </a:lnTo>
                  <a:lnTo>
                    <a:pt x="78" y="11"/>
                  </a:lnTo>
                  <a:lnTo>
                    <a:pt x="79" y="11"/>
                  </a:lnTo>
                  <a:lnTo>
                    <a:pt x="81" y="12"/>
                  </a:lnTo>
                  <a:lnTo>
                    <a:pt x="82" y="12"/>
                  </a:lnTo>
                  <a:lnTo>
                    <a:pt x="85" y="12"/>
                  </a:lnTo>
                  <a:lnTo>
                    <a:pt x="87" y="12"/>
                  </a:lnTo>
                  <a:lnTo>
                    <a:pt x="89" y="12"/>
                  </a:lnTo>
                  <a:lnTo>
                    <a:pt x="89" y="12"/>
                  </a:lnTo>
                  <a:lnTo>
                    <a:pt x="89" y="12"/>
                  </a:lnTo>
                  <a:lnTo>
                    <a:pt x="96" y="15"/>
                  </a:lnTo>
                  <a:lnTo>
                    <a:pt x="100" y="18"/>
                  </a:lnTo>
                  <a:lnTo>
                    <a:pt x="101" y="18"/>
                  </a:lnTo>
                  <a:lnTo>
                    <a:pt x="104" y="20"/>
                  </a:lnTo>
                  <a:lnTo>
                    <a:pt x="106" y="22"/>
                  </a:lnTo>
                  <a:lnTo>
                    <a:pt x="106" y="20"/>
                  </a:lnTo>
                  <a:lnTo>
                    <a:pt x="106" y="20"/>
                  </a:lnTo>
                  <a:lnTo>
                    <a:pt x="106" y="20"/>
                  </a:lnTo>
                  <a:lnTo>
                    <a:pt x="106" y="18"/>
                  </a:lnTo>
                  <a:lnTo>
                    <a:pt x="106" y="20"/>
                  </a:lnTo>
                  <a:lnTo>
                    <a:pt x="109" y="22"/>
                  </a:lnTo>
                  <a:lnTo>
                    <a:pt x="109" y="22"/>
                  </a:lnTo>
                  <a:lnTo>
                    <a:pt x="111" y="23"/>
                  </a:lnTo>
                  <a:lnTo>
                    <a:pt x="112" y="23"/>
                  </a:lnTo>
                  <a:lnTo>
                    <a:pt x="111" y="23"/>
                  </a:lnTo>
                  <a:lnTo>
                    <a:pt x="111" y="23"/>
                  </a:lnTo>
                  <a:lnTo>
                    <a:pt x="109" y="23"/>
                  </a:lnTo>
                  <a:lnTo>
                    <a:pt x="109" y="25"/>
                  </a:lnTo>
                  <a:lnTo>
                    <a:pt x="111" y="25"/>
                  </a:lnTo>
                  <a:lnTo>
                    <a:pt x="111" y="25"/>
                  </a:lnTo>
                  <a:lnTo>
                    <a:pt x="112" y="25"/>
                  </a:lnTo>
                  <a:lnTo>
                    <a:pt x="112" y="23"/>
                  </a:lnTo>
                  <a:lnTo>
                    <a:pt x="115" y="26"/>
                  </a:lnTo>
                  <a:lnTo>
                    <a:pt x="115" y="26"/>
                  </a:lnTo>
                  <a:lnTo>
                    <a:pt x="115" y="26"/>
                  </a:lnTo>
                  <a:lnTo>
                    <a:pt x="115" y="28"/>
                  </a:lnTo>
                  <a:lnTo>
                    <a:pt x="117" y="26"/>
                  </a:lnTo>
                  <a:lnTo>
                    <a:pt x="117" y="28"/>
                  </a:lnTo>
                  <a:lnTo>
                    <a:pt x="119" y="28"/>
                  </a:lnTo>
                  <a:lnTo>
                    <a:pt x="119" y="28"/>
                  </a:lnTo>
                  <a:lnTo>
                    <a:pt x="120" y="28"/>
                  </a:lnTo>
                  <a:lnTo>
                    <a:pt x="122" y="28"/>
                  </a:lnTo>
                  <a:lnTo>
                    <a:pt x="125" y="29"/>
                  </a:lnTo>
                  <a:lnTo>
                    <a:pt x="126" y="31"/>
                  </a:lnTo>
                  <a:lnTo>
                    <a:pt x="130" y="31"/>
                  </a:lnTo>
                  <a:lnTo>
                    <a:pt x="133" y="31"/>
                  </a:lnTo>
                  <a:lnTo>
                    <a:pt x="133" y="31"/>
                  </a:lnTo>
                  <a:lnTo>
                    <a:pt x="134" y="33"/>
                  </a:lnTo>
                  <a:lnTo>
                    <a:pt x="133" y="33"/>
                  </a:lnTo>
                  <a:lnTo>
                    <a:pt x="133" y="34"/>
                  </a:lnTo>
                  <a:lnTo>
                    <a:pt x="134" y="34"/>
                  </a:lnTo>
                  <a:lnTo>
                    <a:pt x="131" y="36"/>
                  </a:lnTo>
                  <a:lnTo>
                    <a:pt x="131" y="36"/>
                  </a:lnTo>
                  <a:lnTo>
                    <a:pt x="131" y="36"/>
                  </a:lnTo>
                  <a:lnTo>
                    <a:pt x="133" y="37"/>
                  </a:lnTo>
                  <a:lnTo>
                    <a:pt x="133" y="36"/>
                  </a:lnTo>
                  <a:lnTo>
                    <a:pt x="134" y="37"/>
                  </a:lnTo>
                  <a:lnTo>
                    <a:pt x="137" y="37"/>
                  </a:lnTo>
                  <a:lnTo>
                    <a:pt x="139" y="37"/>
                  </a:lnTo>
                  <a:lnTo>
                    <a:pt x="144" y="37"/>
                  </a:lnTo>
                  <a:lnTo>
                    <a:pt x="144" y="37"/>
                  </a:lnTo>
                  <a:lnTo>
                    <a:pt x="147" y="39"/>
                  </a:lnTo>
                  <a:lnTo>
                    <a:pt x="147" y="39"/>
                  </a:lnTo>
                  <a:lnTo>
                    <a:pt x="150" y="42"/>
                  </a:lnTo>
                  <a:lnTo>
                    <a:pt x="152" y="42"/>
                  </a:lnTo>
                  <a:lnTo>
                    <a:pt x="153" y="42"/>
                  </a:lnTo>
                  <a:lnTo>
                    <a:pt x="153" y="42"/>
                  </a:lnTo>
                  <a:lnTo>
                    <a:pt x="155" y="42"/>
                  </a:lnTo>
                  <a:lnTo>
                    <a:pt x="155" y="44"/>
                  </a:lnTo>
                  <a:lnTo>
                    <a:pt x="155" y="44"/>
                  </a:lnTo>
                  <a:lnTo>
                    <a:pt x="155" y="45"/>
                  </a:lnTo>
                  <a:lnTo>
                    <a:pt x="153" y="45"/>
                  </a:lnTo>
                  <a:lnTo>
                    <a:pt x="153" y="47"/>
                  </a:lnTo>
                  <a:lnTo>
                    <a:pt x="152" y="47"/>
                  </a:lnTo>
                  <a:lnTo>
                    <a:pt x="149" y="47"/>
                  </a:lnTo>
                  <a:lnTo>
                    <a:pt x="145" y="47"/>
                  </a:lnTo>
                  <a:lnTo>
                    <a:pt x="144" y="48"/>
                  </a:lnTo>
                  <a:lnTo>
                    <a:pt x="142" y="48"/>
                  </a:lnTo>
                  <a:lnTo>
                    <a:pt x="141" y="48"/>
                  </a:lnTo>
                  <a:lnTo>
                    <a:pt x="141" y="48"/>
                  </a:lnTo>
                  <a:lnTo>
                    <a:pt x="141" y="48"/>
                  </a:lnTo>
                  <a:lnTo>
                    <a:pt x="141" y="47"/>
                  </a:lnTo>
                  <a:lnTo>
                    <a:pt x="141" y="48"/>
                  </a:lnTo>
                  <a:lnTo>
                    <a:pt x="139" y="48"/>
                  </a:lnTo>
                  <a:lnTo>
                    <a:pt x="139" y="48"/>
                  </a:lnTo>
                  <a:lnTo>
                    <a:pt x="134" y="48"/>
                  </a:lnTo>
                  <a:lnTo>
                    <a:pt x="133" y="48"/>
                  </a:lnTo>
                  <a:lnTo>
                    <a:pt x="131" y="48"/>
                  </a:lnTo>
                  <a:lnTo>
                    <a:pt x="126" y="48"/>
                  </a:lnTo>
                  <a:lnTo>
                    <a:pt x="125" y="48"/>
                  </a:lnTo>
                  <a:lnTo>
                    <a:pt x="120" y="48"/>
                  </a:lnTo>
                  <a:lnTo>
                    <a:pt x="117" y="48"/>
                  </a:lnTo>
                  <a:lnTo>
                    <a:pt x="115" y="48"/>
                  </a:lnTo>
                  <a:lnTo>
                    <a:pt x="114" y="48"/>
                  </a:lnTo>
                  <a:lnTo>
                    <a:pt x="111" y="48"/>
                  </a:lnTo>
                  <a:lnTo>
                    <a:pt x="108" y="50"/>
                  </a:lnTo>
                  <a:lnTo>
                    <a:pt x="103" y="50"/>
                  </a:lnTo>
                  <a:lnTo>
                    <a:pt x="106" y="47"/>
                  </a:lnTo>
                  <a:lnTo>
                    <a:pt x="111" y="44"/>
                  </a:lnTo>
                  <a:lnTo>
                    <a:pt x="112" y="42"/>
                  </a:lnTo>
                  <a:lnTo>
                    <a:pt x="112" y="42"/>
                  </a:lnTo>
                  <a:lnTo>
                    <a:pt x="112" y="40"/>
                  </a:lnTo>
                  <a:lnTo>
                    <a:pt x="112" y="40"/>
                  </a:lnTo>
                  <a:lnTo>
                    <a:pt x="111" y="39"/>
                  </a:lnTo>
                  <a:lnTo>
                    <a:pt x="111" y="39"/>
                  </a:lnTo>
                  <a:lnTo>
                    <a:pt x="111" y="37"/>
                  </a:lnTo>
                  <a:lnTo>
                    <a:pt x="109" y="37"/>
                  </a:lnTo>
                  <a:lnTo>
                    <a:pt x="108" y="37"/>
                  </a:lnTo>
                  <a:lnTo>
                    <a:pt x="104" y="37"/>
                  </a:lnTo>
                  <a:lnTo>
                    <a:pt x="101" y="37"/>
                  </a:lnTo>
                  <a:lnTo>
                    <a:pt x="100" y="37"/>
                  </a:lnTo>
                  <a:lnTo>
                    <a:pt x="98" y="36"/>
                  </a:lnTo>
                  <a:lnTo>
                    <a:pt x="95" y="34"/>
                  </a:lnTo>
                  <a:lnTo>
                    <a:pt x="93" y="33"/>
                  </a:lnTo>
                  <a:lnTo>
                    <a:pt x="93" y="33"/>
                  </a:lnTo>
                  <a:lnTo>
                    <a:pt x="92" y="31"/>
                  </a:lnTo>
                  <a:lnTo>
                    <a:pt x="92" y="28"/>
                  </a:lnTo>
                  <a:lnTo>
                    <a:pt x="90" y="26"/>
                  </a:lnTo>
                  <a:lnTo>
                    <a:pt x="90" y="25"/>
                  </a:lnTo>
                  <a:lnTo>
                    <a:pt x="89" y="23"/>
                  </a:lnTo>
                  <a:lnTo>
                    <a:pt x="87" y="23"/>
                  </a:lnTo>
                  <a:lnTo>
                    <a:pt x="82" y="25"/>
                  </a:lnTo>
                  <a:lnTo>
                    <a:pt x="81" y="25"/>
                  </a:lnTo>
                  <a:lnTo>
                    <a:pt x="79" y="23"/>
                  </a:lnTo>
                  <a:lnTo>
                    <a:pt x="71" y="22"/>
                  </a:lnTo>
                  <a:lnTo>
                    <a:pt x="68" y="20"/>
                  </a:lnTo>
                  <a:lnTo>
                    <a:pt x="67" y="20"/>
                  </a:lnTo>
                  <a:lnTo>
                    <a:pt x="67" y="18"/>
                  </a:lnTo>
                  <a:lnTo>
                    <a:pt x="65" y="17"/>
                  </a:lnTo>
                  <a:lnTo>
                    <a:pt x="63" y="15"/>
                  </a:lnTo>
                  <a:lnTo>
                    <a:pt x="63" y="17"/>
                  </a:lnTo>
                  <a:lnTo>
                    <a:pt x="63" y="17"/>
                  </a:lnTo>
                  <a:lnTo>
                    <a:pt x="57" y="17"/>
                  </a:lnTo>
                  <a:lnTo>
                    <a:pt x="55" y="17"/>
                  </a:lnTo>
                  <a:lnTo>
                    <a:pt x="54" y="15"/>
                  </a:lnTo>
                  <a:lnTo>
                    <a:pt x="54" y="15"/>
                  </a:lnTo>
                  <a:lnTo>
                    <a:pt x="54" y="14"/>
                  </a:lnTo>
                  <a:lnTo>
                    <a:pt x="54" y="14"/>
                  </a:lnTo>
                  <a:lnTo>
                    <a:pt x="52" y="14"/>
                  </a:lnTo>
                  <a:lnTo>
                    <a:pt x="52" y="15"/>
                  </a:lnTo>
                  <a:lnTo>
                    <a:pt x="52" y="15"/>
                  </a:lnTo>
                  <a:lnTo>
                    <a:pt x="51" y="15"/>
                  </a:lnTo>
                  <a:lnTo>
                    <a:pt x="49" y="15"/>
                  </a:lnTo>
                  <a:lnTo>
                    <a:pt x="44" y="14"/>
                  </a:lnTo>
                  <a:lnTo>
                    <a:pt x="43" y="14"/>
                  </a:lnTo>
                  <a:lnTo>
                    <a:pt x="41" y="14"/>
                  </a:lnTo>
                  <a:lnTo>
                    <a:pt x="40" y="12"/>
                  </a:lnTo>
                  <a:lnTo>
                    <a:pt x="41" y="11"/>
                  </a:lnTo>
                  <a:lnTo>
                    <a:pt x="44" y="11"/>
                  </a:lnTo>
                  <a:lnTo>
                    <a:pt x="46" y="11"/>
                  </a:lnTo>
                  <a:lnTo>
                    <a:pt x="46" y="9"/>
                  </a:lnTo>
                  <a:lnTo>
                    <a:pt x="46" y="9"/>
                  </a:lnTo>
                  <a:lnTo>
                    <a:pt x="44" y="7"/>
                  </a:lnTo>
                  <a:lnTo>
                    <a:pt x="44" y="7"/>
                  </a:lnTo>
                  <a:lnTo>
                    <a:pt x="44" y="7"/>
                  </a:lnTo>
                  <a:lnTo>
                    <a:pt x="43" y="7"/>
                  </a:lnTo>
                  <a:lnTo>
                    <a:pt x="30" y="7"/>
                  </a:lnTo>
                  <a:lnTo>
                    <a:pt x="30" y="7"/>
                  </a:lnTo>
                  <a:lnTo>
                    <a:pt x="29" y="9"/>
                  </a:lnTo>
                  <a:lnTo>
                    <a:pt x="27" y="9"/>
                  </a:lnTo>
                  <a:lnTo>
                    <a:pt x="26" y="11"/>
                  </a:lnTo>
                  <a:lnTo>
                    <a:pt x="26" y="12"/>
                  </a:lnTo>
                  <a:lnTo>
                    <a:pt x="24" y="12"/>
                  </a:lnTo>
                  <a:lnTo>
                    <a:pt x="22" y="14"/>
                  </a:lnTo>
                  <a:lnTo>
                    <a:pt x="21" y="14"/>
                  </a:lnTo>
                  <a:lnTo>
                    <a:pt x="19" y="15"/>
                  </a:lnTo>
                  <a:lnTo>
                    <a:pt x="19" y="14"/>
                  </a:lnTo>
                  <a:lnTo>
                    <a:pt x="18" y="14"/>
                  </a:lnTo>
                  <a:lnTo>
                    <a:pt x="18" y="15"/>
                  </a:lnTo>
                  <a:lnTo>
                    <a:pt x="18" y="15"/>
                  </a:lnTo>
                  <a:lnTo>
                    <a:pt x="14" y="15"/>
                  </a:lnTo>
                  <a:lnTo>
                    <a:pt x="13" y="15"/>
                  </a:lnTo>
                  <a:lnTo>
                    <a:pt x="13" y="17"/>
                  </a:lnTo>
                  <a:lnTo>
                    <a:pt x="13" y="18"/>
                  </a:lnTo>
                  <a:lnTo>
                    <a:pt x="11" y="18"/>
                  </a:lnTo>
                  <a:lnTo>
                    <a:pt x="10" y="18"/>
                  </a:lnTo>
                  <a:lnTo>
                    <a:pt x="10" y="18"/>
                  </a:lnTo>
                  <a:lnTo>
                    <a:pt x="7" y="20"/>
                  </a:lnTo>
                  <a:lnTo>
                    <a:pt x="5" y="22"/>
                  </a:lnTo>
                  <a:lnTo>
                    <a:pt x="5" y="20"/>
                  </a:lnTo>
                  <a:lnTo>
                    <a:pt x="5" y="18"/>
                  </a:lnTo>
                  <a:lnTo>
                    <a:pt x="5" y="18"/>
                  </a:lnTo>
                  <a:lnTo>
                    <a:pt x="3" y="18"/>
                  </a:lnTo>
                  <a:lnTo>
                    <a:pt x="2" y="18"/>
                  </a:lnTo>
                  <a:lnTo>
                    <a:pt x="2" y="20"/>
                  </a:lnTo>
                  <a:lnTo>
                    <a:pt x="0" y="20"/>
                  </a:lnTo>
                  <a:lnTo>
                    <a:pt x="0" y="20"/>
                  </a:lnTo>
                  <a:lnTo>
                    <a:pt x="0" y="18"/>
                  </a:lnTo>
                  <a:lnTo>
                    <a:pt x="5" y="17"/>
                  </a:lnTo>
                  <a:lnTo>
                    <a:pt x="5" y="17"/>
                  </a:lnTo>
                  <a:lnTo>
                    <a:pt x="7" y="17"/>
                  </a:lnTo>
                  <a:lnTo>
                    <a:pt x="7" y="17"/>
                  </a:lnTo>
                  <a:lnTo>
                    <a:pt x="8" y="17"/>
                  </a:lnTo>
                  <a:lnTo>
                    <a:pt x="7" y="14"/>
                  </a:lnTo>
                  <a:lnTo>
                    <a:pt x="7" y="12"/>
                  </a:lnTo>
                  <a:lnTo>
                    <a:pt x="8" y="11"/>
                  </a:lnTo>
                  <a:lnTo>
                    <a:pt x="11" y="7"/>
                  </a:lnTo>
                  <a:lnTo>
                    <a:pt x="11" y="7"/>
                  </a:lnTo>
                  <a:lnTo>
                    <a:pt x="24" y="3"/>
                  </a:lnTo>
                  <a:lnTo>
                    <a:pt x="24" y="3"/>
                  </a:lnTo>
                  <a:lnTo>
                    <a:pt x="32" y="1"/>
                  </a:lnTo>
                  <a:lnTo>
                    <a:pt x="33" y="1"/>
                  </a:lnTo>
                  <a:lnTo>
                    <a:pt x="37" y="0"/>
                  </a:lnTo>
                  <a:lnTo>
                    <a:pt x="4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31" name="Freeform 300"/>
            <p:cNvSpPr>
              <a:spLocks/>
            </p:cNvSpPr>
            <p:nvPr/>
          </p:nvSpPr>
          <p:spPr bwMode="auto">
            <a:xfrm>
              <a:off x="3344061" y="4104048"/>
              <a:ext cx="93563" cy="85766"/>
            </a:xfrm>
            <a:custGeom>
              <a:avLst/>
              <a:gdLst>
                <a:gd name="T0" fmla="*/ 7 w 48"/>
                <a:gd name="T1" fmla="*/ 1 h 44"/>
                <a:gd name="T2" fmla="*/ 15 w 48"/>
                <a:gd name="T3" fmla="*/ 1 h 44"/>
                <a:gd name="T4" fmla="*/ 20 w 48"/>
                <a:gd name="T5" fmla="*/ 3 h 44"/>
                <a:gd name="T6" fmla="*/ 23 w 48"/>
                <a:gd name="T7" fmla="*/ 3 h 44"/>
                <a:gd name="T8" fmla="*/ 25 w 48"/>
                <a:gd name="T9" fmla="*/ 6 h 44"/>
                <a:gd name="T10" fmla="*/ 29 w 48"/>
                <a:gd name="T11" fmla="*/ 6 h 44"/>
                <a:gd name="T12" fmla="*/ 33 w 48"/>
                <a:gd name="T13" fmla="*/ 3 h 44"/>
                <a:gd name="T14" fmla="*/ 34 w 48"/>
                <a:gd name="T15" fmla="*/ 6 h 44"/>
                <a:gd name="T16" fmla="*/ 41 w 48"/>
                <a:gd name="T17" fmla="*/ 15 h 44"/>
                <a:gd name="T18" fmla="*/ 45 w 48"/>
                <a:gd name="T19" fmla="*/ 20 h 44"/>
                <a:gd name="T20" fmla="*/ 48 w 48"/>
                <a:gd name="T21" fmla="*/ 23 h 44"/>
                <a:gd name="T22" fmla="*/ 47 w 48"/>
                <a:gd name="T23" fmla="*/ 23 h 44"/>
                <a:gd name="T24" fmla="*/ 45 w 48"/>
                <a:gd name="T25" fmla="*/ 22 h 44"/>
                <a:gd name="T26" fmla="*/ 44 w 48"/>
                <a:gd name="T27" fmla="*/ 23 h 44"/>
                <a:gd name="T28" fmla="*/ 42 w 48"/>
                <a:gd name="T29" fmla="*/ 28 h 44"/>
                <a:gd name="T30" fmla="*/ 45 w 48"/>
                <a:gd name="T31" fmla="*/ 31 h 44"/>
                <a:gd name="T32" fmla="*/ 45 w 48"/>
                <a:gd name="T33" fmla="*/ 33 h 44"/>
                <a:gd name="T34" fmla="*/ 44 w 48"/>
                <a:gd name="T35" fmla="*/ 34 h 44"/>
                <a:gd name="T36" fmla="*/ 44 w 48"/>
                <a:gd name="T37" fmla="*/ 39 h 44"/>
                <a:gd name="T38" fmla="*/ 42 w 48"/>
                <a:gd name="T39" fmla="*/ 41 h 44"/>
                <a:gd name="T40" fmla="*/ 44 w 48"/>
                <a:gd name="T41" fmla="*/ 42 h 44"/>
                <a:gd name="T42" fmla="*/ 42 w 48"/>
                <a:gd name="T43" fmla="*/ 42 h 44"/>
                <a:gd name="T44" fmla="*/ 41 w 48"/>
                <a:gd name="T45" fmla="*/ 37 h 44"/>
                <a:gd name="T46" fmla="*/ 36 w 48"/>
                <a:gd name="T47" fmla="*/ 34 h 44"/>
                <a:gd name="T48" fmla="*/ 37 w 48"/>
                <a:gd name="T49" fmla="*/ 37 h 44"/>
                <a:gd name="T50" fmla="*/ 36 w 48"/>
                <a:gd name="T51" fmla="*/ 39 h 44"/>
                <a:gd name="T52" fmla="*/ 33 w 48"/>
                <a:gd name="T53" fmla="*/ 39 h 44"/>
                <a:gd name="T54" fmla="*/ 33 w 48"/>
                <a:gd name="T55" fmla="*/ 34 h 44"/>
                <a:gd name="T56" fmla="*/ 31 w 48"/>
                <a:gd name="T57" fmla="*/ 29 h 44"/>
                <a:gd name="T58" fmla="*/ 25 w 48"/>
                <a:gd name="T59" fmla="*/ 25 h 44"/>
                <a:gd name="T60" fmla="*/ 18 w 48"/>
                <a:gd name="T61" fmla="*/ 22 h 44"/>
                <a:gd name="T62" fmla="*/ 17 w 48"/>
                <a:gd name="T63" fmla="*/ 18 h 44"/>
                <a:gd name="T64" fmla="*/ 9 w 48"/>
                <a:gd name="T65" fmla="*/ 12 h 44"/>
                <a:gd name="T66" fmla="*/ 11 w 48"/>
                <a:gd name="T67" fmla="*/ 17 h 44"/>
                <a:gd name="T68" fmla="*/ 15 w 48"/>
                <a:gd name="T69" fmla="*/ 18 h 44"/>
                <a:gd name="T70" fmla="*/ 12 w 48"/>
                <a:gd name="T71" fmla="*/ 22 h 44"/>
                <a:gd name="T72" fmla="*/ 9 w 48"/>
                <a:gd name="T73" fmla="*/ 18 h 44"/>
                <a:gd name="T74" fmla="*/ 1 w 48"/>
                <a:gd name="T75" fmla="*/ 14 h 44"/>
                <a:gd name="T76" fmla="*/ 3 w 48"/>
                <a:gd name="T77" fmla="*/ 9 h 44"/>
                <a:gd name="T78" fmla="*/ 3 w 48"/>
                <a:gd name="T79" fmla="*/ 6 h 44"/>
                <a:gd name="T80" fmla="*/ 0 w 48"/>
                <a:gd name="T81" fmla="*/ 3 h 44"/>
                <a:gd name="T82" fmla="*/ 3 w 48"/>
                <a:gd name="T83" fmla="*/ 1 h 44"/>
                <a:gd name="T84" fmla="*/ 3 w 48"/>
                <a:gd name="T85" fmla="*/ 1 h 44"/>
                <a:gd name="T86" fmla="*/ 4 w 48"/>
                <a:gd name="T8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 h="44">
                  <a:moveTo>
                    <a:pt x="4" y="0"/>
                  </a:moveTo>
                  <a:lnTo>
                    <a:pt x="6" y="0"/>
                  </a:lnTo>
                  <a:lnTo>
                    <a:pt x="7" y="1"/>
                  </a:lnTo>
                  <a:lnTo>
                    <a:pt x="11" y="1"/>
                  </a:lnTo>
                  <a:lnTo>
                    <a:pt x="14" y="3"/>
                  </a:lnTo>
                  <a:lnTo>
                    <a:pt x="15" y="1"/>
                  </a:lnTo>
                  <a:lnTo>
                    <a:pt x="17" y="1"/>
                  </a:lnTo>
                  <a:lnTo>
                    <a:pt x="18" y="1"/>
                  </a:lnTo>
                  <a:lnTo>
                    <a:pt x="20" y="3"/>
                  </a:lnTo>
                  <a:lnTo>
                    <a:pt x="22" y="3"/>
                  </a:lnTo>
                  <a:lnTo>
                    <a:pt x="23" y="3"/>
                  </a:lnTo>
                  <a:lnTo>
                    <a:pt x="23" y="3"/>
                  </a:lnTo>
                  <a:lnTo>
                    <a:pt x="25" y="4"/>
                  </a:lnTo>
                  <a:lnTo>
                    <a:pt x="25" y="4"/>
                  </a:lnTo>
                  <a:lnTo>
                    <a:pt x="25" y="6"/>
                  </a:lnTo>
                  <a:lnTo>
                    <a:pt x="26" y="6"/>
                  </a:lnTo>
                  <a:lnTo>
                    <a:pt x="28" y="6"/>
                  </a:lnTo>
                  <a:lnTo>
                    <a:pt x="29" y="6"/>
                  </a:lnTo>
                  <a:lnTo>
                    <a:pt x="31" y="4"/>
                  </a:lnTo>
                  <a:lnTo>
                    <a:pt x="33" y="4"/>
                  </a:lnTo>
                  <a:lnTo>
                    <a:pt x="33" y="3"/>
                  </a:lnTo>
                  <a:lnTo>
                    <a:pt x="33" y="4"/>
                  </a:lnTo>
                  <a:lnTo>
                    <a:pt x="33" y="4"/>
                  </a:lnTo>
                  <a:lnTo>
                    <a:pt x="34" y="6"/>
                  </a:lnTo>
                  <a:lnTo>
                    <a:pt x="36" y="9"/>
                  </a:lnTo>
                  <a:lnTo>
                    <a:pt x="37" y="12"/>
                  </a:lnTo>
                  <a:lnTo>
                    <a:pt x="41" y="15"/>
                  </a:lnTo>
                  <a:lnTo>
                    <a:pt x="42" y="17"/>
                  </a:lnTo>
                  <a:lnTo>
                    <a:pt x="44" y="20"/>
                  </a:lnTo>
                  <a:lnTo>
                    <a:pt x="45" y="20"/>
                  </a:lnTo>
                  <a:lnTo>
                    <a:pt x="45" y="22"/>
                  </a:lnTo>
                  <a:lnTo>
                    <a:pt x="47" y="22"/>
                  </a:lnTo>
                  <a:lnTo>
                    <a:pt x="48" y="23"/>
                  </a:lnTo>
                  <a:lnTo>
                    <a:pt x="48" y="23"/>
                  </a:lnTo>
                  <a:lnTo>
                    <a:pt x="48" y="23"/>
                  </a:lnTo>
                  <a:lnTo>
                    <a:pt x="47" y="23"/>
                  </a:lnTo>
                  <a:lnTo>
                    <a:pt x="47" y="23"/>
                  </a:lnTo>
                  <a:lnTo>
                    <a:pt x="45" y="23"/>
                  </a:lnTo>
                  <a:lnTo>
                    <a:pt x="45" y="22"/>
                  </a:lnTo>
                  <a:lnTo>
                    <a:pt x="44" y="23"/>
                  </a:lnTo>
                  <a:lnTo>
                    <a:pt x="44" y="23"/>
                  </a:lnTo>
                  <a:lnTo>
                    <a:pt x="44" y="23"/>
                  </a:lnTo>
                  <a:lnTo>
                    <a:pt x="44" y="25"/>
                  </a:lnTo>
                  <a:lnTo>
                    <a:pt x="42" y="25"/>
                  </a:lnTo>
                  <a:lnTo>
                    <a:pt x="42" y="28"/>
                  </a:lnTo>
                  <a:lnTo>
                    <a:pt x="42" y="29"/>
                  </a:lnTo>
                  <a:lnTo>
                    <a:pt x="44" y="29"/>
                  </a:lnTo>
                  <a:lnTo>
                    <a:pt x="45" y="31"/>
                  </a:lnTo>
                  <a:lnTo>
                    <a:pt x="45" y="31"/>
                  </a:lnTo>
                  <a:lnTo>
                    <a:pt x="45" y="33"/>
                  </a:lnTo>
                  <a:lnTo>
                    <a:pt x="45" y="33"/>
                  </a:lnTo>
                  <a:lnTo>
                    <a:pt x="45" y="33"/>
                  </a:lnTo>
                  <a:lnTo>
                    <a:pt x="44" y="34"/>
                  </a:lnTo>
                  <a:lnTo>
                    <a:pt x="44" y="34"/>
                  </a:lnTo>
                  <a:lnTo>
                    <a:pt x="44" y="36"/>
                  </a:lnTo>
                  <a:lnTo>
                    <a:pt x="44" y="37"/>
                  </a:lnTo>
                  <a:lnTo>
                    <a:pt x="44" y="39"/>
                  </a:lnTo>
                  <a:lnTo>
                    <a:pt x="44" y="39"/>
                  </a:lnTo>
                  <a:lnTo>
                    <a:pt x="42" y="41"/>
                  </a:lnTo>
                  <a:lnTo>
                    <a:pt x="42" y="41"/>
                  </a:lnTo>
                  <a:lnTo>
                    <a:pt x="42" y="41"/>
                  </a:lnTo>
                  <a:lnTo>
                    <a:pt x="42" y="42"/>
                  </a:lnTo>
                  <a:lnTo>
                    <a:pt x="44" y="42"/>
                  </a:lnTo>
                  <a:lnTo>
                    <a:pt x="44" y="44"/>
                  </a:lnTo>
                  <a:lnTo>
                    <a:pt x="44" y="44"/>
                  </a:lnTo>
                  <a:lnTo>
                    <a:pt x="42" y="42"/>
                  </a:lnTo>
                  <a:lnTo>
                    <a:pt x="42" y="41"/>
                  </a:lnTo>
                  <a:lnTo>
                    <a:pt x="41" y="41"/>
                  </a:lnTo>
                  <a:lnTo>
                    <a:pt x="41" y="37"/>
                  </a:lnTo>
                  <a:lnTo>
                    <a:pt x="39" y="37"/>
                  </a:lnTo>
                  <a:lnTo>
                    <a:pt x="37" y="36"/>
                  </a:lnTo>
                  <a:lnTo>
                    <a:pt x="36" y="34"/>
                  </a:lnTo>
                  <a:lnTo>
                    <a:pt x="36" y="36"/>
                  </a:lnTo>
                  <a:lnTo>
                    <a:pt x="36" y="36"/>
                  </a:lnTo>
                  <a:lnTo>
                    <a:pt x="37" y="37"/>
                  </a:lnTo>
                  <a:lnTo>
                    <a:pt x="37" y="39"/>
                  </a:lnTo>
                  <a:lnTo>
                    <a:pt x="37" y="39"/>
                  </a:lnTo>
                  <a:lnTo>
                    <a:pt x="36" y="39"/>
                  </a:lnTo>
                  <a:lnTo>
                    <a:pt x="36" y="39"/>
                  </a:lnTo>
                  <a:lnTo>
                    <a:pt x="34" y="39"/>
                  </a:lnTo>
                  <a:lnTo>
                    <a:pt x="33" y="39"/>
                  </a:lnTo>
                  <a:lnTo>
                    <a:pt x="31" y="36"/>
                  </a:lnTo>
                  <a:lnTo>
                    <a:pt x="33" y="34"/>
                  </a:lnTo>
                  <a:lnTo>
                    <a:pt x="33" y="34"/>
                  </a:lnTo>
                  <a:lnTo>
                    <a:pt x="33" y="31"/>
                  </a:lnTo>
                  <a:lnTo>
                    <a:pt x="33" y="31"/>
                  </a:lnTo>
                  <a:lnTo>
                    <a:pt x="31" y="29"/>
                  </a:lnTo>
                  <a:lnTo>
                    <a:pt x="29" y="26"/>
                  </a:lnTo>
                  <a:lnTo>
                    <a:pt x="26" y="25"/>
                  </a:lnTo>
                  <a:lnTo>
                    <a:pt x="25" y="25"/>
                  </a:lnTo>
                  <a:lnTo>
                    <a:pt x="20" y="23"/>
                  </a:lnTo>
                  <a:lnTo>
                    <a:pt x="18" y="23"/>
                  </a:lnTo>
                  <a:lnTo>
                    <a:pt x="18" y="22"/>
                  </a:lnTo>
                  <a:lnTo>
                    <a:pt x="18" y="20"/>
                  </a:lnTo>
                  <a:lnTo>
                    <a:pt x="18" y="20"/>
                  </a:lnTo>
                  <a:lnTo>
                    <a:pt x="17" y="18"/>
                  </a:lnTo>
                  <a:lnTo>
                    <a:pt x="12" y="15"/>
                  </a:lnTo>
                  <a:lnTo>
                    <a:pt x="11" y="14"/>
                  </a:lnTo>
                  <a:lnTo>
                    <a:pt x="9" y="12"/>
                  </a:lnTo>
                  <a:lnTo>
                    <a:pt x="9" y="12"/>
                  </a:lnTo>
                  <a:lnTo>
                    <a:pt x="9" y="15"/>
                  </a:lnTo>
                  <a:lnTo>
                    <a:pt x="11" y="17"/>
                  </a:lnTo>
                  <a:lnTo>
                    <a:pt x="14" y="17"/>
                  </a:lnTo>
                  <a:lnTo>
                    <a:pt x="14" y="18"/>
                  </a:lnTo>
                  <a:lnTo>
                    <a:pt x="15" y="18"/>
                  </a:lnTo>
                  <a:lnTo>
                    <a:pt x="14" y="20"/>
                  </a:lnTo>
                  <a:lnTo>
                    <a:pt x="12" y="22"/>
                  </a:lnTo>
                  <a:lnTo>
                    <a:pt x="12" y="22"/>
                  </a:lnTo>
                  <a:lnTo>
                    <a:pt x="11" y="23"/>
                  </a:lnTo>
                  <a:lnTo>
                    <a:pt x="11" y="22"/>
                  </a:lnTo>
                  <a:lnTo>
                    <a:pt x="9" y="18"/>
                  </a:lnTo>
                  <a:lnTo>
                    <a:pt x="4" y="18"/>
                  </a:lnTo>
                  <a:lnTo>
                    <a:pt x="3" y="17"/>
                  </a:lnTo>
                  <a:lnTo>
                    <a:pt x="1" y="14"/>
                  </a:lnTo>
                  <a:lnTo>
                    <a:pt x="1" y="12"/>
                  </a:lnTo>
                  <a:lnTo>
                    <a:pt x="1" y="11"/>
                  </a:lnTo>
                  <a:lnTo>
                    <a:pt x="3" y="9"/>
                  </a:lnTo>
                  <a:lnTo>
                    <a:pt x="3" y="7"/>
                  </a:lnTo>
                  <a:lnTo>
                    <a:pt x="3" y="6"/>
                  </a:lnTo>
                  <a:lnTo>
                    <a:pt x="3" y="6"/>
                  </a:lnTo>
                  <a:lnTo>
                    <a:pt x="3" y="4"/>
                  </a:lnTo>
                  <a:lnTo>
                    <a:pt x="1" y="4"/>
                  </a:lnTo>
                  <a:lnTo>
                    <a:pt x="0" y="3"/>
                  </a:lnTo>
                  <a:lnTo>
                    <a:pt x="0" y="3"/>
                  </a:lnTo>
                  <a:lnTo>
                    <a:pt x="3" y="3"/>
                  </a:lnTo>
                  <a:lnTo>
                    <a:pt x="3" y="1"/>
                  </a:lnTo>
                  <a:lnTo>
                    <a:pt x="3" y="1"/>
                  </a:lnTo>
                  <a:lnTo>
                    <a:pt x="3" y="1"/>
                  </a:lnTo>
                  <a:lnTo>
                    <a:pt x="3" y="1"/>
                  </a:lnTo>
                  <a:lnTo>
                    <a:pt x="3" y="1"/>
                  </a:lnTo>
                  <a:lnTo>
                    <a:pt x="4" y="0"/>
                  </a:lnTo>
                  <a:lnTo>
                    <a:pt x="4" y="0"/>
                  </a:lnTo>
                  <a:lnTo>
                    <a:pt x="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32" name="Freeform 301"/>
            <p:cNvSpPr>
              <a:spLocks noEditPoints="1"/>
            </p:cNvSpPr>
            <p:nvPr/>
          </p:nvSpPr>
          <p:spPr bwMode="auto">
            <a:xfrm>
              <a:off x="3537034" y="4067012"/>
              <a:ext cx="343063" cy="469763"/>
            </a:xfrm>
            <a:custGeom>
              <a:avLst/>
              <a:gdLst>
                <a:gd name="T0" fmla="*/ 109 w 176"/>
                <a:gd name="T1" fmla="*/ 0 h 241"/>
                <a:gd name="T2" fmla="*/ 102 w 176"/>
                <a:gd name="T3" fmla="*/ 11 h 241"/>
                <a:gd name="T4" fmla="*/ 88 w 176"/>
                <a:gd name="T5" fmla="*/ 34 h 241"/>
                <a:gd name="T6" fmla="*/ 85 w 176"/>
                <a:gd name="T7" fmla="*/ 47 h 241"/>
                <a:gd name="T8" fmla="*/ 96 w 176"/>
                <a:gd name="T9" fmla="*/ 60 h 241"/>
                <a:gd name="T10" fmla="*/ 96 w 176"/>
                <a:gd name="T11" fmla="*/ 72 h 241"/>
                <a:gd name="T12" fmla="*/ 110 w 176"/>
                <a:gd name="T13" fmla="*/ 78 h 241"/>
                <a:gd name="T14" fmla="*/ 128 w 176"/>
                <a:gd name="T15" fmla="*/ 80 h 241"/>
                <a:gd name="T16" fmla="*/ 140 w 176"/>
                <a:gd name="T17" fmla="*/ 91 h 241"/>
                <a:gd name="T18" fmla="*/ 164 w 176"/>
                <a:gd name="T19" fmla="*/ 89 h 241"/>
                <a:gd name="T20" fmla="*/ 162 w 176"/>
                <a:gd name="T21" fmla="*/ 102 h 241"/>
                <a:gd name="T22" fmla="*/ 164 w 176"/>
                <a:gd name="T23" fmla="*/ 121 h 241"/>
                <a:gd name="T24" fmla="*/ 167 w 176"/>
                <a:gd name="T25" fmla="*/ 134 h 241"/>
                <a:gd name="T26" fmla="*/ 167 w 176"/>
                <a:gd name="T27" fmla="*/ 141 h 241"/>
                <a:gd name="T28" fmla="*/ 172 w 176"/>
                <a:gd name="T29" fmla="*/ 151 h 241"/>
                <a:gd name="T30" fmla="*/ 173 w 176"/>
                <a:gd name="T31" fmla="*/ 162 h 241"/>
                <a:gd name="T32" fmla="*/ 167 w 176"/>
                <a:gd name="T33" fmla="*/ 149 h 241"/>
                <a:gd name="T34" fmla="*/ 159 w 176"/>
                <a:gd name="T35" fmla="*/ 152 h 241"/>
                <a:gd name="T36" fmla="*/ 143 w 176"/>
                <a:gd name="T37" fmla="*/ 154 h 241"/>
                <a:gd name="T38" fmla="*/ 132 w 176"/>
                <a:gd name="T39" fmla="*/ 157 h 241"/>
                <a:gd name="T40" fmla="*/ 139 w 176"/>
                <a:gd name="T41" fmla="*/ 165 h 241"/>
                <a:gd name="T42" fmla="*/ 143 w 176"/>
                <a:gd name="T43" fmla="*/ 170 h 241"/>
                <a:gd name="T44" fmla="*/ 140 w 176"/>
                <a:gd name="T45" fmla="*/ 170 h 241"/>
                <a:gd name="T46" fmla="*/ 134 w 176"/>
                <a:gd name="T47" fmla="*/ 170 h 241"/>
                <a:gd name="T48" fmla="*/ 131 w 176"/>
                <a:gd name="T49" fmla="*/ 182 h 241"/>
                <a:gd name="T50" fmla="*/ 137 w 176"/>
                <a:gd name="T51" fmla="*/ 190 h 241"/>
                <a:gd name="T52" fmla="*/ 139 w 176"/>
                <a:gd name="T53" fmla="*/ 195 h 241"/>
                <a:gd name="T54" fmla="*/ 135 w 176"/>
                <a:gd name="T55" fmla="*/ 217 h 241"/>
                <a:gd name="T56" fmla="*/ 128 w 176"/>
                <a:gd name="T57" fmla="*/ 236 h 241"/>
                <a:gd name="T58" fmla="*/ 121 w 176"/>
                <a:gd name="T59" fmla="*/ 231 h 241"/>
                <a:gd name="T60" fmla="*/ 126 w 176"/>
                <a:gd name="T61" fmla="*/ 215 h 241"/>
                <a:gd name="T62" fmla="*/ 115 w 176"/>
                <a:gd name="T63" fmla="*/ 212 h 241"/>
                <a:gd name="T64" fmla="*/ 104 w 176"/>
                <a:gd name="T65" fmla="*/ 211 h 241"/>
                <a:gd name="T66" fmla="*/ 93 w 176"/>
                <a:gd name="T67" fmla="*/ 212 h 241"/>
                <a:gd name="T68" fmla="*/ 85 w 176"/>
                <a:gd name="T69" fmla="*/ 211 h 241"/>
                <a:gd name="T70" fmla="*/ 80 w 176"/>
                <a:gd name="T71" fmla="*/ 203 h 241"/>
                <a:gd name="T72" fmla="*/ 74 w 176"/>
                <a:gd name="T73" fmla="*/ 195 h 241"/>
                <a:gd name="T74" fmla="*/ 66 w 176"/>
                <a:gd name="T75" fmla="*/ 187 h 241"/>
                <a:gd name="T76" fmla="*/ 60 w 176"/>
                <a:gd name="T77" fmla="*/ 182 h 241"/>
                <a:gd name="T78" fmla="*/ 46 w 176"/>
                <a:gd name="T79" fmla="*/ 178 h 241"/>
                <a:gd name="T80" fmla="*/ 38 w 176"/>
                <a:gd name="T81" fmla="*/ 176 h 241"/>
                <a:gd name="T82" fmla="*/ 27 w 176"/>
                <a:gd name="T83" fmla="*/ 175 h 241"/>
                <a:gd name="T84" fmla="*/ 19 w 176"/>
                <a:gd name="T85" fmla="*/ 167 h 241"/>
                <a:gd name="T86" fmla="*/ 3 w 176"/>
                <a:gd name="T87" fmla="*/ 159 h 241"/>
                <a:gd name="T88" fmla="*/ 8 w 176"/>
                <a:gd name="T89" fmla="*/ 145 h 241"/>
                <a:gd name="T90" fmla="*/ 17 w 176"/>
                <a:gd name="T91" fmla="*/ 140 h 241"/>
                <a:gd name="T92" fmla="*/ 22 w 176"/>
                <a:gd name="T93" fmla="*/ 135 h 241"/>
                <a:gd name="T94" fmla="*/ 27 w 176"/>
                <a:gd name="T95" fmla="*/ 124 h 241"/>
                <a:gd name="T96" fmla="*/ 22 w 176"/>
                <a:gd name="T97" fmla="*/ 118 h 241"/>
                <a:gd name="T98" fmla="*/ 25 w 176"/>
                <a:gd name="T99" fmla="*/ 105 h 241"/>
                <a:gd name="T100" fmla="*/ 24 w 176"/>
                <a:gd name="T101" fmla="*/ 89 h 241"/>
                <a:gd name="T102" fmla="*/ 17 w 176"/>
                <a:gd name="T103" fmla="*/ 72 h 241"/>
                <a:gd name="T104" fmla="*/ 22 w 176"/>
                <a:gd name="T105" fmla="*/ 71 h 241"/>
                <a:gd name="T106" fmla="*/ 25 w 176"/>
                <a:gd name="T107" fmla="*/ 61 h 241"/>
                <a:gd name="T108" fmla="*/ 30 w 176"/>
                <a:gd name="T109" fmla="*/ 61 h 241"/>
                <a:gd name="T110" fmla="*/ 33 w 176"/>
                <a:gd name="T111" fmla="*/ 64 h 241"/>
                <a:gd name="T112" fmla="*/ 44 w 176"/>
                <a:gd name="T113" fmla="*/ 45 h 241"/>
                <a:gd name="T114" fmla="*/ 50 w 176"/>
                <a:gd name="T115" fmla="*/ 33 h 241"/>
                <a:gd name="T116" fmla="*/ 57 w 176"/>
                <a:gd name="T117" fmla="*/ 23 h 241"/>
                <a:gd name="T118" fmla="*/ 68 w 176"/>
                <a:gd name="T119" fmla="*/ 25 h 241"/>
                <a:gd name="T120" fmla="*/ 83 w 176"/>
                <a:gd name="T121" fmla="*/ 17 h 241"/>
                <a:gd name="T122" fmla="*/ 106 w 176"/>
                <a:gd name="T123"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241">
                  <a:moveTo>
                    <a:pt x="12" y="141"/>
                  </a:moveTo>
                  <a:lnTo>
                    <a:pt x="12" y="141"/>
                  </a:lnTo>
                  <a:lnTo>
                    <a:pt x="14" y="141"/>
                  </a:lnTo>
                  <a:lnTo>
                    <a:pt x="14" y="143"/>
                  </a:lnTo>
                  <a:lnTo>
                    <a:pt x="12" y="143"/>
                  </a:lnTo>
                  <a:lnTo>
                    <a:pt x="12" y="143"/>
                  </a:lnTo>
                  <a:lnTo>
                    <a:pt x="12" y="141"/>
                  </a:lnTo>
                  <a:lnTo>
                    <a:pt x="12" y="141"/>
                  </a:lnTo>
                  <a:close/>
                  <a:moveTo>
                    <a:pt x="107" y="0"/>
                  </a:moveTo>
                  <a:lnTo>
                    <a:pt x="109" y="0"/>
                  </a:lnTo>
                  <a:lnTo>
                    <a:pt x="112" y="1"/>
                  </a:lnTo>
                  <a:lnTo>
                    <a:pt x="113" y="4"/>
                  </a:lnTo>
                  <a:lnTo>
                    <a:pt x="115" y="6"/>
                  </a:lnTo>
                  <a:lnTo>
                    <a:pt x="112" y="8"/>
                  </a:lnTo>
                  <a:lnTo>
                    <a:pt x="112" y="9"/>
                  </a:lnTo>
                  <a:lnTo>
                    <a:pt x="112" y="9"/>
                  </a:lnTo>
                  <a:lnTo>
                    <a:pt x="110" y="9"/>
                  </a:lnTo>
                  <a:lnTo>
                    <a:pt x="109" y="9"/>
                  </a:lnTo>
                  <a:lnTo>
                    <a:pt x="106" y="11"/>
                  </a:lnTo>
                  <a:lnTo>
                    <a:pt x="102" y="11"/>
                  </a:lnTo>
                  <a:lnTo>
                    <a:pt x="102" y="12"/>
                  </a:lnTo>
                  <a:lnTo>
                    <a:pt x="98" y="19"/>
                  </a:lnTo>
                  <a:lnTo>
                    <a:pt x="96" y="19"/>
                  </a:lnTo>
                  <a:lnTo>
                    <a:pt x="94" y="20"/>
                  </a:lnTo>
                  <a:lnTo>
                    <a:pt x="93" y="22"/>
                  </a:lnTo>
                  <a:lnTo>
                    <a:pt x="91" y="23"/>
                  </a:lnTo>
                  <a:lnTo>
                    <a:pt x="91" y="25"/>
                  </a:lnTo>
                  <a:lnTo>
                    <a:pt x="90" y="28"/>
                  </a:lnTo>
                  <a:lnTo>
                    <a:pt x="88" y="33"/>
                  </a:lnTo>
                  <a:lnTo>
                    <a:pt x="88" y="34"/>
                  </a:lnTo>
                  <a:lnTo>
                    <a:pt x="87" y="39"/>
                  </a:lnTo>
                  <a:lnTo>
                    <a:pt x="87" y="41"/>
                  </a:lnTo>
                  <a:lnTo>
                    <a:pt x="85" y="42"/>
                  </a:lnTo>
                  <a:lnTo>
                    <a:pt x="85" y="44"/>
                  </a:lnTo>
                  <a:lnTo>
                    <a:pt x="83" y="45"/>
                  </a:lnTo>
                  <a:lnTo>
                    <a:pt x="82" y="47"/>
                  </a:lnTo>
                  <a:lnTo>
                    <a:pt x="82" y="47"/>
                  </a:lnTo>
                  <a:lnTo>
                    <a:pt x="82" y="47"/>
                  </a:lnTo>
                  <a:lnTo>
                    <a:pt x="85" y="47"/>
                  </a:lnTo>
                  <a:lnTo>
                    <a:pt x="85" y="47"/>
                  </a:lnTo>
                  <a:lnTo>
                    <a:pt x="87" y="45"/>
                  </a:lnTo>
                  <a:lnTo>
                    <a:pt x="87" y="47"/>
                  </a:lnTo>
                  <a:lnTo>
                    <a:pt x="88" y="48"/>
                  </a:lnTo>
                  <a:lnTo>
                    <a:pt x="88" y="48"/>
                  </a:lnTo>
                  <a:lnTo>
                    <a:pt x="90" y="48"/>
                  </a:lnTo>
                  <a:lnTo>
                    <a:pt x="90" y="48"/>
                  </a:lnTo>
                  <a:lnTo>
                    <a:pt x="91" y="52"/>
                  </a:lnTo>
                  <a:lnTo>
                    <a:pt x="93" y="55"/>
                  </a:lnTo>
                  <a:lnTo>
                    <a:pt x="94" y="58"/>
                  </a:lnTo>
                  <a:lnTo>
                    <a:pt x="96" y="60"/>
                  </a:lnTo>
                  <a:lnTo>
                    <a:pt x="96" y="60"/>
                  </a:lnTo>
                  <a:lnTo>
                    <a:pt x="96" y="63"/>
                  </a:lnTo>
                  <a:lnTo>
                    <a:pt x="96" y="63"/>
                  </a:lnTo>
                  <a:lnTo>
                    <a:pt x="96" y="64"/>
                  </a:lnTo>
                  <a:lnTo>
                    <a:pt x="96" y="64"/>
                  </a:lnTo>
                  <a:lnTo>
                    <a:pt x="96" y="67"/>
                  </a:lnTo>
                  <a:lnTo>
                    <a:pt x="94" y="67"/>
                  </a:lnTo>
                  <a:lnTo>
                    <a:pt x="94" y="71"/>
                  </a:lnTo>
                  <a:lnTo>
                    <a:pt x="94" y="71"/>
                  </a:lnTo>
                  <a:lnTo>
                    <a:pt x="96" y="72"/>
                  </a:lnTo>
                  <a:lnTo>
                    <a:pt x="96" y="72"/>
                  </a:lnTo>
                  <a:lnTo>
                    <a:pt x="98" y="74"/>
                  </a:lnTo>
                  <a:lnTo>
                    <a:pt x="99" y="74"/>
                  </a:lnTo>
                  <a:lnTo>
                    <a:pt x="99" y="75"/>
                  </a:lnTo>
                  <a:lnTo>
                    <a:pt x="101" y="77"/>
                  </a:lnTo>
                  <a:lnTo>
                    <a:pt x="102" y="78"/>
                  </a:lnTo>
                  <a:lnTo>
                    <a:pt x="104" y="78"/>
                  </a:lnTo>
                  <a:lnTo>
                    <a:pt x="104" y="78"/>
                  </a:lnTo>
                  <a:lnTo>
                    <a:pt x="107" y="78"/>
                  </a:lnTo>
                  <a:lnTo>
                    <a:pt x="110" y="78"/>
                  </a:lnTo>
                  <a:lnTo>
                    <a:pt x="113" y="78"/>
                  </a:lnTo>
                  <a:lnTo>
                    <a:pt x="115" y="78"/>
                  </a:lnTo>
                  <a:lnTo>
                    <a:pt x="117" y="78"/>
                  </a:lnTo>
                  <a:lnTo>
                    <a:pt x="120" y="78"/>
                  </a:lnTo>
                  <a:lnTo>
                    <a:pt x="120" y="77"/>
                  </a:lnTo>
                  <a:lnTo>
                    <a:pt x="121" y="77"/>
                  </a:lnTo>
                  <a:lnTo>
                    <a:pt x="123" y="78"/>
                  </a:lnTo>
                  <a:lnTo>
                    <a:pt x="124" y="78"/>
                  </a:lnTo>
                  <a:lnTo>
                    <a:pt x="126" y="78"/>
                  </a:lnTo>
                  <a:lnTo>
                    <a:pt x="128" y="80"/>
                  </a:lnTo>
                  <a:lnTo>
                    <a:pt x="128" y="80"/>
                  </a:lnTo>
                  <a:lnTo>
                    <a:pt x="129" y="80"/>
                  </a:lnTo>
                  <a:lnTo>
                    <a:pt x="129" y="80"/>
                  </a:lnTo>
                  <a:lnTo>
                    <a:pt x="132" y="83"/>
                  </a:lnTo>
                  <a:lnTo>
                    <a:pt x="134" y="86"/>
                  </a:lnTo>
                  <a:lnTo>
                    <a:pt x="137" y="88"/>
                  </a:lnTo>
                  <a:lnTo>
                    <a:pt x="139" y="91"/>
                  </a:lnTo>
                  <a:lnTo>
                    <a:pt x="139" y="91"/>
                  </a:lnTo>
                  <a:lnTo>
                    <a:pt x="140" y="91"/>
                  </a:lnTo>
                  <a:lnTo>
                    <a:pt x="140" y="91"/>
                  </a:lnTo>
                  <a:lnTo>
                    <a:pt x="142" y="91"/>
                  </a:lnTo>
                  <a:lnTo>
                    <a:pt x="142" y="91"/>
                  </a:lnTo>
                  <a:lnTo>
                    <a:pt x="143" y="91"/>
                  </a:lnTo>
                  <a:lnTo>
                    <a:pt x="147" y="91"/>
                  </a:lnTo>
                  <a:lnTo>
                    <a:pt x="150" y="91"/>
                  </a:lnTo>
                  <a:lnTo>
                    <a:pt x="153" y="91"/>
                  </a:lnTo>
                  <a:lnTo>
                    <a:pt x="158" y="91"/>
                  </a:lnTo>
                  <a:lnTo>
                    <a:pt x="161" y="89"/>
                  </a:lnTo>
                  <a:lnTo>
                    <a:pt x="162" y="89"/>
                  </a:lnTo>
                  <a:lnTo>
                    <a:pt x="164" y="89"/>
                  </a:lnTo>
                  <a:lnTo>
                    <a:pt x="165" y="89"/>
                  </a:lnTo>
                  <a:lnTo>
                    <a:pt x="167" y="91"/>
                  </a:lnTo>
                  <a:lnTo>
                    <a:pt x="167" y="91"/>
                  </a:lnTo>
                  <a:lnTo>
                    <a:pt x="169" y="93"/>
                  </a:lnTo>
                  <a:lnTo>
                    <a:pt x="167" y="94"/>
                  </a:lnTo>
                  <a:lnTo>
                    <a:pt x="165" y="96"/>
                  </a:lnTo>
                  <a:lnTo>
                    <a:pt x="165" y="97"/>
                  </a:lnTo>
                  <a:lnTo>
                    <a:pt x="165" y="99"/>
                  </a:lnTo>
                  <a:lnTo>
                    <a:pt x="164" y="100"/>
                  </a:lnTo>
                  <a:lnTo>
                    <a:pt x="162" y="102"/>
                  </a:lnTo>
                  <a:lnTo>
                    <a:pt x="162" y="104"/>
                  </a:lnTo>
                  <a:lnTo>
                    <a:pt x="162" y="105"/>
                  </a:lnTo>
                  <a:lnTo>
                    <a:pt x="162" y="108"/>
                  </a:lnTo>
                  <a:lnTo>
                    <a:pt x="162" y="113"/>
                  </a:lnTo>
                  <a:lnTo>
                    <a:pt x="162" y="115"/>
                  </a:lnTo>
                  <a:lnTo>
                    <a:pt x="162" y="115"/>
                  </a:lnTo>
                  <a:lnTo>
                    <a:pt x="162" y="116"/>
                  </a:lnTo>
                  <a:lnTo>
                    <a:pt x="162" y="118"/>
                  </a:lnTo>
                  <a:lnTo>
                    <a:pt x="162" y="119"/>
                  </a:lnTo>
                  <a:lnTo>
                    <a:pt x="164" y="121"/>
                  </a:lnTo>
                  <a:lnTo>
                    <a:pt x="165" y="124"/>
                  </a:lnTo>
                  <a:lnTo>
                    <a:pt x="165" y="126"/>
                  </a:lnTo>
                  <a:lnTo>
                    <a:pt x="167" y="126"/>
                  </a:lnTo>
                  <a:lnTo>
                    <a:pt x="167" y="126"/>
                  </a:lnTo>
                  <a:lnTo>
                    <a:pt x="169" y="130"/>
                  </a:lnTo>
                  <a:lnTo>
                    <a:pt x="170" y="130"/>
                  </a:lnTo>
                  <a:lnTo>
                    <a:pt x="170" y="130"/>
                  </a:lnTo>
                  <a:lnTo>
                    <a:pt x="169" y="132"/>
                  </a:lnTo>
                  <a:lnTo>
                    <a:pt x="169" y="132"/>
                  </a:lnTo>
                  <a:lnTo>
                    <a:pt x="167" y="134"/>
                  </a:lnTo>
                  <a:lnTo>
                    <a:pt x="162" y="138"/>
                  </a:lnTo>
                  <a:lnTo>
                    <a:pt x="162" y="138"/>
                  </a:lnTo>
                  <a:lnTo>
                    <a:pt x="162" y="140"/>
                  </a:lnTo>
                  <a:lnTo>
                    <a:pt x="164" y="138"/>
                  </a:lnTo>
                  <a:lnTo>
                    <a:pt x="164" y="140"/>
                  </a:lnTo>
                  <a:lnTo>
                    <a:pt x="165" y="140"/>
                  </a:lnTo>
                  <a:lnTo>
                    <a:pt x="165" y="140"/>
                  </a:lnTo>
                  <a:lnTo>
                    <a:pt x="165" y="141"/>
                  </a:lnTo>
                  <a:lnTo>
                    <a:pt x="167" y="141"/>
                  </a:lnTo>
                  <a:lnTo>
                    <a:pt x="167" y="141"/>
                  </a:lnTo>
                  <a:lnTo>
                    <a:pt x="169" y="143"/>
                  </a:lnTo>
                  <a:lnTo>
                    <a:pt x="170" y="145"/>
                  </a:lnTo>
                  <a:lnTo>
                    <a:pt x="170" y="145"/>
                  </a:lnTo>
                  <a:lnTo>
                    <a:pt x="172" y="145"/>
                  </a:lnTo>
                  <a:lnTo>
                    <a:pt x="172" y="146"/>
                  </a:lnTo>
                  <a:lnTo>
                    <a:pt x="172" y="146"/>
                  </a:lnTo>
                  <a:lnTo>
                    <a:pt x="172" y="149"/>
                  </a:lnTo>
                  <a:lnTo>
                    <a:pt x="172" y="149"/>
                  </a:lnTo>
                  <a:lnTo>
                    <a:pt x="173" y="149"/>
                  </a:lnTo>
                  <a:lnTo>
                    <a:pt x="172" y="151"/>
                  </a:lnTo>
                  <a:lnTo>
                    <a:pt x="173" y="151"/>
                  </a:lnTo>
                  <a:lnTo>
                    <a:pt x="173" y="152"/>
                  </a:lnTo>
                  <a:lnTo>
                    <a:pt x="175" y="156"/>
                  </a:lnTo>
                  <a:lnTo>
                    <a:pt x="175" y="156"/>
                  </a:lnTo>
                  <a:lnTo>
                    <a:pt x="175" y="157"/>
                  </a:lnTo>
                  <a:lnTo>
                    <a:pt x="175" y="159"/>
                  </a:lnTo>
                  <a:lnTo>
                    <a:pt x="176" y="160"/>
                  </a:lnTo>
                  <a:lnTo>
                    <a:pt x="176" y="160"/>
                  </a:lnTo>
                  <a:lnTo>
                    <a:pt x="176" y="162"/>
                  </a:lnTo>
                  <a:lnTo>
                    <a:pt x="173" y="162"/>
                  </a:lnTo>
                  <a:lnTo>
                    <a:pt x="173" y="162"/>
                  </a:lnTo>
                  <a:lnTo>
                    <a:pt x="173" y="162"/>
                  </a:lnTo>
                  <a:lnTo>
                    <a:pt x="173" y="159"/>
                  </a:lnTo>
                  <a:lnTo>
                    <a:pt x="173" y="156"/>
                  </a:lnTo>
                  <a:lnTo>
                    <a:pt x="172" y="156"/>
                  </a:lnTo>
                  <a:lnTo>
                    <a:pt x="172" y="152"/>
                  </a:lnTo>
                  <a:lnTo>
                    <a:pt x="170" y="151"/>
                  </a:lnTo>
                  <a:lnTo>
                    <a:pt x="169" y="149"/>
                  </a:lnTo>
                  <a:lnTo>
                    <a:pt x="169" y="149"/>
                  </a:lnTo>
                  <a:lnTo>
                    <a:pt x="167" y="149"/>
                  </a:lnTo>
                  <a:lnTo>
                    <a:pt x="167" y="149"/>
                  </a:lnTo>
                  <a:lnTo>
                    <a:pt x="165" y="149"/>
                  </a:lnTo>
                  <a:lnTo>
                    <a:pt x="165" y="151"/>
                  </a:lnTo>
                  <a:lnTo>
                    <a:pt x="164" y="152"/>
                  </a:lnTo>
                  <a:lnTo>
                    <a:pt x="162" y="154"/>
                  </a:lnTo>
                  <a:lnTo>
                    <a:pt x="162" y="154"/>
                  </a:lnTo>
                  <a:lnTo>
                    <a:pt x="161" y="154"/>
                  </a:lnTo>
                  <a:lnTo>
                    <a:pt x="159" y="154"/>
                  </a:lnTo>
                  <a:lnTo>
                    <a:pt x="159" y="154"/>
                  </a:lnTo>
                  <a:lnTo>
                    <a:pt x="159" y="152"/>
                  </a:lnTo>
                  <a:lnTo>
                    <a:pt x="158" y="151"/>
                  </a:lnTo>
                  <a:lnTo>
                    <a:pt x="158" y="151"/>
                  </a:lnTo>
                  <a:lnTo>
                    <a:pt x="156" y="151"/>
                  </a:lnTo>
                  <a:lnTo>
                    <a:pt x="156" y="152"/>
                  </a:lnTo>
                  <a:lnTo>
                    <a:pt x="156" y="152"/>
                  </a:lnTo>
                  <a:lnTo>
                    <a:pt x="156" y="154"/>
                  </a:lnTo>
                  <a:lnTo>
                    <a:pt x="158" y="154"/>
                  </a:lnTo>
                  <a:lnTo>
                    <a:pt x="156" y="154"/>
                  </a:lnTo>
                  <a:lnTo>
                    <a:pt x="147" y="154"/>
                  </a:lnTo>
                  <a:lnTo>
                    <a:pt x="143" y="154"/>
                  </a:lnTo>
                  <a:lnTo>
                    <a:pt x="140" y="154"/>
                  </a:lnTo>
                  <a:lnTo>
                    <a:pt x="140" y="154"/>
                  </a:lnTo>
                  <a:lnTo>
                    <a:pt x="139" y="154"/>
                  </a:lnTo>
                  <a:lnTo>
                    <a:pt x="137" y="154"/>
                  </a:lnTo>
                  <a:lnTo>
                    <a:pt x="137" y="154"/>
                  </a:lnTo>
                  <a:lnTo>
                    <a:pt x="135" y="154"/>
                  </a:lnTo>
                  <a:lnTo>
                    <a:pt x="134" y="154"/>
                  </a:lnTo>
                  <a:lnTo>
                    <a:pt x="134" y="156"/>
                  </a:lnTo>
                  <a:lnTo>
                    <a:pt x="132" y="154"/>
                  </a:lnTo>
                  <a:lnTo>
                    <a:pt x="132" y="157"/>
                  </a:lnTo>
                  <a:lnTo>
                    <a:pt x="132" y="160"/>
                  </a:lnTo>
                  <a:lnTo>
                    <a:pt x="132" y="163"/>
                  </a:lnTo>
                  <a:lnTo>
                    <a:pt x="134" y="163"/>
                  </a:lnTo>
                  <a:lnTo>
                    <a:pt x="134" y="163"/>
                  </a:lnTo>
                  <a:lnTo>
                    <a:pt x="135" y="163"/>
                  </a:lnTo>
                  <a:lnTo>
                    <a:pt x="137" y="163"/>
                  </a:lnTo>
                  <a:lnTo>
                    <a:pt x="137" y="163"/>
                  </a:lnTo>
                  <a:lnTo>
                    <a:pt x="137" y="163"/>
                  </a:lnTo>
                  <a:lnTo>
                    <a:pt x="139" y="163"/>
                  </a:lnTo>
                  <a:lnTo>
                    <a:pt x="139" y="165"/>
                  </a:lnTo>
                  <a:lnTo>
                    <a:pt x="140" y="165"/>
                  </a:lnTo>
                  <a:lnTo>
                    <a:pt x="140" y="163"/>
                  </a:lnTo>
                  <a:lnTo>
                    <a:pt x="140" y="163"/>
                  </a:lnTo>
                  <a:lnTo>
                    <a:pt x="142" y="165"/>
                  </a:lnTo>
                  <a:lnTo>
                    <a:pt x="142" y="165"/>
                  </a:lnTo>
                  <a:lnTo>
                    <a:pt x="142" y="167"/>
                  </a:lnTo>
                  <a:lnTo>
                    <a:pt x="143" y="167"/>
                  </a:lnTo>
                  <a:lnTo>
                    <a:pt x="143" y="168"/>
                  </a:lnTo>
                  <a:lnTo>
                    <a:pt x="143" y="168"/>
                  </a:lnTo>
                  <a:lnTo>
                    <a:pt x="143" y="170"/>
                  </a:lnTo>
                  <a:lnTo>
                    <a:pt x="143" y="170"/>
                  </a:lnTo>
                  <a:lnTo>
                    <a:pt x="143" y="170"/>
                  </a:lnTo>
                  <a:lnTo>
                    <a:pt x="143" y="170"/>
                  </a:lnTo>
                  <a:lnTo>
                    <a:pt x="143" y="170"/>
                  </a:lnTo>
                  <a:lnTo>
                    <a:pt x="142" y="170"/>
                  </a:lnTo>
                  <a:lnTo>
                    <a:pt x="142" y="170"/>
                  </a:lnTo>
                  <a:lnTo>
                    <a:pt x="142" y="170"/>
                  </a:lnTo>
                  <a:lnTo>
                    <a:pt x="140" y="170"/>
                  </a:lnTo>
                  <a:lnTo>
                    <a:pt x="140" y="170"/>
                  </a:lnTo>
                  <a:lnTo>
                    <a:pt x="140" y="170"/>
                  </a:lnTo>
                  <a:lnTo>
                    <a:pt x="140" y="170"/>
                  </a:lnTo>
                  <a:lnTo>
                    <a:pt x="139" y="170"/>
                  </a:lnTo>
                  <a:lnTo>
                    <a:pt x="139" y="168"/>
                  </a:lnTo>
                  <a:lnTo>
                    <a:pt x="137" y="170"/>
                  </a:lnTo>
                  <a:lnTo>
                    <a:pt x="137" y="170"/>
                  </a:lnTo>
                  <a:lnTo>
                    <a:pt x="137" y="170"/>
                  </a:lnTo>
                  <a:lnTo>
                    <a:pt x="135" y="170"/>
                  </a:lnTo>
                  <a:lnTo>
                    <a:pt x="135" y="170"/>
                  </a:lnTo>
                  <a:lnTo>
                    <a:pt x="135" y="170"/>
                  </a:lnTo>
                  <a:lnTo>
                    <a:pt x="134" y="170"/>
                  </a:lnTo>
                  <a:lnTo>
                    <a:pt x="134" y="171"/>
                  </a:lnTo>
                  <a:lnTo>
                    <a:pt x="132" y="171"/>
                  </a:lnTo>
                  <a:lnTo>
                    <a:pt x="132" y="171"/>
                  </a:lnTo>
                  <a:lnTo>
                    <a:pt x="131" y="171"/>
                  </a:lnTo>
                  <a:lnTo>
                    <a:pt x="131" y="171"/>
                  </a:lnTo>
                  <a:lnTo>
                    <a:pt x="131" y="173"/>
                  </a:lnTo>
                  <a:lnTo>
                    <a:pt x="129" y="176"/>
                  </a:lnTo>
                  <a:lnTo>
                    <a:pt x="129" y="179"/>
                  </a:lnTo>
                  <a:lnTo>
                    <a:pt x="129" y="181"/>
                  </a:lnTo>
                  <a:lnTo>
                    <a:pt x="131" y="182"/>
                  </a:lnTo>
                  <a:lnTo>
                    <a:pt x="132" y="184"/>
                  </a:lnTo>
                  <a:lnTo>
                    <a:pt x="134" y="186"/>
                  </a:lnTo>
                  <a:lnTo>
                    <a:pt x="134" y="186"/>
                  </a:lnTo>
                  <a:lnTo>
                    <a:pt x="135" y="186"/>
                  </a:lnTo>
                  <a:lnTo>
                    <a:pt x="135" y="187"/>
                  </a:lnTo>
                  <a:lnTo>
                    <a:pt x="137" y="187"/>
                  </a:lnTo>
                  <a:lnTo>
                    <a:pt x="137" y="189"/>
                  </a:lnTo>
                  <a:lnTo>
                    <a:pt x="137" y="189"/>
                  </a:lnTo>
                  <a:lnTo>
                    <a:pt x="137" y="189"/>
                  </a:lnTo>
                  <a:lnTo>
                    <a:pt x="137" y="190"/>
                  </a:lnTo>
                  <a:lnTo>
                    <a:pt x="137" y="190"/>
                  </a:lnTo>
                  <a:lnTo>
                    <a:pt x="137" y="190"/>
                  </a:lnTo>
                  <a:lnTo>
                    <a:pt x="137" y="192"/>
                  </a:lnTo>
                  <a:lnTo>
                    <a:pt x="137" y="192"/>
                  </a:lnTo>
                  <a:lnTo>
                    <a:pt x="137" y="192"/>
                  </a:lnTo>
                  <a:lnTo>
                    <a:pt x="137" y="193"/>
                  </a:lnTo>
                  <a:lnTo>
                    <a:pt x="139" y="193"/>
                  </a:lnTo>
                  <a:lnTo>
                    <a:pt x="139" y="193"/>
                  </a:lnTo>
                  <a:lnTo>
                    <a:pt x="139" y="193"/>
                  </a:lnTo>
                  <a:lnTo>
                    <a:pt x="139" y="195"/>
                  </a:lnTo>
                  <a:lnTo>
                    <a:pt x="139" y="195"/>
                  </a:lnTo>
                  <a:lnTo>
                    <a:pt x="139" y="197"/>
                  </a:lnTo>
                  <a:lnTo>
                    <a:pt x="140" y="197"/>
                  </a:lnTo>
                  <a:lnTo>
                    <a:pt x="139" y="197"/>
                  </a:lnTo>
                  <a:lnTo>
                    <a:pt x="139" y="200"/>
                  </a:lnTo>
                  <a:lnTo>
                    <a:pt x="139" y="203"/>
                  </a:lnTo>
                  <a:lnTo>
                    <a:pt x="139" y="204"/>
                  </a:lnTo>
                  <a:lnTo>
                    <a:pt x="137" y="208"/>
                  </a:lnTo>
                  <a:lnTo>
                    <a:pt x="137" y="212"/>
                  </a:lnTo>
                  <a:lnTo>
                    <a:pt x="135" y="217"/>
                  </a:lnTo>
                  <a:lnTo>
                    <a:pt x="135" y="223"/>
                  </a:lnTo>
                  <a:lnTo>
                    <a:pt x="134" y="228"/>
                  </a:lnTo>
                  <a:lnTo>
                    <a:pt x="132" y="231"/>
                  </a:lnTo>
                  <a:lnTo>
                    <a:pt x="132" y="236"/>
                  </a:lnTo>
                  <a:lnTo>
                    <a:pt x="132" y="239"/>
                  </a:lnTo>
                  <a:lnTo>
                    <a:pt x="131" y="241"/>
                  </a:lnTo>
                  <a:lnTo>
                    <a:pt x="131" y="239"/>
                  </a:lnTo>
                  <a:lnTo>
                    <a:pt x="129" y="238"/>
                  </a:lnTo>
                  <a:lnTo>
                    <a:pt x="129" y="238"/>
                  </a:lnTo>
                  <a:lnTo>
                    <a:pt x="128" y="236"/>
                  </a:lnTo>
                  <a:lnTo>
                    <a:pt x="128" y="234"/>
                  </a:lnTo>
                  <a:lnTo>
                    <a:pt x="126" y="234"/>
                  </a:lnTo>
                  <a:lnTo>
                    <a:pt x="126" y="234"/>
                  </a:lnTo>
                  <a:lnTo>
                    <a:pt x="126" y="234"/>
                  </a:lnTo>
                  <a:lnTo>
                    <a:pt x="124" y="234"/>
                  </a:lnTo>
                  <a:lnTo>
                    <a:pt x="124" y="234"/>
                  </a:lnTo>
                  <a:lnTo>
                    <a:pt x="123" y="234"/>
                  </a:lnTo>
                  <a:lnTo>
                    <a:pt x="121" y="234"/>
                  </a:lnTo>
                  <a:lnTo>
                    <a:pt x="120" y="234"/>
                  </a:lnTo>
                  <a:lnTo>
                    <a:pt x="121" y="231"/>
                  </a:lnTo>
                  <a:lnTo>
                    <a:pt x="124" y="227"/>
                  </a:lnTo>
                  <a:lnTo>
                    <a:pt x="126" y="223"/>
                  </a:lnTo>
                  <a:lnTo>
                    <a:pt x="129" y="220"/>
                  </a:lnTo>
                  <a:lnTo>
                    <a:pt x="129" y="219"/>
                  </a:lnTo>
                  <a:lnTo>
                    <a:pt x="129" y="219"/>
                  </a:lnTo>
                  <a:lnTo>
                    <a:pt x="129" y="219"/>
                  </a:lnTo>
                  <a:lnTo>
                    <a:pt x="129" y="217"/>
                  </a:lnTo>
                  <a:lnTo>
                    <a:pt x="129" y="217"/>
                  </a:lnTo>
                  <a:lnTo>
                    <a:pt x="128" y="217"/>
                  </a:lnTo>
                  <a:lnTo>
                    <a:pt x="126" y="215"/>
                  </a:lnTo>
                  <a:lnTo>
                    <a:pt x="126" y="215"/>
                  </a:lnTo>
                  <a:lnTo>
                    <a:pt x="124" y="215"/>
                  </a:lnTo>
                  <a:lnTo>
                    <a:pt x="123" y="214"/>
                  </a:lnTo>
                  <a:lnTo>
                    <a:pt x="123" y="214"/>
                  </a:lnTo>
                  <a:lnTo>
                    <a:pt x="121" y="214"/>
                  </a:lnTo>
                  <a:lnTo>
                    <a:pt x="121" y="212"/>
                  </a:lnTo>
                  <a:lnTo>
                    <a:pt x="118" y="211"/>
                  </a:lnTo>
                  <a:lnTo>
                    <a:pt x="117" y="211"/>
                  </a:lnTo>
                  <a:lnTo>
                    <a:pt x="117" y="211"/>
                  </a:lnTo>
                  <a:lnTo>
                    <a:pt x="115" y="212"/>
                  </a:lnTo>
                  <a:lnTo>
                    <a:pt x="113" y="212"/>
                  </a:lnTo>
                  <a:lnTo>
                    <a:pt x="112" y="212"/>
                  </a:lnTo>
                  <a:lnTo>
                    <a:pt x="110" y="212"/>
                  </a:lnTo>
                  <a:lnTo>
                    <a:pt x="110" y="212"/>
                  </a:lnTo>
                  <a:lnTo>
                    <a:pt x="109" y="212"/>
                  </a:lnTo>
                  <a:lnTo>
                    <a:pt x="109" y="211"/>
                  </a:lnTo>
                  <a:lnTo>
                    <a:pt x="107" y="211"/>
                  </a:lnTo>
                  <a:lnTo>
                    <a:pt x="106" y="211"/>
                  </a:lnTo>
                  <a:lnTo>
                    <a:pt x="106" y="211"/>
                  </a:lnTo>
                  <a:lnTo>
                    <a:pt x="104" y="211"/>
                  </a:lnTo>
                  <a:lnTo>
                    <a:pt x="102" y="212"/>
                  </a:lnTo>
                  <a:lnTo>
                    <a:pt x="102" y="212"/>
                  </a:lnTo>
                  <a:lnTo>
                    <a:pt x="101" y="212"/>
                  </a:lnTo>
                  <a:lnTo>
                    <a:pt x="99" y="214"/>
                  </a:lnTo>
                  <a:lnTo>
                    <a:pt x="99" y="214"/>
                  </a:lnTo>
                  <a:lnTo>
                    <a:pt x="98" y="214"/>
                  </a:lnTo>
                  <a:lnTo>
                    <a:pt x="96" y="214"/>
                  </a:lnTo>
                  <a:lnTo>
                    <a:pt x="94" y="214"/>
                  </a:lnTo>
                  <a:lnTo>
                    <a:pt x="93" y="214"/>
                  </a:lnTo>
                  <a:lnTo>
                    <a:pt x="93" y="212"/>
                  </a:lnTo>
                  <a:lnTo>
                    <a:pt x="93" y="214"/>
                  </a:lnTo>
                  <a:lnTo>
                    <a:pt x="91" y="214"/>
                  </a:lnTo>
                  <a:lnTo>
                    <a:pt x="90" y="214"/>
                  </a:lnTo>
                  <a:lnTo>
                    <a:pt x="90" y="214"/>
                  </a:lnTo>
                  <a:lnTo>
                    <a:pt x="88" y="214"/>
                  </a:lnTo>
                  <a:lnTo>
                    <a:pt x="88" y="212"/>
                  </a:lnTo>
                  <a:lnTo>
                    <a:pt x="87" y="212"/>
                  </a:lnTo>
                  <a:lnTo>
                    <a:pt x="85" y="212"/>
                  </a:lnTo>
                  <a:lnTo>
                    <a:pt x="85" y="211"/>
                  </a:lnTo>
                  <a:lnTo>
                    <a:pt x="85" y="211"/>
                  </a:lnTo>
                  <a:lnTo>
                    <a:pt x="85" y="209"/>
                  </a:lnTo>
                  <a:lnTo>
                    <a:pt x="85" y="208"/>
                  </a:lnTo>
                  <a:lnTo>
                    <a:pt x="85" y="206"/>
                  </a:lnTo>
                  <a:lnTo>
                    <a:pt x="85" y="206"/>
                  </a:lnTo>
                  <a:lnTo>
                    <a:pt x="85" y="204"/>
                  </a:lnTo>
                  <a:lnTo>
                    <a:pt x="83" y="204"/>
                  </a:lnTo>
                  <a:lnTo>
                    <a:pt x="82" y="204"/>
                  </a:lnTo>
                  <a:lnTo>
                    <a:pt x="82" y="204"/>
                  </a:lnTo>
                  <a:lnTo>
                    <a:pt x="80" y="203"/>
                  </a:lnTo>
                  <a:lnTo>
                    <a:pt x="80" y="203"/>
                  </a:lnTo>
                  <a:lnTo>
                    <a:pt x="80" y="201"/>
                  </a:lnTo>
                  <a:lnTo>
                    <a:pt x="80" y="200"/>
                  </a:lnTo>
                  <a:lnTo>
                    <a:pt x="79" y="200"/>
                  </a:lnTo>
                  <a:lnTo>
                    <a:pt x="79" y="198"/>
                  </a:lnTo>
                  <a:lnTo>
                    <a:pt x="77" y="197"/>
                  </a:lnTo>
                  <a:lnTo>
                    <a:pt x="77" y="197"/>
                  </a:lnTo>
                  <a:lnTo>
                    <a:pt x="76" y="197"/>
                  </a:lnTo>
                  <a:lnTo>
                    <a:pt x="76" y="197"/>
                  </a:lnTo>
                  <a:lnTo>
                    <a:pt x="74" y="195"/>
                  </a:lnTo>
                  <a:lnTo>
                    <a:pt x="74" y="195"/>
                  </a:lnTo>
                  <a:lnTo>
                    <a:pt x="72" y="193"/>
                  </a:lnTo>
                  <a:lnTo>
                    <a:pt x="71" y="193"/>
                  </a:lnTo>
                  <a:lnTo>
                    <a:pt x="69" y="193"/>
                  </a:lnTo>
                  <a:lnTo>
                    <a:pt x="69" y="193"/>
                  </a:lnTo>
                  <a:lnTo>
                    <a:pt x="68" y="192"/>
                  </a:lnTo>
                  <a:lnTo>
                    <a:pt x="68" y="190"/>
                  </a:lnTo>
                  <a:lnTo>
                    <a:pt x="68" y="190"/>
                  </a:lnTo>
                  <a:lnTo>
                    <a:pt x="68" y="189"/>
                  </a:lnTo>
                  <a:lnTo>
                    <a:pt x="68" y="187"/>
                  </a:lnTo>
                  <a:lnTo>
                    <a:pt x="66" y="187"/>
                  </a:lnTo>
                  <a:lnTo>
                    <a:pt x="66" y="186"/>
                  </a:lnTo>
                  <a:lnTo>
                    <a:pt x="65" y="186"/>
                  </a:lnTo>
                  <a:lnTo>
                    <a:pt x="65" y="184"/>
                  </a:lnTo>
                  <a:lnTo>
                    <a:pt x="63" y="184"/>
                  </a:lnTo>
                  <a:lnTo>
                    <a:pt x="61" y="184"/>
                  </a:lnTo>
                  <a:lnTo>
                    <a:pt x="61" y="182"/>
                  </a:lnTo>
                  <a:lnTo>
                    <a:pt x="61" y="182"/>
                  </a:lnTo>
                  <a:lnTo>
                    <a:pt x="61" y="182"/>
                  </a:lnTo>
                  <a:lnTo>
                    <a:pt x="60" y="182"/>
                  </a:lnTo>
                  <a:lnTo>
                    <a:pt x="60" y="182"/>
                  </a:lnTo>
                  <a:lnTo>
                    <a:pt x="58" y="181"/>
                  </a:lnTo>
                  <a:lnTo>
                    <a:pt x="58" y="181"/>
                  </a:lnTo>
                  <a:lnTo>
                    <a:pt x="57" y="181"/>
                  </a:lnTo>
                  <a:lnTo>
                    <a:pt x="57" y="179"/>
                  </a:lnTo>
                  <a:lnTo>
                    <a:pt x="55" y="179"/>
                  </a:lnTo>
                  <a:lnTo>
                    <a:pt x="55" y="181"/>
                  </a:lnTo>
                  <a:lnTo>
                    <a:pt x="52" y="179"/>
                  </a:lnTo>
                  <a:lnTo>
                    <a:pt x="50" y="178"/>
                  </a:lnTo>
                  <a:lnTo>
                    <a:pt x="47" y="178"/>
                  </a:lnTo>
                  <a:lnTo>
                    <a:pt x="46" y="178"/>
                  </a:lnTo>
                  <a:lnTo>
                    <a:pt x="44" y="176"/>
                  </a:lnTo>
                  <a:lnTo>
                    <a:pt x="44" y="175"/>
                  </a:lnTo>
                  <a:lnTo>
                    <a:pt x="42" y="175"/>
                  </a:lnTo>
                  <a:lnTo>
                    <a:pt x="41" y="173"/>
                  </a:lnTo>
                  <a:lnTo>
                    <a:pt x="39" y="173"/>
                  </a:lnTo>
                  <a:lnTo>
                    <a:pt x="39" y="173"/>
                  </a:lnTo>
                  <a:lnTo>
                    <a:pt x="38" y="175"/>
                  </a:lnTo>
                  <a:lnTo>
                    <a:pt x="38" y="175"/>
                  </a:lnTo>
                  <a:lnTo>
                    <a:pt x="38" y="176"/>
                  </a:lnTo>
                  <a:lnTo>
                    <a:pt x="38" y="176"/>
                  </a:lnTo>
                  <a:lnTo>
                    <a:pt x="36" y="176"/>
                  </a:lnTo>
                  <a:lnTo>
                    <a:pt x="35" y="176"/>
                  </a:lnTo>
                  <a:lnTo>
                    <a:pt x="33" y="176"/>
                  </a:lnTo>
                  <a:lnTo>
                    <a:pt x="33" y="176"/>
                  </a:lnTo>
                  <a:lnTo>
                    <a:pt x="33" y="176"/>
                  </a:lnTo>
                  <a:lnTo>
                    <a:pt x="31" y="176"/>
                  </a:lnTo>
                  <a:lnTo>
                    <a:pt x="31" y="176"/>
                  </a:lnTo>
                  <a:lnTo>
                    <a:pt x="30" y="175"/>
                  </a:lnTo>
                  <a:lnTo>
                    <a:pt x="28" y="175"/>
                  </a:lnTo>
                  <a:lnTo>
                    <a:pt x="27" y="175"/>
                  </a:lnTo>
                  <a:lnTo>
                    <a:pt x="25" y="175"/>
                  </a:lnTo>
                  <a:lnTo>
                    <a:pt x="24" y="173"/>
                  </a:lnTo>
                  <a:lnTo>
                    <a:pt x="24" y="173"/>
                  </a:lnTo>
                  <a:lnTo>
                    <a:pt x="24" y="170"/>
                  </a:lnTo>
                  <a:lnTo>
                    <a:pt x="22" y="170"/>
                  </a:lnTo>
                  <a:lnTo>
                    <a:pt x="22" y="170"/>
                  </a:lnTo>
                  <a:lnTo>
                    <a:pt x="20" y="170"/>
                  </a:lnTo>
                  <a:lnTo>
                    <a:pt x="20" y="168"/>
                  </a:lnTo>
                  <a:lnTo>
                    <a:pt x="20" y="168"/>
                  </a:lnTo>
                  <a:lnTo>
                    <a:pt x="19" y="167"/>
                  </a:lnTo>
                  <a:lnTo>
                    <a:pt x="17" y="168"/>
                  </a:lnTo>
                  <a:lnTo>
                    <a:pt x="14" y="167"/>
                  </a:lnTo>
                  <a:lnTo>
                    <a:pt x="12" y="165"/>
                  </a:lnTo>
                  <a:lnTo>
                    <a:pt x="11" y="165"/>
                  </a:lnTo>
                  <a:lnTo>
                    <a:pt x="8" y="162"/>
                  </a:lnTo>
                  <a:lnTo>
                    <a:pt x="6" y="162"/>
                  </a:lnTo>
                  <a:lnTo>
                    <a:pt x="5" y="160"/>
                  </a:lnTo>
                  <a:lnTo>
                    <a:pt x="5" y="160"/>
                  </a:lnTo>
                  <a:lnTo>
                    <a:pt x="3" y="159"/>
                  </a:lnTo>
                  <a:lnTo>
                    <a:pt x="3" y="159"/>
                  </a:lnTo>
                  <a:lnTo>
                    <a:pt x="3" y="157"/>
                  </a:lnTo>
                  <a:lnTo>
                    <a:pt x="0" y="156"/>
                  </a:lnTo>
                  <a:lnTo>
                    <a:pt x="1" y="154"/>
                  </a:lnTo>
                  <a:lnTo>
                    <a:pt x="3" y="152"/>
                  </a:lnTo>
                  <a:lnTo>
                    <a:pt x="6" y="154"/>
                  </a:lnTo>
                  <a:lnTo>
                    <a:pt x="8" y="152"/>
                  </a:lnTo>
                  <a:lnTo>
                    <a:pt x="6" y="149"/>
                  </a:lnTo>
                  <a:lnTo>
                    <a:pt x="6" y="146"/>
                  </a:lnTo>
                  <a:lnTo>
                    <a:pt x="6" y="146"/>
                  </a:lnTo>
                  <a:lnTo>
                    <a:pt x="8" y="145"/>
                  </a:lnTo>
                  <a:lnTo>
                    <a:pt x="9" y="145"/>
                  </a:lnTo>
                  <a:lnTo>
                    <a:pt x="9" y="143"/>
                  </a:lnTo>
                  <a:lnTo>
                    <a:pt x="11" y="145"/>
                  </a:lnTo>
                  <a:lnTo>
                    <a:pt x="11" y="143"/>
                  </a:lnTo>
                  <a:lnTo>
                    <a:pt x="14" y="143"/>
                  </a:lnTo>
                  <a:lnTo>
                    <a:pt x="14" y="143"/>
                  </a:lnTo>
                  <a:lnTo>
                    <a:pt x="14" y="143"/>
                  </a:lnTo>
                  <a:lnTo>
                    <a:pt x="16" y="143"/>
                  </a:lnTo>
                  <a:lnTo>
                    <a:pt x="16" y="141"/>
                  </a:lnTo>
                  <a:lnTo>
                    <a:pt x="17" y="140"/>
                  </a:lnTo>
                  <a:lnTo>
                    <a:pt x="17" y="140"/>
                  </a:lnTo>
                  <a:lnTo>
                    <a:pt x="17" y="140"/>
                  </a:lnTo>
                  <a:lnTo>
                    <a:pt x="17" y="140"/>
                  </a:lnTo>
                  <a:lnTo>
                    <a:pt x="19" y="140"/>
                  </a:lnTo>
                  <a:lnTo>
                    <a:pt x="20" y="138"/>
                  </a:lnTo>
                  <a:lnTo>
                    <a:pt x="20" y="137"/>
                  </a:lnTo>
                  <a:lnTo>
                    <a:pt x="19" y="137"/>
                  </a:lnTo>
                  <a:lnTo>
                    <a:pt x="20" y="135"/>
                  </a:lnTo>
                  <a:lnTo>
                    <a:pt x="20" y="135"/>
                  </a:lnTo>
                  <a:lnTo>
                    <a:pt x="22" y="135"/>
                  </a:lnTo>
                  <a:lnTo>
                    <a:pt x="22" y="134"/>
                  </a:lnTo>
                  <a:lnTo>
                    <a:pt x="24" y="134"/>
                  </a:lnTo>
                  <a:lnTo>
                    <a:pt x="24" y="132"/>
                  </a:lnTo>
                  <a:lnTo>
                    <a:pt x="25" y="132"/>
                  </a:lnTo>
                  <a:lnTo>
                    <a:pt x="25" y="129"/>
                  </a:lnTo>
                  <a:lnTo>
                    <a:pt x="27" y="127"/>
                  </a:lnTo>
                  <a:lnTo>
                    <a:pt x="28" y="123"/>
                  </a:lnTo>
                  <a:lnTo>
                    <a:pt x="28" y="123"/>
                  </a:lnTo>
                  <a:lnTo>
                    <a:pt x="27" y="124"/>
                  </a:lnTo>
                  <a:lnTo>
                    <a:pt x="27" y="124"/>
                  </a:lnTo>
                  <a:lnTo>
                    <a:pt x="25" y="124"/>
                  </a:lnTo>
                  <a:lnTo>
                    <a:pt x="27" y="121"/>
                  </a:lnTo>
                  <a:lnTo>
                    <a:pt x="25" y="121"/>
                  </a:lnTo>
                  <a:lnTo>
                    <a:pt x="25" y="123"/>
                  </a:lnTo>
                  <a:lnTo>
                    <a:pt x="24" y="121"/>
                  </a:lnTo>
                  <a:lnTo>
                    <a:pt x="24" y="119"/>
                  </a:lnTo>
                  <a:lnTo>
                    <a:pt x="24" y="119"/>
                  </a:lnTo>
                  <a:lnTo>
                    <a:pt x="24" y="118"/>
                  </a:lnTo>
                  <a:lnTo>
                    <a:pt x="22" y="119"/>
                  </a:lnTo>
                  <a:lnTo>
                    <a:pt x="22" y="118"/>
                  </a:lnTo>
                  <a:lnTo>
                    <a:pt x="24" y="118"/>
                  </a:lnTo>
                  <a:lnTo>
                    <a:pt x="24" y="116"/>
                  </a:lnTo>
                  <a:lnTo>
                    <a:pt x="25" y="116"/>
                  </a:lnTo>
                  <a:lnTo>
                    <a:pt x="25" y="115"/>
                  </a:lnTo>
                  <a:lnTo>
                    <a:pt x="25" y="113"/>
                  </a:lnTo>
                  <a:lnTo>
                    <a:pt x="25" y="112"/>
                  </a:lnTo>
                  <a:lnTo>
                    <a:pt x="25" y="110"/>
                  </a:lnTo>
                  <a:lnTo>
                    <a:pt x="25" y="110"/>
                  </a:lnTo>
                  <a:lnTo>
                    <a:pt x="25" y="107"/>
                  </a:lnTo>
                  <a:lnTo>
                    <a:pt x="25" y="105"/>
                  </a:lnTo>
                  <a:lnTo>
                    <a:pt x="24" y="104"/>
                  </a:lnTo>
                  <a:lnTo>
                    <a:pt x="24" y="102"/>
                  </a:lnTo>
                  <a:lnTo>
                    <a:pt x="22" y="100"/>
                  </a:lnTo>
                  <a:lnTo>
                    <a:pt x="25" y="97"/>
                  </a:lnTo>
                  <a:lnTo>
                    <a:pt x="27" y="96"/>
                  </a:lnTo>
                  <a:lnTo>
                    <a:pt x="25" y="93"/>
                  </a:lnTo>
                  <a:lnTo>
                    <a:pt x="24" y="91"/>
                  </a:lnTo>
                  <a:lnTo>
                    <a:pt x="24" y="89"/>
                  </a:lnTo>
                  <a:lnTo>
                    <a:pt x="24" y="89"/>
                  </a:lnTo>
                  <a:lnTo>
                    <a:pt x="24" y="89"/>
                  </a:lnTo>
                  <a:lnTo>
                    <a:pt x="25" y="86"/>
                  </a:lnTo>
                  <a:lnTo>
                    <a:pt x="25" y="85"/>
                  </a:lnTo>
                  <a:lnTo>
                    <a:pt x="24" y="83"/>
                  </a:lnTo>
                  <a:lnTo>
                    <a:pt x="22" y="83"/>
                  </a:lnTo>
                  <a:lnTo>
                    <a:pt x="20" y="82"/>
                  </a:lnTo>
                  <a:lnTo>
                    <a:pt x="20" y="80"/>
                  </a:lnTo>
                  <a:lnTo>
                    <a:pt x="20" y="80"/>
                  </a:lnTo>
                  <a:lnTo>
                    <a:pt x="19" y="77"/>
                  </a:lnTo>
                  <a:lnTo>
                    <a:pt x="17" y="75"/>
                  </a:lnTo>
                  <a:lnTo>
                    <a:pt x="17" y="72"/>
                  </a:lnTo>
                  <a:lnTo>
                    <a:pt x="19" y="72"/>
                  </a:lnTo>
                  <a:lnTo>
                    <a:pt x="19" y="71"/>
                  </a:lnTo>
                  <a:lnTo>
                    <a:pt x="19" y="69"/>
                  </a:lnTo>
                  <a:lnTo>
                    <a:pt x="19" y="69"/>
                  </a:lnTo>
                  <a:lnTo>
                    <a:pt x="19" y="69"/>
                  </a:lnTo>
                  <a:lnTo>
                    <a:pt x="19" y="69"/>
                  </a:lnTo>
                  <a:lnTo>
                    <a:pt x="19" y="69"/>
                  </a:lnTo>
                  <a:lnTo>
                    <a:pt x="20" y="69"/>
                  </a:lnTo>
                  <a:lnTo>
                    <a:pt x="20" y="71"/>
                  </a:lnTo>
                  <a:lnTo>
                    <a:pt x="22" y="71"/>
                  </a:lnTo>
                  <a:lnTo>
                    <a:pt x="22" y="71"/>
                  </a:lnTo>
                  <a:lnTo>
                    <a:pt x="25" y="69"/>
                  </a:lnTo>
                  <a:lnTo>
                    <a:pt x="25" y="67"/>
                  </a:lnTo>
                  <a:lnTo>
                    <a:pt x="25" y="67"/>
                  </a:lnTo>
                  <a:lnTo>
                    <a:pt x="25" y="66"/>
                  </a:lnTo>
                  <a:lnTo>
                    <a:pt x="27" y="66"/>
                  </a:lnTo>
                  <a:lnTo>
                    <a:pt x="27" y="64"/>
                  </a:lnTo>
                  <a:lnTo>
                    <a:pt x="27" y="64"/>
                  </a:lnTo>
                  <a:lnTo>
                    <a:pt x="25" y="61"/>
                  </a:lnTo>
                  <a:lnTo>
                    <a:pt x="25" y="61"/>
                  </a:lnTo>
                  <a:lnTo>
                    <a:pt x="24" y="60"/>
                  </a:lnTo>
                  <a:lnTo>
                    <a:pt x="24" y="58"/>
                  </a:lnTo>
                  <a:lnTo>
                    <a:pt x="24" y="56"/>
                  </a:lnTo>
                  <a:lnTo>
                    <a:pt x="24" y="56"/>
                  </a:lnTo>
                  <a:lnTo>
                    <a:pt x="24" y="55"/>
                  </a:lnTo>
                  <a:lnTo>
                    <a:pt x="24" y="55"/>
                  </a:lnTo>
                  <a:lnTo>
                    <a:pt x="25" y="55"/>
                  </a:lnTo>
                  <a:lnTo>
                    <a:pt x="25" y="58"/>
                  </a:lnTo>
                  <a:lnTo>
                    <a:pt x="28" y="58"/>
                  </a:lnTo>
                  <a:lnTo>
                    <a:pt x="30" y="61"/>
                  </a:lnTo>
                  <a:lnTo>
                    <a:pt x="30" y="63"/>
                  </a:lnTo>
                  <a:lnTo>
                    <a:pt x="31" y="63"/>
                  </a:lnTo>
                  <a:lnTo>
                    <a:pt x="31" y="63"/>
                  </a:lnTo>
                  <a:lnTo>
                    <a:pt x="31" y="63"/>
                  </a:lnTo>
                  <a:lnTo>
                    <a:pt x="31" y="64"/>
                  </a:lnTo>
                  <a:lnTo>
                    <a:pt x="31" y="64"/>
                  </a:lnTo>
                  <a:lnTo>
                    <a:pt x="31" y="66"/>
                  </a:lnTo>
                  <a:lnTo>
                    <a:pt x="31" y="66"/>
                  </a:lnTo>
                  <a:lnTo>
                    <a:pt x="33" y="66"/>
                  </a:lnTo>
                  <a:lnTo>
                    <a:pt x="33" y="64"/>
                  </a:lnTo>
                  <a:lnTo>
                    <a:pt x="33" y="60"/>
                  </a:lnTo>
                  <a:lnTo>
                    <a:pt x="33" y="58"/>
                  </a:lnTo>
                  <a:lnTo>
                    <a:pt x="31" y="56"/>
                  </a:lnTo>
                  <a:lnTo>
                    <a:pt x="31" y="56"/>
                  </a:lnTo>
                  <a:lnTo>
                    <a:pt x="31" y="55"/>
                  </a:lnTo>
                  <a:lnTo>
                    <a:pt x="33" y="55"/>
                  </a:lnTo>
                  <a:lnTo>
                    <a:pt x="35" y="55"/>
                  </a:lnTo>
                  <a:lnTo>
                    <a:pt x="41" y="50"/>
                  </a:lnTo>
                  <a:lnTo>
                    <a:pt x="42" y="45"/>
                  </a:lnTo>
                  <a:lnTo>
                    <a:pt x="44" y="45"/>
                  </a:lnTo>
                  <a:lnTo>
                    <a:pt x="46" y="44"/>
                  </a:lnTo>
                  <a:lnTo>
                    <a:pt x="47" y="44"/>
                  </a:lnTo>
                  <a:lnTo>
                    <a:pt x="49" y="44"/>
                  </a:lnTo>
                  <a:lnTo>
                    <a:pt x="50" y="42"/>
                  </a:lnTo>
                  <a:lnTo>
                    <a:pt x="49" y="41"/>
                  </a:lnTo>
                  <a:lnTo>
                    <a:pt x="49" y="39"/>
                  </a:lnTo>
                  <a:lnTo>
                    <a:pt x="49" y="37"/>
                  </a:lnTo>
                  <a:lnTo>
                    <a:pt x="50" y="36"/>
                  </a:lnTo>
                  <a:lnTo>
                    <a:pt x="50" y="34"/>
                  </a:lnTo>
                  <a:lnTo>
                    <a:pt x="50" y="33"/>
                  </a:lnTo>
                  <a:lnTo>
                    <a:pt x="50" y="33"/>
                  </a:lnTo>
                  <a:lnTo>
                    <a:pt x="49" y="33"/>
                  </a:lnTo>
                  <a:lnTo>
                    <a:pt x="49" y="33"/>
                  </a:lnTo>
                  <a:lnTo>
                    <a:pt x="49" y="33"/>
                  </a:lnTo>
                  <a:lnTo>
                    <a:pt x="50" y="31"/>
                  </a:lnTo>
                  <a:lnTo>
                    <a:pt x="52" y="28"/>
                  </a:lnTo>
                  <a:lnTo>
                    <a:pt x="52" y="26"/>
                  </a:lnTo>
                  <a:lnTo>
                    <a:pt x="55" y="25"/>
                  </a:lnTo>
                  <a:lnTo>
                    <a:pt x="55" y="23"/>
                  </a:lnTo>
                  <a:lnTo>
                    <a:pt x="57" y="23"/>
                  </a:lnTo>
                  <a:lnTo>
                    <a:pt x="60" y="20"/>
                  </a:lnTo>
                  <a:lnTo>
                    <a:pt x="61" y="19"/>
                  </a:lnTo>
                  <a:lnTo>
                    <a:pt x="66" y="22"/>
                  </a:lnTo>
                  <a:lnTo>
                    <a:pt x="68" y="22"/>
                  </a:lnTo>
                  <a:lnTo>
                    <a:pt x="68" y="22"/>
                  </a:lnTo>
                  <a:lnTo>
                    <a:pt x="68" y="22"/>
                  </a:lnTo>
                  <a:lnTo>
                    <a:pt x="66" y="22"/>
                  </a:lnTo>
                  <a:lnTo>
                    <a:pt x="66" y="23"/>
                  </a:lnTo>
                  <a:lnTo>
                    <a:pt x="66" y="23"/>
                  </a:lnTo>
                  <a:lnTo>
                    <a:pt x="68" y="25"/>
                  </a:lnTo>
                  <a:lnTo>
                    <a:pt x="68" y="23"/>
                  </a:lnTo>
                  <a:lnTo>
                    <a:pt x="69" y="22"/>
                  </a:lnTo>
                  <a:lnTo>
                    <a:pt x="69" y="20"/>
                  </a:lnTo>
                  <a:lnTo>
                    <a:pt x="71" y="17"/>
                  </a:lnTo>
                  <a:lnTo>
                    <a:pt x="71" y="17"/>
                  </a:lnTo>
                  <a:lnTo>
                    <a:pt x="72" y="15"/>
                  </a:lnTo>
                  <a:lnTo>
                    <a:pt x="74" y="17"/>
                  </a:lnTo>
                  <a:lnTo>
                    <a:pt x="76" y="17"/>
                  </a:lnTo>
                  <a:lnTo>
                    <a:pt x="77" y="17"/>
                  </a:lnTo>
                  <a:lnTo>
                    <a:pt x="83" y="17"/>
                  </a:lnTo>
                  <a:lnTo>
                    <a:pt x="91" y="11"/>
                  </a:lnTo>
                  <a:lnTo>
                    <a:pt x="96" y="9"/>
                  </a:lnTo>
                  <a:lnTo>
                    <a:pt x="98" y="8"/>
                  </a:lnTo>
                  <a:lnTo>
                    <a:pt x="99" y="6"/>
                  </a:lnTo>
                  <a:lnTo>
                    <a:pt x="99" y="4"/>
                  </a:lnTo>
                  <a:lnTo>
                    <a:pt x="101" y="3"/>
                  </a:lnTo>
                  <a:lnTo>
                    <a:pt x="102" y="3"/>
                  </a:lnTo>
                  <a:lnTo>
                    <a:pt x="102" y="3"/>
                  </a:lnTo>
                  <a:lnTo>
                    <a:pt x="102" y="1"/>
                  </a:lnTo>
                  <a:lnTo>
                    <a:pt x="106" y="0"/>
                  </a:lnTo>
                  <a:lnTo>
                    <a:pt x="10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33" name="Freeform 302"/>
            <p:cNvSpPr>
              <a:spLocks noEditPoints="1"/>
            </p:cNvSpPr>
            <p:nvPr/>
          </p:nvSpPr>
          <p:spPr bwMode="auto">
            <a:xfrm>
              <a:off x="7838966" y="2751288"/>
              <a:ext cx="1721163" cy="1150041"/>
            </a:xfrm>
            <a:custGeom>
              <a:avLst/>
              <a:gdLst>
                <a:gd name="T0" fmla="*/ 507 w 883"/>
                <a:gd name="T1" fmla="*/ 582 h 590"/>
                <a:gd name="T2" fmla="*/ 530 w 883"/>
                <a:gd name="T3" fmla="*/ 549 h 590"/>
                <a:gd name="T4" fmla="*/ 667 w 883"/>
                <a:gd name="T5" fmla="*/ 479 h 590"/>
                <a:gd name="T6" fmla="*/ 699 w 883"/>
                <a:gd name="T7" fmla="*/ 410 h 590"/>
                <a:gd name="T8" fmla="*/ 753 w 883"/>
                <a:gd name="T9" fmla="*/ 11 h 590"/>
                <a:gd name="T10" fmla="*/ 772 w 883"/>
                <a:gd name="T11" fmla="*/ 51 h 590"/>
                <a:gd name="T12" fmla="*/ 813 w 883"/>
                <a:gd name="T13" fmla="*/ 84 h 590"/>
                <a:gd name="T14" fmla="*/ 877 w 883"/>
                <a:gd name="T15" fmla="*/ 100 h 590"/>
                <a:gd name="T16" fmla="*/ 869 w 883"/>
                <a:gd name="T17" fmla="*/ 139 h 590"/>
                <a:gd name="T18" fmla="*/ 833 w 883"/>
                <a:gd name="T19" fmla="*/ 161 h 590"/>
                <a:gd name="T20" fmla="*/ 822 w 883"/>
                <a:gd name="T21" fmla="*/ 204 h 590"/>
                <a:gd name="T22" fmla="*/ 790 w 883"/>
                <a:gd name="T23" fmla="*/ 213 h 590"/>
                <a:gd name="T24" fmla="*/ 764 w 883"/>
                <a:gd name="T25" fmla="*/ 224 h 590"/>
                <a:gd name="T26" fmla="*/ 713 w 883"/>
                <a:gd name="T27" fmla="*/ 254 h 590"/>
                <a:gd name="T28" fmla="*/ 696 w 883"/>
                <a:gd name="T29" fmla="*/ 248 h 590"/>
                <a:gd name="T30" fmla="*/ 636 w 883"/>
                <a:gd name="T31" fmla="*/ 267 h 590"/>
                <a:gd name="T32" fmla="*/ 701 w 883"/>
                <a:gd name="T33" fmla="*/ 289 h 590"/>
                <a:gd name="T34" fmla="*/ 675 w 883"/>
                <a:gd name="T35" fmla="*/ 312 h 590"/>
                <a:gd name="T36" fmla="*/ 683 w 883"/>
                <a:gd name="T37" fmla="*/ 367 h 590"/>
                <a:gd name="T38" fmla="*/ 693 w 883"/>
                <a:gd name="T39" fmla="*/ 397 h 590"/>
                <a:gd name="T40" fmla="*/ 691 w 883"/>
                <a:gd name="T41" fmla="*/ 424 h 590"/>
                <a:gd name="T42" fmla="*/ 671 w 883"/>
                <a:gd name="T43" fmla="*/ 464 h 590"/>
                <a:gd name="T44" fmla="*/ 663 w 883"/>
                <a:gd name="T45" fmla="*/ 481 h 590"/>
                <a:gd name="T46" fmla="*/ 634 w 883"/>
                <a:gd name="T47" fmla="*/ 506 h 590"/>
                <a:gd name="T48" fmla="*/ 596 w 883"/>
                <a:gd name="T49" fmla="*/ 523 h 590"/>
                <a:gd name="T50" fmla="*/ 578 w 883"/>
                <a:gd name="T51" fmla="*/ 528 h 590"/>
                <a:gd name="T52" fmla="*/ 551 w 883"/>
                <a:gd name="T53" fmla="*/ 539 h 590"/>
                <a:gd name="T54" fmla="*/ 526 w 883"/>
                <a:gd name="T55" fmla="*/ 556 h 590"/>
                <a:gd name="T56" fmla="*/ 503 w 883"/>
                <a:gd name="T57" fmla="*/ 538 h 590"/>
                <a:gd name="T58" fmla="*/ 478 w 883"/>
                <a:gd name="T59" fmla="*/ 523 h 590"/>
                <a:gd name="T60" fmla="*/ 439 w 883"/>
                <a:gd name="T61" fmla="*/ 523 h 590"/>
                <a:gd name="T62" fmla="*/ 406 w 883"/>
                <a:gd name="T63" fmla="*/ 527 h 590"/>
                <a:gd name="T64" fmla="*/ 396 w 883"/>
                <a:gd name="T65" fmla="*/ 538 h 590"/>
                <a:gd name="T66" fmla="*/ 365 w 883"/>
                <a:gd name="T67" fmla="*/ 516 h 590"/>
                <a:gd name="T68" fmla="*/ 349 w 883"/>
                <a:gd name="T69" fmla="*/ 486 h 590"/>
                <a:gd name="T70" fmla="*/ 354 w 883"/>
                <a:gd name="T71" fmla="*/ 441 h 590"/>
                <a:gd name="T72" fmla="*/ 330 w 883"/>
                <a:gd name="T73" fmla="*/ 426 h 590"/>
                <a:gd name="T74" fmla="*/ 291 w 883"/>
                <a:gd name="T75" fmla="*/ 430 h 590"/>
                <a:gd name="T76" fmla="*/ 250 w 883"/>
                <a:gd name="T77" fmla="*/ 441 h 590"/>
                <a:gd name="T78" fmla="*/ 209 w 883"/>
                <a:gd name="T79" fmla="*/ 443 h 590"/>
                <a:gd name="T80" fmla="*/ 166 w 883"/>
                <a:gd name="T81" fmla="*/ 432 h 590"/>
                <a:gd name="T82" fmla="*/ 105 w 883"/>
                <a:gd name="T83" fmla="*/ 405 h 590"/>
                <a:gd name="T84" fmla="*/ 75 w 883"/>
                <a:gd name="T85" fmla="*/ 380 h 590"/>
                <a:gd name="T86" fmla="*/ 76 w 883"/>
                <a:gd name="T87" fmla="*/ 356 h 590"/>
                <a:gd name="T88" fmla="*/ 43 w 883"/>
                <a:gd name="T89" fmla="*/ 319 h 590"/>
                <a:gd name="T90" fmla="*/ 15 w 883"/>
                <a:gd name="T91" fmla="*/ 293 h 590"/>
                <a:gd name="T92" fmla="*/ 2 w 883"/>
                <a:gd name="T93" fmla="*/ 263 h 590"/>
                <a:gd name="T94" fmla="*/ 35 w 883"/>
                <a:gd name="T95" fmla="*/ 241 h 590"/>
                <a:gd name="T96" fmla="*/ 95 w 883"/>
                <a:gd name="T97" fmla="*/ 210 h 590"/>
                <a:gd name="T98" fmla="*/ 100 w 883"/>
                <a:gd name="T99" fmla="*/ 166 h 590"/>
                <a:gd name="T100" fmla="*/ 127 w 883"/>
                <a:gd name="T101" fmla="*/ 148 h 590"/>
                <a:gd name="T102" fmla="*/ 174 w 883"/>
                <a:gd name="T103" fmla="*/ 103 h 590"/>
                <a:gd name="T104" fmla="*/ 209 w 883"/>
                <a:gd name="T105" fmla="*/ 95 h 590"/>
                <a:gd name="T106" fmla="*/ 246 w 883"/>
                <a:gd name="T107" fmla="*/ 123 h 590"/>
                <a:gd name="T108" fmla="*/ 275 w 883"/>
                <a:gd name="T109" fmla="*/ 159 h 590"/>
                <a:gd name="T110" fmla="*/ 374 w 883"/>
                <a:gd name="T111" fmla="*/ 204 h 590"/>
                <a:gd name="T112" fmla="*/ 486 w 883"/>
                <a:gd name="T113" fmla="*/ 207 h 590"/>
                <a:gd name="T114" fmla="*/ 551 w 883"/>
                <a:gd name="T115" fmla="*/ 177 h 590"/>
                <a:gd name="T116" fmla="*/ 596 w 883"/>
                <a:gd name="T117" fmla="*/ 153 h 590"/>
                <a:gd name="T118" fmla="*/ 650 w 883"/>
                <a:gd name="T119" fmla="*/ 130 h 590"/>
                <a:gd name="T120" fmla="*/ 642 w 883"/>
                <a:gd name="T121" fmla="*/ 106 h 590"/>
                <a:gd name="T122" fmla="*/ 625 w 883"/>
                <a:gd name="T123" fmla="*/ 74 h 590"/>
                <a:gd name="T124" fmla="*/ 675 w 883"/>
                <a:gd name="T125" fmla="*/ 19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83" h="590">
                  <a:moveTo>
                    <a:pt x="535" y="561"/>
                  </a:moveTo>
                  <a:lnTo>
                    <a:pt x="535" y="561"/>
                  </a:lnTo>
                  <a:lnTo>
                    <a:pt x="537" y="563"/>
                  </a:lnTo>
                  <a:lnTo>
                    <a:pt x="538" y="563"/>
                  </a:lnTo>
                  <a:lnTo>
                    <a:pt x="538" y="564"/>
                  </a:lnTo>
                  <a:lnTo>
                    <a:pt x="540" y="564"/>
                  </a:lnTo>
                  <a:lnTo>
                    <a:pt x="540" y="566"/>
                  </a:lnTo>
                  <a:lnTo>
                    <a:pt x="540" y="568"/>
                  </a:lnTo>
                  <a:lnTo>
                    <a:pt x="541" y="569"/>
                  </a:lnTo>
                  <a:lnTo>
                    <a:pt x="540" y="569"/>
                  </a:lnTo>
                  <a:lnTo>
                    <a:pt x="538" y="571"/>
                  </a:lnTo>
                  <a:lnTo>
                    <a:pt x="535" y="574"/>
                  </a:lnTo>
                  <a:lnTo>
                    <a:pt x="535" y="575"/>
                  </a:lnTo>
                  <a:lnTo>
                    <a:pt x="533" y="575"/>
                  </a:lnTo>
                  <a:lnTo>
                    <a:pt x="533" y="577"/>
                  </a:lnTo>
                  <a:lnTo>
                    <a:pt x="533" y="577"/>
                  </a:lnTo>
                  <a:lnTo>
                    <a:pt x="533" y="579"/>
                  </a:lnTo>
                  <a:lnTo>
                    <a:pt x="533" y="582"/>
                  </a:lnTo>
                  <a:lnTo>
                    <a:pt x="532" y="582"/>
                  </a:lnTo>
                  <a:lnTo>
                    <a:pt x="532" y="583"/>
                  </a:lnTo>
                  <a:lnTo>
                    <a:pt x="530" y="583"/>
                  </a:lnTo>
                  <a:lnTo>
                    <a:pt x="530" y="583"/>
                  </a:lnTo>
                  <a:lnTo>
                    <a:pt x="530" y="583"/>
                  </a:lnTo>
                  <a:lnTo>
                    <a:pt x="529" y="585"/>
                  </a:lnTo>
                  <a:lnTo>
                    <a:pt x="527" y="586"/>
                  </a:lnTo>
                  <a:lnTo>
                    <a:pt x="527" y="586"/>
                  </a:lnTo>
                  <a:lnTo>
                    <a:pt x="527" y="586"/>
                  </a:lnTo>
                  <a:lnTo>
                    <a:pt x="526" y="586"/>
                  </a:lnTo>
                  <a:lnTo>
                    <a:pt x="526" y="586"/>
                  </a:lnTo>
                  <a:lnTo>
                    <a:pt x="524" y="588"/>
                  </a:lnTo>
                  <a:lnTo>
                    <a:pt x="522" y="588"/>
                  </a:lnTo>
                  <a:lnTo>
                    <a:pt x="522" y="590"/>
                  </a:lnTo>
                  <a:lnTo>
                    <a:pt x="521" y="590"/>
                  </a:lnTo>
                  <a:lnTo>
                    <a:pt x="519" y="590"/>
                  </a:lnTo>
                  <a:lnTo>
                    <a:pt x="519" y="590"/>
                  </a:lnTo>
                  <a:lnTo>
                    <a:pt x="518" y="590"/>
                  </a:lnTo>
                  <a:lnTo>
                    <a:pt x="516" y="590"/>
                  </a:lnTo>
                  <a:lnTo>
                    <a:pt x="514" y="588"/>
                  </a:lnTo>
                  <a:lnTo>
                    <a:pt x="511" y="588"/>
                  </a:lnTo>
                  <a:lnTo>
                    <a:pt x="510" y="586"/>
                  </a:lnTo>
                  <a:lnTo>
                    <a:pt x="507" y="585"/>
                  </a:lnTo>
                  <a:lnTo>
                    <a:pt x="507" y="582"/>
                  </a:lnTo>
                  <a:lnTo>
                    <a:pt x="507" y="580"/>
                  </a:lnTo>
                  <a:lnTo>
                    <a:pt x="507" y="580"/>
                  </a:lnTo>
                  <a:lnTo>
                    <a:pt x="507" y="574"/>
                  </a:lnTo>
                  <a:lnTo>
                    <a:pt x="507" y="574"/>
                  </a:lnTo>
                  <a:lnTo>
                    <a:pt x="507" y="574"/>
                  </a:lnTo>
                  <a:lnTo>
                    <a:pt x="508" y="572"/>
                  </a:lnTo>
                  <a:lnTo>
                    <a:pt x="510" y="571"/>
                  </a:lnTo>
                  <a:lnTo>
                    <a:pt x="513" y="569"/>
                  </a:lnTo>
                  <a:lnTo>
                    <a:pt x="514" y="569"/>
                  </a:lnTo>
                  <a:lnTo>
                    <a:pt x="516" y="568"/>
                  </a:lnTo>
                  <a:lnTo>
                    <a:pt x="514" y="568"/>
                  </a:lnTo>
                  <a:lnTo>
                    <a:pt x="514" y="568"/>
                  </a:lnTo>
                  <a:lnTo>
                    <a:pt x="514" y="566"/>
                  </a:lnTo>
                  <a:lnTo>
                    <a:pt x="514" y="566"/>
                  </a:lnTo>
                  <a:lnTo>
                    <a:pt x="516" y="564"/>
                  </a:lnTo>
                  <a:lnTo>
                    <a:pt x="518" y="566"/>
                  </a:lnTo>
                  <a:lnTo>
                    <a:pt x="519" y="564"/>
                  </a:lnTo>
                  <a:lnTo>
                    <a:pt x="519" y="564"/>
                  </a:lnTo>
                  <a:lnTo>
                    <a:pt x="521" y="564"/>
                  </a:lnTo>
                  <a:lnTo>
                    <a:pt x="524" y="564"/>
                  </a:lnTo>
                  <a:lnTo>
                    <a:pt x="527" y="564"/>
                  </a:lnTo>
                  <a:lnTo>
                    <a:pt x="529" y="563"/>
                  </a:lnTo>
                  <a:lnTo>
                    <a:pt x="529" y="563"/>
                  </a:lnTo>
                  <a:lnTo>
                    <a:pt x="530" y="563"/>
                  </a:lnTo>
                  <a:lnTo>
                    <a:pt x="532" y="564"/>
                  </a:lnTo>
                  <a:lnTo>
                    <a:pt x="532" y="563"/>
                  </a:lnTo>
                  <a:lnTo>
                    <a:pt x="532" y="563"/>
                  </a:lnTo>
                  <a:lnTo>
                    <a:pt x="532" y="563"/>
                  </a:lnTo>
                  <a:lnTo>
                    <a:pt x="535" y="564"/>
                  </a:lnTo>
                  <a:lnTo>
                    <a:pt x="535" y="563"/>
                  </a:lnTo>
                  <a:lnTo>
                    <a:pt x="535" y="563"/>
                  </a:lnTo>
                  <a:lnTo>
                    <a:pt x="535" y="561"/>
                  </a:lnTo>
                  <a:close/>
                  <a:moveTo>
                    <a:pt x="532" y="547"/>
                  </a:moveTo>
                  <a:lnTo>
                    <a:pt x="532" y="547"/>
                  </a:lnTo>
                  <a:lnTo>
                    <a:pt x="533" y="547"/>
                  </a:lnTo>
                  <a:lnTo>
                    <a:pt x="533" y="549"/>
                  </a:lnTo>
                  <a:lnTo>
                    <a:pt x="533" y="549"/>
                  </a:lnTo>
                  <a:lnTo>
                    <a:pt x="533" y="549"/>
                  </a:lnTo>
                  <a:lnTo>
                    <a:pt x="532" y="549"/>
                  </a:lnTo>
                  <a:lnTo>
                    <a:pt x="530" y="549"/>
                  </a:lnTo>
                  <a:lnTo>
                    <a:pt x="530" y="549"/>
                  </a:lnTo>
                  <a:lnTo>
                    <a:pt x="530" y="549"/>
                  </a:lnTo>
                  <a:lnTo>
                    <a:pt x="530" y="547"/>
                  </a:lnTo>
                  <a:lnTo>
                    <a:pt x="532" y="547"/>
                  </a:lnTo>
                  <a:close/>
                  <a:moveTo>
                    <a:pt x="565" y="538"/>
                  </a:moveTo>
                  <a:lnTo>
                    <a:pt x="563" y="539"/>
                  </a:lnTo>
                  <a:lnTo>
                    <a:pt x="563" y="539"/>
                  </a:lnTo>
                  <a:lnTo>
                    <a:pt x="562" y="539"/>
                  </a:lnTo>
                  <a:lnTo>
                    <a:pt x="563" y="539"/>
                  </a:lnTo>
                  <a:lnTo>
                    <a:pt x="565" y="538"/>
                  </a:lnTo>
                  <a:close/>
                  <a:moveTo>
                    <a:pt x="567" y="538"/>
                  </a:moveTo>
                  <a:lnTo>
                    <a:pt x="567" y="538"/>
                  </a:lnTo>
                  <a:lnTo>
                    <a:pt x="567" y="538"/>
                  </a:lnTo>
                  <a:lnTo>
                    <a:pt x="567" y="538"/>
                  </a:lnTo>
                  <a:lnTo>
                    <a:pt x="567" y="538"/>
                  </a:lnTo>
                  <a:lnTo>
                    <a:pt x="567" y="539"/>
                  </a:lnTo>
                  <a:lnTo>
                    <a:pt x="567" y="539"/>
                  </a:lnTo>
                  <a:lnTo>
                    <a:pt x="565" y="539"/>
                  </a:lnTo>
                  <a:lnTo>
                    <a:pt x="565" y="539"/>
                  </a:lnTo>
                  <a:lnTo>
                    <a:pt x="565" y="538"/>
                  </a:lnTo>
                  <a:lnTo>
                    <a:pt x="567" y="538"/>
                  </a:lnTo>
                  <a:lnTo>
                    <a:pt x="567" y="538"/>
                  </a:lnTo>
                  <a:close/>
                  <a:moveTo>
                    <a:pt x="576" y="520"/>
                  </a:moveTo>
                  <a:lnTo>
                    <a:pt x="578" y="520"/>
                  </a:lnTo>
                  <a:lnTo>
                    <a:pt x="578" y="522"/>
                  </a:lnTo>
                  <a:lnTo>
                    <a:pt x="578" y="522"/>
                  </a:lnTo>
                  <a:lnTo>
                    <a:pt x="576" y="520"/>
                  </a:lnTo>
                  <a:lnTo>
                    <a:pt x="576" y="520"/>
                  </a:lnTo>
                  <a:lnTo>
                    <a:pt x="576" y="520"/>
                  </a:lnTo>
                  <a:lnTo>
                    <a:pt x="574" y="520"/>
                  </a:lnTo>
                  <a:lnTo>
                    <a:pt x="576" y="520"/>
                  </a:lnTo>
                  <a:close/>
                  <a:moveTo>
                    <a:pt x="644" y="495"/>
                  </a:moveTo>
                  <a:lnTo>
                    <a:pt x="644" y="495"/>
                  </a:lnTo>
                  <a:lnTo>
                    <a:pt x="644" y="495"/>
                  </a:lnTo>
                  <a:lnTo>
                    <a:pt x="644" y="497"/>
                  </a:lnTo>
                  <a:lnTo>
                    <a:pt x="642" y="497"/>
                  </a:lnTo>
                  <a:lnTo>
                    <a:pt x="642" y="495"/>
                  </a:lnTo>
                  <a:lnTo>
                    <a:pt x="642" y="495"/>
                  </a:lnTo>
                  <a:lnTo>
                    <a:pt x="642" y="495"/>
                  </a:lnTo>
                  <a:lnTo>
                    <a:pt x="644" y="495"/>
                  </a:lnTo>
                  <a:close/>
                  <a:moveTo>
                    <a:pt x="667" y="478"/>
                  </a:moveTo>
                  <a:lnTo>
                    <a:pt x="667" y="478"/>
                  </a:lnTo>
                  <a:lnTo>
                    <a:pt x="667" y="479"/>
                  </a:lnTo>
                  <a:lnTo>
                    <a:pt x="667" y="479"/>
                  </a:lnTo>
                  <a:lnTo>
                    <a:pt x="667" y="479"/>
                  </a:lnTo>
                  <a:lnTo>
                    <a:pt x="667" y="481"/>
                  </a:lnTo>
                  <a:lnTo>
                    <a:pt x="667" y="481"/>
                  </a:lnTo>
                  <a:lnTo>
                    <a:pt x="667" y="481"/>
                  </a:lnTo>
                  <a:lnTo>
                    <a:pt x="667" y="482"/>
                  </a:lnTo>
                  <a:lnTo>
                    <a:pt x="666" y="481"/>
                  </a:lnTo>
                  <a:lnTo>
                    <a:pt x="666" y="481"/>
                  </a:lnTo>
                  <a:lnTo>
                    <a:pt x="666" y="479"/>
                  </a:lnTo>
                  <a:lnTo>
                    <a:pt x="666" y="479"/>
                  </a:lnTo>
                  <a:lnTo>
                    <a:pt x="666" y="478"/>
                  </a:lnTo>
                  <a:lnTo>
                    <a:pt x="667" y="478"/>
                  </a:lnTo>
                  <a:close/>
                  <a:moveTo>
                    <a:pt x="688" y="438"/>
                  </a:moveTo>
                  <a:lnTo>
                    <a:pt x="688" y="438"/>
                  </a:lnTo>
                  <a:lnTo>
                    <a:pt x="688" y="440"/>
                  </a:lnTo>
                  <a:lnTo>
                    <a:pt x="688" y="440"/>
                  </a:lnTo>
                  <a:lnTo>
                    <a:pt x="688" y="441"/>
                  </a:lnTo>
                  <a:lnTo>
                    <a:pt x="686" y="441"/>
                  </a:lnTo>
                  <a:lnTo>
                    <a:pt x="686" y="440"/>
                  </a:lnTo>
                  <a:lnTo>
                    <a:pt x="688" y="438"/>
                  </a:lnTo>
                  <a:close/>
                  <a:moveTo>
                    <a:pt x="701" y="413"/>
                  </a:moveTo>
                  <a:lnTo>
                    <a:pt x="702" y="415"/>
                  </a:lnTo>
                  <a:lnTo>
                    <a:pt x="702" y="415"/>
                  </a:lnTo>
                  <a:lnTo>
                    <a:pt x="702" y="416"/>
                  </a:lnTo>
                  <a:lnTo>
                    <a:pt x="701" y="415"/>
                  </a:lnTo>
                  <a:lnTo>
                    <a:pt x="701" y="415"/>
                  </a:lnTo>
                  <a:lnTo>
                    <a:pt x="701" y="415"/>
                  </a:lnTo>
                  <a:lnTo>
                    <a:pt x="701" y="413"/>
                  </a:lnTo>
                  <a:close/>
                  <a:moveTo>
                    <a:pt x="704" y="412"/>
                  </a:moveTo>
                  <a:lnTo>
                    <a:pt x="705" y="412"/>
                  </a:lnTo>
                  <a:lnTo>
                    <a:pt x="705" y="412"/>
                  </a:lnTo>
                  <a:lnTo>
                    <a:pt x="705" y="413"/>
                  </a:lnTo>
                  <a:lnTo>
                    <a:pt x="705" y="413"/>
                  </a:lnTo>
                  <a:lnTo>
                    <a:pt x="704" y="412"/>
                  </a:lnTo>
                  <a:lnTo>
                    <a:pt x="704" y="412"/>
                  </a:lnTo>
                  <a:close/>
                  <a:moveTo>
                    <a:pt x="699" y="408"/>
                  </a:moveTo>
                  <a:lnTo>
                    <a:pt x="701" y="408"/>
                  </a:lnTo>
                  <a:lnTo>
                    <a:pt x="704" y="410"/>
                  </a:lnTo>
                  <a:lnTo>
                    <a:pt x="704" y="410"/>
                  </a:lnTo>
                  <a:lnTo>
                    <a:pt x="704" y="412"/>
                  </a:lnTo>
                  <a:lnTo>
                    <a:pt x="704" y="412"/>
                  </a:lnTo>
                  <a:lnTo>
                    <a:pt x="702" y="410"/>
                  </a:lnTo>
                  <a:lnTo>
                    <a:pt x="699" y="410"/>
                  </a:lnTo>
                  <a:lnTo>
                    <a:pt x="699" y="410"/>
                  </a:lnTo>
                  <a:lnTo>
                    <a:pt x="699" y="408"/>
                  </a:lnTo>
                  <a:close/>
                  <a:moveTo>
                    <a:pt x="688" y="382"/>
                  </a:moveTo>
                  <a:lnTo>
                    <a:pt x="690" y="382"/>
                  </a:lnTo>
                  <a:lnTo>
                    <a:pt x="691" y="383"/>
                  </a:lnTo>
                  <a:lnTo>
                    <a:pt x="693" y="383"/>
                  </a:lnTo>
                  <a:lnTo>
                    <a:pt x="693" y="383"/>
                  </a:lnTo>
                  <a:lnTo>
                    <a:pt x="693" y="385"/>
                  </a:lnTo>
                  <a:lnTo>
                    <a:pt x="696" y="386"/>
                  </a:lnTo>
                  <a:lnTo>
                    <a:pt x="697" y="386"/>
                  </a:lnTo>
                  <a:lnTo>
                    <a:pt x="697" y="386"/>
                  </a:lnTo>
                  <a:lnTo>
                    <a:pt x="696" y="388"/>
                  </a:lnTo>
                  <a:lnTo>
                    <a:pt x="693" y="386"/>
                  </a:lnTo>
                  <a:lnTo>
                    <a:pt x="690" y="385"/>
                  </a:lnTo>
                  <a:lnTo>
                    <a:pt x="688" y="383"/>
                  </a:lnTo>
                  <a:lnTo>
                    <a:pt x="688" y="382"/>
                  </a:lnTo>
                  <a:close/>
                  <a:moveTo>
                    <a:pt x="718" y="0"/>
                  </a:moveTo>
                  <a:lnTo>
                    <a:pt x="719" y="0"/>
                  </a:lnTo>
                  <a:lnTo>
                    <a:pt x="721" y="0"/>
                  </a:lnTo>
                  <a:lnTo>
                    <a:pt x="721" y="0"/>
                  </a:lnTo>
                  <a:lnTo>
                    <a:pt x="723" y="0"/>
                  </a:lnTo>
                  <a:lnTo>
                    <a:pt x="723" y="0"/>
                  </a:lnTo>
                  <a:lnTo>
                    <a:pt x="724" y="2"/>
                  </a:lnTo>
                  <a:lnTo>
                    <a:pt x="729" y="3"/>
                  </a:lnTo>
                  <a:lnTo>
                    <a:pt x="731" y="3"/>
                  </a:lnTo>
                  <a:lnTo>
                    <a:pt x="732" y="3"/>
                  </a:lnTo>
                  <a:lnTo>
                    <a:pt x="732" y="5"/>
                  </a:lnTo>
                  <a:lnTo>
                    <a:pt x="734" y="7"/>
                  </a:lnTo>
                  <a:lnTo>
                    <a:pt x="735" y="7"/>
                  </a:lnTo>
                  <a:lnTo>
                    <a:pt x="737" y="7"/>
                  </a:lnTo>
                  <a:lnTo>
                    <a:pt x="740" y="8"/>
                  </a:lnTo>
                  <a:lnTo>
                    <a:pt x="742" y="8"/>
                  </a:lnTo>
                  <a:lnTo>
                    <a:pt x="742" y="8"/>
                  </a:lnTo>
                  <a:lnTo>
                    <a:pt x="742" y="7"/>
                  </a:lnTo>
                  <a:lnTo>
                    <a:pt x="743" y="7"/>
                  </a:lnTo>
                  <a:lnTo>
                    <a:pt x="746" y="8"/>
                  </a:lnTo>
                  <a:lnTo>
                    <a:pt x="749" y="10"/>
                  </a:lnTo>
                  <a:lnTo>
                    <a:pt x="751" y="10"/>
                  </a:lnTo>
                  <a:lnTo>
                    <a:pt x="751" y="10"/>
                  </a:lnTo>
                  <a:lnTo>
                    <a:pt x="753" y="10"/>
                  </a:lnTo>
                  <a:lnTo>
                    <a:pt x="753" y="11"/>
                  </a:lnTo>
                  <a:lnTo>
                    <a:pt x="753" y="11"/>
                  </a:lnTo>
                  <a:lnTo>
                    <a:pt x="753" y="13"/>
                  </a:lnTo>
                  <a:lnTo>
                    <a:pt x="753" y="13"/>
                  </a:lnTo>
                  <a:lnTo>
                    <a:pt x="754" y="13"/>
                  </a:lnTo>
                  <a:lnTo>
                    <a:pt x="756" y="13"/>
                  </a:lnTo>
                  <a:lnTo>
                    <a:pt x="756" y="15"/>
                  </a:lnTo>
                  <a:lnTo>
                    <a:pt x="757" y="16"/>
                  </a:lnTo>
                  <a:lnTo>
                    <a:pt x="757" y="16"/>
                  </a:lnTo>
                  <a:lnTo>
                    <a:pt x="757" y="16"/>
                  </a:lnTo>
                  <a:lnTo>
                    <a:pt x="757" y="18"/>
                  </a:lnTo>
                  <a:lnTo>
                    <a:pt x="757" y="18"/>
                  </a:lnTo>
                  <a:lnTo>
                    <a:pt x="757" y="18"/>
                  </a:lnTo>
                  <a:lnTo>
                    <a:pt x="757" y="19"/>
                  </a:lnTo>
                  <a:lnTo>
                    <a:pt x="757" y="19"/>
                  </a:lnTo>
                  <a:lnTo>
                    <a:pt x="759" y="19"/>
                  </a:lnTo>
                  <a:lnTo>
                    <a:pt x="760" y="21"/>
                  </a:lnTo>
                  <a:lnTo>
                    <a:pt x="760" y="21"/>
                  </a:lnTo>
                  <a:lnTo>
                    <a:pt x="760" y="22"/>
                  </a:lnTo>
                  <a:lnTo>
                    <a:pt x="762" y="22"/>
                  </a:lnTo>
                  <a:lnTo>
                    <a:pt x="762" y="24"/>
                  </a:lnTo>
                  <a:lnTo>
                    <a:pt x="762" y="24"/>
                  </a:lnTo>
                  <a:lnTo>
                    <a:pt x="762" y="24"/>
                  </a:lnTo>
                  <a:lnTo>
                    <a:pt x="762" y="26"/>
                  </a:lnTo>
                  <a:lnTo>
                    <a:pt x="764" y="27"/>
                  </a:lnTo>
                  <a:lnTo>
                    <a:pt x="764" y="27"/>
                  </a:lnTo>
                  <a:lnTo>
                    <a:pt x="764" y="29"/>
                  </a:lnTo>
                  <a:lnTo>
                    <a:pt x="764" y="30"/>
                  </a:lnTo>
                  <a:lnTo>
                    <a:pt x="765" y="32"/>
                  </a:lnTo>
                  <a:lnTo>
                    <a:pt x="767" y="35"/>
                  </a:lnTo>
                  <a:lnTo>
                    <a:pt x="767" y="37"/>
                  </a:lnTo>
                  <a:lnTo>
                    <a:pt x="767" y="38"/>
                  </a:lnTo>
                  <a:lnTo>
                    <a:pt x="767" y="40"/>
                  </a:lnTo>
                  <a:lnTo>
                    <a:pt x="768" y="40"/>
                  </a:lnTo>
                  <a:lnTo>
                    <a:pt x="768" y="40"/>
                  </a:lnTo>
                  <a:lnTo>
                    <a:pt x="768" y="41"/>
                  </a:lnTo>
                  <a:lnTo>
                    <a:pt x="770" y="41"/>
                  </a:lnTo>
                  <a:lnTo>
                    <a:pt x="770" y="43"/>
                  </a:lnTo>
                  <a:lnTo>
                    <a:pt x="770" y="44"/>
                  </a:lnTo>
                  <a:lnTo>
                    <a:pt x="770" y="44"/>
                  </a:lnTo>
                  <a:lnTo>
                    <a:pt x="770" y="46"/>
                  </a:lnTo>
                  <a:lnTo>
                    <a:pt x="770" y="46"/>
                  </a:lnTo>
                  <a:lnTo>
                    <a:pt x="770" y="48"/>
                  </a:lnTo>
                  <a:lnTo>
                    <a:pt x="772" y="51"/>
                  </a:lnTo>
                  <a:lnTo>
                    <a:pt x="775" y="52"/>
                  </a:lnTo>
                  <a:lnTo>
                    <a:pt x="776" y="55"/>
                  </a:lnTo>
                  <a:lnTo>
                    <a:pt x="776" y="57"/>
                  </a:lnTo>
                  <a:lnTo>
                    <a:pt x="776" y="59"/>
                  </a:lnTo>
                  <a:lnTo>
                    <a:pt x="776" y="59"/>
                  </a:lnTo>
                  <a:lnTo>
                    <a:pt x="776" y="60"/>
                  </a:lnTo>
                  <a:lnTo>
                    <a:pt x="776" y="60"/>
                  </a:lnTo>
                  <a:lnTo>
                    <a:pt x="776" y="62"/>
                  </a:lnTo>
                  <a:lnTo>
                    <a:pt x="776" y="62"/>
                  </a:lnTo>
                  <a:lnTo>
                    <a:pt x="778" y="63"/>
                  </a:lnTo>
                  <a:lnTo>
                    <a:pt x="779" y="65"/>
                  </a:lnTo>
                  <a:lnTo>
                    <a:pt x="779" y="68"/>
                  </a:lnTo>
                  <a:lnTo>
                    <a:pt x="779" y="70"/>
                  </a:lnTo>
                  <a:lnTo>
                    <a:pt x="779" y="71"/>
                  </a:lnTo>
                  <a:lnTo>
                    <a:pt x="779" y="73"/>
                  </a:lnTo>
                  <a:lnTo>
                    <a:pt x="781" y="73"/>
                  </a:lnTo>
                  <a:lnTo>
                    <a:pt x="781" y="74"/>
                  </a:lnTo>
                  <a:lnTo>
                    <a:pt x="783" y="74"/>
                  </a:lnTo>
                  <a:lnTo>
                    <a:pt x="784" y="76"/>
                  </a:lnTo>
                  <a:lnTo>
                    <a:pt x="786" y="78"/>
                  </a:lnTo>
                  <a:lnTo>
                    <a:pt x="789" y="78"/>
                  </a:lnTo>
                  <a:lnTo>
                    <a:pt x="794" y="76"/>
                  </a:lnTo>
                  <a:lnTo>
                    <a:pt x="797" y="76"/>
                  </a:lnTo>
                  <a:lnTo>
                    <a:pt x="797" y="76"/>
                  </a:lnTo>
                  <a:lnTo>
                    <a:pt x="798" y="78"/>
                  </a:lnTo>
                  <a:lnTo>
                    <a:pt x="797" y="78"/>
                  </a:lnTo>
                  <a:lnTo>
                    <a:pt x="798" y="79"/>
                  </a:lnTo>
                  <a:lnTo>
                    <a:pt x="800" y="79"/>
                  </a:lnTo>
                  <a:lnTo>
                    <a:pt x="801" y="79"/>
                  </a:lnTo>
                  <a:lnTo>
                    <a:pt x="801" y="81"/>
                  </a:lnTo>
                  <a:lnTo>
                    <a:pt x="803" y="81"/>
                  </a:lnTo>
                  <a:lnTo>
                    <a:pt x="803" y="81"/>
                  </a:lnTo>
                  <a:lnTo>
                    <a:pt x="805" y="81"/>
                  </a:lnTo>
                  <a:lnTo>
                    <a:pt x="805" y="81"/>
                  </a:lnTo>
                  <a:lnTo>
                    <a:pt x="806" y="81"/>
                  </a:lnTo>
                  <a:lnTo>
                    <a:pt x="806" y="81"/>
                  </a:lnTo>
                  <a:lnTo>
                    <a:pt x="806" y="81"/>
                  </a:lnTo>
                  <a:lnTo>
                    <a:pt x="808" y="81"/>
                  </a:lnTo>
                  <a:lnTo>
                    <a:pt x="808" y="81"/>
                  </a:lnTo>
                  <a:lnTo>
                    <a:pt x="809" y="82"/>
                  </a:lnTo>
                  <a:lnTo>
                    <a:pt x="811" y="82"/>
                  </a:lnTo>
                  <a:lnTo>
                    <a:pt x="813" y="84"/>
                  </a:lnTo>
                  <a:lnTo>
                    <a:pt x="816" y="89"/>
                  </a:lnTo>
                  <a:lnTo>
                    <a:pt x="817" y="90"/>
                  </a:lnTo>
                  <a:lnTo>
                    <a:pt x="820" y="90"/>
                  </a:lnTo>
                  <a:lnTo>
                    <a:pt x="824" y="90"/>
                  </a:lnTo>
                  <a:lnTo>
                    <a:pt x="824" y="92"/>
                  </a:lnTo>
                  <a:lnTo>
                    <a:pt x="824" y="93"/>
                  </a:lnTo>
                  <a:lnTo>
                    <a:pt x="824" y="95"/>
                  </a:lnTo>
                  <a:lnTo>
                    <a:pt x="824" y="95"/>
                  </a:lnTo>
                  <a:lnTo>
                    <a:pt x="825" y="96"/>
                  </a:lnTo>
                  <a:lnTo>
                    <a:pt x="825" y="98"/>
                  </a:lnTo>
                  <a:lnTo>
                    <a:pt x="827" y="98"/>
                  </a:lnTo>
                  <a:lnTo>
                    <a:pt x="827" y="100"/>
                  </a:lnTo>
                  <a:lnTo>
                    <a:pt x="827" y="101"/>
                  </a:lnTo>
                  <a:lnTo>
                    <a:pt x="825" y="104"/>
                  </a:lnTo>
                  <a:lnTo>
                    <a:pt x="825" y="106"/>
                  </a:lnTo>
                  <a:lnTo>
                    <a:pt x="827" y="107"/>
                  </a:lnTo>
                  <a:lnTo>
                    <a:pt x="828" y="109"/>
                  </a:lnTo>
                  <a:lnTo>
                    <a:pt x="828" y="111"/>
                  </a:lnTo>
                  <a:lnTo>
                    <a:pt x="828" y="111"/>
                  </a:lnTo>
                  <a:lnTo>
                    <a:pt x="830" y="112"/>
                  </a:lnTo>
                  <a:lnTo>
                    <a:pt x="831" y="112"/>
                  </a:lnTo>
                  <a:lnTo>
                    <a:pt x="835" y="111"/>
                  </a:lnTo>
                  <a:lnTo>
                    <a:pt x="836" y="111"/>
                  </a:lnTo>
                  <a:lnTo>
                    <a:pt x="838" y="112"/>
                  </a:lnTo>
                  <a:lnTo>
                    <a:pt x="841" y="112"/>
                  </a:lnTo>
                  <a:lnTo>
                    <a:pt x="846" y="111"/>
                  </a:lnTo>
                  <a:lnTo>
                    <a:pt x="849" y="111"/>
                  </a:lnTo>
                  <a:lnTo>
                    <a:pt x="850" y="111"/>
                  </a:lnTo>
                  <a:lnTo>
                    <a:pt x="852" y="111"/>
                  </a:lnTo>
                  <a:lnTo>
                    <a:pt x="854" y="107"/>
                  </a:lnTo>
                  <a:lnTo>
                    <a:pt x="854" y="107"/>
                  </a:lnTo>
                  <a:lnTo>
                    <a:pt x="855" y="107"/>
                  </a:lnTo>
                  <a:lnTo>
                    <a:pt x="857" y="106"/>
                  </a:lnTo>
                  <a:lnTo>
                    <a:pt x="858" y="104"/>
                  </a:lnTo>
                  <a:lnTo>
                    <a:pt x="860" y="104"/>
                  </a:lnTo>
                  <a:lnTo>
                    <a:pt x="863" y="104"/>
                  </a:lnTo>
                  <a:lnTo>
                    <a:pt x="865" y="104"/>
                  </a:lnTo>
                  <a:lnTo>
                    <a:pt x="866" y="103"/>
                  </a:lnTo>
                  <a:lnTo>
                    <a:pt x="868" y="103"/>
                  </a:lnTo>
                  <a:lnTo>
                    <a:pt x="871" y="101"/>
                  </a:lnTo>
                  <a:lnTo>
                    <a:pt x="876" y="100"/>
                  </a:lnTo>
                  <a:lnTo>
                    <a:pt x="877" y="100"/>
                  </a:lnTo>
                  <a:lnTo>
                    <a:pt x="877" y="100"/>
                  </a:lnTo>
                  <a:lnTo>
                    <a:pt x="879" y="100"/>
                  </a:lnTo>
                  <a:lnTo>
                    <a:pt x="880" y="100"/>
                  </a:lnTo>
                  <a:lnTo>
                    <a:pt x="882" y="101"/>
                  </a:lnTo>
                  <a:lnTo>
                    <a:pt x="882" y="103"/>
                  </a:lnTo>
                  <a:lnTo>
                    <a:pt x="882" y="103"/>
                  </a:lnTo>
                  <a:lnTo>
                    <a:pt x="882" y="104"/>
                  </a:lnTo>
                  <a:lnTo>
                    <a:pt x="882" y="104"/>
                  </a:lnTo>
                  <a:lnTo>
                    <a:pt x="880" y="106"/>
                  </a:lnTo>
                  <a:lnTo>
                    <a:pt x="882" y="106"/>
                  </a:lnTo>
                  <a:lnTo>
                    <a:pt x="882" y="109"/>
                  </a:lnTo>
                  <a:lnTo>
                    <a:pt x="883" y="109"/>
                  </a:lnTo>
                  <a:lnTo>
                    <a:pt x="883" y="111"/>
                  </a:lnTo>
                  <a:lnTo>
                    <a:pt x="883" y="112"/>
                  </a:lnTo>
                  <a:lnTo>
                    <a:pt x="883" y="112"/>
                  </a:lnTo>
                  <a:lnTo>
                    <a:pt x="882" y="115"/>
                  </a:lnTo>
                  <a:lnTo>
                    <a:pt x="880" y="115"/>
                  </a:lnTo>
                  <a:lnTo>
                    <a:pt x="880" y="115"/>
                  </a:lnTo>
                  <a:lnTo>
                    <a:pt x="879" y="117"/>
                  </a:lnTo>
                  <a:lnTo>
                    <a:pt x="877" y="117"/>
                  </a:lnTo>
                  <a:lnTo>
                    <a:pt x="877" y="117"/>
                  </a:lnTo>
                  <a:lnTo>
                    <a:pt x="877" y="117"/>
                  </a:lnTo>
                  <a:lnTo>
                    <a:pt x="876" y="118"/>
                  </a:lnTo>
                  <a:lnTo>
                    <a:pt x="876" y="118"/>
                  </a:lnTo>
                  <a:lnTo>
                    <a:pt x="876" y="120"/>
                  </a:lnTo>
                  <a:lnTo>
                    <a:pt x="876" y="120"/>
                  </a:lnTo>
                  <a:lnTo>
                    <a:pt x="876" y="122"/>
                  </a:lnTo>
                  <a:lnTo>
                    <a:pt x="876" y="123"/>
                  </a:lnTo>
                  <a:lnTo>
                    <a:pt x="874" y="125"/>
                  </a:lnTo>
                  <a:lnTo>
                    <a:pt x="874" y="125"/>
                  </a:lnTo>
                  <a:lnTo>
                    <a:pt x="874" y="126"/>
                  </a:lnTo>
                  <a:lnTo>
                    <a:pt x="874" y="126"/>
                  </a:lnTo>
                  <a:lnTo>
                    <a:pt x="872" y="130"/>
                  </a:lnTo>
                  <a:lnTo>
                    <a:pt x="872" y="131"/>
                  </a:lnTo>
                  <a:lnTo>
                    <a:pt x="871" y="133"/>
                  </a:lnTo>
                  <a:lnTo>
                    <a:pt x="871" y="134"/>
                  </a:lnTo>
                  <a:lnTo>
                    <a:pt x="871" y="136"/>
                  </a:lnTo>
                  <a:lnTo>
                    <a:pt x="871" y="136"/>
                  </a:lnTo>
                  <a:lnTo>
                    <a:pt x="871" y="137"/>
                  </a:lnTo>
                  <a:lnTo>
                    <a:pt x="871" y="137"/>
                  </a:lnTo>
                  <a:lnTo>
                    <a:pt x="871" y="139"/>
                  </a:lnTo>
                  <a:lnTo>
                    <a:pt x="869" y="139"/>
                  </a:lnTo>
                  <a:lnTo>
                    <a:pt x="869" y="141"/>
                  </a:lnTo>
                  <a:lnTo>
                    <a:pt x="869" y="141"/>
                  </a:lnTo>
                  <a:lnTo>
                    <a:pt x="868" y="142"/>
                  </a:lnTo>
                  <a:lnTo>
                    <a:pt x="868" y="144"/>
                  </a:lnTo>
                  <a:lnTo>
                    <a:pt x="868" y="144"/>
                  </a:lnTo>
                  <a:lnTo>
                    <a:pt x="866" y="144"/>
                  </a:lnTo>
                  <a:lnTo>
                    <a:pt x="866" y="145"/>
                  </a:lnTo>
                  <a:lnTo>
                    <a:pt x="866" y="145"/>
                  </a:lnTo>
                  <a:lnTo>
                    <a:pt x="865" y="147"/>
                  </a:lnTo>
                  <a:lnTo>
                    <a:pt x="865" y="148"/>
                  </a:lnTo>
                  <a:lnTo>
                    <a:pt x="865" y="148"/>
                  </a:lnTo>
                  <a:lnTo>
                    <a:pt x="865" y="150"/>
                  </a:lnTo>
                  <a:lnTo>
                    <a:pt x="863" y="150"/>
                  </a:lnTo>
                  <a:lnTo>
                    <a:pt x="863" y="150"/>
                  </a:lnTo>
                  <a:lnTo>
                    <a:pt x="863" y="150"/>
                  </a:lnTo>
                  <a:lnTo>
                    <a:pt x="861" y="152"/>
                  </a:lnTo>
                  <a:lnTo>
                    <a:pt x="860" y="155"/>
                  </a:lnTo>
                  <a:lnTo>
                    <a:pt x="860" y="156"/>
                  </a:lnTo>
                  <a:lnTo>
                    <a:pt x="860" y="158"/>
                  </a:lnTo>
                  <a:lnTo>
                    <a:pt x="858" y="159"/>
                  </a:lnTo>
                  <a:lnTo>
                    <a:pt x="858" y="159"/>
                  </a:lnTo>
                  <a:lnTo>
                    <a:pt x="857" y="159"/>
                  </a:lnTo>
                  <a:lnTo>
                    <a:pt x="857" y="159"/>
                  </a:lnTo>
                  <a:lnTo>
                    <a:pt x="855" y="159"/>
                  </a:lnTo>
                  <a:lnTo>
                    <a:pt x="855" y="158"/>
                  </a:lnTo>
                  <a:lnTo>
                    <a:pt x="855" y="156"/>
                  </a:lnTo>
                  <a:lnTo>
                    <a:pt x="852" y="155"/>
                  </a:lnTo>
                  <a:lnTo>
                    <a:pt x="850" y="155"/>
                  </a:lnTo>
                  <a:lnTo>
                    <a:pt x="847" y="155"/>
                  </a:lnTo>
                  <a:lnTo>
                    <a:pt x="846" y="155"/>
                  </a:lnTo>
                  <a:lnTo>
                    <a:pt x="844" y="156"/>
                  </a:lnTo>
                  <a:lnTo>
                    <a:pt x="844" y="156"/>
                  </a:lnTo>
                  <a:lnTo>
                    <a:pt x="842" y="155"/>
                  </a:lnTo>
                  <a:lnTo>
                    <a:pt x="842" y="155"/>
                  </a:lnTo>
                  <a:lnTo>
                    <a:pt x="841" y="155"/>
                  </a:lnTo>
                  <a:lnTo>
                    <a:pt x="841" y="156"/>
                  </a:lnTo>
                  <a:lnTo>
                    <a:pt x="839" y="156"/>
                  </a:lnTo>
                  <a:lnTo>
                    <a:pt x="838" y="158"/>
                  </a:lnTo>
                  <a:lnTo>
                    <a:pt x="838" y="159"/>
                  </a:lnTo>
                  <a:lnTo>
                    <a:pt x="836" y="159"/>
                  </a:lnTo>
                  <a:lnTo>
                    <a:pt x="836" y="161"/>
                  </a:lnTo>
                  <a:lnTo>
                    <a:pt x="833" y="161"/>
                  </a:lnTo>
                  <a:lnTo>
                    <a:pt x="833" y="161"/>
                  </a:lnTo>
                  <a:lnTo>
                    <a:pt x="831" y="163"/>
                  </a:lnTo>
                  <a:lnTo>
                    <a:pt x="830" y="163"/>
                  </a:lnTo>
                  <a:lnTo>
                    <a:pt x="830" y="163"/>
                  </a:lnTo>
                  <a:lnTo>
                    <a:pt x="828" y="164"/>
                  </a:lnTo>
                  <a:lnTo>
                    <a:pt x="830" y="164"/>
                  </a:lnTo>
                  <a:lnTo>
                    <a:pt x="830" y="166"/>
                  </a:lnTo>
                  <a:lnTo>
                    <a:pt x="831" y="167"/>
                  </a:lnTo>
                  <a:lnTo>
                    <a:pt x="831" y="170"/>
                  </a:lnTo>
                  <a:lnTo>
                    <a:pt x="833" y="177"/>
                  </a:lnTo>
                  <a:lnTo>
                    <a:pt x="833" y="178"/>
                  </a:lnTo>
                  <a:lnTo>
                    <a:pt x="831" y="183"/>
                  </a:lnTo>
                  <a:lnTo>
                    <a:pt x="831" y="185"/>
                  </a:lnTo>
                  <a:lnTo>
                    <a:pt x="831" y="186"/>
                  </a:lnTo>
                  <a:lnTo>
                    <a:pt x="831" y="186"/>
                  </a:lnTo>
                  <a:lnTo>
                    <a:pt x="833" y="186"/>
                  </a:lnTo>
                  <a:lnTo>
                    <a:pt x="833" y="188"/>
                  </a:lnTo>
                  <a:lnTo>
                    <a:pt x="833" y="188"/>
                  </a:lnTo>
                  <a:lnTo>
                    <a:pt x="833" y="189"/>
                  </a:lnTo>
                  <a:lnTo>
                    <a:pt x="833" y="189"/>
                  </a:lnTo>
                  <a:lnTo>
                    <a:pt x="833" y="191"/>
                  </a:lnTo>
                  <a:lnTo>
                    <a:pt x="831" y="193"/>
                  </a:lnTo>
                  <a:lnTo>
                    <a:pt x="831" y="194"/>
                  </a:lnTo>
                  <a:lnTo>
                    <a:pt x="831" y="194"/>
                  </a:lnTo>
                  <a:lnTo>
                    <a:pt x="831" y="194"/>
                  </a:lnTo>
                  <a:lnTo>
                    <a:pt x="831" y="196"/>
                  </a:lnTo>
                  <a:lnTo>
                    <a:pt x="830" y="197"/>
                  </a:lnTo>
                  <a:lnTo>
                    <a:pt x="830" y="197"/>
                  </a:lnTo>
                  <a:lnTo>
                    <a:pt x="828" y="199"/>
                  </a:lnTo>
                  <a:lnTo>
                    <a:pt x="828" y="197"/>
                  </a:lnTo>
                  <a:lnTo>
                    <a:pt x="827" y="197"/>
                  </a:lnTo>
                  <a:lnTo>
                    <a:pt x="825" y="199"/>
                  </a:lnTo>
                  <a:lnTo>
                    <a:pt x="824" y="199"/>
                  </a:lnTo>
                  <a:lnTo>
                    <a:pt x="822" y="199"/>
                  </a:lnTo>
                  <a:lnTo>
                    <a:pt x="822" y="200"/>
                  </a:lnTo>
                  <a:lnTo>
                    <a:pt x="820" y="200"/>
                  </a:lnTo>
                  <a:lnTo>
                    <a:pt x="820" y="200"/>
                  </a:lnTo>
                  <a:lnTo>
                    <a:pt x="822" y="200"/>
                  </a:lnTo>
                  <a:lnTo>
                    <a:pt x="822" y="202"/>
                  </a:lnTo>
                  <a:lnTo>
                    <a:pt x="824" y="202"/>
                  </a:lnTo>
                  <a:lnTo>
                    <a:pt x="824" y="204"/>
                  </a:lnTo>
                  <a:lnTo>
                    <a:pt x="822" y="204"/>
                  </a:lnTo>
                  <a:lnTo>
                    <a:pt x="822" y="204"/>
                  </a:lnTo>
                  <a:lnTo>
                    <a:pt x="822" y="204"/>
                  </a:lnTo>
                  <a:lnTo>
                    <a:pt x="820" y="202"/>
                  </a:lnTo>
                  <a:lnTo>
                    <a:pt x="819" y="200"/>
                  </a:lnTo>
                  <a:lnTo>
                    <a:pt x="819" y="200"/>
                  </a:lnTo>
                  <a:lnTo>
                    <a:pt x="819" y="197"/>
                  </a:lnTo>
                  <a:lnTo>
                    <a:pt x="819" y="197"/>
                  </a:lnTo>
                  <a:lnTo>
                    <a:pt x="817" y="197"/>
                  </a:lnTo>
                  <a:lnTo>
                    <a:pt x="817" y="196"/>
                  </a:lnTo>
                  <a:lnTo>
                    <a:pt x="816" y="196"/>
                  </a:lnTo>
                  <a:lnTo>
                    <a:pt x="816" y="196"/>
                  </a:lnTo>
                  <a:lnTo>
                    <a:pt x="814" y="196"/>
                  </a:lnTo>
                  <a:lnTo>
                    <a:pt x="814" y="196"/>
                  </a:lnTo>
                  <a:lnTo>
                    <a:pt x="814" y="196"/>
                  </a:lnTo>
                  <a:lnTo>
                    <a:pt x="813" y="196"/>
                  </a:lnTo>
                  <a:lnTo>
                    <a:pt x="813" y="197"/>
                  </a:lnTo>
                  <a:lnTo>
                    <a:pt x="813" y="199"/>
                  </a:lnTo>
                  <a:lnTo>
                    <a:pt x="813" y="200"/>
                  </a:lnTo>
                  <a:lnTo>
                    <a:pt x="811" y="202"/>
                  </a:lnTo>
                  <a:lnTo>
                    <a:pt x="811" y="205"/>
                  </a:lnTo>
                  <a:lnTo>
                    <a:pt x="811" y="205"/>
                  </a:lnTo>
                  <a:lnTo>
                    <a:pt x="809" y="205"/>
                  </a:lnTo>
                  <a:lnTo>
                    <a:pt x="809" y="205"/>
                  </a:lnTo>
                  <a:lnTo>
                    <a:pt x="809" y="207"/>
                  </a:lnTo>
                  <a:lnTo>
                    <a:pt x="808" y="207"/>
                  </a:lnTo>
                  <a:lnTo>
                    <a:pt x="808" y="205"/>
                  </a:lnTo>
                  <a:lnTo>
                    <a:pt x="806" y="205"/>
                  </a:lnTo>
                  <a:lnTo>
                    <a:pt x="806" y="205"/>
                  </a:lnTo>
                  <a:lnTo>
                    <a:pt x="805" y="205"/>
                  </a:lnTo>
                  <a:lnTo>
                    <a:pt x="805" y="207"/>
                  </a:lnTo>
                  <a:lnTo>
                    <a:pt x="803" y="208"/>
                  </a:lnTo>
                  <a:lnTo>
                    <a:pt x="803" y="208"/>
                  </a:lnTo>
                  <a:lnTo>
                    <a:pt x="803" y="210"/>
                  </a:lnTo>
                  <a:lnTo>
                    <a:pt x="803" y="210"/>
                  </a:lnTo>
                  <a:lnTo>
                    <a:pt x="801" y="210"/>
                  </a:lnTo>
                  <a:lnTo>
                    <a:pt x="800" y="211"/>
                  </a:lnTo>
                  <a:lnTo>
                    <a:pt x="800" y="213"/>
                  </a:lnTo>
                  <a:lnTo>
                    <a:pt x="798" y="213"/>
                  </a:lnTo>
                  <a:lnTo>
                    <a:pt x="797" y="211"/>
                  </a:lnTo>
                  <a:lnTo>
                    <a:pt x="795" y="213"/>
                  </a:lnTo>
                  <a:lnTo>
                    <a:pt x="792" y="213"/>
                  </a:lnTo>
                  <a:lnTo>
                    <a:pt x="790" y="213"/>
                  </a:lnTo>
                  <a:lnTo>
                    <a:pt x="789" y="213"/>
                  </a:lnTo>
                  <a:lnTo>
                    <a:pt x="787" y="213"/>
                  </a:lnTo>
                  <a:lnTo>
                    <a:pt x="787" y="213"/>
                  </a:lnTo>
                  <a:lnTo>
                    <a:pt x="787" y="215"/>
                  </a:lnTo>
                  <a:lnTo>
                    <a:pt x="787" y="215"/>
                  </a:lnTo>
                  <a:lnTo>
                    <a:pt x="787" y="216"/>
                  </a:lnTo>
                  <a:lnTo>
                    <a:pt x="787" y="216"/>
                  </a:lnTo>
                  <a:lnTo>
                    <a:pt x="789" y="218"/>
                  </a:lnTo>
                  <a:lnTo>
                    <a:pt x="790" y="219"/>
                  </a:lnTo>
                  <a:lnTo>
                    <a:pt x="790" y="219"/>
                  </a:lnTo>
                  <a:lnTo>
                    <a:pt x="790" y="221"/>
                  </a:lnTo>
                  <a:lnTo>
                    <a:pt x="790" y="221"/>
                  </a:lnTo>
                  <a:lnTo>
                    <a:pt x="789" y="222"/>
                  </a:lnTo>
                  <a:lnTo>
                    <a:pt x="789" y="224"/>
                  </a:lnTo>
                  <a:lnTo>
                    <a:pt x="787" y="224"/>
                  </a:lnTo>
                  <a:lnTo>
                    <a:pt x="787" y="222"/>
                  </a:lnTo>
                  <a:lnTo>
                    <a:pt x="786" y="222"/>
                  </a:lnTo>
                  <a:lnTo>
                    <a:pt x="786" y="222"/>
                  </a:lnTo>
                  <a:lnTo>
                    <a:pt x="781" y="222"/>
                  </a:lnTo>
                  <a:lnTo>
                    <a:pt x="779" y="222"/>
                  </a:lnTo>
                  <a:lnTo>
                    <a:pt x="779" y="222"/>
                  </a:lnTo>
                  <a:lnTo>
                    <a:pt x="778" y="222"/>
                  </a:lnTo>
                  <a:lnTo>
                    <a:pt x="776" y="221"/>
                  </a:lnTo>
                  <a:lnTo>
                    <a:pt x="775" y="221"/>
                  </a:lnTo>
                  <a:lnTo>
                    <a:pt x="773" y="221"/>
                  </a:lnTo>
                  <a:lnTo>
                    <a:pt x="773" y="219"/>
                  </a:lnTo>
                  <a:lnTo>
                    <a:pt x="773" y="219"/>
                  </a:lnTo>
                  <a:lnTo>
                    <a:pt x="773" y="218"/>
                  </a:lnTo>
                  <a:lnTo>
                    <a:pt x="772" y="218"/>
                  </a:lnTo>
                  <a:lnTo>
                    <a:pt x="772" y="216"/>
                  </a:lnTo>
                  <a:lnTo>
                    <a:pt x="770" y="216"/>
                  </a:lnTo>
                  <a:lnTo>
                    <a:pt x="770" y="218"/>
                  </a:lnTo>
                  <a:lnTo>
                    <a:pt x="768" y="218"/>
                  </a:lnTo>
                  <a:lnTo>
                    <a:pt x="768" y="218"/>
                  </a:lnTo>
                  <a:lnTo>
                    <a:pt x="768" y="218"/>
                  </a:lnTo>
                  <a:lnTo>
                    <a:pt x="767" y="218"/>
                  </a:lnTo>
                  <a:lnTo>
                    <a:pt x="765" y="219"/>
                  </a:lnTo>
                  <a:lnTo>
                    <a:pt x="765" y="219"/>
                  </a:lnTo>
                  <a:lnTo>
                    <a:pt x="765" y="221"/>
                  </a:lnTo>
                  <a:lnTo>
                    <a:pt x="765" y="224"/>
                  </a:lnTo>
                  <a:lnTo>
                    <a:pt x="764" y="224"/>
                  </a:lnTo>
                  <a:lnTo>
                    <a:pt x="764" y="224"/>
                  </a:lnTo>
                  <a:lnTo>
                    <a:pt x="764" y="224"/>
                  </a:lnTo>
                  <a:lnTo>
                    <a:pt x="762" y="226"/>
                  </a:lnTo>
                  <a:lnTo>
                    <a:pt x="760" y="227"/>
                  </a:lnTo>
                  <a:lnTo>
                    <a:pt x="759" y="229"/>
                  </a:lnTo>
                  <a:lnTo>
                    <a:pt x="759" y="230"/>
                  </a:lnTo>
                  <a:lnTo>
                    <a:pt x="759" y="230"/>
                  </a:lnTo>
                  <a:lnTo>
                    <a:pt x="757" y="232"/>
                  </a:lnTo>
                  <a:lnTo>
                    <a:pt x="756" y="232"/>
                  </a:lnTo>
                  <a:lnTo>
                    <a:pt x="754" y="232"/>
                  </a:lnTo>
                  <a:lnTo>
                    <a:pt x="753" y="232"/>
                  </a:lnTo>
                  <a:lnTo>
                    <a:pt x="753" y="233"/>
                  </a:lnTo>
                  <a:lnTo>
                    <a:pt x="753" y="233"/>
                  </a:lnTo>
                  <a:lnTo>
                    <a:pt x="753" y="233"/>
                  </a:lnTo>
                  <a:lnTo>
                    <a:pt x="751" y="233"/>
                  </a:lnTo>
                  <a:lnTo>
                    <a:pt x="751" y="235"/>
                  </a:lnTo>
                  <a:lnTo>
                    <a:pt x="749" y="237"/>
                  </a:lnTo>
                  <a:lnTo>
                    <a:pt x="748" y="237"/>
                  </a:lnTo>
                  <a:lnTo>
                    <a:pt x="745" y="237"/>
                  </a:lnTo>
                  <a:lnTo>
                    <a:pt x="743" y="238"/>
                  </a:lnTo>
                  <a:lnTo>
                    <a:pt x="743" y="238"/>
                  </a:lnTo>
                  <a:lnTo>
                    <a:pt x="743" y="238"/>
                  </a:lnTo>
                  <a:lnTo>
                    <a:pt x="743" y="240"/>
                  </a:lnTo>
                  <a:lnTo>
                    <a:pt x="742" y="240"/>
                  </a:lnTo>
                  <a:lnTo>
                    <a:pt x="742" y="240"/>
                  </a:lnTo>
                  <a:lnTo>
                    <a:pt x="740" y="241"/>
                  </a:lnTo>
                  <a:lnTo>
                    <a:pt x="738" y="241"/>
                  </a:lnTo>
                  <a:lnTo>
                    <a:pt x="735" y="245"/>
                  </a:lnTo>
                  <a:lnTo>
                    <a:pt x="734" y="246"/>
                  </a:lnTo>
                  <a:lnTo>
                    <a:pt x="734" y="248"/>
                  </a:lnTo>
                  <a:lnTo>
                    <a:pt x="734" y="248"/>
                  </a:lnTo>
                  <a:lnTo>
                    <a:pt x="732" y="249"/>
                  </a:lnTo>
                  <a:lnTo>
                    <a:pt x="731" y="249"/>
                  </a:lnTo>
                  <a:lnTo>
                    <a:pt x="724" y="251"/>
                  </a:lnTo>
                  <a:lnTo>
                    <a:pt x="723" y="249"/>
                  </a:lnTo>
                  <a:lnTo>
                    <a:pt x="723" y="249"/>
                  </a:lnTo>
                  <a:lnTo>
                    <a:pt x="723" y="251"/>
                  </a:lnTo>
                  <a:lnTo>
                    <a:pt x="721" y="251"/>
                  </a:lnTo>
                  <a:lnTo>
                    <a:pt x="719" y="251"/>
                  </a:lnTo>
                  <a:lnTo>
                    <a:pt x="718" y="252"/>
                  </a:lnTo>
                  <a:lnTo>
                    <a:pt x="716" y="252"/>
                  </a:lnTo>
                  <a:lnTo>
                    <a:pt x="715" y="252"/>
                  </a:lnTo>
                  <a:lnTo>
                    <a:pt x="713" y="254"/>
                  </a:lnTo>
                  <a:lnTo>
                    <a:pt x="712" y="254"/>
                  </a:lnTo>
                  <a:lnTo>
                    <a:pt x="704" y="259"/>
                  </a:lnTo>
                  <a:lnTo>
                    <a:pt x="702" y="260"/>
                  </a:lnTo>
                  <a:lnTo>
                    <a:pt x="701" y="262"/>
                  </a:lnTo>
                  <a:lnTo>
                    <a:pt x="701" y="262"/>
                  </a:lnTo>
                  <a:lnTo>
                    <a:pt x="699" y="263"/>
                  </a:lnTo>
                  <a:lnTo>
                    <a:pt x="699" y="263"/>
                  </a:lnTo>
                  <a:lnTo>
                    <a:pt x="697" y="263"/>
                  </a:lnTo>
                  <a:lnTo>
                    <a:pt x="696" y="265"/>
                  </a:lnTo>
                  <a:lnTo>
                    <a:pt x="696" y="263"/>
                  </a:lnTo>
                  <a:lnTo>
                    <a:pt x="694" y="263"/>
                  </a:lnTo>
                  <a:lnTo>
                    <a:pt x="694" y="265"/>
                  </a:lnTo>
                  <a:lnTo>
                    <a:pt x="694" y="267"/>
                  </a:lnTo>
                  <a:lnTo>
                    <a:pt x="694" y="267"/>
                  </a:lnTo>
                  <a:lnTo>
                    <a:pt x="693" y="267"/>
                  </a:lnTo>
                  <a:lnTo>
                    <a:pt x="690" y="267"/>
                  </a:lnTo>
                  <a:lnTo>
                    <a:pt x="688" y="268"/>
                  </a:lnTo>
                  <a:lnTo>
                    <a:pt x="688" y="268"/>
                  </a:lnTo>
                  <a:lnTo>
                    <a:pt x="688" y="268"/>
                  </a:lnTo>
                  <a:lnTo>
                    <a:pt x="686" y="267"/>
                  </a:lnTo>
                  <a:lnTo>
                    <a:pt x="686" y="265"/>
                  </a:lnTo>
                  <a:lnTo>
                    <a:pt x="688" y="265"/>
                  </a:lnTo>
                  <a:lnTo>
                    <a:pt x="688" y="265"/>
                  </a:lnTo>
                  <a:lnTo>
                    <a:pt x="694" y="262"/>
                  </a:lnTo>
                  <a:lnTo>
                    <a:pt x="694" y="260"/>
                  </a:lnTo>
                  <a:lnTo>
                    <a:pt x="694" y="260"/>
                  </a:lnTo>
                  <a:lnTo>
                    <a:pt x="696" y="259"/>
                  </a:lnTo>
                  <a:lnTo>
                    <a:pt x="697" y="257"/>
                  </a:lnTo>
                  <a:lnTo>
                    <a:pt x="696" y="257"/>
                  </a:lnTo>
                  <a:lnTo>
                    <a:pt x="693" y="257"/>
                  </a:lnTo>
                  <a:lnTo>
                    <a:pt x="690" y="257"/>
                  </a:lnTo>
                  <a:lnTo>
                    <a:pt x="690" y="257"/>
                  </a:lnTo>
                  <a:lnTo>
                    <a:pt x="690" y="257"/>
                  </a:lnTo>
                  <a:lnTo>
                    <a:pt x="690" y="256"/>
                  </a:lnTo>
                  <a:lnTo>
                    <a:pt x="690" y="256"/>
                  </a:lnTo>
                  <a:lnTo>
                    <a:pt x="691" y="254"/>
                  </a:lnTo>
                  <a:lnTo>
                    <a:pt x="691" y="254"/>
                  </a:lnTo>
                  <a:lnTo>
                    <a:pt x="693" y="254"/>
                  </a:lnTo>
                  <a:lnTo>
                    <a:pt x="693" y="252"/>
                  </a:lnTo>
                  <a:lnTo>
                    <a:pt x="691" y="251"/>
                  </a:lnTo>
                  <a:lnTo>
                    <a:pt x="693" y="249"/>
                  </a:lnTo>
                  <a:lnTo>
                    <a:pt x="696" y="248"/>
                  </a:lnTo>
                  <a:lnTo>
                    <a:pt x="697" y="246"/>
                  </a:lnTo>
                  <a:lnTo>
                    <a:pt x="699" y="245"/>
                  </a:lnTo>
                  <a:lnTo>
                    <a:pt x="702" y="241"/>
                  </a:lnTo>
                  <a:lnTo>
                    <a:pt x="702" y="240"/>
                  </a:lnTo>
                  <a:lnTo>
                    <a:pt x="704" y="238"/>
                  </a:lnTo>
                  <a:lnTo>
                    <a:pt x="704" y="238"/>
                  </a:lnTo>
                  <a:lnTo>
                    <a:pt x="702" y="237"/>
                  </a:lnTo>
                  <a:lnTo>
                    <a:pt x="702" y="235"/>
                  </a:lnTo>
                  <a:lnTo>
                    <a:pt x="697" y="233"/>
                  </a:lnTo>
                  <a:lnTo>
                    <a:pt x="697" y="230"/>
                  </a:lnTo>
                  <a:lnTo>
                    <a:pt x="696" y="230"/>
                  </a:lnTo>
                  <a:lnTo>
                    <a:pt x="696" y="232"/>
                  </a:lnTo>
                  <a:lnTo>
                    <a:pt x="696" y="233"/>
                  </a:lnTo>
                  <a:lnTo>
                    <a:pt x="694" y="233"/>
                  </a:lnTo>
                  <a:lnTo>
                    <a:pt x="693" y="232"/>
                  </a:lnTo>
                  <a:lnTo>
                    <a:pt x="688" y="232"/>
                  </a:lnTo>
                  <a:lnTo>
                    <a:pt x="686" y="233"/>
                  </a:lnTo>
                  <a:lnTo>
                    <a:pt x="685" y="235"/>
                  </a:lnTo>
                  <a:lnTo>
                    <a:pt x="683" y="235"/>
                  </a:lnTo>
                  <a:lnTo>
                    <a:pt x="683" y="237"/>
                  </a:lnTo>
                  <a:lnTo>
                    <a:pt x="682" y="237"/>
                  </a:lnTo>
                  <a:lnTo>
                    <a:pt x="677" y="243"/>
                  </a:lnTo>
                  <a:lnTo>
                    <a:pt x="675" y="245"/>
                  </a:lnTo>
                  <a:lnTo>
                    <a:pt x="669" y="248"/>
                  </a:lnTo>
                  <a:lnTo>
                    <a:pt x="664" y="249"/>
                  </a:lnTo>
                  <a:lnTo>
                    <a:pt x="661" y="251"/>
                  </a:lnTo>
                  <a:lnTo>
                    <a:pt x="661" y="252"/>
                  </a:lnTo>
                  <a:lnTo>
                    <a:pt x="660" y="254"/>
                  </a:lnTo>
                  <a:lnTo>
                    <a:pt x="660" y="257"/>
                  </a:lnTo>
                  <a:lnTo>
                    <a:pt x="656" y="260"/>
                  </a:lnTo>
                  <a:lnTo>
                    <a:pt x="656" y="260"/>
                  </a:lnTo>
                  <a:lnTo>
                    <a:pt x="655" y="262"/>
                  </a:lnTo>
                  <a:lnTo>
                    <a:pt x="653" y="262"/>
                  </a:lnTo>
                  <a:lnTo>
                    <a:pt x="652" y="262"/>
                  </a:lnTo>
                  <a:lnTo>
                    <a:pt x="650" y="262"/>
                  </a:lnTo>
                  <a:lnTo>
                    <a:pt x="649" y="262"/>
                  </a:lnTo>
                  <a:lnTo>
                    <a:pt x="645" y="263"/>
                  </a:lnTo>
                  <a:lnTo>
                    <a:pt x="644" y="260"/>
                  </a:lnTo>
                  <a:lnTo>
                    <a:pt x="642" y="260"/>
                  </a:lnTo>
                  <a:lnTo>
                    <a:pt x="639" y="260"/>
                  </a:lnTo>
                  <a:lnTo>
                    <a:pt x="639" y="262"/>
                  </a:lnTo>
                  <a:lnTo>
                    <a:pt x="636" y="267"/>
                  </a:lnTo>
                  <a:lnTo>
                    <a:pt x="634" y="270"/>
                  </a:lnTo>
                  <a:lnTo>
                    <a:pt x="636" y="270"/>
                  </a:lnTo>
                  <a:lnTo>
                    <a:pt x="636" y="274"/>
                  </a:lnTo>
                  <a:lnTo>
                    <a:pt x="637" y="276"/>
                  </a:lnTo>
                  <a:lnTo>
                    <a:pt x="642" y="278"/>
                  </a:lnTo>
                  <a:lnTo>
                    <a:pt x="650" y="279"/>
                  </a:lnTo>
                  <a:lnTo>
                    <a:pt x="652" y="279"/>
                  </a:lnTo>
                  <a:lnTo>
                    <a:pt x="653" y="279"/>
                  </a:lnTo>
                  <a:lnTo>
                    <a:pt x="655" y="281"/>
                  </a:lnTo>
                  <a:lnTo>
                    <a:pt x="656" y="282"/>
                  </a:lnTo>
                  <a:lnTo>
                    <a:pt x="656" y="284"/>
                  </a:lnTo>
                  <a:lnTo>
                    <a:pt x="656" y="284"/>
                  </a:lnTo>
                  <a:lnTo>
                    <a:pt x="656" y="285"/>
                  </a:lnTo>
                  <a:lnTo>
                    <a:pt x="658" y="285"/>
                  </a:lnTo>
                  <a:lnTo>
                    <a:pt x="656" y="287"/>
                  </a:lnTo>
                  <a:lnTo>
                    <a:pt x="656" y="287"/>
                  </a:lnTo>
                  <a:lnTo>
                    <a:pt x="655" y="289"/>
                  </a:lnTo>
                  <a:lnTo>
                    <a:pt x="655" y="292"/>
                  </a:lnTo>
                  <a:lnTo>
                    <a:pt x="656" y="293"/>
                  </a:lnTo>
                  <a:lnTo>
                    <a:pt x="658" y="295"/>
                  </a:lnTo>
                  <a:lnTo>
                    <a:pt x="660" y="295"/>
                  </a:lnTo>
                  <a:lnTo>
                    <a:pt x="663" y="295"/>
                  </a:lnTo>
                  <a:lnTo>
                    <a:pt x="667" y="295"/>
                  </a:lnTo>
                  <a:lnTo>
                    <a:pt x="669" y="293"/>
                  </a:lnTo>
                  <a:lnTo>
                    <a:pt x="669" y="293"/>
                  </a:lnTo>
                  <a:lnTo>
                    <a:pt x="669" y="292"/>
                  </a:lnTo>
                  <a:lnTo>
                    <a:pt x="672" y="289"/>
                  </a:lnTo>
                  <a:lnTo>
                    <a:pt x="675" y="287"/>
                  </a:lnTo>
                  <a:lnTo>
                    <a:pt x="675" y="287"/>
                  </a:lnTo>
                  <a:lnTo>
                    <a:pt x="674" y="285"/>
                  </a:lnTo>
                  <a:lnTo>
                    <a:pt x="675" y="285"/>
                  </a:lnTo>
                  <a:lnTo>
                    <a:pt x="675" y="285"/>
                  </a:lnTo>
                  <a:lnTo>
                    <a:pt x="682" y="284"/>
                  </a:lnTo>
                  <a:lnTo>
                    <a:pt x="686" y="285"/>
                  </a:lnTo>
                  <a:lnTo>
                    <a:pt x="688" y="287"/>
                  </a:lnTo>
                  <a:lnTo>
                    <a:pt x="691" y="289"/>
                  </a:lnTo>
                  <a:lnTo>
                    <a:pt x="693" y="289"/>
                  </a:lnTo>
                  <a:lnTo>
                    <a:pt x="694" y="290"/>
                  </a:lnTo>
                  <a:lnTo>
                    <a:pt x="697" y="290"/>
                  </a:lnTo>
                  <a:lnTo>
                    <a:pt x="699" y="290"/>
                  </a:lnTo>
                  <a:lnTo>
                    <a:pt x="699" y="289"/>
                  </a:lnTo>
                  <a:lnTo>
                    <a:pt x="701" y="289"/>
                  </a:lnTo>
                  <a:lnTo>
                    <a:pt x="701" y="289"/>
                  </a:lnTo>
                  <a:lnTo>
                    <a:pt x="702" y="290"/>
                  </a:lnTo>
                  <a:lnTo>
                    <a:pt x="704" y="290"/>
                  </a:lnTo>
                  <a:lnTo>
                    <a:pt x="707" y="290"/>
                  </a:lnTo>
                  <a:lnTo>
                    <a:pt x="708" y="290"/>
                  </a:lnTo>
                  <a:lnTo>
                    <a:pt x="708" y="290"/>
                  </a:lnTo>
                  <a:lnTo>
                    <a:pt x="708" y="292"/>
                  </a:lnTo>
                  <a:lnTo>
                    <a:pt x="708" y="295"/>
                  </a:lnTo>
                  <a:lnTo>
                    <a:pt x="707" y="295"/>
                  </a:lnTo>
                  <a:lnTo>
                    <a:pt x="705" y="297"/>
                  </a:lnTo>
                  <a:lnTo>
                    <a:pt x="707" y="297"/>
                  </a:lnTo>
                  <a:lnTo>
                    <a:pt x="707" y="298"/>
                  </a:lnTo>
                  <a:lnTo>
                    <a:pt x="707" y="298"/>
                  </a:lnTo>
                  <a:lnTo>
                    <a:pt x="705" y="300"/>
                  </a:lnTo>
                  <a:lnTo>
                    <a:pt x="704" y="300"/>
                  </a:lnTo>
                  <a:lnTo>
                    <a:pt x="704" y="300"/>
                  </a:lnTo>
                  <a:lnTo>
                    <a:pt x="702" y="300"/>
                  </a:lnTo>
                  <a:lnTo>
                    <a:pt x="702" y="300"/>
                  </a:lnTo>
                  <a:lnTo>
                    <a:pt x="702" y="298"/>
                  </a:lnTo>
                  <a:lnTo>
                    <a:pt x="702" y="298"/>
                  </a:lnTo>
                  <a:lnTo>
                    <a:pt x="701" y="298"/>
                  </a:lnTo>
                  <a:lnTo>
                    <a:pt x="699" y="298"/>
                  </a:lnTo>
                  <a:lnTo>
                    <a:pt x="694" y="300"/>
                  </a:lnTo>
                  <a:lnTo>
                    <a:pt x="691" y="301"/>
                  </a:lnTo>
                  <a:lnTo>
                    <a:pt x="686" y="303"/>
                  </a:lnTo>
                  <a:lnTo>
                    <a:pt x="686" y="304"/>
                  </a:lnTo>
                  <a:lnTo>
                    <a:pt x="685" y="304"/>
                  </a:lnTo>
                  <a:lnTo>
                    <a:pt x="683" y="303"/>
                  </a:lnTo>
                  <a:lnTo>
                    <a:pt x="682" y="303"/>
                  </a:lnTo>
                  <a:lnTo>
                    <a:pt x="682" y="304"/>
                  </a:lnTo>
                  <a:lnTo>
                    <a:pt x="683" y="304"/>
                  </a:lnTo>
                  <a:lnTo>
                    <a:pt x="683" y="306"/>
                  </a:lnTo>
                  <a:lnTo>
                    <a:pt x="683" y="306"/>
                  </a:lnTo>
                  <a:lnTo>
                    <a:pt x="683" y="308"/>
                  </a:lnTo>
                  <a:lnTo>
                    <a:pt x="682" y="306"/>
                  </a:lnTo>
                  <a:lnTo>
                    <a:pt x="680" y="308"/>
                  </a:lnTo>
                  <a:lnTo>
                    <a:pt x="680" y="309"/>
                  </a:lnTo>
                  <a:lnTo>
                    <a:pt x="680" y="311"/>
                  </a:lnTo>
                  <a:lnTo>
                    <a:pt x="680" y="312"/>
                  </a:lnTo>
                  <a:lnTo>
                    <a:pt x="678" y="312"/>
                  </a:lnTo>
                  <a:lnTo>
                    <a:pt x="677" y="314"/>
                  </a:lnTo>
                  <a:lnTo>
                    <a:pt x="675" y="312"/>
                  </a:lnTo>
                  <a:lnTo>
                    <a:pt x="675" y="312"/>
                  </a:lnTo>
                  <a:lnTo>
                    <a:pt x="675" y="311"/>
                  </a:lnTo>
                  <a:lnTo>
                    <a:pt x="675" y="311"/>
                  </a:lnTo>
                  <a:lnTo>
                    <a:pt x="674" y="311"/>
                  </a:lnTo>
                  <a:lnTo>
                    <a:pt x="674" y="311"/>
                  </a:lnTo>
                  <a:lnTo>
                    <a:pt x="672" y="312"/>
                  </a:lnTo>
                  <a:lnTo>
                    <a:pt x="672" y="312"/>
                  </a:lnTo>
                  <a:lnTo>
                    <a:pt x="674" y="314"/>
                  </a:lnTo>
                  <a:lnTo>
                    <a:pt x="674" y="314"/>
                  </a:lnTo>
                  <a:lnTo>
                    <a:pt x="675" y="314"/>
                  </a:lnTo>
                  <a:lnTo>
                    <a:pt x="674" y="315"/>
                  </a:lnTo>
                  <a:lnTo>
                    <a:pt x="671" y="317"/>
                  </a:lnTo>
                  <a:lnTo>
                    <a:pt x="671" y="317"/>
                  </a:lnTo>
                  <a:lnTo>
                    <a:pt x="671" y="319"/>
                  </a:lnTo>
                  <a:lnTo>
                    <a:pt x="669" y="319"/>
                  </a:lnTo>
                  <a:lnTo>
                    <a:pt x="669" y="320"/>
                  </a:lnTo>
                  <a:lnTo>
                    <a:pt x="667" y="320"/>
                  </a:lnTo>
                  <a:lnTo>
                    <a:pt x="666" y="320"/>
                  </a:lnTo>
                  <a:lnTo>
                    <a:pt x="664" y="323"/>
                  </a:lnTo>
                  <a:lnTo>
                    <a:pt x="664" y="325"/>
                  </a:lnTo>
                  <a:lnTo>
                    <a:pt x="663" y="325"/>
                  </a:lnTo>
                  <a:lnTo>
                    <a:pt x="661" y="328"/>
                  </a:lnTo>
                  <a:lnTo>
                    <a:pt x="660" y="330"/>
                  </a:lnTo>
                  <a:lnTo>
                    <a:pt x="658" y="333"/>
                  </a:lnTo>
                  <a:lnTo>
                    <a:pt x="660" y="334"/>
                  </a:lnTo>
                  <a:lnTo>
                    <a:pt x="661" y="334"/>
                  </a:lnTo>
                  <a:lnTo>
                    <a:pt x="663" y="334"/>
                  </a:lnTo>
                  <a:lnTo>
                    <a:pt x="664" y="337"/>
                  </a:lnTo>
                  <a:lnTo>
                    <a:pt x="667" y="339"/>
                  </a:lnTo>
                  <a:lnTo>
                    <a:pt x="671" y="339"/>
                  </a:lnTo>
                  <a:lnTo>
                    <a:pt x="674" y="341"/>
                  </a:lnTo>
                  <a:lnTo>
                    <a:pt x="674" y="342"/>
                  </a:lnTo>
                  <a:lnTo>
                    <a:pt x="675" y="344"/>
                  </a:lnTo>
                  <a:lnTo>
                    <a:pt x="677" y="349"/>
                  </a:lnTo>
                  <a:lnTo>
                    <a:pt x="677" y="352"/>
                  </a:lnTo>
                  <a:lnTo>
                    <a:pt x="678" y="352"/>
                  </a:lnTo>
                  <a:lnTo>
                    <a:pt x="680" y="355"/>
                  </a:lnTo>
                  <a:lnTo>
                    <a:pt x="682" y="360"/>
                  </a:lnTo>
                  <a:lnTo>
                    <a:pt x="683" y="363"/>
                  </a:lnTo>
                  <a:lnTo>
                    <a:pt x="683" y="366"/>
                  </a:lnTo>
                  <a:lnTo>
                    <a:pt x="683" y="366"/>
                  </a:lnTo>
                  <a:lnTo>
                    <a:pt x="683" y="367"/>
                  </a:lnTo>
                  <a:lnTo>
                    <a:pt x="685" y="369"/>
                  </a:lnTo>
                  <a:lnTo>
                    <a:pt x="690" y="372"/>
                  </a:lnTo>
                  <a:lnTo>
                    <a:pt x="690" y="372"/>
                  </a:lnTo>
                  <a:lnTo>
                    <a:pt x="691" y="372"/>
                  </a:lnTo>
                  <a:lnTo>
                    <a:pt x="691" y="375"/>
                  </a:lnTo>
                  <a:lnTo>
                    <a:pt x="691" y="377"/>
                  </a:lnTo>
                  <a:lnTo>
                    <a:pt x="693" y="377"/>
                  </a:lnTo>
                  <a:lnTo>
                    <a:pt x="694" y="378"/>
                  </a:lnTo>
                  <a:lnTo>
                    <a:pt x="696" y="378"/>
                  </a:lnTo>
                  <a:lnTo>
                    <a:pt x="697" y="380"/>
                  </a:lnTo>
                  <a:lnTo>
                    <a:pt x="697" y="382"/>
                  </a:lnTo>
                  <a:lnTo>
                    <a:pt x="697" y="383"/>
                  </a:lnTo>
                  <a:lnTo>
                    <a:pt x="696" y="383"/>
                  </a:lnTo>
                  <a:lnTo>
                    <a:pt x="694" y="383"/>
                  </a:lnTo>
                  <a:lnTo>
                    <a:pt x="690" y="382"/>
                  </a:lnTo>
                  <a:lnTo>
                    <a:pt x="690" y="382"/>
                  </a:lnTo>
                  <a:lnTo>
                    <a:pt x="686" y="382"/>
                  </a:lnTo>
                  <a:lnTo>
                    <a:pt x="685" y="380"/>
                  </a:lnTo>
                  <a:lnTo>
                    <a:pt x="682" y="378"/>
                  </a:lnTo>
                  <a:lnTo>
                    <a:pt x="680" y="377"/>
                  </a:lnTo>
                  <a:lnTo>
                    <a:pt x="678" y="377"/>
                  </a:lnTo>
                  <a:lnTo>
                    <a:pt x="674" y="380"/>
                  </a:lnTo>
                  <a:lnTo>
                    <a:pt x="672" y="378"/>
                  </a:lnTo>
                  <a:lnTo>
                    <a:pt x="672" y="380"/>
                  </a:lnTo>
                  <a:lnTo>
                    <a:pt x="671" y="380"/>
                  </a:lnTo>
                  <a:lnTo>
                    <a:pt x="674" y="380"/>
                  </a:lnTo>
                  <a:lnTo>
                    <a:pt x="675" y="380"/>
                  </a:lnTo>
                  <a:lnTo>
                    <a:pt x="677" y="378"/>
                  </a:lnTo>
                  <a:lnTo>
                    <a:pt x="680" y="378"/>
                  </a:lnTo>
                  <a:lnTo>
                    <a:pt x="682" y="380"/>
                  </a:lnTo>
                  <a:lnTo>
                    <a:pt x="682" y="382"/>
                  </a:lnTo>
                  <a:lnTo>
                    <a:pt x="685" y="383"/>
                  </a:lnTo>
                  <a:lnTo>
                    <a:pt x="686" y="383"/>
                  </a:lnTo>
                  <a:lnTo>
                    <a:pt x="688" y="385"/>
                  </a:lnTo>
                  <a:lnTo>
                    <a:pt x="690" y="386"/>
                  </a:lnTo>
                  <a:lnTo>
                    <a:pt x="694" y="389"/>
                  </a:lnTo>
                  <a:lnTo>
                    <a:pt x="696" y="393"/>
                  </a:lnTo>
                  <a:lnTo>
                    <a:pt x="697" y="394"/>
                  </a:lnTo>
                  <a:lnTo>
                    <a:pt x="697" y="396"/>
                  </a:lnTo>
                  <a:lnTo>
                    <a:pt x="696" y="397"/>
                  </a:lnTo>
                  <a:lnTo>
                    <a:pt x="694" y="397"/>
                  </a:lnTo>
                  <a:lnTo>
                    <a:pt x="693" y="397"/>
                  </a:lnTo>
                  <a:lnTo>
                    <a:pt x="691" y="397"/>
                  </a:lnTo>
                  <a:lnTo>
                    <a:pt x="690" y="399"/>
                  </a:lnTo>
                  <a:lnTo>
                    <a:pt x="685" y="402"/>
                  </a:lnTo>
                  <a:lnTo>
                    <a:pt x="685" y="404"/>
                  </a:lnTo>
                  <a:lnTo>
                    <a:pt x="683" y="404"/>
                  </a:lnTo>
                  <a:lnTo>
                    <a:pt x="682" y="405"/>
                  </a:lnTo>
                  <a:lnTo>
                    <a:pt x="680" y="404"/>
                  </a:lnTo>
                  <a:lnTo>
                    <a:pt x="677" y="404"/>
                  </a:lnTo>
                  <a:lnTo>
                    <a:pt x="674" y="405"/>
                  </a:lnTo>
                  <a:lnTo>
                    <a:pt x="674" y="407"/>
                  </a:lnTo>
                  <a:lnTo>
                    <a:pt x="674" y="407"/>
                  </a:lnTo>
                  <a:lnTo>
                    <a:pt x="674" y="407"/>
                  </a:lnTo>
                  <a:lnTo>
                    <a:pt x="675" y="407"/>
                  </a:lnTo>
                  <a:lnTo>
                    <a:pt x="677" y="405"/>
                  </a:lnTo>
                  <a:lnTo>
                    <a:pt x="680" y="408"/>
                  </a:lnTo>
                  <a:lnTo>
                    <a:pt x="683" y="408"/>
                  </a:lnTo>
                  <a:lnTo>
                    <a:pt x="688" y="405"/>
                  </a:lnTo>
                  <a:lnTo>
                    <a:pt x="688" y="405"/>
                  </a:lnTo>
                  <a:lnTo>
                    <a:pt x="690" y="405"/>
                  </a:lnTo>
                  <a:lnTo>
                    <a:pt x="691" y="407"/>
                  </a:lnTo>
                  <a:lnTo>
                    <a:pt x="694" y="410"/>
                  </a:lnTo>
                  <a:lnTo>
                    <a:pt x="697" y="412"/>
                  </a:lnTo>
                  <a:lnTo>
                    <a:pt x="699" y="412"/>
                  </a:lnTo>
                  <a:lnTo>
                    <a:pt x="699" y="412"/>
                  </a:lnTo>
                  <a:lnTo>
                    <a:pt x="701" y="413"/>
                  </a:lnTo>
                  <a:lnTo>
                    <a:pt x="697" y="413"/>
                  </a:lnTo>
                  <a:lnTo>
                    <a:pt x="694" y="416"/>
                  </a:lnTo>
                  <a:lnTo>
                    <a:pt x="693" y="418"/>
                  </a:lnTo>
                  <a:lnTo>
                    <a:pt x="693" y="418"/>
                  </a:lnTo>
                  <a:lnTo>
                    <a:pt x="694" y="418"/>
                  </a:lnTo>
                  <a:lnTo>
                    <a:pt x="697" y="416"/>
                  </a:lnTo>
                  <a:lnTo>
                    <a:pt x="697" y="416"/>
                  </a:lnTo>
                  <a:lnTo>
                    <a:pt x="699" y="416"/>
                  </a:lnTo>
                  <a:lnTo>
                    <a:pt x="699" y="418"/>
                  </a:lnTo>
                  <a:lnTo>
                    <a:pt x="697" y="424"/>
                  </a:lnTo>
                  <a:lnTo>
                    <a:pt x="697" y="424"/>
                  </a:lnTo>
                  <a:lnTo>
                    <a:pt x="696" y="423"/>
                  </a:lnTo>
                  <a:lnTo>
                    <a:pt x="696" y="423"/>
                  </a:lnTo>
                  <a:lnTo>
                    <a:pt x="694" y="423"/>
                  </a:lnTo>
                  <a:lnTo>
                    <a:pt x="693" y="423"/>
                  </a:lnTo>
                  <a:lnTo>
                    <a:pt x="693" y="423"/>
                  </a:lnTo>
                  <a:lnTo>
                    <a:pt x="691" y="424"/>
                  </a:lnTo>
                  <a:lnTo>
                    <a:pt x="693" y="424"/>
                  </a:lnTo>
                  <a:lnTo>
                    <a:pt x="694" y="426"/>
                  </a:lnTo>
                  <a:lnTo>
                    <a:pt x="694" y="427"/>
                  </a:lnTo>
                  <a:lnTo>
                    <a:pt x="694" y="427"/>
                  </a:lnTo>
                  <a:lnTo>
                    <a:pt x="693" y="427"/>
                  </a:lnTo>
                  <a:lnTo>
                    <a:pt x="694" y="429"/>
                  </a:lnTo>
                  <a:lnTo>
                    <a:pt x="694" y="430"/>
                  </a:lnTo>
                  <a:lnTo>
                    <a:pt x="693" y="430"/>
                  </a:lnTo>
                  <a:lnTo>
                    <a:pt x="693" y="430"/>
                  </a:lnTo>
                  <a:lnTo>
                    <a:pt x="691" y="432"/>
                  </a:lnTo>
                  <a:lnTo>
                    <a:pt x="693" y="434"/>
                  </a:lnTo>
                  <a:lnTo>
                    <a:pt x="694" y="437"/>
                  </a:lnTo>
                  <a:lnTo>
                    <a:pt x="694" y="437"/>
                  </a:lnTo>
                  <a:lnTo>
                    <a:pt x="693" y="437"/>
                  </a:lnTo>
                  <a:lnTo>
                    <a:pt x="690" y="438"/>
                  </a:lnTo>
                  <a:lnTo>
                    <a:pt x="690" y="438"/>
                  </a:lnTo>
                  <a:lnTo>
                    <a:pt x="688" y="437"/>
                  </a:lnTo>
                  <a:lnTo>
                    <a:pt x="686" y="437"/>
                  </a:lnTo>
                  <a:lnTo>
                    <a:pt x="686" y="437"/>
                  </a:lnTo>
                  <a:lnTo>
                    <a:pt x="685" y="440"/>
                  </a:lnTo>
                  <a:lnTo>
                    <a:pt x="685" y="441"/>
                  </a:lnTo>
                  <a:lnTo>
                    <a:pt x="683" y="441"/>
                  </a:lnTo>
                  <a:lnTo>
                    <a:pt x="682" y="441"/>
                  </a:lnTo>
                  <a:lnTo>
                    <a:pt x="682" y="441"/>
                  </a:lnTo>
                  <a:lnTo>
                    <a:pt x="682" y="441"/>
                  </a:lnTo>
                  <a:lnTo>
                    <a:pt x="683" y="443"/>
                  </a:lnTo>
                  <a:lnTo>
                    <a:pt x="683" y="443"/>
                  </a:lnTo>
                  <a:lnTo>
                    <a:pt x="680" y="446"/>
                  </a:lnTo>
                  <a:lnTo>
                    <a:pt x="680" y="446"/>
                  </a:lnTo>
                  <a:lnTo>
                    <a:pt x="680" y="448"/>
                  </a:lnTo>
                  <a:lnTo>
                    <a:pt x="678" y="448"/>
                  </a:lnTo>
                  <a:lnTo>
                    <a:pt x="680" y="449"/>
                  </a:lnTo>
                  <a:lnTo>
                    <a:pt x="678" y="451"/>
                  </a:lnTo>
                  <a:lnTo>
                    <a:pt x="678" y="452"/>
                  </a:lnTo>
                  <a:lnTo>
                    <a:pt x="677" y="452"/>
                  </a:lnTo>
                  <a:lnTo>
                    <a:pt x="675" y="454"/>
                  </a:lnTo>
                  <a:lnTo>
                    <a:pt x="674" y="456"/>
                  </a:lnTo>
                  <a:lnTo>
                    <a:pt x="672" y="459"/>
                  </a:lnTo>
                  <a:lnTo>
                    <a:pt x="672" y="460"/>
                  </a:lnTo>
                  <a:lnTo>
                    <a:pt x="672" y="462"/>
                  </a:lnTo>
                  <a:lnTo>
                    <a:pt x="671" y="464"/>
                  </a:lnTo>
                  <a:lnTo>
                    <a:pt x="671" y="464"/>
                  </a:lnTo>
                  <a:lnTo>
                    <a:pt x="669" y="464"/>
                  </a:lnTo>
                  <a:lnTo>
                    <a:pt x="669" y="462"/>
                  </a:lnTo>
                  <a:lnTo>
                    <a:pt x="667" y="462"/>
                  </a:lnTo>
                  <a:lnTo>
                    <a:pt x="667" y="462"/>
                  </a:lnTo>
                  <a:lnTo>
                    <a:pt x="667" y="460"/>
                  </a:lnTo>
                  <a:lnTo>
                    <a:pt x="667" y="459"/>
                  </a:lnTo>
                  <a:lnTo>
                    <a:pt x="667" y="460"/>
                  </a:lnTo>
                  <a:lnTo>
                    <a:pt x="667" y="460"/>
                  </a:lnTo>
                  <a:lnTo>
                    <a:pt x="666" y="462"/>
                  </a:lnTo>
                  <a:lnTo>
                    <a:pt x="666" y="460"/>
                  </a:lnTo>
                  <a:lnTo>
                    <a:pt x="664" y="460"/>
                  </a:lnTo>
                  <a:lnTo>
                    <a:pt x="664" y="462"/>
                  </a:lnTo>
                  <a:lnTo>
                    <a:pt x="664" y="462"/>
                  </a:lnTo>
                  <a:lnTo>
                    <a:pt x="666" y="464"/>
                  </a:lnTo>
                  <a:lnTo>
                    <a:pt x="666" y="464"/>
                  </a:lnTo>
                  <a:lnTo>
                    <a:pt x="667" y="464"/>
                  </a:lnTo>
                  <a:lnTo>
                    <a:pt x="667" y="465"/>
                  </a:lnTo>
                  <a:lnTo>
                    <a:pt x="667" y="467"/>
                  </a:lnTo>
                  <a:lnTo>
                    <a:pt x="669" y="467"/>
                  </a:lnTo>
                  <a:lnTo>
                    <a:pt x="669" y="468"/>
                  </a:lnTo>
                  <a:lnTo>
                    <a:pt x="667" y="468"/>
                  </a:lnTo>
                  <a:lnTo>
                    <a:pt x="666" y="468"/>
                  </a:lnTo>
                  <a:lnTo>
                    <a:pt x="664" y="471"/>
                  </a:lnTo>
                  <a:lnTo>
                    <a:pt x="663" y="471"/>
                  </a:lnTo>
                  <a:lnTo>
                    <a:pt x="661" y="471"/>
                  </a:lnTo>
                  <a:lnTo>
                    <a:pt x="661" y="471"/>
                  </a:lnTo>
                  <a:lnTo>
                    <a:pt x="660" y="471"/>
                  </a:lnTo>
                  <a:lnTo>
                    <a:pt x="658" y="471"/>
                  </a:lnTo>
                  <a:lnTo>
                    <a:pt x="660" y="473"/>
                  </a:lnTo>
                  <a:lnTo>
                    <a:pt x="661" y="473"/>
                  </a:lnTo>
                  <a:lnTo>
                    <a:pt x="663" y="473"/>
                  </a:lnTo>
                  <a:lnTo>
                    <a:pt x="663" y="473"/>
                  </a:lnTo>
                  <a:lnTo>
                    <a:pt x="664" y="473"/>
                  </a:lnTo>
                  <a:lnTo>
                    <a:pt x="666" y="475"/>
                  </a:lnTo>
                  <a:lnTo>
                    <a:pt x="664" y="475"/>
                  </a:lnTo>
                  <a:lnTo>
                    <a:pt x="664" y="478"/>
                  </a:lnTo>
                  <a:lnTo>
                    <a:pt x="664" y="479"/>
                  </a:lnTo>
                  <a:lnTo>
                    <a:pt x="664" y="481"/>
                  </a:lnTo>
                  <a:lnTo>
                    <a:pt x="664" y="482"/>
                  </a:lnTo>
                  <a:lnTo>
                    <a:pt x="664" y="482"/>
                  </a:lnTo>
                  <a:lnTo>
                    <a:pt x="663" y="482"/>
                  </a:lnTo>
                  <a:lnTo>
                    <a:pt x="663" y="481"/>
                  </a:lnTo>
                  <a:lnTo>
                    <a:pt x="661" y="481"/>
                  </a:lnTo>
                  <a:lnTo>
                    <a:pt x="660" y="481"/>
                  </a:lnTo>
                  <a:lnTo>
                    <a:pt x="658" y="481"/>
                  </a:lnTo>
                  <a:lnTo>
                    <a:pt x="658" y="481"/>
                  </a:lnTo>
                  <a:lnTo>
                    <a:pt x="658" y="482"/>
                  </a:lnTo>
                  <a:lnTo>
                    <a:pt x="660" y="484"/>
                  </a:lnTo>
                  <a:lnTo>
                    <a:pt x="660" y="484"/>
                  </a:lnTo>
                  <a:lnTo>
                    <a:pt x="660" y="486"/>
                  </a:lnTo>
                  <a:lnTo>
                    <a:pt x="656" y="484"/>
                  </a:lnTo>
                  <a:lnTo>
                    <a:pt x="656" y="484"/>
                  </a:lnTo>
                  <a:lnTo>
                    <a:pt x="655" y="486"/>
                  </a:lnTo>
                  <a:lnTo>
                    <a:pt x="655" y="487"/>
                  </a:lnTo>
                  <a:lnTo>
                    <a:pt x="655" y="489"/>
                  </a:lnTo>
                  <a:lnTo>
                    <a:pt x="653" y="489"/>
                  </a:lnTo>
                  <a:lnTo>
                    <a:pt x="652" y="490"/>
                  </a:lnTo>
                  <a:lnTo>
                    <a:pt x="650" y="490"/>
                  </a:lnTo>
                  <a:lnTo>
                    <a:pt x="650" y="490"/>
                  </a:lnTo>
                  <a:lnTo>
                    <a:pt x="652" y="492"/>
                  </a:lnTo>
                  <a:lnTo>
                    <a:pt x="652" y="492"/>
                  </a:lnTo>
                  <a:lnTo>
                    <a:pt x="652" y="493"/>
                  </a:lnTo>
                  <a:lnTo>
                    <a:pt x="650" y="495"/>
                  </a:lnTo>
                  <a:lnTo>
                    <a:pt x="647" y="493"/>
                  </a:lnTo>
                  <a:lnTo>
                    <a:pt x="645" y="495"/>
                  </a:lnTo>
                  <a:lnTo>
                    <a:pt x="644" y="493"/>
                  </a:lnTo>
                  <a:lnTo>
                    <a:pt x="642" y="493"/>
                  </a:lnTo>
                  <a:lnTo>
                    <a:pt x="642" y="495"/>
                  </a:lnTo>
                  <a:lnTo>
                    <a:pt x="642" y="497"/>
                  </a:lnTo>
                  <a:lnTo>
                    <a:pt x="641" y="497"/>
                  </a:lnTo>
                  <a:lnTo>
                    <a:pt x="641" y="497"/>
                  </a:lnTo>
                  <a:lnTo>
                    <a:pt x="639" y="497"/>
                  </a:lnTo>
                  <a:lnTo>
                    <a:pt x="639" y="497"/>
                  </a:lnTo>
                  <a:lnTo>
                    <a:pt x="639" y="497"/>
                  </a:lnTo>
                  <a:lnTo>
                    <a:pt x="642" y="498"/>
                  </a:lnTo>
                  <a:lnTo>
                    <a:pt x="642" y="498"/>
                  </a:lnTo>
                  <a:lnTo>
                    <a:pt x="642" y="500"/>
                  </a:lnTo>
                  <a:lnTo>
                    <a:pt x="641" y="501"/>
                  </a:lnTo>
                  <a:lnTo>
                    <a:pt x="639" y="503"/>
                  </a:lnTo>
                  <a:lnTo>
                    <a:pt x="637" y="503"/>
                  </a:lnTo>
                  <a:lnTo>
                    <a:pt x="637" y="504"/>
                  </a:lnTo>
                  <a:lnTo>
                    <a:pt x="636" y="506"/>
                  </a:lnTo>
                  <a:lnTo>
                    <a:pt x="636" y="506"/>
                  </a:lnTo>
                  <a:lnTo>
                    <a:pt x="634" y="506"/>
                  </a:lnTo>
                  <a:lnTo>
                    <a:pt x="633" y="506"/>
                  </a:lnTo>
                  <a:lnTo>
                    <a:pt x="634" y="506"/>
                  </a:lnTo>
                  <a:lnTo>
                    <a:pt x="634" y="508"/>
                  </a:lnTo>
                  <a:lnTo>
                    <a:pt x="633" y="508"/>
                  </a:lnTo>
                  <a:lnTo>
                    <a:pt x="633" y="509"/>
                  </a:lnTo>
                  <a:lnTo>
                    <a:pt x="633" y="508"/>
                  </a:lnTo>
                  <a:lnTo>
                    <a:pt x="631" y="508"/>
                  </a:lnTo>
                  <a:lnTo>
                    <a:pt x="631" y="508"/>
                  </a:lnTo>
                  <a:lnTo>
                    <a:pt x="630" y="508"/>
                  </a:lnTo>
                  <a:lnTo>
                    <a:pt x="630" y="509"/>
                  </a:lnTo>
                  <a:lnTo>
                    <a:pt x="628" y="509"/>
                  </a:lnTo>
                  <a:lnTo>
                    <a:pt x="628" y="508"/>
                  </a:lnTo>
                  <a:lnTo>
                    <a:pt x="626" y="508"/>
                  </a:lnTo>
                  <a:lnTo>
                    <a:pt x="625" y="511"/>
                  </a:lnTo>
                  <a:lnTo>
                    <a:pt x="623" y="512"/>
                  </a:lnTo>
                  <a:lnTo>
                    <a:pt x="623" y="512"/>
                  </a:lnTo>
                  <a:lnTo>
                    <a:pt x="622" y="512"/>
                  </a:lnTo>
                  <a:lnTo>
                    <a:pt x="622" y="514"/>
                  </a:lnTo>
                  <a:lnTo>
                    <a:pt x="623" y="514"/>
                  </a:lnTo>
                  <a:lnTo>
                    <a:pt x="622" y="516"/>
                  </a:lnTo>
                  <a:lnTo>
                    <a:pt x="622" y="516"/>
                  </a:lnTo>
                  <a:lnTo>
                    <a:pt x="620" y="516"/>
                  </a:lnTo>
                  <a:lnTo>
                    <a:pt x="620" y="519"/>
                  </a:lnTo>
                  <a:lnTo>
                    <a:pt x="620" y="519"/>
                  </a:lnTo>
                  <a:lnTo>
                    <a:pt x="617" y="519"/>
                  </a:lnTo>
                  <a:lnTo>
                    <a:pt x="617" y="519"/>
                  </a:lnTo>
                  <a:lnTo>
                    <a:pt x="615" y="519"/>
                  </a:lnTo>
                  <a:lnTo>
                    <a:pt x="615" y="520"/>
                  </a:lnTo>
                  <a:lnTo>
                    <a:pt x="615" y="520"/>
                  </a:lnTo>
                  <a:lnTo>
                    <a:pt x="614" y="520"/>
                  </a:lnTo>
                  <a:lnTo>
                    <a:pt x="611" y="522"/>
                  </a:lnTo>
                  <a:lnTo>
                    <a:pt x="609" y="522"/>
                  </a:lnTo>
                  <a:lnTo>
                    <a:pt x="608" y="520"/>
                  </a:lnTo>
                  <a:lnTo>
                    <a:pt x="606" y="522"/>
                  </a:lnTo>
                  <a:lnTo>
                    <a:pt x="606" y="522"/>
                  </a:lnTo>
                  <a:lnTo>
                    <a:pt x="606" y="523"/>
                  </a:lnTo>
                  <a:lnTo>
                    <a:pt x="604" y="523"/>
                  </a:lnTo>
                  <a:lnTo>
                    <a:pt x="603" y="522"/>
                  </a:lnTo>
                  <a:lnTo>
                    <a:pt x="601" y="522"/>
                  </a:lnTo>
                  <a:lnTo>
                    <a:pt x="600" y="522"/>
                  </a:lnTo>
                  <a:lnTo>
                    <a:pt x="598" y="523"/>
                  </a:lnTo>
                  <a:lnTo>
                    <a:pt x="596" y="523"/>
                  </a:lnTo>
                  <a:lnTo>
                    <a:pt x="596" y="523"/>
                  </a:lnTo>
                  <a:lnTo>
                    <a:pt x="596" y="523"/>
                  </a:lnTo>
                  <a:lnTo>
                    <a:pt x="595" y="523"/>
                  </a:lnTo>
                  <a:lnTo>
                    <a:pt x="593" y="522"/>
                  </a:lnTo>
                  <a:lnTo>
                    <a:pt x="593" y="522"/>
                  </a:lnTo>
                  <a:lnTo>
                    <a:pt x="592" y="523"/>
                  </a:lnTo>
                  <a:lnTo>
                    <a:pt x="592" y="523"/>
                  </a:lnTo>
                  <a:lnTo>
                    <a:pt x="592" y="523"/>
                  </a:lnTo>
                  <a:lnTo>
                    <a:pt x="592" y="525"/>
                  </a:lnTo>
                  <a:lnTo>
                    <a:pt x="590" y="525"/>
                  </a:lnTo>
                  <a:lnTo>
                    <a:pt x="590" y="525"/>
                  </a:lnTo>
                  <a:lnTo>
                    <a:pt x="589" y="525"/>
                  </a:lnTo>
                  <a:lnTo>
                    <a:pt x="587" y="525"/>
                  </a:lnTo>
                  <a:lnTo>
                    <a:pt x="587" y="525"/>
                  </a:lnTo>
                  <a:lnTo>
                    <a:pt x="587" y="525"/>
                  </a:lnTo>
                  <a:lnTo>
                    <a:pt x="585" y="525"/>
                  </a:lnTo>
                  <a:lnTo>
                    <a:pt x="585" y="525"/>
                  </a:lnTo>
                  <a:lnTo>
                    <a:pt x="584" y="525"/>
                  </a:lnTo>
                  <a:lnTo>
                    <a:pt x="584" y="525"/>
                  </a:lnTo>
                  <a:lnTo>
                    <a:pt x="584" y="527"/>
                  </a:lnTo>
                  <a:lnTo>
                    <a:pt x="582" y="525"/>
                  </a:lnTo>
                  <a:lnTo>
                    <a:pt x="581" y="525"/>
                  </a:lnTo>
                  <a:lnTo>
                    <a:pt x="581" y="522"/>
                  </a:lnTo>
                  <a:lnTo>
                    <a:pt x="579" y="522"/>
                  </a:lnTo>
                  <a:lnTo>
                    <a:pt x="578" y="520"/>
                  </a:lnTo>
                  <a:lnTo>
                    <a:pt x="578" y="519"/>
                  </a:lnTo>
                  <a:lnTo>
                    <a:pt x="578" y="519"/>
                  </a:lnTo>
                  <a:lnTo>
                    <a:pt x="578" y="517"/>
                  </a:lnTo>
                  <a:lnTo>
                    <a:pt x="578" y="517"/>
                  </a:lnTo>
                  <a:lnTo>
                    <a:pt x="578" y="517"/>
                  </a:lnTo>
                  <a:lnTo>
                    <a:pt x="576" y="517"/>
                  </a:lnTo>
                  <a:lnTo>
                    <a:pt x="576" y="519"/>
                  </a:lnTo>
                  <a:lnTo>
                    <a:pt x="576" y="519"/>
                  </a:lnTo>
                  <a:lnTo>
                    <a:pt x="574" y="520"/>
                  </a:lnTo>
                  <a:lnTo>
                    <a:pt x="574" y="520"/>
                  </a:lnTo>
                  <a:lnTo>
                    <a:pt x="574" y="520"/>
                  </a:lnTo>
                  <a:lnTo>
                    <a:pt x="576" y="522"/>
                  </a:lnTo>
                  <a:lnTo>
                    <a:pt x="576" y="522"/>
                  </a:lnTo>
                  <a:lnTo>
                    <a:pt x="576" y="523"/>
                  </a:lnTo>
                  <a:lnTo>
                    <a:pt x="578" y="525"/>
                  </a:lnTo>
                  <a:lnTo>
                    <a:pt x="578" y="528"/>
                  </a:lnTo>
                  <a:lnTo>
                    <a:pt x="578" y="528"/>
                  </a:lnTo>
                  <a:lnTo>
                    <a:pt x="578" y="530"/>
                  </a:lnTo>
                  <a:lnTo>
                    <a:pt x="578" y="530"/>
                  </a:lnTo>
                  <a:lnTo>
                    <a:pt x="578" y="530"/>
                  </a:lnTo>
                  <a:lnTo>
                    <a:pt x="578" y="530"/>
                  </a:lnTo>
                  <a:lnTo>
                    <a:pt x="576" y="530"/>
                  </a:lnTo>
                  <a:lnTo>
                    <a:pt x="576" y="530"/>
                  </a:lnTo>
                  <a:lnTo>
                    <a:pt x="576" y="531"/>
                  </a:lnTo>
                  <a:lnTo>
                    <a:pt x="576" y="531"/>
                  </a:lnTo>
                  <a:lnTo>
                    <a:pt x="576" y="531"/>
                  </a:lnTo>
                  <a:lnTo>
                    <a:pt x="574" y="531"/>
                  </a:lnTo>
                  <a:lnTo>
                    <a:pt x="574" y="531"/>
                  </a:lnTo>
                  <a:lnTo>
                    <a:pt x="573" y="533"/>
                  </a:lnTo>
                  <a:lnTo>
                    <a:pt x="571" y="533"/>
                  </a:lnTo>
                  <a:lnTo>
                    <a:pt x="571" y="530"/>
                  </a:lnTo>
                  <a:lnTo>
                    <a:pt x="570" y="531"/>
                  </a:lnTo>
                  <a:lnTo>
                    <a:pt x="570" y="534"/>
                  </a:lnTo>
                  <a:lnTo>
                    <a:pt x="568" y="534"/>
                  </a:lnTo>
                  <a:lnTo>
                    <a:pt x="568" y="536"/>
                  </a:lnTo>
                  <a:lnTo>
                    <a:pt x="567" y="534"/>
                  </a:lnTo>
                  <a:lnTo>
                    <a:pt x="565" y="534"/>
                  </a:lnTo>
                  <a:lnTo>
                    <a:pt x="565" y="536"/>
                  </a:lnTo>
                  <a:lnTo>
                    <a:pt x="563" y="536"/>
                  </a:lnTo>
                  <a:lnTo>
                    <a:pt x="563" y="538"/>
                  </a:lnTo>
                  <a:lnTo>
                    <a:pt x="562" y="536"/>
                  </a:lnTo>
                  <a:lnTo>
                    <a:pt x="560" y="536"/>
                  </a:lnTo>
                  <a:lnTo>
                    <a:pt x="562" y="534"/>
                  </a:lnTo>
                  <a:lnTo>
                    <a:pt x="562" y="534"/>
                  </a:lnTo>
                  <a:lnTo>
                    <a:pt x="560" y="534"/>
                  </a:lnTo>
                  <a:lnTo>
                    <a:pt x="560" y="534"/>
                  </a:lnTo>
                  <a:lnTo>
                    <a:pt x="560" y="534"/>
                  </a:lnTo>
                  <a:lnTo>
                    <a:pt x="560" y="536"/>
                  </a:lnTo>
                  <a:lnTo>
                    <a:pt x="560" y="538"/>
                  </a:lnTo>
                  <a:lnTo>
                    <a:pt x="559" y="538"/>
                  </a:lnTo>
                  <a:lnTo>
                    <a:pt x="557" y="538"/>
                  </a:lnTo>
                  <a:lnTo>
                    <a:pt x="557" y="536"/>
                  </a:lnTo>
                  <a:lnTo>
                    <a:pt x="555" y="536"/>
                  </a:lnTo>
                  <a:lnTo>
                    <a:pt x="554" y="536"/>
                  </a:lnTo>
                  <a:lnTo>
                    <a:pt x="554" y="538"/>
                  </a:lnTo>
                  <a:lnTo>
                    <a:pt x="552" y="538"/>
                  </a:lnTo>
                  <a:lnTo>
                    <a:pt x="552" y="538"/>
                  </a:lnTo>
                  <a:lnTo>
                    <a:pt x="552" y="538"/>
                  </a:lnTo>
                  <a:lnTo>
                    <a:pt x="551" y="539"/>
                  </a:lnTo>
                  <a:lnTo>
                    <a:pt x="551" y="539"/>
                  </a:lnTo>
                  <a:lnTo>
                    <a:pt x="549" y="541"/>
                  </a:lnTo>
                  <a:lnTo>
                    <a:pt x="546" y="541"/>
                  </a:lnTo>
                  <a:lnTo>
                    <a:pt x="544" y="541"/>
                  </a:lnTo>
                  <a:lnTo>
                    <a:pt x="543" y="541"/>
                  </a:lnTo>
                  <a:lnTo>
                    <a:pt x="543" y="541"/>
                  </a:lnTo>
                  <a:lnTo>
                    <a:pt x="541" y="541"/>
                  </a:lnTo>
                  <a:lnTo>
                    <a:pt x="541" y="541"/>
                  </a:lnTo>
                  <a:lnTo>
                    <a:pt x="541" y="541"/>
                  </a:lnTo>
                  <a:lnTo>
                    <a:pt x="540" y="542"/>
                  </a:lnTo>
                  <a:lnTo>
                    <a:pt x="538" y="542"/>
                  </a:lnTo>
                  <a:lnTo>
                    <a:pt x="537" y="542"/>
                  </a:lnTo>
                  <a:lnTo>
                    <a:pt x="535" y="544"/>
                  </a:lnTo>
                  <a:lnTo>
                    <a:pt x="533" y="545"/>
                  </a:lnTo>
                  <a:lnTo>
                    <a:pt x="533" y="545"/>
                  </a:lnTo>
                  <a:lnTo>
                    <a:pt x="532" y="545"/>
                  </a:lnTo>
                  <a:lnTo>
                    <a:pt x="532" y="544"/>
                  </a:lnTo>
                  <a:lnTo>
                    <a:pt x="532" y="544"/>
                  </a:lnTo>
                  <a:lnTo>
                    <a:pt x="532" y="545"/>
                  </a:lnTo>
                  <a:lnTo>
                    <a:pt x="532" y="545"/>
                  </a:lnTo>
                  <a:lnTo>
                    <a:pt x="530" y="547"/>
                  </a:lnTo>
                  <a:lnTo>
                    <a:pt x="529" y="549"/>
                  </a:lnTo>
                  <a:lnTo>
                    <a:pt x="529" y="549"/>
                  </a:lnTo>
                  <a:lnTo>
                    <a:pt x="529" y="550"/>
                  </a:lnTo>
                  <a:lnTo>
                    <a:pt x="532" y="550"/>
                  </a:lnTo>
                  <a:lnTo>
                    <a:pt x="532" y="552"/>
                  </a:lnTo>
                  <a:lnTo>
                    <a:pt x="532" y="552"/>
                  </a:lnTo>
                  <a:lnTo>
                    <a:pt x="530" y="553"/>
                  </a:lnTo>
                  <a:lnTo>
                    <a:pt x="530" y="553"/>
                  </a:lnTo>
                  <a:lnTo>
                    <a:pt x="533" y="556"/>
                  </a:lnTo>
                  <a:lnTo>
                    <a:pt x="533" y="556"/>
                  </a:lnTo>
                  <a:lnTo>
                    <a:pt x="533" y="556"/>
                  </a:lnTo>
                  <a:lnTo>
                    <a:pt x="532" y="558"/>
                  </a:lnTo>
                  <a:lnTo>
                    <a:pt x="530" y="560"/>
                  </a:lnTo>
                  <a:lnTo>
                    <a:pt x="527" y="560"/>
                  </a:lnTo>
                  <a:lnTo>
                    <a:pt x="526" y="560"/>
                  </a:lnTo>
                  <a:lnTo>
                    <a:pt x="524" y="558"/>
                  </a:lnTo>
                  <a:lnTo>
                    <a:pt x="524" y="558"/>
                  </a:lnTo>
                  <a:lnTo>
                    <a:pt x="526" y="558"/>
                  </a:lnTo>
                  <a:lnTo>
                    <a:pt x="526" y="558"/>
                  </a:lnTo>
                  <a:lnTo>
                    <a:pt x="526" y="556"/>
                  </a:lnTo>
                  <a:lnTo>
                    <a:pt x="526" y="556"/>
                  </a:lnTo>
                  <a:lnTo>
                    <a:pt x="524" y="556"/>
                  </a:lnTo>
                  <a:lnTo>
                    <a:pt x="522" y="555"/>
                  </a:lnTo>
                  <a:lnTo>
                    <a:pt x="522" y="553"/>
                  </a:lnTo>
                  <a:lnTo>
                    <a:pt x="522" y="552"/>
                  </a:lnTo>
                  <a:lnTo>
                    <a:pt x="522" y="550"/>
                  </a:lnTo>
                  <a:lnTo>
                    <a:pt x="521" y="550"/>
                  </a:lnTo>
                  <a:lnTo>
                    <a:pt x="521" y="550"/>
                  </a:lnTo>
                  <a:lnTo>
                    <a:pt x="522" y="547"/>
                  </a:lnTo>
                  <a:lnTo>
                    <a:pt x="521" y="547"/>
                  </a:lnTo>
                  <a:lnTo>
                    <a:pt x="522" y="545"/>
                  </a:lnTo>
                  <a:lnTo>
                    <a:pt x="522" y="544"/>
                  </a:lnTo>
                  <a:lnTo>
                    <a:pt x="526" y="542"/>
                  </a:lnTo>
                  <a:lnTo>
                    <a:pt x="526" y="541"/>
                  </a:lnTo>
                  <a:lnTo>
                    <a:pt x="524" y="541"/>
                  </a:lnTo>
                  <a:lnTo>
                    <a:pt x="522" y="541"/>
                  </a:lnTo>
                  <a:lnTo>
                    <a:pt x="522" y="541"/>
                  </a:lnTo>
                  <a:lnTo>
                    <a:pt x="521" y="541"/>
                  </a:lnTo>
                  <a:lnTo>
                    <a:pt x="521" y="539"/>
                  </a:lnTo>
                  <a:lnTo>
                    <a:pt x="519" y="538"/>
                  </a:lnTo>
                  <a:lnTo>
                    <a:pt x="519" y="538"/>
                  </a:lnTo>
                  <a:lnTo>
                    <a:pt x="519" y="541"/>
                  </a:lnTo>
                  <a:lnTo>
                    <a:pt x="518" y="541"/>
                  </a:lnTo>
                  <a:lnTo>
                    <a:pt x="516" y="542"/>
                  </a:lnTo>
                  <a:lnTo>
                    <a:pt x="514" y="542"/>
                  </a:lnTo>
                  <a:lnTo>
                    <a:pt x="513" y="542"/>
                  </a:lnTo>
                  <a:lnTo>
                    <a:pt x="513" y="542"/>
                  </a:lnTo>
                  <a:lnTo>
                    <a:pt x="513" y="541"/>
                  </a:lnTo>
                  <a:lnTo>
                    <a:pt x="513" y="541"/>
                  </a:lnTo>
                  <a:lnTo>
                    <a:pt x="513" y="539"/>
                  </a:lnTo>
                  <a:lnTo>
                    <a:pt x="511" y="539"/>
                  </a:lnTo>
                  <a:lnTo>
                    <a:pt x="510" y="539"/>
                  </a:lnTo>
                  <a:lnTo>
                    <a:pt x="510" y="539"/>
                  </a:lnTo>
                  <a:lnTo>
                    <a:pt x="508" y="539"/>
                  </a:lnTo>
                  <a:lnTo>
                    <a:pt x="508" y="539"/>
                  </a:lnTo>
                  <a:lnTo>
                    <a:pt x="507" y="538"/>
                  </a:lnTo>
                  <a:lnTo>
                    <a:pt x="507" y="538"/>
                  </a:lnTo>
                  <a:lnTo>
                    <a:pt x="505" y="536"/>
                  </a:lnTo>
                  <a:lnTo>
                    <a:pt x="507" y="536"/>
                  </a:lnTo>
                  <a:lnTo>
                    <a:pt x="505" y="534"/>
                  </a:lnTo>
                  <a:lnTo>
                    <a:pt x="503" y="534"/>
                  </a:lnTo>
                  <a:lnTo>
                    <a:pt x="503" y="536"/>
                  </a:lnTo>
                  <a:lnTo>
                    <a:pt x="503" y="538"/>
                  </a:lnTo>
                  <a:lnTo>
                    <a:pt x="505" y="539"/>
                  </a:lnTo>
                  <a:lnTo>
                    <a:pt x="505" y="539"/>
                  </a:lnTo>
                  <a:lnTo>
                    <a:pt x="503" y="539"/>
                  </a:lnTo>
                  <a:lnTo>
                    <a:pt x="502" y="538"/>
                  </a:lnTo>
                  <a:lnTo>
                    <a:pt x="502" y="538"/>
                  </a:lnTo>
                  <a:lnTo>
                    <a:pt x="502" y="538"/>
                  </a:lnTo>
                  <a:lnTo>
                    <a:pt x="502" y="539"/>
                  </a:lnTo>
                  <a:lnTo>
                    <a:pt x="500" y="541"/>
                  </a:lnTo>
                  <a:lnTo>
                    <a:pt x="499" y="541"/>
                  </a:lnTo>
                  <a:lnTo>
                    <a:pt x="499" y="541"/>
                  </a:lnTo>
                  <a:lnTo>
                    <a:pt x="497" y="541"/>
                  </a:lnTo>
                  <a:lnTo>
                    <a:pt x="496" y="541"/>
                  </a:lnTo>
                  <a:lnTo>
                    <a:pt x="494" y="539"/>
                  </a:lnTo>
                  <a:lnTo>
                    <a:pt x="494" y="539"/>
                  </a:lnTo>
                  <a:lnTo>
                    <a:pt x="492" y="539"/>
                  </a:lnTo>
                  <a:lnTo>
                    <a:pt x="489" y="539"/>
                  </a:lnTo>
                  <a:lnTo>
                    <a:pt x="489" y="539"/>
                  </a:lnTo>
                  <a:lnTo>
                    <a:pt x="488" y="539"/>
                  </a:lnTo>
                  <a:lnTo>
                    <a:pt x="486" y="538"/>
                  </a:lnTo>
                  <a:lnTo>
                    <a:pt x="485" y="538"/>
                  </a:lnTo>
                  <a:lnTo>
                    <a:pt x="483" y="536"/>
                  </a:lnTo>
                  <a:lnTo>
                    <a:pt x="483" y="536"/>
                  </a:lnTo>
                  <a:lnTo>
                    <a:pt x="483" y="534"/>
                  </a:lnTo>
                  <a:lnTo>
                    <a:pt x="481" y="534"/>
                  </a:lnTo>
                  <a:lnTo>
                    <a:pt x="481" y="534"/>
                  </a:lnTo>
                  <a:lnTo>
                    <a:pt x="481" y="534"/>
                  </a:lnTo>
                  <a:lnTo>
                    <a:pt x="480" y="534"/>
                  </a:lnTo>
                  <a:lnTo>
                    <a:pt x="478" y="533"/>
                  </a:lnTo>
                  <a:lnTo>
                    <a:pt x="478" y="534"/>
                  </a:lnTo>
                  <a:lnTo>
                    <a:pt x="478" y="534"/>
                  </a:lnTo>
                  <a:lnTo>
                    <a:pt x="478" y="533"/>
                  </a:lnTo>
                  <a:lnTo>
                    <a:pt x="478" y="531"/>
                  </a:lnTo>
                  <a:lnTo>
                    <a:pt x="478" y="530"/>
                  </a:lnTo>
                  <a:lnTo>
                    <a:pt x="477" y="530"/>
                  </a:lnTo>
                  <a:lnTo>
                    <a:pt x="477" y="528"/>
                  </a:lnTo>
                  <a:lnTo>
                    <a:pt x="477" y="528"/>
                  </a:lnTo>
                  <a:lnTo>
                    <a:pt x="475" y="528"/>
                  </a:lnTo>
                  <a:lnTo>
                    <a:pt x="477" y="527"/>
                  </a:lnTo>
                  <a:lnTo>
                    <a:pt x="477" y="525"/>
                  </a:lnTo>
                  <a:lnTo>
                    <a:pt x="477" y="525"/>
                  </a:lnTo>
                  <a:lnTo>
                    <a:pt x="478" y="523"/>
                  </a:lnTo>
                  <a:lnTo>
                    <a:pt x="478" y="523"/>
                  </a:lnTo>
                  <a:lnTo>
                    <a:pt x="480" y="522"/>
                  </a:lnTo>
                  <a:lnTo>
                    <a:pt x="477" y="520"/>
                  </a:lnTo>
                  <a:lnTo>
                    <a:pt x="477" y="520"/>
                  </a:lnTo>
                  <a:lnTo>
                    <a:pt x="475" y="520"/>
                  </a:lnTo>
                  <a:lnTo>
                    <a:pt x="473" y="520"/>
                  </a:lnTo>
                  <a:lnTo>
                    <a:pt x="472" y="520"/>
                  </a:lnTo>
                  <a:lnTo>
                    <a:pt x="472" y="520"/>
                  </a:lnTo>
                  <a:lnTo>
                    <a:pt x="470" y="519"/>
                  </a:lnTo>
                  <a:lnTo>
                    <a:pt x="470" y="519"/>
                  </a:lnTo>
                  <a:lnTo>
                    <a:pt x="469" y="519"/>
                  </a:lnTo>
                  <a:lnTo>
                    <a:pt x="469" y="519"/>
                  </a:lnTo>
                  <a:lnTo>
                    <a:pt x="467" y="519"/>
                  </a:lnTo>
                  <a:lnTo>
                    <a:pt x="467" y="520"/>
                  </a:lnTo>
                  <a:lnTo>
                    <a:pt x="466" y="520"/>
                  </a:lnTo>
                  <a:lnTo>
                    <a:pt x="466" y="519"/>
                  </a:lnTo>
                  <a:lnTo>
                    <a:pt x="464" y="519"/>
                  </a:lnTo>
                  <a:lnTo>
                    <a:pt x="461" y="517"/>
                  </a:lnTo>
                  <a:lnTo>
                    <a:pt x="461" y="517"/>
                  </a:lnTo>
                  <a:lnTo>
                    <a:pt x="461" y="516"/>
                  </a:lnTo>
                  <a:lnTo>
                    <a:pt x="459" y="516"/>
                  </a:lnTo>
                  <a:lnTo>
                    <a:pt x="459" y="514"/>
                  </a:lnTo>
                  <a:lnTo>
                    <a:pt x="458" y="512"/>
                  </a:lnTo>
                  <a:lnTo>
                    <a:pt x="458" y="514"/>
                  </a:lnTo>
                  <a:lnTo>
                    <a:pt x="456" y="514"/>
                  </a:lnTo>
                  <a:lnTo>
                    <a:pt x="453" y="516"/>
                  </a:lnTo>
                  <a:lnTo>
                    <a:pt x="453" y="516"/>
                  </a:lnTo>
                  <a:lnTo>
                    <a:pt x="451" y="517"/>
                  </a:lnTo>
                  <a:lnTo>
                    <a:pt x="451" y="517"/>
                  </a:lnTo>
                  <a:lnTo>
                    <a:pt x="451" y="519"/>
                  </a:lnTo>
                  <a:lnTo>
                    <a:pt x="451" y="520"/>
                  </a:lnTo>
                  <a:lnTo>
                    <a:pt x="450" y="520"/>
                  </a:lnTo>
                  <a:lnTo>
                    <a:pt x="450" y="522"/>
                  </a:lnTo>
                  <a:lnTo>
                    <a:pt x="448" y="522"/>
                  </a:lnTo>
                  <a:lnTo>
                    <a:pt x="448" y="522"/>
                  </a:lnTo>
                  <a:lnTo>
                    <a:pt x="447" y="522"/>
                  </a:lnTo>
                  <a:lnTo>
                    <a:pt x="445" y="523"/>
                  </a:lnTo>
                  <a:lnTo>
                    <a:pt x="444" y="523"/>
                  </a:lnTo>
                  <a:lnTo>
                    <a:pt x="442" y="522"/>
                  </a:lnTo>
                  <a:lnTo>
                    <a:pt x="442" y="522"/>
                  </a:lnTo>
                  <a:lnTo>
                    <a:pt x="442" y="522"/>
                  </a:lnTo>
                  <a:lnTo>
                    <a:pt x="440" y="522"/>
                  </a:lnTo>
                  <a:lnTo>
                    <a:pt x="439" y="523"/>
                  </a:lnTo>
                  <a:lnTo>
                    <a:pt x="439" y="525"/>
                  </a:lnTo>
                  <a:lnTo>
                    <a:pt x="439" y="525"/>
                  </a:lnTo>
                  <a:lnTo>
                    <a:pt x="439" y="525"/>
                  </a:lnTo>
                  <a:lnTo>
                    <a:pt x="437" y="525"/>
                  </a:lnTo>
                  <a:lnTo>
                    <a:pt x="434" y="522"/>
                  </a:lnTo>
                  <a:lnTo>
                    <a:pt x="434" y="522"/>
                  </a:lnTo>
                  <a:lnTo>
                    <a:pt x="432" y="522"/>
                  </a:lnTo>
                  <a:lnTo>
                    <a:pt x="432" y="525"/>
                  </a:lnTo>
                  <a:lnTo>
                    <a:pt x="432" y="525"/>
                  </a:lnTo>
                  <a:lnTo>
                    <a:pt x="431" y="525"/>
                  </a:lnTo>
                  <a:lnTo>
                    <a:pt x="429" y="522"/>
                  </a:lnTo>
                  <a:lnTo>
                    <a:pt x="429" y="522"/>
                  </a:lnTo>
                  <a:lnTo>
                    <a:pt x="429" y="522"/>
                  </a:lnTo>
                  <a:lnTo>
                    <a:pt x="429" y="523"/>
                  </a:lnTo>
                  <a:lnTo>
                    <a:pt x="428" y="523"/>
                  </a:lnTo>
                  <a:lnTo>
                    <a:pt x="426" y="525"/>
                  </a:lnTo>
                  <a:lnTo>
                    <a:pt x="426" y="525"/>
                  </a:lnTo>
                  <a:lnTo>
                    <a:pt x="426" y="527"/>
                  </a:lnTo>
                  <a:lnTo>
                    <a:pt x="425" y="527"/>
                  </a:lnTo>
                  <a:lnTo>
                    <a:pt x="425" y="527"/>
                  </a:lnTo>
                  <a:lnTo>
                    <a:pt x="423" y="527"/>
                  </a:lnTo>
                  <a:lnTo>
                    <a:pt x="423" y="525"/>
                  </a:lnTo>
                  <a:lnTo>
                    <a:pt x="423" y="525"/>
                  </a:lnTo>
                  <a:lnTo>
                    <a:pt x="421" y="523"/>
                  </a:lnTo>
                  <a:lnTo>
                    <a:pt x="418" y="523"/>
                  </a:lnTo>
                  <a:lnTo>
                    <a:pt x="418" y="522"/>
                  </a:lnTo>
                  <a:lnTo>
                    <a:pt x="417" y="522"/>
                  </a:lnTo>
                  <a:lnTo>
                    <a:pt x="417" y="522"/>
                  </a:lnTo>
                  <a:lnTo>
                    <a:pt x="417" y="523"/>
                  </a:lnTo>
                  <a:lnTo>
                    <a:pt x="415" y="523"/>
                  </a:lnTo>
                  <a:lnTo>
                    <a:pt x="415" y="525"/>
                  </a:lnTo>
                  <a:lnTo>
                    <a:pt x="414" y="527"/>
                  </a:lnTo>
                  <a:lnTo>
                    <a:pt x="414" y="527"/>
                  </a:lnTo>
                  <a:lnTo>
                    <a:pt x="412" y="528"/>
                  </a:lnTo>
                  <a:lnTo>
                    <a:pt x="412" y="527"/>
                  </a:lnTo>
                  <a:lnTo>
                    <a:pt x="410" y="527"/>
                  </a:lnTo>
                  <a:lnTo>
                    <a:pt x="409" y="527"/>
                  </a:lnTo>
                  <a:lnTo>
                    <a:pt x="407" y="528"/>
                  </a:lnTo>
                  <a:lnTo>
                    <a:pt x="407" y="527"/>
                  </a:lnTo>
                  <a:lnTo>
                    <a:pt x="406" y="527"/>
                  </a:lnTo>
                  <a:lnTo>
                    <a:pt x="406" y="527"/>
                  </a:lnTo>
                  <a:lnTo>
                    <a:pt x="406" y="527"/>
                  </a:lnTo>
                  <a:lnTo>
                    <a:pt x="406" y="528"/>
                  </a:lnTo>
                  <a:lnTo>
                    <a:pt x="404" y="528"/>
                  </a:lnTo>
                  <a:lnTo>
                    <a:pt x="404" y="530"/>
                  </a:lnTo>
                  <a:lnTo>
                    <a:pt x="404" y="530"/>
                  </a:lnTo>
                  <a:lnTo>
                    <a:pt x="404" y="530"/>
                  </a:lnTo>
                  <a:lnTo>
                    <a:pt x="404" y="531"/>
                  </a:lnTo>
                  <a:lnTo>
                    <a:pt x="404" y="531"/>
                  </a:lnTo>
                  <a:lnTo>
                    <a:pt x="404" y="533"/>
                  </a:lnTo>
                  <a:lnTo>
                    <a:pt x="404" y="534"/>
                  </a:lnTo>
                  <a:lnTo>
                    <a:pt x="406" y="536"/>
                  </a:lnTo>
                  <a:lnTo>
                    <a:pt x="406" y="536"/>
                  </a:lnTo>
                  <a:lnTo>
                    <a:pt x="407" y="538"/>
                  </a:lnTo>
                  <a:lnTo>
                    <a:pt x="407" y="539"/>
                  </a:lnTo>
                  <a:lnTo>
                    <a:pt x="407" y="541"/>
                  </a:lnTo>
                  <a:lnTo>
                    <a:pt x="406" y="542"/>
                  </a:lnTo>
                  <a:lnTo>
                    <a:pt x="406" y="544"/>
                  </a:lnTo>
                  <a:lnTo>
                    <a:pt x="407" y="544"/>
                  </a:lnTo>
                  <a:lnTo>
                    <a:pt x="407" y="545"/>
                  </a:lnTo>
                  <a:lnTo>
                    <a:pt x="407" y="545"/>
                  </a:lnTo>
                  <a:lnTo>
                    <a:pt x="407" y="545"/>
                  </a:lnTo>
                  <a:lnTo>
                    <a:pt x="406" y="545"/>
                  </a:lnTo>
                  <a:lnTo>
                    <a:pt x="406" y="547"/>
                  </a:lnTo>
                  <a:lnTo>
                    <a:pt x="406" y="545"/>
                  </a:lnTo>
                  <a:lnTo>
                    <a:pt x="404" y="545"/>
                  </a:lnTo>
                  <a:lnTo>
                    <a:pt x="404" y="545"/>
                  </a:lnTo>
                  <a:lnTo>
                    <a:pt x="404" y="545"/>
                  </a:lnTo>
                  <a:lnTo>
                    <a:pt x="403" y="545"/>
                  </a:lnTo>
                  <a:lnTo>
                    <a:pt x="399" y="545"/>
                  </a:lnTo>
                  <a:lnTo>
                    <a:pt x="399" y="545"/>
                  </a:lnTo>
                  <a:lnTo>
                    <a:pt x="399" y="545"/>
                  </a:lnTo>
                  <a:lnTo>
                    <a:pt x="399" y="544"/>
                  </a:lnTo>
                  <a:lnTo>
                    <a:pt x="399" y="544"/>
                  </a:lnTo>
                  <a:lnTo>
                    <a:pt x="399" y="542"/>
                  </a:lnTo>
                  <a:lnTo>
                    <a:pt x="398" y="542"/>
                  </a:lnTo>
                  <a:lnTo>
                    <a:pt x="399" y="541"/>
                  </a:lnTo>
                  <a:lnTo>
                    <a:pt x="398" y="541"/>
                  </a:lnTo>
                  <a:lnTo>
                    <a:pt x="398" y="539"/>
                  </a:lnTo>
                  <a:lnTo>
                    <a:pt x="398" y="538"/>
                  </a:lnTo>
                  <a:lnTo>
                    <a:pt x="398" y="538"/>
                  </a:lnTo>
                  <a:lnTo>
                    <a:pt x="398" y="538"/>
                  </a:lnTo>
                  <a:lnTo>
                    <a:pt x="396" y="538"/>
                  </a:lnTo>
                  <a:lnTo>
                    <a:pt x="396" y="538"/>
                  </a:lnTo>
                  <a:lnTo>
                    <a:pt x="393" y="539"/>
                  </a:lnTo>
                  <a:lnTo>
                    <a:pt x="391" y="541"/>
                  </a:lnTo>
                  <a:lnTo>
                    <a:pt x="390" y="541"/>
                  </a:lnTo>
                  <a:lnTo>
                    <a:pt x="388" y="542"/>
                  </a:lnTo>
                  <a:lnTo>
                    <a:pt x="388" y="541"/>
                  </a:lnTo>
                  <a:lnTo>
                    <a:pt x="387" y="541"/>
                  </a:lnTo>
                  <a:lnTo>
                    <a:pt x="385" y="542"/>
                  </a:lnTo>
                  <a:lnTo>
                    <a:pt x="384" y="541"/>
                  </a:lnTo>
                  <a:lnTo>
                    <a:pt x="384" y="541"/>
                  </a:lnTo>
                  <a:lnTo>
                    <a:pt x="382" y="541"/>
                  </a:lnTo>
                  <a:lnTo>
                    <a:pt x="384" y="539"/>
                  </a:lnTo>
                  <a:lnTo>
                    <a:pt x="382" y="539"/>
                  </a:lnTo>
                  <a:lnTo>
                    <a:pt x="382" y="538"/>
                  </a:lnTo>
                  <a:lnTo>
                    <a:pt x="380" y="538"/>
                  </a:lnTo>
                  <a:lnTo>
                    <a:pt x="380" y="538"/>
                  </a:lnTo>
                  <a:lnTo>
                    <a:pt x="380" y="536"/>
                  </a:lnTo>
                  <a:lnTo>
                    <a:pt x="380" y="534"/>
                  </a:lnTo>
                  <a:lnTo>
                    <a:pt x="380" y="534"/>
                  </a:lnTo>
                  <a:lnTo>
                    <a:pt x="380" y="533"/>
                  </a:lnTo>
                  <a:lnTo>
                    <a:pt x="379" y="533"/>
                  </a:lnTo>
                  <a:lnTo>
                    <a:pt x="376" y="533"/>
                  </a:lnTo>
                  <a:lnTo>
                    <a:pt x="373" y="531"/>
                  </a:lnTo>
                  <a:lnTo>
                    <a:pt x="371" y="531"/>
                  </a:lnTo>
                  <a:lnTo>
                    <a:pt x="371" y="531"/>
                  </a:lnTo>
                  <a:lnTo>
                    <a:pt x="369" y="531"/>
                  </a:lnTo>
                  <a:lnTo>
                    <a:pt x="369" y="531"/>
                  </a:lnTo>
                  <a:lnTo>
                    <a:pt x="369" y="531"/>
                  </a:lnTo>
                  <a:lnTo>
                    <a:pt x="369" y="530"/>
                  </a:lnTo>
                  <a:lnTo>
                    <a:pt x="371" y="528"/>
                  </a:lnTo>
                  <a:lnTo>
                    <a:pt x="371" y="527"/>
                  </a:lnTo>
                  <a:lnTo>
                    <a:pt x="373" y="525"/>
                  </a:lnTo>
                  <a:lnTo>
                    <a:pt x="371" y="523"/>
                  </a:lnTo>
                  <a:lnTo>
                    <a:pt x="373" y="520"/>
                  </a:lnTo>
                  <a:lnTo>
                    <a:pt x="374" y="520"/>
                  </a:lnTo>
                  <a:lnTo>
                    <a:pt x="374" y="519"/>
                  </a:lnTo>
                  <a:lnTo>
                    <a:pt x="374" y="519"/>
                  </a:lnTo>
                  <a:lnTo>
                    <a:pt x="374" y="517"/>
                  </a:lnTo>
                  <a:lnTo>
                    <a:pt x="373" y="517"/>
                  </a:lnTo>
                  <a:lnTo>
                    <a:pt x="373" y="517"/>
                  </a:lnTo>
                  <a:lnTo>
                    <a:pt x="369" y="517"/>
                  </a:lnTo>
                  <a:lnTo>
                    <a:pt x="368" y="517"/>
                  </a:lnTo>
                  <a:lnTo>
                    <a:pt x="365" y="516"/>
                  </a:lnTo>
                  <a:lnTo>
                    <a:pt x="365" y="514"/>
                  </a:lnTo>
                  <a:lnTo>
                    <a:pt x="365" y="512"/>
                  </a:lnTo>
                  <a:lnTo>
                    <a:pt x="365" y="512"/>
                  </a:lnTo>
                  <a:lnTo>
                    <a:pt x="365" y="511"/>
                  </a:lnTo>
                  <a:lnTo>
                    <a:pt x="365" y="511"/>
                  </a:lnTo>
                  <a:lnTo>
                    <a:pt x="365" y="508"/>
                  </a:lnTo>
                  <a:lnTo>
                    <a:pt x="363" y="508"/>
                  </a:lnTo>
                  <a:lnTo>
                    <a:pt x="363" y="506"/>
                  </a:lnTo>
                  <a:lnTo>
                    <a:pt x="362" y="506"/>
                  </a:lnTo>
                  <a:lnTo>
                    <a:pt x="362" y="504"/>
                  </a:lnTo>
                  <a:lnTo>
                    <a:pt x="363" y="504"/>
                  </a:lnTo>
                  <a:lnTo>
                    <a:pt x="365" y="501"/>
                  </a:lnTo>
                  <a:lnTo>
                    <a:pt x="365" y="501"/>
                  </a:lnTo>
                  <a:lnTo>
                    <a:pt x="365" y="501"/>
                  </a:lnTo>
                  <a:lnTo>
                    <a:pt x="363" y="501"/>
                  </a:lnTo>
                  <a:lnTo>
                    <a:pt x="362" y="503"/>
                  </a:lnTo>
                  <a:lnTo>
                    <a:pt x="360" y="501"/>
                  </a:lnTo>
                  <a:lnTo>
                    <a:pt x="360" y="501"/>
                  </a:lnTo>
                  <a:lnTo>
                    <a:pt x="358" y="501"/>
                  </a:lnTo>
                  <a:lnTo>
                    <a:pt x="355" y="501"/>
                  </a:lnTo>
                  <a:lnTo>
                    <a:pt x="352" y="503"/>
                  </a:lnTo>
                  <a:lnTo>
                    <a:pt x="350" y="503"/>
                  </a:lnTo>
                  <a:lnTo>
                    <a:pt x="349" y="504"/>
                  </a:lnTo>
                  <a:lnTo>
                    <a:pt x="347" y="504"/>
                  </a:lnTo>
                  <a:lnTo>
                    <a:pt x="347" y="504"/>
                  </a:lnTo>
                  <a:lnTo>
                    <a:pt x="346" y="504"/>
                  </a:lnTo>
                  <a:lnTo>
                    <a:pt x="346" y="503"/>
                  </a:lnTo>
                  <a:lnTo>
                    <a:pt x="347" y="501"/>
                  </a:lnTo>
                  <a:lnTo>
                    <a:pt x="349" y="500"/>
                  </a:lnTo>
                  <a:lnTo>
                    <a:pt x="347" y="498"/>
                  </a:lnTo>
                  <a:lnTo>
                    <a:pt x="347" y="498"/>
                  </a:lnTo>
                  <a:lnTo>
                    <a:pt x="347" y="497"/>
                  </a:lnTo>
                  <a:lnTo>
                    <a:pt x="346" y="497"/>
                  </a:lnTo>
                  <a:lnTo>
                    <a:pt x="346" y="495"/>
                  </a:lnTo>
                  <a:lnTo>
                    <a:pt x="346" y="493"/>
                  </a:lnTo>
                  <a:lnTo>
                    <a:pt x="346" y="492"/>
                  </a:lnTo>
                  <a:lnTo>
                    <a:pt x="347" y="490"/>
                  </a:lnTo>
                  <a:lnTo>
                    <a:pt x="349" y="490"/>
                  </a:lnTo>
                  <a:lnTo>
                    <a:pt x="349" y="490"/>
                  </a:lnTo>
                  <a:lnTo>
                    <a:pt x="349" y="489"/>
                  </a:lnTo>
                  <a:lnTo>
                    <a:pt x="349" y="487"/>
                  </a:lnTo>
                  <a:lnTo>
                    <a:pt x="349" y="486"/>
                  </a:lnTo>
                  <a:lnTo>
                    <a:pt x="350" y="484"/>
                  </a:lnTo>
                  <a:lnTo>
                    <a:pt x="350" y="484"/>
                  </a:lnTo>
                  <a:lnTo>
                    <a:pt x="352" y="484"/>
                  </a:lnTo>
                  <a:lnTo>
                    <a:pt x="352" y="484"/>
                  </a:lnTo>
                  <a:lnTo>
                    <a:pt x="354" y="482"/>
                  </a:lnTo>
                  <a:lnTo>
                    <a:pt x="354" y="481"/>
                  </a:lnTo>
                  <a:lnTo>
                    <a:pt x="355" y="479"/>
                  </a:lnTo>
                  <a:lnTo>
                    <a:pt x="355" y="479"/>
                  </a:lnTo>
                  <a:lnTo>
                    <a:pt x="357" y="479"/>
                  </a:lnTo>
                  <a:lnTo>
                    <a:pt x="357" y="479"/>
                  </a:lnTo>
                  <a:lnTo>
                    <a:pt x="358" y="478"/>
                  </a:lnTo>
                  <a:lnTo>
                    <a:pt x="358" y="476"/>
                  </a:lnTo>
                  <a:lnTo>
                    <a:pt x="360" y="475"/>
                  </a:lnTo>
                  <a:lnTo>
                    <a:pt x="362" y="475"/>
                  </a:lnTo>
                  <a:lnTo>
                    <a:pt x="362" y="475"/>
                  </a:lnTo>
                  <a:lnTo>
                    <a:pt x="362" y="475"/>
                  </a:lnTo>
                  <a:lnTo>
                    <a:pt x="362" y="473"/>
                  </a:lnTo>
                  <a:lnTo>
                    <a:pt x="360" y="471"/>
                  </a:lnTo>
                  <a:lnTo>
                    <a:pt x="360" y="471"/>
                  </a:lnTo>
                  <a:lnTo>
                    <a:pt x="362" y="470"/>
                  </a:lnTo>
                  <a:lnTo>
                    <a:pt x="363" y="470"/>
                  </a:lnTo>
                  <a:lnTo>
                    <a:pt x="362" y="468"/>
                  </a:lnTo>
                  <a:lnTo>
                    <a:pt x="363" y="467"/>
                  </a:lnTo>
                  <a:lnTo>
                    <a:pt x="363" y="464"/>
                  </a:lnTo>
                  <a:lnTo>
                    <a:pt x="363" y="462"/>
                  </a:lnTo>
                  <a:lnTo>
                    <a:pt x="363" y="460"/>
                  </a:lnTo>
                  <a:lnTo>
                    <a:pt x="363" y="459"/>
                  </a:lnTo>
                  <a:lnTo>
                    <a:pt x="363" y="457"/>
                  </a:lnTo>
                  <a:lnTo>
                    <a:pt x="362" y="454"/>
                  </a:lnTo>
                  <a:lnTo>
                    <a:pt x="362" y="454"/>
                  </a:lnTo>
                  <a:lnTo>
                    <a:pt x="362" y="451"/>
                  </a:lnTo>
                  <a:lnTo>
                    <a:pt x="362" y="448"/>
                  </a:lnTo>
                  <a:lnTo>
                    <a:pt x="362" y="448"/>
                  </a:lnTo>
                  <a:lnTo>
                    <a:pt x="360" y="448"/>
                  </a:lnTo>
                  <a:lnTo>
                    <a:pt x="358" y="448"/>
                  </a:lnTo>
                  <a:lnTo>
                    <a:pt x="358" y="448"/>
                  </a:lnTo>
                  <a:lnTo>
                    <a:pt x="358" y="448"/>
                  </a:lnTo>
                  <a:lnTo>
                    <a:pt x="357" y="449"/>
                  </a:lnTo>
                  <a:lnTo>
                    <a:pt x="357" y="449"/>
                  </a:lnTo>
                  <a:lnTo>
                    <a:pt x="357" y="448"/>
                  </a:lnTo>
                  <a:lnTo>
                    <a:pt x="355" y="446"/>
                  </a:lnTo>
                  <a:lnTo>
                    <a:pt x="354" y="441"/>
                  </a:lnTo>
                  <a:lnTo>
                    <a:pt x="354" y="441"/>
                  </a:lnTo>
                  <a:lnTo>
                    <a:pt x="354" y="440"/>
                  </a:lnTo>
                  <a:lnTo>
                    <a:pt x="354" y="438"/>
                  </a:lnTo>
                  <a:lnTo>
                    <a:pt x="352" y="438"/>
                  </a:lnTo>
                  <a:lnTo>
                    <a:pt x="352" y="437"/>
                  </a:lnTo>
                  <a:lnTo>
                    <a:pt x="350" y="437"/>
                  </a:lnTo>
                  <a:lnTo>
                    <a:pt x="350" y="437"/>
                  </a:lnTo>
                  <a:lnTo>
                    <a:pt x="350" y="437"/>
                  </a:lnTo>
                  <a:lnTo>
                    <a:pt x="349" y="437"/>
                  </a:lnTo>
                  <a:lnTo>
                    <a:pt x="349" y="435"/>
                  </a:lnTo>
                  <a:lnTo>
                    <a:pt x="347" y="435"/>
                  </a:lnTo>
                  <a:lnTo>
                    <a:pt x="347" y="434"/>
                  </a:lnTo>
                  <a:lnTo>
                    <a:pt x="347" y="434"/>
                  </a:lnTo>
                  <a:lnTo>
                    <a:pt x="346" y="434"/>
                  </a:lnTo>
                  <a:lnTo>
                    <a:pt x="346" y="435"/>
                  </a:lnTo>
                  <a:lnTo>
                    <a:pt x="344" y="435"/>
                  </a:lnTo>
                  <a:lnTo>
                    <a:pt x="344" y="437"/>
                  </a:lnTo>
                  <a:lnTo>
                    <a:pt x="343" y="438"/>
                  </a:lnTo>
                  <a:lnTo>
                    <a:pt x="343" y="438"/>
                  </a:lnTo>
                  <a:lnTo>
                    <a:pt x="343" y="438"/>
                  </a:lnTo>
                  <a:lnTo>
                    <a:pt x="339" y="437"/>
                  </a:lnTo>
                  <a:lnTo>
                    <a:pt x="339" y="437"/>
                  </a:lnTo>
                  <a:lnTo>
                    <a:pt x="338" y="437"/>
                  </a:lnTo>
                  <a:lnTo>
                    <a:pt x="336" y="437"/>
                  </a:lnTo>
                  <a:lnTo>
                    <a:pt x="335" y="437"/>
                  </a:lnTo>
                  <a:lnTo>
                    <a:pt x="333" y="435"/>
                  </a:lnTo>
                  <a:lnTo>
                    <a:pt x="332" y="435"/>
                  </a:lnTo>
                  <a:lnTo>
                    <a:pt x="330" y="435"/>
                  </a:lnTo>
                  <a:lnTo>
                    <a:pt x="328" y="437"/>
                  </a:lnTo>
                  <a:lnTo>
                    <a:pt x="328" y="437"/>
                  </a:lnTo>
                  <a:lnTo>
                    <a:pt x="328" y="435"/>
                  </a:lnTo>
                  <a:lnTo>
                    <a:pt x="327" y="435"/>
                  </a:lnTo>
                  <a:lnTo>
                    <a:pt x="327" y="435"/>
                  </a:lnTo>
                  <a:lnTo>
                    <a:pt x="328" y="435"/>
                  </a:lnTo>
                  <a:lnTo>
                    <a:pt x="328" y="434"/>
                  </a:lnTo>
                  <a:lnTo>
                    <a:pt x="328" y="434"/>
                  </a:lnTo>
                  <a:lnTo>
                    <a:pt x="330" y="432"/>
                  </a:lnTo>
                  <a:lnTo>
                    <a:pt x="332" y="430"/>
                  </a:lnTo>
                  <a:lnTo>
                    <a:pt x="332" y="429"/>
                  </a:lnTo>
                  <a:lnTo>
                    <a:pt x="330" y="427"/>
                  </a:lnTo>
                  <a:lnTo>
                    <a:pt x="330" y="426"/>
                  </a:lnTo>
                  <a:lnTo>
                    <a:pt x="330" y="426"/>
                  </a:lnTo>
                  <a:lnTo>
                    <a:pt x="328" y="426"/>
                  </a:lnTo>
                  <a:lnTo>
                    <a:pt x="325" y="427"/>
                  </a:lnTo>
                  <a:lnTo>
                    <a:pt x="325" y="427"/>
                  </a:lnTo>
                  <a:lnTo>
                    <a:pt x="325" y="427"/>
                  </a:lnTo>
                  <a:lnTo>
                    <a:pt x="325" y="424"/>
                  </a:lnTo>
                  <a:lnTo>
                    <a:pt x="327" y="424"/>
                  </a:lnTo>
                  <a:lnTo>
                    <a:pt x="327" y="424"/>
                  </a:lnTo>
                  <a:lnTo>
                    <a:pt x="328" y="423"/>
                  </a:lnTo>
                  <a:lnTo>
                    <a:pt x="328" y="423"/>
                  </a:lnTo>
                  <a:lnTo>
                    <a:pt x="328" y="423"/>
                  </a:lnTo>
                  <a:lnTo>
                    <a:pt x="327" y="423"/>
                  </a:lnTo>
                  <a:lnTo>
                    <a:pt x="327" y="423"/>
                  </a:lnTo>
                  <a:lnTo>
                    <a:pt x="325" y="419"/>
                  </a:lnTo>
                  <a:lnTo>
                    <a:pt x="325" y="419"/>
                  </a:lnTo>
                  <a:lnTo>
                    <a:pt x="324" y="419"/>
                  </a:lnTo>
                  <a:lnTo>
                    <a:pt x="322" y="419"/>
                  </a:lnTo>
                  <a:lnTo>
                    <a:pt x="319" y="421"/>
                  </a:lnTo>
                  <a:lnTo>
                    <a:pt x="316" y="423"/>
                  </a:lnTo>
                  <a:lnTo>
                    <a:pt x="316" y="424"/>
                  </a:lnTo>
                  <a:lnTo>
                    <a:pt x="316" y="424"/>
                  </a:lnTo>
                  <a:lnTo>
                    <a:pt x="316" y="424"/>
                  </a:lnTo>
                  <a:lnTo>
                    <a:pt x="316" y="426"/>
                  </a:lnTo>
                  <a:lnTo>
                    <a:pt x="314" y="426"/>
                  </a:lnTo>
                  <a:lnTo>
                    <a:pt x="314" y="426"/>
                  </a:lnTo>
                  <a:lnTo>
                    <a:pt x="313" y="426"/>
                  </a:lnTo>
                  <a:lnTo>
                    <a:pt x="311" y="424"/>
                  </a:lnTo>
                  <a:lnTo>
                    <a:pt x="309" y="424"/>
                  </a:lnTo>
                  <a:lnTo>
                    <a:pt x="308" y="424"/>
                  </a:lnTo>
                  <a:lnTo>
                    <a:pt x="306" y="423"/>
                  </a:lnTo>
                  <a:lnTo>
                    <a:pt x="306" y="423"/>
                  </a:lnTo>
                  <a:lnTo>
                    <a:pt x="305" y="423"/>
                  </a:lnTo>
                  <a:lnTo>
                    <a:pt x="305" y="421"/>
                  </a:lnTo>
                  <a:lnTo>
                    <a:pt x="303" y="421"/>
                  </a:lnTo>
                  <a:lnTo>
                    <a:pt x="302" y="423"/>
                  </a:lnTo>
                  <a:lnTo>
                    <a:pt x="298" y="424"/>
                  </a:lnTo>
                  <a:lnTo>
                    <a:pt x="297" y="426"/>
                  </a:lnTo>
                  <a:lnTo>
                    <a:pt x="297" y="426"/>
                  </a:lnTo>
                  <a:lnTo>
                    <a:pt x="295" y="427"/>
                  </a:lnTo>
                  <a:lnTo>
                    <a:pt x="295" y="427"/>
                  </a:lnTo>
                  <a:lnTo>
                    <a:pt x="294" y="429"/>
                  </a:lnTo>
                  <a:lnTo>
                    <a:pt x="294" y="429"/>
                  </a:lnTo>
                  <a:lnTo>
                    <a:pt x="291" y="430"/>
                  </a:lnTo>
                  <a:lnTo>
                    <a:pt x="289" y="430"/>
                  </a:lnTo>
                  <a:lnTo>
                    <a:pt x="286" y="432"/>
                  </a:lnTo>
                  <a:lnTo>
                    <a:pt x="284" y="432"/>
                  </a:lnTo>
                  <a:lnTo>
                    <a:pt x="283" y="432"/>
                  </a:lnTo>
                  <a:lnTo>
                    <a:pt x="283" y="434"/>
                  </a:lnTo>
                  <a:lnTo>
                    <a:pt x="281" y="435"/>
                  </a:lnTo>
                  <a:lnTo>
                    <a:pt x="281" y="437"/>
                  </a:lnTo>
                  <a:lnTo>
                    <a:pt x="278" y="438"/>
                  </a:lnTo>
                  <a:lnTo>
                    <a:pt x="276" y="440"/>
                  </a:lnTo>
                  <a:lnTo>
                    <a:pt x="275" y="440"/>
                  </a:lnTo>
                  <a:lnTo>
                    <a:pt x="275" y="441"/>
                  </a:lnTo>
                  <a:lnTo>
                    <a:pt x="275" y="441"/>
                  </a:lnTo>
                  <a:lnTo>
                    <a:pt x="276" y="441"/>
                  </a:lnTo>
                  <a:lnTo>
                    <a:pt x="276" y="441"/>
                  </a:lnTo>
                  <a:lnTo>
                    <a:pt x="275" y="443"/>
                  </a:lnTo>
                  <a:lnTo>
                    <a:pt x="273" y="443"/>
                  </a:lnTo>
                  <a:lnTo>
                    <a:pt x="273" y="445"/>
                  </a:lnTo>
                  <a:lnTo>
                    <a:pt x="272" y="445"/>
                  </a:lnTo>
                  <a:lnTo>
                    <a:pt x="270" y="445"/>
                  </a:lnTo>
                  <a:lnTo>
                    <a:pt x="270" y="445"/>
                  </a:lnTo>
                  <a:lnTo>
                    <a:pt x="270" y="445"/>
                  </a:lnTo>
                  <a:lnTo>
                    <a:pt x="268" y="445"/>
                  </a:lnTo>
                  <a:lnTo>
                    <a:pt x="268" y="445"/>
                  </a:lnTo>
                  <a:lnTo>
                    <a:pt x="267" y="445"/>
                  </a:lnTo>
                  <a:lnTo>
                    <a:pt x="265" y="446"/>
                  </a:lnTo>
                  <a:lnTo>
                    <a:pt x="264" y="446"/>
                  </a:lnTo>
                  <a:lnTo>
                    <a:pt x="264" y="446"/>
                  </a:lnTo>
                  <a:lnTo>
                    <a:pt x="262" y="446"/>
                  </a:lnTo>
                  <a:lnTo>
                    <a:pt x="261" y="446"/>
                  </a:lnTo>
                  <a:lnTo>
                    <a:pt x="261" y="445"/>
                  </a:lnTo>
                  <a:lnTo>
                    <a:pt x="261" y="443"/>
                  </a:lnTo>
                  <a:lnTo>
                    <a:pt x="261" y="443"/>
                  </a:lnTo>
                  <a:lnTo>
                    <a:pt x="259" y="441"/>
                  </a:lnTo>
                  <a:lnTo>
                    <a:pt x="256" y="441"/>
                  </a:lnTo>
                  <a:lnTo>
                    <a:pt x="256" y="441"/>
                  </a:lnTo>
                  <a:lnTo>
                    <a:pt x="256" y="440"/>
                  </a:lnTo>
                  <a:lnTo>
                    <a:pt x="254" y="440"/>
                  </a:lnTo>
                  <a:lnTo>
                    <a:pt x="253" y="441"/>
                  </a:lnTo>
                  <a:lnTo>
                    <a:pt x="253" y="441"/>
                  </a:lnTo>
                  <a:lnTo>
                    <a:pt x="251" y="441"/>
                  </a:lnTo>
                  <a:lnTo>
                    <a:pt x="251" y="441"/>
                  </a:lnTo>
                  <a:lnTo>
                    <a:pt x="250" y="441"/>
                  </a:lnTo>
                  <a:lnTo>
                    <a:pt x="246" y="440"/>
                  </a:lnTo>
                  <a:lnTo>
                    <a:pt x="246" y="440"/>
                  </a:lnTo>
                  <a:lnTo>
                    <a:pt x="243" y="440"/>
                  </a:lnTo>
                  <a:lnTo>
                    <a:pt x="242" y="440"/>
                  </a:lnTo>
                  <a:lnTo>
                    <a:pt x="242" y="440"/>
                  </a:lnTo>
                  <a:lnTo>
                    <a:pt x="242" y="440"/>
                  </a:lnTo>
                  <a:lnTo>
                    <a:pt x="242" y="438"/>
                  </a:lnTo>
                  <a:lnTo>
                    <a:pt x="242" y="438"/>
                  </a:lnTo>
                  <a:lnTo>
                    <a:pt x="242" y="438"/>
                  </a:lnTo>
                  <a:lnTo>
                    <a:pt x="240" y="437"/>
                  </a:lnTo>
                  <a:lnTo>
                    <a:pt x="239" y="437"/>
                  </a:lnTo>
                  <a:lnTo>
                    <a:pt x="237" y="437"/>
                  </a:lnTo>
                  <a:lnTo>
                    <a:pt x="235" y="437"/>
                  </a:lnTo>
                  <a:lnTo>
                    <a:pt x="234" y="438"/>
                  </a:lnTo>
                  <a:lnTo>
                    <a:pt x="234" y="438"/>
                  </a:lnTo>
                  <a:lnTo>
                    <a:pt x="232" y="440"/>
                  </a:lnTo>
                  <a:lnTo>
                    <a:pt x="231" y="440"/>
                  </a:lnTo>
                  <a:lnTo>
                    <a:pt x="229" y="441"/>
                  </a:lnTo>
                  <a:lnTo>
                    <a:pt x="227" y="443"/>
                  </a:lnTo>
                  <a:lnTo>
                    <a:pt x="226" y="445"/>
                  </a:lnTo>
                  <a:lnTo>
                    <a:pt x="224" y="446"/>
                  </a:lnTo>
                  <a:lnTo>
                    <a:pt x="224" y="448"/>
                  </a:lnTo>
                  <a:lnTo>
                    <a:pt x="223" y="449"/>
                  </a:lnTo>
                  <a:lnTo>
                    <a:pt x="221" y="449"/>
                  </a:lnTo>
                  <a:lnTo>
                    <a:pt x="221" y="452"/>
                  </a:lnTo>
                  <a:lnTo>
                    <a:pt x="220" y="451"/>
                  </a:lnTo>
                  <a:lnTo>
                    <a:pt x="220" y="451"/>
                  </a:lnTo>
                  <a:lnTo>
                    <a:pt x="218" y="449"/>
                  </a:lnTo>
                  <a:lnTo>
                    <a:pt x="220" y="445"/>
                  </a:lnTo>
                  <a:lnTo>
                    <a:pt x="220" y="443"/>
                  </a:lnTo>
                  <a:lnTo>
                    <a:pt x="220" y="443"/>
                  </a:lnTo>
                  <a:lnTo>
                    <a:pt x="220" y="441"/>
                  </a:lnTo>
                  <a:lnTo>
                    <a:pt x="218" y="441"/>
                  </a:lnTo>
                  <a:lnTo>
                    <a:pt x="216" y="440"/>
                  </a:lnTo>
                  <a:lnTo>
                    <a:pt x="216" y="440"/>
                  </a:lnTo>
                  <a:lnTo>
                    <a:pt x="215" y="441"/>
                  </a:lnTo>
                  <a:lnTo>
                    <a:pt x="215" y="441"/>
                  </a:lnTo>
                  <a:lnTo>
                    <a:pt x="213" y="441"/>
                  </a:lnTo>
                  <a:lnTo>
                    <a:pt x="212" y="441"/>
                  </a:lnTo>
                  <a:lnTo>
                    <a:pt x="210" y="443"/>
                  </a:lnTo>
                  <a:lnTo>
                    <a:pt x="210" y="443"/>
                  </a:lnTo>
                  <a:lnTo>
                    <a:pt x="209" y="443"/>
                  </a:lnTo>
                  <a:lnTo>
                    <a:pt x="210" y="443"/>
                  </a:lnTo>
                  <a:lnTo>
                    <a:pt x="209" y="443"/>
                  </a:lnTo>
                  <a:lnTo>
                    <a:pt x="207" y="443"/>
                  </a:lnTo>
                  <a:lnTo>
                    <a:pt x="205" y="443"/>
                  </a:lnTo>
                  <a:lnTo>
                    <a:pt x="204" y="445"/>
                  </a:lnTo>
                  <a:lnTo>
                    <a:pt x="202" y="445"/>
                  </a:lnTo>
                  <a:lnTo>
                    <a:pt x="201" y="445"/>
                  </a:lnTo>
                  <a:lnTo>
                    <a:pt x="201" y="445"/>
                  </a:lnTo>
                  <a:lnTo>
                    <a:pt x="198" y="445"/>
                  </a:lnTo>
                  <a:lnTo>
                    <a:pt x="196" y="445"/>
                  </a:lnTo>
                  <a:lnTo>
                    <a:pt x="194" y="443"/>
                  </a:lnTo>
                  <a:lnTo>
                    <a:pt x="193" y="441"/>
                  </a:lnTo>
                  <a:lnTo>
                    <a:pt x="191" y="441"/>
                  </a:lnTo>
                  <a:lnTo>
                    <a:pt x="190" y="441"/>
                  </a:lnTo>
                  <a:lnTo>
                    <a:pt x="190" y="440"/>
                  </a:lnTo>
                  <a:lnTo>
                    <a:pt x="190" y="440"/>
                  </a:lnTo>
                  <a:lnTo>
                    <a:pt x="188" y="440"/>
                  </a:lnTo>
                  <a:lnTo>
                    <a:pt x="187" y="440"/>
                  </a:lnTo>
                  <a:lnTo>
                    <a:pt x="187" y="443"/>
                  </a:lnTo>
                  <a:lnTo>
                    <a:pt x="187" y="443"/>
                  </a:lnTo>
                  <a:lnTo>
                    <a:pt x="185" y="443"/>
                  </a:lnTo>
                  <a:lnTo>
                    <a:pt x="183" y="443"/>
                  </a:lnTo>
                  <a:lnTo>
                    <a:pt x="182" y="441"/>
                  </a:lnTo>
                  <a:lnTo>
                    <a:pt x="182" y="440"/>
                  </a:lnTo>
                  <a:lnTo>
                    <a:pt x="180" y="440"/>
                  </a:lnTo>
                  <a:lnTo>
                    <a:pt x="180" y="440"/>
                  </a:lnTo>
                  <a:lnTo>
                    <a:pt x="180" y="441"/>
                  </a:lnTo>
                  <a:lnTo>
                    <a:pt x="180" y="443"/>
                  </a:lnTo>
                  <a:lnTo>
                    <a:pt x="179" y="443"/>
                  </a:lnTo>
                  <a:lnTo>
                    <a:pt x="179" y="443"/>
                  </a:lnTo>
                  <a:lnTo>
                    <a:pt x="177" y="441"/>
                  </a:lnTo>
                  <a:lnTo>
                    <a:pt x="177" y="440"/>
                  </a:lnTo>
                  <a:lnTo>
                    <a:pt x="175" y="438"/>
                  </a:lnTo>
                  <a:lnTo>
                    <a:pt x="174" y="437"/>
                  </a:lnTo>
                  <a:lnTo>
                    <a:pt x="171" y="437"/>
                  </a:lnTo>
                  <a:lnTo>
                    <a:pt x="168" y="437"/>
                  </a:lnTo>
                  <a:lnTo>
                    <a:pt x="166" y="437"/>
                  </a:lnTo>
                  <a:lnTo>
                    <a:pt x="166" y="435"/>
                  </a:lnTo>
                  <a:lnTo>
                    <a:pt x="166" y="434"/>
                  </a:lnTo>
                  <a:lnTo>
                    <a:pt x="168" y="432"/>
                  </a:lnTo>
                  <a:lnTo>
                    <a:pt x="168" y="432"/>
                  </a:lnTo>
                  <a:lnTo>
                    <a:pt x="166" y="432"/>
                  </a:lnTo>
                  <a:lnTo>
                    <a:pt x="166" y="432"/>
                  </a:lnTo>
                  <a:lnTo>
                    <a:pt x="163" y="434"/>
                  </a:lnTo>
                  <a:lnTo>
                    <a:pt x="161" y="434"/>
                  </a:lnTo>
                  <a:lnTo>
                    <a:pt x="161" y="432"/>
                  </a:lnTo>
                  <a:lnTo>
                    <a:pt x="160" y="432"/>
                  </a:lnTo>
                  <a:lnTo>
                    <a:pt x="160" y="432"/>
                  </a:lnTo>
                  <a:lnTo>
                    <a:pt x="160" y="432"/>
                  </a:lnTo>
                  <a:lnTo>
                    <a:pt x="157" y="430"/>
                  </a:lnTo>
                  <a:lnTo>
                    <a:pt x="157" y="429"/>
                  </a:lnTo>
                  <a:lnTo>
                    <a:pt x="155" y="429"/>
                  </a:lnTo>
                  <a:lnTo>
                    <a:pt x="153" y="427"/>
                  </a:lnTo>
                  <a:lnTo>
                    <a:pt x="152" y="426"/>
                  </a:lnTo>
                  <a:lnTo>
                    <a:pt x="152" y="424"/>
                  </a:lnTo>
                  <a:lnTo>
                    <a:pt x="152" y="423"/>
                  </a:lnTo>
                  <a:lnTo>
                    <a:pt x="150" y="423"/>
                  </a:lnTo>
                  <a:lnTo>
                    <a:pt x="149" y="421"/>
                  </a:lnTo>
                  <a:lnTo>
                    <a:pt x="147" y="423"/>
                  </a:lnTo>
                  <a:lnTo>
                    <a:pt x="146" y="423"/>
                  </a:lnTo>
                  <a:lnTo>
                    <a:pt x="144" y="423"/>
                  </a:lnTo>
                  <a:lnTo>
                    <a:pt x="142" y="421"/>
                  </a:lnTo>
                  <a:lnTo>
                    <a:pt x="141" y="419"/>
                  </a:lnTo>
                  <a:lnTo>
                    <a:pt x="139" y="418"/>
                  </a:lnTo>
                  <a:lnTo>
                    <a:pt x="138" y="416"/>
                  </a:lnTo>
                  <a:lnTo>
                    <a:pt x="136" y="416"/>
                  </a:lnTo>
                  <a:lnTo>
                    <a:pt x="133" y="415"/>
                  </a:lnTo>
                  <a:lnTo>
                    <a:pt x="130" y="413"/>
                  </a:lnTo>
                  <a:lnTo>
                    <a:pt x="128" y="412"/>
                  </a:lnTo>
                  <a:lnTo>
                    <a:pt x="125" y="410"/>
                  </a:lnTo>
                  <a:lnTo>
                    <a:pt x="123" y="408"/>
                  </a:lnTo>
                  <a:lnTo>
                    <a:pt x="123" y="408"/>
                  </a:lnTo>
                  <a:lnTo>
                    <a:pt x="122" y="407"/>
                  </a:lnTo>
                  <a:lnTo>
                    <a:pt x="122" y="405"/>
                  </a:lnTo>
                  <a:lnTo>
                    <a:pt x="119" y="405"/>
                  </a:lnTo>
                  <a:lnTo>
                    <a:pt x="116" y="404"/>
                  </a:lnTo>
                  <a:lnTo>
                    <a:pt x="112" y="405"/>
                  </a:lnTo>
                  <a:lnTo>
                    <a:pt x="111" y="408"/>
                  </a:lnTo>
                  <a:lnTo>
                    <a:pt x="109" y="410"/>
                  </a:lnTo>
                  <a:lnTo>
                    <a:pt x="108" y="410"/>
                  </a:lnTo>
                  <a:lnTo>
                    <a:pt x="108" y="408"/>
                  </a:lnTo>
                  <a:lnTo>
                    <a:pt x="106" y="408"/>
                  </a:lnTo>
                  <a:lnTo>
                    <a:pt x="106" y="407"/>
                  </a:lnTo>
                  <a:lnTo>
                    <a:pt x="105" y="405"/>
                  </a:lnTo>
                  <a:lnTo>
                    <a:pt x="103" y="405"/>
                  </a:lnTo>
                  <a:lnTo>
                    <a:pt x="101" y="404"/>
                  </a:lnTo>
                  <a:lnTo>
                    <a:pt x="101" y="404"/>
                  </a:lnTo>
                  <a:lnTo>
                    <a:pt x="100" y="404"/>
                  </a:lnTo>
                  <a:lnTo>
                    <a:pt x="98" y="402"/>
                  </a:lnTo>
                  <a:lnTo>
                    <a:pt x="97" y="402"/>
                  </a:lnTo>
                  <a:lnTo>
                    <a:pt x="95" y="402"/>
                  </a:lnTo>
                  <a:lnTo>
                    <a:pt x="95" y="401"/>
                  </a:lnTo>
                  <a:lnTo>
                    <a:pt x="95" y="399"/>
                  </a:lnTo>
                  <a:lnTo>
                    <a:pt x="95" y="399"/>
                  </a:lnTo>
                  <a:lnTo>
                    <a:pt x="95" y="397"/>
                  </a:lnTo>
                  <a:lnTo>
                    <a:pt x="93" y="397"/>
                  </a:lnTo>
                  <a:lnTo>
                    <a:pt x="92" y="396"/>
                  </a:lnTo>
                  <a:lnTo>
                    <a:pt x="90" y="396"/>
                  </a:lnTo>
                  <a:lnTo>
                    <a:pt x="90" y="396"/>
                  </a:lnTo>
                  <a:lnTo>
                    <a:pt x="89" y="396"/>
                  </a:lnTo>
                  <a:lnTo>
                    <a:pt x="87" y="396"/>
                  </a:lnTo>
                  <a:lnTo>
                    <a:pt x="86" y="396"/>
                  </a:lnTo>
                  <a:lnTo>
                    <a:pt x="86" y="394"/>
                  </a:lnTo>
                  <a:lnTo>
                    <a:pt x="84" y="394"/>
                  </a:lnTo>
                  <a:lnTo>
                    <a:pt x="82" y="393"/>
                  </a:lnTo>
                  <a:lnTo>
                    <a:pt x="82" y="393"/>
                  </a:lnTo>
                  <a:lnTo>
                    <a:pt x="81" y="391"/>
                  </a:lnTo>
                  <a:lnTo>
                    <a:pt x="79" y="388"/>
                  </a:lnTo>
                  <a:lnTo>
                    <a:pt x="78" y="388"/>
                  </a:lnTo>
                  <a:lnTo>
                    <a:pt x="78" y="388"/>
                  </a:lnTo>
                  <a:lnTo>
                    <a:pt x="78" y="389"/>
                  </a:lnTo>
                  <a:lnTo>
                    <a:pt x="78" y="389"/>
                  </a:lnTo>
                  <a:lnTo>
                    <a:pt x="76" y="389"/>
                  </a:lnTo>
                  <a:lnTo>
                    <a:pt x="76" y="389"/>
                  </a:lnTo>
                  <a:lnTo>
                    <a:pt x="75" y="389"/>
                  </a:lnTo>
                  <a:lnTo>
                    <a:pt x="75" y="389"/>
                  </a:lnTo>
                  <a:lnTo>
                    <a:pt x="75" y="389"/>
                  </a:lnTo>
                  <a:lnTo>
                    <a:pt x="75" y="388"/>
                  </a:lnTo>
                  <a:lnTo>
                    <a:pt x="75" y="388"/>
                  </a:lnTo>
                  <a:lnTo>
                    <a:pt x="75" y="386"/>
                  </a:lnTo>
                  <a:lnTo>
                    <a:pt x="75" y="385"/>
                  </a:lnTo>
                  <a:lnTo>
                    <a:pt x="75" y="385"/>
                  </a:lnTo>
                  <a:lnTo>
                    <a:pt x="73" y="383"/>
                  </a:lnTo>
                  <a:lnTo>
                    <a:pt x="73" y="382"/>
                  </a:lnTo>
                  <a:lnTo>
                    <a:pt x="73" y="380"/>
                  </a:lnTo>
                  <a:lnTo>
                    <a:pt x="75" y="380"/>
                  </a:lnTo>
                  <a:lnTo>
                    <a:pt x="75" y="378"/>
                  </a:lnTo>
                  <a:lnTo>
                    <a:pt x="73" y="378"/>
                  </a:lnTo>
                  <a:lnTo>
                    <a:pt x="70" y="375"/>
                  </a:lnTo>
                  <a:lnTo>
                    <a:pt x="70" y="375"/>
                  </a:lnTo>
                  <a:lnTo>
                    <a:pt x="70" y="374"/>
                  </a:lnTo>
                  <a:lnTo>
                    <a:pt x="70" y="372"/>
                  </a:lnTo>
                  <a:lnTo>
                    <a:pt x="70" y="371"/>
                  </a:lnTo>
                  <a:lnTo>
                    <a:pt x="68" y="371"/>
                  </a:lnTo>
                  <a:lnTo>
                    <a:pt x="68" y="371"/>
                  </a:lnTo>
                  <a:lnTo>
                    <a:pt x="70" y="371"/>
                  </a:lnTo>
                  <a:lnTo>
                    <a:pt x="71" y="369"/>
                  </a:lnTo>
                  <a:lnTo>
                    <a:pt x="73" y="369"/>
                  </a:lnTo>
                  <a:lnTo>
                    <a:pt x="73" y="369"/>
                  </a:lnTo>
                  <a:lnTo>
                    <a:pt x="75" y="371"/>
                  </a:lnTo>
                  <a:lnTo>
                    <a:pt x="75" y="371"/>
                  </a:lnTo>
                  <a:lnTo>
                    <a:pt x="75" y="371"/>
                  </a:lnTo>
                  <a:lnTo>
                    <a:pt x="76" y="372"/>
                  </a:lnTo>
                  <a:lnTo>
                    <a:pt x="76" y="374"/>
                  </a:lnTo>
                  <a:lnTo>
                    <a:pt x="78" y="372"/>
                  </a:lnTo>
                  <a:lnTo>
                    <a:pt x="79" y="372"/>
                  </a:lnTo>
                  <a:lnTo>
                    <a:pt x="79" y="371"/>
                  </a:lnTo>
                  <a:lnTo>
                    <a:pt x="81" y="371"/>
                  </a:lnTo>
                  <a:lnTo>
                    <a:pt x="81" y="371"/>
                  </a:lnTo>
                  <a:lnTo>
                    <a:pt x="81" y="371"/>
                  </a:lnTo>
                  <a:lnTo>
                    <a:pt x="81" y="369"/>
                  </a:lnTo>
                  <a:lnTo>
                    <a:pt x="81" y="367"/>
                  </a:lnTo>
                  <a:lnTo>
                    <a:pt x="81" y="366"/>
                  </a:lnTo>
                  <a:lnTo>
                    <a:pt x="81" y="366"/>
                  </a:lnTo>
                  <a:lnTo>
                    <a:pt x="81" y="364"/>
                  </a:lnTo>
                  <a:lnTo>
                    <a:pt x="81" y="364"/>
                  </a:lnTo>
                  <a:lnTo>
                    <a:pt x="79" y="363"/>
                  </a:lnTo>
                  <a:lnTo>
                    <a:pt x="79" y="363"/>
                  </a:lnTo>
                  <a:lnTo>
                    <a:pt x="79" y="361"/>
                  </a:lnTo>
                  <a:lnTo>
                    <a:pt x="79" y="361"/>
                  </a:lnTo>
                  <a:lnTo>
                    <a:pt x="79" y="360"/>
                  </a:lnTo>
                  <a:lnTo>
                    <a:pt x="79" y="360"/>
                  </a:lnTo>
                  <a:lnTo>
                    <a:pt x="79" y="360"/>
                  </a:lnTo>
                  <a:lnTo>
                    <a:pt x="79" y="358"/>
                  </a:lnTo>
                  <a:lnTo>
                    <a:pt x="78" y="358"/>
                  </a:lnTo>
                  <a:lnTo>
                    <a:pt x="78" y="356"/>
                  </a:lnTo>
                  <a:lnTo>
                    <a:pt x="76" y="356"/>
                  </a:lnTo>
                  <a:lnTo>
                    <a:pt x="76" y="356"/>
                  </a:lnTo>
                  <a:lnTo>
                    <a:pt x="75" y="355"/>
                  </a:lnTo>
                  <a:lnTo>
                    <a:pt x="75" y="352"/>
                  </a:lnTo>
                  <a:lnTo>
                    <a:pt x="75" y="350"/>
                  </a:lnTo>
                  <a:lnTo>
                    <a:pt x="75" y="349"/>
                  </a:lnTo>
                  <a:lnTo>
                    <a:pt x="75" y="347"/>
                  </a:lnTo>
                  <a:lnTo>
                    <a:pt x="75" y="345"/>
                  </a:lnTo>
                  <a:lnTo>
                    <a:pt x="75" y="345"/>
                  </a:lnTo>
                  <a:lnTo>
                    <a:pt x="76" y="344"/>
                  </a:lnTo>
                  <a:lnTo>
                    <a:pt x="78" y="342"/>
                  </a:lnTo>
                  <a:lnTo>
                    <a:pt x="78" y="342"/>
                  </a:lnTo>
                  <a:lnTo>
                    <a:pt x="78" y="342"/>
                  </a:lnTo>
                  <a:lnTo>
                    <a:pt x="76" y="341"/>
                  </a:lnTo>
                  <a:lnTo>
                    <a:pt x="76" y="341"/>
                  </a:lnTo>
                  <a:lnTo>
                    <a:pt x="75" y="339"/>
                  </a:lnTo>
                  <a:lnTo>
                    <a:pt x="73" y="337"/>
                  </a:lnTo>
                  <a:lnTo>
                    <a:pt x="71" y="337"/>
                  </a:lnTo>
                  <a:lnTo>
                    <a:pt x="68" y="337"/>
                  </a:lnTo>
                  <a:lnTo>
                    <a:pt x="67" y="336"/>
                  </a:lnTo>
                  <a:lnTo>
                    <a:pt x="67" y="334"/>
                  </a:lnTo>
                  <a:lnTo>
                    <a:pt x="65" y="331"/>
                  </a:lnTo>
                  <a:lnTo>
                    <a:pt x="65" y="328"/>
                  </a:lnTo>
                  <a:lnTo>
                    <a:pt x="64" y="326"/>
                  </a:lnTo>
                  <a:lnTo>
                    <a:pt x="64" y="325"/>
                  </a:lnTo>
                  <a:lnTo>
                    <a:pt x="64" y="323"/>
                  </a:lnTo>
                  <a:lnTo>
                    <a:pt x="64" y="323"/>
                  </a:lnTo>
                  <a:lnTo>
                    <a:pt x="64" y="322"/>
                  </a:lnTo>
                  <a:lnTo>
                    <a:pt x="62" y="323"/>
                  </a:lnTo>
                  <a:lnTo>
                    <a:pt x="62" y="323"/>
                  </a:lnTo>
                  <a:lnTo>
                    <a:pt x="62" y="323"/>
                  </a:lnTo>
                  <a:lnTo>
                    <a:pt x="60" y="322"/>
                  </a:lnTo>
                  <a:lnTo>
                    <a:pt x="60" y="322"/>
                  </a:lnTo>
                  <a:lnTo>
                    <a:pt x="60" y="322"/>
                  </a:lnTo>
                  <a:lnTo>
                    <a:pt x="59" y="322"/>
                  </a:lnTo>
                  <a:lnTo>
                    <a:pt x="57" y="323"/>
                  </a:lnTo>
                  <a:lnTo>
                    <a:pt x="56" y="323"/>
                  </a:lnTo>
                  <a:lnTo>
                    <a:pt x="56" y="323"/>
                  </a:lnTo>
                  <a:lnTo>
                    <a:pt x="52" y="322"/>
                  </a:lnTo>
                  <a:lnTo>
                    <a:pt x="51" y="322"/>
                  </a:lnTo>
                  <a:lnTo>
                    <a:pt x="48" y="320"/>
                  </a:lnTo>
                  <a:lnTo>
                    <a:pt x="46" y="320"/>
                  </a:lnTo>
                  <a:lnTo>
                    <a:pt x="45" y="319"/>
                  </a:lnTo>
                  <a:lnTo>
                    <a:pt x="43" y="319"/>
                  </a:lnTo>
                  <a:lnTo>
                    <a:pt x="43" y="317"/>
                  </a:lnTo>
                  <a:lnTo>
                    <a:pt x="43" y="315"/>
                  </a:lnTo>
                  <a:lnTo>
                    <a:pt x="41" y="315"/>
                  </a:lnTo>
                  <a:lnTo>
                    <a:pt x="40" y="317"/>
                  </a:lnTo>
                  <a:lnTo>
                    <a:pt x="38" y="317"/>
                  </a:lnTo>
                  <a:lnTo>
                    <a:pt x="37" y="317"/>
                  </a:lnTo>
                  <a:lnTo>
                    <a:pt x="37" y="317"/>
                  </a:lnTo>
                  <a:lnTo>
                    <a:pt x="35" y="315"/>
                  </a:lnTo>
                  <a:lnTo>
                    <a:pt x="35" y="314"/>
                  </a:lnTo>
                  <a:lnTo>
                    <a:pt x="35" y="314"/>
                  </a:lnTo>
                  <a:lnTo>
                    <a:pt x="34" y="314"/>
                  </a:lnTo>
                  <a:lnTo>
                    <a:pt x="34" y="314"/>
                  </a:lnTo>
                  <a:lnTo>
                    <a:pt x="34" y="312"/>
                  </a:lnTo>
                  <a:lnTo>
                    <a:pt x="34" y="312"/>
                  </a:lnTo>
                  <a:lnTo>
                    <a:pt x="34" y="311"/>
                  </a:lnTo>
                  <a:lnTo>
                    <a:pt x="34" y="308"/>
                  </a:lnTo>
                  <a:lnTo>
                    <a:pt x="34" y="306"/>
                  </a:lnTo>
                  <a:lnTo>
                    <a:pt x="34" y="306"/>
                  </a:lnTo>
                  <a:lnTo>
                    <a:pt x="32" y="304"/>
                  </a:lnTo>
                  <a:lnTo>
                    <a:pt x="32" y="303"/>
                  </a:lnTo>
                  <a:lnTo>
                    <a:pt x="30" y="303"/>
                  </a:lnTo>
                  <a:lnTo>
                    <a:pt x="29" y="301"/>
                  </a:lnTo>
                  <a:lnTo>
                    <a:pt x="29" y="301"/>
                  </a:lnTo>
                  <a:lnTo>
                    <a:pt x="27" y="303"/>
                  </a:lnTo>
                  <a:lnTo>
                    <a:pt x="26" y="301"/>
                  </a:lnTo>
                  <a:lnTo>
                    <a:pt x="26" y="300"/>
                  </a:lnTo>
                  <a:lnTo>
                    <a:pt x="26" y="300"/>
                  </a:lnTo>
                  <a:lnTo>
                    <a:pt x="23" y="298"/>
                  </a:lnTo>
                  <a:lnTo>
                    <a:pt x="21" y="298"/>
                  </a:lnTo>
                  <a:lnTo>
                    <a:pt x="19" y="298"/>
                  </a:lnTo>
                  <a:lnTo>
                    <a:pt x="18" y="298"/>
                  </a:lnTo>
                  <a:lnTo>
                    <a:pt x="18" y="298"/>
                  </a:lnTo>
                  <a:lnTo>
                    <a:pt x="16" y="297"/>
                  </a:lnTo>
                  <a:lnTo>
                    <a:pt x="16" y="297"/>
                  </a:lnTo>
                  <a:lnTo>
                    <a:pt x="15" y="297"/>
                  </a:lnTo>
                  <a:lnTo>
                    <a:pt x="13" y="297"/>
                  </a:lnTo>
                  <a:lnTo>
                    <a:pt x="13" y="297"/>
                  </a:lnTo>
                  <a:lnTo>
                    <a:pt x="13" y="297"/>
                  </a:lnTo>
                  <a:lnTo>
                    <a:pt x="11" y="295"/>
                  </a:lnTo>
                  <a:lnTo>
                    <a:pt x="11" y="295"/>
                  </a:lnTo>
                  <a:lnTo>
                    <a:pt x="13" y="293"/>
                  </a:lnTo>
                  <a:lnTo>
                    <a:pt x="15" y="293"/>
                  </a:lnTo>
                  <a:lnTo>
                    <a:pt x="16" y="293"/>
                  </a:lnTo>
                  <a:lnTo>
                    <a:pt x="16" y="293"/>
                  </a:lnTo>
                  <a:lnTo>
                    <a:pt x="16" y="293"/>
                  </a:lnTo>
                  <a:lnTo>
                    <a:pt x="18" y="293"/>
                  </a:lnTo>
                  <a:lnTo>
                    <a:pt x="18" y="293"/>
                  </a:lnTo>
                  <a:lnTo>
                    <a:pt x="19" y="293"/>
                  </a:lnTo>
                  <a:lnTo>
                    <a:pt x="19" y="293"/>
                  </a:lnTo>
                  <a:lnTo>
                    <a:pt x="21" y="292"/>
                  </a:lnTo>
                  <a:lnTo>
                    <a:pt x="21" y="292"/>
                  </a:lnTo>
                  <a:lnTo>
                    <a:pt x="21" y="290"/>
                  </a:lnTo>
                  <a:lnTo>
                    <a:pt x="19" y="289"/>
                  </a:lnTo>
                  <a:lnTo>
                    <a:pt x="19" y="289"/>
                  </a:lnTo>
                  <a:lnTo>
                    <a:pt x="18" y="287"/>
                  </a:lnTo>
                  <a:lnTo>
                    <a:pt x="19" y="285"/>
                  </a:lnTo>
                  <a:lnTo>
                    <a:pt x="19" y="284"/>
                  </a:lnTo>
                  <a:lnTo>
                    <a:pt x="19" y="284"/>
                  </a:lnTo>
                  <a:lnTo>
                    <a:pt x="18" y="284"/>
                  </a:lnTo>
                  <a:lnTo>
                    <a:pt x="18" y="282"/>
                  </a:lnTo>
                  <a:lnTo>
                    <a:pt x="18" y="281"/>
                  </a:lnTo>
                  <a:lnTo>
                    <a:pt x="16" y="279"/>
                  </a:lnTo>
                  <a:lnTo>
                    <a:pt x="16" y="278"/>
                  </a:lnTo>
                  <a:lnTo>
                    <a:pt x="16" y="276"/>
                  </a:lnTo>
                  <a:lnTo>
                    <a:pt x="18" y="274"/>
                  </a:lnTo>
                  <a:lnTo>
                    <a:pt x="18" y="273"/>
                  </a:lnTo>
                  <a:lnTo>
                    <a:pt x="16" y="273"/>
                  </a:lnTo>
                  <a:lnTo>
                    <a:pt x="13" y="271"/>
                  </a:lnTo>
                  <a:lnTo>
                    <a:pt x="10" y="270"/>
                  </a:lnTo>
                  <a:lnTo>
                    <a:pt x="8" y="270"/>
                  </a:lnTo>
                  <a:lnTo>
                    <a:pt x="7" y="270"/>
                  </a:lnTo>
                  <a:lnTo>
                    <a:pt x="7" y="271"/>
                  </a:lnTo>
                  <a:lnTo>
                    <a:pt x="5" y="271"/>
                  </a:lnTo>
                  <a:lnTo>
                    <a:pt x="5" y="271"/>
                  </a:lnTo>
                  <a:lnTo>
                    <a:pt x="4" y="271"/>
                  </a:lnTo>
                  <a:lnTo>
                    <a:pt x="2" y="271"/>
                  </a:lnTo>
                  <a:lnTo>
                    <a:pt x="2" y="270"/>
                  </a:lnTo>
                  <a:lnTo>
                    <a:pt x="2" y="267"/>
                  </a:lnTo>
                  <a:lnTo>
                    <a:pt x="0" y="267"/>
                  </a:lnTo>
                  <a:lnTo>
                    <a:pt x="2" y="267"/>
                  </a:lnTo>
                  <a:lnTo>
                    <a:pt x="2" y="265"/>
                  </a:lnTo>
                  <a:lnTo>
                    <a:pt x="2" y="265"/>
                  </a:lnTo>
                  <a:lnTo>
                    <a:pt x="2" y="265"/>
                  </a:lnTo>
                  <a:lnTo>
                    <a:pt x="2" y="263"/>
                  </a:lnTo>
                  <a:lnTo>
                    <a:pt x="2" y="263"/>
                  </a:lnTo>
                  <a:lnTo>
                    <a:pt x="0" y="262"/>
                  </a:lnTo>
                  <a:lnTo>
                    <a:pt x="0" y="260"/>
                  </a:lnTo>
                  <a:lnTo>
                    <a:pt x="0" y="259"/>
                  </a:lnTo>
                  <a:lnTo>
                    <a:pt x="0" y="257"/>
                  </a:lnTo>
                  <a:lnTo>
                    <a:pt x="0" y="257"/>
                  </a:lnTo>
                  <a:lnTo>
                    <a:pt x="2" y="256"/>
                  </a:lnTo>
                  <a:lnTo>
                    <a:pt x="4" y="256"/>
                  </a:lnTo>
                  <a:lnTo>
                    <a:pt x="4" y="256"/>
                  </a:lnTo>
                  <a:lnTo>
                    <a:pt x="4" y="254"/>
                  </a:lnTo>
                  <a:lnTo>
                    <a:pt x="4" y="254"/>
                  </a:lnTo>
                  <a:lnTo>
                    <a:pt x="4" y="252"/>
                  </a:lnTo>
                  <a:lnTo>
                    <a:pt x="4" y="251"/>
                  </a:lnTo>
                  <a:lnTo>
                    <a:pt x="4" y="251"/>
                  </a:lnTo>
                  <a:lnTo>
                    <a:pt x="4" y="251"/>
                  </a:lnTo>
                  <a:lnTo>
                    <a:pt x="4" y="249"/>
                  </a:lnTo>
                  <a:lnTo>
                    <a:pt x="5" y="248"/>
                  </a:lnTo>
                  <a:lnTo>
                    <a:pt x="5" y="246"/>
                  </a:lnTo>
                  <a:lnTo>
                    <a:pt x="5" y="246"/>
                  </a:lnTo>
                  <a:lnTo>
                    <a:pt x="7" y="246"/>
                  </a:lnTo>
                  <a:lnTo>
                    <a:pt x="8" y="246"/>
                  </a:lnTo>
                  <a:lnTo>
                    <a:pt x="11" y="245"/>
                  </a:lnTo>
                  <a:lnTo>
                    <a:pt x="15" y="243"/>
                  </a:lnTo>
                  <a:lnTo>
                    <a:pt x="15" y="241"/>
                  </a:lnTo>
                  <a:lnTo>
                    <a:pt x="16" y="241"/>
                  </a:lnTo>
                  <a:lnTo>
                    <a:pt x="18" y="241"/>
                  </a:lnTo>
                  <a:lnTo>
                    <a:pt x="18" y="241"/>
                  </a:lnTo>
                  <a:lnTo>
                    <a:pt x="18" y="240"/>
                  </a:lnTo>
                  <a:lnTo>
                    <a:pt x="18" y="240"/>
                  </a:lnTo>
                  <a:lnTo>
                    <a:pt x="18" y="238"/>
                  </a:lnTo>
                  <a:lnTo>
                    <a:pt x="18" y="238"/>
                  </a:lnTo>
                  <a:lnTo>
                    <a:pt x="19" y="240"/>
                  </a:lnTo>
                  <a:lnTo>
                    <a:pt x="21" y="240"/>
                  </a:lnTo>
                  <a:lnTo>
                    <a:pt x="24" y="240"/>
                  </a:lnTo>
                  <a:lnTo>
                    <a:pt x="27" y="237"/>
                  </a:lnTo>
                  <a:lnTo>
                    <a:pt x="27" y="237"/>
                  </a:lnTo>
                  <a:lnTo>
                    <a:pt x="29" y="237"/>
                  </a:lnTo>
                  <a:lnTo>
                    <a:pt x="29" y="238"/>
                  </a:lnTo>
                  <a:lnTo>
                    <a:pt x="29" y="241"/>
                  </a:lnTo>
                  <a:lnTo>
                    <a:pt x="30" y="241"/>
                  </a:lnTo>
                  <a:lnTo>
                    <a:pt x="32" y="241"/>
                  </a:lnTo>
                  <a:lnTo>
                    <a:pt x="35" y="241"/>
                  </a:lnTo>
                  <a:lnTo>
                    <a:pt x="35" y="241"/>
                  </a:lnTo>
                  <a:lnTo>
                    <a:pt x="37" y="241"/>
                  </a:lnTo>
                  <a:lnTo>
                    <a:pt x="37" y="240"/>
                  </a:lnTo>
                  <a:lnTo>
                    <a:pt x="38" y="240"/>
                  </a:lnTo>
                  <a:lnTo>
                    <a:pt x="38" y="241"/>
                  </a:lnTo>
                  <a:lnTo>
                    <a:pt x="40" y="240"/>
                  </a:lnTo>
                  <a:lnTo>
                    <a:pt x="41" y="240"/>
                  </a:lnTo>
                  <a:lnTo>
                    <a:pt x="41" y="238"/>
                  </a:lnTo>
                  <a:lnTo>
                    <a:pt x="43" y="237"/>
                  </a:lnTo>
                  <a:lnTo>
                    <a:pt x="43" y="237"/>
                  </a:lnTo>
                  <a:lnTo>
                    <a:pt x="43" y="235"/>
                  </a:lnTo>
                  <a:lnTo>
                    <a:pt x="45" y="233"/>
                  </a:lnTo>
                  <a:lnTo>
                    <a:pt x="45" y="233"/>
                  </a:lnTo>
                  <a:lnTo>
                    <a:pt x="46" y="230"/>
                  </a:lnTo>
                  <a:lnTo>
                    <a:pt x="48" y="230"/>
                  </a:lnTo>
                  <a:lnTo>
                    <a:pt x="49" y="229"/>
                  </a:lnTo>
                  <a:lnTo>
                    <a:pt x="51" y="230"/>
                  </a:lnTo>
                  <a:lnTo>
                    <a:pt x="52" y="230"/>
                  </a:lnTo>
                  <a:lnTo>
                    <a:pt x="57" y="230"/>
                  </a:lnTo>
                  <a:lnTo>
                    <a:pt x="59" y="230"/>
                  </a:lnTo>
                  <a:lnTo>
                    <a:pt x="60" y="229"/>
                  </a:lnTo>
                  <a:lnTo>
                    <a:pt x="62" y="229"/>
                  </a:lnTo>
                  <a:lnTo>
                    <a:pt x="65" y="229"/>
                  </a:lnTo>
                  <a:lnTo>
                    <a:pt x="68" y="226"/>
                  </a:lnTo>
                  <a:lnTo>
                    <a:pt x="68" y="224"/>
                  </a:lnTo>
                  <a:lnTo>
                    <a:pt x="68" y="224"/>
                  </a:lnTo>
                  <a:lnTo>
                    <a:pt x="70" y="222"/>
                  </a:lnTo>
                  <a:lnTo>
                    <a:pt x="71" y="222"/>
                  </a:lnTo>
                  <a:lnTo>
                    <a:pt x="75" y="221"/>
                  </a:lnTo>
                  <a:lnTo>
                    <a:pt x="79" y="218"/>
                  </a:lnTo>
                  <a:lnTo>
                    <a:pt x="82" y="216"/>
                  </a:lnTo>
                  <a:lnTo>
                    <a:pt x="82" y="216"/>
                  </a:lnTo>
                  <a:lnTo>
                    <a:pt x="86" y="216"/>
                  </a:lnTo>
                  <a:lnTo>
                    <a:pt x="89" y="215"/>
                  </a:lnTo>
                  <a:lnTo>
                    <a:pt x="90" y="213"/>
                  </a:lnTo>
                  <a:lnTo>
                    <a:pt x="90" y="213"/>
                  </a:lnTo>
                  <a:lnTo>
                    <a:pt x="95" y="213"/>
                  </a:lnTo>
                  <a:lnTo>
                    <a:pt x="95" y="211"/>
                  </a:lnTo>
                  <a:lnTo>
                    <a:pt x="95" y="211"/>
                  </a:lnTo>
                  <a:lnTo>
                    <a:pt x="95" y="211"/>
                  </a:lnTo>
                  <a:lnTo>
                    <a:pt x="95" y="210"/>
                  </a:lnTo>
                  <a:lnTo>
                    <a:pt x="95" y="210"/>
                  </a:lnTo>
                  <a:lnTo>
                    <a:pt x="97" y="208"/>
                  </a:lnTo>
                  <a:lnTo>
                    <a:pt x="97" y="208"/>
                  </a:lnTo>
                  <a:lnTo>
                    <a:pt x="95" y="207"/>
                  </a:lnTo>
                  <a:lnTo>
                    <a:pt x="95" y="204"/>
                  </a:lnTo>
                  <a:lnTo>
                    <a:pt x="95" y="202"/>
                  </a:lnTo>
                  <a:lnTo>
                    <a:pt x="95" y="202"/>
                  </a:lnTo>
                  <a:lnTo>
                    <a:pt x="95" y="200"/>
                  </a:lnTo>
                  <a:lnTo>
                    <a:pt x="97" y="199"/>
                  </a:lnTo>
                  <a:lnTo>
                    <a:pt x="98" y="199"/>
                  </a:lnTo>
                  <a:lnTo>
                    <a:pt x="100" y="197"/>
                  </a:lnTo>
                  <a:lnTo>
                    <a:pt x="100" y="197"/>
                  </a:lnTo>
                  <a:lnTo>
                    <a:pt x="98" y="197"/>
                  </a:lnTo>
                  <a:lnTo>
                    <a:pt x="98" y="196"/>
                  </a:lnTo>
                  <a:lnTo>
                    <a:pt x="98" y="196"/>
                  </a:lnTo>
                  <a:lnTo>
                    <a:pt x="98" y="196"/>
                  </a:lnTo>
                  <a:lnTo>
                    <a:pt x="98" y="194"/>
                  </a:lnTo>
                  <a:lnTo>
                    <a:pt x="100" y="194"/>
                  </a:lnTo>
                  <a:lnTo>
                    <a:pt x="101" y="193"/>
                  </a:lnTo>
                  <a:lnTo>
                    <a:pt x="103" y="194"/>
                  </a:lnTo>
                  <a:lnTo>
                    <a:pt x="103" y="194"/>
                  </a:lnTo>
                  <a:lnTo>
                    <a:pt x="103" y="193"/>
                  </a:lnTo>
                  <a:lnTo>
                    <a:pt x="103" y="193"/>
                  </a:lnTo>
                  <a:lnTo>
                    <a:pt x="103" y="191"/>
                  </a:lnTo>
                  <a:lnTo>
                    <a:pt x="101" y="189"/>
                  </a:lnTo>
                  <a:lnTo>
                    <a:pt x="101" y="189"/>
                  </a:lnTo>
                  <a:lnTo>
                    <a:pt x="103" y="188"/>
                  </a:lnTo>
                  <a:lnTo>
                    <a:pt x="101" y="186"/>
                  </a:lnTo>
                  <a:lnTo>
                    <a:pt x="101" y="183"/>
                  </a:lnTo>
                  <a:lnTo>
                    <a:pt x="100" y="180"/>
                  </a:lnTo>
                  <a:lnTo>
                    <a:pt x="98" y="178"/>
                  </a:lnTo>
                  <a:lnTo>
                    <a:pt x="98" y="177"/>
                  </a:lnTo>
                  <a:lnTo>
                    <a:pt x="97" y="177"/>
                  </a:lnTo>
                  <a:lnTo>
                    <a:pt x="97" y="175"/>
                  </a:lnTo>
                  <a:lnTo>
                    <a:pt x="98" y="174"/>
                  </a:lnTo>
                  <a:lnTo>
                    <a:pt x="97" y="172"/>
                  </a:lnTo>
                  <a:lnTo>
                    <a:pt x="97" y="170"/>
                  </a:lnTo>
                  <a:lnTo>
                    <a:pt x="97" y="169"/>
                  </a:lnTo>
                  <a:lnTo>
                    <a:pt x="98" y="167"/>
                  </a:lnTo>
                  <a:lnTo>
                    <a:pt x="98" y="166"/>
                  </a:lnTo>
                  <a:lnTo>
                    <a:pt x="98" y="166"/>
                  </a:lnTo>
                  <a:lnTo>
                    <a:pt x="98" y="166"/>
                  </a:lnTo>
                  <a:lnTo>
                    <a:pt x="100" y="166"/>
                  </a:lnTo>
                  <a:lnTo>
                    <a:pt x="98" y="164"/>
                  </a:lnTo>
                  <a:lnTo>
                    <a:pt x="98" y="164"/>
                  </a:lnTo>
                  <a:lnTo>
                    <a:pt x="97" y="164"/>
                  </a:lnTo>
                  <a:lnTo>
                    <a:pt x="93" y="164"/>
                  </a:lnTo>
                  <a:lnTo>
                    <a:pt x="92" y="164"/>
                  </a:lnTo>
                  <a:lnTo>
                    <a:pt x="92" y="163"/>
                  </a:lnTo>
                  <a:lnTo>
                    <a:pt x="90" y="163"/>
                  </a:lnTo>
                  <a:lnTo>
                    <a:pt x="90" y="163"/>
                  </a:lnTo>
                  <a:lnTo>
                    <a:pt x="92" y="161"/>
                  </a:lnTo>
                  <a:lnTo>
                    <a:pt x="93" y="159"/>
                  </a:lnTo>
                  <a:lnTo>
                    <a:pt x="95" y="159"/>
                  </a:lnTo>
                  <a:lnTo>
                    <a:pt x="98" y="159"/>
                  </a:lnTo>
                  <a:lnTo>
                    <a:pt x="100" y="158"/>
                  </a:lnTo>
                  <a:lnTo>
                    <a:pt x="101" y="158"/>
                  </a:lnTo>
                  <a:lnTo>
                    <a:pt x="103" y="158"/>
                  </a:lnTo>
                  <a:lnTo>
                    <a:pt x="105" y="158"/>
                  </a:lnTo>
                  <a:lnTo>
                    <a:pt x="108" y="158"/>
                  </a:lnTo>
                  <a:lnTo>
                    <a:pt x="111" y="156"/>
                  </a:lnTo>
                  <a:lnTo>
                    <a:pt x="116" y="155"/>
                  </a:lnTo>
                  <a:lnTo>
                    <a:pt x="117" y="155"/>
                  </a:lnTo>
                  <a:lnTo>
                    <a:pt x="117" y="155"/>
                  </a:lnTo>
                  <a:lnTo>
                    <a:pt x="119" y="156"/>
                  </a:lnTo>
                  <a:lnTo>
                    <a:pt x="119" y="156"/>
                  </a:lnTo>
                  <a:lnTo>
                    <a:pt x="120" y="158"/>
                  </a:lnTo>
                  <a:lnTo>
                    <a:pt x="120" y="158"/>
                  </a:lnTo>
                  <a:lnTo>
                    <a:pt x="123" y="156"/>
                  </a:lnTo>
                  <a:lnTo>
                    <a:pt x="125" y="156"/>
                  </a:lnTo>
                  <a:lnTo>
                    <a:pt x="127" y="156"/>
                  </a:lnTo>
                  <a:lnTo>
                    <a:pt x="127" y="158"/>
                  </a:lnTo>
                  <a:lnTo>
                    <a:pt x="128" y="158"/>
                  </a:lnTo>
                  <a:lnTo>
                    <a:pt x="128" y="158"/>
                  </a:lnTo>
                  <a:lnTo>
                    <a:pt x="130" y="158"/>
                  </a:lnTo>
                  <a:lnTo>
                    <a:pt x="130" y="156"/>
                  </a:lnTo>
                  <a:lnTo>
                    <a:pt x="130" y="155"/>
                  </a:lnTo>
                  <a:lnTo>
                    <a:pt x="130" y="153"/>
                  </a:lnTo>
                  <a:lnTo>
                    <a:pt x="130" y="153"/>
                  </a:lnTo>
                  <a:lnTo>
                    <a:pt x="130" y="153"/>
                  </a:lnTo>
                  <a:lnTo>
                    <a:pt x="128" y="152"/>
                  </a:lnTo>
                  <a:lnTo>
                    <a:pt x="127" y="152"/>
                  </a:lnTo>
                  <a:lnTo>
                    <a:pt x="125" y="150"/>
                  </a:lnTo>
                  <a:lnTo>
                    <a:pt x="125" y="150"/>
                  </a:lnTo>
                  <a:lnTo>
                    <a:pt x="127" y="148"/>
                  </a:lnTo>
                  <a:lnTo>
                    <a:pt x="127" y="145"/>
                  </a:lnTo>
                  <a:lnTo>
                    <a:pt x="128" y="142"/>
                  </a:lnTo>
                  <a:lnTo>
                    <a:pt x="130" y="139"/>
                  </a:lnTo>
                  <a:lnTo>
                    <a:pt x="131" y="136"/>
                  </a:lnTo>
                  <a:lnTo>
                    <a:pt x="133" y="131"/>
                  </a:lnTo>
                  <a:lnTo>
                    <a:pt x="134" y="125"/>
                  </a:lnTo>
                  <a:lnTo>
                    <a:pt x="136" y="123"/>
                  </a:lnTo>
                  <a:lnTo>
                    <a:pt x="136" y="122"/>
                  </a:lnTo>
                  <a:lnTo>
                    <a:pt x="136" y="122"/>
                  </a:lnTo>
                  <a:lnTo>
                    <a:pt x="138" y="120"/>
                  </a:lnTo>
                  <a:lnTo>
                    <a:pt x="138" y="122"/>
                  </a:lnTo>
                  <a:lnTo>
                    <a:pt x="142" y="122"/>
                  </a:lnTo>
                  <a:lnTo>
                    <a:pt x="146" y="123"/>
                  </a:lnTo>
                  <a:lnTo>
                    <a:pt x="146" y="123"/>
                  </a:lnTo>
                  <a:lnTo>
                    <a:pt x="147" y="125"/>
                  </a:lnTo>
                  <a:lnTo>
                    <a:pt x="150" y="125"/>
                  </a:lnTo>
                  <a:lnTo>
                    <a:pt x="152" y="125"/>
                  </a:lnTo>
                  <a:lnTo>
                    <a:pt x="153" y="125"/>
                  </a:lnTo>
                  <a:lnTo>
                    <a:pt x="155" y="125"/>
                  </a:lnTo>
                  <a:lnTo>
                    <a:pt x="158" y="125"/>
                  </a:lnTo>
                  <a:lnTo>
                    <a:pt x="158" y="125"/>
                  </a:lnTo>
                  <a:lnTo>
                    <a:pt x="160" y="125"/>
                  </a:lnTo>
                  <a:lnTo>
                    <a:pt x="160" y="125"/>
                  </a:lnTo>
                  <a:lnTo>
                    <a:pt x="161" y="126"/>
                  </a:lnTo>
                  <a:lnTo>
                    <a:pt x="161" y="128"/>
                  </a:lnTo>
                  <a:lnTo>
                    <a:pt x="163" y="126"/>
                  </a:lnTo>
                  <a:lnTo>
                    <a:pt x="164" y="126"/>
                  </a:lnTo>
                  <a:lnTo>
                    <a:pt x="166" y="125"/>
                  </a:lnTo>
                  <a:lnTo>
                    <a:pt x="168" y="123"/>
                  </a:lnTo>
                  <a:lnTo>
                    <a:pt x="169" y="123"/>
                  </a:lnTo>
                  <a:lnTo>
                    <a:pt x="171" y="123"/>
                  </a:lnTo>
                  <a:lnTo>
                    <a:pt x="172" y="122"/>
                  </a:lnTo>
                  <a:lnTo>
                    <a:pt x="172" y="120"/>
                  </a:lnTo>
                  <a:lnTo>
                    <a:pt x="174" y="120"/>
                  </a:lnTo>
                  <a:lnTo>
                    <a:pt x="174" y="118"/>
                  </a:lnTo>
                  <a:lnTo>
                    <a:pt x="174" y="117"/>
                  </a:lnTo>
                  <a:lnTo>
                    <a:pt x="172" y="115"/>
                  </a:lnTo>
                  <a:lnTo>
                    <a:pt x="172" y="114"/>
                  </a:lnTo>
                  <a:lnTo>
                    <a:pt x="172" y="111"/>
                  </a:lnTo>
                  <a:lnTo>
                    <a:pt x="172" y="107"/>
                  </a:lnTo>
                  <a:lnTo>
                    <a:pt x="172" y="104"/>
                  </a:lnTo>
                  <a:lnTo>
                    <a:pt x="174" y="103"/>
                  </a:lnTo>
                  <a:lnTo>
                    <a:pt x="174" y="101"/>
                  </a:lnTo>
                  <a:lnTo>
                    <a:pt x="174" y="100"/>
                  </a:lnTo>
                  <a:lnTo>
                    <a:pt x="175" y="100"/>
                  </a:lnTo>
                  <a:lnTo>
                    <a:pt x="177" y="98"/>
                  </a:lnTo>
                  <a:lnTo>
                    <a:pt x="180" y="98"/>
                  </a:lnTo>
                  <a:lnTo>
                    <a:pt x="183" y="98"/>
                  </a:lnTo>
                  <a:lnTo>
                    <a:pt x="185" y="96"/>
                  </a:lnTo>
                  <a:lnTo>
                    <a:pt x="187" y="96"/>
                  </a:lnTo>
                  <a:lnTo>
                    <a:pt x="187" y="96"/>
                  </a:lnTo>
                  <a:lnTo>
                    <a:pt x="188" y="95"/>
                  </a:lnTo>
                  <a:lnTo>
                    <a:pt x="190" y="93"/>
                  </a:lnTo>
                  <a:lnTo>
                    <a:pt x="190" y="90"/>
                  </a:lnTo>
                  <a:lnTo>
                    <a:pt x="190" y="89"/>
                  </a:lnTo>
                  <a:lnTo>
                    <a:pt x="190" y="87"/>
                  </a:lnTo>
                  <a:lnTo>
                    <a:pt x="191" y="87"/>
                  </a:lnTo>
                  <a:lnTo>
                    <a:pt x="191" y="85"/>
                  </a:lnTo>
                  <a:lnTo>
                    <a:pt x="193" y="85"/>
                  </a:lnTo>
                  <a:lnTo>
                    <a:pt x="194" y="85"/>
                  </a:lnTo>
                  <a:lnTo>
                    <a:pt x="196" y="85"/>
                  </a:lnTo>
                  <a:lnTo>
                    <a:pt x="198" y="85"/>
                  </a:lnTo>
                  <a:lnTo>
                    <a:pt x="199" y="85"/>
                  </a:lnTo>
                  <a:lnTo>
                    <a:pt x="201" y="85"/>
                  </a:lnTo>
                  <a:lnTo>
                    <a:pt x="201" y="85"/>
                  </a:lnTo>
                  <a:lnTo>
                    <a:pt x="202" y="85"/>
                  </a:lnTo>
                  <a:lnTo>
                    <a:pt x="204" y="85"/>
                  </a:lnTo>
                  <a:lnTo>
                    <a:pt x="204" y="84"/>
                  </a:lnTo>
                  <a:lnTo>
                    <a:pt x="205" y="84"/>
                  </a:lnTo>
                  <a:lnTo>
                    <a:pt x="205" y="85"/>
                  </a:lnTo>
                  <a:lnTo>
                    <a:pt x="205" y="85"/>
                  </a:lnTo>
                  <a:lnTo>
                    <a:pt x="205" y="87"/>
                  </a:lnTo>
                  <a:lnTo>
                    <a:pt x="205" y="87"/>
                  </a:lnTo>
                  <a:lnTo>
                    <a:pt x="205" y="89"/>
                  </a:lnTo>
                  <a:lnTo>
                    <a:pt x="205" y="89"/>
                  </a:lnTo>
                  <a:lnTo>
                    <a:pt x="204" y="89"/>
                  </a:lnTo>
                  <a:lnTo>
                    <a:pt x="204" y="90"/>
                  </a:lnTo>
                  <a:lnTo>
                    <a:pt x="205" y="90"/>
                  </a:lnTo>
                  <a:lnTo>
                    <a:pt x="205" y="92"/>
                  </a:lnTo>
                  <a:lnTo>
                    <a:pt x="207" y="92"/>
                  </a:lnTo>
                  <a:lnTo>
                    <a:pt x="209" y="92"/>
                  </a:lnTo>
                  <a:lnTo>
                    <a:pt x="209" y="93"/>
                  </a:lnTo>
                  <a:lnTo>
                    <a:pt x="209" y="93"/>
                  </a:lnTo>
                  <a:lnTo>
                    <a:pt x="209" y="95"/>
                  </a:lnTo>
                  <a:lnTo>
                    <a:pt x="207" y="95"/>
                  </a:lnTo>
                  <a:lnTo>
                    <a:pt x="207" y="95"/>
                  </a:lnTo>
                  <a:lnTo>
                    <a:pt x="207" y="96"/>
                  </a:lnTo>
                  <a:lnTo>
                    <a:pt x="209" y="96"/>
                  </a:lnTo>
                  <a:lnTo>
                    <a:pt x="210" y="96"/>
                  </a:lnTo>
                  <a:lnTo>
                    <a:pt x="212" y="98"/>
                  </a:lnTo>
                  <a:lnTo>
                    <a:pt x="213" y="98"/>
                  </a:lnTo>
                  <a:lnTo>
                    <a:pt x="215" y="100"/>
                  </a:lnTo>
                  <a:lnTo>
                    <a:pt x="216" y="100"/>
                  </a:lnTo>
                  <a:lnTo>
                    <a:pt x="216" y="101"/>
                  </a:lnTo>
                  <a:lnTo>
                    <a:pt x="218" y="103"/>
                  </a:lnTo>
                  <a:lnTo>
                    <a:pt x="220" y="104"/>
                  </a:lnTo>
                  <a:lnTo>
                    <a:pt x="221" y="104"/>
                  </a:lnTo>
                  <a:lnTo>
                    <a:pt x="221" y="104"/>
                  </a:lnTo>
                  <a:lnTo>
                    <a:pt x="223" y="106"/>
                  </a:lnTo>
                  <a:lnTo>
                    <a:pt x="224" y="106"/>
                  </a:lnTo>
                  <a:lnTo>
                    <a:pt x="226" y="106"/>
                  </a:lnTo>
                  <a:lnTo>
                    <a:pt x="227" y="106"/>
                  </a:lnTo>
                  <a:lnTo>
                    <a:pt x="229" y="106"/>
                  </a:lnTo>
                  <a:lnTo>
                    <a:pt x="231" y="106"/>
                  </a:lnTo>
                  <a:lnTo>
                    <a:pt x="232" y="107"/>
                  </a:lnTo>
                  <a:lnTo>
                    <a:pt x="232" y="107"/>
                  </a:lnTo>
                  <a:lnTo>
                    <a:pt x="232" y="109"/>
                  </a:lnTo>
                  <a:lnTo>
                    <a:pt x="234" y="109"/>
                  </a:lnTo>
                  <a:lnTo>
                    <a:pt x="234" y="109"/>
                  </a:lnTo>
                  <a:lnTo>
                    <a:pt x="235" y="109"/>
                  </a:lnTo>
                  <a:lnTo>
                    <a:pt x="237" y="107"/>
                  </a:lnTo>
                  <a:lnTo>
                    <a:pt x="237" y="107"/>
                  </a:lnTo>
                  <a:lnTo>
                    <a:pt x="237" y="109"/>
                  </a:lnTo>
                  <a:lnTo>
                    <a:pt x="237" y="109"/>
                  </a:lnTo>
                  <a:lnTo>
                    <a:pt x="239" y="111"/>
                  </a:lnTo>
                  <a:lnTo>
                    <a:pt x="240" y="112"/>
                  </a:lnTo>
                  <a:lnTo>
                    <a:pt x="242" y="112"/>
                  </a:lnTo>
                  <a:lnTo>
                    <a:pt x="242" y="112"/>
                  </a:lnTo>
                  <a:lnTo>
                    <a:pt x="242" y="114"/>
                  </a:lnTo>
                  <a:lnTo>
                    <a:pt x="242" y="114"/>
                  </a:lnTo>
                  <a:lnTo>
                    <a:pt x="243" y="115"/>
                  </a:lnTo>
                  <a:lnTo>
                    <a:pt x="243" y="117"/>
                  </a:lnTo>
                  <a:lnTo>
                    <a:pt x="243" y="118"/>
                  </a:lnTo>
                  <a:lnTo>
                    <a:pt x="243" y="118"/>
                  </a:lnTo>
                  <a:lnTo>
                    <a:pt x="245" y="120"/>
                  </a:lnTo>
                  <a:lnTo>
                    <a:pt x="246" y="123"/>
                  </a:lnTo>
                  <a:lnTo>
                    <a:pt x="246" y="125"/>
                  </a:lnTo>
                  <a:lnTo>
                    <a:pt x="248" y="125"/>
                  </a:lnTo>
                  <a:lnTo>
                    <a:pt x="250" y="125"/>
                  </a:lnTo>
                  <a:lnTo>
                    <a:pt x="250" y="126"/>
                  </a:lnTo>
                  <a:lnTo>
                    <a:pt x="251" y="130"/>
                  </a:lnTo>
                  <a:lnTo>
                    <a:pt x="251" y="131"/>
                  </a:lnTo>
                  <a:lnTo>
                    <a:pt x="251" y="131"/>
                  </a:lnTo>
                  <a:lnTo>
                    <a:pt x="251" y="133"/>
                  </a:lnTo>
                  <a:lnTo>
                    <a:pt x="251" y="133"/>
                  </a:lnTo>
                  <a:lnTo>
                    <a:pt x="251" y="136"/>
                  </a:lnTo>
                  <a:lnTo>
                    <a:pt x="250" y="136"/>
                  </a:lnTo>
                  <a:lnTo>
                    <a:pt x="250" y="137"/>
                  </a:lnTo>
                  <a:lnTo>
                    <a:pt x="251" y="139"/>
                  </a:lnTo>
                  <a:lnTo>
                    <a:pt x="251" y="141"/>
                  </a:lnTo>
                  <a:lnTo>
                    <a:pt x="251" y="142"/>
                  </a:lnTo>
                  <a:lnTo>
                    <a:pt x="251" y="142"/>
                  </a:lnTo>
                  <a:lnTo>
                    <a:pt x="250" y="144"/>
                  </a:lnTo>
                  <a:lnTo>
                    <a:pt x="250" y="144"/>
                  </a:lnTo>
                  <a:lnTo>
                    <a:pt x="248" y="145"/>
                  </a:lnTo>
                  <a:lnTo>
                    <a:pt x="246" y="147"/>
                  </a:lnTo>
                  <a:lnTo>
                    <a:pt x="246" y="150"/>
                  </a:lnTo>
                  <a:lnTo>
                    <a:pt x="246" y="152"/>
                  </a:lnTo>
                  <a:lnTo>
                    <a:pt x="246" y="152"/>
                  </a:lnTo>
                  <a:lnTo>
                    <a:pt x="248" y="153"/>
                  </a:lnTo>
                  <a:lnTo>
                    <a:pt x="248" y="153"/>
                  </a:lnTo>
                  <a:lnTo>
                    <a:pt x="250" y="156"/>
                  </a:lnTo>
                  <a:lnTo>
                    <a:pt x="250" y="156"/>
                  </a:lnTo>
                  <a:lnTo>
                    <a:pt x="250" y="156"/>
                  </a:lnTo>
                  <a:lnTo>
                    <a:pt x="251" y="156"/>
                  </a:lnTo>
                  <a:lnTo>
                    <a:pt x="253" y="156"/>
                  </a:lnTo>
                  <a:lnTo>
                    <a:pt x="253" y="156"/>
                  </a:lnTo>
                  <a:lnTo>
                    <a:pt x="254" y="158"/>
                  </a:lnTo>
                  <a:lnTo>
                    <a:pt x="256" y="158"/>
                  </a:lnTo>
                  <a:lnTo>
                    <a:pt x="257" y="158"/>
                  </a:lnTo>
                  <a:lnTo>
                    <a:pt x="259" y="158"/>
                  </a:lnTo>
                  <a:lnTo>
                    <a:pt x="259" y="159"/>
                  </a:lnTo>
                  <a:lnTo>
                    <a:pt x="262" y="159"/>
                  </a:lnTo>
                  <a:lnTo>
                    <a:pt x="264" y="159"/>
                  </a:lnTo>
                  <a:lnTo>
                    <a:pt x="265" y="159"/>
                  </a:lnTo>
                  <a:lnTo>
                    <a:pt x="268" y="159"/>
                  </a:lnTo>
                  <a:lnTo>
                    <a:pt x="272" y="159"/>
                  </a:lnTo>
                  <a:lnTo>
                    <a:pt x="275" y="159"/>
                  </a:lnTo>
                  <a:lnTo>
                    <a:pt x="276" y="159"/>
                  </a:lnTo>
                  <a:lnTo>
                    <a:pt x="280" y="159"/>
                  </a:lnTo>
                  <a:lnTo>
                    <a:pt x="284" y="161"/>
                  </a:lnTo>
                  <a:lnTo>
                    <a:pt x="287" y="161"/>
                  </a:lnTo>
                  <a:lnTo>
                    <a:pt x="289" y="163"/>
                  </a:lnTo>
                  <a:lnTo>
                    <a:pt x="291" y="163"/>
                  </a:lnTo>
                  <a:lnTo>
                    <a:pt x="292" y="166"/>
                  </a:lnTo>
                  <a:lnTo>
                    <a:pt x="294" y="166"/>
                  </a:lnTo>
                  <a:lnTo>
                    <a:pt x="297" y="167"/>
                  </a:lnTo>
                  <a:lnTo>
                    <a:pt x="300" y="169"/>
                  </a:lnTo>
                  <a:lnTo>
                    <a:pt x="302" y="169"/>
                  </a:lnTo>
                  <a:lnTo>
                    <a:pt x="305" y="172"/>
                  </a:lnTo>
                  <a:lnTo>
                    <a:pt x="306" y="172"/>
                  </a:lnTo>
                  <a:lnTo>
                    <a:pt x="309" y="174"/>
                  </a:lnTo>
                  <a:lnTo>
                    <a:pt x="314" y="174"/>
                  </a:lnTo>
                  <a:lnTo>
                    <a:pt x="314" y="174"/>
                  </a:lnTo>
                  <a:lnTo>
                    <a:pt x="314" y="175"/>
                  </a:lnTo>
                  <a:lnTo>
                    <a:pt x="314" y="177"/>
                  </a:lnTo>
                  <a:lnTo>
                    <a:pt x="314" y="177"/>
                  </a:lnTo>
                  <a:lnTo>
                    <a:pt x="314" y="178"/>
                  </a:lnTo>
                  <a:lnTo>
                    <a:pt x="316" y="178"/>
                  </a:lnTo>
                  <a:lnTo>
                    <a:pt x="317" y="178"/>
                  </a:lnTo>
                  <a:lnTo>
                    <a:pt x="317" y="180"/>
                  </a:lnTo>
                  <a:lnTo>
                    <a:pt x="317" y="180"/>
                  </a:lnTo>
                  <a:lnTo>
                    <a:pt x="319" y="185"/>
                  </a:lnTo>
                  <a:lnTo>
                    <a:pt x="321" y="189"/>
                  </a:lnTo>
                  <a:lnTo>
                    <a:pt x="322" y="191"/>
                  </a:lnTo>
                  <a:lnTo>
                    <a:pt x="322" y="193"/>
                  </a:lnTo>
                  <a:lnTo>
                    <a:pt x="325" y="194"/>
                  </a:lnTo>
                  <a:lnTo>
                    <a:pt x="325" y="196"/>
                  </a:lnTo>
                  <a:lnTo>
                    <a:pt x="328" y="197"/>
                  </a:lnTo>
                  <a:lnTo>
                    <a:pt x="328" y="199"/>
                  </a:lnTo>
                  <a:lnTo>
                    <a:pt x="328" y="200"/>
                  </a:lnTo>
                  <a:lnTo>
                    <a:pt x="328" y="200"/>
                  </a:lnTo>
                  <a:lnTo>
                    <a:pt x="333" y="200"/>
                  </a:lnTo>
                  <a:lnTo>
                    <a:pt x="336" y="200"/>
                  </a:lnTo>
                  <a:lnTo>
                    <a:pt x="341" y="199"/>
                  </a:lnTo>
                  <a:lnTo>
                    <a:pt x="349" y="200"/>
                  </a:lnTo>
                  <a:lnTo>
                    <a:pt x="355" y="200"/>
                  </a:lnTo>
                  <a:lnTo>
                    <a:pt x="363" y="202"/>
                  </a:lnTo>
                  <a:lnTo>
                    <a:pt x="366" y="202"/>
                  </a:lnTo>
                  <a:lnTo>
                    <a:pt x="374" y="204"/>
                  </a:lnTo>
                  <a:lnTo>
                    <a:pt x="377" y="202"/>
                  </a:lnTo>
                  <a:lnTo>
                    <a:pt x="380" y="200"/>
                  </a:lnTo>
                  <a:lnTo>
                    <a:pt x="382" y="202"/>
                  </a:lnTo>
                  <a:lnTo>
                    <a:pt x="388" y="202"/>
                  </a:lnTo>
                  <a:lnTo>
                    <a:pt x="393" y="202"/>
                  </a:lnTo>
                  <a:lnTo>
                    <a:pt x="398" y="204"/>
                  </a:lnTo>
                  <a:lnTo>
                    <a:pt x="401" y="204"/>
                  </a:lnTo>
                  <a:lnTo>
                    <a:pt x="403" y="204"/>
                  </a:lnTo>
                  <a:lnTo>
                    <a:pt x="404" y="204"/>
                  </a:lnTo>
                  <a:lnTo>
                    <a:pt x="406" y="204"/>
                  </a:lnTo>
                  <a:lnTo>
                    <a:pt x="406" y="205"/>
                  </a:lnTo>
                  <a:lnTo>
                    <a:pt x="409" y="208"/>
                  </a:lnTo>
                  <a:lnTo>
                    <a:pt x="410" y="210"/>
                  </a:lnTo>
                  <a:lnTo>
                    <a:pt x="412" y="210"/>
                  </a:lnTo>
                  <a:lnTo>
                    <a:pt x="418" y="211"/>
                  </a:lnTo>
                  <a:lnTo>
                    <a:pt x="421" y="211"/>
                  </a:lnTo>
                  <a:lnTo>
                    <a:pt x="426" y="213"/>
                  </a:lnTo>
                  <a:lnTo>
                    <a:pt x="428" y="215"/>
                  </a:lnTo>
                  <a:lnTo>
                    <a:pt x="431" y="216"/>
                  </a:lnTo>
                  <a:lnTo>
                    <a:pt x="436" y="218"/>
                  </a:lnTo>
                  <a:lnTo>
                    <a:pt x="439" y="216"/>
                  </a:lnTo>
                  <a:lnTo>
                    <a:pt x="444" y="216"/>
                  </a:lnTo>
                  <a:lnTo>
                    <a:pt x="447" y="215"/>
                  </a:lnTo>
                  <a:lnTo>
                    <a:pt x="447" y="219"/>
                  </a:lnTo>
                  <a:lnTo>
                    <a:pt x="450" y="219"/>
                  </a:lnTo>
                  <a:lnTo>
                    <a:pt x="451" y="219"/>
                  </a:lnTo>
                  <a:lnTo>
                    <a:pt x="453" y="219"/>
                  </a:lnTo>
                  <a:lnTo>
                    <a:pt x="455" y="219"/>
                  </a:lnTo>
                  <a:lnTo>
                    <a:pt x="455" y="219"/>
                  </a:lnTo>
                  <a:lnTo>
                    <a:pt x="456" y="218"/>
                  </a:lnTo>
                  <a:lnTo>
                    <a:pt x="458" y="216"/>
                  </a:lnTo>
                  <a:lnTo>
                    <a:pt x="461" y="216"/>
                  </a:lnTo>
                  <a:lnTo>
                    <a:pt x="462" y="215"/>
                  </a:lnTo>
                  <a:lnTo>
                    <a:pt x="466" y="213"/>
                  </a:lnTo>
                  <a:lnTo>
                    <a:pt x="472" y="210"/>
                  </a:lnTo>
                  <a:lnTo>
                    <a:pt x="475" y="210"/>
                  </a:lnTo>
                  <a:lnTo>
                    <a:pt x="477" y="208"/>
                  </a:lnTo>
                  <a:lnTo>
                    <a:pt x="478" y="208"/>
                  </a:lnTo>
                  <a:lnTo>
                    <a:pt x="480" y="208"/>
                  </a:lnTo>
                  <a:lnTo>
                    <a:pt x="481" y="208"/>
                  </a:lnTo>
                  <a:lnTo>
                    <a:pt x="485" y="207"/>
                  </a:lnTo>
                  <a:lnTo>
                    <a:pt x="486" y="207"/>
                  </a:lnTo>
                  <a:lnTo>
                    <a:pt x="494" y="207"/>
                  </a:lnTo>
                  <a:lnTo>
                    <a:pt x="494" y="205"/>
                  </a:lnTo>
                  <a:lnTo>
                    <a:pt x="497" y="205"/>
                  </a:lnTo>
                  <a:lnTo>
                    <a:pt x="499" y="205"/>
                  </a:lnTo>
                  <a:lnTo>
                    <a:pt x="502" y="205"/>
                  </a:lnTo>
                  <a:lnTo>
                    <a:pt x="505" y="205"/>
                  </a:lnTo>
                  <a:lnTo>
                    <a:pt x="507" y="205"/>
                  </a:lnTo>
                  <a:lnTo>
                    <a:pt x="510" y="205"/>
                  </a:lnTo>
                  <a:lnTo>
                    <a:pt x="513" y="205"/>
                  </a:lnTo>
                  <a:lnTo>
                    <a:pt x="516" y="205"/>
                  </a:lnTo>
                  <a:lnTo>
                    <a:pt x="518" y="205"/>
                  </a:lnTo>
                  <a:lnTo>
                    <a:pt x="521" y="204"/>
                  </a:lnTo>
                  <a:lnTo>
                    <a:pt x="521" y="204"/>
                  </a:lnTo>
                  <a:lnTo>
                    <a:pt x="524" y="202"/>
                  </a:lnTo>
                  <a:lnTo>
                    <a:pt x="527" y="202"/>
                  </a:lnTo>
                  <a:lnTo>
                    <a:pt x="529" y="200"/>
                  </a:lnTo>
                  <a:lnTo>
                    <a:pt x="530" y="200"/>
                  </a:lnTo>
                  <a:lnTo>
                    <a:pt x="532" y="199"/>
                  </a:lnTo>
                  <a:lnTo>
                    <a:pt x="532" y="199"/>
                  </a:lnTo>
                  <a:lnTo>
                    <a:pt x="532" y="199"/>
                  </a:lnTo>
                  <a:lnTo>
                    <a:pt x="533" y="197"/>
                  </a:lnTo>
                  <a:lnTo>
                    <a:pt x="535" y="196"/>
                  </a:lnTo>
                  <a:lnTo>
                    <a:pt x="537" y="194"/>
                  </a:lnTo>
                  <a:lnTo>
                    <a:pt x="537" y="194"/>
                  </a:lnTo>
                  <a:lnTo>
                    <a:pt x="538" y="193"/>
                  </a:lnTo>
                  <a:lnTo>
                    <a:pt x="540" y="191"/>
                  </a:lnTo>
                  <a:lnTo>
                    <a:pt x="540" y="189"/>
                  </a:lnTo>
                  <a:lnTo>
                    <a:pt x="541" y="189"/>
                  </a:lnTo>
                  <a:lnTo>
                    <a:pt x="543" y="189"/>
                  </a:lnTo>
                  <a:lnTo>
                    <a:pt x="548" y="188"/>
                  </a:lnTo>
                  <a:lnTo>
                    <a:pt x="548" y="186"/>
                  </a:lnTo>
                  <a:lnTo>
                    <a:pt x="548" y="186"/>
                  </a:lnTo>
                  <a:lnTo>
                    <a:pt x="549" y="186"/>
                  </a:lnTo>
                  <a:lnTo>
                    <a:pt x="551" y="185"/>
                  </a:lnTo>
                  <a:lnTo>
                    <a:pt x="551" y="185"/>
                  </a:lnTo>
                  <a:lnTo>
                    <a:pt x="552" y="183"/>
                  </a:lnTo>
                  <a:lnTo>
                    <a:pt x="554" y="183"/>
                  </a:lnTo>
                  <a:lnTo>
                    <a:pt x="554" y="183"/>
                  </a:lnTo>
                  <a:lnTo>
                    <a:pt x="554" y="182"/>
                  </a:lnTo>
                  <a:lnTo>
                    <a:pt x="552" y="180"/>
                  </a:lnTo>
                  <a:lnTo>
                    <a:pt x="552" y="180"/>
                  </a:lnTo>
                  <a:lnTo>
                    <a:pt x="551" y="177"/>
                  </a:lnTo>
                  <a:lnTo>
                    <a:pt x="549" y="177"/>
                  </a:lnTo>
                  <a:lnTo>
                    <a:pt x="548" y="175"/>
                  </a:lnTo>
                  <a:lnTo>
                    <a:pt x="548" y="174"/>
                  </a:lnTo>
                  <a:lnTo>
                    <a:pt x="546" y="172"/>
                  </a:lnTo>
                  <a:lnTo>
                    <a:pt x="546" y="172"/>
                  </a:lnTo>
                  <a:lnTo>
                    <a:pt x="546" y="170"/>
                  </a:lnTo>
                  <a:lnTo>
                    <a:pt x="548" y="169"/>
                  </a:lnTo>
                  <a:lnTo>
                    <a:pt x="548" y="167"/>
                  </a:lnTo>
                  <a:lnTo>
                    <a:pt x="548" y="166"/>
                  </a:lnTo>
                  <a:lnTo>
                    <a:pt x="549" y="163"/>
                  </a:lnTo>
                  <a:lnTo>
                    <a:pt x="551" y="163"/>
                  </a:lnTo>
                  <a:lnTo>
                    <a:pt x="551" y="161"/>
                  </a:lnTo>
                  <a:lnTo>
                    <a:pt x="554" y="159"/>
                  </a:lnTo>
                  <a:lnTo>
                    <a:pt x="555" y="159"/>
                  </a:lnTo>
                  <a:lnTo>
                    <a:pt x="557" y="159"/>
                  </a:lnTo>
                  <a:lnTo>
                    <a:pt x="559" y="159"/>
                  </a:lnTo>
                  <a:lnTo>
                    <a:pt x="560" y="159"/>
                  </a:lnTo>
                  <a:lnTo>
                    <a:pt x="562" y="159"/>
                  </a:lnTo>
                  <a:lnTo>
                    <a:pt x="563" y="161"/>
                  </a:lnTo>
                  <a:lnTo>
                    <a:pt x="565" y="163"/>
                  </a:lnTo>
                  <a:lnTo>
                    <a:pt x="570" y="164"/>
                  </a:lnTo>
                  <a:lnTo>
                    <a:pt x="573" y="164"/>
                  </a:lnTo>
                  <a:lnTo>
                    <a:pt x="573" y="164"/>
                  </a:lnTo>
                  <a:lnTo>
                    <a:pt x="576" y="164"/>
                  </a:lnTo>
                  <a:lnTo>
                    <a:pt x="576" y="164"/>
                  </a:lnTo>
                  <a:lnTo>
                    <a:pt x="578" y="164"/>
                  </a:lnTo>
                  <a:lnTo>
                    <a:pt x="579" y="164"/>
                  </a:lnTo>
                  <a:lnTo>
                    <a:pt x="581" y="163"/>
                  </a:lnTo>
                  <a:lnTo>
                    <a:pt x="582" y="163"/>
                  </a:lnTo>
                  <a:lnTo>
                    <a:pt x="582" y="163"/>
                  </a:lnTo>
                  <a:lnTo>
                    <a:pt x="584" y="161"/>
                  </a:lnTo>
                  <a:lnTo>
                    <a:pt x="585" y="161"/>
                  </a:lnTo>
                  <a:lnTo>
                    <a:pt x="585" y="159"/>
                  </a:lnTo>
                  <a:lnTo>
                    <a:pt x="587" y="158"/>
                  </a:lnTo>
                  <a:lnTo>
                    <a:pt x="590" y="156"/>
                  </a:lnTo>
                  <a:lnTo>
                    <a:pt x="590" y="155"/>
                  </a:lnTo>
                  <a:lnTo>
                    <a:pt x="592" y="155"/>
                  </a:lnTo>
                  <a:lnTo>
                    <a:pt x="592" y="153"/>
                  </a:lnTo>
                  <a:lnTo>
                    <a:pt x="592" y="153"/>
                  </a:lnTo>
                  <a:lnTo>
                    <a:pt x="593" y="153"/>
                  </a:lnTo>
                  <a:lnTo>
                    <a:pt x="595" y="153"/>
                  </a:lnTo>
                  <a:lnTo>
                    <a:pt x="596" y="153"/>
                  </a:lnTo>
                  <a:lnTo>
                    <a:pt x="601" y="153"/>
                  </a:lnTo>
                  <a:lnTo>
                    <a:pt x="601" y="153"/>
                  </a:lnTo>
                  <a:lnTo>
                    <a:pt x="604" y="153"/>
                  </a:lnTo>
                  <a:lnTo>
                    <a:pt x="606" y="153"/>
                  </a:lnTo>
                  <a:lnTo>
                    <a:pt x="608" y="152"/>
                  </a:lnTo>
                  <a:lnTo>
                    <a:pt x="609" y="150"/>
                  </a:lnTo>
                  <a:lnTo>
                    <a:pt x="612" y="148"/>
                  </a:lnTo>
                  <a:lnTo>
                    <a:pt x="614" y="148"/>
                  </a:lnTo>
                  <a:lnTo>
                    <a:pt x="614" y="148"/>
                  </a:lnTo>
                  <a:lnTo>
                    <a:pt x="615" y="147"/>
                  </a:lnTo>
                  <a:lnTo>
                    <a:pt x="615" y="145"/>
                  </a:lnTo>
                  <a:lnTo>
                    <a:pt x="615" y="145"/>
                  </a:lnTo>
                  <a:lnTo>
                    <a:pt x="615" y="144"/>
                  </a:lnTo>
                  <a:lnTo>
                    <a:pt x="617" y="144"/>
                  </a:lnTo>
                  <a:lnTo>
                    <a:pt x="619" y="141"/>
                  </a:lnTo>
                  <a:lnTo>
                    <a:pt x="619" y="139"/>
                  </a:lnTo>
                  <a:lnTo>
                    <a:pt x="620" y="139"/>
                  </a:lnTo>
                  <a:lnTo>
                    <a:pt x="620" y="137"/>
                  </a:lnTo>
                  <a:lnTo>
                    <a:pt x="622" y="137"/>
                  </a:lnTo>
                  <a:lnTo>
                    <a:pt x="623" y="136"/>
                  </a:lnTo>
                  <a:lnTo>
                    <a:pt x="623" y="136"/>
                  </a:lnTo>
                  <a:lnTo>
                    <a:pt x="625" y="136"/>
                  </a:lnTo>
                  <a:lnTo>
                    <a:pt x="626" y="136"/>
                  </a:lnTo>
                  <a:lnTo>
                    <a:pt x="630" y="136"/>
                  </a:lnTo>
                  <a:lnTo>
                    <a:pt x="631" y="136"/>
                  </a:lnTo>
                  <a:lnTo>
                    <a:pt x="631" y="136"/>
                  </a:lnTo>
                  <a:lnTo>
                    <a:pt x="633" y="136"/>
                  </a:lnTo>
                  <a:lnTo>
                    <a:pt x="633" y="134"/>
                  </a:lnTo>
                  <a:lnTo>
                    <a:pt x="633" y="133"/>
                  </a:lnTo>
                  <a:lnTo>
                    <a:pt x="633" y="133"/>
                  </a:lnTo>
                  <a:lnTo>
                    <a:pt x="633" y="131"/>
                  </a:lnTo>
                  <a:lnTo>
                    <a:pt x="634" y="131"/>
                  </a:lnTo>
                  <a:lnTo>
                    <a:pt x="636" y="133"/>
                  </a:lnTo>
                  <a:lnTo>
                    <a:pt x="637" y="133"/>
                  </a:lnTo>
                  <a:lnTo>
                    <a:pt x="637" y="133"/>
                  </a:lnTo>
                  <a:lnTo>
                    <a:pt x="639" y="133"/>
                  </a:lnTo>
                  <a:lnTo>
                    <a:pt x="641" y="131"/>
                  </a:lnTo>
                  <a:lnTo>
                    <a:pt x="642" y="131"/>
                  </a:lnTo>
                  <a:lnTo>
                    <a:pt x="644" y="130"/>
                  </a:lnTo>
                  <a:lnTo>
                    <a:pt x="645" y="130"/>
                  </a:lnTo>
                  <a:lnTo>
                    <a:pt x="647" y="130"/>
                  </a:lnTo>
                  <a:lnTo>
                    <a:pt x="650" y="130"/>
                  </a:lnTo>
                  <a:lnTo>
                    <a:pt x="652" y="130"/>
                  </a:lnTo>
                  <a:lnTo>
                    <a:pt x="652" y="130"/>
                  </a:lnTo>
                  <a:lnTo>
                    <a:pt x="653" y="130"/>
                  </a:lnTo>
                  <a:lnTo>
                    <a:pt x="653" y="128"/>
                  </a:lnTo>
                  <a:lnTo>
                    <a:pt x="655" y="130"/>
                  </a:lnTo>
                  <a:lnTo>
                    <a:pt x="656" y="130"/>
                  </a:lnTo>
                  <a:lnTo>
                    <a:pt x="658" y="131"/>
                  </a:lnTo>
                  <a:lnTo>
                    <a:pt x="661" y="131"/>
                  </a:lnTo>
                  <a:lnTo>
                    <a:pt x="663" y="131"/>
                  </a:lnTo>
                  <a:lnTo>
                    <a:pt x="664" y="131"/>
                  </a:lnTo>
                  <a:lnTo>
                    <a:pt x="666" y="131"/>
                  </a:lnTo>
                  <a:lnTo>
                    <a:pt x="667" y="131"/>
                  </a:lnTo>
                  <a:lnTo>
                    <a:pt x="669" y="130"/>
                  </a:lnTo>
                  <a:lnTo>
                    <a:pt x="669" y="130"/>
                  </a:lnTo>
                  <a:lnTo>
                    <a:pt x="669" y="128"/>
                  </a:lnTo>
                  <a:lnTo>
                    <a:pt x="669" y="126"/>
                  </a:lnTo>
                  <a:lnTo>
                    <a:pt x="669" y="126"/>
                  </a:lnTo>
                  <a:lnTo>
                    <a:pt x="667" y="125"/>
                  </a:lnTo>
                  <a:lnTo>
                    <a:pt x="667" y="123"/>
                  </a:lnTo>
                  <a:lnTo>
                    <a:pt x="667" y="123"/>
                  </a:lnTo>
                  <a:lnTo>
                    <a:pt x="666" y="122"/>
                  </a:lnTo>
                  <a:lnTo>
                    <a:pt x="664" y="120"/>
                  </a:lnTo>
                  <a:lnTo>
                    <a:pt x="664" y="120"/>
                  </a:lnTo>
                  <a:lnTo>
                    <a:pt x="661" y="117"/>
                  </a:lnTo>
                  <a:lnTo>
                    <a:pt x="661" y="117"/>
                  </a:lnTo>
                  <a:lnTo>
                    <a:pt x="661" y="117"/>
                  </a:lnTo>
                  <a:lnTo>
                    <a:pt x="660" y="115"/>
                  </a:lnTo>
                  <a:lnTo>
                    <a:pt x="660" y="115"/>
                  </a:lnTo>
                  <a:lnTo>
                    <a:pt x="658" y="115"/>
                  </a:lnTo>
                  <a:lnTo>
                    <a:pt x="658" y="114"/>
                  </a:lnTo>
                  <a:lnTo>
                    <a:pt x="658" y="114"/>
                  </a:lnTo>
                  <a:lnTo>
                    <a:pt x="656" y="112"/>
                  </a:lnTo>
                  <a:lnTo>
                    <a:pt x="656" y="112"/>
                  </a:lnTo>
                  <a:lnTo>
                    <a:pt x="655" y="112"/>
                  </a:lnTo>
                  <a:lnTo>
                    <a:pt x="655" y="111"/>
                  </a:lnTo>
                  <a:lnTo>
                    <a:pt x="653" y="111"/>
                  </a:lnTo>
                  <a:lnTo>
                    <a:pt x="652" y="109"/>
                  </a:lnTo>
                  <a:lnTo>
                    <a:pt x="650" y="107"/>
                  </a:lnTo>
                  <a:lnTo>
                    <a:pt x="649" y="106"/>
                  </a:lnTo>
                  <a:lnTo>
                    <a:pt x="645" y="106"/>
                  </a:lnTo>
                  <a:lnTo>
                    <a:pt x="644" y="106"/>
                  </a:lnTo>
                  <a:lnTo>
                    <a:pt x="642" y="106"/>
                  </a:lnTo>
                  <a:lnTo>
                    <a:pt x="641" y="106"/>
                  </a:lnTo>
                  <a:lnTo>
                    <a:pt x="639" y="106"/>
                  </a:lnTo>
                  <a:lnTo>
                    <a:pt x="637" y="106"/>
                  </a:lnTo>
                  <a:lnTo>
                    <a:pt x="637" y="107"/>
                  </a:lnTo>
                  <a:lnTo>
                    <a:pt x="634" y="109"/>
                  </a:lnTo>
                  <a:lnTo>
                    <a:pt x="634" y="111"/>
                  </a:lnTo>
                  <a:lnTo>
                    <a:pt x="633" y="112"/>
                  </a:lnTo>
                  <a:lnTo>
                    <a:pt x="633" y="112"/>
                  </a:lnTo>
                  <a:lnTo>
                    <a:pt x="631" y="112"/>
                  </a:lnTo>
                  <a:lnTo>
                    <a:pt x="630" y="111"/>
                  </a:lnTo>
                  <a:lnTo>
                    <a:pt x="628" y="109"/>
                  </a:lnTo>
                  <a:lnTo>
                    <a:pt x="626" y="109"/>
                  </a:lnTo>
                  <a:lnTo>
                    <a:pt x="626" y="109"/>
                  </a:lnTo>
                  <a:lnTo>
                    <a:pt x="623" y="109"/>
                  </a:lnTo>
                  <a:lnTo>
                    <a:pt x="622" y="109"/>
                  </a:lnTo>
                  <a:lnTo>
                    <a:pt x="620" y="109"/>
                  </a:lnTo>
                  <a:lnTo>
                    <a:pt x="619" y="109"/>
                  </a:lnTo>
                  <a:lnTo>
                    <a:pt x="617" y="109"/>
                  </a:lnTo>
                  <a:lnTo>
                    <a:pt x="615" y="109"/>
                  </a:lnTo>
                  <a:lnTo>
                    <a:pt x="614" y="109"/>
                  </a:lnTo>
                  <a:lnTo>
                    <a:pt x="612" y="111"/>
                  </a:lnTo>
                  <a:lnTo>
                    <a:pt x="611" y="112"/>
                  </a:lnTo>
                  <a:lnTo>
                    <a:pt x="611" y="111"/>
                  </a:lnTo>
                  <a:lnTo>
                    <a:pt x="609" y="109"/>
                  </a:lnTo>
                  <a:lnTo>
                    <a:pt x="608" y="109"/>
                  </a:lnTo>
                  <a:lnTo>
                    <a:pt x="606" y="107"/>
                  </a:lnTo>
                  <a:lnTo>
                    <a:pt x="606" y="104"/>
                  </a:lnTo>
                  <a:lnTo>
                    <a:pt x="608" y="103"/>
                  </a:lnTo>
                  <a:lnTo>
                    <a:pt x="609" y="101"/>
                  </a:lnTo>
                  <a:lnTo>
                    <a:pt x="609" y="100"/>
                  </a:lnTo>
                  <a:lnTo>
                    <a:pt x="609" y="98"/>
                  </a:lnTo>
                  <a:lnTo>
                    <a:pt x="611" y="95"/>
                  </a:lnTo>
                  <a:lnTo>
                    <a:pt x="612" y="93"/>
                  </a:lnTo>
                  <a:lnTo>
                    <a:pt x="612" y="92"/>
                  </a:lnTo>
                  <a:lnTo>
                    <a:pt x="614" y="90"/>
                  </a:lnTo>
                  <a:lnTo>
                    <a:pt x="614" y="89"/>
                  </a:lnTo>
                  <a:lnTo>
                    <a:pt x="615" y="87"/>
                  </a:lnTo>
                  <a:lnTo>
                    <a:pt x="615" y="84"/>
                  </a:lnTo>
                  <a:lnTo>
                    <a:pt x="619" y="79"/>
                  </a:lnTo>
                  <a:lnTo>
                    <a:pt x="622" y="74"/>
                  </a:lnTo>
                  <a:lnTo>
                    <a:pt x="623" y="73"/>
                  </a:lnTo>
                  <a:lnTo>
                    <a:pt x="625" y="74"/>
                  </a:lnTo>
                  <a:lnTo>
                    <a:pt x="628" y="74"/>
                  </a:lnTo>
                  <a:lnTo>
                    <a:pt x="631" y="76"/>
                  </a:lnTo>
                  <a:lnTo>
                    <a:pt x="634" y="76"/>
                  </a:lnTo>
                  <a:lnTo>
                    <a:pt x="637" y="78"/>
                  </a:lnTo>
                  <a:lnTo>
                    <a:pt x="639" y="78"/>
                  </a:lnTo>
                  <a:lnTo>
                    <a:pt x="639" y="78"/>
                  </a:lnTo>
                  <a:lnTo>
                    <a:pt x="644" y="74"/>
                  </a:lnTo>
                  <a:lnTo>
                    <a:pt x="649" y="71"/>
                  </a:lnTo>
                  <a:lnTo>
                    <a:pt x="653" y="70"/>
                  </a:lnTo>
                  <a:lnTo>
                    <a:pt x="656" y="70"/>
                  </a:lnTo>
                  <a:lnTo>
                    <a:pt x="658" y="68"/>
                  </a:lnTo>
                  <a:lnTo>
                    <a:pt x="660" y="68"/>
                  </a:lnTo>
                  <a:lnTo>
                    <a:pt x="661" y="66"/>
                  </a:lnTo>
                  <a:lnTo>
                    <a:pt x="661" y="63"/>
                  </a:lnTo>
                  <a:lnTo>
                    <a:pt x="661" y="62"/>
                  </a:lnTo>
                  <a:lnTo>
                    <a:pt x="660" y="62"/>
                  </a:lnTo>
                  <a:lnTo>
                    <a:pt x="658" y="62"/>
                  </a:lnTo>
                  <a:lnTo>
                    <a:pt x="660" y="60"/>
                  </a:lnTo>
                  <a:lnTo>
                    <a:pt x="660" y="60"/>
                  </a:lnTo>
                  <a:lnTo>
                    <a:pt x="660" y="59"/>
                  </a:lnTo>
                  <a:lnTo>
                    <a:pt x="661" y="57"/>
                  </a:lnTo>
                  <a:lnTo>
                    <a:pt x="663" y="55"/>
                  </a:lnTo>
                  <a:lnTo>
                    <a:pt x="663" y="54"/>
                  </a:lnTo>
                  <a:lnTo>
                    <a:pt x="663" y="52"/>
                  </a:lnTo>
                  <a:lnTo>
                    <a:pt x="664" y="51"/>
                  </a:lnTo>
                  <a:lnTo>
                    <a:pt x="666" y="49"/>
                  </a:lnTo>
                  <a:lnTo>
                    <a:pt x="667" y="48"/>
                  </a:lnTo>
                  <a:lnTo>
                    <a:pt x="667" y="46"/>
                  </a:lnTo>
                  <a:lnTo>
                    <a:pt x="667" y="44"/>
                  </a:lnTo>
                  <a:lnTo>
                    <a:pt x="671" y="41"/>
                  </a:lnTo>
                  <a:lnTo>
                    <a:pt x="672" y="38"/>
                  </a:lnTo>
                  <a:lnTo>
                    <a:pt x="674" y="37"/>
                  </a:lnTo>
                  <a:lnTo>
                    <a:pt x="678" y="33"/>
                  </a:lnTo>
                  <a:lnTo>
                    <a:pt x="680" y="32"/>
                  </a:lnTo>
                  <a:lnTo>
                    <a:pt x="682" y="29"/>
                  </a:lnTo>
                  <a:lnTo>
                    <a:pt x="682" y="27"/>
                  </a:lnTo>
                  <a:lnTo>
                    <a:pt x="680" y="26"/>
                  </a:lnTo>
                  <a:lnTo>
                    <a:pt x="680" y="22"/>
                  </a:lnTo>
                  <a:lnTo>
                    <a:pt x="680" y="21"/>
                  </a:lnTo>
                  <a:lnTo>
                    <a:pt x="680" y="19"/>
                  </a:lnTo>
                  <a:lnTo>
                    <a:pt x="678" y="19"/>
                  </a:lnTo>
                  <a:lnTo>
                    <a:pt x="675" y="19"/>
                  </a:lnTo>
                  <a:lnTo>
                    <a:pt x="672" y="19"/>
                  </a:lnTo>
                  <a:lnTo>
                    <a:pt x="672" y="18"/>
                  </a:lnTo>
                  <a:lnTo>
                    <a:pt x="671" y="16"/>
                  </a:lnTo>
                  <a:lnTo>
                    <a:pt x="672" y="16"/>
                  </a:lnTo>
                  <a:lnTo>
                    <a:pt x="674" y="15"/>
                  </a:lnTo>
                  <a:lnTo>
                    <a:pt x="677" y="11"/>
                  </a:lnTo>
                  <a:lnTo>
                    <a:pt x="680" y="8"/>
                  </a:lnTo>
                  <a:lnTo>
                    <a:pt x="685" y="5"/>
                  </a:lnTo>
                  <a:lnTo>
                    <a:pt x="691" y="5"/>
                  </a:lnTo>
                  <a:lnTo>
                    <a:pt x="696" y="3"/>
                  </a:lnTo>
                  <a:lnTo>
                    <a:pt x="701" y="2"/>
                  </a:lnTo>
                  <a:lnTo>
                    <a:pt x="704" y="2"/>
                  </a:lnTo>
                  <a:lnTo>
                    <a:pt x="705" y="2"/>
                  </a:lnTo>
                  <a:lnTo>
                    <a:pt x="707" y="2"/>
                  </a:lnTo>
                  <a:lnTo>
                    <a:pt x="710" y="2"/>
                  </a:lnTo>
                  <a:lnTo>
                    <a:pt x="713" y="2"/>
                  </a:lnTo>
                  <a:lnTo>
                    <a:pt x="716" y="0"/>
                  </a:lnTo>
                  <a:lnTo>
                    <a:pt x="718"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34" name="Freeform 303"/>
            <p:cNvSpPr>
              <a:spLocks/>
            </p:cNvSpPr>
            <p:nvPr/>
          </p:nvSpPr>
          <p:spPr bwMode="auto">
            <a:xfrm>
              <a:off x="6004748" y="4047520"/>
              <a:ext cx="214414" cy="323571"/>
            </a:xfrm>
            <a:custGeom>
              <a:avLst/>
              <a:gdLst>
                <a:gd name="T0" fmla="*/ 88 w 110"/>
                <a:gd name="T1" fmla="*/ 6 h 166"/>
                <a:gd name="T2" fmla="*/ 95 w 110"/>
                <a:gd name="T3" fmla="*/ 18 h 166"/>
                <a:gd name="T4" fmla="*/ 95 w 110"/>
                <a:gd name="T5" fmla="*/ 27 h 166"/>
                <a:gd name="T6" fmla="*/ 99 w 110"/>
                <a:gd name="T7" fmla="*/ 43 h 166"/>
                <a:gd name="T8" fmla="*/ 96 w 110"/>
                <a:gd name="T9" fmla="*/ 46 h 166"/>
                <a:gd name="T10" fmla="*/ 80 w 110"/>
                <a:gd name="T11" fmla="*/ 47 h 166"/>
                <a:gd name="T12" fmla="*/ 84 w 110"/>
                <a:gd name="T13" fmla="*/ 55 h 166"/>
                <a:gd name="T14" fmla="*/ 92 w 110"/>
                <a:gd name="T15" fmla="*/ 63 h 166"/>
                <a:gd name="T16" fmla="*/ 101 w 110"/>
                <a:gd name="T17" fmla="*/ 77 h 166"/>
                <a:gd name="T18" fmla="*/ 99 w 110"/>
                <a:gd name="T19" fmla="*/ 84 h 166"/>
                <a:gd name="T20" fmla="*/ 95 w 110"/>
                <a:gd name="T21" fmla="*/ 92 h 166"/>
                <a:gd name="T22" fmla="*/ 90 w 110"/>
                <a:gd name="T23" fmla="*/ 99 h 166"/>
                <a:gd name="T24" fmla="*/ 85 w 110"/>
                <a:gd name="T25" fmla="*/ 104 h 166"/>
                <a:gd name="T26" fmla="*/ 88 w 110"/>
                <a:gd name="T27" fmla="*/ 110 h 166"/>
                <a:gd name="T28" fmla="*/ 88 w 110"/>
                <a:gd name="T29" fmla="*/ 114 h 166"/>
                <a:gd name="T30" fmla="*/ 92 w 110"/>
                <a:gd name="T31" fmla="*/ 125 h 166"/>
                <a:gd name="T32" fmla="*/ 95 w 110"/>
                <a:gd name="T33" fmla="*/ 131 h 166"/>
                <a:gd name="T34" fmla="*/ 99 w 110"/>
                <a:gd name="T35" fmla="*/ 139 h 166"/>
                <a:gd name="T36" fmla="*/ 107 w 110"/>
                <a:gd name="T37" fmla="*/ 145 h 166"/>
                <a:gd name="T38" fmla="*/ 109 w 110"/>
                <a:gd name="T39" fmla="*/ 150 h 166"/>
                <a:gd name="T40" fmla="*/ 110 w 110"/>
                <a:gd name="T41" fmla="*/ 156 h 166"/>
                <a:gd name="T42" fmla="*/ 109 w 110"/>
                <a:gd name="T43" fmla="*/ 161 h 166"/>
                <a:gd name="T44" fmla="*/ 109 w 110"/>
                <a:gd name="T45" fmla="*/ 166 h 166"/>
                <a:gd name="T46" fmla="*/ 98 w 110"/>
                <a:gd name="T47" fmla="*/ 161 h 166"/>
                <a:gd name="T48" fmla="*/ 93 w 110"/>
                <a:gd name="T49" fmla="*/ 161 h 166"/>
                <a:gd name="T50" fmla="*/ 90 w 110"/>
                <a:gd name="T51" fmla="*/ 159 h 166"/>
                <a:gd name="T52" fmla="*/ 76 w 110"/>
                <a:gd name="T53" fmla="*/ 158 h 166"/>
                <a:gd name="T54" fmla="*/ 63 w 110"/>
                <a:gd name="T55" fmla="*/ 158 h 166"/>
                <a:gd name="T56" fmla="*/ 52 w 110"/>
                <a:gd name="T57" fmla="*/ 156 h 166"/>
                <a:gd name="T58" fmla="*/ 41 w 110"/>
                <a:gd name="T59" fmla="*/ 158 h 166"/>
                <a:gd name="T60" fmla="*/ 19 w 110"/>
                <a:gd name="T61" fmla="*/ 156 h 166"/>
                <a:gd name="T62" fmla="*/ 21 w 110"/>
                <a:gd name="T63" fmla="*/ 145 h 166"/>
                <a:gd name="T64" fmla="*/ 16 w 110"/>
                <a:gd name="T65" fmla="*/ 136 h 166"/>
                <a:gd name="T66" fmla="*/ 16 w 110"/>
                <a:gd name="T67" fmla="*/ 133 h 166"/>
                <a:gd name="T68" fmla="*/ 14 w 110"/>
                <a:gd name="T69" fmla="*/ 131 h 166"/>
                <a:gd name="T70" fmla="*/ 11 w 110"/>
                <a:gd name="T71" fmla="*/ 133 h 166"/>
                <a:gd name="T72" fmla="*/ 6 w 110"/>
                <a:gd name="T73" fmla="*/ 128 h 166"/>
                <a:gd name="T74" fmla="*/ 5 w 110"/>
                <a:gd name="T75" fmla="*/ 123 h 166"/>
                <a:gd name="T76" fmla="*/ 0 w 110"/>
                <a:gd name="T77" fmla="*/ 125 h 166"/>
                <a:gd name="T78" fmla="*/ 2 w 110"/>
                <a:gd name="T79" fmla="*/ 118 h 166"/>
                <a:gd name="T80" fmla="*/ 6 w 110"/>
                <a:gd name="T81" fmla="*/ 104 h 166"/>
                <a:gd name="T82" fmla="*/ 16 w 110"/>
                <a:gd name="T83" fmla="*/ 96 h 166"/>
                <a:gd name="T84" fmla="*/ 22 w 110"/>
                <a:gd name="T85" fmla="*/ 90 h 166"/>
                <a:gd name="T86" fmla="*/ 27 w 110"/>
                <a:gd name="T87" fmla="*/ 90 h 166"/>
                <a:gd name="T88" fmla="*/ 32 w 110"/>
                <a:gd name="T89" fmla="*/ 88 h 166"/>
                <a:gd name="T90" fmla="*/ 38 w 110"/>
                <a:gd name="T91" fmla="*/ 96 h 166"/>
                <a:gd name="T92" fmla="*/ 43 w 110"/>
                <a:gd name="T93" fmla="*/ 93 h 166"/>
                <a:gd name="T94" fmla="*/ 49 w 110"/>
                <a:gd name="T95" fmla="*/ 87 h 166"/>
                <a:gd name="T96" fmla="*/ 51 w 110"/>
                <a:gd name="T97" fmla="*/ 81 h 166"/>
                <a:gd name="T98" fmla="*/ 55 w 110"/>
                <a:gd name="T99" fmla="*/ 68 h 166"/>
                <a:gd name="T100" fmla="*/ 62 w 110"/>
                <a:gd name="T101" fmla="*/ 62 h 166"/>
                <a:gd name="T102" fmla="*/ 68 w 110"/>
                <a:gd name="T103" fmla="*/ 52 h 166"/>
                <a:gd name="T104" fmla="*/ 68 w 110"/>
                <a:gd name="T105" fmla="*/ 44 h 166"/>
                <a:gd name="T106" fmla="*/ 79 w 110"/>
                <a:gd name="T107" fmla="*/ 29 h 166"/>
                <a:gd name="T108" fmla="*/ 87 w 110"/>
                <a:gd name="T109" fmla="*/ 24 h 166"/>
                <a:gd name="T110" fmla="*/ 88 w 110"/>
                <a:gd name="T111" fmla="*/ 14 h 166"/>
                <a:gd name="T112" fmla="*/ 84 w 110"/>
                <a:gd name="T113" fmla="*/ 11 h 166"/>
                <a:gd name="T114" fmla="*/ 80 w 110"/>
                <a:gd name="T115"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0" h="166">
                  <a:moveTo>
                    <a:pt x="80" y="0"/>
                  </a:moveTo>
                  <a:lnTo>
                    <a:pt x="82" y="0"/>
                  </a:lnTo>
                  <a:lnTo>
                    <a:pt x="85" y="2"/>
                  </a:lnTo>
                  <a:lnTo>
                    <a:pt x="87" y="2"/>
                  </a:lnTo>
                  <a:lnTo>
                    <a:pt x="87" y="5"/>
                  </a:lnTo>
                  <a:lnTo>
                    <a:pt x="88" y="6"/>
                  </a:lnTo>
                  <a:lnTo>
                    <a:pt x="90" y="6"/>
                  </a:lnTo>
                  <a:lnTo>
                    <a:pt x="92" y="10"/>
                  </a:lnTo>
                  <a:lnTo>
                    <a:pt x="92" y="13"/>
                  </a:lnTo>
                  <a:lnTo>
                    <a:pt x="93" y="14"/>
                  </a:lnTo>
                  <a:lnTo>
                    <a:pt x="93" y="14"/>
                  </a:lnTo>
                  <a:lnTo>
                    <a:pt x="95" y="18"/>
                  </a:lnTo>
                  <a:lnTo>
                    <a:pt x="95" y="19"/>
                  </a:lnTo>
                  <a:lnTo>
                    <a:pt x="95" y="21"/>
                  </a:lnTo>
                  <a:lnTo>
                    <a:pt x="95" y="22"/>
                  </a:lnTo>
                  <a:lnTo>
                    <a:pt x="95" y="22"/>
                  </a:lnTo>
                  <a:lnTo>
                    <a:pt x="95" y="25"/>
                  </a:lnTo>
                  <a:lnTo>
                    <a:pt x="95" y="27"/>
                  </a:lnTo>
                  <a:lnTo>
                    <a:pt x="95" y="29"/>
                  </a:lnTo>
                  <a:lnTo>
                    <a:pt x="95" y="33"/>
                  </a:lnTo>
                  <a:lnTo>
                    <a:pt x="96" y="36"/>
                  </a:lnTo>
                  <a:lnTo>
                    <a:pt x="96" y="38"/>
                  </a:lnTo>
                  <a:lnTo>
                    <a:pt x="98" y="40"/>
                  </a:lnTo>
                  <a:lnTo>
                    <a:pt x="99" y="43"/>
                  </a:lnTo>
                  <a:lnTo>
                    <a:pt x="101" y="44"/>
                  </a:lnTo>
                  <a:lnTo>
                    <a:pt x="103" y="46"/>
                  </a:lnTo>
                  <a:lnTo>
                    <a:pt x="101" y="46"/>
                  </a:lnTo>
                  <a:lnTo>
                    <a:pt x="98" y="46"/>
                  </a:lnTo>
                  <a:lnTo>
                    <a:pt x="96" y="46"/>
                  </a:lnTo>
                  <a:lnTo>
                    <a:pt x="96" y="46"/>
                  </a:lnTo>
                  <a:lnTo>
                    <a:pt x="95" y="46"/>
                  </a:lnTo>
                  <a:lnTo>
                    <a:pt x="92" y="46"/>
                  </a:lnTo>
                  <a:lnTo>
                    <a:pt x="88" y="46"/>
                  </a:lnTo>
                  <a:lnTo>
                    <a:pt x="85" y="46"/>
                  </a:lnTo>
                  <a:lnTo>
                    <a:pt x="82" y="46"/>
                  </a:lnTo>
                  <a:lnTo>
                    <a:pt x="80" y="47"/>
                  </a:lnTo>
                  <a:lnTo>
                    <a:pt x="80" y="49"/>
                  </a:lnTo>
                  <a:lnTo>
                    <a:pt x="79" y="51"/>
                  </a:lnTo>
                  <a:lnTo>
                    <a:pt x="79" y="51"/>
                  </a:lnTo>
                  <a:lnTo>
                    <a:pt x="80" y="52"/>
                  </a:lnTo>
                  <a:lnTo>
                    <a:pt x="82" y="54"/>
                  </a:lnTo>
                  <a:lnTo>
                    <a:pt x="84" y="55"/>
                  </a:lnTo>
                  <a:lnTo>
                    <a:pt x="84" y="57"/>
                  </a:lnTo>
                  <a:lnTo>
                    <a:pt x="87" y="60"/>
                  </a:lnTo>
                  <a:lnTo>
                    <a:pt x="90" y="62"/>
                  </a:lnTo>
                  <a:lnTo>
                    <a:pt x="90" y="62"/>
                  </a:lnTo>
                  <a:lnTo>
                    <a:pt x="92" y="63"/>
                  </a:lnTo>
                  <a:lnTo>
                    <a:pt x="92" y="63"/>
                  </a:lnTo>
                  <a:lnTo>
                    <a:pt x="93" y="65"/>
                  </a:lnTo>
                  <a:lnTo>
                    <a:pt x="95" y="66"/>
                  </a:lnTo>
                  <a:lnTo>
                    <a:pt x="98" y="70"/>
                  </a:lnTo>
                  <a:lnTo>
                    <a:pt x="99" y="73"/>
                  </a:lnTo>
                  <a:lnTo>
                    <a:pt x="99" y="76"/>
                  </a:lnTo>
                  <a:lnTo>
                    <a:pt x="101" y="77"/>
                  </a:lnTo>
                  <a:lnTo>
                    <a:pt x="101" y="77"/>
                  </a:lnTo>
                  <a:lnTo>
                    <a:pt x="101" y="77"/>
                  </a:lnTo>
                  <a:lnTo>
                    <a:pt x="101" y="79"/>
                  </a:lnTo>
                  <a:lnTo>
                    <a:pt x="101" y="81"/>
                  </a:lnTo>
                  <a:lnTo>
                    <a:pt x="101" y="81"/>
                  </a:lnTo>
                  <a:lnTo>
                    <a:pt x="99" y="84"/>
                  </a:lnTo>
                  <a:lnTo>
                    <a:pt x="98" y="85"/>
                  </a:lnTo>
                  <a:lnTo>
                    <a:pt x="96" y="85"/>
                  </a:lnTo>
                  <a:lnTo>
                    <a:pt x="96" y="87"/>
                  </a:lnTo>
                  <a:lnTo>
                    <a:pt x="96" y="88"/>
                  </a:lnTo>
                  <a:lnTo>
                    <a:pt x="95" y="90"/>
                  </a:lnTo>
                  <a:lnTo>
                    <a:pt x="95" y="92"/>
                  </a:lnTo>
                  <a:lnTo>
                    <a:pt x="93" y="93"/>
                  </a:lnTo>
                  <a:lnTo>
                    <a:pt x="92" y="95"/>
                  </a:lnTo>
                  <a:lnTo>
                    <a:pt x="90" y="98"/>
                  </a:lnTo>
                  <a:lnTo>
                    <a:pt x="90" y="98"/>
                  </a:lnTo>
                  <a:lnTo>
                    <a:pt x="90" y="99"/>
                  </a:lnTo>
                  <a:lnTo>
                    <a:pt x="90" y="99"/>
                  </a:lnTo>
                  <a:lnTo>
                    <a:pt x="87" y="101"/>
                  </a:lnTo>
                  <a:lnTo>
                    <a:pt x="87" y="101"/>
                  </a:lnTo>
                  <a:lnTo>
                    <a:pt x="85" y="101"/>
                  </a:lnTo>
                  <a:lnTo>
                    <a:pt x="85" y="103"/>
                  </a:lnTo>
                  <a:lnTo>
                    <a:pt x="85" y="103"/>
                  </a:lnTo>
                  <a:lnTo>
                    <a:pt x="85" y="104"/>
                  </a:lnTo>
                  <a:lnTo>
                    <a:pt x="87" y="104"/>
                  </a:lnTo>
                  <a:lnTo>
                    <a:pt x="87" y="104"/>
                  </a:lnTo>
                  <a:lnTo>
                    <a:pt x="87" y="104"/>
                  </a:lnTo>
                  <a:lnTo>
                    <a:pt x="88" y="104"/>
                  </a:lnTo>
                  <a:lnTo>
                    <a:pt x="88" y="106"/>
                  </a:lnTo>
                  <a:lnTo>
                    <a:pt x="88" y="110"/>
                  </a:lnTo>
                  <a:lnTo>
                    <a:pt x="87" y="110"/>
                  </a:lnTo>
                  <a:lnTo>
                    <a:pt x="88" y="112"/>
                  </a:lnTo>
                  <a:lnTo>
                    <a:pt x="87" y="112"/>
                  </a:lnTo>
                  <a:lnTo>
                    <a:pt x="87" y="114"/>
                  </a:lnTo>
                  <a:lnTo>
                    <a:pt x="87" y="114"/>
                  </a:lnTo>
                  <a:lnTo>
                    <a:pt x="88" y="114"/>
                  </a:lnTo>
                  <a:lnTo>
                    <a:pt x="88" y="115"/>
                  </a:lnTo>
                  <a:lnTo>
                    <a:pt x="88" y="117"/>
                  </a:lnTo>
                  <a:lnTo>
                    <a:pt x="90" y="123"/>
                  </a:lnTo>
                  <a:lnTo>
                    <a:pt x="90" y="123"/>
                  </a:lnTo>
                  <a:lnTo>
                    <a:pt x="90" y="125"/>
                  </a:lnTo>
                  <a:lnTo>
                    <a:pt x="92" y="125"/>
                  </a:lnTo>
                  <a:lnTo>
                    <a:pt x="95" y="126"/>
                  </a:lnTo>
                  <a:lnTo>
                    <a:pt x="95" y="128"/>
                  </a:lnTo>
                  <a:lnTo>
                    <a:pt x="95" y="129"/>
                  </a:lnTo>
                  <a:lnTo>
                    <a:pt x="96" y="131"/>
                  </a:lnTo>
                  <a:lnTo>
                    <a:pt x="96" y="131"/>
                  </a:lnTo>
                  <a:lnTo>
                    <a:pt x="95" y="131"/>
                  </a:lnTo>
                  <a:lnTo>
                    <a:pt x="95" y="131"/>
                  </a:lnTo>
                  <a:lnTo>
                    <a:pt x="95" y="131"/>
                  </a:lnTo>
                  <a:lnTo>
                    <a:pt x="95" y="133"/>
                  </a:lnTo>
                  <a:lnTo>
                    <a:pt x="95" y="134"/>
                  </a:lnTo>
                  <a:lnTo>
                    <a:pt x="98" y="136"/>
                  </a:lnTo>
                  <a:lnTo>
                    <a:pt x="99" y="139"/>
                  </a:lnTo>
                  <a:lnTo>
                    <a:pt x="101" y="140"/>
                  </a:lnTo>
                  <a:lnTo>
                    <a:pt x="103" y="142"/>
                  </a:lnTo>
                  <a:lnTo>
                    <a:pt x="104" y="144"/>
                  </a:lnTo>
                  <a:lnTo>
                    <a:pt x="104" y="145"/>
                  </a:lnTo>
                  <a:lnTo>
                    <a:pt x="106" y="145"/>
                  </a:lnTo>
                  <a:lnTo>
                    <a:pt x="107" y="145"/>
                  </a:lnTo>
                  <a:lnTo>
                    <a:pt x="107" y="145"/>
                  </a:lnTo>
                  <a:lnTo>
                    <a:pt x="107" y="145"/>
                  </a:lnTo>
                  <a:lnTo>
                    <a:pt x="109" y="147"/>
                  </a:lnTo>
                  <a:lnTo>
                    <a:pt x="109" y="148"/>
                  </a:lnTo>
                  <a:lnTo>
                    <a:pt x="109" y="148"/>
                  </a:lnTo>
                  <a:lnTo>
                    <a:pt x="109" y="150"/>
                  </a:lnTo>
                  <a:lnTo>
                    <a:pt x="109" y="151"/>
                  </a:lnTo>
                  <a:lnTo>
                    <a:pt x="109" y="151"/>
                  </a:lnTo>
                  <a:lnTo>
                    <a:pt x="109" y="151"/>
                  </a:lnTo>
                  <a:lnTo>
                    <a:pt x="109" y="151"/>
                  </a:lnTo>
                  <a:lnTo>
                    <a:pt x="109" y="155"/>
                  </a:lnTo>
                  <a:lnTo>
                    <a:pt x="110" y="156"/>
                  </a:lnTo>
                  <a:lnTo>
                    <a:pt x="110" y="156"/>
                  </a:lnTo>
                  <a:lnTo>
                    <a:pt x="110" y="156"/>
                  </a:lnTo>
                  <a:lnTo>
                    <a:pt x="110" y="158"/>
                  </a:lnTo>
                  <a:lnTo>
                    <a:pt x="110" y="158"/>
                  </a:lnTo>
                  <a:lnTo>
                    <a:pt x="109" y="159"/>
                  </a:lnTo>
                  <a:lnTo>
                    <a:pt x="109" y="161"/>
                  </a:lnTo>
                  <a:lnTo>
                    <a:pt x="109" y="162"/>
                  </a:lnTo>
                  <a:lnTo>
                    <a:pt x="110" y="164"/>
                  </a:lnTo>
                  <a:lnTo>
                    <a:pt x="110" y="164"/>
                  </a:lnTo>
                  <a:lnTo>
                    <a:pt x="110" y="164"/>
                  </a:lnTo>
                  <a:lnTo>
                    <a:pt x="109" y="166"/>
                  </a:lnTo>
                  <a:lnTo>
                    <a:pt x="109" y="166"/>
                  </a:lnTo>
                  <a:lnTo>
                    <a:pt x="107" y="164"/>
                  </a:lnTo>
                  <a:lnTo>
                    <a:pt x="106" y="164"/>
                  </a:lnTo>
                  <a:lnTo>
                    <a:pt x="104" y="162"/>
                  </a:lnTo>
                  <a:lnTo>
                    <a:pt x="103" y="161"/>
                  </a:lnTo>
                  <a:lnTo>
                    <a:pt x="99" y="161"/>
                  </a:lnTo>
                  <a:lnTo>
                    <a:pt x="98" y="161"/>
                  </a:lnTo>
                  <a:lnTo>
                    <a:pt x="98" y="161"/>
                  </a:lnTo>
                  <a:lnTo>
                    <a:pt x="96" y="161"/>
                  </a:lnTo>
                  <a:lnTo>
                    <a:pt x="96" y="161"/>
                  </a:lnTo>
                  <a:lnTo>
                    <a:pt x="95" y="161"/>
                  </a:lnTo>
                  <a:lnTo>
                    <a:pt x="95" y="161"/>
                  </a:lnTo>
                  <a:lnTo>
                    <a:pt x="93" y="161"/>
                  </a:lnTo>
                  <a:lnTo>
                    <a:pt x="92" y="161"/>
                  </a:lnTo>
                  <a:lnTo>
                    <a:pt x="92" y="159"/>
                  </a:lnTo>
                  <a:lnTo>
                    <a:pt x="92" y="159"/>
                  </a:lnTo>
                  <a:lnTo>
                    <a:pt x="90" y="159"/>
                  </a:lnTo>
                  <a:lnTo>
                    <a:pt x="90" y="159"/>
                  </a:lnTo>
                  <a:lnTo>
                    <a:pt x="90" y="159"/>
                  </a:lnTo>
                  <a:lnTo>
                    <a:pt x="88" y="159"/>
                  </a:lnTo>
                  <a:lnTo>
                    <a:pt x="87" y="158"/>
                  </a:lnTo>
                  <a:lnTo>
                    <a:pt x="87" y="158"/>
                  </a:lnTo>
                  <a:lnTo>
                    <a:pt x="84" y="158"/>
                  </a:lnTo>
                  <a:lnTo>
                    <a:pt x="79" y="158"/>
                  </a:lnTo>
                  <a:lnTo>
                    <a:pt x="76" y="158"/>
                  </a:lnTo>
                  <a:lnTo>
                    <a:pt x="73" y="158"/>
                  </a:lnTo>
                  <a:lnTo>
                    <a:pt x="69" y="158"/>
                  </a:lnTo>
                  <a:lnTo>
                    <a:pt x="68" y="158"/>
                  </a:lnTo>
                  <a:lnTo>
                    <a:pt x="68" y="158"/>
                  </a:lnTo>
                  <a:lnTo>
                    <a:pt x="66" y="156"/>
                  </a:lnTo>
                  <a:lnTo>
                    <a:pt x="63" y="158"/>
                  </a:lnTo>
                  <a:lnTo>
                    <a:pt x="60" y="158"/>
                  </a:lnTo>
                  <a:lnTo>
                    <a:pt x="58" y="156"/>
                  </a:lnTo>
                  <a:lnTo>
                    <a:pt x="58" y="156"/>
                  </a:lnTo>
                  <a:lnTo>
                    <a:pt x="55" y="156"/>
                  </a:lnTo>
                  <a:lnTo>
                    <a:pt x="52" y="156"/>
                  </a:lnTo>
                  <a:lnTo>
                    <a:pt x="52" y="156"/>
                  </a:lnTo>
                  <a:lnTo>
                    <a:pt x="49" y="156"/>
                  </a:lnTo>
                  <a:lnTo>
                    <a:pt x="44" y="156"/>
                  </a:lnTo>
                  <a:lnTo>
                    <a:pt x="41" y="156"/>
                  </a:lnTo>
                  <a:lnTo>
                    <a:pt x="41" y="156"/>
                  </a:lnTo>
                  <a:lnTo>
                    <a:pt x="41" y="158"/>
                  </a:lnTo>
                  <a:lnTo>
                    <a:pt x="41" y="158"/>
                  </a:lnTo>
                  <a:lnTo>
                    <a:pt x="28" y="158"/>
                  </a:lnTo>
                  <a:lnTo>
                    <a:pt x="25" y="158"/>
                  </a:lnTo>
                  <a:lnTo>
                    <a:pt x="21" y="158"/>
                  </a:lnTo>
                  <a:lnTo>
                    <a:pt x="19" y="158"/>
                  </a:lnTo>
                  <a:lnTo>
                    <a:pt x="19" y="158"/>
                  </a:lnTo>
                  <a:lnTo>
                    <a:pt x="19" y="156"/>
                  </a:lnTo>
                  <a:lnTo>
                    <a:pt x="19" y="156"/>
                  </a:lnTo>
                  <a:lnTo>
                    <a:pt x="19" y="156"/>
                  </a:lnTo>
                  <a:lnTo>
                    <a:pt x="19" y="153"/>
                  </a:lnTo>
                  <a:lnTo>
                    <a:pt x="19" y="150"/>
                  </a:lnTo>
                  <a:lnTo>
                    <a:pt x="19" y="147"/>
                  </a:lnTo>
                  <a:lnTo>
                    <a:pt x="21" y="145"/>
                  </a:lnTo>
                  <a:lnTo>
                    <a:pt x="21" y="144"/>
                  </a:lnTo>
                  <a:lnTo>
                    <a:pt x="19" y="142"/>
                  </a:lnTo>
                  <a:lnTo>
                    <a:pt x="16" y="139"/>
                  </a:lnTo>
                  <a:lnTo>
                    <a:pt x="17" y="137"/>
                  </a:lnTo>
                  <a:lnTo>
                    <a:pt x="16" y="137"/>
                  </a:lnTo>
                  <a:lnTo>
                    <a:pt x="16" y="136"/>
                  </a:lnTo>
                  <a:lnTo>
                    <a:pt x="14" y="134"/>
                  </a:lnTo>
                  <a:lnTo>
                    <a:pt x="16" y="134"/>
                  </a:lnTo>
                  <a:lnTo>
                    <a:pt x="16" y="134"/>
                  </a:lnTo>
                  <a:lnTo>
                    <a:pt x="17" y="134"/>
                  </a:lnTo>
                  <a:lnTo>
                    <a:pt x="17" y="134"/>
                  </a:lnTo>
                  <a:lnTo>
                    <a:pt x="16" y="133"/>
                  </a:lnTo>
                  <a:lnTo>
                    <a:pt x="16" y="133"/>
                  </a:lnTo>
                  <a:lnTo>
                    <a:pt x="17" y="131"/>
                  </a:lnTo>
                  <a:lnTo>
                    <a:pt x="16" y="131"/>
                  </a:lnTo>
                  <a:lnTo>
                    <a:pt x="16" y="131"/>
                  </a:lnTo>
                  <a:lnTo>
                    <a:pt x="14" y="131"/>
                  </a:lnTo>
                  <a:lnTo>
                    <a:pt x="14" y="131"/>
                  </a:lnTo>
                  <a:lnTo>
                    <a:pt x="14" y="131"/>
                  </a:lnTo>
                  <a:lnTo>
                    <a:pt x="14" y="133"/>
                  </a:lnTo>
                  <a:lnTo>
                    <a:pt x="14" y="133"/>
                  </a:lnTo>
                  <a:lnTo>
                    <a:pt x="13" y="133"/>
                  </a:lnTo>
                  <a:lnTo>
                    <a:pt x="13" y="133"/>
                  </a:lnTo>
                  <a:lnTo>
                    <a:pt x="11" y="133"/>
                  </a:lnTo>
                  <a:lnTo>
                    <a:pt x="11" y="133"/>
                  </a:lnTo>
                  <a:lnTo>
                    <a:pt x="11" y="133"/>
                  </a:lnTo>
                  <a:lnTo>
                    <a:pt x="8" y="131"/>
                  </a:lnTo>
                  <a:lnTo>
                    <a:pt x="6" y="131"/>
                  </a:lnTo>
                  <a:lnTo>
                    <a:pt x="6" y="129"/>
                  </a:lnTo>
                  <a:lnTo>
                    <a:pt x="6" y="128"/>
                  </a:lnTo>
                  <a:lnTo>
                    <a:pt x="6" y="126"/>
                  </a:lnTo>
                  <a:lnTo>
                    <a:pt x="5" y="126"/>
                  </a:lnTo>
                  <a:lnTo>
                    <a:pt x="6" y="125"/>
                  </a:lnTo>
                  <a:lnTo>
                    <a:pt x="5" y="123"/>
                  </a:lnTo>
                  <a:lnTo>
                    <a:pt x="5" y="123"/>
                  </a:lnTo>
                  <a:lnTo>
                    <a:pt x="5" y="123"/>
                  </a:lnTo>
                  <a:lnTo>
                    <a:pt x="3" y="123"/>
                  </a:lnTo>
                  <a:lnTo>
                    <a:pt x="3" y="123"/>
                  </a:lnTo>
                  <a:lnTo>
                    <a:pt x="2" y="122"/>
                  </a:lnTo>
                  <a:lnTo>
                    <a:pt x="2" y="125"/>
                  </a:lnTo>
                  <a:lnTo>
                    <a:pt x="2" y="125"/>
                  </a:lnTo>
                  <a:lnTo>
                    <a:pt x="0" y="125"/>
                  </a:lnTo>
                  <a:lnTo>
                    <a:pt x="0" y="123"/>
                  </a:lnTo>
                  <a:lnTo>
                    <a:pt x="0" y="123"/>
                  </a:lnTo>
                  <a:lnTo>
                    <a:pt x="0" y="122"/>
                  </a:lnTo>
                  <a:lnTo>
                    <a:pt x="0" y="122"/>
                  </a:lnTo>
                  <a:lnTo>
                    <a:pt x="2" y="120"/>
                  </a:lnTo>
                  <a:lnTo>
                    <a:pt x="2" y="118"/>
                  </a:lnTo>
                  <a:lnTo>
                    <a:pt x="3" y="117"/>
                  </a:lnTo>
                  <a:lnTo>
                    <a:pt x="3" y="115"/>
                  </a:lnTo>
                  <a:lnTo>
                    <a:pt x="5" y="110"/>
                  </a:lnTo>
                  <a:lnTo>
                    <a:pt x="5" y="109"/>
                  </a:lnTo>
                  <a:lnTo>
                    <a:pt x="6" y="106"/>
                  </a:lnTo>
                  <a:lnTo>
                    <a:pt x="6" y="104"/>
                  </a:lnTo>
                  <a:lnTo>
                    <a:pt x="8" y="103"/>
                  </a:lnTo>
                  <a:lnTo>
                    <a:pt x="10" y="101"/>
                  </a:lnTo>
                  <a:lnTo>
                    <a:pt x="13" y="98"/>
                  </a:lnTo>
                  <a:lnTo>
                    <a:pt x="13" y="98"/>
                  </a:lnTo>
                  <a:lnTo>
                    <a:pt x="14" y="98"/>
                  </a:lnTo>
                  <a:lnTo>
                    <a:pt x="16" y="96"/>
                  </a:lnTo>
                  <a:lnTo>
                    <a:pt x="16" y="95"/>
                  </a:lnTo>
                  <a:lnTo>
                    <a:pt x="17" y="93"/>
                  </a:lnTo>
                  <a:lnTo>
                    <a:pt x="17" y="92"/>
                  </a:lnTo>
                  <a:lnTo>
                    <a:pt x="19" y="92"/>
                  </a:lnTo>
                  <a:lnTo>
                    <a:pt x="19" y="92"/>
                  </a:lnTo>
                  <a:lnTo>
                    <a:pt x="22" y="90"/>
                  </a:lnTo>
                  <a:lnTo>
                    <a:pt x="24" y="88"/>
                  </a:lnTo>
                  <a:lnTo>
                    <a:pt x="24" y="90"/>
                  </a:lnTo>
                  <a:lnTo>
                    <a:pt x="24" y="90"/>
                  </a:lnTo>
                  <a:lnTo>
                    <a:pt x="24" y="90"/>
                  </a:lnTo>
                  <a:lnTo>
                    <a:pt x="25" y="90"/>
                  </a:lnTo>
                  <a:lnTo>
                    <a:pt x="27" y="90"/>
                  </a:lnTo>
                  <a:lnTo>
                    <a:pt x="28" y="90"/>
                  </a:lnTo>
                  <a:lnTo>
                    <a:pt x="28" y="90"/>
                  </a:lnTo>
                  <a:lnTo>
                    <a:pt x="30" y="88"/>
                  </a:lnTo>
                  <a:lnTo>
                    <a:pt x="30" y="88"/>
                  </a:lnTo>
                  <a:lnTo>
                    <a:pt x="30" y="88"/>
                  </a:lnTo>
                  <a:lnTo>
                    <a:pt x="32" y="88"/>
                  </a:lnTo>
                  <a:lnTo>
                    <a:pt x="33" y="90"/>
                  </a:lnTo>
                  <a:lnTo>
                    <a:pt x="35" y="92"/>
                  </a:lnTo>
                  <a:lnTo>
                    <a:pt x="36" y="93"/>
                  </a:lnTo>
                  <a:lnTo>
                    <a:pt x="36" y="93"/>
                  </a:lnTo>
                  <a:lnTo>
                    <a:pt x="36" y="96"/>
                  </a:lnTo>
                  <a:lnTo>
                    <a:pt x="38" y="96"/>
                  </a:lnTo>
                  <a:lnTo>
                    <a:pt x="38" y="96"/>
                  </a:lnTo>
                  <a:lnTo>
                    <a:pt x="39" y="96"/>
                  </a:lnTo>
                  <a:lnTo>
                    <a:pt x="41" y="96"/>
                  </a:lnTo>
                  <a:lnTo>
                    <a:pt x="41" y="95"/>
                  </a:lnTo>
                  <a:lnTo>
                    <a:pt x="43" y="95"/>
                  </a:lnTo>
                  <a:lnTo>
                    <a:pt x="43" y="93"/>
                  </a:lnTo>
                  <a:lnTo>
                    <a:pt x="44" y="93"/>
                  </a:lnTo>
                  <a:lnTo>
                    <a:pt x="44" y="92"/>
                  </a:lnTo>
                  <a:lnTo>
                    <a:pt x="44" y="90"/>
                  </a:lnTo>
                  <a:lnTo>
                    <a:pt x="44" y="90"/>
                  </a:lnTo>
                  <a:lnTo>
                    <a:pt x="47" y="88"/>
                  </a:lnTo>
                  <a:lnTo>
                    <a:pt x="49" y="87"/>
                  </a:lnTo>
                  <a:lnTo>
                    <a:pt x="47" y="87"/>
                  </a:lnTo>
                  <a:lnTo>
                    <a:pt x="47" y="85"/>
                  </a:lnTo>
                  <a:lnTo>
                    <a:pt x="47" y="85"/>
                  </a:lnTo>
                  <a:lnTo>
                    <a:pt x="47" y="84"/>
                  </a:lnTo>
                  <a:lnTo>
                    <a:pt x="47" y="84"/>
                  </a:lnTo>
                  <a:lnTo>
                    <a:pt x="51" y="81"/>
                  </a:lnTo>
                  <a:lnTo>
                    <a:pt x="51" y="79"/>
                  </a:lnTo>
                  <a:lnTo>
                    <a:pt x="51" y="79"/>
                  </a:lnTo>
                  <a:lnTo>
                    <a:pt x="52" y="76"/>
                  </a:lnTo>
                  <a:lnTo>
                    <a:pt x="54" y="71"/>
                  </a:lnTo>
                  <a:lnTo>
                    <a:pt x="54" y="70"/>
                  </a:lnTo>
                  <a:lnTo>
                    <a:pt x="55" y="68"/>
                  </a:lnTo>
                  <a:lnTo>
                    <a:pt x="57" y="66"/>
                  </a:lnTo>
                  <a:lnTo>
                    <a:pt x="58" y="65"/>
                  </a:lnTo>
                  <a:lnTo>
                    <a:pt x="60" y="65"/>
                  </a:lnTo>
                  <a:lnTo>
                    <a:pt x="62" y="63"/>
                  </a:lnTo>
                  <a:lnTo>
                    <a:pt x="62" y="63"/>
                  </a:lnTo>
                  <a:lnTo>
                    <a:pt x="62" y="62"/>
                  </a:lnTo>
                  <a:lnTo>
                    <a:pt x="62" y="60"/>
                  </a:lnTo>
                  <a:lnTo>
                    <a:pt x="63" y="57"/>
                  </a:lnTo>
                  <a:lnTo>
                    <a:pt x="63" y="55"/>
                  </a:lnTo>
                  <a:lnTo>
                    <a:pt x="63" y="54"/>
                  </a:lnTo>
                  <a:lnTo>
                    <a:pt x="65" y="52"/>
                  </a:lnTo>
                  <a:lnTo>
                    <a:pt x="68" y="52"/>
                  </a:lnTo>
                  <a:lnTo>
                    <a:pt x="68" y="52"/>
                  </a:lnTo>
                  <a:lnTo>
                    <a:pt x="68" y="51"/>
                  </a:lnTo>
                  <a:lnTo>
                    <a:pt x="68" y="47"/>
                  </a:lnTo>
                  <a:lnTo>
                    <a:pt x="68" y="46"/>
                  </a:lnTo>
                  <a:lnTo>
                    <a:pt x="68" y="46"/>
                  </a:lnTo>
                  <a:lnTo>
                    <a:pt x="68" y="44"/>
                  </a:lnTo>
                  <a:lnTo>
                    <a:pt x="71" y="43"/>
                  </a:lnTo>
                  <a:lnTo>
                    <a:pt x="71" y="40"/>
                  </a:lnTo>
                  <a:lnTo>
                    <a:pt x="73" y="36"/>
                  </a:lnTo>
                  <a:lnTo>
                    <a:pt x="74" y="33"/>
                  </a:lnTo>
                  <a:lnTo>
                    <a:pt x="77" y="29"/>
                  </a:lnTo>
                  <a:lnTo>
                    <a:pt x="79" y="29"/>
                  </a:lnTo>
                  <a:lnTo>
                    <a:pt x="80" y="27"/>
                  </a:lnTo>
                  <a:lnTo>
                    <a:pt x="80" y="27"/>
                  </a:lnTo>
                  <a:lnTo>
                    <a:pt x="82" y="27"/>
                  </a:lnTo>
                  <a:lnTo>
                    <a:pt x="85" y="25"/>
                  </a:lnTo>
                  <a:lnTo>
                    <a:pt x="87" y="24"/>
                  </a:lnTo>
                  <a:lnTo>
                    <a:pt x="87" y="24"/>
                  </a:lnTo>
                  <a:lnTo>
                    <a:pt x="87" y="24"/>
                  </a:lnTo>
                  <a:lnTo>
                    <a:pt x="87" y="22"/>
                  </a:lnTo>
                  <a:lnTo>
                    <a:pt x="87" y="21"/>
                  </a:lnTo>
                  <a:lnTo>
                    <a:pt x="88" y="19"/>
                  </a:lnTo>
                  <a:lnTo>
                    <a:pt x="88" y="16"/>
                  </a:lnTo>
                  <a:lnTo>
                    <a:pt x="88" y="14"/>
                  </a:lnTo>
                  <a:lnTo>
                    <a:pt x="88" y="14"/>
                  </a:lnTo>
                  <a:lnTo>
                    <a:pt x="88" y="13"/>
                  </a:lnTo>
                  <a:lnTo>
                    <a:pt x="87" y="13"/>
                  </a:lnTo>
                  <a:lnTo>
                    <a:pt x="87" y="11"/>
                  </a:lnTo>
                  <a:lnTo>
                    <a:pt x="85" y="11"/>
                  </a:lnTo>
                  <a:lnTo>
                    <a:pt x="84" y="11"/>
                  </a:lnTo>
                  <a:lnTo>
                    <a:pt x="82" y="11"/>
                  </a:lnTo>
                  <a:lnTo>
                    <a:pt x="82" y="10"/>
                  </a:lnTo>
                  <a:lnTo>
                    <a:pt x="82" y="10"/>
                  </a:lnTo>
                  <a:lnTo>
                    <a:pt x="82" y="8"/>
                  </a:lnTo>
                  <a:lnTo>
                    <a:pt x="82" y="8"/>
                  </a:lnTo>
                  <a:lnTo>
                    <a:pt x="8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35" name="Freeform 304"/>
            <p:cNvSpPr>
              <a:spLocks noEditPoints="1"/>
            </p:cNvSpPr>
            <p:nvPr/>
          </p:nvSpPr>
          <p:spPr bwMode="auto">
            <a:xfrm>
              <a:off x="2681326" y="4911025"/>
              <a:ext cx="1212416" cy="1261147"/>
            </a:xfrm>
            <a:custGeom>
              <a:avLst/>
              <a:gdLst>
                <a:gd name="T0" fmla="*/ 620 w 622"/>
                <a:gd name="T1" fmla="*/ 633 h 647"/>
                <a:gd name="T2" fmla="*/ 597 w 622"/>
                <a:gd name="T3" fmla="*/ 633 h 647"/>
                <a:gd name="T4" fmla="*/ 587 w 622"/>
                <a:gd name="T5" fmla="*/ 638 h 647"/>
                <a:gd name="T6" fmla="*/ 571 w 622"/>
                <a:gd name="T7" fmla="*/ 632 h 647"/>
                <a:gd name="T8" fmla="*/ 551 w 622"/>
                <a:gd name="T9" fmla="*/ 627 h 647"/>
                <a:gd name="T10" fmla="*/ 540 w 622"/>
                <a:gd name="T11" fmla="*/ 608 h 647"/>
                <a:gd name="T12" fmla="*/ 529 w 622"/>
                <a:gd name="T13" fmla="*/ 606 h 647"/>
                <a:gd name="T14" fmla="*/ 507 w 622"/>
                <a:gd name="T15" fmla="*/ 588 h 647"/>
                <a:gd name="T16" fmla="*/ 502 w 622"/>
                <a:gd name="T17" fmla="*/ 584 h 647"/>
                <a:gd name="T18" fmla="*/ 559 w 622"/>
                <a:gd name="T19" fmla="*/ 624 h 647"/>
                <a:gd name="T20" fmla="*/ 560 w 622"/>
                <a:gd name="T21" fmla="*/ 614 h 647"/>
                <a:gd name="T22" fmla="*/ 584 w 622"/>
                <a:gd name="T23" fmla="*/ 617 h 647"/>
                <a:gd name="T24" fmla="*/ 568 w 622"/>
                <a:gd name="T25" fmla="*/ 588 h 647"/>
                <a:gd name="T26" fmla="*/ 502 w 622"/>
                <a:gd name="T27" fmla="*/ 567 h 647"/>
                <a:gd name="T28" fmla="*/ 494 w 622"/>
                <a:gd name="T29" fmla="*/ 558 h 647"/>
                <a:gd name="T30" fmla="*/ 491 w 622"/>
                <a:gd name="T31" fmla="*/ 539 h 647"/>
                <a:gd name="T32" fmla="*/ 505 w 622"/>
                <a:gd name="T33" fmla="*/ 510 h 647"/>
                <a:gd name="T34" fmla="*/ 497 w 622"/>
                <a:gd name="T35" fmla="*/ 529 h 647"/>
                <a:gd name="T36" fmla="*/ 496 w 622"/>
                <a:gd name="T37" fmla="*/ 506 h 647"/>
                <a:gd name="T38" fmla="*/ 496 w 622"/>
                <a:gd name="T39" fmla="*/ 499 h 647"/>
                <a:gd name="T40" fmla="*/ 504 w 622"/>
                <a:gd name="T41" fmla="*/ 450 h 647"/>
                <a:gd name="T42" fmla="*/ 526 w 622"/>
                <a:gd name="T43" fmla="*/ 430 h 647"/>
                <a:gd name="T44" fmla="*/ 515 w 622"/>
                <a:gd name="T45" fmla="*/ 438 h 647"/>
                <a:gd name="T46" fmla="*/ 515 w 622"/>
                <a:gd name="T47" fmla="*/ 419 h 647"/>
                <a:gd name="T48" fmla="*/ 519 w 622"/>
                <a:gd name="T49" fmla="*/ 394 h 647"/>
                <a:gd name="T50" fmla="*/ 510 w 622"/>
                <a:gd name="T51" fmla="*/ 394 h 647"/>
                <a:gd name="T52" fmla="*/ 579 w 622"/>
                <a:gd name="T53" fmla="*/ 5 h 647"/>
                <a:gd name="T54" fmla="*/ 590 w 622"/>
                <a:gd name="T55" fmla="*/ 38 h 647"/>
                <a:gd name="T56" fmla="*/ 600 w 622"/>
                <a:gd name="T57" fmla="*/ 74 h 647"/>
                <a:gd name="T58" fmla="*/ 593 w 622"/>
                <a:gd name="T59" fmla="*/ 115 h 647"/>
                <a:gd name="T60" fmla="*/ 582 w 622"/>
                <a:gd name="T61" fmla="*/ 154 h 647"/>
                <a:gd name="T62" fmla="*/ 568 w 622"/>
                <a:gd name="T63" fmla="*/ 197 h 647"/>
                <a:gd name="T64" fmla="*/ 568 w 622"/>
                <a:gd name="T65" fmla="*/ 235 h 647"/>
                <a:gd name="T66" fmla="*/ 565 w 622"/>
                <a:gd name="T67" fmla="*/ 269 h 647"/>
                <a:gd name="T68" fmla="*/ 554 w 622"/>
                <a:gd name="T69" fmla="*/ 304 h 647"/>
                <a:gd name="T70" fmla="*/ 548 w 622"/>
                <a:gd name="T71" fmla="*/ 347 h 647"/>
                <a:gd name="T72" fmla="*/ 545 w 622"/>
                <a:gd name="T73" fmla="*/ 389 h 647"/>
                <a:gd name="T74" fmla="*/ 545 w 622"/>
                <a:gd name="T75" fmla="*/ 422 h 647"/>
                <a:gd name="T76" fmla="*/ 545 w 622"/>
                <a:gd name="T77" fmla="*/ 454 h 647"/>
                <a:gd name="T78" fmla="*/ 537 w 622"/>
                <a:gd name="T79" fmla="*/ 496 h 647"/>
                <a:gd name="T80" fmla="*/ 524 w 622"/>
                <a:gd name="T81" fmla="*/ 547 h 647"/>
                <a:gd name="T82" fmla="*/ 574 w 622"/>
                <a:gd name="T83" fmla="*/ 572 h 647"/>
                <a:gd name="T84" fmla="*/ 540 w 622"/>
                <a:gd name="T85" fmla="*/ 603 h 647"/>
                <a:gd name="T86" fmla="*/ 526 w 622"/>
                <a:gd name="T87" fmla="*/ 594 h 647"/>
                <a:gd name="T88" fmla="*/ 526 w 622"/>
                <a:gd name="T89" fmla="*/ 591 h 647"/>
                <a:gd name="T90" fmla="*/ 511 w 622"/>
                <a:gd name="T91" fmla="*/ 573 h 647"/>
                <a:gd name="T92" fmla="*/ 532 w 622"/>
                <a:gd name="T93" fmla="*/ 570 h 647"/>
                <a:gd name="T94" fmla="*/ 513 w 622"/>
                <a:gd name="T95" fmla="*/ 558 h 647"/>
                <a:gd name="T96" fmla="*/ 518 w 622"/>
                <a:gd name="T97" fmla="*/ 543 h 647"/>
                <a:gd name="T98" fmla="*/ 515 w 622"/>
                <a:gd name="T99" fmla="*/ 525 h 647"/>
                <a:gd name="T100" fmla="*/ 508 w 622"/>
                <a:gd name="T101" fmla="*/ 502 h 647"/>
                <a:gd name="T102" fmla="*/ 504 w 622"/>
                <a:gd name="T103" fmla="*/ 488 h 647"/>
                <a:gd name="T104" fmla="*/ 496 w 622"/>
                <a:gd name="T105" fmla="*/ 469 h 647"/>
                <a:gd name="T106" fmla="*/ 510 w 622"/>
                <a:gd name="T107" fmla="*/ 450 h 647"/>
                <a:gd name="T108" fmla="*/ 515 w 622"/>
                <a:gd name="T109" fmla="*/ 468 h 647"/>
                <a:gd name="T110" fmla="*/ 524 w 622"/>
                <a:gd name="T111" fmla="*/ 427 h 647"/>
                <a:gd name="T112" fmla="*/ 529 w 622"/>
                <a:gd name="T113" fmla="*/ 386 h 647"/>
                <a:gd name="T114" fmla="*/ 515 w 622"/>
                <a:gd name="T115" fmla="*/ 361 h 647"/>
                <a:gd name="T116" fmla="*/ 532 w 622"/>
                <a:gd name="T117" fmla="*/ 283 h 647"/>
                <a:gd name="T118" fmla="*/ 546 w 622"/>
                <a:gd name="T119" fmla="*/ 195 h 647"/>
                <a:gd name="T120" fmla="*/ 563 w 622"/>
                <a:gd name="T121" fmla="*/ 118 h 647"/>
                <a:gd name="T122" fmla="*/ 568 w 622"/>
                <a:gd name="T123" fmla="*/ 35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22" h="647">
                  <a:moveTo>
                    <a:pt x="603" y="646"/>
                  </a:moveTo>
                  <a:lnTo>
                    <a:pt x="606" y="646"/>
                  </a:lnTo>
                  <a:lnTo>
                    <a:pt x="606" y="646"/>
                  </a:lnTo>
                  <a:lnTo>
                    <a:pt x="606" y="646"/>
                  </a:lnTo>
                  <a:lnTo>
                    <a:pt x="606" y="647"/>
                  </a:lnTo>
                  <a:lnTo>
                    <a:pt x="604" y="647"/>
                  </a:lnTo>
                  <a:lnTo>
                    <a:pt x="604" y="647"/>
                  </a:lnTo>
                  <a:lnTo>
                    <a:pt x="603" y="647"/>
                  </a:lnTo>
                  <a:lnTo>
                    <a:pt x="601" y="646"/>
                  </a:lnTo>
                  <a:lnTo>
                    <a:pt x="601" y="646"/>
                  </a:lnTo>
                  <a:lnTo>
                    <a:pt x="601" y="646"/>
                  </a:lnTo>
                  <a:lnTo>
                    <a:pt x="601" y="646"/>
                  </a:lnTo>
                  <a:lnTo>
                    <a:pt x="603" y="646"/>
                  </a:lnTo>
                  <a:close/>
                  <a:moveTo>
                    <a:pt x="608" y="641"/>
                  </a:moveTo>
                  <a:lnTo>
                    <a:pt x="608" y="641"/>
                  </a:lnTo>
                  <a:lnTo>
                    <a:pt x="608" y="641"/>
                  </a:lnTo>
                  <a:lnTo>
                    <a:pt x="609" y="643"/>
                  </a:lnTo>
                  <a:lnTo>
                    <a:pt x="609" y="644"/>
                  </a:lnTo>
                  <a:lnTo>
                    <a:pt x="609" y="644"/>
                  </a:lnTo>
                  <a:lnTo>
                    <a:pt x="609" y="644"/>
                  </a:lnTo>
                  <a:lnTo>
                    <a:pt x="609" y="644"/>
                  </a:lnTo>
                  <a:lnTo>
                    <a:pt x="608" y="644"/>
                  </a:lnTo>
                  <a:lnTo>
                    <a:pt x="608" y="644"/>
                  </a:lnTo>
                  <a:lnTo>
                    <a:pt x="604" y="644"/>
                  </a:lnTo>
                  <a:lnTo>
                    <a:pt x="604" y="643"/>
                  </a:lnTo>
                  <a:lnTo>
                    <a:pt x="606" y="643"/>
                  </a:lnTo>
                  <a:lnTo>
                    <a:pt x="606" y="643"/>
                  </a:lnTo>
                  <a:lnTo>
                    <a:pt x="606" y="643"/>
                  </a:lnTo>
                  <a:lnTo>
                    <a:pt x="608" y="641"/>
                  </a:lnTo>
                  <a:close/>
                  <a:moveTo>
                    <a:pt x="620" y="632"/>
                  </a:moveTo>
                  <a:lnTo>
                    <a:pt x="622" y="633"/>
                  </a:lnTo>
                  <a:lnTo>
                    <a:pt x="620" y="633"/>
                  </a:lnTo>
                  <a:lnTo>
                    <a:pt x="620" y="635"/>
                  </a:lnTo>
                  <a:lnTo>
                    <a:pt x="619" y="635"/>
                  </a:lnTo>
                  <a:lnTo>
                    <a:pt x="619" y="635"/>
                  </a:lnTo>
                  <a:lnTo>
                    <a:pt x="619" y="633"/>
                  </a:lnTo>
                  <a:lnTo>
                    <a:pt x="619" y="633"/>
                  </a:lnTo>
                  <a:lnTo>
                    <a:pt x="619" y="633"/>
                  </a:lnTo>
                  <a:lnTo>
                    <a:pt x="620" y="633"/>
                  </a:lnTo>
                  <a:lnTo>
                    <a:pt x="620" y="632"/>
                  </a:lnTo>
                  <a:close/>
                  <a:moveTo>
                    <a:pt x="597" y="627"/>
                  </a:moveTo>
                  <a:lnTo>
                    <a:pt x="601" y="627"/>
                  </a:lnTo>
                  <a:lnTo>
                    <a:pt x="608" y="629"/>
                  </a:lnTo>
                  <a:lnTo>
                    <a:pt x="609" y="629"/>
                  </a:lnTo>
                  <a:lnTo>
                    <a:pt x="612" y="630"/>
                  </a:lnTo>
                  <a:lnTo>
                    <a:pt x="612" y="632"/>
                  </a:lnTo>
                  <a:lnTo>
                    <a:pt x="612" y="632"/>
                  </a:lnTo>
                  <a:lnTo>
                    <a:pt x="612" y="633"/>
                  </a:lnTo>
                  <a:lnTo>
                    <a:pt x="611" y="633"/>
                  </a:lnTo>
                  <a:lnTo>
                    <a:pt x="609" y="635"/>
                  </a:lnTo>
                  <a:lnTo>
                    <a:pt x="608" y="635"/>
                  </a:lnTo>
                  <a:lnTo>
                    <a:pt x="608" y="635"/>
                  </a:lnTo>
                  <a:lnTo>
                    <a:pt x="608" y="633"/>
                  </a:lnTo>
                  <a:lnTo>
                    <a:pt x="608" y="633"/>
                  </a:lnTo>
                  <a:lnTo>
                    <a:pt x="606" y="633"/>
                  </a:lnTo>
                  <a:lnTo>
                    <a:pt x="606" y="633"/>
                  </a:lnTo>
                  <a:lnTo>
                    <a:pt x="606" y="633"/>
                  </a:lnTo>
                  <a:lnTo>
                    <a:pt x="604" y="633"/>
                  </a:lnTo>
                  <a:lnTo>
                    <a:pt x="603" y="633"/>
                  </a:lnTo>
                  <a:lnTo>
                    <a:pt x="603" y="635"/>
                  </a:lnTo>
                  <a:lnTo>
                    <a:pt x="603" y="635"/>
                  </a:lnTo>
                  <a:lnTo>
                    <a:pt x="598" y="633"/>
                  </a:lnTo>
                  <a:lnTo>
                    <a:pt x="597" y="633"/>
                  </a:lnTo>
                  <a:lnTo>
                    <a:pt x="597" y="633"/>
                  </a:lnTo>
                  <a:lnTo>
                    <a:pt x="597" y="630"/>
                  </a:lnTo>
                  <a:lnTo>
                    <a:pt x="595" y="629"/>
                  </a:lnTo>
                  <a:lnTo>
                    <a:pt x="597" y="627"/>
                  </a:lnTo>
                  <a:close/>
                  <a:moveTo>
                    <a:pt x="571" y="627"/>
                  </a:moveTo>
                  <a:lnTo>
                    <a:pt x="574" y="627"/>
                  </a:lnTo>
                  <a:lnTo>
                    <a:pt x="586" y="630"/>
                  </a:lnTo>
                  <a:lnTo>
                    <a:pt x="589" y="629"/>
                  </a:lnTo>
                  <a:lnTo>
                    <a:pt x="592" y="629"/>
                  </a:lnTo>
                  <a:lnTo>
                    <a:pt x="593" y="630"/>
                  </a:lnTo>
                  <a:lnTo>
                    <a:pt x="590" y="632"/>
                  </a:lnTo>
                  <a:lnTo>
                    <a:pt x="590" y="632"/>
                  </a:lnTo>
                  <a:lnTo>
                    <a:pt x="590" y="633"/>
                  </a:lnTo>
                  <a:lnTo>
                    <a:pt x="593" y="633"/>
                  </a:lnTo>
                  <a:lnTo>
                    <a:pt x="593" y="633"/>
                  </a:lnTo>
                  <a:lnTo>
                    <a:pt x="595" y="635"/>
                  </a:lnTo>
                  <a:lnTo>
                    <a:pt x="593" y="635"/>
                  </a:lnTo>
                  <a:lnTo>
                    <a:pt x="593" y="636"/>
                  </a:lnTo>
                  <a:lnTo>
                    <a:pt x="595" y="636"/>
                  </a:lnTo>
                  <a:lnTo>
                    <a:pt x="597" y="638"/>
                  </a:lnTo>
                  <a:lnTo>
                    <a:pt x="598" y="638"/>
                  </a:lnTo>
                  <a:lnTo>
                    <a:pt x="598" y="640"/>
                  </a:lnTo>
                  <a:lnTo>
                    <a:pt x="598" y="641"/>
                  </a:lnTo>
                  <a:lnTo>
                    <a:pt x="598" y="643"/>
                  </a:lnTo>
                  <a:lnTo>
                    <a:pt x="598" y="643"/>
                  </a:lnTo>
                  <a:lnTo>
                    <a:pt x="597" y="641"/>
                  </a:lnTo>
                  <a:lnTo>
                    <a:pt x="595" y="641"/>
                  </a:lnTo>
                  <a:lnTo>
                    <a:pt x="595" y="640"/>
                  </a:lnTo>
                  <a:lnTo>
                    <a:pt x="593" y="640"/>
                  </a:lnTo>
                  <a:lnTo>
                    <a:pt x="592" y="640"/>
                  </a:lnTo>
                  <a:lnTo>
                    <a:pt x="590" y="638"/>
                  </a:lnTo>
                  <a:lnTo>
                    <a:pt x="589" y="638"/>
                  </a:lnTo>
                  <a:lnTo>
                    <a:pt x="587" y="638"/>
                  </a:lnTo>
                  <a:lnTo>
                    <a:pt x="586" y="638"/>
                  </a:lnTo>
                  <a:lnTo>
                    <a:pt x="586" y="638"/>
                  </a:lnTo>
                  <a:lnTo>
                    <a:pt x="586" y="636"/>
                  </a:lnTo>
                  <a:lnTo>
                    <a:pt x="586" y="636"/>
                  </a:lnTo>
                  <a:lnTo>
                    <a:pt x="586" y="635"/>
                  </a:lnTo>
                  <a:lnTo>
                    <a:pt x="586" y="633"/>
                  </a:lnTo>
                  <a:lnTo>
                    <a:pt x="586" y="633"/>
                  </a:lnTo>
                  <a:lnTo>
                    <a:pt x="584" y="635"/>
                  </a:lnTo>
                  <a:lnTo>
                    <a:pt x="584" y="635"/>
                  </a:lnTo>
                  <a:lnTo>
                    <a:pt x="582" y="633"/>
                  </a:lnTo>
                  <a:lnTo>
                    <a:pt x="581" y="633"/>
                  </a:lnTo>
                  <a:lnTo>
                    <a:pt x="581" y="632"/>
                  </a:lnTo>
                  <a:lnTo>
                    <a:pt x="579" y="635"/>
                  </a:lnTo>
                  <a:lnTo>
                    <a:pt x="579" y="635"/>
                  </a:lnTo>
                  <a:lnTo>
                    <a:pt x="579" y="636"/>
                  </a:lnTo>
                  <a:lnTo>
                    <a:pt x="582" y="638"/>
                  </a:lnTo>
                  <a:lnTo>
                    <a:pt x="581" y="638"/>
                  </a:lnTo>
                  <a:lnTo>
                    <a:pt x="578" y="638"/>
                  </a:lnTo>
                  <a:lnTo>
                    <a:pt x="578" y="638"/>
                  </a:lnTo>
                  <a:lnTo>
                    <a:pt x="578" y="636"/>
                  </a:lnTo>
                  <a:lnTo>
                    <a:pt x="576" y="636"/>
                  </a:lnTo>
                  <a:lnTo>
                    <a:pt x="574" y="635"/>
                  </a:lnTo>
                  <a:lnTo>
                    <a:pt x="574" y="635"/>
                  </a:lnTo>
                  <a:lnTo>
                    <a:pt x="574" y="633"/>
                  </a:lnTo>
                  <a:lnTo>
                    <a:pt x="574" y="633"/>
                  </a:lnTo>
                  <a:lnTo>
                    <a:pt x="573" y="633"/>
                  </a:lnTo>
                  <a:lnTo>
                    <a:pt x="571" y="633"/>
                  </a:lnTo>
                  <a:lnTo>
                    <a:pt x="571" y="633"/>
                  </a:lnTo>
                  <a:lnTo>
                    <a:pt x="571" y="633"/>
                  </a:lnTo>
                  <a:lnTo>
                    <a:pt x="570" y="632"/>
                  </a:lnTo>
                  <a:lnTo>
                    <a:pt x="570" y="632"/>
                  </a:lnTo>
                  <a:lnTo>
                    <a:pt x="571" y="632"/>
                  </a:lnTo>
                  <a:lnTo>
                    <a:pt x="571" y="630"/>
                  </a:lnTo>
                  <a:lnTo>
                    <a:pt x="571" y="627"/>
                  </a:lnTo>
                  <a:close/>
                  <a:moveTo>
                    <a:pt x="549" y="625"/>
                  </a:moveTo>
                  <a:lnTo>
                    <a:pt x="552" y="625"/>
                  </a:lnTo>
                  <a:lnTo>
                    <a:pt x="554" y="627"/>
                  </a:lnTo>
                  <a:lnTo>
                    <a:pt x="556" y="627"/>
                  </a:lnTo>
                  <a:lnTo>
                    <a:pt x="556" y="629"/>
                  </a:lnTo>
                  <a:lnTo>
                    <a:pt x="557" y="629"/>
                  </a:lnTo>
                  <a:lnTo>
                    <a:pt x="559" y="629"/>
                  </a:lnTo>
                  <a:lnTo>
                    <a:pt x="559" y="629"/>
                  </a:lnTo>
                  <a:lnTo>
                    <a:pt x="560" y="629"/>
                  </a:lnTo>
                  <a:lnTo>
                    <a:pt x="562" y="627"/>
                  </a:lnTo>
                  <a:lnTo>
                    <a:pt x="563" y="627"/>
                  </a:lnTo>
                  <a:lnTo>
                    <a:pt x="565" y="630"/>
                  </a:lnTo>
                  <a:lnTo>
                    <a:pt x="565" y="632"/>
                  </a:lnTo>
                  <a:lnTo>
                    <a:pt x="563" y="632"/>
                  </a:lnTo>
                  <a:lnTo>
                    <a:pt x="563" y="633"/>
                  </a:lnTo>
                  <a:lnTo>
                    <a:pt x="562" y="632"/>
                  </a:lnTo>
                  <a:lnTo>
                    <a:pt x="562" y="632"/>
                  </a:lnTo>
                  <a:lnTo>
                    <a:pt x="562" y="632"/>
                  </a:lnTo>
                  <a:lnTo>
                    <a:pt x="562" y="630"/>
                  </a:lnTo>
                  <a:lnTo>
                    <a:pt x="560" y="630"/>
                  </a:lnTo>
                  <a:lnTo>
                    <a:pt x="560" y="632"/>
                  </a:lnTo>
                  <a:lnTo>
                    <a:pt x="559" y="632"/>
                  </a:lnTo>
                  <a:lnTo>
                    <a:pt x="559" y="630"/>
                  </a:lnTo>
                  <a:lnTo>
                    <a:pt x="556" y="630"/>
                  </a:lnTo>
                  <a:lnTo>
                    <a:pt x="556" y="630"/>
                  </a:lnTo>
                  <a:lnTo>
                    <a:pt x="556" y="629"/>
                  </a:lnTo>
                  <a:lnTo>
                    <a:pt x="556" y="629"/>
                  </a:lnTo>
                  <a:lnTo>
                    <a:pt x="554" y="629"/>
                  </a:lnTo>
                  <a:lnTo>
                    <a:pt x="552" y="627"/>
                  </a:lnTo>
                  <a:lnTo>
                    <a:pt x="551" y="627"/>
                  </a:lnTo>
                  <a:lnTo>
                    <a:pt x="551" y="627"/>
                  </a:lnTo>
                  <a:lnTo>
                    <a:pt x="551" y="627"/>
                  </a:lnTo>
                  <a:lnTo>
                    <a:pt x="549" y="629"/>
                  </a:lnTo>
                  <a:lnTo>
                    <a:pt x="549" y="629"/>
                  </a:lnTo>
                  <a:lnTo>
                    <a:pt x="549" y="627"/>
                  </a:lnTo>
                  <a:lnTo>
                    <a:pt x="549" y="627"/>
                  </a:lnTo>
                  <a:lnTo>
                    <a:pt x="549" y="625"/>
                  </a:lnTo>
                  <a:lnTo>
                    <a:pt x="549" y="625"/>
                  </a:lnTo>
                  <a:close/>
                  <a:moveTo>
                    <a:pt x="541" y="606"/>
                  </a:moveTo>
                  <a:lnTo>
                    <a:pt x="545" y="608"/>
                  </a:lnTo>
                  <a:lnTo>
                    <a:pt x="548" y="608"/>
                  </a:lnTo>
                  <a:lnTo>
                    <a:pt x="549" y="610"/>
                  </a:lnTo>
                  <a:lnTo>
                    <a:pt x="552" y="611"/>
                  </a:lnTo>
                  <a:lnTo>
                    <a:pt x="556" y="611"/>
                  </a:lnTo>
                  <a:lnTo>
                    <a:pt x="556" y="613"/>
                  </a:lnTo>
                  <a:lnTo>
                    <a:pt x="556" y="614"/>
                  </a:lnTo>
                  <a:lnTo>
                    <a:pt x="556" y="614"/>
                  </a:lnTo>
                  <a:lnTo>
                    <a:pt x="554" y="616"/>
                  </a:lnTo>
                  <a:lnTo>
                    <a:pt x="554" y="616"/>
                  </a:lnTo>
                  <a:lnTo>
                    <a:pt x="554" y="616"/>
                  </a:lnTo>
                  <a:lnTo>
                    <a:pt x="551" y="616"/>
                  </a:lnTo>
                  <a:lnTo>
                    <a:pt x="549" y="614"/>
                  </a:lnTo>
                  <a:lnTo>
                    <a:pt x="548" y="614"/>
                  </a:lnTo>
                  <a:lnTo>
                    <a:pt x="546" y="614"/>
                  </a:lnTo>
                  <a:lnTo>
                    <a:pt x="545" y="614"/>
                  </a:lnTo>
                  <a:lnTo>
                    <a:pt x="543" y="614"/>
                  </a:lnTo>
                  <a:lnTo>
                    <a:pt x="541" y="616"/>
                  </a:lnTo>
                  <a:lnTo>
                    <a:pt x="541" y="613"/>
                  </a:lnTo>
                  <a:lnTo>
                    <a:pt x="540" y="611"/>
                  </a:lnTo>
                  <a:lnTo>
                    <a:pt x="538" y="610"/>
                  </a:lnTo>
                  <a:lnTo>
                    <a:pt x="538" y="608"/>
                  </a:lnTo>
                  <a:lnTo>
                    <a:pt x="540" y="608"/>
                  </a:lnTo>
                  <a:lnTo>
                    <a:pt x="541" y="606"/>
                  </a:lnTo>
                  <a:close/>
                  <a:moveTo>
                    <a:pt x="526" y="597"/>
                  </a:moveTo>
                  <a:lnTo>
                    <a:pt x="526" y="597"/>
                  </a:lnTo>
                  <a:lnTo>
                    <a:pt x="527" y="599"/>
                  </a:lnTo>
                  <a:lnTo>
                    <a:pt x="527" y="599"/>
                  </a:lnTo>
                  <a:lnTo>
                    <a:pt x="527" y="599"/>
                  </a:lnTo>
                  <a:lnTo>
                    <a:pt x="529" y="600"/>
                  </a:lnTo>
                  <a:lnTo>
                    <a:pt x="529" y="600"/>
                  </a:lnTo>
                  <a:lnTo>
                    <a:pt x="529" y="600"/>
                  </a:lnTo>
                  <a:lnTo>
                    <a:pt x="530" y="600"/>
                  </a:lnTo>
                  <a:lnTo>
                    <a:pt x="533" y="602"/>
                  </a:lnTo>
                  <a:lnTo>
                    <a:pt x="535" y="602"/>
                  </a:lnTo>
                  <a:lnTo>
                    <a:pt x="535" y="603"/>
                  </a:lnTo>
                  <a:lnTo>
                    <a:pt x="537" y="603"/>
                  </a:lnTo>
                  <a:lnTo>
                    <a:pt x="538" y="605"/>
                  </a:lnTo>
                  <a:lnTo>
                    <a:pt x="537" y="606"/>
                  </a:lnTo>
                  <a:lnTo>
                    <a:pt x="535" y="608"/>
                  </a:lnTo>
                  <a:lnTo>
                    <a:pt x="535" y="608"/>
                  </a:lnTo>
                  <a:lnTo>
                    <a:pt x="535" y="610"/>
                  </a:lnTo>
                  <a:lnTo>
                    <a:pt x="533" y="610"/>
                  </a:lnTo>
                  <a:lnTo>
                    <a:pt x="533" y="611"/>
                  </a:lnTo>
                  <a:lnTo>
                    <a:pt x="532" y="611"/>
                  </a:lnTo>
                  <a:lnTo>
                    <a:pt x="530" y="611"/>
                  </a:lnTo>
                  <a:lnTo>
                    <a:pt x="529" y="611"/>
                  </a:lnTo>
                  <a:lnTo>
                    <a:pt x="529" y="611"/>
                  </a:lnTo>
                  <a:lnTo>
                    <a:pt x="527" y="611"/>
                  </a:lnTo>
                  <a:lnTo>
                    <a:pt x="527" y="611"/>
                  </a:lnTo>
                  <a:lnTo>
                    <a:pt x="527" y="611"/>
                  </a:lnTo>
                  <a:lnTo>
                    <a:pt x="529" y="610"/>
                  </a:lnTo>
                  <a:lnTo>
                    <a:pt x="530" y="608"/>
                  </a:lnTo>
                  <a:lnTo>
                    <a:pt x="530" y="606"/>
                  </a:lnTo>
                  <a:lnTo>
                    <a:pt x="529" y="606"/>
                  </a:lnTo>
                  <a:lnTo>
                    <a:pt x="527" y="606"/>
                  </a:lnTo>
                  <a:lnTo>
                    <a:pt x="527" y="606"/>
                  </a:lnTo>
                  <a:lnTo>
                    <a:pt x="526" y="606"/>
                  </a:lnTo>
                  <a:lnTo>
                    <a:pt x="526" y="606"/>
                  </a:lnTo>
                  <a:lnTo>
                    <a:pt x="526" y="608"/>
                  </a:lnTo>
                  <a:lnTo>
                    <a:pt x="526" y="608"/>
                  </a:lnTo>
                  <a:lnTo>
                    <a:pt x="526" y="610"/>
                  </a:lnTo>
                  <a:lnTo>
                    <a:pt x="524" y="610"/>
                  </a:lnTo>
                  <a:lnTo>
                    <a:pt x="524" y="610"/>
                  </a:lnTo>
                  <a:lnTo>
                    <a:pt x="522" y="608"/>
                  </a:lnTo>
                  <a:lnTo>
                    <a:pt x="522" y="608"/>
                  </a:lnTo>
                  <a:lnTo>
                    <a:pt x="522" y="606"/>
                  </a:lnTo>
                  <a:lnTo>
                    <a:pt x="522" y="605"/>
                  </a:lnTo>
                  <a:lnTo>
                    <a:pt x="522" y="603"/>
                  </a:lnTo>
                  <a:lnTo>
                    <a:pt x="522" y="603"/>
                  </a:lnTo>
                  <a:lnTo>
                    <a:pt x="521" y="603"/>
                  </a:lnTo>
                  <a:lnTo>
                    <a:pt x="519" y="603"/>
                  </a:lnTo>
                  <a:lnTo>
                    <a:pt x="518" y="602"/>
                  </a:lnTo>
                  <a:lnTo>
                    <a:pt x="518" y="600"/>
                  </a:lnTo>
                  <a:lnTo>
                    <a:pt x="515" y="600"/>
                  </a:lnTo>
                  <a:lnTo>
                    <a:pt x="516" y="599"/>
                  </a:lnTo>
                  <a:lnTo>
                    <a:pt x="519" y="597"/>
                  </a:lnTo>
                  <a:lnTo>
                    <a:pt x="521" y="599"/>
                  </a:lnTo>
                  <a:lnTo>
                    <a:pt x="526" y="600"/>
                  </a:lnTo>
                  <a:lnTo>
                    <a:pt x="526" y="599"/>
                  </a:lnTo>
                  <a:lnTo>
                    <a:pt x="526" y="599"/>
                  </a:lnTo>
                  <a:lnTo>
                    <a:pt x="526" y="597"/>
                  </a:lnTo>
                  <a:lnTo>
                    <a:pt x="526" y="597"/>
                  </a:lnTo>
                  <a:close/>
                  <a:moveTo>
                    <a:pt x="502" y="584"/>
                  </a:moveTo>
                  <a:lnTo>
                    <a:pt x="504" y="584"/>
                  </a:lnTo>
                  <a:lnTo>
                    <a:pt x="505" y="586"/>
                  </a:lnTo>
                  <a:lnTo>
                    <a:pt x="507" y="588"/>
                  </a:lnTo>
                  <a:lnTo>
                    <a:pt x="507" y="588"/>
                  </a:lnTo>
                  <a:lnTo>
                    <a:pt x="507" y="588"/>
                  </a:lnTo>
                  <a:lnTo>
                    <a:pt x="507" y="588"/>
                  </a:lnTo>
                  <a:lnTo>
                    <a:pt x="508" y="589"/>
                  </a:lnTo>
                  <a:lnTo>
                    <a:pt x="511" y="589"/>
                  </a:lnTo>
                  <a:lnTo>
                    <a:pt x="513" y="589"/>
                  </a:lnTo>
                  <a:lnTo>
                    <a:pt x="515" y="591"/>
                  </a:lnTo>
                  <a:lnTo>
                    <a:pt x="518" y="591"/>
                  </a:lnTo>
                  <a:lnTo>
                    <a:pt x="519" y="592"/>
                  </a:lnTo>
                  <a:lnTo>
                    <a:pt x="519" y="592"/>
                  </a:lnTo>
                  <a:lnTo>
                    <a:pt x="519" y="592"/>
                  </a:lnTo>
                  <a:lnTo>
                    <a:pt x="522" y="594"/>
                  </a:lnTo>
                  <a:lnTo>
                    <a:pt x="522" y="594"/>
                  </a:lnTo>
                  <a:lnTo>
                    <a:pt x="524" y="595"/>
                  </a:lnTo>
                  <a:lnTo>
                    <a:pt x="524" y="597"/>
                  </a:lnTo>
                  <a:lnTo>
                    <a:pt x="522" y="597"/>
                  </a:lnTo>
                  <a:lnTo>
                    <a:pt x="521" y="595"/>
                  </a:lnTo>
                  <a:lnTo>
                    <a:pt x="519" y="595"/>
                  </a:lnTo>
                  <a:lnTo>
                    <a:pt x="518" y="595"/>
                  </a:lnTo>
                  <a:lnTo>
                    <a:pt x="518" y="595"/>
                  </a:lnTo>
                  <a:lnTo>
                    <a:pt x="518" y="594"/>
                  </a:lnTo>
                  <a:lnTo>
                    <a:pt x="518" y="594"/>
                  </a:lnTo>
                  <a:lnTo>
                    <a:pt x="515" y="592"/>
                  </a:lnTo>
                  <a:lnTo>
                    <a:pt x="515" y="591"/>
                  </a:lnTo>
                  <a:lnTo>
                    <a:pt x="511" y="591"/>
                  </a:lnTo>
                  <a:lnTo>
                    <a:pt x="510" y="591"/>
                  </a:lnTo>
                  <a:lnTo>
                    <a:pt x="508" y="591"/>
                  </a:lnTo>
                  <a:lnTo>
                    <a:pt x="508" y="591"/>
                  </a:lnTo>
                  <a:lnTo>
                    <a:pt x="507" y="589"/>
                  </a:lnTo>
                  <a:lnTo>
                    <a:pt x="504" y="588"/>
                  </a:lnTo>
                  <a:lnTo>
                    <a:pt x="504" y="586"/>
                  </a:lnTo>
                  <a:lnTo>
                    <a:pt x="502" y="584"/>
                  </a:lnTo>
                  <a:lnTo>
                    <a:pt x="502" y="584"/>
                  </a:lnTo>
                  <a:lnTo>
                    <a:pt x="502" y="584"/>
                  </a:lnTo>
                  <a:close/>
                  <a:moveTo>
                    <a:pt x="578" y="580"/>
                  </a:moveTo>
                  <a:lnTo>
                    <a:pt x="582" y="583"/>
                  </a:lnTo>
                  <a:lnTo>
                    <a:pt x="584" y="583"/>
                  </a:lnTo>
                  <a:lnTo>
                    <a:pt x="587" y="581"/>
                  </a:lnTo>
                  <a:lnTo>
                    <a:pt x="587" y="581"/>
                  </a:lnTo>
                  <a:lnTo>
                    <a:pt x="589" y="583"/>
                  </a:lnTo>
                  <a:lnTo>
                    <a:pt x="590" y="583"/>
                  </a:lnTo>
                  <a:lnTo>
                    <a:pt x="590" y="589"/>
                  </a:lnTo>
                  <a:lnTo>
                    <a:pt x="590" y="594"/>
                  </a:lnTo>
                  <a:lnTo>
                    <a:pt x="590" y="600"/>
                  </a:lnTo>
                  <a:lnTo>
                    <a:pt x="590" y="605"/>
                  </a:lnTo>
                  <a:lnTo>
                    <a:pt x="590" y="610"/>
                  </a:lnTo>
                  <a:lnTo>
                    <a:pt x="590" y="616"/>
                  </a:lnTo>
                  <a:lnTo>
                    <a:pt x="589" y="622"/>
                  </a:lnTo>
                  <a:lnTo>
                    <a:pt x="589" y="627"/>
                  </a:lnTo>
                  <a:lnTo>
                    <a:pt x="587" y="627"/>
                  </a:lnTo>
                  <a:lnTo>
                    <a:pt x="587" y="627"/>
                  </a:lnTo>
                  <a:lnTo>
                    <a:pt x="582" y="627"/>
                  </a:lnTo>
                  <a:lnTo>
                    <a:pt x="578" y="627"/>
                  </a:lnTo>
                  <a:lnTo>
                    <a:pt x="576" y="625"/>
                  </a:lnTo>
                  <a:lnTo>
                    <a:pt x="574" y="624"/>
                  </a:lnTo>
                  <a:lnTo>
                    <a:pt x="573" y="624"/>
                  </a:lnTo>
                  <a:lnTo>
                    <a:pt x="571" y="625"/>
                  </a:lnTo>
                  <a:lnTo>
                    <a:pt x="570" y="625"/>
                  </a:lnTo>
                  <a:lnTo>
                    <a:pt x="568" y="625"/>
                  </a:lnTo>
                  <a:lnTo>
                    <a:pt x="567" y="625"/>
                  </a:lnTo>
                  <a:lnTo>
                    <a:pt x="567" y="624"/>
                  </a:lnTo>
                  <a:lnTo>
                    <a:pt x="565" y="624"/>
                  </a:lnTo>
                  <a:lnTo>
                    <a:pt x="563" y="625"/>
                  </a:lnTo>
                  <a:lnTo>
                    <a:pt x="559" y="624"/>
                  </a:lnTo>
                  <a:lnTo>
                    <a:pt x="557" y="624"/>
                  </a:lnTo>
                  <a:lnTo>
                    <a:pt x="552" y="622"/>
                  </a:lnTo>
                  <a:lnTo>
                    <a:pt x="549" y="622"/>
                  </a:lnTo>
                  <a:lnTo>
                    <a:pt x="543" y="622"/>
                  </a:lnTo>
                  <a:lnTo>
                    <a:pt x="543" y="621"/>
                  </a:lnTo>
                  <a:lnTo>
                    <a:pt x="541" y="619"/>
                  </a:lnTo>
                  <a:lnTo>
                    <a:pt x="543" y="619"/>
                  </a:lnTo>
                  <a:lnTo>
                    <a:pt x="543" y="619"/>
                  </a:lnTo>
                  <a:lnTo>
                    <a:pt x="545" y="617"/>
                  </a:lnTo>
                  <a:lnTo>
                    <a:pt x="545" y="617"/>
                  </a:lnTo>
                  <a:lnTo>
                    <a:pt x="546" y="619"/>
                  </a:lnTo>
                  <a:lnTo>
                    <a:pt x="548" y="619"/>
                  </a:lnTo>
                  <a:lnTo>
                    <a:pt x="548" y="617"/>
                  </a:lnTo>
                  <a:lnTo>
                    <a:pt x="549" y="617"/>
                  </a:lnTo>
                  <a:lnTo>
                    <a:pt x="551" y="617"/>
                  </a:lnTo>
                  <a:lnTo>
                    <a:pt x="552" y="617"/>
                  </a:lnTo>
                  <a:lnTo>
                    <a:pt x="554" y="617"/>
                  </a:lnTo>
                  <a:lnTo>
                    <a:pt x="556" y="617"/>
                  </a:lnTo>
                  <a:lnTo>
                    <a:pt x="556" y="617"/>
                  </a:lnTo>
                  <a:lnTo>
                    <a:pt x="557" y="616"/>
                  </a:lnTo>
                  <a:lnTo>
                    <a:pt x="557" y="616"/>
                  </a:lnTo>
                  <a:lnTo>
                    <a:pt x="559" y="616"/>
                  </a:lnTo>
                  <a:lnTo>
                    <a:pt x="560" y="616"/>
                  </a:lnTo>
                  <a:lnTo>
                    <a:pt x="560" y="617"/>
                  </a:lnTo>
                  <a:lnTo>
                    <a:pt x="560" y="619"/>
                  </a:lnTo>
                  <a:lnTo>
                    <a:pt x="562" y="619"/>
                  </a:lnTo>
                  <a:lnTo>
                    <a:pt x="563" y="619"/>
                  </a:lnTo>
                  <a:lnTo>
                    <a:pt x="565" y="619"/>
                  </a:lnTo>
                  <a:lnTo>
                    <a:pt x="565" y="619"/>
                  </a:lnTo>
                  <a:lnTo>
                    <a:pt x="563" y="616"/>
                  </a:lnTo>
                  <a:lnTo>
                    <a:pt x="562" y="616"/>
                  </a:lnTo>
                  <a:lnTo>
                    <a:pt x="560" y="614"/>
                  </a:lnTo>
                  <a:lnTo>
                    <a:pt x="559" y="614"/>
                  </a:lnTo>
                  <a:lnTo>
                    <a:pt x="557" y="611"/>
                  </a:lnTo>
                  <a:lnTo>
                    <a:pt x="557" y="610"/>
                  </a:lnTo>
                  <a:lnTo>
                    <a:pt x="557" y="606"/>
                  </a:lnTo>
                  <a:lnTo>
                    <a:pt x="560" y="606"/>
                  </a:lnTo>
                  <a:lnTo>
                    <a:pt x="560" y="603"/>
                  </a:lnTo>
                  <a:lnTo>
                    <a:pt x="560" y="602"/>
                  </a:lnTo>
                  <a:lnTo>
                    <a:pt x="562" y="602"/>
                  </a:lnTo>
                  <a:lnTo>
                    <a:pt x="563" y="606"/>
                  </a:lnTo>
                  <a:lnTo>
                    <a:pt x="565" y="610"/>
                  </a:lnTo>
                  <a:lnTo>
                    <a:pt x="563" y="610"/>
                  </a:lnTo>
                  <a:lnTo>
                    <a:pt x="560" y="610"/>
                  </a:lnTo>
                  <a:lnTo>
                    <a:pt x="562" y="611"/>
                  </a:lnTo>
                  <a:lnTo>
                    <a:pt x="565" y="613"/>
                  </a:lnTo>
                  <a:lnTo>
                    <a:pt x="567" y="614"/>
                  </a:lnTo>
                  <a:lnTo>
                    <a:pt x="567" y="616"/>
                  </a:lnTo>
                  <a:lnTo>
                    <a:pt x="568" y="617"/>
                  </a:lnTo>
                  <a:lnTo>
                    <a:pt x="570" y="617"/>
                  </a:lnTo>
                  <a:lnTo>
                    <a:pt x="571" y="616"/>
                  </a:lnTo>
                  <a:lnTo>
                    <a:pt x="573" y="616"/>
                  </a:lnTo>
                  <a:lnTo>
                    <a:pt x="573" y="616"/>
                  </a:lnTo>
                  <a:lnTo>
                    <a:pt x="576" y="616"/>
                  </a:lnTo>
                  <a:lnTo>
                    <a:pt x="578" y="617"/>
                  </a:lnTo>
                  <a:lnTo>
                    <a:pt x="579" y="617"/>
                  </a:lnTo>
                  <a:lnTo>
                    <a:pt x="579" y="619"/>
                  </a:lnTo>
                  <a:lnTo>
                    <a:pt x="579" y="621"/>
                  </a:lnTo>
                  <a:lnTo>
                    <a:pt x="579" y="621"/>
                  </a:lnTo>
                  <a:lnTo>
                    <a:pt x="581" y="621"/>
                  </a:lnTo>
                  <a:lnTo>
                    <a:pt x="582" y="619"/>
                  </a:lnTo>
                  <a:lnTo>
                    <a:pt x="582" y="617"/>
                  </a:lnTo>
                  <a:lnTo>
                    <a:pt x="584" y="617"/>
                  </a:lnTo>
                  <a:lnTo>
                    <a:pt x="584" y="617"/>
                  </a:lnTo>
                  <a:lnTo>
                    <a:pt x="584" y="617"/>
                  </a:lnTo>
                  <a:lnTo>
                    <a:pt x="581" y="616"/>
                  </a:lnTo>
                  <a:lnTo>
                    <a:pt x="570" y="611"/>
                  </a:lnTo>
                  <a:lnTo>
                    <a:pt x="568" y="610"/>
                  </a:lnTo>
                  <a:lnTo>
                    <a:pt x="568" y="606"/>
                  </a:lnTo>
                  <a:lnTo>
                    <a:pt x="568" y="605"/>
                  </a:lnTo>
                  <a:lnTo>
                    <a:pt x="568" y="603"/>
                  </a:lnTo>
                  <a:lnTo>
                    <a:pt x="571" y="603"/>
                  </a:lnTo>
                  <a:lnTo>
                    <a:pt x="574" y="602"/>
                  </a:lnTo>
                  <a:lnTo>
                    <a:pt x="579" y="599"/>
                  </a:lnTo>
                  <a:lnTo>
                    <a:pt x="579" y="599"/>
                  </a:lnTo>
                  <a:lnTo>
                    <a:pt x="579" y="597"/>
                  </a:lnTo>
                  <a:lnTo>
                    <a:pt x="579" y="597"/>
                  </a:lnTo>
                  <a:lnTo>
                    <a:pt x="578" y="595"/>
                  </a:lnTo>
                  <a:lnTo>
                    <a:pt x="574" y="595"/>
                  </a:lnTo>
                  <a:lnTo>
                    <a:pt x="573" y="595"/>
                  </a:lnTo>
                  <a:lnTo>
                    <a:pt x="571" y="597"/>
                  </a:lnTo>
                  <a:lnTo>
                    <a:pt x="568" y="597"/>
                  </a:lnTo>
                  <a:lnTo>
                    <a:pt x="567" y="597"/>
                  </a:lnTo>
                  <a:lnTo>
                    <a:pt x="565" y="597"/>
                  </a:lnTo>
                  <a:lnTo>
                    <a:pt x="563" y="595"/>
                  </a:lnTo>
                  <a:lnTo>
                    <a:pt x="563" y="594"/>
                  </a:lnTo>
                  <a:lnTo>
                    <a:pt x="563" y="592"/>
                  </a:lnTo>
                  <a:lnTo>
                    <a:pt x="563" y="591"/>
                  </a:lnTo>
                  <a:lnTo>
                    <a:pt x="563" y="591"/>
                  </a:lnTo>
                  <a:lnTo>
                    <a:pt x="565" y="589"/>
                  </a:lnTo>
                  <a:lnTo>
                    <a:pt x="567" y="589"/>
                  </a:lnTo>
                  <a:lnTo>
                    <a:pt x="567" y="589"/>
                  </a:lnTo>
                  <a:lnTo>
                    <a:pt x="568" y="589"/>
                  </a:lnTo>
                  <a:lnTo>
                    <a:pt x="568" y="589"/>
                  </a:lnTo>
                  <a:lnTo>
                    <a:pt x="568" y="588"/>
                  </a:lnTo>
                  <a:lnTo>
                    <a:pt x="568" y="588"/>
                  </a:lnTo>
                  <a:lnTo>
                    <a:pt x="567" y="586"/>
                  </a:lnTo>
                  <a:lnTo>
                    <a:pt x="565" y="586"/>
                  </a:lnTo>
                  <a:lnTo>
                    <a:pt x="565" y="584"/>
                  </a:lnTo>
                  <a:lnTo>
                    <a:pt x="565" y="584"/>
                  </a:lnTo>
                  <a:lnTo>
                    <a:pt x="567" y="584"/>
                  </a:lnTo>
                  <a:lnTo>
                    <a:pt x="568" y="584"/>
                  </a:lnTo>
                  <a:lnTo>
                    <a:pt x="570" y="586"/>
                  </a:lnTo>
                  <a:lnTo>
                    <a:pt x="571" y="586"/>
                  </a:lnTo>
                  <a:lnTo>
                    <a:pt x="571" y="586"/>
                  </a:lnTo>
                  <a:lnTo>
                    <a:pt x="573" y="584"/>
                  </a:lnTo>
                  <a:lnTo>
                    <a:pt x="574" y="583"/>
                  </a:lnTo>
                  <a:lnTo>
                    <a:pt x="576" y="581"/>
                  </a:lnTo>
                  <a:lnTo>
                    <a:pt x="578" y="580"/>
                  </a:lnTo>
                  <a:lnTo>
                    <a:pt x="578" y="580"/>
                  </a:lnTo>
                  <a:close/>
                  <a:moveTo>
                    <a:pt x="505" y="566"/>
                  </a:moveTo>
                  <a:lnTo>
                    <a:pt x="507" y="566"/>
                  </a:lnTo>
                  <a:lnTo>
                    <a:pt x="507" y="566"/>
                  </a:lnTo>
                  <a:lnTo>
                    <a:pt x="508" y="567"/>
                  </a:lnTo>
                  <a:lnTo>
                    <a:pt x="510" y="567"/>
                  </a:lnTo>
                  <a:lnTo>
                    <a:pt x="510" y="569"/>
                  </a:lnTo>
                  <a:lnTo>
                    <a:pt x="510" y="569"/>
                  </a:lnTo>
                  <a:lnTo>
                    <a:pt x="510" y="569"/>
                  </a:lnTo>
                  <a:lnTo>
                    <a:pt x="510" y="569"/>
                  </a:lnTo>
                  <a:lnTo>
                    <a:pt x="508" y="569"/>
                  </a:lnTo>
                  <a:lnTo>
                    <a:pt x="507" y="569"/>
                  </a:lnTo>
                  <a:lnTo>
                    <a:pt x="507" y="567"/>
                  </a:lnTo>
                  <a:lnTo>
                    <a:pt x="505" y="566"/>
                  </a:lnTo>
                  <a:lnTo>
                    <a:pt x="505" y="566"/>
                  </a:lnTo>
                  <a:lnTo>
                    <a:pt x="505" y="566"/>
                  </a:lnTo>
                  <a:close/>
                  <a:moveTo>
                    <a:pt x="500" y="562"/>
                  </a:moveTo>
                  <a:lnTo>
                    <a:pt x="500" y="567"/>
                  </a:lnTo>
                  <a:lnTo>
                    <a:pt x="502" y="567"/>
                  </a:lnTo>
                  <a:lnTo>
                    <a:pt x="502" y="567"/>
                  </a:lnTo>
                  <a:lnTo>
                    <a:pt x="504" y="569"/>
                  </a:lnTo>
                  <a:lnTo>
                    <a:pt x="505" y="570"/>
                  </a:lnTo>
                  <a:lnTo>
                    <a:pt x="502" y="573"/>
                  </a:lnTo>
                  <a:lnTo>
                    <a:pt x="502" y="575"/>
                  </a:lnTo>
                  <a:lnTo>
                    <a:pt x="500" y="575"/>
                  </a:lnTo>
                  <a:lnTo>
                    <a:pt x="499" y="573"/>
                  </a:lnTo>
                  <a:lnTo>
                    <a:pt x="497" y="570"/>
                  </a:lnTo>
                  <a:lnTo>
                    <a:pt x="497" y="569"/>
                  </a:lnTo>
                  <a:lnTo>
                    <a:pt x="496" y="566"/>
                  </a:lnTo>
                  <a:lnTo>
                    <a:pt x="497" y="566"/>
                  </a:lnTo>
                  <a:lnTo>
                    <a:pt x="499" y="566"/>
                  </a:lnTo>
                  <a:lnTo>
                    <a:pt x="499" y="564"/>
                  </a:lnTo>
                  <a:lnTo>
                    <a:pt x="500" y="562"/>
                  </a:lnTo>
                  <a:close/>
                  <a:moveTo>
                    <a:pt x="504" y="554"/>
                  </a:moveTo>
                  <a:lnTo>
                    <a:pt x="504" y="556"/>
                  </a:lnTo>
                  <a:lnTo>
                    <a:pt x="504" y="556"/>
                  </a:lnTo>
                  <a:lnTo>
                    <a:pt x="504" y="558"/>
                  </a:lnTo>
                  <a:lnTo>
                    <a:pt x="504" y="558"/>
                  </a:lnTo>
                  <a:lnTo>
                    <a:pt x="504" y="559"/>
                  </a:lnTo>
                  <a:lnTo>
                    <a:pt x="502" y="558"/>
                  </a:lnTo>
                  <a:lnTo>
                    <a:pt x="502" y="558"/>
                  </a:lnTo>
                  <a:lnTo>
                    <a:pt x="500" y="559"/>
                  </a:lnTo>
                  <a:lnTo>
                    <a:pt x="500" y="559"/>
                  </a:lnTo>
                  <a:lnTo>
                    <a:pt x="499" y="559"/>
                  </a:lnTo>
                  <a:lnTo>
                    <a:pt x="497" y="559"/>
                  </a:lnTo>
                  <a:lnTo>
                    <a:pt x="496" y="561"/>
                  </a:lnTo>
                  <a:lnTo>
                    <a:pt x="494" y="562"/>
                  </a:lnTo>
                  <a:lnTo>
                    <a:pt x="494" y="562"/>
                  </a:lnTo>
                  <a:lnTo>
                    <a:pt x="492" y="561"/>
                  </a:lnTo>
                  <a:lnTo>
                    <a:pt x="494" y="559"/>
                  </a:lnTo>
                  <a:lnTo>
                    <a:pt x="494" y="558"/>
                  </a:lnTo>
                  <a:lnTo>
                    <a:pt x="496" y="556"/>
                  </a:lnTo>
                  <a:lnTo>
                    <a:pt x="497" y="558"/>
                  </a:lnTo>
                  <a:lnTo>
                    <a:pt x="499" y="556"/>
                  </a:lnTo>
                  <a:lnTo>
                    <a:pt x="502" y="554"/>
                  </a:lnTo>
                  <a:lnTo>
                    <a:pt x="504" y="554"/>
                  </a:lnTo>
                  <a:close/>
                  <a:moveTo>
                    <a:pt x="491" y="540"/>
                  </a:moveTo>
                  <a:lnTo>
                    <a:pt x="492" y="542"/>
                  </a:lnTo>
                  <a:lnTo>
                    <a:pt x="496" y="542"/>
                  </a:lnTo>
                  <a:lnTo>
                    <a:pt x="496" y="542"/>
                  </a:lnTo>
                  <a:lnTo>
                    <a:pt x="496" y="542"/>
                  </a:lnTo>
                  <a:lnTo>
                    <a:pt x="494" y="543"/>
                  </a:lnTo>
                  <a:lnTo>
                    <a:pt x="494" y="543"/>
                  </a:lnTo>
                  <a:lnTo>
                    <a:pt x="492" y="545"/>
                  </a:lnTo>
                  <a:lnTo>
                    <a:pt x="492" y="547"/>
                  </a:lnTo>
                  <a:lnTo>
                    <a:pt x="491" y="547"/>
                  </a:lnTo>
                  <a:lnTo>
                    <a:pt x="491" y="547"/>
                  </a:lnTo>
                  <a:lnTo>
                    <a:pt x="491" y="545"/>
                  </a:lnTo>
                  <a:lnTo>
                    <a:pt x="491" y="545"/>
                  </a:lnTo>
                  <a:lnTo>
                    <a:pt x="491" y="543"/>
                  </a:lnTo>
                  <a:lnTo>
                    <a:pt x="491" y="542"/>
                  </a:lnTo>
                  <a:lnTo>
                    <a:pt x="491" y="540"/>
                  </a:lnTo>
                  <a:close/>
                  <a:moveTo>
                    <a:pt x="492" y="532"/>
                  </a:moveTo>
                  <a:lnTo>
                    <a:pt x="494" y="532"/>
                  </a:lnTo>
                  <a:lnTo>
                    <a:pt x="496" y="532"/>
                  </a:lnTo>
                  <a:lnTo>
                    <a:pt x="497" y="534"/>
                  </a:lnTo>
                  <a:lnTo>
                    <a:pt x="499" y="534"/>
                  </a:lnTo>
                  <a:lnTo>
                    <a:pt x="500" y="536"/>
                  </a:lnTo>
                  <a:lnTo>
                    <a:pt x="499" y="537"/>
                  </a:lnTo>
                  <a:lnTo>
                    <a:pt x="497" y="537"/>
                  </a:lnTo>
                  <a:lnTo>
                    <a:pt x="494" y="539"/>
                  </a:lnTo>
                  <a:lnTo>
                    <a:pt x="492" y="539"/>
                  </a:lnTo>
                  <a:lnTo>
                    <a:pt x="491" y="539"/>
                  </a:lnTo>
                  <a:lnTo>
                    <a:pt x="491" y="537"/>
                  </a:lnTo>
                  <a:lnTo>
                    <a:pt x="492" y="536"/>
                  </a:lnTo>
                  <a:lnTo>
                    <a:pt x="492" y="536"/>
                  </a:lnTo>
                  <a:lnTo>
                    <a:pt x="492" y="534"/>
                  </a:lnTo>
                  <a:lnTo>
                    <a:pt x="492" y="532"/>
                  </a:lnTo>
                  <a:close/>
                  <a:moveTo>
                    <a:pt x="496" y="509"/>
                  </a:moveTo>
                  <a:lnTo>
                    <a:pt x="496" y="510"/>
                  </a:lnTo>
                  <a:lnTo>
                    <a:pt x="496" y="512"/>
                  </a:lnTo>
                  <a:lnTo>
                    <a:pt x="494" y="515"/>
                  </a:lnTo>
                  <a:lnTo>
                    <a:pt x="492" y="517"/>
                  </a:lnTo>
                  <a:lnTo>
                    <a:pt x="491" y="518"/>
                  </a:lnTo>
                  <a:lnTo>
                    <a:pt x="489" y="518"/>
                  </a:lnTo>
                  <a:lnTo>
                    <a:pt x="488" y="517"/>
                  </a:lnTo>
                  <a:lnTo>
                    <a:pt x="489" y="515"/>
                  </a:lnTo>
                  <a:lnTo>
                    <a:pt x="491" y="515"/>
                  </a:lnTo>
                  <a:lnTo>
                    <a:pt x="491" y="514"/>
                  </a:lnTo>
                  <a:lnTo>
                    <a:pt x="489" y="514"/>
                  </a:lnTo>
                  <a:lnTo>
                    <a:pt x="489" y="514"/>
                  </a:lnTo>
                  <a:lnTo>
                    <a:pt x="488" y="512"/>
                  </a:lnTo>
                  <a:lnTo>
                    <a:pt x="489" y="510"/>
                  </a:lnTo>
                  <a:lnTo>
                    <a:pt x="489" y="510"/>
                  </a:lnTo>
                  <a:lnTo>
                    <a:pt x="489" y="510"/>
                  </a:lnTo>
                  <a:lnTo>
                    <a:pt x="491" y="510"/>
                  </a:lnTo>
                  <a:lnTo>
                    <a:pt x="494" y="510"/>
                  </a:lnTo>
                  <a:lnTo>
                    <a:pt x="494" y="509"/>
                  </a:lnTo>
                  <a:lnTo>
                    <a:pt x="496" y="509"/>
                  </a:lnTo>
                  <a:close/>
                  <a:moveTo>
                    <a:pt x="500" y="507"/>
                  </a:moveTo>
                  <a:lnTo>
                    <a:pt x="502" y="507"/>
                  </a:lnTo>
                  <a:lnTo>
                    <a:pt x="502" y="509"/>
                  </a:lnTo>
                  <a:lnTo>
                    <a:pt x="504" y="509"/>
                  </a:lnTo>
                  <a:lnTo>
                    <a:pt x="504" y="509"/>
                  </a:lnTo>
                  <a:lnTo>
                    <a:pt x="505" y="510"/>
                  </a:lnTo>
                  <a:lnTo>
                    <a:pt x="505" y="517"/>
                  </a:lnTo>
                  <a:lnTo>
                    <a:pt x="505" y="518"/>
                  </a:lnTo>
                  <a:lnTo>
                    <a:pt x="505" y="521"/>
                  </a:lnTo>
                  <a:lnTo>
                    <a:pt x="505" y="525"/>
                  </a:lnTo>
                  <a:lnTo>
                    <a:pt x="505" y="526"/>
                  </a:lnTo>
                  <a:lnTo>
                    <a:pt x="505" y="526"/>
                  </a:lnTo>
                  <a:lnTo>
                    <a:pt x="505" y="526"/>
                  </a:lnTo>
                  <a:lnTo>
                    <a:pt x="505" y="528"/>
                  </a:lnTo>
                  <a:lnTo>
                    <a:pt x="505" y="529"/>
                  </a:lnTo>
                  <a:lnTo>
                    <a:pt x="504" y="531"/>
                  </a:lnTo>
                  <a:lnTo>
                    <a:pt x="504" y="532"/>
                  </a:lnTo>
                  <a:lnTo>
                    <a:pt x="504" y="532"/>
                  </a:lnTo>
                  <a:lnTo>
                    <a:pt x="502" y="532"/>
                  </a:lnTo>
                  <a:lnTo>
                    <a:pt x="500" y="532"/>
                  </a:lnTo>
                  <a:lnTo>
                    <a:pt x="500" y="531"/>
                  </a:lnTo>
                  <a:lnTo>
                    <a:pt x="500" y="529"/>
                  </a:lnTo>
                  <a:lnTo>
                    <a:pt x="500" y="528"/>
                  </a:lnTo>
                  <a:lnTo>
                    <a:pt x="499" y="526"/>
                  </a:lnTo>
                  <a:lnTo>
                    <a:pt x="499" y="526"/>
                  </a:lnTo>
                  <a:lnTo>
                    <a:pt x="500" y="525"/>
                  </a:lnTo>
                  <a:lnTo>
                    <a:pt x="500" y="525"/>
                  </a:lnTo>
                  <a:lnTo>
                    <a:pt x="500" y="523"/>
                  </a:lnTo>
                  <a:lnTo>
                    <a:pt x="500" y="523"/>
                  </a:lnTo>
                  <a:lnTo>
                    <a:pt x="502" y="521"/>
                  </a:lnTo>
                  <a:lnTo>
                    <a:pt x="502" y="521"/>
                  </a:lnTo>
                  <a:lnTo>
                    <a:pt x="502" y="521"/>
                  </a:lnTo>
                  <a:lnTo>
                    <a:pt x="502" y="521"/>
                  </a:lnTo>
                  <a:lnTo>
                    <a:pt x="499" y="523"/>
                  </a:lnTo>
                  <a:lnTo>
                    <a:pt x="497" y="525"/>
                  </a:lnTo>
                  <a:lnTo>
                    <a:pt x="497" y="525"/>
                  </a:lnTo>
                  <a:lnTo>
                    <a:pt x="497" y="528"/>
                  </a:lnTo>
                  <a:lnTo>
                    <a:pt x="497" y="529"/>
                  </a:lnTo>
                  <a:lnTo>
                    <a:pt x="497" y="529"/>
                  </a:lnTo>
                  <a:lnTo>
                    <a:pt x="496" y="529"/>
                  </a:lnTo>
                  <a:lnTo>
                    <a:pt x="492" y="529"/>
                  </a:lnTo>
                  <a:lnTo>
                    <a:pt x="491" y="528"/>
                  </a:lnTo>
                  <a:lnTo>
                    <a:pt x="489" y="528"/>
                  </a:lnTo>
                  <a:lnTo>
                    <a:pt x="489" y="526"/>
                  </a:lnTo>
                  <a:lnTo>
                    <a:pt x="489" y="525"/>
                  </a:lnTo>
                  <a:lnTo>
                    <a:pt x="492" y="525"/>
                  </a:lnTo>
                  <a:lnTo>
                    <a:pt x="492" y="523"/>
                  </a:lnTo>
                  <a:lnTo>
                    <a:pt x="492" y="521"/>
                  </a:lnTo>
                  <a:lnTo>
                    <a:pt x="491" y="521"/>
                  </a:lnTo>
                  <a:lnTo>
                    <a:pt x="491" y="520"/>
                  </a:lnTo>
                  <a:lnTo>
                    <a:pt x="491" y="520"/>
                  </a:lnTo>
                  <a:lnTo>
                    <a:pt x="492" y="518"/>
                  </a:lnTo>
                  <a:lnTo>
                    <a:pt x="494" y="518"/>
                  </a:lnTo>
                  <a:lnTo>
                    <a:pt x="494" y="518"/>
                  </a:lnTo>
                  <a:lnTo>
                    <a:pt x="496" y="518"/>
                  </a:lnTo>
                  <a:lnTo>
                    <a:pt x="496" y="517"/>
                  </a:lnTo>
                  <a:lnTo>
                    <a:pt x="494" y="517"/>
                  </a:lnTo>
                  <a:lnTo>
                    <a:pt x="496" y="515"/>
                  </a:lnTo>
                  <a:lnTo>
                    <a:pt x="497" y="514"/>
                  </a:lnTo>
                  <a:lnTo>
                    <a:pt x="499" y="512"/>
                  </a:lnTo>
                  <a:lnTo>
                    <a:pt x="499" y="512"/>
                  </a:lnTo>
                  <a:lnTo>
                    <a:pt x="497" y="510"/>
                  </a:lnTo>
                  <a:lnTo>
                    <a:pt x="499" y="509"/>
                  </a:lnTo>
                  <a:lnTo>
                    <a:pt x="499" y="509"/>
                  </a:lnTo>
                  <a:lnTo>
                    <a:pt x="500" y="507"/>
                  </a:lnTo>
                  <a:close/>
                  <a:moveTo>
                    <a:pt x="492" y="495"/>
                  </a:moveTo>
                  <a:lnTo>
                    <a:pt x="492" y="496"/>
                  </a:lnTo>
                  <a:lnTo>
                    <a:pt x="494" y="499"/>
                  </a:lnTo>
                  <a:lnTo>
                    <a:pt x="496" y="502"/>
                  </a:lnTo>
                  <a:lnTo>
                    <a:pt x="496" y="506"/>
                  </a:lnTo>
                  <a:lnTo>
                    <a:pt x="494" y="507"/>
                  </a:lnTo>
                  <a:lnTo>
                    <a:pt x="491" y="509"/>
                  </a:lnTo>
                  <a:lnTo>
                    <a:pt x="491" y="509"/>
                  </a:lnTo>
                  <a:lnTo>
                    <a:pt x="489" y="509"/>
                  </a:lnTo>
                  <a:lnTo>
                    <a:pt x="488" y="506"/>
                  </a:lnTo>
                  <a:lnTo>
                    <a:pt x="489" y="501"/>
                  </a:lnTo>
                  <a:lnTo>
                    <a:pt x="491" y="499"/>
                  </a:lnTo>
                  <a:lnTo>
                    <a:pt x="489" y="498"/>
                  </a:lnTo>
                  <a:lnTo>
                    <a:pt x="489" y="496"/>
                  </a:lnTo>
                  <a:lnTo>
                    <a:pt x="489" y="496"/>
                  </a:lnTo>
                  <a:lnTo>
                    <a:pt x="492" y="495"/>
                  </a:lnTo>
                  <a:close/>
                  <a:moveTo>
                    <a:pt x="499" y="491"/>
                  </a:moveTo>
                  <a:lnTo>
                    <a:pt x="500" y="491"/>
                  </a:lnTo>
                  <a:lnTo>
                    <a:pt x="500" y="495"/>
                  </a:lnTo>
                  <a:lnTo>
                    <a:pt x="500" y="496"/>
                  </a:lnTo>
                  <a:lnTo>
                    <a:pt x="502" y="498"/>
                  </a:lnTo>
                  <a:lnTo>
                    <a:pt x="502" y="498"/>
                  </a:lnTo>
                  <a:lnTo>
                    <a:pt x="502" y="498"/>
                  </a:lnTo>
                  <a:lnTo>
                    <a:pt x="502" y="501"/>
                  </a:lnTo>
                  <a:lnTo>
                    <a:pt x="504" y="501"/>
                  </a:lnTo>
                  <a:lnTo>
                    <a:pt x="504" y="501"/>
                  </a:lnTo>
                  <a:lnTo>
                    <a:pt x="504" y="502"/>
                  </a:lnTo>
                  <a:lnTo>
                    <a:pt x="504" y="502"/>
                  </a:lnTo>
                  <a:lnTo>
                    <a:pt x="504" y="506"/>
                  </a:lnTo>
                  <a:lnTo>
                    <a:pt x="504" y="506"/>
                  </a:lnTo>
                  <a:lnTo>
                    <a:pt x="502" y="506"/>
                  </a:lnTo>
                  <a:lnTo>
                    <a:pt x="499" y="506"/>
                  </a:lnTo>
                  <a:lnTo>
                    <a:pt x="497" y="504"/>
                  </a:lnTo>
                  <a:lnTo>
                    <a:pt x="497" y="502"/>
                  </a:lnTo>
                  <a:lnTo>
                    <a:pt x="497" y="501"/>
                  </a:lnTo>
                  <a:lnTo>
                    <a:pt x="496" y="499"/>
                  </a:lnTo>
                  <a:lnTo>
                    <a:pt x="496" y="499"/>
                  </a:lnTo>
                  <a:lnTo>
                    <a:pt x="494" y="498"/>
                  </a:lnTo>
                  <a:lnTo>
                    <a:pt x="494" y="496"/>
                  </a:lnTo>
                  <a:lnTo>
                    <a:pt x="494" y="495"/>
                  </a:lnTo>
                  <a:lnTo>
                    <a:pt x="494" y="495"/>
                  </a:lnTo>
                  <a:lnTo>
                    <a:pt x="497" y="493"/>
                  </a:lnTo>
                  <a:lnTo>
                    <a:pt x="499" y="491"/>
                  </a:lnTo>
                  <a:close/>
                  <a:moveTo>
                    <a:pt x="496" y="488"/>
                  </a:moveTo>
                  <a:lnTo>
                    <a:pt x="497" y="490"/>
                  </a:lnTo>
                  <a:lnTo>
                    <a:pt x="499" y="490"/>
                  </a:lnTo>
                  <a:lnTo>
                    <a:pt x="499" y="490"/>
                  </a:lnTo>
                  <a:lnTo>
                    <a:pt x="497" y="491"/>
                  </a:lnTo>
                  <a:lnTo>
                    <a:pt x="496" y="491"/>
                  </a:lnTo>
                  <a:lnTo>
                    <a:pt x="496" y="491"/>
                  </a:lnTo>
                  <a:lnTo>
                    <a:pt x="496" y="491"/>
                  </a:lnTo>
                  <a:lnTo>
                    <a:pt x="494" y="491"/>
                  </a:lnTo>
                  <a:lnTo>
                    <a:pt x="494" y="490"/>
                  </a:lnTo>
                  <a:lnTo>
                    <a:pt x="494" y="490"/>
                  </a:lnTo>
                  <a:lnTo>
                    <a:pt x="496" y="488"/>
                  </a:lnTo>
                  <a:close/>
                  <a:moveTo>
                    <a:pt x="508" y="444"/>
                  </a:moveTo>
                  <a:lnTo>
                    <a:pt x="508" y="446"/>
                  </a:lnTo>
                  <a:lnTo>
                    <a:pt x="508" y="449"/>
                  </a:lnTo>
                  <a:lnTo>
                    <a:pt x="508" y="450"/>
                  </a:lnTo>
                  <a:lnTo>
                    <a:pt x="508" y="452"/>
                  </a:lnTo>
                  <a:lnTo>
                    <a:pt x="508" y="452"/>
                  </a:lnTo>
                  <a:lnTo>
                    <a:pt x="508" y="452"/>
                  </a:lnTo>
                  <a:lnTo>
                    <a:pt x="507" y="454"/>
                  </a:lnTo>
                  <a:lnTo>
                    <a:pt x="505" y="454"/>
                  </a:lnTo>
                  <a:lnTo>
                    <a:pt x="504" y="454"/>
                  </a:lnTo>
                  <a:lnTo>
                    <a:pt x="502" y="454"/>
                  </a:lnTo>
                  <a:lnTo>
                    <a:pt x="502" y="452"/>
                  </a:lnTo>
                  <a:lnTo>
                    <a:pt x="502" y="450"/>
                  </a:lnTo>
                  <a:lnTo>
                    <a:pt x="504" y="450"/>
                  </a:lnTo>
                  <a:lnTo>
                    <a:pt x="505" y="447"/>
                  </a:lnTo>
                  <a:lnTo>
                    <a:pt x="505" y="446"/>
                  </a:lnTo>
                  <a:lnTo>
                    <a:pt x="505" y="444"/>
                  </a:lnTo>
                  <a:lnTo>
                    <a:pt x="507" y="444"/>
                  </a:lnTo>
                  <a:lnTo>
                    <a:pt x="508" y="444"/>
                  </a:lnTo>
                  <a:close/>
                  <a:moveTo>
                    <a:pt x="496" y="436"/>
                  </a:moveTo>
                  <a:lnTo>
                    <a:pt x="496" y="436"/>
                  </a:lnTo>
                  <a:lnTo>
                    <a:pt x="497" y="438"/>
                  </a:lnTo>
                  <a:lnTo>
                    <a:pt x="497" y="438"/>
                  </a:lnTo>
                  <a:lnTo>
                    <a:pt x="497" y="438"/>
                  </a:lnTo>
                  <a:lnTo>
                    <a:pt x="497" y="439"/>
                  </a:lnTo>
                  <a:lnTo>
                    <a:pt x="496" y="438"/>
                  </a:lnTo>
                  <a:lnTo>
                    <a:pt x="496" y="438"/>
                  </a:lnTo>
                  <a:lnTo>
                    <a:pt x="496" y="438"/>
                  </a:lnTo>
                  <a:lnTo>
                    <a:pt x="496" y="436"/>
                  </a:lnTo>
                  <a:close/>
                  <a:moveTo>
                    <a:pt x="516" y="432"/>
                  </a:moveTo>
                  <a:lnTo>
                    <a:pt x="516" y="432"/>
                  </a:lnTo>
                  <a:lnTo>
                    <a:pt x="518" y="433"/>
                  </a:lnTo>
                  <a:lnTo>
                    <a:pt x="518" y="435"/>
                  </a:lnTo>
                  <a:lnTo>
                    <a:pt x="518" y="436"/>
                  </a:lnTo>
                  <a:lnTo>
                    <a:pt x="518" y="438"/>
                  </a:lnTo>
                  <a:lnTo>
                    <a:pt x="516" y="438"/>
                  </a:lnTo>
                  <a:lnTo>
                    <a:pt x="516" y="438"/>
                  </a:lnTo>
                  <a:lnTo>
                    <a:pt x="516" y="436"/>
                  </a:lnTo>
                  <a:lnTo>
                    <a:pt x="516" y="436"/>
                  </a:lnTo>
                  <a:lnTo>
                    <a:pt x="515" y="435"/>
                  </a:lnTo>
                  <a:lnTo>
                    <a:pt x="515" y="435"/>
                  </a:lnTo>
                  <a:lnTo>
                    <a:pt x="515" y="433"/>
                  </a:lnTo>
                  <a:lnTo>
                    <a:pt x="515" y="433"/>
                  </a:lnTo>
                  <a:lnTo>
                    <a:pt x="516" y="432"/>
                  </a:lnTo>
                  <a:close/>
                  <a:moveTo>
                    <a:pt x="524" y="428"/>
                  </a:moveTo>
                  <a:lnTo>
                    <a:pt x="526" y="430"/>
                  </a:lnTo>
                  <a:lnTo>
                    <a:pt x="529" y="430"/>
                  </a:lnTo>
                  <a:lnTo>
                    <a:pt x="530" y="432"/>
                  </a:lnTo>
                  <a:lnTo>
                    <a:pt x="530" y="433"/>
                  </a:lnTo>
                  <a:lnTo>
                    <a:pt x="529" y="435"/>
                  </a:lnTo>
                  <a:lnTo>
                    <a:pt x="529" y="435"/>
                  </a:lnTo>
                  <a:lnTo>
                    <a:pt x="527" y="436"/>
                  </a:lnTo>
                  <a:lnTo>
                    <a:pt x="522" y="438"/>
                  </a:lnTo>
                  <a:lnTo>
                    <a:pt x="521" y="438"/>
                  </a:lnTo>
                  <a:lnTo>
                    <a:pt x="521" y="436"/>
                  </a:lnTo>
                  <a:lnTo>
                    <a:pt x="521" y="435"/>
                  </a:lnTo>
                  <a:lnTo>
                    <a:pt x="519" y="435"/>
                  </a:lnTo>
                  <a:lnTo>
                    <a:pt x="521" y="433"/>
                  </a:lnTo>
                  <a:lnTo>
                    <a:pt x="522" y="432"/>
                  </a:lnTo>
                  <a:lnTo>
                    <a:pt x="522" y="432"/>
                  </a:lnTo>
                  <a:lnTo>
                    <a:pt x="522" y="430"/>
                  </a:lnTo>
                  <a:lnTo>
                    <a:pt x="522" y="430"/>
                  </a:lnTo>
                  <a:lnTo>
                    <a:pt x="522" y="428"/>
                  </a:lnTo>
                  <a:lnTo>
                    <a:pt x="524" y="428"/>
                  </a:lnTo>
                  <a:close/>
                  <a:moveTo>
                    <a:pt x="513" y="425"/>
                  </a:moveTo>
                  <a:lnTo>
                    <a:pt x="515" y="425"/>
                  </a:lnTo>
                  <a:lnTo>
                    <a:pt x="515" y="427"/>
                  </a:lnTo>
                  <a:lnTo>
                    <a:pt x="516" y="427"/>
                  </a:lnTo>
                  <a:lnTo>
                    <a:pt x="516" y="428"/>
                  </a:lnTo>
                  <a:lnTo>
                    <a:pt x="516" y="430"/>
                  </a:lnTo>
                  <a:lnTo>
                    <a:pt x="515" y="430"/>
                  </a:lnTo>
                  <a:lnTo>
                    <a:pt x="515" y="430"/>
                  </a:lnTo>
                  <a:lnTo>
                    <a:pt x="513" y="432"/>
                  </a:lnTo>
                  <a:lnTo>
                    <a:pt x="511" y="432"/>
                  </a:lnTo>
                  <a:lnTo>
                    <a:pt x="511" y="433"/>
                  </a:lnTo>
                  <a:lnTo>
                    <a:pt x="513" y="435"/>
                  </a:lnTo>
                  <a:lnTo>
                    <a:pt x="515" y="436"/>
                  </a:lnTo>
                  <a:lnTo>
                    <a:pt x="515" y="438"/>
                  </a:lnTo>
                  <a:lnTo>
                    <a:pt x="515" y="439"/>
                  </a:lnTo>
                  <a:lnTo>
                    <a:pt x="515" y="439"/>
                  </a:lnTo>
                  <a:lnTo>
                    <a:pt x="515" y="441"/>
                  </a:lnTo>
                  <a:lnTo>
                    <a:pt x="516" y="443"/>
                  </a:lnTo>
                  <a:lnTo>
                    <a:pt x="516" y="443"/>
                  </a:lnTo>
                  <a:lnTo>
                    <a:pt x="516" y="444"/>
                  </a:lnTo>
                  <a:lnTo>
                    <a:pt x="516" y="446"/>
                  </a:lnTo>
                  <a:lnTo>
                    <a:pt x="515" y="446"/>
                  </a:lnTo>
                  <a:lnTo>
                    <a:pt x="515" y="446"/>
                  </a:lnTo>
                  <a:lnTo>
                    <a:pt x="515" y="446"/>
                  </a:lnTo>
                  <a:lnTo>
                    <a:pt x="515" y="446"/>
                  </a:lnTo>
                  <a:lnTo>
                    <a:pt x="511" y="447"/>
                  </a:lnTo>
                  <a:lnTo>
                    <a:pt x="510" y="446"/>
                  </a:lnTo>
                  <a:lnTo>
                    <a:pt x="511" y="444"/>
                  </a:lnTo>
                  <a:lnTo>
                    <a:pt x="510" y="443"/>
                  </a:lnTo>
                  <a:lnTo>
                    <a:pt x="508" y="441"/>
                  </a:lnTo>
                  <a:lnTo>
                    <a:pt x="507" y="439"/>
                  </a:lnTo>
                  <a:lnTo>
                    <a:pt x="507" y="438"/>
                  </a:lnTo>
                  <a:lnTo>
                    <a:pt x="505" y="436"/>
                  </a:lnTo>
                  <a:lnTo>
                    <a:pt x="504" y="435"/>
                  </a:lnTo>
                  <a:lnTo>
                    <a:pt x="505" y="433"/>
                  </a:lnTo>
                  <a:lnTo>
                    <a:pt x="505" y="432"/>
                  </a:lnTo>
                  <a:lnTo>
                    <a:pt x="507" y="430"/>
                  </a:lnTo>
                  <a:lnTo>
                    <a:pt x="508" y="430"/>
                  </a:lnTo>
                  <a:lnTo>
                    <a:pt x="508" y="430"/>
                  </a:lnTo>
                  <a:lnTo>
                    <a:pt x="510" y="430"/>
                  </a:lnTo>
                  <a:lnTo>
                    <a:pt x="511" y="430"/>
                  </a:lnTo>
                  <a:lnTo>
                    <a:pt x="510" y="427"/>
                  </a:lnTo>
                  <a:lnTo>
                    <a:pt x="511" y="425"/>
                  </a:lnTo>
                  <a:lnTo>
                    <a:pt x="511" y="425"/>
                  </a:lnTo>
                  <a:lnTo>
                    <a:pt x="513" y="425"/>
                  </a:lnTo>
                  <a:close/>
                  <a:moveTo>
                    <a:pt x="515" y="419"/>
                  </a:moveTo>
                  <a:lnTo>
                    <a:pt x="515" y="419"/>
                  </a:lnTo>
                  <a:lnTo>
                    <a:pt x="515" y="419"/>
                  </a:lnTo>
                  <a:lnTo>
                    <a:pt x="515" y="421"/>
                  </a:lnTo>
                  <a:lnTo>
                    <a:pt x="515" y="421"/>
                  </a:lnTo>
                  <a:lnTo>
                    <a:pt x="513" y="421"/>
                  </a:lnTo>
                  <a:lnTo>
                    <a:pt x="513" y="421"/>
                  </a:lnTo>
                  <a:lnTo>
                    <a:pt x="513" y="421"/>
                  </a:lnTo>
                  <a:lnTo>
                    <a:pt x="510" y="421"/>
                  </a:lnTo>
                  <a:lnTo>
                    <a:pt x="510" y="421"/>
                  </a:lnTo>
                  <a:lnTo>
                    <a:pt x="510" y="419"/>
                  </a:lnTo>
                  <a:lnTo>
                    <a:pt x="513" y="419"/>
                  </a:lnTo>
                  <a:lnTo>
                    <a:pt x="515" y="419"/>
                  </a:lnTo>
                  <a:close/>
                  <a:moveTo>
                    <a:pt x="502" y="414"/>
                  </a:moveTo>
                  <a:lnTo>
                    <a:pt x="502" y="414"/>
                  </a:lnTo>
                  <a:lnTo>
                    <a:pt x="502" y="416"/>
                  </a:lnTo>
                  <a:lnTo>
                    <a:pt x="502" y="416"/>
                  </a:lnTo>
                  <a:lnTo>
                    <a:pt x="502" y="416"/>
                  </a:lnTo>
                  <a:lnTo>
                    <a:pt x="500" y="416"/>
                  </a:lnTo>
                  <a:lnTo>
                    <a:pt x="500" y="416"/>
                  </a:lnTo>
                  <a:lnTo>
                    <a:pt x="500" y="416"/>
                  </a:lnTo>
                  <a:lnTo>
                    <a:pt x="500" y="414"/>
                  </a:lnTo>
                  <a:lnTo>
                    <a:pt x="502" y="414"/>
                  </a:lnTo>
                  <a:close/>
                  <a:moveTo>
                    <a:pt x="511" y="384"/>
                  </a:moveTo>
                  <a:lnTo>
                    <a:pt x="516" y="386"/>
                  </a:lnTo>
                  <a:lnTo>
                    <a:pt x="519" y="386"/>
                  </a:lnTo>
                  <a:lnTo>
                    <a:pt x="519" y="387"/>
                  </a:lnTo>
                  <a:lnTo>
                    <a:pt x="519" y="389"/>
                  </a:lnTo>
                  <a:lnTo>
                    <a:pt x="519" y="391"/>
                  </a:lnTo>
                  <a:lnTo>
                    <a:pt x="521" y="391"/>
                  </a:lnTo>
                  <a:lnTo>
                    <a:pt x="521" y="392"/>
                  </a:lnTo>
                  <a:lnTo>
                    <a:pt x="519" y="394"/>
                  </a:lnTo>
                  <a:lnTo>
                    <a:pt x="519" y="394"/>
                  </a:lnTo>
                  <a:lnTo>
                    <a:pt x="519" y="395"/>
                  </a:lnTo>
                  <a:lnTo>
                    <a:pt x="519" y="397"/>
                  </a:lnTo>
                  <a:lnTo>
                    <a:pt x="518" y="397"/>
                  </a:lnTo>
                  <a:lnTo>
                    <a:pt x="518" y="397"/>
                  </a:lnTo>
                  <a:lnTo>
                    <a:pt x="516" y="397"/>
                  </a:lnTo>
                  <a:lnTo>
                    <a:pt x="515" y="399"/>
                  </a:lnTo>
                  <a:lnTo>
                    <a:pt x="516" y="399"/>
                  </a:lnTo>
                  <a:lnTo>
                    <a:pt x="516" y="400"/>
                  </a:lnTo>
                  <a:lnTo>
                    <a:pt x="518" y="402"/>
                  </a:lnTo>
                  <a:lnTo>
                    <a:pt x="519" y="403"/>
                  </a:lnTo>
                  <a:lnTo>
                    <a:pt x="521" y="405"/>
                  </a:lnTo>
                  <a:lnTo>
                    <a:pt x="519" y="405"/>
                  </a:lnTo>
                  <a:lnTo>
                    <a:pt x="519" y="406"/>
                  </a:lnTo>
                  <a:lnTo>
                    <a:pt x="518" y="408"/>
                  </a:lnTo>
                  <a:lnTo>
                    <a:pt x="516" y="408"/>
                  </a:lnTo>
                  <a:lnTo>
                    <a:pt x="516" y="410"/>
                  </a:lnTo>
                  <a:lnTo>
                    <a:pt x="515" y="411"/>
                  </a:lnTo>
                  <a:lnTo>
                    <a:pt x="515" y="411"/>
                  </a:lnTo>
                  <a:lnTo>
                    <a:pt x="513" y="411"/>
                  </a:lnTo>
                  <a:lnTo>
                    <a:pt x="511" y="411"/>
                  </a:lnTo>
                  <a:lnTo>
                    <a:pt x="510" y="411"/>
                  </a:lnTo>
                  <a:lnTo>
                    <a:pt x="508" y="411"/>
                  </a:lnTo>
                  <a:lnTo>
                    <a:pt x="507" y="410"/>
                  </a:lnTo>
                  <a:lnTo>
                    <a:pt x="507" y="410"/>
                  </a:lnTo>
                  <a:lnTo>
                    <a:pt x="507" y="408"/>
                  </a:lnTo>
                  <a:lnTo>
                    <a:pt x="508" y="406"/>
                  </a:lnTo>
                  <a:lnTo>
                    <a:pt x="508" y="403"/>
                  </a:lnTo>
                  <a:lnTo>
                    <a:pt x="510" y="399"/>
                  </a:lnTo>
                  <a:lnTo>
                    <a:pt x="510" y="395"/>
                  </a:lnTo>
                  <a:lnTo>
                    <a:pt x="510" y="395"/>
                  </a:lnTo>
                  <a:lnTo>
                    <a:pt x="510" y="394"/>
                  </a:lnTo>
                  <a:lnTo>
                    <a:pt x="510" y="394"/>
                  </a:lnTo>
                  <a:lnTo>
                    <a:pt x="510" y="392"/>
                  </a:lnTo>
                  <a:lnTo>
                    <a:pt x="510" y="392"/>
                  </a:lnTo>
                  <a:lnTo>
                    <a:pt x="511" y="389"/>
                  </a:lnTo>
                  <a:lnTo>
                    <a:pt x="511" y="389"/>
                  </a:lnTo>
                  <a:lnTo>
                    <a:pt x="511" y="387"/>
                  </a:lnTo>
                  <a:lnTo>
                    <a:pt x="511" y="386"/>
                  </a:lnTo>
                  <a:lnTo>
                    <a:pt x="511" y="386"/>
                  </a:lnTo>
                  <a:lnTo>
                    <a:pt x="511" y="384"/>
                  </a:lnTo>
                  <a:lnTo>
                    <a:pt x="511" y="384"/>
                  </a:lnTo>
                  <a:close/>
                  <a:moveTo>
                    <a:pt x="442" y="247"/>
                  </a:moveTo>
                  <a:lnTo>
                    <a:pt x="442" y="247"/>
                  </a:lnTo>
                  <a:lnTo>
                    <a:pt x="442" y="247"/>
                  </a:lnTo>
                  <a:lnTo>
                    <a:pt x="444" y="247"/>
                  </a:lnTo>
                  <a:lnTo>
                    <a:pt x="444" y="249"/>
                  </a:lnTo>
                  <a:lnTo>
                    <a:pt x="444" y="249"/>
                  </a:lnTo>
                  <a:lnTo>
                    <a:pt x="442" y="249"/>
                  </a:lnTo>
                  <a:lnTo>
                    <a:pt x="440" y="249"/>
                  </a:lnTo>
                  <a:lnTo>
                    <a:pt x="440" y="249"/>
                  </a:lnTo>
                  <a:lnTo>
                    <a:pt x="440" y="249"/>
                  </a:lnTo>
                  <a:lnTo>
                    <a:pt x="440" y="247"/>
                  </a:lnTo>
                  <a:lnTo>
                    <a:pt x="442" y="247"/>
                  </a:lnTo>
                  <a:lnTo>
                    <a:pt x="442" y="247"/>
                  </a:lnTo>
                  <a:close/>
                  <a:moveTo>
                    <a:pt x="0" y="145"/>
                  </a:moveTo>
                  <a:lnTo>
                    <a:pt x="2" y="145"/>
                  </a:lnTo>
                  <a:lnTo>
                    <a:pt x="2" y="145"/>
                  </a:lnTo>
                  <a:lnTo>
                    <a:pt x="2" y="146"/>
                  </a:lnTo>
                  <a:lnTo>
                    <a:pt x="0" y="146"/>
                  </a:lnTo>
                  <a:lnTo>
                    <a:pt x="0" y="145"/>
                  </a:lnTo>
                  <a:lnTo>
                    <a:pt x="0" y="145"/>
                  </a:lnTo>
                  <a:close/>
                  <a:moveTo>
                    <a:pt x="578" y="0"/>
                  </a:moveTo>
                  <a:lnTo>
                    <a:pt x="578" y="1"/>
                  </a:lnTo>
                  <a:lnTo>
                    <a:pt x="579" y="5"/>
                  </a:lnTo>
                  <a:lnTo>
                    <a:pt x="579" y="6"/>
                  </a:lnTo>
                  <a:lnTo>
                    <a:pt x="581" y="6"/>
                  </a:lnTo>
                  <a:lnTo>
                    <a:pt x="582" y="8"/>
                  </a:lnTo>
                  <a:lnTo>
                    <a:pt x="582" y="8"/>
                  </a:lnTo>
                  <a:lnTo>
                    <a:pt x="582" y="9"/>
                  </a:lnTo>
                  <a:lnTo>
                    <a:pt x="582" y="9"/>
                  </a:lnTo>
                  <a:lnTo>
                    <a:pt x="582" y="11"/>
                  </a:lnTo>
                  <a:lnTo>
                    <a:pt x="582" y="11"/>
                  </a:lnTo>
                  <a:lnTo>
                    <a:pt x="582" y="13"/>
                  </a:lnTo>
                  <a:lnTo>
                    <a:pt x="584" y="14"/>
                  </a:lnTo>
                  <a:lnTo>
                    <a:pt x="584" y="16"/>
                  </a:lnTo>
                  <a:lnTo>
                    <a:pt x="584" y="17"/>
                  </a:lnTo>
                  <a:lnTo>
                    <a:pt x="584" y="19"/>
                  </a:lnTo>
                  <a:lnTo>
                    <a:pt x="586" y="20"/>
                  </a:lnTo>
                  <a:lnTo>
                    <a:pt x="586" y="22"/>
                  </a:lnTo>
                  <a:lnTo>
                    <a:pt x="586" y="22"/>
                  </a:lnTo>
                  <a:lnTo>
                    <a:pt x="587" y="24"/>
                  </a:lnTo>
                  <a:lnTo>
                    <a:pt x="587" y="25"/>
                  </a:lnTo>
                  <a:lnTo>
                    <a:pt x="589" y="25"/>
                  </a:lnTo>
                  <a:lnTo>
                    <a:pt x="590" y="27"/>
                  </a:lnTo>
                  <a:lnTo>
                    <a:pt x="590" y="27"/>
                  </a:lnTo>
                  <a:lnTo>
                    <a:pt x="592" y="28"/>
                  </a:lnTo>
                  <a:lnTo>
                    <a:pt x="592" y="28"/>
                  </a:lnTo>
                  <a:lnTo>
                    <a:pt x="592" y="28"/>
                  </a:lnTo>
                  <a:lnTo>
                    <a:pt x="592" y="28"/>
                  </a:lnTo>
                  <a:lnTo>
                    <a:pt x="590" y="30"/>
                  </a:lnTo>
                  <a:lnTo>
                    <a:pt x="589" y="33"/>
                  </a:lnTo>
                  <a:lnTo>
                    <a:pt x="589" y="33"/>
                  </a:lnTo>
                  <a:lnTo>
                    <a:pt x="590" y="35"/>
                  </a:lnTo>
                  <a:lnTo>
                    <a:pt x="590" y="36"/>
                  </a:lnTo>
                  <a:lnTo>
                    <a:pt x="590" y="36"/>
                  </a:lnTo>
                  <a:lnTo>
                    <a:pt x="590" y="38"/>
                  </a:lnTo>
                  <a:lnTo>
                    <a:pt x="589" y="38"/>
                  </a:lnTo>
                  <a:lnTo>
                    <a:pt x="587" y="39"/>
                  </a:lnTo>
                  <a:lnTo>
                    <a:pt x="587" y="39"/>
                  </a:lnTo>
                  <a:lnTo>
                    <a:pt x="589" y="39"/>
                  </a:lnTo>
                  <a:lnTo>
                    <a:pt x="589" y="41"/>
                  </a:lnTo>
                  <a:lnTo>
                    <a:pt x="589" y="42"/>
                  </a:lnTo>
                  <a:lnTo>
                    <a:pt x="589" y="42"/>
                  </a:lnTo>
                  <a:lnTo>
                    <a:pt x="587" y="42"/>
                  </a:lnTo>
                  <a:lnTo>
                    <a:pt x="587" y="44"/>
                  </a:lnTo>
                  <a:lnTo>
                    <a:pt x="589" y="44"/>
                  </a:lnTo>
                  <a:lnTo>
                    <a:pt x="589" y="44"/>
                  </a:lnTo>
                  <a:lnTo>
                    <a:pt x="592" y="46"/>
                  </a:lnTo>
                  <a:lnTo>
                    <a:pt x="592" y="47"/>
                  </a:lnTo>
                  <a:lnTo>
                    <a:pt x="592" y="47"/>
                  </a:lnTo>
                  <a:lnTo>
                    <a:pt x="590" y="49"/>
                  </a:lnTo>
                  <a:lnTo>
                    <a:pt x="590" y="49"/>
                  </a:lnTo>
                  <a:lnTo>
                    <a:pt x="590" y="50"/>
                  </a:lnTo>
                  <a:lnTo>
                    <a:pt x="590" y="50"/>
                  </a:lnTo>
                  <a:lnTo>
                    <a:pt x="592" y="50"/>
                  </a:lnTo>
                  <a:lnTo>
                    <a:pt x="592" y="52"/>
                  </a:lnTo>
                  <a:lnTo>
                    <a:pt x="595" y="53"/>
                  </a:lnTo>
                  <a:lnTo>
                    <a:pt x="597" y="57"/>
                  </a:lnTo>
                  <a:lnTo>
                    <a:pt x="597" y="58"/>
                  </a:lnTo>
                  <a:lnTo>
                    <a:pt x="597" y="61"/>
                  </a:lnTo>
                  <a:lnTo>
                    <a:pt x="597" y="63"/>
                  </a:lnTo>
                  <a:lnTo>
                    <a:pt x="597" y="64"/>
                  </a:lnTo>
                  <a:lnTo>
                    <a:pt x="598" y="68"/>
                  </a:lnTo>
                  <a:lnTo>
                    <a:pt x="600" y="68"/>
                  </a:lnTo>
                  <a:lnTo>
                    <a:pt x="600" y="71"/>
                  </a:lnTo>
                  <a:lnTo>
                    <a:pt x="600" y="71"/>
                  </a:lnTo>
                  <a:lnTo>
                    <a:pt x="600" y="72"/>
                  </a:lnTo>
                  <a:lnTo>
                    <a:pt x="600" y="74"/>
                  </a:lnTo>
                  <a:lnTo>
                    <a:pt x="601" y="77"/>
                  </a:lnTo>
                  <a:lnTo>
                    <a:pt x="600" y="79"/>
                  </a:lnTo>
                  <a:lnTo>
                    <a:pt x="600" y="79"/>
                  </a:lnTo>
                  <a:lnTo>
                    <a:pt x="601" y="80"/>
                  </a:lnTo>
                  <a:lnTo>
                    <a:pt x="601" y="80"/>
                  </a:lnTo>
                  <a:lnTo>
                    <a:pt x="601" y="80"/>
                  </a:lnTo>
                  <a:lnTo>
                    <a:pt x="603" y="80"/>
                  </a:lnTo>
                  <a:lnTo>
                    <a:pt x="604" y="80"/>
                  </a:lnTo>
                  <a:lnTo>
                    <a:pt x="608" y="80"/>
                  </a:lnTo>
                  <a:lnTo>
                    <a:pt x="611" y="80"/>
                  </a:lnTo>
                  <a:lnTo>
                    <a:pt x="612" y="82"/>
                  </a:lnTo>
                  <a:lnTo>
                    <a:pt x="612" y="87"/>
                  </a:lnTo>
                  <a:lnTo>
                    <a:pt x="611" y="91"/>
                  </a:lnTo>
                  <a:lnTo>
                    <a:pt x="609" y="96"/>
                  </a:lnTo>
                  <a:lnTo>
                    <a:pt x="608" y="98"/>
                  </a:lnTo>
                  <a:lnTo>
                    <a:pt x="608" y="98"/>
                  </a:lnTo>
                  <a:lnTo>
                    <a:pt x="604" y="99"/>
                  </a:lnTo>
                  <a:lnTo>
                    <a:pt x="600" y="101"/>
                  </a:lnTo>
                  <a:lnTo>
                    <a:pt x="598" y="102"/>
                  </a:lnTo>
                  <a:lnTo>
                    <a:pt x="595" y="104"/>
                  </a:lnTo>
                  <a:lnTo>
                    <a:pt x="595" y="104"/>
                  </a:lnTo>
                  <a:lnTo>
                    <a:pt x="593" y="105"/>
                  </a:lnTo>
                  <a:lnTo>
                    <a:pt x="593" y="105"/>
                  </a:lnTo>
                  <a:lnTo>
                    <a:pt x="592" y="107"/>
                  </a:lnTo>
                  <a:lnTo>
                    <a:pt x="592" y="107"/>
                  </a:lnTo>
                  <a:lnTo>
                    <a:pt x="590" y="109"/>
                  </a:lnTo>
                  <a:lnTo>
                    <a:pt x="590" y="110"/>
                  </a:lnTo>
                  <a:lnTo>
                    <a:pt x="592" y="112"/>
                  </a:lnTo>
                  <a:lnTo>
                    <a:pt x="592" y="112"/>
                  </a:lnTo>
                  <a:lnTo>
                    <a:pt x="592" y="113"/>
                  </a:lnTo>
                  <a:lnTo>
                    <a:pt x="592" y="113"/>
                  </a:lnTo>
                  <a:lnTo>
                    <a:pt x="593" y="115"/>
                  </a:lnTo>
                  <a:lnTo>
                    <a:pt x="593" y="115"/>
                  </a:lnTo>
                  <a:lnTo>
                    <a:pt x="592" y="115"/>
                  </a:lnTo>
                  <a:lnTo>
                    <a:pt x="592" y="115"/>
                  </a:lnTo>
                  <a:lnTo>
                    <a:pt x="590" y="116"/>
                  </a:lnTo>
                  <a:lnTo>
                    <a:pt x="590" y="120"/>
                  </a:lnTo>
                  <a:lnTo>
                    <a:pt x="590" y="120"/>
                  </a:lnTo>
                  <a:lnTo>
                    <a:pt x="590" y="123"/>
                  </a:lnTo>
                  <a:lnTo>
                    <a:pt x="592" y="124"/>
                  </a:lnTo>
                  <a:lnTo>
                    <a:pt x="592" y="129"/>
                  </a:lnTo>
                  <a:lnTo>
                    <a:pt x="593" y="131"/>
                  </a:lnTo>
                  <a:lnTo>
                    <a:pt x="592" y="132"/>
                  </a:lnTo>
                  <a:lnTo>
                    <a:pt x="590" y="134"/>
                  </a:lnTo>
                  <a:lnTo>
                    <a:pt x="590" y="134"/>
                  </a:lnTo>
                  <a:lnTo>
                    <a:pt x="590" y="135"/>
                  </a:lnTo>
                  <a:lnTo>
                    <a:pt x="590" y="135"/>
                  </a:lnTo>
                  <a:lnTo>
                    <a:pt x="592" y="139"/>
                  </a:lnTo>
                  <a:lnTo>
                    <a:pt x="593" y="140"/>
                  </a:lnTo>
                  <a:lnTo>
                    <a:pt x="593" y="142"/>
                  </a:lnTo>
                  <a:lnTo>
                    <a:pt x="593" y="143"/>
                  </a:lnTo>
                  <a:lnTo>
                    <a:pt x="593" y="143"/>
                  </a:lnTo>
                  <a:lnTo>
                    <a:pt x="593" y="145"/>
                  </a:lnTo>
                  <a:lnTo>
                    <a:pt x="590" y="145"/>
                  </a:lnTo>
                  <a:lnTo>
                    <a:pt x="590" y="146"/>
                  </a:lnTo>
                  <a:lnTo>
                    <a:pt x="589" y="146"/>
                  </a:lnTo>
                  <a:lnTo>
                    <a:pt x="589" y="145"/>
                  </a:lnTo>
                  <a:lnTo>
                    <a:pt x="587" y="145"/>
                  </a:lnTo>
                  <a:lnTo>
                    <a:pt x="587" y="146"/>
                  </a:lnTo>
                  <a:lnTo>
                    <a:pt x="586" y="148"/>
                  </a:lnTo>
                  <a:lnTo>
                    <a:pt x="586" y="150"/>
                  </a:lnTo>
                  <a:lnTo>
                    <a:pt x="584" y="151"/>
                  </a:lnTo>
                  <a:lnTo>
                    <a:pt x="584" y="153"/>
                  </a:lnTo>
                  <a:lnTo>
                    <a:pt x="582" y="154"/>
                  </a:lnTo>
                  <a:lnTo>
                    <a:pt x="582" y="156"/>
                  </a:lnTo>
                  <a:lnTo>
                    <a:pt x="582" y="157"/>
                  </a:lnTo>
                  <a:lnTo>
                    <a:pt x="581" y="159"/>
                  </a:lnTo>
                  <a:lnTo>
                    <a:pt x="579" y="161"/>
                  </a:lnTo>
                  <a:lnTo>
                    <a:pt x="578" y="162"/>
                  </a:lnTo>
                  <a:lnTo>
                    <a:pt x="578" y="162"/>
                  </a:lnTo>
                  <a:lnTo>
                    <a:pt x="578" y="162"/>
                  </a:lnTo>
                  <a:lnTo>
                    <a:pt x="576" y="164"/>
                  </a:lnTo>
                  <a:lnTo>
                    <a:pt x="574" y="165"/>
                  </a:lnTo>
                  <a:lnTo>
                    <a:pt x="574" y="168"/>
                  </a:lnTo>
                  <a:lnTo>
                    <a:pt x="573" y="168"/>
                  </a:lnTo>
                  <a:lnTo>
                    <a:pt x="573" y="172"/>
                  </a:lnTo>
                  <a:lnTo>
                    <a:pt x="573" y="175"/>
                  </a:lnTo>
                  <a:lnTo>
                    <a:pt x="573" y="176"/>
                  </a:lnTo>
                  <a:lnTo>
                    <a:pt x="571" y="176"/>
                  </a:lnTo>
                  <a:lnTo>
                    <a:pt x="570" y="178"/>
                  </a:lnTo>
                  <a:lnTo>
                    <a:pt x="570" y="180"/>
                  </a:lnTo>
                  <a:lnTo>
                    <a:pt x="570" y="183"/>
                  </a:lnTo>
                  <a:lnTo>
                    <a:pt x="571" y="187"/>
                  </a:lnTo>
                  <a:lnTo>
                    <a:pt x="571" y="189"/>
                  </a:lnTo>
                  <a:lnTo>
                    <a:pt x="571" y="191"/>
                  </a:lnTo>
                  <a:lnTo>
                    <a:pt x="570" y="192"/>
                  </a:lnTo>
                  <a:lnTo>
                    <a:pt x="571" y="192"/>
                  </a:lnTo>
                  <a:lnTo>
                    <a:pt x="571" y="192"/>
                  </a:lnTo>
                  <a:lnTo>
                    <a:pt x="571" y="194"/>
                  </a:lnTo>
                  <a:lnTo>
                    <a:pt x="571" y="194"/>
                  </a:lnTo>
                  <a:lnTo>
                    <a:pt x="571" y="195"/>
                  </a:lnTo>
                  <a:lnTo>
                    <a:pt x="570" y="195"/>
                  </a:lnTo>
                  <a:lnTo>
                    <a:pt x="568" y="197"/>
                  </a:lnTo>
                  <a:lnTo>
                    <a:pt x="568" y="195"/>
                  </a:lnTo>
                  <a:lnTo>
                    <a:pt x="568" y="197"/>
                  </a:lnTo>
                  <a:lnTo>
                    <a:pt x="568" y="197"/>
                  </a:lnTo>
                  <a:lnTo>
                    <a:pt x="567" y="198"/>
                  </a:lnTo>
                  <a:lnTo>
                    <a:pt x="567" y="202"/>
                  </a:lnTo>
                  <a:lnTo>
                    <a:pt x="565" y="203"/>
                  </a:lnTo>
                  <a:lnTo>
                    <a:pt x="565" y="205"/>
                  </a:lnTo>
                  <a:lnTo>
                    <a:pt x="565" y="205"/>
                  </a:lnTo>
                  <a:lnTo>
                    <a:pt x="565" y="206"/>
                  </a:lnTo>
                  <a:lnTo>
                    <a:pt x="565" y="206"/>
                  </a:lnTo>
                  <a:lnTo>
                    <a:pt x="565" y="206"/>
                  </a:lnTo>
                  <a:lnTo>
                    <a:pt x="565" y="208"/>
                  </a:lnTo>
                  <a:lnTo>
                    <a:pt x="563" y="208"/>
                  </a:lnTo>
                  <a:lnTo>
                    <a:pt x="563" y="208"/>
                  </a:lnTo>
                  <a:lnTo>
                    <a:pt x="562" y="208"/>
                  </a:lnTo>
                  <a:lnTo>
                    <a:pt x="562" y="209"/>
                  </a:lnTo>
                  <a:lnTo>
                    <a:pt x="562" y="211"/>
                  </a:lnTo>
                  <a:lnTo>
                    <a:pt x="562" y="213"/>
                  </a:lnTo>
                  <a:lnTo>
                    <a:pt x="562" y="216"/>
                  </a:lnTo>
                  <a:lnTo>
                    <a:pt x="562" y="217"/>
                  </a:lnTo>
                  <a:lnTo>
                    <a:pt x="563" y="219"/>
                  </a:lnTo>
                  <a:lnTo>
                    <a:pt x="563" y="220"/>
                  </a:lnTo>
                  <a:lnTo>
                    <a:pt x="565" y="220"/>
                  </a:lnTo>
                  <a:lnTo>
                    <a:pt x="565" y="220"/>
                  </a:lnTo>
                  <a:lnTo>
                    <a:pt x="567" y="222"/>
                  </a:lnTo>
                  <a:lnTo>
                    <a:pt x="565" y="222"/>
                  </a:lnTo>
                  <a:lnTo>
                    <a:pt x="565" y="222"/>
                  </a:lnTo>
                  <a:lnTo>
                    <a:pt x="565" y="224"/>
                  </a:lnTo>
                  <a:lnTo>
                    <a:pt x="565" y="225"/>
                  </a:lnTo>
                  <a:lnTo>
                    <a:pt x="565" y="227"/>
                  </a:lnTo>
                  <a:lnTo>
                    <a:pt x="567" y="227"/>
                  </a:lnTo>
                  <a:lnTo>
                    <a:pt x="567" y="228"/>
                  </a:lnTo>
                  <a:lnTo>
                    <a:pt x="568" y="230"/>
                  </a:lnTo>
                  <a:lnTo>
                    <a:pt x="567" y="232"/>
                  </a:lnTo>
                  <a:lnTo>
                    <a:pt x="568" y="235"/>
                  </a:lnTo>
                  <a:lnTo>
                    <a:pt x="570" y="236"/>
                  </a:lnTo>
                  <a:lnTo>
                    <a:pt x="570" y="236"/>
                  </a:lnTo>
                  <a:lnTo>
                    <a:pt x="570" y="238"/>
                  </a:lnTo>
                  <a:lnTo>
                    <a:pt x="568" y="238"/>
                  </a:lnTo>
                  <a:lnTo>
                    <a:pt x="568" y="239"/>
                  </a:lnTo>
                  <a:lnTo>
                    <a:pt x="568" y="241"/>
                  </a:lnTo>
                  <a:lnTo>
                    <a:pt x="570" y="243"/>
                  </a:lnTo>
                  <a:lnTo>
                    <a:pt x="570" y="243"/>
                  </a:lnTo>
                  <a:lnTo>
                    <a:pt x="571" y="243"/>
                  </a:lnTo>
                  <a:lnTo>
                    <a:pt x="573" y="243"/>
                  </a:lnTo>
                  <a:lnTo>
                    <a:pt x="573" y="244"/>
                  </a:lnTo>
                  <a:lnTo>
                    <a:pt x="573" y="244"/>
                  </a:lnTo>
                  <a:lnTo>
                    <a:pt x="573" y="246"/>
                  </a:lnTo>
                  <a:lnTo>
                    <a:pt x="571" y="247"/>
                  </a:lnTo>
                  <a:lnTo>
                    <a:pt x="571" y="250"/>
                  </a:lnTo>
                  <a:lnTo>
                    <a:pt x="571" y="254"/>
                  </a:lnTo>
                  <a:lnTo>
                    <a:pt x="571" y="255"/>
                  </a:lnTo>
                  <a:lnTo>
                    <a:pt x="571" y="257"/>
                  </a:lnTo>
                  <a:lnTo>
                    <a:pt x="571" y="258"/>
                  </a:lnTo>
                  <a:lnTo>
                    <a:pt x="571" y="258"/>
                  </a:lnTo>
                  <a:lnTo>
                    <a:pt x="571" y="258"/>
                  </a:lnTo>
                  <a:lnTo>
                    <a:pt x="570" y="258"/>
                  </a:lnTo>
                  <a:lnTo>
                    <a:pt x="570" y="258"/>
                  </a:lnTo>
                  <a:lnTo>
                    <a:pt x="568" y="260"/>
                  </a:lnTo>
                  <a:lnTo>
                    <a:pt x="568" y="261"/>
                  </a:lnTo>
                  <a:lnTo>
                    <a:pt x="568" y="261"/>
                  </a:lnTo>
                  <a:lnTo>
                    <a:pt x="567" y="263"/>
                  </a:lnTo>
                  <a:lnTo>
                    <a:pt x="567" y="265"/>
                  </a:lnTo>
                  <a:lnTo>
                    <a:pt x="565" y="266"/>
                  </a:lnTo>
                  <a:lnTo>
                    <a:pt x="565" y="266"/>
                  </a:lnTo>
                  <a:lnTo>
                    <a:pt x="565" y="268"/>
                  </a:lnTo>
                  <a:lnTo>
                    <a:pt x="565" y="269"/>
                  </a:lnTo>
                  <a:lnTo>
                    <a:pt x="563" y="272"/>
                  </a:lnTo>
                  <a:lnTo>
                    <a:pt x="563" y="274"/>
                  </a:lnTo>
                  <a:lnTo>
                    <a:pt x="562" y="274"/>
                  </a:lnTo>
                  <a:lnTo>
                    <a:pt x="562" y="274"/>
                  </a:lnTo>
                  <a:lnTo>
                    <a:pt x="562" y="276"/>
                  </a:lnTo>
                  <a:lnTo>
                    <a:pt x="563" y="276"/>
                  </a:lnTo>
                  <a:lnTo>
                    <a:pt x="563" y="277"/>
                  </a:lnTo>
                  <a:lnTo>
                    <a:pt x="563" y="277"/>
                  </a:lnTo>
                  <a:lnTo>
                    <a:pt x="563" y="279"/>
                  </a:lnTo>
                  <a:lnTo>
                    <a:pt x="563" y="280"/>
                  </a:lnTo>
                  <a:lnTo>
                    <a:pt x="565" y="283"/>
                  </a:lnTo>
                  <a:lnTo>
                    <a:pt x="563" y="285"/>
                  </a:lnTo>
                  <a:lnTo>
                    <a:pt x="563" y="287"/>
                  </a:lnTo>
                  <a:lnTo>
                    <a:pt x="563" y="288"/>
                  </a:lnTo>
                  <a:lnTo>
                    <a:pt x="563" y="288"/>
                  </a:lnTo>
                  <a:lnTo>
                    <a:pt x="562" y="290"/>
                  </a:lnTo>
                  <a:lnTo>
                    <a:pt x="560" y="290"/>
                  </a:lnTo>
                  <a:lnTo>
                    <a:pt x="559" y="291"/>
                  </a:lnTo>
                  <a:lnTo>
                    <a:pt x="559" y="293"/>
                  </a:lnTo>
                  <a:lnTo>
                    <a:pt x="559" y="293"/>
                  </a:lnTo>
                  <a:lnTo>
                    <a:pt x="559" y="293"/>
                  </a:lnTo>
                  <a:lnTo>
                    <a:pt x="557" y="293"/>
                  </a:lnTo>
                  <a:lnTo>
                    <a:pt x="557" y="293"/>
                  </a:lnTo>
                  <a:lnTo>
                    <a:pt x="556" y="295"/>
                  </a:lnTo>
                  <a:lnTo>
                    <a:pt x="554" y="295"/>
                  </a:lnTo>
                  <a:lnTo>
                    <a:pt x="554" y="296"/>
                  </a:lnTo>
                  <a:lnTo>
                    <a:pt x="554" y="298"/>
                  </a:lnTo>
                  <a:lnTo>
                    <a:pt x="554" y="298"/>
                  </a:lnTo>
                  <a:lnTo>
                    <a:pt x="552" y="299"/>
                  </a:lnTo>
                  <a:lnTo>
                    <a:pt x="552" y="301"/>
                  </a:lnTo>
                  <a:lnTo>
                    <a:pt x="552" y="302"/>
                  </a:lnTo>
                  <a:lnTo>
                    <a:pt x="554" y="304"/>
                  </a:lnTo>
                  <a:lnTo>
                    <a:pt x="554" y="306"/>
                  </a:lnTo>
                  <a:lnTo>
                    <a:pt x="552" y="307"/>
                  </a:lnTo>
                  <a:lnTo>
                    <a:pt x="552" y="309"/>
                  </a:lnTo>
                  <a:lnTo>
                    <a:pt x="552" y="310"/>
                  </a:lnTo>
                  <a:lnTo>
                    <a:pt x="554" y="310"/>
                  </a:lnTo>
                  <a:lnTo>
                    <a:pt x="552" y="312"/>
                  </a:lnTo>
                  <a:lnTo>
                    <a:pt x="552" y="313"/>
                  </a:lnTo>
                  <a:lnTo>
                    <a:pt x="552" y="317"/>
                  </a:lnTo>
                  <a:lnTo>
                    <a:pt x="554" y="318"/>
                  </a:lnTo>
                  <a:lnTo>
                    <a:pt x="556" y="320"/>
                  </a:lnTo>
                  <a:lnTo>
                    <a:pt x="556" y="323"/>
                  </a:lnTo>
                  <a:lnTo>
                    <a:pt x="556" y="324"/>
                  </a:lnTo>
                  <a:lnTo>
                    <a:pt x="556" y="328"/>
                  </a:lnTo>
                  <a:lnTo>
                    <a:pt x="557" y="328"/>
                  </a:lnTo>
                  <a:lnTo>
                    <a:pt x="557" y="329"/>
                  </a:lnTo>
                  <a:lnTo>
                    <a:pt x="557" y="329"/>
                  </a:lnTo>
                  <a:lnTo>
                    <a:pt x="557" y="331"/>
                  </a:lnTo>
                  <a:lnTo>
                    <a:pt x="556" y="332"/>
                  </a:lnTo>
                  <a:lnTo>
                    <a:pt x="554" y="332"/>
                  </a:lnTo>
                  <a:lnTo>
                    <a:pt x="552" y="334"/>
                  </a:lnTo>
                  <a:lnTo>
                    <a:pt x="551" y="334"/>
                  </a:lnTo>
                  <a:lnTo>
                    <a:pt x="551" y="335"/>
                  </a:lnTo>
                  <a:lnTo>
                    <a:pt x="549" y="335"/>
                  </a:lnTo>
                  <a:lnTo>
                    <a:pt x="549" y="337"/>
                  </a:lnTo>
                  <a:lnTo>
                    <a:pt x="549" y="340"/>
                  </a:lnTo>
                  <a:lnTo>
                    <a:pt x="549" y="342"/>
                  </a:lnTo>
                  <a:lnTo>
                    <a:pt x="549" y="343"/>
                  </a:lnTo>
                  <a:lnTo>
                    <a:pt x="548" y="345"/>
                  </a:lnTo>
                  <a:lnTo>
                    <a:pt x="548" y="345"/>
                  </a:lnTo>
                  <a:lnTo>
                    <a:pt x="548" y="347"/>
                  </a:lnTo>
                  <a:lnTo>
                    <a:pt x="548" y="347"/>
                  </a:lnTo>
                  <a:lnTo>
                    <a:pt x="548" y="347"/>
                  </a:lnTo>
                  <a:lnTo>
                    <a:pt x="546" y="347"/>
                  </a:lnTo>
                  <a:lnTo>
                    <a:pt x="546" y="347"/>
                  </a:lnTo>
                  <a:lnTo>
                    <a:pt x="545" y="347"/>
                  </a:lnTo>
                  <a:lnTo>
                    <a:pt x="546" y="348"/>
                  </a:lnTo>
                  <a:lnTo>
                    <a:pt x="546" y="351"/>
                  </a:lnTo>
                  <a:lnTo>
                    <a:pt x="546" y="351"/>
                  </a:lnTo>
                  <a:lnTo>
                    <a:pt x="546" y="353"/>
                  </a:lnTo>
                  <a:lnTo>
                    <a:pt x="546" y="354"/>
                  </a:lnTo>
                  <a:lnTo>
                    <a:pt x="545" y="354"/>
                  </a:lnTo>
                  <a:lnTo>
                    <a:pt x="545" y="354"/>
                  </a:lnTo>
                  <a:lnTo>
                    <a:pt x="545" y="356"/>
                  </a:lnTo>
                  <a:lnTo>
                    <a:pt x="543" y="356"/>
                  </a:lnTo>
                  <a:lnTo>
                    <a:pt x="545" y="358"/>
                  </a:lnTo>
                  <a:lnTo>
                    <a:pt x="545" y="359"/>
                  </a:lnTo>
                  <a:lnTo>
                    <a:pt x="546" y="359"/>
                  </a:lnTo>
                  <a:lnTo>
                    <a:pt x="545" y="361"/>
                  </a:lnTo>
                  <a:lnTo>
                    <a:pt x="545" y="361"/>
                  </a:lnTo>
                  <a:lnTo>
                    <a:pt x="545" y="361"/>
                  </a:lnTo>
                  <a:lnTo>
                    <a:pt x="543" y="362"/>
                  </a:lnTo>
                  <a:lnTo>
                    <a:pt x="543" y="364"/>
                  </a:lnTo>
                  <a:lnTo>
                    <a:pt x="541" y="365"/>
                  </a:lnTo>
                  <a:lnTo>
                    <a:pt x="541" y="367"/>
                  </a:lnTo>
                  <a:lnTo>
                    <a:pt x="543" y="369"/>
                  </a:lnTo>
                  <a:lnTo>
                    <a:pt x="543" y="370"/>
                  </a:lnTo>
                  <a:lnTo>
                    <a:pt x="543" y="375"/>
                  </a:lnTo>
                  <a:lnTo>
                    <a:pt x="543" y="378"/>
                  </a:lnTo>
                  <a:lnTo>
                    <a:pt x="543" y="380"/>
                  </a:lnTo>
                  <a:lnTo>
                    <a:pt x="543" y="381"/>
                  </a:lnTo>
                  <a:lnTo>
                    <a:pt x="543" y="381"/>
                  </a:lnTo>
                  <a:lnTo>
                    <a:pt x="543" y="384"/>
                  </a:lnTo>
                  <a:lnTo>
                    <a:pt x="545" y="387"/>
                  </a:lnTo>
                  <a:lnTo>
                    <a:pt x="545" y="389"/>
                  </a:lnTo>
                  <a:lnTo>
                    <a:pt x="545" y="389"/>
                  </a:lnTo>
                  <a:lnTo>
                    <a:pt x="543" y="391"/>
                  </a:lnTo>
                  <a:lnTo>
                    <a:pt x="541" y="391"/>
                  </a:lnTo>
                  <a:lnTo>
                    <a:pt x="541" y="391"/>
                  </a:lnTo>
                  <a:lnTo>
                    <a:pt x="540" y="391"/>
                  </a:lnTo>
                  <a:lnTo>
                    <a:pt x="540" y="391"/>
                  </a:lnTo>
                  <a:lnTo>
                    <a:pt x="540" y="392"/>
                  </a:lnTo>
                  <a:lnTo>
                    <a:pt x="540" y="392"/>
                  </a:lnTo>
                  <a:lnTo>
                    <a:pt x="540" y="394"/>
                  </a:lnTo>
                  <a:lnTo>
                    <a:pt x="540" y="395"/>
                  </a:lnTo>
                  <a:lnTo>
                    <a:pt x="540" y="397"/>
                  </a:lnTo>
                  <a:lnTo>
                    <a:pt x="538" y="399"/>
                  </a:lnTo>
                  <a:lnTo>
                    <a:pt x="540" y="399"/>
                  </a:lnTo>
                  <a:lnTo>
                    <a:pt x="540" y="402"/>
                  </a:lnTo>
                  <a:lnTo>
                    <a:pt x="538" y="405"/>
                  </a:lnTo>
                  <a:lnTo>
                    <a:pt x="540" y="406"/>
                  </a:lnTo>
                  <a:lnTo>
                    <a:pt x="540" y="406"/>
                  </a:lnTo>
                  <a:lnTo>
                    <a:pt x="543" y="408"/>
                  </a:lnTo>
                  <a:lnTo>
                    <a:pt x="545" y="408"/>
                  </a:lnTo>
                  <a:lnTo>
                    <a:pt x="545" y="410"/>
                  </a:lnTo>
                  <a:lnTo>
                    <a:pt x="545" y="410"/>
                  </a:lnTo>
                  <a:lnTo>
                    <a:pt x="543" y="411"/>
                  </a:lnTo>
                  <a:lnTo>
                    <a:pt x="543" y="411"/>
                  </a:lnTo>
                  <a:lnTo>
                    <a:pt x="543" y="413"/>
                  </a:lnTo>
                  <a:lnTo>
                    <a:pt x="543" y="414"/>
                  </a:lnTo>
                  <a:lnTo>
                    <a:pt x="545" y="416"/>
                  </a:lnTo>
                  <a:lnTo>
                    <a:pt x="545" y="416"/>
                  </a:lnTo>
                  <a:lnTo>
                    <a:pt x="545" y="417"/>
                  </a:lnTo>
                  <a:lnTo>
                    <a:pt x="545" y="419"/>
                  </a:lnTo>
                  <a:lnTo>
                    <a:pt x="545" y="421"/>
                  </a:lnTo>
                  <a:lnTo>
                    <a:pt x="546" y="422"/>
                  </a:lnTo>
                  <a:lnTo>
                    <a:pt x="545" y="422"/>
                  </a:lnTo>
                  <a:lnTo>
                    <a:pt x="545" y="424"/>
                  </a:lnTo>
                  <a:lnTo>
                    <a:pt x="543" y="425"/>
                  </a:lnTo>
                  <a:lnTo>
                    <a:pt x="543" y="425"/>
                  </a:lnTo>
                  <a:lnTo>
                    <a:pt x="543" y="427"/>
                  </a:lnTo>
                  <a:lnTo>
                    <a:pt x="543" y="428"/>
                  </a:lnTo>
                  <a:lnTo>
                    <a:pt x="543" y="430"/>
                  </a:lnTo>
                  <a:lnTo>
                    <a:pt x="551" y="430"/>
                  </a:lnTo>
                  <a:lnTo>
                    <a:pt x="552" y="430"/>
                  </a:lnTo>
                  <a:lnTo>
                    <a:pt x="554" y="432"/>
                  </a:lnTo>
                  <a:lnTo>
                    <a:pt x="552" y="433"/>
                  </a:lnTo>
                  <a:lnTo>
                    <a:pt x="552" y="433"/>
                  </a:lnTo>
                  <a:lnTo>
                    <a:pt x="552" y="436"/>
                  </a:lnTo>
                  <a:lnTo>
                    <a:pt x="551" y="436"/>
                  </a:lnTo>
                  <a:lnTo>
                    <a:pt x="549" y="436"/>
                  </a:lnTo>
                  <a:lnTo>
                    <a:pt x="548" y="436"/>
                  </a:lnTo>
                  <a:lnTo>
                    <a:pt x="546" y="436"/>
                  </a:lnTo>
                  <a:lnTo>
                    <a:pt x="545" y="436"/>
                  </a:lnTo>
                  <a:lnTo>
                    <a:pt x="541" y="436"/>
                  </a:lnTo>
                  <a:lnTo>
                    <a:pt x="540" y="436"/>
                  </a:lnTo>
                  <a:lnTo>
                    <a:pt x="540" y="438"/>
                  </a:lnTo>
                  <a:lnTo>
                    <a:pt x="540" y="439"/>
                  </a:lnTo>
                  <a:lnTo>
                    <a:pt x="543" y="439"/>
                  </a:lnTo>
                  <a:lnTo>
                    <a:pt x="546" y="439"/>
                  </a:lnTo>
                  <a:lnTo>
                    <a:pt x="548" y="441"/>
                  </a:lnTo>
                  <a:lnTo>
                    <a:pt x="549" y="444"/>
                  </a:lnTo>
                  <a:lnTo>
                    <a:pt x="551" y="444"/>
                  </a:lnTo>
                  <a:lnTo>
                    <a:pt x="551" y="446"/>
                  </a:lnTo>
                  <a:lnTo>
                    <a:pt x="548" y="449"/>
                  </a:lnTo>
                  <a:lnTo>
                    <a:pt x="548" y="449"/>
                  </a:lnTo>
                  <a:lnTo>
                    <a:pt x="546" y="450"/>
                  </a:lnTo>
                  <a:lnTo>
                    <a:pt x="545" y="450"/>
                  </a:lnTo>
                  <a:lnTo>
                    <a:pt x="545" y="454"/>
                  </a:lnTo>
                  <a:lnTo>
                    <a:pt x="545" y="455"/>
                  </a:lnTo>
                  <a:lnTo>
                    <a:pt x="546" y="457"/>
                  </a:lnTo>
                  <a:lnTo>
                    <a:pt x="546" y="457"/>
                  </a:lnTo>
                  <a:lnTo>
                    <a:pt x="546" y="458"/>
                  </a:lnTo>
                  <a:lnTo>
                    <a:pt x="543" y="460"/>
                  </a:lnTo>
                  <a:lnTo>
                    <a:pt x="543" y="462"/>
                  </a:lnTo>
                  <a:lnTo>
                    <a:pt x="543" y="462"/>
                  </a:lnTo>
                  <a:lnTo>
                    <a:pt x="545" y="463"/>
                  </a:lnTo>
                  <a:lnTo>
                    <a:pt x="545" y="465"/>
                  </a:lnTo>
                  <a:lnTo>
                    <a:pt x="545" y="466"/>
                  </a:lnTo>
                  <a:lnTo>
                    <a:pt x="546" y="469"/>
                  </a:lnTo>
                  <a:lnTo>
                    <a:pt x="545" y="469"/>
                  </a:lnTo>
                  <a:lnTo>
                    <a:pt x="545" y="471"/>
                  </a:lnTo>
                  <a:lnTo>
                    <a:pt x="543" y="473"/>
                  </a:lnTo>
                  <a:lnTo>
                    <a:pt x="541" y="474"/>
                  </a:lnTo>
                  <a:lnTo>
                    <a:pt x="541" y="476"/>
                  </a:lnTo>
                  <a:lnTo>
                    <a:pt x="541" y="477"/>
                  </a:lnTo>
                  <a:lnTo>
                    <a:pt x="541" y="477"/>
                  </a:lnTo>
                  <a:lnTo>
                    <a:pt x="543" y="479"/>
                  </a:lnTo>
                  <a:lnTo>
                    <a:pt x="543" y="480"/>
                  </a:lnTo>
                  <a:lnTo>
                    <a:pt x="541" y="480"/>
                  </a:lnTo>
                  <a:lnTo>
                    <a:pt x="540" y="480"/>
                  </a:lnTo>
                  <a:lnTo>
                    <a:pt x="540" y="482"/>
                  </a:lnTo>
                  <a:lnTo>
                    <a:pt x="537" y="485"/>
                  </a:lnTo>
                  <a:lnTo>
                    <a:pt x="537" y="485"/>
                  </a:lnTo>
                  <a:lnTo>
                    <a:pt x="537" y="487"/>
                  </a:lnTo>
                  <a:lnTo>
                    <a:pt x="535" y="488"/>
                  </a:lnTo>
                  <a:lnTo>
                    <a:pt x="533" y="491"/>
                  </a:lnTo>
                  <a:lnTo>
                    <a:pt x="533" y="493"/>
                  </a:lnTo>
                  <a:lnTo>
                    <a:pt x="533" y="495"/>
                  </a:lnTo>
                  <a:lnTo>
                    <a:pt x="535" y="495"/>
                  </a:lnTo>
                  <a:lnTo>
                    <a:pt x="537" y="496"/>
                  </a:lnTo>
                  <a:lnTo>
                    <a:pt x="537" y="499"/>
                  </a:lnTo>
                  <a:lnTo>
                    <a:pt x="535" y="501"/>
                  </a:lnTo>
                  <a:lnTo>
                    <a:pt x="533" y="502"/>
                  </a:lnTo>
                  <a:lnTo>
                    <a:pt x="532" y="504"/>
                  </a:lnTo>
                  <a:lnTo>
                    <a:pt x="532" y="504"/>
                  </a:lnTo>
                  <a:lnTo>
                    <a:pt x="532" y="507"/>
                  </a:lnTo>
                  <a:lnTo>
                    <a:pt x="532" y="509"/>
                  </a:lnTo>
                  <a:lnTo>
                    <a:pt x="532" y="509"/>
                  </a:lnTo>
                  <a:lnTo>
                    <a:pt x="532" y="510"/>
                  </a:lnTo>
                  <a:lnTo>
                    <a:pt x="530" y="512"/>
                  </a:lnTo>
                  <a:lnTo>
                    <a:pt x="529" y="512"/>
                  </a:lnTo>
                  <a:lnTo>
                    <a:pt x="527" y="514"/>
                  </a:lnTo>
                  <a:lnTo>
                    <a:pt x="526" y="514"/>
                  </a:lnTo>
                  <a:lnTo>
                    <a:pt x="526" y="515"/>
                  </a:lnTo>
                  <a:lnTo>
                    <a:pt x="524" y="517"/>
                  </a:lnTo>
                  <a:lnTo>
                    <a:pt x="524" y="518"/>
                  </a:lnTo>
                  <a:lnTo>
                    <a:pt x="519" y="520"/>
                  </a:lnTo>
                  <a:lnTo>
                    <a:pt x="519" y="521"/>
                  </a:lnTo>
                  <a:lnTo>
                    <a:pt x="518" y="521"/>
                  </a:lnTo>
                  <a:lnTo>
                    <a:pt x="518" y="525"/>
                  </a:lnTo>
                  <a:lnTo>
                    <a:pt x="519" y="526"/>
                  </a:lnTo>
                  <a:lnTo>
                    <a:pt x="519" y="528"/>
                  </a:lnTo>
                  <a:lnTo>
                    <a:pt x="519" y="531"/>
                  </a:lnTo>
                  <a:lnTo>
                    <a:pt x="519" y="532"/>
                  </a:lnTo>
                  <a:lnTo>
                    <a:pt x="519" y="534"/>
                  </a:lnTo>
                  <a:lnTo>
                    <a:pt x="521" y="536"/>
                  </a:lnTo>
                  <a:lnTo>
                    <a:pt x="522" y="539"/>
                  </a:lnTo>
                  <a:lnTo>
                    <a:pt x="522" y="540"/>
                  </a:lnTo>
                  <a:lnTo>
                    <a:pt x="522" y="542"/>
                  </a:lnTo>
                  <a:lnTo>
                    <a:pt x="524" y="543"/>
                  </a:lnTo>
                  <a:lnTo>
                    <a:pt x="524" y="545"/>
                  </a:lnTo>
                  <a:lnTo>
                    <a:pt x="524" y="547"/>
                  </a:lnTo>
                  <a:lnTo>
                    <a:pt x="526" y="547"/>
                  </a:lnTo>
                  <a:lnTo>
                    <a:pt x="527" y="545"/>
                  </a:lnTo>
                  <a:lnTo>
                    <a:pt x="529" y="545"/>
                  </a:lnTo>
                  <a:lnTo>
                    <a:pt x="529" y="543"/>
                  </a:lnTo>
                  <a:lnTo>
                    <a:pt x="532" y="543"/>
                  </a:lnTo>
                  <a:lnTo>
                    <a:pt x="533" y="543"/>
                  </a:lnTo>
                  <a:lnTo>
                    <a:pt x="535" y="543"/>
                  </a:lnTo>
                  <a:lnTo>
                    <a:pt x="535" y="543"/>
                  </a:lnTo>
                  <a:lnTo>
                    <a:pt x="537" y="545"/>
                  </a:lnTo>
                  <a:lnTo>
                    <a:pt x="537" y="547"/>
                  </a:lnTo>
                  <a:lnTo>
                    <a:pt x="537" y="550"/>
                  </a:lnTo>
                  <a:lnTo>
                    <a:pt x="537" y="551"/>
                  </a:lnTo>
                  <a:lnTo>
                    <a:pt x="535" y="551"/>
                  </a:lnTo>
                  <a:lnTo>
                    <a:pt x="535" y="553"/>
                  </a:lnTo>
                  <a:lnTo>
                    <a:pt x="535" y="554"/>
                  </a:lnTo>
                  <a:lnTo>
                    <a:pt x="537" y="554"/>
                  </a:lnTo>
                  <a:lnTo>
                    <a:pt x="537" y="556"/>
                  </a:lnTo>
                  <a:lnTo>
                    <a:pt x="535" y="559"/>
                  </a:lnTo>
                  <a:lnTo>
                    <a:pt x="535" y="561"/>
                  </a:lnTo>
                  <a:lnTo>
                    <a:pt x="537" y="562"/>
                  </a:lnTo>
                  <a:lnTo>
                    <a:pt x="537" y="564"/>
                  </a:lnTo>
                  <a:lnTo>
                    <a:pt x="538" y="566"/>
                  </a:lnTo>
                  <a:lnTo>
                    <a:pt x="540" y="567"/>
                  </a:lnTo>
                  <a:lnTo>
                    <a:pt x="541" y="567"/>
                  </a:lnTo>
                  <a:lnTo>
                    <a:pt x="541" y="569"/>
                  </a:lnTo>
                  <a:lnTo>
                    <a:pt x="541" y="570"/>
                  </a:lnTo>
                  <a:lnTo>
                    <a:pt x="545" y="570"/>
                  </a:lnTo>
                  <a:lnTo>
                    <a:pt x="549" y="570"/>
                  </a:lnTo>
                  <a:lnTo>
                    <a:pt x="556" y="570"/>
                  </a:lnTo>
                  <a:lnTo>
                    <a:pt x="563" y="570"/>
                  </a:lnTo>
                  <a:lnTo>
                    <a:pt x="570" y="570"/>
                  </a:lnTo>
                  <a:lnTo>
                    <a:pt x="574" y="572"/>
                  </a:lnTo>
                  <a:lnTo>
                    <a:pt x="578" y="573"/>
                  </a:lnTo>
                  <a:lnTo>
                    <a:pt x="581" y="573"/>
                  </a:lnTo>
                  <a:lnTo>
                    <a:pt x="586" y="573"/>
                  </a:lnTo>
                  <a:lnTo>
                    <a:pt x="589" y="575"/>
                  </a:lnTo>
                  <a:lnTo>
                    <a:pt x="590" y="575"/>
                  </a:lnTo>
                  <a:lnTo>
                    <a:pt x="592" y="575"/>
                  </a:lnTo>
                  <a:lnTo>
                    <a:pt x="592" y="577"/>
                  </a:lnTo>
                  <a:lnTo>
                    <a:pt x="584" y="575"/>
                  </a:lnTo>
                  <a:lnTo>
                    <a:pt x="582" y="575"/>
                  </a:lnTo>
                  <a:lnTo>
                    <a:pt x="581" y="573"/>
                  </a:lnTo>
                  <a:lnTo>
                    <a:pt x="578" y="575"/>
                  </a:lnTo>
                  <a:lnTo>
                    <a:pt x="576" y="578"/>
                  </a:lnTo>
                  <a:lnTo>
                    <a:pt x="576" y="580"/>
                  </a:lnTo>
                  <a:lnTo>
                    <a:pt x="573" y="580"/>
                  </a:lnTo>
                  <a:lnTo>
                    <a:pt x="571" y="580"/>
                  </a:lnTo>
                  <a:lnTo>
                    <a:pt x="563" y="583"/>
                  </a:lnTo>
                  <a:lnTo>
                    <a:pt x="562" y="583"/>
                  </a:lnTo>
                  <a:lnTo>
                    <a:pt x="560" y="584"/>
                  </a:lnTo>
                  <a:lnTo>
                    <a:pt x="559" y="584"/>
                  </a:lnTo>
                  <a:lnTo>
                    <a:pt x="557" y="588"/>
                  </a:lnTo>
                  <a:lnTo>
                    <a:pt x="559" y="589"/>
                  </a:lnTo>
                  <a:lnTo>
                    <a:pt x="556" y="594"/>
                  </a:lnTo>
                  <a:lnTo>
                    <a:pt x="556" y="597"/>
                  </a:lnTo>
                  <a:lnTo>
                    <a:pt x="556" y="599"/>
                  </a:lnTo>
                  <a:lnTo>
                    <a:pt x="556" y="600"/>
                  </a:lnTo>
                  <a:lnTo>
                    <a:pt x="556" y="605"/>
                  </a:lnTo>
                  <a:lnTo>
                    <a:pt x="554" y="606"/>
                  </a:lnTo>
                  <a:lnTo>
                    <a:pt x="551" y="606"/>
                  </a:lnTo>
                  <a:lnTo>
                    <a:pt x="549" y="606"/>
                  </a:lnTo>
                  <a:lnTo>
                    <a:pt x="546" y="605"/>
                  </a:lnTo>
                  <a:lnTo>
                    <a:pt x="543" y="603"/>
                  </a:lnTo>
                  <a:lnTo>
                    <a:pt x="540" y="603"/>
                  </a:lnTo>
                  <a:lnTo>
                    <a:pt x="538" y="602"/>
                  </a:lnTo>
                  <a:lnTo>
                    <a:pt x="535" y="599"/>
                  </a:lnTo>
                  <a:lnTo>
                    <a:pt x="535" y="597"/>
                  </a:lnTo>
                  <a:lnTo>
                    <a:pt x="535" y="597"/>
                  </a:lnTo>
                  <a:lnTo>
                    <a:pt x="537" y="594"/>
                  </a:lnTo>
                  <a:lnTo>
                    <a:pt x="537" y="594"/>
                  </a:lnTo>
                  <a:lnTo>
                    <a:pt x="540" y="594"/>
                  </a:lnTo>
                  <a:lnTo>
                    <a:pt x="541" y="594"/>
                  </a:lnTo>
                  <a:lnTo>
                    <a:pt x="543" y="595"/>
                  </a:lnTo>
                  <a:lnTo>
                    <a:pt x="543" y="597"/>
                  </a:lnTo>
                  <a:lnTo>
                    <a:pt x="543" y="599"/>
                  </a:lnTo>
                  <a:lnTo>
                    <a:pt x="543" y="599"/>
                  </a:lnTo>
                  <a:lnTo>
                    <a:pt x="543" y="600"/>
                  </a:lnTo>
                  <a:lnTo>
                    <a:pt x="545" y="599"/>
                  </a:lnTo>
                  <a:lnTo>
                    <a:pt x="545" y="594"/>
                  </a:lnTo>
                  <a:lnTo>
                    <a:pt x="549" y="592"/>
                  </a:lnTo>
                  <a:lnTo>
                    <a:pt x="551" y="591"/>
                  </a:lnTo>
                  <a:lnTo>
                    <a:pt x="552" y="588"/>
                  </a:lnTo>
                  <a:lnTo>
                    <a:pt x="552" y="588"/>
                  </a:lnTo>
                  <a:lnTo>
                    <a:pt x="552" y="586"/>
                  </a:lnTo>
                  <a:lnTo>
                    <a:pt x="552" y="586"/>
                  </a:lnTo>
                  <a:lnTo>
                    <a:pt x="549" y="584"/>
                  </a:lnTo>
                  <a:lnTo>
                    <a:pt x="543" y="589"/>
                  </a:lnTo>
                  <a:lnTo>
                    <a:pt x="540" y="591"/>
                  </a:lnTo>
                  <a:lnTo>
                    <a:pt x="537" y="592"/>
                  </a:lnTo>
                  <a:lnTo>
                    <a:pt x="535" y="594"/>
                  </a:lnTo>
                  <a:lnTo>
                    <a:pt x="533" y="595"/>
                  </a:lnTo>
                  <a:lnTo>
                    <a:pt x="533" y="597"/>
                  </a:lnTo>
                  <a:lnTo>
                    <a:pt x="533" y="599"/>
                  </a:lnTo>
                  <a:lnTo>
                    <a:pt x="530" y="597"/>
                  </a:lnTo>
                  <a:lnTo>
                    <a:pt x="527" y="595"/>
                  </a:lnTo>
                  <a:lnTo>
                    <a:pt x="526" y="594"/>
                  </a:lnTo>
                  <a:lnTo>
                    <a:pt x="527" y="592"/>
                  </a:lnTo>
                  <a:lnTo>
                    <a:pt x="527" y="592"/>
                  </a:lnTo>
                  <a:lnTo>
                    <a:pt x="527" y="588"/>
                  </a:lnTo>
                  <a:lnTo>
                    <a:pt x="529" y="588"/>
                  </a:lnTo>
                  <a:lnTo>
                    <a:pt x="529" y="586"/>
                  </a:lnTo>
                  <a:lnTo>
                    <a:pt x="530" y="584"/>
                  </a:lnTo>
                  <a:lnTo>
                    <a:pt x="532" y="584"/>
                  </a:lnTo>
                  <a:lnTo>
                    <a:pt x="532" y="584"/>
                  </a:lnTo>
                  <a:lnTo>
                    <a:pt x="532" y="586"/>
                  </a:lnTo>
                  <a:lnTo>
                    <a:pt x="535" y="586"/>
                  </a:lnTo>
                  <a:lnTo>
                    <a:pt x="540" y="583"/>
                  </a:lnTo>
                  <a:lnTo>
                    <a:pt x="541" y="583"/>
                  </a:lnTo>
                  <a:lnTo>
                    <a:pt x="545" y="583"/>
                  </a:lnTo>
                  <a:lnTo>
                    <a:pt x="546" y="583"/>
                  </a:lnTo>
                  <a:lnTo>
                    <a:pt x="548" y="583"/>
                  </a:lnTo>
                  <a:lnTo>
                    <a:pt x="548" y="581"/>
                  </a:lnTo>
                  <a:lnTo>
                    <a:pt x="546" y="581"/>
                  </a:lnTo>
                  <a:lnTo>
                    <a:pt x="543" y="581"/>
                  </a:lnTo>
                  <a:lnTo>
                    <a:pt x="538" y="580"/>
                  </a:lnTo>
                  <a:lnTo>
                    <a:pt x="537" y="581"/>
                  </a:lnTo>
                  <a:lnTo>
                    <a:pt x="535" y="583"/>
                  </a:lnTo>
                  <a:lnTo>
                    <a:pt x="533" y="581"/>
                  </a:lnTo>
                  <a:lnTo>
                    <a:pt x="533" y="581"/>
                  </a:lnTo>
                  <a:lnTo>
                    <a:pt x="532" y="580"/>
                  </a:lnTo>
                  <a:lnTo>
                    <a:pt x="530" y="580"/>
                  </a:lnTo>
                  <a:lnTo>
                    <a:pt x="530" y="581"/>
                  </a:lnTo>
                  <a:lnTo>
                    <a:pt x="530" y="583"/>
                  </a:lnTo>
                  <a:lnTo>
                    <a:pt x="529" y="584"/>
                  </a:lnTo>
                  <a:lnTo>
                    <a:pt x="527" y="586"/>
                  </a:lnTo>
                  <a:lnTo>
                    <a:pt x="526" y="588"/>
                  </a:lnTo>
                  <a:lnTo>
                    <a:pt x="526" y="589"/>
                  </a:lnTo>
                  <a:lnTo>
                    <a:pt x="526" y="591"/>
                  </a:lnTo>
                  <a:lnTo>
                    <a:pt x="526" y="591"/>
                  </a:lnTo>
                  <a:lnTo>
                    <a:pt x="524" y="591"/>
                  </a:lnTo>
                  <a:lnTo>
                    <a:pt x="521" y="591"/>
                  </a:lnTo>
                  <a:lnTo>
                    <a:pt x="519" y="589"/>
                  </a:lnTo>
                  <a:lnTo>
                    <a:pt x="519" y="588"/>
                  </a:lnTo>
                  <a:lnTo>
                    <a:pt x="518" y="586"/>
                  </a:lnTo>
                  <a:lnTo>
                    <a:pt x="521" y="584"/>
                  </a:lnTo>
                  <a:lnTo>
                    <a:pt x="522" y="584"/>
                  </a:lnTo>
                  <a:lnTo>
                    <a:pt x="524" y="581"/>
                  </a:lnTo>
                  <a:lnTo>
                    <a:pt x="526" y="580"/>
                  </a:lnTo>
                  <a:lnTo>
                    <a:pt x="524" y="580"/>
                  </a:lnTo>
                  <a:lnTo>
                    <a:pt x="524" y="580"/>
                  </a:lnTo>
                  <a:lnTo>
                    <a:pt x="524" y="581"/>
                  </a:lnTo>
                  <a:lnTo>
                    <a:pt x="522" y="583"/>
                  </a:lnTo>
                  <a:lnTo>
                    <a:pt x="521" y="581"/>
                  </a:lnTo>
                  <a:lnTo>
                    <a:pt x="518" y="583"/>
                  </a:lnTo>
                  <a:lnTo>
                    <a:pt x="516" y="583"/>
                  </a:lnTo>
                  <a:lnTo>
                    <a:pt x="513" y="583"/>
                  </a:lnTo>
                  <a:lnTo>
                    <a:pt x="511" y="583"/>
                  </a:lnTo>
                  <a:lnTo>
                    <a:pt x="511" y="581"/>
                  </a:lnTo>
                  <a:lnTo>
                    <a:pt x="511" y="580"/>
                  </a:lnTo>
                  <a:lnTo>
                    <a:pt x="511" y="578"/>
                  </a:lnTo>
                  <a:lnTo>
                    <a:pt x="511" y="578"/>
                  </a:lnTo>
                  <a:lnTo>
                    <a:pt x="510" y="578"/>
                  </a:lnTo>
                  <a:lnTo>
                    <a:pt x="510" y="577"/>
                  </a:lnTo>
                  <a:lnTo>
                    <a:pt x="508" y="573"/>
                  </a:lnTo>
                  <a:lnTo>
                    <a:pt x="508" y="573"/>
                  </a:lnTo>
                  <a:lnTo>
                    <a:pt x="508" y="572"/>
                  </a:lnTo>
                  <a:lnTo>
                    <a:pt x="508" y="572"/>
                  </a:lnTo>
                  <a:lnTo>
                    <a:pt x="510" y="572"/>
                  </a:lnTo>
                  <a:lnTo>
                    <a:pt x="510" y="573"/>
                  </a:lnTo>
                  <a:lnTo>
                    <a:pt x="511" y="573"/>
                  </a:lnTo>
                  <a:lnTo>
                    <a:pt x="515" y="575"/>
                  </a:lnTo>
                  <a:lnTo>
                    <a:pt x="516" y="575"/>
                  </a:lnTo>
                  <a:lnTo>
                    <a:pt x="516" y="573"/>
                  </a:lnTo>
                  <a:lnTo>
                    <a:pt x="516" y="573"/>
                  </a:lnTo>
                  <a:lnTo>
                    <a:pt x="516" y="572"/>
                  </a:lnTo>
                  <a:lnTo>
                    <a:pt x="518" y="572"/>
                  </a:lnTo>
                  <a:lnTo>
                    <a:pt x="519" y="573"/>
                  </a:lnTo>
                  <a:lnTo>
                    <a:pt x="519" y="573"/>
                  </a:lnTo>
                  <a:lnTo>
                    <a:pt x="522" y="573"/>
                  </a:lnTo>
                  <a:lnTo>
                    <a:pt x="522" y="573"/>
                  </a:lnTo>
                  <a:lnTo>
                    <a:pt x="524" y="573"/>
                  </a:lnTo>
                  <a:lnTo>
                    <a:pt x="527" y="570"/>
                  </a:lnTo>
                  <a:lnTo>
                    <a:pt x="529" y="569"/>
                  </a:lnTo>
                  <a:lnTo>
                    <a:pt x="529" y="569"/>
                  </a:lnTo>
                  <a:lnTo>
                    <a:pt x="530" y="569"/>
                  </a:lnTo>
                  <a:lnTo>
                    <a:pt x="530" y="570"/>
                  </a:lnTo>
                  <a:lnTo>
                    <a:pt x="530" y="570"/>
                  </a:lnTo>
                  <a:lnTo>
                    <a:pt x="532" y="572"/>
                  </a:lnTo>
                  <a:lnTo>
                    <a:pt x="532" y="573"/>
                  </a:lnTo>
                  <a:lnTo>
                    <a:pt x="532" y="573"/>
                  </a:lnTo>
                  <a:lnTo>
                    <a:pt x="532" y="575"/>
                  </a:lnTo>
                  <a:lnTo>
                    <a:pt x="530" y="577"/>
                  </a:lnTo>
                  <a:lnTo>
                    <a:pt x="530" y="577"/>
                  </a:lnTo>
                  <a:lnTo>
                    <a:pt x="532" y="578"/>
                  </a:lnTo>
                  <a:lnTo>
                    <a:pt x="532" y="577"/>
                  </a:lnTo>
                  <a:lnTo>
                    <a:pt x="533" y="577"/>
                  </a:lnTo>
                  <a:lnTo>
                    <a:pt x="533" y="575"/>
                  </a:lnTo>
                  <a:lnTo>
                    <a:pt x="533" y="575"/>
                  </a:lnTo>
                  <a:lnTo>
                    <a:pt x="533" y="575"/>
                  </a:lnTo>
                  <a:lnTo>
                    <a:pt x="533" y="573"/>
                  </a:lnTo>
                  <a:lnTo>
                    <a:pt x="532" y="570"/>
                  </a:lnTo>
                  <a:lnTo>
                    <a:pt x="532" y="570"/>
                  </a:lnTo>
                  <a:lnTo>
                    <a:pt x="532" y="569"/>
                  </a:lnTo>
                  <a:lnTo>
                    <a:pt x="533" y="569"/>
                  </a:lnTo>
                  <a:lnTo>
                    <a:pt x="533" y="567"/>
                  </a:lnTo>
                  <a:lnTo>
                    <a:pt x="533" y="566"/>
                  </a:lnTo>
                  <a:lnTo>
                    <a:pt x="533" y="564"/>
                  </a:lnTo>
                  <a:lnTo>
                    <a:pt x="530" y="562"/>
                  </a:lnTo>
                  <a:lnTo>
                    <a:pt x="524" y="559"/>
                  </a:lnTo>
                  <a:lnTo>
                    <a:pt x="524" y="559"/>
                  </a:lnTo>
                  <a:lnTo>
                    <a:pt x="524" y="561"/>
                  </a:lnTo>
                  <a:lnTo>
                    <a:pt x="524" y="561"/>
                  </a:lnTo>
                  <a:lnTo>
                    <a:pt x="526" y="561"/>
                  </a:lnTo>
                  <a:lnTo>
                    <a:pt x="529" y="562"/>
                  </a:lnTo>
                  <a:lnTo>
                    <a:pt x="530" y="564"/>
                  </a:lnTo>
                  <a:lnTo>
                    <a:pt x="532" y="564"/>
                  </a:lnTo>
                  <a:lnTo>
                    <a:pt x="532" y="566"/>
                  </a:lnTo>
                  <a:lnTo>
                    <a:pt x="532" y="566"/>
                  </a:lnTo>
                  <a:lnTo>
                    <a:pt x="527" y="567"/>
                  </a:lnTo>
                  <a:lnTo>
                    <a:pt x="524" y="570"/>
                  </a:lnTo>
                  <a:lnTo>
                    <a:pt x="521" y="572"/>
                  </a:lnTo>
                  <a:lnTo>
                    <a:pt x="519" y="570"/>
                  </a:lnTo>
                  <a:lnTo>
                    <a:pt x="518" y="569"/>
                  </a:lnTo>
                  <a:lnTo>
                    <a:pt x="518" y="567"/>
                  </a:lnTo>
                  <a:lnTo>
                    <a:pt x="516" y="566"/>
                  </a:lnTo>
                  <a:lnTo>
                    <a:pt x="515" y="566"/>
                  </a:lnTo>
                  <a:lnTo>
                    <a:pt x="515" y="566"/>
                  </a:lnTo>
                  <a:lnTo>
                    <a:pt x="513" y="566"/>
                  </a:lnTo>
                  <a:lnTo>
                    <a:pt x="513" y="566"/>
                  </a:lnTo>
                  <a:lnTo>
                    <a:pt x="510" y="564"/>
                  </a:lnTo>
                  <a:lnTo>
                    <a:pt x="510" y="564"/>
                  </a:lnTo>
                  <a:lnTo>
                    <a:pt x="511" y="562"/>
                  </a:lnTo>
                  <a:lnTo>
                    <a:pt x="513" y="562"/>
                  </a:lnTo>
                  <a:lnTo>
                    <a:pt x="513" y="558"/>
                  </a:lnTo>
                  <a:lnTo>
                    <a:pt x="513" y="556"/>
                  </a:lnTo>
                  <a:lnTo>
                    <a:pt x="510" y="554"/>
                  </a:lnTo>
                  <a:lnTo>
                    <a:pt x="508" y="554"/>
                  </a:lnTo>
                  <a:lnTo>
                    <a:pt x="507" y="554"/>
                  </a:lnTo>
                  <a:lnTo>
                    <a:pt x="507" y="554"/>
                  </a:lnTo>
                  <a:lnTo>
                    <a:pt x="505" y="554"/>
                  </a:lnTo>
                  <a:lnTo>
                    <a:pt x="504" y="553"/>
                  </a:lnTo>
                  <a:lnTo>
                    <a:pt x="502" y="553"/>
                  </a:lnTo>
                  <a:lnTo>
                    <a:pt x="500" y="551"/>
                  </a:lnTo>
                  <a:lnTo>
                    <a:pt x="497" y="548"/>
                  </a:lnTo>
                  <a:lnTo>
                    <a:pt x="497" y="547"/>
                  </a:lnTo>
                  <a:lnTo>
                    <a:pt x="496" y="545"/>
                  </a:lnTo>
                  <a:lnTo>
                    <a:pt x="500" y="545"/>
                  </a:lnTo>
                  <a:lnTo>
                    <a:pt x="502" y="545"/>
                  </a:lnTo>
                  <a:lnTo>
                    <a:pt x="502" y="543"/>
                  </a:lnTo>
                  <a:lnTo>
                    <a:pt x="502" y="542"/>
                  </a:lnTo>
                  <a:lnTo>
                    <a:pt x="500" y="540"/>
                  </a:lnTo>
                  <a:lnTo>
                    <a:pt x="502" y="540"/>
                  </a:lnTo>
                  <a:lnTo>
                    <a:pt x="502" y="539"/>
                  </a:lnTo>
                  <a:lnTo>
                    <a:pt x="504" y="539"/>
                  </a:lnTo>
                  <a:lnTo>
                    <a:pt x="507" y="542"/>
                  </a:lnTo>
                  <a:lnTo>
                    <a:pt x="507" y="542"/>
                  </a:lnTo>
                  <a:lnTo>
                    <a:pt x="510" y="547"/>
                  </a:lnTo>
                  <a:lnTo>
                    <a:pt x="510" y="547"/>
                  </a:lnTo>
                  <a:lnTo>
                    <a:pt x="510" y="548"/>
                  </a:lnTo>
                  <a:lnTo>
                    <a:pt x="515" y="550"/>
                  </a:lnTo>
                  <a:lnTo>
                    <a:pt x="515" y="550"/>
                  </a:lnTo>
                  <a:lnTo>
                    <a:pt x="515" y="548"/>
                  </a:lnTo>
                  <a:lnTo>
                    <a:pt x="516" y="545"/>
                  </a:lnTo>
                  <a:lnTo>
                    <a:pt x="518" y="545"/>
                  </a:lnTo>
                  <a:lnTo>
                    <a:pt x="518" y="545"/>
                  </a:lnTo>
                  <a:lnTo>
                    <a:pt x="518" y="543"/>
                  </a:lnTo>
                  <a:lnTo>
                    <a:pt x="516" y="543"/>
                  </a:lnTo>
                  <a:lnTo>
                    <a:pt x="518" y="542"/>
                  </a:lnTo>
                  <a:lnTo>
                    <a:pt x="516" y="542"/>
                  </a:lnTo>
                  <a:lnTo>
                    <a:pt x="516" y="542"/>
                  </a:lnTo>
                  <a:lnTo>
                    <a:pt x="513" y="547"/>
                  </a:lnTo>
                  <a:lnTo>
                    <a:pt x="513" y="548"/>
                  </a:lnTo>
                  <a:lnTo>
                    <a:pt x="511" y="545"/>
                  </a:lnTo>
                  <a:lnTo>
                    <a:pt x="510" y="543"/>
                  </a:lnTo>
                  <a:lnTo>
                    <a:pt x="510" y="543"/>
                  </a:lnTo>
                  <a:lnTo>
                    <a:pt x="510" y="542"/>
                  </a:lnTo>
                  <a:lnTo>
                    <a:pt x="513" y="542"/>
                  </a:lnTo>
                  <a:lnTo>
                    <a:pt x="511" y="540"/>
                  </a:lnTo>
                  <a:lnTo>
                    <a:pt x="508" y="539"/>
                  </a:lnTo>
                  <a:lnTo>
                    <a:pt x="507" y="539"/>
                  </a:lnTo>
                  <a:lnTo>
                    <a:pt x="505" y="539"/>
                  </a:lnTo>
                  <a:lnTo>
                    <a:pt x="505" y="537"/>
                  </a:lnTo>
                  <a:lnTo>
                    <a:pt x="504" y="536"/>
                  </a:lnTo>
                  <a:lnTo>
                    <a:pt x="505" y="532"/>
                  </a:lnTo>
                  <a:lnTo>
                    <a:pt x="507" y="531"/>
                  </a:lnTo>
                  <a:lnTo>
                    <a:pt x="511" y="532"/>
                  </a:lnTo>
                  <a:lnTo>
                    <a:pt x="513" y="532"/>
                  </a:lnTo>
                  <a:lnTo>
                    <a:pt x="511" y="531"/>
                  </a:lnTo>
                  <a:lnTo>
                    <a:pt x="511" y="531"/>
                  </a:lnTo>
                  <a:lnTo>
                    <a:pt x="510" y="531"/>
                  </a:lnTo>
                  <a:lnTo>
                    <a:pt x="507" y="528"/>
                  </a:lnTo>
                  <a:lnTo>
                    <a:pt x="507" y="526"/>
                  </a:lnTo>
                  <a:lnTo>
                    <a:pt x="508" y="525"/>
                  </a:lnTo>
                  <a:lnTo>
                    <a:pt x="508" y="525"/>
                  </a:lnTo>
                  <a:lnTo>
                    <a:pt x="510" y="523"/>
                  </a:lnTo>
                  <a:lnTo>
                    <a:pt x="513" y="525"/>
                  </a:lnTo>
                  <a:lnTo>
                    <a:pt x="513" y="525"/>
                  </a:lnTo>
                  <a:lnTo>
                    <a:pt x="515" y="525"/>
                  </a:lnTo>
                  <a:lnTo>
                    <a:pt x="513" y="523"/>
                  </a:lnTo>
                  <a:lnTo>
                    <a:pt x="513" y="523"/>
                  </a:lnTo>
                  <a:lnTo>
                    <a:pt x="511" y="521"/>
                  </a:lnTo>
                  <a:lnTo>
                    <a:pt x="511" y="520"/>
                  </a:lnTo>
                  <a:lnTo>
                    <a:pt x="511" y="518"/>
                  </a:lnTo>
                  <a:lnTo>
                    <a:pt x="511" y="518"/>
                  </a:lnTo>
                  <a:lnTo>
                    <a:pt x="511" y="517"/>
                  </a:lnTo>
                  <a:lnTo>
                    <a:pt x="511" y="515"/>
                  </a:lnTo>
                  <a:lnTo>
                    <a:pt x="513" y="515"/>
                  </a:lnTo>
                  <a:lnTo>
                    <a:pt x="513" y="514"/>
                  </a:lnTo>
                  <a:lnTo>
                    <a:pt x="513" y="514"/>
                  </a:lnTo>
                  <a:lnTo>
                    <a:pt x="511" y="514"/>
                  </a:lnTo>
                  <a:lnTo>
                    <a:pt x="511" y="515"/>
                  </a:lnTo>
                  <a:lnTo>
                    <a:pt x="511" y="517"/>
                  </a:lnTo>
                  <a:lnTo>
                    <a:pt x="510" y="518"/>
                  </a:lnTo>
                  <a:lnTo>
                    <a:pt x="510" y="520"/>
                  </a:lnTo>
                  <a:lnTo>
                    <a:pt x="510" y="521"/>
                  </a:lnTo>
                  <a:lnTo>
                    <a:pt x="508" y="523"/>
                  </a:lnTo>
                  <a:lnTo>
                    <a:pt x="508" y="521"/>
                  </a:lnTo>
                  <a:lnTo>
                    <a:pt x="507" y="521"/>
                  </a:lnTo>
                  <a:lnTo>
                    <a:pt x="507" y="521"/>
                  </a:lnTo>
                  <a:lnTo>
                    <a:pt x="507" y="520"/>
                  </a:lnTo>
                  <a:lnTo>
                    <a:pt x="507" y="514"/>
                  </a:lnTo>
                  <a:lnTo>
                    <a:pt x="507" y="509"/>
                  </a:lnTo>
                  <a:lnTo>
                    <a:pt x="507" y="506"/>
                  </a:lnTo>
                  <a:lnTo>
                    <a:pt x="508" y="504"/>
                  </a:lnTo>
                  <a:lnTo>
                    <a:pt x="510" y="504"/>
                  </a:lnTo>
                  <a:lnTo>
                    <a:pt x="510" y="504"/>
                  </a:lnTo>
                  <a:lnTo>
                    <a:pt x="511" y="504"/>
                  </a:lnTo>
                  <a:lnTo>
                    <a:pt x="511" y="504"/>
                  </a:lnTo>
                  <a:lnTo>
                    <a:pt x="510" y="502"/>
                  </a:lnTo>
                  <a:lnTo>
                    <a:pt x="508" y="502"/>
                  </a:lnTo>
                  <a:lnTo>
                    <a:pt x="507" y="504"/>
                  </a:lnTo>
                  <a:lnTo>
                    <a:pt x="505" y="504"/>
                  </a:lnTo>
                  <a:lnTo>
                    <a:pt x="505" y="501"/>
                  </a:lnTo>
                  <a:lnTo>
                    <a:pt x="504" y="499"/>
                  </a:lnTo>
                  <a:lnTo>
                    <a:pt x="504" y="498"/>
                  </a:lnTo>
                  <a:lnTo>
                    <a:pt x="504" y="495"/>
                  </a:lnTo>
                  <a:lnTo>
                    <a:pt x="507" y="495"/>
                  </a:lnTo>
                  <a:lnTo>
                    <a:pt x="508" y="496"/>
                  </a:lnTo>
                  <a:lnTo>
                    <a:pt x="515" y="496"/>
                  </a:lnTo>
                  <a:lnTo>
                    <a:pt x="519" y="498"/>
                  </a:lnTo>
                  <a:lnTo>
                    <a:pt x="521" y="498"/>
                  </a:lnTo>
                  <a:lnTo>
                    <a:pt x="521" y="498"/>
                  </a:lnTo>
                  <a:lnTo>
                    <a:pt x="519" y="496"/>
                  </a:lnTo>
                  <a:lnTo>
                    <a:pt x="518" y="495"/>
                  </a:lnTo>
                  <a:lnTo>
                    <a:pt x="518" y="495"/>
                  </a:lnTo>
                  <a:lnTo>
                    <a:pt x="518" y="493"/>
                  </a:lnTo>
                  <a:lnTo>
                    <a:pt x="518" y="493"/>
                  </a:lnTo>
                  <a:lnTo>
                    <a:pt x="516" y="488"/>
                  </a:lnTo>
                  <a:lnTo>
                    <a:pt x="516" y="488"/>
                  </a:lnTo>
                  <a:lnTo>
                    <a:pt x="515" y="490"/>
                  </a:lnTo>
                  <a:lnTo>
                    <a:pt x="515" y="493"/>
                  </a:lnTo>
                  <a:lnTo>
                    <a:pt x="513" y="493"/>
                  </a:lnTo>
                  <a:lnTo>
                    <a:pt x="511" y="495"/>
                  </a:lnTo>
                  <a:lnTo>
                    <a:pt x="508" y="495"/>
                  </a:lnTo>
                  <a:lnTo>
                    <a:pt x="507" y="493"/>
                  </a:lnTo>
                  <a:lnTo>
                    <a:pt x="507" y="493"/>
                  </a:lnTo>
                  <a:lnTo>
                    <a:pt x="507" y="491"/>
                  </a:lnTo>
                  <a:lnTo>
                    <a:pt x="505" y="491"/>
                  </a:lnTo>
                  <a:lnTo>
                    <a:pt x="504" y="490"/>
                  </a:lnTo>
                  <a:lnTo>
                    <a:pt x="504" y="490"/>
                  </a:lnTo>
                  <a:lnTo>
                    <a:pt x="502" y="490"/>
                  </a:lnTo>
                  <a:lnTo>
                    <a:pt x="504" y="488"/>
                  </a:lnTo>
                  <a:lnTo>
                    <a:pt x="504" y="487"/>
                  </a:lnTo>
                  <a:lnTo>
                    <a:pt x="505" y="487"/>
                  </a:lnTo>
                  <a:lnTo>
                    <a:pt x="507" y="487"/>
                  </a:lnTo>
                  <a:lnTo>
                    <a:pt x="507" y="488"/>
                  </a:lnTo>
                  <a:lnTo>
                    <a:pt x="508" y="488"/>
                  </a:lnTo>
                  <a:lnTo>
                    <a:pt x="510" y="488"/>
                  </a:lnTo>
                  <a:lnTo>
                    <a:pt x="510" y="487"/>
                  </a:lnTo>
                  <a:lnTo>
                    <a:pt x="510" y="487"/>
                  </a:lnTo>
                  <a:lnTo>
                    <a:pt x="508" y="487"/>
                  </a:lnTo>
                  <a:lnTo>
                    <a:pt x="507" y="487"/>
                  </a:lnTo>
                  <a:lnTo>
                    <a:pt x="505" y="484"/>
                  </a:lnTo>
                  <a:lnTo>
                    <a:pt x="507" y="482"/>
                  </a:lnTo>
                  <a:lnTo>
                    <a:pt x="508" y="480"/>
                  </a:lnTo>
                  <a:lnTo>
                    <a:pt x="510" y="480"/>
                  </a:lnTo>
                  <a:lnTo>
                    <a:pt x="508" y="477"/>
                  </a:lnTo>
                  <a:lnTo>
                    <a:pt x="510" y="476"/>
                  </a:lnTo>
                  <a:lnTo>
                    <a:pt x="508" y="474"/>
                  </a:lnTo>
                  <a:lnTo>
                    <a:pt x="508" y="473"/>
                  </a:lnTo>
                  <a:lnTo>
                    <a:pt x="505" y="473"/>
                  </a:lnTo>
                  <a:lnTo>
                    <a:pt x="505" y="473"/>
                  </a:lnTo>
                  <a:lnTo>
                    <a:pt x="505" y="474"/>
                  </a:lnTo>
                  <a:lnTo>
                    <a:pt x="505" y="474"/>
                  </a:lnTo>
                  <a:lnTo>
                    <a:pt x="505" y="474"/>
                  </a:lnTo>
                  <a:lnTo>
                    <a:pt x="505" y="474"/>
                  </a:lnTo>
                  <a:lnTo>
                    <a:pt x="502" y="474"/>
                  </a:lnTo>
                  <a:lnTo>
                    <a:pt x="500" y="473"/>
                  </a:lnTo>
                  <a:lnTo>
                    <a:pt x="497" y="471"/>
                  </a:lnTo>
                  <a:lnTo>
                    <a:pt x="497" y="471"/>
                  </a:lnTo>
                  <a:lnTo>
                    <a:pt x="497" y="469"/>
                  </a:lnTo>
                  <a:lnTo>
                    <a:pt x="497" y="468"/>
                  </a:lnTo>
                  <a:lnTo>
                    <a:pt x="497" y="468"/>
                  </a:lnTo>
                  <a:lnTo>
                    <a:pt x="496" y="469"/>
                  </a:lnTo>
                  <a:lnTo>
                    <a:pt x="492" y="469"/>
                  </a:lnTo>
                  <a:lnTo>
                    <a:pt x="491" y="471"/>
                  </a:lnTo>
                  <a:lnTo>
                    <a:pt x="489" y="471"/>
                  </a:lnTo>
                  <a:lnTo>
                    <a:pt x="489" y="471"/>
                  </a:lnTo>
                  <a:lnTo>
                    <a:pt x="489" y="473"/>
                  </a:lnTo>
                  <a:lnTo>
                    <a:pt x="491" y="473"/>
                  </a:lnTo>
                  <a:lnTo>
                    <a:pt x="492" y="474"/>
                  </a:lnTo>
                  <a:lnTo>
                    <a:pt x="492" y="474"/>
                  </a:lnTo>
                  <a:lnTo>
                    <a:pt x="491" y="476"/>
                  </a:lnTo>
                  <a:lnTo>
                    <a:pt x="491" y="476"/>
                  </a:lnTo>
                  <a:lnTo>
                    <a:pt x="488" y="474"/>
                  </a:lnTo>
                  <a:lnTo>
                    <a:pt x="488" y="473"/>
                  </a:lnTo>
                  <a:lnTo>
                    <a:pt x="488" y="471"/>
                  </a:lnTo>
                  <a:lnTo>
                    <a:pt x="488" y="469"/>
                  </a:lnTo>
                  <a:lnTo>
                    <a:pt x="491" y="468"/>
                  </a:lnTo>
                  <a:lnTo>
                    <a:pt x="492" y="466"/>
                  </a:lnTo>
                  <a:lnTo>
                    <a:pt x="494" y="465"/>
                  </a:lnTo>
                  <a:lnTo>
                    <a:pt x="497" y="463"/>
                  </a:lnTo>
                  <a:lnTo>
                    <a:pt x="499" y="462"/>
                  </a:lnTo>
                  <a:lnTo>
                    <a:pt x="497" y="460"/>
                  </a:lnTo>
                  <a:lnTo>
                    <a:pt x="497" y="458"/>
                  </a:lnTo>
                  <a:lnTo>
                    <a:pt x="497" y="457"/>
                  </a:lnTo>
                  <a:lnTo>
                    <a:pt x="500" y="455"/>
                  </a:lnTo>
                  <a:lnTo>
                    <a:pt x="504" y="455"/>
                  </a:lnTo>
                  <a:lnTo>
                    <a:pt x="505" y="455"/>
                  </a:lnTo>
                  <a:lnTo>
                    <a:pt x="507" y="455"/>
                  </a:lnTo>
                  <a:lnTo>
                    <a:pt x="508" y="455"/>
                  </a:lnTo>
                  <a:lnTo>
                    <a:pt x="510" y="454"/>
                  </a:lnTo>
                  <a:lnTo>
                    <a:pt x="511" y="454"/>
                  </a:lnTo>
                  <a:lnTo>
                    <a:pt x="511" y="452"/>
                  </a:lnTo>
                  <a:lnTo>
                    <a:pt x="511" y="452"/>
                  </a:lnTo>
                  <a:lnTo>
                    <a:pt x="510" y="450"/>
                  </a:lnTo>
                  <a:lnTo>
                    <a:pt x="510" y="449"/>
                  </a:lnTo>
                  <a:lnTo>
                    <a:pt x="510" y="449"/>
                  </a:lnTo>
                  <a:lnTo>
                    <a:pt x="511" y="447"/>
                  </a:lnTo>
                  <a:lnTo>
                    <a:pt x="513" y="447"/>
                  </a:lnTo>
                  <a:lnTo>
                    <a:pt x="513" y="447"/>
                  </a:lnTo>
                  <a:lnTo>
                    <a:pt x="515" y="449"/>
                  </a:lnTo>
                  <a:lnTo>
                    <a:pt x="515" y="449"/>
                  </a:lnTo>
                  <a:lnTo>
                    <a:pt x="513" y="450"/>
                  </a:lnTo>
                  <a:lnTo>
                    <a:pt x="513" y="455"/>
                  </a:lnTo>
                  <a:lnTo>
                    <a:pt x="511" y="457"/>
                  </a:lnTo>
                  <a:lnTo>
                    <a:pt x="511" y="457"/>
                  </a:lnTo>
                  <a:lnTo>
                    <a:pt x="511" y="460"/>
                  </a:lnTo>
                  <a:lnTo>
                    <a:pt x="511" y="460"/>
                  </a:lnTo>
                  <a:lnTo>
                    <a:pt x="507" y="462"/>
                  </a:lnTo>
                  <a:lnTo>
                    <a:pt x="507" y="462"/>
                  </a:lnTo>
                  <a:lnTo>
                    <a:pt x="507" y="463"/>
                  </a:lnTo>
                  <a:lnTo>
                    <a:pt x="508" y="463"/>
                  </a:lnTo>
                  <a:lnTo>
                    <a:pt x="511" y="463"/>
                  </a:lnTo>
                  <a:lnTo>
                    <a:pt x="513" y="462"/>
                  </a:lnTo>
                  <a:lnTo>
                    <a:pt x="513" y="460"/>
                  </a:lnTo>
                  <a:lnTo>
                    <a:pt x="515" y="455"/>
                  </a:lnTo>
                  <a:lnTo>
                    <a:pt x="515" y="455"/>
                  </a:lnTo>
                  <a:lnTo>
                    <a:pt x="516" y="455"/>
                  </a:lnTo>
                  <a:lnTo>
                    <a:pt x="516" y="455"/>
                  </a:lnTo>
                  <a:lnTo>
                    <a:pt x="516" y="458"/>
                  </a:lnTo>
                  <a:lnTo>
                    <a:pt x="516" y="460"/>
                  </a:lnTo>
                  <a:lnTo>
                    <a:pt x="515" y="465"/>
                  </a:lnTo>
                  <a:lnTo>
                    <a:pt x="513" y="468"/>
                  </a:lnTo>
                  <a:lnTo>
                    <a:pt x="513" y="468"/>
                  </a:lnTo>
                  <a:lnTo>
                    <a:pt x="513" y="469"/>
                  </a:lnTo>
                  <a:lnTo>
                    <a:pt x="515" y="468"/>
                  </a:lnTo>
                  <a:lnTo>
                    <a:pt x="515" y="468"/>
                  </a:lnTo>
                  <a:lnTo>
                    <a:pt x="516" y="466"/>
                  </a:lnTo>
                  <a:lnTo>
                    <a:pt x="516" y="463"/>
                  </a:lnTo>
                  <a:lnTo>
                    <a:pt x="516" y="462"/>
                  </a:lnTo>
                  <a:lnTo>
                    <a:pt x="518" y="462"/>
                  </a:lnTo>
                  <a:lnTo>
                    <a:pt x="518" y="458"/>
                  </a:lnTo>
                  <a:lnTo>
                    <a:pt x="518" y="457"/>
                  </a:lnTo>
                  <a:lnTo>
                    <a:pt x="518" y="454"/>
                  </a:lnTo>
                  <a:lnTo>
                    <a:pt x="516" y="454"/>
                  </a:lnTo>
                  <a:lnTo>
                    <a:pt x="516" y="454"/>
                  </a:lnTo>
                  <a:lnTo>
                    <a:pt x="515" y="452"/>
                  </a:lnTo>
                  <a:lnTo>
                    <a:pt x="516" y="449"/>
                  </a:lnTo>
                  <a:lnTo>
                    <a:pt x="519" y="449"/>
                  </a:lnTo>
                  <a:lnTo>
                    <a:pt x="521" y="447"/>
                  </a:lnTo>
                  <a:lnTo>
                    <a:pt x="522" y="447"/>
                  </a:lnTo>
                  <a:lnTo>
                    <a:pt x="524" y="447"/>
                  </a:lnTo>
                  <a:lnTo>
                    <a:pt x="527" y="449"/>
                  </a:lnTo>
                  <a:lnTo>
                    <a:pt x="527" y="449"/>
                  </a:lnTo>
                  <a:lnTo>
                    <a:pt x="527" y="447"/>
                  </a:lnTo>
                  <a:lnTo>
                    <a:pt x="527" y="447"/>
                  </a:lnTo>
                  <a:lnTo>
                    <a:pt x="526" y="447"/>
                  </a:lnTo>
                  <a:lnTo>
                    <a:pt x="522" y="444"/>
                  </a:lnTo>
                  <a:lnTo>
                    <a:pt x="519" y="444"/>
                  </a:lnTo>
                  <a:lnTo>
                    <a:pt x="521" y="443"/>
                  </a:lnTo>
                  <a:lnTo>
                    <a:pt x="521" y="439"/>
                  </a:lnTo>
                  <a:lnTo>
                    <a:pt x="522" y="439"/>
                  </a:lnTo>
                  <a:lnTo>
                    <a:pt x="526" y="439"/>
                  </a:lnTo>
                  <a:lnTo>
                    <a:pt x="530" y="436"/>
                  </a:lnTo>
                  <a:lnTo>
                    <a:pt x="530" y="433"/>
                  </a:lnTo>
                  <a:lnTo>
                    <a:pt x="532" y="430"/>
                  </a:lnTo>
                  <a:lnTo>
                    <a:pt x="529" y="430"/>
                  </a:lnTo>
                  <a:lnTo>
                    <a:pt x="527" y="428"/>
                  </a:lnTo>
                  <a:lnTo>
                    <a:pt x="524" y="427"/>
                  </a:lnTo>
                  <a:lnTo>
                    <a:pt x="522" y="425"/>
                  </a:lnTo>
                  <a:lnTo>
                    <a:pt x="522" y="424"/>
                  </a:lnTo>
                  <a:lnTo>
                    <a:pt x="524" y="421"/>
                  </a:lnTo>
                  <a:lnTo>
                    <a:pt x="526" y="421"/>
                  </a:lnTo>
                  <a:lnTo>
                    <a:pt x="527" y="416"/>
                  </a:lnTo>
                  <a:lnTo>
                    <a:pt x="526" y="413"/>
                  </a:lnTo>
                  <a:lnTo>
                    <a:pt x="526" y="411"/>
                  </a:lnTo>
                  <a:lnTo>
                    <a:pt x="527" y="410"/>
                  </a:lnTo>
                  <a:lnTo>
                    <a:pt x="527" y="408"/>
                  </a:lnTo>
                  <a:lnTo>
                    <a:pt x="529" y="406"/>
                  </a:lnTo>
                  <a:lnTo>
                    <a:pt x="530" y="406"/>
                  </a:lnTo>
                  <a:lnTo>
                    <a:pt x="530" y="405"/>
                  </a:lnTo>
                  <a:lnTo>
                    <a:pt x="530" y="403"/>
                  </a:lnTo>
                  <a:lnTo>
                    <a:pt x="529" y="402"/>
                  </a:lnTo>
                  <a:lnTo>
                    <a:pt x="529" y="400"/>
                  </a:lnTo>
                  <a:lnTo>
                    <a:pt x="530" y="397"/>
                  </a:lnTo>
                  <a:lnTo>
                    <a:pt x="532" y="397"/>
                  </a:lnTo>
                  <a:lnTo>
                    <a:pt x="532" y="397"/>
                  </a:lnTo>
                  <a:lnTo>
                    <a:pt x="530" y="395"/>
                  </a:lnTo>
                  <a:lnTo>
                    <a:pt x="530" y="392"/>
                  </a:lnTo>
                  <a:lnTo>
                    <a:pt x="530" y="392"/>
                  </a:lnTo>
                  <a:lnTo>
                    <a:pt x="530" y="392"/>
                  </a:lnTo>
                  <a:lnTo>
                    <a:pt x="532" y="391"/>
                  </a:lnTo>
                  <a:lnTo>
                    <a:pt x="533" y="392"/>
                  </a:lnTo>
                  <a:lnTo>
                    <a:pt x="535" y="395"/>
                  </a:lnTo>
                  <a:lnTo>
                    <a:pt x="535" y="394"/>
                  </a:lnTo>
                  <a:lnTo>
                    <a:pt x="535" y="391"/>
                  </a:lnTo>
                  <a:lnTo>
                    <a:pt x="533" y="387"/>
                  </a:lnTo>
                  <a:lnTo>
                    <a:pt x="532" y="387"/>
                  </a:lnTo>
                  <a:lnTo>
                    <a:pt x="530" y="387"/>
                  </a:lnTo>
                  <a:lnTo>
                    <a:pt x="530" y="387"/>
                  </a:lnTo>
                  <a:lnTo>
                    <a:pt x="529" y="386"/>
                  </a:lnTo>
                  <a:lnTo>
                    <a:pt x="530" y="384"/>
                  </a:lnTo>
                  <a:lnTo>
                    <a:pt x="530" y="384"/>
                  </a:lnTo>
                  <a:lnTo>
                    <a:pt x="532" y="383"/>
                  </a:lnTo>
                  <a:lnTo>
                    <a:pt x="533" y="383"/>
                  </a:lnTo>
                  <a:lnTo>
                    <a:pt x="535" y="381"/>
                  </a:lnTo>
                  <a:lnTo>
                    <a:pt x="537" y="380"/>
                  </a:lnTo>
                  <a:lnTo>
                    <a:pt x="535" y="380"/>
                  </a:lnTo>
                  <a:lnTo>
                    <a:pt x="535" y="381"/>
                  </a:lnTo>
                  <a:lnTo>
                    <a:pt x="533" y="383"/>
                  </a:lnTo>
                  <a:lnTo>
                    <a:pt x="532" y="383"/>
                  </a:lnTo>
                  <a:lnTo>
                    <a:pt x="532" y="381"/>
                  </a:lnTo>
                  <a:lnTo>
                    <a:pt x="529" y="380"/>
                  </a:lnTo>
                  <a:lnTo>
                    <a:pt x="529" y="380"/>
                  </a:lnTo>
                  <a:lnTo>
                    <a:pt x="527" y="380"/>
                  </a:lnTo>
                  <a:lnTo>
                    <a:pt x="526" y="380"/>
                  </a:lnTo>
                  <a:lnTo>
                    <a:pt x="524" y="383"/>
                  </a:lnTo>
                  <a:lnTo>
                    <a:pt x="522" y="384"/>
                  </a:lnTo>
                  <a:lnTo>
                    <a:pt x="519" y="384"/>
                  </a:lnTo>
                  <a:lnTo>
                    <a:pt x="518" y="384"/>
                  </a:lnTo>
                  <a:lnTo>
                    <a:pt x="516" y="383"/>
                  </a:lnTo>
                  <a:lnTo>
                    <a:pt x="516" y="383"/>
                  </a:lnTo>
                  <a:lnTo>
                    <a:pt x="516" y="381"/>
                  </a:lnTo>
                  <a:lnTo>
                    <a:pt x="518" y="381"/>
                  </a:lnTo>
                  <a:lnTo>
                    <a:pt x="518" y="381"/>
                  </a:lnTo>
                  <a:lnTo>
                    <a:pt x="516" y="381"/>
                  </a:lnTo>
                  <a:lnTo>
                    <a:pt x="515" y="380"/>
                  </a:lnTo>
                  <a:lnTo>
                    <a:pt x="515" y="378"/>
                  </a:lnTo>
                  <a:lnTo>
                    <a:pt x="515" y="376"/>
                  </a:lnTo>
                  <a:lnTo>
                    <a:pt x="513" y="373"/>
                  </a:lnTo>
                  <a:lnTo>
                    <a:pt x="513" y="370"/>
                  </a:lnTo>
                  <a:lnTo>
                    <a:pt x="513" y="369"/>
                  </a:lnTo>
                  <a:lnTo>
                    <a:pt x="515" y="361"/>
                  </a:lnTo>
                  <a:lnTo>
                    <a:pt x="516" y="358"/>
                  </a:lnTo>
                  <a:lnTo>
                    <a:pt x="516" y="354"/>
                  </a:lnTo>
                  <a:lnTo>
                    <a:pt x="516" y="353"/>
                  </a:lnTo>
                  <a:lnTo>
                    <a:pt x="519" y="351"/>
                  </a:lnTo>
                  <a:lnTo>
                    <a:pt x="521" y="350"/>
                  </a:lnTo>
                  <a:lnTo>
                    <a:pt x="522" y="343"/>
                  </a:lnTo>
                  <a:lnTo>
                    <a:pt x="522" y="340"/>
                  </a:lnTo>
                  <a:lnTo>
                    <a:pt x="519" y="331"/>
                  </a:lnTo>
                  <a:lnTo>
                    <a:pt x="519" y="328"/>
                  </a:lnTo>
                  <a:lnTo>
                    <a:pt x="519" y="326"/>
                  </a:lnTo>
                  <a:lnTo>
                    <a:pt x="519" y="321"/>
                  </a:lnTo>
                  <a:lnTo>
                    <a:pt x="519" y="320"/>
                  </a:lnTo>
                  <a:lnTo>
                    <a:pt x="519" y="318"/>
                  </a:lnTo>
                  <a:lnTo>
                    <a:pt x="516" y="315"/>
                  </a:lnTo>
                  <a:lnTo>
                    <a:pt x="516" y="313"/>
                  </a:lnTo>
                  <a:lnTo>
                    <a:pt x="518" y="312"/>
                  </a:lnTo>
                  <a:lnTo>
                    <a:pt x="516" y="309"/>
                  </a:lnTo>
                  <a:lnTo>
                    <a:pt x="518" y="307"/>
                  </a:lnTo>
                  <a:lnTo>
                    <a:pt x="518" y="306"/>
                  </a:lnTo>
                  <a:lnTo>
                    <a:pt x="521" y="307"/>
                  </a:lnTo>
                  <a:lnTo>
                    <a:pt x="522" y="307"/>
                  </a:lnTo>
                  <a:lnTo>
                    <a:pt x="524" y="306"/>
                  </a:lnTo>
                  <a:lnTo>
                    <a:pt x="524" y="304"/>
                  </a:lnTo>
                  <a:lnTo>
                    <a:pt x="524" y="301"/>
                  </a:lnTo>
                  <a:lnTo>
                    <a:pt x="524" y="299"/>
                  </a:lnTo>
                  <a:lnTo>
                    <a:pt x="524" y="298"/>
                  </a:lnTo>
                  <a:lnTo>
                    <a:pt x="526" y="298"/>
                  </a:lnTo>
                  <a:lnTo>
                    <a:pt x="527" y="296"/>
                  </a:lnTo>
                  <a:lnTo>
                    <a:pt x="529" y="293"/>
                  </a:lnTo>
                  <a:lnTo>
                    <a:pt x="530" y="287"/>
                  </a:lnTo>
                  <a:lnTo>
                    <a:pt x="530" y="285"/>
                  </a:lnTo>
                  <a:lnTo>
                    <a:pt x="532" y="283"/>
                  </a:lnTo>
                  <a:lnTo>
                    <a:pt x="532" y="280"/>
                  </a:lnTo>
                  <a:lnTo>
                    <a:pt x="533" y="279"/>
                  </a:lnTo>
                  <a:lnTo>
                    <a:pt x="533" y="277"/>
                  </a:lnTo>
                  <a:lnTo>
                    <a:pt x="535" y="276"/>
                  </a:lnTo>
                  <a:lnTo>
                    <a:pt x="535" y="274"/>
                  </a:lnTo>
                  <a:lnTo>
                    <a:pt x="538" y="272"/>
                  </a:lnTo>
                  <a:lnTo>
                    <a:pt x="538" y="269"/>
                  </a:lnTo>
                  <a:lnTo>
                    <a:pt x="540" y="265"/>
                  </a:lnTo>
                  <a:lnTo>
                    <a:pt x="540" y="261"/>
                  </a:lnTo>
                  <a:lnTo>
                    <a:pt x="541" y="258"/>
                  </a:lnTo>
                  <a:lnTo>
                    <a:pt x="541" y="257"/>
                  </a:lnTo>
                  <a:lnTo>
                    <a:pt x="541" y="254"/>
                  </a:lnTo>
                  <a:lnTo>
                    <a:pt x="543" y="252"/>
                  </a:lnTo>
                  <a:lnTo>
                    <a:pt x="543" y="250"/>
                  </a:lnTo>
                  <a:lnTo>
                    <a:pt x="546" y="249"/>
                  </a:lnTo>
                  <a:lnTo>
                    <a:pt x="546" y="246"/>
                  </a:lnTo>
                  <a:lnTo>
                    <a:pt x="546" y="244"/>
                  </a:lnTo>
                  <a:lnTo>
                    <a:pt x="546" y="243"/>
                  </a:lnTo>
                  <a:lnTo>
                    <a:pt x="545" y="239"/>
                  </a:lnTo>
                  <a:lnTo>
                    <a:pt x="546" y="238"/>
                  </a:lnTo>
                  <a:lnTo>
                    <a:pt x="546" y="238"/>
                  </a:lnTo>
                  <a:lnTo>
                    <a:pt x="549" y="233"/>
                  </a:lnTo>
                  <a:lnTo>
                    <a:pt x="549" y="230"/>
                  </a:lnTo>
                  <a:lnTo>
                    <a:pt x="549" y="228"/>
                  </a:lnTo>
                  <a:lnTo>
                    <a:pt x="548" y="225"/>
                  </a:lnTo>
                  <a:lnTo>
                    <a:pt x="548" y="219"/>
                  </a:lnTo>
                  <a:lnTo>
                    <a:pt x="548" y="214"/>
                  </a:lnTo>
                  <a:lnTo>
                    <a:pt x="546" y="209"/>
                  </a:lnTo>
                  <a:lnTo>
                    <a:pt x="546" y="206"/>
                  </a:lnTo>
                  <a:lnTo>
                    <a:pt x="545" y="202"/>
                  </a:lnTo>
                  <a:lnTo>
                    <a:pt x="545" y="200"/>
                  </a:lnTo>
                  <a:lnTo>
                    <a:pt x="546" y="195"/>
                  </a:lnTo>
                  <a:lnTo>
                    <a:pt x="549" y="192"/>
                  </a:lnTo>
                  <a:lnTo>
                    <a:pt x="551" y="189"/>
                  </a:lnTo>
                  <a:lnTo>
                    <a:pt x="551" y="184"/>
                  </a:lnTo>
                  <a:lnTo>
                    <a:pt x="551" y="181"/>
                  </a:lnTo>
                  <a:lnTo>
                    <a:pt x="551" y="180"/>
                  </a:lnTo>
                  <a:lnTo>
                    <a:pt x="548" y="178"/>
                  </a:lnTo>
                  <a:lnTo>
                    <a:pt x="548" y="173"/>
                  </a:lnTo>
                  <a:lnTo>
                    <a:pt x="548" y="172"/>
                  </a:lnTo>
                  <a:lnTo>
                    <a:pt x="549" y="172"/>
                  </a:lnTo>
                  <a:lnTo>
                    <a:pt x="551" y="170"/>
                  </a:lnTo>
                  <a:lnTo>
                    <a:pt x="551" y="167"/>
                  </a:lnTo>
                  <a:lnTo>
                    <a:pt x="552" y="165"/>
                  </a:lnTo>
                  <a:lnTo>
                    <a:pt x="552" y="161"/>
                  </a:lnTo>
                  <a:lnTo>
                    <a:pt x="554" y="156"/>
                  </a:lnTo>
                  <a:lnTo>
                    <a:pt x="554" y="154"/>
                  </a:lnTo>
                  <a:lnTo>
                    <a:pt x="556" y="153"/>
                  </a:lnTo>
                  <a:lnTo>
                    <a:pt x="557" y="153"/>
                  </a:lnTo>
                  <a:lnTo>
                    <a:pt x="557" y="151"/>
                  </a:lnTo>
                  <a:lnTo>
                    <a:pt x="557" y="148"/>
                  </a:lnTo>
                  <a:lnTo>
                    <a:pt x="557" y="146"/>
                  </a:lnTo>
                  <a:lnTo>
                    <a:pt x="559" y="143"/>
                  </a:lnTo>
                  <a:lnTo>
                    <a:pt x="559" y="142"/>
                  </a:lnTo>
                  <a:lnTo>
                    <a:pt x="560" y="137"/>
                  </a:lnTo>
                  <a:lnTo>
                    <a:pt x="560" y="134"/>
                  </a:lnTo>
                  <a:lnTo>
                    <a:pt x="560" y="134"/>
                  </a:lnTo>
                  <a:lnTo>
                    <a:pt x="560" y="132"/>
                  </a:lnTo>
                  <a:lnTo>
                    <a:pt x="560" y="128"/>
                  </a:lnTo>
                  <a:lnTo>
                    <a:pt x="560" y="126"/>
                  </a:lnTo>
                  <a:lnTo>
                    <a:pt x="560" y="124"/>
                  </a:lnTo>
                  <a:lnTo>
                    <a:pt x="560" y="121"/>
                  </a:lnTo>
                  <a:lnTo>
                    <a:pt x="562" y="120"/>
                  </a:lnTo>
                  <a:lnTo>
                    <a:pt x="563" y="118"/>
                  </a:lnTo>
                  <a:lnTo>
                    <a:pt x="563" y="116"/>
                  </a:lnTo>
                  <a:lnTo>
                    <a:pt x="563" y="115"/>
                  </a:lnTo>
                  <a:lnTo>
                    <a:pt x="562" y="109"/>
                  </a:lnTo>
                  <a:lnTo>
                    <a:pt x="562" y="107"/>
                  </a:lnTo>
                  <a:lnTo>
                    <a:pt x="562" y="102"/>
                  </a:lnTo>
                  <a:lnTo>
                    <a:pt x="562" y="99"/>
                  </a:lnTo>
                  <a:lnTo>
                    <a:pt x="562" y="98"/>
                  </a:lnTo>
                  <a:lnTo>
                    <a:pt x="562" y="96"/>
                  </a:lnTo>
                  <a:lnTo>
                    <a:pt x="563" y="94"/>
                  </a:lnTo>
                  <a:lnTo>
                    <a:pt x="563" y="93"/>
                  </a:lnTo>
                  <a:lnTo>
                    <a:pt x="563" y="91"/>
                  </a:lnTo>
                  <a:lnTo>
                    <a:pt x="563" y="90"/>
                  </a:lnTo>
                  <a:lnTo>
                    <a:pt x="562" y="90"/>
                  </a:lnTo>
                  <a:lnTo>
                    <a:pt x="562" y="88"/>
                  </a:lnTo>
                  <a:lnTo>
                    <a:pt x="562" y="87"/>
                  </a:lnTo>
                  <a:lnTo>
                    <a:pt x="562" y="85"/>
                  </a:lnTo>
                  <a:lnTo>
                    <a:pt x="562" y="83"/>
                  </a:lnTo>
                  <a:lnTo>
                    <a:pt x="563" y="83"/>
                  </a:lnTo>
                  <a:lnTo>
                    <a:pt x="563" y="82"/>
                  </a:lnTo>
                  <a:lnTo>
                    <a:pt x="565" y="80"/>
                  </a:lnTo>
                  <a:lnTo>
                    <a:pt x="567" y="76"/>
                  </a:lnTo>
                  <a:lnTo>
                    <a:pt x="567" y="71"/>
                  </a:lnTo>
                  <a:lnTo>
                    <a:pt x="567" y="66"/>
                  </a:lnTo>
                  <a:lnTo>
                    <a:pt x="568" y="64"/>
                  </a:lnTo>
                  <a:lnTo>
                    <a:pt x="568" y="61"/>
                  </a:lnTo>
                  <a:lnTo>
                    <a:pt x="568" y="60"/>
                  </a:lnTo>
                  <a:lnTo>
                    <a:pt x="568" y="58"/>
                  </a:lnTo>
                  <a:lnTo>
                    <a:pt x="568" y="57"/>
                  </a:lnTo>
                  <a:lnTo>
                    <a:pt x="567" y="49"/>
                  </a:lnTo>
                  <a:lnTo>
                    <a:pt x="567" y="46"/>
                  </a:lnTo>
                  <a:lnTo>
                    <a:pt x="568" y="41"/>
                  </a:lnTo>
                  <a:lnTo>
                    <a:pt x="568" y="35"/>
                  </a:lnTo>
                  <a:lnTo>
                    <a:pt x="568" y="33"/>
                  </a:lnTo>
                  <a:lnTo>
                    <a:pt x="567" y="31"/>
                  </a:lnTo>
                  <a:lnTo>
                    <a:pt x="567" y="30"/>
                  </a:lnTo>
                  <a:lnTo>
                    <a:pt x="567" y="27"/>
                  </a:lnTo>
                  <a:lnTo>
                    <a:pt x="565" y="20"/>
                  </a:lnTo>
                  <a:lnTo>
                    <a:pt x="565" y="16"/>
                  </a:lnTo>
                  <a:lnTo>
                    <a:pt x="565" y="14"/>
                  </a:lnTo>
                  <a:lnTo>
                    <a:pt x="563" y="13"/>
                  </a:lnTo>
                  <a:lnTo>
                    <a:pt x="565" y="13"/>
                  </a:lnTo>
                  <a:lnTo>
                    <a:pt x="565" y="13"/>
                  </a:lnTo>
                  <a:lnTo>
                    <a:pt x="567" y="13"/>
                  </a:lnTo>
                  <a:lnTo>
                    <a:pt x="570" y="11"/>
                  </a:lnTo>
                  <a:lnTo>
                    <a:pt x="571" y="11"/>
                  </a:lnTo>
                  <a:lnTo>
                    <a:pt x="573" y="9"/>
                  </a:lnTo>
                  <a:lnTo>
                    <a:pt x="573" y="8"/>
                  </a:lnTo>
                  <a:lnTo>
                    <a:pt x="573" y="6"/>
                  </a:lnTo>
                  <a:lnTo>
                    <a:pt x="573" y="5"/>
                  </a:lnTo>
                  <a:lnTo>
                    <a:pt x="571" y="3"/>
                  </a:lnTo>
                  <a:lnTo>
                    <a:pt x="573" y="3"/>
                  </a:lnTo>
                  <a:lnTo>
                    <a:pt x="574" y="1"/>
                  </a:lnTo>
                  <a:lnTo>
                    <a:pt x="576" y="1"/>
                  </a:lnTo>
                  <a:lnTo>
                    <a:pt x="578"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36" name="Freeform 305"/>
            <p:cNvSpPr>
              <a:spLocks/>
            </p:cNvSpPr>
            <p:nvPr/>
          </p:nvSpPr>
          <p:spPr bwMode="auto">
            <a:xfrm>
              <a:off x="1258394" y="5018232"/>
              <a:ext cx="3898" cy="3898"/>
            </a:xfrm>
            <a:custGeom>
              <a:avLst/>
              <a:gdLst>
                <a:gd name="T0" fmla="*/ 2 w 2"/>
                <a:gd name="T1" fmla="*/ 0 h 2"/>
                <a:gd name="T2" fmla="*/ 2 w 2"/>
                <a:gd name="T3" fmla="*/ 0 h 2"/>
                <a:gd name="T4" fmla="*/ 2 w 2"/>
                <a:gd name="T5" fmla="*/ 0 h 2"/>
                <a:gd name="T6" fmla="*/ 2 w 2"/>
                <a:gd name="T7" fmla="*/ 0 h 2"/>
                <a:gd name="T8" fmla="*/ 2 w 2"/>
                <a:gd name="T9" fmla="*/ 2 h 2"/>
                <a:gd name="T10" fmla="*/ 2 w 2"/>
                <a:gd name="T11" fmla="*/ 2 h 2"/>
                <a:gd name="T12" fmla="*/ 2 w 2"/>
                <a:gd name="T13" fmla="*/ 0 h 2"/>
                <a:gd name="T14" fmla="*/ 0 w 2"/>
                <a:gd name="T15" fmla="*/ 0 h 2"/>
                <a:gd name="T16" fmla="*/ 0 w 2"/>
                <a:gd name="T17" fmla="*/ 0 h 2"/>
                <a:gd name="T18" fmla="*/ 2 w 2"/>
                <a:gd name="T19" fmla="*/ 0 h 2"/>
                <a:gd name="T20" fmla="*/ 2 w 2"/>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2">
                  <a:moveTo>
                    <a:pt x="2" y="0"/>
                  </a:moveTo>
                  <a:lnTo>
                    <a:pt x="2" y="0"/>
                  </a:lnTo>
                  <a:lnTo>
                    <a:pt x="2" y="0"/>
                  </a:lnTo>
                  <a:lnTo>
                    <a:pt x="2" y="0"/>
                  </a:lnTo>
                  <a:lnTo>
                    <a:pt x="2" y="2"/>
                  </a:lnTo>
                  <a:lnTo>
                    <a:pt x="2" y="2"/>
                  </a:lnTo>
                  <a:lnTo>
                    <a:pt x="2" y="0"/>
                  </a:lnTo>
                  <a:lnTo>
                    <a:pt x="0" y="0"/>
                  </a:lnTo>
                  <a:lnTo>
                    <a:pt x="0" y="0"/>
                  </a:lnTo>
                  <a:lnTo>
                    <a:pt x="2" y="0"/>
                  </a:lnTo>
                  <a:lnTo>
                    <a:pt x="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37" name="Freeform 306"/>
            <p:cNvSpPr>
              <a:spLocks noEditPoints="1"/>
            </p:cNvSpPr>
            <p:nvPr/>
          </p:nvSpPr>
          <p:spPr bwMode="auto">
            <a:xfrm>
              <a:off x="5521341" y="4115743"/>
              <a:ext cx="173481" cy="177380"/>
            </a:xfrm>
            <a:custGeom>
              <a:avLst/>
              <a:gdLst>
                <a:gd name="T0" fmla="*/ 78 w 89"/>
                <a:gd name="T1" fmla="*/ 80 h 91"/>
                <a:gd name="T2" fmla="*/ 35 w 89"/>
                <a:gd name="T3" fmla="*/ 3 h 91"/>
                <a:gd name="T4" fmla="*/ 35 w 89"/>
                <a:gd name="T5" fmla="*/ 6 h 91"/>
                <a:gd name="T6" fmla="*/ 38 w 89"/>
                <a:gd name="T7" fmla="*/ 6 h 91"/>
                <a:gd name="T8" fmla="*/ 45 w 89"/>
                <a:gd name="T9" fmla="*/ 5 h 91"/>
                <a:gd name="T10" fmla="*/ 49 w 89"/>
                <a:gd name="T11" fmla="*/ 6 h 91"/>
                <a:gd name="T12" fmla="*/ 54 w 89"/>
                <a:gd name="T13" fmla="*/ 12 h 91"/>
                <a:gd name="T14" fmla="*/ 60 w 89"/>
                <a:gd name="T15" fmla="*/ 16 h 91"/>
                <a:gd name="T16" fmla="*/ 67 w 89"/>
                <a:gd name="T17" fmla="*/ 12 h 91"/>
                <a:gd name="T18" fmla="*/ 78 w 89"/>
                <a:gd name="T19" fmla="*/ 12 h 91"/>
                <a:gd name="T20" fmla="*/ 81 w 89"/>
                <a:gd name="T21" fmla="*/ 16 h 91"/>
                <a:gd name="T22" fmla="*/ 84 w 89"/>
                <a:gd name="T23" fmla="*/ 19 h 91"/>
                <a:gd name="T24" fmla="*/ 86 w 89"/>
                <a:gd name="T25" fmla="*/ 20 h 91"/>
                <a:gd name="T26" fmla="*/ 86 w 89"/>
                <a:gd name="T27" fmla="*/ 25 h 91"/>
                <a:gd name="T28" fmla="*/ 87 w 89"/>
                <a:gd name="T29" fmla="*/ 33 h 91"/>
                <a:gd name="T30" fmla="*/ 87 w 89"/>
                <a:gd name="T31" fmla="*/ 38 h 91"/>
                <a:gd name="T32" fmla="*/ 84 w 89"/>
                <a:gd name="T33" fmla="*/ 41 h 91"/>
                <a:gd name="T34" fmla="*/ 81 w 89"/>
                <a:gd name="T35" fmla="*/ 50 h 91"/>
                <a:gd name="T36" fmla="*/ 78 w 89"/>
                <a:gd name="T37" fmla="*/ 57 h 91"/>
                <a:gd name="T38" fmla="*/ 78 w 89"/>
                <a:gd name="T39" fmla="*/ 61 h 91"/>
                <a:gd name="T40" fmla="*/ 81 w 89"/>
                <a:gd name="T41" fmla="*/ 72 h 91"/>
                <a:gd name="T42" fmla="*/ 86 w 89"/>
                <a:gd name="T43" fmla="*/ 77 h 91"/>
                <a:gd name="T44" fmla="*/ 84 w 89"/>
                <a:gd name="T45" fmla="*/ 80 h 91"/>
                <a:gd name="T46" fmla="*/ 81 w 89"/>
                <a:gd name="T47" fmla="*/ 80 h 91"/>
                <a:gd name="T48" fmla="*/ 76 w 89"/>
                <a:gd name="T49" fmla="*/ 80 h 91"/>
                <a:gd name="T50" fmla="*/ 62 w 89"/>
                <a:gd name="T51" fmla="*/ 79 h 91"/>
                <a:gd name="T52" fmla="*/ 67 w 89"/>
                <a:gd name="T53" fmla="*/ 79 h 91"/>
                <a:gd name="T54" fmla="*/ 48 w 89"/>
                <a:gd name="T55" fmla="*/ 80 h 91"/>
                <a:gd name="T56" fmla="*/ 51 w 89"/>
                <a:gd name="T57" fmla="*/ 80 h 91"/>
                <a:gd name="T58" fmla="*/ 26 w 89"/>
                <a:gd name="T59" fmla="*/ 87 h 91"/>
                <a:gd name="T60" fmla="*/ 16 w 89"/>
                <a:gd name="T61" fmla="*/ 91 h 91"/>
                <a:gd name="T62" fmla="*/ 15 w 89"/>
                <a:gd name="T63" fmla="*/ 82 h 91"/>
                <a:gd name="T64" fmla="*/ 18 w 89"/>
                <a:gd name="T65" fmla="*/ 79 h 91"/>
                <a:gd name="T66" fmla="*/ 16 w 89"/>
                <a:gd name="T67" fmla="*/ 71 h 91"/>
                <a:gd name="T68" fmla="*/ 13 w 89"/>
                <a:gd name="T69" fmla="*/ 69 h 91"/>
                <a:gd name="T70" fmla="*/ 10 w 89"/>
                <a:gd name="T71" fmla="*/ 64 h 91"/>
                <a:gd name="T72" fmla="*/ 5 w 89"/>
                <a:gd name="T73" fmla="*/ 63 h 91"/>
                <a:gd name="T74" fmla="*/ 2 w 89"/>
                <a:gd name="T75" fmla="*/ 61 h 91"/>
                <a:gd name="T76" fmla="*/ 4 w 89"/>
                <a:gd name="T77" fmla="*/ 55 h 91"/>
                <a:gd name="T78" fmla="*/ 2 w 89"/>
                <a:gd name="T79" fmla="*/ 46 h 91"/>
                <a:gd name="T80" fmla="*/ 5 w 89"/>
                <a:gd name="T81" fmla="*/ 46 h 91"/>
                <a:gd name="T82" fmla="*/ 8 w 89"/>
                <a:gd name="T83" fmla="*/ 39 h 91"/>
                <a:gd name="T84" fmla="*/ 8 w 89"/>
                <a:gd name="T85" fmla="*/ 38 h 91"/>
                <a:gd name="T86" fmla="*/ 5 w 89"/>
                <a:gd name="T87" fmla="*/ 33 h 91"/>
                <a:gd name="T88" fmla="*/ 12 w 89"/>
                <a:gd name="T89" fmla="*/ 33 h 91"/>
                <a:gd name="T90" fmla="*/ 13 w 89"/>
                <a:gd name="T91" fmla="*/ 33 h 91"/>
                <a:gd name="T92" fmla="*/ 10 w 89"/>
                <a:gd name="T93" fmla="*/ 27 h 91"/>
                <a:gd name="T94" fmla="*/ 12 w 89"/>
                <a:gd name="T95" fmla="*/ 22 h 91"/>
                <a:gd name="T96" fmla="*/ 8 w 89"/>
                <a:gd name="T97" fmla="*/ 19 h 91"/>
                <a:gd name="T98" fmla="*/ 7 w 89"/>
                <a:gd name="T99" fmla="*/ 11 h 91"/>
                <a:gd name="T100" fmla="*/ 10 w 89"/>
                <a:gd name="T101" fmla="*/ 8 h 91"/>
                <a:gd name="T102" fmla="*/ 15 w 89"/>
                <a:gd name="T103" fmla="*/ 5 h 91"/>
                <a:gd name="T104" fmla="*/ 18 w 89"/>
                <a:gd name="T105" fmla="*/ 6 h 91"/>
                <a:gd name="T106" fmla="*/ 23 w 89"/>
                <a:gd name="T107" fmla="*/ 8 h 91"/>
                <a:gd name="T108" fmla="*/ 24 w 89"/>
                <a:gd name="T109" fmla="*/ 6 h 91"/>
                <a:gd name="T110" fmla="*/ 27 w 89"/>
                <a:gd name="T111" fmla="*/ 5 h 91"/>
                <a:gd name="T112" fmla="*/ 29 w 89"/>
                <a:gd name="T113" fmla="*/ 1 h 91"/>
                <a:gd name="T114" fmla="*/ 32 w 89"/>
                <a:gd name="T115" fmla="*/ 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9" h="91">
                  <a:moveTo>
                    <a:pt x="78" y="80"/>
                  </a:moveTo>
                  <a:lnTo>
                    <a:pt x="79" y="80"/>
                  </a:lnTo>
                  <a:lnTo>
                    <a:pt x="79" y="82"/>
                  </a:lnTo>
                  <a:lnTo>
                    <a:pt x="78" y="80"/>
                  </a:lnTo>
                  <a:lnTo>
                    <a:pt x="78" y="80"/>
                  </a:lnTo>
                  <a:close/>
                  <a:moveTo>
                    <a:pt x="34" y="0"/>
                  </a:moveTo>
                  <a:lnTo>
                    <a:pt x="34" y="0"/>
                  </a:lnTo>
                  <a:lnTo>
                    <a:pt x="35" y="1"/>
                  </a:lnTo>
                  <a:lnTo>
                    <a:pt x="35" y="3"/>
                  </a:lnTo>
                  <a:lnTo>
                    <a:pt x="35" y="3"/>
                  </a:lnTo>
                  <a:lnTo>
                    <a:pt x="35" y="5"/>
                  </a:lnTo>
                  <a:lnTo>
                    <a:pt x="35" y="5"/>
                  </a:lnTo>
                  <a:lnTo>
                    <a:pt x="35" y="6"/>
                  </a:lnTo>
                  <a:lnTo>
                    <a:pt x="35" y="6"/>
                  </a:lnTo>
                  <a:lnTo>
                    <a:pt x="35" y="6"/>
                  </a:lnTo>
                  <a:lnTo>
                    <a:pt x="35" y="8"/>
                  </a:lnTo>
                  <a:lnTo>
                    <a:pt x="37" y="8"/>
                  </a:lnTo>
                  <a:lnTo>
                    <a:pt x="37" y="8"/>
                  </a:lnTo>
                  <a:lnTo>
                    <a:pt x="38" y="6"/>
                  </a:lnTo>
                  <a:lnTo>
                    <a:pt x="38" y="6"/>
                  </a:lnTo>
                  <a:lnTo>
                    <a:pt x="40" y="6"/>
                  </a:lnTo>
                  <a:lnTo>
                    <a:pt x="40" y="5"/>
                  </a:lnTo>
                  <a:lnTo>
                    <a:pt x="40" y="5"/>
                  </a:lnTo>
                  <a:lnTo>
                    <a:pt x="43" y="5"/>
                  </a:lnTo>
                  <a:lnTo>
                    <a:pt x="45" y="5"/>
                  </a:lnTo>
                  <a:lnTo>
                    <a:pt x="45" y="5"/>
                  </a:lnTo>
                  <a:lnTo>
                    <a:pt x="46" y="5"/>
                  </a:lnTo>
                  <a:lnTo>
                    <a:pt x="46" y="6"/>
                  </a:lnTo>
                  <a:lnTo>
                    <a:pt x="49" y="6"/>
                  </a:lnTo>
                  <a:lnTo>
                    <a:pt x="49" y="6"/>
                  </a:lnTo>
                  <a:lnTo>
                    <a:pt x="51" y="6"/>
                  </a:lnTo>
                  <a:lnTo>
                    <a:pt x="53" y="9"/>
                  </a:lnTo>
                  <a:lnTo>
                    <a:pt x="53" y="9"/>
                  </a:lnTo>
                  <a:lnTo>
                    <a:pt x="53" y="11"/>
                  </a:lnTo>
                  <a:lnTo>
                    <a:pt x="54" y="12"/>
                  </a:lnTo>
                  <a:lnTo>
                    <a:pt x="56" y="12"/>
                  </a:lnTo>
                  <a:lnTo>
                    <a:pt x="57" y="14"/>
                  </a:lnTo>
                  <a:lnTo>
                    <a:pt x="57" y="14"/>
                  </a:lnTo>
                  <a:lnTo>
                    <a:pt x="59" y="14"/>
                  </a:lnTo>
                  <a:lnTo>
                    <a:pt x="60" y="16"/>
                  </a:lnTo>
                  <a:lnTo>
                    <a:pt x="60" y="16"/>
                  </a:lnTo>
                  <a:lnTo>
                    <a:pt x="62" y="16"/>
                  </a:lnTo>
                  <a:lnTo>
                    <a:pt x="64" y="14"/>
                  </a:lnTo>
                  <a:lnTo>
                    <a:pt x="64" y="14"/>
                  </a:lnTo>
                  <a:lnTo>
                    <a:pt x="67" y="12"/>
                  </a:lnTo>
                  <a:lnTo>
                    <a:pt x="68" y="12"/>
                  </a:lnTo>
                  <a:lnTo>
                    <a:pt x="70" y="11"/>
                  </a:lnTo>
                  <a:lnTo>
                    <a:pt x="73" y="11"/>
                  </a:lnTo>
                  <a:lnTo>
                    <a:pt x="76" y="12"/>
                  </a:lnTo>
                  <a:lnTo>
                    <a:pt x="78" y="12"/>
                  </a:lnTo>
                  <a:lnTo>
                    <a:pt x="78" y="12"/>
                  </a:lnTo>
                  <a:lnTo>
                    <a:pt x="79" y="12"/>
                  </a:lnTo>
                  <a:lnTo>
                    <a:pt x="79" y="14"/>
                  </a:lnTo>
                  <a:lnTo>
                    <a:pt x="81" y="14"/>
                  </a:lnTo>
                  <a:lnTo>
                    <a:pt x="81" y="16"/>
                  </a:lnTo>
                  <a:lnTo>
                    <a:pt x="82" y="16"/>
                  </a:lnTo>
                  <a:lnTo>
                    <a:pt x="82" y="17"/>
                  </a:lnTo>
                  <a:lnTo>
                    <a:pt x="82" y="17"/>
                  </a:lnTo>
                  <a:lnTo>
                    <a:pt x="84" y="19"/>
                  </a:lnTo>
                  <a:lnTo>
                    <a:pt x="84" y="19"/>
                  </a:lnTo>
                  <a:lnTo>
                    <a:pt x="86" y="19"/>
                  </a:lnTo>
                  <a:lnTo>
                    <a:pt x="86" y="17"/>
                  </a:lnTo>
                  <a:lnTo>
                    <a:pt x="86" y="19"/>
                  </a:lnTo>
                  <a:lnTo>
                    <a:pt x="86" y="20"/>
                  </a:lnTo>
                  <a:lnTo>
                    <a:pt x="86" y="20"/>
                  </a:lnTo>
                  <a:lnTo>
                    <a:pt x="86" y="20"/>
                  </a:lnTo>
                  <a:lnTo>
                    <a:pt x="86" y="22"/>
                  </a:lnTo>
                  <a:lnTo>
                    <a:pt x="86" y="23"/>
                  </a:lnTo>
                  <a:lnTo>
                    <a:pt x="86" y="23"/>
                  </a:lnTo>
                  <a:lnTo>
                    <a:pt x="86" y="25"/>
                  </a:lnTo>
                  <a:lnTo>
                    <a:pt x="87" y="25"/>
                  </a:lnTo>
                  <a:lnTo>
                    <a:pt x="87" y="27"/>
                  </a:lnTo>
                  <a:lnTo>
                    <a:pt x="87" y="28"/>
                  </a:lnTo>
                  <a:lnTo>
                    <a:pt x="87" y="28"/>
                  </a:lnTo>
                  <a:lnTo>
                    <a:pt x="87" y="33"/>
                  </a:lnTo>
                  <a:lnTo>
                    <a:pt x="89" y="36"/>
                  </a:lnTo>
                  <a:lnTo>
                    <a:pt x="89" y="36"/>
                  </a:lnTo>
                  <a:lnTo>
                    <a:pt x="87" y="38"/>
                  </a:lnTo>
                  <a:lnTo>
                    <a:pt x="87" y="38"/>
                  </a:lnTo>
                  <a:lnTo>
                    <a:pt x="87" y="38"/>
                  </a:lnTo>
                  <a:lnTo>
                    <a:pt x="87" y="38"/>
                  </a:lnTo>
                  <a:lnTo>
                    <a:pt x="87" y="39"/>
                  </a:lnTo>
                  <a:lnTo>
                    <a:pt x="86" y="39"/>
                  </a:lnTo>
                  <a:lnTo>
                    <a:pt x="84" y="41"/>
                  </a:lnTo>
                  <a:lnTo>
                    <a:pt x="84" y="41"/>
                  </a:lnTo>
                  <a:lnTo>
                    <a:pt x="84" y="42"/>
                  </a:lnTo>
                  <a:lnTo>
                    <a:pt x="84" y="42"/>
                  </a:lnTo>
                  <a:lnTo>
                    <a:pt x="82" y="44"/>
                  </a:lnTo>
                  <a:lnTo>
                    <a:pt x="82" y="47"/>
                  </a:lnTo>
                  <a:lnTo>
                    <a:pt x="81" y="50"/>
                  </a:lnTo>
                  <a:lnTo>
                    <a:pt x="81" y="50"/>
                  </a:lnTo>
                  <a:lnTo>
                    <a:pt x="81" y="52"/>
                  </a:lnTo>
                  <a:lnTo>
                    <a:pt x="81" y="52"/>
                  </a:lnTo>
                  <a:lnTo>
                    <a:pt x="79" y="55"/>
                  </a:lnTo>
                  <a:lnTo>
                    <a:pt x="78" y="57"/>
                  </a:lnTo>
                  <a:lnTo>
                    <a:pt x="78" y="58"/>
                  </a:lnTo>
                  <a:lnTo>
                    <a:pt x="78" y="58"/>
                  </a:lnTo>
                  <a:lnTo>
                    <a:pt x="78" y="58"/>
                  </a:lnTo>
                  <a:lnTo>
                    <a:pt x="78" y="60"/>
                  </a:lnTo>
                  <a:lnTo>
                    <a:pt x="78" y="61"/>
                  </a:lnTo>
                  <a:lnTo>
                    <a:pt x="78" y="63"/>
                  </a:lnTo>
                  <a:lnTo>
                    <a:pt x="79" y="68"/>
                  </a:lnTo>
                  <a:lnTo>
                    <a:pt x="81" y="69"/>
                  </a:lnTo>
                  <a:lnTo>
                    <a:pt x="81" y="71"/>
                  </a:lnTo>
                  <a:lnTo>
                    <a:pt x="81" y="72"/>
                  </a:lnTo>
                  <a:lnTo>
                    <a:pt x="82" y="72"/>
                  </a:lnTo>
                  <a:lnTo>
                    <a:pt x="82" y="74"/>
                  </a:lnTo>
                  <a:lnTo>
                    <a:pt x="84" y="74"/>
                  </a:lnTo>
                  <a:lnTo>
                    <a:pt x="84" y="74"/>
                  </a:lnTo>
                  <a:lnTo>
                    <a:pt x="86" y="77"/>
                  </a:lnTo>
                  <a:lnTo>
                    <a:pt x="84" y="77"/>
                  </a:lnTo>
                  <a:lnTo>
                    <a:pt x="84" y="77"/>
                  </a:lnTo>
                  <a:lnTo>
                    <a:pt x="84" y="79"/>
                  </a:lnTo>
                  <a:lnTo>
                    <a:pt x="84" y="80"/>
                  </a:lnTo>
                  <a:lnTo>
                    <a:pt x="84" y="80"/>
                  </a:lnTo>
                  <a:lnTo>
                    <a:pt x="82" y="80"/>
                  </a:lnTo>
                  <a:lnTo>
                    <a:pt x="82" y="80"/>
                  </a:lnTo>
                  <a:lnTo>
                    <a:pt x="81" y="80"/>
                  </a:lnTo>
                  <a:lnTo>
                    <a:pt x="81" y="80"/>
                  </a:lnTo>
                  <a:lnTo>
                    <a:pt x="81" y="80"/>
                  </a:lnTo>
                  <a:lnTo>
                    <a:pt x="79" y="80"/>
                  </a:lnTo>
                  <a:lnTo>
                    <a:pt x="79" y="77"/>
                  </a:lnTo>
                  <a:lnTo>
                    <a:pt x="78" y="77"/>
                  </a:lnTo>
                  <a:lnTo>
                    <a:pt x="78" y="77"/>
                  </a:lnTo>
                  <a:lnTo>
                    <a:pt x="76" y="80"/>
                  </a:lnTo>
                  <a:lnTo>
                    <a:pt x="76" y="80"/>
                  </a:lnTo>
                  <a:lnTo>
                    <a:pt x="68" y="79"/>
                  </a:lnTo>
                  <a:lnTo>
                    <a:pt x="67" y="79"/>
                  </a:lnTo>
                  <a:lnTo>
                    <a:pt x="65" y="79"/>
                  </a:lnTo>
                  <a:lnTo>
                    <a:pt x="62" y="79"/>
                  </a:lnTo>
                  <a:lnTo>
                    <a:pt x="59" y="79"/>
                  </a:lnTo>
                  <a:lnTo>
                    <a:pt x="59" y="79"/>
                  </a:lnTo>
                  <a:lnTo>
                    <a:pt x="65" y="79"/>
                  </a:lnTo>
                  <a:lnTo>
                    <a:pt x="67" y="79"/>
                  </a:lnTo>
                  <a:lnTo>
                    <a:pt x="67" y="79"/>
                  </a:lnTo>
                  <a:lnTo>
                    <a:pt x="57" y="80"/>
                  </a:lnTo>
                  <a:lnTo>
                    <a:pt x="54" y="80"/>
                  </a:lnTo>
                  <a:lnTo>
                    <a:pt x="53" y="80"/>
                  </a:lnTo>
                  <a:lnTo>
                    <a:pt x="53" y="80"/>
                  </a:lnTo>
                  <a:lnTo>
                    <a:pt x="48" y="80"/>
                  </a:lnTo>
                  <a:lnTo>
                    <a:pt x="48" y="80"/>
                  </a:lnTo>
                  <a:lnTo>
                    <a:pt x="48" y="80"/>
                  </a:lnTo>
                  <a:lnTo>
                    <a:pt x="49" y="80"/>
                  </a:lnTo>
                  <a:lnTo>
                    <a:pt x="51" y="80"/>
                  </a:lnTo>
                  <a:lnTo>
                    <a:pt x="51" y="80"/>
                  </a:lnTo>
                  <a:lnTo>
                    <a:pt x="45" y="82"/>
                  </a:lnTo>
                  <a:lnTo>
                    <a:pt x="40" y="82"/>
                  </a:lnTo>
                  <a:lnTo>
                    <a:pt x="37" y="83"/>
                  </a:lnTo>
                  <a:lnTo>
                    <a:pt x="30" y="87"/>
                  </a:lnTo>
                  <a:lnTo>
                    <a:pt x="26" y="87"/>
                  </a:lnTo>
                  <a:lnTo>
                    <a:pt x="24" y="88"/>
                  </a:lnTo>
                  <a:lnTo>
                    <a:pt x="23" y="90"/>
                  </a:lnTo>
                  <a:lnTo>
                    <a:pt x="21" y="90"/>
                  </a:lnTo>
                  <a:lnTo>
                    <a:pt x="18" y="91"/>
                  </a:lnTo>
                  <a:lnTo>
                    <a:pt x="16" y="91"/>
                  </a:lnTo>
                  <a:lnTo>
                    <a:pt x="15" y="91"/>
                  </a:lnTo>
                  <a:lnTo>
                    <a:pt x="15" y="88"/>
                  </a:lnTo>
                  <a:lnTo>
                    <a:pt x="15" y="85"/>
                  </a:lnTo>
                  <a:lnTo>
                    <a:pt x="15" y="83"/>
                  </a:lnTo>
                  <a:lnTo>
                    <a:pt x="15" y="82"/>
                  </a:lnTo>
                  <a:lnTo>
                    <a:pt x="15" y="82"/>
                  </a:lnTo>
                  <a:lnTo>
                    <a:pt x="16" y="80"/>
                  </a:lnTo>
                  <a:lnTo>
                    <a:pt x="16" y="80"/>
                  </a:lnTo>
                  <a:lnTo>
                    <a:pt x="16" y="79"/>
                  </a:lnTo>
                  <a:lnTo>
                    <a:pt x="18" y="79"/>
                  </a:lnTo>
                  <a:lnTo>
                    <a:pt x="18" y="75"/>
                  </a:lnTo>
                  <a:lnTo>
                    <a:pt x="18" y="75"/>
                  </a:lnTo>
                  <a:lnTo>
                    <a:pt x="18" y="74"/>
                  </a:lnTo>
                  <a:lnTo>
                    <a:pt x="18" y="74"/>
                  </a:lnTo>
                  <a:lnTo>
                    <a:pt x="16" y="71"/>
                  </a:lnTo>
                  <a:lnTo>
                    <a:pt x="16" y="71"/>
                  </a:lnTo>
                  <a:lnTo>
                    <a:pt x="16" y="71"/>
                  </a:lnTo>
                  <a:lnTo>
                    <a:pt x="16" y="71"/>
                  </a:lnTo>
                  <a:lnTo>
                    <a:pt x="15" y="69"/>
                  </a:lnTo>
                  <a:lnTo>
                    <a:pt x="13" y="69"/>
                  </a:lnTo>
                  <a:lnTo>
                    <a:pt x="12" y="69"/>
                  </a:lnTo>
                  <a:lnTo>
                    <a:pt x="12" y="68"/>
                  </a:lnTo>
                  <a:lnTo>
                    <a:pt x="12" y="68"/>
                  </a:lnTo>
                  <a:lnTo>
                    <a:pt x="12" y="66"/>
                  </a:lnTo>
                  <a:lnTo>
                    <a:pt x="10" y="64"/>
                  </a:lnTo>
                  <a:lnTo>
                    <a:pt x="10" y="64"/>
                  </a:lnTo>
                  <a:lnTo>
                    <a:pt x="8" y="64"/>
                  </a:lnTo>
                  <a:lnTo>
                    <a:pt x="7" y="64"/>
                  </a:lnTo>
                  <a:lnTo>
                    <a:pt x="7" y="64"/>
                  </a:lnTo>
                  <a:lnTo>
                    <a:pt x="5" y="63"/>
                  </a:lnTo>
                  <a:lnTo>
                    <a:pt x="4" y="63"/>
                  </a:lnTo>
                  <a:lnTo>
                    <a:pt x="4" y="63"/>
                  </a:lnTo>
                  <a:lnTo>
                    <a:pt x="2" y="61"/>
                  </a:lnTo>
                  <a:lnTo>
                    <a:pt x="2" y="61"/>
                  </a:lnTo>
                  <a:lnTo>
                    <a:pt x="2" y="61"/>
                  </a:lnTo>
                  <a:lnTo>
                    <a:pt x="0" y="61"/>
                  </a:lnTo>
                  <a:lnTo>
                    <a:pt x="0" y="61"/>
                  </a:lnTo>
                  <a:lnTo>
                    <a:pt x="4" y="58"/>
                  </a:lnTo>
                  <a:lnTo>
                    <a:pt x="4" y="57"/>
                  </a:lnTo>
                  <a:lnTo>
                    <a:pt x="4" y="55"/>
                  </a:lnTo>
                  <a:lnTo>
                    <a:pt x="4" y="55"/>
                  </a:lnTo>
                  <a:lnTo>
                    <a:pt x="5" y="53"/>
                  </a:lnTo>
                  <a:lnTo>
                    <a:pt x="5" y="53"/>
                  </a:lnTo>
                  <a:lnTo>
                    <a:pt x="4" y="47"/>
                  </a:lnTo>
                  <a:lnTo>
                    <a:pt x="2" y="46"/>
                  </a:lnTo>
                  <a:lnTo>
                    <a:pt x="2" y="46"/>
                  </a:lnTo>
                  <a:lnTo>
                    <a:pt x="2" y="46"/>
                  </a:lnTo>
                  <a:lnTo>
                    <a:pt x="4" y="46"/>
                  </a:lnTo>
                  <a:lnTo>
                    <a:pt x="4" y="46"/>
                  </a:lnTo>
                  <a:lnTo>
                    <a:pt x="5" y="46"/>
                  </a:lnTo>
                  <a:lnTo>
                    <a:pt x="7" y="46"/>
                  </a:lnTo>
                  <a:lnTo>
                    <a:pt x="7" y="42"/>
                  </a:lnTo>
                  <a:lnTo>
                    <a:pt x="7" y="42"/>
                  </a:lnTo>
                  <a:lnTo>
                    <a:pt x="7" y="41"/>
                  </a:lnTo>
                  <a:lnTo>
                    <a:pt x="8" y="39"/>
                  </a:lnTo>
                  <a:lnTo>
                    <a:pt x="8" y="39"/>
                  </a:lnTo>
                  <a:lnTo>
                    <a:pt x="8" y="38"/>
                  </a:lnTo>
                  <a:lnTo>
                    <a:pt x="8" y="38"/>
                  </a:lnTo>
                  <a:lnTo>
                    <a:pt x="8" y="36"/>
                  </a:lnTo>
                  <a:lnTo>
                    <a:pt x="8" y="38"/>
                  </a:lnTo>
                  <a:lnTo>
                    <a:pt x="7" y="36"/>
                  </a:lnTo>
                  <a:lnTo>
                    <a:pt x="5" y="36"/>
                  </a:lnTo>
                  <a:lnTo>
                    <a:pt x="5" y="36"/>
                  </a:lnTo>
                  <a:lnTo>
                    <a:pt x="5" y="33"/>
                  </a:lnTo>
                  <a:lnTo>
                    <a:pt x="5" y="33"/>
                  </a:lnTo>
                  <a:lnTo>
                    <a:pt x="7" y="33"/>
                  </a:lnTo>
                  <a:lnTo>
                    <a:pt x="7" y="33"/>
                  </a:lnTo>
                  <a:lnTo>
                    <a:pt x="8" y="33"/>
                  </a:lnTo>
                  <a:lnTo>
                    <a:pt x="10" y="33"/>
                  </a:lnTo>
                  <a:lnTo>
                    <a:pt x="12" y="33"/>
                  </a:lnTo>
                  <a:lnTo>
                    <a:pt x="12" y="33"/>
                  </a:lnTo>
                  <a:lnTo>
                    <a:pt x="12" y="33"/>
                  </a:lnTo>
                  <a:lnTo>
                    <a:pt x="13" y="35"/>
                  </a:lnTo>
                  <a:lnTo>
                    <a:pt x="13" y="35"/>
                  </a:lnTo>
                  <a:lnTo>
                    <a:pt x="13" y="33"/>
                  </a:lnTo>
                  <a:lnTo>
                    <a:pt x="13" y="31"/>
                  </a:lnTo>
                  <a:lnTo>
                    <a:pt x="13" y="30"/>
                  </a:lnTo>
                  <a:lnTo>
                    <a:pt x="12" y="28"/>
                  </a:lnTo>
                  <a:lnTo>
                    <a:pt x="10" y="28"/>
                  </a:lnTo>
                  <a:lnTo>
                    <a:pt x="10" y="27"/>
                  </a:lnTo>
                  <a:lnTo>
                    <a:pt x="10" y="25"/>
                  </a:lnTo>
                  <a:lnTo>
                    <a:pt x="10" y="25"/>
                  </a:lnTo>
                  <a:lnTo>
                    <a:pt x="12" y="23"/>
                  </a:lnTo>
                  <a:lnTo>
                    <a:pt x="12" y="23"/>
                  </a:lnTo>
                  <a:lnTo>
                    <a:pt x="12" y="22"/>
                  </a:lnTo>
                  <a:lnTo>
                    <a:pt x="10" y="22"/>
                  </a:lnTo>
                  <a:lnTo>
                    <a:pt x="10" y="20"/>
                  </a:lnTo>
                  <a:lnTo>
                    <a:pt x="10" y="19"/>
                  </a:lnTo>
                  <a:lnTo>
                    <a:pt x="10" y="19"/>
                  </a:lnTo>
                  <a:lnTo>
                    <a:pt x="8" y="19"/>
                  </a:lnTo>
                  <a:lnTo>
                    <a:pt x="8" y="19"/>
                  </a:lnTo>
                  <a:lnTo>
                    <a:pt x="7" y="17"/>
                  </a:lnTo>
                  <a:lnTo>
                    <a:pt x="7" y="16"/>
                  </a:lnTo>
                  <a:lnTo>
                    <a:pt x="7" y="12"/>
                  </a:lnTo>
                  <a:lnTo>
                    <a:pt x="7" y="11"/>
                  </a:lnTo>
                  <a:lnTo>
                    <a:pt x="7" y="9"/>
                  </a:lnTo>
                  <a:lnTo>
                    <a:pt x="8" y="9"/>
                  </a:lnTo>
                  <a:lnTo>
                    <a:pt x="8" y="9"/>
                  </a:lnTo>
                  <a:lnTo>
                    <a:pt x="10" y="8"/>
                  </a:lnTo>
                  <a:lnTo>
                    <a:pt x="10" y="8"/>
                  </a:lnTo>
                  <a:lnTo>
                    <a:pt x="12" y="8"/>
                  </a:lnTo>
                  <a:lnTo>
                    <a:pt x="12" y="8"/>
                  </a:lnTo>
                  <a:lnTo>
                    <a:pt x="13" y="6"/>
                  </a:lnTo>
                  <a:lnTo>
                    <a:pt x="15" y="5"/>
                  </a:lnTo>
                  <a:lnTo>
                    <a:pt x="15" y="5"/>
                  </a:lnTo>
                  <a:lnTo>
                    <a:pt x="16" y="5"/>
                  </a:lnTo>
                  <a:lnTo>
                    <a:pt x="16" y="5"/>
                  </a:lnTo>
                  <a:lnTo>
                    <a:pt x="16" y="5"/>
                  </a:lnTo>
                  <a:lnTo>
                    <a:pt x="18" y="6"/>
                  </a:lnTo>
                  <a:lnTo>
                    <a:pt x="18" y="6"/>
                  </a:lnTo>
                  <a:lnTo>
                    <a:pt x="18" y="6"/>
                  </a:lnTo>
                  <a:lnTo>
                    <a:pt x="21" y="8"/>
                  </a:lnTo>
                  <a:lnTo>
                    <a:pt x="23" y="8"/>
                  </a:lnTo>
                  <a:lnTo>
                    <a:pt x="23" y="8"/>
                  </a:lnTo>
                  <a:lnTo>
                    <a:pt x="23" y="8"/>
                  </a:lnTo>
                  <a:lnTo>
                    <a:pt x="24" y="8"/>
                  </a:lnTo>
                  <a:lnTo>
                    <a:pt x="24" y="8"/>
                  </a:lnTo>
                  <a:lnTo>
                    <a:pt x="24" y="8"/>
                  </a:lnTo>
                  <a:lnTo>
                    <a:pt x="24" y="6"/>
                  </a:lnTo>
                  <a:lnTo>
                    <a:pt x="24" y="6"/>
                  </a:lnTo>
                  <a:lnTo>
                    <a:pt x="24" y="6"/>
                  </a:lnTo>
                  <a:lnTo>
                    <a:pt x="26" y="6"/>
                  </a:lnTo>
                  <a:lnTo>
                    <a:pt x="26" y="5"/>
                  </a:lnTo>
                  <a:lnTo>
                    <a:pt x="27" y="5"/>
                  </a:lnTo>
                  <a:lnTo>
                    <a:pt x="27" y="5"/>
                  </a:lnTo>
                  <a:lnTo>
                    <a:pt x="29" y="5"/>
                  </a:lnTo>
                  <a:lnTo>
                    <a:pt x="27" y="3"/>
                  </a:lnTo>
                  <a:lnTo>
                    <a:pt x="29" y="1"/>
                  </a:lnTo>
                  <a:lnTo>
                    <a:pt x="29" y="1"/>
                  </a:lnTo>
                  <a:lnTo>
                    <a:pt x="29" y="1"/>
                  </a:lnTo>
                  <a:lnTo>
                    <a:pt x="30" y="1"/>
                  </a:lnTo>
                  <a:lnTo>
                    <a:pt x="30" y="3"/>
                  </a:lnTo>
                  <a:lnTo>
                    <a:pt x="32" y="3"/>
                  </a:lnTo>
                  <a:lnTo>
                    <a:pt x="32" y="1"/>
                  </a:lnTo>
                  <a:lnTo>
                    <a:pt x="32" y="1"/>
                  </a:lnTo>
                  <a:lnTo>
                    <a:pt x="32" y="1"/>
                  </a:lnTo>
                  <a:lnTo>
                    <a:pt x="32" y="0"/>
                  </a:lnTo>
                  <a:lnTo>
                    <a:pt x="32" y="0"/>
                  </a:lnTo>
                  <a:lnTo>
                    <a:pt x="3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38" name="Freeform 307"/>
            <p:cNvSpPr>
              <a:spLocks/>
            </p:cNvSpPr>
            <p:nvPr/>
          </p:nvSpPr>
          <p:spPr bwMode="auto">
            <a:xfrm>
              <a:off x="5934576" y="2967651"/>
              <a:ext cx="124750" cy="66274"/>
            </a:xfrm>
            <a:custGeom>
              <a:avLst/>
              <a:gdLst>
                <a:gd name="T0" fmla="*/ 39 w 64"/>
                <a:gd name="T1" fmla="*/ 1 h 34"/>
                <a:gd name="T2" fmla="*/ 39 w 64"/>
                <a:gd name="T3" fmla="*/ 0 h 34"/>
                <a:gd name="T4" fmla="*/ 41 w 64"/>
                <a:gd name="T5" fmla="*/ 1 h 34"/>
                <a:gd name="T6" fmla="*/ 47 w 64"/>
                <a:gd name="T7" fmla="*/ 3 h 34"/>
                <a:gd name="T8" fmla="*/ 52 w 64"/>
                <a:gd name="T9" fmla="*/ 4 h 34"/>
                <a:gd name="T10" fmla="*/ 50 w 64"/>
                <a:gd name="T11" fmla="*/ 11 h 34"/>
                <a:gd name="T12" fmla="*/ 50 w 64"/>
                <a:gd name="T13" fmla="*/ 12 h 34"/>
                <a:gd name="T14" fmla="*/ 53 w 64"/>
                <a:gd name="T15" fmla="*/ 12 h 34"/>
                <a:gd name="T16" fmla="*/ 55 w 64"/>
                <a:gd name="T17" fmla="*/ 14 h 34"/>
                <a:gd name="T18" fmla="*/ 60 w 64"/>
                <a:gd name="T19" fmla="*/ 15 h 34"/>
                <a:gd name="T20" fmla="*/ 64 w 64"/>
                <a:gd name="T21" fmla="*/ 15 h 34"/>
                <a:gd name="T22" fmla="*/ 63 w 64"/>
                <a:gd name="T23" fmla="*/ 20 h 34"/>
                <a:gd name="T24" fmla="*/ 63 w 64"/>
                <a:gd name="T25" fmla="*/ 22 h 34"/>
                <a:gd name="T26" fmla="*/ 60 w 64"/>
                <a:gd name="T27" fmla="*/ 20 h 34"/>
                <a:gd name="T28" fmla="*/ 58 w 64"/>
                <a:gd name="T29" fmla="*/ 22 h 34"/>
                <a:gd name="T30" fmla="*/ 58 w 64"/>
                <a:gd name="T31" fmla="*/ 23 h 34"/>
                <a:gd name="T32" fmla="*/ 60 w 64"/>
                <a:gd name="T33" fmla="*/ 26 h 34"/>
                <a:gd name="T34" fmla="*/ 58 w 64"/>
                <a:gd name="T35" fmla="*/ 26 h 34"/>
                <a:gd name="T36" fmla="*/ 55 w 64"/>
                <a:gd name="T37" fmla="*/ 25 h 34"/>
                <a:gd name="T38" fmla="*/ 52 w 64"/>
                <a:gd name="T39" fmla="*/ 26 h 34"/>
                <a:gd name="T40" fmla="*/ 49 w 64"/>
                <a:gd name="T41" fmla="*/ 23 h 34"/>
                <a:gd name="T42" fmla="*/ 47 w 64"/>
                <a:gd name="T43" fmla="*/ 22 h 34"/>
                <a:gd name="T44" fmla="*/ 47 w 64"/>
                <a:gd name="T45" fmla="*/ 26 h 34"/>
                <a:gd name="T46" fmla="*/ 44 w 64"/>
                <a:gd name="T47" fmla="*/ 31 h 34"/>
                <a:gd name="T48" fmla="*/ 42 w 64"/>
                <a:gd name="T49" fmla="*/ 33 h 34"/>
                <a:gd name="T50" fmla="*/ 42 w 64"/>
                <a:gd name="T51" fmla="*/ 34 h 34"/>
                <a:gd name="T52" fmla="*/ 39 w 64"/>
                <a:gd name="T53" fmla="*/ 31 h 34"/>
                <a:gd name="T54" fmla="*/ 38 w 64"/>
                <a:gd name="T55" fmla="*/ 30 h 34"/>
                <a:gd name="T56" fmla="*/ 34 w 64"/>
                <a:gd name="T57" fmla="*/ 26 h 34"/>
                <a:gd name="T58" fmla="*/ 34 w 64"/>
                <a:gd name="T59" fmla="*/ 23 h 34"/>
                <a:gd name="T60" fmla="*/ 31 w 64"/>
                <a:gd name="T61" fmla="*/ 25 h 34"/>
                <a:gd name="T62" fmla="*/ 30 w 64"/>
                <a:gd name="T63" fmla="*/ 28 h 34"/>
                <a:gd name="T64" fmla="*/ 28 w 64"/>
                <a:gd name="T65" fmla="*/ 31 h 34"/>
                <a:gd name="T66" fmla="*/ 22 w 64"/>
                <a:gd name="T67" fmla="*/ 31 h 34"/>
                <a:gd name="T68" fmla="*/ 19 w 64"/>
                <a:gd name="T69" fmla="*/ 33 h 34"/>
                <a:gd name="T70" fmla="*/ 14 w 64"/>
                <a:gd name="T71" fmla="*/ 33 h 34"/>
                <a:gd name="T72" fmla="*/ 12 w 64"/>
                <a:gd name="T73" fmla="*/ 31 h 34"/>
                <a:gd name="T74" fmla="*/ 11 w 64"/>
                <a:gd name="T75" fmla="*/ 28 h 34"/>
                <a:gd name="T76" fmla="*/ 11 w 64"/>
                <a:gd name="T77" fmla="*/ 25 h 34"/>
                <a:gd name="T78" fmla="*/ 8 w 64"/>
                <a:gd name="T79" fmla="*/ 23 h 34"/>
                <a:gd name="T80" fmla="*/ 3 w 64"/>
                <a:gd name="T81" fmla="*/ 25 h 34"/>
                <a:gd name="T82" fmla="*/ 3 w 64"/>
                <a:gd name="T83" fmla="*/ 26 h 34"/>
                <a:gd name="T84" fmla="*/ 0 w 64"/>
                <a:gd name="T85" fmla="*/ 30 h 34"/>
                <a:gd name="T86" fmla="*/ 0 w 64"/>
                <a:gd name="T87" fmla="*/ 26 h 34"/>
                <a:gd name="T88" fmla="*/ 1 w 64"/>
                <a:gd name="T89" fmla="*/ 25 h 34"/>
                <a:gd name="T90" fmla="*/ 1 w 64"/>
                <a:gd name="T91" fmla="*/ 22 h 34"/>
                <a:gd name="T92" fmla="*/ 3 w 64"/>
                <a:gd name="T93" fmla="*/ 19 h 34"/>
                <a:gd name="T94" fmla="*/ 6 w 64"/>
                <a:gd name="T95" fmla="*/ 15 h 34"/>
                <a:gd name="T96" fmla="*/ 9 w 64"/>
                <a:gd name="T97" fmla="*/ 12 h 34"/>
                <a:gd name="T98" fmla="*/ 14 w 64"/>
                <a:gd name="T99" fmla="*/ 9 h 34"/>
                <a:gd name="T100" fmla="*/ 14 w 64"/>
                <a:gd name="T101" fmla="*/ 7 h 34"/>
                <a:gd name="T102" fmla="*/ 12 w 64"/>
                <a:gd name="T103" fmla="*/ 6 h 34"/>
                <a:gd name="T104" fmla="*/ 16 w 64"/>
                <a:gd name="T105" fmla="*/ 4 h 34"/>
                <a:gd name="T106" fmla="*/ 17 w 64"/>
                <a:gd name="T107" fmla="*/ 6 h 34"/>
                <a:gd name="T108" fmla="*/ 20 w 64"/>
                <a:gd name="T109" fmla="*/ 4 h 34"/>
                <a:gd name="T110" fmla="*/ 23 w 64"/>
                <a:gd name="T111" fmla="*/ 3 h 34"/>
                <a:gd name="T112" fmla="*/ 30 w 64"/>
                <a:gd name="T113" fmla="*/ 3 h 34"/>
                <a:gd name="T114" fmla="*/ 34 w 64"/>
                <a:gd name="T115" fmla="*/ 3 h 34"/>
                <a:gd name="T116" fmla="*/ 36 w 64"/>
                <a:gd name="T117" fmla="*/ 3 h 34"/>
                <a:gd name="T118" fmla="*/ 36 w 64"/>
                <a:gd name="T119" fmla="*/ 1 h 34"/>
                <a:gd name="T120" fmla="*/ 34 w 64"/>
                <a:gd name="T121" fmla="*/ 1 h 34"/>
                <a:gd name="T122" fmla="*/ 36 w 64"/>
                <a:gd name="T12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 h="34">
                  <a:moveTo>
                    <a:pt x="36" y="0"/>
                  </a:moveTo>
                  <a:lnTo>
                    <a:pt x="38" y="0"/>
                  </a:lnTo>
                  <a:lnTo>
                    <a:pt x="39" y="1"/>
                  </a:lnTo>
                  <a:lnTo>
                    <a:pt x="39" y="1"/>
                  </a:lnTo>
                  <a:lnTo>
                    <a:pt x="39" y="0"/>
                  </a:lnTo>
                  <a:lnTo>
                    <a:pt x="39" y="0"/>
                  </a:lnTo>
                  <a:lnTo>
                    <a:pt x="41" y="1"/>
                  </a:lnTo>
                  <a:lnTo>
                    <a:pt x="41" y="1"/>
                  </a:lnTo>
                  <a:lnTo>
                    <a:pt x="41" y="1"/>
                  </a:lnTo>
                  <a:lnTo>
                    <a:pt x="44" y="1"/>
                  </a:lnTo>
                  <a:lnTo>
                    <a:pt x="46" y="1"/>
                  </a:lnTo>
                  <a:lnTo>
                    <a:pt x="47" y="3"/>
                  </a:lnTo>
                  <a:lnTo>
                    <a:pt x="49" y="4"/>
                  </a:lnTo>
                  <a:lnTo>
                    <a:pt x="50" y="4"/>
                  </a:lnTo>
                  <a:lnTo>
                    <a:pt x="52" y="4"/>
                  </a:lnTo>
                  <a:lnTo>
                    <a:pt x="52" y="6"/>
                  </a:lnTo>
                  <a:lnTo>
                    <a:pt x="50" y="9"/>
                  </a:lnTo>
                  <a:lnTo>
                    <a:pt x="50" y="11"/>
                  </a:lnTo>
                  <a:lnTo>
                    <a:pt x="50" y="12"/>
                  </a:lnTo>
                  <a:lnTo>
                    <a:pt x="50" y="12"/>
                  </a:lnTo>
                  <a:lnTo>
                    <a:pt x="50" y="12"/>
                  </a:lnTo>
                  <a:lnTo>
                    <a:pt x="52" y="12"/>
                  </a:lnTo>
                  <a:lnTo>
                    <a:pt x="52" y="12"/>
                  </a:lnTo>
                  <a:lnTo>
                    <a:pt x="53" y="12"/>
                  </a:lnTo>
                  <a:lnTo>
                    <a:pt x="55" y="14"/>
                  </a:lnTo>
                  <a:lnTo>
                    <a:pt x="55" y="14"/>
                  </a:lnTo>
                  <a:lnTo>
                    <a:pt x="55" y="14"/>
                  </a:lnTo>
                  <a:lnTo>
                    <a:pt x="57" y="15"/>
                  </a:lnTo>
                  <a:lnTo>
                    <a:pt x="60" y="15"/>
                  </a:lnTo>
                  <a:lnTo>
                    <a:pt x="60" y="15"/>
                  </a:lnTo>
                  <a:lnTo>
                    <a:pt x="63" y="14"/>
                  </a:lnTo>
                  <a:lnTo>
                    <a:pt x="63" y="14"/>
                  </a:lnTo>
                  <a:lnTo>
                    <a:pt x="64" y="15"/>
                  </a:lnTo>
                  <a:lnTo>
                    <a:pt x="64" y="15"/>
                  </a:lnTo>
                  <a:lnTo>
                    <a:pt x="63" y="19"/>
                  </a:lnTo>
                  <a:lnTo>
                    <a:pt x="63" y="20"/>
                  </a:lnTo>
                  <a:lnTo>
                    <a:pt x="63" y="20"/>
                  </a:lnTo>
                  <a:lnTo>
                    <a:pt x="64" y="20"/>
                  </a:lnTo>
                  <a:lnTo>
                    <a:pt x="63" y="22"/>
                  </a:lnTo>
                  <a:lnTo>
                    <a:pt x="63" y="22"/>
                  </a:lnTo>
                  <a:lnTo>
                    <a:pt x="61" y="22"/>
                  </a:lnTo>
                  <a:lnTo>
                    <a:pt x="60" y="20"/>
                  </a:lnTo>
                  <a:lnTo>
                    <a:pt x="60" y="20"/>
                  </a:lnTo>
                  <a:lnTo>
                    <a:pt x="58" y="20"/>
                  </a:lnTo>
                  <a:lnTo>
                    <a:pt x="58" y="22"/>
                  </a:lnTo>
                  <a:lnTo>
                    <a:pt x="58" y="23"/>
                  </a:lnTo>
                  <a:lnTo>
                    <a:pt x="58" y="23"/>
                  </a:lnTo>
                  <a:lnTo>
                    <a:pt x="58" y="23"/>
                  </a:lnTo>
                  <a:lnTo>
                    <a:pt x="58" y="25"/>
                  </a:lnTo>
                  <a:lnTo>
                    <a:pt x="60" y="26"/>
                  </a:lnTo>
                  <a:lnTo>
                    <a:pt x="60" y="26"/>
                  </a:lnTo>
                  <a:lnTo>
                    <a:pt x="60" y="26"/>
                  </a:lnTo>
                  <a:lnTo>
                    <a:pt x="58" y="28"/>
                  </a:lnTo>
                  <a:lnTo>
                    <a:pt x="58" y="26"/>
                  </a:lnTo>
                  <a:lnTo>
                    <a:pt x="57" y="25"/>
                  </a:lnTo>
                  <a:lnTo>
                    <a:pt x="57" y="25"/>
                  </a:lnTo>
                  <a:lnTo>
                    <a:pt x="55" y="25"/>
                  </a:lnTo>
                  <a:lnTo>
                    <a:pt x="55" y="25"/>
                  </a:lnTo>
                  <a:lnTo>
                    <a:pt x="52" y="26"/>
                  </a:lnTo>
                  <a:lnTo>
                    <a:pt x="52" y="26"/>
                  </a:lnTo>
                  <a:lnTo>
                    <a:pt x="50" y="26"/>
                  </a:lnTo>
                  <a:lnTo>
                    <a:pt x="50" y="25"/>
                  </a:lnTo>
                  <a:lnTo>
                    <a:pt x="49" y="23"/>
                  </a:lnTo>
                  <a:lnTo>
                    <a:pt x="49" y="23"/>
                  </a:lnTo>
                  <a:lnTo>
                    <a:pt x="49" y="23"/>
                  </a:lnTo>
                  <a:lnTo>
                    <a:pt x="47" y="22"/>
                  </a:lnTo>
                  <a:lnTo>
                    <a:pt x="47" y="23"/>
                  </a:lnTo>
                  <a:lnTo>
                    <a:pt x="47" y="25"/>
                  </a:lnTo>
                  <a:lnTo>
                    <a:pt x="47" y="26"/>
                  </a:lnTo>
                  <a:lnTo>
                    <a:pt x="46" y="28"/>
                  </a:lnTo>
                  <a:lnTo>
                    <a:pt x="44" y="30"/>
                  </a:lnTo>
                  <a:lnTo>
                    <a:pt x="44" y="31"/>
                  </a:lnTo>
                  <a:lnTo>
                    <a:pt x="42" y="31"/>
                  </a:lnTo>
                  <a:lnTo>
                    <a:pt x="42" y="31"/>
                  </a:lnTo>
                  <a:lnTo>
                    <a:pt x="42" y="33"/>
                  </a:lnTo>
                  <a:lnTo>
                    <a:pt x="44" y="34"/>
                  </a:lnTo>
                  <a:lnTo>
                    <a:pt x="44" y="34"/>
                  </a:lnTo>
                  <a:lnTo>
                    <a:pt x="42" y="34"/>
                  </a:lnTo>
                  <a:lnTo>
                    <a:pt x="41" y="34"/>
                  </a:lnTo>
                  <a:lnTo>
                    <a:pt x="41" y="33"/>
                  </a:lnTo>
                  <a:lnTo>
                    <a:pt x="39" y="31"/>
                  </a:lnTo>
                  <a:lnTo>
                    <a:pt x="41" y="30"/>
                  </a:lnTo>
                  <a:lnTo>
                    <a:pt x="41" y="30"/>
                  </a:lnTo>
                  <a:lnTo>
                    <a:pt x="38" y="30"/>
                  </a:lnTo>
                  <a:lnTo>
                    <a:pt x="36" y="28"/>
                  </a:lnTo>
                  <a:lnTo>
                    <a:pt x="34" y="26"/>
                  </a:lnTo>
                  <a:lnTo>
                    <a:pt x="34" y="26"/>
                  </a:lnTo>
                  <a:lnTo>
                    <a:pt x="34" y="25"/>
                  </a:lnTo>
                  <a:lnTo>
                    <a:pt x="34" y="23"/>
                  </a:lnTo>
                  <a:lnTo>
                    <a:pt x="34" y="23"/>
                  </a:lnTo>
                  <a:lnTo>
                    <a:pt x="34" y="23"/>
                  </a:lnTo>
                  <a:lnTo>
                    <a:pt x="33" y="25"/>
                  </a:lnTo>
                  <a:lnTo>
                    <a:pt x="31" y="25"/>
                  </a:lnTo>
                  <a:lnTo>
                    <a:pt x="30" y="26"/>
                  </a:lnTo>
                  <a:lnTo>
                    <a:pt x="30" y="26"/>
                  </a:lnTo>
                  <a:lnTo>
                    <a:pt x="30" y="28"/>
                  </a:lnTo>
                  <a:lnTo>
                    <a:pt x="30" y="28"/>
                  </a:lnTo>
                  <a:lnTo>
                    <a:pt x="28" y="31"/>
                  </a:lnTo>
                  <a:lnTo>
                    <a:pt x="28" y="31"/>
                  </a:lnTo>
                  <a:lnTo>
                    <a:pt x="27" y="33"/>
                  </a:lnTo>
                  <a:lnTo>
                    <a:pt x="25" y="33"/>
                  </a:lnTo>
                  <a:lnTo>
                    <a:pt x="22" y="31"/>
                  </a:lnTo>
                  <a:lnTo>
                    <a:pt x="22" y="31"/>
                  </a:lnTo>
                  <a:lnTo>
                    <a:pt x="20" y="33"/>
                  </a:lnTo>
                  <a:lnTo>
                    <a:pt x="19" y="33"/>
                  </a:lnTo>
                  <a:lnTo>
                    <a:pt x="16" y="34"/>
                  </a:lnTo>
                  <a:lnTo>
                    <a:pt x="14" y="33"/>
                  </a:lnTo>
                  <a:lnTo>
                    <a:pt x="14" y="33"/>
                  </a:lnTo>
                  <a:lnTo>
                    <a:pt x="14" y="33"/>
                  </a:lnTo>
                  <a:lnTo>
                    <a:pt x="14" y="31"/>
                  </a:lnTo>
                  <a:lnTo>
                    <a:pt x="12" y="31"/>
                  </a:lnTo>
                  <a:lnTo>
                    <a:pt x="12" y="30"/>
                  </a:lnTo>
                  <a:lnTo>
                    <a:pt x="11" y="30"/>
                  </a:lnTo>
                  <a:lnTo>
                    <a:pt x="11" y="28"/>
                  </a:lnTo>
                  <a:lnTo>
                    <a:pt x="11" y="26"/>
                  </a:lnTo>
                  <a:lnTo>
                    <a:pt x="11" y="26"/>
                  </a:lnTo>
                  <a:lnTo>
                    <a:pt x="11" y="25"/>
                  </a:lnTo>
                  <a:lnTo>
                    <a:pt x="11" y="23"/>
                  </a:lnTo>
                  <a:lnTo>
                    <a:pt x="11" y="23"/>
                  </a:lnTo>
                  <a:lnTo>
                    <a:pt x="8" y="23"/>
                  </a:lnTo>
                  <a:lnTo>
                    <a:pt x="6" y="23"/>
                  </a:lnTo>
                  <a:lnTo>
                    <a:pt x="5" y="25"/>
                  </a:lnTo>
                  <a:lnTo>
                    <a:pt x="3" y="25"/>
                  </a:lnTo>
                  <a:lnTo>
                    <a:pt x="3" y="25"/>
                  </a:lnTo>
                  <a:lnTo>
                    <a:pt x="3" y="26"/>
                  </a:lnTo>
                  <a:lnTo>
                    <a:pt x="3" y="26"/>
                  </a:lnTo>
                  <a:lnTo>
                    <a:pt x="3" y="28"/>
                  </a:lnTo>
                  <a:lnTo>
                    <a:pt x="1" y="28"/>
                  </a:lnTo>
                  <a:lnTo>
                    <a:pt x="0" y="30"/>
                  </a:lnTo>
                  <a:lnTo>
                    <a:pt x="0" y="28"/>
                  </a:lnTo>
                  <a:lnTo>
                    <a:pt x="0" y="28"/>
                  </a:lnTo>
                  <a:lnTo>
                    <a:pt x="0" y="26"/>
                  </a:lnTo>
                  <a:lnTo>
                    <a:pt x="1" y="26"/>
                  </a:lnTo>
                  <a:lnTo>
                    <a:pt x="1" y="25"/>
                  </a:lnTo>
                  <a:lnTo>
                    <a:pt x="1" y="25"/>
                  </a:lnTo>
                  <a:lnTo>
                    <a:pt x="0" y="23"/>
                  </a:lnTo>
                  <a:lnTo>
                    <a:pt x="0" y="23"/>
                  </a:lnTo>
                  <a:lnTo>
                    <a:pt x="1" y="22"/>
                  </a:lnTo>
                  <a:lnTo>
                    <a:pt x="1" y="22"/>
                  </a:lnTo>
                  <a:lnTo>
                    <a:pt x="1" y="20"/>
                  </a:lnTo>
                  <a:lnTo>
                    <a:pt x="3" y="19"/>
                  </a:lnTo>
                  <a:lnTo>
                    <a:pt x="6" y="17"/>
                  </a:lnTo>
                  <a:lnTo>
                    <a:pt x="6" y="17"/>
                  </a:lnTo>
                  <a:lnTo>
                    <a:pt x="6" y="15"/>
                  </a:lnTo>
                  <a:lnTo>
                    <a:pt x="6" y="14"/>
                  </a:lnTo>
                  <a:lnTo>
                    <a:pt x="9" y="14"/>
                  </a:lnTo>
                  <a:lnTo>
                    <a:pt x="9" y="12"/>
                  </a:lnTo>
                  <a:lnTo>
                    <a:pt x="9" y="12"/>
                  </a:lnTo>
                  <a:lnTo>
                    <a:pt x="11" y="11"/>
                  </a:lnTo>
                  <a:lnTo>
                    <a:pt x="14" y="9"/>
                  </a:lnTo>
                  <a:lnTo>
                    <a:pt x="14" y="7"/>
                  </a:lnTo>
                  <a:lnTo>
                    <a:pt x="14" y="7"/>
                  </a:lnTo>
                  <a:lnTo>
                    <a:pt x="14" y="7"/>
                  </a:lnTo>
                  <a:lnTo>
                    <a:pt x="14" y="7"/>
                  </a:lnTo>
                  <a:lnTo>
                    <a:pt x="12" y="6"/>
                  </a:lnTo>
                  <a:lnTo>
                    <a:pt x="12" y="6"/>
                  </a:lnTo>
                  <a:lnTo>
                    <a:pt x="14" y="4"/>
                  </a:lnTo>
                  <a:lnTo>
                    <a:pt x="14" y="4"/>
                  </a:lnTo>
                  <a:lnTo>
                    <a:pt x="16" y="4"/>
                  </a:lnTo>
                  <a:lnTo>
                    <a:pt x="17" y="4"/>
                  </a:lnTo>
                  <a:lnTo>
                    <a:pt x="17" y="4"/>
                  </a:lnTo>
                  <a:lnTo>
                    <a:pt x="17" y="6"/>
                  </a:lnTo>
                  <a:lnTo>
                    <a:pt x="17" y="6"/>
                  </a:lnTo>
                  <a:lnTo>
                    <a:pt x="19" y="6"/>
                  </a:lnTo>
                  <a:lnTo>
                    <a:pt x="20" y="4"/>
                  </a:lnTo>
                  <a:lnTo>
                    <a:pt x="20" y="4"/>
                  </a:lnTo>
                  <a:lnTo>
                    <a:pt x="22" y="3"/>
                  </a:lnTo>
                  <a:lnTo>
                    <a:pt x="23" y="3"/>
                  </a:lnTo>
                  <a:lnTo>
                    <a:pt x="23" y="3"/>
                  </a:lnTo>
                  <a:lnTo>
                    <a:pt x="27" y="3"/>
                  </a:lnTo>
                  <a:lnTo>
                    <a:pt x="30" y="3"/>
                  </a:lnTo>
                  <a:lnTo>
                    <a:pt x="31" y="3"/>
                  </a:lnTo>
                  <a:lnTo>
                    <a:pt x="33" y="3"/>
                  </a:lnTo>
                  <a:lnTo>
                    <a:pt x="34" y="3"/>
                  </a:lnTo>
                  <a:lnTo>
                    <a:pt x="34" y="3"/>
                  </a:lnTo>
                  <a:lnTo>
                    <a:pt x="34" y="3"/>
                  </a:lnTo>
                  <a:lnTo>
                    <a:pt x="36" y="3"/>
                  </a:lnTo>
                  <a:lnTo>
                    <a:pt x="36" y="1"/>
                  </a:lnTo>
                  <a:lnTo>
                    <a:pt x="36" y="1"/>
                  </a:lnTo>
                  <a:lnTo>
                    <a:pt x="36" y="1"/>
                  </a:lnTo>
                  <a:lnTo>
                    <a:pt x="36" y="1"/>
                  </a:lnTo>
                  <a:lnTo>
                    <a:pt x="34" y="1"/>
                  </a:lnTo>
                  <a:lnTo>
                    <a:pt x="34" y="1"/>
                  </a:lnTo>
                  <a:lnTo>
                    <a:pt x="34" y="1"/>
                  </a:lnTo>
                  <a:lnTo>
                    <a:pt x="34" y="0"/>
                  </a:lnTo>
                  <a:lnTo>
                    <a:pt x="36" y="0"/>
                  </a:lnTo>
                  <a:lnTo>
                    <a:pt x="36"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39" name="Freeform 308"/>
            <p:cNvSpPr>
              <a:spLocks/>
            </p:cNvSpPr>
            <p:nvPr/>
          </p:nvSpPr>
          <p:spPr bwMode="auto">
            <a:xfrm>
              <a:off x="6078818" y="4312614"/>
              <a:ext cx="212466" cy="245602"/>
            </a:xfrm>
            <a:custGeom>
              <a:avLst/>
              <a:gdLst>
                <a:gd name="T0" fmla="*/ 98 w 109"/>
                <a:gd name="T1" fmla="*/ 3 h 126"/>
                <a:gd name="T2" fmla="*/ 102 w 109"/>
                <a:gd name="T3" fmla="*/ 3 h 126"/>
                <a:gd name="T4" fmla="*/ 109 w 109"/>
                <a:gd name="T5" fmla="*/ 6 h 126"/>
                <a:gd name="T6" fmla="*/ 99 w 109"/>
                <a:gd name="T7" fmla="*/ 28 h 126"/>
                <a:gd name="T8" fmla="*/ 98 w 109"/>
                <a:gd name="T9" fmla="*/ 50 h 126"/>
                <a:gd name="T10" fmla="*/ 87 w 109"/>
                <a:gd name="T11" fmla="*/ 69 h 126"/>
                <a:gd name="T12" fmla="*/ 77 w 109"/>
                <a:gd name="T13" fmla="*/ 80 h 126"/>
                <a:gd name="T14" fmla="*/ 72 w 109"/>
                <a:gd name="T15" fmla="*/ 97 h 126"/>
                <a:gd name="T16" fmla="*/ 65 w 109"/>
                <a:gd name="T17" fmla="*/ 112 h 126"/>
                <a:gd name="T18" fmla="*/ 55 w 109"/>
                <a:gd name="T19" fmla="*/ 121 h 126"/>
                <a:gd name="T20" fmla="*/ 47 w 109"/>
                <a:gd name="T21" fmla="*/ 123 h 126"/>
                <a:gd name="T22" fmla="*/ 47 w 109"/>
                <a:gd name="T23" fmla="*/ 118 h 126"/>
                <a:gd name="T24" fmla="*/ 44 w 109"/>
                <a:gd name="T25" fmla="*/ 116 h 126"/>
                <a:gd name="T26" fmla="*/ 39 w 109"/>
                <a:gd name="T27" fmla="*/ 118 h 126"/>
                <a:gd name="T28" fmla="*/ 36 w 109"/>
                <a:gd name="T29" fmla="*/ 121 h 126"/>
                <a:gd name="T30" fmla="*/ 31 w 109"/>
                <a:gd name="T31" fmla="*/ 121 h 126"/>
                <a:gd name="T32" fmla="*/ 28 w 109"/>
                <a:gd name="T33" fmla="*/ 119 h 126"/>
                <a:gd name="T34" fmla="*/ 22 w 109"/>
                <a:gd name="T35" fmla="*/ 118 h 126"/>
                <a:gd name="T36" fmla="*/ 17 w 109"/>
                <a:gd name="T37" fmla="*/ 121 h 126"/>
                <a:gd name="T38" fmla="*/ 13 w 109"/>
                <a:gd name="T39" fmla="*/ 124 h 126"/>
                <a:gd name="T40" fmla="*/ 6 w 109"/>
                <a:gd name="T41" fmla="*/ 116 h 126"/>
                <a:gd name="T42" fmla="*/ 1 w 109"/>
                <a:gd name="T43" fmla="*/ 105 h 126"/>
                <a:gd name="T44" fmla="*/ 9 w 109"/>
                <a:gd name="T45" fmla="*/ 107 h 126"/>
                <a:gd name="T46" fmla="*/ 11 w 109"/>
                <a:gd name="T47" fmla="*/ 102 h 126"/>
                <a:gd name="T48" fmla="*/ 6 w 109"/>
                <a:gd name="T49" fmla="*/ 99 h 126"/>
                <a:gd name="T50" fmla="*/ 6 w 109"/>
                <a:gd name="T51" fmla="*/ 94 h 126"/>
                <a:gd name="T52" fmla="*/ 6 w 109"/>
                <a:gd name="T53" fmla="*/ 88 h 126"/>
                <a:gd name="T54" fmla="*/ 13 w 109"/>
                <a:gd name="T55" fmla="*/ 88 h 126"/>
                <a:gd name="T56" fmla="*/ 19 w 109"/>
                <a:gd name="T57" fmla="*/ 83 h 126"/>
                <a:gd name="T58" fmla="*/ 22 w 109"/>
                <a:gd name="T59" fmla="*/ 80 h 126"/>
                <a:gd name="T60" fmla="*/ 28 w 109"/>
                <a:gd name="T61" fmla="*/ 88 h 126"/>
                <a:gd name="T62" fmla="*/ 38 w 109"/>
                <a:gd name="T63" fmla="*/ 85 h 126"/>
                <a:gd name="T64" fmla="*/ 41 w 109"/>
                <a:gd name="T65" fmla="*/ 89 h 126"/>
                <a:gd name="T66" fmla="*/ 44 w 109"/>
                <a:gd name="T67" fmla="*/ 85 h 126"/>
                <a:gd name="T68" fmla="*/ 47 w 109"/>
                <a:gd name="T69" fmla="*/ 80 h 126"/>
                <a:gd name="T70" fmla="*/ 47 w 109"/>
                <a:gd name="T71" fmla="*/ 71 h 126"/>
                <a:gd name="T72" fmla="*/ 47 w 109"/>
                <a:gd name="T73" fmla="*/ 61 h 126"/>
                <a:gd name="T74" fmla="*/ 39 w 109"/>
                <a:gd name="T75" fmla="*/ 56 h 126"/>
                <a:gd name="T76" fmla="*/ 41 w 109"/>
                <a:gd name="T77" fmla="*/ 49 h 126"/>
                <a:gd name="T78" fmla="*/ 46 w 109"/>
                <a:gd name="T79" fmla="*/ 44 h 126"/>
                <a:gd name="T80" fmla="*/ 47 w 109"/>
                <a:gd name="T81" fmla="*/ 39 h 126"/>
                <a:gd name="T82" fmla="*/ 39 w 109"/>
                <a:gd name="T83" fmla="*/ 33 h 126"/>
                <a:gd name="T84" fmla="*/ 30 w 109"/>
                <a:gd name="T85" fmla="*/ 34 h 126"/>
                <a:gd name="T86" fmla="*/ 30 w 109"/>
                <a:gd name="T87" fmla="*/ 28 h 126"/>
                <a:gd name="T88" fmla="*/ 41 w 109"/>
                <a:gd name="T89" fmla="*/ 22 h 126"/>
                <a:gd name="T90" fmla="*/ 52 w 109"/>
                <a:gd name="T91" fmla="*/ 23 h 126"/>
                <a:gd name="T92" fmla="*/ 57 w 109"/>
                <a:gd name="T93" fmla="*/ 25 h 126"/>
                <a:gd name="T94" fmla="*/ 61 w 109"/>
                <a:gd name="T95" fmla="*/ 25 h 126"/>
                <a:gd name="T96" fmla="*/ 71 w 109"/>
                <a:gd name="T97" fmla="*/ 30 h 126"/>
                <a:gd name="T98" fmla="*/ 71 w 109"/>
                <a:gd name="T99" fmla="*/ 23 h 126"/>
                <a:gd name="T100" fmla="*/ 74 w 109"/>
                <a:gd name="T101" fmla="*/ 17 h 126"/>
                <a:gd name="T102" fmla="*/ 77 w 109"/>
                <a:gd name="T103" fmla="*/ 8 h 126"/>
                <a:gd name="T104" fmla="*/ 80 w 109"/>
                <a:gd name="T105" fmla="*/ 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 h="126">
                  <a:moveTo>
                    <a:pt x="91" y="0"/>
                  </a:moveTo>
                  <a:lnTo>
                    <a:pt x="93" y="1"/>
                  </a:lnTo>
                  <a:lnTo>
                    <a:pt x="96" y="1"/>
                  </a:lnTo>
                  <a:lnTo>
                    <a:pt x="98" y="3"/>
                  </a:lnTo>
                  <a:lnTo>
                    <a:pt x="98" y="3"/>
                  </a:lnTo>
                  <a:lnTo>
                    <a:pt x="98" y="3"/>
                  </a:lnTo>
                  <a:lnTo>
                    <a:pt x="99" y="3"/>
                  </a:lnTo>
                  <a:lnTo>
                    <a:pt x="99" y="3"/>
                  </a:lnTo>
                  <a:lnTo>
                    <a:pt x="101" y="3"/>
                  </a:lnTo>
                  <a:lnTo>
                    <a:pt x="101" y="3"/>
                  </a:lnTo>
                  <a:lnTo>
                    <a:pt x="102" y="3"/>
                  </a:lnTo>
                  <a:lnTo>
                    <a:pt x="102" y="3"/>
                  </a:lnTo>
                  <a:lnTo>
                    <a:pt x="104" y="1"/>
                  </a:lnTo>
                  <a:lnTo>
                    <a:pt x="106" y="1"/>
                  </a:lnTo>
                  <a:lnTo>
                    <a:pt x="106" y="1"/>
                  </a:lnTo>
                  <a:lnTo>
                    <a:pt x="107" y="3"/>
                  </a:lnTo>
                  <a:lnTo>
                    <a:pt x="107" y="3"/>
                  </a:lnTo>
                  <a:lnTo>
                    <a:pt x="109" y="6"/>
                  </a:lnTo>
                  <a:lnTo>
                    <a:pt x="107" y="9"/>
                  </a:lnTo>
                  <a:lnTo>
                    <a:pt x="106" y="11"/>
                  </a:lnTo>
                  <a:lnTo>
                    <a:pt x="104" y="15"/>
                  </a:lnTo>
                  <a:lnTo>
                    <a:pt x="102" y="19"/>
                  </a:lnTo>
                  <a:lnTo>
                    <a:pt x="99" y="25"/>
                  </a:lnTo>
                  <a:lnTo>
                    <a:pt x="99" y="28"/>
                  </a:lnTo>
                  <a:lnTo>
                    <a:pt x="99" y="31"/>
                  </a:lnTo>
                  <a:lnTo>
                    <a:pt x="99" y="33"/>
                  </a:lnTo>
                  <a:lnTo>
                    <a:pt x="98" y="37"/>
                  </a:lnTo>
                  <a:lnTo>
                    <a:pt x="98" y="41"/>
                  </a:lnTo>
                  <a:lnTo>
                    <a:pt x="98" y="45"/>
                  </a:lnTo>
                  <a:lnTo>
                    <a:pt x="98" y="50"/>
                  </a:lnTo>
                  <a:lnTo>
                    <a:pt x="96" y="55"/>
                  </a:lnTo>
                  <a:lnTo>
                    <a:pt x="95" y="58"/>
                  </a:lnTo>
                  <a:lnTo>
                    <a:pt x="96" y="61"/>
                  </a:lnTo>
                  <a:lnTo>
                    <a:pt x="93" y="64"/>
                  </a:lnTo>
                  <a:lnTo>
                    <a:pt x="88" y="67"/>
                  </a:lnTo>
                  <a:lnTo>
                    <a:pt x="87" y="69"/>
                  </a:lnTo>
                  <a:lnTo>
                    <a:pt x="83" y="69"/>
                  </a:lnTo>
                  <a:lnTo>
                    <a:pt x="83" y="71"/>
                  </a:lnTo>
                  <a:lnTo>
                    <a:pt x="82" y="72"/>
                  </a:lnTo>
                  <a:lnTo>
                    <a:pt x="82" y="74"/>
                  </a:lnTo>
                  <a:lnTo>
                    <a:pt x="79" y="78"/>
                  </a:lnTo>
                  <a:lnTo>
                    <a:pt x="77" y="80"/>
                  </a:lnTo>
                  <a:lnTo>
                    <a:pt x="76" y="82"/>
                  </a:lnTo>
                  <a:lnTo>
                    <a:pt x="74" y="83"/>
                  </a:lnTo>
                  <a:lnTo>
                    <a:pt x="72" y="85"/>
                  </a:lnTo>
                  <a:lnTo>
                    <a:pt x="72" y="86"/>
                  </a:lnTo>
                  <a:lnTo>
                    <a:pt x="72" y="89"/>
                  </a:lnTo>
                  <a:lnTo>
                    <a:pt x="72" y="97"/>
                  </a:lnTo>
                  <a:lnTo>
                    <a:pt x="72" y="99"/>
                  </a:lnTo>
                  <a:lnTo>
                    <a:pt x="72" y="104"/>
                  </a:lnTo>
                  <a:lnTo>
                    <a:pt x="69" y="107"/>
                  </a:lnTo>
                  <a:lnTo>
                    <a:pt x="68" y="110"/>
                  </a:lnTo>
                  <a:lnTo>
                    <a:pt x="66" y="110"/>
                  </a:lnTo>
                  <a:lnTo>
                    <a:pt x="65" y="112"/>
                  </a:lnTo>
                  <a:lnTo>
                    <a:pt x="63" y="112"/>
                  </a:lnTo>
                  <a:lnTo>
                    <a:pt x="63" y="113"/>
                  </a:lnTo>
                  <a:lnTo>
                    <a:pt x="61" y="115"/>
                  </a:lnTo>
                  <a:lnTo>
                    <a:pt x="60" y="115"/>
                  </a:lnTo>
                  <a:lnTo>
                    <a:pt x="57" y="118"/>
                  </a:lnTo>
                  <a:lnTo>
                    <a:pt x="55" y="121"/>
                  </a:lnTo>
                  <a:lnTo>
                    <a:pt x="52" y="123"/>
                  </a:lnTo>
                  <a:lnTo>
                    <a:pt x="52" y="124"/>
                  </a:lnTo>
                  <a:lnTo>
                    <a:pt x="50" y="124"/>
                  </a:lnTo>
                  <a:lnTo>
                    <a:pt x="49" y="123"/>
                  </a:lnTo>
                  <a:lnTo>
                    <a:pt x="49" y="123"/>
                  </a:lnTo>
                  <a:lnTo>
                    <a:pt x="47" y="123"/>
                  </a:lnTo>
                  <a:lnTo>
                    <a:pt x="47" y="123"/>
                  </a:lnTo>
                  <a:lnTo>
                    <a:pt x="47" y="123"/>
                  </a:lnTo>
                  <a:lnTo>
                    <a:pt x="47" y="123"/>
                  </a:lnTo>
                  <a:lnTo>
                    <a:pt x="47" y="121"/>
                  </a:lnTo>
                  <a:lnTo>
                    <a:pt x="46" y="119"/>
                  </a:lnTo>
                  <a:lnTo>
                    <a:pt x="47" y="118"/>
                  </a:lnTo>
                  <a:lnTo>
                    <a:pt x="47" y="118"/>
                  </a:lnTo>
                  <a:lnTo>
                    <a:pt x="47" y="116"/>
                  </a:lnTo>
                  <a:lnTo>
                    <a:pt x="47" y="116"/>
                  </a:lnTo>
                  <a:lnTo>
                    <a:pt x="46" y="115"/>
                  </a:lnTo>
                  <a:lnTo>
                    <a:pt x="46" y="115"/>
                  </a:lnTo>
                  <a:lnTo>
                    <a:pt x="44" y="116"/>
                  </a:lnTo>
                  <a:lnTo>
                    <a:pt x="42" y="116"/>
                  </a:lnTo>
                  <a:lnTo>
                    <a:pt x="42" y="116"/>
                  </a:lnTo>
                  <a:lnTo>
                    <a:pt x="41" y="118"/>
                  </a:lnTo>
                  <a:lnTo>
                    <a:pt x="41" y="118"/>
                  </a:lnTo>
                  <a:lnTo>
                    <a:pt x="39" y="118"/>
                  </a:lnTo>
                  <a:lnTo>
                    <a:pt x="39" y="118"/>
                  </a:lnTo>
                  <a:lnTo>
                    <a:pt x="38" y="116"/>
                  </a:lnTo>
                  <a:lnTo>
                    <a:pt x="38" y="118"/>
                  </a:lnTo>
                  <a:lnTo>
                    <a:pt x="38" y="118"/>
                  </a:lnTo>
                  <a:lnTo>
                    <a:pt x="36" y="118"/>
                  </a:lnTo>
                  <a:lnTo>
                    <a:pt x="36" y="119"/>
                  </a:lnTo>
                  <a:lnTo>
                    <a:pt x="36" y="121"/>
                  </a:lnTo>
                  <a:lnTo>
                    <a:pt x="36" y="121"/>
                  </a:lnTo>
                  <a:lnTo>
                    <a:pt x="35" y="121"/>
                  </a:lnTo>
                  <a:lnTo>
                    <a:pt x="33" y="123"/>
                  </a:lnTo>
                  <a:lnTo>
                    <a:pt x="33" y="123"/>
                  </a:lnTo>
                  <a:lnTo>
                    <a:pt x="31" y="123"/>
                  </a:lnTo>
                  <a:lnTo>
                    <a:pt x="31" y="121"/>
                  </a:lnTo>
                  <a:lnTo>
                    <a:pt x="30" y="121"/>
                  </a:lnTo>
                  <a:lnTo>
                    <a:pt x="30" y="119"/>
                  </a:lnTo>
                  <a:lnTo>
                    <a:pt x="28" y="119"/>
                  </a:lnTo>
                  <a:lnTo>
                    <a:pt x="28" y="119"/>
                  </a:lnTo>
                  <a:lnTo>
                    <a:pt x="28" y="119"/>
                  </a:lnTo>
                  <a:lnTo>
                    <a:pt x="28" y="119"/>
                  </a:lnTo>
                  <a:lnTo>
                    <a:pt x="27" y="119"/>
                  </a:lnTo>
                  <a:lnTo>
                    <a:pt x="27" y="119"/>
                  </a:lnTo>
                  <a:lnTo>
                    <a:pt x="25" y="118"/>
                  </a:lnTo>
                  <a:lnTo>
                    <a:pt x="25" y="116"/>
                  </a:lnTo>
                  <a:lnTo>
                    <a:pt x="24" y="116"/>
                  </a:lnTo>
                  <a:lnTo>
                    <a:pt x="22" y="118"/>
                  </a:lnTo>
                  <a:lnTo>
                    <a:pt x="22" y="118"/>
                  </a:lnTo>
                  <a:lnTo>
                    <a:pt x="19" y="119"/>
                  </a:lnTo>
                  <a:lnTo>
                    <a:pt x="17" y="119"/>
                  </a:lnTo>
                  <a:lnTo>
                    <a:pt x="17" y="121"/>
                  </a:lnTo>
                  <a:lnTo>
                    <a:pt x="17" y="121"/>
                  </a:lnTo>
                  <a:lnTo>
                    <a:pt x="17" y="121"/>
                  </a:lnTo>
                  <a:lnTo>
                    <a:pt x="16" y="123"/>
                  </a:lnTo>
                  <a:lnTo>
                    <a:pt x="14" y="123"/>
                  </a:lnTo>
                  <a:lnTo>
                    <a:pt x="14" y="124"/>
                  </a:lnTo>
                  <a:lnTo>
                    <a:pt x="13" y="126"/>
                  </a:lnTo>
                  <a:lnTo>
                    <a:pt x="13" y="124"/>
                  </a:lnTo>
                  <a:lnTo>
                    <a:pt x="13" y="124"/>
                  </a:lnTo>
                  <a:lnTo>
                    <a:pt x="11" y="123"/>
                  </a:lnTo>
                  <a:lnTo>
                    <a:pt x="9" y="121"/>
                  </a:lnTo>
                  <a:lnTo>
                    <a:pt x="9" y="121"/>
                  </a:lnTo>
                  <a:lnTo>
                    <a:pt x="9" y="121"/>
                  </a:lnTo>
                  <a:lnTo>
                    <a:pt x="9" y="119"/>
                  </a:lnTo>
                  <a:lnTo>
                    <a:pt x="6" y="116"/>
                  </a:lnTo>
                  <a:lnTo>
                    <a:pt x="3" y="113"/>
                  </a:lnTo>
                  <a:lnTo>
                    <a:pt x="3" y="113"/>
                  </a:lnTo>
                  <a:lnTo>
                    <a:pt x="0" y="110"/>
                  </a:lnTo>
                  <a:lnTo>
                    <a:pt x="0" y="107"/>
                  </a:lnTo>
                  <a:lnTo>
                    <a:pt x="1" y="107"/>
                  </a:lnTo>
                  <a:lnTo>
                    <a:pt x="1" y="105"/>
                  </a:lnTo>
                  <a:lnTo>
                    <a:pt x="5" y="104"/>
                  </a:lnTo>
                  <a:lnTo>
                    <a:pt x="6" y="104"/>
                  </a:lnTo>
                  <a:lnTo>
                    <a:pt x="6" y="107"/>
                  </a:lnTo>
                  <a:lnTo>
                    <a:pt x="8" y="107"/>
                  </a:lnTo>
                  <a:lnTo>
                    <a:pt x="9" y="107"/>
                  </a:lnTo>
                  <a:lnTo>
                    <a:pt x="9" y="107"/>
                  </a:lnTo>
                  <a:lnTo>
                    <a:pt x="11" y="105"/>
                  </a:lnTo>
                  <a:lnTo>
                    <a:pt x="11" y="105"/>
                  </a:lnTo>
                  <a:lnTo>
                    <a:pt x="9" y="105"/>
                  </a:lnTo>
                  <a:lnTo>
                    <a:pt x="9" y="104"/>
                  </a:lnTo>
                  <a:lnTo>
                    <a:pt x="11" y="104"/>
                  </a:lnTo>
                  <a:lnTo>
                    <a:pt x="11" y="102"/>
                  </a:lnTo>
                  <a:lnTo>
                    <a:pt x="11" y="102"/>
                  </a:lnTo>
                  <a:lnTo>
                    <a:pt x="11" y="101"/>
                  </a:lnTo>
                  <a:lnTo>
                    <a:pt x="11" y="101"/>
                  </a:lnTo>
                  <a:lnTo>
                    <a:pt x="9" y="99"/>
                  </a:lnTo>
                  <a:lnTo>
                    <a:pt x="8" y="99"/>
                  </a:lnTo>
                  <a:lnTo>
                    <a:pt x="6" y="99"/>
                  </a:lnTo>
                  <a:lnTo>
                    <a:pt x="8" y="97"/>
                  </a:lnTo>
                  <a:lnTo>
                    <a:pt x="9" y="96"/>
                  </a:lnTo>
                  <a:lnTo>
                    <a:pt x="9" y="96"/>
                  </a:lnTo>
                  <a:lnTo>
                    <a:pt x="8" y="96"/>
                  </a:lnTo>
                  <a:lnTo>
                    <a:pt x="6" y="94"/>
                  </a:lnTo>
                  <a:lnTo>
                    <a:pt x="6" y="94"/>
                  </a:lnTo>
                  <a:lnTo>
                    <a:pt x="6" y="94"/>
                  </a:lnTo>
                  <a:lnTo>
                    <a:pt x="6" y="93"/>
                  </a:lnTo>
                  <a:lnTo>
                    <a:pt x="6" y="91"/>
                  </a:lnTo>
                  <a:lnTo>
                    <a:pt x="6" y="91"/>
                  </a:lnTo>
                  <a:lnTo>
                    <a:pt x="6" y="88"/>
                  </a:lnTo>
                  <a:lnTo>
                    <a:pt x="6" y="88"/>
                  </a:lnTo>
                  <a:lnTo>
                    <a:pt x="6" y="86"/>
                  </a:lnTo>
                  <a:lnTo>
                    <a:pt x="6" y="88"/>
                  </a:lnTo>
                  <a:lnTo>
                    <a:pt x="8" y="88"/>
                  </a:lnTo>
                  <a:lnTo>
                    <a:pt x="11" y="86"/>
                  </a:lnTo>
                  <a:lnTo>
                    <a:pt x="11" y="86"/>
                  </a:lnTo>
                  <a:lnTo>
                    <a:pt x="13" y="88"/>
                  </a:lnTo>
                  <a:lnTo>
                    <a:pt x="13" y="88"/>
                  </a:lnTo>
                  <a:lnTo>
                    <a:pt x="19" y="86"/>
                  </a:lnTo>
                  <a:lnTo>
                    <a:pt x="19" y="86"/>
                  </a:lnTo>
                  <a:lnTo>
                    <a:pt x="19" y="85"/>
                  </a:lnTo>
                  <a:lnTo>
                    <a:pt x="19" y="83"/>
                  </a:lnTo>
                  <a:lnTo>
                    <a:pt x="19" y="83"/>
                  </a:lnTo>
                  <a:lnTo>
                    <a:pt x="19" y="83"/>
                  </a:lnTo>
                  <a:lnTo>
                    <a:pt x="19" y="82"/>
                  </a:lnTo>
                  <a:lnTo>
                    <a:pt x="19" y="82"/>
                  </a:lnTo>
                  <a:lnTo>
                    <a:pt x="19" y="80"/>
                  </a:lnTo>
                  <a:lnTo>
                    <a:pt x="20" y="80"/>
                  </a:lnTo>
                  <a:lnTo>
                    <a:pt x="22" y="80"/>
                  </a:lnTo>
                  <a:lnTo>
                    <a:pt x="22" y="80"/>
                  </a:lnTo>
                  <a:lnTo>
                    <a:pt x="24" y="82"/>
                  </a:lnTo>
                  <a:lnTo>
                    <a:pt x="25" y="83"/>
                  </a:lnTo>
                  <a:lnTo>
                    <a:pt x="25" y="85"/>
                  </a:lnTo>
                  <a:lnTo>
                    <a:pt x="27" y="86"/>
                  </a:lnTo>
                  <a:lnTo>
                    <a:pt x="28" y="88"/>
                  </a:lnTo>
                  <a:lnTo>
                    <a:pt x="31" y="88"/>
                  </a:lnTo>
                  <a:lnTo>
                    <a:pt x="33" y="88"/>
                  </a:lnTo>
                  <a:lnTo>
                    <a:pt x="36" y="86"/>
                  </a:lnTo>
                  <a:lnTo>
                    <a:pt x="36" y="85"/>
                  </a:lnTo>
                  <a:lnTo>
                    <a:pt x="38" y="85"/>
                  </a:lnTo>
                  <a:lnTo>
                    <a:pt x="38" y="85"/>
                  </a:lnTo>
                  <a:lnTo>
                    <a:pt x="39" y="86"/>
                  </a:lnTo>
                  <a:lnTo>
                    <a:pt x="39" y="86"/>
                  </a:lnTo>
                  <a:lnTo>
                    <a:pt x="39" y="88"/>
                  </a:lnTo>
                  <a:lnTo>
                    <a:pt x="39" y="88"/>
                  </a:lnTo>
                  <a:lnTo>
                    <a:pt x="39" y="89"/>
                  </a:lnTo>
                  <a:lnTo>
                    <a:pt x="41" y="89"/>
                  </a:lnTo>
                  <a:lnTo>
                    <a:pt x="42" y="89"/>
                  </a:lnTo>
                  <a:lnTo>
                    <a:pt x="42" y="88"/>
                  </a:lnTo>
                  <a:lnTo>
                    <a:pt x="44" y="88"/>
                  </a:lnTo>
                  <a:lnTo>
                    <a:pt x="44" y="86"/>
                  </a:lnTo>
                  <a:lnTo>
                    <a:pt x="44" y="86"/>
                  </a:lnTo>
                  <a:lnTo>
                    <a:pt x="44" y="85"/>
                  </a:lnTo>
                  <a:lnTo>
                    <a:pt x="44" y="85"/>
                  </a:lnTo>
                  <a:lnTo>
                    <a:pt x="44" y="83"/>
                  </a:lnTo>
                  <a:lnTo>
                    <a:pt x="44" y="82"/>
                  </a:lnTo>
                  <a:lnTo>
                    <a:pt x="46" y="82"/>
                  </a:lnTo>
                  <a:lnTo>
                    <a:pt x="46" y="82"/>
                  </a:lnTo>
                  <a:lnTo>
                    <a:pt x="47" y="80"/>
                  </a:lnTo>
                  <a:lnTo>
                    <a:pt x="47" y="78"/>
                  </a:lnTo>
                  <a:lnTo>
                    <a:pt x="47" y="77"/>
                  </a:lnTo>
                  <a:lnTo>
                    <a:pt x="47" y="77"/>
                  </a:lnTo>
                  <a:lnTo>
                    <a:pt x="47" y="75"/>
                  </a:lnTo>
                  <a:lnTo>
                    <a:pt x="47" y="74"/>
                  </a:lnTo>
                  <a:lnTo>
                    <a:pt x="47" y="71"/>
                  </a:lnTo>
                  <a:lnTo>
                    <a:pt x="47" y="69"/>
                  </a:lnTo>
                  <a:lnTo>
                    <a:pt x="47" y="67"/>
                  </a:lnTo>
                  <a:lnTo>
                    <a:pt x="47" y="64"/>
                  </a:lnTo>
                  <a:lnTo>
                    <a:pt x="49" y="63"/>
                  </a:lnTo>
                  <a:lnTo>
                    <a:pt x="47" y="61"/>
                  </a:lnTo>
                  <a:lnTo>
                    <a:pt x="47" y="61"/>
                  </a:lnTo>
                  <a:lnTo>
                    <a:pt x="46" y="60"/>
                  </a:lnTo>
                  <a:lnTo>
                    <a:pt x="44" y="60"/>
                  </a:lnTo>
                  <a:lnTo>
                    <a:pt x="44" y="58"/>
                  </a:lnTo>
                  <a:lnTo>
                    <a:pt x="42" y="58"/>
                  </a:lnTo>
                  <a:lnTo>
                    <a:pt x="42" y="58"/>
                  </a:lnTo>
                  <a:lnTo>
                    <a:pt x="39" y="56"/>
                  </a:lnTo>
                  <a:lnTo>
                    <a:pt x="39" y="56"/>
                  </a:lnTo>
                  <a:lnTo>
                    <a:pt x="39" y="55"/>
                  </a:lnTo>
                  <a:lnTo>
                    <a:pt x="39" y="52"/>
                  </a:lnTo>
                  <a:lnTo>
                    <a:pt x="39" y="50"/>
                  </a:lnTo>
                  <a:lnTo>
                    <a:pt x="39" y="49"/>
                  </a:lnTo>
                  <a:lnTo>
                    <a:pt x="41" y="49"/>
                  </a:lnTo>
                  <a:lnTo>
                    <a:pt x="41" y="47"/>
                  </a:lnTo>
                  <a:lnTo>
                    <a:pt x="42" y="45"/>
                  </a:lnTo>
                  <a:lnTo>
                    <a:pt x="42" y="45"/>
                  </a:lnTo>
                  <a:lnTo>
                    <a:pt x="44" y="45"/>
                  </a:lnTo>
                  <a:lnTo>
                    <a:pt x="46" y="45"/>
                  </a:lnTo>
                  <a:lnTo>
                    <a:pt x="46" y="44"/>
                  </a:lnTo>
                  <a:lnTo>
                    <a:pt x="46" y="44"/>
                  </a:lnTo>
                  <a:lnTo>
                    <a:pt x="47" y="42"/>
                  </a:lnTo>
                  <a:lnTo>
                    <a:pt x="47" y="42"/>
                  </a:lnTo>
                  <a:lnTo>
                    <a:pt x="47" y="41"/>
                  </a:lnTo>
                  <a:lnTo>
                    <a:pt x="47" y="41"/>
                  </a:lnTo>
                  <a:lnTo>
                    <a:pt x="47" y="39"/>
                  </a:lnTo>
                  <a:lnTo>
                    <a:pt x="46" y="37"/>
                  </a:lnTo>
                  <a:lnTo>
                    <a:pt x="46" y="37"/>
                  </a:lnTo>
                  <a:lnTo>
                    <a:pt x="44" y="34"/>
                  </a:lnTo>
                  <a:lnTo>
                    <a:pt x="44" y="34"/>
                  </a:lnTo>
                  <a:lnTo>
                    <a:pt x="42" y="33"/>
                  </a:lnTo>
                  <a:lnTo>
                    <a:pt x="39" y="33"/>
                  </a:lnTo>
                  <a:lnTo>
                    <a:pt x="38" y="33"/>
                  </a:lnTo>
                  <a:lnTo>
                    <a:pt x="35" y="34"/>
                  </a:lnTo>
                  <a:lnTo>
                    <a:pt x="31" y="36"/>
                  </a:lnTo>
                  <a:lnTo>
                    <a:pt x="30" y="36"/>
                  </a:lnTo>
                  <a:lnTo>
                    <a:pt x="30" y="36"/>
                  </a:lnTo>
                  <a:lnTo>
                    <a:pt x="30" y="34"/>
                  </a:lnTo>
                  <a:lnTo>
                    <a:pt x="30" y="34"/>
                  </a:lnTo>
                  <a:lnTo>
                    <a:pt x="30" y="34"/>
                  </a:lnTo>
                  <a:lnTo>
                    <a:pt x="30" y="33"/>
                  </a:lnTo>
                  <a:lnTo>
                    <a:pt x="30" y="31"/>
                  </a:lnTo>
                  <a:lnTo>
                    <a:pt x="28" y="30"/>
                  </a:lnTo>
                  <a:lnTo>
                    <a:pt x="30" y="28"/>
                  </a:lnTo>
                  <a:lnTo>
                    <a:pt x="30" y="26"/>
                  </a:lnTo>
                  <a:lnTo>
                    <a:pt x="31" y="23"/>
                  </a:lnTo>
                  <a:lnTo>
                    <a:pt x="31" y="22"/>
                  </a:lnTo>
                  <a:lnTo>
                    <a:pt x="35" y="22"/>
                  </a:lnTo>
                  <a:lnTo>
                    <a:pt x="38" y="22"/>
                  </a:lnTo>
                  <a:lnTo>
                    <a:pt x="41" y="22"/>
                  </a:lnTo>
                  <a:lnTo>
                    <a:pt x="46" y="22"/>
                  </a:lnTo>
                  <a:lnTo>
                    <a:pt x="49" y="22"/>
                  </a:lnTo>
                  <a:lnTo>
                    <a:pt x="49" y="22"/>
                  </a:lnTo>
                  <a:lnTo>
                    <a:pt x="50" y="23"/>
                  </a:lnTo>
                  <a:lnTo>
                    <a:pt x="52" y="23"/>
                  </a:lnTo>
                  <a:lnTo>
                    <a:pt x="52" y="23"/>
                  </a:lnTo>
                  <a:lnTo>
                    <a:pt x="52" y="23"/>
                  </a:lnTo>
                  <a:lnTo>
                    <a:pt x="54" y="23"/>
                  </a:lnTo>
                  <a:lnTo>
                    <a:pt x="54" y="23"/>
                  </a:lnTo>
                  <a:lnTo>
                    <a:pt x="54" y="25"/>
                  </a:lnTo>
                  <a:lnTo>
                    <a:pt x="55" y="25"/>
                  </a:lnTo>
                  <a:lnTo>
                    <a:pt x="57" y="25"/>
                  </a:lnTo>
                  <a:lnTo>
                    <a:pt x="57" y="25"/>
                  </a:lnTo>
                  <a:lnTo>
                    <a:pt x="58" y="25"/>
                  </a:lnTo>
                  <a:lnTo>
                    <a:pt x="58" y="25"/>
                  </a:lnTo>
                  <a:lnTo>
                    <a:pt x="60" y="25"/>
                  </a:lnTo>
                  <a:lnTo>
                    <a:pt x="60" y="25"/>
                  </a:lnTo>
                  <a:lnTo>
                    <a:pt x="61" y="25"/>
                  </a:lnTo>
                  <a:lnTo>
                    <a:pt x="65" y="25"/>
                  </a:lnTo>
                  <a:lnTo>
                    <a:pt x="66" y="26"/>
                  </a:lnTo>
                  <a:lnTo>
                    <a:pt x="68" y="28"/>
                  </a:lnTo>
                  <a:lnTo>
                    <a:pt x="69" y="28"/>
                  </a:lnTo>
                  <a:lnTo>
                    <a:pt x="71" y="30"/>
                  </a:lnTo>
                  <a:lnTo>
                    <a:pt x="71" y="30"/>
                  </a:lnTo>
                  <a:lnTo>
                    <a:pt x="72" y="28"/>
                  </a:lnTo>
                  <a:lnTo>
                    <a:pt x="72" y="28"/>
                  </a:lnTo>
                  <a:lnTo>
                    <a:pt x="72" y="28"/>
                  </a:lnTo>
                  <a:lnTo>
                    <a:pt x="71" y="26"/>
                  </a:lnTo>
                  <a:lnTo>
                    <a:pt x="71" y="25"/>
                  </a:lnTo>
                  <a:lnTo>
                    <a:pt x="71" y="23"/>
                  </a:lnTo>
                  <a:lnTo>
                    <a:pt x="72" y="22"/>
                  </a:lnTo>
                  <a:lnTo>
                    <a:pt x="72" y="22"/>
                  </a:lnTo>
                  <a:lnTo>
                    <a:pt x="72" y="20"/>
                  </a:lnTo>
                  <a:lnTo>
                    <a:pt x="72" y="20"/>
                  </a:lnTo>
                  <a:lnTo>
                    <a:pt x="74" y="19"/>
                  </a:lnTo>
                  <a:lnTo>
                    <a:pt x="74" y="17"/>
                  </a:lnTo>
                  <a:lnTo>
                    <a:pt x="76" y="14"/>
                  </a:lnTo>
                  <a:lnTo>
                    <a:pt x="77" y="12"/>
                  </a:lnTo>
                  <a:lnTo>
                    <a:pt x="77" y="12"/>
                  </a:lnTo>
                  <a:lnTo>
                    <a:pt x="77" y="11"/>
                  </a:lnTo>
                  <a:lnTo>
                    <a:pt x="77" y="9"/>
                  </a:lnTo>
                  <a:lnTo>
                    <a:pt x="77" y="8"/>
                  </a:lnTo>
                  <a:lnTo>
                    <a:pt x="77" y="8"/>
                  </a:lnTo>
                  <a:lnTo>
                    <a:pt x="77" y="4"/>
                  </a:lnTo>
                  <a:lnTo>
                    <a:pt x="79" y="4"/>
                  </a:lnTo>
                  <a:lnTo>
                    <a:pt x="79" y="3"/>
                  </a:lnTo>
                  <a:lnTo>
                    <a:pt x="80" y="3"/>
                  </a:lnTo>
                  <a:lnTo>
                    <a:pt x="80" y="3"/>
                  </a:lnTo>
                  <a:lnTo>
                    <a:pt x="85" y="3"/>
                  </a:lnTo>
                  <a:lnTo>
                    <a:pt x="88" y="1"/>
                  </a:lnTo>
                  <a:lnTo>
                    <a:pt x="88" y="1"/>
                  </a:lnTo>
                  <a:lnTo>
                    <a:pt x="91" y="0"/>
                  </a:lnTo>
                  <a:lnTo>
                    <a:pt x="9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40" name="Freeform 309"/>
            <p:cNvSpPr>
              <a:spLocks/>
            </p:cNvSpPr>
            <p:nvPr/>
          </p:nvSpPr>
          <p:spPr bwMode="auto">
            <a:xfrm>
              <a:off x="6170432" y="4109895"/>
              <a:ext cx="366454" cy="241703"/>
            </a:xfrm>
            <a:custGeom>
              <a:avLst/>
              <a:gdLst>
                <a:gd name="T0" fmla="*/ 123 w 188"/>
                <a:gd name="T1" fmla="*/ 1 h 124"/>
                <a:gd name="T2" fmla="*/ 134 w 188"/>
                <a:gd name="T3" fmla="*/ 15 h 124"/>
                <a:gd name="T4" fmla="*/ 131 w 188"/>
                <a:gd name="T5" fmla="*/ 26 h 124"/>
                <a:gd name="T6" fmla="*/ 134 w 188"/>
                <a:gd name="T7" fmla="*/ 31 h 124"/>
                <a:gd name="T8" fmla="*/ 141 w 188"/>
                <a:gd name="T9" fmla="*/ 36 h 124"/>
                <a:gd name="T10" fmla="*/ 152 w 188"/>
                <a:gd name="T11" fmla="*/ 41 h 124"/>
                <a:gd name="T12" fmla="*/ 156 w 188"/>
                <a:gd name="T13" fmla="*/ 49 h 124"/>
                <a:gd name="T14" fmla="*/ 169 w 188"/>
                <a:gd name="T15" fmla="*/ 58 h 124"/>
                <a:gd name="T16" fmla="*/ 172 w 188"/>
                <a:gd name="T17" fmla="*/ 66 h 124"/>
                <a:gd name="T18" fmla="*/ 178 w 188"/>
                <a:gd name="T19" fmla="*/ 72 h 124"/>
                <a:gd name="T20" fmla="*/ 185 w 188"/>
                <a:gd name="T21" fmla="*/ 77 h 124"/>
                <a:gd name="T22" fmla="*/ 183 w 188"/>
                <a:gd name="T23" fmla="*/ 83 h 124"/>
                <a:gd name="T24" fmla="*/ 171 w 188"/>
                <a:gd name="T25" fmla="*/ 83 h 124"/>
                <a:gd name="T26" fmla="*/ 156 w 188"/>
                <a:gd name="T27" fmla="*/ 85 h 124"/>
                <a:gd name="T28" fmla="*/ 142 w 188"/>
                <a:gd name="T29" fmla="*/ 86 h 124"/>
                <a:gd name="T30" fmla="*/ 130 w 188"/>
                <a:gd name="T31" fmla="*/ 91 h 124"/>
                <a:gd name="T32" fmla="*/ 120 w 188"/>
                <a:gd name="T33" fmla="*/ 91 h 124"/>
                <a:gd name="T34" fmla="*/ 109 w 188"/>
                <a:gd name="T35" fmla="*/ 96 h 124"/>
                <a:gd name="T36" fmla="*/ 96 w 188"/>
                <a:gd name="T37" fmla="*/ 96 h 124"/>
                <a:gd name="T38" fmla="*/ 87 w 188"/>
                <a:gd name="T39" fmla="*/ 90 h 124"/>
                <a:gd name="T40" fmla="*/ 74 w 188"/>
                <a:gd name="T41" fmla="*/ 83 h 124"/>
                <a:gd name="T42" fmla="*/ 60 w 188"/>
                <a:gd name="T43" fmla="*/ 96 h 124"/>
                <a:gd name="T44" fmla="*/ 59 w 188"/>
                <a:gd name="T45" fmla="*/ 105 h 124"/>
                <a:gd name="T46" fmla="*/ 54 w 188"/>
                <a:gd name="T47" fmla="*/ 107 h 124"/>
                <a:gd name="T48" fmla="*/ 49 w 188"/>
                <a:gd name="T49" fmla="*/ 105 h 124"/>
                <a:gd name="T50" fmla="*/ 38 w 188"/>
                <a:gd name="T51" fmla="*/ 107 h 124"/>
                <a:gd name="T52" fmla="*/ 30 w 188"/>
                <a:gd name="T53" fmla="*/ 112 h 124"/>
                <a:gd name="T54" fmla="*/ 29 w 188"/>
                <a:gd name="T55" fmla="*/ 118 h 124"/>
                <a:gd name="T56" fmla="*/ 24 w 188"/>
                <a:gd name="T57" fmla="*/ 119 h 124"/>
                <a:gd name="T58" fmla="*/ 24 w 188"/>
                <a:gd name="T59" fmla="*/ 116 h 124"/>
                <a:gd name="T60" fmla="*/ 19 w 188"/>
                <a:gd name="T61" fmla="*/ 113 h 124"/>
                <a:gd name="T62" fmla="*/ 10 w 188"/>
                <a:gd name="T63" fmla="*/ 102 h 124"/>
                <a:gd name="T64" fmla="*/ 11 w 188"/>
                <a:gd name="T65" fmla="*/ 99 h 124"/>
                <a:gd name="T66" fmla="*/ 5 w 188"/>
                <a:gd name="T67" fmla="*/ 91 h 124"/>
                <a:gd name="T68" fmla="*/ 2 w 188"/>
                <a:gd name="T69" fmla="*/ 82 h 124"/>
                <a:gd name="T70" fmla="*/ 3 w 188"/>
                <a:gd name="T71" fmla="*/ 72 h 124"/>
                <a:gd name="T72" fmla="*/ 0 w 188"/>
                <a:gd name="T73" fmla="*/ 71 h 124"/>
                <a:gd name="T74" fmla="*/ 5 w 188"/>
                <a:gd name="T75" fmla="*/ 66 h 124"/>
                <a:gd name="T76" fmla="*/ 11 w 188"/>
                <a:gd name="T77" fmla="*/ 56 h 124"/>
                <a:gd name="T78" fmla="*/ 18 w 188"/>
                <a:gd name="T79" fmla="*/ 49 h 124"/>
                <a:gd name="T80" fmla="*/ 29 w 188"/>
                <a:gd name="T81" fmla="*/ 47 h 124"/>
                <a:gd name="T82" fmla="*/ 32 w 188"/>
                <a:gd name="T83" fmla="*/ 45 h 124"/>
                <a:gd name="T84" fmla="*/ 40 w 188"/>
                <a:gd name="T85" fmla="*/ 47 h 124"/>
                <a:gd name="T86" fmla="*/ 49 w 188"/>
                <a:gd name="T87" fmla="*/ 42 h 124"/>
                <a:gd name="T88" fmla="*/ 62 w 188"/>
                <a:gd name="T89" fmla="*/ 41 h 124"/>
                <a:gd name="T90" fmla="*/ 66 w 188"/>
                <a:gd name="T91" fmla="*/ 34 h 124"/>
                <a:gd name="T92" fmla="*/ 65 w 188"/>
                <a:gd name="T93" fmla="*/ 30 h 124"/>
                <a:gd name="T94" fmla="*/ 76 w 188"/>
                <a:gd name="T95" fmla="*/ 28 h 124"/>
                <a:gd name="T96" fmla="*/ 89 w 188"/>
                <a:gd name="T97" fmla="*/ 23 h 124"/>
                <a:gd name="T98" fmla="*/ 95 w 188"/>
                <a:gd name="T99" fmla="*/ 19 h 124"/>
                <a:gd name="T100" fmla="*/ 103 w 188"/>
                <a:gd name="T101" fmla="*/ 11 h 124"/>
                <a:gd name="T102" fmla="*/ 106 w 188"/>
                <a:gd name="T103" fmla="*/ 6 h 124"/>
                <a:gd name="T104" fmla="*/ 111 w 188"/>
                <a:gd name="T105" fmla="*/ 1 h 124"/>
                <a:gd name="T106" fmla="*/ 117 w 188"/>
                <a:gd name="T107"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8" h="124">
                  <a:moveTo>
                    <a:pt x="117" y="0"/>
                  </a:moveTo>
                  <a:lnTo>
                    <a:pt x="118" y="0"/>
                  </a:lnTo>
                  <a:lnTo>
                    <a:pt x="120" y="0"/>
                  </a:lnTo>
                  <a:lnTo>
                    <a:pt x="122" y="0"/>
                  </a:lnTo>
                  <a:lnTo>
                    <a:pt x="122" y="0"/>
                  </a:lnTo>
                  <a:lnTo>
                    <a:pt x="123" y="1"/>
                  </a:lnTo>
                  <a:lnTo>
                    <a:pt x="123" y="3"/>
                  </a:lnTo>
                  <a:lnTo>
                    <a:pt x="128" y="6"/>
                  </a:lnTo>
                  <a:lnTo>
                    <a:pt x="130" y="8"/>
                  </a:lnTo>
                  <a:lnTo>
                    <a:pt x="131" y="11"/>
                  </a:lnTo>
                  <a:lnTo>
                    <a:pt x="133" y="12"/>
                  </a:lnTo>
                  <a:lnTo>
                    <a:pt x="134" y="15"/>
                  </a:lnTo>
                  <a:lnTo>
                    <a:pt x="134" y="17"/>
                  </a:lnTo>
                  <a:lnTo>
                    <a:pt x="134" y="19"/>
                  </a:lnTo>
                  <a:lnTo>
                    <a:pt x="133" y="23"/>
                  </a:lnTo>
                  <a:lnTo>
                    <a:pt x="133" y="23"/>
                  </a:lnTo>
                  <a:lnTo>
                    <a:pt x="131" y="26"/>
                  </a:lnTo>
                  <a:lnTo>
                    <a:pt x="131" y="26"/>
                  </a:lnTo>
                  <a:lnTo>
                    <a:pt x="131" y="28"/>
                  </a:lnTo>
                  <a:lnTo>
                    <a:pt x="131" y="28"/>
                  </a:lnTo>
                  <a:lnTo>
                    <a:pt x="133" y="28"/>
                  </a:lnTo>
                  <a:lnTo>
                    <a:pt x="133" y="31"/>
                  </a:lnTo>
                  <a:lnTo>
                    <a:pt x="133" y="31"/>
                  </a:lnTo>
                  <a:lnTo>
                    <a:pt x="134" y="31"/>
                  </a:lnTo>
                  <a:lnTo>
                    <a:pt x="137" y="33"/>
                  </a:lnTo>
                  <a:lnTo>
                    <a:pt x="139" y="33"/>
                  </a:lnTo>
                  <a:lnTo>
                    <a:pt x="141" y="33"/>
                  </a:lnTo>
                  <a:lnTo>
                    <a:pt x="142" y="33"/>
                  </a:lnTo>
                  <a:lnTo>
                    <a:pt x="142" y="33"/>
                  </a:lnTo>
                  <a:lnTo>
                    <a:pt x="141" y="36"/>
                  </a:lnTo>
                  <a:lnTo>
                    <a:pt x="142" y="38"/>
                  </a:lnTo>
                  <a:lnTo>
                    <a:pt x="142" y="38"/>
                  </a:lnTo>
                  <a:lnTo>
                    <a:pt x="144" y="39"/>
                  </a:lnTo>
                  <a:lnTo>
                    <a:pt x="145" y="39"/>
                  </a:lnTo>
                  <a:lnTo>
                    <a:pt x="150" y="39"/>
                  </a:lnTo>
                  <a:lnTo>
                    <a:pt x="152" y="41"/>
                  </a:lnTo>
                  <a:lnTo>
                    <a:pt x="153" y="42"/>
                  </a:lnTo>
                  <a:lnTo>
                    <a:pt x="156" y="45"/>
                  </a:lnTo>
                  <a:lnTo>
                    <a:pt x="156" y="47"/>
                  </a:lnTo>
                  <a:lnTo>
                    <a:pt x="156" y="47"/>
                  </a:lnTo>
                  <a:lnTo>
                    <a:pt x="156" y="49"/>
                  </a:lnTo>
                  <a:lnTo>
                    <a:pt x="156" y="49"/>
                  </a:lnTo>
                  <a:lnTo>
                    <a:pt x="158" y="50"/>
                  </a:lnTo>
                  <a:lnTo>
                    <a:pt x="158" y="52"/>
                  </a:lnTo>
                  <a:lnTo>
                    <a:pt x="161" y="53"/>
                  </a:lnTo>
                  <a:lnTo>
                    <a:pt x="166" y="56"/>
                  </a:lnTo>
                  <a:lnTo>
                    <a:pt x="167" y="58"/>
                  </a:lnTo>
                  <a:lnTo>
                    <a:pt x="169" y="58"/>
                  </a:lnTo>
                  <a:lnTo>
                    <a:pt x="171" y="60"/>
                  </a:lnTo>
                  <a:lnTo>
                    <a:pt x="172" y="61"/>
                  </a:lnTo>
                  <a:lnTo>
                    <a:pt x="172" y="63"/>
                  </a:lnTo>
                  <a:lnTo>
                    <a:pt x="172" y="64"/>
                  </a:lnTo>
                  <a:lnTo>
                    <a:pt x="172" y="66"/>
                  </a:lnTo>
                  <a:lnTo>
                    <a:pt x="172" y="66"/>
                  </a:lnTo>
                  <a:lnTo>
                    <a:pt x="174" y="67"/>
                  </a:lnTo>
                  <a:lnTo>
                    <a:pt x="174" y="69"/>
                  </a:lnTo>
                  <a:lnTo>
                    <a:pt x="175" y="71"/>
                  </a:lnTo>
                  <a:lnTo>
                    <a:pt x="177" y="71"/>
                  </a:lnTo>
                  <a:lnTo>
                    <a:pt x="178" y="71"/>
                  </a:lnTo>
                  <a:lnTo>
                    <a:pt x="178" y="72"/>
                  </a:lnTo>
                  <a:lnTo>
                    <a:pt x="182" y="74"/>
                  </a:lnTo>
                  <a:lnTo>
                    <a:pt x="183" y="74"/>
                  </a:lnTo>
                  <a:lnTo>
                    <a:pt x="185" y="75"/>
                  </a:lnTo>
                  <a:lnTo>
                    <a:pt x="185" y="75"/>
                  </a:lnTo>
                  <a:lnTo>
                    <a:pt x="185" y="77"/>
                  </a:lnTo>
                  <a:lnTo>
                    <a:pt x="185" y="77"/>
                  </a:lnTo>
                  <a:lnTo>
                    <a:pt x="185" y="78"/>
                  </a:lnTo>
                  <a:lnTo>
                    <a:pt x="186" y="82"/>
                  </a:lnTo>
                  <a:lnTo>
                    <a:pt x="186" y="83"/>
                  </a:lnTo>
                  <a:lnTo>
                    <a:pt x="188" y="83"/>
                  </a:lnTo>
                  <a:lnTo>
                    <a:pt x="183" y="83"/>
                  </a:lnTo>
                  <a:lnTo>
                    <a:pt x="183" y="83"/>
                  </a:lnTo>
                  <a:lnTo>
                    <a:pt x="183" y="83"/>
                  </a:lnTo>
                  <a:lnTo>
                    <a:pt x="180" y="85"/>
                  </a:lnTo>
                  <a:lnTo>
                    <a:pt x="180" y="85"/>
                  </a:lnTo>
                  <a:lnTo>
                    <a:pt x="178" y="85"/>
                  </a:lnTo>
                  <a:lnTo>
                    <a:pt x="177" y="85"/>
                  </a:lnTo>
                  <a:lnTo>
                    <a:pt x="171" y="83"/>
                  </a:lnTo>
                  <a:lnTo>
                    <a:pt x="166" y="82"/>
                  </a:lnTo>
                  <a:lnTo>
                    <a:pt x="164" y="82"/>
                  </a:lnTo>
                  <a:lnTo>
                    <a:pt x="161" y="82"/>
                  </a:lnTo>
                  <a:lnTo>
                    <a:pt x="159" y="82"/>
                  </a:lnTo>
                  <a:lnTo>
                    <a:pt x="158" y="85"/>
                  </a:lnTo>
                  <a:lnTo>
                    <a:pt x="156" y="85"/>
                  </a:lnTo>
                  <a:lnTo>
                    <a:pt x="155" y="86"/>
                  </a:lnTo>
                  <a:lnTo>
                    <a:pt x="153" y="86"/>
                  </a:lnTo>
                  <a:lnTo>
                    <a:pt x="150" y="86"/>
                  </a:lnTo>
                  <a:lnTo>
                    <a:pt x="145" y="85"/>
                  </a:lnTo>
                  <a:lnTo>
                    <a:pt x="144" y="86"/>
                  </a:lnTo>
                  <a:lnTo>
                    <a:pt x="142" y="86"/>
                  </a:lnTo>
                  <a:lnTo>
                    <a:pt x="139" y="88"/>
                  </a:lnTo>
                  <a:lnTo>
                    <a:pt x="136" y="88"/>
                  </a:lnTo>
                  <a:lnTo>
                    <a:pt x="134" y="90"/>
                  </a:lnTo>
                  <a:lnTo>
                    <a:pt x="131" y="90"/>
                  </a:lnTo>
                  <a:lnTo>
                    <a:pt x="130" y="91"/>
                  </a:lnTo>
                  <a:lnTo>
                    <a:pt x="130" y="91"/>
                  </a:lnTo>
                  <a:lnTo>
                    <a:pt x="128" y="90"/>
                  </a:lnTo>
                  <a:lnTo>
                    <a:pt x="126" y="90"/>
                  </a:lnTo>
                  <a:lnTo>
                    <a:pt x="125" y="90"/>
                  </a:lnTo>
                  <a:lnTo>
                    <a:pt x="122" y="90"/>
                  </a:lnTo>
                  <a:lnTo>
                    <a:pt x="120" y="91"/>
                  </a:lnTo>
                  <a:lnTo>
                    <a:pt x="120" y="91"/>
                  </a:lnTo>
                  <a:lnTo>
                    <a:pt x="118" y="94"/>
                  </a:lnTo>
                  <a:lnTo>
                    <a:pt x="117" y="97"/>
                  </a:lnTo>
                  <a:lnTo>
                    <a:pt x="117" y="97"/>
                  </a:lnTo>
                  <a:lnTo>
                    <a:pt x="117" y="97"/>
                  </a:lnTo>
                  <a:lnTo>
                    <a:pt x="115" y="97"/>
                  </a:lnTo>
                  <a:lnTo>
                    <a:pt x="109" y="96"/>
                  </a:lnTo>
                  <a:lnTo>
                    <a:pt x="106" y="96"/>
                  </a:lnTo>
                  <a:lnTo>
                    <a:pt x="103" y="96"/>
                  </a:lnTo>
                  <a:lnTo>
                    <a:pt x="101" y="96"/>
                  </a:lnTo>
                  <a:lnTo>
                    <a:pt x="100" y="96"/>
                  </a:lnTo>
                  <a:lnTo>
                    <a:pt x="98" y="96"/>
                  </a:lnTo>
                  <a:lnTo>
                    <a:pt x="96" y="96"/>
                  </a:lnTo>
                  <a:lnTo>
                    <a:pt x="95" y="94"/>
                  </a:lnTo>
                  <a:lnTo>
                    <a:pt x="92" y="94"/>
                  </a:lnTo>
                  <a:lnTo>
                    <a:pt x="90" y="94"/>
                  </a:lnTo>
                  <a:lnTo>
                    <a:pt x="89" y="93"/>
                  </a:lnTo>
                  <a:lnTo>
                    <a:pt x="89" y="93"/>
                  </a:lnTo>
                  <a:lnTo>
                    <a:pt x="87" y="90"/>
                  </a:lnTo>
                  <a:lnTo>
                    <a:pt x="84" y="88"/>
                  </a:lnTo>
                  <a:lnTo>
                    <a:pt x="81" y="86"/>
                  </a:lnTo>
                  <a:lnTo>
                    <a:pt x="79" y="85"/>
                  </a:lnTo>
                  <a:lnTo>
                    <a:pt x="77" y="85"/>
                  </a:lnTo>
                  <a:lnTo>
                    <a:pt x="76" y="83"/>
                  </a:lnTo>
                  <a:lnTo>
                    <a:pt x="74" y="83"/>
                  </a:lnTo>
                  <a:lnTo>
                    <a:pt x="71" y="85"/>
                  </a:lnTo>
                  <a:lnTo>
                    <a:pt x="68" y="86"/>
                  </a:lnTo>
                  <a:lnTo>
                    <a:pt x="63" y="93"/>
                  </a:lnTo>
                  <a:lnTo>
                    <a:pt x="62" y="94"/>
                  </a:lnTo>
                  <a:lnTo>
                    <a:pt x="60" y="94"/>
                  </a:lnTo>
                  <a:lnTo>
                    <a:pt x="60" y="96"/>
                  </a:lnTo>
                  <a:lnTo>
                    <a:pt x="60" y="99"/>
                  </a:lnTo>
                  <a:lnTo>
                    <a:pt x="62" y="101"/>
                  </a:lnTo>
                  <a:lnTo>
                    <a:pt x="60" y="105"/>
                  </a:lnTo>
                  <a:lnTo>
                    <a:pt x="60" y="107"/>
                  </a:lnTo>
                  <a:lnTo>
                    <a:pt x="60" y="107"/>
                  </a:lnTo>
                  <a:lnTo>
                    <a:pt x="59" y="105"/>
                  </a:lnTo>
                  <a:lnTo>
                    <a:pt x="59" y="105"/>
                  </a:lnTo>
                  <a:lnTo>
                    <a:pt x="57" y="105"/>
                  </a:lnTo>
                  <a:lnTo>
                    <a:pt x="55" y="107"/>
                  </a:lnTo>
                  <a:lnTo>
                    <a:pt x="55" y="107"/>
                  </a:lnTo>
                  <a:lnTo>
                    <a:pt x="54" y="107"/>
                  </a:lnTo>
                  <a:lnTo>
                    <a:pt x="54" y="107"/>
                  </a:lnTo>
                  <a:lnTo>
                    <a:pt x="52" y="107"/>
                  </a:lnTo>
                  <a:lnTo>
                    <a:pt x="52" y="107"/>
                  </a:lnTo>
                  <a:lnTo>
                    <a:pt x="51" y="107"/>
                  </a:lnTo>
                  <a:lnTo>
                    <a:pt x="51" y="107"/>
                  </a:lnTo>
                  <a:lnTo>
                    <a:pt x="51" y="107"/>
                  </a:lnTo>
                  <a:lnTo>
                    <a:pt x="49" y="105"/>
                  </a:lnTo>
                  <a:lnTo>
                    <a:pt x="46" y="105"/>
                  </a:lnTo>
                  <a:lnTo>
                    <a:pt x="44" y="104"/>
                  </a:lnTo>
                  <a:lnTo>
                    <a:pt x="44" y="104"/>
                  </a:lnTo>
                  <a:lnTo>
                    <a:pt x="41" y="105"/>
                  </a:lnTo>
                  <a:lnTo>
                    <a:pt x="41" y="105"/>
                  </a:lnTo>
                  <a:lnTo>
                    <a:pt x="38" y="107"/>
                  </a:lnTo>
                  <a:lnTo>
                    <a:pt x="33" y="107"/>
                  </a:lnTo>
                  <a:lnTo>
                    <a:pt x="33" y="107"/>
                  </a:lnTo>
                  <a:lnTo>
                    <a:pt x="32" y="107"/>
                  </a:lnTo>
                  <a:lnTo>
                    <a:pt x="32" y="108"/>
                  </a:lnTo>
                  <a:lnTo>
                    <a:pt x="30" y="108"/>
                  </a:lnTo>
                  <a:lnTo>
                    <a:pt x="30" y="112"/>
                  </a:lnTo>
                  <a:lnTo>
                    <a:pt x="30" y="112"/>
                  </a:lnTo>
                  <a:lnTo>
                    <a:pt x="30" y="113"/>
                  </a:lnTo>
                  <a:lnTo>
                    <a:pt x="30" y="115"/>
                  </a:lnTo>
                  <a:lnTo>
                    <a:pt x="30" y="116"/>
                  </a:lnTo>
                  <a:lnTo>
                    <a:pt x="30" y="116"/>
                  </a:lnTo>
                  <a:lnTo>
                    <a:pt x="29" y="118"/>
                  </a:lnTo>
                  <a:lnTo>
                    <a:pt x="27" y="121"/>
                  </a:lnTo>
                  <a:lnTo>
                    <a:pt x="27" y="123"/>
                  </a:lnTo>
                  <a:lnTo>
                    <a:pt x="25" y="124"/>
                  </a:lnTo>
                  <a:lnTo>
                    <a:pt x="25" y="124"/>
                  </a:lnTo>
                  <a:lnTo>
                    <a:pt x="24" y="123"/>
                  </a:lnTo>
                  <a:lnTo>
                    <a:pt x="24" y="119"/>
                  </a:lnTo>
                  <a:lnTo>
                    <a:pt x="24" y="119"/>
                  </a:lnTo>
                  <a:lnTo>
                    <a:pt x="24" y="119"/>
                  </a:lnTo>
                  <a:lnTo>
                    <a:pt x="24" y="119"/>
                  </a:lnTo>
                  <a:lnTo>
                    <a:pt x="24" y="118"/>
                  </a:lnTo>
                  <a:lnTo>
                    <a:pt x="24" y="116"/>
                  </a:lnTo>
                  <a:lnTo>
                    <a:pt x="24" y="116"/>
                  </a:lnTo>
                  <a:lnTo>
                    <a:pt x="24" y="115"/>
                  </a:lnTo>
                  <a:lnTo>
                    <a:pt x="22" y="113"/>
                  </a:lnTo>
                  <a:lnTo>
                    <a:pt x="22" y="113"/>
                  </a:lnTo>
                  <a:lnTo>
                    <a:pt x="22" y="113"/>
                  </a:lnTo>
                  <a:lnTo>
                    <a:pt x="21" y="113"/>
                  </a:lnTo>
                  <a:lnTo>
                    <a:pt x="19" y="113"/>
                  </a:lnTo>
                  <a:lnTo>
                    <a:pt x="19" y="112"/>
                  </a:lnTo>
                  <a:lnTo>
                    <a:pt x="18" y="110"/>
                  </a:lnTo>
                  <a:lnTo>
                    <a:pt x="16" y="108"/>
                  </a:lnTo>
                  <a:lnTo>
                    <a:pt x="14" y="107"/>
                  </a:lnTo>
                  <a:lnTo>
                    <a:pt x="13" y="104"/>
                  </a:lnTo>
                  <a:lnTo>
                    <a:pt x="10" y="102"/>
                  </a:lnTo>
                  <a:lnTo>
                    <a:pt x="10" y="101"/>
                  </a:lnTo>
                  <a:lnTo>
                    <a:pt x="10" y="99"/>
                  </a:lnTo>
                  <a:lnTo>
                    <a:pt x="10" y="99"/>
                  </a:lnTo>
                  <a:lnTo>
                    <a:pt x="10" y="99"/>
                  </a:lnTo>
                  <a:lnTo>
                    <a:pt x="11" y="99"/>
                  </a:lnTo>
                  <a:lnTo>
                    <a:pt x="11" y="99"/>
                  </a:lnTo>
                  <a:lnTo>
                    <a:pt x="10" y="97"/>
                  </a:lnTo>
                  <a:lnTo>
                    <a:pt x="10" y="96"/>
                  </a:lnTo>
                  <a:lnTo>
                    <a:pt x="10" y="94"/>
                  </a:lnTo>
                  <a:lnTo>
                    <a:pt x="7" y="93"/>
                  </a:lnTo>
                  <a:lnTo>
                    <a:pt x="5" y="93"/>
                  </a:lnTo>
                  <a:lnTo>
                    <a:pt x="5" y="91"/>
                  </a:lnTo>
                  <a:lnTo>
                    <a:pt x="5" y="91"/>
                  </a:lnTo>
                  <a:lnTo>
                    <a:pt x="3" y="85"/>
                  </a:lnTo>
                  <a:lnTo>
                    <a:pt x="3" y="83"/>
                  </a:lnTo>
                  <a:lnTo>
                    <a:pt x="3" y="82"/>
                  </a:lnTo>
                  <a:lnTo>
                    <a:pt x="2" y="82"/>
                  </a:lnTo>
                  <a:lnTo>
                    <a:pt x="2" y="82"/>
                  </a:lnTo>
                  <a:lnTo>
                    <a:pt x="2" y="80"/>
                  </a:lnTo>
                  <a:lnTo>
                    <a:pt x="3" y="80"/>
                  </a:lnTo>
                  <a:lnTo>
                    <a:pt x="2" y="78"/>
                  </a:lnTo>
                  <a:lnTo>
                    <a:pt x="3" y="78"/>
                  </a:lnTo>
                  <a:lnTo>
                    <a:pt x="3" y="74"/>
                  </a:lnTo>
                  <a:lnTo>
                    <a:pt x="3" y="72"/>
                  </a:lnTo>
                  <a:lnTo>
                    <a:pt x="2" y="72"/>
                  </a:lnTo>
                  <a:lnTo>
                    <a:pt x="2" y="72"/>
                  </a:lnTo>
                  <a:lnTo>
                    <a:pt x="2" y="72"/>
                  </a:lnTo>
                  <a:lnTo>
                    <a:pt x="0" y="72"/>
                  </a:lnTo>
                  <a:lnTo>
                    <a:pt x="0" y="71"/>
                  </a:lnTo>
                  <a:lnTo>
                    <a:pt x="0" y="71"/>
                  </a:lnTo>
                  <a:lnTo>
                    <a:pt x="0" y="69"/>
                  </a:lnTo>
                  <a:lnTo>
                    <a:pt x="2" y="69"/>
                  </a:lnTo>
                  <a:lnTo>
                    <a:pt x="2" y="69"/>
                  </a:lnTo>
                  <a:lnTo>
                    <a:pt x="5" y="67"/>
                  </a:lnTo>
                  <a:lnTo>
                    <a:pt x="5" y="67"/>
                  </a:lnTo>
                  <a:lnTo>
                    <a:pt x="5" y="66"/>
                  </a:lnTo>
                  <a:lnTo>
                    <a:pt x="5" y="66"/>
                  </a:lnTo>
                  <a:lnTo>
                    <a:pt x="7" y="63"/>
                  </a:lnTo>
                  <a:lnTo>
                    <a:pt x="8" y="61"/>
                  </a:lnTo>
                  <a:lnTo>
                    <a:pt x="10" y="60"/>
                  </a:lnTo>
                  <a:lnTo>
                    <a:pt x="10" y="58"/>
                  </a:lnTo>
                  <a:lnTo>
                    <a:pt x="11" y="56"/>
                  </a:lnTo>
                  <a:lnTo>
                    <a:pt x="11" y="55"/>
                  </a:lnTo>
                  <a:lnTo>
                    <a:pt x="11" y="53"/>
                  </a:lnTo>
                  <a:lnTo>
                    <a:pt x="13" y="53"/>
                  </a:lnTo>
                  <a:lnTo>
                    <a:pt x="14" y="52"/>
                  </a:lnTo>
                  <a:lnTo>
                    <a:pt x="16" y="49"/>
                  </a:lnTo>
                  <a:lnTo>
                    <a:pt x="18" y="49"/>
                  </a:lnTo>
                  <a:lnTo>
                    <a:pt x="19" y="50"/>
                  </a:lnTo>
                  <a:lnTo>
                    <a:pt x="21" y="50"/>
                  </a:lnTo>
                  <a:lnTo>
                    <a:pt x="22" y="50"/>
                  </a:lnTo>
                  <a:lnTo>
                    <a:pt x="24" y="49"/>
                  </a:lnTo>
                  <a:lnTo>
                    <a:pt x="25" y="49"/>
                  </a:lnTo>
                  <a:lnTo>
                    <a:pt x="29" y="47"/>
                  </a:lnTo>
                  <a:lnTo>
                    <a:pt x="29" y="45"/>
                  </a:lnTo>
                  <a:lnTo>
                    <a:pt x="30" y="45"/>
                  </a:lnTo>
                  <a:lnTo>
                    <a:pt x="30" y="44"/>
                  </a:lnTo>
                  <a:lnTo>
                    <a:pt x="30" y="44"/>
                  </a:lnTo>
                  <a:lnTo>
                    <a:pt x="32" y="45"/>
                  </a:lnTo>
                  <a:lnTo>
                    <a:pt x="32" y="45"/>
                  </a:lnTo>
                  <a:lnTo>
                    <a:pt x="33" y="47"/>
                  </a:lnTo>
                  <a:lnTo>
                    <a:pt x="35" y="49"/>
                  </a:lnTo>
                  <a:lnTo>
                    <a:pt x="35" y="49"/>
                  </a:lnTo>
                  <a:lnTo>
                    <a:pt x="36" y="47"/>
                  </a:lnTo>
                  <a:lnTo>
                    <a:pt x="38" y="47"/>
                  </a:lnTo>
                  <a:lnTo>
                    <a:pt x="40" y="47"/>
                  </a:lnTo>
                  <a:lnTo>
                    <a:pt x="41" y="45"/>
                  </a:lnTo>
                  <a:lnTo>
                    <a:pt x="43" y="44"/>
                  </a:lnTo>
                  <a:lnTo>
                    <a:pt x="44" y="44"/>
                  </a:lnTo>
                  <a:lnTo>
                    <a:pt x="44" y="44"/>
                  </a:lnTo>
                  <a:lnTo>
                    <a:pt x="48" y="42"/>
                  </a:lnTo>
                  <a:lnTo>
                    <a:pt x="49" y="42"/>
                  </a:lnTo>
                  <a:lnTo>
                    <a:pt x="51" y="42"/>
                  </a:lnTo>
                  <a:lnTo>
                    <a:pt x="55" y="42"/>
                  </a:lnTo>
                  <a:lnTo>
                    <a:pt x="59" y="42"/>
                  </a:lnTo>
                  <a:lnTo>
                    <a:pt x="60" y="42"/>
                  </a:lnTo>
                  <a:lnTo>
                    <a:pt x="60" y="41"/>
                  </a:lnTo>
                  <a:lnTo>
                    <a:pt x="62" y="41"/>
                  </a:lnTo>
                  <a:lnTo>
                    <a:pt x="62" y="39"/>
                  </a:lnTo>
                  <a:lnTo>
                    <a:pt x="63" y="39"/>
                  </a:lnTo>
                  <a:lnTo>
                    <a:pt x="65" y="36"/>
                  </a:lnTo>
                  <a:lnTo>
                    <a:pt x="66" y="34"/>
                  </a:lnTo>
                  <a:lnTo>
                    <a:pt x="66" y="34"/>
                  </a:lnTo>
                  <a:lnTo>
                    <a:pt x="66" y="34"/>
                  </a:lnTo>
                  <a:lnTo>
                    <a:pt x="68" y="34"/>
                  </a:lnTo>
                  <a:lnTo>
                    <a:pt x="68" y="33"/>
                  </a:lnTo>
                  <a:lnTo>
                    <a:pt x="68" y="31"/>
                  </a:lnTo>
                  <a:lnTo>
                    <a:pt x="65" y="30"/>
                  </a:lnTo>
                  <a:lnTo>
                    <a:pt x="65" y="30"/>
                  </a:lnTo>
                  <a:lnTo>
                    <a:pt x="65" y="30"/>
                  </a:lnTo>
                  <a:lnTo>
                    <a:pt x="65" y="30"/>
                  </a:lnTo>
                  <a:lnTo>
                    <a:pt x="66" y="28"/>
                  </a:lnTo>
                  <a:lnTo>
                    <a:pt x="66" y="28"/>
                  </a:lnTo>
                  <a:lnTo>
                    <a:pt x="68" y="28"/>
                  </a:lnTo>
                  <a:lnTo>
                    <a:pt x="73" y="28"/>
                  </a:lnTo>
                  <a:lnTo>
                    <a:pt x="76" y="28"/>
                  </a:lnTo>
                  <a:lnTo>
                    <a:pt x="76" y="28"/>
                  </a:lnTo>
                  <a:lnTo>
                    <a:pt x="79" y="26"/>
                  </a:lnTo>
                  <a:lnTo>
                    <a:pt x="81" y="26"/>
                  </a:lnTo>
                  <a:lnTo>
                    <a:pt x="82" y="26"/>
                  </a:lnTo>
                  <a:lnTo>
                    <a:pt x="85" y="26"/>
                  </a:lnTo>
                  <a:lnTo>
                    <a:pt x="89" y="23"/>
                  </a:lnTo>
                  <a:lnTo>
                    <a:pt x="90" y="23"/>
                  </a:lnTo>
                  <a:lnTo>
                    <a:pt x="90" y="23"/>
                  </a:lnTo>
                  <a:lnTo>
                    <a:pt x="90" y="23"/>
                  </a:lnTo>
                  <a:lnTo>
                    <a:pt x="92" y="22"/>
                  </a:lnTo>
                  <a:lnTo>
                    <a:pt x="93" y="20"/>
                  </a:lnTo>
                  <a:lnTo>
                    <a:pt x="95" y="19"/>
                  </a:lnTo>
                  <a:lnTo>
                    <a:pt x="95" y="17"/>
                  </a:lnTo>
                  <a:lnTo>
                    <a:pt x="100" y="14"/>
                  </a:lnTo>
                  <a:lnTo>
                    <a:pt x="101" y="14"/>
                  </a:lnTo>
                  <a:lnTo>
                    <a:pt x="101" y="14"/>
                  </a:lnTo>
                  <a:lnTo>
                    <a:pt x="103" y="11"/>
                  </a:lnTo>
                  <a:lnTo>
                    <a:pt x="103" y="11"/>
                  </a:lnTo>
                  <a:lnTo>
                    <a:pt x="104" y="11"/>
                  </a:lnTo>
                  <a:lnTo>
                    <a:pt x="104" y="11"/>
                  </a:lnTo>
                  <a:lnTo>
                    <a:pt x="106" y="9"/>
                  </a:lnTo>
                  <a:lnTo>
                    <a:pt x="106" y="8"/>
                  </a:lnTo>
                  <a:lnTo>
                    <a:pt x="106" y="6"/>
                  </a:lnTo>
                  <a:lnTo>
                    <a:pt x="106" y="6"/>
                  </a:lnTo>
                  <a:lnTo>
                    <a:pt x="106" y="4"/>
                  </a:lnTo>
                  <a:lnTo>
                    <a:pt x="106" y="4"/>
                  </a:lnTo>
                  <a:lnTo>
                    <a:pt x="106" y="4"/>
                  </a:lnTo>
                  <a:lnTo>
                    <a:pt x="109" y="3"/>
                  </a:lnTo>
                  <a:lnTo>
                    <a:pt x="111" y="1"/>
                  </a:lnTo>
                  <a:lnTo>
                    <a:pt x="111" y="1"/>
                  </a:lnTo>
                  <a:lnTo>
                    <a:pt x="111" y="1"/>
                  </a:lnTo>
                  <a:lnTo>
                    <a:pt x="112" y="1"/>
                  </a:lnTo>
                  <a:lnTo>
                    <a:pt x="112" y="1"/>
                  </a:lnTo>
                  <a:lnTo>
                    <a:pt x="114" y="0"/>
                  </a:lnTo>
                  <a:lnTo>
                    <a:pt x="115" y="0"/>
                  </a:lnTo>
                  <a:lnTo>
                    <a:pt x="11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41" name="Freeform 310"/>
            <p:cNvSpPr>
              <a:spLocks/>
            </p:cNvSpPr>
            <p:nvPr/>
          </p:nvSpPr>
          <p:spPr bwMode="auto">
            <a:xfrm>
              <a:off x="6110006" y="4269731"/>
              <a:ext cx="534087" cy="524341"/>
            </a:xfrm>
            <a:custGeom>
              <a:avLst/>
              <a:gdLst>
                <a:gd name="T0" fmla="*/ 214 w 274"/>
                <a:gd name="T1" fmla="*/ 1 h 269"/>
                <a:gd name="T2" fmla="*/ 228 w 274"/>
                <a:gd name="T3" fmla="*/ 11 h 269"/>
                <a:gd name="T4" fmla="*/ 243 w 274"/>
                <a:gd name="T5" fmla="*/ 12 h 269"/>
                <a:gd name="T6" fmla="*/ 260 w 274"/>
                <a:gd name="T7" fmla="*/ 19 h 269"/>
                <a:gd name="T8" fmla="*/ 268 w 274"/>
                <a:gd name="T9" fmla="*/ 25 h 269"/>
                <a:gd name="T10" fmla="*/ 269 w 274"/>
                <a:gd name="T11" fmla="*/ 34 h 269"/>
                <a:gd name="T12" fmla="*/ 274 w 274"/>
                <a:gd name="T13" fmla="*/ 42 h 269"/>
                <a:gd name="T14" fmla="*/ 265 w 274"/>
                <a:gd name="T15" fmla="*/ 53 h 269"/>
                <a:gd name="T16" fmla="*/ 260 w 274"/>
                <a:gd name="T17" fmla="*/ 59 h 269"/>
                <a:gd name="T18" fmla="*/ 252 w 274"/>
                <a:gd name="T19" fmla="*/ 74 h 269"/>
                <a:gd name="T20" fmla="*/ 247 w 274"/>
                <a:gd name="T21" fmla="*/ 85 h 269"/>
                <a:gd name="T22" fmla="*/ 250 w 274"/>
                <a:gd name="T23" fmla="*/ 91 h 269"/>
                <a:gd name="T24" fmla="*/ 243 w 274"/>
                <a:gd name="T25" fmla="*/ 99 h 269"/>
                <a:gd name="T26" fmla="*/ 239 w 274"/>
                <a:gd name="T27" fmla="*/ 110 h 269"/>
                <a:gd name="T28" fmla="*/ 246 w 274"/>
                <a:gd name="T29" fmla="*/ 121 h 269"/>
                <a:gd name="T30" fmla="*/ 244 w 274"/>
                <a:gd name="T31" fmla="*/ 130 h 269"/>
                <a:gd name="T32" fmla="*/ 244 w 274"/>
                <a:gd name="T33" fmla="*/ 138 h 269"/>
                <a:gd name="T34" fmla="*/ 244 w 274"/>
                <a:gd name="T35" fmla="*/ 148 h 269"/>
                <a:gd name="T36" fmla="*/ 247 w 274"/>
                <a:gd name="T37" fmla="*/ 159 h 269"/>
                <a:gd name="T38" fmla="*/ 249 w 274"/>
                <a:gd name="T39" fmla="*/ 168 h 269"/>
                <a:gd name="T40" fmla="*/ 257 w 274"/>
                <a:gd name="T41" fmla="*/ 178 h 269"/>
                <a:gd name="T42" fmla="*/ 261 w 274"/>
                <a:gd name="T43" fmla="*/ 189 h 269"/>
                <a:gd name="T44" fmla="*/ 249 w 274"/>
                <a:gd name="T45" fmla="*/ 197 h 269"/>
                <a:gd name="T46" fmla="*/ 235 w 274"/>
                <a:gd name="T47" fmla="*/ 208 h 269"/>
                <a:gd name="T48" fmla="*/ 236 w 274"/>
                <a:gd name="T49" fmla="*/ 230 h 269"/>
                <a:gd name="T50" fmla="*/ 236 w 274"/>
                <a:gd name="T51" fmla="*/ 247 h 269"/>
                <a:gd name="T52" fmla="*/ 249 w 274"/>
                <a:gd name="T53" fmla="*/ 252 h 269"/>
                <a:gd name="T54" fmla="*/ 254 w 274"/>
                <a:gd name="T55" fmla="*/ 269 h 269"/>
                <a:gd name="T56" fmla="*/ 246 w 274"/>
                <a:gd name="T57" fmla="*/ 269 h 269"/>
                <a:gd name="T58" fmla="*/ 235 w 274"/>
                <a:gd name="T59" fmla="*/ 260 h 269"/>
                <a:gd name="T60" fmla="*/ 220 w 274"/>
                <a:gd name="T61" fmla="*/ 252 h 269"/>
                <a:gd name="T62" fmla="*/ 213 w 274"/>
                <a:gd name="T63" fmla="*/ 247 h 269"/>
                <a:gd name="T64" fmla="*/ 194 w 274"/>
                <a:gd name="T65" fmla="*/ 245 h 269"/>
                <a:gd name="T66" fmla="*/ 187 w 274"/>
                <a:gd name="T67" fmla="*/ 238 h 269"/>
                <a:gd name="T68" fmla="*/ 175 w 274"/>
                <a:gd name="T69" fmla="*/ 238 h 269"/>
                <a:gd name="T70" fmla="*/ 168 w 274"/>
                <a:gd name="T71" fmla="*/ 233 h 269"/>
                <a:gd name="T72" fmla="*/ 148 w 274"/>
                <a:gd name="T73" fmla="*/ 234 h 269"/>
                <a:gd name="T74" fmla="*/ 145 w 274"/>
                <a:gd name="T75" fmla="*/ 228 h 269"/>
                <a:gd name="T76" fmla="*/ 140 w 274"/>
                <a:gd name="T77" fmla="*/ 200 h 269"/>
                <a:gd name="T78" fmla="*/ 126 w 274"/>
                <a:gd name="T79" fmla="*/ 179 h 269"/>
                <a:gd name="T80" fmla="*/ 107 w 274"/>
                <a:gd name="T81" fmla="*/ 176 h 269"/>
                <a:gd name="T82" fmla="*/ 96 w 274"/>
                <a:gd name="T83" fmla="*/ 190 h 269"/>
                <a:gd name="T84" fmla="*/ 77 w 274"/>
                <a:gd name="T85" fmla="*/ 192 h 269"/>
                <a:gd name="T86" fmla="*/ 66 w 274"/>
                <a:gd name="T87" fmla="*/ 173 h 269"/>
                <a:gd name="T88" fmla="*/ 58 w 274"/>
                <a:gd name="T89" fmla="*/ 160 h 269"/>
                <a:gd name="T90" fmla="*/ 22 w 274"/>
                <a:gd name="T91" fmla="*/ 159 h 269"/>
                <a:gd name="T92" fmla="*/ 4 w 274"/>
                <a:gd name="T93" fmla="*/ 162 h 269"/>
                <a:gd name="T94" fmla="*/ 4 w 274"/>
                <a:gd name="T95" fmla="*/ 149 h 269"/>
                <a:gd name="T96" fmla="*/ 12 w 274"/>
                <a:gd name="T97" fmla="*/ 141 h 269"/>
                <a:gd name="T98" fmla="*/ 20 w 274"/>
                <a:gd name="T99" fmla="*/ 143 h 269"/>
                <a:gd name="T100" fmla="*/ 26 w 274"/>
                <a:gd name="T101" fmla="*/ 138 h 269"/>
                <a:gd name="T102" fmla="*/ 31 w 274"/>
                <a:gd name="T103" fmla="*/ 145 h 269"/>
                <a:gd name="T104" fmla="*/ 44 w 274"/>
                <a:gd name="T105" fmla="*/ 137 h 269"/>
                <a:gd name="T106" fmla="*/ 56 w 274"/>
                <a:gd name="T107" fmla="*/ 111 h 269"/>
                <a:gd name="T108" fmla="*/ 71 w 274"/>
                <a:gd name="T109" fmla="*/ 91 h 269"/>
                <a:gd name="T110" fmla="*/ 83 w 274"/>
                <a:gd name="T111" fmla="*/ 53 h 269"/>
                <a:gd name="T112" fmla="*/ 91 w 274"/>
                <a:gd name="T113" fmla="*/ 17 h 269"/>
                <a:gd name="T114" fmla="*/ 112 w 274"/>
                <a:gd name="T115" fmla="*/ 4 h 269"/>
                <a:gd name="T116" fmla="*/ 132 w 274"/>
                <a:gd name="T117" fmla="*/ 14 h 269"/>
                <a:gd name="T118" fmla="*/ 153 w 274"/>
                <a:gd name="T119" fmla="*/ 8 h 269"/>
                <a:gd name="T120" fmla="*/ 175 w 274"/>
                <a:gd name="T121" fmla="*/ 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4" h="269">
                  <a:moveTo>
                    <a:pt x="192" y="0"/>
                  </a:moveTo>
                  <a:lnTo>
                    <a:pt x="195" y="0"/>
                  </a:lnTo>
                  <a:lnTo>
                    <a:pt x="197" y="0"/>
                  </a:lnTo>
                  <a:lnTo>
                    <a:pt x="202" y="1"/>
                  </a:lnTo>
                  <a:lnTo>
                    <a:pt x="208" y="3"/>
                  </a:lnTo>
                  <a:lnTo>
                    <a:pt x="209" y="3"/>
                  </a:lnTo>
                  <a:lnTo>
                    <a:pt x="211" y="3"/>
                  </a:lnTo>
                  <a:lnTo>
                    <a:pt x="211" y="3"/>
                  </a:lnTo>
                  <a:lnTo>
                    <a:pt x="214" y="1"/>
                  </a:lnTo>
                  <a:lnTo>
                    <a:pt x="214" y="1"/>
                  </a:lnTo>
                  <a:lnTo>
                    <a:pt x="214" y="1"/>
                  </a:lnTo>
                  <a:lnTo>
                    <a:pt x="219" y="1"/>
                  </a:lnTo>
                  <a:lnTo>
                    <a:pt x="219" y="3"/>
                  </a:lnTo>
                  <a:lnTo>
                    <a:pt x="220" y="4"/>
                  </a:lnTo>
                  <a:lnTo>
                    <a:pt x="222" y="6"/>
                  </a:lnTo>
                  <a:lnTo>
                    <a:pt x="224" y="8"/>
                  </a:lnTo>
                  <a:lnTo>
                    <a:pt x="224" y="8"/>
                  </a:lnTo>
                  <a:lnTo>
                    <a:pt x="225" y="9"/>
                  </a:lnTo>
                  <a:lnTo>
                    <a:pt x="225" y="9"/>
                  </a:lnTo>
                  <a:lnTo>
                    <a:pt x="227" y="9"/>
                  </a:lnTo>
                  <a:lnTo>
                    <a:pt x="227" y="11"/>
                  </a:lnTo>
                  <a:lnTo>
                    <a:pt x="228" y="11"/>
                  </a:lnTo>
                  <a:lnTo>
                    <a:pt x="228" y="12"/>
                  </a:lnTo>
                  <a:lnTo>
                    <a:pt x="230" y="12"/>
                  </a:lnTo>
                  <a:lnTo>
                    <a:pt x="231" y="12"/>
                  </a:lnTo>
                  <a:lnTo>
                    <a:pt x="231" y="14"/>
                  </a:lnTo>
                  <a:lnTo>
                    <a:pt x="233" y="14"/>
                  </a:lnTo>
                  <a:lnTo>
                    <a:pt x="233" y="14"/>
                  </a:lnTo>
                  <a:lnTo>
                    <a:pt x="235" y="12"/>
                  </a:lnTo>
                  <a:lnTo>
                    <a:pt x="236" y="11"/>
                  </a:lnTo>
                  <a:lnTo>
                    <a:pt x="238" y="11"/>
                  </a:lnTo>
                  <a:lnTo>
                    <a:pt x="241" y="11"/>
                  </a:lnTo>
                  <a:lnTo>
                    <a:pt x="243" y="12"/>
                  </a:lnTo>
                  <a:lnTo>
                    <a:pt x="244" y="12"/>
                  </a:lnTo>
                  <a:lnTo>
                    <a:pt x="246" y="12"/>
                  </a:lnTo>
                  <a:lnTo>
                    <a:pt x="247" y="11"/>
                  </a:lnTo>
                  <a:lnTo>
                    <a:pt x="249" y="9"/>
                  </a:lnTo>
                  <a:lnTo>
                    <a:pt x="250" y="9"/>
                  </a:lnTo>
                  <a:lnTo>
                    <a:pt x="252" y="9"/>
                  </a:lnTo>
                  <a:lnTo>
                    <a:pt x="254" y="11"/>
                  </a:lnTo>
                  <a:lnTo>
                    <a:pt x="255" y="14"/>
                  </a:lnTo>
                  <a:lnTo>
                    <a:pt x="255" y="14"/>
                  </a:lnTo>
                  <a:lnTo>
                    <a:pt x="257" y="15"/>
                  </a:lnTo>
                  <a:lnTo>
                    <a:pt x="260" y="19"/>
                  </a:lnTo>
                  <a:lnTo>
                    <a:pt x="263" y="20"/>
                  </a:lnTo>
                  <a:lnTo>
                    <a:pt x="263" y="20"/>
                  </a:lnTo>
                  <a:lnTo>
                    <a:pt x="265" y="22"/>
                  </a:lnTo>
                  <a:lnTo>
                    <a:pt x="265" y="22"/>
                  </a:lnTo>
                  <a:lnTo>
                    <a:pt x="265" y="23"/>
                  </a:lnTo>
                  <a:lnTo>
                    <a:pt x="265" y="23"/>
                  </a:lnTo>
                  <a:lnTo>
                    <a:pt x="266" y="23"/>
                  </a:lnTo>
                  <a:lnTo>
                    <a:pt x="266" y="23"/>
                  </a:lnTo>
                  <a:lnTo>
                    <a:pt x="268" y="23"/>
                  </a:lnTo>
                  <a:lnTo>
                    <a:pt x="268" y="25"/>
                  </a:lnTo>
                  <a:lnTo>
                    <a:pt x="268" y="25"/>
                  </a:lnTo>
                  <a:lnTo>
                    <a:pt x="269" y="25"/>
                  </a:lnTo>
                  <a:lnTo>
                    <a:pt x="269" y="26"/>
                  </a:lnTo>
                  <a:lnTo>
                    <a:pt x="269" y="26"/>
                  </a:lnTo>
                  <a:lnTo>
                    <a:pt x="269" y="28"/>
                  </a:lnTo>
                  <a:lnTo>
                    <a:pt x="268" y="28"/>
                  </a:lnTo>
                  <a:lnTo>
                    <a:pt x="268" y="30"/>
                  </a:lnTo>
                  <a:lnTo>
                    <a:pt x="268" y="31"/>
                  </a:lnTo>
                  <a:lnTo>
                    <a:pt x="268" y="33"/>
                  </a:lnTo>
                  <a:lnTo>
                    <a:pt x="268" y="33"/>
                  </a:lnTo>
                  <a:lnTo>
                    <a:pt x="269" y="33"/>
                  </a:lnTo>
                  <a:lnTo>
                    <a:pt x="269" y="34"/>
                  </a:lnTo>
                  <a:lnTo>
                    <a:pt x="269" y="34"/>
                  </a:lnTo>
                  <a:lnTo>
                    <a:pt x="268" y="37"/>
                  </a:lnTo>
                  <a:lnTo>
                    <a:pt x="268" y="39"/>
                  </a:lnTo>
                  <a:lnTo>
                    <a:pt x="268" y="41"/>
                  </a:lnTo>
                  <a:lnTo>
                    <a:pt x="268" y="41"/>
                  </a:lnTo>
                  <a:lnTo>
                    <a:pt x="271" y="41"/>
                  </a:lnTo>
                  <a:lnTo>
                    <a:pt x="271" y="41"/>
                  </a:lnTo>
                  <a:lnTo>
                    <a:pt x="271" y="42"/>
                  </a:lnTo>
                  <a:lnTo>
                    <a:pt x="272" y="42"/>
                  </a:lnTo>
                  <a:lnTo>
                    <a:pt x="272" y="42"/>
                  </a:lnTo>
                  <a:lnTo>
                    <a:pt x="274" y="42"/>
                  </a:lnTo>
                  <a:lnTo>
                    <a:pt x="274" y="44"/>
                  </a:lnTo>
                  <a:lnTo>
                    <a:pt x="274" y="44"/>
                  </a:lnTo>
                  <a:lnTo>
                    <a:pt x="274" y="44"/>
                  </a:lnTo>
                  <a:lnTo>
                    <a:pt x="274" y="44"/>
                  </a:lnTo>
                  <a:lnTo>
                    <a:pt x="274" y="45"/>
                  </a:lnTo>
                  <a:lnTo>
                    <a:pt x="271" y="47"/>
                  </a:lnTo>
                  <a:lnTo>
                    <a:pt x="269" y="48"/>
                  </a:lnTo>
                  <a:lnTo>
                    <a:pt x="269" y="48"/>
                  </a:lnTo>
                  <a:lnTo>
                    <a:pt x="266" y="52"/>
                  </a:lnTo>
                  <a:lnTo>
                    <a:pt x="266" y="52"/>
                  </a:lnTo>
                  <a:lnTo>
                    <a:pt x="265" y="53"/>
                  </a:lnTo>
                  <a:lnTo>
                    <a:pt x="265" y="53"/>
                  </a:lnTo>
                  <a:lnTo>
                    <a:pt x="263" y="55"/>
                  </a:lnTo>
                  <a:lnTo>
                    <a:pt x="263" y="55"/>
                  </a:lnTo>
                  <a:lnTo>
                    <a:pt x="261" y="56"/>
                  </a:lnTo>
                  <a:lnTo>
                    <a:pt x="261" y="58"/>
                  </a:lnTo>
                  <a:lnTo>
                    <a:pt x="263" y="58"/>
                  </a:lnTo>
                  <a:lnTo>
                    <a:pt x="263" y="58"/>
                  </a:lnTo>
                  <a:lnTo>
                    <a:pt x="263" y="58"/>
                  </a:lnTo>
                  <a:lnTo>
                    <a:pt x="263" y="58"/>
                  </a:lnTo>
                  <a:lnTo>
                    <a:pt x="261" y="58"/>
                  </a:lnTo>
                  <a:lnTo>
                    <a:pt x="260" y="59"/>
                  </a:lnTo>
                  <a:lnTo>
                    <a:pt x="260" y="61"/>
                  </a:lnTo>
                  <a:lnTo>
                    <a:pt x="257" y="63"/>
                  </a:lnTo>
                  <a:lnTo>
                    <a:pt x="255" y="64"/>
                  </a:lnTo>
                  <a:lnTo>
                    <a:pt x="255" y="64"/>
                  </a:lnTo>
                  <a:lnTo>
                    <a:pt x="255" y="66"/>
                  </a:lnTo>
                  <a:lnTo>
                    <a:pt x="255" y="69"/>
                  </a:lnTo>
                  <a:lnTo>
                    <a:pt x="255" y="69"/>
                  </a:lnTo>
                  <a:lnTo>
                    <a:pt x="254" y="72"/>
                  </a:lnTo>
                  <a:lnTo>
                    <a:pt x="254" y="74"/>
                  </a:lnTo>
                  <a:lnTo>
                    <a:pt x="254" y="74"/>
                  </a:lnTo>
                  <a:lnTo>
                    <a:pt x="252" y="74"/>
                  </a:lnTo>
                  <a:lnTo>
                    <a:pt x="252" y="77"/>
                  </a:lnTo>
                  <a:lnTo>
                    <a:pt x="252" y="77"/>
                  </a:lnTo>
                  <a:lnTo>
                    <a:pt x="252" y="77"/>
                  </a:lnTo>
                  <a:lnTo>
                    <a:pt x="252" y="77"/>
                  </a:lnTo>
                  <a:lnTo>
                    <a:pt x="250" y="77"/>
                  </a:lnTo>
                  <a:lnTo>
                    <a:pt x="249" y="78"/>
                  </a:lnTo>
                  <a:lnTo>
                    <a:pt x="247" y="80"/>
                  </a:lnTo>
                  <a:lnTo>
                    <a:pt x="247" y="82"/>
                  </a:lnTo>
                  <a:lnTo>
                    <a:pt x="247" y="83"/>
                  </a:lnTo>
                  <a:lnTo>
                    <a:pt x="247" y="83"/>
                  </a:lnTo>
                  <a:lnTo>
                    <a:pt x="247" y="85"/>
                  </a:lnTo>
                  <a:lnTo>
                    <a:pt x="247" y="85"/>
                  </a:lnTo>
                  <a:lnTo>
                    <a:pt x="249" y="85"/>
                  </a:lnTo>
                  <a:lnTo>
                    <a:pt x="249" y="85"/>
                  </a:lnTo>
                  <a:lnTo>
                    <a:pt x="252" y="83"/>
                  </a:lnTo>
                  <a:lnTo>
                    <a:pt x="252" y="83"/>
                  </a:lnTo>
                  <a:lnTo>
                    <a:pt x="252" y="83"/>
                  </a:lnTo>
                  <a:lnTo>
                    <a:pt x="250" y="85"/>
                  </a:lnTo>
                  <a:lnTo>
                    <a:pt x="250" y="86"/>
                  </a:lnTo>
                  <a:lnTo>
                    <a:pt x="250" y="88"/>
                  </a:lnTo>
                  <a:lnTo>
                    <a:pt x="250" y="89"/>
                  </a:lnTo>
                  <a:lnTo>
                    <a:pt x="250" y="91"/>
                  </a:lnTo>
                  <a:lnTo>
                    <a:pt x="250" y="94"/>
                  </a:lnTo>
                  <a:lnTo>
                    <a:pt x="250" y="96"/>
                  </a:lnTo>
                  <a:lnTo>
                    <a:pt x="250" y="96"/>
                  </a:lnTo>
                  <a:lnTo>
                    <a:pt x="249" y="96"/>
                  </a:lnTo>
                  <a:lnTo>
                    <a:pt x="247" y="97"/>
                  </a:lnTo>
                  <a:lnTo>
                    <a:pt x="247" y="97"/>
                  </a:lnTo>
                  <a:lnTo>
                    <a:pt x="246" y="99"/>
                  </a:lnTo>
                  <a:lnTo>
                    <a:pt x="246" y="99"/>
                  </a:lnTo>
                  <a:lnTo>
                    <a:pt x="244" y="99"/>
                  </a:lnTo>
                  <a:lnTo>
                    <a:pt x="243" y="99"/>
                  </a:lnTo>
                  <a:lnTo>
                    <a:pt x="243" y="99"/>
                  </a:lnTo>
                  <a:lnTo>
                    <a:pt x="243" y="102"/>
                  </a:lnTo>
                  <a:lnTo>
                    <a:pt x="241" y="104"/>
                  </a:lnTo>
                  <a:lnTo>
                    <a:pt x="241" y="105"/>
                  </a:lnTo>
                  <a:lnTo>
                    <a:pt x="241" y="107"/>
                  </a:lnTo>
                  <a:lnTo>
                    <a:pt x="239" y="107"/>
                  </a:lnTo>
                  <a:lnTo>
                    <a:pt x="241" y="107"/>
                  </a:lnTo>
                  <a:lnTo>
                    <a:pt x="241" y="107"/>
                  </a:lnTo>
                  <a:lnTo>
                    <a:pt x="241" y="108"/>
                  </a:lnTo>
                  <a:lnTo>
                    <a:pt x="239" y="110"/>
                  </a:lnTo>
                  <a:lnTo>
                    <a:pt x="239" y="110"/>
                  </a:lnTo>
                  <a:lnTo>
                    <a:pt x="239" y="110"/>
                  </a:lnTo>
                  <a:lnTo>
                    <a:pt x="239" y="110"/>
                  </a:lnTo>
                  <a:lnTo>
                    <a:pt x="241" y="111"/>
                  </a:lnTo>
                  <a:lnTo>
                    <a:pt x="241" y="113"/>
                  </a:lnTo>
                  <a:lnTo>
                    <a:pt x="241" y="113"/>
                  </a:lnTo>
                  <a:lnTo>
                    <a:pt x="243" y="115"/>
                  </a:lnTo>
                  <a:lnTo>
                    <a:pt x="243" y="115"/>
                  </a:lnTo>
                  <a:lnTo>
                    <a:pt x="243" y="116"/>
                  </a:lnTo>
                  <a:lnTo>
                    <a:pt x="243" y="116"/>
                  </a:lnTo>
                  <a:lnTo>
                    <a:pt x="244" y="118"/>
                  </a:lnTo>
                  <a:lnTo>
                    <a:pt x="246" y="119"/>
                  </a:lnTo>
                  <a:lnTo>
                    <a:pt x="246" y="121"/>
                  </a:lnTo>
                  <a:lnTo>
                    <a:pt x="246" y="123"/>
                  </a:lnTo>
                  <a:lnTo>
                    <a:pt x="246" y="123"/>
                  </a:lnTo>
                  <a:lnTo>
                    <a:pt x="244" y="123"/>
                  </a:lnTo>
                  <a:lnTo>
                    <a:pt x="244" y="124"/>
                  </a:lnTo>
                  <a:lnTo>
                    <a:pt x="244" y="124"/>
                  </a:lnTo>
                  <a:lnTo>
                    <a:pt x="244" y="124"/>
                  </a:lnTo>
                  <a:lnTo>
                    <a:pt x="244" y="126"/>
                  </a:lnTo>
                  <a:lnTo>
                    <a:pt x="244" y="127"/>
                  </a:lnTo>
                  <a:lnTo>
                    <a:pt x="244" y="129"/>
                  </a:lnTo>
                  <a:lnTo>
                    <a:pt x="244" y="129"/>
                  </a:lnTo>
                  <a:lnTo>
                    <a:pt x="244" y="130"/>
                  </a:lnTo>
                  <a:lnTo>
                    <a:pt x="244" y="130"/>
                  </a:lnTo>
                  <a:lnTo>
                    <a:pt x="244" y="130"/>
                  </a:lnTo>
                  <a:lnTo>
                    <a:pt x="244" y="132"/>
                  </a:lnTo>
                  <a:lnTo>
                    <a:pt x="243" y="134"/>
                  </a:lnTo>
                  <a:lnTo>
                    <a:pt x="243" y="135"/>
                  </a:lnTo>
                  <a:lnTo>
                    <a:pt x="244" y="135"/>
                  </a:lnTo>
                  <a:lnTo>
                    <a:pt x="243" y="137"/>
                  </a:lnTo>
                  <a:lnTo>
                    <a:pt x="243" y="137"/>
                  </a:lnTo>
                  <a:lnTo>
                    <a:pt x="243" y="137"/>
                  </a:lnTo>
                  <a:lnTo>
                    <a:pt x="244" y="138"/>
                  </a:lnTo>
                  <a:lnTo>
                    <a:pt x="244" y="138"/>
                  </a:lnTo>
                  <a:lnTo>
                    <a:pt x="246" y="135"/>
                  </a:lnTo>
                  <a:lnTo>
                    <a:pt x="246" y="134"/>
                  </a:lnTo>
                  <a:lnTo>
                    <a:pt x="246" y="134"/>
                  </a:lnTo>
                  <a:lnTo>
                    <a:pt x="246" y="134"/>
                  </a:lnTo>
                  <a:lnTo>
                    <a:pt x="246" y="138"/>
                  </a:lnTo>
                  <a:lnTo>
                    <a:pt x="246" y="140"/>
                  </a:lnTo>
                  <a:lnTo>
                    <a:pt x="244" y="140"/>
                  </a:lnTo>
                  <a:lnTo>
                    <a:pt x="244" y="140"/>
                  </a:lnTo>
                  <a:lnTo>
                    <a:pt x="244" y="141"/>
                  </a:lnTo>
                  <a:lnTo>
                    <a:pt x="244" y="143"/>
                  </a:lnTo>
                  <a:lnTo>
                    <a:pt x="244" y="148"/>
                  </a:lnTo>
                  <a:lnTo>
                    <a:pt x="244" y="148"/>
                  </a:lnTo>
                  <a:lnTo>
                    <a:pt x="244" y="149"/>
                  </a:lnTo>
                  <a:lnTo>
                    <a:pt x="244" y="151"/>
                  </a:lnTo>
                  <a:lnTo>
                    <a:pt x="246" y="152"/>
                  </a:lnTo>
                  <a:lnTo>
                    <a:pt x="247" y="156"/>
                  </a:lnTo>
                  <a:lnTo>
                    <a:pt x="247" y="156"/>
                  </a:lnTo>
                  <a:lnTo>
                    <a:pt x="247" y="156"/>
                  </a:lnTo>
                  <a:lnTo>
                    <a:pt x="247" y="157"/>
                  </a:lnTo>
                  <a:lnTo>
                    <a:pt x="247" y="157"/>
                  </a:lnTo>
                  <a:lnTo>
                    <a:pt x="247" y="159"/>
                  </a:lnTo>
                  <a:lnTo>
                    <a:pt x="247" y="159"/>
                  </a:lnTo>
                  <a:lnTo>
                    <a:pt x="246" y="160"/>
                  </a:lnTo>
                  <a:lnTo>
                    <a:pt x="244" y="160"/>
                  </a:lnTo>
                  <a:lnTo>
                    <a:pt x="244" y="160"/>
                  </a:lnTo>
                  <a:lnTo>
                    <a:pt x="244" y="162"/>
                  </a:lnTo>
                  <a:lnTo>
                    <a:pt x="246" y="163"/>
                  </a:lnTo>
                  <a:lnTo>
                    <a:pt x="246" y="163"/>
                  </a:lnTo>
                  <a:lnTo>
                    <a:pt x="246" y="163"/>
                  </a:lnTo>
                  <a:lnTo>
                    <a:pt x="246" y="163"/>
                  </a:lnTo>
                  <a:lnTo>
                    <a:pt x="247" y="165"/>
                  </a:lnTo>
                  <a:lnTo>
                    <a:pt x="249" y="168"/>
                  </a:lnTo>
                  <a:lnTo>
                    <a:pt x="249" y="168"/>
                  </a:lnTo>
                  <a:lnTo>
                    <a:pt x="249" y="168"/>
                  </a:lnTo>
                  <a:lnTo>
                    <a:pt x="249" y="168"/>
                  </a:lnTo>
                  <a:lnTo>
                    <a:pt x="249" y="170"/>
                  </a:lnTo>
                  <a:lnTo>
                    <a:pt x="249" y="171"/>
                  </a:lnTo>
                  <a:lnTo>
                    <a:pt x="249" y="171"/>
                  </a:lnTo>
                  <a:lnTo>
                    <a:pt x="250" y="173"/>
                  </a:lnTo>
                  <a:lnTo>
                    <a:pt x="250" y="173"/>
                  </a:lnTo>
                  <a:lnTo>
                    <a:pt x="254" y="176"/>
                  </a:lnTo>
                  <a:lnTo>
                    <a:pt x="254" y="176"/>
                  </a:lnTo>
                  <a:lnTo>
                    <a:pt x="255" y="178"/>
                  </a:lnTo>
                  <a:lnTo>
                    <a:pt x="257" y="178"/>
                  </a:lnTo>
                  <a:lnTo>
                    <a:pt x="258" y="179"/>
                  </a:lnTo>
                  <a:lnTo>
                    <a:pt x="258" y="181"/>
                  </a:lnTo>
                  <a:lnTo>
                    <a:pt x="260" y="182"/>
                  </a:lnTo>
                  <a:lnTo>
                    <a:pt x="260" y="184"/>
                  </a:lnTo>
                  <a:lnTo>
                    <a:pt x="260" y="184"/>
                  </a:lnTo>
                  <a:lnTo>
                    <a:pt x="260" y="186"/>
                  </a:lnTo>
                  <a:lnTo>
                    <a:pt x="260" y="187"/>
                  </a:lnTo>
                  <a:lnTo>
                    <a:pt x="260" y="189"/>
                  </a:lnTo>
                  <a:lnTo>
                    <a:pt x="261" y="189"/>
                  </a:lnTo>
                  <a:lnTo>
                    <a:pt x="261" y="189"/>
                  </a:lnTo>
                  <a:lnTo>
                    <a:pt x="261" y="189"/>
                  </a:lnTo>
                  <a:lnTo>
                    <a:pt x="263" y="190"/>
                  </a:lnTo>
                  <a:lnTo>
                    <a:pt x="263" y="190"/>
                  </a:lnTo>
                  <a:lnTo>
                    <a:pt x="263" y="190"/>
                  </a:lnTo>
                  <a:lnTo>
                    <a:pt x="265" y="192"/>
                  </a:lnTo>
                  <a:lnTo>
                    <a:pt x="265" y="192"/>
                  </a:lnTo>
                  <a:lnTo>
                    <a:pt x="265" y="193"/>
                  </a:lnTo>
                  <a:lnTo>
                    <a:pt x="265" y="193"/>
                  </a:lnTo>
                  <a:lnTo>
                    <a:pt x="261" y="193"/>
                  </a:lnTo>
                  <a:lnTo>
                    <a:pt x="257" y="195"/>
                  </a:lnTo>
                  <a:lnTo>
                    <a:pt x="254" y="195"/>
                  </a:lnTo>
                  <a:lnTo>
                    <a:pt x="249" y="197"/>
                  </a:lnTo>
                  <a:lnTo>
                    <a:pt x="246" y="197"/>
                  </a:lnTo>
                  <a:lnTo>
                    <a:pt x="241" y="197"/>
                  </a:lnTo>
                  <a:lnTo>
                    <a:pt x="241" y="198"/>
                  </a:lnTo>
                  <a:lnTo>
                    <a:pt x="241" y="198"/>
                  </a:lnTo>
                  <a:lnTo>
                    <a:pt x="241" y="200"/>
                  </a:lnTo>
                  <a:lnTo>
                    <a:pt x="239" y="201"/>
                  </a:lnTo>
                  <a:lnTo>
                    <a:pt x="239" y="203"/>
                  </a:lnTo>
                  <a:lnTo>
                    <a:pt x="238" y="204"/>
                  </a:lnTo>
                  <a:lnTo>
                    <a:pt x="238" y="204"/>
                  </a:lnTo>
                  <a:lnTo>
                    <a:pt x="236" y="206"/>
                  </a:lnTo>
                  <a:lnTo>
                    <a:pt x="235" y="208"/>
                  </a:lnTo>
                  <a:lnTo>
                    <a:pt x="233" y="208"/>
                  </a:lnTo>
                  <a:lnTo>
                    <a:pt x="233" y="209"/>
                  </a:lnTo>
                  <a:lnTo>
                    <a:pt x="235" y="212"/>
                  </a:lnTo>
                  <a:lnTo>
                    <a:pt x="236" y="214"/>
                  </a:lnTo>
                  <a:lnTo>
                    <a:pt x="236" y="217"/>
                  </a:lnTo>
                  <a:lnTo>
                    <a:pt x="236" y="219"/>
                  </a:lnTo>
                  <a:lnTo>
                    <a:pt x="236" y="220"/>
                  </a:lnTo>
                  <a:lnTo>
                    <a:pt x="236" y="223"/>
                  </a:lnTo>
                  <a:lnTo>
                    <a:pt x="236" y="225"/>
                  </a:lnTo>
                  <a:lnTo>
                    <a:pt x="236" y="226"/>
                  </a:lnTo>
                  <a:lnTo>
                    <a:pt x="236" y="230"/>
                  </a:lnTo>
                  <a:lnTo>
                    <a:pt x="235" y="231"/>
                  </a:lnTo>
                  <a:lnTo>
                    <a:pt x="235" y="233"/>
                  </a:lnTo>
                  <a:lnTo>
                    <a:pt x="235" y="236"/>
                  </a:lnTo>
                  <a:lnTo>
                    <a:pt x="233" y="239"/>
                  </a:lnTo>
                  <a:lnTo>
                    <a:pt x="233" y="241"/>
                  </a:lnTo>
                  <a:lnTo>
                    <a:pt x="233" y="242"/>
                  </a:lnTo>
                  <a:lnTo>
                    <a:pt x="233" y="242"/>
                  </a:lnTo>
                  <a:lnTo>
                    <a:pt x="233" y="244"/>
                  </a:lnTo>
                  <a:lnTo>
                    <a:pt x="235" y="245"/>
                  </a:lnTo>
                  <a:lnTo>
                    <a:pt x="235" y="247"/>
                  </a:lnTo>
                  <a:lnTo>
                    <a:pt x="236" y="247"/>
                  </a:lnTo>
                  <a:lnTo>
                    <a:pt x="239" y="249"/>
                  </a:lnTo>
                  <a:lnTo>
                    <a:pt x="239" y="250"/>
                  </a:lnTo>
                  <a:lnTo>
                    <a:pt x="241" y="252"/>
                  </a:lnTo>
                  <a:lnTo>
                    <a:pt x="243" y="253"/>
                  </a:lnTo>
                  <a:lnTo>
                    <a:pt x="244" y="253"/>
                  </a:lnTo>
                  <a:lnTo>
                    <a:pt x="247" y="255"/>
                  </a:lnTo>
                  <a:lnTo>
                    <a:pt x="249" y="255"/>
                  </a:lnTo>
                  <a:lnTo>
                    <a:pt x="249" y="255"/>
                  </a:lnTo>
                  <a:lnTo>
                    <a:pt x="249" y="253"/>
                  </a:lnTo>
                  <a:lnTo>
                    <a:pt x="249" y="253"/>
                  </a:lnTo>
                  <a:lnTo>
                    <a:pt x="249" y="252"/>
                  </a:lnTo>
                  <a:lnTo>
                    <a:pt x="249" y="252"/>
                  </a:lnTo>
                  <a:lnTo>
                    <a:pt x="250" y="252"/>
                  </a:lnTo>
                  <a:lnTo>
                    <a:pt x="252" y="252"/>
                  </a:lnTo>
                  <a:lnTo>
                    <a:pt x="254" y="250"/>
                  </a:lnTo>
                  <a:lnTo>
                    <a:pt x="254" y="250"/>
                  </a:lnTo>
                  <a:lnTo>
                    <a:pt x="254" y="258"/>
                  </a:lnTo>
                  <a:lnTo>
                    <a:pt x="254" y="261"/>
                  </a:lnTo>
                  <a:lnTo>
                    <a:pt x="254" y="263"/>
                  </a:lnTo>
                  <a:lnTo>
                    <a:pt x="254" y="266"/>
                  </a:lnTo>
                  <a:lnTo>
                    <a:pt x="254" y="269"/>
                  </a:lnTo>
                  <a:lnTo>
                    <a:pt x="254" y="269"/>
                  </a:lnTo>
                  <a:lnTo>
                    <a:pt x="254" y="269"/>
                  </a:lnTo>
                  <a:lnTo>
                    <a:pt x="252" y="269"/>
                  </a:lnTo>
                  <a:lnTo>
                    <a:pt x="252" y="269"/>
                  </a:lnTo>
                  <a:lnTo>
                    <a:pt x="252" y="269"/>
                  </a:lnTo>
                  <a:lnTo>
                    <a:pt x="250" y="267"/>
                  </a:lnTo>
                  <a:lnTo>
                    <a:pt x="250" y="267"/>
                  </a:lnTo>
                  <a:lnTo>
                    <a:pt x="250" y="266"/>
                  </a:lnTo>
                  <a:lnTo>
                    <a:pt x="249" y="267"/>
                  </a:lnTo>
                  <a:lnTo>
                    <a:pt x="247" y="267"/>
                  </a:lnTo>
                  <a:lnTo>
                    <a:pt x="246" y="269"/>
                  </a:lnTo>
                  <a:lnTo>
                    <a:pt x="246" y="269"/>
                  </a:lnTo>
                  <a:lnTo>
                    <a:pt x="244" y="269"/>
                  </a:lnTo>
                  <a:lnTo>
                    <a:pt x="243" y="269"/>
                  </a:lnTo>
                  <a:lnTo>
                    <a:pt x="241" y="267"/>
                  </a:lnTo>
                  <a:lnTo>
                    <a:pt x="241" y="266"/>
                  </a:lnTo>
                  <a:lnTo>
                    <a:pt x="239" y="264"/>
                  </a:lnTo>
                  <a:lnTo>
                    <a:pt x="239" y="263"/>
                  </a:lnTo>
                  <a:lnTo>
                    <a:pt x="238" y="261"/>
                  </a:lnTo>
                  <a:lnTo>
                    <a:pt x="238" y="261"/>
                  </a:lnTo>
                  <a:lnTo>
                    <a:pt x="236" y="261"/>
                  </a:lnTo>
                  <a:lnTo>
                    <a:pt x="236" y="261"/>
                  </a:lnTo>
                  <a:lnTo>
                    <a:pt x="235" y="260"/>
                  </a:lnTo>
                  <a:lnTo>
                    <a:pt x="235" y="258"/>
                  </a:lnTo>
                  <a:lnTo>
                    <a:pt x="235" y="256"/>
                  </a:lnTo>
                  <a:lnTo>
                    <a:pt x="233" y="256"/>
                  </a:lnTo>
                  <a:lnTo>
                    <a:pt x="233" y="255"/>
                  </a:lnTo>
                  <a:lnTo>
                    <a:pt x="231" y="255"/>
                  </a:lnTo>
                  <a:lnTo>
                    <a:pt x="228" y="253"/>
                  </a:lnTo>
                  <a:lnTo>
                    <a:pt x="225" y="252"/>
                  </a:lnTo>
                  <a:lnTo>
                    <a:pt x="224" y="252"/>
                  </a:lnTo>
                  <a:lnTo>
                    <a:pt x="222" y="252"/>
                  </a:lnTo>
                  <a:lnTo>
                    <a:pt x="222" y="252"/>
                  </a:lnTo>
                  <a:lnTo>
                    <a:pt x="220" y="252"/>
                  </a:lnTo>
                  <a:lnTo>
                    <a:pt x="220" y="250"/>
                  </a:lnTo>
                  <a:lnTo>
                    <a:pt x="219" y="247"/>
                  </a:lnTo>
                  <a:lnTo>
                    <a:pt x="217" y="245"/>
                  </a:lnTo>
                  <a:lnTo>
                    <a:pt x="216" y="242"/>
                  </a:lnTo>
                  <a:lnTo>
                    <a:pt x="216" y="242"/>
                  </a:lnTo>
                  <a:lnTo>
                    <a:pt x="214" y="242"/>
                  </a:lnTo>
                  <a:lnTo>
                    <a:pt x="214" y="242"/>
                  </a:lnTo>
                  <a:lnTo>
                    <a:pt x="214" y="244"/>
                  </a:lnTo>
                  <a:lnTo>
                    <a:pt x="213" y="245"/>
                  </a:lnTo>
                  <a:lnTo>
                    <a:pt x="213" y="247"/>
                  </a:lnTo>
                  <a:lnTo>
                    <a:pt x="213" y="247"/>
                  </a:lnTo>
                  <a:lnTo>
                    <a:pt x="211" y="247"/>
                  </a:lnTo>
                  <a:lnTo>
                    <a:pt x="211" y="249"/>
                  </a:lnTo>
                  <a:lnTo>
                    <a:pt x="209" y="249"/>
                  </a:lnTo>
                  <a:lnTo>
                    <a:pt x="208" y="249"/>
                  </a:lnTo>
                  <a:lnTo>
                    <a:pt x="205" y="247"/>
                  </a:lnTo>
                  <a:lnTo>
                    <a:pt x="203" y="247"/>
                  </a:lnTo>
                  <a:lnTo>
                    <a:pt x="200" y="247"/>
                  </a:lnTo>
                  <a:lnTo>
                    <a:pt x="198" y="247"/>
                  </a:lnTo>
                  <a:lnTo>
                    <a:pt x="197" y="247"/>
                  </a:lnTo>
                  <a:lnTo>
                    <a:pt x="197" y="245"/>
                  </a:lnTo>
                  <a:lnTo>
                    <a:pt x="194" y="245"/>
                  </a:lnTo>
                  <a:lnTo>
                    <a:pt x="192" y="245"/>
                  </a:lnTo>
                  <a:lnTo>
                    <a:pt x="190" y="244"/>
                  </a:lnTo>
                  <a:lnTo>
                    <a:pt x="190" y="244"/>
                  </a:lnTo>
                  <a:lnTo>
                    <a:pt x="189" y="242"/>
                  </a:lnTo>
                  <a:lnTo>
                    <a:pt x="189" y="242"/>
                  </a:lnTo>
                  <a:lnTo>
                    <a:pt x="189" y="239"/>
                  </a:lnTo>
                  <a:lnTo>
                    <a:pt x="189" y="239"/>
                  </a:lnTo>
                  <a:lnTo>
                    <a:pt x="189" y="238"/>
                  </a:lnTo>
                  <a:lnTo>
                    <a:pt x="189" y="238"/>
                  </a:lnTo>
                  <a:lnTo>
                    <a:pt x="187" y="238"/>
                  </a:lnTo>
                  <a:lnTo>
                    <a:pt x="187" y="238"/>
                  </a:lnTo>
                  <a:lnTo>
                    <a:pt x="186" y="238"/>
                  </a:lnTo>
                  <a:lnTo>
                    <a:pt x="183" y="238"/>
                  </a:lnTo>
                  <a:lnTo>
                    <a:pt x="181" y="239"/>
                  </a:lnTo>
                  <a:lnTo>
                    <a:pt x="179" y="239"/>
                  </a:lnTo>
                  <a:lnTo>
                    <a:pt x="179" y="239"/>
                  </a:lnTo>
                  <a:lnTo>
                    <a:pt x="178" y="241"/>
                  </a:lnTo>
                  <a:lnTo>
                    <a:pt x="176" y="241"/>
                  </a:lnTo>
                  <a:lnTo>
                    <a:pt x="175" y="239"/>
                  </a:lnTo>
                  <a:lnTo>
                    <a:pt x="175" y="239"/>
                  </a:lnTo>
                  <a:lnTo>
                    <a:pt x="175" y="239"/>
                  </a:lnTo>
                  <a:lnTo>
                    <a:pt x="175" y="238"/>
                  </a:lnTo>
                  <a:lnTo>
                    <a:pt x="175" y="236"/>
                  </a:lnTo>
                  <a:lnTo>
                    <a:pt x="175" y="234"/>
                  </a:lnTo>
                  <a:lnTo>
                    <a:pt x="173" y="234"/>
                  </a:lnTo>
                  <a:lnTo>
                    <a:pt x="172" y="234"/>
                  </a:lnTo>
                  <a:lnTo>
                    <a:pt x="172" y="233"/>
                  </a:lnTo>
                  <a:lnTo>
                    <a:pt x="172" y="233"/>
                  </a:lnTo>
                  <a:lnTo>
                    <a:pt x="170" y="233"/>
                  </a:lnTo>
                  <a:lnTo>
                    <a:pt x="170" y="231"/>
                  </a:lnTo>
                  <a:lnTo>
                    <a:pt x="168" y="233"/>
                  </a:lnTo>
                  <a:lnTo>
                    <a:pt x="168" y="233"/>
                  </a:lnTo>
                  <a:lnTo>
                    <a:pt x="168" y="233"/>
                  </a:lnTo>
                  <a:lnTo>
                    <a:pt x="167" y="234"/>
                  </a:lnTo>
                  <a:lnTo>
                    <a:pt x="165" y="234"/>
                  </a:lnTo>
                  <a:lnTo>
                    <a:pt x="164" y="233"/>
                  </a:lnTo>
                  <a:lnTo>
                    <a:pt x="162" y="233"/>
                  </a:lnTo>
                  <a:lnTo>
                    <a:pt x="161" y="233"/>
                  </a:lnTo>
                  <a:lnTo>
                    <a:pt x="157" y="234"/>
                  </a:lnTo>
                  <a:lnTo>
                    <a:pt x="156" y="234"/>
                  </a:lnTo>
                  <a:lnTo>
                    <a:pt x="153" y="234"/>
                  </a:lnTo>
                  <a:lnTo>
                    <a:pt x="151" y="234"/>
                  </a:lnTo>
                  <a:lnTo>
                    <a:pt x="149" y="234"/>
                  </a:lnTo>
                  <a:lnTo>
                    <a:pt x="148" y="234"/>
                  </a:lnTo>
                  <a:lnTo>
                    <a:pt x="146" y="236"/>
                  </a:lnTo>
                  <a:lnTo>
                    <a:pt x="145" y="236"/>
                  </a:lnTo>
                  <a:lnTo>
                    <a:pt x="145" y="236"/>
                  </a:lnTo>
                  <a:lnTo>
                    <a:pt x="145" y="236"/>
                  </a:lnTo>
                  <a:lnTo>
                    <a:pt x="145" y="236"/>
                  </a:lnTo>
                  <a:lnTo>
                    <a:pt x="143" y="234"/>
                  </a:lnTo>
                  <a:lnTo>
                    <a:pt x="143" y="233"/>
                  </a:lnTo>
                  <a:lnTo>
                    <a:pt x="143" y="231"/>
                  </a:lnTo>
                  <a:lnTo>
                    <a:pt x="145" y="231"/>
                  </a:lnTo>
                  <a:lnTo>
                    <a:pt x="145" y="230"/>
                  </a:lnTo>
                  <a:lnTo>
                    <a:pt x="145" y="228"/>
                  </a:lnTo>
                  <a:lnTo>
                    <a:pt x="145" y="226"/>
                  </a:lnTo>
                  <a:lnTo>
                    <a:pt x="145" y="225"/>
                  </a:lnTo>
                  <a:lnTo>
                    <a:pt x="145" y="223"/>
                  </a:lnTo>
                  <a:lnTo>
                    <a:pt x="143" y="220"/>
                  </a:lnTo>
                  <a:lnTo>
                    <a:pt x="142" y="217"/>
                  </a:lnTo>
                  <a:lnTo>
                    <a:pt x="140" y="215"/>
                  </a:lnTo>
                  <a:lnTo>
                    <a:pt x="138" y="214"/>
                  </a:lnTo>
                  <a:lnTo>
                    <a:pt x="138" y="212"/>
                  </a:lnTo>
                  <a:lnTo>
                    <a:pt x="138" y="208"/>
                  </a:lnTo>
                  <a:lnTo>
                    <a:pt x="138" y="203"/>
                  </a:lnTo>
                  <a:lnTo>
                    <a:pt x="140" y="200"/>
                  </a:lnTo>
                  <a:lnTo>
                    <a:pt x="140" y="195"/>
                  </a:lnTo>
                  <a:lnTo>
                    <a:pt x="138" y="192"/>
                  </a:lnTo>
                  <a:lnTo>
                    <a:pt x="137" y="189"/>
                  </a:lnTo>
                  <a:lnTo>
                    <a:pt x="138" y="184"/>
                  </a:lnTo>
                  <a:lnTo>
                    <a:pt x="138" y="182"/>
                  </a:lnTo>
                  <a:lnTo>
                    <a:pt x="138" y="181"/>
                  </a:lnTo>
                  <a:lnTo>
                    <a:pt x="137" y="181"/>
                  </a:lnTo>
                  <a:lnTo>
                    <a:pt x="137" y="181"/>
                  </a:lnTo>
                  <a:lnTo>
                    <a:pt x="134" y="181"/>
                  </a:lnTo>
                  <a:lnTo>
                    <a:pt x="129" y="181"/>
                  </a:lnTo>
                  <a:lnTo>
                    <a:pt x="126" y="179"/>
                  </a:lnTo>
                  <a:lnTo>
                    <a:pt x="121" y="179"/>
                  </a:lnTo>
                  <a:lnTo>
                    <a:pt x="120" y="179"/>
                  </a:lnTo>
                  <a:lnTo>
                    <a:pt x="120" y="179"/>
                  </a:lnTo>
                  <a:lnTo>
                    <a:pt x="120" y="178"/>
                  </a:lnTo>
                  <a:lnTo>
                    <a:pt x="121" y="175"/>
                  </a:lnTo>
                  <a:lnTo>
                    <a:pt x="121" y="175"/>
                  </a:lnTo>
                  <a:lnTo>
                    <a:pt x="120" y="175"/>
                  </a:lnTo>
                  <a:lnTo>
                    <a:pt x="115" y="175"/>
                  </a:lnTo>
                  <a:lnTo>
                    <a:pt x="112" y="176"/>
                  </a:lnTo>
                  <a:lnTo>
                    <a:pt x="110" y="176"/>
                  </a:lnTo>
                  <a:lnTo>
                    <a:pt x="107" y="176"/>
                  </a:lnTo>
                  <a:lnTo>
                    <a:pt x="105" y="178"/>
                  </a:lnTo>
                  <a:lnTo>
                    <a:pt x="104" y="179"/>
                  </a:lnTo>
                  <a:lnTo>
                    <a:pt x="104" y="181"/>
                  </a:lnTo>
                  <a:lnTo>
                    <a:pt x="104" y="182"/>
                  </a:lnTo>
                  <a:lnTo>
                    <a:pt x="104" y="184"/>
                  </a:lnTo>
                  <a:lnTo>
                    <a:pt x="102" y="186"/>
                  </a:lnTo>
                  <a:lnTo>
                    <a:pt x="102" y="186"/>
                  </a:lnTo>
                  <a:lnTo>
                    <a:pt x="102" y="190"/>
                  </a:lnTo>
                  <a:lnTo>
                    <a:pt x="99" y="190"/>
                  </a:lnTo>
                  <a:lnTo>
                    <a:pt x="96" y="190"/>
                  </a:lnTo>
                  <a:lnTo>
                    <a:pt x="96" y="190"/>
                  </a:lnTo>
                  <a:lnTo>
                    <a:pt x="93" y="189"/>
                  </a:lnTo>
                  <a:lnTo>
                    <a:pt x="91" y="189"/>
                  </a:lnTo>
                  <a:lnTo>
                    <a:pt x="90" y="190"/>
                  </a:lnTo>
                  <a:lnTo>
                    <a:pt x="88" y="190"/>
                  </a:lnTo>
                  <a:lnTo>
                    <a:pt x="86" y="190"/>
                  </a:lnTo>
                  <a:lnTo>
                    <a:pt x="83" y="192"/>
                  </a:lnTo>
                  <a:lnTo>
                    <a:pt x="83" y="192"/>
                  </a:lnTo>
                  <a:lnTo>
                    <a:pt x="82" y="192"/>
                  </a:lnTo>
                  <a:lnTo>
                    <a:pt x="80" y="192"/>
                  </a:lnTo>
                  <a:lnTo>
                    <a:pt x="79" y="192"/>
                  </a:lnTo>
                  <a:lnTo>
                    <a:pt x="77" y="192"/>
                  </a:lnTo>
                  <a:lnTo>
                    <a:pt x="77" y="192"/>
                  </a:lnTo>
                  <a:lnTo>
                    <a:pt x="74" y="189"/>
                  </a:lnTo>
                  <a:lnTo>
                    <a:pt x="72" y="186"/>
                  </a:lnTo>
                  <a:lnTo>
                    <a:pt x="71" y="182"/>
                  </a:lnTo>
                  <a:lnTo>
                    <a:pt x="71" y="182"/>
                  </a:lnTo>
                  <a:lnTo>
                    <a:pt x="69" y="181"/>
                  </a:lnTo>
                  <a:lnTo>
                    <a:pt x="69" y="179"/>
                  </a:lnTo>
                  <a:lnTo>
                    <a:pt x="67" y="178"/>
                  </a:lnTo>
                  <a:lnTo>
                    <a:pt x="67" y="176"/>
                  </a:lnTo>
                  <a:lnTo>
                    <a:pt x="67" y="175"/>
                  </a:lnTo>
                  <a:lnTo>
                    <a:pt x="66" y="173"/>
                  </a:lnTo>
                  <a:lnTo>
                    <a:pt x="64" y="170"/>
                  </a:lnTo>
                  <a:lnTo>
                    <a:pt x="64" y="168"/>
                  </a:lnTo>
                  <a:lnTo>
                    <a:pt x="64" y="167"/>
                  </a:lnTo>
                  <a:lnTo>
                    <a:pt x="64" y="165"/>
                  </a:lnTo>
                  <a:lnTo>
                    <a:pt x="64" y="163"/>
                  </a:lnTo>
                  <a:lnTo>
                    <a:pt x="63" y="163"/>
                  </a:lnTo>
                  <a:lnTo>
                    <a:pt x="63" y="162"/>
                  </a:lnTo>
                  <a:lnTo>
                    <a:pt x="63" y="162"/>
                  </a:lnTo>
                  <a:lnTo>
                    <a:pt x="61" y="160"/>
                  </a:lnTo>
                  <a:lnTo>
                    <a:pt x="60" y="160"/>
                  </a:lnTo>
                  <a:lnTo>
                    <a:pt x="58" y="160"/>
                  </a:lnTo>
                  <a:lnTo>
                    <a:pt x="55" y="160"/>
                  </a:lnTo>
                  <a:lnTo>
                    <a:pt x="50" y="160"/>
                  </a:lnTo>
                  <a:lnTo>
                    <a:pt x="45" y="160"/>
                  </a:lnTo>
                  <a:lnTo>
                    <a:pt x="41" y="160"/>
                  </a:lnTo>
                  <a:lnTo>
                    <a:pt x="36" y="160"/>
                  </a:lnTo>
                  <a:lnTo>
                    <a:pt x="34" y="160"/>
                  </a:lnTo>
                  <a:lnTo>
                    <a:pt x="31" y="160"/>
                  </a:lnTo>
                  <a:lnTo>
                    <a:pt x="28" y="160"/>
                  </a:lnTo>
                  <a:lnTo>
                    <a:pt x="26" y="160"/>
                  </a:lnTo>
                  <a:lnTo>
                    <a:pt x="25" y="159"/>
                  </a:lnTo>
                  <a:lnTo>
                    <a:pt x="22" y="159"/>
                  </a:lnTo>
                  <a:lnTo>
                    <a:pt x="20" y="159"/>
                  </a:lnTo>
                  <a:lnTo>
                    <a:pt x="15" y="159"/>
                  </a:lnTo>
                  <a:lnTo>
                    <a:pt x="15" y="160"/>
                  </a:lnTo>
                  <a:lnTo>
                    <a:pt x="15" y="160"/>
                  </a:lnTo>
                  <a:lnTo>
                    <a:pt x="14" y="159"/>
                  </a:lnTo>
                  <a:lnTo>
                    <a:pt x="12" y="160"/>
                  </a:lnTo>
                  <a:lnTo>
                    <a:pt x="11" y="159"/>
                  </a:lnTo>
                  <a:lnTo>
                    <a:pt x="9" y="159"/>
                  </a:lnTo>
                  <a:lnTo>
                    <a:pt x="8" y="160"/>
                  </a:lnTo>
                  <a:lnTo>
                    <a:pt x="6" y="160"/>
                  </a:lnTo>
                  <a:lnTo>
                    <a:pt x="4" y="162"/>
                  </a:lnTo>
                  <a:lnTo>
                    <a:pt x="3" y="162"/>
                  </a:lnTo>
                  <a:lnTo>
                    <a:pt x="3" y="162"/>
                  </a:lnTo>
                  <a:lnTo>
                    <a:pt x="1" y="160"/>
                  </a:lnTo>
                  <a:lnTo>
                    <a:pt x="0" y="159"/>
                  </a:lnTo>
                  <a:lnTo>
                    <a:pt x="0" y="159"/>
                  </a:lnTo>
                  <a:lnTo>
                    <a:pt x="0" y="157"/>
                  </a:lnTo>
                  <a:lnTo>
                    <a:pt x="1" y="157"/>
                  </a:lnTo>
                  <a:lnTo>
                    <a:pt x="3" y="157"/>
                  </a:lnTo>
                  <a:lnTo>
                    <a:pt x="3" y="157"/>
                  </a:lnTo>
                  <a:lnTo>
                    <a:pt x="4" y="154"/>
                  </a:lnTo>
                  <a:lnTo>
                    <a:pt x="4" y="149"/>
                  </a:lnTo>
                  <a:lnTo>
                    <a:pt x="3" y="149"/>
                  </a:lnTo>
                  <a:lnTo>
                    <a:pt x="3" y="148"/>
                  </a:lnTo>
                  <a:lnTo>
                    <a:pt x="3" y="148"/>
                  </a:lnTo>
                  <a:lnTo>
                    <a:pt x="3" y="148"/>
                  </a:lnTo>
                  <a:lnTo>
                    <a:pt x="4" y="148"/>
                  </a:lnTo>
                  <a:lnTo>
                    <a:pt x="4" y="146"/>
                  </a:lnTo>
                  <a:lnTo>
                    <a:pt x="6" y="146"/>
                  </a:lnTo>
                  <a:lnTo>
                    <a:pt x="8" y="143"/>
                  </a:lnTo>
                  <a:lnTo>
                    <a:pt x="9" y="143"/>
                  </a:lnTo>
                  <a:lnTo>
                    <a:pt x="11" y="141"/>
                  </a:lnTo>
                  <a:lnTo>
                    <a:pt x="12" y="141"/>
                  </a:lnTo>
                  <a:lnTo>
                    <a:pt x="12" y="141"/>
                  </a:lnTo>
                  <a:lnTo>
                    <a:pt x="12" y="141"/>
                  </a:lnTo>
                  <a:lnTo>
                    <a:pt x="12" y="141"/>
                  </a:lnTo>
                  <a:lnTo>
                    <a:pt x="14" y="141"/>
                  </a:lnTo>
                  <a:lnTo>
                    <a:pt x="14" y="143"/>
                  </a:lnTo>
                  <a:lnTo>
                    <a:pt x="15" y="143"/>
                  </a:lnTo>
                  <a:lnTo>
                    <a:pt x="15" y="145"/>
                  </a:lnTo>
                  <a:lnTo>
                    <a:pt x="17" y="145"/>
                  </a:lnTo>
                  <a:lnTo>
                    <a:pt x="17" y="145"/>
                  </a:lnTo>
                  <a:lnTo>
                    <a:pt x="19" y="143"/>
                  </a:lnTo>
                  <a:lnTo>
                    <a:pt x="20" y="143"/>
                  </a:lnTo>
                  <a:lnTo>
                    <a:pt x="20" y="143"/>
                  </a:lnTo>
                  <a:lnTo>
                    <a:pt x="20" y="141"/>
                  </a:lnTo>
                  <a:lnTo>
                    <a:pt x="20" y="140"/>
                  </a:lnTo>
                  <a:lnTo>
                    <a:pt x="22" y="140"/>
                  </a:lnTo>
                  <a:lnTo>
                    <a:pt x="22" y="140"/>
                  </a:lnTo>
                  <a:lnTo>
                    <a:pt x="22" y="138"/>
                  </a:lnTo>
                  <a:lnTo>
                    <a:pt x="23" y="140"/>
                  </a:lnTo>
                  <a:lnTo>
                    <a:pt x="23" y="140"/>
                  </a:lnTo>
                  <a:lnTo>
                    <a:pt x="25" y="140"/>
                  </a:lnTo>
                  <a:lnTo>
                    <a:pt x="25" y="140"/>
                  </a:lnTo>
                  <a:lnTo>
                    <a:pt x="26" y="138"/>
                  </a:lnTo>
                  <a:lnTo>
                    <a:pt x="26" y="138"/>
                  </a:lnTo>
                  <a:lnTo>
                    <a:pt x="28" y="138"/>
                  </a:lnTo>
                  <a:lnTo>
                    <a:pt x="30" y="137"/>
                  </a:lnTo>
                  <a:lnTo>
                    <a:pt x="30" y="137"/>
                  </a:lnTo>
                  <a:lnTo>
                    <a:pt x="31" y="138"/>
                  </a:lnTo>
                  <a:lnTo>
                    <a:pt x="31" y="138"/>
                  </a:lnTo>
                  <a:lnTo>
                    <a:pt x="31" y="140"/>
                  </a:lnTo>
                  <a:lnTo>
                    <a:pt x="31" y="140"/>
                  </a:lnTo>
                  <a:lnTo>
                    <a:pt x="30" y="141"/>
                  </a:lnTo>
                  <a:lnTo>
                    <a:pt x="31" y="143"/>
                  </a:lnTo>
                  <a:lnTo>
                    <a:pt x="31" y="145"/>
                  </a:lnTo>
                  <a:lnTo>
                    <a:pt x="31" y="145"/>
                  </a:lnTo>
                  <a:lnTo>
                    <a:pt x="31" y="145"/>
                  </a:lnTo>
                  <a:lnTo>
                    <a:pt x="31" y="145"/>
                  </a:lnTo>
                  <a:lnTo>
                    <a:pt x="33" y="145"/>
                  </a:lnTo>
                  <a:lnTo>
                    <a:pt x="33" y="145"/>
                  </a:lnTo>
                  <a:lnTo>
                    <a:pt x="34" y="146"/>
                  </a:lnTo>
                  <a:lnTo>
                    <a:pt x="36" y="146"/>
                  </a:lnTo>
                  <a:lnTo>
                    <a:pt x="36" y="145"/>
                  </a:lnTo>
                  <a:lnTo>
                    <a:pt x="39" y="143"/>
                  </a:lnTo>
                  <a:lnTo>
                    <a:pt x="41" y="140"/>
                  </a:lnTo>
                  <a:lnTo>
                    <a:pt x="44" y="137"/>
                  </a:lnTo>
                  <a:lnTo>
                    <a:pt x="45" y="137"/>
                  </a:lnTo>
                  <a:lnTo>
                    <a:pt x="47" y="135"/>
                  </a:lnTo>
                  <a:lnTo>
                    <a:pt x="47" y="134"/>
                  </a:lnTo>
                  <a:lnTo>
                    <a:pt x="49" y="134"/>
                  </a:lnTo>
                  <a:lnTo>
                    <a:pt x="50" y="132"/>
                  </a:lnTo>
                  <a:lnTo>
                    <a:pt x="52" y="132"/>
                  </a:lnTo>
                  <a:lnTo>
                    <a:pt x="53" y="129"/>
                  </a:lnTo>
                  <a:lnTo>
                    <a:pt x="56" y="126"/>
                  </a:lnTo>
                  <a:lnTo>
                    <a:pt x="56" y="121"/>
                  </a:lnTo>
                  <a:lnTo>
                    <a:pt x="56" y="119"/>
                  </a:lnTo>
                  <a:lnTo>
                    <a:pt x="56" y="111"/>
                  </a:lnTo>
                  <a:lnTo>
                    <a:pt x="56" y="108"/>
                  </a:lnTo>
                  <a:lnTo>
                    <a:pt x="56" y="107"/>
                  </a:lnTo>
                  <a:lnTo>
                    <a:pt x="58" y="105"/>
                  </a:lnTo>
                  <a:lnTo>
                    <a:pt x="60" y="104"/>
                  </a:lnTo>
                  <a:lnTo>
                    <a:pt x="61" y="102"/>
                  </a:lnTo>
                  <a:lnTo>
                    <a:pt x="63" y="100"/>
                  </a:lnTo>
                  <a:lnTo>
                    <a:pt x="66" y="96"/>
                  </a:lnTo>
                  <a:lnTo>
                    <a:pt x="66" y="94"/>
                  </a:lnTo>
                  <a:lnTo>
                    <a:pt x="67" y="93"/>
                  </a:lnTo>
                  <a:lnTo>
                    <a:pt x="67" y="91"/>
                  </a:lnTo>
                  <a:lnTo>
                    <a:pt x="71" y="91"/>
                  </a:lnTo>
                  <a:lnTo>
                    <a:pt x="72" y="89"/>
                  </a:lnTo>
                  <a:lnTo>
                    <a:pt x="77" y="86"/>
                  </a:lnTo>
                  <a:lnTo>
                    <a:pt x="80" y="83"/>
                  </a:lnTo>
                  <a:lnTo>
                    <a:pt x="79" y="80"/>
                  </a:lnTo>
                  <a:lnTo>
                    <a:pt x="80" y="77"/>
                  </a:lnTo>
                  <a:lnTo>
                    <a:pt x="82" y="72"/>
                  </a:lnTo>
                  <a:lnTo>
                    <a:pt x="82" y="67"/>
                  </a:lnTo>
                  <a:lnTo>
                    <a:pt x="82" y="63"/>
                  </a:lnTo>
                  <a:lnTo>
                    <a:pt x="82" y="59"/>
                  </a:lnTo>
                  <a:lnTo>
                    <a:pt x="83" y="55"/>
                  </a:lnTo>
                  <a:lnTo>
                    <a:pt x="83" y="53"/>
                  </a:lnTo>
                  <a:lnTo>
                    <a:pt x="83" y="50"/>
                  </a:lnTo>
                  <a:lnTo>
                    <a:pt x="83" y="47"/>
                  </a:lnTo>
                  <a:lnTo>
                    <a:pt x="86" y="41"/>
                  </a:lnTo>
                  <a:lnTo>
                    <a:pt x="88" y="37"/>
                  </a:lnTo>
                  <a:lnTo>
                    <a:pt x="90" y="33"/>
                  </a:lnTo>
                  <a:lnTo>
                    <a:pt x="91" y="31"/>
                  </a:lnTo>
                  <a:lnTo>
                    <a:pt x="93" y="28"/>
                  </a:lnTo>
                  <a:lnTo>
                    <a:pt x="91" y="25"/>
                  </a:lnTo>
                  <a:lnTo>
                    <a:pt x="91" y="23"/>
                  </a:lnTo>
                  <a:lnTo>
                    <a:pt x="93" y="19"/>
                  </a:lnTo>
                  <a:lnTo>
                    <a:pt x="91" y="17"/>
                  </a:lnTo>
                  <a:lnTo>
                    <a:pt x="91" y="14"/>
                  </a:lnTo>
                  <a:lnTo>
                    <a:pt x="91" y="12"/>
                  </a:lnTo>
                  <a:lnTo>
                    <a:pt x="93" y="12"/>
                  </a:lnTo>
                  <a:lnTo>
                    <a:pt x="94" y="11"/>
                  </a:lnTo>
                  <a:lnTo>
                    <a:pt x="99" y="4"/>
                  </a:lnTo>
                  <a:lnTo>
                    <a:pt x="102" y="3"/>
                  </a:lnTo>
                  <a:lnTo>
                    <a:pt x="105" y="1"/>
                  </a:lnTo>
                  <a:lnTo>
                    <a:pt x="107" y="1"/>
                  </a:lnTo>
                  <a:lnTo>
                    <a:pt x="108" y="3"/>
                  </a:lnTo>
                  <a:lnTo>
                    <a:pt x="110" y="3"/>
                  </a:lnTo>
                  <a:lnTo>
                    <a:pt x="112" y="4"/>
                  </a:lnTo>
                  <a:lnTo>
                    <a:pt x="115" y="6"/>
                  </a:lnTo>
                  <a:lnTo>
                    <a:pt x="118" y="8"/>
                  </a:lnTo>
                  <a:lnTo>
                    <a:pt x="120" y="11"/>
                  </a:lnTo>
                  <a:lnTo>
                    <a:pt x="120" y="11"/>
                  </a:lnTo>
                  <a:lnTo>
                    <a:pt x="121" y="12"/>
                  </a:lnTo>
                  <a:lnTo>
                    <a:pt x="123" y="12"/>
                  </a:lnTo>
                  <a:lnTo>
                    <a:pt x="126" y="12"/>
                  </a:lnTo>
                  <a:lnTo>
                    <a:pt x="127" y="14"/>
                  </a:lnTo>
                  <a:lnTo>
                    <a:pt x="129" y="14"/>
                  </a:lnTo>
                  <a:lnTo>
                    <a:pt x="131" y="14"/>
                  </a:lnTo>
                  <a:lnTo>
                    <a:pt x="132" y="14"/>
                  </a:lnTo>
                  <a:lnTo>
                    <a:pt x="134" y="14"/>
                  </a:lnTo>
                  <a:lnTo>
                    <a:pt x="137" y="14"/>
                  </a:lnTo>
                  <a:lnTo>
                    <a:pt x="140" y="14"/>
                  </a:lnTo>
                  <a:lnTo>
                    <a:pt x="146" y="15"/>
                  </a:lnTo>
                  <a:lnTo>
                    <a:pt x="148" y="15"/>
                  </a:lnTo>
                  <a:lnTo>
                    <a:pt x="148" y="15"/>
                  </a:lnTo>
                  <a:lnTo>
                    <a:pt x="148" y="15"/>
                  </a:lnTo>
                  <a:lnTo>
                    <a:pt x="149" y="12"/>
                  </a:lnTo>
                  <a:lnTo>
                    <a:pt x="151" y="9"/>
                  </a:lnTo>
                  <a:lnTo>
                    <a:pt x="151" y="9"/>
                  </a:lnTo>
                  <a:lnTo>
                    <a:pt x="153" y="8"/>
                  </a:lnTo>
                  <a:lnTo>
                    <a:pt x="156" y="8"/>
                  </a:lnTo>
                  <a:lnTo>
                    <a:pt x="157" y="8"/>
                  </a:lnTo>
                  <a:lnTo>
                    <a:pt x="159" y="8"/>
                  </a:lnTo>
                  <a:lnTo>
                    <a:pt x="161" y="9"/>
                  </a:lnTo>
                  <a:lnTo>
                    <a:pt x="161" y="9"/>
                  </a:lnTo>
                  <a:lnTo>
                    <a:pt x="162" y="8"/>
                  </a:lnTo>
                  <a:lnTo>
                    <a:pt x="165" y="8"/>
                  </a:lnTo>
                  <a:lnTo>
                    <a:pt x="167" y="6"/>
                  </a:lnTo>
                  <a:lnTo>
                    <a:pt x="170" y="6"/>
                  </a:lnTo>
                  <a:lnTo>
                    <a:pt x="173" y="4"/>
                  </a:lnTo>
                  <a:lnTo>
                    <a:pt x="175" y="4"/>
                  </a:lnTo>
                  <a:lnTo>
                    <a:pt x="176" y="3"/>
                  </a:lnTo>
                  <a:lnTo>
                    <a:pt x="181" y="4"/>
                  </a:lnTo>
                  <a:lnTo>
                    <a:pt x="184" y="4"/>
                  </a:lnTo>
                  <a:lnTo>
                    <a:pt x="186" y="4"/>
                  </a:lnTo>
                  <a:lnTo>
                    <a:pt x="187" y="3"/>
                  </a:lnTo>
                  <a:lnTo>
                    <a:pt x="189" y="3"/>
                  </a:lnTo>
                  <a:lnTo>
                    <a:pt x="190" y="0"/>
                  </a:lnTo>
                  <a:lnTo>
                    <a:pt x="19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42" name="Freeform 311"/>
            <p:cNvSpPr>
              <a:spLocks noEditPoints="1"/>
            </p:cNvSpPr>
            <p:nvPr/>
          </p:nvSpPr>
          <p:spPr bwMode="auto">
            <a:xfrm>
              <a:off x="2014692" y="2649928"/>
              <a:ext cx="2264995" cy="526290"/>
            </a:xfrm>
            <a:custGeom>
              <a:avLst/>
              <a:gdLst>
                <a:gd name="T0" fmla="*/ 819 w 1162"/>
                <a:gd name="T1" fmla="*/ 227 h 270"/>
                <a:gd name="T2" fmla="*/ 764 w 1162"/>
                <a:gd name="T3" fmla="*/ 215 h 270"/>
                <a:gd name="T4" fmla="*/ 855 w 1162"/>
                <a:gd name="T5" fmla="*/ 205 h 270"/>
                <a:gd name="T6" fmla="*/ 732 w 1162"/>
                <a:gd name="T7" fmla="*/ 196 h 270"/>
                <a:gd name="T8" fmla="*/ 745 w 1162"/>
                <a:gd name="T9" fmla="*/ 197 h 270"/>
                <a:gd name="T10" fmla="*/ 721 w 1162"/>
                <a:gd name="T11" fmla="*/ 196 h 270"/>
                <a:gd name="T12" fmla="*/ 711 w 1162"/>
                <a:gd name="T13" fmla="*/ 191 h 270"/>
                <a:gd name="T14" fmla="*/ 1041 w 1162"/>
                <a:gd name="T15" fmla="*/ 196 h 270"/>
                <a:gd name="T16" fmla="*/ 1058 w 1162"/>
                <a:gd name="T17" fmla="*/ 193 h 270"/>
                <a:gd name="T18" fmla="*/ 1049 w 1162"/>
                <a:gd name="T19" fmla="*/ 177 h 270"/>
                <a:gd name="T20" fmla="*/ 1019 w 1162"/>
                <a:gd name="T21" fmla="*/ 191 h 270"/>
                <a:gd name="T22" fmla="*/ 1002 w 1162"/>
                <a:gd name="T23" fmla="*/ 188 h 270"/>
                <a:gd name="T24" fmla="*/ 1030 w 1162"/>
                <a:gd name="T25" fmla="*/ 169 h 270"/>
                <a:gd name="T26" fmla="*/ 989 w 1162"/>
                <a:gd name="T27" fmla="*/ 161 h 270"/>
                <a:gd name="T28" fmla="*/ 653 w 1162"/>
                <a:gd name="T29" fmla="*/ 144 h 270"/>
                <a:gd name="T30" fmla="*/ 995 w 1162"/>
                <a:gd name="T31" fmla="*/ 141 h 270"/>
                <a:gd name="T32" fmla="*/ 975 w 1162"/>
                <a:gd name="T33" fmla="*/ 164 h 270"/>
                <a:gd name="T34" fmla="*/ 1000 w 1162"/>
                <a:gd name="T35" fmla="*/ 191 h 270"/>
                <a:gd name="T36" fmla="*/ 1036 w 1162"/>
                <a:gd name="T37" fmla="*/ 205 h 270"/>
                <a:gd name="T38" fmla="*/ 1002 w 1162"/>
                <a:gd name="T39" fmla="*/ 221 h 270"/>
                <a:gd name="T40" fmla="*/ 972 w 1162"/>
                <a:gd name="T41" fmla="*/ 234 h 270"/>
                <a:gd name="T42" fmla="*/ 994 w 1162"/>
                <a:gd name="T43" fmla="*/ 208 h 270"/>
                <a:gd name="T44" fmla="*/ 983 w 1162"/>
                <a:gd name="T45" fmla="*/ 202 h 270"/>
                <a:gd name="T46" fmla="*/ 948 w 1162"/>
                <a:gd name="T47" fmla="*/ 208 h 270"/>
                <a:gd name="T48" fmla="*/ 943 w 1162"/>
                <a:gd name="T49" fmla="*/ 188 h 270"/>
                <a:gd name="T50" fmla="*/ 909 w 1162"/>
                <a:gd name="T51" fmla="*/ 188 h 270"/>
                <a:gd name="T52" fmla="*/ 883 w 1162"/>
                <a:gd name="T53" fmla="*/ 211 h 270"/>
                <a:gd name="T54" fmla="*/ 904 w 1162"/>
                <a:gd name="T55" fmla="*/ 175 h 270"/>
                <a:gd name="T56" fmla="*/ 1136 w 1162"/>
                <a:gd name="T57" fmla="*/ 128 h 270"/>
                <a:gd name="T58" fmla="*/ 126 w 1162"/>
                <a:gd name="T59" fmla="*/ 128 h 270"/>
                <a:gd name="T60" fmla="*/ 1027 w 1162"/>
                <a:gd name="T61" fmla="*/ 133 h 270"/>
                <a:gd name="T62" fmla="*/ 115 w 1162"/>
                <a:gd name="T63" fmla="*/ 114 h 270"/>
                <a:gd name="T64" fmla="*/ 111 w 1162"/>
                <a:gd name="T65" fmla="*/ 115 h 270"/>
                <a:gd name="T66" fmla="*/ 138 w 1162"/>
                <a:gd name="T67" fmla="*/ 152 h 270"/>
                <a:gd name="T68" fmla="*/ 106 w 1162"/>
                <a:gd name="T69" fmla="*/ 136 h 270"/>
                <a:gd name="T70" fmla="*/ 95 w 1162"/>
                <a:gd name="T71" fmla="*/ 126 h 270"/>
                <a:gd name="T72" fmla="*/ 76 w 1162"/>
                <a:gd name="T73" fmla="*/ 115 h 270"/>
                <a:gd name="T74" fmla="*/ 1121 w 1162"/>
                <a:gd name="T75" fmla="*/ 92 h 270"/>
                <a:gd name="T76" fmla="*/ 1104 w 1162"/>
                <a:gd name="T77" fmla="*/ 122 h 270"/>
                <a:gd name="T78" fmla="*/ 1118 w 1162"/>
                <a:gd name="T79" fmla="*/ 123 h 270"/>
                <a:gd name="T80" fmla="*/ 1125 w 1162"/>
                <a:gd name="T81" fmla="*/ 137 h 270"/>
                <a:gd name="T82" fmla="*/ 1150 w 1162"/>
                <a:gd name="T83" fmla="*/ 136 h 270"/>
                <a:gd name="T84" fmla="*/ 1150 w 1162"/>
                <a:gd name="T85" fmla="*/ 148 h 270"/>
                <a:gd name="T86" fmla="*/ 1145 w 1162"/>
                <a:gd name="T87" fmla="*/ 161 h 270"/>
                <a:gd name="T88" fmla="*/ 1162 w 1162"/>
                <a:gd name="T89" fmla="*/ 167 h 270"/>
                <a:gd name="T90" fmla="*/ 1142 w 1162"/>
                <a:gd name="T91" fmla="*/ 180 h 270"/>
                <a:gd name="T92" fmla="*/ 1126 w 1162"/>
                <a:gd name="T93" fmla="*/ 175 h 270"/>
                <a:gd name="T94" fmla="*/ 1123 w 1162"/>
                <a:gd name="T95" fmla="*/ 166 h 270"/>
                <a:gd name="T96" fmla="*/ 1080 w 1162"/>
                <a:gd name="T97" fmla="*/ 163 h 270"/>
                <a:gd name="T98" fmla="*/ 1073 w 1162"/>
                <a:gd name="T99" fmla="*/ 147 h 270"/>
                <a:gd name="T100" fmla="*/ 1087 w 1162"/>
                <a:gd name="T101" fmla="*/ 126 h 270"/>
                <a:gd name="T102" fmla="*/ 1120 w 1162"/>
                <a:gd name="T103" fmla="*/ 92 h 270"/>
                <a:gd name="T104" fmla="*/ 776 w 1162"/>
                <a:gd name="T105" fmla="*/ 84 h 270"/>
                <a:gd name="T106" fmla="*/ 56 w 1162"/>
                <a:gd name="T107" fmla="*/ 67 h 270"/>
                <a:gd name="T108" fmla="*/ 751 w 1162"/>
                <a:gd name="T109" fmla="*/ 68 h 270"/>
                <a:gd name="T110" fmla="*/ 26 w 1162"/>
                <a:gd name="T111" fmla="*/ 76 h 270"/>
                <a:gd name="T112" fmla="*/ 65 w 1162"/>
                <a:gd name="T113" fmla="*/ 60 h 270"/>
                <a:gd name="T114" fmla="*/ 54 w 1162"/>
                <a:gd name="T115" fmla="*/ 60 h 270"/>
                <a:gd name="T116" fmla="*/ 40 w 1162"/>
                <a:gd name="T117" fmla="*/ 43 h 270"/>
                <a:gd name="T118" fmla="*/ 13 w 1162"/>
                <a:gd name="T119" fmla="*/ 44 h 270"/>
                <a:gd name="T120" fmla="*/ 5 w 1162"/>
                <a:gd name="T121" fmla="*/ 55 h 270"/>
                <a:gd name="T122" fmla="*/ 37 w 1162"/>
                <a:gd name="T123" fmla="*/ 29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2" h="270">
                  <a:moveTo>
                    <a:pt x="729" y="268"/>
                  </a:moveTo>
                  <a:lnTo>
                    <a:pt x="729" y="268"/>
                  </a:lnTo>
                  <a:lnTo>
                    <a:pt x="729" y="268"/>
                  </a:lnTo>
                  <a:lnTo>
                    <a:pt x="729" y="270"/>
                  </a:lnTo>
                  <a:lnTo>
                    <a:pt x="729" y="270"/>
                  </a:lnTo>
                  <a:lnTo>
                    <a:pt x="729" y="270"/>
                  </a:lnTo>
                  <a:lnTo>
                    <a:pt x="729" y="268"/>
                  </a:lnTo>
                  <a:lnTo>
                    <a:pt x="729" y="268"/>
                  </a:lnTo>
                  <a:close/>
                  <a:moveTo>
                    <a:pt x="1060" y="230"/>
                  </a:moveTo>
                  <a:lnTo>
                    <a:pt x="1060" y="230"/>
                  </a:lnTo>
                  <a:lnTo>
                    <a:pt x="1057" y="232"/>
                  </a:lnTo>
                  <a:lnTo>
                    <a:pt x="1055" y="232"/>
                  </a:lnTo>
                  <a:lnTo>
                    <a:pt x="1055" y="230"/>
                  </a:lnTo>
                  <a:lnTo>
                    <a:pt x="1055" y="230"/>
                  </a:lnTo>
                  <a:lnTo>
                    <a:pt x="1057" y="230"/>
                  </a:lnTo>
                  <a:lnTo>
                    <a:pt x="1058" y="230"/>
                  </a:lnTo>
                  <a:lnTo>
                    <a:pt x="1060" y="230"/>
                  </a:lnTo>
                  <a:close/>
                  <a:moveTo>
                    <a:pt x="816" y="227"/>
                  </a:moveTo>
                  <a:lnTo>
                    <a:pt x="816" y="227"/>
                  </a:lnTo>
                  <a:lnTo>
                    <a:pt x="816" y="227"/>
                  </a:lnTo>
                  <a:lnTo>
                    <a:pt x="814" y="227"/>
                  </a:lnTo>
                  <a:lnTo>
                    <a:pt x="814" y="227"/>
                  </a:lnTo>
                  <a:lnTo>
                    <a:pt x="814" y="227"/>
                  </a:lnTo>
                  <a:lnTo>
                    <a:pt x="814" y="227"/>
                  </a:lnTo>
                  <a:lnTo>
                    <a:pt x="814" y="227"/>
                  </a:lnTo>
                  <a:lnTo>
                    <a:pt x="816" y="227"/>
                  </a:lnTo>
                  <a:close/>
                  <a:moveTo>
                    <a:pt x="822" y="226"/>
                  </a:moveTo>
                  <a:lnTo>
                    <a:pt x="822" y="226"/>
                  </a:lnTo>
                  <a:lnTo>
                    <a:pt x="820" y="226"/>
                  </a:lnTo>
                  <a:lnTo>
                    <a:pt x="820" y="227"/>
                  </a:lnTo>
                  <a:lnTo>
                    <a:pt x="820" y="227"/>
                  </a:lnTo>
                  <a:lnTo>
                    <a:pt x="819" y="227"/>
                  </a:lnTo>
                  <a:lnTo>
                    <a:pt x="819" y="227"/>
                  </a:lnTo>
                  <a:lnTo>
                    <a:pt x="819" y="227"/>
                  </a:lnTo>
                  <a:lnTo>
                    <a:pt x="819" y="227"/>
                  </a:lnTo>
                  <a:lnTo>
                    <a:pt x="819" y="227"/>
                  </a:lnTo>
                  <a:lnTo>
                    <a:pt x="819" y="227"/>
                  </a:lnTo>
                  <a:lnTo>
                    <a:pt x="819" y="227"/>
                  </a:lnTo>
                  <a:lnTo>
                    <a:pt x="819" y="227"/>
                  </a:lnTo>
                  <a:lnTo>
                    <a:pt x="819" y="226"/>
                  </a:lnTo>
                  <a:lnTo>
                    <a:pt x="820" y="226"/>
                  </a:lnTo>
                  <a:lnTo>
                    <a:pt x="822" y="226"/>
                  </a:lnTo>
                  <a:lnTo>
                    <a:pt x="822" y="226"/>
                  </a:lnTo>
                  <a:close/>
                  <a:moveTo>
                    <a:pt x="967" y="222"/>
                  </a:moveTo>
                  <a:lnTo>
                    <a:pt x="965" y="224"/>
                  </a:lnTo>
                  <a:lnTo>
                    <a:pt x="965" y="226"/>
                  </a:lnTo>
                  <a:lnTo>
                    <a:pt x="965" y="226"/>
                  </a:lnTo>
                  <a:lnTo>
                    <a:pt x="965" y="224"/>
                  </a:lnTo>
                  <a:lnTo>
                    <a:pt x="967" y="222"/>
                  </a:lnTo>
                  <a:close/>
                  <a:moveTo>
                    <a:pt x="957" y="216"/>
                  </a:moveTo>
                  <a:lnTo>
                    <a:pt x="959" y="216"/>
                  </a:lnTo>
                  <a:lnTo>
                    <a:pt x="959" y="218"/>
                  </a:lnTo>
                  <a:lnTo>
                    <a:pt x="959" y="218"/>
                  </a:lnTo>
                  <a:lnTo>
                    <a:pt x="957" y="219"/>
                  </a:lnTo>
                  <a:lnTo>
                    <a:pt x="957" y="216"/>
                  </a:lnTo>
                  <a:lnTo>
                    <a:pt x="957" y="216"/>
                  </a:lnTo>
                  <a:close/>
                  <a:moveTo>
                    <a:pt x="764" y="215"/>
                  </a:moveTo>
                  <a:lnTo>
                    <a:pt x="765" y="215"/>
                  </a:lnTo>
                  <a:lnTo>
                    <a:pt x="765" y="215"/>
                  </a:lnTo>
                  <a:lnTo>
                    <a:pt x="765" y="216"/>
                  </a:lnTo>
                  <a:lnTo>
                    <a:pt x="765" y="216"/>
                  </a:lnTo>
                  <a:lnTo>
                    <a:pt x="764" y="216"/>
                  </a:lnTo>
                  <a:lnTo>
                    <a:pt x="764" y="215"/>
                  </a:lnTo>
                  <a:lnTo>
                    <a:pt x="764" y="215"/>
                  </a:lnTo>
                  <a:lnTo>
                    <a:pt x="764" y="215"/>
                  </a:lnTo>
                  <a:close/>
                  <a:moveTo>
                    <a:pt x="741" y="204"/>
                  </a:moveTo>
                  <a:lnTo>
                    <a:pt x="743" y="204"/>
                  </a:lnTo>
                  <a:lnTo>
                    <a:pt x="743" y="204"/>
                  </a:lnTo>
                  <a:lnTo>
                    <a:pt x="741" y="204"/>
                  </a:lnTo>
                  <a:lnTo>
                    <a:pt x="741" y="204"/>
                  </a:lnTo>
                  <a:lnTo>
                    <a:pt x="741" y="204"/>
                  </a:lnTo>
                  <a:lnTo>
                    <a:pt x="741" y="204"/>
                  </a:lnTo>
                  <a:lnTo>
                    <a:pt x="741" y="204"/>
                  </a:lnTo>
                  <a:lnTo>
                    <a:pt x="741" y="204"/>
                  </a:lnTo>
                  <a:close/>
                  <a:moveTo>
                    <a:pt x="1041" y="202"/>
                  </a:moveTo>
                  <a:lnTo>
                    <a:pt x="1043" y="202"/>
                  </a:lnTo>
                  <a:lnTo>
                    <a:pt x="1043" y="204"/>
                  </a:lnTo>
                  <a:lnTo>
                    <a:pt x="1043" y="204"/>
                  </a:lnTo>
                  <a:lnTo>
                    <a:pt x="1043" y="204"/>
                  </a:lnTo>
                  <a:lnTo>
                    <a:pt x="1041" y="204"/>
                  </a:lnTo>
                  <a:lnTo>
                    <a:pt x="1041" y="202"/>
                  </a:lnTo>
                  <a:lnTo>
                    <a:pt x="1041" y="202"/>
                  </a:lnTo>
                  <a:lnTo>
                    <a:pt x="1041" y="202"/>
                  </a:lnTo>
                  <a:close/>
                  <a:moveTo>
                    <a:pt x="860" y="200"/>
                  </a:moveTo>
                  <a:lnTo>
                    <a:pt x="858" y="202"/>
                  </a:lnTo>
                  <a:lnTo>
                    <a:pt x="857" y="202"/>
                  </a:lnTo>
                  <a:lnTo>
                    <a:pt x="857" y="202"/>
                  </a:lnTo>
                  <a:lnTo>
                    <a:pt x="858" y="200"/>
                  </a:lnTo>
                  <a:lnTo>
                    <a:pt x="860" y="200"/>
                  </a:lnTo>
                  <a:close/>
                  <a:moveTo>
                    <a:pt x="861" y="200"/>
                  </a:moveTo>
                  <a:lnTo>
                    <a:pt x="861" y="202"/>
                  </a:lnTo>
                  <a:lnTo>
                    <a:pt x="861" y="204"/>
                  </a:lnTo>
                  <a:lnTo>
                    <a:pt x="860" y="204"/>
                  </a:lnTo>
                  <a:lnTo>
                    <a:pt x="860" y="204"/>
                  </a:lnTo>
                  <a:lnTo>
                    <a:pt x="857" y="204"/>
                  </a:lnTo>
                  <a:lnTo>
                    <a:pt x="855" y="205"/>
                  </a:lnTo>
                  <a:lnTo>
                    <a:pt x="855" y="205"/>
                  </a:lnTo>
                  <a:lnTo>
                    <a:pt x="857" y="204"/>
                  </a:lnTo>
                  <a:lnTo>
                    <a:pt x="858" y="202"/>
                  </a:lnTo>
                  <a:lnTo>
                    <a:pt x="861" y="200"/>
                  </a:lnTo>
                  <a:lnTo>
                    <a:pt x="861" y="200"/>
                  </a:lnTo>
                  <a:close/>
                  <a:moveTo>
                    <a:pt x="726" y="194"/>
                  </a:moveTo>
                  <a:lnTo>
                    <a:pt x="727" y="194"/>
                  </a:lnTo>
                  <a:lnTo>
                    <a:pt x="726" y="196"/>
                  </a:lnTo>
                  <a:lnTo>
                    <a:pt x="727" y="196"/>
                  </a:lnTo>
                  <a:lnTo>
                    <a:pt x="727" y="196"/>
                  </a:lnTo>
                  <a:lnTo>
                    <a:pt x="727" y="197"/>
                  </a:lnTo>
                  <a:lnTo>
                    <a:pt x="727" y="197"/>
                  </a:lnTo>
                  <a:lnTo>
                    <a:pt x="727" y="197"/>
                  </a:lnTo>
                  <a:lnTo>
                    <a:pt x="729" y="197"/>
                  </a:lnTo>
                  <a:lnTo>
                    <a:pt x="729" y="197"/>
                  </a:lnTo>
                  <a:lnTo>
                    <a:pt x="729" y="197"/>
                  </a:lnTo>
                  <a:lnTo>
                    <a:pt x="729" y="197"/>
                  </a:lnTo>
                  <a:lnTo>
                    <a:pt x="729" y="197"/>
                  </a:lnTo>
                  <a:lnTo>
                    <a:pt x="730" y="197"/>
                  </a:lnTo>
                  <a:lnTo>
                    <a:pt x="730" y="197"/>
                  </a:lnTo>
                  <a:lnTo>
                    <a:pt x="730" y="197"/>
                  </a:lnTo>
                  <a:lnTo>
                    <a:pt x="730" y="197"/>
                  </a:lnTo>
                  <a:lnTo>
                    <a:pt x="730" y="197"/>
                  </a:lnTo>
                  <a:lnTo>
                    <a:pt x="730" y="197"/>
                  </a:lnTo>
                  <a:lnTo>
                    <a:pt x="730" y="197"/>
                  </a:lnTo>
                  <a:lnTo>
                    <a:pt x="730" y="196"/>
                  </a:lnTo>
                  <a:lnTo>
                    <a:pt x="730" y="196"/>
                  </a:lnTo>
                  <a:lnTo>
                    <a:pt x="730" y="196"/>
                  </a:lnTo>
                  <a:lnTo>
                    <a:pt x="730" y="196"/>
                  </a:lnTo>
                  <a:lnTo>
                    <a:pt x="732" y="196"/>
                  </a:lnTo>
                  <a:lnTo>
                    <a:pt x="732" y="196"/>
                  </a:lnTo>
                  <a:lnTo>
                    <a:pt x="732" y="196"/>
                  </a:lnTo>
                  <a:lnTo>
                    <a:pt x="732" y="194"/>
                  </a:lnTo>
                  <a:lnTo>
                    <a:pt x="734" y="194"/>
                  </a:lnTo>
                  <a:lnTo>
                    <a:pt x="734" y="194"/>
                  </a:lnTo>
                  <a:lnTo>
                    <a:pt x="734" y="196"/>
                  </a:lnTo>
                  <a:lnTo>
                    <a:pt x="735" y="196"/>
                  </a:lnTo>
                  <a:lnTo>
                    <a:pt x="735" y="196"/>
                  </a:lnTo>
                  <a:lnTo>
                    <a:pt x="735" y="196"/>
                  </a:lnTo>
                  <a:lnTo>
                    <a:pt x="735" y="197"/>
                  </a:lnTo>
                  <a:lnTo>
                    <a:pt x="737" y="197"/>
                  </a:lnTo>
                  <a:lnTo>
                    <a:pt x="737" y="196"/>
                  </a:lnTo>
                  <a:lnTo>
                    <a:pt x="738" y="196"/>
                  </a:lnTo>
                  <a:lnTo>
                    <a:pt x="738" y="194"/>
                  </a:lnTo>
                  <a:lnTo>
                    <a:pt x="740" y="194"/>
                  </a:lnTo>
                  <a:lnTo>
                    <a:pt x="740" y="196"/>
                  </a:lnTo>
                  <a:lnTo>
                    <a:pt x="740" y="196"/>
                  </a:lnTo>
                  <a:lnTo>
                    <a:pt x="740" y="196"/>
                  </a:lnTo>
                  <a:lnTo>
                    <a:pt x="740" y="196"/>
                  </a:lnTo>
                  <a:lnTo>
                    <a:pt x="741" y="196"/>
                  </a:lnTo>
                  <a:lnTo>
                    <a:pt x="741" y="197"/>
                  </a:lnTo>
                  <a:lnTo>
                    <a:pt x="741" y="197"/>
                  </a:lnTo>
                  <a:lnTo>
                    <a:pt x="741" y="199"/>
                  </a:lnTo>
                  <a:lnTo>
                    <a:pt x="741" y="199"/>
                  </a:lnTo>
                  <a:lnTo>
                    <a:pt x="741" y="199"/>
                  </a:lnTo>
                  <a:lnTo>
                    <a:pt x="741" y="197"/>
                  </a:lnTo>
                  <a:lnTo>
                    <a:pt x="741" y="197"/>
                  </a:lnTo>
                  <a:lnTo>
                    <a:pt x="743" y="196"/>
                  </a:lnTo>
                  <a:lnTo>
                    <a:pt x="743" y="196"/>
                  </a:lnTo>
                  <a:lnTo>
                    <a:pt x="743" y="197"/>
                  </a:lnTo>
                  <a:lnTo>
                    <a:pt x="743" y="197"/>
                  </a:lnTo>
                  <a:lnTo>
                    <a:pt x="743" y="197"/>
                  </a:lnTo>
                  <a:lnTo>
                    <a:pt x="743" y="197"/>
                  </a:lnTo>
                  <a:lnTo>
                    <a:pt x="745" y="197"/>
                  </a:lnTo>
                  <a:lnTo>
                    <a:pt x="745" y="199"/>
                  </a:lnTo>
                  <a:lnTo>
                    <a:pt x="743" y="200"/>
                  </a:lnTo>
                  <a:lnTo>
                    <a:pt x="741" y="202"/>
                  </a:lnTo>
                  <a:lnTo>
                    <a:pt x="741" y="202"/>
                  </a:lnTo>
                  <a:lnTo>
                    <a:pt x="740" y="202"/>
                  </a:lnTo>
                  <a:lnTo>
                    <a:pt x="740" y="202"/>
                  </a:lnTo>
                  <a:lnTo>
                    <a:pt x="740" y="202"/>
                  </a:lnTo>
                  <a:lnTo>
                    <a:pt x="738" y="202"/>
                  </a:lnTo>
                  <a:lnTo>
                    <a:pt x="738" y="202"/>
                  </a:lnTo>
                  <a:lnTo>
                    <a:pt x="740" y="202"/>
                  </a:lnTo>
                  <a:lnTo>
                    <a:pt x="740" y="202"/>
                  </a:lnTo>
                  <a:lnTo>
                    <a:pt x="740" y="202"/>
                  </a:lnTo>
                  <a:lnTo>
                    <a:pt x="741" y="200"/>
                  </a:lnTo>
                  <a:lnTo>
                    <a:pt x="741" y="200"/>
                  </a:lnTo>
                  <a:lnTo>
                    <a:pt x="741" y="200"/>
                  </a:lnTo>
                  <a:lnTo>
                    <a:pt x="738" y="202"/>
                  </a:lnTo>
                  <a:lnTo>
                    <a:pt x="738" y="202"/>
                  </a:lnTo>
                  <a:lnTo>
                    <a:pt x="737" y="202"/>
                  </a:lnTo>
                  <a:lnTo>
                    <a:pt x="737" y="202"/>
                  </a:lnTo>
                  <a:lnTo>
                    <a:pt x="735" y="200"/>
                  </a:lnTo>
                  <a:lnTo>
                    <a:pt x="735" y="200"/>
                  </a:lnTo>
                  <a:lnTo>
                    <a:pt x="734" y="200"/>
                  </a:lnTo>
                  <a:lnTo>
                    <a:pt x="732" y="200"/>
                  </a:lnTo>
                  <a:lnTo>
                    <a:pt x="730" y="199"/>
                  </a:lnTo>
                  <a:lnTo>
                    <a:pt x="729" y="199"/>
                  </a:lnTo>
                  <a:lnTo>
                    <a:pt x="727" y="197"/>
                  </a:lnTo>
                  <a:lnTo>
                    <a:pt x="724" y="197"/>
                  </a:lnTo>
                  <a:lnTo>
                    <a:pt x="724" y="197"/>
                  </a:lnTo>
                  <a:lnTo>
                    <a:pt x="721" y="197"/>
                  </a:lnTo>
                  <a:lnTo>
                    <a:pt x="721" y="196"/>
                  </a:lnTo>
                  <a:lnTo>
                    <a:pt x="721" y="196"/>
                  </a:lnTo>
                  <a:lnTo>
                    <a:pt x="721" y="196"/>
                  </a:lnTo>
                  <a:lnTo>
                    <a:pt x="721" y="196"/>
                  </a:lnTo>
                  <a:lnTo>
                    <a:pt x="723" y="196"/>
                  </a:lnTo>
                  <a:lnTo>
                    <a:pt x="723" y="196"/>
                  </a:lnTo>
                  <a:lnTo>
                    <a:pt x="723" y="196"/>
                  </a:lnTo>
                  <a:lnTo>
                    <a:pt x="723" y="196"/>
                  </a:lnTo>
                  <a:lnTo>
                    <a:pt x="724" y="196"/>
                  </a:lnTo>
                  <a:lnTo>
                    <a:pt x="724" y="196"/>
                  </a:lnTo>
                  <a:lnTo>
                    <a:pt x="724" y="196"/>
                  </a:lnTo>
                  <a:lnTo>
                    <a:pt x="724" y="196"/>
                  </a:lnTo>
                  <a:lnTo>
                    <a:pt x="726" y="194"/>
                  </a:lnTo>
                  <a:lnTo>
                    <a:pt x="726" y="194"/>
                  </a:lnTo>
                  <a:close/>
                  <a:moveTo>
                    <a:pt x="719" y="194"/>
                  </a:moveTo>
                  <a:lnTo>
                    <a:pt x="719" y="194"/>
                  </a:lnTo>
                  <a:lnTo>
                    <a:pt x="719" y="196"/>
                  </a:lnTo>
                  <a:lnTo>
                    <a:pt x="719" y="196"/>
                  </a:lnTo>
                  <a:lnTo>
                    <a:pt x="719" y="197"/>
                  </a:lnTo>
                  <a:lnTo>
                    <a:pt x="718" y="197"/>
                  </a:lnTo>
                  <a:lnTo>
                    <a:pt x="718" y="196"/>
                  </a:lnTo>
                  <a:lnTo>
                    <a:pt x="716" y="196"/>
                  </a:lnTo>
                  <a:lnTo>
                    <a:pt x="718" y="196"/>
                  </a:lnTo>
                  <a:lnTo>
                    <a:pt x="718" y="196"/>
                  </a:lnTo>
                  <a:lnTo>
                    <a:pt x="718" y="194"/>
                  </a:lnTo>
                  <a:lnTo>
                    <a:pt x="719" y="194"/>
                  </a:lnTo>
                  <a:close/>
                  <a:moveTo>
                    <a:pt x="708" y="189"/>
                  </a:moveTo>
                  <a:lnTo>
                    <a:pt x="710" y="189"/>
                  </a:lnTo>
                  <a:lnTo>
                    <a:pt x="711" y="189"/>
                  </a:lnTo>
                  <a:lnTo>
                    <a:pt x="711" y="189"/>
                  </a:lnTo>
                  <a:lnTo>
                    <a:pt x="713" y="191"/>
                  </a:lnTo>
                  <a:lnTo>
                    <a:pt x="711" y="191"/>
                  </a:lnTo>
                  <a:lnTo>
                    <a:pt x="711" y="191"/>
                  </a:lnTo>
                  <a:lnTo>
                    <a:pt x="711" y="191"/>
                  </a:lnTo>
                  <a:lnTo>
                    <a:pt x="711" y="191"/>
                  </a:lnTo>
                  <a:lnTo>
                    <a:pt x="711" y="193"/>
                  </a:lnTo>
                  <a:lnTo>
                    <a:pt x="711" y="193"/>
                  </a:lnTo>
                  <a:lnTo>
                    <a:pt x="710" y="193"/>
                  </a:lnTo>
                  <a:lnTo>
                    <a:pt x="710" y="193"/>
                  </a:lnTo>
                  <a:lnTo>
                    <a:pt x="708" y="191"/>
                  </a:lnTo>
                  <a:lnTo>
                    <a:pt x="708" y="189"/>
                  </a:lnTo>
                  <a:lnTo>
                    <a:pt x="708" y="189"/>
                  </a:lnTo>
                  <a:lnTo>
                    <a:pt x="708" y="189"/>
                  </a:lnTo>
                  <a:close/>
                  <a:moveTo>
                    <a:pt x="899" y="177"/>
                  </a:moveTo>
                  <a:lnTo>
                    <a:pt x="899" y="177"/>
                  </a:lnTo>
                  <a:lnTo>
                    <a:pt x="899" y="178"/>
                  </a:lnTo>
                  <a:lnTo>
                    <a:pt x="898" y="178"/>
                  </a:lnTo>
                  <a:lnTo>
                    <a:pt x="896" y="178"/>
                  </a:lnTo>
                  <a:lnTo>
                    <a:pt x="896" y="178"/>
                  </a:lnTo>
                  <a:lnTo>
                    <a:pt x="898" y="177"/>
                  </a:lnTo>
                  <a:lnTo>
                    <a:pt x="899" y="177"/>
                  </a:lnTo>
                  <a:close/>
                  <a:moveTo>
                    <a:pt x="1049" y="177"/>
                  </a:moveTo>
                  <a:lnTo>
                    <a:pt x="1050" y="177"/>
                  </a:lnTo>
                  <a:lnTo>
                    <a:pt x="1050" y="177"/>
                  </a:lnTo>
                  <a:lnTo>
                    <a:pt x="1050" y="178"/>
                  </a:lnTo>
                  <a:lnTo>
                    <a:pt x="1052" y="180"/>
                  </a:lnTo>
                  <a:lnTo>
                    <a:pt x="1052" y="182"/>
                  </a:lnTo>
                  <a:lnTo>
                    <a:pt x="1050" y="183"/>
                  </a:lnTo>
                  <a:lnTo>
                    <a:pt x="1049" y="186"/>
                  </a:lnTo>
                  <a:lnTo>
                    <a:pt x="1049" y="189"/>
                  </a:lnTo>
                  <a:lnTo>
                    <a:pt x="1049" y="189"/>
                  </a:lnTo>
                  <a:lnTo>
                    <a:pt x="1049" y="191"/>
                  </a:lnTo>
                  <a:lnTo>
                    <a:pt x="1047" y="191"/>
                  </a:lnTo>
                  <a:lnTo>
                    <a:pt x="1046" y="193"/>
                  </a:lnTo>
                  <a:lnTo>
                    <a:pt x="1044" y="193"/>
                  </a:lnTo>
                  <a:lnTo>
                    <a:pt x="1043" y="194"/>
                  </a:lnTo>
                  <a:lnTo>
                    <a:pt x="1041" y="196"/>
                  </a:lnTo>
                  <a:lnTo>
                    <a:pt x="1041" y="196"/>
                  </a:lnTo>
                  <a:lnTo>
                    <a:pt x="1043" y="194"/>
                  </a:lnTo>
                  <a:lnTo>
                    <a:pt x="1044" y="194"/>
                  </a:lnTo>
                  <a:lnTo>
                    <a:pt x="1044" y="196"/>
                  </a:lnTo>
                  <a:lnTo>
                    <a:pt x="1043" y="196"/>
                  </a:lnTo>
                  <a:lnTo>
                    <a:pt x="1041" y="196"/>
                  </a:lnTo>
                  <a:lnTo>
                    <a:pt x="1043" y="197"/>
                  </a:lnTo>
                  <a:lnTo>
                    <a:pt x="1043" y="197"/>
                  </a:lnTo>
                  <a:lnTo>
                    <a:pt x="1041" y="197"/>
                  </a:lnTo>
                  <a:lnTo>
                    <a:pt x="1041" y="199"/>
                  </a:lnTo>
                  <a:lnTo>
                    <a:pt x="1041" y="200"/>
                  </a:lnTo>
                  <a:lnTo>
                    <a:pt x="1043" y="199"/>
                  </a:lnTo>
                  <a:lnTo>
                    <a:pt x="1044" y="199"/>
                  </a:lnTo>
                  <a:lnTo>
                    <a:pt x="1044" y="199"/>
                  </a:lnTo>
                  <a:lnTo>
                    <a:pt x="1046" y="199"/>
                  </a:lnTo>
                  <a:lnTo>
                    <a:pt x="1046" y="199"/>
                  </a:lnTo>
                  <a:lnTo>
                    <a:pt x="1049" y="196"/>
                  </a:lnTo>
                  <a:lnTo>
                    <a:pt x="1050" y="196"/>
                  </a:lnTo>
                  <a:lnTo>
                    <a:pt x="1046" y="196"/>
                  </a:lnTo>
                  <a:lnTo>
                    <a:pt x="1046" y="196"/>
                  </a:lnTo>
                  <a:lnTo>
                    <a:pt x="1047" y="193"/>
                  </a:lnTo>
                  <a:lnTo>
                    <a:pt x="1047" y="193"/>
                  </a:lnTo>
                  <a:lnTo>
                    <a:pt x="1049" y="191"/>
                  </a:lnTo>
                  <a:lnTo>
                    <a:pt x="1050" y="189"/>
                  </a:lnTo>
                  <a:lnTo>
                    <a:pt x="1050" y="189"/>
                  </a:lnTo>
                  <a:lnTo>
                    <a:pt x="1052" y="189"/>
                  </a:lnTo>
                  <a:lnTo>
                    <a:pt x="1054" y="189"/>
                  </a:lnTo>
                  <a:lnTo>
                    <a:pt x="1054" y="191"/>
                  </a:lnTo>
                  <a:lnTo>
                    <a:pt x="1055" y="191"/>
                  </a:lnTo>
                  <a:lnTo>
                    <a:pt x="1057" y="191"/>
                  </a:lnTo>
                  <a:lnTo>
                    <a:pt x="1058" y="191"/>
                  </a:lnTo>
                  <a:lnTo>
                    <a:pt x="1058" y="193"/>
                  </a:lnTo>
                  <a:lnTo>
                    <a:pt x="1058" y="193"/>
                  </a:lnTo>
                  <a:lnTo>
                    <a:pt x="1058" y="193"/>
                  </a:lnTo>
                  <a:lnTo>
                    <a:pt x="1057" y="194"/>
                  </a:lnTo>
                  <a:lnTo>
                    <a:pt x="1058" y="196"/>
                  </a:lnTo>
                  <a:lnTo>
                    <a:pt x="1058" y="196"/>
                  </a:lnTo>
                  <a:lnTo>
                    <a:pt x="1057" y="197"/>
                  </a:lnTo>
                  <a:lnTo>
                    <a:pt x="1055" y="197"/>
                  </a:lnTo>
                  <a:lnTo>
                    <a:pt x="1054" y="199"/>
                  </a:lnTo>
                  <a:lnTo>
                    <a:pt x="1050" y="200"/>
                  </a:lnTo>
                  <a:lnTo>
                    <a:pt x="1047" y="202"/>
                  </a:lnTo>
                  <a:lnTo>
                    <a:pt x="1046" y="202"/>
                  </a:lnTo>
                  <a:lnTo>
                    <a:pt x="1044" y="202"/>
                  </a:lnTo>
                  <a:lnTo>
                    <a:pt x="1043" y="202"/>
                  </a:lnTo>
                  <a:lnTo>
                    <a:pt x="1041" y="202"/>
                  </a:lnTo>
                  <a:lnTo>
                    <a:pt x="1039" y="202"/>
                  </a:lnTo>
                  <a:lnTo>
                    <a:pt x="1038" y="202"/>
                  </a:lnTo>
                  <a:lnTo>
                    <a:pt x="1038" y="202"/>
                  </a:lnTo>
                  <a:lnTo>
                    <a:pt x="1038" y="202"/>
                  </a:lnTo>
                  <a:lnTo>
                    <a:pt x="1036" y="200"/>
                  </a:lnTo>
                  <a:lnTo>
                    <a:pt x="1035" y="199"/>
                  </a:lnTo>
                  <a:lnTo>
                    <a:pt x="1035" y="196"/>
                  </a:lnTo>
                  <a:lnTo>
                    <a:pt x="1035" y="193"/>
                  </a:lnTo>
                  <a:lnTo>
                    <a:pt x="1036" y="191"/>
                  </a:lnTo>
                  <a:lnTo>
                    <a:pt x="1038" y="189"/>
                  </a:lnTo>
                  <a:lnTo>
                    <a:pt x="1038" y="189"/>
                  </a:lnTo>
                  <a:lnTo>
                    <a:pt x="1043" y="183"/>
                  </a:lnTo>
                  <a:lnTo>
                    <a:pt x="1043" y="182"/>
                  </a:lnTo>
                  <a:lnTo>
                    <a:pt x="1044" y="180"/>
                  </a:lnTo>
                  <a:lnTo>
                    <a:pt x="1046" y="178"/>
                  </a:lnTo>
                  <a:lnTo>
                    <a:pt x="1047" y="177"/>
                  </a:lnTo>
                  <a:lnTo>
                    <a:pt x="1049" y="177"/>
                  </a:lnTo>
                  <a:lnTo>
                    <a:pt x="1049" y="177"/>
                  </a:lnTo>
                  <a:close/>
                  <a:moveTo>
                    <a:pt x="998" y="175"/>
                  </a:moveTo>
                  <a:lnTo>
                    <a:pt x="998" y="177"/>
                  </a:lnTo>
                  <a:lnTo>
                    <a:pt x="998" y="178"/>
                  </a:lnTo>
                  <a:lnTo>
                    <a:pt x="997" y="180"/>
                  </a:lnTo>
                  <a:lnTo>
                    <a:pt x="1000" y="183"/>
                  </a:lnTo>
                  <a:lnTo>
                    <a:pt x="1000" y="183"/>
                  </a:lnTo>
                  <a:lnTo>
                    <a:pt x="1000" y="185"/>
                  </a:lnTo>
                  <a:lnTo>
                    <a:pt x="1000" y="185"/>
                  </a:lnTo>
                  <a:lnTo>
                    <a:pt x="1000" y="185"/>
                  </a:lnTo>
                  <a:lnTo>
                    <a:pt x="1002" y="185"/>
                  </a:lnTo>
                  <a:lnTo>
                    <a:pt x="1002" y="186"/>
                  </a:lnTo>
                  <a:lnTo>
                    <a:pt x="1002" y="186"/>
                  </a:lnTo>
                  <a:lnTo>
                    <a:pt x="1002" y="186"/>
                  </a:lnTo>
                  <a:lnTo>
                    <a:pt x="1003" y="185"/>
                  </a:lnTo>
                  <a:lnTo>
                    <a:pt x="1005" y="185"/>
                  </a:lnTo>
                  <a:lnTo>
                    <a:pt x="1006" y="185"/>
                  </a:lnTo>
                  <a:lnTo>
                    <a:pt x="1006" y="185"/>
                  </a:lnTo>
                  <a:lnTo>
                    <a:pt x="1008" y="185"/>
                  </a:lnTo>
                  <a:lnTo>
                    <a:pt x="1009" y="186"/>
                  </a:lnTo>
                  <a:lnTo>
                    <a:pt x="1011" y="186"/>
                  </a:lnTo>
                  <a:lnTo>
                    <a:pt x="1014" y="186"/>
                  </a:lnTo>
                  <a:lnTo>
                    <a:pt x="1017" y="186"/>
                  </a:lnTo>
                  <a:lnTo>
                    <a:pt x="1017" y="186"/>
                  </a:lnTo>
                  <a:lnTo>
                    <a:pt x="1022" y="186"/>
                  </a:lnTo>
                  <a:lnTo>
                    <a:pt x="1025" y="186"/>
                  </a:lnTo>
                  <a:lnTo>
                    <a:pt x="1027" y="186"/>
                  </a:lnTo>
                  <a:lnTo>
                    <a:pt x="1027" y="186"/>
                  </a:lnTo>
                  <a:lnTo>
                    <a:pt x="1027" y="186"/>
                  </a:lnTo>
                  <a:lnTo>
                    <a:pt x="1025" y="188"/>
                  </a:lnTo>
                  <a:lnTo>
                    <a:pt x="1022" y="189"/>
                  </a:lnTo>
                  <a:lnTo>
                    <a:pt x="1021" y="191"/>
                  </a:lnTo>
                  <a:lnTo>
                    <a:pt x="1019" y="191"/>
                  </a:lnTo>
                  <a:lnTo>
                    <a:pt x="1019" y="193"/>
                  </a:lnTo>
                  <a:lnTo>
                    <a:pt x="1019" y="194"/>
                  </a:lnTo>
                  <a:lnTo>
                    <a:pt x="1021" y="194"/>
                  </a:lnTo>
                  <a:lnTo>
                    <a:pt x="1021" y="194"/>
                  </a:lnTo>
                  <a:lnTo>
                    <a:pt x="1021" y="194"/>
                  </a:lnTo>
                  <a:lnTo>
                    <a:pt x="1017" y="196"/>
                  </a:lnTo>
                  <a:lnTo>
                    <a:pt x="1016" y="194"/>
                  </a:lnTo>
                  <a:lnTo>
                    <a:pt x="1014" y="194"/>
                  </a:lnTo>
                  <a:lnTo>
                    <a:pt x="1014" y="193"/>
                  </a:lnTo>
                  <a:lnTo>
                    <a:pt x="1013" y="193"/>
                  </a:lnTo>
                  <a:lnTo>
                    <a:pt x="1013" y="193"/>
                  </a:lnTo>
                  <a:lnTo>
                    <a:pt x="1014" y="193"/>
                  </a:lnTo>
                  <a:lnTo>
                    <a:pt x="1014" y="191"/>
                  </a:lnTo>
                  <a:lnTo>
                    <a:pt x="1013" y="191"/>
                  </a:lnTo>
                  <a:lnTo>
                    <a:pt x="1013" y="191"/>
                  </a:lnTo>
                  <a:lnTo>
                    <a:pt x="1013" y="189"/>
                  </a:lnTo>
                  <a:lnTo>
                    <a:pt x="1013" y="189"/>
                  </a:lnTo>
                  <a:lnTo>
                    <a:pt x="1013" y="189"/>
                  </a:lnTo>
                  <a:lnTo>
                    <a:pt x="1013" y="189"/>
                  </a:lnTo>
                  <a:lnTo>
                    <a:pt x="1011" y="189"/>
                  </a:lnTo>
                  <a:lnTo>
                    <a:pt x="1009" y="189"/>
                  </a:lnTo>
                  <a:lnTo>
                    <a:pt x="1009" y="191"/>
                  </a:lnTo>
                  <a:lnTo>
                    <a:pt x="1011" y="191"/>
                  </a:lnTo>
                  <a:lnTo>
                    <a:pt x="1009" y="191"/>
                  </a:lnTo>
                  <a:lnTo>
                    <a:pt x="1009" y="191"/>
                  </a:lnTo>
                  <a:lnTo>
                    <a:pt x="1005" y="191"/>
                  </a:lnTo>
                  <a:lnTo>
                    <a:pt x="1003" y="191"/>
                  </a:lnTo>
                  <a:lnTo>
                    <a:pt x="1003" y="189"/>
                  </a:lnTo>
                  <a:lnTo>
                    <a:pt x="1002" y="188"/>
                  </a:lnTo>
                  <a:lnTo>
                    <a:pt x="1002" y="188"/>
                  </a:lnTo>
                  <a:lnTo>
                    <a:pt x="1002" y="188"/>
                  </a:lnTo>
                  <a:lnTo>
                    <a:pt x="1002" y="188"/>
                  </a:lnTo>
                  <a:lnTo>
                    <a:pt x="1000" y="186"/>
                  </a:lnTo>
                  <a:lnTo>
                    <a:pt x="998" y="188"/>
                  </a:lnTo>
                  <a:lnTo>
                    <a:pt x="997" y="186"/>
                  </a:lnTo>
                  <a:lnTo>
                    <a:pt x="997" y="185"/>
                  </a:lnTo>
                  <a:lnTo>
                    <a:pt x="997" y="183"/>
                  </a:lnTo>
                  <a:lnTo>
                    <a:pt x="995" y="183"/>
                  </a:lnTo>
                  <a:lnTo>
                    <a:pt x="994" y="183"/>
                  </a:lnTo>
                  <a:lnTo>
                    <a:pt x="992" y="182"/>
                  </a:lnTo>
                  <a:lnTo>
                    <a:pt x="994" y="180"/>
                  </a:lnTo>
                  <a:lnTo>
                    <a:pt x="995" y="180"/>
                  </a:lnTo>
                  <a:lnTo>
                    <a:pt x="995" y="178"/>
                  </a:lnTo>
                  <a:lnTo>
                    <a:pt x="997" y="177"/>
                  </a:lnTo>
                  <a:lnTo>
                    <a:pt x="998" y="175"/>
                  </a:lnTo>
                  <a:close/>
                  <a:moveTo>
                    <a:pt x="1142" y="164"/>
                  </a:moveTo>
                  <a:lnTo>
                    <a:pt x="1140" y="166"/>
                  </a:lnTo>
                  <a:lnTo>
                    <a:pt x="1140" y="169"/>
                  </a:lnTo>
                  <a:lnTo>
                    <a:pt x="1139" y="169"/>
                  </a:lnTo>
                  <a:lnTo>
                    <a:pt x="1139" y="169"/>
                  </a:lnTo>
                  <a:lnTo>
                    <a:pt x="1139" y="169"/>
                  </a:lnTo>
                  <a:lnTo>
                    <a:pt x="1139" y="167"/>
                  </a:lnTo>
                  <a:lnTo>
                    <a:pt x="1140" y="166"/>
                  </a:lnTo>
                  <a:lnTo>
                    <a:pt x="1140" y="166"/>
                  </a:lnTo>
                  <a:lnTo>
                    <a:pt x="1140" y="166"/>
                  </a:lnTo>
                  <a:lnTo>
                    <a:pt x="1140" y="166"/>
                  </a:lnTo>
                  <a:lnTo>
                    <a:pt x="1142" y="164"/>
                  </a:lnTo>
                  <a:close/>
                  <a:moveTo>
                    <a:pt x="1035" y="164"/>
                  </a:moveTo>
                  <a:lnTo>
                    <a:pt x="1036" y="164"/>
                  </a:lnTo>
                  <a:lnTo>
                    <a:pt x="1035" y="166"/>
                  </a:lnTo>
                  <a:lnTo>
                    <a:pt x="1033" y="166"/>
                  </a:lnTo>
                  <a:lnTo>
                    <a:pt x="1032" y="167"/>
                  </a:lnTo>
                  <a:lnTo>
                    <a:pt x="1032" y="169"/>
                  </a:lnTo>
                  <a:lnTo>
                    <a:pt x="1030" y="169"/>
                  </a:lnTo>
                  <a:lnTo>
                    <a:pt x="1028" y="170"/>
                  </a:lnTo>
                  <a:lnTo>
                    <a:pt x="1028" y="170"/>
                  </a:lnTo>
                  <a:lnTo>
                    <a:pt x="1030" y="172"/>
                  </a:lnTo>
                  <a:lnTo>
                    <a:pt x="1030" y="172"/>
                  </a:lnTo>
                  <a:lnTo>
                    <a:pt x="1030" y="172"/>
                  </a:lnTo>
                  <a:lnTo>
                    <a:pt x="1030" y="172"/>
                  </a:lnTo>
                  <a:lnTo>
                    <a:pt x="1028" y="172"/>
                  </a:lnTo>
                  <a:lnTo>
                    <a:pt x="1027" y="172"/>
                  </a:lnTo>
                  <a:lnTo>
                    <a:pt x="1028" y="169"/>
                  </a:lnTo>
                  <a:lnTo>
                    <a:pt x="1030" y="167"/>
                  </a:lnTo>
                  <a:lnTo>
                    <a:pt x="1033" y="166"/>
                  </a:lnTo>
                  <a:lnTo>
                    <a:pt x="1035" y="164"/>
                  </a:lnTo>
                  <a:lnTo>
                    <a:pt x="1035" y="164"/>
                  </a:lnTo>
                  <a:close/>
                  <a:moveTo>
                    <a:pt x="685" y="161"/>
                  </a:moveTo>
                  <a:lnTo>
                    <a:pt x="686" y="163"/>
                  </a:lnTo>
                  <a:lnTo>
                    <a:pt x="686" y="163"/>
                  </a:lnTo>
                  <a:lnTo>
                    <a:pt x="686" y="163"/>
                  </a:lnTo>
                  <a:lnTo>
                    <a:pt x="685" y="163"/>
                  </a:lnTo>
                  <a:lnTo>
                    <a:pt x="683" y="163"/>
                  </a:lnTo>
                  <a:lnTo>
                    <a:pt x="682" y="163"/>
                  </a:lnTo>
                  <a:lnTo>
                    <a:pt x="682" y="163"/>
                  </a:lnTo>
                  <a:lnTo>
                    <a:pt x="682" y="163"/>
                  </a:lnTo>
                  <a:lnTo>
                    <a:pt x="682" y="161"/>
                  </a:lnTo>
                  <a:lnTo>
                    <a:pt x="683" y="161"/>
                  </a:lnTo>
                  <a:lnTo>
                    <a:pt x="685" y="161"/>
                  </a:lnTo>
                  <a:close/>
                  <a:moveTo>
                    <a:pt x="991" y="159"/>
                  </a:moveTo>
                  <a:lnTo>
                    <a:pt x="991" y="161"/>
                  </a:lnTo>
                  <a:lnTo>
                    <a:pt x="989" y="163"/>
                  </a:lnTo>
                  <a:lnTo>
                    <a:pt x="989" y="163"/>
                  </a:lnTo>
                  <a:lnTo>
                    <a:pt x="989" y="163"/>
                  </a:lnTo>
                  <a:lnTo>
                    <a:pt x="989" y="161"/>
                  </a:lnTo>
                  <a:lnTo>
                    <a:pt x="989" y="161"/>
                  </a:lnTo>
                  <a:lnTo>
                    <a:pt x="991" y="161"/>
                  </a:lnTo>
                  <a:lnTo>
                    <a:pt x="991" y="161"/>
                  </a:lnTo>
                  <a:lnTo>
                    <a:pt x="991" y="159"/>
                  </a:lnTo>
                  <a:close/>
                  <a:moveTo>
                    <a:pt x="991" y="158"/>
                  </a:moveTo>
                  <a:lnTo>
                    <a:pt x="992" y="158"/>
                  </a:lnTo>
                  <a:lnTo>
                    <a:pt x="992" y="159"/>
                  </a:lnTo>
                  <a:lnTo>
                    <a:pt x="991" y="159"/>
                  </a:lnTo>
                  <a:lnTo>
                    <a:pt x="991" y="158"/>
                  </a:lnTo>
                  <a:lnTo>
                    <a:pt x="991" y="158"/>
                  </a:lnTo>
                  <a:lnTo>
                    <a:pt x="991" y="158"/>
                  </a:lnTo>
                  <a:close/>
                  <a:moveTo>
                    <a:pt x="656" y="142"/>
                  </a:moveTo>
                  <a:lnTo>
                    <a:pt x="656" y="142"/>
                  </a:lnTo>
                  <a:lnTo>
                    <a:pt x="656" y="144"/>
                  </a:lnTo>
                  <a:lnTo>
                    <a:pt x="658" y="144"/>
                  </a:lnTo>
                  <a:lnTo>
                    <a:pt x="656" y="144"/>
                  </a:lnTo>
                  <a:lnTo>
                    <a:pt x="656" y="144"/>
                  </a:lnTo>
                  <a:lnTo>
                    <a:pt x="655" y="144"/>
                  </a:lnTo>
                  <a:lnTo>
                    <a:pt x="656" y="144"/>
                  </a:lnTo>
                  <a:lnTo>
                    <a:pt x="656" y="144"/>
                  </a:lnTo>
                  <a:lnTo>
                    <a:pt x="655" y="142"/>
                  </a:lnTo>
                  <a:lnTo>
                    <a:pt x="655" y="142"/>
                  </a:lnTo>
                  <a:lnTo>
                    <a:pt x="656" y="142"/>
                  </a:lnTo>
                  <a:lnTo>
                    <a:pt x="656" y="142"/>
                  </a:lnTo>
                  <a:close/>
                  <a:moveTo>
                    <a:pt x="653" y="142"/>
                  </a:moveTo>
                  <a:lnTo>
                    <a:pt x="655" y="142"/>
                  </a:lnTo>
                  <a:lnTo>
                    <a:pt x="655" y="142"/>
                  </a:lnTo>
                  <a:lnTo>
                    <a:pt x="655" y="144"/>
                  </a:lnTo>
                  <a:lnTo>
                    <a:pt x="655" y="144"/>
                  </a:lnTo>
                  <a:lnTo>
                    <a:pt x="655" y="144"/>
                  </a:lnTo>
                  <a:lnTo>
                    <a:pt x="655" y="144"/>
                  </a:lnTo>
                  <a:lnTo>
                    <a:pt x="653" y="144"/>
                  </a:lnTo>
                  <a:lnTo>
                    <a:pt x="653" y="144"/>
                  </a:lnTo>
                  <a:lnTo>
                    <a:pt x="652" y="144"/>
                  </a:lnTo>
                  <a:lnTo>
                    <a:pt x="652" y="145"/>
                  </a:lnTo>
                  <a:lnTo>
                    <a:pt x="652" y="145"/>
                  </a:lnTo>
                  <a:lnTo>
                    <a:pt x="650" y="144"/>
                  </a:lnTo>
                  <a:lnTo>
                    <a:pt x="650" y="144"/>
                  </a:lnTo>
                  <a:lnTo>
                    <a:pt x="652" y="142"/>
                  </a:lnTo>
                  <a:lnTo>
                    <a:pt x="652" y="142"/>
                  </a:lnTo>
                  <a:lnTo>
                    <a:pt x="653" y="142"/>
                  </a:lnTo>
                  <a:close/>
                  <a:moveTo>
                    <a:pt x="138" y="141"/>
                  </a:moveTo>
                  <a:lnTo>
                    <a:pt x="138" y="141"/>
                  </a:lnTo>
                  <a:lnTo>
                    <a:pt x="139" y="142"/>
                  </a:lnTo>
                  <a:lnTo>
                    <a:pt x="139" y="142"/>
                  </a:lnTo>
                  <a:lnTo>
                    <a:pt x="139" y="144"/>
                  </a:lnTo>
                  <a:lnTo>
                    <a:pt x="139" y="144"/>
                  </a:lnTo>
                  <a:lnTo>
                    <a:pt x="139" y="144"/>
                  </a:lnTo>
                  <a:lnTo>
                    <a:pt x="139" y="144"/>
                  </a:lnTo>
                  <a:lnTo>
                    <a:pt x="139" y="144"/>
                  </a:lnTo>
                  <a:lnTo>
                    <a:pt x="138" y="144"/>
                  </a:lnTo>
                  <a:lnTo>
                    <a:pt x="138" y="141"/>
                  </a:lnTo>
                  <a:close/>
                  <a:moveTo>
                    <a:pt x="136" y="137"/>
                  </a:moveTo>
                  <a:lnTo>
                    <a:pt x="139" y="141"/>
                  </a:lnTo>
                  <a:lnTo>
                    <a:pt x="141" y="141"/>
                  </a:lnTo>
                  <a:lnTo>
                    <a:pt x="141" y="142"/>
                  </a:lnTo>
                  <a:lnTo>
                    <a:pt x="141" y="142"/>
                  </a:lnTo>
                  <a:lnTo>
                    <a:pt x="138" y="141"/>
                  </a:lnTo>
                  <a:lnTo>
                    <a:pt x="136" y="139"/>
                  </a:lnTo>
                  <a:lnTo>
                    <a:pt x="136" y="137"/>
                  </a:lnTo>
                  <a:close/>
                  <a:moveTo>
                    <a:pt x="976" y="134"/>
                  </a:moveTo>
                  <a:lnTo>
                    <a:pt x="978" y="134"/>
                  </a:lnTo>
                  <a:lnTo>
                    <a:pt x="986" y="136"/>
                  </a:lnTo>
                  <a:lnTo>
                    <a:pt x="991" y="137"/>
                  </a:lnTo>
                  <a:lnTo>
                    <a:pt x="995" y="141"/>
                  </a:lnTo>
                  <a:lnTo>
                    <a:pt x="995" y="142"/>
                  </a:lnTo>
                  <a:lnTo>
                    <a:pt x="995" y="144"/>
                  </a:lnTo>
                  <a:lnTo>
                    <a:pt x="994" y="142"/>
                  </a:lnTo>
                  <a:lnTo>
                    <a:pt x="991" y="142"/>
                  </a:lnTo>
                  <a:lnTo>
                    <a:pt x="992" y="144"/>
                  </a:lnTo>
                  <a:lnTo>
                    <a:pt x="995" y="145"/>
                  </a:lnTo>
                  <a:lnTo>
                    <a:pt x="995" y="148"/>
                  </a:lnTo>
                  <a:lnTo>
                    <a:pt x="994" y="150"/>
                  </a:lnTo>
                  <a:lnTo>
                    <a:pt x="989" y="152"/>
                  </a:lnTo>
                  <a:lnTo>
                    <a:pt x="989" y="152"/>
                  </a:lnTo>
                  <a:lnTo>
                    <a:pt x="987" y="153"/>
                  </a:lnTo>
                  <a:lnTo>
                    <a:pt x="987" y="155"/>
                  </a:lnTo>
                  <a:lnTo>
                    <a:pt x="984" y="155"/>
                  </a:lnTo>
                  <a:lnTo>
                    <a:pt x="984" y="156"/>
                  </a:lnTo>
                  <a:lnTo>
                    <a:pt x="981" y="158"/>
                  </a:lnTo>
                  <a:lnTo>
                    <a:pt x="980" y="158"/>
                  </a:lnTo>
                  <a:lnTo>
                    <a:pt x="978" y="158"/>
                  </a:lnTo>
                  <a:lnTo>
                    <a:pt x="973" y="156"/>
                  </a:lnTo>
                  <a:lnTo>
                    <a:pt x="970" y="155"/>
                  </a:lnTo>
                  <a:lnTo>
                    <a:pt x="970" y="155"/>
                  </a:lnTo>
                  <a:lnTo>
                    <a:pt x="969" y="156"/>
                  </a:lnTo>
                  <a:lnTo>
                    <a:pt x="965" y="156"/>
                  </a:lnTo>
                  <a:lnTo>
                    <a:pt x="965" y="156"/>
                  </a:lnTo>
                  <a:lnTo>
                    <a:pt x="964" y="156"/>
                  </a:lnTo>
                  <a:lnTo>
                    <a:pt x="959" y="158"/>
                  </a:lnTo>
                  <a:lnTo>
                    <a:pt x="961" y="158"/>
                  </a:lnTo>
                  <a:lnTo>
                    <a:pt x="964" y="156"/>
                  </a:lnTo>
                  <a:lnTo>
                    <a:pt x="964" y="156"/>
                  </a:lnTo>
                  <a:lnTo>
                    <a:pt x="967" y="158"/>
                  </a:lnTo>
                  <a:lnTo>
                    <a:pt x="972" y="159"/>
                  </a:lnTo>
                  <a:lnTo>
                    <a:pt x="973" y="161"/>
                  </a:lnTo>
                  <a:lnTo>
                    <a:pt x="975" y="164"/>
                  </a:lnTo>
                  <a:lnTo>
                    <a:pt x="975" y="164"/>
                  </a:lnTo>
                  <a:lnTo>
                    <a:pt x="976" y="164"/>
                  </a:lnTo>
                  <a:lnTo>
                    <a:pt x="980" y="163"/>
                  </a:lnTo>
                  <a:lnTo>
                    <a:pt x="981" y="161"/>
                  </a:lnTo>
                  <a:lnTo>
                    <a:pt x="984" y="161"/>
                  </a:lnTo>
                  <a:lnTo>
                    <a:pt x="983" y="161"/>
                  </a:lnTo>
                  <a:lnTo>
                    <a:pt x="986" y="161"/>
                  </a:lnTo>
                  <a:lnTo>
                    <a:pt x="989" y="163"/>
                  </a:lnTo>
                  <a:lnTo>
                    <a:pt x="987" y="164"/>
                  </a:lnTo>
                  <a:lnTo>
                    <a:pt x="986" y="166"/>
                  </a:lnTo>
                  <a:lnTo>
                    <a:pt x="986" y="169"/>
                  </a:lnTo>
                  <a:lnTo>
                    <a:pt x="983" y="172"/>
                  </a:lnTo>
                  <a:lnTo>
                    <a:pt x="980" y="174"/>
                  </a:lnTo>
                  <a:lnTo>
                    <a:pt x="981" y="175"/>
                  </a:lnTo>
                  <a:lnTo>
                    <a:pt x="981" y="175"/>
                  </a:lnTo>
                  <a:lnTo>
                    <a:pt x="984" y="175"/>
                  </a:lnTo>
                  <a:lnTo>
                    <a:pt x="984" y="175"/>
                  </a:lnTo>
                  <a:lnTo>
                    <a:pt x="986" y="175"/>
                  </a:lnTo>
                  <a:lnTo>
                    <a:pt x="986" y="177"/>
                  </a:lnTo>
                  <a:lnTo>
                    <a:pt x="986" y="178"/>
                  </a:lnTo>
                  <a:lnTo>
                    <a:pt x="986" y="180"/>
                  </a:lnTo>
                  <a:lnTo>
                    <a:pt x="987" y="182"/>
                  </a:lnTo>
                  <a:lnTo>
                    <a:pt x="987" y="182"/>
                  </a:lnTo>
                  <a:lnTo>
                    <a:pt x="989" y="185"/>
                  </a:lnTo>
                  <a:lnTo>
                    <a:pt x="989" y="186"/>
                  </a:lnTo>
                  <a:lnTo>
                    <a:pt x="989" y="188"/>
                  </a:lnTo>
                  <a:lnTo>
                    <a:pt x="991" y="189"/>
                  </a:lnTo>
                  <a:lnTo>
                    <a:pt x="991" y="189"/>
                  </a:lnTo>
                  <a:lnTo>
                    <a:pt x="995" y="191"/>
                  </a:lnTo>
                  <a:lnTo>
                    <a:pt x="997" y="191"/>
                  </a:lnTo>
                  <a:lnTo>
                    <a:pt x="1000" y="191"/>
                  </a:lnTo>
                  <a:lnTo>
                    <a:pt x="1000" y="191"/>
                  </a:lnTo>
                  <a:lnTo>
                    <a:pt x="1002" y="193"/>
                  </a:lnTo>
                  <a:lnTo>
                    <a:pt x="998" y="194"/>
                  </a:lnTo>
                  <a:lnTo>
                    <a:pt x="1000" y="196"/>
                  </a:lnTo>
                  <a:lnTo>
                    <a:pt x="1003" y="197"/>
                  </a:lnTo>
                  <a:lnTo>
                    <a:pt x="1005" y="197"/>
                  </a:lnTo>
                  <a:lnTo>
                    <a:pt x="1006" y="197"/>
                  </a:lnTo>
                  <a:lnTo>
                    <a:pt x="1008" y="197"/>
                  </a:lnTo>
                  <a:lnTo>
                    <a:pt x="1008" y="199"/>
                  </a:lnTo>
                  <a:lnTo>
                    <a:pt x="1009" y="199"/>
                  </a:lnTo>
                  <a:lnTo>
                    <a:pt x="1009" y="199"/>
                  </a:lnTo>
                  <a:lnTo>
                    <a:pt x="1011" y="199"/>
                  </a:lnTo>
                  <a:lnTo>
                    <a:pt x="1014" y="199"/>
                  </a:lnTo>
                  <a:lnTo>
                    <a:pt x="1017" y="199"/>
                  </a:lnTo>
                  <a:lnTo>
                    <a:pt x="1017" y="200"/>
                  </a:lnTo>
                  <a:lnTo>
                    <a:pt x="1017" y="200"/>
                  </a:lnTo>
                  <a:lnTo>
                    <a:pt x="1019" y="200"/>
                  </a:lnTo>
                  <a:lnTo>
                    <a:pt x="1021" y="200"/>
                  </a:lnTo>
                  <a:lnTo>
                    <a:pt x="1021" y="200"/>
                  </a:lnTo>
                  <a:lnTo>
                    <a:pt x="1022" y="200"/>
                  </a:lnTo>
                  <a:lnTo>
                    <a:pt x="1024" y="199"/>
                  </a:lnTo>
                  <a:lnTo>
                    <a:pt x="1028" y="197"/>
                  </a:lnTo>
                  <a:lnTo>
                    <a:pt x="1028" y="197"/>
                  </a:lnTo>
                  <a:lnTo>
                    <a:pt x="1028" y="197"/>
                  </a:lnTo>
                  <a:lnTo>
                    <a:pt x="1030" y="199"/>
                  </a:lnTo>
                  <a:lnTo>
                    <a:pt x="1030" y="200"/>
                  </a:lnTo>
                  <a:lnTo>
                    <a:pt x="1033" y="200"/>
                  </a:lnTo>
                  <a:lnTo>
                    <a:pt x="1035" y="200"/>
                  </a:lnTo>
                  <a:lnTo>
                    <a:pt x="1036" y="200"/>
                  </a:lnTo>
                  <a:lnTo>
                    <a:pt x="1036" y="202"/>
                  </a:lnTo>
                  <a:lnTo>
                    <a:pt x="1038" y="204"/>
                  </a:lnTo>
                  <a:lnTo>
                    <a:pt x="1038" y="205"/>
                  </a:lnTo>
                  <a:lnTo>
                    <a:pt x="1036" y="205"/>
                  </a:lnTo>
                  <a:lnTo>
                    <a:pt x="1035" y="205"/>
                  </a:lnTo>
                  <a:lnTo>
                    <a:pt x="1041" y="207"/>
                  </a:lnTo>
                  <a:lnTo>
                    <a:pt x="1041" y="207"/>
                  </a:lnTo>
                  <a:lnTo>
                    <a:pt x="1041" y="207"/>
                  </a:lnTo>
                  <a:lnTo>
                    <a:pt x="1041" y="208"/>
                  </a:lnTo>
                  <a:lnTo>
                    <a:pt x="1041" y="208"/>
                  </a:lnTo>
                  <a:lnTo>
                    <a:pt x="1039" y="208"/>
                  </a:lnTo>
                  <a:lnTo>
                    <a:pt x="1038" y="208"/>
                  </a:lnTo>
                  <a:lnTo>
                    <a:pt x="1036" y="208"/>
                  </a:lnTo>
                  <a:lnTo>
                    <a:pt x="1035" y="210"/>
                  </a:lnTo>
                  <a:lnTo>
                    <a:pt x="1033" y="210"/>
                  </a:lnTo>
                  <a:lnTo>
                    <a:pt x="1033" y="210"/>
                  </a:lnTo>
                  <a:lnTo>
                    <a:pt x="1032" y="210"/>
                  </a:lnTo>
                  <a:lnTo>
                    <a:pt x="1030" y="211"/>
                  </a:lnTo>
                  <a:lnTo>
                    <a:pt x="1027" y="213"/>
                  </a:lnTo>
                  <a:lnTo>
                    <a:pt x="1024" y="213"/>
                  </a:lnTo>
                  <a:lnTo>
                    <a:pt x="1021" y="215"/>
                  </a:lnTo>
                  <a:lnTo>
                    <a:pt x="1016" y="216"/>
                  </a:lnTo>
                  <a:lnTo>
                    <a:pt x="1013" y="218"/>
                  </a:lnTo>
                  <a:lnTo>
                    <a:pt x="1011" y="218"/>
                  </a:lnTo>
                  <a:lnTo>
                    <a:pt x="1011" y="218"/>
                  </a:lnTo>
                  <a:lnTo>
                    <a:pt x="1008" y="219"/>
                  </a:lnTo>
                  <a:lnTo>
                    <a:pt x="1008" y="218"/>
                  </a:lnTo>
                  <a:lnTo>
                    <a:pt x="1006" y="219"/>
                  </a:lnTo>
                  <a:lnTo>
                    <a:pt x="1005" y="218"/>
                  </a:lnTo>
                  <a:lnTo>
                    <a:pt x="1005" y="218"/>
                  </a:lnTo>
                  <a:lnTo>
                    <a:pt x="1005" y="219"/>
                  </a:lnTo>
                  <a:lnTo>
                    <a:pt x="1005" y="221"/>
                  </a:lnTo>
                  <a:lnTo>
                    <a:pt x="1005" y="221"/>
                  </a:lnTo>
                  <a:lnTo>
                    <a:pt x="1005" y="221"/>
                  </a:lnTo>
                  <a:lnTo>
                    <a:pt x="1002" y="221"/>
                  </a:lnTo>
                  <a:lnTo>
                    <a:pt x="1002" y="221"/>
                  </a:lnTo>
                  <a:lnTo>
                    <a:pt x="1000" y="221"/>
                  </a:lnTo>
                  <a:lnTo>
                    <a:pt x="1000" y="219"/>
                  </a:lnTo>
                  <a:lnTo>
                    <a:pt x="998" y="219"/>
                  </a:lnTo>
                  <a:lnTo>
                    <a:pt x="998" y="219"/>
                  </a:lnTo>
                  <a:lnTo>
                    <a:pt x="998" y="221"/>
                  </a:lnTo>
                  <a:lnTo>
                    <a:pt x="997" y="221"/>
                  </a:lnTo>
                  <a:lnTo>
                    <a:pt x="997" y="219"/>
                  </a:lnTo>
                  <a:lnTo>
                    <a:pt x="994" y="221"/>
                  </a:lnTo>
                  <a:lnTo>
                    <a:pt x="994" y="222"/>
                  </a:lnTo>
                  <a:lnTo>
                    <a:pt x="994" y="222"/>
                  </a:lnTo>
                  <a:lnTo>
                    <a:pt x="995" y="224"/>
                  </a:lnTo>
                  <a:lnTo>
                    <a:pt x="994" y="226"/>
                  </a:lnTo>
                  <a:lnTo>
                    <a:pt x="994" y="224"/>
                  </a:lnTo>
                  <a:lnTo>
                    <a:pt x="992" y="227"/>
                  </a:lnTo>
                  <a:lnTo>
                    <a:pt x="991" y="227"/>
                  </a:lnTo>
                  <a:lnTo>
                    <a:pt x="989" y="230"/>
                  </a:lnTo>
                  <a:lnTo>
                    <a:pt x="987" y="232"/>
                  </a:lnTo>
                  <a:lnTo>
                    <a:pt x="986" y="232"/>
                  </a:lnTo>
                  <a:lnTo>
                    <a:pt x="983" y="235"/>
                  </a:lnTo>
                  <a:lnTo>
                    <a:pt x="981" y="235"/>
                  </a:lnTo>
                  <a:lnTo>
                    <a:pt x="981" y="235"/>
                  </a:lnTo>
                  <a:lnTo>
                    <a:pt x="980" y="235"/>
                  </a:lnTo>
                  <a:lnTo>
                    <a:pt x="980" y="238"/>
                  </a:lnTo>
                  <a:lnTo>
                    <a:pt x="978" y="238"/>
                  </a:lnTo>
                  <a:lnTo>
                    <a:pt x="978" y="238"/>
                  </a:lnTo>
                  <a:lnTo>
                    <a:pt x="978" y="238"/>
                  </a:lnTo>
                  <a:lnTo>
                    <a:pt x="976" y="238"/>
                  </a:lnTo>
                  <a:lnTo>
                    <a:pt x="976" y="238"/>
                  </a:lnTo>
                  <a:lnTo>
                    <a:pt x="975" y="238"/>
                  </a:lnTo>
                  <a:lnTo>
                    <a:pt x="973" y="238"/>
                  </a:lnTo>
                  <a:lnTo>
                    <a:pt x="972" y="235"/>
                  </a:lnTo>
                  <a:lnTo>
                    <a:pt x="972" y="234"/>
                  </a:lnTo>
                  <a:lnTo>
                    <a:pt x="970" y="234"/>
                  </a:lnTo>
                  <a:lnTo>
                    <a:pt x="970" y="234"/>
                  </a:lnTo>
                  <a:lnTo>
                    <a:pt x="969" y="235"/>
                  </a:lnTo>
                  <a:lnTo>
                    <a:pt x="969" y="234"/>
                  </a:lnTo>
                  <a:lnTo>
                    <a:pt x="967" y="229"/>
                  </a:lnTo>
                  <a:lnTo>
                    <a:pt x="967" y="227"/>
                  </a:lnTo>
                  <a:lnTo>
                    <a:pt x="969" y="224"/>
                  </a:lnTo>
                  <a:lnTo>
                    <a:pt x="972" y="219"/>
                  </a:lnTo>
                  <a:lnTo>
                    <a:pt x="970" y="219"/>
                  </a:lnTo>
                  <a:lnTo>
                    <a:pt x="967" y="222"/>
                  </a:lnTo>
                  <a:lnTo>
                    <a:pt x="969" y="221"/>
                  </a:lnTo>
                  <a:lnTo>
                    <a:pt x="969" y="221"/>
                  </a:lnTo>
                  <a:lnTo>
                    <a:pt x="970" y="219"/>
                  </a:lnTo>
                  <a:lnTo>
                    <a:pt x="970" y="219"/>
                  </a:lnTo>
                  <a:lnTo>
                    <a:pt x="973" y="219"/>
                  </a:lnTo>
                  <a:lnTo>
                    <a:pt x="975" y="218"/>
                  </a:lnTo>
                  <a:lnTo>
                    <a:pt x="975" y="218"/>
                  </a:lnTo>
                  <a:lnTo>
                    <a:pt x="976" y="218"/>
                  </a:lnTo>
                  <a:lnTo>
                    <a:pt x="976" y="216"/>
                  </a:lnTo>
                  <a:lnTo>
                    <a:pt x="976" y="218"/>
                  </a:lnTo>
                  <a:lnTo>
                    <a:pt x="973" y="218"/>
                  </a:lnTo>
                  <a:lnTo>
                    <a:pt x="975" y="216"/>
                  </a:lnTo>
                  <a:lnTo>
                    <a:pt x="975" y="216"/>
                  </a:lnTo>
                  <a:lnTo>
                    <a:pt x="986" y="210"/>
                  </a:lnTo>
                  <a:lnTo>
                    <a:pt x="987" y="208"/>
                  </a:lnTo>
                  <a:lnTo>
                    <a:pt x="992" y="208"/>
                  </a:lnTo>
                  <a:lnTo>
                    <a:pt x="992" y="207"/>
                  </a:lnTo>
                  <a:lnTo>
                    <a:pt x="992" y="207"/>
                  </a:lnTo>
                  <a:lnTo>
                    <a:pt x="994" y="207"/>
                  </a:lnTo>
                  <a:lnTo>
                    <a:pt x="994" y="207"/>
                  </a:lnTo>
                  <a:lnTo>
                    <a:pt x="994" y="208"/>
                  </a:lnTo>
                  <a:lnTo>
                    <a:pt x="994" y="208"/>
                  </a:lnTo>
                  <a:lnTo>
                    <a:pt x="994" y="210"/>
                  </a:lnTo>
                  <a:lnTo>
                    <a:pt x="995" y="210"/>
                  </a:lnTo>
                  <a:lnTo>
                    <a:pt x="997" y="211"/>
                  </a:lnTo>
                  <a:lnTo>
                    <a:pt x="995" y="210"/>
                  </a:lnTo>
                  <a:lnTo>
                    <a:pt x="997" y="208"/>
                  </a:lnTo>
                  <a:lnTo>
                    <a:pt x="1002" y="207"/>
                  </a:lnTo>
                  <a:lnTo>
                    <a:pt x="1006" y="207"/>
                  </a:lnTo>
                  <a:lnTo>
                    <a:pt x="1008" y="205"/>
                  </a:lnTo>
                  <a:lnTo>
                    <a:pt x="1005" y="205"/>
                  </a:lnTo>
                  <a:lnTo>
                    <a:pt x="1000" y="205"/>
                  </a:lnTo>
                  <a:lnTo>
                    <a:pt x="997" y="205"/>
                  </a:lnTo>
                  <a:lnTo>
                    <a:pt x="994" y="205"/>
                  </a:lnTo>
                  <a:lnTo>
                    <a:pt x="991" y="205"/>
                  </a:lnTo>
                  <a:lnTo>
                    <a:pt x="989" y="205"/>
                  </a:lnTo>
                  <a:lnTo>
                    <a:pt x="987" y="207"/>
                  </a:lnTo>
                  <a:lnTo>
                    <a:pt x="986" y="207"/>
                  </a:lnTo>
                  <a:lnTo>
                    <a:pt x="986" y="207"/>
                  </a:lnTo>
                  <a:lnTo>
                    <a:pt x="986" y="205"/>
                  </a:lnTo>
                  <a:lnTo>
                    <a:pt x="986" y="204"/>
                  </a:lnTo>
                  <a:lnTo>
                    <a:pt x="991" y="200"/>
                  </a:lnTo>
                  <a:lnTo>
                    <a:pt x="992" y="199"/>
                  </a:lnTo>
                  <a:lnTo>
                    <a:pt x="994" y="199"/>
                  </a:lnTo>
                  <a:lnTo>
                    <a:pt x="994" y="197"/>
                  </a:lnTo>
                  <a:lnTo>
                    <a:pt x="992" y="197"/>
                  </a:lnTo>
                  <a:lnTo>
                    <a:pt x="992" y="197"/>
                  </a:lnTo>
                  <a:lnTo>
                    <a:pt x="991" y="197"/>
                  </a:lnTo>
                  <a:lnTo>
                    <a:pt x="989" y="196"/>
                  </a:lnTo>
                  <a:lnTo>
                    <a:pt x="989" y="196"/>
                  </a:lnTo>
                  <a:lnTo>
                    <a:pt x="991" y="197"/>
                  </a:lnTo>
                  <a:lnTo>
                    <a:pt x="987" y="200"/>
                  </a:lnTo>
                  <a:lnTo>
                    <a:pt x="986" y="200"/>
                  </a:lnTo>
                  <a:lnTo>
                    <a:pt x="983" y="202"/>
                  </a:lnTo>
                  <a:lnTo>
                    <a:pt x="980" y="204"/>
                  </a:lnTo>
                  <a:lnTo>
                    <a:pt x="976" y="207"/>
                  </a:lnTo>
                  <a:lnTo>
                    <a:pt x="972" y="208"/>
                  </a:lnTo>
                  <a:lnTo>
                    <a:pt x="970" y="208"/>
                  </a:lnTo>
                  <a:lnTo>
                    <a:pt x="969" y="207"/>
                  </a:lnTo>
                  <a:lnTo>
                    <a:pt x="969" y="205"/>
                  </a:lnTo>
                  <a:lnTo>
                    <a:pt x="969" y="205"/>
                  </a:lnTo>
                  <a:lnTo>
                    <a:pt x="969" y="205"/>
                  </a:lnTo>
                  <a:lnTo>
                    <a:pt x="969" y="205"/>
                  </a:lnTo>
                  <a:lnTo>
                    <a:pt x="967" y="207"/>
                  </a:lnTo>
                  <a:lnTo>
                    <a:pt x="969" y="208"/>
                  </a:lnTo>
                  <a:lnTo>
                    <a:pt x="967" y="208"/>
                  </a:lnTo>
                  <a:lnTo>
                    <a:pt x="965" y="208"/>
                  </a:lnTo>
                  <a:lnTo>
                    <a:pt x="965" y="210"/>
                  </a:lnTo>
                  <a:lnTo>
                    <a:pt x="964" y="210"/>
                  </a:lnTo>
                  <a:lnTo>
                    <a:pt x="962" y="210"/>
                  </a:lnTo>
                  <a:lnTo>
                    <a:pt x="959" y="211"/>
                  </a:lnTo>
                  <a:lnTo>
                    <a:pt x="957" y="211"/>
                  </a:lnTo>
                  <a:lnTo>
                    <a:pt x="956" y="210"/>
                  </a:lnTo>
                  <a:lnTo>
                    <a:pt x="956" y="210"/>
                  </a:lnTo>
                  <a:lnTo>
                    <a:pt x="956" y="210"/>
                  </a:lnTo>
                  <a:lnTo>
                    <a:pt x="954" y="210"/>
                  </a:lnTo>
                  <a:lnTo>
                    <a:pt x="953" y="210"/>
                  </a:lnTo>
                  <a:lnTo>
                    <a:pt x="953" y="208"/>
                  </a:lnTo>
                  <a:lnTo>
                    <a:pt x="953" y="208"/>
                  </a:lnTo>
                  <a:lnTo>
                    <a:pt x="951" y="208"/>
                  </a:lnTo>
                  <a:lnTo>
                    <a:pt x="951" y="208"/>
                  </a:lnTo>
                  <a:lnTo>
                    <a:pt x="951" y="210"/>
                  </a:lnTo>
                  <a:lnTo>
                    <a:pt x="951" y="210"/>
                  </a:lnTo>
                  <a:lnTo>
                    <a:pt x="950" y="210"/>
                  </a:lnTo>
                  <a:lnTo>
                    <a:pt x="950" y="208"/>
                  </a:lnTo>
                  <a:lnTo>
                    <a:pt x="948" y="208"/>
                  </a:lnTo>
                  <a:lnTo>
                    <a:pt x="948" y="207"/>
                  </a:lnTo>
                  <a:lnTo>
                    <a:pt x="948" y="207"/>
                  </a:lnTo>
                  <a:lnTo>
                    <a:pt x="950" y="207"/>
                  </a:lnTo>
                  <a:lnTo>
                    <a:pt x="950" y="205"/>
                  </a:lnTo>
                  <a:lnTo>
                    <a:pt x="948" y="205"/>
                  </a:lnTo>
                  <a:lnTo>
                    <a:pt x="948" y="204"/>
                  </a:lnTo>
                  <a:lnTo>
                    <a:pt x="948" y="204"/>
                  </a:lnTo>
                  <a:lnTo>
                    <a:pt x="948" y="204"/>
                  </a:lnTo>
                  <a:lnTo>
                    <a:pt x="948" y="204"/>
                  </a:lnTo>
                  <a:lnTo>
                    <a:pt x="950" y="204"/>
                  </a:lnTo>
                  <a:lnTo>
                    <a:pt x="950" y="202"/>
                  </a:lnTo>
                  <a:lnTo>
                    <a:pt x="950" y="202"/>
                  </a:lnTo>
                  <a:lnTo>
                    <a:pt x="948" y="202"/>
                  </a:lnTo>
                  <a:lnTo>
                    <a:pt x="948" y="200"/>
                  </a:lnTo>
                  <a:lnTo>
                    <a:pt x="948" y="200"/>
                  </a:lnTo>
                  <a:lnTo>
                    <a:pt x="948" y="200"/>
                  </a:lnTo>
                  <a:lnTo>
                    <a:pt x="946" y="200"/>
                  </a:lnTo>
                  <a:lnTo>
                    <a:pt x="945" y="200"/>
                  </a:lnTo>
                  <a:lnTo>
                    <a:pt x="943" y="199"/>
                  </a:lnTo>
                  <a:lnTo>
                    <a:pt x="943" y="199"/>
                  </a:lnTo>
                  <a:lnTo>
                    <a:pt x="943" y="199"/>
                  </a:lnTo>
                  <a:lnTo>
                    <a:pt x="943" y="197"/>
                  </a:lnTo>
                  <a:lnTo>
                    <a:pt x="943" y="197"/>
                  </a:lnTo>
                  <a:lnTo>
                    <a:pt x="943" y="197"/>
                  </a:lnTo>
                  <a:lnTo>
                    <a:pt x="943" y="197"/>
                  </a:lnTo>
                  <a:lnTo>
                    <a:pt x="943" y="197"/>
                  </a:lnTo>
                  <a:lnTo>
                    <a:pt x="943" y="196"/>
                  </a:lnTo>
                  <a:lnTo>
                    <a:pt x="945" y="196"/>
                  </a:lnTo>
                  <a:lnTo>
                    <a:pt x="943" y="196"/>
                  </a:lnTo>
                  <a:lnTo>
                    <a:pt x="943" y="194"/>
                  </a:lnTo>
                  <a:lnTo>
                    <a:pt x="943" y="191"/>
                  </a:lnTo>
                  <a:lnTo>
                    <a:pt x="943" y="188"/>
                  </a:lnTo>
                  <a:lnTo>
                    <a:pt x="943" y="185"/>
                  </a:lnTo>
                  <a:lnTo>
                    <a:pt x="943" y="183"/>
                  </a:lnTo>
                  <a:lnTo>
                    <a:pt x="943" y="180"/>
                  </a:lnTo>
                  <a:lnTo>
                    <a:pt x="943" y="177"/>
                  </a:lnTo>
                  <a:lnTo>
                    <a:pt x="943" y="175"/>
                  </a:lnTo>
                  <a:lnTo>
                    <a:pt x="942" y="174"/>
                  </a:lnTo>
                  <a:lnTo>
                    <a:pt x="940" y="170"/>
                  </a:lnTo>
                  <a:lnTo>
                    <a:pt x="937" y="170"/>
                  </a:lnTo>
                  <a:lnTo>
                    <a:pt x="937" y="170"/>
                  </a:lnTo>
                  <a:lnTo>
                    <a:pt x="935" y="170"/>
                  </a:lnTo>
                  <a:lnTo>
                    <a:pt x="935" y="170"/>
                  </a:lnTo>
                  <a:lnTo>
                    <a:pt x="934" y="170"/>
                  </a:lnTo>
                  <a:lnTo>
                    <a:pt x="931" y="172"/>
                  </a:lnTo>
                  <a:lnTo>
                    <a:pt x="929" y="172"/>
                  </a:lnTo>
                  <a:lnTo>
                    <a:pt x="928" y="172"/>
                  </a:lnTo>
                  <a:lnTo>
                    <a:pt x="928" y="172"/>
                  </a:lnTo>
                  <a:lnTo>
                    <a:pt x="926" y="172"/>
                  </a:lnTo>
                  <a:lnTo>
                    <a:pt x="926" y="170"/>
                  </a:lnTo>
                  <a:lnTo>
                    <a:pt x="926" y="170"/>
                  </a:lnTo>
                  <a:lnTo>
                    <a:pt x="926" y="169"/>
                  </a:lnTo>
                  <a:lnTo>
                    <a:pt x="924" y="169"/>
                  </a:lnTo>
                  <a:lnTo>
                    <a:pt x="923" y="167"/>
                  </a:lnTo>
                  <a:lnTo>
                    <a:pt x="921" y="169"/>
                  </a:lnTo>
                  <a:lnTo>
                    <a:pt x="921" y="170"/>
                  </a:lnTo>
                  <a:lnTo>
                    <a:pt x="920" y="172"/>
                  </a:lnTo>
                  <a:lnTo>
                    <a:pt x="916" y="175"/>
                  </a:lnTo>
                  <a:lnTo>
                    <a:pt x="916" y="177"/>
                  </a:lnTo>
                  <a:lnTo>
                    <a:pt x="913" y="178"/>
                  </a:lnTo>
                  <a:lnTo>
                    <a:pt x="912" y="182"/>
                  </a:lnTo>
                  <a:lnTo>
                    <a:pt x="912" y="185"/>
                  </a:lnTo>
                  <a:lnTo>
                    <a:pt x="910" y="186"/>
                  </a:lnTo>
                  <a:lnTo>
                    <a:pt x="909" y="188"/>
                  </a:lnTo>
                  <a:lnTo>
                    <a:pt x="909" y="189"/>
                  </a:lnTo>
                  <a:lnTo>
                    <a:pt x="909" y="191"/>
                  </a:lnTo>
                  <a:lnTo>
                    <a:pt x="907" y="193"/>
                  </a:lnTo>
                  <a:lnTo>
                    <a:pt x="907" y="194"/>
                  </a:lnTo>
                  <a:lnTo>
                    <a:pt x="907" y="196"/>
                  </a:lnTo>
                  <a:lnTo>
                    <a:pt x="907" y="196"/>
                  </a:lnTo>
                  <a:lnTo>
                    <a:pt x="907" y="197"/>
                  </a:lnTo>
                  <a:lnTo>
                    <a:pt x="905" y="197"/>
                  </a:lnTo>
                  <a:lnTo>
                    <a:pt x="905" y="199"/>
                  </a:lnTo>
                  <a:lnTo>
                    <a:pt x="905" y="199"/>
                  </a:lnTo>
                  <a:lnTo>
                    <a:pt x="904" y="200"/>
                  </a:lnTo>
                  <a:lnTo>
                    <a:pt x="902" y="202"/>
                  </a:lnTo>
                  <a:lnTo>
                    <a:pt x="902" y="204"/>
                  </a:lnTo>
                  <a:lnTo>
                    <a:pt x="902" y="204"/>
                  </a:lnTo>
                  <a:lnTo>
                    <a:pt x="902" y="205"/>
                  </a:lnTo>
                  <a:lnTo>
                    <a:pt x="902" y="205"/>
                  </a:lnTo>
                  <a:lnTo>
                    <a:pt x="901" y="205"/>
                  </a:lnTo>
                  <a:lnTo>
                    <a:pt x="901" y="205"/>
                  </a:lnTo>
                  <a:lnTo>
                    <a:pt x="899" y="205"/>
                  </a:lnTo>
                  <a:lnTo>
                    <a:pt x="899" y="207"/>
                  </a:lnTo>
                  <a:lnTo>
                    <a:pt x="899" y="207"/>
                  </a:lnTo>
                  <a:lnTo>
                    <a:pt x="899" y="208"/>
                  </a:lnTo>
                  <a:lnTo>
                    <a:pt x="899" y="207"/>
                  </a:lnTo>
                  <a:lnTo>
                    <a:pt x="898" y="207"/>
                  </a:lnTo>
                  <a:lnTo>
                    <a:pt x="898" y="207"/>
                  </a:lnTo>
                  <a:lnTo>
                    <a:pt x="896" y="207"/>
                  </a:lnTo>
                  <a:lnTo>
                    <a:pt x="896" y="208"/>
                  </a:lnTo>
                  <a:lnTo>
                    <a:pt x="894" y="208"/>
                  </a:lnTo>
                  <a:lnTo>
                    <a:pt x="893" y="207"/>
                  </a:lnTo>
                  <a:lnTo>
                    <a:pt x="891" y="208"/>
                  </a:lnTo>
                  <a:lnTo>
                    <a:pt x="890" y="211"/>
                  </a:lnTo>
                  <a:lnTo>
                    <a:pt x="883" y="211"/>
                  </a:lnTo>
                  <a:lnTo>
                    <a:pt x="879" y="211"/>
                  </a:lnTo>
                  <a:lnTo>
                    <a:pt x="872" y="211"/>
                  </a:lnTo>
                  <a:lnTo>
                    <a:pt x="866" y="211"/>
                  </a:lnTo>
                  <a:lnTo>
                    <a:pt x="860" y="211"/>
                  </a:lnTo>
                  <a:lnTo>
                    <a:pt x="847" y="211"/>
                  </a:lnTo>
                  <a:lnTo>
                    <a:pt x="844" y="211"/>
                  </a:lnTo>
                  <a:lnTo>
                    <a:pt x="844" y="211"/>
                  </a:lnTo>
                  <a:lnTo>
                    <a:pt x="846" y="211"/>
                  </a:lnTo>
                  <a:lnTo>
                    <a:pt x="850" y="208"/>
                  </a:lnTo>
                  <a:lnTo>
                    <a:pt x="853" y="208"/>
                  </a:lnTo>
                  <a:lnTo>
                    <a:pt x="858" y="205"/>
                  </a:lnTo>
                  <a:lnTo>
                    <a:pt x="860" y="205"/>
                  </a:lnTo>
                  <a:lnTo>
                    <a:pt x="861" y="204"/>
                  </a:lnTo>
                  <a:lnTo>
                    <a:pt x="861" y="202"/>
                  </a:lnTo>
                  <a:lnTo>
                    <a:pt x="861" y="200"/>
                  </a:lnTo>
                  <a:lnTo>
                    <a:pt x="863" y="199"/>
                  </a:lnTo>
                  <a:lnTo>
                    <a:pt x="864" y="197"/>
                  </a:lnTo>
                  <a:lnTo>
                    <a:pt x="866" y="194"/>
                  </a:lnTo>
                  <a:lnTo>
                    <a:pt x="869" y="193"/>
                  </a:lnTo>
                  <a:lnTo>
                    <a:pt x="872" y="191"/>
                  </a:lnTo>
                  <a:lnTo>
                    <a:pt x="875" y="188"/>
                  </a:lnTo>
                  <a:lnTo>
                    <a:pt x="877" y="188"/>
                  </a:lnTo>
                  <a:lnTo>
                    <a:pt x="880" y="186"/>
                  </a:lnTo>
                  <a:lnTo>
                    <a:pt x="880" y="185"/>
                  </a:lnTo>
                  <a:lnTo>
                    <a:pt x="882" y="185"/>
                  </a:lnTo>
                  <a:lnTo>
                    <a:pt x="885" y="183"/>
                  </a:lnTo>
                  <a:lnTo>
                    <a:pt x="888" y="183"/>
                  </a:lnTo>
                  <a:lnTo>
                    <a:pt x="891" y="182"/>
                  </a:lnTo>
                  <a:lnTo>
                    <a:pt x="894" y="180"/>
                  </a:lnTo>
                  <a:lnTo>
                    <a:pt x="896" y="180"/>
                  </a:lnTo>
                  <a:lnTo>
                    <a:pt x="898" y="178"/>
                  </a:lnTo>
                  <a:lnTo>
                    <a:pt x="904" y="175"/>
                  </a:lnTo>
                  <a:lnTo>
                    <a:pt x="907" y="174"/>
                  </a:lnTo>
                  <a:lnTo>
                    <a:pt x="909" y="170"/>
                  </a:lnTo>
                  <a:lnTo>
                    <a:pt x="910" y="169"/>
                  </a:lnTo>
                  <a:lnTo>
                    <a:pt x="912" y="167"/>
                  </a:lnTo>
                  <a:lnTo>
                    <a:pt x="915" y="164"/>
                  </a:lnTo>
                  <a:lnTo>
                    <a:pt x="918" y="161"/>
                  </a:lnTo>
                  <a:lnTo>
                    <a:pt x="920" y="158"/>
                  </a:lnTo>
                  <a:lnTo>
                    <a:pt x="921" y="156"/>
                  </a:lnTo>
                  <a:lnTo>
                    <a:pt x="926" y="153"/>
                  </a:lnTo>
                  <a:lnTo>
                    <a:pt x="929" y="152"/>
                  </a:lnTo>
                  <a:lnTo>
                    <a:pt x="931" y="152"/>
                  </a:lnTo>
                  <a:lnTo>
                    <a:pt x="932" y="150"/>
                  </a:lnTo>
                  <a:lnTo>
                    <a:pt x="934" y="148"/>
                  </a:lnTo>
                  <a:lnTo>
                    <a:pt x="937" y="147"/>
                  </a:lnTo>
                  <a:lnTo>
                    <a:pt x="942" y="144"/>
                  </a:lnTo>
                  <a:lnTo>
                    <a:pt x="946" y="142"/>
                  </a:lnTo>
                  <a:lnTo>
                    <a:pt x="953" y="141"/>
                  </a:lnTo>
                  <a:lnTo>
                    <a:pt x="961" y="137"/>
                  </a:lnTo>
                  <a:lnTo>
                    <a:pt x="967" y="136"/>
                  </a:lnTo>
                  <a:lnTo>
                    <a:pt x="972" y="136"/>
                  </a:lnTo>
                  <a:lnTo>
                    <a:pt x="976" y="134"/>
                  </a:lnTo>
                  <a:close/>
                  <a:moveTo>
                    <a:pt x="100" y="133"/>
                  </a:moveTo>
                  <a:lnTo>
                    <a:pt x="101" y="133"/>
                  </a:lnTo>
                  <a:lnTo>
                    <a:pt x="101" y="133"/>
                  </a:lnTo>
                  <a:lnTo>
                    <a:pt x="101" y="134"/>
                  </a:lnTo>
                  <a:lnTo>
                    <a:pt x="100" y="134"/>
                  </a:lnTo>
                  <a:lnTo>
                    <a:pt x="100" y="134"/>
                  </a:lnTo>
                  <a:lnTo>
                    <a:pt x="100" y="133"/>
                  </a:lnTo>
                  <a:lnTo>
                    <a:pt x="100" y="133"/>
                  </a:lnTo>
                  <a:close/>
                  <a:moveTo>
                    <a:pt x="1136" y="128"/>
                  </a:moveTo>
                  <a:lnTo>
                    <a:pt x="1136" y="128"/>
                  </a:lnTo>
                  <a:lnTo>
                    <a:pt x="1136" y="128"/>
                  </a:lnTo>
                  <a:lnTo>
                    <a:pt x="1132" y="130"/>
                  </a:lnTo>
                  <a:lnTo>
                    <a:pt x="1132" y="130"/>
                  </a:lnTo>
                  <a:lnTo>
                    <a:pt x="1132" y="130"/>
                  </a:lnTo>
                  <a:lnTo>
                    <a:pt x="1131" y="130"/>
                  </a:lnTo>
                  <a:lnTo>
                    <a:pt x="1131" y="128"/>
                  </a:lnTo>
                  <a:lnTo>
                    <a:pt x="1131" y="128"/>
                  </a:lnTo>
                  <a:lnTo>
                    <a:pt x="1131" y="128"/>
                  </a:lnTo>
                  <a:lnTo>
                    <a:pt x="1132" y="128"/>
                  </a:lnTo>
                  <a:lnTo>
                    <a:pt x="1132" y="130"/>
                  </a:lnTo>
                  <a:lnTo>
                    <a:pt x="1132" y="130"/>
                  </a:lnTo>
                  <a:lnTo>
                    <a:pt x="1132" y="130"/>
                  </a:lnTo>
                  <a:lnTo>
                    <a:pt x="1134" y="128"/>
                  </a:lnTo>
                  <a:lnTo>
                    <a:pt x="1136" y="128"/>
                  </a:lnTo>
                  <a:close/>
                  <a:moveTo>
                    <a:pt x="1140" y="125"/>
                  </a:moveTo>
                  <a:lnTo>
                    <a:pt x="1142" y="125"/>
                  </a:lnTo>
                  <a:lnTo>
                    <a:pt x="1144" y="126"/>
                  </a:lnTo>
                  <a:lnTo>
                    <a:pt x="1144" y="126"/>
                  </a:lnTo>
                  <a:lnTo>
                    <a:pt x="1140" y="128"/>
                  </a:lnTo>
                  <a:lnTo>
                    <a:pt x="1139" y="128"/>
                  </a:lnTo>
                  <a:lnTo>
                    <a:pt x="1139" y="128"/>
                  </a:lnTo>
                  <a:lnTo>
                    <a:pt x="1139" y="126"/>
                  </a:lnTo>
                  <a:lnTo>
                    <a:pt x="1139" y="126"/>
                  </a:lnTo>
                  <a:lnTo>
                    <a:pt x="1139" y="126"/>
                  </a:lnTo>
                  <a:lnTo>
                    <a:pt x="1140" y="126"/>
                  </a:lnTo>
                  <a:lnTo>
                    <a:pt x="1140" y="125"/>
                  </a:lnTo>
                  <a:close/>
                  <a:moveTo>
                    <a:pt x="122" y="125"/>
                  </a:moveTo>
                  <a:lnTo>
                    <a:pt x="123" y="125"/>
                  </a:lnTo>
                  <a:lnTo>
                    <a:pt x="125" y="126"/>
                  </a:lnTo>
                  <a:lnTo>
                    <a:pt x="126" y="126"/>
                  </a:lnTo>
                  <a:lnTo>
                    <a:pt x="130" y="130"/>
                  </a:lnTo>
                  <a:lnTo>
                    <a:pt x="130" y="130"/>
                  </a:lnTo>
                  <a:lnTo>
                    <a:pt x="126" y="128"/>
                  </a:lnTo>
                  <a:lnTo>
                    <a:pt x="125" y="128"/>
                  </a:lnTo>
                  <a:lnTo>
                    <a:pt x="123" y="126"/>
                  </a:lnTo>
                  <a:lnTo>
                    <a:pt x="123" y="126"/>
                  </a:lnTo>
                  <a:lnTo>
                    <a:pt x="122" y="126"/>
                  </a:lnTo>
                  <a:lnTo>
                    <a:pt x="122" y="125"/>
                  </a:lnTo>
                  <a:lnTo>
                    <a:pt x="122" y="125"/>
                  </a:lnTo>
                  <a:close/>
                  <a:moveTo>
                    <a:pt x="90" y="123"/>
                  </a:moveTo>
                  <a:lnTo>
                    <a:pt x="92" y="123"/>
                  </a:lnTo>
                  <a:lnTo>
                    <a:pt x="92" y="125"/>
                  </a:lnTo>
                  <a:lnTo>
                    <a:pt x="93" y="125"/>
                  </a:lnTo>
                  <a:lnTo>
                    <a:pt x="93" y="126"/>
                  </a:lnTo>
                  <a:lnTo>
                    <a:pt x="93" y="128"/>
                  </a:lnTo>
                  <a:lnTo>
                    <a:pt x="93" y="128"/>
                  </a:lnTo>
                  <a:lnTo>
                    <a:pt x="92" y="128"/>
                  </a:lnTo>
                  <a:lnTo>
                    <a:pt x="92" y="128"/>
                  </a:lnTo>
                  <a:lnTo>
                    <a:pt x="90" y="128"/>
                  </a:lnTo>
                  <a:lnTo>
                    <a:pt x="89" y="126"/>
                  </a:lnTo>
                  <a:lnTo>
                    <a:pt x="89" y="126"/>
                  </a:lnTo>
                  <a:lnTo>
                    <a:pt x="89" y="125"/>
                  </a:lnTo>
                  <a:lnTo>
                    <a:pt x="89" y="125"/>
                  </a:lnTo>
                  <a:lnTo>
                    <a:pt x="89" y="125"/>
                  </a:lnTo>
                  <a:lnTo>
                    <a:pt x="89" y="123"/>
                  </a:lnTo>
                  <a:lnTo>
                    <a:pt x="90" y="123"/>
                  </a:lnTo>
                  <a:close/>
                  <a:moveTo>
                    <a:pt x="995" y="122"/>
                  </a:moveTo>
                  <a:lnTo>
                    <a:pt x="997" y="122"/>
                  </a:lnTo>
                  <a:lnTo>
                    <a:pt x="1002" y="123"/>
                  </a:lnTo>
                  <a:lnTo>
                    <a:pt x="1009" y="125"/>
                  </a:lnTo>
                  <a:lnTo>
                    <a:pt x="1011" y="125"/>
                  </a:lnTo>
                  <a:lnTo>
                    <a:pt x="1016" y="126"/>
                  </a:lnTo>
                  <a:lnTo>
                    <a:pt x="1019" y="128"/>
                  </a:lnTo>
                  <a:lnTo>
                    <a:pt x="1025" y="131"/>
                  </a:lnTo>
                  <a:lnTo>
                    <a:pt x="1027" y="133"/>
                  </a:lnTo>
                  <a:lnTo>
                    <a:pt x="1030" y="134"/>
                  </a:lnTo>
                  <a:lnTo>
                    <a:pt x="1032" y="136"/>
                  </a:lnTo>
                  <a:lnTo>
                    <a:pt x="1032" y="137"/>
                  </a:lnTo>
                  <a:lnTo>
                    <a:pt x="1032" y="137"/>
                  </a:lnTo>
                  <a:lnTo>
                    <a:pt x="1030" y="137"/>
                  </a:lnTo>
                  <a:lnTo>
                    <a:pt x="1024" y="137"/>
                  </a:lnTo>
                  <a:lnTo>
                    <a:pt x="1019" y="137"/>
                  </a:lnTo>
                  <a:lnTo>
                    <a:pt x="1016" y="136"/>
                  </a:lnTo>
                  <a:lnTo>
                    <a:pt x="1013" y="136"/>
                  </a:lnTo>
                  <a:lnTo>
                    <a:pt x="1005" y="133"/>
                  </a:lnTo>
                  <a:lnTo>
                    <a:pt x="1003" y="131"/>
                  </a:lnTo>
                  <a:lnTo>
                    <a:pt x="1003" y="130"/>
                  </a:lnTo>
                  <a:lnTo>
                    <a:pt x="1002" y="128"/>
                  </a:lnTo>
                  <a:lnTo>
                    <a:pt x="1000" y="126"/>
                  </a:lnTo>
                  <a:lnTo>
                    <a:pt x="992" y="123"/>
                  </a:lnTo>
                  <a:lnTo>
                    <a:pt x="992" y="123"/>
                  </a:lnTo>
                  <a:lnTo>
                    <a:pt x="994" y="122"/>
                  </a:lnTo>
                  <a:lnTo>
                    <a:pt x="995" y="122"/>
                  </a:lnTo>
                  <a:close/>
                  <a:moveTo>
                    <a:pt x="117" y="117"/>
                  </a:moveTo>
                  <a:lnTo>
                    <a:pt x="117" y="117"/>
                  </a:lnTo>
                  <a:lnTo>
                    <a:pt x="119" y="118"/>
                  </a:lnTo>
                  <a:lnTo>
                    <a:pt x="119" y="118"/>
                  </a:lnTo>
                  <a:lnTo>
                    <a:pt x="119" y="120"/>
                  </a:lnTo>
                  <a:lnTo>
                    <a:pt x="117" y="120"/>
                  </a:lnTo>
                  <a:lnTo>
                    <a:pt x="117" y="120"/>
                  </a:lnTo>
                  <a:lnTo>
                    <a:pt x="117" y="118"/>
                  </a:lnTo>
                  <a:lnTo>
                    <a:pt x="117" y="117"/>
                  </a:lnTo>
                  <a:lnTo>
                    <a:pt x="117" y="117"/>
                  </a:lnTo>
                  <a:lnTo>
                    <a:pt x="117" y="117"/>
                  </a:lnTo>
                  <a:close/>
                  <a:moveTo>
                    <a:pt x="112" y="112"/>
                  </a:moveTo>
                  <a:lnTo>
                    <a:pt x="114" y="114"/>
                  </a:lnTo>
                  <a:lnTo>
                    <a:pt x="115" y="114"/>
                  </a:lnTo>
                  <a:lnTo>
                    <a:pt x="115" y="115"/>
                  </a:lnTo>
                  <a:lnTo>
                    <a:pt x="115" y="115"/>
                  </a:lnTo>
                  <a:lnTo>
                    <a:pt x="115" y="117"/>
                  </a:lnTo>
                  <a:lnTo>
                    <a:pt x="115" y="117"/>
                  </a:lnTo>
                  <a:lnTo>
                    <a:pt x="114" y="118"/>
                  </a:lnTo>
                  <a:lnTo>
                    <a:pt x="114" y="120"/>
                  </a:lnTo>
                  <a:lnTo>
                    <a:pt x="112" y="118"/>
                  </a:lnTo>
                  <a:lnTo>
                    <a:pt x="112" y="115"/>
                  </a:lnTo>
                  <a:lnTo>
                    <a:pt x="112" y="114"/>
                  </a:lnTo>
                  <a:lnTo>
                    <a:pt x="112" y="112"/>
                  </a:lnTo>
                  <a:lnTo>
                    <a:pt x="112" y="112"/>
                  </a:lnTo>
                  <a:close/>
                  <a:moveTo>
                    <a:pt x="1121" y="106"/>
                  </a:moveTo>
                  <a:lnTo>
                    <a:pt x="1121" y="106"/>
                  </a:lnTo>
                  <a:lnTo>
                    <a:pt x="1121" y="106"/>
                  </a:lnTo>
                  <a:lnTo>
                    <a:pt x="1121" y="107"/>
                  </a:lnTo>
                  <a:lnTo>
                    <a:pt x="1121" y="107"/>
                  </a:lnTo>
                  <a:lnTo>
                    <a:pt x="1120" y="107"/>
                  </a:lnTo>
                  <a:lnTo>
                    <a:pt x="1120" y="107"/>
                  </a:lnTo>
                  <a:lnTo>
                    <a:pt x="1120" y="107"/>
                  </a:lnTo>
                  <a:lnTo>
                    <a:pt x="1120" y="107"/>
                  </a:lnTo>
                  <a:lnTo>
                    <a:pt x="1120" y="106"/>
                  </a:lnTo>
                  <a:lnTo>
                    <a:pt x="1121" y="106"/>
                  </a:lnTo>
                  <a:close/>
                  <a:moveTo>
                    <a:pt x="74" y="104"/>
                  </a:moveTo>
                  <a:lnTo>
                    <a:pt x="78" y="106"/>
                  </a:lnTo>
                  <a:lnTo>
                    <a:pt x="85" y="109"/>
                  </a:lnTo>
                  <a:lnTo>
                    <a:pt x="92" y="111"/>
                  </a:lnTo>
                  <a:lnTo>
                    <a:pt x="100" y="112"/>
                  </a:lnTo>
                  <a:lnTo>
                    <a:pt x="104" y="114"/>
                  </a:lnTo>
                  <a:lnTo>
                    <a:pt x="108" y="114"/>
                  </a:lnTo>
                  <a:lnTo>
                    <a:pt x="109" y="114"/>
                  </a:lnTo>
                  <a:lnTo>
                    <a:pt x="109" y="115"/>
                  </a:lnTo>
                  <a:lnTo>
                    <a:pt x="111" y="115"/>
                  </a:lnTo>
                  <a:lnTo>
                    <a:pt x="112" y="118"/>
                  </a:lnTo>
                  <a:lnTo>
                    <a:pt x="114" y="120"/>
                  </a:lnTo>
                  <a:lnTo>
                    <a:pt x="115" y="123"/>
                  </a:lnTo>
                  <a:lnTo>
                    <a:pt x="117" y="126"/>
                  </a:lnTo>
                  <a:lnTo>
                    <a:pt x="119" y="126"/>
                  </a:lnTo>
                  <a:lnTo>
                    <a:pt x="117" y="126"/>
                  </a:lnTo>
                  <a:lnTo>
                    <a:pt x="117" y="128"/>
                  </a:lnTo>
                  <a:lnTo>
                    <a:pt x="119" y="130"/>
                  </a:lnTo>
                  <a:lnTo>
                    <a:pt x="122" y="131"/>
                  </a:lnTo>
                  <a:lnTo>
                    <a:pt x="123" y="133"/>
                  </a:lnTo>
                  <a:lnTo>
                    <a:pt x="128" y="134"/>
                  </a:lnTo>
                  <a:lnTo>
                    <a:pt x="131" y="136"/>
                  </a:lnTo>
                  <a:lnTo>
                    <a:pt x="133" y="136"/>
                  </a:lnTo>
                  <a:lnTo>
                    <a:pt x="133" y="137"/>
                  </a:lnTo>
                  <a:lnTo>
                    <a:pt x="134" y="137"/>
                  </a:lnTo>
                  <a:lnTo>
                    <a:pt x="134" y="141"/>
                  </a:lnTo>
                  <a:lnTo>
                    <a:pt x="136" y="142"/>
                  </a:lnTo>
                  <a:lnTo>
                    <a:pt x="139" y="147"/>
                  </a:lnTo>
                  <a:lnTo>
                    <a:pt x="139" y="147"/>
                  </a:lnTo>
                  <a:lnTo>
                    <a:pt x="139" y="145"/>
                  </a:lnTo>
                  <a:lnTo>
                    <a:pt x="139" y="145"/>
                  </a:lnTo>
                  <a:lnTo>
                    <a:pt x="139" y="145"/>
                  </a:lnTo>
                  <a:lnTo>
                    <a:pt x="141" y="145"/>
                  </a:lnTo>
                  <a:lnTo>
                    <a:pt x="141" y="147"/>
                  </a:lnTo>
                  <a:lnTo>
                    <a:pt x="142" y="150"/>
                  </a:lnTo>
                  <a:lnTo>
                    <a:pt x="141" y="150"/>
                  </a:lnTo>
                  <a:lnTo>
                    <a:pt x="141" y="150"/>
                  </a:lnTo>
                  <a:lnTo>
                    <a:pt x="139" y="150"/>
                  </a:lnTo>
                  <a:lnTo>
                    <a:pt x="139" y="150"/>
                  </a:lnTo>
                  <a:lnTo>
                    <a:pt x="138" y="152"/>
                  </a:lnTo>
                  <a:lnTo>
                    <a:pt x="138" y="152"/>
                  </a:lnTo>
                  <a:lnTo>
                    <a:pt x="138" y="152"/>
                  </a:lnTo>
                  <a:lnTo>
                    <a:pt x="133" y="152"/>
                  </a:lnTo>
                  <a:lnTo>
                    <a:pt x="130" y="150"/>
                  </a:lnTo>
                  <a:lnTo>
                    <a:pt x="126" y="148"/>
                  </a:lnTo>
                  <a:lnTo>
                    <a:pt x="122" y="147"/>
                  </a:lnTo>
                  <a:lnTo>
                    <a:pt x="119" y="145"/>
                  </a:lnTo>
                  <a:lnTo>
                    <a:pt x="117" y="145"/>
                  </a:lnTo>
                  <a:lnTo>
                    <a:pt x="115" y="144"/>
                  </a:lnTo>
                  <a:lnTo>
                    <a:pt x="115" y="144"/>
                  </a:lnTo>
                  <a:lnTo>
                    <a:pt x="115" y="142"/>
                  </a:lnTo>
                  <a:lnTo>
                    <a:pt x="117" y="141"/>
                  </a:lnTo>
                  <a:lnTo>
                    <a:pt x="119" y="139"/>
                  </a:lnTo>
                  <a:lnTo>
                    <a:pt x="120" y="137"/>
                  </a:lnTo>
                  <a:lnTo>
                    <a:pt x="120" y="137"/>
                  </a:lnTo>
                  <a:lnTo>
                    <a:pt x="120" y="136"/>
                  </a:lnTo>
                  <a:lnTo>
                    <a:pt x="119" y="136"/>
                  </a:lnTo>
                  <a:lnTo>
                    <a:pt x="119" y="137"/>
                  </a:lnTo>
                  <a:lnTo>
                    <a:pt x="119" y="137"/>
                  </a:lnTo>
                  <a:lnTo>
                    <a:pt x="119" y="139"/>
                  </a:lnTo>
                  <a:lnTo>
                    <a:pt x="119" y="139"/>
                  </a:lnTo>
                  <a:lnTo>
                    <a:pt x="114" y="139"/>
                  </a:lnTo>
                  <a:lnTo>
                    <a:pt x="112" y="139"/>
                  </a:lnTo>
                  <a:lnTo>
                    <a:pt x="111" y="141"/>
                  </a:lnTo>
                  <a:lnTo>
                    <a:pt x="109" y="141"/>
                  </a:lnTo>
                  <a:lnTo>
                    <a:pt x="109" y="141"/>
                  </a:lnTo>
                  <a:lnTo>
                    <a:pt x="108" y="139"/>
                  </a:lnTo>
                  <a:lnTo>
                    <a:pt x="104" y="137"/>
                  </a:lnTo>
                  <a:lnTo>
                    <a:pt x="104" y="137"/>
                  </a:lnTo>
                  <a:lnTo>
                    <a:pt x="106" y="137"/>
                  </a:lnTo>
                  <a:lnTo>
                    <a:pt x="108" y="136"/>
                  </a:lnTo>
                  <a:lnTo>
                    <a:pt x="108" y="136"/>
                  </a:lnTo>
                  <a:lnTo>
                    <a:pt x="106" y="136"/>
                  </a:lnTo>
                  <a:lnTo>
                    <a:pt x="106" y="136"/>
                  </a:lnTo>
                  <a:lnTo>
                    <a:pt x="106" y="134"/>
                  </a:lnTo>
                  <a:lnTo>
                    <a:pt x="104" y="134"/>
                  </a:lnTo>
                  <a:lnTo>
                    <a:pt x="103" y="134"/>
                  </a:lnTo>
                  <a:lnTo>
                    <a:pt x="103" y="134"/>
                  </a:lnTo>
                  <a:lnTo>
                    <a:pt x="103" y="134"/>
                  </a:lnTo>
                  <a:lnTo>
                    <a:pt x="103" y="133"/>
                  </a:lnTo>
                  <a:lnTo>
                    <a:pt x="103" y="133"/>
                  </a:lnTo>
                  <a:lnTo>
                    <a:pt x="101" y="133"/>
                  </a:lnTo>
                  <a:lnTo>
                    <a:pt x="101" y="133"/>
                  </a:lnTo>
                  <a:lnTo>
                    <a:pt x="101" y="131"/>
                  </a:lnTo>
                  <a:lnTo>
                    <a:pt x="101" y="131"/>
                  </a:lnTo>
                  <a:lnTo>
                    <a:pt x="100" y="131"/>
                  </a:lnTo>
                  <a:lnTo>
                    <a:pt x="98" y="131"/>
                  </a:lnTo>
                  <a:lnTo>
                    <a:pt x="98" y="131"/>
                  </a:lnTo>
                  <a:lnTo>
                    <a:pt x="98" y="133"/>
                  </a:lnTo>
                  <a:lnTo>
                    <a:pt x="98" y="133"/>
                  </a:lnTo>
                  <a:lnTo>
                    <a:pt x="97" y="131"/>
                  </a:lnTo>
                  <a:lnTo>
                    <a:pt x="97" y="131"/>
                  </a:lnTo>
                  <a:lnTo>
                    <a:pt x="95" y="133"/>
                  </a:lnTo>
                  <a:lnTo>
                    <a:pt x="95" y="133"/>
                  </a:lnTo>
                  <a:lnTo>
                    <a:pt x="95" y="131"/>
                  </a:lnTo>
                  <a:lnTo>
                    <a:pt x="95" y="130"/>
                  </a:lnTo>
                  <a:lnTo>
                    <a:pt x="95" y="128"/>
                  </a:lnTo>
                  <a:lnTo>
                    <a:pt x="95" y="128"/>
                  </a:lnTo>
                  <a:lnTo>
                    <a:pt x="97" y="128"/>
                  </a:lnTo>
                  <a:lnTo>
                    <a:pt x="100" y="128"/>
                  </a:lnTo>
                  <a:lnTo>
                    <a:pt x="100" y="126"/>
                  </a:lnTo>
                  <a:lnTo>
                    <a:pt x="97" y="126"/>
                  </a:lnTo>
                  <a:lnTo>
                    <a:pt x="97" y="126"/>
                  </a:lnTo>
                  <a:lnTo>
                    <a:pt x="95" y="126"/>
                  </a:lnTo>
                  <a:lnTo>
                    <a:pt x="95" y="126"/>
                  </a:lnTo>
                  <a:lnTo>
                    <a:pt x="95" y="126"/>
                  </a:lnTo>
                  <a:lnTo>
                    <a:pt x="93" y="125"/>
                  </a:lnTo>
                  <a:lnTo>
                    <a:pt x="92" y="123"/>
                  </a:lnTo>
                  <a:lnTo>
                    <a:pt x="92" y="123"/>
                  </a:lnTo>
                  <a:lnTo>
                    <a:pt x="90" y="122"/>
                  </a:lnTo>
                  <a:lnTo>
                    <a:pt x="89" y="122"/>
                  </a:lnTo>
                  <a:lnTo>
                    <a:pt x="89" y="122"/>
                  </a:lnTo>
                  <a:lnTo>
                    <a:pt x="89" y="123"/>
                  </a:lnTo>
                  <a:lnTo>
                    <a:pt x="89" y="123"/>
                  </a:lnTo>
                  <a:lnTo>
                    <a:pt x="87" y="123"/>
                  </a:lnTo>
                  <a:lnTo>
                    <a:pt x="85" y="123"/>
                  </a:lnTo>
                  <a:lnTo>
                    <a:pt x="85" y="122"/>
                  </a:lnTo>
                  <a:lnTo>
                    <a:pt x="85" y="122"/>
                  </a:lnTo>
                  <a:lnTo>
                    <a:pt x="85" y="122"/>
                  </a:lnTo>
                  <a:lnTo>
                    <a:pt x="85" y="120"/>
                  </a:lnTo>
                  <a:lnTo>
                    <a:pt x="85" y="120"/>
                  </a:lnTo>
                  <a:lnTo>
                    <a:pt x="85" y="118"/>
                  </a:lnTo>
                  <a:lnTo>
                    <a:pt x="85" y="118"/>
                  </a:lnTo>
                  <a:lnTo>
                    <a:pt x="84" y="118"/>
                  </a:lnTo>
                  <a:lnTo>
                    <a:pt x="84" y="118"/>
                  </a:lnTo>
                  <a:lnTo>
                    <a:pt x="84" y="118"/>
                  </a:lnTo>
                  <a:lnTo>
                    <a:pt x="84" y="120"/>
                  </a:lnTo>
                  <a:lnTo>
                    <a:pt x="82" y="120"/>
                  </a:lnTo>
                  <a:lnTo>
                    <a:pt x="82" y="118"/>
                  </a:lnTo>
                  <a:lnTo>
                    <a:pt x="82" y="118"/>
                  </a:lnTo>
                  <a:lnTo>
                    <a:pt x="81" y="117"/>
                  </a:lnTo>
                  <a:lnTo>
                    <a:pt x="78" y="117"/>
                  </a:lnTo>
                  <a:lnTo>
                    <a:pt x="76" y="118"/>
                  </a:lnTo>
                  <a:lnTo>
                    <a:pt x="76" y="118"/>
                  </a:lnTo>
                  <a:lnTo>
                    <a:pt x="76" y="118"/>
                  </a:lnTo>
                  <a:lnTo>
                    <a:pt x="76" y="118"/>
                  </a:lnTo>
                  <a:lnTo>
                    <a:pt x="76" y="117"/>
                  </a:lnTo>
                  <a:lnTo>
                    <a:pt x="76" y="115"/>
                  </a:lnTo>
                  <a:lnTo>
                    <a:pt x="76" y="115"/>
                  </a:lnTo>
                  <a:lnTo>
                    <a:pt x="74" y="115"/>
                  </a:lnTo>
                  <a:lnTo>
                    <a:pt x="74" y="114"/>
                  </a:lnTo>
                  <a:lnTo>
                    <a:pt x="74" y="112"/>
                  </a:lnTo>
                  <a:lnTo>
                    <a:pt x="74" y="112"/>
                  </a:lnTo>
                  <a:lnTo>
                    <a:pt x="76" y="112"/>
                  </a:lnTo>
                  <a:lnTo>
                    <a:pt x="79" y="112"/>
                  </a:lnTo>
                  <a:lnTo>
                    <a:pt x="79" y="112"/>
                  </a:lnTo>
                  <a:lnTo>
                    <a:pt x="81" y="114"/>
                  </a:lnTo>
                  <a:lnTo>
                    <a:pt x="81" y="112"/>
                  </a:lnTo>
                  <a:lnTo>
                    <a:pt x="81" y="111"/>
                  </a:lnTo>
                  <a:lnTo>
                    <a:pt x="81" y="111"/>
                  </a:lnTo>
                  <a:lnTo>
                    <a:pt x="81" y="109"/>
                  </a:lnTo>
                  <a:lnTo>
                    <a:pt x="81" y="109"/>
                  </a:lnTo>
                  <a:lnTo>
                    <a:pt x="78" y="109"/>
                  </a:lnTo>
                  <a:lnTo>
                    <a:pt x="78" y="109"/>
                  </a:lnTo>
                  <a:lnTo>
                    <a:pt x="78" y="111"/>
                  </a:lnTo>
                  <a:lnTo>
                    <a:pt x="76" y="111"/>
                  </a:lnTo>
                  <a:lnTo>
                    <a:pt x="74" y="112"/>
                  </a:lnTo>
                  <a:lnTo>
                    <a:pt x="73" y="111"/>
                  </a:lnTo>
                  <a:lnTo>
                    <a:pt x="71" y="111"/>
                  </a:lnTo>
                  <a:lnTo>
                    <a:pt x="70" y="109"/>
                  </a:lnTo>
                  <a:lnTo>
                    <a:pt x="68" y="107"/>
                  </a:lnTo>
                  <a:lnTo>
                    <a:pt x="68" y="106"/>
                  </a:lnTo>
                  <a:lnTo>
                    <a:pt x="70" y="106"/>
                  </a:lnTo>
                  <a:lnTo>
                    <a:pt x="70" y="104"/>
                  </a:lnTo>
                  <a:lnTo>
                    <a:pt x="71" y="104"/>
                  </a:lnTo>
                  <a:lnTo>
                    <a:pt x="74" y="104"/>
                  </a:lnTo>
                  <a:close/>
                  <a:moveTo>
                    <a:pt x="1121" y="90"/>
                  </a:moveTo>
                  <a:lnTo>
                    <a:pt x="1121" y="90"/>
                  </a:lnTo>
                  <a:lnTo>
                    <a:pt x="1121" y="92"/>
                  </a:lnTo>
                  <a:lnTo>
                    <a:pt x="1121" y="92"/>
                  </a:lnTo>
                  <a:lnTo>
                    <a:pt x="1121" y="93"/>
                  </a:lnTo>
                  <a:lnTo>
                    <a:pt x="1120" y="95"/>
                  </a:lnTo>
                  <a:lnTo>
                    <a:pt x="1120" y="95"/>
                  </a:lnTo>
                  <a:lnTo>
                    <a:pt x="1118" y="95"/>
                  </a:lnTo>
                  <a:lnTo>
                    <a:pt x="1115" y="95"/>
                  </a:lnTo>
                  <a:lnTo>
                    <a:pt x="1114" y="95"/>
                  </a:lnTo>
                  <a:lnTo>
                    <a:pt x="1114" y="96"/>
                  </a:lnTo>
                  <a:lnTo>
                    <a:pt x="1114" y="98"/>
                  </a:lnTo>
                  <a:lnTo>
                    <a:pt x="1114" y="98"/>
                  </a:lnTo>
                  <a:lnTo>
                    <a:pt x="1115" y="98"/>
                  </a:lnTo>
                  <a:lnTo>
                    <a:pt x="1117" y="98"/>
                  </a:lnTo>
                  <a:lnTo>
                    <a:pt x="1117" y="98"/>
                  </a:lnTo>
                  <a:lnTo>
                    <a:pt x="1117" y="98"/>
                  </a:lnTo>
                  <a:lnTo>
                    <a:pt x="1117" y="98"/>
                  </a:lnTo>
                  <a:lnTo>
                    <a:pt x="1117" y="100"/>
                  </a:lnTo>
                  <a:lnTo>
                    <a:pt x="1117" y="100"/>
                  </a:lnTo>
                  <a:lnTo>
                    <a:pt x="1117" y="101"/>
                  </a:lnTo>
                  <a:lnTo>
                    <a:pt x="1117" y="104"/>
                  </a:lnTo>
                  <a:lnTo>
                    <a:pt x="1115" y="104"/>
                  </a:lnTo>
                  <a:lnTo>
                    <a:pt x="1114" y="106"/>
                  </a:lnTo>
                  <a:lnTo>
                    <a:pt x="1112" y="106"/>
                  </a:lnTo>
                  <a:lnTo>
                    <a:pt x="1112" y="107"/>
                  </a:lnTo>
                  <a:lnTo>
                    <a:pt x="1112" y="109"/>
                  </a:lnTo>
                  <a:lnTo>
                    <a:pt x="1112" y="109"/>
                  </a:lnTo>
                  <a:lnTo>
                    <a:pt x="1109" y="112"/>
                  </a:lnTo>
                  <a:lnTo>
                    <a:pt x="1107" y="114"/>
                  </a:lnTo>
                  <a:lnTo>
                    <a:pt x="1107" y="114"/>
                  </a:lnTo>
                  <a:lnTo>
                    <a:pt x="1107" y="115"/>
                  </a:lnTo>
                  <a:lnTo>
                    <a:pt x="1106" y="117"/>
                  </a:lnTo>
                  <a:lnTo>
                    <a:pt x="1104" y="120"/>
                  </a:lnTo>
                  <a:lnTo>
                    <a:pt x="1104" y="120"/>
                  </a:lnTo>
                  <a:lnTo>
                    <a:pt x="1104" y="122"/>
                  </a:lnTo>
                  <a:lnTo>
                    <a:pt x="1104" y="123"/>
                  </a:lnTo>
                  <a:lnTo>
                    <a:pt x="1103" y="123"/>
                  </a:lnTo>
                  <a:lnTo>
                    <a:pt x="1103" y="123"/>
                  </a:lnTo>
                  <a:lnTo>
                    <a:pt x="1103" y="125"/>
                  </a:lnTo>
                  <a:lnTo>
                    <a:pt x="1103" y="125"/>
                  </a:lnTo>
                  <a:lnTo>
                    <a:pt x="1103" y="126"/>
                  </a:lnTo>
                  <a:lnTo>
                    <a:pt x="1103" y="126"/>
                  </a:lnTo>
                  <a:lnTo>
                    <a:pt x="1103" y="126"/>
                  </a:lnTo>
                  <a:lnTo>
                    <a:pt x="1103" y="128"/>
                  </a:lnTo>
                  <a:lnTo>
                    <a:pt x="1103" y="128"/>
                  </a:lnTo>
                  <a:lnTo>
                    <a:pt x="1106" y="125"/>
                  </a:lnTo>
                  <a:lnTo>
                    <a:pt x="1107" y="123"/>
                  </a:lnTo>
                  <a:lnTo>
                    <a:pt x="1107" y="123"/>
                  </a:lnTo>
                  <a:lnTo>
                    <a:pt x="1109" y="122"/>
                  </a:lnTo>
                  <a:lnTo>
                    <a:pt x="1109" y="120"/>
                  </a:lnTo>
                  <a:lnTo>
                    <a:pt x="1110" y="118"/>
                  </a:lnTo>
                  <a:lnTo>
                    <a:pt x="1112" y="118"/>
                  </a:lnTo>
                  <a:lnTo>
                    <a:pt x="1112" y="118"/>
                  </a:lnTo>
                  <a:lnTo>
                    <a:pt x="1112" y="120"/>
                  </a:lnTo>
                  <a:lnTo>
                    <a:pt x="1112" y="120"/>
                  </a:lnTo>
                  <a:lnTo>
                    <a:pt x="1112" y="122"/>
                  </a:lnTo>
                  <a:lnTo>
                    <a:pt x="1112" y="122"/>
                  </a:lnTo>
                  <a:lnTo>
                    <a:pt x="1114" y="122"/>
                  </a:lnTo>
                  <a:lnTo>
                    <a:pt x="1115" y="120"/>
                  </a:lnTo>
                  <a:lnTo>
                    <a:pt x="1117" y="120"/>
                  </a:lnTo>
                  <a:lnTo>
                    <a:pt x="1118" y="122"/>
                  </a:lnTo>
                  <a:lnTo>
                    <a:pt x="1118" y="122"/>
                  </a:lnTo>
                  <a:lnTo>
                    <a:pt x="1121" y="120"/>
                  </a:lnTo>
                  <a:lnTo>
                    <a:pt x="1121" y="122"/>
                  </a:lnTo>
                  <a:lnTo>
                    <a:pt x="1121" y="122"/>
                  </a:lnTo>
                  <a:lnTo>
                    <a:pt x="1120" y="123"/>
                  </a:lnTo>
                  <a:lnTo>
                    <a:pt x="1118" y="123"/>
                  </a:lnTo>
                  <a:lnTo>
                    <a:pt x="1114" y="126"/>
                  </a:lnTo>
                  <a:lnTo>
                    <a:pt x="1112" y="128"/>
                  </a:lnTo>
                  <a:lnTo>
                    <a:pt x="1112" y="128"/>
                  </a:lnTo>
                  <a:lnTo>
                    <a:pt x="1114" y="126"/>
                  </a:lnTo>
                  <a:lnTo>
                    <a:pt x="1115" y="126"/>
                  </a:lnTo>
                  <a:lnTo>
                    <a:pt x="1115" y="126"/>
                  </a:lnTo>
                  <a:lnTo>
                    <a:pt x="1117" y="126"/>
                  </a:lnTo>
                  <a:lnTo>
                    <a:pt x="1115" y="128"/>
                  </a:lnTo>
                  <a:lnTo>
                    <a:pt x="1115" y="128"/>
                  </a:lnTo>
                  <a:lnTo>
                    <a:pt x="1114" y="131"/>
                  </a:lnTo>
                  <a:lnTo>
                    <a:pt x="1114" y="131"/>
                  </a:lnTo>
                  <a:lnTo>
                    <a:pt x="1117" y="130"/>
                  </a:lnTo>
                  <a:lnTo>
                    <a:pt x="1118" y="131"/>
                  </a:lnTo>
                  <a:lnTo>
                    <a:pt x="1121" y="131"/>
                  </a:lnTo>
                  <a:lnTo>
                    <a:pt x="1123" y="130"/>
                  </a:lnTo>
                  <a:lnTo>
                    <a:pt x="1123" y="131"/>
                  </a:lnTo>
                  <a:lnTo>
                    <a:pt x="1123" y="131"/>
                  </a:lnTo>
                  <a:lnTo>
                    <a:pt x="1123" y="133"/>
                  </a:lnTo>
                  <a:lnTo>
                    <a:pt x="1123" y="133"/>
                  </a:lnTo>
                  <a:lnTo>
                    <a:pt x="1125" y="133"/>
                  </a:lnTo>
                  <a:lnTo>
                    <a:pt x="1125" y="131"/>
                  </a:lnTo>
                  <a:lnTo>
                    <a:pt x="1125" y="130"/>
                  </a:lnTo>
                  <a:lnTo>
                    <a:pt x="1125" y="130"/>
                  </a:lnTo>
                  <a:lnTo>
                    <a:pt x="1125" y="130"/>
                  </a:lnTo>
                  <a:lnTo>
                    <a:pt x="1126" y="131"/>
                  </a:lnTo>
                  <a:lnTo>
                    <a:pt x="1126" y="131"/>
                  </a:lnTo>
                  <a:lnTo>
                    <a:pt x="1126" y="133"/>
                  </a:lnTo>
                  <a:lnTo>
                    <a:pt x="1125" y="134"/>
                  </a:lnTo>
                  <a:lnTo>
                    <a:pt x="1123" y="136"/>
                  </a:lnTo>
                  <a:lnTo>
                    <a:pt x="1125" y="137"/>
                  </a:lnTo>
                  <a:lnTo>
                    <a:pt x="1123" y="137"/>
                  </a:lnTo>
                  <a:lnTo>
                    <a:pt x="1125" y="137"/>
                  </a:lnTo>
                  <a:lnTo>
                    <a:pt x="1125" y="137"/>
                  </a:lnTo>
                  <a:lnTo>
                    <a:pt x="1125" y="137"/>
                  </a:lnTo>
                  <a:lnTo>
                    <a:pt x="1125" y="136"/>
                  </a:lnTo>
                  <a:lnTo>
                    <a:pt x="1125" y="136"/>
                  </a:lnTo>
                  <a:lnTo>
                    <a:pt x="1126" y="134"/>
                  </a:lnTo>
                  <a:lnTo>
                    <a:pt x="1128" y="134"/>
                  </a:lnTo>
                  <a:lnTo>
                    <a:pt x="1128" y="134"/>
                  </a:lnTo>
                  <a:lnTo>
                    <a:pt x="1128" y="134"/>
                  </a:lnTo>
                  <a:lnTo>
                    <a:pt x="1128" y="134"/>
                  </a:lnTo>
                  <a:lnTo>
                    <a:pt x="1129" y="134"/>
                  </a:lnTo>
                  <a:lnTo>
                    <a:pt x="1129" y="134"/>
                  </a:lnTo>
                  <a:lnTo>
                    <a:pt x="1131" y="133"/>
                  </a:lnTo>
                  <a:lnTo>
                    <a:pt x="1132" y="133"/>
                  </a:lnTo>
                  <a:lnTo>
                    <a:pt x="1132" y="133"/>
                  </a:lnTo>
                  <a:lnTo>
                    <a:pt x="1134" y="131"/>
                  </a:lnTo>
                  <a:lnTo>
                    <a:pt x="1134" y="130"/>
                  </a:lnTo>
                  <a:lnTo>
                    <a:pt x="1136" y="130"/>
                  </a:lnTo>
                  <a:lnTo>
                    <a:pt x="1136" y="130"/>
                  </a:lnTo>
                  <a:lnTo>
                    <a:pt x="1136" y="131"/>
                  </a:lnTo>
                  <a:lnTo>
                    <a:pt x="1136" y="133"/>
                  </a:lnTo>
                  <a:lnTo>
                    <a:pt x="1136" y="133"/>
                  </a:lnTo>
                  <a:lnTo>
                    <a:pt x="1137" y="133"/>
                  </a:lnTo>
                  <a:lnTo>
                    <a:pt x="1137" y="133"/>
                  </a:lnTo>
                  <a:lnTo>
                    <a:pt x="1137" y="131"/>
                  </a:lnTo>
                  <a:lnTo>
                    <a:pt x="1139" y="131"/>
                  </a:lnTo>
                  <a:lnTo>
                    <a:pt x="1139" y="131"/>
                  </a:lnTo>
                  <a:lnTo>
                    <a:pt x="1144" y="131"/>
                  </a:lnTo>
                  <a:lnTo>
                    <a:pt x="1145" y="131"/>
                  </a:lnTo>
                  <a:lnTo>
                    <a:pt x="1147" y="133"/>
                  </a:lnTo>
                  <a:lnTo>
                    <a:pt x="1148" y="133"/>
                  </a:lnTo>
                  <a:lnTo>
                    <a:pt x="1150" y="134"/>
                  </a:lnTo>
                  <a:lnTo>
                    <a:pt x="1150" y="136"/>
                  </a:lnTo>
                  <a:lnTo>
                    <a:pt x="1150" y="137"/>
                  </a:lnTo>
                  <a:lnTo>
                    <a:pt x="1148" y="137"/>
                  </a:lnTo>
                  <a:lnTo>
                    <a:pt x="1147" y="139"/>
                  </a:lnTo>
                  <a:lnTo>
                    <a:pt x="1145" y="139"/>
                  </a:lnTo>
                  <a:lnTo>
                    <a:pt x="1145" y="141"/>
                  </a:lnTo>
                  <a:lnTo>
                    <a:pt x="1145" y="141"/>
                  </a:lnTo>
                  <a:lnTo>
                    <a:pt x="1145" y="142"/>
                  </a:lnTo>
                  <a:lnTo>
                    <a:pt x="1140" y="144"/>
                  </a:lnTo>
                  <a:lnTo>
                    <a:pt x="1142" y="144"/>
                  </a:lnTo>
                  <a:lnTo>
                    <a:pt x="1144" y="144"/>
                  </a:lnTo>
                  <a:lnTo>
                    <a:pt x="1145" y="144"/>
                  </a:lnTo>
                  <a:lnTo>
                    <a:pt x="1145" y="144"/>
                  </a:lnTo>
                  <a:lnTo>
                    <a:pt x="1145" y="144"/>
                  </a:lnTo>
                  <a:lnTo>
                    <a:pt x="1144" y="144"/>
                  </a:lnTo>
                  <a:lnTo>
                    <a:pt x="1144" y="145"/>
                  </a:lnTo>
                  <a:lnTo>
                    <a:pt x="1144" y="145"/>
                  </a:lnTo>
                  <a:lnTo>
                    <a:pt x="1145" y="145"/>
                  </a:lnTo>
                  <a:lnTo>
                    <a:pt x="1147" y="145"/>
                  </a:lnTo>
                  <a:lnTo>
                    <a:pt x="1148" y="145"/>
                  </a:lnTo>
                  <a:lnTo>
                    <a:pt x="1147" y="145"/>
                  </a:lnTo>
                  <a:lnTo>
                    <a:pt x="1147" y="147"/>
                  </a:lnTo>
                  <a:lnTo>
                    <a:pt x="1147" y="148"/>
                  </a:lnTo>
                  <a:lnTo>
                    <a:pt x="1145" y="148"/>
                  </a:lnTo>
                  <a:lnTo>
                    <a:pt x="1142" y="150"/>
                  </a:lnTo>
                  <a:lnTo>
                    <a:pt x="1142" y="150"/>
                  </a:lnTo>
                  <a:lnTo>
                    <a:pt x="1142" y="150"/>
                  </a:lnTo>
                  <a:lnTo>
                    <a:pt x="1144" y="150"/>
                  </a:lnTo>
                  <a:lnTo>
                    <a:pt x="1145" y="150"/>
                  </a:lnTo>
                  <a:lnTo>
                    <a:pt x="1147" y="150"/>
                  </a:lnTo>
                  <a:lnTo>
                    <a:pt x="1147" y="148"/>
                  </a:lnTo>
                  <a:lnTo>
                    <a:pt x="1148" y="148"/>
                  </a:lnTo>
                  <a:lnTo>
                    <a:pt x="1150" y="148"/>
                  </a:lnTo>
                  <a:lnTo>
                    <a:pt x="1151" y="147"/>
                  </a:lnTo>
                  <a:lnTo>
                    <a:pt x="1153" y="147"/>
                  </a:lnTo>
                  <a:lnTo>
                    <a:pt x="1153" y="147"/>
                  </a:lnTo>
                  <a:lnTo>
                    <a:pt x="1155" y="147"/>
                  </a:lnTo>
                  <a:lnTo>
                    <a:pt x="1156" y="147"/>
                  </a:lnTo>
                  <a:lnTo>
                    <a:pt x="1156" y="145"/>
                  </a:lnTo>
                  <a:lnTo>
                    <a:pt x="1158" y="145"/>
                  </a:lnTo>
                  <a:lnTo>
                    <a:pt x="1158" y="147"/>
                  </a:lnTo>
                  <a:lnTo>
                    <a:pt x="1158" y="147"/>
                  </a:lnTo>
                  <a:lnTo>
                    <a:pt x="1158" y="148"/>
                  </a:lnTo>
                  <a:lnTo>
                    <a:pt x="1156" y="148"/>
                  </a:lnTo>
                  <a:lnTo>
                    <a:pt x="1156" y="150"/>
                  </a:lnTo>
                  <a:lnTo>
                    <a:pt x="1155" y="152"/>
                  </a:lnTo>
                  <a:lnTo>
                    <a:pt x="1155" y="152"/>
                  </a:lnTo>
                  <a:lnTo>
                    <a:pt x="1153" y="152"/>
                  </a:lnTo>
                  <a:lnTo>
                    <a:pt x="1153" y="152"/>
                  </a:lnTo>
                  <a:lnTo>
                    <a:pt x="1151" y="153"/>
                  </a:lnTo>
                  <a:lnTo>
                    <a:pt x="1150" y="153"/>
                  </a:lnTo>
                  <a:lnTo>
                    <a:pt x="1148" y="155"/>
                  </a:lnTo>
                  <a:lnTo>
                    <a:pt x="1150" y="155"/>
                  </a:lnTo>
                  <a:lnTo>
                    <a:pt x="1150" y="156"/>
                  </a:lnTo>
                  <a:lnTo>
                    <a:pt x="1150" y="156"/>
                  </a:lnTo>
                  <a:lnTo>
                    <a:pt x="1147" y="156"/>
                  </a:lnTo>
                  <a:lnTo>
                    <a:pt x="1147" y="156"/>
                  </a:lnTo>
                  <a:lnTo>
                    <a:pt x="1147" y="158"/>
                  </a:lnTo>
                  <a:lnTo>
                    <a:pt x="1145" y="158"/>
                  </a:lnTo>
                  <a:lnTo>
                    <a:pt x="1147" y="158"/>
                  </a:lnTo>
                  <a:lnTo>
                    <a:pt x="1148" y="158"/>
                  </a:lnTo>
                  <a:lnTo>
                    <a:pt x="1148" y="158"/>
                  </a:lnTo>
                  <a:lnTo>
                    <a:pt x="1148" y="158"/>
                  </a:lnTo>
                  <a:lnTo>
                    <a:pt x="1148" y="159"/>
                  </a:lnTo>
                  <a:lnTo>
                    <a:pt x="1145" y="161"/>
                  </a:lnTo>
                  <a:lnTo>
                    <a:pt x="1145" y="163"/>
                  </a:lnTo>
                  <a:lnTo>
                    <a:pt x="1145" y="163"/>
                  </a:lnTo>
                  <a:lnTo>
                    <a:pt x="1147" y="164"/>
                  </a:lnTo>
                  <a:lnTo>
                    <a:pt x="1147" y="164"/>
                  </a:lnTo>
                  <a:lnTo>
                    <a:pt x="1148" y="164"/>
                  </a:lnTo>
                  <a:lnTo>
                    <a:pt x="1148" y="164"/>
                  </a:lnTo>
                  <a:lnTo>
                    <a:pt x="1150" y="163"/>
                  </a:lnTo>
                  <a:lnTo>
                    <a:pt x="1153" y="158"/>
                  </a:lnTo>
                  <a:lnTo>
                    <a:pt x="1156" y="156"/>
                  </a:lnTo>
                  <a:lnTo>
                    <a:pt x="1159" y="155"/>
                  </a:lnTo>
                  <a:lnTo>
                    <a:pt x="1159" y="156"/>
                  </a:lnTo>
                  <a:lnTo>
                    <a:pt x="1159" y="156"/>
                  </a:lnTo>
                  <a:lnTo>
                    <a:pt x="1159" y="156"/>
                  </a:lnTo>
                  <a:lnTo>
                    <a:pt x="1158" y="158"/>
                  </a:lnTo>
                  <a:lnTo>
                    <a:pt x="1158" y="158"/>
                  </a:lnTo>
                  <a:lnTo>
                    <a:pt x="1156" y="161"/>
                  </a:lnTo>
                  <a:lnTo>
                    <a:pt x="1156" y="163"/>
                  </a:lnTo>
                  <a:lnTo>
                    <a:pt x="1155" y="164"/>
                  </a:lnTo>
                  <a:lnTo>
                    <a:pt x="1155" y="167"/>
                  </a:lnTo>
                  <a:lnTo>
                    <a:pt x="1155" y="167"/>
                  </a:lnTo>
                  <a:lnTo>
                    <a:pt x="1156" y="167"/>
                  </a:lnTo>
                  <a:lnTo>
                    <a:pt x="1156" y="167"/>
                  </a:lnTo>
                  <a:lnTo>
                    <a:pt x="1158" y="166"/>
                  </a:lnTo>
                  <a:lnTo>
                    <a:pt x="1159" y="164"/>
                  </a:lnTo>
                  <a:lnTo>
                    <a:pt x="1161" y="163"/>
                  </a:lnTo>
                  <a:lnTo>
                    <a:pt x="1161" y="163"/>
                  </a:lnTo>
                  <a:lnTo>
                    <a:pt x="1161" y="163"/>
                  </a:lnTo>
                  <a:lnTo>
                    <a:pt x="1162" y="163"/>
                  </a:lnTo>
                  <a:lnTo>
                    <a:pt x="1162" y="164"/>
                  </a:lnTo>
                  <a:lnTo>
                    <a:pt x="1162" y="164"/>
                  </a:lnTo>
                  <a:lnTo>
                    <a:pt x="1162" y="166"/>
                  </a:lnTo>
                  <a:lnTo>
                    <a:pt x="1162" y="167"/>
                  </a:lnTo>
                  <a:lnTo>
                    <a:pt x="1162" y="169"/>
                  </a:lnTo>
                  <a:lnTo>
                    <a:pt x="1159" y="174"/>
                  </a:lnTo>
                  <a:lnTo>
                    <a:pt x="1159" y="175"/>
                  </a:lnTo>
                  <a:lnTo>
                    <a:pt x="1159" y="177"/>
                  </a:lnTo>
                  <a:lnTo>
                    <a:pt x="1159" y="177"/>
                  </a:lnTo>
                  <a:lnTo>
                    <a:pt x="1158" y="180"/>
                  </a:lnTo>
                  <a:lnTo>
                    <a:pt x="1158" y="182"/>
                  </a:lnTo>
                  <a:lnTo>
                    <a:pt x="1156" y="182"/>
                  </a:lnTo>
                  <a:lnTo>
                    <a:pt x="1156" y="183"/>
                  </a:lnTo>
                  <a:lnTo>
                    <a:pt x="1155" y="183"/>
                  </a:lnTo>
                  <a:lnTo>
                    <a:pt x="1155" y="183"/>
                  </a:lnTo>
                  <a:lnTo>
                    <a:pt x="1155" y="182"/>
                  </a:lnTo>
                  <a:lnTo>
                    <a:pt x="1153" y="182"/>
                  </a:lnTo>
                  <a:lnTo>
                    <a:pt x="1153" y="182"/>
                  </a:lnTo>
                  <a:lnTo>
                    <a:pt x="1151" y="182"/>
                  </a:lnTo>
                  <a:lnTo>
                    <a:pt x="1150" y="183"/>
                  </a:lnTo>
                  <a:lnTo>
                    <a:pt x="1150" y="183"/>
                  </a:lnTo>
                  <a:lnTo>
                    <a:pt x="1150" y="183"/>
                  </a:lnTo>
                  <a:lnTo>
                    <a:pt x="1148" y="182"/>
                  </a:lnTo>
                  <a:lnTo>
                    <a:pt x="1148" y="178"/>
                  </a:lnTo>
                  <a:lnTo>
                    <a:pt x="1150" y="177"/>
                  </a:lnTo>
                  <a:lnTo>
                    <a:pt x="1148" y="177"/>
                  </a:lnTo>
                  <a:lnTo>
                    <a:pt x="1150" y="175"/>
                  </a:lnTo>
                  <a:lnTo>
                    <a:pt x="1150" y="174"/>
                  </a:lnTo>
                  <a:lnTo>
                    <a:pt x="1148" y="174"/>
                  </a:lnTo>
                  <a:lnTo>
                    <a:pt x="1148" y="174"/>
                  </a:lnTo>
                  <a:lnTo>
                    <a:pt x="1148" y="175"/>
                  </a:lnTo>
                  <a:lnTo>
                    <a:pt x="1147" y="177"/>
                  </a:lnTo>
                  <a:lnTo>
                    <a:pt x="1145" y="177"/>
                  </a:lnTo>
                  <a:lnTo>
                    <a:pt x="1144" y="180"/>
                  </a:lnTo>
                  <a:lnTo>
                    <a:pt x="1142" y="180"/>
                  </a:lnTo>
                  <a:lnTo>
                    <a:pt x="1142" y="180"/>
                  </a:lnTo>
                  <a:lnTo>
                    <a:pt x="1142" y="180"/>
                  </a:lnTo>
                  <a:lnTo>
                    <a:pt x="1140" y="178"/>
                  </a:lnTo>
                  <a:lnTo>
                    <a:pt x="1140" y="178"/>
                  </a:lnTo>
                  <a:lnTo>
                    <a:pt x="1140" y="177"/>
                  </a:lnTo>
                  <a:lnTo>
                    <a:pt x="1142" y="175"/>
                  </a:lnTo>
                  <a:lnTo>
                    <a:pt x="1144" y="172"/>
                  </a:lnTo>
                  <a:lnTo>
                    <a:pt x="1145" y="169"/>
                  </a:lnTo>
                  <a:lnTo>
                    <a:pt x="1145" y="169"/>
                  </a:lnTo>
                  <a:lnTo>
                    <a:pt x="1145" y="167"/>
                  </a:lnTo>
                  <a:lnTo>
                    <a:pt x="1145" y="167"/>
                  </a:lnTo>
                  <a:lnTo>
                    <a:pt x="1144" y="164"/>
                  </a:lnTo>
                  <a:lnTo>
                    <a:pt x="1144" y="163"/>
                  </a:lnTo>
                  <a:lnTo>
                    <a:pt x="1142" y="161"/>
                  </a:lnTo>
                  <a:lnTo>
                    <a:pt x="1140" y="161"/>
                  </a:lnTo>
                  <a:lnTo>
                    <a:pt x="1140" y="161"/>
                  </a:lnTo>
                  <a:lnTo>
                    <a:pt x="1140" y="163"/>
                  </a:lnTo>
                  <a:lnTo>
                    <a:pt x="1137" y="166"/>
                  </a:lnTo>
                  <a:lnTo>
                    <a:pt x="1137" y="167"/>
                  </a:lnTo>
                  <a:lnTo>
                    <a:pt x="1137" y="169"/>
                  </a:lnTo>
                  <a:lnTo>
                    <a:pt x="1136" y="169"/>
                  </a:lnTo>
                  <a:lnTo>
                    <a:pt x="1136" y="169"/>
                  </a:lnTo>
                  <a:lnTo>
                    <a:pt x="1136" y="169"/>
                  </a:lnTo>
                  <a:lnTo>
                    <a:pt x="1137" y="166"/>
                  </a:lnTo>
                  <a:lnTo>
                    <a:pt x="1136" y="166"/>
                  </a:lnTo>
                  <a:lnTo>
                    <a:pt x="1134" y="167"/>
                  </a:lnTo>
                  <a:lnTo>
                    <a:pt x="1134" y="169"/>
                  </a:lnTo>
                  <a:lnTo>
                    <a:pt x="1132" y="169"/>
                  </a:lnTo>
                  <a:lnTo>
                    <a:pt x="1131" y="169"/>
                  </a:lnTo>
                  <a:lnTo>
                    <a:pt x="1131" y="169"/>
                  </a:lnTo>
                  <a:lnTo>
                    <a:pt x="1128" y="174"/>
                  </a:lnTo>
                  <a:lnTo>
                    <a:pt x="1128" y="174"/>
                  </a:lnTo>
                  <a:lnTo>
                    <a:pt x="1126" y="175"/>
                  </a:lnTo>
                  <a:lnTo>
                    <a:pt x="1125" y="177"/>
                  </a:lnTo>
                  <a:lnTo>
                    <a:pt x="1125" y="178"/>
                  </a:lnTo>
                  <a:lnTo>
                    <a:pt x="1123" y="178"/>
                  </a:lnTo>
                  <a:lnTo>
                    <a:pt x="1121" y="178"/>
                  </a:lnTo>
                  <a:lnTo>
                    <a:pt x="1121" y="178"/>
                  </a:lnTo>
                  <a:lnTo>
                    <a:pt x="1120" y="178"/>
                  </a:lnTo>
                  <a:lnTo>
                    <a:pt x="1117" y="178"/>
                  </a:lnTo>
                  <a:lnTo>
                    <a:pt x="1117" y="178"/>
                  </a:lnTo>
                  <a:lnTo>
                    <a:pt x="1117" y="178"/>
                  </a:lnTo>
                  <a:lnTo>
                    <a:pt x="1115" y="177"/>
                  </a:lnTo>
                  <a:lnTo>
                    <a:pt x="1115" y="177"/>
                  </a:lnTo>
                  <a:lnTo>
                    <a:pt x="1115" y="177"/>
                  </a:lnTo>
                  <a:lnTo>
                    <a:pt x="1115" y="175"/>
                  </a:lnTo>
                  <a:lnTo>
                    <a:pt x="1117" y="175"/>
                  </a:lnTo>
                  <a:lnTo>
                    <a:pt x="1118" y="175"/>
                  </a:lnTo>
                  <a:lnTo>
                    <a:pt x="1120" y="174"/>
                  </a:lnTo>
                  <a:lnTo>
                    <a:pt x="1121" y="174"/>
                  </a:lnTo>
                  <a:lnTo>
                    <a:pt x="1123" y="172"/>
                  </a:lnTo>
                  <a:lnTo>
                    <a:pt x="1123" y="172"/>
                  </a:lnTo>
                  <a:lnTo>
                    <a:pt x="1126" y="167"/>
                  </a:lnTo>
                  <a:lnTo>
                    <a:pt x="1129" y="167"/>
                  </a:lnTo>
                  <a:lnTo>
                    <a:pt x="1131" y="166"/>
                  </a:lnTo>
                  <a:lnTo>
                    <a:pt x="1131" y="164"/>
                  </a:lnTo>
                  <a:lnTo>
                    <a:pt x="1132" y="164"/>
                  </a:lnTo>
                  <a:lnTo>
                    <a:pt x="1131" y="164"/>
                  </a:lnTo>
                  <a:lnTo>
                    <a:pt x="1129" y="164"/>
                  </a:lnTo>
                  <a:lnTo>
                    <a:pt x="1128" y="164"/>
                  </a:lnTo>
                  <a:lnTo>
                    <a:pt x="1128" y="164"/>
                  </a:lnTo>
                  <a:lnTo>
                    <a:pt x="1126" y="164"/>
                  </a:lnTo>
                  <a:lnTo>
                    <a:pt x="1123" y="164"/>
                  </a:lnTo>
                  <a:lnTo>
                    <a:pt x="1123" y="164"/>
                  </a:lnTo>
                  <a:lnTo>
                    <a:pt x="1123" y="166"/>
                  </a:lnTo>
                  <a:lnTo>
                    <a:pt x="1123" y="167"/>
                  </a:lnTo>
                  <a:lnTo>
                    <a:pt x="1121" y="167"/>
                  </a:lnTo>
                  <a:lnTo>
                    <a:pt x="1121" y="167"/>
                  </a:lnTo>
                  <a:lnTo>
                    <a:pt x="1120" y="167"/>
                  </a:lnTo>
                  <a:lnTo>
                    <a:pt x="1117" y="167"/>
                  </a:lnTo>
                  <a:lnTo>
                    <a:pt x="1117" y="167"/>
                  </a:lnTo>
                  <a:lnTo>
                    <a:pt x="1117" y="167"/>
                  </a:lnTo>
                  <a:lnTo>
                    <a:pt x="1114" y="167"/>
                  </a:lnTo>
                  <a:lnTo>
                    <a:pt x="1112" y="167"/>
                  </a:lnTo>
                  <a:lnTo>
                    <a:pt x="1114" y="167"/>
                  </a:lnTo>
                  <a:lnTo>
                    <a:pt x="1117" y="166"/>
                  </a:lnTo>
                  <a:lnTo>
                    <a:pt x="1117" y="163"/>
                  </a:lnTo>
                  <a:lnTo>
                    <a:pt x="1117" y="161"/>
                  </a:lnTo>
                  <a:lnTo>
                    <a:pt x="1115" y="161"/>
                  </a:lnTo>
                  <a:lnTo>
                    <a:pt x="1114" y="163"/>
                  </a:lnTo>
                  <a:lnTo>
                    <a:pt x="1114" y="163"/>
                  </a:lnTo>
                  <a:lnTo>
                    <a:pt x="1112" y="163"/>
                  </a:lnTo>
                  <a:lnTo>
                    <a:pt x="1112" y="163"/>
                  </a:lnTo>
                  <a:lnTo>
                    <a:pt x="1110" y="164"/>
                  </a:lnTo>
                  <a:lnTo>
                    <a:pt x="1110" y="164"/>
                  </a:lnTo>
                  <a:lnTo>
                    <a:pt x="1109" y="164"/>
                  </a:lnTo>
                  <a:lnTo>
                    <a:pt x="1107" y="166"/>
                  </a:lnTo>
                  <a:lnTo>
                    <a:pt x="1104" y="166"/>
                  </a:lnTo>
                  <a:lnTo>
                    <a:pt x="1103" y="166"/>
                  </a:lnTo>
                  <a:lnTo>
                    <a:pt x="1101" y="166"/>
                  </a:lnTo>
                  <a:lnTo>
                    <a:pt x="1093" y="164"/>
                  </a:lnTo>
                  <a:lnTo>
                    <a:pt x="1090" y="164"/>
                  </a:lnTo>
                  <a:lnTo>
                    <a:pt x="1087" y="164"/>
                  </a:lnTo>
                  <a:lnTo>
                    <a:pt x="1087" y="164"/>
                  </a:lnTo>
                  <a:lnTo>
                    <a:pt x="1082" y="164"/>
                  </a:lnTo>
                  <a:lnTo>
                    <a:pt x="1080" y="164"/>
                  </a:lnTo>
                  <a:lnTo>
                    <a:pt x="1080" y="163"/>
                  </a:lnTo>
                  <a:lnTo>
                    <a:pt x="1080" y="163"/>
                  </a:lnTo>
                  <a:lnTo>
                    <a:pt x="1079" y="164"/>
                  </a:lnTo>
                  <a:lnTo>
                    <a:pt x="1077" y="164"/>
                  </a:lnTo>
                  <a:lnTo>
                    <a:pt x="1076" y="164"/>
                  </a:lnTo>
                  <a:lnTo>
                    <a:pt x="1071" y="166"/>
                  </a:lnTo>
                  <a:lnTo>
                    <a:pt x="1069" y="166"/>
                  </a:lnTo>
                  <a:lnTo>
                    <a:pt x="1068" y="166"/>
                  </a:lnTo>
                  <a:lnTo>
                    <a:pt x="1068" y="164"/>
                  </a:lnTo>
                  <a:lnTo>
                    <a:pt x="1066" y="163"/>
                  </a:lnTo>
                  <a:lnTo>
                    <a:pt x="1066" y="161"/>
                  </a:lnTo>
                  <a:lnTo>
                    <a:pt x="1066" y="159"/>
                  </a:lnTo>
                  <a:lnTo>
                    <a:pt x="1066" y="159"/>
                  </a:lnTo>
                  <a:lnTo>
                    <a:pt x="1066" y="158"/>
                  </a:lnTo>
                  <a:lnTo>
                    <a:pt x="1071" y="155"/>
                  </a:lnTo>
                  <a:lnTo>
                    <a:pt x="1076" y="152"/>
                  </a:lnTo>
                  <a:lnTo>
                    <a:pt x="1077" y="150"/>
                  </a:lnTo>
                  <a:lnTo>
                    <a:pt x="1077" y="150"/>
                  </a:lnTo>
                  <a:lnTo>
                    <a:pt x="1080" y="148"/>
                  </a:lnTo>
                  <a:lnTo>
                    <a:pt x="1080" y="148"/>
                  </a:lnTo>
                  <a:lnTo>
                    <a:pt x="1079" y="148"/>
                  </a:lnTo>
                  <a:lnTo>
                    <a:pt x="1077" y="148"/>
                  </a:lnTo>
                  <a:lnTo>
                    <a:pt x="1074" y="148"/>
                  </a:lnTo>
                  <a:lnTo>
                    <a:pt x="1071" y="148"/>
                  </a:lnTo>
                  <a:lnTo>
                    <a:pt x="1068" y="148"/>
                  </a:lnTo>
                  <a:lnTo>
                    <a:pt x="1068" y="148"/>
                  </a:lnTo>
                  <a:lnTo>
                    <a:pt x="1069" y="147"/>
                  </a:lnTo>
                  <a:lnTo>
                    <a:pt x="1073" y="144"/>
                  </a:lnTo>
                  <a:lnTo>
                    <a:pt x="1074" y="144"/>
                  </a:lnTo>
                  <a:lnTo>
                    <a:pt x="1073" y="145"/>
                  </a:lnTo>
                  <a:lnTo>
                    <a:pt x="1073" y="145"/>
                  </a:lnTo>
                  <a:lnTo>
                    <a:pt x="1073" y="147"/>
                  </a:lnTo>
                  <a:lnTo>
                    <a:pt x="1073" y="147"/>
                  </a:lnTo>
                  <a:lnTo>
                    <a:pt x="1076" y="147"/>
                  </a:lnTo>
                  <a:lnTo>
                    <a:pt x="1076" y="147"/>
                  </a:lnTo>
                  <a:lnTo>
                    <a:pt x="1076" y="144"/>
                  </a:lnTo>
                  <a:lnTo>
                    <a:pt x="1077" y="142"/>
                  </a:lnTo>
                  <a:lnTo>
                    <a:pt x="1079" y="139"/>
                  </a:lnTo>
                  <a:lnTo>
                    <a:pt x="1079" y="137"/>
                  </a:lnTo>
                  <a:lnTo>
                    <a:pt x="1080" y="137"/>
                  </a:lnTo>
                  <a:lnTo>
                    <a:pt x="1080" y="137"/>
                  </a:lnTo>
                  <a:lnTo>
                    <a:pt x="1082" y="139"/>
                  </a:lnTo>
                  <a:lnTo>
                    <a:pt x="1085" y="139"/>
                  </a:lnTo>
                  <a:lnTo>
                    <a:pt x="1085" y="141"/>
                  </a:lnTo>
                  <a:lnTo>
                    <a:pt x="1085" y="139"/>
                  </a:lnTo>
                  <a:lnTo>
                    <a:pt x="1085" y="139"/>
                  </a:lnTo>
                  <a:lnTo>
                    <a:pt x="1084" y="139"/>
                  </a:lnTo>
                  <a:lnTo>
                    <a:pt x="1084" y="137"/>
                  </a:lnTo>
                  <a:lnTo>
                    <a:pt x="1085" y="136"/>
                  </a:lnTo>
                  <a:lnTo>
                    <a:pt x="1085" y="136"/>
                  </a:lnTo>
                  <a:lnTo>
                    <a:pt x="1085" y="136"/>
                  </a:lnTo>
                  <a:lnTo>
                    <a:pt x="1084" y="136"/>
                  </a:lnTo>
                  <a:lnTo>
                    <a:pt x="1082" y="134"/>
                  </a:lnTo>
                  <a:lnTo>
                    <a:pt x="1082" y="134"/>
                  </a:lnTo>
                  <a:lnTo>
                    <a:pt x="1082" y="133"/>
                  </a:lnTo>
                  <a:lnTo>
                    <a:pt x="1082" y="131"/>
                  </a:lnTo>
                  <a:lnTo>
                    <a:pt x="1084" y="130"/>
                  </a:lnTo>
                  <a:lnTo>
                    <a:pt x="1085" y="130"/>
                  </a:lnTo>
                  <a:lnTo>
                    <a:pt x="1085" y="130"/>
                  </a:lnTo>
                  <a:lnTo>
                    <a:pt x="1087" y="131"/>
                  </a:lnTo>
                  <a:lnTo>
                    <a:pt x="1088" y="130"/>
                  </a:lnTo>
                  <a:lnTo>
                    <a:pt x="1088" y="130"/>
                  </a:lnTo>
                  <a:lnTo>
                    <a:pt x="1087" y="128"/>
                  </a:lnTo>
                  <a:lnTo>
                    <a:pt x="1087" y="126"/>
                  </a:lnTo>
                  <a:lnTo>
                    <a:pt x="1087" y="126"/>
                  </a:lnTo>
                  <a:lnTo>
                    <a:pt x="1090" y="120"/>
                  </a:lnTo>
                  <a:lnTo>
                    <a:pt x="1091" y="117"/>
                  </a:lnTo>
                  <a:lnTo>
                    <a:pt x="1093" y="112"/>
                  </a:lnTo>
                  <a:lnTo>
                    <a:pt x="1093" y="111"/>
                  </a:lnTo>
                  <a:lnTo>
                    <a:pt x="1095" y="109"/>
                  </a:lnTo>
                  <a:lnTo>
                    <a:pt x="1095" y="109"/>
                  </a:lnTo>
                  <a:lnTo>
                    <a:pt x="1096" y="109"/>
                  </a:lnTo>
                  <a:lnTo>
                    <a:pt x="1098" y="109"/>
                  </a:lnTo>
                  <a:lnTo>
                    <a:pt x="1096" y="109"/>
                  </a:lnTo>
                  <a:lnTo>
                    <a:pt x="1096" y="107"/>
                  </a:lnTo>
                  <a:lnTo>
                    <a:pt x="1096" y="107"/>
                  </a:lnTo>
                  <a:lnTo>
                    <a:pt x="1096" y="107"/>
                  </a:lnTo>
                  <a:lnTo>
                    <a:pt x="1096" y="106"/>
                  </a:lnTo>
                  <a:lnTo>
                    <a:pt x="1098" y="106"/>
                  </a:lnTo>
                  <a:lnTo>
                    <a:pt x="1099" y="104"/>
                  </a:lnTo>
                  <a:lnTo>
                    <a:pt x="1099" y="103"/>
                  </a:lnTo>
                  <a:lnTo>
                    <a:pt x="1099" y="103"/>
                  </a:lnTo>
                  <a:lnTo>
                    <a:pt x="1099" y="101"/>
                  </a:lnTo>
                  <a:lnTo>
                    <a:pt x="1099" y="101"/>
                  </a:lnTo>
                  <a:lnTo>
                    <a:pt x="1099" y="101"/>
                  </a:lnTo>
                  <a:lnTo>
                    <a:pt x="1103" y="100"/>
                  </a:lnTo>
                  <a:lnTo>
                    <a:pt x="1103" y="100"/>
                  </a:lnTo>
                  <a:lnTo>
                    <a:pt x="1104" y="96"/>
                  </a:lnTo>
                  <a:lnTo>
                    <a:pt x="1104" y="95"/>
                  </a:lnTo>
                  <a:lnTo>
                    <a:pt x="1106" y="95"/>
                  </a:lnTo>
                  <a:lnTo>
                    <a:pt x="1107" y="95"/>
                  </a:lnTo>
                  <a:lnTo>
                    <a:pt x="1112" y="92"/>
                  </a:lnTo>
                  <a:lnTo>
                    <a:pt x="1114" y="90"/>
                  </a:lnTo>
                  <a:lnTo>
                    <a:pt x="1115" y="92"/>
                  </a:lnTo>
                  <a:lnTo>
                    <a:pt x="1117" y="92"/>
                  </a:lnTo>
                  <a:lnTo>
                    <a:pt x="1118" y="93"/>
                  </a:lnTo>
                  <a:lnTo>
                    <a:pt x="1120" y="92"/>
                  </a:lnTo>
                  <a:lnTo>
                    <a:pt x="1118" y="92"/>
                  </a:lnTo>
                  <a:lnTo>
                    <a:pt x="1118" y="90"/>
                  </a:lnTo>
                  <a:lnTo>
                    <a:pt x="1121" y="90"/>
                  </a:lnTo>
                  <a:close/>
                  <a:moveTo>
                    <a:pt x="73" y="89"/>
                  </a:moveTo>
                  <a:lnTo>
                    <a:pt x="73" y="89"/>
                  </a:lnTo>
                  <a:lnTo>
                    <a:pt x="73" y="89"/>
                  </a:lnTo>
                  <a:lnTo>
                    <a:pt x="74" y="90"/>
                  </a:lnTo>
                  <a:lnTo>
                    <a:pt x="74" y="90"/>
                  </a:lnTo>
                  <a:lnTo>
                    <a:pt x="74" y="92"/>
                  </a:lnTo>
                  <a:lnTo>
                    <a:pt x="74" y="93"/>
                  </a:lnTo>
                  <a:lnTo>
                    <a:pt x="74" y="93"/>
                  </a:lnTo>
                  <a:lnTo>
                    <a:pt x="74" y="93"/>
                  </a:lnTo>
                  <a:lnTo>
                    <a:pt x="73" y="93"/>
                  </a:lnTo>
                  <a:lnTo>
                    <a:pt x="73" y="92"/>
                  </a:lnTo>
                  <a:lnTo>
                    <a:pt x="71" y="90"/>
                  </a:lnTo>
                  <a:lnTo>
                    <a:pt x="71" y="90"/>
                  </a:lnTo>
                  <a:lnTo>
                    <a:pt x="71" y="89"/>
                  </a:lnTo>
                  <a:lnTo>
                    <a:pt x="73" y="89"/>
                  </a:lnTo>
                  <a:close/>
                  <a:moveTo>
                    <a:pt x="1125" y="82"/>
                  </a:moveTo>
                  <a:lnTo>
                    <a:pt x="1125" y="84"/>
                  </a:lnTo>
                  <a:lnTo>
                    <a:pt x="1123" y="85"/>
                  </a:lnTo>
                  <a:lnTo>
                    <a:pt x="1123" y="85"/>
                  </a:lnTo>
                  <a:lnTo>
                    <a:pt x="1123" y="84"/>
                  </a:lnTo>
                  <a:lnTo>
                    <a:pt x="1123" y="84"/>
                  </a:lnTo>
                  <a:lnTo>
                    <a:pt x="1123" y="82"/>
                  </a:lnTo>
                  <a:lnTo>
                    <a:pt x="1125" y="82"/>
                  </a:lnTo>
                  <a:close/>
                  <a:moveTo>
                    <a:pt x="776" y="81"/>
                  </a:moveTo>
                  <a:lnTo>
                    <a:pt x="778" y="81"/>
                  </a:lnTo>
                  <a:lnTo>
                    <a:pt x="778" y="81"/>
                  </a:lnTo>
                  <a:lnTo>
                    <a:pt x="778" y="82"/>
                  </a:lnTo>
                  <a:lnTo>
                    <a:pt x="778" y="82"/>
                  </a:lnTo>
                  <a:lnTo>
                    <a:pt x="776" y="84"/>
                  </a:lnTo>
                  <a:lnTo>
                    <a:pt x="776" y="84"/>
                  </a:lnTo>
                  <a:lnTo>
                    <a:pt x="776" y="84"/>
                  </a:lnTo>
                  <a:lnTo>
                    <a:pt x="775" y="84"/>
                  </a:lnTo>
                  <a:lnTo>
                    <a:pt x="773" y="82"/>
                  </a:lnTo>
                  <a:lnTo>
                    <a:pt x="773" y="82"/>
                  </a:lnTo>
                  <a:lnTo>
                    <a:pt x="776" y="81"/>
                  </a:lnTo>
                  <a:close/>
                  <a:moveTo>
                    <a:pt x="29" y="79"/>
                  </a:moveTo>
                  <a:lnTo>
                    <a:pt x="30" y="81"/>
                  </a:lnTo>
                  <a:lnTo>
                    <a:pt x="30" y="84"/>
                  </a:lnTo>
                  <a:lnTo>
                    <a:pt x="29" y="84"/>
                  </a:lnTo>
                  <a:lnTo>
                    <a:pt x="29" y="82"/>
                  </a:lnTo>
                  <a:lnTo>
                    <a:pt x="29" y="82"/>
                  </a:lnTo>
                  <a:lnTo>
                    <a:pt x="29" y="81"/>
                  </a:lnTo>
                  <a:lnTo>
                    <a:pt x="29" y="81"/>
                  </a:lnTo>
                  <a:lnTo>
                    <a:pt x="29" y="79"/>
                  </a:lnTo>
                  <a:close/>
                  <a:moveTo>
                    <a:pt x="70" y="68"/>
                  </a:moveTo>
                  <a:lnTo>
                    <a:pt x="70" y="68"/>
                  </a:lnTo>
                  <a:lnTo>
                    <a:pt x="70" y="71"/>
                  </a:lnTo>
                  <a:lnTo>
                    <a:pt x="68" y="74"/>
                  </a:lnTo>
                  <a:lnTo>
                    <a:pt x="68" y="74"/>
                  </a:lnTo>
                  <a:lnTo>
                    <a:pt x="68" y="74"/>
                  </a:lnTo>
                  <a:lnTo>
                    <a:pt x="67" y="74"/>
                  </a:lnTo>
                  <a:lnTo>
                    <a:pt x="67" y="74"/>
                  </a:lnTo>
                  <a:lnTo>
                    <a:pt x="68" y="73"/>
                  </a:lnTo>
                  <a:lnTo>
                    <a:pt x="67" y="73"/>
                  </a:lnTo>
                  <a:lnTo>
                    <a:pt x="67" y="71"/>
                  </a:lnTo>
                  <a:lnTo>
                    <a:pt x="67" y="70"/>
                  </a:lnTo>
                  <a:lnTo>
                    <a:pt x="68" y="68"/>
                  </a:lnTo>
                  <a:lnTo>
                    <a:pt x="70" y="68"/>
                  </a:lnTo>
                  <a:close/>
                  <a:moveTo>
                    <a:pt x="56" y="67"/>
                  </a:moveTo>
                  <a:lnTo>
                    <a:pt x="56" y="67"/>
                  </a:lnTo>
                  <a:lnTo>
                    <a:pt x="56" y="67"/>
                  </a:lnTo>
                  <a:lnTo>
                    <a:pt x="59" y="70"/>
                  </a:lnTo>
                  <a:lnTo>
                    <a:pt x="60" y="71"/>
                  </a:lnTo>
                  <a:lnTo>
                    <a:pt x="60" y="73"/>
                  </a:lnTo>
                  <a:lnTo>
                    <a:pt x="59" y="74"/>
                  </a:lnTo>
                  <a:lnTo>
                    <a:pt x="57" y="71"/>
                  </a:lnTo>
                  <a:lnTo>
                    <a:pt x="57" y="71"/>
                  </a:lnTo>
                  <a:lnTo>
                    <a:pt x="56" y="68"/>
                  </a:lnTo>
                  <a:lnTo>
                    <a:pt x="56" y="68"/>
                  </a:lnTo>
                  <a:lnTo>
                    <a:pt x="56" y="67"/>
                  </a:lnTo>
                  <a:lnTo>
                    <a:pt x="56" y="67"/>
                  </a:lnTo>
                  <a:close/>
                  <a:moveTo>
                    <a:pt x="52" y="60"/>
                  </a:moveTo>
                  <a:lnTo>
                    <a:pt x="52" y="60"/>
                  </a:lnTo>
                  <a:lnTo>
                    <a:pt x="52" y="60"/>
                  </a:lnTo>
                  <a:lnTo>
                    <a:pt x="54" y="62"/>
                  </a:lnTo>
                  <a:lnTo>
                    <a:pt x="54" y="63"/>
                  </a:lnTo>
                  <a:lnTo>
                    <a:pt x="54" y="63"/>
                  </a:lnTo>
                  <a:lnTo>
                    <a:pt x="54" y="63"/>
                  </a:lnTo>
                  <a:lnTo>
                    <a:pt x="52" y="63"/>
                  </a:lnTo>
                  <a:lnTo>
                    <a:pt x="52" y="62"/>
                  </a:lnTo>
                  <a:lnTo>
                    <a:pt x="52" y="60"/>
                  </a:lnTo>
                  <a:lnTo>
                    <a:pt x="51" y="60"/>
                  </a:lnTo>
                  <a:lnTo>
                    <a:pt x="52" y="60"/>
                  </a:lnTo>
                  <a:close/>
                  <a:moveTo>
                    <a:pt x="748" y="59"/>
                  </a:moveTo>
                  <a:lnTo>
                    <a:pt x="751" y="59"/>
                  </a:lnTo>
                  <a:lnTo>
                    <a:pt x="754" y="62"/>
                  </a:lnTo>
                  <a:lnTo>
                    <a:pt x="756" y="65"/>
                  </a:lnTo>
                  <a:lnTo>
                    <a:pt x="757" y="67"/>
                  </a:lnTo>
                  <a:lnTo>
                    <a:pt x="757" y="68"/>
                  </a:lnTo>
                  <a:lnTo>
                    <a:pt x="757" y="68"/>
                  </a:lnTo>
                  <a:lnTo>
                    <a:pt x="756" y="68"/>
                  </a:lnTo>
                  <a:lnTo>
                    <a:pt x="752" y="68"/>
                  </a:lnTo>
                  <a:lnTo>
                    <a:pt x="751" y="68"/>
                  </a:lnTo>
                  <a:lnTo>
                    <a:pt x="748" y="67"/>
                  </a:lnTo>
                  <a:lnTo>
                    <a:pt x="741" y="63"/>
                  </a:lnTo>
                  <a:lnTo>
                    <a:pt x="738" y="63"/>
                  </a:lnTo>
                  <a:lnTo>
                    <a:pt x="738" y="62"/>
                  </a:lnTo>
                  <a:lnTo>
                    <a:pt x="740" y="60"/>
                  </a:lnTo>
                  <a:lnTo>
                    <a:pt x="740" y="60"/>
                  </a:lnTo>
                  <a:lnTo>
                    <a:pt x="740" y="60"/>
                  </a:lnTo>
                  <a:lnTo>
                    <a:pt x="748" y="59"/>
                  </a:lnTo>
                  <a:close/>
                  <a:moveTo>
                    <a:pt x="18" y="59"/>
                  </a:moveTo>
                  <a:lnTo>
                    <a:pt x="18" y="59"/>
                  </a:lnTo>
                  <a:lnTo>
                    <a:pt x="19" y="59"/>
                  </a:lnTo>
                  <a:lnTo>
                    <a:pt x="21" y="62"/>
                  </a:lnTo>
                  <a:lnTo>
                    <a:pt x="21" y="63"/>
                  </a:lnTo>
                  <a:lnTo>
                    <a:pt x="21" y="65"/>
                  </a:lnTo>
                  <a:lnTo>
                    <a:pt x="19" y="65"/>
                  </a:lnTo>
                  <a:lnTo>
                    <a:pt x="18" y="65"/>
                  </a:lnTo>
                  <a:lnTo>
                    <a:pt x="16" y="65"/>
                  </a:lnTo>
                  <a:lnTo>
                    <a:pt x="16" y="65"/>
                  </a:lnTo>
                  <a:lnTo>
                    <a:pt x="18" y="67"/>
                  </a:lnTo>
                  <a:lnTo>
                    <a:pt x="18" y="67"/>
                  </a:lnTo>
                  <a:lnTo>
                    <a:pt x="19" y="68"/>
                  </a:lnTo>
                  <a:lnTo>
                    <a:pt x="21" y="68"/>
                  </a:lnTo>
                  <a:lnTo>
                    <a:pt x="24" y="70"/>
                  </a:lnTo>
                  <a:lnTo>
                    <a:pt x="22" y="71"/>
                  </a:lnTo>
                  <a:lnTo>
                    <a:pt x="21" y="71"/>
                  </a:lnTo>
                  <a:lnTo>
                    <a:pt x="24" y="74"/>
                  </a:lnTo>
                  <a:lnTo>
                    <a:pt x="24" y="74"/>
                  </a:lnTo>
                  <a:lnTo>
                    <a:pt x="24" y="74"/>
                  </a:lnTo>
                  <a:lnTo>
                    <a:pt x="26" y="74"/>
                  </a:lnTo>
                  <a:lnTo>
                    <a:pt x="26" y="74"/>
                  </a:lnTo>
                  <a:lnTo>
                    <a:pt x="26" y="74"/>
                  </a:lnTo>
                  <a:lnTo>
                    <a:pt x="26" y="76"/>
                  </a:lnTo>
                  <a:lnTo>
                    <a:pt x="26" y="76"/>
                  </a:lnTo>
                  <a:lnTo>
                    <a:pt x="26" y="78"/>
                  </a:lnTo>
                  <a:lnTo>
                    <a:pt x="29" y="78"/>
                  </a:lnTo>
                  <a:lnTo>
                    <a:pt x="29" y="79"/>
                  </a:lnTo>
                  <a:lnTo>
                    <a:pt x="27" y="79"/>
                  </a:lnTo>
                  <a:lnTo>
                    <a:pt x="24" y="78"/>
                  </a:lnTo>
                  <a:lnTo>
                    <a:pt x="22" y="76"/>
                  </a:lnTo>
                  <a:lnTo>
                    <a:pt x="22" y="74"/>
                  </a:lnTo>
                  <a:lnTo>
                    <a:pt x="21" y="74"/>
                  </a:lnTo>
                  <a:lnTo>
                    <a:pt x="18" y="73"/>
                  </a:lnTo>
                  <a:lnTo>
                    <a:pt x="15" y="68"/>
                  </a:lnTo>
                  <a:lnTo>
                    <a:pt x="13" y="68"/>
                  </a:lnTo>
                  <a:lnTo>
                    <a:pt x="11" y="67"/>
                  </a:lnTo>
                  <a:lnTo>
                    <a:pt x="11" y="65"/>
                  </a:lnTo>
                  <a:lnTo>
                    <a:pt x="11" y="65"/>
                  </a:lnTo>
                  <a:lnTo>
                    <a:pt x="13" y="65"/>
                  </a:lnTo>
                  <a:lnTo>
                    <a:pt x="13" y="63"/>
                  </a:lnTo>
                  <a:lnTo>
                    <a:pt x="13" y="63"/>
                  </a:lnTo>
                  <a:lnTo>
                    <a:pt x="8" y="62"/>
                  </a:lnTo>
                  <a:lnTo>
                    <a:pt x="8" y="62"/>
                  </a:lnTo>
                  <a:lnTo>
                    <a:pt x="8" y="60"/>
                  </a:lnTo>
                  <a:lnTo>
                    <a:pt x="8" y="60"/>
                  </a:lnTo>
                  <a:lnTo>
                    <a:pt x="11" y="60"/>
                  </a:lnTo>
                  <a:lnTo>
                    <a:pt x="13" y="60"/>
                  </a:lnTo>
                  <a:lnTo>
                    <a:pt x="15" y="60"/>
                  </a:lnTo>
                  <a:lnTo>
                    <a:pt x="16" y="59"/>
                  </a:lnTo>
                  <a:lnTo>
                    <a:pt x="18" y="59"/>
                  </a:lnTo>
                  <a:close/>
                  <a:moveTo>
                    <a:pt x="59" y="57"/>
                  </a:moveTo>
                  <a:lnTo>
                    <a:pt x="59" y="57"/>
                  </a:lnTo>
                  <a:lnTo>
                    <a:pt x="60" y="59"/>
                  </a:lnTo>
                  <a:lnTo>
                    <a:pt x="63" y="60"/>
                  </a:lnTo>
                  <a:lnTo>
                    <a:pt x="65" y="60"/>
                  </a:lnTo>
                  <a:lnTo>
                    <a:pt x="65" y="65"/>
                  </a:lnTo>
                  <a:lnTo>
                    <a:pt x="67" y="71"/>
                  </a:lnTo>
                  <a:lnTo>
                    <a:pt x="67" y="73"/>
                  </a:lnTo>
                  <a:lnTo>
                    <a:pt x="65" y="74"/>
                  </a:lnTo>
                  <a:lnTo>
                    <a:pt x="65" y="76"/>
                  </a:lnTo>
                  <a:lnTo>
                    <a:pt x="63" y="78"/>
                  </a:lnTo>
                  <a:lnTo>
                    <a:pt x="63" y="76"/>
                  </a:lnTo>
                  <a:lnTo>
                    <a:pt x="63" y="73"/>
                  </a:lnTo>
                  <a:lnTo>
                    <a:pt x="62" y="71"/>
                  </a:lnTo>
                  <a:lnTo>
                    <a:pt x="62" y="71"/>
                  </a:lnTo>
                  <a:lnTo>
                    <a:pt x="62" y="68"/>
                  </a:lnTo>
                  <a:lnTo>
                    <a:pt x="62" y="68"/>
                  </a:lnTo>
                  <a:lnTo>
                    <a:pt x="62" y="70"/>
                  </a:lnTo>
                  <a:lnTo>
                    <a:pt x="60" y="70"/>
                  </a:lnTo>
                  <a:lnTo>
                    <a:pt x="59" y="68"/>
                  </a:lnTo>
                  <a:lnTo>
                    <a:pt x="57" y="67"/>
                  </a:lnTo>
                  <a:lnTo>
                    <a:pt x="57" y="65"/>
                  </a:lnTo>
                  <a:lnTo>
                    <a:pt x="57" y="63"/>
                  </a:lnTo>
                  <a:lnTo>
                    <a:pt x="56" y="63"/>
                  </a:lnTo>
                  <a:lnTo>
                    <a:pt x="57" y="63"/>
                  </a:lnTo>
                  <a:lnTo>
                    <a:pt x="57" y="62"/>
                  </a:lnTo>
                  <a:lnTo>
                    <a:pt x="57" y="60"/>
                  </a:lnTo>
                  <a:lnTo>
                    <a:pt x="59" y="59"/>
                  </a:lnTo>
                  <a:lnTo>
                    <a:pt x="59" y="57"/>
                  </a:lnTo>
                  <a:close/>
                  <a:moveTo>
                    <a:pt x="56" y="57"/>
                  </a:moveTo>
                  <a:lnTo>
                    <a:pt x="56" y="57"/>
                  </a:lnTo>
                  <a:lnTo>
                    <a:pt x="57" y="59"/>
                  </a:lnTo>
                  <a:lnTo>
                    <a:pt x="57" y="60"/>
                  </a:lnTo>
                  <a:lnTo>
                    <a:pt x="57" y="62"/>
                  </a:lnTo>
                  <a:lnTo>
                    <a:pt x="56" y="62"/>
                  </a:lnTo>
                  <a:lnTo>
                    <a:pt x="54" y="60"/>
                  </a:lnTo>
                  <a:lnTo>
                    <a:pt x="54" y="60"/>
                  </a:lnTo>
                  <a:lnTo>
                    <a:pt x="54" y="60"/>
                  </a:lnTo>
                  <a:lnTo>
                    <a:pt x="54" y="59"/>
                  </a:lnTo>
                  <a:lnTo>
                    <a:pt x="56" y="57"/>
                  </a:lnTo>
                  <a:lnTo>
                    <a:pt x="56" y="57"/>
                  </a:lnTo>
                  <a:lnTo>
                    <a:pt x="56" y="57"/>
                  </a:lnTo>
                  <a:close/>
                  <a:moveTo>
                    <a:pt x="767" y="55"/>
                  </a:moveTo>
                  <a:lnTo>
                    <a:pt x="768" y="57"/>
                  </a:lnTo>
                  <a:lnTo>
                    <a:pt x="768" y="57"/>
                  </a:lnTo>
                  <a:lnTo>
                    <a:pt x="768" y="57"/>
                  </a:lnTo>
                  <a:lnTo>
                    <a:pt x="767" y="57"/>
                  </a:lnTo>
                  <a:lnTo>
                    <a:pt x="767" y="57"/>
                  </a:lnTo>
                  <a:lnTo>
                    <a:pt x="767" y="57"/>
                  </a:lnTo>
                  <a:lnTo>
                    <a:pt x="767" y="57"/>
                  </a:lnTo>
                  <a:lnTo>
                    <a:pt x="767" y="55"/>
                  </a:lnTo>
                  <a:close/>
                  <a:moveTo>
                    <a:pt x="38" y="51"/>
                  </a:moveTo>
                  <a:lnTo>
                    <a:pt x="38" y="51"/>
                  </a:lnTo>
                  <a:lnTo>
                    <a:pt x="41" y="52"/>
                  </a:lnTo>
                  <a:lnTo>
                    <a:pt x="44" y="54"/>
                  </a:lnTo>
                  <a:lnTo>
                    <a:pt x="46" y="54"/>
                  </a:lnTo>
                  <a:lnTo>
                    <a:pt x="48" y="59"/>
                  </a:lnTo>
                  <a:lnTo>
                    <a:pt x="48" y="59"/>
                  </a:lnTo>
                  <a:lnTo>
                    <a:pt x="46" y="60"/>
                  </a:lnTo>
                  <a:lnTo>
                    <a:pt x="46" y="60"/>
                  </a:lnTo>
                  <a:lnTo>
                    <a:pt x="46" y="60"/>
                  </a:lnTo>
                  <a:lnTo>
                    <a:pt x="43" y="57"/>
                  </a:lnTo>
                  <a:lnTo>
                    <a:pt x="40" y="55"/>
                  </a:lnTo>
                  <a:lnTo>
                    <a:pt x="38" y="54"/>
                  </a:lnTo>
                  <a:lnTo>
                    <a:pt x="37" y="52"/>
                  </a:lnTo>
                  <a:lnTo>
                    <a:pt x="38" y="51"/>
                  </a:lnTo>
                  <a:close/>
                  <a:moveTo>
                    <a:pt x="38" y="41"/>
                  </a:moveTo>
                  <a:lnTo>
                    <a:pt x="38" y="41"/>
                  </a:lnTo>
                  <a:lnTo>
                    <a:pt x="40" y="43"/>
                  </a:lnTo>
                  <a:lnTo>
                    <a:pt x="40" y="43"/>
                  </a:lnTo>
                  <a:lnTo>
                    <a:pt x="41" y="44"/>
                  </a:lnTo>
                  <a:lnTo>
                    <a:pt x="41" y="44"/>
                  </a:lnTo>
                  <a:lnTo>
                    <a:pt x="40" y="46"/>
                  </a:lnTo>
                  <a:lnTo>
                    <a:pt x="38" y="46"/>
                  </a:lnTo>
                  <a:lnTo>
                    <a:pt x="38" y="46"/>
                  </a:lnTo>
                  <a:lnTo>
                    <a:pt x="38" y="46"/>
                  </a:lnTo>
                  <a:lnTo>
                    <a:pt x="37" y="44"/>
                  </a:lnTo>
                  <a:lnTo>
                    <a:pt x="37" y="44"/>
                  </a:lnTo>
                  <a:lnTo>
                    <a:pt x="35" y="44"/>
                  </a:lnTo>
                  <a:lnTo>
                    <a:pt x="35" y="44"/>
                  </a:lnTo>
                  <a:lnTo>
                    <a:pt x="35" y="46"/>
                  </a:lnTo>
                  <a:lnTo>
                    <a:pt x="35" y="46"/>
                  </a:lnTo>
                  <a:lnTo>
                    <a:pt x="35" y="46"/>
                  </a:lnTo>
                  <a:lnTo>
                    <a:pt x="35" y="46"/>
                  </a:lnTo>
                  <a:lnTo>
                    <a:pt x="35" y="46"/>
                  </a:lnTo>
                  <a:lnTo>
                    <a:pt x="35" y="46"/>
                  </a:lnTo>
                  <a:lnTo>
                    <a:pt x="35" y="44"/>
                  </a:lnTo>
                  <a:lnTo>
                    <a:pt x="35" y="44"/>
                  </a:lnTo>
                  <a:lnTo>
                    <a:pt x="35" y="44"/>
                  </a:lnTo>
                  <a:lnTo>
                    <a:pt x="37" y="41"/>
                  </a:lnTo>
                  <a:lnTo>
                    <a:pt x="38" y="41"/>
                  </a:lnTo>
                  <a:close/>
                  <a:moveTo>
                    <a:pt x="0" y="40"/>
                  </a:moveTo>
                  <a:lnTo>
                    <a:pt x="2" y="40"/>
                  </a:lnTo>
                  <a:lnTo>
                    <a:pt x="2" y="41"/>
                  </a:lnTo>
                  <a:lnTo>
                    <a:pt x="7" y="41"/>
                  </a:lnTo>
                  <a:lnTo>
                    <a:pt x="8" y="43"/>
                  </a:lnTo>
                  <a:lnTo>
                    <a:pt x="11" y="41"/>
                  </a:lnTo>
                  <a:lnTo>
                    <a:pt x="11" y="41"/>
                  </a:lnTo>
                  <a:lnTo>
                    <a:pt x="11" y="41"/>
                  </a:lnTo>
                  <a:lnTo>
                    <a:pt x="13" y="43"/>
                  </a:lnTo>
                  <a:lnTo>
                    <a:pt x="13" y="44"/>
                  </a:lnTo>
                  <a:lnTo>
                    <a:pt x="13" y="46"/>
                  </a:lnTo>
                  <a:lnTo>
                    <a:pt x="13" y="46"/>
                  </a:lnTo>
                  <a:lnTo>
                    <a:pt x="13" y="48"/>
                  </a:lnTo>
                  <a:lnTo>
                    <a:pt x="7" y="49"/>
                  </a:lnTo>
                  <a:lnTo>
                    <a:pt x="7" y="49"/>
                  </a:lnTo>
                  <a:lnTo>
                    <a:pt x="7" y="51"/>
                  </a:lnTo>
                  <a:lnTo>
                    <a:pt x="8" y="51"/>
                  </a:lnTo>
                  <a:lnTo>
                    <a:pt x="8" y="51"/>
                  </a:lnTo>
                  <a:lnTo>
                    <a:pt x="13" y="49"/>
                  </a:lnTo>
                  <a:lnTo>
                    <a:pt x="13" y="49"/>
                  </a:lnTo>
                  <a:lnTo>
                    <a:pt x="13" y="48"/>
                  </a:lnTo>
                  <a:lnTo>
                    <a:pt x="15" y="46"/>
                  </a:lnTo>
                  <a:lnTo>
                    <a:pt x="15" y="46"/>
                  </a:lnTo>
                  <a:lnTo>
                    <a:pt x="13" y="43"/>
                  </a:lnTo>
                  <a:lnTo>
                    <a:pt x="13" y="43"/>
                  </a:lnTo>
                  <a:lnTo>
                    <a:pt x="16" y="43"/>
                  </a:lnTo>
                  <a:lnTo>
                    <a:pt x="18" y="41"/>
                  </a:lnTo>
                  <a:lnTo>
                    <a:pt x="19" y="41"/>
                  </a:lnTo>
                  <a:lnTo>
                    <a:pt x="21" y="41"/>
                  </a:lnTo>
                  <a:lnTo>
                    <a:pt x="21" y="43"/>
                  </a:lnTo>
                  <a:lnTo>
                    <a:pt x="19" y="44"/>
                  </a:lnTo>
                  <a:lnTo>
                    <a:pt x="18" y="46"/>
                  </a:lnTo>
                  <a:lnTo>
                    <a:pt x="18" y="49"/>
                  </a:lnTo>
                  <a:lnTo>
                    <a:pt x="16" y="52"/>
                  </a:lnTo>
                  <a:lnTo>
                    <a:pt x="16" y="55"/>
                  </a:lnTo>
                  <a:lnTo>
                    <a:pt x="16" y="57"/>
                  </a:lnTo>
                  <a:lnTo>
                    <a:pt x="16" y="59"/>
                  </a:lnTo>
                  <a:lnTo>
                    <a:pt x="10" y="60"/>
                  </a:lnTo>
                  <a:lnTo>
                    <a:pt x="8" y="59"/>
                  </a:lnTo>
                  <a:lnTo>
                    <a:pt x="5" y="59"/>
                  </a:lnTo>
                  <a:lnTo>
                    <a:pt x="5" y="57"/>
                  </a:lnTo>
                  <a:lnTo>
                    <a:pt x="5" y="55"/>
                  </a:lnTo>
                  <a:lnTo>
                    <a:pt x="7" y="55"/>
                  </a:lnTo>
                  <a:lnTo>
                    <a:pt x="8" y="55"/>
                  </a:lnTo>
                  <a:lnTo>
                    <a:pt x="8" y="57"/>
                  </a:lnTo>
                  <a:lnTo>
                    <a:pt x="10" y="57"/>
                  </a:lnTo>
                  <a:lnTo>
                    <a:pt x="10" y="57"/>
                  </a:lnTo>
                  <a:lnTo>
                    <a:pt x="7" y="54"/>
                  </a:lnTo>
                  <a:lnTo>
                    <a:pt x="3" y="54"/>
                  </a:lnTo>
                  <a:lnTo>
                    <a:pt x="2" y="52"/>
                  </a:lnTo>
                  <a:lnTo>
                    <a:pt x="2" y="51"/>
                  </a:lnTo>
                  <a:lnTo>
                    <a:pt x="2" y="51"/>
                  </a:lnTo>
                  <a:lnTo>
                    <a:pt x="0" y="48"/>
                  </a:lnTo>
                  <a:lnTo>
                    <a:pt x="0" y="46"/>
                  </a:lnTo>
                  <a:lnTo>
                    <a:pt x="0" y="44"/>
                  </a:lnTo>
                  <a:lnTo>
                    <a:pt x="0" y="43"/>
                  </a:lnTo>
                  <a:lnTo>
                    <a:pt x="0" y="41"/>
                  </a:lnTo>
                  <a:lnTo>
                    <a:pt x="0" y="40"/>
                  </a:lnTo>
                  <a:close/>
                  <a:moveTo>
                    <a:pt x="32" y="30"/>
                  </a:moveTo>
                  <a:lnTo>
                    <a:pt x="33" y="32"/>
                  </a:lnTo>
                  <a:lnTo>
                    <a:pt x="33" y="32"/>
                  </a:lnTo>
                  <a:lnTo>
                    <a:pt x="33" y="32"/>
                  </a:lnTo>
                  <a:lnTo>
                    <a:pt x="33" y="32"/>
                  </a:lnTo>
                  <a:lnTo>
                    <a:pt x="33" y="33"/>
                  </a:lnTo>
                  <a:lnTo>
                    <a:pt x="32" y="33"/>
                  </a:lnTo>
                  <a:lnTo>
                    <a:pt x="30" y="33"/>
                  </a:lnTo>
                  <a:lnTo>
                    <a:pt x="30" y="33"/>
                  </a:lnTo>
                  <a:lnTo>
                    <a:pt x="30" y="33"/>
                  </a:lnTo>
                  <a:lnTo>
                    <a:pt x="32" y="32"/>
                  </a:lnTo>
                  <a:lnTo>
                    <a:pt x="32" y="30"/>
                  </a:lnTo>
                  <a:close/>
                  <a:moveTo>
                    <a:pt x="41" y="22"/>
                  </a:moveTo>
                  <a:lnTo>
                    <a:pt x="41" y="24"/>
                  </a:lnTo>
                  <a:lnTo>
                    <a:pt x="40" y="27"/>
                  </a:lnTo>
                  <a:lnTo>
                    <a:pt x="37" y="29"/>
                  </a:lnTo>
                  <a:lnTo>
                    <a:pt x="37" y="29"/>
                  </a:lnTo>
                  <a:lnTo>
                    <a:pt x="37" y="27"/>
                  </a:lnTo>
                  <a:lnTo>
                    <a:pt x="40" y="24"/>
                  </a:lnTo>
                  <a:lnTo>
                    <a:pt x="41" y="22"/>
                  </a:lnTo>
                  <a:close/>
                  <a:moveTo>
                    <a:pt x="1041" y="0"/>
                  </a:moveTo>
                  <a:lnTo>
                    <a:pt x="1041" y="0"/>
                  </a:lnTo>
                  <a:lnTo>
                    <a:pt x="1043" y="2"/>
                  </a:lnTo>
                  <a:lnTo>
                    <a:pt x="1043" y="2"/>
                  </a:lnTo>
                  <a:lnTo>
                    <a:pt x="1043" y="2"/>
                  </a:lnTo>
                  <a:lnTo>
                    <a:pt x="1043" y="3"/>
                  </a:lnTo>
                  <a:lnTo>
                    <a:pt x="1039" y="2"/>
                  </a:lnTo>
                  <a:lnTo>
                    <a:pt x="1039" y="2"/>
                  </a:lnTo>
                  <a:lnTo>
                    <a:pt x="1039" y="2"/>
                  </a:lnTo>
                  <a:lnTo>
                    <a:pt x="1039" y="2"/>
                  </a:lnTo>
                  <a:lnTo>
                    <a:pt x="1039" y="0"/>
                  </a:lnTo>
                  <a:lnTo>
                    <a:pt x="104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43" name="Freeform 312"/>
            <p:cNvSpPr>
              <a:spLocks noEditPoints="1"/>
            </p:cNvSpPr>
            <p:nvPr/>
          </p:nvSpPr>
          <p:spPr bwMode="auto">
            <a:xfrm>
              <a:off x="1790531" y="1932615"/>
              <a:ext cx="2403391" cy="1237756"/>
            </a:xfrm>
            <a:custGeom>
              <a:avLst/>
              <a:gdLst>
                <a:gd name="T0" fmla="*/ 890 w 1233"/>
                <a:gd name="T1" fmla="*/ 360 h 635"/>
                <a:gd name="T2" fmla="*/ 880 w 1233"/>
                <a:gd name="T3" fmla="*/ 294 h 635"/>
                <a:gd name="T4" fmla="*/ 692 w 1233"/>
                <a:gd name="T5" fmla="*/ 247 h 635"/>
                <a:gd name="T6" fmla="*/ 970 w 1233"/>
                <a:gd name="T7" fmla="*/ 230 h 635"/>
                <a:gd name="T8" fmla="*/ 904 w 1233"/>
                <a:gd name="T9" fmla="*/ 212 h 635"/>
                <a:gd name="T10" fmla="*/ 874 w 1233"/>
                <a:gd name="T11" fmla="*/ 200 h 635"/>
                <a:gd name="T12" fmla="*/ 798 w 1233"/>
                <a:gd name="T13" fmla="*/ 156 h 635"/>
                <a:gd name="T14" fmla="*/ 838 w 1233"/>
                <a:gd name="T15" fmla="*/ 146 h 635"/>
                <a:gd name="T16" fmla="*/ 459 w 1233"/>
                <a:gd name="T17" fmla="*/ 102 h 635"/>
                <a:gd name="T18" fmla="*/ 894 w 1233"/>
                <a:gd name="T19" fmla="*/ 94 h 635"/>
                <a:gd name="T20" fmla="*/ 585 w 1233"/>
                <a:gd name="T21" fmla="*/ 77 h 635"/>
                <a:gd name="T22" fmla="*/ 733 w 1233"/>
                <a:gd name="T23" fmla="*/ 66 h 635"/>
                <a:gd name="T24" fmla="*/ 27 w 1233"/>
                <a:gd name="T25" fmla="*/ 61 h 635"/>
                <a:gd name="T26" fmla="*/ 625 w 1233"/>
                <a:gd name="T27" fmla="*/ 55 h 635"/>
                <a:gd name="T28" fmla="*/ 615 w 1233"/>
                <a:gd name="T29" fmla="*/ 69 h 635"/>
                <a:gd name="T30" fmla="*/ 696 w 1233"/>
                <a:gd name="T31" fmla="*/ 22 h 635"/>
                <a:gd name="T32" fmla="*/ 722 w 1233"/>
                <a:gd name="T33" fmla="*/ 69 h 635"/>
                <a:gd name="T34" fmla="*/ 787 w 1233"/>
                <a:gd name="T35" fmla="*/ 115 h 635"/>
                <a:gd name="T36" fmla="*/ 853 w 1233"/>
                <a:gd name="T37" fmla="*/ 71 h 635"/>
                <a:gd name="T38" fmla="*/ 825 w 1233"/>
                <a:gd name="T39" fmla="*/ 134 h 635"/>
                <a:gd name="T40" fmla="*/ 756 w 1233"/>
                <a:gd name="T41" fmla="*/ 159 h 635"/>
                <a:gd name="T42" fmla="*/ 738 w 1233"/>
                <a:gd name="T43" fmla="*/ 203 h 635"/>
                <a:gd name="T44" fmla="*/ 705 w 1233"/>
                <a:gd name="T45" fmla="*/ 228 h 635"/>
                <a:gd name="T46" fmla="*/ 669 w 1233"/>
                <a:gd name="T47" fmla="*/ 304 h 635"/>
                <a:gd name="T48" fmla="*/ 801 w 1233"/>
                <a:gd name="T49" fmla="*/ 381 h 635"/>
                <a:gd name="T50" fmla="*/ 871 w 1233"/>
                <a:gd name="T51" fmla="*/ 468 h 635"/>
                <a:gd name="T52" fmla="*/ 896 w 1233"/>
                <a:gd name="T53" fmla="*/ 412 h 635"/>
                <a:gd name="T54" fmla="*/ 921 w 1233"/>
                <a:gd name="T55" fmla="*/ 291 h 635"/>
                <a:gd name="T56" fmla="*/ 981 w 1233"/>
                <a:gd name="T57" fmla="*/ 238 h 635"/>
                <a:gd name="T58" fmla="*/ 1031 w 1233"/>
                <a:gd name="T59" fmla="*/ 282 h 635"/>
                <a:gd name="T60" fmla="*/ 1050 w 1233"/>
                <a:gd name="T61" fmla="*/ 329 h 635"/>
                <a:gd name="T62" fmla="*/ 1093 w 1233"/>
                <a:gd name="T63" fmla="*/ 302 h 635"/>
                <a:gd name="T64" fmla="*/ 1124 w 1233"/>
                <a:gd name="T65" fmla="*/ 310 h 635"/>
                <a:gd name="T66" fmla="*/ 1136 w 1233"/>
                <a:gd name="T67" fmla="*/ 354 h 635"/>
                <a:gd name="T68" fmla="*/ 1197 w 1233"/>
                <a:gd name="T69" fmla="*/ 395 h 635"/>
                <a:gd name="T70" fmla="*/ 1213 w 1233"/>
                <a:gd name="T71" fmla="*/ 416 h 635"/>
                <a:gd name="T72" fmla="*/ 1162 w 1233"/>
                <a:gd name="T73" fmla="*/ 485 h 635"/>
                <a:gd name="T74" fmla="*/ 1002 w 1233"/>
                <a:gd name="T75" fmla="*/ 550 h 635"/>
                <a:gd name="T76" fmla="*/ 924 w 1233"/>
                <a:gd name="T77" fmla="*/ 597 h 635"/>
                <a:gd name="T78" fmla="*/ 897 w 1233"/>
                <a:gd name="T79" fmla="*/ 617 h 635"/>
                <a:gd name="T80" fmla="*/ 845 w 1233"/>
                <a:gd name="T81" fmla="*/ 622 h 635"/>
                <a:gd name="T82" fmla="*/ 869 w 1233"/>
                <a:gd name="T83" fmla="*/ 584 h 635"/>
                <a:gd name="T84" fmla="*/ 875 w 1233"/>
                <a:gd name="T85" fmla="*/ 570 h 635"/>
                <a:gd name="T86" fmla="*/ 817 w 1233"/>
                <a:gd name="T87" fmla="*/ 554 h 635"/>
                <a:gd name="T88" fmla="*/ 787 w 1233"/>
                <a:gd name="T89" fmla="*/ 512 h 635"/>
                <a:gd name="T90" fmla="*/ 756 w 1233"/>
                <a:gd name="T91" fmla="*/ 515 h 635"/>
                <a:gd name="T92" fmla="*/ 259 w 1233"/>
                <a:gd name="T93" fmla="*/ 509 h 635"/>
                <a:gd name="T94" fmla="*/ 232 w 1233"/>
                <a:gd name="T95" fmla="*/ 483 h 635"/>
                <a:gd name="T96" fmla="*/ 194 w 1233"/>
                <a:gd name="T97" fmla="*/ 460 h 635"/>
                <a:gd name="T98" fmla="*/ 172 w 1233"/>
                <a:gd name="T99" fmla="*/ 423 h 635"/>
                <a:gd name="T100" fmla="*/ 164 w 1233"/>
                <a:gd name="T101" fmla="*/ 383 h 635"/>
                <a:gd name="T102" fmla="*/ 89 w 1233"/>
                <a:gd name="T103" fmla="*/ 304 h 635"/>
                <a:gd name="T104" fmla="*/ 77 w 1233"/>
                <a:gd name="T105" fmla="*/ 77 h 635"/>
                <a:gd name="T106" fmla="*/ 150 w 1233"/>
                <a:gd name="T107" fmla="*/ 60 h 635"/>
                <a:gd name="T108" fmla="*/ 172 w 1233"/>
                <a:gd name="T109" fmla="*/ 56 h 635"/>
                <a:gd name="T110" fmla="*/ 245 w 1233"/>
                <a:gd name="T111" fmla="*/ 67 h 635"/>
                <a:gd name="T112" fmla="*/ 387 w 1233"/>
                <a:gd name="T113" fmla="*/ 108 h 635"/>
                <a:gd name="T114" fmla="*/ 483 w 1233"/>
                <a:gd name="T115" fmla="*/ 127 h 635"/>
                <a:gd name="T116" fmla="*/ 467 w 1233"/>
                <a:gd name="T117" fmla="*/ 96 h 635"/>
                <a:gd name="T118" fmla="*/ 623 w 1233"/>
                <a:gd name="T119" fmla="*/ 108 h 635"/>
                <a:gd name="T120" fmla="*/ 659 w 1233"/>
                <a:gd name="T121" fmla="*/ 123 h 635"/>
                <a:gd name="T122" fmla="*/ 678 w 1233"/>
                <a:gd name="T123" fmla="*/ 74 h 635"/>
                <a:gd name="T124" fmla="*/ 655 w 1233"/>
                <a:gd name="T125" fmla="*/ 17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3" h="635">
                  <a:moveTo>
                    <a:pt x="901" y="362"/>
                  </a:moveTo>
                  <a:lnTo>
                    <a:pt x="902" y="362"/>
                  </a:lnTo>
                  <a:lnTo>
                    <a:pt x="902" y="365"/>
                  </a:lnTo>
                  <a:lnTo>
                    <a:pt x="902" y="367"/>
                  </a:lnTo>
                  <a:lnTo>
                    <a:pt x="901" y="367"/>
                  </a:lnTo>
                  <a:lnTo>
                    <a:pt x="901" y="368"/>
                  </a:lnTo>
                  <a:lnTo>
                    <a:pt x="899" y="368"/>
                  </a:lnTo>
                  <a:lnTo>
                    <a:pt x="899" y="368"/>
                  </a:lnTo>
                  <a:lnTo>
                    <a:pt x="897" y="368"/>
                  </a:lnTo>
                  <a:lnTo>
                    <a:pt x="897" y="368"/>
                  </a:lnTo>
                  <a:lnTo>
                    <a:pt x="899" y="367"/>
                  </a:lnTo>
                  <a:lnTo>
                    <a:pt x="899" y="365"/>
                  </a:lnTo>
                  <a:lnTo>
                    <a:pt x="899" y="365"/>
                  </a:lnTo>
                  <a:lnTo>
                    <a:pt x="899" y="364"/>
                  </a:lnTo>
                  <a:lnTo>
                    <a:pt x="901" y="362"/>
                  </a:lnTo>
                  <a:lnTo>
                    <a:pt x="901" y="362"/>
                  </a:lnTo>
                  <a:close/>
                  <a:moveTo>
                    <a:pt x="888" y="362"/>
                  </a:moveTo>
                  <a:lnTo>
                    <a:pt x="888" y="364"/>
                  </a:lnTo>
                  <a:lnTo>
                    <a:pt x="886" y="365"/>
                  </a:lnTo>
                  <a:lnTo>
                    <a:pt x="883" y="367"/>
                  </a:lnTo>
                  <a:lnTo>
                    <a:pt x="882" y="367"/>
                  </a:lnTo>
                  <a:lnTo>
                    <a:pt x="882" y="367"/>
                  </a:lnTo>
                  <a:lnTo>
                    <a:pt x="882" y="365"/>
                  </a:lnTo>
                  <a:lnTo>
                    <a:pt x="882" y="365"/>
                  </a:lnTo>
                  <a:lnTo>
                    <a:pt x="885" y="364"/>
                  </a:lnTo>
                  <a:lnTo>
                    <a:pt x="885" y="364"/>
                  </a:lnTo>
                  <a:lnTo>
                    <a:pt x="885" y="364"/>
                  </a:lnTo>
                  <a:lnTo>
                    <a:pt x="886" y="364"/>
                  </a:lnTo>
                  <a:lnTo>
                    <a:pt x="886" y="364"/>
                  </a:lnTo>
                  <a:lnTo>
                    <a:pt x="888" y="362"/>
                  </a:lnTo>
                  <a:lnTo>
                    <a:pt x="888" y="362"/>
                  </a:lnTo>
                  <a:close/>
                  <a:moveTo>
                    <a:pt x="893" y="359"/>
                  </a:moveTo>
                  <a:lnTo>
                    <a:pt x="893" y="359"/>
                  </a:lnTo>
                  <a:lnTo>
                    <a:pt x="893" y="360"/>
                  </a:lnTo>
                  <a:lnTo>
                    <a:pt x="894" y="360"/>
                  </a:lnTo>
                  <a:lnTo>
                    <a:pt x="894" y="360"/>
                  </a:lnTo>
                  <a:lnTo>
                    <a:pt x="894" y="360"/>
                  </a:lnTo>
                  <a:lnTo>
                    <a:pt x="896" y="362"/>
                  </a:lnTo>
                  <a:lnTo>
                    <a:pt x="896" y="362"/>
                  </a:lnTo>
                  <a:lnTo>
                    <a:pt x="897" y="362"/>
                  </a:lnTo>
                  <a:lnTo>
                    <a:pt x="897" y="362"/>
                  </a:lnTo>
                  <a:lnTo>
                    <a:pt x="897" y="364"/>
                  </a:lnTo>
                  <a:lnTo>
                    <a:pt x="897" y="364"/>
                  </a:lnTo>
                  <a:lnTo>
                    <a:pt x="897" y="365"/>
                  </a:lnTo>
                  <a:lnTo>
                    <a:pt x="897" y="365"/>
                  </a:lnTo>
                  <a:lnTo>
                    <a:pt x="897" y="365"/>
                  </a:lnTo>
                  <a:lnTo>
                    <a:pt x="896" y="368"/>
                  </a:lnTo>
                  <a:lnTo>
                    <a:pt x="896" y="370"/>
                  </a:lnTo>
                  <a:lnTo>
                    <a:pt x="894" y="373"/>
                  </a:lnTo>
                  <a:lnTo>
                    <a:pt x="893" y="373"/>
                  </a:lnTo>
                  <a:lnTo>
                    <a:pt x="893" y="373"/>
                  </a:lnTo>
                  <a:lnTo>
                    <a:pt x="894" y="368"/>
                  </a:lnTo>
                  <a:lnTo>
                    <a:pt x="894" y="368"/>
                  </a:lnTo>
                  <a:lnTo>
                    <a:pt x="894" y="368"/>
                  </a:lnTo>
                  <a:lnTo>
                    <a:pt x="894" y="367"/>
                  </a:lnTo>
                  <a:lnTo>
                    <a:pt x="894" y="368"/>
                  </a:lnTo>
                  <a:lnTo>
                    <a:pt x="891" y="373"/>
                  </a:lnTo>
                  <a:lnTo>
                    <a:pt x="890" y="373"/>
                  </a:lnTo>
                  <a:lnTo>
                    <a:pt x="890" y="375"/>
                  </a:lnTo>
                  <a:lnTo>
                    <a:pt x="890" y="375"/>
                  </a:lnTo>
                  <a:lnTo>
                    <a:pt x="888" y="375"/>
                  </a:lnTo>
                  <a:lnTo>
                    <a:pt x="886" y="375"/>
                  </a:lnTo>
                  <a:lnTo>
                    <a:pt x="890" y="370"/>
                  </a:lnTo>
                  <a:lnTo>
                    <a:pt x="890" y="368"/>
                  </a:lnTo>
                  <a:lnTo>
                    <a:pt x="890" y="368"/>
                  </a:lnTo>
                  <a:lnTo>
                    <a:pt x="888" y="368"/>
                  </a:lnTo>
                  <a:lnTo>
                    <a:pt x="885" y="373"/>
                  </a:lnTo>
                  <a:lnTo>
                    <a:pt x="883" y="375"/>
                  </a:lnTo>
                  <a:lnTo>
                    <a:pt x="883" y="373"/>
                  </a:lnTo>
                  <a:lnTo>
                    <a:pt x="882" y="373"/>
                  </a:lnTo>
                  <a:lnTo>
                    <a:pt x="882" y="373"/>
                  </a:lnTo>
                  <a:lnTo>
                    <a:pt x="885" y="368"/>
                  </a:lnTo>
                  <a:lnTo>
                    <a:pt x="888" y="367"/>
                  </a:lnTo>
                  <a:lnTo>
                    <a:pt x="890" y="365"/>
                  </a:lnTo>
                  <a:lnTo>
                    <a:pt x="890" y="364"/>
                  </a:lnTo>
                  <a:lnTo>
                    <a:pt x="890" y="362"/>
                  </a:lnTo>
                  <a:lnTo>
                    <a:pt x="890" y="360"/>
                  </a:lnTo>
                  <a:lnTo>
                    <a:pt x="890" y="360"/>
                  </a:lnTo>
                  <a:lnTo>
                    <a:pt x="890" y="360"/>
                  </a:lnTo>
                  <a:lnTo>
                    <a:pt x="891" y="360"/>
                  </a:lnTo>
                  <a:lnTo>
                    <a:pt x="891" y="362"/>
                  </a:lnTo>
                  <a:lnTo>
                    <a:pt x="890" y="365"/>
                  </a:lnTo>
                  <a:lnTo>
                    <a:pt x="890" y="367"/>
                  </a:lnTo>
                  <a:lnTo>
                    <a:pt x="888" y="367"/>
                  </a:lnTo>
                  <a:lnTo>
                    <a:pt x="890" y="368"/>
                  </a:lnTo>
                  <a:lnTo>
                    <a:pt x="890" y="367"/>
                  </a:lnTo>
                  <a:lnTo>
                    <a:pt x="891" y="365"/>
                  </a:lnTo>
                  <a:lnTo>
                    <a:pt x="891" y="364"/>
                  </a:lnTo>
                  <a:lnTo>
                    <a:pt x="893" y="362"/>
                  </a:lnTo>
                  <a:lnTo>
                    <a:pt x="893" y="359"/>
                  </a:lnTo>
                  <a:close/>
                  <a:moveTo>
                    <a:pt x="888" y="356"/>
                  </a:moveTo>
                  <a:lnTo>
                    <a:pt x="890" y="356"/>
                  </a:lnTo>
                  <a:lnTo>
                    <a:pt x="890" y="356"/>
                  </a:lnTo>
                  <a:lnTo>
                    <a:pt x="890" y="357"/>
                  </a:lnTo>
                  <a:lnTo>
                    <a:pt x="890" y="357"/>
                  </a:lnTo>
                  <a:lnTo>
                    <a:pt x="890" y="357"/>
                  </a:lnTo>
                  <a:lnTo>
                    <a:pt x="890" y="357"/>
                  </a:lnTo>
                  <a:lnTo>
                    <a:pt x="888" y="359"/>
                  </a:lnTo>
                  <a:lnTo>
                    <a:pt x="888" y="359"/>
                  </a:lnTo>
                  <a:lnTo>
                    <a:pt x="890" y="356"/>
                  </a:lnTo>
                  <a:lnTo>
                    <a:pt x="888" y="356"/>
                  </a:lnTo>
                  <a:lnTo>
                    <a:pt x="888" y="356"/>
                  </a:lnTo>
                  <a:lnTo>
                    <a:pt x="888" y="356"/>
                  </a:lnTo>
                  <a:lnTo>
                    <a:pt x="888" y="356"/>
                  </a:lnTo>
                  <a:close/>
                  <a:moveTo>
                    <a:pt x="883" y="354"/>
                  </a:moveTo>
                  <a:lnTo>
                    <a:pt x="885" y="354"/>
                  </a:lnTo>
                  <a:lnTo>
                    <a:pt x="885" y="354"/>
                  </a:lnTo>
                  <a:lnTo>
                    <a:pt x="885" y="354"/>
                  </a:lnTo>
                  <a:lnTo>
                    <a:pt x="885" y="356"/>
                  </a:lnTo>
                  <a:lnTo>
                    <a:pt x="883" y="356"/>
                  </a:lnTo>
                  <a:lnTo>
                    <a:pt x="883" y="356"/>
                  </a:lnTo>
                  <a:lnTo>
                    <a:pt x="883" y="354"/>
                  </a:lnTo>
                  <a:lnTo>
                    <a:pt x="883" y="354"/>
                  </a:lnTo>
                  <a:close/>
                  <a:moveTo>
                    <a:pt x="1145" y="338"/>
                  </a:moveTo>
                  <a:lnTo>
                    <a:pt x="1147" y="340"/>
                  </a:lnTo>
                  <a:lnTo>
                    <a:pt x="1148" y="340"/>
                  </a:lnTo>
                  <a:lnTo>
                    <a:pt x="1148" y="342"/>
                  </a:lnTo>
                  <a:lnTo>
                    <a:pt x="1145" y="342"/>
                  </a:lnTo>
                  <a:lnTo>
                    <a:pt x="1143" y="340"/>
                  </a:lnTo>
                  <a:lnTo>
                    <a:pt x="1142" y="340"/>
                  </a:lnTo>
                  <a:lnTo>
                    <a:pt x="1142" y="340"/>
                  </a:lnTo>
                  <a:lnTo>
                    <a:pt x="1143" y="338"/>
                  </a:lnTo>
                  <a:lnTo>
                    <a:pt x="1143" y="340"/>
                  </a:lnTo>
                  <a:lnTo>
                    <a:pt x="1143" y="338"/>
                  </a:lnTo>
                  <a:lnTo>
                    <a:pt x="1145" y="338"/>
                  </a:lnTo>
                  <a:close/>
                  <a:moveTo>
                    <a:pt x="886" y="338"/>
                  </a:moveTo>
                  <a:lnTo>
                    <a:pt x="886" y="338"/>
                  </a:lnTo>
                  <a:lnTo>
                    <a:pt x="886" y="340"/>
                  </a:lnTo>
                  <a:lnTo>
                    <a:pt x="886" y="340"/>
                  </a:lnTo>
                  <a:lnTo>
                    <a:pt x="886" y="340"/>
                  </a:lnTo>
                  <a:lnTo>
                    <a:pt x="885" y="340"/>
                  </a:lnTo>
                  <a:lnTo>
                    <a:pt x="885" y="342"/>
                  </a:lnTo>
                  <a:lnTo>
                    <a:pt x="885" y="342"/>
                  </a:lnTo>
                  <a:lnTo>
                    <a:pt x="885" y="342"/>
                  </a:lnTo>
                  <a:lnTo>
                    <a:pt x="885" y="340"/>
                  </a:lnTo>
                  <a:lnTo>
                    <a:pt x="885" y="340"/>
                  </a:lnTo>
                  <a:lnTo>
                    <a:pt x="885" y="340"/>
                  </a:lnTo>
                  <a:lnTo>
                    <a:pt x="886" y="338"/>
                  </a:lnTo>
                  <a:lnTo>
                    <a:pt x="886" y="338"/>
                  </a:lnTo>
                  <a:close/>
                  <a:moveTo>
                    <a:pt x="1038" y="305"/>
                  </a:moveTo>
                  <a:lnTo>
                    <a:pt x="1038" y="307"/>
                  </a:lnTo>
                  <a:lnTo>
                    <a:pt x="1039" y="307"/>
                  </a:lnTo>
                  <a:lnTo>
                    <a:pt x="1039" y="307"/>
                  </a:lnTo>
                  <a:lnTo>
                    <a:pt x="1039" y="308"/>
                  </a:lnTo>
                  <a:lnTo>
                    <a:pt x="1038" y="310"/>
                  </a:lnTo>
                  <a:lnTo>
                    <a:pt x="1036" y="310"/>
                  </a:lnTo>
                  <a:lnTo>
                    <a:pt x="1036" y="310"/>
                  </a:lnTo>
                  <a:lnTo>
                    <a:pt x="1036" y="310"/>
                  </a:lnTo>
                  <a:lnTo>
                    <a:pt x="1036" y="308"/>
                  </a:lnTo>
                  <a:lnTo>
                    <a:pt x="1036" y="307"/>
                  </a:lnTo>
                  <a:lnTo>
                    <a:pt x="1036" y="307"/>
                  </a:lnTo>
                  <a:lnTo>
                    <a:pt x="1036" y="305"/>
                  </a:lnTo>
                  <a:lnTo>
                    <a:pt x="1038" y="305"/>
                  </a:lnTo>
                  <a:close/>
                  <a:moveTo>
                    <a:pt x="879" y="293"/>
                  </a:moveTo>
                  <a:lnTo>
                    <a:pt x="880" y="294"/>
                  </a:lnTo>
                  <a:lnTo>
                    <a:pt x="880" y="294"/>
                  </a:lnTo>
                  <a:lnTo>
                    <a:pt x="879" y="296"/>
                  </a:lnTo>
                  <a:lnTo>
                    <a:pt x="879" y="296"/>
                  </a:lnTo>
                  <a:lnTo>
                    <a:pt x="877" y="296"/>
                  </a:lnTo>
                  <a:lnTo>
                    <a:pt x="877" y="296"/>
                  </a:lnTo>
                  <a:lnTo>
                    <a:pt x="879" y="294"/>
                  </a:lnTo>
                  <a:lnTo>
                    <a:pt x="879" y="294"/>
                  </a:lnTo>
                  <a:lnTo>
                    <a:pt x="879" y="293"/>
                  </a:lnTo>
                  <a:close/>
                  <a:moveTo>
                    <a:pt x="883" y="290"/>
                  </a:moveTo>
                  <a:lnTo>
                    <a:pt x="883" y="291"/>
                  </a:lnTo>
                  <a:lnTo>
                    <a:pt x="883" y="291"/>
                  </a:lnTo>
                  <a:lnTo>
                    <a:pt x="882" y="293"/>
                  </a:lnTo>
                  <a:lnTo>
                    <a:pt x="880" y="293"/>
                  </a:lnTo>
                  <a:lnTo>
                    <a:pt x="880" y="291"/>
                  </a:lnTo>
                  <a:lnTo>
                    <a:pt x="882" y="291"/>
                  </a:lnTo>
                  <a:lnTo>
                    <a:pt x="882" y="290"/>
                  </a:lnTo>
                  <a:lnTo>
                    <a:pt x="883" y="290"/>
                  </a:lnTo>
                  <a:close/>
                  <a:moveTo>
                    <a:pt x="1104" y="277"/>
                  </a:moveTo>
                  <a:lnTo>
                    <a:pt x="1106" y="279"/>
                  </a:lnTo>
                  <a:lnTo>
                    <a:pt x="1106" y="279"/>
                  </a:lnTo>
                  <a:lnTo>
                    <a:pt x="1107" y="280"/>
                  </a:lnTo>
                  <a:lnTo>
                    <a:pt x="1107" y="282"/>
                  </a:lnTo>
                  <a:lnTo>
                    <a:pt x="1106" y="280"/>
                  </a:lnTo>
                  <a:lnTo>
                    <a:pt x="1102" y="280"/>
                  </a:lnTo>
                  <a:lnTo>
                    <a:pt x="1102" y="279"/>
                  </a:lnTo>
                  <a:lnTo>
                    <a:pt x="1101" y="279"/>
                  </a:lnTo>
                  <a:lnTo>
                    <a:pt x="1101" y="277"/>
                  </a:lnTo>
                  <a:lnTo>
                    <a:pt x="1102" y="277"/>
                  </a:lnTo>
                  <a:lnTo>
                    <a:pt x="1104" y="277"/>
                  </a:lnTo>
                  <a:close/>
                  <a:moveTo>
                    <a:pt x="1055" y="275"/>
                  </a:moveTo>
                  <a:lnTo>
                    <a:pt x="1057" y="275"/>
                  </a:lnTo>
                  <a:lnTo>
                    <a:pt x="1057" y="275"/>
                  </a:lnTo>
                  <a:lnTo>
                    <a:pt x="1058" y="277"/>
                  </a:lnTo>
                  <a:lnTo>
                    <a:pt x="1058" y="279"/>
                  </a:lnTo>
                  <a:lnTo>
                    <a:pt x="1058" y="279"/>
                  </a:lnTo>
                  <a:lnTo>
                    <a:pt x="1057" y="280"/>
                  </a:lnTo>
                  <a:lnTo>
                    <a:pt x="1055" y="282"/>
                  </a:lnTo>
                  <a:lnTo>
                    <a:pt x="1052" y="282"/>
                  </a:lnTo>
                  <a:lnTo>
                    <a:pt x="1050" y="282"/>
                  </a:lnTo>
                  <a:lnTo>
                    <a:pt x="1050" y="282"/>
                  </a:lnTo>
                  <a:lnTo>
                    <a:pt x="1050" y="280"/>
                  </a:lnTo>
                  <a:lnTo>
                    <a:pt x="1050" y="280"/>
                  </a:lnTo>
                  <a:lnTo>
                    <a:pt x="1052" y="277"/>
                  </a:lnTo>
                  <a:lnTo>
                    <a:pt x="1054" y="275"/>
                  </a:lnTo>
                  <a:lnTo>
                    <a:pt x="1055" y="275"/>
                  </a:lnTo>
                  <a:close/>
                  <a:moveTo>
                    <a:pt x="908" y="269"/>
                  </a:moveTo>
                  <a:lnTo>
                    <a:pt x="907" y="271"/>
                  </a:lnTo>
                  <a:lnTo>
                    <a:pt x="905" y="271"/>
                  </a:lnTo>
                  <a:lnTo>
                    <a:pt x="904" y="272"/>
                  </a:lnTo>
                  <a:lnTo>
                    <a:pt x="902" y="272"/>
                  </a:lnTo>
                  <a:lnTo>
                    <a:pt x="902" y="272"/>
                  </a:lnTo>
                  <a:lnTo>
                    <a:pt x="902" y="271"/>
                  </a:lnTo>
                  <a:lnTo>
                    <a:pt x="905" y="271"/>
                  </a:lnTo>
                  <a:lnTo>
                    <a:pt x="908" y="269"/>
                  </a:lnTo>
                  <a:close/>
                  <a:moveTo>
                    <a:pt x="1098" y="250"/>
                  </a:moveTo>
                  <a:lnTo>
                    <a:pt x="1099" y="250"/>
                  </a:lnTo>
                  <a:lnTo>
                    <a:pt x="1102" y="252"/>
                  </a:lnTo>
                  <a:lnTo>
                    <a:pt x="1102" y="252"/>
                  </a:lnTo>
                  <a:lnTo>
                    <a:pt x="1104" y="253"/>
                  </a:lnTo>
                  <a:lnTo>
                    <a:pt x="1104" y="253"/>
                  </a:lnTo>
                  <a:lnTo>
                    <a:pt x="1104" y="255"/>
                  </a:lnTo>
                  <a:lnTo>
                    <a:pt x="1102" y="256"/>
                  </a:lnTo>
                  <a:lnTo>
                    <a:pt x="1102" y="256"/>
                  </a:lnTo>
                  <a:lnTo>
                    <a:pt x="1101" y="258"/>
                  </a:lnTo>
                  <a:lnTo>
                    <a:pt x="1101" y="258"/>
                  </a:lnTo>
                  <a:lnTo>
                    <a:pt x="1101" y="258"/>
                  </a:lnTo>
                  <a:lnTo>
                    <a:pt x="1099" y="256"/>
                  </a:lnTo>
                  <a:lnTo>
                    <a:pt x="1098" y="256"/>
                  </a:lnTo>
                  <a:lnTo>
                    <a:pt x="1098" y="256"/>
                  </a:lnTo>
                  <a:lnTo>
                    <a:pt x="1093" y="253"/>
                  </a:lnTo>
                  <a:lnTo>
                    <a:pt x="1093" y="252"/>
                  </a:lnTo>
                  <a:lnTo>
                    <a:pt x="1093" y="252"/>
                  </a:lnTo>
                  <a:lnTo>
                    <a:pt x="1095" y="252"/>
                  </a:lnTo>
                  <a:lnTo>
                    <a:pt x="1098" y="250"/>
                  </a:lnTo>
                  <a:close/>
                  <a:moveTo>
                    <a:pt x="694" y="245"/>
                  </a:moveTo>
                  <a:lnTo>
                    <a:pt x="694" y="245"/>
                  </a:lnTo>
                  <a:lnTo>
                    <a:pt x="694" y="247"/>
                  </a:lnTo>
                  <a:lnTo>
                    <a:pt x="694" y="247"/>
                  </a:lnTo>
                  <a:lnTo>
                    <a:pt x="692" y="247"/>
                  </a:lnTo>
                  <a:lnTo>
                    <a:pt x="692" y="245"/>
                  </a:lnTo>
                  <a:lnTo>
                    <a:pt x="691" y="245"/>
                  </a:lnTo>
                  <a:lnTo>
                    <a:pt x="694" y="245"/>
                  </a:lnTo>
                  <a:close/>
                  <a:moveTo>
                    <a:pt x="1096" y="245"/>
                  </a:moveTo>
                  <a:lnTo>
                    <a:pt x="1098" y="245"/>
                  </a:lnTo>
                  <a:lnTo>
                    <a:pt x="1098" y="245"/>
                  </a:lnTo>
                  <a:lnTo>
                    <a:pt x="1099" y="247"/>
                  </a:lnTo>
                  <a:lnTo>
                    <a:pt x="1099" y="247"/>
                  </a:lnTo>
                  <a:lnTo>
                    <a:pt x="1099" y="247"/>
                  </a:lnTo>
                  <a:lnTo>
                    <a:pt x="1099" y="247"/>
                  </a:lnTo>
                  <a:lnTo>
                    <a:pt x="1099" y="247"/>
                  </a:lnTo>
                  <a:lnTo>
                    <a:pt x="1101" y="247"/>
                  </a:lnTo>
                  <a:lnTo>
                    <a:pt x="1101" y="249"/>
                  </a:lnTo>
                  <a:lnTo>
                    <a:pt x="1101" y="249"/>
                  </a:lnTo>
                  <a:lnTo>
                    <a:pt x="1101" y="249"/>
                  </a:lnTo>
                  <a:lnTo>
                    <a:pt x="1101" y="250"/>
                  </a:lnTo>
                  <a:lnTo>
                    <a:pt x="1101" y="250"/>
                  </a:lnTo>
                  <a:lnTo>
                    <a:pt x="1096" y="249"/>
                  </a:lnTo>
                  <a:lnTo>
                    <a:pt x="1096" y="247"/>
                  </a:lnTo>
                  <a:lnTo>
                    <a:pt x="1096" y="245"/>
                  </a:lnTo>
                  <a:lnTo>
                    <a:pt x="1096" y="245"/>
                  </a:lnTo>
                  <a:lnTo>
                    <a:pt x="1096" y="245"/>
                  </a:lnTo>
                  <a:close/>
                  <a:moveTo>
                    <a:pt x="888" y="234"/>
                  </a:moveTo>
                  <a:lnTo>
                    <a:pt x="890" y="234"/>
                  </a:lnTo>
                  <a:lnTo>
                    <a:pt x="890" y="234"/>
                  </a:lnTo>
                  <a:lnTo>
                    <a:pt x="891" y="238"/>
                  </a:lnTo>
                  <a:lnTo>
                    <a:pt x="893" y="238"/>
                  </a:lnTo>
                  <a:lnTo>
                    <a:pt x="893" y="239"/>
                  </a:lnTo>
                  <a:lnTo>
                    <a:pt x="893" y="241"/>
                  </a:lnTo>
                  <a:lnTo>
                    <a:pt x="893" y="242"/>
                  </a:lnTo>
                  <a:lnTo>
                    <a:pt x="891" y="244"/>
                  </a:lnTo>
                  <a:lnTo>
                    <a:pt x="890" y="245"/>
                  </a:lnTo>
                  <a:lnTo>
                    <a:pt x="890" y="249"/>
                  </a:lnTo>
                  <a:lnTo>
                    <a:pt x="888" y="250"/>
                  </a:lnTo>
                  <a:lnTo>
                    <a:pt x="886" y="252"/>
                  </a:lnTo>
                  <a:lnTo>
                    <a:pt x="886" y="252"/>
                  </a:lnTo>
                  <a:lnTo>
                    <a:pt x="886" y="253"/>
                  </a:lnTo>
                  <a:lnTo>
                    <a:pt x="885" y="253"/>
                  </a:lnTo>
                  <a:lnTo>
                    <a:pt x="883" y="252"/>
                  </a:lnTo>
                  <a:lnTo>
                    <a:pt x="882" y="250"/>
                  </a:lnTo>
                  <a:lnTo>
                    <a:pt x="882" y="249"/>
                  </a:lnTo>
                  <a:lnTo>
                    <a:pt x="880" y="249"/>
                  </a:lnTo>
                  <a:lnTo>
                    <a:pt x="879" y="247"/>
                  </a:lnTo>
                  <a:lnTo>
                    <a:pt x="879" y="247"/>
                  </a:lnTo>
                  <a:lnTo>
                    <a:pt x="879" y="244"/>
                  </a:lnTo>
                  <a:lnTo>
                    <a:pt x="879" y="242"/>
                  </a:lnTo>
                  <a:lnTo>
                    <a:pt x="879" y="241"/>
                  </a:lnTo>
                  <a:lnTo>
                    <a:pt x="879" y="241"/>
                  </a:lnTo>
                  <a:lnTo>
                    <a:pt x="880" y="239"/>
                  </a:lnTo>
                  <a:lnTo>
                    <a:pt x="882" y="236"/>
                  </a:lnTo>
                  <a:lnTo>
                    <a:pt x="883" y="234"/>
                  </a:lnTo>
                  <a:lnTo>
                    <a:pt x="885" y="234"/>
                  </a:lnTo>
                  <a:lnTo>
                    <a:pt x="886" y="234"/>
                  </a:lnTo>
                  <a:lnTo>
                    <a:pt x="888" y="234"/>
                  </a:lnTo>
                  <a:lnTo>
                    <a:pt x="888" y="234"/>
                  </a:lnTo>
                  <a:close/>
                  <a:moveTo>
                    <a:pt x="1102" y="231"/>
                  </a:moveTo>
                  <a:lnTo>
                    <a:pt x="1104" y="231"/>
                  </a:lnTo>
                  <a:lnTo>
                    <a:pt x="1106" y="231"/>
                  </a:lnTo>
                  <a:lnTo>
                    <a:pt x="1107" y="231"/>
                  </a:lnTo>
                  <a:lnTo>
                    <a:pt x="1107" y="233"/>
                  </a:lnTo>
                  <a:lnTo>
                    <a:pt x="1107" y="234"/>
                  </a:lnTo>
                  <a:lnTo>
                    <a:pt x="1106" y="234"/>
                  </a:lnTo>
                  <a:lnTo>
                    <a:pt x="1104" y="234"/>
                  </a:lnTo>
                  <a:lnTo>
                    <a:pt x="1101" y="234"/>
                  </a:lnTo>
                  <a:lnTo>
                    <a:pt x="1101" y="234"/>
                  </a:lnTo>
                  <a:lnTo>
                    <a:pt x="1099" y="233"/>
                  </a:lnTo>
                  <a:lnTo>
                    <a:pt x="1101" y="233"/>
                  </a:lnTo>
                  <a:lnTo>
                    <a:pt x="1101" y="233"/>
                  </a:lnTo>
                  <a:lnTo>
                    <a:pt x="1101" y="233"/>
                  </a:lnTo>
                  <a:lnTo>
                    <a:pt x="1101" y="231"/>
                  </a:lnTo>
                  <a:lnTo>
                    <a:pt x="1101" y="231"/>
                  </a:lnTo>
                  <a:lnTo>
                    <a:pt x="1102" y="231"/>
                  </a:lnTo>
                  <a:close/>
                  <a:moveTo>
                    <a:pt x="961" y="227"/>
                  </a:moveTo>
                  <a:lnTo>
                    <a:pt x="962" y="227"/>
                  </a:lnTo>
                  <a:lnTo>
                    <a:pt x="964" y="228"/>
                  </a:lnTo>
                  <a:lnTo>
                    <a:pt x="967" y="228"/>
                  </a:lnTo>
                  <a:lnTo>
                    <a:pt x="968" y="228"/>
                  </a:lnTo>
                  <a:lnTo>
                    <a:pt x="970" y="230"/>
                  </a:lnTo>
                  <a:lnTo>
                    <a:pt x="968" y="230"/>
                  </a:lnTo>
                  <a:lnTo>
                    <a:pt x="968" y="230"/>
                  </a:lnTo>
                  <a:lnTo>
                    <a:pt x="965" y="230"/>
                  </a:lnTo>
                  <a:lnTo>
                    <a:pt x="962" y="228"/>
                  </a:lnTo>
                  <a:lnTo>
                    <a:pt x="961" y="228"/>
                  </a:lnTo>
                  <a:lnTo>
                    <a:pt x="961" y="227"/>
                  </a:lnTo>
                  <a:lnTo>
                    <a:pt x="961" y="227"/>
                  </a:lnTo>
                  <a:close/>
                  <a:moveTo>
                    <a:pt x="1011" y="223"/>
                  </a:moveTo>
                  <a:lnTo>
                    <a:pt x="1013" y="223"/>
                  </a:lnTo>
                  <a:lnTo>
                    <a:pt x="1014" y="225"/>
                  </a:lnTo>
                  <a:lnTo>
                    <a:pt x="1017" y="225"/>
                  </a:lnTo>
                  <a:lnTo>
                    <a:pt x="1020" y="227"/>
                  </a:lnTo>
                  <a:lnTo>
                    <a:pt x="1022" y="228"/>
                  </a:lnTo>
                  <a:lnTo>
                    <a:pt x="1022" y="230"/>
                  </a:lnTo>
                  <a:lnTo>
                    <a:pt x="1024" y="231"/>
                  </a:lnTo>
                  <a:lnTo>
                    <a:pt x="1022" y="231"/>
                  </a:lnTo>
                  <a:lnTo>
                    <a:pt x="1022" y="231"/>
                  </a:lnTo>
                  <a:lnTo>
                    <a:pt x="1020" y="231"/>
                  </a:lnTo>
                  <a:lnTo>
                    <a:pt x="1019" y="231"/>
                  </a:lnTo>
                  <a:lnTo>
                    <a:pt x="1017" y="231"/>
                  </a:lnTo>
                  <a:lnTo>
                    <a:pt x="1016" y="230"/>
                  </a:lnTo>
                  <a:lnTo>
                    <a:pt x="1014" y="230"/>
                  </a:lnTo>
                  <a:lnTo>
                    <a:pt x="1014" y="228"/>
                  </a:lnTo>
                  <a:lnTo>
                    <a:pt x="1013" y="227"/>
                  </a:lnTo>
                  <a:lnTo>
                    <a:pt x="1011" y="225"/>
                  </a:lnTo>
                  <a:lnTo>
                    <a:pt x="1009" y="223"/>
                  </a:lnTo>
                  <a:lnTo>
                    <a:pt x="1011" y="223"/>
                  </a:lnTo>
                  <a:close/>
                  <a:moveTo>
                    <a:pt x="852" y="222"/>
                  </a:moveTo>
                  <a:lnTo>
                    <a:pt x="853" y="222"/>
                  </a:lnTo>
                  <a:lnTo>
                    <a:pt x="853" y="222"/>
                  </a:lnTo>
                  <a:lnTo>
                    <a:pt x="853" y="223"/>
                  </a:lnTo>
                  <a:lnTo>
                    <a:pt x="855" y="223"/>
                  </a:lnTo>
                  <a:lnTo>
                    <a:pt x="853" y="225"/>
                  </a:lnTo>
                  <a:lnTo>
                    <a:pt x="853" y="227"/>
                  </a:lnTo>
                  <a:lnTo>
                    <a:pt x="853" y="227"/>
                  </a:lnTo>
                  <a:lnTo>
                    <a:pt x="852" y="230"/>
                  </a:lnTo>
                  <a:lnTo>
                    <a:pt x="847" y="231"/>
                  </a:lnTo>
                  <a:lnTo>
                    <a:pt x="847" y="233"/>
                  </a:lnTo>
                  <a:lnTo>
                    <a:pt x="845" y="234"/>
                  </a:lnTo>
                  <a:lnTo>
                    <a:pt x="839" y="239"/>
                  </a:lnTo>
                  <a:lnTo>
                    <a:pt x="838" y="239"/>
                  </a:lnTo>
                  <a:lnTo>
                    <a:pt x="838" y="239"/>
                  </a:lnTo>
                  <a:lnTo>
                    <a:pt x="836" y="239"/>
                  </a:lnTo>
                  <a:lnTo>
                    <a:pt x="833" y="238"/>
                  </a:lnTo>
                  <a:lnTo>
                    <a:pt x="828" y="241"/>
                  </a:lnTo>
                  <a:lnTo>
                    <a:pt x="828" y="239"/>
                  </a:lnTo>
                  <a:lnTo>
                    <a:pt x="828" y="238"/>
                  </a:lnTo>
                  <a:lnTo>
                    <a:pt x="828" y="238"/>
                  </a:lnTo>
                  <a:lnTo>
                    <a:pt x="826" y="234"/>
                  </a:lnTo>
                  <a:lnTo>
                    <a:pt x="826" y="234"/>
                  </a:lnTo>
                  <a:lnTo>
                    <a:pt x="826" y="233"/>
                  </a:lnTo>
                  <a:lnTo>
                    <a:pt x="826" y="233"/>
                  </a:lnTo>
                  <a:lnTo>
                    <a:pt x="828" y="231"/>
                  </a:lnTo>
                  <a:lnTo>
                    <a:pt x="833" y="223"/>
                  </a:lnTo>
                  <a:lnTo>
                    <a:pt x="834" y="223"/>
                  </a:lnTo>
                  <a:lnTo>
                    <a:pt x="838" y="223"/>
                  </a:lnTo>
                  <a:lnTo>
                    <a:pt x="839" y="223"/>
                  </a:lnTo>
                  <a:lnTo>
                    <a:pt x="839" y="223"/>
                  </a:lnTo>
                  <a:lnTo>
                    <a:pt x="844" y="222"/>
                  </a:lnTo>
                  <a:lnTo>
                    <a:pt x="847" y="222"/>
                  </a:lnTo>
                  <a:lnTo>
                    <a:pt x="850" y="222"/>
                  </a:lnTo>
                  <a:lnTo>
                    <a:pt x="852" y="222"/>
                  </a:lnTo>
                  <a:close/>
                  <a:moveTo>
                    <a:pt x="908" y="209"/>
                  </a:moveTo>
                  <a:lnTo>
                    <a:pt x="912" y="211"/>
                  </a:lnTo>
                  <a:lnTo>
                    <a:pt x="913" y="211"/>
                  </a:lnTo>
                  <a:lnTo>
                    <a:pt x="915" y="211"/>
                  </a:lnTo>
                  <a:lnTo>
                    <a:pt x="915" y="211"/>
                  </a:lnTo>
                  <a:lnTo>
                    <a:pt x="916" y="212"/>
                  </a:lnTo>
                  <a:lnTo>
                    <a:pt x="918" y="214"/>
                  </a:lnTo>
                  <a:lnTo>
                    <a:pt x="918" y="216"/>
                  </a:lnTo>
                  <a:lnTo>
                    <a:pt x="918" y="216"/>
                  </a:lnTo>
                  <a:lnTo>
                    <a:pt x="916" y="217"/>
                  </a:lnTo>
                  <a:lnTo>
                    <a:pt x="916" y="217"/>
                  </a:lnTo>
                  <a:lnTo>
                    <a:pt x="915" y="219"/>
                  </a:lnTo>
                  <a:lnTo>
                    <a:pt x="912" y="219"/>
                  </a:lnTo>
                  <a:lnTo>
                    <a:pt x="910" y="219"/>
                  </a:lnTo>
                  <a:lnTo>
                    <a:pt x="907" y="216"/>
                  </a:lnTo>
                  <a:lnTo>
                    <a:pt x="904" y="212"/>
                  </a:lnTo>
                  <a:lnTo>
                    <a:pt x="904" y="211"/>
                  </a:lnTo>
                  <a:lnTo>
                    <a:pt x="904" y="211"/>
                  </a:lnTo>
                  <a:lnTo>
                    <a:pt x="905" y="211"/>
                  </a:lnTo>
                  <a:lnTo>
                    <a:pt x="908" y="209"/>
                  </a:lnTo>
                  <a:close/>
                  <a:moveTo>
                    <a:pt x="924" y="206"/>
                  </a:moveTo>
                  <a:lnTo>
                    <a:pt x="929" y="208"/>
                  </a:lnTo>
                  <a:lnTo>
                    <a:pt x="931" y="209"/>
                  </a:lnTo>
                  <a:lnTo>
                    <a:pt x="931" y="212"/>
                  </a:lnTo>
                  <a:lnTo>
                    <a:pt x="929" y="212"/>
                  </a:lnTo>
                  <a:lnTo>
                    <a:pt x="927" y="212"/>
                  </a:lnTo>
                  <a:lnTo>
                    <a:pt x="924" y="211"/>
                  </a:lnTo>
                  <a:lnTo>
                    <a:pt x="921" y="208"/>
                  </a:lnTo>
                  <a:lnTo>
                    <a:pt x="924" y="206"/>
                  </a:lnTo>
                  <a:close/>
                  <a:moveTo>
                    <a:pt x="916" y="197"/>
                  </a:moveTo>
                  <a:lnTo>
                    <a:pt x="918" y="198"/>
                  </a:lnTo>
                  <a:lnTo>
                    <a:pt x="918" y="198"/>
                  </a:lnTo>
                  <a:lnTo>
                    <a:pt x="916" y="198"/>
                  </a:lnTo>
                  <a:lnTo>
                    <a:pt x="915" y="200"/>
                  </a:lnTo>
                  <a:lnTo>
                    <a:pt x="912" y="200"/>
                  </a:lnTo>
                  <a:lnTo>
                    <a:pt x="912" y="198"/>
                  </a:lnTo>
                  <a:lnTo>
                    <a:pt x="912" y="198"/>
                  </a:lnTo>
                  <a:lnTo>
                    <a:pt x="912" y="198"/>
                  </a:lnTo>
                  <a:lnTo>
                    <a:pt x="915" y="197"/>
                  </a:lnTo>
                  <a:lnTo>
                    <a:pt x="916" y="197"/>
                  </a:lnTo>
                  <a:close/>
                  <a:moveTo>
                    <a:pt x="801" y="152"/>
                  </a:moveTo>
                  <a:lnTo>
                    <a:pt x="803" y="152"/>
                  </a:lnTo>
                  <a:lnTo>
                    <a:pt x="803" y="154"/>
                  </a:lnTo>
                  <a:lnTo>
                    <a:pt x="803" y="156"/>
                  </a:lnTo>
                  <a:lnTo>
                    <a:pt x="806" y="156"/>
                  </a:lnTo>
                  <a:lnTo>
                    <a:pt x="808" y="157"/>
                  </a:lnTo>
                  <a:lnTo>
                    <a:pt x="808" y="159"/>
                  </a:lnTo>
                  <a:lnTo>
                    <a:pt x="809" y="160"/>
                  </a:lnTo>
                  <a:lnTo>
                    <a:pt x="808" y="160"/>
                  </a:lnTo>
                  <a:lnTo>
                    <a:pt x="806" y="162"/>
                  </a:lnTo>
                  <a:lnTo>
                    <a:pt x="806" y="162"/>
                  </a:lnTo>
                  <a:lnTo>
                    <a:pt x="806" y="164"/>
                  </a:lnTo>
                  <a:lnTo>
                    <a:pt x="809" y="165"/>
                  </a:lnTo>
                  <a:lnTo>
                    <a:pt x="811" y="168"/>
                  </a:lnTo>
                  <a:lnTo>
                    <a:pt x="812" y="170"/>
                  </a:lnTo>
                  <a:lnTo>
                    <a:pt x="812" y="168"/>
                  </a:lnTo>
                  <a:lnTo>
                    <a:pt x="814" y="168"/>
                  </a:lnTo>
                  <a:lnTo>
                    <a:pt x="815" y="165"/>
                  </a:lnTo>
                  <a:lnTo>
                    <a:pt x="817" y="164"/>
                  </a:lnTo>
                  <a:lnTo>
                    <a:pt x="817" y="164"/>
                  </a:lnTo>
                  <a:lnTo>
                    <a:pt x="820" y="167"/>
                  </a:lnTo>
                  <a:lnTo>
                    <a:pt x="822" y="168"/>
                  </a:lnTo>
                  <a:lnTo>
                    <a:pt x="822" y="170"/>
                  </a:lnTo>
                  <a:lnTo>
                    <a:pt x="823" y="170"/>
                  </a:lnTo>
                  <a:lnTo>
                    <a:pt x="826" y="171"/>
                  </a:lnTo>
                  <a:lnTo>
                    <a:pt x="828" y="171"/>
                  </a:lnTo>
                  <a:lnTo>
                    <a:pt x="831" y="171"/>
                  </a:lnTo>
                  <a:lnTo>
                    <a:pt x="833" y="173"/>
                  </a:lnTo>
                  <a:lnTo>
                    <a:pt x="836" y="176"/>
                  </a:lnTo>
                  <a:lnTo>
                    <a:pt x="836" y="176"/>
                  </a:lnTo>
                  <a:lnTo>
                    <a:pt x="839" y="178"/>
                  </a:lnTo>
                  <a:lnTo>
                    <a:pt x="844" y="181"/>
                  </a:lnTo>
                  <a:lnTo>
                    <a:pt x="845" y="181"/>
                  </a:lnTo>
                  <a:lnTo>
                    <a:pt x="850" y="181"/>
                  </a:lnTo>
                  <a:lnTo>
                    <a:pt x="852" y="182"/>
                  </a:lnTo>
                  <a:lnTo>
                    <a:pt x="853" y="184"/>
                  </a:lnTo>
                  <a:lnTo>
                    <a:pt x="855" y="186"/>
                  </a:lnTo>
                  <a:lnTo>
                    <a:pt x="856" y="189"/>
                  </a:lnTo>
                  <a:lnTo>
                    <a:pt x="858" y="193"/>
                  </a:lnTo>
                  <a:lnTo>
                    <a:pt x="858" y="195"/>
                  </a:lnTo>
                  <a:lnTo>
                    <a:pt x="858" y="195"/>
                  </a:lnTo>
                  <a:lnTo>
                    <a:pt x="858" y="195"/>
                  </a:lnTo>
                  <a:lnTo>
                    <a:pt x="855" y="198"/>
                  </a:lnTo>
                  <a:lnTo>
                    <a:pt x="855" y="198"/>
                  </a:lnTo>
                  <a:lnTo>
                    <a:pt x="858" y="198"/>
                  </a:lnTo>
                  <a:lnTo>
                    <a:pt x="863" y="197"/>
                  </a:lnTo>
                  <a:lnTo>
                    <a:pt x="866" y="197"/>
                  </a:lnTo>
                  <a:lnTo>
                    <a:pt x="867" y="198"/>
                  </a:lnTo>
                  <a:lnTo>
                    <a:pt x="867" y="198"/>
                  </a:lnTo>
                  <a:lnTo>
                    <a:pt x="869" y="197"/>
                  </a:lnTo>
                  <a:lnTo>
                    <a:pt x="871" y="197"/>
                  </a:lnTo>
                  <a:lnTo>
                    <a:pt x="872" y="198"/>
                  </a:lnTo>
                  <a:lnTo>
                    <a:pt x="874" y="198"/>
                  </a:lnTo>
                  <a:lnTo>
                    <a:pt x="874" y="200"/>
                  </a:lnTo>
                  <a:lnTo>
                    <a:pt x="874" y="200"/>
                  </a:lnTo>
                  <a:lnTo>
                    <a:pt x="872" y="200"/>
                  </a:lnTo>
                  <a:lnTo>
                    <a:pt x="875" y="201"/>
                  </a:lnTo>
                  <a:lnTo>
                    <a:pt x="879" y="203"/>
                  </a:lnTo>
                  <a:lnTo>
                    <a:pt x="879" y="203"/>
                  </a:lnTo>
                  <a:lnTo>
                    <a:pt x="875" y="206"/>
                  </a:lnTo>
                  <a:lnTo>
                    <a:pt x="872" y="208"/>
                  </a:lnTo>
                  <a:lnTo>
                    <a:pt x="869" y="211"/>
                  </a:lnTo>
                  <a:lnTo>
                    <a:pt x="867" y="211"/>
                  </a:lnTo>
                  <a:lnTo>
                    <a:pt x="867" y="211"/>
                  </a:lnTo>
                  <a:lnTo>
                    <a:pt x="866" y="211"/>
                  </a:lnTo>
                  <a:lnTo>
                    <a:pt x="863" y="209"/>
                  </a:lnTo>
                  <a:lnTo>
                    <a:pt x="853" y="206"/>
                  </a:lnTo>
                  <a:lnTo>
                    <a:pt x="852" y="206"/>
                  </a:lnTo>
                  <a:lnTo>
                    <a:pt x="849" y="204"/>
                  </a:lnTo>
                  <a:lnTo>
                    <a:pt x="847" y="204"/>
                  </a:lnTo>
                  <a:lnTo>
                    <a:pt x="847" y="200"/>
                  </a:lnTo>
                  <a:lnTo>
                    <a:pt x="845" y="200"/>
                  </a:lnTo>
                  <a:lnTo>
                    <a:pt x="841" y="198"/>
                  </a:lnTo>
                  <a:lnTo>
                    <a:pt x="839" y="198"/>
                  </a:lnTo>
                  <a:lnTo>
                    <a:pt x="839" y="197"/>
                  </a:lnTo>
                  <a:lnTo>
                    <a:pt x="839" y="195"/>
                  </a:lnTo>
                  <a:lnTo>
                    <a:pt x="838" y="195"/>
                  </a:lnTo>
                  <a:lnTo>
                    <a:pt x="836" y="195"/>
                  </a:lnTo>
                  <a:lnTo>
                    <a:pt x="834" y="195"/>
                  </a:lnTo>
                  <a:lnTo>
                    <a:pt x="831" y="197"/>
                  </a:lnTo>
                  <a:lnTo>
                    <a:pt x="831" y="197"/>
                  </a:lnTo>
                  <a:lnTo>
                    <a:pt x="830" y="198"/>
                  </a:lnTo>
                  <a:lnTo>
                    <a:pt x="830" y="200"/>
                  </a:lnTo>
                  <a:lnTo>
                    <a:pt x="830" y="201"/>
                  </a:lnTo>
                  <a:lnTo>
                    <a:pt x="828" y="203"/>
                  </a:lnTo>
                  <a:lnTo>
                    <a:pt x="825" y="206"/>
                  </a:lnTo>
                  <a:lnTo>
                    <a:pt x="822" y="208"/>
                  </a:lnTo>
                  <a:lnTo>
                    <a:pt x="820" y="208"/>
                  </a:lnTo>
                  <a:lnTo>
                    <a:pt x="820" y="208"/>
                  </a:lnTo>
                  <a:lnTo>
                    <a:pt x="819" y="209"/>
                  </a:lnTo>
                  <a:lnTo>
                    <a:pt x="817" y="212"/>
                  </a:lnTo>
                  <a:lnTo>
                    <a:pt x="817" y="212"/>
                  </a:lnTo>
                  <a:lnTo>
                    <a:pt x="815" y="214"/>
                  </a:lnTo>
                  <a:lnTo>
                    <a:pt x="812" y="216"/>
                  </a:lnTo>
                  <a:lnTo>
                    <a:pt x="811" y="217"/>
                  </a:lnTo>
                  <a:lnTo>
                    <a:pt x="806" y="219"/>
                  </a:lnTo>
                  <a:lnTo>
                    <a:pt x="804" y="219"/>
                  </a:lnTo>
                  <a:lnTo>
                    <a:pt x="803" y="219"/>
                  </a:lnTo>
                  <a:lnTo>
                    <a:pt x="801" y="216"/>
                  </a:lnTo>
                  <a:lnTo>
                    <a:pt x="800" y="206"/>
                  </a:lnTo>
                  <a:lnTo>
                    <a:pt x="800" y="206"/>
                  </a:lnTo>
                  <a:lnTo>
                    <a:pt x="800" y="204"/>
                  </a:lnTo>
                  <a:lnTo>
                    <a:pt x="798" y="204"/>
                  </a:lnTo>
                  <a:lnTo>
                    <a:pt x="792" y="206"/>
                  </a:lnTo>
                  <a:lnTo>
                    <a:pt x="787" y="206"/>
                  </a:lnTo>
                  <a:lnTo>
                    <a:pt x="784" y="208"/>
                  </a:lnTo>
                  <a:lnTo>
                    <a:pt x="782" y="208"/>
                  </a:lnTo>
                  <a:lnTo>
                    <a:pt x="781" y="208"/>
                  </a:lnTo>
                  <a:lnTo>
                    <a:pt x="779" y="208"/>
                  </a:lnTo>
                  <a:lnTo>
                    <a:pt x="779" y="208"/>
                  </a:lnTo>
                  <a:lnTo>
                    <a:pt x="778" y="206"/>
                  </a:lnTo>
                  <a:lnTo>
                    <a:pt x="778" y="206"/>
                  </a:lnTo>
                  <a:lnTo>
                    <a:pt x="779" y="204"/>
                  </a:lnTo>
                  <a:lnTo>
                    <a:pt x="781" y="201"/>
                  </a:lnTo>
                  <a:lnTo>
                    <a:pt x="782" y="200"/>
                  </a:lnTo>
                  <a:lnTo>
                    <a:pt x="782" y="200"/>
                  </a:lnTo>
                  <a:lnTo>
                    <a:pt x="790" y="197"/>
                  </a:lnTo>
                  <a:lnTo>
                    <a:pt x="792" y="197"/>
                  </a:lnTo>
                  <a:lnTo>
                    <a:pt x="792" y="195"/>
                  </a:lnTo>
                  <a:lnTo>
                    <a:pt x="792" y="193"/>
                  </a:lnTo>
                  <a:lnTo>
                    <a:pt x="792" y="193"/>
                  </a:lnTo>
                  <a:lnTo>
                    <a:pt x="790" y="189"/>
                  </a:lnTo>
                  <a:lnTo>
                    <a:pt x="790" y="187"/>
                  </a:lnTo>
                  <a:lnTo>
                    <a:pt x="790" y="186"/>
                  </a:lnTo>
                  <a:lnTo>
                    <a:pt x="790" y="182"/>
                  </a:lnTo>
                  <a:lnTo>
                    <a:pt x="792" y="178"/>
                  </a:lnTo>
                  <a:lnTo>
                    <a:pt x="793" y="175"/>
                  </a:lnTo>
                  <a:lnTo>
                    <a:pt x="793" y="165"/>
                  </a:lnTo>
                  <a:lnTo>
                    <a:pt x="795" y="162"/>
                  </a:lnTo>
                  <a:lnTo>
                    <a:pt x="795" y="160"/>
                  </a:lnTo>
                  <a:lnTo>
                    <a:pt x="797" y="159"/>
                  </a:lnTo>
                  <a:lnTo>
                    <a:pt x="798" y="156"/>
                  </a:lnTo>
                  <a:lnTo>
                    <a:pt x="800" y="154"/>
                  </a:lnTo>
                  <a:lnTo>
                    <a:pt x="801" y="152"/>
                  </a:lnTo>
                  <a:close/>
                  <a:moveTo>
                    <a:pt x="809" y="151"/>
                  </a:moveTo>
                  <a:lnTo>
                    <a:pt x="811" y="151"/>
                  </a:lnTo>
                  <a:lnTo>
                    <a:pt x="811" y="151"/>
                  </a:lnTo>
                  <a:lnTo>
                    <a:pt x="812" y="152"/>
                  </a:lnTo>
                  <a:lnTo>
                    <a:pt x="812" y="152"/>
                  </a:lnTo>
                  <a:lnTo>
                    <a:pt x="814" y="154"/>
                  </a:lnTo>
                  <a:lnTo>
                    <a:pt x="814" y="156"/>
                  </a:lnTo>
                  <a:lnTo>
                    <a:pt x="815" y="159"/>
                  </a:lnTo>
                  <a:lnTo>
                    <a:pt x="815" y="160"/>
                  </a:lnTo>
                  <a:lnTo>
                    <a:pt x="815" y="160"/>
                  </a:lnTo>
                  <a:lnTo>
                    <a:pt x="815" y="162"/>
                  </a:lnTo>
                  <a:lnTo>
                    <a:pt x="814" y="162"/>
                  </a:lnTo>
                  <a:lnTo>
                    <a:pt x="814" y="162"/>
                  </a:lnTo>
                  <a:lnTo>
                    <a:pt x="812" y="160"/>
                  </a:lnTo>
                  <a:lnTo>
                    <a:pt x="812" y="159"/>
                  </a:lnTo>
                  <a:lnTo>
                    <a:pt x="811" y="159"/>
                  </a:lnTo>
                  <a:lnTo>
                    <a:pt x="809" y="157"/>
                  </a:lnTo>
                  <a:lnTo>
                    <a:pt x="809" y="157"/>
                  </a:lnTo>
                  <a:lnTo>
                    <a:pt x="808" y="156"/>
                  </a:lnTo>
                  <a:lnTo>
                    <a:pt x="808" y="154"/>
                  </a:lnTo>
                  <a:lnTo>
                    <a:pt x="808" y="152"/>
                  </a:lnTo>
                  <a:lnTo>
                    <a:pt x="808" y="152"/>
                  </a:lnTo>
                  <a:lnTo>
                    <a:pt x="808" y="151"/>
                  </a:lnTo>
                  <a:lnTo>
                    <a:pt x="809" y="151"/>
                  </a:lnTo>
                  <a:close/>
                  <a:moveTo>
                    <a:pt x="819" y="148"/>
                  </a:moveTo>
                  <a:lnTo>
                    <a:pt x="823" y="149"/>
                  </a:lnTo>
                  <a:lnTo>
                    <a:pt x="825" y="151"/>
                  </a:lnTo>
                  <a:lnTo>
                    <a:pt x="828" y="152"/>
                  </a:lnTo>
                  <a:lnTo>
                    <a:pt x="828" y="152"/>
                  </a:lnTo>
                  <a:lnTo>
                    <a:pt x="830" y="154"/>
                  </a:lnTo>
                  <a:lnTo>
                    <a:pt x="828" y="154"/>
                  </a:lnTo>
                  <a:lnTo>
                    <a:pt x="828" y="156"/>
                  </a:lnTo>
                  <a:lnTo>
                    <a:pt x="828" y="156"/>
                  </a:lnTo>
                  <a:lnTo>
                    <a:pt x="830" y="157"/>
                  </a:lnTo>
                  <a:lnTo>
                    <a:pt x="833" y="157"/>
                  </a:lnTo>
                  <a:lnTo>
                    <a:pt x="834" y="157"/>
                  </a:lnTo>
                  <a:lnTo>
                    <a:pt x="836" y="157"/>
                  </a:lnTo>
                  <a:lnTo>
                    <a:pt x="836" y="159"/>
                  </a:lnTo>
                  <a:lnTo>
                    <a:pt x="834" y="159"/>
                  </a:lnTo>
                  <a:lnTo>
                    <a:pt x="834" y="160"/>
                  </a:lnTo>
                  <a:lnTo>
                    <a:pt x="833" y="160"/>
                  </a:lnTo>
                  <a:lnTo>
                    <a:pt x="831" y="159"/>
                  </a:lnTo>
                  <a:lnTo>
                    <a:pt x="831" y="159"/>
                  </a:lnTo>
                  <a:lnTo>
                    <a:pt x="831" y="159"/>
                  </a:lnTo>
                  <a:lnTo>
                    <a:pt x="830" y="159"/>
                  </a:lnTo>
                  <a:lnTo>
                    <a:pt x="830" y="159"/>
                  </a:lnTo>
                  <a:lnTo>
                    <a:pt x="830" y="159"/>
                  </a:lnTo>
                  <a:lnTo>
                    <a:pt x="830" y="159"/>
                  </a:lnTo>
                  <a:lnTo>
                    <a:pt x="830" y="159"/>
                  </a:lnTo>
                  <a:lnTo>
                    <a:pt x="828" y="159"/>
                  </a:lnTo>
                  <a:lnTo>
                    <a:pt x="826" y="159"/>
                  </a:lnTo>
                  <a:lnTo>
                    <a:pt x="828" y="159"/>
                  </a:lnTo>
                  <a:lnTo>
                    <a:pt x="828" y="157"/>
                  </a:lnTo>
                  <a:lnTo>
                    <a:pt x="828" y="157"/>
                  </a:lnTo>
                  <a:lnTo>
                    <a:pt x="826" y="156"/>
                  </a:lnTo>
                  <a:lnTo>
                    <a:pt x="825" y="157"/>
                  </a:lnTo>
                  <a:lnTo>
                    <a:pt x="825" y="157"/>
                  </a:lnTo>
                  <a:lnTo>
                    <a:pt x="823" y="157"/>
                  </a:lnTo>
                  <a:lnTo>
                    <a:pt x="823" y="154"/>
                  </a:lnTo>
                  <a:lnTo>
                    <a:pt x="822" y="152"/>
                  </a:lnTo>
                  <a:lnTo>
                    <a:pt x="822" y="152"/>
                  </a:lnTo>
                  <a:lnTo>
                    <a:pt x="822" y="152"/>
                  </a:lnTo>
                  <a:lnTo>
                    <a:pt x="820" y="151"/>
                  </a:lnTo>
                  <a:lnTo>
                    <a:pt x="819" y="151"/>
                  </a:lnTo>
                  <a:lnTo>
                    <a:pt x="819" y="149"/>
                  </a:lnTo>
                  <a:lnTo>
                    <a:pt x="817" y="149"/>
                  </a:lnTo>
                  <a:lnTo>
                    <a:pt x="819" y="149"/>
                  </a:lnTo>
                  <a:lnTo>
                    <a:pt x="819" y="148"/>
                  </a:lnTo>
                  <a:close/>
                  <a:moveTo>
                    <a:pt x="836" y="143"/>
                  </a:moveTo>
                  <a:lnTo>
                    <a:pt x="838" y="145"/>
                  </a:lnTo>
                  <a:lnTo>
                    <a:pt x="839" y="145"/>
                  </a:lnTo>
                  <a:lnTo>
                    <a:pt x="839" y="145"/>
                  </a:lnTo>
                  <a:lnTo>
                    <a:pt x="841" y="145"/>
                  </a:lnTo>
                  <a:lnTo>
                    <a:pt x="839" y="146"/>
                  </a:lnTo>
                  <a:lnTo>
                    <a:pt x="838" y="146"/>
                  </a:lnTo>
                  <a:lnTo>
                    <a:pt x="838" y="146"/>
                  </a:lnTo>
                  <a:lnTo>
                    <a:pt x="836" y="145"/>
                  </a:lnTo>
                  <a:lnTo>
                    <a:pt x="836" y="145"/>
                  </a:lnTo>
                  <a:lnTo>
                    <a:pt x="836" y="143"/>
                  </a:lnTo>
                  <a:lnTo>
                    <a:pt x="836" y="143"/>
                  </a:lnTo>
                  <a:close/>
                  <a:moveTo>
                    <a:pt x="476" y="127"/>
                  </a:moveTo>
                  <a:lnTo>
                    <a:pt x="478" y="127"/>
                  </a:lnTo>
                  <a:lnTo>
                    <a:pt x="480" y="127"/>
                  </a:lnTo>
                  <a:lnTo>
                    <a:pt x="480" y="129"/>
                  </a:lnTo>
                  <a:lnTo>
                    <a:pt x="480" y="130"/>
                  </a:lnTo>
                  <a:lnTo>
                    <a:pt x="478" y="130"/>
                  </a:lnTo>
                  <a:lnTo>
                    <a:pt x="478" y="130"/>
                  </a:lnTo>
                  <a:lnTo>
                    <a:pt x="476" y="129"/>
                  </a:lnTo>
                  <a:lnTo>
                    <a:pt x="476" y="127"/>
                  </a:lnTo>
                  <a:close/>
                  <a:moveTo>
                    <a:pt x="1136" y="123"/>
                  </a:moveTo>
                  <a:lnTo>
                    <a:pt x="1137" y="123"/>
                  </a:lnTo>
                  <a:lnTo>
                    <a:pt x="1137" y="123"/>
                  </a:lnTo>
                  <a:lnTo>
                    <a:pt x="1136" y="124"/>
                  </a:lnTo>
                  <a:lnTo>
                    <a:pt x="1132" y="126"/>
                  </a:lnTo>
                  <a:lnTo>
                    <a:pt x="1131" y="126"/>
                  </a:lnTo>
                  <a:lnTo>
                    <a:pt x="1129" y="126"/>
                  </a:lnTo>
                  <a:lnTo>
                    <a:pt x="1131" y="126"/>
                  </a:lnTo>
                  <a:lnTo>
                    <a:pt x="1131" y="124"/>
                  </a:lnTo>
                  <a:lnTo>
                    <a:pt x="1132" y="124"/>
                  </a:lnTo>
                  <a:lnTo>
                    <a:pt x="1134" y="123"/>
                  </a:lnTo>
                  <a:lnTo>
                    <a:pt x="1136" y="123"/>
                  </a:lnTo>
                  <a:close/>
                  <a:moveTo>
                    <a:pt x="476" y="110"/>
                  </a:moveTo>
                  <a:lnTo>
                    <a:pt x="478" y="112"/>
                  </a:lnTo>
                  <a:lnTo>
                    <a:pt x="478" y="113"/>
                  </a:lnTo>
                  <a:lnTo>
                    <a:pt x="478" y="115"/>
                  </a:lnTo>
                  <a:lnTo>
                    <a:pt x="478" y="115"/>
                  </a:lnTo>
                  <a:lnTo>
                    <a:pt x="480" y="116"/>
                  </a:lnTo>
                  <a:lnTo>
                    <a:pt x="480" y="116"/>
                  </a:lnTo>
                  <a:lnTo>
                    <a:pt x="480" y="118"/>
                  </a:lnTo>
                  <a:lnTo>
                    <a:pt x="478" y="119"/>
                  </a:lnTo>
                  <a:lnTo>
                    <a:pt x="478" y="119"/>
                  </a:lnTo>
                  <a:lnTo>
                    <a:pt x="478" y="118"/>
                  </a:lnTo>
                  <a:lnTo>
                    <a:pt x="476" y="118"/>
                  </a:lnTo>
                  <a:lnTo>
                    <a:pt x="475" y="116"/>
                  </a:lnTo>
                  <a:lnTo>
                    <a:pt x="475" y="115"/>
                  </a:lnTo>
                  <a:lnTo>
                    <a:pt x="476" y="113"/>
                  </a:lnTo>
                  <a:lnTo>
                    <a:pt x="476" y="112"/>
                  </a:lnTo>
                  <a:lnTo>
                    <a:pt x="476" y="110"/>
                  </a:lnTo>
                  <a:close/>
                  <a:moveTo>
                    <a:pt x="461" y="102"/>
                  </a:moveTo>
                  <a:lnTo>
                    <a:pt x="462" y="104"/>
                  </a:lnTo>
                  <a:lnTo>
                    <a:pt x="464" y="104"/>
                  </a:lnTo>
                  <a:lnTo>
                    <a:pt x="464" y="104"/>
                  </a:lnTo>
                  <a:lnTo>
                    <a:pt x="465" y="105"/>
                  </a:lnTo>
                  <a:lnTo>
                    <a:pt x="464" y="105"/>
                  </a:lnTo>
                  <a:lnTo>
                    <a:pt x="464" y="105"/>
                  </a:lnTo>
                  <a:lnTo>
                    <a:pt x="462" y="104"/>
                  </a:lnTo>
                  <a:lnTo>
                    <a:pt x="461" y="104"/>
                  </a:lnTo>
                  <a:lnTo>
                    <a:pt x="461" y="104"/>
                  </a:lnTo>
                  <a:lnTo>
                    <a:pt x="461" y="102"/>
                  </a:lnTo>
                  <a:close/>
                  <a:moveTo>
                    <a:pt x="964" y="100"/>
                  </a:moveTo>
                  <a:lnTo>
                    <a:pt x="967" y="100"/>
                  </a:lnTo>
                  <a:lnTo>
                    <a:pt x="970" y="102"/>
                  </a:lnTo>
                  <a:lnTo>
                    <a:pt x="975" y="102"/>
                  </a:lnTo>
                  <a:lnTo>
                    <a:pt x="976" y="102"/>
                  </a:lnTo>
                  <a:lnTo>
                    <a:pt x="976" y="102"/>
                  </a:lnTo>
                  <a:lnTo>
                    <a:pt x="978" y="104"/>
                  </a:lnTo>
                  <a:lnTo>
                    <a:pt x="978" y="105"/>
                  </a:lnTo>
                  <a:lnTo>
                    <a:pt x="978" y="107"/>
                  </a:lnTo>
                  <a:lnTo>
                    <a:pt x="978" y="107"/>
                  </a:lnTo>
                  <a:lnTo>
                    <a:pt x="975" y="108"/>
                  </a:lnTo>
                  <a:lnTo>
                    <a:pt x="967" y="108"/>
                  </a:lnTo>
                  <a:lnTo>
                    <a:pt x="964" y="108"/>
                  </a:lnTo>
                  <a:lnTo>
                    <a:pt x="962" y="107"/>
                  </a:lnTo>
                  <a:lnTo>
                    <a:pt x="961" y="107"/>
                  </a:lnTo>
                  <a:lnTo>
                    <a:pt x="959" y="105"/>
                  </a:lnTo>
                  <a:lnTo>
                    <a:pt x="959" y="102"/>
                  </a:lnTo>
                  <a:lnTo>
                    <a:pt x="959" y="102"/>
                  </a:lnTo>
                  <a:lnTo>
                    <a:pt x="959" y="100"/>
                  </a:lnTo>
                  <a:lnTo>
                    <a:pt x="959" y="100"/>
                  </a:lnTo>
                  <a:lnTo>
                    <a:pt x="964" y="100"/>
                  </a:lnTo>
                  <a:close/>
                  <a:moveTo>
                    <a:pt x="456" y="100"/>
                  </a:moveTo>
                  <a:lnTo>
                    <a:pt x="457" y="100"/>
                  </a:lnTo>
                  <a:lnTo>
                    <a:pt x="459" y="102"/>
                  </a:lnTo>
                  <a:lnTo>
                    <a:pt x="459" y="102"/>
                  </a:lnTo>
                  <a:lnTo>
                    <a:pt x="457" y="102"/>
                  </a:lnTo>
                  <a:lnTo>
                    <a:pt x="456" y="100"/>
                  </a:lnTo>
                  <a:lnTo>
                    <a:pt x="456" y="100"/>
                  </a:lnTo>
                  <a:close/>
                  <a:moveTo>
                    <a:pt x="785" y="94"/>
                  </a:moveTo>
                  <a:lnTo>
                    <a:pt x="787" y="96"/>
                  </a:lnTo>
                  <a:lnTo>
                    <a:pt x="789" y="97"/>
                  </a:lnTo>
                  <a:lnTo>
                    <a:pt x="790" y="97"/>
                  </a:lnTo>
                  <a:lnTo>
                    <a:pt x="789" y="99"/>
                  </a:lnTo>
                  <a:lnTo>
                    <a:pt x="790" y="100"/>
                  </a:lnTo>
                  <a:lnTo>
                    <a:pt x="790" y="102"/>
                  </a:lnTo>
                  <a:lnTo>
                    <a:pt x="790" y="104"/>
                  </a:lnTo>
                  <a:lnTo>
                    <a:pt x="790" y="105"/>
                  </a:lnTo>
                  <a:lnTo>
                    <a:pt x="789" y="107"/>
                  </a:lnTo>
                  <a:lnTo>
                    <a:pt x="789" y="108"/>
                  </a:lnTo>
                  <a:lnTo>
                    <a:pt x="787" y="108"/>
                  </a:lnTo>
                  <a:lnTo>
                    <a:pt x="787" y="108"/>
                  </a:lnTo>
                  <a:lnTo>
                    <a:pt x="787" y="108"/>
                  </a:lnTo>
                  <a:lnTo>
                    <a:pt x="785" y="108"/>
                  </a:lnTo>
                  <a:lnTo>
                    <a:pt x="782" y="107"/>
                  </a:lnTo>
                  <a:lnTo>
                    <a:pt x="782" y="107"/>
                  </a:lnTo>
                  <a:lnTo>
                    <a:pt x="782" y="105"/>
                  </a:lnTo>
                  <a:lnTo>
                    <a:pt x="782" y="105"/>
                  </a:lnTo>
                  <a:lnTo>
                    <a:pt x="782" y="104"/>
                  </a:lnTo>
                  <a:lnTo>
                    <a:pt x="784" y="102"/>
                  </a:lnTo>
                  <a:lnTo>
                    <a:pt x="782" y="100"/>
                  </a:lnTo>
                  <a:lnTo>
                    <a:pt x="782" y="100"/>
                  </a:lnTo>
                  <a:lnTo>
                    <a:pt x="782" y="99"/>
                  </a:lnTo>
                  <a:lnTo>
                    <a:pt x="782" y="99"/>
                  </a:lnTo>
                  <a:lnTo>
                    <a:pt x="782" y="97"/>
                  </a:lnTo>
                  <a:lnTo>
                    <a:pt x="784" y="97"/>
                  </a:lnTo>
                  <a:lnTo>
                    <a:pt x="785" y="94"/>
                  </a:lnTo>
                  <a:close/>
                  <a:moveTo>
                    <a:pt x="942" y="94"/>
                  </a:moveTo>
                  <a:lnTo>
                    <a:pt x="945" y="94"/>
                  </a:lnTo>
                  <a:lnTo>
                    <a:pt x="953" y="97"/>
                  </a:lnTo>
                  <a:lnTo>
                    <a:pt x="953" y="97"/>
                  </a:lnTo>
                  <a:lnTo>
                    <a:pt x="954" y="97"/>
                  </a:lnTo>
                  <a:lnTo>
                    <a:pt x="954" y="99"/>
                  </a:lnTo>
                  <a:lnTo>
                    <a:pt x="954" y="100"/>
                  </a:lnTo>
                  <a:lnTo>
                    <a:pt x="954" y="100"/>
                  </a:lnTo>
                  <a:lnTo>
                    <a:pt x="953" y="102"/>
                  </a:lnTo>
                  <a:lnTo>
                    <a:pt x="953" y="104"/>
                  </a:lnTo>
                  <a:lnTo>
                    <a:pt x="953" y="108"/>
                  </a:lnTo>
                  <a:lnTo>
                    <a:pt x="953" y="112"/>
                  </a:lnTo>
                  <a:lnTo>
                    <a:pt x="953" y="113"/>
                  </a:lnTo>
                  <a:lnTo>
                    <a:pt x="951" y="116"/>
                  </a:lnTo>
                  <a:lnTo>
                    <a:pt x="949" y="118"/>
                  </a:lnTo>
                  <a:lnTo>
                    <a:pt x="949" y="118"/>
                  </a:lnTo>
                  <a:lnTo>
                    <a:pt x="943" y="119"/>
                  </a:lnTo>
                  <a:lnTo>
                    <a:pt x="940" y="121"/>
                  </a:lnTo>
                  <a:lnTo>
                    <a:pt x="935" y="121"/>
                  </a:lnTo>
                  <a:lnTo>
                    <a:pt x="931" y="121"/>
                  </a:lnTo>
                  <a:lnTo>
                    <a:pt x="927" y="121"/>
                  </a:lnTo>
                  <a:lnTo>
                    <a:pt x="926" y="121"/>
                  </a:lnTo>
                  <a:lnTo>
                    <a:pt x="926" y="121"/>
                  </a:lnTo>
                  <a:lnTo>
                    <a:pt x="924" y="119"/>
                  </a:lnTo>
                  <a:lnTo>
                    <a:pt x="923" y="118"/>
                  </a:lnTo>
                  <a:lnTo>
                    <a:pt x="923" y="115"/>
                  </a:lnTo>
                  <a:lnTo>
                    <a:pt x="921" y="110"/>
                  </a:lnTo>
                  <a:lnTo>
                    <a:pt x="921" y="110"/>
                  </a:lnTo>
                  <a:lnTo>
                    <a:pt x="923" y="107"/>
                  </a:lnTo>
                  <a:lnTo>
                    <a:pt x="924" y="104"/>
                  </a:lnTo>
                  <a:lnTo>
                    <a:pt x="926" y="100"/>
                  </a:lnTo>
                  <a:lnTo>
                    <a:pt x="929" y="97"/>
                  </a:lnTo>
                  <a:lnTo>
                    <a:pt x="931" y="96"/>
                  </a:lnTo>
                  <a:lnTo>
                    <a:pt x="932" y="96"/>
                  </a:lnTo>
                  <a:lnTo>
                    <a:pt x="935" y="94"/>
                  </a:lnTo>
                  <a:lnTo>
                    <a:pt x="937" y="94"/>
                  </a:lnTo>
                  <a:lnTo>
                    <a:pt x="938" y="94"/>
                  </a:lnTo>
                  <a:lnTo>
                    <a:pt x="940" y="94"/>
                  </a:lnTo>
                  <a:lnTo>
                    <a:pt x="942" y="94"/>
                  </a:lnTo>
                  <a:close/>
                  <a:moveTo>
                    <a:pt x="897" y="94"/>
                  </a:moveTo>
                  <a:lnTo>
                    <a:pt x="899" y="94"/>
                  </a:lnTo>
                  <a:lnTo>
                    <a:pt x="899" y="96"/>
                  </a:lnTo>
                  <a:lnTo>
                    <a:pt x="897" y="97"/>
                  </a:lnTo>
                  <a:lnTo>
                    <a:pt x="896" y="97"/>
                  </a:lnTo>
                  <a:lnTo>
                    <a:pt x="894" y="96"/>
                  </a:lnTo>
                  <a:lnTo>
                    <a:pt x="894" y="96"/>
                  </a:lnTo>
                  <a:lnTo>
                    <a:pt x="894" y="94"/>
                  </a:lnTo>
                  <a:lnTo>
                    <a:pt x="897" y="94"/>
                  </a:lnTo>
                  <a:close/>
                  <a:moveTo>
                    <a:pt x="522" y="88"/>
                  </a:moveTo>
                  <a:lnTo>
                    <a:pt x="525" y="88"/>
                  </a:lnTo>
                  <a:lnTo>
                    <a:pt x="527" y="88"/>
                  </a:lnTo>
                  <a:lnTo>
                    <a:pt x="528" y="89"/>
                  </a:lnTo>
                  <a:lnTo>
                    <a:pt x="528" y="91"/>
                  </a:lnTo>
                  <a:lnTo>
                    <a:pt x="528" y="91"/>
                  </a:lnTo>
                  <a:lnTo>
                    <a:pt x="528" y="91"/>
                  </a:lnTo>
                  <a:lnTo>
                    <a:pt x="527" y="93"/>
                  </a:lnTo>
                  <a:lnTo>
                    <a:pt x="527" y="93"/>
                  </a:lnTo>
                  <a:lnTo>
                    <a:pt x="525" y="93"/>
                  </a:lnTo>
                  <a:lnTo>
                    <a:pt x="524" y="91"/>
                  </a:lnTo>
                  <a:lnTo>
                    <a:pt x="522" y="89"/>
                  </a:lnTo>
                  <a:lnTo>
                    <a:pt x="521" y="89"/>
                  </a:lnTo>
                  <a:lnTo>
                    <a:pt x="521" y="88"/>
                  </a:lnTo>
                  <a:lnTo>
                    <a:pt x="521" y="88"/>
                  </a:lnTo>
                  <a:lnTo>
                    <a:pt x="522" y="88"/>
                  </a:lnTo>
                  <a:close/>
                  <a:moveTo>
                    <a:pt x="951" y="85"/>
                  </a:moveTo>
                  <a:lnTo>
                    <a:pt x="954" y="85"/>
                  </a:lnTo>
                  <a:lnTo>
                    <a:pt x="954" y="86"/>
                  </a:lnTo>
                  <a:lnTo>
                    <a:pt x="956" y="89"/>
                  </a:lnTo>
                  <a:lnTo>
                    <a:pt x="957" y="89"/>
                  </a:lnTo>
                  <a:lnTo>
                    <a:pt x="957" y="91"/>
                  </a:lnTo>
                  <a:lnTo>
                    <a:pt x="957" y="91"/>
                  </a:lnTo>
                  <a:lnTo>
                    <a:pt x="957" y="93"/>
                  </a:lnTo>
                  <a:lnTo>
                    <a:pt x="957" y="93"/>
                  </a:lnTo>
                  <a:lnTo>
                    <a:pt x="957" y="93"/>
                  </a:lnTo>
                  <a:lnTo>
                    <a:pt x="957" y="93"/>
                  </a:lnTo>
                  <a:lnTo>
                    <a:pt x="956" y="94"/>
                  </a:lnTo>
                  <a:lnTo>
                    <a:pt x="956" y="94"/>
                  </a:lnTo>
                  <a:lnTo>
                    <a:pt x="954" y="93"/>
                  </a:lnTo>
                  <a:lnTo>
                    <a:pt x="949" y="91"/>
                  </a:lnTo>
                  <a:lnTo>
                    <a:pt x="949" y="89"/>
                  </a:lnTo>
                  <a:lnTo>
                    <a:pt x="949" y="88"/>
                  </a:lnTo>
                  <a:lnTo>
                    <a:pt x="949" y="88"/>
                  </a:lnTo>
                  <a:lnTo>
                    <a:pt x="949" y="86"/>
                  </a:lnTo>
                  <a:lnTo>
                    <a:pt x="951" y="85"/>
                  </a:lnTo>
                  <a:lnTo>
                    <a:pt x="951" y="85"/>
                  </a:lnTo>
                  <a:close/>
                  <a:moveTo>
                    <a:pt x="565" y="82"/>
                  </a:moveTo>
                  <a:lnTo>
                    <a:pt x="566" y="83"/>
                  </a:lnTo>
                  <a:lnTo>
                    <a:pt x="568" y="83"/>
                  </a:lnTo>
                  <a:lnTo>
                    <a:pt x="568" y="83"/>
                  </a:lnTo>
                  <a:lnTo>
                    <a:pt x="568" y="85"/>
                  </a:lnTo>
                  <a:lnTo>
                    <a:pt x="568" y="86"/>
                  </a:lnTo>
                  <a:lnTo>
                    <a:pt x="568" y="86"/>
                  </a:lnTo>
                  <a:lnTo>
                    <a:pt x="566" y="88"/>
                  </a:lnTo>
                  <a:lnTo>
                    <a:pt x="566" y="88"/>
                  </a:lnTo>
                  <a:lnTo>
                    <a:pt x="565" y="88"/>
                  </a:lnTo>
                  <a:lnTo>
                    <a:pt x="560" y="86"/>
                  </a:lnTo>
                  <a:lnTo>
                    <a:pt x="560" y="85"/>
                  </a:lnTo>
                  <a:lnTo>
                    <a:pt x="560" y="85"/>
                  </a:lnTo>
                  <a:lnTo>
                    <a:pt x="562" y="83"/>
                  </a:lnTo>
                  <a:lnTo>
                    <a:pt x="563" y="83"/>
                  </a:lnTo>
                  <a:lnTo>
                    <a:pt x="565" y="82"/>
                  </a:lnTo>
                  <a:close/>
                  <a:moveTo>
                    <a:pt x="585" y="77"/>
                  </a:moveTo>
                  <a:lnTo>
                    <a:pt x="587" y="77"/>
                  </a:lnTo>
                  <a:lnTo>
                    <a:pt x="588" y="77"/>
                  </a:lnTo>
                  <a:lnTo>
                    <a:pt x="588" y="78"/>
                  </a:lnTo>
                  <a:lnTo>
                    <a:pt x="590" y="78"/>
                  </a:lnTo>
                  <a:lnTo>
                    <a:pt x="590" y="80"/>
                  </a:lnTo>
                  <a:lnTo>
                    <a:pt x="590" y="82"/>
                  </a:lnTo>
                  <a:lnTo>
                    <a:pt x="590" y="83"/>
                  </a:lnTo>
                  <a:lnTo>
                    <a:pt x="588" y="83"/>
                  </a:lnTo>
                  <a:lnTo>
                    <a:pt x="588" y="85"/>
                  </a:lnTo>
                  <a:lnTo>
                    <a:pt x="587" y="85"/>
                  </a:lnTo>
                  <a:lnTo>
                    <a:pt x="587" y="83"/>
                  </a:lnTo>
                  <a:lnTo>
                    <a:pt x="587" y="83"/>
                  </a:lnTo>
                  <a:lnTo>
                    <a:pt x="585" y="83"/>
                  </a:lnTo>
                  <a:lnTo>
                    <a:pt x="585" y="83"/>
                  </a:lnTo>
                  <a:lnTo>
                    <a:pt x="585" y="83"/>
                  </a:lnTo>
                  <a:lnTo>
                    <a:pt x="585" y="83"/>
                  </a:lnTo>
                  <a:lnTo>
                    <a:pt x="584" y="83"/>
                  </a:lnTo>
                  <a:lnTo>
                    <a:pt x="584" y="82"/>
                  </a:lnTo>
                  <a:lnTo>
                    <a:pt x="584" y="80"/>
                  </a:lnTo>
                  <a:lnTo>
                    <a:pt x="585" y="78"/>
                  </a:lnTo>
                  <a:lnTo>
                    <a:pt x="585" y="78"/>
                  </a:lnTo>
                  <a:lnTo>
                    <a:pt x="584" y="77"/>
                  </a:lnTo>
                  <a:lnTo>
                    <a:pt x="585" y="77"/>
                  </a:lnTo>
                  <a:lnTo>
                    <a:pt x="585" y="77"/>
                  </a:lnTo>
                  <a:lnTo>
                    <a:pt x="585" y="77"/>
                  </a:lnTo>
                  <a:close/>
                  <a:moveTo>
                    <a:pt x="592" y="74"/>
                  </a:moveTo>
                  <a:lnTo>
                    <a:pt x="592" y="74"/>
                  </a:lnTo>
                  <a:lnTo>
                    <a:pt x="593" y="75"/>
                  </a:lnTo>
                  <a:lnTo>
                    <a:pt x="593" y="77"/>
                  </a:lnTo>
                  <a:lnTo>
                    <a:pt x="593" y="77"/>
                  </a:lnTo>
                  <a:lnTo>
                    <a:pt x="593" y="78"/>
                  </a:lnTo>
                  <a:lnTo>
                    <a:pt x="592" y="78"/>
                  </a:lnTo>
                  <a:lnTo>
                    <a:pt x="590" y="77"/>
                  </a:lnTo>
                  <a:lnTo>
                    <a:pt x="590" y="77"/>
                  </a:lnTo>
                  <a:lnTo>
                    <a:pt x="590" y="75"/>
                  </a:lnTo>
                  <a:lnTo>
                    <a:pt x="590" y="75"/>
                  </a:lnTo>
                  <a:lnTo>
                    <a:pt x="590" y="74"/>
                  </a:lnTo>
                  <a:lnTo>
                    <a:pt x="592" y="74"/>
                  </a:lnTo>
                  <a:close/>
                  <a:moveTo>
                    <a:pt x="729" y="67"/>
                  </a:moveTo>
                  <a:lnTo>
                    <a:pt x="729" y="67"/>
                  </a:lnTo>
                  <a:lnTo>
                    <a:pt x="730" y="69"/>
                  </a:lnTo>
                  <a:lnTo>
                    <a:pt x="730" y="71"/>
                  </a:lnTo>
                  <a:lnTo>
                    <a:pt x="730" y="71"/>
                  </a:lnTo>
                  <a:lnTo>
                    <a:pt x="730" y="72"/>
                  </a:lnTo>
                  <a:lnTo>
                    <a:pt x="729" y="72"/>
                  </a:lnTo>
                  <a:lnTo>
                    <a:pt x="729" y="71"/>
                  </a:lnTo>
                  <a:lnTo>
                    <a:pt x="729" y="71"/>
                  </a:lnTo>
                  <a:lnTo>
                    <a:pt x="727" y="71"/>
                  </a:lnTo>
                  <a:lnTo>
                    <a:pt x="727" y="71"/>
                  </a:lnTo>
                  <a:lnTo>
                    <a:pt x="727" y="69"/>
                  </a:lnTo>
                  <a:lnTo>
                    <a:pt x="727" y="69"/>
                  </a:lnTo>
                  <a:lnTo>
                    <a:pt x="729" y="67"/>
                  </a:lnTo>
                  <a:close/>
                  <a:moveTo>
                    <a:pt x="905" y="67"/>
                  </a:moveTo>
                  <a:lnTo>
                    <a:pt x="907" y="67"/>
                  </a:lnTo>
                  <a:lnTo>
                    <a:pt x="907" y="67"/>
                  </a:lnTo>
                  <a:lnTo>
                    <a:pt x="907" y="67"/>
                  </a:lnTo>
                  <a:lnTo>
                    <a:pt x="908" y="69"/>
                  </a:lnTo>
                  <a:lnTo>
                    <a:pt x="908" y="69"/>
                  </a:lnTo>
                  <a:lnTo>
                    <a:pt x="907" y="71"/>
                  </a:lnTo>
                  <a:lnTo>
                    <a:pt x="905" y="72"/>
                  </a:lnTo>
                  <a:lnTo>
                    <a:pt x="904" y="74"/>
                  </a:lnTo>
                  <a:lnTo>
                    <a:pt x="904" y="74"/>
                  </a:lnTo>
                  <a:lnTo>
                    <a:pt x="904" y="75"/>
                  </a:lnTo>
                  <a:lnTo>
                    <a:pt x="902" y="75"/>
                  </a:lnTo>
                  <a:lnTo>
                    <a:pt x="901" y="77"/>
                  </a:lnTo>
                  <a:lnTo>
                    <a:pt x="901" y="78"/>
                  </a:lnTo>
                  <a:lnTo>
                    <a:pt x="899" y="80"/>
                  </a:lnTo>
                  <a:lnTo>
                    <a:pt x="896" y="80"/>
                  </a:lnTo>
                  <a:lnTo>
                    <a:pt x="894" y="82"/>
                  </a:lnTo>
                  <a:lnTo>
                    <a:pt x="893" y="82"/>
                  </a:lnTo>
                  <a:lnTo>
                    <a:pt x="891" y="82"/>
                  </a:lnTo>
                  <a:lnTo>
                    <a:pt x="891" y="80"/>
                  </a:lnTo>
                  <a:lnTo>
                    <a:pt x="891" y="80"/>
                  </a:lnTo>
                  <a:lnTo>
                    <a:pt x="891" y="78"/>
                  </a:lnTo>
                  <a:lnTo>
                    <a:pt x="891" y="78"/>
                  </a:lnTo>
                  <a:lnTo>
                    <a:pt x="893" y="77"/>
                  </a:lnTo>
                  <a:lnTo>
                    <a:pt x="893" y="75"/>
                  </a:lnTo>
                  <a:lnTo>
                    <a:pt x="894" y="75"/>
                  </a:lnTo>
                  <a:lnTo>
                    <a:pt x="897" y="74"/>
                  </a:lnTo>
                  <a:lnTo>
                    <a:pt x="897" y="74"/>
                  </a:lnTo>
                  <a:lnTo>
                    <a:pt x="899" y="71"/>
                  </a:lnTo>
                  <a:lnTo>
                    <a:pt x="901" y="71"/>
                  </a:lnTo>
                  <a:lnTo>
                    <a:pt x="902" y="71"/>
                  </a:lnTo>
                  <a:lnTo>
                    <a:pt x="902" y="71"/>
                  </a:lnTo>
                  <a:lnTo>
                    <a:pt x="901" y="69"/>
                  </a:lnTo>
                  <a:lnTo>
                    <a:pt x="901" y="69"/>
                  </a:lnTo>
                  <a:lnTo>
                    <a:pt x="902" y="69"/>
                  </a:lnTo>
                  <a:lnTo>
                    <a:pt x="902" y="67"/>
                  </a:lnTo>
                  <a:lnTo>
                    <a:pt x="905" y="67"/>
                  </a:lnTo>
                  <a:close/>
                  <a:moveTo>
                    <a:pt x="735" y="66"/>
                  </a:moveTo>
                  <a:lnTo>
                    <a:pt x="735" y="66"/>
                  </a:lnTo>
                  <a:lnTo>
                    <a:pt x="735" y="69"/>
                  </a:lnTo>
                  <a:lnTo>
                    <a:pt x="733" y="71"/>
                  </a:lnTo>
                  <a:lnTo>
                    <a:pt x="733" y="71"/>
                  </a:lnTo>
                  <a:lnTo>
                    <a:pt x="733" y="71"/>
                  </a:lnTo>
                  <a:lnTo>
                    <a:pt x="732" y="71"/>
                  </a:lnTo>
                  <a:lnTo>
                    <a:pt x="730" y="69"/>
                  </a:lnTo>
                  <a:lnTo>
                    <a:pt x="730" y="67"/>
                  </a:lnTo>
                  <a:lnTo>
                    <a:pt x="732" y="67"/>
                  </a:lnTo>
                  <a:lnTo>
                    <a:pt x="732" y="67"/>
                  </a:lnTo>
                  <a:lnTo>
                    <a:pt x="733" y="66"/>
                  </a:lnTo>
                  <a:lnTo>
                    <a:pt x="733" y="67"/>
                  </a:lnTo>
                  <a:lnTo>
                    <a:pt x="735" y="66"/>
                  </a:lnTo>
                  <a:close/>
                  <a:moveTo>
                    <a:pt x="923" y="66"/>
                  </a:moveTo>
                  <a:lnTo>
                    <a:pt x="924" y="66"/>
                  </a:lnTo>
                  <a:lnTo>
                    <a:pt x="926" y="67"/>
                  </a:lnTo>
                  <a:lnTo>
                    <a:pt x="929" y="67"/>
                  </a:lnTo>
                  <a:lnTo>
                    <a:pt x="931" y="67"/>
                  </a:lnTo>
                  <a:lnTo>
                    <a:pt x="931" y="67"/>
                  </a:lnTo>
                  <a:lnTo>
                    <a:pt x="931" y="69"/>
                  </a:lnTo>
                  <a:lnTo>
                    <a:pt x="931" y="69"/>
                  </a:lnTo>
                  <a:lnTo>
                    <a:pt x="929" y="71"/>
                  </a:lnTo>
                  <a:lnTo>
                    <a:pt x="927" y="72"/>
                  </a:lnTo>
                  <a:lnTo>
                    <a:pt x="927" y="72"/>
                  </a:lnTo>
                  <a:lnTo>
                    <a:pt x="926" y="74"/>
                  </a:lnTo>
                  <a:lnTo>
                    <a:pt x="924" y="74"/>
                  </a:lnTo>
                  <a:lnTo>
                    <a:pt x="923" y="74"/>
                  </a:lnTo>
                  <a:lnTo>
                    <a:pt x="921" y="74"/>
                  </a:lnTo>
                  <a:lnTo>
                    <a:pt x="921" y="72"/>
                  </a:lnTo>
                  <a:lnTo>
                    <a:pt x="920" y="71"/>
                  </a:lnTo>
                  <a:lnTo>
                    <a:pt x="921" y="69"/>
                  </a:lnTo>
                  <a:lnTo>
                    <a:pt x="921" y="67"/>
                  </a:lnTo>
                  <a:lnTo>
                    <a:pt x="921" y="67"/>
                  </a:lnTo>
                  <a:lnTo>
                    <a:pt x="921" y="67"/>
                  </a:lnTo>
                  <a:lnTo>
                    <a:pt x="923" y="66"/>
                  </a:lnTo>
                  <a:close/>
                  <a:moveTo>
                    <a:pt x="574" y="63"/>
                  </a:moveTo>
                  <a:lnTo>
                    <a:pt x="576" y="63"/>
                  </a:lnTo>
                  <a:lnTo>
                    <a:pt x="577" y="64"/>
                  </a:lnTo>
                  <a:lnTo>
                    <a:pt x="579" y="64"/>
                  </a:lnTo>
                  <a:lnTo>
                    <a:pt x="579" y="66"/>
                  </a:lnTo>
                  <a:lnTo>
                    <a:pt x="577" y="66"/>
                  </a:lnTo>
                  <a:lnTo>
                    <a:pt x="577" y="66"/>
                  </a:lnTo>
                  <a:lnTo>
                    <a:pt x="577" y="67"/>
                  </a:lnTo>
                  <a:lnTo>
                    <a:pt x="576" y="67"/>
                  </a:lnTo>
                  <a:lnTo>
                    <a:pt x="576" y="67"/>
                  </a:lnTo>
                  <a:lnTo>
                    <a:pt x="574" y="67"/>
                  </a:lnTo>
                  <a:lnTo>
                    <a:pt x="574" y="67"/>
                  </a:lnTo>
                  <a:lnTo>
                    <a:pt x="574" y="66"/>
                  </a:lnTo>
                  <a:lnTo>
                    <a:pt x="574" y="66"/>
                  </a:lnTo>
                  <a:lnTo>
                    <a:pt x="576" y="66"/>
                  </a:lnTo>
                  <a:lnTo>
                    <a:pt x="576" y="66"/>
                  </a:lnTo>
                  <a:lnTo>
                    <a:pt x="576" y="64"/>
                  </a:lnTo>
                  <a:lnTo>
                    <a:pt x="574" y="64"/>
                  </a:lnTo>
                  <a:lnTo>
                    <a:pt x="574" y="64"/>
                  </a:lnTo>
                  <a:lnTo>
                    <a:pt x="574" y="63"/>
                  </a:lnTo>
                  <a:lnTo>
                    <a:pt x="574" y="63"/>
                  </a:lnTo>
                  <a:close/>
                  <a:moveTo>
                    <a:pt x="655" y="61"/>
                  </a:moveTo>
                  <a:lnTo>
                    <a:pt x="655" y="61"/>
                  </a:lnTo>
                  <a:lnTo>
                    <a:pt x="656" y="63"/>
                  </a:lnTo>
                  <a:lnTo>
                    <a:pt x="658" y="63"/>
                  </a:lnTo>
                  <a:lnTo>
                    <a:pt x="659" y="64"/>
                  </a:lnTo>
                  <a:lnTo>
                    <a:pt x="659" y="66"/>
                  </a:lnTo>
                  <a:lnTo>
                    <a:pt x="659" y="66"/>
                  </a:lnTo>
                  <a:lnTo>
                    <a:pt x="659" y="67"/>
                  </a:lnTo>
                  <a:lnTo>
                    <a:pt x="658" y="69"/>
                  </a:lnTo>
                  <a:lnTo>
                    <a:pt x="658" y="69"/>
                  </a:lnTo>
                  <a:lnTo>
                    <a:pt x="656" y="69"/>
                  </a:lnTo>
                  <a:lnTo>
                    <a:pt x="655" y="69"/>
                  </a:lnTo>
                  <a:lnTo>
                    <a:pt x="655" y="67"/>
                  </a:lnTo>
                  <a:lnTo>
                    <a:pt x="656" y="67"/>
                  </a:lnTo>
                  <a:lnTo>
                    <a:pt x="656" y="66"/>
                  </a:lnTo>
                  <a:lnTo>
                    <a:pt x="656" y="64"/>
                  </a:lnTo>
                  <a:lnTo>
                    <a:pt x="655" y="64"/>
                  </a:lnTo>
                  <a:lnTo>
                    <a:pt x="655" y="63"/>
                  </a:lnTo>
                  <a:lnTo>
                    <a:pt x="653" y="63"/>
                  </a:lnTo>
                  <a:lnTo>
                    <a:pt x="653" y="64"/>
                  </a:lnTo>
                  <a:lnTo>
                    <a:pt x="655" y="64"/>
                  </a:lnTo>
                  <a:lnTo>
                    <a:pt x="653" y="66"/>
                  </a:lnTo>
                  <a:lnTo>
                    <a:pt x="653" y="67"/>
                  </a:lnTo>
                  <a:lnTo>
                    <a:pt x="653" y="69"/>
                  </a:lnTo>
                  <a:lnTo>
                    <a:pt x="651" y="67"/>
                  </a:lnTo>
                  <a:lnTo>
                    <a:pt x="651" y="67"/>
                  </a:lnTo>
                  <a:lnTo>
                    <a:pt x="651" y="66"/>
                  </a:lnTo>
                  <a:lnTo>
                    <a:pt x="651" y="66"/>
                  </a:lnTo>
                  <a:lnTo>
                    <a:pt x="651" y="64"/>
                  </a:lnTo>
                  <a:lnTo>
                    <a:pt x="651" y="63"/>
                  </a:lnTo>
                  <a:lnTo>
                    <a:pt x="653" y="61"/>
                  </a:lnTo>
                  <a:lnTo>
                    <a:pt x="655" y="61"/>
                  </a:lnTo>
                  <a:close/>
                  <a:moveTo>
                    <a:pt x="27" y="61"/>
                  </a:moveTo>
                  <a:lnTo>
                    <a:pt x="29" y="61"/>
                  </a:lnTo>
                  <a:lnTo>
                    <a:pt x="30" y="61"/>
                  </a:lnTo>
                  <a:lnTo>
                    <a:pt x="32" y="63"/>
                  </a:lnTo>
                  <a:lnTo>
                    <a:pt x="29" y="63"/>
                  </a:lnTo>
                  <a:lnTo>
                    <a:pt x="27" y="64"/>
                  </a:lnTo>
                  <a:lnTo>
                    <a:pt x="25" y="63"/>
                  </a:lnTo>
                  <a:lnTo>
                    <a:pt x="25" y="63"/>
                  </a:lnTo>
                  <a:lnTo>
                    <a:pt x="27" y="61"/>
                  </a:lnTo>
                  <a:close/>
                  <a:moveTo>
                    <a:pt x="1057" y="60"/>
                  </a:moveTo>
                  <a:lnTo>
                    <a:pt x="1058" y="60"/>
                  </a:lnTo>
                  <a:lnTo>
                    <a:pt x="1060" y="61"/>
                  </a:lnTo>
                  <a:lnTo>
                    <a:pt x="1058" y="63"/>
                  </a:lnTo>
                  <a:lnTo>
                    <a:pt x="1057" y="64"/>
                  </a:lnTo>
                  <a:lnTo>
                    <a:pt x="1057" y="64"/>
                  </a:lnTo>
                  <a:lnTo>
                    <a:pt x="1054" y="63"/>
                  </a:lnTo>
                  <a:lnTo>
                    <a:pt x="1052" y="61"/>
                  </a:lnTo>
                  <a:lnTo>
                    <a:pt x="1055" y="61"/>
                  </a:lnTo>
                  <a:lnTo>
                    <a:pt x="1055" y="60"/>
                  </a:lnTo>
                  <a:lnTo>
                    <a:pt x="1057" y="60"/>
                  </a:lnTo>
                  <a:close/>
                  <a:moveTo>
                    <a:pt x="908" y="58"/>
                  </a:moveTo>
                  <a:lnTo>
                    <a:pt x="908" y="58"/>
                  </a:lnTo>
                  <a:lnTo>
                    <a:pt x="910" y="60"/>
                  </a:lnTo>
                  <a:lnTo>
                    <a:pt x="912" y="60"/>
                  </a:lnTo>
                  <a:lnTo>
                    <a:pt x="912" y="61"/>
                  </a:lnTo>
                  <a:lnTo>
                    <a:pt x="910" y="61"/>
                  </a:lnTo>
                  <a:lnTo>
                    <a:pt x="907" y="63"/>
                  </a:lnTo>
                  <a:lnTo>
                    <a:pt x="904" y="64"/>
                  </a:lnTo>
                  <a:lnTo>
                    <a:pt x="904" y="64"/>
                  </a:lnTo>
                  <a:lnTo>
                    <a:pt x="902" y="64"/>
                  </a:lnTo>
                  <a:lnTo>
                    <a:pt x="899" y="66"/>
                  </a:lnTo>
                  <a:lnTo>
                    <a:pt x="899" y="64"/>
                  </a:lnTo>
                  <a:lnTo>
                    <a:pt x="899" y="64"/>
                  </a:lnTo>
                  <a:lnTo>
                    <a:pt x="902" y="61"/>
                  </a:lnTo>
                  <a:lnTo>
                    <a:pt x="905" y="61"/>
                  </a:lnTo>
                  <a:lnTo>
                    <a:pt x="907" y="60"/>
                  </a:lnTo>
                  <a:lnTo>
                    <a:pt x="907" y="60"/>
                  </a:lnTo>
                  <a:lnTo>
                    <a:pt x="907" y="60"/>
                  </a:lnTo>
                  <a:lnTo>
                    <a:pt x="907" y="60"/>
                  </a:lnTo>
                  <a:lnTo>
                    <a:pt x="908" y="58"/>
                  </a:lnTo>
                  <a:close/>
                  <a:moveTo>
                    <a:pt x="888" y="56"/>
                  </a:moveTo>
                  <a:lnTo>
                    <a:pt x="891" y="56"/>
                  </a:lnTo>
                  <a:lnTo>
                    <a:pt x="891" y="58"/>
                  </a:lnTo>
                  <a:lnTo>
                    <a:pt x="891" y="60"/>
                  </a:lnTo>
                  <a:lnTo>
                    <a:pt x="891" y="60"/>
                  </a:lnTo>
                  <a:lnTo>
                    <a:pt x="888" y="61"/>
                  </a:lnTo>
                  <a:lnTo>
                    <a:pt x="883" y="61"/>
                  </a:lnTo>
                  <a:lnTo>
                    <a:pt x="882" y="61"/>
                  </a:lnTo>
                  <a:lnTo>
                    <a:pt x="883" y="63"/>
                  </a:lnTo>
                  <a:lnTo>
                    <a:pt x="883" y="64"/>
                  </a:lnTo>
                  <a:lnTo>
                    <a:pt x="883" y="64"/>
                  </a:lnTo>
                  <a:lnTo>
                    <a:pt x="882" y="64"/>
                  </a:lnTo>
                  <a:lnTo>
                    <a:pt x="880" y="64"/>
                  </a:lnTo>
                  <a:lnTo>
                    <a:pt x="879" y="63"/>
                  </a:lnTo>
                  <a:lnTo>
                    <a:pt x="879" y="63"/>
                  </a:lnTo>
                  <a:lnTo>
                    <a:pt x="879" y="63"/>
                  </a:lnTo>
                  <a:lnTo>
                    <a:pt x="879" y="63"/>
                  </a:lnTo>
                  <a:lnTo>
                    <a:pt x="877" y="63"/>
                  </a:lnTo>
                  <a:lnTo>
                    <a:pt x="877" y="61"/>
                  </a:lnTo>
                  <a:lnTo>
                    <a:pt x="875" y="61"/>
                  </a:lnTo>
                  <a:lnTo>
                    <a:pt x="871" y="60"/>
                  </a:lnTo>
                  <a:lnTo>
                    <a:pt x="871" y="60"/>
                  </a:lnTo>
                  <a:lnTo>
                    <a:pt x="871" y="60"/>
                  </a:lnTo>
                  <a:lnTo>
                    <a:pt x="872" y="58"/>
                  </a:lnTo>
                  <a:lnTo>
                    <a:pt x="872" y="58"/>
                  </a:lnTo>
                  <a:lnTo>
                    <a:pt x="875" y="58"/>
                  </a:lnTo>
                  <a:lnTo>
                    <a:pt x="875" y="58"/>
                  </a:lnTo>
                  <a:lnTo>
                    <a:pt x="875" y="58"/>
                  </a:lnTo>
                  <a:lnTo>
                    <a:pt x="875" y="56"/>
                  </a:lnTo>
                  <a:lnTo>
                    <a:pt x="879" y="56"/>
                  </a:lnTo>
                  <a:lnTo>
                    <a:pt x="879" y="56"/>
                  </a:lnTo>
                  <a:lnTo>
                    <a:pt x="880" y="58"/>
                  </a:lnTo>
                  <a:lnTo>
                    <a:pt x="880" y="58"/>
                  </a:lnTo>
                  <a:lnTo>
                    <a:pt x="882" y="58"/>
                  </a:lnTo>
                  <a:lnTo>
                    <a:pt x="883" y="58"/>
                  </a:lnTo>
                  <a:lnTo>
                    <a:pt x="885" y="58"/>
                  </a:lnTo>
                  <a:lnTo>
                    <a:pt x="886" y="56"/>
                  </a:lnTo>
                  <a:lnTo>
                    <a:pt x="888" y="56"/>
                  </a:lnTo>
                  <a:close/>
                  <a:moveTo>
                    <a:pt x="625" y="55"/>
                  </a:moveTo>
                  <a:lnTo>
                    <a:pt x="626" y="56"/>
                  </a:lnTo>
                  <a:lnTo>
                    <a:pt x="628" y="56"/>
                  </a:lnTo>
                  <a:lnTo>
                    <a:pt x="631" y="58"/>
                  </a:lnTo>
                  <a:lnTo>
                    <a:pt x="631" y="60"/>
                  </a:lnTo>
                  <a:lnTo>
                    <a:pt x="631" y="60"/>
                  </a:lnTo>
                  <a:lnTo>
                    <a:pt x="629" y="60"/>
                  </a:lnTo>
                  <a:lnTo>
                    <a:pt x="629" y="60"/>
                  </a:lnTo>
                  <a:lnTo>
                    <a:pt x="631" y="61"/>
                  </a:lnTo>
                  <a:lnTo>
                    <a:pt x="631" y="61"/>
                  </a:lnTo>
                  <a:lnTo>
                    <a:pt x="631" y="61"/>
                  </a:lnTo>
                  <a:lnTo>
                    <a:pt x="633" y="60"/>
                  </a:lnTo>
                  <a:lnTo>
                    <a:pt x="633" y="60"/>
                  </a:lnTo>
                  <a:lnTo>
                    <a:pt x="633" y="60"/>
                  </a:lnTo>
                  <a:lnTo>
                    <a:pt x="636" y="61"/>
                  </a:lnTo>
                  <a:lnTo>
                    <a:pt x="637" y="63"/>
                  </a:lnTo>
                  <a:lnTo>
                    <a:pt x="639" y="64"/>
                  </a:lnTo>
                  <a:lnTo>
                    <a:pt x="640" y="66"/>
                  </a:lnTo>
                  <a:lnTo>
                    <a:pt x="647" y="69"/>
                  </a:lnTo>
                  <a:lnTo>
                    <a:pt x="648" y="71"/>
                  </a:lnTo>
                  <a:lnTo>
                    <a:pt x="650" y="74"/>
                  </a:lnTo>
                  <a:lnTo>
                    <a:pt x="651" y="77"/>
                  </a:lnTo>
                  <a:lnTo>
                    <a:pt x="653" y="78"/>
                  </a:lnTo>
                  <a:lnTo>
                    <a:pt x="655" y="80"/>
                  </a:lnTo>
                  <a:lnTo>
                    <a:pt x="658" y="82"/>
                  </a:lnTo>
                  <a:lnTo>
                    <a:pt x="659" y="80"/>
                  </a:lnTo>
                  <a:lnTo>
                    <a:pt x="659" y="80"/>
                  </a:lnTo>
                  <a:lnTo>
                    <a:pt x="661" y="80"/>
                  </a:lnTo>
                  <a:lnTo>
                    <a:pt x="661" y="82"/>
                  </a:lnTo>
                  <a:lnTo>
                    <a:pt x="661" y="82"/>
                  </a:lnTo>
                  <a:lnTo>
                    <a:pt x="661" y="83"/>
                  </a:lnTo>
                  <a:lnTo>
                    <a:pt x="659" y="83"/>
                  </a:lnTo>
                  <a:lnTo>
                    <a:pt x="656" y="83"/>
                  </a:lnTo>
                  <a:lnTo>
                    <a:pt x="656" y="85"/>
                  </a:lnTo>
                  <a:lnTo>
                    <a:pt x="655" y="85"/>
                  </a:lnTo>
                  <a:lnTo>
                    <a:pt x="653" y="86"/>
                  </a:lnTo>
                  <a:lnTo>
                    <a:pt x="650" y="88"/>
                  </a:lnTo>
                  <a:lnTo>
                    <a:pt x="647" y="89"/>
                  </a:lnTo>
                  <a:lnTo>
                    <a:pt x="645" y="91"/>
                  </a:lnTo>
                  <a:lnTo>
                    <a:pt x="642" y="91"/>
                  </a:lnTo>
                  <a:lnTo>
                    <a:pt x="636" y="89"/>
                  </a:lnTo>
                  <a:lnTo>
                    <a:pt x="633" y="89"/>
                  </a:lnTo>
                  <a:lnTo>
                    <a:pt x="629" y="89"/>
                  </a:lnTo>
                  <a:lnTo>
                    <a:pt x="626" y="86"/>
                  </a:lnTo>
                  <a:lnTo>
                    <a:pt x="623" y="86"/>
                  </a:lnTo>
                  <a:lnTo>
                    <a:pt x="618" y="83"/>
                  </a:lnTo>
                  <a:lnTo>
                    <a:pt x="618" y="83"/>
                  </a:lnTo>
                  <a:lnTo>
                    <a:pt x="618" y="83"/>
                  </a:lnTo>
                  <a:lnTo>
                    <a:pt x="618" y="82"/>
                  </a:lnTo>
                  <a:lnTo>
                    <a:pt x="618" y="82"/>
                  </a:lnTo>
                  <a:lnTo>
                    <a:pt x="617" y="82"/>
                  </a:lnTo>
                  <a:lnTo>
                    <a:pt x="617" y="82"/>
                  </a:lnTo>
                  <a:lnTo>
                    <a:pt x="615" y="82"/>
                  </a:lnTo>
                  <a:lnTo>
                    <a:pt x="614" y="83"/>
                  </a:lnTo>
                  <a:lnTo>
                    <a:pt x="612" y="82"/>
                  </a:lnTo>
                  <a:lnTo>
                    <a:pt x="610" y="82"/>
                  </a:lnTo>
                  <a:lnTo>
                    <a:pt x="610" y="82"/>
                  </a:lnTo>
                  <a:lnTo>
                    <a:pt x="609" y="80"/>
                  </a:lnTo>
                  <a:lnTo>
                    <a:pt x="609" y="80"/>
                  </a:lnTo>
                  <a:lnTo>
                    <a:pt x="609" y="80"/>
                  </a:lnTo>
                  <a:lnTo>
                    <a:pt x="609" y="78"/>
                  </a:lnTo>
                  <a:lnTo>
                    <a:pt x="609" y="78"/>
                  </a:lnTo>
                  <a:lnTo>
                    <a:pt x="607" y="80"/>
                  </a:lnTo>
                  <a:lnTo>
                    <a:pt x="606" y="80"/>
                  </a:lnTo>
                  <a:lnTo>
                    <a:pt x="607" y="80"/>
                  </a:lnTo>
                  <a:lnTo>
                    <a:pt x="606" y="80"/>
                  </a:lnTo>
                  <a:lnTo>
                    <a:pt x="604" y="80"/>
                  </a:lnTo>
                  <a:lnTo>
                    <a:pt x="603" y="80"/>
                  </a:lnTo>
                  <a:lnTo>
                    <a:pt x="601" y="80"/>
                  </a:lnTo>
                  <a:lnTo>
                    <a:pt x="601" y="78"/>
                  </a:lnTo>
                  <a:lnTo>
                    <a:pt x="599" y="77"/>
                  </a:lnTo>
                  <a:lnTo>
                    <a:pt x="599" y="75"/>
                  </a:lnTo>
                  <a:lnTo>
                    <a:pt x="599" y="75"/>
                  </a:lnTo>
                  <a:lnTo>
                    <a:pt x="601" y="74"/>
                  </a:lnTo>
                  <a:lnTo>
                    <a:pt x="606" y="74"/>
                  </a:lnTo>
                  <a:lnTo>
                    <a:pt x="609" y="74"/>
                  </a:lnTo>
                  <a:lnTo>
                    <a:pt x="612" y="72"/>
                  </a:lnTo>
                  <a:lnTo>
                    <a:pt x="615" y="69"/>
                  </a:lnTo>
                  <a:lnTo>
                    <a:pt x="615" y="69"/>
                  </a:lnTo>
                  <a:lnTo>
                    <a:pt x="615" y="69"/>
                  </a:lnTo>
                  <a:lnTo>
                    <a:pt x="615" y="67"/>
                  </a:lnTo>
                  <a:lnTo>
                    <a:pt x="614" y="66"/>
                  </a:lnTo>
                  <a:lnTo>
                    <a:pt x="614" y="66"/>
                  </a:lnTo>
                  <a:lnTo>
                    <a:pt x="614" y="66"/>
                  </a:lnTo>
                  <a:lnTo>
                    <a:pt x="615" y="66"/>
                  </a:lnTo>
                  <a:lnTo>
                    <a:pt x="615" y="64"/>
                  </a:lnTo>
                  <a:lnTo>
                    <a:pt x="614" y="64"/>
                  </a:lnTo>
                  <a:lnTo>
                    <a:pt x="614" y="63"/>
                  </a:lnTo>
                  <a:lnTo>
                    <a:pt x="614" y="63"/>
                  </a:lnTo>
                  <a:lnTo>
                    <a:pt x="615" y="63"/>
                  </a:lnTo>
                  <a:lnTo>
                    <a:pt x="617" y="63"/>
                  </a:lnTo>
                  <a:lnTo>
                    <a:pt x="618" y="64"/>
                  </a:lnTo>
                  <a:lnTo>
                    <a:pt x="620" y="66"/>
                  </a:lnTo>
                  <a:lnTo>
                    <a:pt x="621" y="66"/>
                  </a:lnTo>
                  <a:lnTo>
                    <a:pt x="620" y="64"/>
                  </a:lnTo>
                  <a:lnTo>
                    <a:pt x="618" y="61"/>
                  </a:lnTo>
                  <a:lnTo>
                    <a:pt x="618" y="60"/>
                  </a:lnTo>
                  <a:lnTo>
                    <a:pt x="618" y="60"/>
                  </a:lnTo>
                  <a:lnTo>
                    <a:pt x="618" y="58"/>
                  </a:lnTo>
                  <a:lnTo>
                    <a:pt x="618" y="58"/>
                  </a:lnTo>
                  <a:lnTo>
                    <a:pt x="620" y="56"/>
                  </a:lnTo>
                  <a:lnTo>
                    <a:pt x="621" y="56"/>
                  </a:lnTo>
                  <a:lnTo>
                    <a:pt x="623" y="55"/>
                  </a:lnTo>
                  <a:lnTo>
                    <a:pt x="625" y="55"/>
                  </a:lnTo>
                  <a:close/>
                  <a:moveTo>
                    <a:pt x="779" y="49"/>
                  </a:moveTo>
                  <a:lnTo>
                    <a:pt x="782" y="49"/>
                  </a:lnTo>
                  <a:lnTo>
                    <a:pt x="784" y="49"/>
                  </a:lnTo>
                  <a:lnTo>
                    <a:pt x="785" y="49"/>
                  </a:lnTo>
                  <a:lnTo>
                    <a:pt x="787" y="49"/>
                  </a:lnTo>
                  <a:lnTo>
                    <a:pt x="787" y="50"/>
                  </a:lnTo>
                  <a:lnTo>
                    <a:pt x="789" y="50"/>
                  </a:lnTo>
                  <a:lnTo>
                    <a:pt x="789" y="52"/>
                  </a:lnTo>
                  <a:lnTo>
                    <a:pt x="787" y="52"/>
                  </a:lnTo>
                  <a:lnTo>
                    <a:pt x="785" y="52"/>
                  </a:lnTo>
                  <a:lnTo>
                    <a:pt x="784" y="52"/>
                  </a:lnTo>
                  <a:lnTo>
                    <a:pt x="781" y="52"/>
                  </a:lnTo>
                  <a:lnTo>
                    <a:pt x="781" y="52"/>
                  </a:lnTo>
                  <a:lnTo>
                    <a:pt x="778" y="52"/>
                  </a:lnTo>
                  <a:lnTo>
                    <a:pt x="778" y="50"/>
                  </a:lnTo>
                  <a:lnTo>
                    <a:pt x="776" y="50"/>
                  </a:lnTo>
                  <a:lnTo>
                    <a:pt x="776" y="49"/>
                  </a:lnTo>
                  <a:lnTo>
                    <a:pt x="779" y="49"/>
                  </a:lnTo>
                  <a:lnTo>
                    <a:pt x="779" y="49"/>
                  </a:lnTo>
                  <a:close/>
                  <a:moveTo>
                    <a:pt x="584" y="34"/>
                  </a:moveTo>
                  <a:lnTo>
                    <a:pt x="585" y="34"/>
                  </a:lnTo>
                  <a:lnTo>
                    <a:pt x="587" y="34"/>
                  </a:lnTo>
                  <a:lnTo>
                    <a:pt x="590" y="36"/>
                  </a:lnTo>
                  <a:lnTo>
                    <a:pt x="588" y="36"/>
                  </a:lnTo>
                  <a:lnTo>
                    <a:pt x="588" y="37"/>
                  </a:lnTo>
                  <a:lnTo>
                    <a:pt x="588" y="39"/>
                  </a:lnTo>
                  <a:lnTo>
                    <a:pt x="588" y="39"/>
                  </a:lnTo>
                  <a:lnTo>
                    <a:pt x="588" y="39"/>
                  </a:lnTo>
                  <a:lnTo>
                    <a:pt x="585" y="37"/>
                  </a:lnTo>
                  <a:lnTo>
                    <a:pt x="584" y="37"/>
                  </a:lnTo>
                  <a:lnTo>
                    <a:pt x="584" y="37"/>
                  </a:lnTo>
                  <a:lnTo>
                    <a:pt x="584" y="36"/>
                  </a:lnTo>
                  <a:lnTo>
                    <a:pt x="584" y="34"/>
                  </a:lnTo>
                  <a:lnTo>
                    <a:pt x="584" y="34"/>
                  </a:lnTo>
                  <a:close/>
                  <a:moveTo>
                    <a:pt x="670" y="0"/>
                  </a:moveTo>
                  <a:lnTo>
                    <a:pt x="672" y="0"/>
                  </a:lnTo>
                  <a:lnTo>
                    <a:pt x="674" y="1"/>
                  </a:lnTo>
                  <a:lnTo>
                    <a:pt x="674" y="3"/>
                  </a:lnTo>
                  <a:lnTo>
                    <a:pt x="675" y="4"/>
                  </a:lnTo>
                  <a:lnTo>
                    <a:pt x="677" y="6"/>
                  </a:lnTo>
                  <a:lnTo>
                    <a:pt x="678" y="4"/>
                  </a:lnTo>
                  <a:lnTo>
                    <a:pt x="683" y="4"/>
                  </a:lnTo>
                  <a:lnTo>
                    <a:pt x="683" y="6"/>
                  </a:lnTo>
                  <a:lnTo>
                    <a:pt x="683" y="6"/>
                  </a:lnTo>
                  <a:lnTo>
                    <a:pt x="683" y="8"/>
                  </a:lnTo>
                  <a:lnTo>
                    <a:pt x="683" y="9"/>
                  </a:lnTo>
                  <a:lnTo>
                    <a:pt x="686" y="11"/>
                  </a:lnTo>
                  <a:lnTo>
                    <a:pt x="688" y="12"/>
                  </a:lnTo>
                  <a:lnTo>
                    <a:pt x="691" y="14"/>
                  </a:lnTo>
                  <a:lnTo>
                    <a:pt x="694" y="17"/>
                  </a:lnTo>
                  <a:lnTo>
                    <a:pt x="694" y="17"/>
                  </a:lnTo>
                  <a:lnTo>
                    <a:pt x="696" y="19"/>
                  </a:lnTo>
                  <a:lnTo>
                    <a:pt x="696" y="22"/>
                  </a:lnTo>
                  <a:lnTo>
                    <a:pt x="696" y="23"/>
                  </a:lnTo>
                  <a:lnTo>
                    <a:pt x="696" y="28"/>
                  </a:lnTo>
                  <a:lnTo>
                    <a:pt x="696" y="28"/>
                  </a:lnTo>
                  <a:lnTo>
                    <a:pt x="694" y="30"/>
                  </a:lnTo>
                  <a:lnTo>
                    <a:pt x="696" y="30"/>
                  </a:lnTo>
                  <a:lnTo>
                    <a:pt x="697" y="31"/>
                  </a:lnTo>
                  <a:lnTo>
                    <a:pt x="699" y="33"/>
                  </a:lnTo>
                  <a:lnTo>
                    <a:pt x="700" y="34"/>
                  </a:lnTo>
                  <a:lnTo>
                    <a:pt x="703" y="34"/>
                  </a:lnTo>
                  <a:lnTo>
                    <a:pt x="703" y="36"/>
                  </a:lnTo>
                  <a:lnTo>
                    <a:pt x="703" y="36"/>
                  </a:lnTo>
                  <a:lnTo>
                    <a:pt x="705" y="39"/>
                  </a:lnTo>
                  <a:lnTo>
                    <a:pt x="708" y="42"/>
                  </a:lnTo>
                  <a:lnTo>
                    <a:pt x="708" y="42"/>
                  </a:lnTo>
                  <a:lnTo>
                    <a:pt x="708" y="44"/>
                  </a:lnTo>
                  <a:lnTo>
                    <a:pt x="708" y="44"/>
                  </a:lnTo>
                  <a:lnTo>
                    <a:pt x="710" y="44"/>
                  </a:lnTo>
                  <a:lnTo>
                    <a:pt x="710" y="44"/>
                  </a:lnTo>
                  <a:lnTo>
                    <a:pt x="711" y="44"/>
                  </a:lnTo>
                  <a:lnTo>
                    <a:pt x="711" y="42"/>
                  </a:lnTo>
                  <a:lnTo>
                    <a:pt x="713" y="44"/>
                  </a:lnTo>
                  <a:lnTo>
                    <a:pt x="713" y="44"/>
                  </a:lnTo>
                  <a:lnTo>
                    <a:pt x="715" y="45"/>
                  </a:lnTo>
                  <a:lnTo>
                    <a:pt x="715" y="47"/>
                  </a:lnTo>
                  <a:lnTo>
                    <a:pt x="715" y="47"/>
                  </a:lnTo>
                  <a:lnTo>
                    <a:pt x="715" y="49"/>
                  </a:lnTo>
                  <a:lnTo>
                    <a:pt x="711" y="49"/>
                  </a:lnTo>
                  <a:lnTo>
                    <a:pt x="708" y="49"/>
                  </a:lnTo>
                  <a:lnTo>
                    <a:pt x="707" y="47"/>
                  </a:lnTo>
                  <a:lnTo>
                    <a:pt x="705" y="47"/>
                  </a:lnTo>
                  <a:lnTo>
                    <a:pt x="705" y="45"/>
                  </a:lnTo>
                  <a:lnTo>
                    <a:pt x="703" y="45"/>
                  </a:lnTo>
                  <a:lnTo>
                    <a:pt x="703" y="47"/>
                  </a:lnTo>
                  <a:lnTo>
                    <a:pt x="702" y="49"/>
                  </a:lnTo>
                  <a:lnTo>
                    <a:pt x="702" y="49"/>
                  </a:lnTo>
                  <a:lnTo>
                    <a:pt x="702" y="50"/>
                  </a:lnTo>
                  <a:lnTo>
                    <a:pt x="707" y="50"/>
                  </a:lnTo>
                  <a:lnTo>
                    <a:pt x="708" y="50"/>
                  </a:lnTo>
                  <a:lnTo>
                    <a:pt x="710" y="50"/>
                  </a:lnTo>
                  <a:lnTo>
                    <a:pt x="708" y="52"/>
                  </a:lnTo>
                  <a:lnTo>
                    <a:pt x="705" y="55"/>
                  </a:lnTo>
                  <a:lnTo>
                    <a:pt x="697" y="60"/>
                  </a:lnTo>
                  <a:lnTo>
                    <a:pt x="696" y="60"/>
                  </a:lnTo>
                  <a:lnTo>
                    <a:pt x="697" y="61"/>
                  </a:lnTo>
                  <a:lnTo>
                    <a:pt x="697" y="61"/>
                  </a:lnTo>
                  <a:lnTo>
                    <a:pt x="699" y="61"/>
                  </a:lnTo>
                  <a:lnTo>
                    <a:pt x="702" y="60"/>
                  </a:lnTo>
                  <a:lnTo>
                    <a:pt x="705" y="60"/>
                  </a:lnTo>
                  <a:lnTo>
                    <a:pt x="705" y="61"/>
                  </a:lnTo>
                  <a:lnTo>
                    <a:pt x="705" y="61"/>
                  </a:lnTo>
                  <a:lnTo>
                    <a:pt x="705" y="63"/>
                  </a:lnTo>
                  <a:lnTo>
                    <a:pt x="710" y="64"/>
                  </a:lnTo>
                  <a:lnTo>
                    <a:pt x="713" y="63"/>
                  </a:lnTo>
                  <a:lnTo>
                    <a:pt x="716" y="61"/>
                  </a:lnTo>
                  <a:lnTo>
                    <a:pt x="718" y="61"/>
                  </a:lnTo>
                  <a:lnTo>
                    <a:pt x="721" y="61"/>
                  </a:lnTo>
                  <a:lnTo>
                    <a:pt x="721" y="61"/>
                  </a:lnTo>
                  <a:lnTo>
                    <a:pt x="721" y="61"/>
                  </a:lnTo>
                  <a:lnTo>
                    <a:pt x="719" y="63"/>
                  </a:lnTo>
                  <a:lnTo>
                    <a:pt x="718" y="64"/>
                  </a:lnTo>
                  <a:lnTo>
                    <a:pt x="718" y="64"/>
                  </a:lnTo>
                  <a:lnTo>
                    <a:pt x="719" y="63"/>
                  </a:lnTo>
                  <a:lnTo>
                    <a:pt x="724" y="64"/>
                  </a:lnTo>
                  <a:lnTo>
                    <a:pt x="727" y="64"/>
                  </a:lnTo>
                  <a:lnTo>
                    <a:pt x="729" y="64"/>
                  </a:lnTo>
                  <a:lnTo>
                    <a:pt x="730" y="64"/>
                  </a:lnTo>
                  <a:lnTo>
                    <a:pt x="732" y="66"/>
                  </a:lnTo>
                  <a:lnTo>
                    <a:pt x="732" y="66"/>
                  </a:lnTo>
                  <a:lnTo>
                    <a:pt x="730" y="66"/>
                  </a:lnTo>
                  <a:lnTo>
                    <a:pt x="729" y="66"/>
                  </a:lnTo>
                  <a:lnTo>
                    <a:pt x="727" y="66"/>
                  </a:lnTo>
                  <a:lnTo>
                    <a:pt x="727" y="67"/>
                  </a:lnTo>
                  <a:lnTo>
                    <a:pt x="726" y="69"/>
                  </a:lnTo>
                  <a:lnTo>
                    <a:pt x="726" y="71"/>
                  </a:lnTo>
                  <a:lnTo>
                    <a:pt x="726" y="71"/>
                  </a:lnTo>
                  <a:lnTo>
                    <a:pt x="722" y="71"/>
                  </a:lnTo>
                  <a:lnTo>
                    <a:pt x="722" y="71"/>
                  </a:lnTo>
                  <a:lnTo>
                    <a:pt x="722" y="69"/>
                  </a:lnTo>
                  <a:lnTo>
                    <a:pt x="722" y="69"/>
                  </a:lnTo>
                  <a:lnTo>
                    <a:pt x="721" y="69"/>
                  </a:lnTo>
                  <a:lnTo>
                    <a:pt x="721" y="69"/>
                  </a:lnTo>
                  <a:lnTo>
                    <a:pt x="719" y="71"/>
                  </a:lnTo>
                  <a:lnTo>
                    <a:pt x="727" y="75"/>
                  </a:lnTo>
                  <a:lnTo>
                    <a:pt x="729" y="78"/>
                  </a:lnTo>
                  <a:lnTo>
                    <a:pt x="730" y="80"/>
                  </a:lnTo>
                  <a:lnTo>
                    <a:pt x="730" y="80"/>
                  </a:lnTo>
                  <a:lnTo>
                    <a:pt x="730" y="82"/>
                  </a:lnTo>
                  <a:lnTo>
                    <a:pt x="730" y="83"/>
                  </a:lnTo>
                  <a:lnTo>
                    <a:pt x="730" y="85"/>
                  </a:lnTo>
                  <a:lnTo>
                    <a:pt x="730" y="88"/>
                  </a:lnTo>
                  <a:lnTo>
                    <a:pt x="729" y="91"/>
                  </a:lnTo>
                  <a:lnTo>
                    <a:pt x="730" y="91"/>
                  </a:lnTo>
                  <a:lnTo>
                    <a:pt x="732" y="93"/>
                  </a:lnTo>
                  <a:lnTo>
                    <a:pt x="732" y="94"/>
                  </a:lnTo>
                  <a:lnTo>
                    <a:pt x="733" y="94"/>
                  </a:lnTo>
                  <a:lnTo>
                    <a:pt x="733" y="96"/>
                  </a:lnTo>
                  <a:lnTo>
                    <a:pt x="733" y="96"/>
                  </a:lnTo>
                  <a:lnTo>
                    <a:pt x="735" y="96"/>
                  </a:lnTo>
                  <a:lnTo>
                    <a:pt x="735" y="96"/>
                  </a:lnTo>
                  <a:lnTo>
                    <a:pt x="735" y="94"/>
                  </a:lnTo>
                  <a:lnTo>
                    <a:pt x="737" y="94"/>
                  </a:lnTo>
                  <a:lnTo>
                    <a:pt x="738" y="93"/>
                  </a:lnTo>
                  <a:lnTo>
                    <a:pt x="740" y="89"/>
                  </a:lnTo>
                  <a:lnTo>
                    <a:pt x="740" y="89"/>
                  </a:lnTo>
                  <a:lnTo>
                    <a:pt x="740" y="88"/>
                  </a:lnTo>
                  <a:lnTo>
                    <a:pt x="740" y="86"/>
                  </a:lnTo>
                  <a:lnTo>
                    <a:pt x="741" y="85"/>
                  </a:lnTo>
                  <a:lnTo>
                    <a:pt x="741" y="82"/>
                  </a:lnTo>
                  <a:lnTo>
                    <a:pt x="741" y="78"/>
                  </a:lnTo>
                  <a:lnTo>
                    <a:pt x="743" y="77"/>
                  </a:lnTo>
                  <a:lnTo>
                    <a:pt x="744" y="75"/>
                  </a:lnTo>
                  <a:lnTo>
                    <a:pt x="748" y="72"/>
                  </a:lnTo>
                  <a:lnTo>
                    <a:pt x="748" y="71"/>
                  </a:lnTo>
                  <a:lnTo>
                    <a:pt x="749" y="71"/>
                  </a:lnTo>
                  <a:lnTo>
                    <a:pt x="751" y="71"/>
                  </a:lnTo>
                  <a:lnTo>
                    <a:pt x="752" y="72"/>
                  </a:lnTo>
                  <a:lnTo>
                    <a:pt x="756" y="74"/>
                  </a:lnTo>
                  <a:lnTo>
                    <a:pt x="757" y="75"/>
                  </a:lnTo>
                  <a:lnTo>
                    <a:pt x="762" y="78"/>
                  </a:lnTo>
                  <a:lnTo>
                    <a:pt x="763" y="80"/>
                  </a:lnTo>
                  <a:lnTo>
                    <a:pt x="767" y="82"/>
                  </a:lnTo>
                  <a:lnTo>
                    <a:pt x="767" y="85"/>
                  </a:lnTo>
                  <a:lnTo>
                    <a:pt x="768" y="88"/>
                  </a:lnTo>
                  <a:lnTo>
                    <a:pt x="768" y="91"/>
                  </a:lnTo>
                  <a:lnTo>
                    <a:pt x="770" y="91"/>
                  </a:lnTo>
                  <a:lnTo>
                    <a:pt x="770" y="93"/>
                  </a:lnTo>
                  <a:lnTo>
                    <a:pt x="770" y="94"/>
                  </a:lnTo>
                  <a:lnTo>
                    <a:pt x="770" y="94"/>
                  </a:lnTo>
                  <a:lnTo>
                    <a:pt x="768" y="96"/>
                  </a:lnTo>
                  <a:lnTo>
                    <a:pt x="768" y="96"/>
                  </a:lnTo>
                  <a:lnTo>
                    <a:pt x="767" y="96"/>
                  </a:lnTo>
                  <a:lnTo>
                    <a:pt x="765" y="96"/>
                  </a:lnTo>
                  <a:lnTo>
                    <a:pt x="765" y="96"/>
                  </a:lnTo>
                  <a:lnTo>
                    <a:pt x="763" y="94"/>
                  </a:lnTo>
                  <a:lnTo>
                    <a:pt x="763" y="94"/>
                  </a:lnTo>
                  <a:lnTo>
                    <a:pt x="762" y="96"/>
                  </a:lnTo>
                  <a:lnTo>
                    <a:pt x="762" y="96"/>
                  </a:lnTo>
                  <a:lnTo>
                    <a:pt x="762" y="99"/>
                  </a:lnTo>
                  <a:lnTo>
                    <a:pt x="762" y="102"/>
                  </a:lnTo>
                  <a:lnTo>
                    <a:pt x="762" y="104"/>
                  </a:lnTo>
                  <a:lnTo>
                    <a:pt x="763" y="108"/>
                  </a:lnTo>
                  <a:lnTo>
                    <a:pt x="767" y="112"/>
                  </a:lnTo>
                  <a:lnTo>
                    <a:pt x="774" y="118"/>
                  </a:lnTo>
                  <a:lnTo>
                    <a:pt x="774" y="119"/>
                  </a:lnTo>
                  <a:lnTo>
                    <a:pt x="774" y="123"/>
                  </a:lnTo>
                  <a:lnTo>
                    <a:pt x="776" y="123"/>
                  </a:lnTo>
                  <a:lnTo>
                    <a:pt x="776" y="123"/>
                  </a:lnTo>
                  <a:lnTo>
                    <a:pt x="776" y="123"/>
                  </a:lnTo>
                  <a:lnTo>
                    <a:pt x="778" y="123"/>
                  </a:lnTo>
                  <a:lnTo>
                    <a:pt x="779" y="121"/>
                  </a:lnTo>
                  <a:lnTo>
                    <a:pt x="782" y="118"/>
                  </a:lnTo>
                  <a:lnTo>
                    <a:pt x="784" y="118"/>
                  </a:lnTo>
                  <a:lnTo>
                    <a:pt x="785" y="118"/>
                  </a:lnTo>
                  <a:lnTo>
                    <a:pt x="785" y="116"/>
                  </a:lnTo>
                  <a:lnTo>
                    <a:pt x="787" y="116"/>
                  </a:lnTo>
                  <a:lnTo>
                    <a:pt x="787" y="115"/>
                  </a:lnTo>
                  <a:lnTo>
                    <a:pt x="787" y="115"/>
                  </a:lnTo>
                  <a:lnTo>
                    <a:pt x="789" y="112"/>
                  </a:lnTo>
                  <a:lnTo>
                    <a:pt x="789" y="110"/>
                  </a:lnTo>
                  <a:lnTo>
                    <a:pt x="790" y="107"/>
                  </a:lnTo>
                  <a:lnTo>
                    <a:pt x="790" y="107"/>
                  </a:lnTo>
                  <a:lnTo>
                    <a:pt x="797" y="102"/>
                  </a:lnTo>
                  <a:lnTo>
                    <a:pt x="797" y="100"/>
                  </a:lnTo>
                  <a:lnTo>
                    <a:pt x="798" y="94"/>
                  </a:lnTo>
                  <a:lnTo>
                    <a:pt x="800" y="91"/>
                  </a:lnTo>
                  <a:lnTo>
                    <a:pt x="800" y="89"/>
                  </a:lnTo>
                  <a:lnTo>
                    <a:pt x="800" y="88"/>
                  </a:lnTo>
                  <a:lnTo>
                    <a:pt x="800" y="86"/>
                  </a:lnTo>
                  <a:lnTo>
                    <a:pt x="800" y="86"/>
                  </a:lnTo>
                  <a:lnTo>
                    <a:pt x="801" y="85"/>
                  </a:lnTo>
                  <a:lnTo>
                    <a:pt x="801" y="85"/>
                  </a:lnTo>
                  <a:lnTo>
                    <a:pt x="803" y="83"/>
                  </a:lnTo>
                  <a:lnTo>
                    <a:pt x="803" y="83"/>
                  </a:lnTo>
                  <a:lnTo>
                    <a:pt x="804" y="83"/>
                  </a:lnTo>
                  <a:lnTo>
                    <a:pt x="804" y="83"/>
                  </a:lnTo>
                  <a:lnTo>
                    <a:pt x="806" y="83"/>
                  </a:lnTo>
                  <a:lnTo>
                    <a:pt x="812" y="83"/>
                  </a:lnTo>
                  <a:lnTo>
                    <a:pt x="812" y="83"/>
                  </a:lnTo>
                  <a:lnTo>
                    <a:pt x="809" y="82"/>
                  </a:lnTo>
                  <a:lnTo>
                    <a:pt x="809" y="80"/>
                  </a:lnTo>
                  <a:lnTo>
                    <a:pt x="809" y="80"/>
                  </a:lnTo>
                  <a:lnTo>
                    <a:pt x="809" y="78"/>
                  </a:lnTo>
                  <a:lnTo>
                    <a:pt x="811" y="78"/>
                  </a:lnTo>
                  <a:lnTo>
                    <a:pt x="812" y="77"/>
                  </a:lnTo>
                  <a:lnTo>
                    <a:pt x="812" y="77"/>
                  </a:lnTo>
                  <a:lnTo>
                    <a:pt x="812" y="75"/>
                  </a:lnTo>
                  <a:lnTo>
                    <a:pt x="812" y="75"/>
                  </a:lnTo>
                  <a:lnTo>
                    <a:pt x="809" y="74"/>
                  </a:lnTo>
                  <a:lnTo>
                    <a:pt x="806" y="74"/>
                  </a:lnTo>
                  <a:lnTo>
                    <a:pt x="806" y="72"/>
                  </a:lnTo>
                  <a:lnTo>
                    <a:pt x="804" y="72"/>
                  </a:lnTo>
                  <a:lnTo>
                    <a:pt x="804" y="69"/>
                  </a:lnTo>
                  <a:lnTo>
                    <a:pt x="804" y="69"/>
                  </a:lnTo>
                  <a:lnTo>
                    <a:pt x="804" y="67"/>
                  </a:lnTo>
                  <a:lnTo>
                    <a:pt x="804" y="66"/>
                  </a:lnTo>
                  <a:lnTo>
                    <a:pt x="804" y="66"/>
                  </a:lnTo>
                  <a:lnTo>
                    <a:pt x="804" y="64"/>
                  </a:lnTo>
                  <a:lnTo>
                    <a:pt x="804" y="64"/>
                  </a:lnTo>
                  <a:lnTo>
                    <a:pt x="804" y="63"/>
                  </a:lnTo>
                  <a:lnTo>
                    <a:pt x="804" y="63"/>
                  </a:lnTo>
                  <a:lnTo>
                    <a:pt x="803" y="61"/>
                  </a:lnTo>
                  <a:lnTo>
                    <a:pt x="803" y="61"/>
                  </a:lnTo>
                  <a:lnTo>
                    <a:pt x="803" y="58"/>
                  </a:lnTo>
                  <a:lnTo>
                    <a:pt x="803" y="58"/>
                  </a:lnTo>
                  <a:lnTo>
                    <a:pt x="803" y="56"/>
                  </a:lnTo>
                  <a:lnTo>
                    <a:pt x="803" y="56"/>
                  </a:lnTo>
                  <a:lnTo>
                    <a:pt x="803" y="56"/>
                  </a:lnTo>
                  <a:lnTo>
                    <a:pt x="804" y="55"/>
                  </a:lnTo>
                  <a:lnTo>
                    <a:pt x="806" y="56"/>
                  </a:lnTo>
                  <a:lnTo>
                    <a:pt x="808" y="56"/>
                  </a:lnTo>
                  <a:lnTo>
                    <a:pt x="809" y="56"/>
                  </a:lnTo>
                  <a:lnTo>
                    <a:pt x="812" y="56"/>
                  </a:lnTo>
                  <a:lnTo>
                    <a:pt x="815" y="55"/>
                  </a:lnTo>
                  <a:lnTo>
                    <a:pt x="820" y="56"/>
                  </a:lnTo>
                  <a:lnTo>
                    <a:pt x="820" y="56"/>
                  </a:lnTo>
                  <a:lnTo>
                    <a:pt x="825" y="58"/>
                  </a:lnTo>
                  <a:lnTo>
                    <a:pt x="830" y="60"/>
                  </a:lnTo>
                  <a:lnTo>
                    <a:pt x="831" y="60"/>
                  </a:lnTo>
                  <a:lnTo>
                    <a:pt x="839" y="60"/>
                  </a:lnTo>
                  <a:lnTo>
                    <a:pt x="842" y="60"/>
                  </a:lnTo>
                  <a:lnTo>
                    <a:pt x="844" y="60"/>
                  </a:lnTo>
                  <a:lnTo>
                    <a:pt x="849" y="61"/>
                  </a:lnTo>
                  <a:lnTo>
                    <a:pt x="847" y="63"/>
                  </a:lnTo>
                  <a:lnTo>
                    <a:pt x="847" y="64"/>
                  </a:lnTo>
                  <a:lnTo>
                    <a:pt x="844" y="64"/>
                  </a:lnTo>
                  <a:lnTo>
                    <a:pt x="842" y="64"/>
                  </a:lnTo>
                  <a:lnTo>
                    <a:pt x="844" y="66"/>
                  </a:lnTo>
                  <a:lnTo>
                    <a:pt x="849" y="67"/>
                  </a:lnTo>
                  <a:lnTo>
                    <a:pt x="850" y="69"/>
                  </a:lnTo>
                  <a:lnTo>
                    <a:pt x="850" y="69"/>
                  </a:lnTo>
                  <a:lnTo>
                    <a:pt x="850" y="71"/>
                  </a:lnTo>
                  <a:lnTo>
                    <a:pt x="850" y="71"/>
                  </a:lnTo>
                  <a:lnTo>
                    <a:pt x="852" y="71"/>
                  </a:lnTo>
                  <a:lnTo>
                    <a:pt x="853" y="71"/>
                  </a:lnTo>
                  <a:lnTo>
                    <a:pt x="858" y="71"/>
                  </a:lnTo>
                  <a:lnTo>
                    <a:pt x="861" y="72"/>
                  </a:lnTo>
                  <a:lnTo>
                    <a:pt x="863" y="72"/>
                  </a:lnTo>
                  <a:lnTo>
                    <a:pt x="863" y="74"/>
                  </a:lnTo>
                  <a:lnTo>
                    <a:pt x="863" y="74"/>
                  </a:lnTo>
                  <a:lnTo>
                    <a:pt x="860" y="77"/>
                  </a:lnTo>
                  <a:lnTo>
                    <a:pt x="856" y="78"/>
                  </a:lnTo>
                  <a:lnTo>
                    <a:pt x="853" y="80"/>
                  </a:lnTo>
                  <a:lnTo>
                    <a:pt x="853" y="80"/>
                  </a:lnTo>
                  <a:lnTo>
                    <a:pt x="858" y="80"/>
                  </a:lnTo>
                  <a:lnTo>
                    <a:pt x="861" y="80"/>
                  </a:lnTo>
                  <a:lnTo>
                    <a:pt x="863" y="82"/>
                  </a:lnTo>
                  <a:lnTo>
                    <a:pt x="863" y="82"/>
                  </a:lnTo>
                  <a:lnTo>
                    <a:pt x="864" y="83"/>
                  </a:lnTo>
                  <a:lnTo>
                    <a:pt x="864" y="83"/>
                  </a:lnTo>
                  <a:lnTo>
                    <a:pt x="864" y="85"/>
                  </a:lnTo>
                  <a:lnTo>
                    <a:pt x="864" y="86"/>
                  </a:lnTo>
                  <a:lnTo>
                    <a:pt x="860" y="88"/>
                  </a:lnTo>
                  <a:lnTo>
                    <a:pt x="858" y="89"/>
                  </a:lnTo>
                  <a:lnTo>
                    <a:pt x="856" y="89"/>
                  </a:lnTo>
                  <a:lnTo>
                    <a:pt x="855" y="91"/>
                  </a:lnTo>
                  <a:lnTo>
                    <a:pt x="853" y="91"/>
                  </a:lnTo>
                  <a:lnTo>
                    <a:pt x="852" y="89"/>
                  </a:lnTo>
                  <a:lnTo>
                    <a:pt x="850" y="89"/>
                  </a:lnTo>
                  <a:lnTo>
                    <a:pt x="847" y="91"/>
                  </a:lnTo>
                  <a:lnTo>
                    <a:pt x="845" y="91"/>
                  </a:lnTo>
                  <a:lnTo>
                    <a:pt x="845" y="91"/>
                  </a:lnTo>
                  <a:lnTo>
                    <a:pt x="845" y="91"/>
                  </a:lnTo>
                  <a:lnTo>
                    <a:pt x="847" y="93"/>
                  </a:lnTo>
                  <a:lnTo>
                    <a:pt x="847" y="94"/>
                  </a:lnTo>
                  <a:lnTo>
                    <a:pt x="847" y="94"/>
                  </a:lnTo>
                  <a:lnTo>
                    <a:pt x="847" y="94"/>
                  </a:lnTo>
                  <a:lnTo>
                    <a:pt x="847" y="96"/>
                  </a:lnTo>
                  <a:lnTo>
                    <a:pt x="847" y="96"/>
                  </a:lnTo>
                  <a:lnTo>
                    <a:pt x="850" y="99"/>
                  </a:lnTo>
                  <a:lnTo>
                    <a:pt x="850" y="99"/>
                  </a:lnTo>
                  <a:lnTo>
                    <a:pt x="852" y="99"/>
                  </a:lnTo>
                  <a:lnTo>
                    <a:pt x="852" y="97"/>
                  </a:lnTo>
                  <a:lnTo>
                    <a:pt x="853" y="97"/>
                  </a:lnTo>
                  <a:lnTo>
                    <a:pt x="853" y="97"/>
                  </a:lnTo>
                  <a:lnTo>
                    <a:pt x="853" y="97"/>
                  </a:lnTo>
                  <a:lnTo>
                    <a:pt x="852" y="100"/>
                  </a:lnTo>
                  <a:lnTo>
                    <a:pt x="852" y="102"/>
                  </a:lnTo>
                  <a:lnTo>
                    <a:pt x="852" y="102"/>
                  </a:lnTo>
                  <a:lnTo>
                    <a:pt x="852" y="104"/>
                  </a:lnTo>
                  <a:lnTo>
                    <a:pt x="853" y="105"/>
                  </a:lnTo>
                  <a:lnTo>
                    <a:pt x="855" y="107"/>
                  </a:lnTo>
                  <a:lnTo>
                    <a:pt x="858" y="110"/>
                  </a:lnTo>
                  <a:lnTo>
                    <a:pt x="861" y="112"/>
                  </a:lnTo>
                  <a:lnTo>
                    <a:pt x="861" y="113"/>
                  </a:lnTo>
                  <a:lnTo>
                    <a:pt x="864" y="115"/>
                  </a:lnTo>
                  <a:lnTo>
                    <a:pt x="864" y="116"/>
                  </a:lnTo>
                  <a:lnTo>
                    <a:pt x="863" y="118"/>
                  </a:lnTo>
                  <a:lnTo>
                    <a:pt x="863" y="123"/>
                  </a:lnTo>
                  <a:lnTo>
                    <a:pt x="861" y="124"/>
                  </a:lnTo>
                  <a:lnTo>
                    <a:pt x="861" y="126"/>
                  </a:lnTo>
                  <a:lnTo>
                    <a:pt x="858" y="127"/>
                  </a:lnTo>
                  <a:lnTo>
                    <a:pt x="858" y="127"/>
                  </a:lnTo>
                  <a:lnTo>
                    <a:pt x="855" y="127"/>
                  </a:lnTo>
                  <a:lnTo>
                    <a:pt x="855" y="127"/>
                  </a:lnTo>
                  <a:lnTo>
                    <a:pt x="853" y="129"/>
                  </a:lnTo>
                  <a:lnTo>
                    <a:pt x="852" y="132"/>
                  </a:lnTo>
                  <a:lnTo>
                    <a:pt x="850" y="132"/>
                  </a:lnTo>
                  <a:lnTo>
                    <a:pt x="850" y="134"/>
                  </a:lnTo>
                  <a:lnTo>
                    <a:pt x="849" y="134"/>
                  </a:lnTo>
                  <a:lnTo>
                    <a:pt x="845" y="137"/>
                  </a:lnTo>
                  <a:lnTo>
                    <a:pt x="844" y="137"/>
                  </a:lnTo>
                  <a:lnTo>
                    <a:pt x="839" y="138"/>
                  </a:lnTo>
                  <a:lnTo>
                    <a:pt x="836" y="141"/>
                  </a:lnTo>
                  <a:lnTo>
                    <a:pt x="834" y="141"/>
                  </a:lnTo>
                  <a:lnTo>
                    <a:pt x="833" y="143"/>
                  </a:lnTo>
                  <a:lnTo>
                    <a:pt x="831" y="143"/>
                  </a:lnTo>
                  <a:lnTo>
                    <a:pt x="830" y="141"/>
                  </a:lnTo>
                  <a:lnTo>
                    <a:pt x="830" y="140"/>
                  </a:lnTo>
                  <a:lnTo>
                    <a:pt x="830" y="140"/>
                  </a:lnTo>
                  <a:lnTo>
                    <a:pt x="828" y="138"/>
                  </a:lnTo>
                  <a:lnTo>
                    <a:pt x="825" y="135"/>
                  </a:lnTo>
                  <a:lnTo>
                    <a:pt x="825" y="134"/>
                  </a:lnTo>
                  <a:lnTo>
                    <a:pt x="823" y="134"/>
                  </a:lnTo>
                  <a:lnTo>
                    <a:pt x="822" y="134"/>
                  </a:lnTo>
                  <a:lnTo>
                    <a:pt x="822" y="134"/>
                  </a:lnTo>
                  <a:lnTo>
                    <a:pt x="820" y="132"/>
                  </a:lnTo>
                  <a:lnTo>
                    <a:pt x="819" y="132"/>
                  </a:lnTo>
                  <a:lnTo>
                    <a:pt x="819" y="132"/>
                  </a:lnTo>
                  <a:lnTo>
                    <a:pt x="820" y="130"/>
                  </a:lnTo>
                  <a:lnTo>
                    <a:pt x="820" y="130"/>
                  </a:lnTo>
                  <a:lnTo>
                    <a:pt x="817" y="129"/>
                  </a:lnTo>
                  <a:lnTo>
                    <a:pt x="817" y="127"/>
                  </a:lnTo>
                  <a:lnTo>
                    <a:pt x="817" y="127"/>
                  </a:lnTo>
                  <a:lnTo>
                    <a:pt x="814" y="127"/>
                  </a:lnTo>
                  <a:lnTo>
                    <a:pt x="812" y="126"/>
                  </a:lnTo>
                  <a:lnTo>
                    <a:pt x="809" y="129"/>
                  </a:lnTo>
                  <a:lnTo>
                    <a:pt x="809" y="129"/>
                  </a:lnTo>
                  <a:lnTo>
                    <a:pt x="809" y="130"/>
                  </a:lnTo>
                  <a:lnTo>
                    <a:pt x="809" y="130"/>
                  </a:lnTo>
                  <a:lnTo>
                    <a:pt x="811" y="130"/>
                  </a:lnTo>
                  <a:lnTo>
                    <a:pt x="811" y="129"/>
                  </a:lnTo>
                  <a:lnTo>
                    <a:pt x="812" y="129"/>
                  </a:lnTo>
                  <a:lnTo>
                    <a:pt x="814" y="129"/>
                  </a:lnTo>
                  <a:lnTo>
                    <a:pt x="815" y="129"/>
                  </a:lnTo>
                  <a:lnTo>
                    <a:pt x="815" y="130"/>
                  </a:lnTo>
                  <a:lnTo>
                    <a:pt x="815" y="130"/>
                  </a:lnTo>
                  <a:lnTo>
                    <a:pt x="820" y="134"/>
                  </a:lnTo>
                  <a:lnTo>
                    <a:pt x="822" y="135"/>
                  </a:lnTo>
                  <a:lnTo>
                    <a:pt x="822" y="135"/>
                  </a:lnTo>
                  <a:lnTo>
                    <a:pt x="822" y="137"/>
                  </a:lnTo>
                  <a:lnTo>
                    <a:pt x="823" y="138"/>
                  </a:lnTo>
                  <a:lnTo>
                    <a:pt x="825" y="141"/>
                  </a:lnTo>
                  <a:lnTo>
                    <a:pt x="826" y="145"/>
                  </a:lnTo>
                  <a:lnTo>
                    <a:pt x="828" y="146"/>
                  </a:lnTo>
                  <a:lnTo>
                    <a:pt x="826" y="146"/>
                  </a:lnTo>
                  <a:lnTo>
                    <a:pt x="826" y="146"/>
                  </a:lnTo>
                  <a:lnTo>
                    <a:pt x="825" y="146"/>
                  </a:lnTo>
                  <a:lnTo>
                    <a:pt x="820" y="145"/>
                  </a:lnTo>
                  <a:lnTo>
                    <a:pt x="820" y="145"/>
                  </a:lnTo>
                  <a:lnTo>
                    <a:pt x="819" y="145"/>
                  </a:lnTo>
                  <a:lnTo>
                    <a:pt x="819" y="146"/>
                  </a:lnTo>
                  <a:lnTo>
                    <a:pt x="817" y="146"/>
                  </a:lnTo>
                  <a:lnTo>
                    <a:pt x="815" y="146"/>
                  </a:lnTo>
                  <a:lnTo>
                    <a:pt x="811" y="145"/>
                  </a:lnTo>
                  <a:lnTo>
                    <a:pt x="809" y="143"/>
                  </a:lnTo>
                  <a:lnTo>
                    <a:pt x="808" y="143"/>
                  </a:lnTo>
                  <a:lnTo>
                    <a:pt x="806" y="140"/>
                  </a:lnTo>
                  <a:lnTo>
                    <a:pt x="803" y="138"/>
                  </a:lnTo>
                  <a:lnTo>
                    <a:pt x="801" y="138"/>
                  </a:lnTo>
                  <a:lnTo>
                    <a:pt x="798" y="138"/>
                  </a:lnTo>
                  <a:lnTo>
                    <a:pt x="795" y="138"/>
                  </a:lnTo>
                  <a:lnTo>
                    <a:pt x="787" y="138"/>
                  </a:lnTo>
                  <a:lnTo>
                    <a:pt x="785" y="138"/>
                  </a:lnTo>
                  <a:lnTo>
                    <a:pt x="785" y="138"/>
                  </a:lnTo>
                  <a:lnTo>
                    <a:pt x="785" y="140"/>
                  </a:lnTo>
                  <a:lnTo>
                    <a:pt x="785" y="140"/>
                  </a:lnTo>
                  <a:lnTo>
                    <a:pt x="785" y="141"/>
                  </a:lnTo>
                  <a:lnTo>
                    <a:pt x="785" y="141"/>
                  </a:lnTo>
                  <a:lnTo>
                    <a:pt x="785" y="143"/>
                  </a:lnTo>
                  <a:lnTo>
                    <a:pt x="787" y="143"/>
                  </a:lnTo>
                  <a:lnTo>
                    <a:pt x="792" y="145"/>
                  </a:lnTo>
                  <a:lnTo>
                    <a:pt x="793" y="146"/>
                  </a:lnTo>
                  <a:lnTo>
                    <a:pt x="795" y="146"/>
                  </a:lnTo>
                  <a:lnTo>
                    <a:pt x="797" y="148"/>
                  </a:lnTo>
                  <a:lnTo>
                    <a:pt x="797" y="148"/>
                  </a:lnTo>
                  <a:lnTo>
                    <a:pt x="795" y="149"/>
                  </a:lnTo>
                  <a:lnTo>
                    <a:pt x="795" y="151"/>
                  </a:lnTo>
                  <a:lnTo>
                    <a:pt x="785" y="159"/>
                  </a:lnTo>
                  <a:lnTo>
                    <a:pt x="782" y="162"/>
                  </a:lnTo>
                  <a:lnTo>
                    <a:pt x="779" y="165"/>
                  </a:lnTo>
                  <a:lnTo>
                    <a:pt x="778" y="167"/>
                  </a:lnTo>
                  <a:lnTo>
                    <a:pt x="778" y="167"/>
                  </a:lnTo>
                  <a:lnTo>
                    <a:pt x="774" y="167"/>
                  </a:lnTo>
                  <a:lnTo>
                    <a:pt x="771" y="167"/>
                  </a:lnTo>
                  <a:lnTo>
                    <a:pt x="767" y="167"/>
                  </a:lnTo>
                  <a:lnTo>
                    <a:pt x="765" y="165"/>
                  </a:lnTo>
                  <a:lnTo>
                    <a:pt x="760" y="162"/>
                  </a:lnTo>
                  <a:lnTo>
                    <a:pt x="759" y="160"/>
                  </a:lnTo>
                  <a:lnTo>
                    <a:pt x="757" y="160"/>
                  </a:lnTo>
                  <a:lnTo>
                    <a:pt x="756" y="159"/>
                  </a:lnTo>
                  <a:lnTo>
                    <a:pt x="756" y="159"/>
                  </a:lnTo>
                  <a:lnTo>
                    <a:pt x="752" y="159"/>
                  </a:lnTo>
                  <a:lnTo>
                    <a:pt x="751" y="157"/>
                  </a:lnTo>
                  <a:lnTo>
                    <a:pt x="746" y="154"/>
                  </a:lnTo>
                  <a:lnTo>
                    <a:pt x="743" y="154"/>
                  </a:lnTo>
                  <a:lnTo>
                    <a:pt x="741" y="152"/>
                  </a:lnTo>
                  <a:lnTo>
                    <a:pt x="740" y="152"/>
                  </a:lnTo>
                  <a:lnTo>
                    <a:pt x="738" y="152"/>
                  </a:lnTo>
                  <a:lnTo>
                    <a:pt x="740" y="154"/>
                  </a:lnTo>
                  <a:lnTo>
                    <a:pt x="740" y="154"/>
                  </a:lnTo>
                  <a:lnTo>
                    <a:pt x="738" y="154"/>
                  </a:lnTo>
                  <a:lnTo>
                    <a:pt x="737" y="154"/>
                  </a:lnTo>
                  <a:lnTo>
                    <a:pt x="733" y="152"/>
                  </a:lnTo>
                  <a:lnTo>
                    <a:pt x="730" y="152"/>
                  </a:lnTo>
                  <a:lnTo>
                    <a:pt x="729" y="152"/>
                  </a:lnTo>
                  <a:lnTo>
                    <a:pt x="726" y="152"/>
                  </a:lnTo>
                  <a:lnTo>
                    <a:pt x="722" y="152"/>
                  </a:lnTo>
                  <a:lnTo>
                    <a:pt x="719" y="152"/>
                  </a:lnTo>
                  <a:lnTo>
                    <a:pt x="718" y="152"/>
                  </a:lnTo>
                  <a:lnTo>
                    <a:pt x="718" y="152"/>
                  </a:lnTo>
                  <a:lnTo>
                    <a:pt x="719" y="154"/>
                  </a:lnTo>
                  <a:lnTo>
                    <a:pt x="722" y="156"/>
                  </a:lnTo>
                  <a:lnTo>
                    <a:pt x="722" y="154"/>
                  </a:lnTo>
                  <a:lnTo>
                    <a:pt x="722" y="154"/>
                  </a:lnTo>
                  <a:lnTo>
                    <a:pt x="724" y="152"/>
                  </a:lnTo>
                  <a:lnTo>
                    <a:pt x="729" y="154"/>
                  </a:lnTo>
                  <a:lnTo>
                    <a:pt x="735" y="156"/>
                  </a:lnTo>
                  <a:lnTo>
                    <a:pt x="737" y="156"/>
                  </a:lnTo>
                  <a:lnTo>
                    <a:pt x="738" y="157"/>
                  </a:lnTo>
                  <a:lnTo>
                    <a:pt x="741" y="157"/>
                  </a:lnTo>
                  <a:lnTo>
                    <a:pt x="743" y="160"/>
                  </a:lnTo>
                  <a:lnTo>
                    <a:pt x="749" y="165"/>
                  </a:lnTo>
                  <a:lnTo>
                    <a:pt x="751" y="165"/>
                  </a:lnTo>
                  <a:lnTo>
                    <a:pt x="752" y="167"/>
                  </a:lnTo>
                  <a:lnTo>
                    <a:pt x="763" y="168"/>
                  </a:lnTo>
                  <a:lnTo>
                    <a:pt x="768" y="168"/>
                  </a:lnTo>
                  <a:lnTo>
                    <a:pt x="776" y="168"/>
                  </a:lnTo>
                  <a:lnTo>
                    <a:pt x="779" y="170"/>
                  </a:lnTo>
                  <a:lnTo>
                    <a:pt x="781" y="170"/>
                  </a:lnTo>
                  <a:lnTo>
                    <a:pt x="781" y="173"/>
                  </a:lnTo>
                  <a:lnTo>
                    <a:pt x="781" y="173"/>
                  </a:lnTo>
                  <a:lnTo>
                    <a:pt x="779" y="176"/>
                  </a:lnTo>
                  <a:lnTo>
                    <a:pt x="778" y="179"/>
                  </a:lnTo>
                  <a:lnTo>
                    <a:pt x="768" y="189"/>
                  </a:lnTo>
                  <a:lnTo>
                    <a:pt x="767" y="192"/>
                  </a:lnTo>
                  <a:lnTo>
                    <a:pt x="767" y="192"/>
                  </a:lnTo>
                  <a:lnTo>
                    <a:pt x="765" y="193"/>
                  </a:lnTo>
                  <a:lnTo>
                    <a:pt x="762" y="197"/>
                  </a:lnTo>
                  <a:lnTo>
                    <a:pt x="757" y="198"/>
                  </a:lnTo>
                  <a:lnTo>
                    <a:pt x="756" y="198"/>
                  </a:lnTo>
                  <a:lnTo>
                    <a:pt x="752" y="198"/>
                  </a:lnTo>
                  <a:lnTo>
                    <a:pt x="751" y="198"/>
                  </a:lnTo>
                  <a:lnTo>
                    <a:pt x="749" y="195"/>
                  </a:lnTo>
                  <a:lnTo>
                    <a:pt x="749" y="195"/>
                  </a:lnTo>
                  <a:lnTo>
                    <a:pt x="751" y="198"/>
                  </a:lnTo>
                  <a:lnTo>
                    <a:pt x="751" y="198"/>
                  </a:lnTo>
                  <a:lnTo>
                    <a:pt x="749" y="198"/>
                  </a:lnTo>
                  <a:lnTo>
                    <a:pt x="746" y="197"/>
                  </a:lnTo>
                  <a:lnTo>
                    <a:pt x="746" y="198"/>
                  </a:lnTo>
                  <a:lnTo>
                    <a:pt x="744" y="198"/>
                  </a:lnTo>
                  <a:lnTo>
                    <a:pt x="744" y="198"/>
                  </a:lnTo>
                  <a:lnTo>
                    <a:pt x="743" y="198"/>
                  </a:lnTo>
                  <a:lnTo>
                    <a:pt x="741" y="197"/>
                  </a:lnTo>
                  <a:lnTo>
                    <a:pt x="741" y="197"/>
                  </a:lnTo>
                  <a:lnTo>
                    <a:pt x="741" y="195"/>
                  </a:lnTo>
                  <a:lnTo>
                    <a:pt x="740" y="193"/>
                  </a:lnTo>
                  <a:lnTo>
                    <a:pt x="737" y="195"/>
                  </a:lnTo>
                  <a:lnTo>
                    <a:pt x="737" y="195"/>
                  </a:lnTo>
                  <a:lnTo>
                    <a:pt x="738" y="197"/>
                  </a:lnTo>
                  <a:lnTo>
                    <a:pt x="738" y="197"/>
                  </a:lnTo>
                  <a:lnTo>
                    <a:pt x="740" y="198"/>
                  </a:lnTo>
                  <a:lnTo>
                    <a:pt x="740" y="200"/>
                  </a:lnTo>
                  <a:lnTo>
                    <a:pt x="738" y="200"/>
                  </a:lnTo>
                  <a:lnTo>
                    <a:pt x="735" y="198"/>
                  </a:lnTo>
                  <a:lnTo>
                    <a:pt x="735" y="198"/>
                  </a:lnTo>
                  <a:lnTo>
                    <a:pt x="737" y="201"/>
                  </a:lnTo>
                  <a:lnTo>
                    <a:pt x="738" y="203"/>
                  </a:lnTo>
                  <a:lnTo>
                    <a:pt x="738" y="203"/>
                  </a:lnTo>
                  <a:lnTo>
                    <a:pt x="735" y="206"/>
                  </a:lnTo>
                  <a:lnTo>
                    <a:pt x="733" y="206"/>
                  </a:lnTo>
                  <a:lnTo>
                    <a:pt x="732" y="208"/>
                  </a:lnTo>
                  <a:lnTo>
                    <a:pt x="732" y="206"/>
                  </a:lnTo>
                  <a:lnTo>
                    <a:pt x="730" y="206"/>
                  </a:lnTo>
                  <a:lnTo>
                    <a:pt x="729" y="206"/>
                  </a:lnTo>
                  <a:lnTo>
                    <a:pt x="729" y="208"/>
                  </a:lnTo>
                  <a:lnTo>
                    <a:pt x="727" y="208"/>
                  </a:lnTo>
                  <a:lnTo>
                    <a:pt x="726" y="208"/>
                  </a:lnTo>
                  <a:lnTo>
                    <a:pt x="724" y="208"/>
                  </a:lnTo>
                  <a:lnTo>
                    <a:pt x="722" y="208"/>
                  </a:lnTo>
                  <a:lnTo>
                    <a:pt x="716" y="204"/>
                  </a:lnTo>
                  <a:lnTo>
                    <a:pt x="713" y="204"/>
                  </a:lnTo>
                  <a:lnTo>
                    <a:pt x="710" y="204"/>
                  </a:lnTo>
                  <a:lnTo>
                    <a:pt x="710" y="203"/>
                  </a:lnTo>
                  <a:lnTo>
                    <a:pt x="710" y="203"/>
                  </a:lnTo>
                  <a:lnTo>
                    <a:pt x="710" y="203"/>
                  </a:lnTo>
                  <a:lnTo>
                    <a:pt x="710" y="203"/>
                  </a:lnTo>
                  <a:lnTo>
                    <a:pt x="710" y="203"/>
                  </a:lnTo>
                  <a:lnTo>
                    <a:pt x="708" y="203"/>
                  </a:lnTo>
                  <a:lnTo>
                    <a:pt x="708" y="203"/>
                  </a:lnTo>
                  <a:lnTo>
                    <a:pt x="707" y="203"/>
                  </a:lnTo>
                  <a:lnTo>
                    <a:pt x="703" y="203"/>
                  </a:lnTo>
                  <a:lnTo>
                    <a:pt x="700" y="203"/>
                  </a:lnTo>
                  <a:lnTo>
                    <a:pt x="694" y="200"/>
                  </a:lnTo>
                  <a:lnTo>
                    <a:pt x="688" y="198"/>
                  </a:lnTo>
                  <a:lnTo>
                    <a:pt x="685" y="195"/>
                  </a:lnTo>
                  <a:lnTo>
                    <a:pt x="686" y="197"/>
                  </a:lnTo>
                  <a:lnTo>
                    <a:pt x="686" y="198"/>
                  </a:lnTo>
                  <a:lnTo>
                    <a:pt x="685" y="198"/>
                  </a:lnTo>
                  <a:lnTo>
                    <a:pt x="685" y="200"/>
                  </a:lnTo>
                  <a:lnTo>
                    <a:pt x="686" y="201"/>
                  </a:lnTo>
                  <a:lnTo>
                    <a:pt x="688" y="201"/>
                  </a:lnTo>
                  <a:lnTo>
                    <a:pt x="691" y="201"/>
                  </a:lnTo>
                  <a:lnTo>
                    <a:pt x="691" y="201"/>
                  </a:lnTo>
                  <a:lnTo>
                    <a:pt x="689" y="201"/>
                  </a:lnTo>
                  <a:lnTo>
                    <a:pt x="689" y="200"/>
                  </a:lnTo>
                  <a:lnTo>
                    <a:pt x="688" y="200"/>
                  </a:lnTo>
                  <a:lnTo>
                    <a:pt x="689" y="200"/>
                  </a:lnTo>
                  <a:lnTo>
                    <a:pt x="691" y="200"/>
                  </a:lnTo>
                  <a:lnTo>
                    <a:pt x="692" y="200"/>
                  </a:lnTo>
                  <a:lnTo>
                    <a:pt x="702" y="204"/>
                  </a:lnTo>
                  <a:lnTo>
                    <a:pt x="703" y="204"/>
                  </a:lnTo>
                  <a:lnTo>
                    <a:pt x="707" y="204"/>
                  </a:lnTo>
                  <a:lnTo>
                    <a:pt x="707" y="206"/>
                  </a:lnTo>
                  <a:lnTo>
                    <a:pt x="705" y="206"/>
                  </a:lnTo>
                  <a:lnTo>
                    <a:pt x="702" y="208"/>
                  </a:lnTo>
                  <a:lnTo>
                    <a:pt x="702" y="209"/>
                  </a:lnTo>
                  <a:lnTo>
                    <a:pt x="705" y="208"/>
                  </a:lnTo>
                  <a:lnTo>
                    <a:pt x="708" y="206"/>
                  </a:lnTo>
                  <a:lnTo>
                    <a:pt x="710" y="206"/>
                  </a:lnTo>
                  <a:lnTo>
                    <a:pt x="711" y="204"/>
                  </a:lnTo>
                  <a:lnTo>
                    <a:pt x="713" y="206"/>
                  </a:lnTo>
                  <a:lnTo>
                    <a:pt x="716" y="208"/>
                  </a:lnTo>
                  <a:lnTo>
                    <a:pt x="719" y="209"/>
                  </a:lnTo>
                  <a:lnTo>
                    <a:pt x="722" y="211"/>
                  </a:lnTo>
                  <a:lnTo>
                    <a:pt x="724" y="211"/>
                  </a:lnTo>
                  <a:lnTo>
                    <a:pt x="727" y="212"/>
                  </a:lnTo>
                  <a:lnTo>
                    <a:pt x="727" y="214"/>
                  </a:lnTo>
                  <a:lnTo>
                    <a:pt x="727" y="219"/>
                  </a:lnTo>
                  <a:lnTo>
                    <a:pt x="727" y="220"/>
                  </a:lnTo>
                  <a:lnTo>
                    <a:pt x="727" y="220"/>
                  </a:lnTo>
                  <a:lnTo>
                    <a:pt x="727" y="222"/>
                  </a:lnTo>
                  <a:lnTo>
                    <a:pt x="726" y="222"/>
                  </a:lnTo>
                  <a:lnTo>
                    <a:pt x="722" y="222"/>
                  </a:lnTo>
                  <a:lnTo>
                    <a:pt x="721" y="223"/>
                  </a:lnTo>
                  <a:lnTo>
                    <a:pt x="718" y="225"/>
                  </a:lnTo>
                  <a:lnTo>
                    <a:pt x="716" y="225"/>
                  </a:lnTo>
                  <a:lnTo>
                    <a:pt x="711" y="225"/>
                  </a:lnTo>
                  <a:lnTo>
                    <a:pt x="708" y="225"/>
                  </a:lnTo>
                  <a:lnTo>
                    <a:pt x="707" y="225"/>
                  </a:lnTo>
                  <a:lnTo>
                    <a:pt x="707" y="225"/>
                  </a:lnTo>
                  <a:lnTo>
                    <a:pt x="707" y="225"/>
                  </a:lnTo>
                  <a:lnTo>
                    <a:pt x="703" y="225"/>
                  </a:lnTo>
                  <a:lnTo>
                    <a:pt x="703" y="225"/>
                  </a:lnTo>
                  <a:lnTo>
                    <a:pt x="703" y="227"/>
                  </a:lnTo>
                  <a:lnTo>
                    <a:pt x="703" y="227"/>
                  </a:lnTo>
                  <a:lnTo>
                    <a:pt x="705" y="228"/>
                  </a:lnTo>
                  <a:lnTo>
                    <a:pt x="705" y="228"/>
                  </a:lnTo>
                  <a:lnTo>
                    <a:pt x="707" y="228"/>
                  </a:lnTo>
                  <a:lnTo>
                    <a:pt x="710" y="230"/>
                  </a:lnTo>
                  <a:lnTo>
                    <a:pt x="710" y="230"/>
                  </a:lnTo>
                  <a:lnTo>
                    <a:pt x="710" y="231"/>
                  </a:lnTo>
                  <a:lnTo>
                    <a:pt x="708" y="231"/>
                  </a:lnTo>
                  <a:lnTo>
                    <a:pt x="708" y="231"/>
                  </a:lnTo>
                  <a:lnTo>
                    <a:pt x="705" y="230"/>
                  </a:lnTo>
                  <a:lnTo>
                    <a:pt x="705" y="230"/>
                  </a:lnTo>
                  <a:lnTo>
                    <a:pt x="703" y="231"/>
                  </a:lnTo>
                  <a:lnTo>
                    <a:pt x="703" y="231"/>
                  </a:lnTo>
                  <a:lnTo>
                    <a:pt x="702" y="231"/>
                  </a:lnTo>
                  <a:lnTo>
                    <a:pt x="700" y="231"/>
                  </a:lnTo>
                  <a:lnTo>
                    <a:pt x="700" y="233"/>
                  </a:lnTo>
                  <a:lnTo>
                    <a:pt x="700" y="233"/>
                  </a:lnTo>
                  <a:lnTo>
                    <a:pt x="699" y="234"/>
                  </a:lnTo>
                  <a:lnTo>
                    <a:pt x="697" y="234"/>
                  </a:lnTo>
                  <a:lnTo>
                    <a:pt x="697" y="236"/>
                  </a:lnTo>
                  <a:lnTo>
                    <a:pt x="699" y="236"/>
                  </a:lnTo>
                  <a:lnTo>
                    <a:pt x="700" y="238"/>
                  </a:lnTo>
                  <a:lnTo>
                    <a:pt x="700" y="239"/>
                  </a:lnTo>
                  <a:lnTo>
                    <a:pt x="702" y="239"/>
                  </a:lnTo>
                  <a:lnTo>
                    <a:pt x="700" y="239"/>
                  </a:lnTo>
                  <a:lnTo>
                    <a:pt x="699" y="239"/>
                  </a:lnTo>
                  <a:lnTo>
                    <a:pt x="699" y="238"/>
                  </a:lnTo>
                  <a:lnTo>
                    <a:pt x="696" y="236"/>
                  </a:lnTo>
                  <a:lnTo>
                    <a:pt x="692" y="236"/>
                  </a:lnTo>
                  <a:lnTo>
                    <a:pt x="691" y="236"/>
                  </a:lnTo>
                  <a:lnTo>
                    <a:pt x="692" y="236"/>
                  </a:lnTo>
                  <a:lnTo>
                    <a:pt x="694" y="238"/>
                  </a:lnTo>
                  <a:lnTo>
                    <a:pt x="696" y="238"/>
                  </a:lnTo>
                  <a:lnTo>
                    <a:pt x="696" y="239"/>
                  </a:lnTo>
                  <a:lnTo>
                    <a:pt x="694" y="241"/>
                  </a:lnTo>
                  <a:lnTo>
                    <a:pt x="694" y="241"/>
                  </a:lnTo>
                  <a:lnTo>
                    <a:pt x="694" y="241"/>
                  </a:lnTo>
                  <a:lnTo>
                    <a:pt x="694" y="242"/>
                  </a:lnTo>
                  <a:lnTo>
                    <a:pt x="694" y="242"/>
                  </a:lnTo>
                  <a:lnTo>
                    <a:pt x="692" y="242"/>
                  </a:lnTo>
                  <a:lnTo>
                    <a:pt x="689" y="242"/>
                  </a:lnTo>
                  <a:lnTo>
                    <a:pt x="689" y="244"/>
                  </a:lnTo>
                  <a:lnTo>
                    <a:pt x="689" y="244"/>
                  </a:lnTo>
                  <a:lnTo>
                    <a:pt x="691" y="244"/>
                  </a:lnTo>
                  <a:lnTo>
                    <a:pt x="689" y="245"/>
                  </a:lnTo>
                  <a:lnTo>
                    <a:pt x="689" y="245"/>
                  </a:lnTo>
                  <a:lnTo>
                    <a:pt x="686" y="245"/>
                  </a:lnTo>
                  <a:lnTo>
                    <a:pt x="686" y="247"/>
                  </a:lnTo>
                  <a:lnTo>
                    <a:pt x="688" y="247"/>
                  </a:lnTo>
                  <a:lnTo>
                    <a:pt x="688" y="247"/>
                  </a:lnTo>
                  <a:lnTo>
                    <a:pt x="689" y="249"/>
                  </a:lnTo>
                  <a:lnTo>
                    <a:pt x="689" y="249"/>
                  </a:lnTo>
                  <a:lnTo>
                    <a:pt x="689" y="250"/>
                  </a:lnTo>
                  <a:lnTo>
                    <a:pt x="688" y="250"/>
                  </a:lnTo>
                  <a:lnTo>
                    <a:pt x="685" y="252"/>
                  </a:lnTo>
                  <a:lnTo>
                    <a:pt x="681" y="255"/>
                  </a:lnTo>
                  <a:lnTo>
                    <a:pt x="681" y="256"/>
                  </a:lnTo>
                  <a:lnTo>
                    <a:pt x="681" y="258"/>
                  </a:lnTo>
                  <a:lnTo>
                    <a:pt x="681" y="258"/>
                  </a:lnTo>
                  <a:lnTo>
                    <a:pt x="681" y="260"/>
                  </a:lnTo>
                  <a:lnTo>
                    <a:pt x="678" y="258"/>
                  </a:lnTo>
                  <a:lnTo>
                    <a:pt x="678" y="260"/>
                  </a:lnTo>
                  <a:lnTo>
                    <a:pt x="680" y="260"/>
                  </a:lnTo>
                  <a:lnTo>
                    <a:pt x="680" y="261"/>
                  </a:lnTo>
                  <a:lnTo>
                    <a:pt x="678" y="263"/>
                  </a:lnTo>
                  <a:lnTo>
                    <a:pt x="678" y="266"/>
                  </a:lnTo>
                  <a:lnTo>
                    <a:pt x="675" y="269"/>
                  </a:lnTo>
                  <a:lnTo>
                    <a:pt x="674" y="272"/>
                  </a:lnTo>
                  <a:lnTo>
                    <a:pt x="672" y="274"/>
                  </a:lnTo>
                  <a:lnTo>
                    <a:pt x="672" y="275"/>
                  </a:lnTo>
                  <a:lnTo>
                    <a:pt x="670" y="275"/>
                  </a:lnTo>
                  <a:lnTo>
                    <a:pt x="669" y="277"/>
                  </a:lnTo>
                  <a:lnTo>
                    <a:pt x="670" y="277"/>
                  </a:lnTo>
                  <a:lnTo>
                    <a:pt x="670" y="277"/>
                  </a:lnTo>
                  <a:lnTo>
                    <a:pt x="670" y="279"/>
                  </a:lnTo>
                  <a:lnTo>
                    <a:pt x="670" y="282"/>
                  </a:lnTo>
                  <a:lnTo>
                    <a:pt x="669" y="285"/>
                  </a:lnTo>
                  <a:lnTo>
                    <a:pt x="669" y="288"/>
                  </a:lnTo>
                  <a:lnTo>
                    <a:pt x="669" y="299"/>
                  </a:lnTo>
                  <a:lnTo>
                    <a:pt x="669" y="304"/>
                  </a:lnTo>
                  <a:lnTo>
                    <a:pt x="669" y="305"/>
                  </a:lnTo>
                  <a:lnTo>
                    <a:pt x="667" y="307"/>
                  </a:lnTo>
                  <a:lnTo>
                    <a:pt x="666" y="307"/>
                  </a:lnTo>
                  <a:lnTo>
                    <a:pt x="667" y="308"/>
                  </a:lnTo>
                  <a:lnTo>
                    <a:pt x="669" y="308"/>
                  </a:lnTo>
                  <a:lnTo>
                    <a:pt x="669" y="310"/>
                  </a:lnTo>
                  <a:lnTo>
                    <a:pt x="669" y="312"/>
                  </a:lnTo>
                  <a:lnTo>
                    <a:pt x="670" y="312"/>
                  </a:lnTo>
                  <a:lnTo>
                    <a:pt x="670" y="312"/>
                  </a:lnTo>
                  <a:lnTo>
                    <a:pt x="672" y="312"/>
                  </a:lnTo>
                  <a:lnTo>
                    <a:pt x="672" y="312"/>
                  </a:lnTo>
                  <a:lnTo>
                    <a:pt x="674" y="315"/>
                  </a:lnTo>
                  <a:lnTo>
                    <a:pt x="675" y="315"/>
                  </a:lnTo>
                  <a:lnTo>
                    <a:pt x="675" y="316"/>
                  </a:lnTo>
                  <a:lnTo>
                    <a:pt x="675" y="323"/>
                  </a:lnTo>
                  <a:lnTo>
                    <a:pt x="675" y="324"/>
                  </a:lnTo>
                  <a:lnTo>
                    <a:pt x="677" y="323"/>
                  </a:lnTo>
                  <a:lnTo>
                    <a:pt x="677" y="316"/>
                  </a:lnTo>
                  <a:lnTo>
                    <a:pt x="678" y="315"/>
                  </a:lnTo>
                  <a:lnTo>
                    <a:pt x="680" y="315"/>
                  </a:lnTo>
                  <a:lnTo>
                    <a:pt x="683" y="313"/>
                  </a:lnTo>
                  <a:lnTo>
                    <a:pt x="688" y="315"/>
                  </a:lnTo>
                  <a:lnTo>
                    <a:pt x="689" y="315"/>
                  </a:lnTo>
                  <a:lnTo>
                    <a:pt x="691" y="315"/>
                  </a:lnTo>
                  <a:lnTo>
                    <a:pt x="692" y="315"/>
                  </a:lnTo>
                  <a:lnTo>
                    <a:pt x="692" y="315"/>
                  </a:lnTo>
                  <a:lnTo>
                    <a:pt x="692" y="318"/>
                  </a:lnTo>
                  <a:lnTo>
                    <a:pt x="692" y="319"/>
                  </a:lnTo>
                  <a:lnTo>
                    <a:pt x="696" y="326"/>
                  </a:lnTo>
                  <a:lnTo>
                    <a:pt x="697" y="329"/>
                  </a:lnTo>
                  <a:lnTo>
                    <a:pt x="699" y="334"/>
                  </a:lnTo>
                  <a:lnTo>
                    <a:pt x="699" y="335"/>
                  </a:lnTo>
                  <a:lnTo>
                    <a:pt x="702" y="342"/>
                  </a:lnTo>
                  <a:lnTo>
                    <a:pt x="702" y="343"/>
                  </a:lnTo>
                  <a:lnTo>
                    <a:pt x="702" y="345"/>
                  </a:lnTo>
                  <a:lnTo>
                    <a:pt x="702" y="345"/>
                  </a:lnTo>
                  <a:lnTo>
                    <a:pt x="702" y="346"/>
                  </a:lnTo>
                  <a:lnTo>
                    <a:pt x="700" y="348"/>
                  </a:lnTo>
                  <a:lnTo>
                    <a:pt x="700" y="349"/>
                  </a:lnTo>
                  <a:lnTo>
                    <a:pt x="699" y="351"/>
                  </a:lnTo>
                  <a:lnTo>
                    <a:pt x="699" y="353"/>
                  </a:lnTo>
                  <a:lnTo>
                    <a:pt x="697" y="353"/>
                  </a:lnTo>
                  <a:lnTo>
                    <a:pt x="697" y="353"/>
                  </a:lnTo>
                  <a:lnTo>
                    <a:pt x="699" y="353"/>
                  </a:lnTo>
                  <a:lnTo>
                    <a:pt x="699" y="351"/>
                  </a:lnTo>
                  <a:lnTo>
                    <a:pt x="702" y="351"/>
                  </a:lnTo>
                  <a:lnTo>
                    <a:pt x="702" y="349"/>
                  </a:lnTo>
                  <a:lnTo>
                    <a:pt x="705" y="349"/>
                  </a:lnTo>
                  <a:lnTo>
                    <a:pt x="705" y="351"/>
                  </a:lnTo>
                  <a:lnTo>
                    <a:pt x="703" y="351"/>
                  </a:lnTo>
                  <a:lnTo>
                    <a:pt x="703" y="351"/>
                  </a:lnTo>
                  <a:lnTo>
                    <a:pt x="705" y="351"/>
                  </a:lnTo>
                  <a:lnTo>
                    <a:pt x="708" y="349"/>
                  </a:lnTo>
                  <a:lnTo>
                    <a:pt x="722" y="346"/>
                  </a:lnTo>
                  <a:lnTo>
                    <a:pt x="724" y="346"/>
                  </a:lnTo>
                  <a:lnTo>
                    <a:pt x="729" y="346"/>
                  </a:lnTo>
                  <a:lnTo>
                    <a:pt x="733" y="348"/>
                  </a:lnTo>
                  <a:lnTo>
                    <a:pt x="737" y="349"/>
                  </a:lnTo>
                  <a:lnTo>
                    <a:pt x="741" y="351"/>
                  </a:lnTo>
                  <a:lnTo>
                    <a:pt x="748" y="353"/>
                  </a:lnTo>
                  <a:lnTo>
                    <a:pt x="749" y="353"/>
                  </a:lnTo>
                  <a:lnTo>
                    <a:pt x="752" y="354"/>
                  </a:lnTo>
                  <a:lnTo>
                    <a:pt x="754" y="354"/>
                  </a:lnTo>
                  <a:lnTo>
                    <a:pt x="757" y="356"/>
                  </a:lnTo>
                  <a:lnTo>
                    <a:pt x="760" y="359"/>
                  </a:lnTo>
                  <a:lnTo>
                    <a:pt x="763" y="360"/>
                  </a:lnTo>
                  <a:lnTo>
                    <a:pt x="765" y="362"/>
                  </a:lnTo>
                  <a:lnTo>
                    <a:pt x="768" y="364"/>
                  </a:lnTo>
                  <a:lnTo>
                    <a:pt x="773" y="370"/>
                  </a:lnTo>
                  <a:lnTo>
                    <a:pt x="774" y="371"/>
                  </a:lnTo>
                  <a:lnTo>
                    <a:pt x="778" y="371"/>
                  </a:lnTo>
                  <a:lnTo>
                    <a:pt x="782" y="373"/>
                  </a:lnTo>
                  <a:lnTo>
                    <a:pt x="790" y="376"/>
                  </a:lnTo>
                  <a:lnTo>
                    <a:pt x="793" y="378"/>
                  </a:lnTo>
                  <a:lnTo>
                    <a:pt x="797" y="378"/>
                  </a:lnTo>
                  <a:lnTo>
                    <a:pt x="798" y="378"/>
                  </a:lnTo>
                  <a:lnTo>
                    <a:pt x="800" y="379"/>
                  </a:lnTo>
                  <a:lnTo>
                    <a:pt x="801" y="381"/>
                  </a:lnTo>
                  <a:lnTo>
                    <a:pt x="803" y="383"/>
                  </a:lnTo>
                  <a:lnTo>
                    <a:pt x="804" y="383"/>
                  </a:lnTo>
                  <a:lnTo>
                    <a:pt x="806" y="384"/>
                  </a:lnTo>
                  <a:lnTo>
                    <a:pt x="808" y="384"/>
                  </a:lnTo>
                  <a:lnTo>
                    <a:pt x="808" y="386"/>
                  </a:lnTo>
                  <a:lnTo>
                    <a:pt x="804" y="390"/>
                  </a:lnTo>
                  <a:lnTo>
                    <a:pt x="804" y="390"/>
                  </a:lnTo>
                  <a:lnTo>
                    <a:pt x="808" y="387"/>
                  </a:lnTo>
                  <a:lnTo>
                    <a:pt x="808" y="386"/>
                  </a:lnTo>
                  <a:lnTo>
                    <a:pt x="809" y="386"/>
                  </a:lnTo>
                  <a:lnTo>
                    <a:pt x="811" y="386"/>
                  </a:lnTo>
                  <a:lnTo>
                    <a:pt x="814" y="386"/>
                  </a:lnTo>
                  <a:lnTo>
                    <a:pt x="817" y="386"/>
                  </a:lnTo>
                  <a:lnTo>
                    <a:pt x="819" y="386"/>
                  </a:lnTo>
                  <a:lnTo>
                    <a:pt x="822" y="386"/>
                  </a:lnTo>
                  <a:lnTo>
                    <a:pt x="823" y="386"/>
                  </a:lnTo>
                  <a:lnTo>
                    <a:pt x="825" y="386"/>
                  </a:lnTo>
                  <a:lnTo>
                    <a:pt x="825" y="386"/>
                  </a:lnTo>
                  <a:lnTo>
                    <a:pt x="826" y="386"/>
                  </a:lnTo>
                  <a:lnTo>
                    <a:pt x="830" y="386"/>
                  </a:lnTo>
                  <a:lnTo>
                    <a:pt x="831" y="386"/>
                  </a:lnTo>
                  <a:lnTo>
                    <a:pt x="836" y="387"/>
                  </a:lnTo>
                  <a:lnTo>
                    <a:pt x="839" y="387"/>
                  </a:lnTo>
                  <a:lnTo>
                    <a:pt x="839" y="387"/>
                  </a:lnTo>
                  <a:lnTo>
                    <a:pt x="841" y="389"/>
                  </a:lnTo>
                  <a:lnTo>
                    <a:pt x="842" y="389"/>
                  </a:lnTo>
                  <a:lnTo>
                    <a:pt x="844" y="389"/>
                  </a:lnTo>
                  <a:lnTo>
                    <a:pt x="845" y="389"/>
                  </a:lnTo>
                  <a:lnTo>
                    <a:pt x="847" y="390"/>
                  </a:lnTo>
                  <a:lnTo>
                    <a:pt x="849" y="392"/>
                  </a:lnTo>
                  <a:lnTo>
                    <a:pt x="850" y="395"/>
                  </a:lnTo>
                  <a:lnTo>
                    <a:pt x="850" y="395"/>
                  </a:lnTo>
                  <a:lnTo>
                    <a:pt x="849" y="401"/>
                  </a:lnTo>
                  <a:lnTo>
                    <a:pt x="847" y="405"/>
                  </a:lnTo>
                  <a:lnTo>
                    <a:pt x="847" y="406"/>
                  </a:lnTo>
                  <a:lnTo>
                    <a:pt x="847" y="408"/>
                  </a:lnTo>
                  <a:lnTo>
                    <a:pt x="850" y="409"/>
                  </a:lnTo>
                  <a:lnTo>
                    <a:pt x="850" y="411"/>
                  </a:lnTo>
                  <a:lnTo>
                    <a:pt x="852" y="414"/>
                  </a:lnTo>
                  <a:lnTo>
                    <a:pt x="852" y="416"/>
                  </a:lnTo>
                  <a:lnTo>
                    <a:pt x="852" y="417"/>
                  </a:lnTo>
                  <a:lnTo>
                    <a:pt x="850" y="419"/>
                  </a:lnTo>
                  <a:lnTo>
                    <a:pt x="850" y="420"/>
                  </a:lnTo>
                  <a:lnTo>
                    <a:pt x="852" y="423"/>
                  </a:lnTo>
                  <a:lnTo>
                    <a:pt x="852" y="427"/>
                  </a:lnTo>
                  <a:lnTo>
                    <a:pt x="850" y="427"/>
                  </a:lnTo>
                  <a:lnTo>
                    <a:pt x="850" y="428"/>
                  </a:lnTo>
                  <a:lnTo>
                    <a:pt x="849" y="430"/>
                  </a:lnTo>
                  <a:lnTo>
                    <a:pt x="849" y="431"/>
                  </a:lnTo>
                  <a:lnTo>
                    <a:pt x="850" y="431"/>
                  </a:lnTo>
                  <a:lnTo>
                    <a:pt x="850" y="433"/>
                  </a:lnTo>
                  <a:lnTo>
                    <a:pt x="852" y="433"/>
                  </a:lnTo>
                  <a:lnTo>
                    <a:pt x="853" y="435"/>
                  </a:lnTo>
                  <a:lnTo>
                    <a:pt x="855" y="438"/>
                  </a:lnTo>
                  <a:lnTo>
                    <a:pt x="856" y="439"/>
                  </a:lnTo>
                  <a:lnTo>
                    <a:pt x="860" y="442"/>
                  </a:lnTo>
                  <a:lnTo>
                    <a:pt x="860" y="444"/>
                  </a:lnTo>
                  <a:lnTo>
                    <a:pt x="860" y="444"/>
                  </a:lnTo>
                  <a:lnTo>
                    <a:pt x="858" y="446"/>
                  </a:lnTo>
                  <a:lnTo>
                    <a:pt x="856" y="446"/>
                  </a:lnTo>
                  <a:lnTo>
                    <a:pt x="856" y="446"/>
                  </a:lnTo>
                  <a:lnTo>
                    <a:pt x="856" y="447"/>
                  </a:lnTo>
                  <a:lnTo>
                    <a:pt x="858" y="446"/>
                  </a:lnTo>
                  <a:lnTo>
                    <a:pt x="860" y="446"/>
                  </a:lnTo>
                  <a:lnTo>
                    <a:pt x="861" y="447"/>
                  </a:lnTo>
                  <a:lnTo>
                    <a:pt x="863" y="447"/>
                  </a:lnTo>
                  <a:lnTo>
                    <a:pt x="864" y="449"/>
                  </a:lnTo>
                  <a:lnTo>
                    <a:pt x="866" y="450"/>
                  </a:lnTo>
                  <a:lnTo>
                    <a:pt x="869" y="452"/>
                  </a:lnTo>
                  <a:lnTo>
                    <a:pt x="872" y="455"/>
                  </a:lnTo>
                  <a:lnTo>
                    <a:pt x="872" y="455"/>
                  </a:lnTo>
                  <a:lnTo>
                    <a:pt x="874" y="457"/>
                  </a:lnTo>
                  <a:lnTo>
                    <a:pt x="875" y="460"/>
                  </a:lnTo>
                  <a:lnTo>
                    <a:pt x="875" y="461"/>
                  </a:lnTo>
                  <a:lnTo>
                    <a:pt x="875" y="463"/>
                  </a:lnTo>
                  <a:lnTo>
                    <a:pt x="875" y="463"/>
                  </a:lnTo>
                  <a:lnTo>
                    <a:pt x="872" y="464"/>
                  </a:lnTo>
                  <a:lnTo>
                    <a:pt x="871" y="468"/>
                  </a:lnTo>
                  <a:lnTo>
                    <a:pt x="871" y="468"/>
                  </a:lnTo>
                  <a:lnTo>
                    <a:pt x="872" y="466"/>
                  </a:lnTo>
                  <a:lnTo>
                    <a:pt x="875" y="464"/>
                  </a:lnTo>
                  <a:lnTo>
                    <a:pt x="877" y="463"/>
                  </a:lnTo>
                  <a:lnTo>
                    <a:pt x="879" y="464"/>
                  </a:lnTo>
                  <a:lnTo>
                    <a:pt x="880" y="464"/>
                  </a:lnTo>
                  <a:lnTo>
                    <a:pt x="883" y="466"/>
                  </a:lnTo>
                  <a:lnTo>
                    <a:pt x="885" y="466"/>
                  </a:lnTo>
                  <a:lnTo>
                    <a:pt x="888" y="469"/>
                  </a:lnTo>
                  <a:lnTo>
                    <a:pt x="890" y="472"/>
                  </a:lnTo>
                  <a:lnTo>
                    <a:pt x="891" y="474"/>
                  </a:lnTo>
                  <a:lnTo>
                    <a:pt x="891" y="472"/>
                  </a:lnTo>
                  <a:lnTo>
                    <a:pt x="890" y="471"/>
                  </a:lnTo>
                  <a:lnTo>
                    <a:pt x="888" y="469"/>
                  </a:lnTo>
                  <a:lnTo>
                    <a:pt x="886" y="468"/>
                  </a:lnTo>
                  <a:lnTo>
                    <a:pt x="886" y="468"/>
                  </a:lnTo>
                  <a:lnTo>
                    <a:pt x="886" y="466"/>
                  </a:lnTo>
                  <a:lnTo>
                    <a:pt x="886" y="464"/>
                  </a:lnTo>
                  <a:lnTo>
                    <a:pt x="886" y="463"/>
                  </a:lnTo>
                  <a:lnTo>
                    <a:pt x="888" y="461"/>
                  </a:lnTo>
                  <a:lnTo>
                    <a:pt x="888" y="461"/>
                  </a:lnTo>
                  <a:lnTo>
                    <a:pt x="890" y="460"/>
                  </a:lnTo>
                  <a:lnTo>
                    <a:pt x="890" y="460"/>
                  </a:lnTo>
                  <a:lnTo>
                    <a:pt x="890" y="458"/>
                  </a:lnTo>
                  <a:lnTo>
                    <a:pt x="891" y="458"/>
                  </a:lnTo>
                  <a:lnTo>
                    <a:pt x="893" y="458"/>
                  </a:lnTo>
                  <a:lnTo>
                    <a:pt x="893" y="460"/>
                  </a:lnTo>
                  <a:lnTo>
                    <a:pt x="893" y="460"/>
                  </a:lnTo>
                  <a:lnTo>
                    <a:pt x="894" y="460"/>
                  </a:lnTo>
                  <a:lnTo>
                    <a:pt x="896" y="460"/>
                  </a:lnTo>
                  <a:lnTo>
                    <a:pt x="896" y="461"/>
                  </a:lnTo>
                  <a:lnTo>
                    <a:pt x="897" y="461"/>
                  </a:lnTo>
                  <a:lnTo>
                    <a:pt x="897" y="463"/>
                  </a:lnTo>
                  <a:lnTo>
                    <a:pt x="897" y="464"/>
                  </a:lnTo>
                  <a:lnTo>
                    <a:pt x="897" y="466"/>
                  </a:lnTo>
                  <a:lnTo>
                    <a:pt x="897" y="464"/>
                  </a:lnTo>
                  <a:lnTo>
                    <a:pt x="899" y="463"/>
                  </a:lnTo>
                  <a:lnTo>
                    <a:pt x="899" y="461"/>
                  </a:lnTo>
                  <a:lnTo>
                    <a:pt x="901" y="460"/>
                  </a:lnTo>
                  <a:lnTo>
                    <a:pt x="901" y="460"/>
                  </a:lnTo>
                  <a:lnTo>
                    <a:pt x="901" y="460"/>
                  </a:lnTo>
                  <a:lnTo>
                    <a:pt x="897" y="455"/>
                  </a:lnTo>
                  <a:lnTo>
                    <a:pt x="897" y="455"/>
                  </a:lnTo>
                  <a:lnTo>
                    <a:pt x="897" y="455"/>
                  </a:lnTo>
                  <a:lnTo>
                    <a:pt x="899" y="453"/>
                  </a:lnTo>
                  <a:lnTo>
                    <a:pt x="899" y="452"/>
                  </a:lnTo>
                  <a:lnTo>
                    <a:pt x="899" y="452"/>
                  </a:lnTo>
                  <a:lnTo>
                    <a:pt x="901" y="450"/>
                  </a:lnTo>
                  <a:lnTo>
                    <a:pt x="902" y="449"/>
                  </a:lnTo>
                  <a:lnTo>
                    <a:pt x="904" y="447"/>
                  </a:lnTo>
                  <a:lnTo>
                    <a:pt x="904" y="446"/>
                  </a:lnTo>
                  <a:lnTo>
                    <a:pt x="905" y="446"/>
                  </a:lnTo>
                  <a:lnTo>
                    <a:pt x="904" y="446"/>
                  </a:lnTo>
                  <a:lnTo>
                    <a:pt x="904" y="444"/>
                  </a:lnTo>
                  <a:lnTo>
                    <a:pt x="904" y="442"/>
                  </a:lnTo>
                  <a:lnTo>
                    <a:pt x="904" y="441"/>
                  </a:lnTo>
                  <a:lnTo>
                    <a:pt x="902" y="441"/>
                  </a:lnTo>
                  <a:lnTo>
                    <a:pt x="901" y="438"/>
                  </a:lnTo>
                  <a:lnTo>
                    <a:pt x="901" y="438"/>
                  </a:lnTo>
                  <a:lnTo>
                    <a:pt x="901" y="436"/>
                  </a:lnTo>
                  <a:lnTo>
                    <a:pt x="901" y="435"/>
                  </a:lnTo>
                  <a:lnTo>
                    <a:pt x="901" y="435"/>
                  </a:lnTo>
                  <a:lnTo>
                    <a:pt x="901" y="433"/>
                  </a:lnTo>
                  <a:lnTo>
                    <a:pt x="899" y="431"/>
                  </a:lnTo>
                  <a:lnTo>
                    <a:pt x="897" y="430"/>
                  </a:lnTo>
                  <a:lnTo>
                    <a:pt x="897" y="427"/>
                  </a:lnTo>
                  <a:lnTo>
                    <a:pt x="897" y="423"/>
                  </a:lnTo>
                  <a:lnTo>
                    <a:pt x="896" y="420"/>
                  </a:lnTo>
                  <a:lnTo>
                    <a:pt x="896" y="419"/>
                  </a:lnTo>
                  <a:lnTo>
                    <a:pt x="896" y="417"/>
                  </a:lnTo>
                  <a:lnTo>
                    <a:pt x="896" y="417"/>
                  </a:lnTo>
                  <a:lnTo>
                    <a:pt x="896" y="416"/>
                  </a:lnTo>
                  <a:lnTo>
                    <a:pt x="897" y="414"/>
                  </a:lnTo>
                  <a:lnTo>
                    <a:pt x="897" y="416"/>
                  </a:lnTo>
                  <a:lnTo>
                    <a:pt x="897" y="414"/>
                  </a:lnTo>
                  <a:lnTo>
                    <a:pt x="896" y="414"/>
                  </a:lnTo>
                  <a:lnTo>
                    <a:pt x="896" y="412"/>
                  </a:lnTo>
                  <a:lnTo>
                    <a:pt x="896" y="412"/>
                  </a:lnTo>
                  <a:lnTo>
                    <a:pt x="897" y="411"/>
                  </a:lnTo>
                  <a:lnTo>
                    <a:pt x="896" y="411"/>
                  </a:lnTo>
                  <a:lnTo>
                    <a:pt x="896" y="411"/>
                  </a:lnTo>
                  <a:lnTo>
                    <a:pt x="893" y="409"/>
                  </a:lnTo>
                  <a:lnTo>
                    <a:pt x="894" y="409"/>
                  </a:lnTo>
                  <a:lnTo>
                    <a:pt x="894" y="408"/>
                  </a:lnTo>
                  <a:lnTo>
                    <a:pt x="894" y="408"/>
                  </a:lnTo>
                  <a:lnTo>
                    <a:pt x="894" y="408"/>
                  </a:lnTo>
                  <a:lnTo>
                    <a:pt x="893" y="408"/>
                  </a:lnTo>
                  <a:lnTo>
                    <a:pt x="891" y="406"/>
                  </a:lnTo>
                  <a:lnTo>
                    <a:pt x="891" y="405"/>
                  </a:lnTo>
                  <a:lnTo>
                    <a:pt x="890" y="403"/>
                  </a:lnTo>
                  <a:lnTo>
                    <a:pt x="890" y="401"/>
                  </a:lnTo>
                  <a:lnTo>
                    <a:pt x="888" y="400"/>
                  </a:lnTo>
                  <a:lnTo>
                    <a:pt x="888" y="398"/>
                  </a:lnTo>
                  <a:lnTo>
                    <a:pt x="886" y="398"/>
                  </a:lnTo>
                  <a:lnTo>
                    <a:pt x="886" y="398"/>
                  </a:lnTo>
                  <a:lnTo>
                    <a:pt x="886" y="398"/>
                  </a:lnTo>
                  <a:lnTo>
                    <a:pt x="886" y="398"/>
                  </a:lnTo>
                  <a:lnTo>
                    <a:pt x="897" y="394"/>
                  </a:lnTo>
                  <a:lnTo>
                    <a:pt x="899" y="394"/>
                  </a:lnTo>
                  <a:lnTo>
                    <a:pt x="904" y="392"/>
                  </a:lnTo>
                  <a:lnTo>
                    <a:pt x="907" y="390"/>
                  </a:lnTo>
                  <a:lnTo>
                    <a:pt x="910" y="389"/>
                  </a:lnTo>
                  <a:lnTo>
                    <a:pt x="913" y="387"/>
                  </a:lnTo>
                  <a:lnTo>
                    <a:pt x="915" y="386"/>
                  </a:lnTo>
                  <a:lnTo>
                    <a:pt x="915" y="384"/>
                  </a:lnTo>
                  <a:lnTo>
                    <a:pt x="921" y="381"/>
                  </a:lnTo>
                  <a:lnTo>
                    <a:pt x="923" y="378"/>
                  </a:lnTo>
                  <a:lnTo>
                    <a:pt x="924" y="376"/>
                  </a:lnTo>
                  <a:lnTo>
                    <a:pt x="926" y="375"/>
                  </a:lnTo>
                  <a:lnTo>
                    <a:pt x="929" y="371"/>
                  </a:lnTo>
                  <a:lnTo>
                    <a:pt x="931" y="370"/>
                  </a:lnTo>
                  <a:lnTo>
                    <a:pt x="932" y="367"/>
                  </a:lnTo>
                  <a:lnTo>
                    <a:pt x="932" y="364"/>
                  </a:lnTo>
                  <a:lnTo>
                    <a:pt x="932" y="360"/>
                  </a:lnTo>
                  <a:lnTo>
                    <a:pt x="932" y="357"/>
                  </a:lnTo>
                  <a:lnTo>
                    <a:pt x="932" y="353"/>
                  </a:lnTo>
                  <a:lnTo>
                    <a:pt x="932" y="348"/>
                  </a:lnTo>
                  <a:lnTo>
                    <a:pt x="932" y="345"/>
                  </a:lnTo>
                  <a:lnTo>
                    <a:pt x="931" y="343"/>
                  </a:lnTo>
                  <a:lnTo>
                    <a:pt x="929" y="338"/>
                  </a:lnTo>
                  <a:lnTo>
                    <a:pt x="929" y="337"/>
                  </a:lnTo>
                  <a:lnTo>
                    <a:pt x="927" y="335"/>
                  </a:lnTo>
                  <a:lnTo>
                    <a:pt x="923" y="329"/>
                  </a:lnTo>
                  <a:lnTo>
                    <a:pt x="918" y="326"/>
                  </a:lnTo>
                  <a:lnTo>
                    <a:pt x="918" y="326"/>
                  </a:lnTo>
                  <a:lnTo>
                    <a:pt x="916" y="324"/>
                  </a:lnTo>
                  <a:lnTo>
                    <a:pt x="913" y="323"/>
                  </a:lnTo>
                  <a:lnTo>
                    <a:pt x="912" y="321"/>
                  </a:lnTo>
                  <a:lnTo>
                    <a:pt x="905" y="318"/>
                  </a:lnTo>
                  <a:lnTo>
                    <a:pt x="904" y="318"/>
                  </a:lnTo>
                  <a:lnTo>
                    <a:pt x="904" y="316"/>
                  </a:lnTo>
                  <a:lnTo>
                    <a:pt x="904" y="316"/>
                  </a:lnTo>
                  <a:lnTo>
                    <a:pt x="904" y="313"/>
                  </a:lnTo>
                  <a:lnTo>
                    <a:pt x="904" y="313"/>
                  </a:lnTo>
                  <a:lnTo>
                    <a:pt x="905" y="312"/>
                  </a:lnTo>
                  <a:lnTo>
                    <a:pt x="905" y="312"/>
                  </a:lnTo>
                  <a:lnTo>
                    <a:pt x="907" y="308"/>
                  </a:lnTo>
                  <a:lnTo>
                    <a:pt x="908" y="305"/>
                  </a:lnTo>
                  <a:lnTo>
                    <a:pt x="910" y="305"/>
                  </a:lnTo>
                  <a:lnTo>
                    <a:pt x="912" y="304"/>
                  </a:lnTo>
                  <a:lnTo>
                    <a:pt x="913" y="302"/>
                  </a:lnTo>
                  <a:lnTo>
                    <a:pt x="915" y="301"/>
                  </a:lnTo>
                  <a:lnTo>
                    <a:pt x="915" y="301"/>
                  </a:lnTo>
                  <a:lnTo>
                    <a:pt x="913" y="299"/>
                  </a:lnTo>
                  <a:lnTo>
                    <a:pt x="913" y="299"/>
                  </a:lnTo>
                  <a:lnTo>
                    <a:pt x="915" y="297"/>
                  </a:lnTo>
                  <a:lnTo>
                    <a:pt x="915" y="296"/>
                  </a:lnTo>
                  <a:lnTo>
                    <a:pt x="915" y="294"/>
                  </a:lnTo>
                  <a:lnTo>
                    <a:pt x="915" y="294"/>
                  </a:lnTo>
                  <a:lnTo>
                    <a:pt x="916" y="294"/>
                  </a:lnTo>
                  <a:lnTo>
                    <a:pt x="920" y="297"/>
                  </a:lnTo>
                  <a:lnTo>
                    <a:pt x="921" y="296"/>
                  </a:lnTo>
                  <a:lnTo>
                    <a:pt x="920" y="296"/>
                  </a:lnTo>
                  <a:lnTo>
                    <a:pt x="918" y="294"/>
                  </a:lnTo>
                  <a:lnTo>
                    <a:pt x="920" y="294"/>
                  </a:lnTo>
                  <a:lnTo>
                    <a:pt x="921" y="291"/>
                  </a:lnTo>
                  <a:lnTo>
                    <a:pt x="921" y="291"/>
                  </a:lnTo>
                  <a:lnTo>
                    <a:pt x="921" y="290"/>
                  </a:lnTo>
                  <a:lnTo>
                    <a:pt x="920" y="290"/>
                  </a:lnTo>
                  <a:lnTo>
                    <a:pt x="921" y="286"/>
                  </a:lnTo>
                  <a:lnTo>
                    <a:pt x="921" y="286"/>
                  </a:lnTo>
                  <a:lnTo>
                    <a:pt x="918" y="286"/>
                  </a:lnTo>
                  <a:lnTo>
                    <a:pt x="918" y="285"/>
                  </a:lnTo>
                  <a:lnTo>
                    <a:pt x="918" y="285"/>
                  </a:lnTo>
                  <a:lnTo>
                    <a:pt x="920" y="285"/>
                  </a:lnTo>
                  <a:lnTo>
                    <a:pt x="920" y="285"/>
                  </a:lnTo>
                  <a:lnTo>
                    <a:pt x="916" y="280"/>
                  </a:lnTo>
                  <a:lnTo>
                    <a:pt x="916" y="279"/>
                  </a:lnTo>
                  <a:lnTo>
                    <a:pt x="916" y="277"/>
                  </a:lnTo>
                  <a:lnTo>
                    <a:pt x="918" y="275"/>
                  </a:lnTo>
                  <a:lnTo>
                    <a:pt x="918" y="275"/>
                  </a:lnTo>
                  <a:lnTo>
                    <a:pt x="916" y="275"/>
                  </a:lnTo>
                  <a:lnTo>
                    <a:pt x="915" y="275"/>
                  </a:lnTo>
                  <a:lnTo>
                    <a:pt x="915" y="274"/>
                  </a:lnTo>
                  <a:lnTo>
                    <a:pt x="915" y="272"/>
                  </a:lnTo>
                  <a:lnTo>
                    <a:pt x="915" y="272"/>
                  </a:lnTo>
                  <a:lnTo>
                    <a:pt x="916" y="271"/>
                  </a:lnTo>
                  <a:lnTo>
                    <a:pt x="916" y="271"/>
                  </a:lnTo>
                  <a:lnTo>
                    <a:pt x="916" y="269"/>
                  </a:lnTo>
                  <a:lnTo>
                    <a:pt x="913" y="271"/>
                  </a:lnTo>
                  <a:lnTo>
                    <a:pt x="912" y="269"/>
                  </a:lnTo>
                  <a:lnTo>
                    <a:pt x="910" y="271"/>
                  </a:lnTo>
                  <a:lnTo>
                    <a:pt x="908" y="269"/>
                  </a:lnTo>
                  <a:lnTo>
                    <a:pt x="908" y="269"/>
                  </a:lnTo>
                  <a:lnTo>
                    <a:pt x="912" y="266"/>
                  </a:lnTo>
                  <a:lnTo>
                    <a:pt x="913" y="264"/>
                  </a:lnTo>
                  <a:lnTo>
                    <a:pt x="915" y="263"/>
                  </a:lnTo>
                  <a:lnTo>
                    <a:pt x="915" y="261"/>
                  </a:lnTo>
                  <a:lnTo>
                    <a:pt x="915" y="261"/>
                  </a:lnTo>
                  <a:lnTo>
                    <a:pt x="915" y="256"/>
                  </a:lnTo>
                  <a:lnTo>
                    <a:pt x="915" y="256"/>
                  </a:lnTo>
                  <a:lnTo>
                    <a:pt x="916" y="255"/>
                  </a:lnTo>
                  <a:lnTo>
                    <a:pt x="918" y="253"/>
                  </a:lnTo>
                  <a:lnTo>
                    <a:pt x="915" y="252"/>
                  </a:lnTo>
                  <a:lnTo>
                    <a:pt x="913" y="250"/>
                  </a:lnTo>
                  <a:lnTo>
                    <a:pt x="913" y="250"/>
                  </a:lnTo>
                  <a:lnTo>
                    <a:pt x="912" y="249"/>
                  </a:lnTo>
                  <a:lnTo>
                    <a:pt x="912" y="247"/>
                  </a:lnTo>
                  <a:lnTo>
                    <a:pt x="910" y="245"/>
                  </a:lnTo>
                  <a:lnTo>
                    <a:pt x="908" y="241"/>
                  </a:lnTo>
                  <a:lnTo>
                    <a:pt x="908" y="239"/>
                  </a:lnTo>
                  <a:lnTo>
                    <a:pt x="908" y="238"/>
                  </a:lnTo>
                  <a:lnTo>
                    <a:pt x="910" y="236"/>
                  </a:lnTo>
                  <a:lnTo>
                    <a:pt x="910" y="236"/>
                  </a:lnTo>
                  <a:lnTo>
                    <a:pt x="913" y="234"/>
                  </a:lnTo>
                  <a:lnTo>
                    <a:pt x="916" y="231"/>
                  </a:lnTo>
                  <a:lnTo>
                    <a:pt x="920" y="231"/>
                  </a:lnTo>
                  <a:lnTo>
                    <a:pt x="923" y="231"/>
                  </a:lnTo>
                  <a:lnTo>
                    <a:pt x="927" y="231"/>
                  </a:lnTo>
                  <a:lnTo>
                    <a:pt x="931" y="233"/>
                  </a:lnTo>
                  <a:lnTo>
                    <a:pt x="943" y="236"/>
                  </a:lnTo>
                  <a:lnTo>
                    <a:pt x="945" y="238"/>
                  </a:lnTo>
                  <a:lnTo>
                    <a:pt x="943" y="239"/>
                  </a:lnTo>
                  <a:lnTo>
                    <a:pt x="943" y="239"/>
                  </a:lnTo>
                  <a:lnTo>
                    <a:pt x="948" y="238"/>
                  </a:lnTo>
                  <a:lnTo>
                    <a:pt x="948" y="236"/>
                  </a:lnTo>
                  <a:lnTo>
                    <a:pt x="949" y="236"/>
                  </a:lnTo>
                  <a:lnTo>
                    <a:pt x="953" y="238"/>
                  </a:lnTo>
                  <a:lnTo>
                    <a:pt x="954" y="238"/>
                  </a:lnTo>
                  <a:lnTo>
                    <a:pt x="956" y="239"/>
                  </a:lnTo>
                  <a:lnTo>
                    <a:pt x="961" y="241"/>
                  </a:lnTo>
                  <a:lnTo>
                    <a:pt x="961" y="241"/>
                  </a:lnTo>
                  <a:lnTo>
                    <a:pt x="959" y="239"/>
                  </a:lnTo>
                  <a:lnTo>
                    <a:pt x="959" y="239"/>
                  </a:lnTo>
                  <a:lnTo>
                    <a:pt x="962" y="238"/>
                  </a:lnTo>
                  <a:lnTo>
                    <a:pt x="967" y="236"/>
                  </a:lnTo>
                  <a:lnTo>
                    <a:pt x="968" y="236"/>
                  </a:lnTo>
                  <a:lnTo>
                    <a:pt x="972" y="234"/>
                  </a:lnTo>
                  <a:lnTo>
                    <a:pt x="973" y="233"/>
                  </a:lnTo>
                  <a:lnTo>
                    <a:pt x="973" y="233"/>
                  </a:lnTo>
                  <a:lnTo>
                    <a:pt x="975" y="233"/>
                  </a:lnTo>
                  <a:lnTo>
                    <a:pt x="978" y="236"/>
                  </a:lnTo>
                  <a:lnTo>
                    <a:pt x="979" y="236"/>
                  </a:lnTo>
                  <a:lnTo>
                    <a:pt x="981" y="238"/>
                  </a:lnTo>
                  <a:lnTo>
                    <a:pt x="983" y="239"/>
                  </a:lnTo>
                  <a:lnTo>
                    <a:pt x="984" y="239"/>
                  </a:lnTo>
                  <a:lnTo>
                    <a:pt x="986" y="241"/>
                  </a:lnTo>
                  <a:lnTo>
                    <a:pt x="987" y="241"/>
                  </a:lnTo>
                  <a:lnTo>
                    <a:pt x="987" y="241"/>
                  </a:lnTo>
                  <a:lnTo>
                    <a:pt x="989" y="241"/>
                  </a:lnTo>
                  <a:lnTo>
                    <a:pt x="989" y="242"/>
                  </a:lnTo>
                  <a:lnTo>
                    <a:pt x="989" y="242"/>
                  </a:lnTo>
                  <a:lnTo>
                    <a:pt x="989" y="242"/>
                  </a:lnTo>
                  <a:lnTo>
                    <a:pt x="989" y="244"/>
                  </a:lnTo>
                  <a:lnTo>
                    <a:pt x="987" y="247"/>
                  </a:lnTo>
                  <a:lnTo>
                    <a:pt x="987" y="247"/>
                  </a:lnTo>
                  <a:lnTo>
                    <a:pt x="989" y="247"/>
                  </a:lnTo>
                  <a:lnTo>
                    <a:pt x="989" y="245"/>
                  </a:lnTo>
                  <a:lnTo>
                    <a:pt x="990" y="245"/>
                  </a:lnTo>
                  <a:lnTo>
                    <a:pt x="992" y="245"/>
                  </a:lnTo>
                  <a:lnTo>
                    <a:pt x="995" y="247"/>
                  </a:lnTo>
                  <a:lnTo>
                    <a:pt x="995" y="249"/>
                  </a:lnTo>
                  <a:lnTo>
                    <a:pt x="997" y="249"/>
                  </a:lnTo>
                  <a:lnTo>
                    <a:pt x="997" y="250"/>
                  </a:lnTo>
                  <a:lnTo>
                    <a:pt x="997" y="250"/>
                  </a:lnTo>
                  <a:lnTo>
                    <a:pt x="997" y="252"/>
                  </a:lnTo>
                  <a:lnTo>
                    <a:pt x="997" y="252"/>
                  </a:lnTo>
                  <a:lnTo>
                    <a:pt x="994" y="252"/>
                  </a:lnTo>
                  <a:lnTo>
                    <a:pt x="995" y="253"/>
                  </a:lnTo>
                  <a:lnTo>
                    <a:pt x="998" y="252"/>
                  </a:lnTo>
                  <a:lnTo>
                    <a:pt x="998" y="252"/>
                  </a:lnTo>
                  <a:lnTo>
                    <a:pt x="998" y="250"/>
                  </a:lnTo>
                  <a:lnTo>
                    <a:pt x="1000" y="250"/>
                  </a:lnTo>
                  <a:lnTo>
                    <a:pt x="1003" y="252"/>
                  </a:lnTo>
                  <a:lnTo>
                    <a:pt x="1003" y="253"/>
                  </a:lnTo>
                  <a:lnTo>
                    <a:pt x="1003" y="253"/>
                  </a:lnTo>
                  <a:lnTo>
                    <a:pt x="1003" y="253"/>
                  </a:lnTo>
                  <a:lnTo>
                    <a:pt x="1002" y="253"/>
                  </a:lnTo>
                  <a:lnTo>
                    <a:pt x="1000" y="255"/>
                  </a:lnTo>
                  <a:lnTo>
                    <a:pt x="1000" y="256"/>
                  </a:lnTo>
                  <a:lnTo>
                    <a:pt x="1002" y="256"/>
                  </a:lnTo>
                  <a:lnTo>
                    <a:pt x="1003" y="256"/>
                  </a:lnTo>
                  <a:lnTo>
                    <a:pt x="1003" y="256"/>
                  </a:lnTo>
                  <a:lnTo>
                    <a:pt x="1002" y="258"/>
                  </a:lnTo>
                  <a:lnTo>
                    <a:pt x="1002" y="258"/>
                  </a:lnTo>
                  <a:lnTo>
                    <a:pt x="1005" y="261"/>
                  </a:lnTo>
                  <a:lnTo>
                    <a:pt x="1006" y="263"/>
                  </a:lnTo>
                  <a:lnTo>
                    <a:pt x="1008" y="263"/>
                  </a:lnTo>
                  <a:lnTo>
                    <a:pt x="1009" y="263"/>
                  </a:lnTo>
                  <a:lnTo>
                    <a:pt x="1013" y="263"/>
                  </a:lnTo>
                  <a:lnTo>
                    <a:pt x="1016" y="264"/>
                  </a:lnTo>
                  <a:lnTo>
                    <a:pt x="1019" y="264"/>
                  </a:lnTo>
                  <a:lnTo>
                    <a:pt x="1022" y="264"/>
                  </a:lnTo>
                  <a:lnTo>
                    <a:pt x="1024" y="264"/>
                  </a:lnTo>
                  <a:lnTo>
                    <a:pt x="1024" y="264"/>
                  </a:lnTo>
                  <a:lnTo>
                    <a:pt x="1025" y="266"/>
                  </a:lnTo>
                  <a:lnTo>
                    <a:pt x="1025" y="266"/>
                  </a:lnTo>
                  <a:lnTo>
                    <a:pt x="1025" y="268"/>
                  </a:lnTo>
                  <a:lnTo>
                    <a:pt x="1025" y="269"/>
                  </a:lnTo>
                  <a:lnTo>
                    <a:pt x="1027" y="269"/>
                  </a:lnTo>
                  <a:lnTo>
                    <a:pt x="1028" y="269"/>
                  </a:lnTo>
                  <a:lnTo>
                    <a:pt x="1030" y="268"/>
                  </a:lnTo>
                  <a:lnTo>
                    <a:pt x="1031" y="268"/>
                  </a:lnTo>
                  <a:lnTo>
                    <a:pt x="1031" y="268"/>
                  </a:lnTo>
                  <a:lnTo>
                    <a:pt x="1031" y="266"/>
                  </a:lnTo>
                  <a:lnTo>
                    <a:pt x="1033" y="264"/>
                  </a:lnTo>
                  <a:lnTo>
                    <a:pt x="1033" y="264"/>
                  </a:lnTo>
                  <a:lnTo>
                    <a:pt x="1035" y="264"/>
                  </a:lnTo>
                  <a:lnTo>
                    <a:pt x="1035" y="266"/>
                  </a:lnTo>
                  <a:lnTo>
                    <a:pt x="1035" y="268"/>
                  </a:lnTo>
                  <a:lnTo>
                    <a:pt x="1036" y="268"/>
                  </a:lnTo>
                  <a:lnTo>
                    <a:pt x="1036" y="269"/>
                  </a:lnTo>
                  <a:lnTo>
                    <a:pt x="1035" y="269"/>
                  </a:lnTo>
                  <a:lnTo>
                    <a:pt x="1035" y="271"/>
                  </a:lnTo>
                  <a:lnTo>
                    <a:pt x="1033" y="271"/>
                  </a:lnTo>
                  <a:lnTo>
                    <a:pt x="1031" y="272"/>
                  </a:lnTo>
                  <a:lnTo>
                    <a:pt x="1031" y="275"/>
                  </a:lnTo>
                  <a:lnTo>
                    <a:pt x="1030" y="277"/>
                  </a:lnTo>
                  <a:lnTo>
                    <a:pt x="1030" y="279"/>
                  </a:lnTo>
                  <a:lnTo>
                    <a:pt x="1030" y="279"/>
                  </a:lnTo>
                  <a:lnTo>
                    <a:pt x="1030" y="280"/>
                  </a:lnTo>
                  <a:lnTo>
                    <a:pt x="1031" y="282"/>
                  </a:lnTo>
                  <a:lnTo>
                    <a:pt x="1031" y="283"/>
                  </a:lnTo>
                  <a:lnTo>
                    <a:pt x="1031" y="283"/>
                  </a:lnTo>
                  <a:lnTo>
                    <a:pt x="1033" y="285"/>
                  </a:lnTo>
                  <a:lnTo>
                    <a:pt x="1031" y="285"/>
                  </a:lnTo>
                  <a:lnTo>
                    <a:pt x="1031" y="286"/>
                  </a:lnTo>
                  <a:lnTo>
                    <a:pt x="1030" y="286"/>
                  </a:lnTo>
                  <a:lnTo>
                    <a:pt x="1027" y="286"/>
                  </a:lnTo>
                  <a:lnTo>
                    <a:pt x="1019" y="286"/>
                  </a:lnTo>
                  <a:lnTo>
                    <a:pt x="1017" y="286"/>
                  </a:lnTo>
                  <a:lnTo>
                    <a:pt x="1017" y="288"/>
                  </a:lnTo>
                  <a:lnTo>
                    <a:pt x="1020" y="288"/>
                  </a:lnTo>
                  <a:lnTo>
                    <a:pt x="1022" y="288"/>
                  </a:lnTo>
                  <a:lnTo>
                    <a:pt x="1030" y="288"/>
                  </a:lnTo>
                  <a:lnTo>
                    <a:pt x="1031" y="290"/>
                  </a:lnTo>
                  <a:lnTo>
                    <a:pt x="1031" y="290"/>
                  </a:lnTo>
                  <a:lnTo>
                    <a:pt x="1031" y="291"/>
                  </a:lnTo>
                  <a:lnTo>
                    <a:pt x="1033" y="293"/>
                  </a:lnTo>
                  <a:lnTo>
                    <a:pt x="1033" y="294"/>
                  </a:lnTo>
                  <a:lnTo>
                    <a:pt x="1033" y="296"/>
                  </a:lnTo>
                  <a:lnTo>
                    <a:pt x="1031" y="297"/>
                  </a:lnTo>
                  <a:lnTo>
                    <a:pt x="1031" y="299"/>
                  </a:lnTo>
                  <a:lnTo>
                    <a:pt x="1031" y="301"/>
                  </a:lnTo>
                  <a:lnTo>
                    <a:pt x="1031" y="302"/>
                  </a:lnTo>
                  <a:lnTo>
                    <a:pt x="1036" y="302"/>
                  </a:lnTo>
                  <a:lnTo>
                    <a:pt x="1036" y="302"/>
                  </a:lnTo>
                  <a:lnTo>
                    <a:pt x="1036" y="304"/>
                  </a:lnTo>
                  <a:lnTo>
                    <a:pt x="1035" y="305"/>
                  </a:lnTo>
                  <a:lnTo>
                    <a:pt x="1035" y="305"/>
                  </a:lnTo>
                  <a:lnTo>
                    <a:pt x="1035" y="307"/>
                  </a:lnTo>
                  <a:lnTo>
                    <a:pt x="1035" y="307"/>
                  </a:lnTo>
                  <a:lnTo>
                    <a:pt x="1035" y="308"/>
                  </a:lnTo>
                  <a:lnTo>
                    <a:pt x="1035" y="308"/>
                  </a:lnTo>
                  <a:lnTo>
                    <a:pt x="1035" y="310"/>
                  </a:lnTo>
                  <a:lnTo>
                    <a:pt x="1033" y="312"/>
                  </a:lnTo>
                  <a:lnTo>
                    <a:pt x="1033" y="313"/>
                  </a:lnTo>
                  <a:lnTo>
                    <a:pt x="1031" y="313"/>
                  </a:lnTo>
                  <a:lnTo>
                    <a:pt x="1031" y="313"/>
                  </a:lnTo>
                  <a:lnTo>
                    <a:pt x="1030" y="310"/>
                  </a:lnTo>
                  <a:lnTo>
                    <a:pt x="1030" y="310"/>
                  </a:lnTo>
                  <a:lnTo>
                    <a:pt x="1030" y="310"/>
                  </a:lnTo>
                  <a:lnTo>
                    <a:pt x="1030" y="310"/>
                  </a:lnTo>
                  <a:lnTo>
                    <a:pt x="1030" y="312"/>
                  </a:lnTo>
                  <a:lnTo>
                    <a:pt x="1030" y="312"/>
                  </a:lnTo>
                  <a:lnTo>
                    <a:pt x="1028" y="312"/>
                  </a:lnTo>
                  <a:lnTo>
                    <a:pt x="1027" y="313"/>
                  </a:lnTo>
                  <a:lnTo>
                    <a:pt x="1025" y="313"/>
                  </a:lnTo>
                  <a:lnTo>
                    <a:pt x="1025" y="315"/>
                  </a:lnTo>
                  <a:lnTo>
                    <a:pt x="1027" y="315"/>
                  </a:lnTo>
                  <a:lnTo>
                    <a:pt x="1028" y="315"/>
                  </a:lnTo>
                  <a:lnTo>
                    <a:pt x="1030" y="315"/>
                  </a:lnTo>
                  <a:lnTo>
                    <a:pt x="1031" y="315"/>
                  </a:lnTo>
                  <a:lnTo>
                    <a:pt x="1036" y="312"/>
                  </a:lnTo>
                  <a:lnTo>
                    <a:pt x="1038" y="312"/>
                  </a:lnTo>
                  <a:lnTo>
                    <a:pt x="1039" y="312"/>
                  </a:lnTo>
                  <a:lnTo>
                    <a:pt x="1041" y="312"/>
                  </a:lnTo>
                  <a:lnTo>
                    <a:pt x="1043" y="312"/>
                  </a:lnTo>
                  <a:lnTo>
                    <a:pt x="1046" y="312"/>
                  </a:lnTo>
                  <a:lnTo>
                    <a:pt x="1047" y="312"/>
                  </a:lnTo>
                  <a:lnTo>
                    <a:pt x="1047" y="312"/>
                  </a:lnTo>
                  <a:lnTo>
                    <a:pt x="1049" y="313"/>
                  </a:lnTo>
                  <a:lnTo>
                    <a:pt x="1050" y="313"/>
                  </a:lnTo>
                  <a:lnTo>
                    <a:pt x="1050" y="315"/>
                  </a:lnTo>
                  <a:lnTo>
                    <a:pt x="1050" y="318"/>
                  </a:lnTo>
                  <a:lnTo>
                    <a:pt x="1052" y="318"/>
                  </a:lnTo>
                  <a:lnTo>
                    <a:pt x="1052" y="319"/>
                  </a:lnTo>
                  <a:lnTo>
                    <a:pt x="1052" y="319"/>
                  </a:lnTo>
                  <a:lnTo>
                    <a:pt x="1052" y="321"/>
                  </a:lnTo>
                  <a:lnTo>
                    <a:pt x="1052" y="326"/>
                  </a:lnTo>
                  <a:lnTo>
                    <a:pt x="1050" y="327"/>
                  </a:lnTo>
                  <a:lnTo>
                    <a:pt x="1049" y="329"/>
                  </a:lnTo>
                  <a:lnTo>
                    <a:pt x="1047" y="329"/>
                  </a:lnTo>
                  <a:lnTo>
                    <a:pt x="1044" y="331"/>
                  </a:lnTo>
                  <a:lnTo>
                    <a:pt x="1043" y="331"/>
                  </a:lnTo>
                  <a:lnTo>
                    <a:pt x="1041" y="332"/>
                  </a:lnTo>
                  <a:lnTo>
                    <a:pt x="1041" y="332"/>
                  </a:lnTo>
                  <a:lnTo>
                    <a:pt x="1044" y="331"/>
                  </a:lnTo>
                  <a:lnTo>
                    <a:pt x="1049" y="331"/>
                  </a:lnTo>
                  <a:lnTo>
                    <a:pt x="1050" y="329"/>
                  </a:lnTo>
                  <a:lnTo>
                    <a:pt x="1050" y="327"/>
                  </a:lnTo>
                  <a:lnTo>
                    <a:pt x="1052" y="326"/>
                  </a:lnTo>
                  <a:lnTo>
                    <a:pt x="1054" y="321"/>
                  </a:lnTo>
                  <a:lnTo>
                    <a:pt x="1054" y="319"/>
                  </a:lnTo>
                  <a:lnTo>
                    <a:pt x="1055" y="319"/>
                  </a:lnTo>
                  <a:lnTo>
                    <a:pt x="1057" y="321"/>
                  </a:lnTo>
                  <a:lnTo>
                    <a:pt x="1057" y="323"/>
                  </a:lnTo>
                  <a:lnTo>
                    <a:pt x="1057" y="324"/>
                  </a:lnTo>
                  <a:lnTo>
                    <a:pt x="1057" y="324"/>
                  </a:lnTo>
                  <a:lnTo>
                    <a:pt x="1055" y="327"/>
                  </a:lnTo>
                  <a:lnTo>
                    <a:pt x="1055" y="327"/>
                  </a:lnTo>
                  <a:lnTo>
                    <a:pt x="1058" y="324"/>
                  </a:lnTo>
                  <a:lnTo>
                    <a:pt x="1058" y="324"/>
                  </a:lnTo>
                  <a:lnTo>
                    <a:pt x="1058" y="323"/>
                  </a:lnTo>
                  <a:lnTo>
                    <a:pt x="1060" y="321"/>
                  </a:lnTo>
                  <a:lnTo>
                    <a:pt x="1060" y="323"/>
                  </a:lnTo>
                  <a:lnTo>
                    <a:pt x="1060" y="324"/>
                  </a:lnTo>
                  <a:lnTo>
                    <a:pt x="1060" y="327"/>
                  </a:lnTo>
                  <a:lnTo>
                    <a:pt x="1060" y="327"/>
                  </a:lnTo>
                  <a:lnTo>
                    <a:pt x="1060" y="331"/>
                  </a:lnTo>
                  <a:lnTo>
                    <a:pt x="1060" y="331"/>
                  </a:lnTo>
                  <a:lnTo>
                    <a:pt x="1061" y="329"/>
                  </a:lnTo>
                  <a:lnTo>
                    <a:pt x="1061" y="327"/>
                  </a:lnTo>
                  <a:lnTo>
                    <a:pt x="1061" y="326"/>
                  </a:lnTo>
                  <a:lnTo>
                    <a:pt x="1061" y="326"/>
                  </a:lnTo>
                  <a:lnTo>
                    <a:pt x="1065" y="324"/>
                  </a:lnTo>
                  <a:lnTo>
                    <a:pt x="1068" y="323"/>
                  </a:lnTo>
                  <a:lnTo>
                    <a:pt x="1069" y="321"/>
                  </a:lnTo>
                  <a:lnTo>
                    <a:pt x="1071" y="321"/>
                  </a:lnTo>
                  <a:lnTo>
                    <a:pt x="1074" y="319"/>
                  </a:lnTo>
                  <a:lnTo>
                    <a:pt x="1076" y="318"/>
                  </a:lnTo>
                  <a:lnTo>
                    <a:pt x="1077" y="316"/>
                  </a:lnTo>
                  <a:lnTo>
                    <a:pt x="1077" y="315"/>
                  </a:lnTo>
                  <a:lnTo>
                    <a:pt x="1077" y="315"/>
                  </a:lnTo>
                  <a:lnTo>
                    <a:pt x="1079" y="313"/>
                  </a:lnTo>
                  <a:lnTo>
                    <a:pt x="1080" y="313"/>
                  </a:lnTo>
                  <a:lnTo>
                    <a:pt x="1082" y="313"/>
                  </a:lnTo>
                  <a:lnTo>
                    <a:pt x="1082" y="315"/>
                  </a:lnTo>
                  <a:lnTo>
                    <a:pt x="1084" y="316"/>
                  </a:lnTo>
                  <a:lnTo>
                    <a:pt x="1084" y="318"/>
                  </a:lnTo>
                  <a:lnTo>
                    <a:pt x="1084" y="318"/>
                  </a:lnTo>
                  <a:lnTo>
                    <a:pt x="1085" y="321"/>
                  </a:lnTo>
                  <a:lnTo>
                    <a:pt x="1085" y="321"/>
                  </a:lnTo>
                  <a:lnTo>
                    <a:pt x="1085" y="319"/>
                  </a:lnTo>
                  <a:lnTo>
                    <a:pt x="1085" y="318"/>
                  </a:lnTo>
                  <a:lnTo>
                    <a:pt x="1085" y="318"/>
                  </a:lnTo>
                  <a:lnTo>
                    <a:pt x="1085" y="316"/>
                  </a:lnTo>
                  <a:lnTo>
                    <a:pt x="1085" y="315"/>
                  </a:lnTo>
                  <a:lnTo>
                    <a:pt x="1084" y="313"/>
                  </a:lnTo>
                  <a:lnTo>
                    <a:pt x="1084" y="313"/>
                  </a:lnTo>
                  <a:lnTo>
                    <a:pt x="1085" y="312"/>
                  </a:lnTo>
                  <a:lnTo>
                    <a:pt x="1087" y="312"/>
                  </a:lnTo>
                  <a:lnTo>
                    <a:pt x="1087" y="312"/>
                  </a:lnTo>
                  <a:lnTo>
                    <a:pt x="1085" y="312"/>
                  </a:lnTo>
                  <a:lnTo>
                    <a:pt x="1085" y="310"/>
                  </a:lnTo>
                  <a:lnTo>
                    <a:pt x="1087" y="310"/>
                  </a:lnTo>
                  <a:lnTo>
                    <a:pt x="1088" y="310"/>
                  </a:lnTo>
                  <a:lnTo>
                    <a:pt x="1088" y="310"/>
                  </a:lnTo>
                  <a:lnTo>
                    <a:pt x="1088" y="308"/>
                  </a:lnTo>
                  <a:lnTo>
                    <a:pt x="1088" y="308"/>
                  </a:lnTo>
                  <a:lnTo>
                    <a:pt x="1090" y="308"/>
                  </a:lnTo>
                  <a:lnTo>
                    <a:pt x="1091" y="308"/>
                  </a:lnTo>
                  <a:lnTo>
                    <a:pt x="1091" y="308"/>
                  </a:lnTo>
                  <a:lnTo>
                    <a:pt x="1093" y="308"/>
                  </a:lnTo>
                  <a:lnTo>
                    <a:pt x="1093" y="307"/>
                  </a:lnTo>
                  <a:lnTo>
                    <a:pt x="1091" y="307"/>
                  </a:lnTo>
                  <a:lnTo>
                    <a:pt x="1090" y="307"/>
                  </a:lnTo>
                  <a:lnTo>
                    <a:pt x="1090" y="307"/>
                  </a:lnTo>
                  <a:lnTo>
                    <a:pt x="1090" y="305"/>
                  </a:lnTo>
                  <a:lnTo>
                    <a:pt x="1088" y="304"/>
                  </a:lnTo>
                  <a:lnTo>
                    <a:pt x="1090" y="304"/>
                  </a:lnTo>
                  <a:lnTo>
                    <a:pt x="1090" y="304"/>
                  </a:lnTo>
                  <a:lnTo>
                    <a:pt x="1090" y="304"/>
                  </a:lnTo>
                  <a:lnTo>
                    <a:pt x="1091" y="304"/>
                  </a:lnTo>
                  <a:lnTo>
                    <a:pt x="1091" y="302"/>
                  </a:lnTo>
                  <a:lnTo>
                    <a:pt x="1091" y="302"/>
                  </a:lnTo>
                  <a:lnTo>
                    <a:pt x="1093" y="302"/>
                  </a:lnTo>
                  <a:lnTo>
                    <a:pt x="1093" y="302"/>
                  </a:lnTo>
                  <a:lnTo>
                    <a:pt x="1091" y="299"/>
                  </a:lnTo>
                  <a:lnTo>
                    <a:pt x="1093" y="299"/>
                  </a:lnTo>
                  <a:lnTo>
                    <a:pt x="1095" y="299"/>
                  </a:lnTo>
                  <a:lnTo>
                    <a:pt x="1095" y="299"/>
                  </a:lnTo>
                  <a:lnTo>
                    <a:pt x="1098" y="301"/>
                  </a:lnTo>
                  <a:lnTo>
                    <a:pt x="1099" y="301"/>
                  </a:lnTo>
                  <a:lnTo>
                    <a:pt x="1098" y="301"/>
                  </a:lnTo>
                  <a:lnTo>
                    <a:pt x="1096" y="299"/>
                  </a:lnTo>
                  <a:lnTo>
                    <a:pt x="1095" y="299"/>
                  </a:lnTo>
                  <a:lnTo>
                    <a:pt x="1095" y="297"/>
                  </a:lnTo>
                  <a:lnTo>
                    <a:pt x="1093" y="297"/>
                  </a:lnTo>
                  <a:lnTo>
                    <a:pt x="1093" y="296"/>
                  </a:lnTo>
                  <a:lnTo>
                    <a:pt x="1091" y="294"/>
                  </a:lnTo>
                  <a:lnTo>
                    <a:pt x="1091" y="294"/>
                  </a:lnTo>
                  <a:lnTo>
                    <a:pt x="1093" y="293"/>
                  </a:lnTo>
                  <a:lnTo>
                    <a:pt x="1093" y="291"/>
                  </a:lnTo>
                  <a:lnTo>
                    <a:pt x="1095" y="291"/>
                  </a:lnTo>
                  <a:lnTo>
                    <a:pt x="1095" y="291"/>
                  </a:lnTo>
                  <a:lnTo>
                    <a:pt x="1096" y="291"/>
                  </a:lnTo>
                  <a:lnTo>
                    <a:pt x="1098" y="293"/>
                  </a:lnTo>
                  <a:lnTo>
                    <a:pt x="1099" y="293"/>
                  </a:lnTo>
                  <a:lnTo>
                    <a:pt x="1098" y="291"/>
                  </a:lnTo>
                  <a:lnTo>
                    <a:pt x="1096" y="291"/>
                  </a:lnTo>
                  <a:lnTo>
                    <a:pt x="1096" y="291"/>
                  </a:lnTo>
                  <a:lnTo>
                    <a:pt x="1096" y="290"/>
                  </a:lnTo>
                  <a:lnTo>
                    <a:pt x="1098" y="288"/>
                  </a:lnTo>
                  <a:lnTo>
                    <a:pt x="1098" y="286"/>
                  </a:lnTo>
                  <a:lnTo>
                    <a:pt x="1101" y="282"/>
                  </a:lnTo>
                  <a:lnTo>
                    <a:pt x="1101" y="282"/>
                  </a:lnTo>
                  <a:lnTo>
                    <a:pt x="1101" y="280"/>
                  </a:lnTo>
                  <a:lnTo>
                    <a:pt x="1102" y="280"/>
                  </a:lnTo>
                  <a:lnTo>
                    <a:pt x="1104" y="280"/>
                  </a:lnTo>
                  <a:lnTo>
                    <a:pt x="1106" y="282"/>
                  </a:lnTo>
                  <a:lnTo>
                    <a:pt x="1107" y="283"/>
                  </a:lnTo>
                  <a:lnTo>
                    <a:pt x="1107" y="283"/>
                  </a:lnTo>
                  <a:lnTo>
                    <a:pt x="1106" y="285"/>
                  </a:lnTo>
                  <a:lnTo>
                    <a:pt x="1104" y="286"/>
                  </a:lnTo>
                  <a:lnTo>
                    <a:pt x="1102" y="288"/>
                  </a:lnTo>
                  <a:lnTo>
                    <a:pt x="1102" y="288"/>
                  </a:lnTo>
                  <a:lnTo>
                    <a:pt x="1106" y="286"/>
                  </a:lnTo>
                  <a:lnTo>
                    <a:pt x="1107" y="286"/>
                  </a:lnTo>
                  <a:lnTo>
                    <a:pt x="1109" y="286"/>
                  </a:lnTo>
                  <a:lnTo>
                    <a:pt x="1110" y="288"/>
                  </a:lnTo>
                  <a:lnTo>
                    <a:pt x="1112" y="291"/>
                  </a:lnTo>
                  <a:lnTo>
                    <a:pt x="1110" y="293"/>
                  </a:lnTo>
                  <a:lnTo>
                    <a:pt x="1112" y="293"/>
                  </a:lnTo>
                  <a:lnTo>
                    <a:pt x="1113" y="291"/>
                  </a:lnTo>
                  <a:lnTo>
                    <a:pt x="1113" y="293"/>
                  </a:lnTo>
                  <a:lnTo>
                    <a:pt x="1113" y="294"/>
                  </a:lnTo>
                  <a:lnTo>
                    <a:pt x="1115" y="296"/>
                  </a:lnTo>
                  <a:lnTo>
                    <a:pt x="1117" y="297"/>
                  </a:lnTo>
                  <a:lnTo>
                    <a:pt x="1117" y="297"/>
                  </a:lnTo>
                  <a:lnTo>
                    <a:pt x="1115" y="299"/>
                  </a:lnTo>
                  <a:lnTo>
                    <a:pt x="1113" y="301"/>
                  </a:lnTo>
                  <a:lnTo>
                    <a:pt x="1115" y="301"/>
                  </a:lnTo>
                  <a:lnTo>
                    <a:pt x="1117" y="302"/>
                  </a:lnTo>
                  <a:lnTo>
                    <a:pt x="1117" y="302"/>
                  </a:lnTo>
                  <a:lnTo>
                    <a:pt x="1117" y="304"/>
                  </a:lnTo>
                  <a:lnTo>
                    <a:pt x="1117" y="304"/>
                  </a:lnTo>
                  <a:lnTo>
                    <a:pt x="1118" y="302"/>
                  </a:lnTo>
                  <a:lnTo>
                    <a:pt x="1120" y="302"/>
                  </a:lnTo>
                  <a:lnTo>
                    <a:pt x="1121" y="305"/>
                  </a:lnTo>
                  <a:lnTo>
                    <a:pt x="1121" y="307"/>
                  </a:lnTo>
                  <a:lnTo>
                    <a:pt x="1118" y="307"/>
                  </a:lnTo>
                  <a:lnTo>
                    <a:pt x="1117" y="307"/>
                  </a:lnTo>
                  <a:lnTo>
                    <a:pt x="1115" y="307"/>
                  </a:lnTo>
                  <a:lnTo>
                    <a:pt x="1113" y="308"/>
                  </a:lnTo>
                  <a:lnTo>
                    <a:pt x="1115" y="308"/>
                  </a:lnTo>
                  <a:lnTo>
                    <a:pt x="1117" y="308"/>
                  </a:lnTo>
                  <a:lnTo>
                    <a:pt x="1120" y="308"/>
                  </a:lnTo>
                  <a:lnTo>
                    <a:pt x="1123" y="307"/>
                  </a:lnTo>
                  <a:lnTo>
                    <a:pt x="1123" y="307"/>
                  </a:lnTo>
                  <a:lnTo>
                    <a:pt x="1124" y="307"/>
                  </a:lnTo>
                  <a:lnTo>
                    <a:pt x="1124" y="308"/>
                  </a:lnTo>
                  <a:lnTo>
                    <a:pt x="1123" y="308"/>
                  </a:lnTo>
                  <a:lnTo>
                    <a:pt x="1123" y="308"/>
                  </a:lnTo>
                  <a:lnTo>
                    <a:pt x="1124" y="308"/>
                  </a:lnTo>
                  <a:lnTo>
                    <a:pt x="1124" y="310"/>
                  </a:lnTo>
                  <a:lnTo>
                    <a:pt x="1124" y="310"/>
                  </a:lnTo>
                  <a:lnTo>
                    <a:pt x="1124" y="312"/>
                  </a:lnTo>
                  <a:lnTo>
                    <a:pt x="1126" y="312"/>
                  </a:lnTo>
                  <a:lnTo>
                    <a:pt x="1128" y="312"/>
                  </a:lnTo>
                  <a:lnTo>
                    <a:pt x="1128" y="312"/>
                  </a:lnTo>
                  <a:lnTo>
                    <a:pt x="1129" y="313"/>
                  </a:lnTo>
                  <a:lnTo>
                    <a:pt x="1129" y="316"/>
                  </a:lnTo>
                  <a:lnTo>
                    <a:pt x="1126" y="318"/>
                  </a:lnTo>
                  <a:lnTo>
                    <a:pt x="1124" y="319"/>
                  </a:lnTo>
                  <a:lnTo>
                    <a:pt x="1123" y="321"/>
                  </a:lnTo>
                  <a:lnTo>
                    <a:pt x="1121" y="321"/>
                  </a:lnTo>
                  <a:lnTo>
                    <a:pt x="1120" y="323"/>
                  </a:lnTo>
                  <a:lnTo>
                    <a:pt x="1121" y="323"/>
                  </a:lnTo>
                  <a:lnTo>
                    <a:pt x="1124" y="321"/>
                  </a:lnTo>
                  <a:lnTo>
                    <a:pt x="1124" y="319"/>
                  </a:lnTo>
                  <a:lnTo>
                    <a:pt x="1126" y="321"/>
                  </a:lnTo>
                  <a:lnTo>
                    <a:pt x="1126" y="321"/>
                  </a:lnTo>
                  <a:lnTo>
                    <a:pt x="1126" y="321"/>
                  </a:lnTo>
                  <a:lnTo>
                    <a:pt x="1128" y="321"/>
                  </a:lnTo>
                  <a:lnTo>
                    <a:pt x="1131" y="319"/>
                  </a:lnTo>
                  <a:lnTo>
                    <a:pt x="1132" y="319"/>
                  </a:lnTo>
                  <a:lnTo>
                    <a:pt x="1134" y="319"/>
                  </a:lnTo>
                  <a:lnTo>
                    <a:pt x="1134" y="319"/>
                  </a:lnTo>
                  <a:lnTo>
                    <a:pt x="1132" y="323"/>
                  </a:lnTo>
                  <a:lnTo>
                    <a:pt x="1131" y="326"/>
                  </a:lnTo>
                  <a:lnTo>
                    <a:pt x="1128" y="327"/>
                  </a:lnTo>
                  <a:lnTo>
                    <a:pt x="1126" y="329"/>
                  </a:lnTo>
                  <a:lnTo>
                    <a:pt x="1124" y="329"/>
                  </a:lnTo>
                  <a:lnTo>
                    <a:pt x="1124" y="331"/>
                  </a:lnTo>
                  <a:lnTo>
                    <a:pt x="1128" y="327"/>
                  </a:lnTo>
                  <a:lnTo>
                    <a:pt x="1131" y="327"/>
                  </a:lnTo>
                  <a:lnTo>
                    <a:pt x="1134" y="327"/>
                  </a:lnTo>
                  <a:lnTo>
                    <a:pt x="1136" y="327"/>
                  </a:lnTo>
                  <a:lnTo>
                    <a:pt x="1139" y="331"/>
                  </a:lnTo>
                  <a:lnTo>
                    <a:pt x="1140" y="331"/>
                  </a:lnTo>
                  <a:lnTo>
                    <a:pt x="1140" y="331"/>
                  </a:lnTo>
                  <a:lnTo>
                    <a:pt x="1143" y="332"/>
                  </a:lnTo>
                  <a:lnTo>
                    <a:pt x="1143" y="334"/>
                  </a:lnTo>
                  <a:lnTo>
                    <a:pt x="1143" y="334"/>
                  </a:lnTo>
                  <a:lnTo>
                    <a:pt x="1143" y="334"/>
                  </a:lnTo>
                  <a:lnTo>
                    <a:pt x="1142" y="335"/>
                  </a:lnTo>
                  <a:lnTo>
                    <a:pt x="1143" y="337"/>
                  </a:lnTo>
                  <a:lnTo>
                    <a:pt x="1143" y="338"/>
                  </a:lnTo>
                  <a:lnTo>
                    <a:pt x="1142" y="340"/>
                  </a:lnTo>
                  <a:lnTo>
                    <a:pt x="1140" y="340"/>
                  </a:lnTo>
                  <a:lnTo>
                    <a:pt x="1139" y="340"/>
                  </a:lnTo>
                  <a:lnTo>
                    <a:pt x="1137" y="342"/>
                  </a:lnTo>
                  <a:lnTo>
                    <a:pt x="1137" y="342"/>
                  </a:lnTo>
                  <a:lnTo>
                    <a:pt x="1136" y="340"/>
                  </a:lnTo>
                  <a:lnTo>
                    <a:pt x="1136" y="342"/>
                  </a:lnTo>
                  <a:lnTo>
                    <a:pt x="1137" y="342"/>
                  </a:lnTo>
                  <a:lnTo>
                    <a:pt x="1139" y="342"/>
                  </a:lnTo>
                  <a:lnTo>
                    <a:pt x="1140" y="342"/>
                  </a:lnTo>
                  <a:lnTo>
                    <a:pt x="1142" y="342"/>
                  </a:lnTo>
                  <a:lnTo>
                    <a:pt x="1143" y="342"/>
                  </a:lnTo>
                  <a:lnTo>
                    <a:pt x="1145" y="343"/>
                  </a:lnTo>
                  <a:lnTo>
                    <a:pt x="1145" y="343"/>
                  </a:lnTo>
                  <a:lnTo>
                    <a:pt x="1143" y="343"/>
                  </a:lnTo>
                  <a:lnTo>
                    <a:pt x="1143" y="345"/>
                  </a:lnTo>
                  <a:lnTo>
                    <a:pt x="1143" y="346"/>
                  </a:lnTo>
                  <a:lnTo>
                    <a:pt x="1143" y="346"/>
                  </a:lnTo>
                  <a:lnTo>
                    <a:pt x="1145" y="346"/>
                  </a:lnTo>
                  <a:lnTo>
                    <a:pt x="1145" y="346"/>
                  </a:lnTo>
                  <a:lnTo>
                    <a:pt x="1147" y="346"/>
                  </a:lnTo>
                  <a:lnTo>
                    <a:pt x="1148" y="346"/>
                  </a:lnTo>
                  <a:lnTo>
                    <a:pt x="1153" y="351"/>
                  </a:lnTo>
                  <a:lnTo>
                    <a:pt x="1151" y="353"/>
                  </a:lnTo>
                  <a:lnTo>
                    <a:pt x="1151" y="354"/>
                  </a:lnTo>
                  <a:lnTo>
                    <a:pt x="1151" y="356"/>
                  </a:lnTo>
                  <a:lnTo>
                    <a:pt x="1151" y="357"/>
                  </a:lnTo>
                  <a:lnTo>
                    <a:pt x="1150" y="357"/>
                  </a:lnTo>
                  <a:lnTo>
                    <a:pt x="1142" y="357"/>
                  </a:lnTo>
                  <a:lnTo>
                    <a:pt x="1137" y="356"/>
                  </a:lnTo>
                  <a:lnTo>
                    <a:pt x="1137" y="356"/>
                  </a:lnTo>
                  <a:lnTo>
                    <a:pt x="1139" y="354"/>
                  </a:lnTo>
                  <a:lnTo>
                    <a:pt x="1137" y="354"/>
                  </a:lnTo>
                  <a:lnTo>
                    <a:pt x="1136" y="354"/>
                  </a:lnTo>
                  <a:lnTo>
                    <a:pt x="1136" y="354"/>
                  </a:lnTo>
                  <a:lnTo>
                    <a:pt x="1137" y="356"/>
                  </a:lnTo>
                  <a:lnTo>
                    <a:pt x="1140" y="357"/>
                  </a:lnTo>
                  <a:lnTo>
                    <a:pt x="1142" y="359"/>
                  </a:lnTo>
                  <a:lnTo>
                    <a:pt x="1145" y="359"/>
                  </a:lnTo>
                  <a:lnTo>
                    <a:pt x="1145" y="360"/>
                  </a:lnTo>
                  <a:lnTo>
                    <a:pt x="1147" y="360"/>
                  </a:lnTo>
                  <a:lnTo>
                    <a:pt x="1147" y="360"/>
                  </a:lnTo>
                  <a:lnTo>
                    <a:pt x="1143" y="360"/>
                  </a:lnTo>
                  <a:lnTo>
                    <a:pt x="1142" y="362"/>
                  </a:lnTo>
                  <a:lnTo>
                    <a:pt x="1143" y="362"/>
                  </a:lnTo>
                  <a:lnTo>
                    <a:pt x="1147" y="364"/>
                  </a:lnTo>
                  <a:lnTo>
                    <a:pt x="1150" y="364"/>
                  </a:lnTo>
                  <a:lnTo>
                    <a:pt x="1151" y="364"/>
                  </a:lnTo>
                  <a:lnTo>
                    <a:pt x="1150" y="365"/>
                  </a:lnTo>
                  <a:lnTo>
                    <a:pt x="1147" y="365"/>
                  </a:lnTo>
                  <a:lnTo>
                    <a:pt x="1147" y="367"/>
                  </a:lnTo>
                  <a:lnTo>
                    <a:pt x="1148" y="367"/>
                  </a:lnTo>
                  <a:lnTo>
                    <a:pt x="1151" y="367"/>
                  </a:lnTo>
                  <a:lnTo>
                    <a:pt x="1151" y="367"/>
                  </a:lnTo>
                  <a:lnTo>
                    <a:pt x="1153" y="370"/>
                  </a:lnTo>
                  <a:lnTo>
                    <a:pt x="1153" y="370"/>
                  </a:lnTo>
                  <a:lnTo>
                    <a:pt x="1150" y="371"/>
                  </a:lnTo>
                  <a:lnTo>
                    <a:pt x="1150" y="371"/>
                  </a:lnTo>
                  <a:lnTo>
                    <a:pt x="1151" y="371"/>
                  </a:lnTo>
                  <a:lnTo>
                    <a:pt x="1154" y="371"/>
                  </a:lnTo>
                  <a:lnTo>
                    <a:pt x="1154" y="373"/>
                  </a:lnTo>
                  <a:lnTo>
                    <a:pt x="1154" y="373"/>
                  </a:lnTo>
                  <a:lnTo>
                    <a:pt x="1156" y="375"/>
                  </a:lnTo>
                  <a:lnTo>
                    <a:pt x="1158" y="375"/>
                  </a:lnTo>
                  <a:lnTo>
                    <a:pt x="1159" y="373"/>
                  </a:lnTo>
                  <a:lnTo>
                    <a:pt x="1159" y="371"/>
                  </a:lnTo>
                  <a:lnTo>
                    <a:pt x="1161" y="373"/>
                  </a:lnTo>
                  <a:lnTo>
                    <a:pt x="1161" y="373"/>
                  </a:lnTo>
                  <a:lnTo>
                    <a:pt x="1162" y="375"/>
                  </a:lnTo>
                  <a:lnTo>
                    <a:pt x="1162" y="375"/>
                  </a:lnTo>
                  <a:lnTo>
                    <a:pt x="1164" y="376"/>
                  </a:lnTo>
                  <a:lnTo>
                    <a:pt x="1164" y="375"/>
                  </a:lnTo>
                  <a:lnTo>
                    <a:pt x="1165" y="376"/>
                  </a:lnTo>
                  <a:lnTo>
                    <a:pt x="1167" y="376"/>
                  </a:lnTo>
                  <a:lnTo>
                    <a:pt x="1165" y="378"/>
                  </a:lnTo>
                  <a:lnTo>
                    <a:pt x="1165" y="378"/>
                  </a:lnTo>
                  <a:lnTo>
                    <a:pt x="1167" y="379"/>
                  </a:lnTo>
                  <a:lnTo>
                    <a:pt x="1167" y="381"/>
                  </a:lnTo>
                  <a:lnTo>
                    <a:pt x="1169" y="383"/>
                  </a:lnTo>
                  <a:lnTo>
                    <a:pt x="1169" y="383"/>
                  </a:lnTo>
                  <a:lnTo>
                    <a:pt x="1165" y="384"/>
                  </a:lnTo>
                  <a:lnTo>
                    <a:pt x="1165" y="387"/>
                  </a:lnTo>
                  <a:lnTo>
                    <a:pt x="1165" y="387"/>
                  </a:lnTo>
                  <a:lnTo>
                    <a:pt x="1164" y="389"/>
                  </a:lnTo>
                  <a:lnTo>
                    <a:pt x="1162" y="390"/>
                  </a:lnTo>
                  <a:lnTo>
                    <a:pt x="1164" y="390"/>
                  </a:lnTo>
                  <a:lnTo>
                    <a:pt x="1167" y="387"/>
                  </a:lnTo>
                  <a:lnTo>
                    <a:pt x="1169" y="387"/>
                  </a:lnTo>
                  <a:lnTo>
                    <a:pt x="1172" y="386"/>
                  </a:lnTo>
                  <a:lnTo>
                    <a:pt x="1173" y="386"/>
                  </a:lnTo>
                  <a:lnTo>
                    <a:pt x="1175" y="386"/>
                  </a:lnTo>
                  <a:lnTo>
                    <a:pt x="1177" y="386"/>
                  </a:lnTo>
                  <a:lnTo>
                    <a:pt x="1177" y="387"/>
                  </a:lnTo>
                  <a:lnTo>
                    <a:pt x="1177" y="389"/>
                  </a:lnTo>
                  <a:lnTo>
                    <a:pt x="1178" y="387"/>
                  </a:lnTo>
                  <a:lnTo>
                    <a:pt x="1180" y="387"/>
                  </a:lnTo>
                  <a:lnTo>
                    <a:pt x="1178" y="389"/>
                  </a:lnTo>
                  <a:lnTo>
                    <a:pt x="1175" y="392"/>
                  </a:lnTo>
                  <a:lnTo>
                    <a:pt x="1173" y="394"/>
                  </a:lnTo>
                  <a:lnTo>
                    <a:pt x="1173" y="395"/>
                  </a:lnTo>
                  <a:lnTo>
                    <a:pt x="1175" y="394"/>
                  </a:lnTo>
                  <a:lnTo>
                    <a:pt x="1180" y="390"/>
                  </a:lnTo>
                  <a:lnTo>
                    <a:pt x="1180" y="390"/>
                  </a:lnTo>
                  <a:lnTo>
                    <a:pt x="1181" y="389"/>
                  </a:lnTo>
                  <a:lnTo>
                    <a:pt x="1183" y="387"/>
                  </a:lnTo>
                  <a:lnTo>
                    <a:pt x="1184" y="387"/>
                  </a:lnTo>
                  <a:lnTo>
                    <a:pt x="1186" y="389"/>
                  </a:lnTo>
                  <a:lnTo>
                    <a:pt x="1186" y="390"/>
                  </a:lnTo>
                  <a:lnTo>
                    <a:pt x="1188" y="392"/>
                  </a:lnTo>
                  <a:lnTo>
                    <a:pt x="1189" y="395"/>
                  </a:lnTo>
                  <a:lnTo>
                    <a:pt x="1192" y="395"/>
                  </a:lnTo>
                  <a:lnTo>
                    <a:pt x="1194" y="397"/>
                  </a:lnTo>
                  <a:lnTo>
                    <a:pt x="1197" y="395"/>
                  </a:lnTo>
                  <a:lnTo>
                    <a:pt x="1197" y="394"/>
                  </a:lnTo>
                  <a:lnTo>
                    <a:pt x="1200" y="394"/>
                  </a:lnTo>
                  <a:lnTo>
                    <a:pt x="1200" y="394"/>
                  </a:lnTo>
                  <a:lnTo>
                    <a:pt x="1202" y="397"/>
                  </a:lnTo>
                  <a:lnTo>
                    <a:pt x="1203" y="397"/>
                  </a:lnTo>
                  <a:lnTo>
                    <a:pt x="1205" y="398"/>
                  </a:lnTo>
                  <a:lnTo>
                    <a:pt x="1205" y="398"/>
                  </a:lnTo>
                  <a:lnTo>
                    <a:pt x="1208" y="398"/>
                  </a:lnTo>
                  <a:lnTo>
                    <a:pt x="1210" y="400"/>
                  </a:lnTo>
                  <a:lnTo>
                    <a:pt x="1210" y="400"/>
                  </a:lnTo>
                  <a:lnTo>
                    <a:pt x="1208" y="401"/>
                  </a:lnTo>
                  <a:lnTo>
                    <a:pt x="1206" y="403"/>
                  </a:lnTo>
                  <a:lnTo>
                    <a:pt x="1205" y="405"/>
                  </a:lnTo>
                  <a:lnTo>
                    <a:pt x="1202" y="405"/>
                  </a:lnTo>
                  <a:lnTo>
                    <a:pt x="1199" y="405"/>
                  </a:lnTo>
                  <a:lnTo>
                    <a:pt x="1199" y="405"/>
                  </a:lnTo>
                  <a:lnTo>
                    <a:pt x="1197" y="406"/>
                  </a:lnTo>
                  <a:lnTo>
                    <a:pt x="1195" y="406"/>
                  </a:lnTo>
                  <a:lnTo>
                    <a:pt x="1194" y="408"/>
                  </a:lnTo>
                  <a:lnTo>
                    <a:pt x="1192" y="409"/>
                  </a:lnTo>
                  <a:lnTo>
                    <a:pt x="1191" y="411"/>
                  </a:lnTo>
                  <a:lnTo>
                    <a:pt x="1189" y="411"/>
                  </a:lnTo>
                  <a:lnTo>
                    <a:pt x="1188" y="411"/>
                  </a:lnTo>
                  <a:lnTo>
                    <a:pt x="1188" y="411"/>
                  </a:lnTo>
                  <a:lnTo>
                    <a:pt x="1186" y="411"/>
                  </a:lnTo>
                  <a:lnTo>
                    <a:pt x="1186" y="412"/>
                  </a:lnTo>
                  <a:lnTo>
                    <a:pt x="1186" y="412"/>
                  </a:lnTo>
                  <a:lnTo>
                    <a:pt x="1183" y="412"/>
                  </a:lnTo>
                  <a:lnTo>
                    <a:pt x="1178" y="414"/>
                  </a:lnTo>
                  <a:lnTo>
                    <a:pt x="1177" y="416"/>
                  </a:lnTo>
                  <a:lnTo>
                    <a:pt x="1175" y="414"/>
                  </a:lnTo>
                  <a:lnTo>
                    <a:pt x="1173" y="414"/>
                  </a:lnTo>
                  <a:lnTo>
                    <a:pt x="1173" y="416"/>
                  </a:lnTo>
                  <a:lnTo>
                    <a:pt x="1172" y="416"/>
                  </a:lnTo>
                  <a:lnTo>
                    <a:pt x="1170" y="417"/>
                  </a:lnTo>
                  <a:lnTo>
                    <a:pt x="1170" y="417"/>
                  </a:lnTo>
                  <a:lnTo>
                    <a:pt x="1170" y="419"/>
                  </a:lnTo>
                  <a:lnTo>
                    <a:pt x="1170" y="419"/>
                  </a:lnTo>
                  <a:lnTo>
                    <a:pt x="1169" y="419"/>
                  </a:lnTo>
                  <a:lnTo>
                    <a:pt x="1167" y="419"/>
                  </a:lnTo>
                  <a:lnTo>
                    <a:pt x="1165" y="419"/>
                  </a:lnTo>
                  <a:lnTo>
                    <a:pt x="1165" y="419"/>
                  </a:lnTo>
                  <a:lnTo>
                    <a:pt x="1169" y="420"/>
                  </a:lnTo>
                  <a:lnTo>
                    <a:pt x="1170" y="422"/>
                  </a:lnTo>
                  <a:lnTo>
                    <a:pt x="1169" y="422"/>
                  </a:lnTo>
                  <a:lnTo>
                    <a:pt x="1167" y="423"/>
                  </a:lnTo>
                  <a:lnTo>
                    <a:pt x="1167" y="423"/>
                  </a:lnTo>
                  <a:lnTo>
                    <a:pt x="1167" y="425"/>
                  </a:lnTo>
                  <a:lnTo>
                    <a:pt x="1167" y="425"/>
                  </a:lnTo>
                  <a:lnTo>
                    <a:pt x="1167" y="425"/>
                  </a:lnTo>
                  <a:lnTo>
                    <a:pt x="1167" y="425"/>
                  </a:lnTo>
                  <a:lnTo>
                    <a:pt x="1167" y="427"/>
                  </a:lnTo>
                  <a:lnTo>
                    <a:pt x="1169" y="425"/>
                  </a:lnTo>
                  <a:lnTo>
                    <a:pt x="1172" y="423"/>
                  </a:lnTo>
                  <a:lnTo>
                    <a:pt x="1173" y="422"/>
                  </a:lnTo>
                  <a:lnTo>
                    <a:pt x="1173" y="422"/>
                  </a:lnTo>
                  <a:lnTo>
                    <a:pt x="1177" y="420"/>
                  </a:lnTo>
                  <a:lnTo>
                    <a:pt x="1178" y="420"/>
                  </a:lnTo>
                  <a:lnTo>
                    <a:pt x="1181" y="419"/>
                  </a:lnTo>
                  <a:lnTo>
                    <a:pt x="1184" y="417"/>
                  </a:lnTo>
                  <a:lnTo>
                    <a:pt x="1188" y="414"/>
                  </a:lnTo>
                  <a:lnTo>
                    <a:pt x="1191" y="412"/>
                  </a:lnTo>
                  <a:lnTo>
                    <a:pt x="1195" y="411"/>
                  </a:lnTo>
                  <a:lnTo>
                    <a:pt x="1199" y="409"/>
                  </a:lnTo>
                  <a:lnTo>
                    <a:pt x="1202" y="409"/>
                  </a:lnTo>
                  <a:lnTo>
                    <a:pt x="1202" y="409"/>
                  </a:lnTo>
                  <a:lnTo>
                    <a:pt x="1199" y="409"/>
                  </a:lnTo>
                  <a:lnTo>
                    <a:pt x="1197" y="409"/>
                  </a:lnTo>
                  <a:lnTo>
                    <a:pt x="1195" y="409"/>
                  </a:lnTo>
                  <a:lnTo>
                    <a:pt x="1195" y="408"/>
                  </a:lnTo>
                  <a:lnTo>
                    <a:pt x="1195" y="408"/>
                  </a:lnTo>
                  <a:lnTo>
                    <a:pt x="1195" y="408"/>
                  </a:lnTo>
                  <a:lnTo>
                    <a:pt x="1197" y="408"/>
                  </a:lnTo>
                  <a:lnTo>
                    <a:pt x="1206" y="408"/>
                  </a:lnTo>
                  <a:lnTo>
                    <a:pt x="1208" y="408"/>
                  </a:lnTo>
                  <a:lnTo>
                    <a:pt x="1211" y="412"/>
                  </a:lnTo>
                  <a:lnTo>
                    <a:pt x="1213" y="414"/>
                  </a:lnTo>
                  <a:lnTo>
                    <a:pt x="1213" y="416"/>
                  </a:lnTo>
                  <a:lnTo>
                    <a:pt x="1213" y="416"/>
                  </a:lnTo>
                  <a:lnTo>
                    <a:pt x="1211" y="417"/>
                  </a:lnTo>
                  <a:lnTo>
                    <a:pt x="1208" y="419"/>
                  </a:lnTo>
                  <a:lnTo>
                    <a:pt x="1206" y="419"/>
                  </a:lnTo>
                  <a:lnTo>
                    <a:pt x="1206" y="419"/>
                  </a:lnTo>
                  <a:lnTo>
                    <a:pt x="1208" y="420"/>
                  </a:lnTo>
                  <a:lnTo>
                    <a:pt x="1210" y="420"/>
                  </a:lnTo>
                  <a:lnTo>
                    <a:pt x="1210" y="422"/>
                  </a:lnTo>
                  <a:lnTo>
                    <a:pt x="1211" y="420"/>
                  </a:lnTo>
                  <a:lnTo>
                    <a:pt x="1214" y="419"/>
                  </a:lnTo>
                  <a:lnTo>
                    <a:pt x="1218" y="417"/>
                  </a:lnTo>
                  <a:lnTo>
                    <a:pt x="1219" y="416"/>
                  </a:lnTo>
                  <a:lnTo>
                    <a:pt x="1222" y="416"/>
                  </a:lnTo>
                  <a:lnTo>
                    <a:pt x="1222" y="416"/>
                  </a:lnTo>
                  <a:lnTo>
                    <a:pt x="1222" y="417"/>
                  </a:lnTo>
                  <a:lnTo>
                    <a:pt x="1224" y="419"/>
                  </a:lnTo>
                  <a:lnTo>
                    <a:pt x="1225" y="419"/>
                  </a:lnTo>
                  <a:lnTo>
                    <a:pt x="1227" y="420"/>
                  </a:lnTo>
                  <a:lnTo>
                    <a:pt x="1230" y="422"/>
                  </a:lnTo>
                  <a:lnTo>
                    <a:pt x="1230" y="423"/>
                  </a:lnTo>
                  <a:lnTo>
                    <a:pt x="1232" y="425"/>
                  </a:lnTo>
                  <a:lnTo>
                    <a:pt x="1232" y="425"/>
                  </a:lnTo>
                  <a:lnTo>
                    <a:pt x="1232" y="425"/>
                  </a:lnTo>
                  <a:lnTo>
                    <a:pt x="1232" y="427"/>
                  </a:lnTo>
                  <a:lnTo>
                    <a:pt x="1232" y="427"/>
                  </a:lnTo>
                  <a:lnTo>
                    <a:pt x="1232" y="428"/>
                  </a:lnTo>
                  <a:lnTo>
                    <a:pt x="1230" y="431"/>
                  </a:lnTo>
                  <a:lnTo>
                    <a:pt x="1232" y="433"/>
                  </a:lnTo>
                  <a:lnTo>
                    <a:pt x="1232" y="435"/>
                  </a:lnTo>
                  <a:lnTo>
                    <a:pt x="1232" y="436"/>
                  </a:lnTo>
                  <a:lnTo>
                    <a:pt x="1232" y="438"/>
                  </a:lnTo>
                  <a:lnTo>
                    <a:pt x="1232" y="438"/>
                  </a:lnTo>
                  <a:lnTo>
                    <a:pt x="1232" y="439"/>
                  </a:lnTo>
                  <a:lnTo>
                    <a:pt x="1227" y="439"/>
                  </a:lnTo>
                  <a:lnTo>
                    <a:pt x="1225" y="439"/>
                  </a:lnTo>
                  <a:lnTo>
                    <a:pt x="1224" y="441"/>
                  </a:lnTo>
                  <a:lnTo>
                    <a:pt x="1225" y="441"/>
                  </a:lnTo>
                  <a:lnTo>
                    <a:pt x="1229" y="441"/>
                  </a:lnTo>
                  <a:lnTo>
                    <a:pt x="1232" y="441"/>
                  </a:lnTo>
                  <a:lnTo>
                    <a:pt x="1233" y="441"/>
                  </a:lnTo>
                  <a:lnTo>
                    <a:pt x="1233" y="442"/>
                  </a:lnTo>
                  <a:lnTo>
                    <a:pt x="1233" y="442"/>
                  </a:lnTo>
                  <a:lnTo>
                    <a:pt x="1232" y="444"/>
                  </a:lnTo>
                  <a:lnTo>
                    <a:pt x="1230" y="444"/>
                  </a:lnTo>
                  <a:lnTo>
                    <a:pt x="1229" y="442"/>
                  </a:lnTo>
                  <a:lnTo>
                    <a:pt x="1229" y="444"/>
                  </a:lnTo>
                  <a:lnTo>
                    <a:pt x="1232" y="444"/>
                  </a:lnTo>
                  <a:lnTo>
                    <a:pt x="1232" y="446"/>
                  </a:lnTo>
                  <a:lnTo>
                    <a:pt x="1233" y="446"/>
                  </a:lnTo>
                  <a:lnTo>
                    <a:pt x="1233" y="447"/>
                  </a:lnTo>
                  <a:lnTo>
                    <a:pt x="1233" y="449"/>
                  </a:lnTo>
                  <a:lnTo>
                    <a:pt x="1229" y="452"/>
                  </a:lnTo>
                  <a:lnTo>
                    <a:pt x="1225" y="455"/>
                  </a:lnTo>
                  <a:lnTo>
                    <a:pt x="1221" y="457"/>
                  </a:lnTo>
                  <a:lnTo>
                    <a:pt x="1214" y="461"/>
                  </a:lnTo>
                  <a:lnTo>
                    <a:pt x="1214" y="461"/>
                  </a:lnTo>
                  <a:lnTo>
                    <a:pt x="1213" y="461"/>
                  </a:lnTo>
                  <a:lnTo>
                    <a:pt x="1211" y="461"/>
                  </a:lnTo>
                  <a:lnTo>
                    <a:pt x="1208" y="461"/>
                  </a:lnTo>
                  <a:lnTo>
                    <a:pt x="1203" y="461"/>
                  </a:lnTo>
                  <a:lnTo>
                    <a:pt x="1202" y="463"/>
                  </a:lnTo>
                  <a:lnTo>
                    <a:pt x="1200" y="463"/>
                  </a:lnTo>
                  <a:lnTo>
                    <a:pt x="1199" y="464"/>
                  </a:lnTo>
                  <a:lnTo>
                    <a:pt x="1197" y="464"/>
                  </a:lnTo>
                  <a:lnTo>
                    <a:pt x="1194" y="464"/>
                  </a:lnTo>
                  <a:lnTo>
                    <a:pt x="1192" y="464"/>
                  </a:lnTo>
                  <a:lnTo>
                    <a:pt x="1192" y="464"/>
                  </a:lnTo>
                  <a:lnTo>
                    <a:pt x="1191" y="466"/>
                  </a:lnTo>
                  <a:lnTo>
                    <a:pt x="1191" y="466"/>
                  </a:lnTo>
                  <a:lnTo>
                    <a:pt x="1184" y="472"/>
                  </a:lnTo>
                  <a:lnTo>
                    <a:pt x="1183" y="474"/>
                  </a:lnTo>
                  <a:lnTo>
                    <a:pt x="1180" y="475"/>
                  </a:lnTo>
                  <a:lnTo>
                    <a:pt x="1177" y="480"/>
                  </a:lnTo>
                  <a:lnTo>
                    <a:pt x="1173" y="480"/>
                  </a:lnTo>
                  <a:lnTo>
                    <a:pt x="1173" y="483"/>
                  </a:lnTo>
                  <a:lnTo>
                    <a:pt x="1170" y="483"/>
                  </a:lnTo>
                  <a:lnTo>
                    <a:pt x="1165" y="485"/>
                  </a:lnTo>
                  <a:lnTo>
                    <a:pt x="1162" y="485"/>
                  </a:lnTo>
                  <a:lnTo>
                    <a:pt x="1159" y="483"/>
                  </a:lnTo>
                  <a:lnTo>
                    <a:pt x="1158" y="485"/>
                  </a:lnTo>
                  <a:lnTo>
                    <a:pt x="1154" y="485"/>
                  </a:lnTo>
                  <a:lnTo>
                    <a:pt x="1153" y="485"/>
                  </a:lnTo>
                  <a:lnTo>
                    <a:pt x="1147" y="486"/>
                  </a:lnTo>
                  <a:lnTo>
                    <a:pt x="1145" y="485"/>
                  </a:lnTo>
                  <a:lnTo>
                    <a:pt x="1143" y="485"/>
                  </a:lnTo>
                  <a:lnTo>
                    <a:pt x="1140" y="485"/>
                  </a:lnTo>
                  <a:lnTo>
                    <a:pt x="1137" y="483"/>
                  </a:lnTo>
                  <a:lnTo>
                    <a:pt x="1134" y="483"/>
                  </a:lnTo>
                  <a:lnTo>
                    <a:pt x="1132" y="483"/>
                  </a:lnTo>
                  <a:lnTo>
                    <a:pt x="1131" y="483"/>
                  </a:lnTo>
                  <a:lnTo>
                    <a:pt x="1129" y="483"/>
                  </a:lnTo>
                  <a:lnTo>
                    <a:pt x="1126" y="483"/>
                  </a:lnTo>
                  <a:lnTo>
                    <a:pt x="1124" y="485"/>
                  </a:lnTo>
                  <a:lnTo>
                    <a:pt x="1120" y="483"/>
                  </a:lnTo>
                  <a:lnTo>
                    <a:pt x="1118" y="483"/>
                  </a:lnTo>
                  <a:lnTo>
                    <a:pt x="1115" y="483"/>
                  </a:lnTo>
                  <a:lnTo>
                    <a:pt x="1113" y="483"/>
                  </a:lnTo>
                  <a:lnTo>
                    <a:pt x="1112" y="483"/>
                  </a:lnTo>
                  <a:lnTo>
                    <a:pt x="1106" y="483"/>
                  </a:lnTo>
                  <a:lnTo>
                    <a:pt x="1101" y="483"/>
                  </a:lnTo>
                  <a:lnTo>
                    <a:pt x="1096" y="483"/>
                  </a:lnTo>
                  <a:lnTo>
                    <a:pt x="1095" y="483"/>
                  </a:lnTo>
                  <a:lnTo>
                    <a:pt x="1088" y="483"/>
                  </a:lnTo>
                  <a:lnTo>
                    <a:pt x="1085" y="483"/>
                  </a:lnTo>
                  <a:lnTo>
                    <a:pt x="1084" y="485"/>
                  </a:lnTo>
                  <a:lnTo>
                    <a:pt x="1082" y="485"/>
                  </a:lnTo>
                  <a:lnTo>
                    <a:pt x="1079" y="485"/>
                  </a:lnTo>
                  <a:lnTo>
                    <a:pt x="1079" y="485"/>
                  </a:lnTo>
                  <a:lnTo>
                    <a:pt x="1077" y="485"/>
                  </a:lnTo>
                  <a:lnTo>
                    <a:pt x="1077" y="485"/>
                  </a:lnTo>
                  <a:lnTo>
                    <a:pt x="1076" y="486"/>
                  </a:lnTo>
                  <a:lnTo>
                    <a:pt x="1074" y="488"/>
                  </a:lnTo>
                  <a:lnTo>
                    <a:pt x="1071" y="488"/>
                  </a:lnTo>
                  <a:lnTo>
                    <a:pt x="1066" y="496"/>
                  </a:lnTo>
                  <a:lnTo>
                    <a:pt x="1066" y="499"/>
                  </a:lnTo>
                  <a:lnTo>
                    <a:pt x="1065" y="501"/>
                  </a:lnTo>
                  <a:lnTo>
                    <a:pt x="1063" y="501"/>
                  </a:lnTo>
                  <a:lnTo>
                    <a:pt x="1063" y="501"/>
                  </a:lnTo>
                  <a:lnTo>
                    <a:pt x="1055" y="502"/>
                  </a:lnTo>
                  <a:lnTo>
                    <a:pt x="1052" y="504"/>
                  </a:lnTo>
                  <a:lnTo>
                    <a:pt x="1052" y="505"/>
                  </a:lnTo>
                  <a:lnTo>
                    <a:pt x="1052" y="505"/>
                  </a:lnTo>
                  <a:lnTo>
                    <a:pt x="1050" y="505"/>
                  </a:lnTo>
                  <a:lnTo>
                    <a:pt x="1047" y="507"/>
                  </a:lnTo>
                  <a:lnTo>
                    <a:pt x="1047" y="507"/>
                  </a:lnTo>
                  <a:lnTo>
                    <a:pt x="1046" y="509"/>
                  </a:lnTo>
                  <a:lnTo>
                    <a:pt x="1043" y="510"/>
                  </a:lnTo>
                  <a:lnTo>
                    <a:pt x="1038" y="515"/>
                  </a:lnTo>
                  <a:lnTo>
                    <a:pt x="1036" y="520"/>
                  </a:lnTo>
                  <a:lnTo>
                    <a:pt x="1033" y="521"/>
                  </a:lnTo>
                  <a:lnTo>
                    <a:pt x="1031" y="523"/>
                  </a:lnTo>
                  <a:lnTo>
                    <a:pt x="1030" y="523"/>
                  </a:lnTo>
                  <a:lnTo>
                    <a:pt x="1028" y="523"/>
                  </a:lnTo>
                  <a:lnTo>
                    <a:pt x="1027" y="521"/>
                  </a:lnTo>
                  <a:lnTo>
                    <a:pt x="1025" y="521"/>
                  </a:lnTo>
                  <a:lnTo>
                    <a:pt x="1022" y="520"/>
                  </a:lnTo>
                  <a:lnTo>
                    <a:pt x="1013" y="518"/>
                  </a:lnTo>
                  <a:lnTo>
                    <a:pt x="1014" y="518"/>
                  </a:lnTo>
                  <a:lnTo>
                    <a:pt x="1014" y="520"/>
                  </a:lnTo>
                  <a:lnTo>
                    <a:pt x="1017" y="520"/>
                  </a:lnTo>
                  <a:lnTo>
                    <a:pt x="1019" y="520"/>
                  </a:lnTo>
                  <a:lnTo>
                    <a:pt x="1025" y="521"/>
                  </a:lnTo>
                  <a:lnTo>
                    <a:pt x="1027" y="523"/>
                  </a:lnTo>
                  <a:lnTo>
                    <a:pt x="1028" y="523"/>
                  </a:lnTo>
                  <a:lnTo>
                    <a:pt x="1030" y="524"/>
                  </a:lnTo>
                  <a:lnTo>
                    <a:pt x="1030" y="527"/>
                  </a:lnTo>
                  <a:lnTo>
                    <a:pt x="1028" y="529"/>
                  </a:lnTo>
                  <a:lnTo>
                    <a:pt x="1027" y="531"/>
                  </a:lnTo>
                  <a:lnTo>
                    <a:pt x="1022" y="535"/>
                  </a:lnTo>
                  <a:lnTo>
                    <a:pt x="1020" y="537"/>
                  </a:lnTo>
                  <a:lnTo>
                    <a:pt x="1017" y="542"/>
                  </a:lnTo>
                  <a:lnTo>
                    <a:pt x="1013" y="545"/>
                  </a:lnTo>
                  <a:lnTo>
                    <a:pt x="1011" y="546"/>
                  </a:lnTo>
                  <a:lnTo>
                    <a:pt x="1008" y="548"/>
                  </a:lnTo>
                  <a:lnTo>
                    <a:pt x="1003" y="550"/>
                  </a:lnTo>
                  <a:lnTo>
                    <a:pt x="1002" y="550"/>
                  </a:lnTo>
                  <a:lnTo>
                    <a:pt x="1000" y="550"/>
                  </a:lnTo>
                  <a:lnTo>
                    <a:pt x="997" y="551"/>
                  </a:lnTo>
                  <a:lnTo>
                    <a:pt x="995" y="553"/>
                  </a:lnTo>
                  <a:lnTo>
                    <a:pt x="994" y="554"/>
                  </a:lnTo>
                  <a:lnTo>
                    <a:pt x="987" y="557"/>
                  </a:lnTo>
                  <a:lnTo>
                    <a:pt x="986" y="557"/>
                  </a:lnTo>
                  <a:lnTo>
                    <a:pt x="984" y="559"/>
                  </a:lnTo>
                  <a:lnTo>
                    <a:pt x="983" y="561"/>
                  </a:lnTo>
                  <a:lnTo>
                    <a:pt x="981" y="561"/>
                  </a:lnTo>
                  <a:lnTo>
                    <a:pt x="981" y="562"/>
                  </a:lnTo>
                  <a:lnTo>
                    <a:pt x="979" y="564"/>
                  </a:lnTo>
                  <a:lnTo>
                    <a:pt x="976" y="567"/>
                  </a:lnTo>
                  <a:lnTo>
                    <a:pt x="973" y="567"/>
                  </a:lnTo>
                  <a:lnTo>
                    <a:pt x="972" y="568"/>
                  </a:lnTo>
                  <a:lnTo>
                    <a:pt x="970" y="570"/>
                  </a:lnTo>
                  <a:lnTo>
                    <a:pt x="968" y="572"/>
                  </a:lnTo>
                  <a:lnTo>
                    <a:pt x="965" y="570"/>
                  </a:lnTo>
                  <a:lnTo>
                    <a:pt x="965" y="572"/>
                  </a:lnTo>
                  <a:lnTo>
                    <a:pt x="968" y="573"/>
                  </a:lnTo>
                  <a:lnTo>
                    <a:pt x="970" y="575"/>
                  </a:lnTo>
                  <a:lnTo>
                    <a:pt x="967" y="575"/>
                  </a:lnTo>
                  <a:lnTo>
                    <a:pt x="964" y="576"/>
                  </a:lnTo>
                  <a:lnTo>
                    <a:pt x="959" y="579"/>
                  </a:lnTo>
                  <a:lnTo>
                    <a:pt x="957" y="581"/>
                  </a:lnTo>
                  <a:lnTo>
                    <a:pt x="957" y="579"/>
                  </a:lnTo>
                  <a:lnTo>
                    <a:pt x="954" y="581"/>
                  </a:lnTo>
                  <a:lnTo>
                    <a:pt x="953" y="583"/>
                  </a:lnTo>
                  <a:lnTo>
                    <a:pt x="949" y="584"/>
                  </a:lnTo>
                  <a:lnTo>
                    <a:pt x="943" y="589"/>
                  </a:lnTo>
                  <a:lnTo>
                    <a:pt x="943" y="589"/>
                  </a:lnTo>
                  <a:lnTo>
                    <a:pt x="943" y="589"/>
                  </a:lnTo>
                  <a:lnTo>
                    <a:pt x="943" y="589"/>
                  </a:lnTo>
                  <a:lnTo>
                    <a:pt x="942" y="590"/>
                  </a:lnTo>
                  <a:lnTo>
                    <a:pt x="940" y="592"/>
                  </a:lnTo>
                  <a:lnTo>
                    <a:pt x="935" y="592"/>
                  </a:lnTo>
                  <a:lnTo>
                    <a:pt x="934" y="594"/>
                  </a:lnTo>
                  <a:lnTo>
                    <a:pt x="934" y="594"/>
                  </a:lnTo>
                  <a:lnTo>
                    <a:pt x="932" y="594"/>
                  </a:lnTo>
                  <a:lnTo>
                    <a:pt x="931" y="594"/>
                  </a:lnTo>
                  <a:lnTo>
                    <a:pt x="929" y="595"/>
                  </a:lnTo>
                  <a:lnTo>
                    <a:pt x="926" y="597"/>
                  </a:lnTo>
                  <a:lnTo>
                    <a:pt x="926" y="597"/>
                  </a:lnTo>
                  <a:lnTo>
                    <a:pt x="924" y="597"/>
                  </a:lnTo>
                  <a:lnTo>
                    <a:pt x="924" y="597"/>
                  </a:lnTo>
                  <a:lnTo>
                    <a:pt x="926" y="595"/>
                  </a:lnTo>
                  <a:lnTo>
                    <a:pt x="927" y="595"/>
                  </a:lnTo>
                  <a:lnTo>
                    <a:pt x="927" y="595"/>
                  </a:lnTo>
                  <a:lnTo>
                    <a:pt x="926" y="595"/>
                  </a:lnTo>
                  <a:lnTo>
                    <a:pt x="926" y="595"/>
                  </a:lnTo>
                  <a:lnTo>
                    <a:pt x="926" y="595"/>
                  </a:lnTo>
                  <a:lnTo>
                    <a:pt x="926" y="595"/>
                  </a:lnTo>
                  <a:lnTo>
                    <a:pt x="924" y="594"/>
                  </a:lnTo>
                  <a:lnTo>
                    <a:pt x="924" y="595"/>
                  </a:lnTo>
                  <a:lnTo>
                    <a:pt x="923" y="595"/>
                  </a:lnTo>
                  <a:lnTo>
                    <a:pt x="923" y="595"/>
                  </a:lnTo>
                  <a:lnTo>
                    <a:pt x="923" y="595"/>
                  </a:lnTo>
                  <a:lnTo>
                    <a:pt x="921" y="595"/>
                  </a:lnTo>
                  <a:lnTo>
                    <a:pt x="921" y="595"/>
                  </a:lnTo>
                  <a:lnTo>
                    <a:pt x="920" y="595"/>
                  </a:lnTo>
                  <a:lnTo>
                    <a:pt x="918" y="595"/>
                  </a:lnTo>
                  <a:lnTo>
                    <a:pt x="918" y="597"/>
                  </a:lnTo>
                  <a:lnTo>
                    <a:pt x="918" y="597"/>
                  </a:lnTo>
                  <a:lnTo>
                    <a:pt x="920" y="595"/>
                  </a:lnTo>
                  <a:lnTo>
                    <a:pt x="920" y="595"/>
                  </a:lnTo>
                  <a:lnTo>
                    <a:pt x="921" y="595"/>
                  </a:lnTo>
                  <a:lnTo>
                    <a:pt x="921" y="595"/>
                  </a:lnTo>
                  <a:lnTo>
                    <a:pt x="921" y="595"/>
                  </a:lnTo>
                  <a:lnTo>
                    <a:pt x="921" y="597"/>
                  </a:lnTo>
                  <a:lnTo>
                    <a:pt x="921" y="597"/>
                  </a:lnTo>
                  <a:lnTo>
                    <a:pt x="921" y="597"/>
                  </a:lnTo>
                  <a:lnTo>
                    <a:pt x="921" y="597"/>
                  </a:lnTo>
                  <a:lnTo>
                    <a:pt x="921" y="595"/>
                  </a:lnTo>
                  <a:lnTo>
                    <a:pt x="921" y="595"/>
                  </a:lnTo>
                  <a:lnTo>
                    <a:pt x="921" y="595"/>
                  </a:lnTo>
                  <a:lnTo>
                    <a:pt x="924" y="595"/>
                  </a:lnTo>
                  <a:lnTo>
                    <a:pt x="924" y="595"/>
                  </a:lnTo>
                  <a:lnTo>
                    <a:pt x="924" y="597"/>
                  </a:lnTo>
                  <a:lnTo>
                    <a:pt x="924" y="597"/>
                  </a:lnTo>
                  <a:lnTo>
                    <a:pt x="926" y="597"/>
                  </a:lnTo>
                  <a:lnTo>
                    <a:pt x="926" y="597"/>
                  </a:lnTo>
                  <a:lnTo>
                    <a:pt x="927" y="597"/>
                  </a:lnTo>
                  <a:lnTo>
                    <a:pt x="927" y="597"/>
                  </a:lnTo>
                  <a:lnTo>
                    <a:pt x="927" y="597"/>
                  </a:lnTo>
                  <a:lnTo>
                    <a:pt x="927" y="597"/>
                  </a:lnTo>
                  <a:lnTo>
                    <a:pt x="926" y="598"/>
                  </a:lnTo>
                  <a:lnTo>
                    <a:pt x="924" y="598"/>
                  </a:lnTo>
                  <a:lnTo>
                    <a:pt x="926" y="598"/>
                  </a:lnTo>
                  <a:lnTo>
                    <a:pt x="926" y="598"/>
                  </a:lnTo>
                  <a:lnTo>
                    <a:pt x="927" y="598"/>
                  </a:lnTo>
                  <a:lnTo>
                    <a:pt x="927" y="598"/>
                  </a:lnTo>
                  <a:lnTo>
                    <a:pt x="927" y="598"/>
                  </a:lnTo>
                  <a:lnTo>
                    <a:pt x="926" y="600"/>
                  </a:lnTo>
                  <a:lnTo>
                    <a:pt x="924" y="600"/>
                  </a:lnTo>
                  <a:lnTo>
                    <a:pt x="924" y="600"/>
                  </a:lnTo>
                  <a:lnTo>
                    <a:pt x="923" y="600"/>
                  </a:lnTo>
                  <a:lnTo>
                    <a:pt x="923" y="600"/>
                  </a:lnTo>
                  <a:lnTo>
                    <a:pt x="923" y="598"/>
                  </a:lnTo>
                  <a:lnTo>
                    <a:pt x="923" y="598"/>
                  </a:lnTo>
                  <a:lnTo>
                    <a:pt x="921" y="600"/>
                  </a:lnTo>
                  <a:lnTo>
                    <a:pt x="921" y="600"/>
                  </a:lnTo>
                  <a:lnTo>
                    <a:pt x="921" y="598"/>
                  </a:lnTo>
                  <a:lnTo>
                    <a:pt x="921" y="598"/>
                  </a:lnTo>
                  <a:lnTo>
                    <a:pt x="921" y="598"/>
                  </a:lnTo>
                  <a:lnTo>
                    <a:pt x="923" y="598"/>
                  </a:lnTo>
                  <a:lnTo>
                    <a:pt x="921" y="598"/>
                  </a:lnTo>
                  <a:lnTo>
                    <a:pt x="920" y="598"/>
                  </a:lnTo>
                  <a:lnTo>
                    <a:pt x="918" y="598"/>
                  </a:lnTo>
                  <a:lnTo>
                    <a:pt x="918" y="598"/>
                  </a:lnTo>
                  <a:lnTo>
                    <a:pt x="918" y="598"/>
                  </a:lnTo>
                  <a:lnTo>
                    <a:pt x="918" y="598"/>
                  </a:lnTo>
                  <a:lnTo>
                    <a:pt x="918" y="597"/>
                  </a:lnTo>
                  <a:lnTo>
                    <a:pt x="918" y="597"/>
                  </a:lnTo>
                  <a:lnTo>
                    <a:pt x="916" y="597"/>
                  </a:lnTo>
                  <a:lnTo>
                    <a:pt x="915" y="597"/>
                  </a:lnTo>
                  <a:lnTo>
                    <a:pt x="915" y="598"/>
                  </a:lnTo>
                  <a:lnTo>
                    <a:pt x="913" y="598"/>
                  </a:lnTo>
                  <a:lnTo>
                    <a:pt x="913" y="598"/>
                  </a:lnTo>
                  <a:lnTo>
                    <a:pt x="912" y="598"/>
                  </a:lnTo>
                  <a:lnTo>
                    <a:pt x="908" y="598"/>
                  </a:lnTo>
                  <a:lnTo>
                    <a:pt x="907" y="598"/>
                  </a:lnTo>
                  <a:lnTo>
                    <a:pt x="905" y="600"/>
                  </a:lnTo>
                  <a:lnTo>
                    <a:pt x="904" y="600"/>
                  </a:lnTo>
                  <a:lnTo>
                    <a:pt x="902" y="600"/>
                  </a:lnTo>
                  <a:lnTo>
                    <a:pt x="902" y="600"/>
                  </a:lnTo>
                  <a:lnTo>
                    <a:pt x="899" y="600"/>
                  </a:lnTo>
                  <a:lnTo>
                    <a:pt x="897" y="600"/>
                  </a:lnTo>
                  <a:lnTo>
                    <a:pt x="896" y="602"/>
                  </a:lnTo>
                  <a:lnTo>
                    <a:pt x="894" y="602"/>
                  </a:lnTo>
                  <a:lnTo>
                    <a:pt x="893" y="603"/>
                  </a:lnTo>
                  <a:lnTo>
                    <a:pt x="891" y="605"/>
                  </a:lnTo>
                  <a:lnTo>
                    <a:pt x="890" y="605"/>
                  </a:lnTo>
                  <a:lnTo>
                    <a:pt x="890" y="605"/>
                  </a:lnTo>
                  <a:lnTo>
                    <a:pt x="890" y="605"/>
                  </a:lnTo>
                  <a:lnTo>
                    <a:pt x="888" y="605"/>
                  </a:lnTo>
                  <a:lnTo>
                    <a:pt x="888" y="606"/>
                  </a:lnTo>
                  <a:lnTo>
                    <a:pt x="888" y="606"/>
                  </a:lnTo>
                  <a:lnTo>
                    <a:pt x="888" y="608"/>
                  </a:lnTo>
                  <a:lnTo>
                    <a:pt x="885" y="609"/>
                  </a:lnTo>
                  <a:lnTo>
                    <a:pt x="885" y="611"/>
                  </a:lnTo>
                  <a:lnTo>
                    <a:pt x="886" y="611"/>
                  </a:lnTo>
                  <a:lnTo>
                    <a:pt x="888" y="611"/>
                  </a:lnTo>
                  <a:lnTo>
                    <a:pt x="890" y="613"/>
                  </a:lnTo>
                  <a:lnTo>
                    <a:pt x="891" y="613"/>
                  </a:lnTo>
                  <a:lnTo>
                    <a:pt x="891" y="613"/>
                  </a:lnTo>
                  <a:lnTo>
                    <a:pt x="893" y="613"/>
                  </a:lnTo>
                  <a:lnTo>
                    <a:pt x="894" y="611"/>
                  </a:lnTo>
                  <a:lnTo>
                    <a:pt x="896" y="611"/>
                  </a:lnTo>
                  <a:lnTo>
                    <a:pt x="896" y="611"/>
                  </a:lnTo>
                  <a:lnTo>
                    <a:pt x="896" y="614"/>
                  </a:lnTo>
                  <a:lnTo>
                    <a:pt x="896" y="614"/>
                  </a:lnTo>
                  <a:lnTo>
                    <a:pt x="896" y="614"/>
                  </a:lnTo>
                  <a:lnTo>
                    <a:pt x="896" y="614"/>
                  </a:lnTo>
                  <a:lnTo>
                    <a:pt x="896" y="616"/>
                  </a:lnTo>
                  <a:lnTo>
                    <a:pt x="896" y="616"/>
                  </a:lnTo>
                  <a:lnTo>
                    <a:pt x="897" y="616"/>
                  </a:lnTo>
                  <a:lnTo>
                    <a:pt x="897" y="617"/>
                  </a:lnTo>
                  <a:lnTo>
                    <a:pt x="897" y="617"/>
                  </a:lnTo>
                  <a:lnTo>
                    <a:pt x="896" y="617"/>
                  </a:lnTo>
                  <a:lnTo>
                    <a:pt x="894" y="617"/>
                  </a:lnTo>
                  <a:lnTo>
                    <a:pt x="894" y="617"/>
                  </a:lnTo>
                  <a:lnTo>
                    <a:pt x="893" y="617"/>
                  </a:lnTo>
                  <a:lnTo>
                    <a:pt x="891" y="617"/>
                  </a:lnTo>
                  <a:lnTo>
                    <a:pt x="888" y="619"/>
                  </a:lnTo>
                  <a:lnTo>
                    <a:pt x="886" y="619"/>
                  </a:lnTo>
                  <a:lnTo>
                    <a:pt x="886" y="617"/>
                  </a:lnTo>
                  <a:lnTo>
                    <a:pt x="886" y="617"/>
                  </a:lnTo>
                  <a:lnTo>
                    <a:pt x="883" y="619"/>
                  </a:lnTo>
                  <a:lnTo>
                    <a:pt x="880" y="619"/>
                  </a:lnTo>
                  <a:lnTo>
                    <a:pt x="879" y="619"/>
                  </a:lnTo>
                  <a:lnTo>
                    <a:pt x="879" y="620"/>
                  </a:lnTo>
                  <a:lnTo>
                    <a:pt x="877" y="620"/>
                  </a:lnTo>
                  <a:lnTo>
                    <a:pt x="877" y="620"/>
                  </a:lnTo>
                  <a:lnTo>
                    <a:pt x="877" y="620"/>
                  </a:lnTo>
                  <a:lnTo>
                    <a:pt x="875" y="622"/>
                  </a:lnTo>
                  <a:lnTo>
                    <a:pt x="875" y="622"/>
                  </a:lnTo>
                  <a:lnTo>
                    <a:pt x="877" y="622"/>
                  </a:lnTo>
                  <a:lnTo>
                    <a:pt x="879" y="622"/>
                  </a:lnTo>
                  <a:lnTo>
                    <a:pt x="880" y="624"/>
                  </a:lnTo>
                  <a:lnTo>
                    <a:pt x="882" y="624"/>
                  </a:lnTo>
                  <a:lnTo>
                    <a:pt x="882" y="624"/>
                  </a:lnTo>
                  <a:lnTo>
                    <a:pt x="877" y="624"/>
                  </a:lnTo>
                  <a:lnTo>
                    <a:pt x="875" y="624"/>
                  </a:lnTo>
                  <a:lnTo>
                    <a:pt x="874" y="622"/>
                  </a:lnTo>
                  <a:lnTo>
                    <a:pt x="871" y="622"/>
                  </a:lnTo>
                  <a:lnTo>
                    <a:pt x="867" y="622"/>
                  </a:lnTo>
                  <a:lnTo>
                    <a:pt x="864" y="622"/>
                  </a:lnTo>
                  <a:lnTo>
                    <a:pt x="863" y="622"/>
                  </a:lnTo>
                  <a:lnTo>
                    <a:pt x="861" y="622"/>
                  </a:lnTo>
                  <a:lnTo>
                    <a:pt x="858" y="625"/>
                  </a:lnTo>
                  <a:lnTo>
                    <a:pt x="856" y="627"/>
                  </a:lnTo>
                  <a:lnTo>
                    <a:pt x="856" y="628"/>
                  </a:lnTo>
                  <a:lnTo>
                    <a:pt x="855" y="628"/>
                  </a:lnTo>
                  <a:lnTo>
                    <a:pt x="855" y="628"/>
                  </a:lnTo>
                  <a:lnTo>
                    <a:pt x="855" y="628"/>
                  </a:lnTo>
                  <a:lnTo>
                    <a:pt x="855" y="628"/>
                  </a:lnTo>
                  <a:lnTo>
                    <a:pt x="855" y="627"/>
                  </a:lnTo>
                  <a:lnTo>
                    <a:pt x="855" y="628"/>
                  </a:lnTo>
                  <a:lnTo>
                    <a:pt x="855" y="628"/>
                  </a:lnTo>
                  <a:lnTo>
                    <a:pt x="853" y="628"/>
                  </a:lnTo>
                  <a:lnTo>
                    <a:pt x="852" y="628"/>
                  </a:lnTo>
                  <a:lnTo>
                    <a:pt x="849" y="630"/>
                  </a:lnTo>
                  <a:lnTo>
                    <a:pt x="847" y="631"/>
                  </a:lnTo>
                  <a:lnTo>
                    <a:pt x="847" y="631"/>
                  </a:lnTo>
                  <a:lnTo>
                    <a:pt x="847" y="633"/>
                  </a:lnTo>
                  <a:lnTo>
                    <a:pt x="847" y="635"/>
                  </a:lnTo>
                  <a:lnTo>
                    <a:pt x="845" y="635"/>
                  </a:lnTo>
                  <a:lnTo>
                    <a:pt x="845" y="633"/>
                  </a:lnTo>
                  <a:lnTo>
                    <a:pt x="845" y="633"/>
                  </a:lnTo>
                  <a:lnTo>
                    <a:pt x="844" y="633"/>
                  </a:lnTo>
                  <a:lnTo>
                    <a:pt x="844" y="633"/>
                  </a:lnTo>
                  <a:lnTo>
                    <a:pt x="841" y="633"/>
                  </a:lnTo>
                  <a:lnTo>
                    <a:pt x="839" y="633"/>
                  </a:lnTo>
                  <a:lnTo>
                    <a:pt x="838" y="631"/>
                  </a:lnTo>
                  <a:lnTo>
                    <a:pt x="838" y="631"/>
                  </a:lnTo>
                  <a:lnTo>
                    <a:pt x="838" y="631"/>
                  </a:lnTo>
                  <a:lnTo>
                    <a:pt x="838" y="630"/>
                  </a:lnTo>
                  <a:lnTo>
                    <a:pt x="838" y="628"/>
                  </a:lnTo>
                  <a:lnTo>
                    <a:pt x="838" y="628"/>
                  </a:lnTo>
                  <a:lnTo>
                    <a:pt x="839" y="628"/>
                  </a:lnTo>
                  <a:lnTo>
                    <a:pt x="839" y="627"/>
                  </a:lnTo>
                  <a:lnTo>
                    <a:pt x="841" y="627"/>
                  </a:lnTo>
                  <a:lnTo>
                    <a:pt x="845" y="627"/>
                  </a:lnTo>
                  <a:lnTo>
                    <a:pt x="845" y="627"/>
                  </a:lnTo>
                  <a:lnTo>
                    <a:pt x="847" y="627"/>
                  </a:lnTo>
                  <a:lnTo>
                    <a:pt x="847" y="627"/>
                  </a:lnTo>
                  <a:lnTo>
                    <a:pt x="847" y="625"/>
                  </a:lnTo>
                  <a:lnTo>
                    <a:pt x="847" y="625"/>
                  </a:lnTo>
                  <a:lnTo>
                    <a:pt x="847" y="624"/>
                  </a:lnTo>
                  <a:lnTo>
                    <a:pt x="847" y="624"/>
                  </a:lnTo>
                  <a:lnTo>
                    <a:pt x="847" y="624"/>
                  </a:lnTo>
                  <a:lnTo>
                    <a:pt x="844" y="624"/>
                  </a:lnTo>
                  <a:lnTo>
                    <a:pt x="844" y="624"/>
                  </a:lnTo>
                  <a:lnTo>
                    <a:pt x="844" y="624"/>
                  </a:lnTo>
                  <a:lnTo>
                    <a:pt x="845" y="622"/>
                  </a:lnTo>
                  <a:lnTo>
                    <a:pt x="847" y="620"/>
                  </a:lnTo>
                  <a:lnTo>
                    <a:pt x="847" y="616"/>
                  </a:lnTo>
                  <a:lnTo>
                    <a:pt x="849" y="614"/>
                  </a:lnTo>
                  <a:lnTo>
                    <a:pt x="850" y="614"/>
                  </a:lnTo>
                  <a:lnTo>
                    <a:pt x="852" y="613"/>
                  </a:lnTo>
                  <a:lnTo>
                    <a:pt x="853" y="613"/>
                  </a:lnTo>
                  <a:lnTo>
                    <a:pt x="853" y="611"/>
                  </a:lnTo>
                  <a:lnTo>
                    <a:pt x="855" y="611"/>
                  </a:lnTo>
                  <a:lnTo>
                    <a:pt x="855" y="611"/>
                  </a:lnTo>
                  <a:lnTo>
                    <a:pt x="856" y="609"/>
                  </a:lnTo>
                  <a:lnTo>
                    <a:pt x="856" y="609"/>
                  </a:lnTo>
                  <a:lnTo>
                    <a:pt x="858" y="608"/>
                  </a:lnTo>
                  <a:lnTo>
                    <a:pt x="858" y="606"/>
                  </a:lnTo>
                  <a:lnTo>
                    <a:pt x="858" y="605"/>
                  </a:lnTo>
                  <a:lnTo>
                    <a:pt x="858" y="598"/>
                  </a:lnTo>
                  <a:lnTo>
                    <a:pt x="858" y="597"/>
                  </a:lnTo>
                  <a:lnTo>
                    <a:pt x="858" y="595"/>
                  </a:lnTo>
                  <a:lnTo>
                    <a:pt x="858" y="595"/>
                  </a:lnTo>
                  <a:lnTo>
                    <a:pt x="860" y="594"/>
                  </a:lnTo>
                  <a:lnTo>
                    <a:pt x="860" y="592"/>
                  </a:lnTo>
                  <a:lnTo>
                    <a:pt x="860" y="592"/>
                  </a:lnTo>
                  <a:lnTo>
                    <a:pt x="860" y="590"/>
                  </a:lnTo>
                  <a:lnTo>
                    <a:pt x="861" y="590"/>
                  </a:lnTo>
                  <a:lnTo>
                    <a:pt x="861" y="590"/>
                  </a:lnTo>
                  <a:lnTo>
                    <a:pt x="863" y="590"/>
                  </a:lnTo>
                  <a:lnTo>
                    <a:pt x="863" y="589"/>
                  </a:lnTo>
                  <a:lnTo>
                    <a:pt x="863" y="589"/>
                  </a:lnTo>
                  <a:lnTo>
                    <a:pt x="863" y="587"/>
                  </a:lnTo>
                  <a:lnTo>
                    <a:pt x="864" y="587"/>
                  </a:lnTo>
                  <a:lnTo>
                    <a:pt x="864" y="586"/>
                  </a:lnTo>
                  <a:lnTo>
                    <a:pt x="864" y="584"/>
                  </a:lnTo>
                  <a:lnTo>
                    <a:pt x="863" y="583"/>
                  </a:lnTo>
                  <a:lnTo>
                    <a:pt x="863" y="583"/>
                  </a:lnTo>
                  <a:lnTo>
                    <a:pt x="863" y="583"/>
                  </a:lnTo>
                  <a:lnTo>
                    <a:pt x="863" y="581"/>
                  </a:lnTo>
                  <a:lnTo>
                    <a:pt x="863" y="581"/>
                  </a:lnTo>
                  <a:lnTo>
                    <a:pt x="861" y="581"/>
                  </a:lnTo>
                  <a:lnTo>
                    <a:pt x="861" y="579"/>
                  </a:lnTo>
                  <a:lnTo>
                    <a:pt x="861" y="579"/>
                  </a:lnTo>
                  <a:lnTo>
                    <a:pt x="860" y="578"/>
                  </a:lnTo>
                  <a:lnTo>
                    <a:pt x="860" y="578"/>
                  </a:lnTo>
                  <a:lnTo>
                    <a:pt x="860" y="578"/>
                  </a:lnTo>
                  <a:lnTo>
                    <a:pt x="858" y="576"/>
                  </a:lnTo>
                  <a:lnTo>
                    <a:pt x="858" y="576"/>
                  </a:lnTo>
                  <a:lnTo>
                    <a:pt x="858" y="576"/>
                  </a:lnTo>
                  <a:lnTo>
                    <a:pt x="858" y="576"/>
                  </a:lnTo>
                  <a:lnTo>
                    <a:pt x="860" y="576"/>
                  </a:lnTo>
                  <a:lnTo>
                    <a:pt x="863" y="576"/>
                  </a:lnTo>
                  <a:lnTo>
                    <a:pt x="864" y="576"/>
                  </a:lnTo>
                  <a:lnTo>
                    <a:pt x="864" y="576"/>
                  </a:lnTo>
                  <a:lnTo>
                    <a:pt x="863" y="576"/>
                  </a:lnTo>
                  <a:lnTo>
                    <a:pt x="863" y="578"/>
                  </a:lnTo>
                  <a:lnTo>
                    <a:pt x="864" y="578"/>
                  </a:lnTo>
                  <a:lnTo>
                    <a:pt x="864" y="579"/>
                  </a:lnTo>
                  <a:lnTo>
                    <a:pt x="864" y="579"/>
                  </a:lnTo>
                  <a:lnTo>
                    <a:pt x="864" y="579"/>
                  </a:lnTo>
                  <a:lnTo>
                    <a:pt x="864" y="579"/>
                  </a:lnTo>
                  <a:lnTo>
                    <a:pt x="866" y="581"/>
                  </a:lnTo>
                  <a:lnTo>
                    <a:pt x="866" y="581"/>
                  </a:lnTo>
                  <a:lnTo>
                    <a:pt x="866" y="581"/>
                  </a:lnTo>
                  <a:lnTo>
                    <a:pt x="866" y="581"/>
                  </a:lnTo>
                  <a:lnTo>
                    <a:pt x="866" y="581"/>
                  </a:lnTo>
                  <a:lnTo>
                    <a:pt x="867" y="581"/>
                  </a:lnTo>
                  <a:lnTo>
                    <a:pt x="867" y="581"/>
                  </a:lnTo>
                  <a:lnTo>
                    <a:pt x="867" y="581"/>
                  </a:lnTo>
                  <a:lnTo>
                    <a:pt x="867" y="581"/>
                  </a:lnTo>
                  <a:lnTo>
                    <a:pt x="869" y="581"/>
                  </a:lnTo>
                  <a:lnTo>
                    <a:pt x="867" y="581"/>
                  </a:lnTo>
                  <a:lnTo>
                    <a:pt x="867" y="583"/>
                  </a:lnTo>
                  <a:lnTo>
                    <a:pt x="867" y="583"/>
                  </a:lnTo>
                  <a:lnTo>
                    <a:pt x="867" y="583"/>
                  </a:lnTo>
                  <a:lnTo>
                    <a:pt x="866" y="584"/>
                  </a:lnTo>
                  <a:lnTo>
                    <a:pt x="866" y="584"/>
                  </a:lnTo>
                  <a:lnTo>
                    <a:pt x="866" y="584"/>
                  </a:lnTo>
                  <a:lnTo>
                    <a:pt x="867" y="584"/>
                  </a:lnTo>
                  <a:lnTo>
                    <a:pt x="869" y="584"/>
                  </a:lnTo>
                  <a:lnTo>
                    <a:pt x="869" y="584"/>
                  </a:lnTo>
                  <a:lnTo>
                    <a:pt x="869" y="584"/>
                  </a:lnTo>
                  <a:lnTo>
                    <a:pt x="869" y="584"/>
                  </a:lnTo>
                  <a:lnTo>
                    <a:pt x="869" y="586"/>
                  </a:lnTo>
                  <a:lnTo>
                    <a:pt x="869" y="587"/>
                  </a:lnTo>
                  <a:lnTo>
                    <a:pt x="869" y="587"/>
                  </a:lnTo>
                  <a:lnTo>
                    <a:pt x="871" y="586"/>
                  </a:lnTo>
                  <a:lnTo>
                    <a:pt x="871" y="586"/>
                  </a:lnTo>
                  <a:lnTo>
                    <a:pt x="872" y="586"/>
                  </a:lnTo>
                  <a:lnTo>
                    <a:pt x="872" y="586"/>
                  </a:lnTo>
                  <a:lnTo>
                    <a:pt x="874" y="587"/>
                  </a:lnTo>
                  <a:lnTo>
                    <a:pt x="875" y="587"/>
                  </a:lnTo>
                  <a:lnTo>
                    <a:pt x="879" y="589"/>
                  </a:lnTo>
                  <a:lnTo>
                    <a:pt x="882" y="589"/>
                  </a:lnTo>
                  <a:lnTo>
                    <a:pt x="882" y="589"/>
                  </a:lnTo>
                  <a:lnTo>
                    <a:pt x="882" y="587"/>
                  </a:lnTo>
                  <a:lnTo>
                    <a:pt x="882" y="586"/>
                  </a:lnTo>
                  <a:lnTo>
                    <a:pt x="882" y="586"/>
                  </a:lnTo>
                  <a:lnTo>
                    <a:pt x="882" y="584"/>
                  </a:lnTo>
                  <a:lnTo>
                    <a:pt x="880" y="584"/>
                  </a:lnTo>
                  <a:lnTo>
                    <a:pt x="880" y="584"/>
                  </a:lnTo>
                  <a:lnTo>
                    <a:pt x="882" y="583"/>
                  </a:lnTo>
                  <a:lnTo>
                    <a:pt x="882" y="583"/>
                  </a:lnTo>
                  <a:lnTo>
                    <a:pt x="883" y="583"/>
                  </a:lnTo>
                  <a:lnTo>
                    <a:pt x="883" y="583"/>
                  </a:lnTo>
                  <a:lnTo>
                    <a:pt x="883" y="584"/>
                  </a:lnTo>
                  <a:lnTo>
                    <a:pt x="883" y="584"/>
                  </a:lnTo>
                  <a:lnTo>
                    <a:pt x="883" y="584"/>
                  </a:lnTo>
                  <a:lnTo>
                    <a:pt x="885" y="584"/>
                  </a:lnTo>
                  <a:lnTo>
                    <a:pt x="885" y="584"/>
                  </a:lnTo>
                  <a:lnTo>
                    <a:pt x="886" y="584"/>
                  </a:lnTo>
                  <a:lnTo>
                    <a:pt x="886" y="584"/>
                  </a:lnTo>
                  <a:lnTo>
                    <a:pt x="886" y="584"/>
                  </a:lnTo>
                  <a:lnTo>
                    <a:pt x="886" y="584"/>
                  </a:lnTo>
                  <a:lnTo>
                    <a:pt x="886" y="583"/>
                  </a:lnTo>
                  <a:lnTo>
                    <a:pt x="886" y="583"/>
                  </a:lnTo>
                  <a:lnTo>
                    <a:pt x="886" y="583"/>
                  </a:lnTo>
                  <a:lnTo>
                    <a:pt x="886" y="583"/>
                  </a:lnTo>
                  <a:lnTo>
                    <a:pt x="886" y="584"/>
                  </a:lnTo>
                  <a:lnTo>
                    <a:pt x="885" y="584"/>
                  </a:lnTo>
                  <a:lnTo>
                    <a:pt x="885" y="583"/>
                  </a:lnTo>
                  <a:lnTo>
                    <a:pt x="885" y="583"/>
                  </a:lnTo>
                  <a:lnTo>
                    <a:pt x="885" y="581"/>
                  </a:lnTo>
                  <a:lnTo>
                    <a:pt x="883" y="581"/>
                  </a:lnTo>
                  <a:lnTo>
                    <a:pt x="883" y="581"/>
                  </a:lnTo>
                  <a:lnTo>
                    <a:pt x="883" y="581"/>
                  </a:lnTo>
                  <a:lnTo>
                    <a:pt x="883" y="579"/>
                  </a:lnTo>
                  <a:lnTo>
                    <a:pt x="883" y="579"/>
                  </a:lnTo>
                  <a:lnTo>
                    <a:pt x="882" y="579"/>
                  </a:lnTo>
                  <a:lnTo>
                    <a:pt x="882" y="578"/>
                  </a:lnTo>
                  <a:lnTo>
                    <a:pt x="882" y="578"/>
                  </a:lnTo>
                  <a:lnTo>
                    <a:pt x="882" y="578"/>
                  </a:lnTo>
                  <a:lnTo>
                    <a:pt x="882" y="578"/>
                  </a:lnTo>
                  <a:lnTo>
                    <a:pt x="882" y="578"/>
                  </a:lnTo>
                  <a:lnTo>
                    <a:pt x="882" y="576"/>
                  </a:lnTo>
                  <a:lnTo>
                    <a:pt x="882" y="576"/>
                  </a:lnTo>
                  <a:lnTo>
                    <a:pt x="882" y="576"/>
                  </a:lnTo>
                  <a:lnTo>
                    <a:pt x="880" y="576"/>
                  </a:lnTo>
                  <a:lnTo>
                    <a:pt x="880" y="576"/>
                  </a:lnTo>
                  <a:lnTo>
                    <a:pt x="880" y="576"/>
                  </a:lnTo>
                  <a:lnTo>
                    <a:pt x="882" y="575"/>
                  </a:lnTo>
                  <a:lnTo>
                    <a:pt x="882" y="575"/>
                  </a:lnTo>
                  <a:lnTo>
                    <a:pt x="882" y="573"/>
                  </a:lnTo>
                  <a:lnTo>
                    <a:pt x="882" y="573"/>
                  </a:lnTo>
                  <a:lnTo>
                    <a:pt x="880" y="573"/>
                  </a:lnTo>
                  <a:lnTo>
                    <a:pt x="880" y="573"/>
                  </a:lnTo>
                  <a:lnTo>
                    <a:pt x="880" y="573"/>
                  </a:lnTo>
                  <a:lnTo>
                    <a:pt x="880" y="575"/>
                  </a:lnTo>
                  <a:lnTo>
                    <a:pt x="880" y="575"/>
                  </a:lnTo>
                  <a:lnTo>
                    <a:pt x="879" y="573"/>
                  </a:lnTo>
                  <a:lnTo>
                    <a:pt x="879" y="573"/>
                  </a:lnTo>
                  <a:lnTo>
                    <a:pt x="877" y="573"/>
                  </a:lnTo>
                  <a:lnTo>
                    <a:pt x="877" y="572"/>
                  </a:lnTo>
                  <a:lnTo>
                    <a:pt x="877" y="572"/>
                  </a:lnTo>
                  <a:lnTo>
                    <a:pt x="877" y="570"/>
                  </a:lnTo>
                  <a:lnTo>
                    <a:pt x="877" y="568"/>
                  </a:lnTo>
                  <a:lnTo>
                    <a:pt x="875" y="568"/>
                  </a:lnTo>
                  <a:lnTo>
                    <a:pt x="875" y="570"/>
                  </a:lnTo>
                  <a:lnTo>
                    <a:pt x="875" y="570"/>
                  </a:lnTo>
                  <a:lnTo>
                    <a:pt x="875" y="570"/>
                  </a:lnTo>
                  <a:lnTo>
                    <a:pt x="875" y="570"/>
                  </a:lnTo>
                  <a:lnTo>
                    <a:pt x="875" y="568"/>
                  </a:lnTo>
                  <a:lnTo>
                    <a:pt x="874" y="568"/>
                  </a:lnTo>
                  <a:lnTo>
                    <a:pt x="874" y="568"/>
                  </a:lnTo>
                  <a:lnTo>
                    <a:pt x="874" y="567"/>
                  </a:lnTo>
                  <a:lnTo>
                    <a:pt x="874" y="567"/>
                  </a:lnTo>
                  <a:lnTo>
                    <a:pt x="872" y="567"/>
                  </a:lnTo>
                  <a:lnTo>
                    <a:pt x="872" y="567"/>
                  </a:lnTo>
                  <a:lnTo>
                    <a:pt x="872" y="565"/>
                  </a:lnTo>
                  <a:lnTo>
                    <a:pt x="872" y="565"/>
                  </a:lnTo>
                  <a:lnTo>
                    <a:pt x="872" y="565"/>
                  </a:lnTo>
                  <a:lnTo>
                    <a:pt x="871" y="564"/>
                  </a:lnTo>
                  <a:lnTo>
                    <a:pt x="871" y="564"/>
                  </a:lnTo>
                  <a:lnTo>
                    <a:pt x="871" y="564"/>
                  </a:lnTo>
                  <a:lnTo>
                    <a:pt x="869" y="564"/>
                  </a:lnTo>
                  <a:lnTo>
                    <a:pt x="869" y="564"/>
                  </a:lnTo>
                  <a:lnTo>
                    <a:pt x="866" y="564"/>
                  </a:lnTo>
                  <a:lnTo>
                    <a:pt x="866" y="564"/>
                  </a:lnTo>
                  <a:lnTo>
                    <a:pt x="866" y="562"/>
                  </a:lnTo>
                  <a:lnTo>
                    <a:pt x="866" y="562"/>
                  </a:lnTo>
                  <a:lnTo>
                    <a:pt x="866" y="562"/>
                  </a:lnTo>
                  <a:lnTo>
                    <a:pt x="864" y="562"/>
                  </a:lnTo>
                  <a:lnTo>
                    <a:pt x="864" y="562"/>
                  </a:lnTo>
                  <a:lnTo>
                    <a:pt x="864" y="562"/>
                  </a:lnTo>
                  <a:lnTo>
                    <a:pt x="863" y="562"/>
                  </a:lnTo>
                  <a:lnTo>
                    <a:pt x="861" y="562"/>
                  </a:lnTo>
                  <a:lnTo>
                    <a:pt x="861" y="562"/>
                  </a:lnTo>
                  <a:lnTo>
                    <a:pt x="860" y="564"/>
                  </a:lnTo>
                  <a:lnTo>
                    <a:pt x="858" y="562"/>
                  </a:lnTo>
                  <a:lnTo>
                    <a:pt x="860" y="562"/>
                  </a:lnTo>
                  <a:lnTo>
                    <a:pt x="860" y="562"/>
                  </a:lnTo>
                  <a:lnTo>
                    <a:pt x="860" y="562"/>
                  </a:lnTo>
                  <a:lnTo>
                    <a:pt x="858" y="562"/>
                  </a:lnTo>
                  <a:lnTo>
                    <a:pt x="858" y="562"/>
                  </a:lnTo>
                  <a:lnTo>
                    <a:pt x="860" y="561"/>
                  </a:lnTo>
                  <a:lnTo>
                    <a:pt x="860" y="561"/>
                  </a:lnTo>
                  <a:lnTo>
                    <a:pt x="860" y="561"/>
                  </a:lnTo>
                  <a:lnTo>
                    <a:pt x="858" y="561"/>
                  </a:lnTo>
                  <a:lnTo>
                    <a:pt x="858" y="561"/>
                  </a:lnTo>
                  <a:lnTo>
                    <a:pt x="858" y="561"/>
                  </a:lnTo>
                  <a:lnTo>
                    <a:pt x="858" y="561"/>
                  </a:lnTo>
                  <a:lnTo>
                    <a:pt x="856" y="561"/>
                  </a:lnTo>
                  <a:lnTo>
                    <a:pt x="856" y="561"/>
                  </a:lnTo>
                  <a:lnTo>
                    <a:pt x="856" y="561"/>
                  </a:lnTo>
                  <a:lnTo>
                    <a:pt x="856" y="561"/>
                  </a:lnTo>
                  <a:lnTo>
                    <a:pt x="856" y="561"/>
                  </a:lnTo>
                  <a:lnTo>
                    <a:pt x="853" y="561"/>
                  </a:lnTo>
                  <a:lnTo>
                    <a:pt x="852" y="561"/>
                  </a:lnTo>
                  <a:lnTo>
                    <a:pt x="850" y="561"/>
                  </a:lnTo>
                  <a:lnTo>
                    <a:pt x="849" y="559"/>
                  </a:lnTo>
                  <a:lnTo>
                    <a:pt x="849" y="559"/>
                  </a:lnTo>
                  <a:lnTo>
                    <a:pt x="845" y="559"/>
                  </a:lnTo>
                  <a:lnTo>
                    <a:pt x="844" y="559"/>
                  </a:lnTo>
                  <a:lnTo>
                    <a:pt x="844" y="559"/>
                  </a:lnTo>
                  <a:lnTo>
                    <a:pt x="842" y="559"/>
                  </a:lnTo>
                  <a:lnTo>
                    <a:pt x="841" y="559"/>
                  </a:lnTo>
                  <a:lnTo>
                    <a:pt x="839" y="559"/>
                  </a:lnTo>
                  <a:lnTo>
                    <a:pt x="833" y="557"/>
                  </a:lnTo>
                  <a:lnTo>
                    <a:pt x="831" y="557"/>
                  </a:lnTo>
                  <a:lnTo>
                    <a:pt x="830" y="557"/>
                  </a:lnTo>
                  <a:lnTo>
                    <a:pt x="830" y="557"/>
                  </a:lnTo>
                  <a:lnTo>
                    <a:pt x="826" y="557"/>
                  </a:lnTo>
                  <a:lnTo>
                    <a:pt x="826" y="557"/>
                  </a:lnTo>
                  <a:lnTo>
                    <a:pt x="826" y="556"/>
                  </a:lnTo>
                  <a:lnTo>
                    <a:pt x="825" y="556"/>
                  </a:lnTo>
                  <a:lnTo>
                    <a:pt x="823" y="556"/>
                  </a:lnTo>
                  <a:lnTo>
                    <a:pt x="823" y="556"/>
                  </a:lnTo>
                  <a:lnTo>
                    <a:pt x="823" y="556"/>
                  </a:lnTo>
                  <a:lnTo>
                    <a:pt x="823" y="554"/>
                  </a:lnTo>
                  <a:lnTo>
                    <a:pt x="823" y="554"/>
                  </a:lnTo>
                  <a:lnTo>
                    <a:pt x="823" y="553"/>
                  </a:lnTo>
                  <a:lnTo>
                    <a:pt x="823" y="553"/>
                  </a:lnTo>
                  <a:lnTo>
                    <a:pt x="822" y="553"/>
                  </a:lnTo>
                  <a:lnTo>
                    <a:pt x="822" y="553"/>
                  </a:lnTo>
                  <a:lnTo>
                    <a:pt x="820" y="553"/>
                  </a:lnTo>
                  <a:lnTo>
                    <a:pt x="819" y="553"/>
                  </a:lnTo>
                  <a:lnTo>
                    <a:pt x="819" y="553"/>
                  </a:lnTo>
                  <a:lnTo>
                    <a:pt x="817" y="554"/>
                  </a:lnTo>
                  <a:lnTo>
                    <a:pt x="817" y="554"/>
                  </a:lnTo>
                  <a:lnTo>
                    <a:pt x="817" y="553"/>
                  </a:lnTo>
                  <a:lnTo>
                    <a:pt x="817" y="553"/>
                  </a:lnTo>
                  <a:lnTo>
                    <a:pt x="817" y="551"/>
                  </a:lnTo>
                  <a:lnTo>
                    <a:pt x="817" y="550"/>
                  </a:lnTo>
                  <a:lnTo>
                    <a:pt x="819" y="550"/>
                  </a:lnTo>
                  <a:lnTo>
                    <a:pt x="817" y="550"/>
                  </a:lnTo>
                  <a:lnTo>
                    <a:pt x="817" y="550"/>
                  </a:lnTo>
                  <a:lnTo>
                    <a:pt x="817" y="550"/>
                  </a:lnTo>
                  <a:lnTo>
                    <a:pt x="817" y="550"/>
                  </a:lnTo>
                  <a:lnTo>
                    <a:pt x="817" y="550"/>
                  </a:lnTo>
                  <a:lnTo>
                    <a:pt x="817" y="550"/>
                  </a:lnTo>
                  <a:lnTo>
                    <a:pt x="817" y="548"/>
                  </a:lnTo>
                  <a:lnTo>
                    <a:pt x="817" y="548"/>
                  </a:lnTo>
                  <a:lnTo>
                    <a:pt x="817" y="546"/>
                  </a:lnTo>
                  <a:lnTo>
                    <a:pt x="819" y="546"/>
                  </a:lnTo>
                  <a:lnTo>
                    <a:pt x="819" y="546"/>
                  </a:lnTo>
                  <a:lnTo>
                    <a:pt x="819" y="546"/>
                  </a:lnTo>
                  <a:lnTo>
                    <a:pt x="819" y="546"/>
                  </a:lnTo>
                  <a:lnTo>
                    <a:pt x="819" y="545"/>
                  </a:lnTo>
                  <a:lnTo>
                    <a:pt x="817" y="545"/>
                  </a:lnTo>
                  <a:lnTo>
                    <a:pt x="817" y="545"/>
                  </a:lnTo>
                  <a:lnTo>
                    <a:pt x="815" y="545"/>
                  </a:lnTo>
                  <a:lnTo>
                    <a:pt x="815" y="546"/>
                  </a:lnTo>
                  <a:lnTo>
                    <a:pt x="815" y="546"/>
                  </a:lnTo>
                  <a:lnTo>
                    <a:pt x="815" y="545"/>
                  </a:lnTo>
                  <a:lnTo>
                    <a:pt x="814" y="545"/>
                  </a:lnTo>
                  <a:lnTo>
                    <a:pt x="814" y="545"/>
                  </a:lnTo>
                  <a:lnTo>
                    <a:pt x="814" y="543"/>
                  </a:lnTo>
                  <a:lnTo>
                    <a:pt x="814" y="542"/>
                  </a:lnTo>
                  <a:lnTo>
                    <a:pt x="814" y="542"/>
                  </a:lnTo>
                  <a:lnTo>
                    <a:pt x="814" y="540"/>
                  </a:lnTo>
                  <a:lnTo>
                    <a:pt x="815" y="540"/>
                  </a:lnTo>
                  <a:lnTo>
                    <a:pt x="815" y="538"/>
                  </a:lnTo>
                  <a:lnTo>
                    <a:pt x="815" y="538"/>
                  </a:lnTo>
                  <a:lnTo>
                    <a:pt x="815" y="537"/>
                  </a:lnTo>
                  <a:lnTo>
                    <a:pt x="815" y="537"/>
                  </a:lnTo>
                  <a:lnTo>
                    <a:pt x="814" y="537"/>
                  </a:lnTo>
                  <a:lnTo>
                    <a:pt x="814" y="537"/>
                  </a:lnTo>
                  <a:lnTo>
                    <a:pt x="814" y="535"/>
                  </a:lnTo>
                  <a:lnTo>
                    <a:pt x="812" y="535"/>
                  </a:lnTo>
                  <a:lnTo>
                    <a:pt x="811" y="534"/>
                  </a:lnTo>
                  <a:lnTo>
                    <a:pt x="811" y="534"/>
                  </a:lnTo>
                  <a:lnTo>
                    <a:pt x="809" y="532"/>
                  </a:lnTo>
                  <a:lnTo>
                    <a:pt x="811" y="532"/>
                  </a:lnTo>
                  <a:lnTo>
                    <a:pt x="811" y="532"/>
                  </a:lnTo>
                  <a:lnTo>
                    <a:pt x="811" y="531"/>
                  </a:lnTo>
                  <a:lnTo>
                    <a:pt x="811" y="531"/>
                  </a:lnTo>
                  <a:lnTo>
                    <a:pt x="811" y="529"/>
                  </a:lnTo>
                  <a:lnTo>
                    <a:pt x="811" y="529"/>
                  </a:lnTo>
                  <a:lnTo>
                    <a:pt x="811" y="529"/>
                  </a:lnTo>
                  <a:lnTo>
                    <a:pt x="812" y="527"/>
                  </a:lnTo>
                  <a:lnTo>
                    <a:pt x="812" y="527"/>
                  </a:lnTo>
                  <a:lnTo>
                    <a:pt x="812" y="527"/>
                  </a:lnTo>
                  <a:lnTo>
                    <a:pt x="811" y="527"/>
                  </a:lnTo>
                  <a:lnTo>
                    <a:pt x="808" y="527"/>
                  </a:lnTo>
                  <a:lnTo>
                    <a:pt x="804" y="527"/>
                  </a:lnTo>
                  <a:lnTo>
                    <a:pt x="803" y="527"/>
                  </a:lnTo>
                  <a:lnTo>
                    <a:pt x="801" y="527"/>
                  </a:lnTo>
                  <a:lnTo>
                    <a:pt x="798" y="526"/>
                  </a:lnTo>
                  <a:lnTo>
                    <a:pt x="797" y="526"/>
                  </a:lnTo>
                  <a:lnTo>
                    <a:pt x="795" y="524"/>
                  </a:lnTo>
                  <a:lnTo>
                    <a:pt x="793" y="523"/>
                  </a:lnTo>
                  <a:lnTo>
                    <a:pt x="793" y="520"/>
                  </a:lnTo>
                  <a:lnTo>
                    <a:pt x="793" y="520"/>
                  </a:lnTo>
                  <a:lnTo>
                    <a:pt x="793" y="518"/>
                  </a:lnTo>
                  <a:lnTo>
                    <a:pt x="792" y="518"/>
                  </a:lnTo>
                  <a:lnTo>
                    <a:pt x="792" y="518"/>
                  </a:lnTo>
                  <a:lnTo>
                    <a:pt x="792" y="516"/>
                  </a:lnTo>
                  <a:lnTo>
                    <a:pt x="792" y="515"/>
                  </a:lnTo>
                  <a:lnTo>
                    <a:pt x="792" y="515"/>
                  </a:lnTo>
                  <a:lnTo>
                    <a:pt x="790" y="515"/>
                  </a:lnTo>
                  <a:lnTo>
                    <a:pt x="790" y="513"/>
                  </a:lnTo>
                  <a:lnTo>
                    <a:pt x="790" y="513"/>
                  </a:lnTo>
                  <a:lnTo>
                    <a:pt x="790" y="512"/>
                  </a:lnTo>
                  <a:lnTo>
                    <a:pt x="789" y="512"/>
                  </a:lnTo>
                  <a:lnTo>
                    <a:pt x="789" y="512"/>
                  </a:lnTo>
                  <a:lnTo>
                    <a:pt x="787" y="512"/>
                  </a:lnTo>
                  <a:lnTo>
                    <a:pt x="787" y="512"/>
                  </a:lnTo>
                  <a:lnTo>
                    <a:pt x="785" y="512"/>
                  </a:lnTo>
                  <a:lnTo>
                    <a:pt x="785" y="512"/>
                  </a:lnTo>
                  <a:lnTo>
                    <a:pt x="784" y="512"/>
                  </a:lnTo>
                  <a:lnTo>
                    <a:pt x="784" y="512"/>
                  </a:lnTo>
                  <a:lnTo>
                    <a:pt x="782" y="512"/>
                  </a:lnTo>
                  <a:lnTo>
                    <a:pt x="781" y="512"/>
                  </a:lnTo>
                  <a:lnTo>
                    <a:pt x="779" y="512"/>
                  </a:lnTo>
                  <a:lnTo>
                    <a:pt x="778" y="512"/>
                  </a:lnTo>
                  <a:lnTo>
                    <a:pt x="776" y="512"/>
                  </a:lnTo>
                  <a:lnTo>
                    <a:pt x="774" y="510"/>
                  </a:lnTo>
                  <a:lnTo>
                    <a:pt x="774" y="510"/>
                  </a:lnTo>
                  <a:lnTo>
                    <a:pt x="773" y="510"/>
                  </a:lnTo>
                  <a:lnTo>
                    <a:pt x="773" y="510"/>
                  </a:lnTo>
                  <a:lnTo>
                    <a:pt x="773" y="510"/>
                  </a:lnTo>
                  <a:lnTo>
                    <a:pt x="773" y="510"/>
                  </a:lnTo>
                  <a:lnTo>
                    <a:pt x="771" y="509"/>
                  </a:lnTo>
                  <a:lnTo>
                    <a:pt x="770" y="509"/>
                  </a:lnTo>
                  <a:lnTo>
                    <a:pt x="767" y="509"/>
                  </a:lnTo>
                  <a:lnTo>
                    <a:pt x="767" y="507"/>
                  </a:lnTo>
                  <a:lnTo>
                    <a:pt x="765" y="507"/>
                  </a:lnTo>
                  <a:lnTo>
                    <a:pt x="765" y="507"/>
                  </a:lnTo>
                  <a:lnTo>
                    <a:pt x="765" y="509"/>
                  </a:lnTo>
                  <a:lnTo>
                    <a:pt x="763" y="509"/>
                  </a:lnTo>
                  <a:lnTo>
                    <a:pt x="763" y="507"/>
                  </a:lnTo>
                  <a:lnTo>
                    <a:pt x="763" y="509"/>
                  </a:lnTo>
                  <a:lnTo>
                    <a:pt x="763" y="509"/>
                  </a:lnTo>
                  <a:lnTo>
                    <a:pt x="763" y="509"/>
                  </a:lnTo>
                  <a:lnTo>
                    <a:pt x="763" y="510"/>
                  </a:lnTo>
                  <a:lnTo>
                    <a:pt x="765" y="510"/>
                  </a:lnTo>
                  <a:lnTo>
                    <a:pt x="765" y="512"/>
                  </a:lnTo>
                  <a:lnTo>
                    <a:pt x="765" y="512"/>
                  </a:lnTo>
                  <a:lnTo>
                    <a:pt x="765" y="513"/>
                  </a:lnTo>
                  <a:lnTo>
                    <a:pt x="763" y="515"/>
                  </a:lnTo>
                  <a:lnTo>
                    <a:pt x="763" y="515"/>
                  </a:lnTo>
                  <a:lnTo>
                    <a:pt x="762" y="515"/>
                  </a:lnTo>
                  <a:lnTo>
                    <a:pt x="762" y="515"/>
                  </a:lnTo>
                  <a:lnTo>
                    <a:pt x="760" y="516"/>
                  </a:lnTo>
                  <a:lnTo>
                    <a:pt x="760" y="515"/>
                  </a:lnTo>
                  <a:lnTo>
                    <a:pt x="760" y="515"/>
                  </a:lnTo>
                  <a:lnTo>
                    <a:pt x="760" y="516"/>
                  </a:lnTo>
                  <a:lnTo>
                    <a:pt x="760" y="516"/>
                  </a:lnTo>
                  <a:lnTo>
                    <a:pt x="760" y="516"/>
                  </a:lnTo>
                  <a:lnTo>
                    <a:pt x="759" y="518"/>
                  </a:lnTo>
                  <a:lnTo>
                    <a:pt x="759" y="518"/>
                  </a:lnTo>
                  <a:lnTo>
                    <a:pt x="759" y="518"/>
                  </a:lnTo>
                  <a:lnTo>
                    <a:pt x="759" y="516"/>
                  </a:lnTo>
                  <a:lnTo>
                    <a:pt x="759" y="516"/>
                  </a:lnTo>
                  <a:lnTo>
                    <a:pt x="759" y="516"/>
                  </a:lnTo>
                  <a:lnTo>
                    <a:pt x="760" y="513"/>
                  </a:lnTo>
                  <a:lnTo>
                    <a:pt x="762" y="513"/>
                  </a:lnTo>
                  <a:lnTo>
                    <a:pt x="762" y="512"/>
                  </a:lnTo>
                  <a:lnTo>
                    <a:pt x="762" y="512"/>
                  </a:lnTo>
                  <a:lnTo>
                    <a:pt x="762" y="510"/>
                  </a:lnTo>
                  <a:lnTo>
                    <a:pt x="760" y="510"/>
                  </a:lnTo>
                  <a:lnTo>
                    <a:pt x="760" y="510"/>
                  </a:lnTo>
                  <a:lnTo>
                    <a:pt x="759" y="510"/>
                  </a:lnTo>
                  <a:lnTo>
                    <a:pt x="759" y="512"/>
                  </a:lnTo>
                  <a:lnTo>
                    <a:pt x="759" y="512"/>
                  </a:lnTo>
                  <a:lnTo>
                    <a:pt x="759" y="513"/>
                  </a:lnTo>
                  <a:lnTo>
                    <a:pt x="759" y="513"/>
                  </a:lnTo>
                  <a:lnTo>
                    <a:pt x="759" y="515"/>
                  </a:lnTo>
                  <a:lnTo>
                    <a:pt x="759" y="515"/>
                  </a:lnTo>
                  <a:lnTo>
                    <a:pt x="757" y="515"/>
                  </a:lnTo>
                  <a:lnTo>
                    <a:pt x="757" y="516"/>
                  </a:lnTo>
                  <a:lnTo>
                    <a:pt x="757" y="516"/>
                  </a:lnTo>
                  <a:lnTo>
                    <a:pt x="757" y="516"/>
                  </a:lnTo>
                  <a:lnTo>
                    <a:pt x="757" y="516"/>
                  </a:lnTo>
                  <a:lnTo>
                    <a:pt x="756" y="518"/>
                  </a:lnTo>
                  <a:lnTo>
                    <a:pt x="756" y="520"/>
                  </a:lnTo>
                  <a:lnTo>
                    <a:pt x="756" y="520"/>
                  </a:lnTo>
                  <a:lnTo>
                    <a:pt x="754" y="520"/>
                  </a:lnTo>
                  <a:lnTo>
                    <a:pt x="752" y="520"/>
                  </a:lnTo>
                  <a:lnTo>
                    <a:pt x="754" y="520"/>
                  </a:lnTo>
                  <a:lnTo>
                    <a:pt x="754" y="520"/>
                  </a:lnTo>
                  <a:lnTo>
                    <a:pt x="754" y="520"/>
                  </a:lnTo>
                  <a:lnTo>
                    <a:pt x="756" y="516"/>
                  </a:lnTo>
                  <a:lnTo>
                    <a:pt x="756" y="515"/>
                  </a:lnTo>
                  <a:lnTo>
                    <a:pt x="756" y="515"/>
                  </a:lnTo>
                  <a:lnTo>
                    <a:pt x="751" y="516"/>
                  </a:lnTo>
                  <a:lnTo>
                    <a:pt x="749" y="518"/>
                  </a:lnTo>
                  <a:lnTo>
                    <a:pt x="749" y="518"/>
                  </a:lnTo>
                  <a:lnTo>
                    <a:pt x="749" y="520"/>
                  </a:lnTo>
                  <a:lnTo>
                    <a:pt x="749" y="520"/>
                  </a:lnTo>
                  <a:lnTo>
                    <a:pt x="749" y="520"/>
                  </a:lnTo>
                  <a:lnTo>
                    <a:pt x="749" y="521"/>
                  </a:lnTo>
                  <a:lnTo>
                    <a:pt x="748" y="523"/>
                  </a:lnTo>
                  <a:lnTo>
                    <a:pt x="748" y="523"/>
                  </a:lnTo>
                  <a:lnTo>
                    <a:pt x="748" y="524"/>
                  </a:lnTo>
                  <a:lnTo>
                    <a:pt x="746" y="524"/>
                  </a:lnTo>
                  <a:lnTo>
                    <a:pt x="746" y="524"/>
                  </a:lnTo>
                  <a:lnTo>
                    <a:pt x="744" y="526"/>
                  </a:lnTo>
                  <a:lnTo>
                    <a:pt x="744" y="526"/>
                  </a:lnTo>
                  <a:lnTo>
                    <a:pt x="741" y="526"/>
                  </a:lnTo>
                  <a:lnTo>
                    <a:pt x="740" y="526"/>
                  </a:lnTo>
                  <a:lnTo>
                    <a:pt x="738" y="526"/>
                  </a:lnTo>
                  <a:lnTo>
                    <a:pt x="737" y="524"/>
                  </a:lnTo>
                  <a:lnTo>
                    <a:pt x="737" y="524"/>
                  </a:lnTo>
                  <a:lnTo>
                    <a:pt x="733" y="524"/>
                  </a:lnTo>
                  <a:lnTo>
                    <a:pt x="729" y="524"/>
                  </a:lnTo>
                  <a:lnTo>
                    <a:pt x="727" y="524"/>
                  </a:lnTo>
                  <a:lnTo>
                    <a:pt x="726" y="524"/>
                  </a:lnTo>
                  <a:lnTo>
                    <a:pt x="726" y="523"/>
                  </a:lnTo>
                  <a:lnTo>
                    <a:pt x="724" y="523"/>
                  </a:lnTo>
                  <a:lnTo>
                    <a:pt x="722" y="523"/>
                  </a:lnTo>
                  <a:lnTo>
                    <a:pt x="721" y="524"/>
                  </a:lnTo>
                  <a:lnTo>
                    <a:pt x="718" y="524"/>
                  </a:lnTo>
                  <a:lnTo>
                    <a:pt x="716" y="524"/>
                  </a:lnTo>
                  <a:lnTo>
                    <a:pt x="715" y="524"/>
                  </a:lnTo>
                  <a:lnTo>
                    <a:pt x="711" y="523"/>
                  </a:lnTo>
                  <a:lnTo>
                    <a:pt x="708" y="521"/>
                  </a:lnTo>
                  <a:lnTo>
                    <a:pt x="707" y="520"/>
                  </a:lnTo>
                  <a:lnTo>
                    <a:pt x="705" y="520"/>
                  </a:lnTo>
                  <a:lnTo>
                    <a:pt x="703" y="521"/>
                  </a:lnTo>
                  <a:lnTo>
                    <a:pt x="703" y="521"/>
                  </a:lnTo>
                  <a:lnTo>
                    <a:pt x="702" y="520"/>
                  </a:lnTo>
                  <a:lnTo>
                    <a:pt x="702" y="518"/>
                  </a:lnTo>
                  <a:lnTo>
                    <a:pt x="700" y="518"/>
                  </a:lnTo>
                  <a:lnTo>
                    <a:pt x="699" y="516"/>
                  </a:lnTo>
                  <a:lnTo>
                    <a:pt x="697" y="515"/>
                  </a:lnTo>
                  <a:lnTo>
                    <a:pt x="694" y="515"/>
                  </a:lnTo>
                  <a:lnTo>
                    <a:pt x="694" y="515"/>
                  </a:lnTo>
                  <a:lnTo>
                    <a:pt x="692" y="515"/>
                  </a:lnTo>
                  <a:lnTo>
                    <a:pt x="691" y="515"/>
                  </a:lnTo>
                  <a:lnTo>
                    <a:pt x="689" y="515"/>
                  </a:lnTo>
                  <a:lnTo>
                    <a:pt x="688" y="515"/>
                  </a:lnTo>
                  <a:lnTo>
                    <a:pt x="686" y="516"/>
                  </a:lnTo>
                  <a:lnTo>
                    <a:pt x="685" y="516"/>
                  </a:lnTo>
                  <a:lnTo>
                    <a:pt x="683" y="516"/>
                  </a:lnTo>
                  <a:lnTo>
                    <a:pt x="681" y="515"/>
                  </a:lnTo>
                  <a:lnTo>
                    <a:pt x="680" y="513"/>
                  </a:lnTo>
                  <a:lnTo>
                    <a:pt x="674" y="513"/>
                  </a:lnTo>
                  <a:lnTo>
                    <a:pt x="670" y="512"/>
                  </a:lnTo>
                  <a:lnTo>
                    <a:pt x="670" y="512"/>
                  </a:lnTo>
                  <a:lnTo>
                    <a:pt x="670" y="512"/>
                  </a:lnTo>
                  <a:lnTo>
                    <a:pt x="670" y="510"/>
                  </a:lnTo>
                  <a:lnTo>
                    <a:pt x="670" y="510"/>
                  </a:lnTo>
                  <a:lnTo>
                    <a:pt x="669" y="507"/>
                  </a:lnTo>
                  <a:lnTo>
                    <a:pt x="667" y="505"/>
                  </a:lnTo>
                  <a:lnTo>
                    <a:pt x="667" y="502"/>
                  </a:lnTo>
                  <a:lnTo>
                    <a:pt x="667" y="502"/>
                  </a:lnTo>
                  <a:lnTo>
                    <a:pt x="667" y="502"/>
                  </a:lnTo>
                  <a:lnTo>
                    <a:pt x="666" y="501"/>
                  </a:lnTo>
                  <a:lnTo>
                    <a:pt x="662" y="501"/>
                  </a:lnTo>
                  <a:lnTo>
                    <a:pt x="662" y="504"/>
                  </a:lnTo>
                  <a:lnTo>
                    <a:pt x="662" y="507"/>
                  </a:lnTo>
                  <a:lnTo>
                    <a:pt x="659" y="507"/>
                  </a:lnTo>
                  <a:lnTo>
                    <a:pt x="264" y="507"/>
                  </a:lnTo>
                  <a:lnTo>
                    <a:pt x="264" y="507"/>
                  </a:lnTo>
                  <a:lnTo>
                    <a:pt x="262" y="505"/>
                  </a:lnTo>
                  <a:lnTo>
                    <a:pt x="262" y="505"/>
                  </a:lnTo>
                  <a:lnTo>
                    <a:pt x="260" y="507"/>
                  </a:lnTo>
                  <a:lnTo>
                    <a:pt x="260" y="507"/>
                  </a:lnTo>
                  <a:lnTo>
                    <a:pt x="260" y="507"/>
                  </a:lnTo>
                  <a:lnTo>
                    <a:pt x="260" y="509"/>
                  </a:lnTo>
                  <a:lnTo>
                    <a:pt x="259" y="509"/>
                  </a:lnTo>
                  <a:lnTo>
                    <a:pt x="259" y="507"/>
                  </a:lnTo>
                  <a:lnTo>
                    <a:pt x="259" y="507"/>
                  </a:lnTo>
                  <a:lnTo>
                    <a:pt x="259" y="505"/>
                  </a:lnTo>
                  <a:lnTo>
                    <a:pt x="259" y="505"/>
                  </a:lnTo>
                  <a:lnTo>
                    <a:pt x="259" y="505"/>
                  </a:lnTo>
                  <a:lnTo>
                    <a:pt x="259" y="505"/>
                  </a:lnTo>
                  <a:lnTo>
                    <a:pt x="259" y="505"/>
                  </a:lnTo>
                  <a:lnTo>
                    <a:pt x="257" y="505"/>
                  </a:lnTo>
                  <a:lnTo>
                    <a:pt x="257" y="504"/>
                  </a:lnTo>
                  <a:lnTo>
                    <a:pt x="257" y="502"/>
                  </a:lnTo>
                  <a:lnTo>
                    <a:pt x="257" y="502"/>
                  </a:lnTo>
                  <a:lnTo>
                    <a:pt x="260" y="502"/>
                  </a:lnTo>
                  <a:lnTo>
                    <a:pt x="262" y="502"/>
                  </a:lnTo>
                  <a:lnTo>
                    <a:pt x="262" y="501"/>
                  </a:lnTo>
                  <a:lnTo>
                    <a:pt x="262" y="501"/>
                  </a:lnTo>
                  <a:lnTo>
                    <a:pt x="262" y="501"/>
                  </a:lnTo>
                  <a:lnTo>
                    <a:pt x="260" y="501"/>
                  </a:lnTo>
                  <a:lnTo>
                    <a:pt x="259" y="501"/>
                  </a:lnTo>
                  <a:lnTo>
                    <a:pt x="257" y="501"/>
                  </a:lnTo>
                  <a:lnTo>
                    <a:pt x="257" y="501"/>
                  </a:lnTo>
                  <a:lnTo>
                    <a:pt x="257" y="501"/>
                  </a:lnTo>
                  <a:lnTo>
                    <a:pt x="257" y="501"/>
                  </a:lnTo>
                  <a:lnTo>
                    <a:pt x="257" y="499"/>
                  </a:lnTo>
                  <a:lnTo>
                    <a:pt x="257" y="496"/>
                  </a:lnTo>
                  <a:lnTo>
                    <a:pt x="257" y="496"/>
                  </a:lnTo>
                  <a:lnTo>
                    <a:pt x="259" y="494"/>
                  </a:lnTo>
                  <a:lnTo>
                    <a:pt x="257" y="494"/>
                  </a:lnTo>
                  <a:lnTo>
                    <a:pt x="256" y="496"/>
                  </a:lnTo>
                  <a:lnTo>
                    <a:pt x="256" y="498"/>
                  </a:lnTo>
                  <a:lnTo>
                    <a:pt x="256" y="498"/>
                  </a:lnTo>
                  <a:lnTo>
                    <a:pt x="256" y="499"/>
                  </a:lnTo>
                  <a:lnTo>
                    <a:pt x="256" y="499"/>
                  </a:lnTo>
                  <a:lnTo>
                    <a:pt x="254" y="499"/>
                  </a:lnTo>
                  <a:lnTo>
                    <a:pt x="254" y="501"/>
                  </a:lnTo>
                  <a:lnTo>
                    <a:pt x="253" y="501"/>
                  </a:lnTo>
                  <a:lnTo>
                    <a:pt x="248" y="499"/>
                  </a:lnTo>
                  <a:lnTo>
                    <a:pt x="248" y="498"/>
                  </a:lnTo>
                  <a:lnTo>
                    <a:pt x="246" y="498"/>
                  </a:lnTo>
                  <a:lnTo>
                    <a:pt x="246" y="496"/>
                  </a:lnTo>
                  <a:lnTo>
                    <a:pt x="246" y="494"/>
                  </a:lnTo>
                  <a:lnTo>
                    <a:pt x="246" y="494"/>
                  </a:lnTo>
                  <a:lnTo>
                    <a:pt x="246" y="494"/>
                  </a:lnTo>
                  <a:lnTo>
                    <a:pt x="246" y="494"/>
                  </a:lnTo>
                  <a:lnTo>
                    <a:pt x="248" y="494"/>
                  </a:lnTo>
                  <a:lnTo>
                    <a:pt x="248" y="496"/>
                  </a:lnTo>
                  <a:lnTo>
                    <a:pt x="249" y="496"/>
                  </a:lnTo>
                  <a:lnTo>
                    <a:pt x="249" y="496"/>
                  </a:lnTo>
                  <a:lnTo>
                    <a:pt x="253" y="496"/>
                  </a:lnTo>
                  <a:lnTo>
                    <a:pt x="253" y="494"/>
                  </a:lnTo>
                  <a:lnTo>
                    <a:pt x="251" y="496"/>
                  </a:lnTo>
                  <a:lnTo>
                    <a:pt x="249" y="494"/>
                  </a:lnTo>
                  <a:lnTo>
                    <a:pt x="249" y="494"/>
                  </a:lnTo>
                  <a:lnTo>
                    <a:pt x="248" y="494"/>
                  </a:lnTo>
                  <a:lnTo>
                    <a:pt x="248" y="493"/>
                  </a:lnTo>
                  <a:lnTo>
                    <a:pt x="248" y="490"/>
                  </a:lnTo>
                  <a:lnTo>
                    <a:pt x="248" y="488"/>
                  </a:lnTo>
                  <a:lnTo>
                    <a:pt x="249" y="488"/>
                  </a:lnTo>
                  <a:lnTo>
                    <a:pt x="249" y="486"/>
                  </a:lnTo>
                  <a:lnTo>
                    <a:pt x="249" y="486"/>
                  </a:lnTo>
                  <a:lnTo>
                    <a:pt x="249" y="486"/>
                  </a:lnTo>
                  <a:lnTo>
                    <a:pt x="248" y="485"/>
                  </a:lnTo>
                  <a:lnTo>
                    <a:pt x="248" y="485"/>
                  </a:lnTo>
                  <a:lnTo>
                    <a:pt x="248" y="485"/>
                  </a:lnTo>
                  <a:lnTo>
                    <a:pt x="248" y="486"/>
                  </a:lnTo>
                  <a:lnTo>
                    <a:pt x="248" y="488"/>
                  </a:lnTo>
                  <a:lnTo>
                    <a:pt x="246" y="490"/>
                  </a:lnTo>
                  <a:lnTo>
                    <a:pt x="246" y="490"/>
                  </a:lnTo>
                  <a:lnTo>
                    <a:pt x="246" y="491"/>
                  </a:lnTo>
                  <a:lnTo>
                    <a:pt x="246" y="491"/>
                  </a:lnTo>
                  <a:lnTo>
                    <a:pt x="245" y="491"/>
                  </a:lnTo>
                  <a:lnTo>
                    <a:pt x="245" y="493"/>
                  </a:lnTo>
                  <a:lnTo>
                    <a:pt x="241" y="493"/>
                  </a:lnTo>
                  <a:lnTo>
                    <a:pt x="240" y="493"/>
                  </a:lnTo>
                  <a:lnTo>
                    <a:pt x="240" y="493"/>
                  </a:lnTo>
                  <a:lnTo>
                    <a:pt x="237" y="490"/>
                  </a:lnTo>
                  <a:lnTo>
                    <a:pt x="235" y="488"/>
                  </a:lnTo>
                  <a:lnTo>
                    <a:pt x="235" y="488"/>
                  </a:lnTo>
                  <a:lnTo>
                    <a:pt x="232" y="483"/>
                  </a:lnTo>
                  <a:lnTo>
                    <a:pt x="232" y="483"/>
                  </a:lnTo>
                  <a:lnTo>
                    <a:pt x="232" y="482"/>
                  </a:lnTo>
                  <a:lnTo>
                    <a:pt x="230" y="482"/>
                  </a:lnTo>
                  <a:lnTo>
                    <a:pt x="230" y="480"/>
                  </a:lnTo>
                  <a:lnTo>
                    <a:pt x="232" y="479"/>
                  </a:lnTo>
                  <a:lnTo>
                    <a:pt x="234" y="477"/>
                  </a:lnTo>
                  <a:lnTo>
                    <a:pt x="234" y="475"/>
                  </a:lnTo>
                  <a:lnTo>
                    <a:pt x="234" y="475"/>
                  </a:lnTo>
                  <a:lnTo>
                    <a:pt x="234" y="472"/>
                  </a:lnTo>
                  <a:lnTo>
                    <a:pt x="234" y="472"/>
                  </a:lnTo>
                  <a:lnTo>
                    <a:pt x="232" y="474"/>
                  </a:lnTo>
                  <a:lnTo>
                    <a:pt x="232" y="474"/>
                  </a:lnTo>
                  <a:lnTo>
                    <a:pt x="232" y="475"/>
                  </a:lnTo>
                  <a:lnTo>
                    <a:pt x="232" y="475"/>
                  </a:lnTo>
                  <a:lnTo>
                    <a:pt x="232" y="477"/>
                  </a:lnTo>
                  <a:lnTo>
                    <a:pt x="230" y="479"/>
                  </a:lnTo>
                  <a:lnTo>
                    <a:pt x="229" y="480"/>
                  </a:lnTo>
                  <a:lnTo>
                    <a:pt x="224" y="479"/>
                  </a:lnTo>
                  <a:lnTo>
                    <a:pt x="224" y="479"/>
                  </a:lnTo>
                  <a:lnTo>
                    <a:pt x="224" y="479"/>
                  </a:lnTo>
                  <a:lnTo>
                    <a:pt x="224" y="477"/>
                  </a:lnTo>
                  <a:lnTo>
                    <a:pt x="224" y="477"/>
                  </a:lnTo>
                  <a:lnTo>
                    <a:pt x="223" y="479"/>
                  </a:lnTo>
                  <a:lnTo>
                    <a:pt x="223" y="480"/>
                  </a:lnTo>
                  <a:lnTo>
                    <a:pt x="223" y="480"/>
                  </a:lnTo>
                  <a:lnTo>
                    <a:pt x="221" y="480"/>
                  </a:lnTo>
                  <a:lnTo>
                    <a:pt x="221" y="480"/>
                  </a:lnTo>
                  <a:lnTo>
                    <a:pt x="221" y="479"/>
                  </a:lnTo>
                  <a:lnTo>
                    <a:pt x="219" y="479"/>
                  </a:lnTo>
                  <a:lnTo>
                    <a:pt x="218" y="480"/>
                  </a:lnTo>
                  <a:lnTo>
                    <a:pt x="216" y="479"/>
                  </a:lnTo>
                  <a:lnTo>
                    <a:pt x="216" y="479"/>
                  </a:lnTo>
                  <a:lnTo>
                    <a:pt x="215" y="479"/>
                  </a:lnTo>
                  <a:lnTo>
                    <a:pt x="212" y="479"/>
                  </a:lnTo>
                  <a:lnTo>
                    <a:pt x="212" y="479"/>
                  </a:lnTo>
                  <a:lnTo>
                    <a:pt x="212" y="477"/>
                  </a:lnTo>
                  <a:lnTo>
                    <a:pt x="212" y="477"/>
                  </a:lnTo>
                  <a:lnTo>
                    <a:pt x="213" y="477"/>
                  </a:lnTo>
                  <a:lnTo>
                    <a:pt x="216" y="475"/>
                  </a:lnTo>
                  <a:lnTo>
                    <a:pt x="219" y="475"/>
                  </a:lnTo>
                  <a:lnTo>
                    <a:pt x="219" y="475"/>
                  </a:lnTo>
                  <a:lnTo>
                    <a:pt x="218" y="475"/>
                  </a:lnTo>
                  <a:lnTo>
                    <a:pt x="212" y="475"/>
                  </a:lnTo>
                  <a:lnTo>
                    <a:pt x="210" y="475"/>
                  </a:lnTo>
                  <a:lnTo>
                    <a:pt x="210" y="475"/>
                  </a:lnTo>
                  <a:lnTo>
                    <a:pt x="210" y="475"/>
                  </a:lnTo>
                  <a:lnTo>
                    <a:pt x="210" y="474"/>
                  </a:lnTo>
                  <a:lnTo>
                    <a:pt x="212" y="474"/>
                  </a:lnTo>
                  <a:lnTo>
                    <a:pt x="212" y="472"/>
                  </a:lnTo>
                  <a:lnTo>
                    <a:pt x="212" y="472"/>
                  </a:lnTo>
                  <a:lnTo>
                    <a:pt x="210" y="472"/>
                  </a:lnTo>
                  <a:lnTo>
                    <a:pt x="210" y="472"/>
                  </a:lnTo>
                  <a:lnTo>
                    <a:pt x="210" y="471"/>
                  </a:lnTo>
                  <a:lnTo>
                    <a:pt x="210" y="469"/>
                  </a:lnTo>
                  <a:lnTo>
                    <a:pt x="210" y="471"/>
                  </a:lnTo>
                  <a:lnTo>
                    <a:pt x="208" y="471"/>
                  </a:lnTo>
                  <a:lnTo>
                    <a:pt x="204" y="472"/>
                  </a:lnTo>
                  <a:lnTo>
                    <a:pt x="202" y="472"/>
                  </a:lnTo>
                  <a:lnTo>
                    <a:pt x="202" y="472"/>
                  </a:lnTo>
                  <a:lnTo>
                    <a:pt x="199" y="471"/>
                  </a:lnTo>
                  <a:lnTo>
                    <a:pt x="197" y="471"/>
                  </a:lnTo>
                  <a:lnTo>
                    <a:pt x="196" y="471"/>
                  </a:lnTo>
                  <a:lnTo>
                    <a:pt x="194" y="468"/>
                  </a:lnTo>
                  <a:lnTo>
                    <a:pt x="193" y="468"/>
                  </a:lnTo>
                  <a:lnTo>
                    <a:pt x="193" y="464"/>
                  </a:lnTo>
                  <a:lnTo>
                    <a:pt x="193" y="463"/>
                  </a:lnTo>
                  <a:lnTo>
                    <a:pt x="194" y="461"/>
                  </a:lnTo>
                  <a:lnTo>
                    <a:pt x="197" y="458"/>
                  </a:lnTo>
                  <a:lnTo>
                    <a:pt x="197" y="458"/>
                  </a:lnTo>
                  <a:lnTo>
                    <a:pt x="199" y="457"/>
                  </a:lnTo>
                  <a:lnTo>
                    <a:pt x="204" y="457"/>
                  </a:lnTo>
                  <a:lnTo>
                    <a:pt x="207" y="457"/>
                  </a:lnTo>
                  <a:lnTo>
                    <a:pt x="207" y="457"/>
                  </a:lnTo>
                  <a:lnTo>
                    <a:pt x="202" y="457"/>
                  </a:lnTo>
                  <a:lnTo>
                    <a:pt x="197" y="457"/>
                  </a:lnTo>
                  <a:lnTo>
                    <a:pt x="196" y="457"/>
                  </a:lnTo>
                  <a:lnTo>
                    <a:pt x="194" y="460"/>
                  </a:lnTo>
                  <a:lnTo>
                    <a:pt x="194" y="460"/>
                  </a:lnTo>
                  <a:lnTo>
                    <a:pt x="194" y="461"/>
                  </a:lnTo>
                  <a:lnTo>
                    <a:pt x="193" y="461"/>
                  </a:lnTo>
                  <a:lnTo>
                    <a:pt x="193" y="460"/>
                  </a:lnTo>
                  <a:lnTo>
                    <a:pt x="193" y="460"/>
                  </a:lnTo>
                  <a:lnTo>
                    <a:pt x="193" y="460"/>
                  </a:lnTo>
                  <a:lnTo>
                    <a:pt x="191" y="458"/>
                  </a:lnTo>
                  <a:lnTo>
                    <a:pt x="191" y="457"/>
                  </a:lnTo>
                  <a:lnTo>
                    <a:pt x="191" y="455"/>
                  </a:lnTo>
                  <a:lnTo>
                    <a:pt x="191" y="453"/>
                  </a:lnTo>
                  <a:lnTo>
                    <a:pt x="191" y="453"/>
                  </a:lnTo>
                  <a:lnTo>
                    <a:pt x="193" y="450"/>
                  </a:lnTo>
                  <a:lnTo>
                    <a:pt x="191" y="450"/>
                  </a:lnTo>
                  <a:lnTo>
                    <a:pt x="191" y="449"/>
                  </a:lnTo>
                  <a:lnTo>
                    <a:pt x="191" y="447"/>
                  </a:lnTo>
                  <a:lnTo>
                    <a:pt x="193" y="446"/>
                  </a:lnTo>
                  <a:lnTo>
                    <a:pt x="194" y="446"/>
                  </a:lnTo>
                  <a:lnTo>
                    <a:pt x="196" y="444"/>
                  </a:lnTo>
                  <a:lnTo>
                    <a:pt x="199" y="442"/>
                  </a:lnTo>
                  <a:lnTo>
                    <a:pt x="200" y="444"/>
                  </a:lnTo>
                  <a:lnTo>
                    <a:pt x="202" y="446"/>
                  </a:lnTo>
                  <a:lnTo>
                    <a:pt x="204" y="446"/>
                  </a:lnTo>
                  <a:lnTo>
                    <a:pt x="204" y="447"/>
                  </a:lnTo>
                  <a:lnTo>
                    <a:pt x="205" y="449"/>
                  </a:lnTo>
                  <a:lnTo>
                    <a:pt x="207" y="449"/>
                  </a:lnTo>
                  <a:lnTo>
                    <a:pt x="207" y="449"/>
                  </a:lnTo>
                  <a:lnTo>
                    <a:pt x="207" y="449"/>
                  </a:lnTo>
                  <a:lnTo>
                    <a:pt x="204" y="446"/>
                  </a:lnTo>
                  <a:lnTo>
                    <a:pt x="204" y="446"/>
                  </a:lnTo>
                  <a:lnTo>
                    <a:pt x="204" y="444"/>
                  </a:lnTo>
                  <a:lnTo>
                    <a:pt x="200" y="444"/>
                  </a:lnTo>
                  <a:lnTo>
                    <a:pt x="200" y="442"/>
                  </a:lnTo>
                  <a:lnTo>
                    <a:pt x="200" y="442"/>
                  </a:lnTo>
                  <a:lnTo>
                    <a:pt x="200" y="441"/>
                  </a:lnTo>
                  <a:lnTo>
                    <a:pt x="200" y="441"/>
                  </a:lnTo>
                  <a:lnTo>
                    <a:pt x="204" y="438"/>
                  </a:lnTo>
                  <a:lnTo>
                    <a:pt x="204" y="436"/>
                  </a:lnTo>
                  <a:lnTo>
                    <a:pt x="204" y="436"/>
                  </a:lnTo>
                  <a:lnTo>
                    <a:pt x="204" y="436"/>
                  </a:lnTo>
                  <a:lnTo>
                    <a:pt x="202" y="435"/>
                  </a:lnTo>
                  <a:lnTo>
                    <a:pt x="202" y="435"/>
                  </a:lnTo>
                  <a:lnTo>
                    <a:pt x="202" y="436"/>
                  </a:lnTo>
                  <a:lnTo>
                    <a:pt x="202" y="436"/>
                  </a:lnTo>
                  <a:lnTo>
                    <a:pt x="202" y="438"/>
                  </a:lnTo>
                  <a:lnTo>
                    <a:pt x="202" y="438"/>
                  </a:lnTo>
                  <a:lnTo>
                    <a:pt x="202" y="438"/>
                  </a:lnTo>
                  <a:lnTo>
                    <a:pt x="196" y="444"/>
                  </a:lnTo>
                  <a:lnTo>
                    <a:pt x="194" y="444"/>
                  </a:lnTo>
                  <a:lnTo>
                    <a:pt x="193" y="444"/>
                  </a:lnTo>
                  <a:lnTo>
                    <a:pt x="191" y="446"/>
                  </a:lnTo>
                  <a:lnTo>
                    <a:pt x="191" y="446"/>
                  </a:lnTo>
                  <a:lnTo>
                    <a:pt x="189" y="447"/>
                  </a:lnTo>
                  <a:lnTo>
                    <a:pt x="188" y="452"/>
                  </a:lnTo>
                  <a:lnTo>
                    <a:pt x="186" y="455"/>
                  </a:lnTo>
                  <a:lnTo>
                    <a:pt x="186" y="450"/>
                  </a:lnTo>
                  <a:lnTo>
                    <a:pt x="183" y="447"/>
                  </a:lnTo>
                  <a:lnTo>
                    <a:pt x="188" y="444"/>
                  </a:lnTo>
                  <a:lnTo>
                    <a:pt x="188" y="444"/>
                  </a:lnTo>
                  <a:lnTo>
                    <a:pt x="188" y="442"/>
                  </a:lnTo>
                  <a:lnTo>
                    <a:pt x="188" y="442"/>
                  </a:lnTo>
                  <a:lnTo>
                    <a:pt x="188" y="441"/>
                  </a:lnTo>
                  <a:lnTo>
                    <a:pt x="189" y="441"/>
                  </a:lnTo>
                  <a:lnTo>
                    <a:pt x="189" y="439"/>
                  </a:lnTo>
                  <a:lnTo>
                    <a:pt x="188" y="441"/>
                  </a:lnTo>
                  <a:lnTo>
                    <a:pt x="186" y="442"/>
                  </a:lnTo>
                  <a:lnTo>
                    <a:pt x="185" y="444"/>
                  </a:lnTo>
                  <a:lnTo>
                    <a:pt x="185" y="444"/>
                  </a:lnTo>
                  <a:lnTo>
                    <a:pt x="185" y="442"/>
                  </a:lnTo>
                  <a:lnTo>
                    <a:pt x="186" y="439"/>
                  </a:lnTo>
                  <a:lnTo>
                    <a:pt x="186" y="435"/>
                  </a:lnTo>
                  <a:lnTo>
                    <a:pt x="186" y="435"/>
                  </a:lnTo>
                  <a:lnTo>
                    <a:pt x="188" y="433"/>
                  </a:lnTo>
                  <a:lnTo>
                    <a:pt x="186" y="433"/>
                  </a:lnTo>
                  <a:lnTo>
                    <a:pt x="183" y="435"/>
                  </a:lnTo>
                  <a:lnTo>
                    <a:pt x="182" y="433"/>
                  </a:lnTo>
                  <a:lnTo>
                    <a:pt x="182" y="428"/>
                  </a:lnTo>
                  <a:lnTo>
                    <a:pt x="178" y="427"/>
                  </a:lnTo>
                  <a:lnTo>
                    <a:pt x="175" y="425"/>
                  </a:lnTo>
                  <a:lnTo>
                    <a:pt x="172" y="423"/>
                  </a:lnTo>
                  <a:lnTo>
                    <a:pt x="172" y="422"/>
                  </a:lnTo>
                  <a:lnTo>
                    <a:pt x="172" y="420"/>
                  </a:lnTo>
                  <a:lnTo>
                    <a:pt x="172" y="419"/>
                  </a:lnTo>
                  <a:lnTo>
                    <a:pt x="174" y="417"/>
                  </a:lnTo>
                  <a:lnTo>
                    <a:pt x="175" y="417"/>
                  </a:lnTo>
                  <a:lnTo>
                    <a:pt x="177" y="417"/>
                  </a:lnTo>
                  <a:lnTo>
                    <a:pt x="177" y="419"/>
                  </a:lnTo>
                  <a:lnTo>
                    <a:pt x="175" y="420"/>
                  </a:lnTo>
                  <a:lnTo>
                    <a:pt x="177" y="420"/>
                  </a:lnTo>
                  <a:lnTo>
                    <a:pt x="180" y="423"/>
                  </a:lnTo>
                  <a:lnTo>
                    <a:pt x="182" y="423"/>
                  </a:lnTo>
                  <a:lnTo>
                    <a:pt x="183" y="422"/>
                  </a:lnTo>
                  <a:lnTo>
                    <a:pt x="185" y="422"/>
                  </a:lnTo>
                  <a:lnTo>
                    <a:pt x="186" y="423"/>
                  </a:lnTo>
                  <a:lnTo>
                    <a:pt x="188" y="423"/>
                  </a:lnTo>
                  <a:lnTo>
                    <a:pt x="189" y="425"/>
                  </a:lnTo>
                  <a:lnTo>
                    <a:pt x="189" y="425"/>
                  </a:lnTo>
                  <a:lnTo>
                    <a:pt x="186" y="422"/>
                  </a:lnTo>
                  <a:lnTo>
                    <a:pt x="185" y="422"/>
                  </a:lnTo>
                  <a:lnTo>
                    <a:pt x="183" y="422"/>
                  </a:lnTo>
                  <a:lnTo>
                    <a:pt x="182" y="422"/>
                  </a:lnTo>
                  <a:lnTo>
                    <a:pt x="182" y="422"/>
                  </a:lnTo>
                  <a:lnTo>
                    <a:pt x="180" y="422"/>
                  </a:lnTo>
                  <a:lnTo>
                    <a:pt x="178" y="420"/>
                  </a:lnTo>
                  <a:lnTo>
                    <a:pt x="177" y="419"/>
                  </a:lnTo>
                  <a:lnTo>
                    <a:pt x="177" y="417"/>
                  </a:lnTo>
                  <a:lnTo>
                    <a:pt x="177" y="417"/>
                  </a:lnTo>
                  <a:lnTo>
                    <a:pt x="178" y="416"/>
                  </a:lnTo>
                  <a:lnTo>
                    <a:pt x="178" y="416"/>
                  </a:lnTo>
                  <a:lnTo>
                    <a:pt x="178" y="416"/>
                  </a:lnTo>
                  <a:lnTo>
                    <a:pt x="180" y="414"/>
                  </a:lnTo>
                  <a:lnTo>
                    <a:pt x="180" y="414"/>
                  </a:lnTo>
                  <a:lnTo>
                    <a:pt x="178" y="412"/>
                  </a:lnTo>
                  <a:lnTo>
                    <a:pt x="178" y="412"/>
                  </a:lnTo>
                  <a:lnTo>
                    <a:pt x="175" y="416"/>
                  </a:lnTo>
                  <a:lnTo>
                    <a:pt x="175" y="416"/>
                  </a:lnTo>
                  <a:lnTo>
                    <a:pt x="175" y="414"/>
                  </a:lnTo>
                  <a:lnTo>
                    <a:pt x="175" y="414"/>
                  </a:lnTo>
                  <a:lnTo>
                    <a:pt x="174" y="416"/>
                  </a:lnTo>
                  <a:lnTo>
                    <a:pt x="174" y="416"/>
                  </a:lnTo>
                  <a:lnTo>
                    <a:pt x="171" y="419"/>
                  </a:lnTo>
                  <a:lnTo>
                    <a:pt x="171" y="420"/>
                  </a:lnTo>
                  <a:lnTo>
                    <a:pt x="171" y="422"/>
                  </a:lnTo>
                  <a:lnTo>
                    <a:pt x="171" y="423"/>
                  </a:lnTo>
                  <a:lnTo>
                    <a:pt x="171" y="423"/>
                  </a:lnTo>
                  <a:lnTo>
                    <a:pt x="167" y="425"/>
                  </a:lnTo>
                  <a:lnTo>
                    <a:pt x="166" y="427"/>
                  </a:lnTo>
                  <a:lnTo>
                    <a:pt x="164" y="425"/>
                  </a:lnTo>
                  <a:lnTo>
                    <a:pt x="163" y="423"/>
                  </a:lnTo>
                  <a:lnTo>
                    <a:pt x="161" y="420"/>
                  </a:lnTo>
                  <a:lnTo>
                    <a:pt x="158" y="420"/>
                  </a:lnTo>
                  <a:lnTo>
                    <a:pt x="156" y="419"/>
                  </a:lnTo>
                  <a:lnTo>
                    <a:pt x="155" y="417"/>
                  </a:lnTo>
                  <a:lnTo>
                    <a:pt x="156" y="414"/>
                  </a:lnTo>
                  <a:lnTo>
                    <a:pt x="158" y="412"/>
                  </a:lnTo>
                  <a:lnTo>
                    <a:pt x="158" y="409"/>
                  </a:lnTo>
                  <a:lnTo>
                    <a:pt x="159" y="409"/>
                  </a:lnTo>
                  <a:lnTo>
                    <a:pt x="163" y="408"/>
                  </a:lnTo>
                  <a:lnTo>
                    <a:pt x="164" y="406"/>
                  </a:lnTo>
                  <a:lnTo>
                    <a:pt x="163" y="406"/>
                  </a:lnTo>
                  <a:lnTo>
                    <a:pt x="161" y="408"/>
                  </a:lnTo>
                  <a:lnTo>
                    <a:pt x="158" y="408"/>
                  </a:lnTo>
                  <a:lnTo>
                    <a:pt x="155" y="406"/>
                  </a:lnTo>
                  <a:lnTo>
                    <a:pt x="153" y="405"/>
                  </a:lnTo>
                  <a:lnTo>
                    <a:pt x="153" y="403"/>
                  </a:lnTo>
                  <a:lnTo>
                    <a:pt x="153" y="401"/>
                  </a:lnTo>
                  <a:lnTo>
                    <a:pt x="153" y="401"/>
                  </a:lnTo>
                  <a:lnTo>
                    <a:pt x="155" y="400"/>
                  </a:lnTo>
                  <a:lnTo>
                    <a:pt x="155" y="398"/>
                  </a:lnTo>
                  <a:lnTo>
                    <a:pt x="155" y="398"/>
                  </a:lnTo>
                  <a:lnTo>
                    <a:pt x="156" y="397"/>
                  </a:lnTo>
                  <a:lnTo>
                    <a:pt x="158" y="395"/>
                  </a:lnTo>
                  <a:lnTo>
                    <a:pt x="158" y="394"/>
                  </a:lnTo>
                  <a:lnTo>
                    <a:pt x="159" y="390"/>
                  </a:lnTo>
                  <a:lnTo>
                    <a:pt x="161" y="389"/>
                  </a:lnTo>
                  <a:lnTo>
                    <a:pt x="163" y="386"/>
                  </a:lnTo>
                  <a:lnTo>
                    <a:pt x="166" y="383"/>
                  </a:lnTo>
                  <a:lnTo>
                    <a:pt x="164" y="383"/>
                  </a:lnTo>
                  <a:lnTo>
                    <a:pt x="164" y="383"/>
                  </a:lnTo>
                  <a:lnTo>
                    <a:pt x="164" y="383"/>
                  </a:lnTo>
                  <a:lnTo>
                    <a:pt x="163" y="383"/>
                  </a:lnTo>
                  <a:lnTo>
                    <a:pt x="163" y="381"/>
                  </a:lnTo>
                  <a:lnTo>
                    <a:pt x="163" y="381"/>
                  </a:lnTo>
                  <a:lnTo>
                    <a:pt x="163" y="381"/>
                  </a:lnTo>
                  <a:lnTo>
                    <a:pt x="163" y="383"/>
                  </a:lnTo>
                  <a:lnTo>
                    <a:pt x="161" y="386"/>
                  </a:lnTo>
                  <a:lnTo>
                    <a:pt x="161" y="387"/>
                  </a:lnTo>
                  <a:lnTo>
                    <a:pt x="159" y="389"/>
                  </a:lnTo>
                  <a:lnTo>
                    <a:pt x="159" y="390"/>
                  </a:lnTo>
                  <a:lnTo>
                    <a:pt x="158" y="389"/>
                  </a:lnTo>
                  <a:lnTo>
                    <a:pt x="158" y="387"/>
                  </a:lnTo>
                  <a:lnTo>
                    <a:pt x="159" y="386"/>
                  </a:lnTo>
                  <a:lnTo>
                    <a:pt x="159" y="384"/>
                  </a:lnTo>
                  <a:lnTo>
                    <a:pt x="159" y="383"/>
                  </a:lnTo>
                  <a:lnTo>
                    <a:pt x="158" y="381"/>
                  </a:lnTo>
                  <a:lnTo>
                    <a:pt x="158" y="379"/>
                  </a:lnTo>
                  <a:lnTo>
                    <a:pt x="158" y="378"/>
                  </a:lnTo>
                  <a:lnTo>
                    <a:pt x="158" y="376"/>
                  </a:lnTo>
                  <a:lnTo>
                    <a:pt x="158" y="375"/>
                  </a:lnTo>
                  <a:lnTo>
                    <a:pt x="159" y="373"/>
                  </a:lnTo>
                  <a:lnTo>
                    <a:pt x="159" y="373"/>
                  </a:lnTo>
                  <a:lnTo>
                    <a:pt x="159" y="373"/>
                  </a:lnTo>
                  <a:lnTo>
                    <a:pt x="159" y="371"/>
                  </a:lnTo>
                  <a:lnTo>
                    <a:pt x="158" y="370"/>
                  </a:lnTo>
                  <a:lnTo>
                    <a:pt x="158" y="368"/>
                  </a:lnTo>
                  <a:lnTo>
                    <a:pt x="156" y="370"/>
                  </a:lnTo>
                  <a:lnTo>
                    <a:pt x="153" y="368"/>
                  </a:lnTo>
                  <a:lnTo>
                    <a:pt x="153" y="367"/>
                  </a:lnTo>
                  <a:lnTo>
                    <a:pt x="150" y="365"/>
                  </a:lnTo>
                  <a:lnTo>
                    <a:pt x="148" y="364"/>
                  </a:lnTo>
                  <a:lnTo>
                    <a:pt x="145" y="364"/>
                  </a:lnTo>
                  <a:lnTo>
                    <a:pt x="144" y="364"/>
                  </a:lnTo>
                  <a:lnTo>
                    <a:pt x="142" y="362"/>
                  </a:lnTo>
                  <a:lnTo>
                    <a:pt x="141" y="360"/>
                  </a:lnTo>
                  <a:lnTo>
                    <a:pt x="139" y="360"/>
                  </a:lnTo>
                  <a:lnTo>
                    <a:pt x="137" y="359"/>
                  </a:lnTo>
                  <a:lnTo>
                    <a:pt x="136" y="359"/>
                  </a:lnTo>
                  <a:lnTo>
                    <a:pt x="133" y="359"/>
                  </a:lnTo>
                  <a:lnTo>
                    <a:pt x="133" y="357"/>
                  </a:lnTo>
                  <a:lnTo>
                    <a:pt x="133" y="356"/>
                  </a:lnTo>
                  <a:lnTo>
                    <a:pt x="133" y="356"/>
                  </a:lnTo>
                  <a:lnTo>
                    <a:pt x="131" y="354"/>
                  </a:lnTo>
                  <a:lnTo>
                    <a:pt x="130" y="354"/>
                  </a:lnTo>
                  <a:lnTo>
                    <a:pt x="130" y="353"/>
                  </a:lnTo>
                  <a:lnTo>
                    <a:pt x="130" y="351"/>
                  </a:lnTo>
                  <a:lnTo>
                    <a:pt x="128" y="349"/>
                  </a:lnTo>
                  <a:lnTo>
                    <a:pt x="126" y="349"/>
                  </a:lnTo>
                  <a:lnTo>
                    <a:pt x="126" y="348"/>
                  </a:lnTo>
                  <a:lnTo>
                    <a:pt x="128" y="346"/>
                  </a:lnTo>
                  <a:lnTo>
                    <a:pt x="126" y="345"/>
                  </a:lnTo>
                  <a:lnTo>
                    <a:pt x="125" y="343"/>
                  </a:lnTo>
                  <a:lnTo>
                    <a:pt x="123" y="340"/>
                  </a:lnTo>
                  <a:lnTo>
                    <a:pt x="120" y="337"/>
                  </a:lnTo>
                  <a:lnTo>
                    <a:pt x="118" y="335"/>
                  </a:lnTo>
                  <a:lnTo>
                    <a:pt x="117" y="332"/>
                  </a:lnTo>
                  <a:lnTo>
                    <a:pt x="115" y="331"/>
                  </a:lnTo>
                  <a:lnTo>
                    <a:pt x="114" y="329"/>
                  </a:lnTo>
                  <a:lnTo>
                    <a:pt x="112" y="326"/>
                  </a:lnTo>
                  <a:lnTo>
                    <a:pt x="111" y="323"/>
                  </a:lnTo>
                  <a:lnTo>
                    <a:pt x="111" y="321"/>
                  </a:lnTo>
                  <a:lnTo>
                    <a:pt x="107" y="319"/>
                  </a:lnTo>
                  <a:lnTo>
                    <a:pt x="106" y="318"/>
                  </a:lnTo>
                  <a:lnTo>
                    <a:pt x="104" y="315"/>
                  </a:lnTo>
                  <a:lnTo>
                    <a:pt x="103" y="315"/>
                  </a:lnTo>
                  <a:lnTo>
                    <a:pt x="101" y="313"/>
                  </a:lnTo>
                  <a:lnTo>
                    <a:pt x="98" y="312"/>
                  </a:lnTo>
                  <a:lnTo>
                    <a:pt x="98" y="312"/>
                  </a:lnTo>
                  <a:lnTo>
                    <a:pt x="96" y="310"/>
                  </a:lnTo>
                  <a:lnTo>
                    <a:pt x="96" y="310"/>
                  </a:lnTo>
                  <a:lnTo>
                    <a:pt x="96" y="308"/>
                  </a:lnTo>
                  <a:lnTo>
                    <a:pt x="96" y="308"/>
                  </a:lnTo>
                  <a:lnTo>
                    <a:pt x="95" y="307"/>
                  </a:lnTo>
                  <a:lnTo>
                    <a:pt x="93" y="305"/>
                  </a:lnTo>
                  <a:lnTo>
                    <a:pt x="92" y="305"/>
                  </a:lnTo>
                  <a:lnTo>
                    <a:pt x="90" y="304"/>
                  </a:lnTo>
                  <a:lnTo>
                    <a:pt x="89" y="304"/>
                  </a:lnTo>
                  <a:lnTo>
                    <a:pt x="89" y="302"/>
                  </a:lnTo>
                  <a:lnTo>
                    <a:pt x="87" y="299"/>
                  </a:lnTo>
                  <a:lnTo>
                    <a:pt x="87" y="299"/>
                  </a:lnTo>
                  <a:lnTo>
                    <a:pt x="87" y="297"/>
                  </a:lnTo>
                  <a:lnTo>
                    <a:pt x="87" y="296"/>
                  </a:lnTo>
                  <a:lnTo>
                    <a:pt x="84" y="294"/>
                  </a:lnTo>
                  <a:lnTo>
                    <a:pt x="82" y="293"/>
                  </a:lnTo>
                  <a:lnTo>
                    <a:pt x="81" y="293"/>
                  </a:lnTo>
                  <a:lnTo>
                    <a:pt x="77" y="293"/>
                  </a:lnTo>
                  <a:lnTo>
                    <a:pt x="74" y="294"/>
                  </a:lnTo>
                  <a:lnTo>
                    <a:pt x="71" y="296"/>
                  </a:lnTo>
                  <a:lnTo>
                    <a:pt x="68" y="296"/>
                  </a:lnTo>
                  <a:lnTo>
                    <a:pt x="70" y="297"/>
                  </a:lnTo>
                  <a:lnTo>
                    <a:pt x="68" y="299"/>
                  </a:lnTo>
                  <a:lnTo>
                    <a:pt x="68" y="299"/>
                  </a:lnTo>
                  <a:lnTo>
                    <a:pt x="66" y="299"/>
                  </a:lnTo>
                  <a:lnTo>
                    <a:pt x="66" y="304"/>
                  </a:lnTo>
                  <a:lnTo>
                    <a:pt x="65" y="305"/>
                  </a:lnTo>
                  <a:lnTo>
                    <a:pt x="62" y="305"/>
                  </a:lnTo>
                  <a:lnTo>
                    <a:pt x="59" y="307"/>
                  </a:lnTo>
                  <a:lnTo>
                    <a:pt x="57" y="308"/>
                  </a:lnTo>
                  <a:lnTo>
                    <a:pt x="54" y="308"/>
                  </a:lnTo>
                  <a:lnTo>
                    <a:pt x="52" y="312"/>
                  </a:lnTo>
                  <a:lnTo>
                    <a:pt x="51" y="310"/>
                  </a:lnTo>
                  <a:lnTo>
                    <a:pt x="51" y="308"/>
                  </a:lnTo>
                  <a:lnTo>
                    <a:pt x="51" y="307"/>
                  </a:lnTo>
                  <a:lnTo>
                    <a:pt x="49" y="304"/>
                  </a:lnTo>
                  <a:lnTo>
                    <a:pt x="48" y="302"/>
                  </a:lnTo>
                  <a:lnTo>
                    <a:pt x="46" y="301"/>
                  </a:lnTo>
                  <a:lnTo>
                    <a:pt x="44" y="299"/>
                  </a:lnTo>
                  <a:lnTo>
                    <a:pt x="41" y="297"/>
                  </a:lnTo>
                  <a:lnTo>
                    <a:pt x="40" y="296"/>
                  </a:lnTo>
                  <a:lnTo>
                    <a:pt x="38" y="294"/>
                  </a:lnTo>
                  <a:lnTo>
                    <a:pt x="35" y="293"/>
                  </a:lnTo>
                  <a:lnTo>
                    <a:pt x="33" y="290"/>
                  </a:lnTo>
                  <a:lnTo>
                    <a:pt x="32" y="288"/>
                  </a:lnTo>
                  <a:lnTo>
                    <a:pt x="29" y="288"/>
                  </a:lnTo>
                  <a:lnTo>
                    <a:pt x="27" y="286"/>
                  </a:lnTo>
                  <a:lnTo>
                    <a:pt x="27" y="283"/>
                  </a:lnTo>
                  <a:lnTo>
                    <a:pt x="29" y="282"/>
                  </a:lnTo>
                  <a:lnTo>
                    <a:pt x="29" y="280"/>
                  </a:lnTo>
                  <a:lnTo>
                    <a:pt x="25" y="280"/>
                  </a:lnTo>
                  <a:lnTo>
                    <a:pt x="22" y="280"/>
                  </a:lnTo>
                  <a:lnTo>
                    <a:pt x="19" y="280"/>
                  </a:lnTo>
                  <a:lnTo>
                    <a:pt x="18" y="282"/>
                  </a:lnTo>
                  <a:lnTo>
                    <a:pt x="16" y="283"/>
                  </a:lnTo>
                  <a:lnTo>
                    <a:pt x="13" y="282"/>
                  </a:lnTo>
                  <a:lnTo>
                    <a:pt x="8" y="282"/>
                  </a:lnTo>
                  <a:lnTo>
                    <a:pt x="8" y="283"/>
                  </a:lnTo>
                  <a:lnTo>
                    <a:pt x="3" y="282"/>
                  </a:lnTo>
                  <a:lnTo>
                    <a:pt x="0" y="282"/>
                  </a:lnTo>
                  <a:lnTo>
                    <a:pt x="0" y="61"/>
                  </a:lnTo>
                  <a:lnTo>
                    <a:pt x="2" y="61"/>
                  </a:lnTo>
                  <a:lnTo>
                    <a:pt x="10" y="63"/>
                  </a:lnTo>
                  <a:lnTo>
                    <a:pt x="16" y="61"/>
                  </a:lnTo>
                  <a:lnTo>
                    <a:pt x="27" y="64"/>
                  </a:lnTo>
                  <a:lnTo>
                    <a:pt x="33" y="69"/>
                  </a:lnTo>
                  <a:lnTo>
                    <a:pt x="40" y="72"/>
                  </a:lnTo>
                  <a:lnTo>
                    <a:pt x="41" y="74"/>
                  </a:lnTo>
                  <a:lnTo>
                    <a:pt x="46" y="75"/>
                  </a:lnTo>
                  <a:lnTo>
                    <a:pt x="54" y="78"/>
                  </a:lnTo>
                  <a:lnTo>
                    <a:pt x="57" y="78"/>
                  </a:lnTo>
                  <a:lnTo>
                    <a:pt x="62" y="80"/>
                  </a:lnTo>
                  <a:lnTo>
                    <a:pt x="65" y="80"/>
                  </a:lnTo>
                  <a:lnTo>
                    <a:pt x="71" y="80"/>
                  </a:lnTo>
                  <a:lnTo>
                    <a:pt x="74" y="82"/>
                  </a:lnTo>
                  <a:lnTo>
                    <a:pt x="82" y="85"/>
                  </a:lnTo>
                  <a:lnTo>
                    <a:pt x="84" y="85"/>
                  </a:lnTo>
                  <a:lnTo>
                    <a:pt x="84" y="85"/>
                  </a:lnTo>
                  <a:lnTo>
                    <a:pt x="81" y="82"/>
                  </a:lnTo>
                  <a:lnTo>
                    <a:pt x="81" y="82"/>
                  </a:lnTo>
                  <a:lnTo>
                    <a:pt x="77" y="80"/>
                  </a:lnTo>
                  <a:lnTo>
                    <a:pt x="74" y="80"/>
                  </a:lnTo>
                  <a:lnTo>
                    <a:pt x="74" y="78"/>
                  </a:lnTo>
                  <a:lnTo>
                    <a:pt x="74" y="78"/>
                  </a:lnTo>
                  <a:lnTo>
                    <a:pt x="74" y="77"/>
                  </a:lnTo>
                  <a:lnTo>
                    <a:pt x="74" y="77"/>
                  </a:lnTo>
                  <a:lnTo>
                    <a:pt x="77" y="77"/>
                  </a:lnTo>
                  <a:lnTo>
                    <a:pt x="79" y="77"/>
                  </a:lnTo>
                  <a:lnTo>
                    <a:pt x="79" y="77"/>
                  </a:lnTo>
                  <a:lnTo>
                    <a:pt x="77" y="77"/>
                  </a:lnTo>
                  <a:lnTo>
                    <a:pt x="76" y="75"/>
                  </a:lnTo>
                  <a:lnTo>
                    <a:pt x="74" y="75"/>
                  </a:lnTo>
                  <a:lnTo>
                    <a:pt x="74" y="74"/>
                  </a:lnTo>
                  <a:lnTo>
                    <a:pt x="77" y="69"/>
                  </a:lnTo>
                  <a:lnTo>
                    <a:pt x="79" y="71"/>
                  </a:lnTo>
                  <a:lnTo>
                    <a:pt x="81" y="69"/>
                  </a:lnTo>
                  <a:lnTo>
                    <a:pt x="82" y="69"/>
                  </a:lnTo>
                  <a:lnTo>
                    <a:pt x="84" y="69"/>
                  </a:lnTo>
                  <a:lnTo>
                    <a:pt x="84" y="66"/>
                  </a:lnTo>
                  <a:lnTo>
                    <a:pt x="84" y="66"/>
                  </a:lnTo>
                  <a:lnTo>
                    <a:pt x="85" y="66"/>
                  </a:lnTo>
                  <a:lnTo>
                    <a:pt x="90" y="64"/>
                  </a:lnTo>
                  <a:lnTo>
                    <a:pt x="95" y="66"/>
                  </a:lnTo>
                  <a:lnTo>
                    <a:pt x="95" y="66"/>
                  </a:lnTo>
                  <a:lnTo>
                    <a:pt x="95" y="63"/>
                  </a:lnTo>
                  <a:lnTo>
                    <a:pt x="95" y="63"/>
                  </a:lnTo>
                  <a:lnTo>
                    <a:pt x="95" y="61"/>
                  </a:lnTo>
                  <a:lnTo>
                    <a:pt x="95" y="60"/>
                  </a:lnTo>
                  <a:lnTo>
                    <a:pt x="96" y="60"/>
                  </a:lnTo>
                  <a:lnTo>
                    <a:pt x="98" y="60"/>
                  </a:lnTo>
                  <a:lnTo>
                    <a:pt x="100" y="61"/>
                  </a:lnTo>
                  <a:lnTo>
                    <a:pt x="100" y="63"/>
                  </a:lnTo>
                  <a:lnTo>
                    <a:pt x="101" y="63"/>
                  </a:lnTo>
                  <a:lnTo>
                    <a:pt x="103" y="64"/>
                  </a:lnTo>
                  <a:lnTo>
                    <a:pt x="103" y="64"/>
                  </a:lnTo>
                  <a:lnTo>
                    <a:pt x="103" y="66"/>
                  </a:lnTo>
                  <a:lnTo>
                    <a:pt x="101" y="67"/>
                  </a:lnTo>
                  <a:lnTo>
                    <a:pt x="100" y="71"/>
                  </a:lnTo>
                  <a:lnTo>
                    <a:pt x="100" y="71"/>
                  </a:lnTo>
                  <a:lnTo>
                    <a:pt x="103" y="69"/>
                  </a:lnTo>
                  <a:lnTo>
                    <a:pt x="106" y="67"/>
                  </a:lnTo>
                  <a:lnTo>
                    <a:pt x="109" y="67"/>
                  </a:lnTo>
                  <a:lnTo>
                    <a:pt x="112" y="67"/>
                  </a:lnTo>
                  <a:lnTo>
                    <a:pt x="114" y="66"/>
                  </a:lnTo>
                  <a:lnTo>
                    <a:pt x="115" y="66"/>
                  </a:lnTo>
                  <a:lnTo>
                    <a:pt x="115" y="64"/>
                  </a:lnTo>
                  <a:lnTo>
                    <a:pt x="117" y="61"/>
                  </a:lnTo>
                  <a:lnTo>
                    <a:pt x="118" y="61"/>
                  </a:lnTo>
                  <a:lnTo>
                    <a:pt x="123" y="61"/>
                  </a:lnTo>
                  <a:lnTo>
                    <a:pt x="125" y="61"/>
                  </a:lnTo>
                  <a:lnTo>
                    <a:pt x="125" y="61"/>
                  </a:lnTo>
                  <a:lnTo>
                    <a:pt x="125" y="60"/>
                  </a:lnTo>
                  <a:lnTo>
                    <a:pt x="123" y="60"/>
                  </a:lnTo>
                  <a:lnTo>
                    <a:pt x="122" y="60"/>
                  </a:lnTo>
                  <a:lnTo>
                    <a:pt x="122" y="60"/>
                  </a:lnTo>
                  <a:lnTo>
                    <a:pt x="123" y="58"/>
                  </a:lnTo>
                  <a:lnTo>
                    <a:pt x="123" y="58"/>
                  </a:lnTo>
                  <a:lnTo>
                    <a:pt x="126" y="58"/>
                  </a:lnTo>
                  <a:lnTo>
                    <a:pt x="128" y="60"/>
                  </a:lnTo>
                  <a:lnTo>
                    <a:pt x="128" y="60"/>
                  </a:lnTo>
                  <a:lnTo>
                    <a:pt x="131" y="58"/>
                  </a:lnTo>
                  <a:lnTo>
                    <a:pt x="137" y="55"/>
                  </a:lnTo>
                  <a:lnTo>
                    <a:pt x="139" y="53"/>
                  </a:lnTo>
                  <a:lnTo>
                    <a:pt x="141" y="53"/>
                  </a:lnTo>
                  <a:lnTo>
                    <a:pt x="142" y="55"/>
                  </a:lnTo>
                  <a:lnTo>
                    <a:pt x="144" y="55"/>
                  </a:lnTo>
                  <a:lnTo>
                    <a:pt x="145" y="52"/>
                  </a:lnTo>
                  <a:lnTo>
                    <a:pt x="145" y="52"/>
                  </a:lnTo>
                  <a:lnTo>
                    <a:pt x="147" y="50"/>
                  </a:lnTo>
                  <a:lnTo>
                    <a:pt x="150" y="49"/>
                  </a:lnTo>
                  <a:lnTo>
                    <a:pt x="152" y="49"/>
                  </a:lnTo>
                  <a:lnTo>
                    <a:pt x="153" y="49"/>
                  </a:lnTo>
                  <a:lnTo>
                    <a:pt x="155" y="49"/>
                  </a:lnTo>
                  <a:lnTo>
                    <a:pt x="156" y="50"/>
                  </a:lnTo>
                  <a:lnTo>
                    <a:pt x="159" y="49"/>
                  </a:lnTo>
                  <a:lnTo>
                    <a:pt x="161" y="50"/>
                  </a:lnTo>
                  <a:lnTo>
                    <a:pt x="161" y="49"/>
                  </a:lnTo>
                  <a:lnTo>
                    <a:pt x="163" y="47"/>
                  </a:lnTo>
                  <a:lnTo>
                    <a:pt x="164" y="47"/>
                  </a:lnTo>
                  <a:lnTo>
                    <a:pt x="164" y="47"/>
                  </a:lnTo>
                  <a:lnTo>
                    <a:pt x="166" y="49"/>
                  </a:lnTo>
                  <a:lnTo>
                    <a:pt x="166" y="50"/>
                  </a:lnTo>
                  <a:lnTo>
                    <a:pt x="164" y="52"/>
                  </a:lnTo>
                  <a:lnTo>
                    <a:pt x="153" y="58"/>
                  </a:lnTo>
                  <a:lnTo>
                    <a:pt x="150" y="60"/>
                  </a:lnTo>
                  <a:lnTo>
                    <a:pt x="147" y="61"/>
                  </a:lnTo>
                  <a:lnTo>
                    <a:pt x="145" y="61"/>
                  </a:lnTo>
                  <a:lnTo>
                    <a:pt x="142" y="61"/>
                  </a:lnTo>
                  <a:lnTo>
                    <a:pt x="141" y="63"/>
                  </a:lnTo>
                  <a:lnTo>
                    <a:pt x="139" y="63"/>
                  </a:lnTo>
                  <a:lnTo>
                    <a:pt x="133" y="63"/>
                  </a:lnTo>
                  <a:lnTo>
                    <a:pt x="131" y="64"/>
                  </a:lnTo>
                  <a:lnTo>
                    <a:pt x="131" y="64"/>
                  </a:lnTo>
                  <a:lnTo>
                    <a:pt x="128" y="67"/>
                  </a:lnTo>
                  <a:lnTo>
                    <a:pt x="128" y="67"/>
                  </a:lnTo>
                  <a:lnTo>
                    <a:pt x="126" y="69"/>
                  </a:lnTo>
                  <a:lnTo>
                    <a:pt x="123" y="71"/>
                  </a:lnTo>
                  <a:lnTo>
                    <a:pt x="120" y="71"/>
                  </a:lnTo>
                  <a:lnTo>
                    <a:pt x="118" y="72"/>
                  </a:lnTo>
                  <a:lnTo>
                    <a:pt x="117" y="75"/>
                  </a:lnTo>
                  <a:lnTo>
                    <a:pt x="115" y="77"/>
                  </a:lnTo>
                  <a:lnTo>
                    <a:pt x="112" y="78"/>
                  </a:lnTo>
                  <a:lnTo>
                    <a:pt x="111" y="80"/>
                  </a:lnTo>
                  <a:lnTo>
                    <a:pt x="111" y="82"/>
                  </a:lnTo>
                  <a:lnTo>
                    <a:pt x="111" y="83"/>
                  </a:lnTo>
                  <a:lnTo>
                    <a:pt x="111" y="83"/>
                  </a:lnTo>
                  <a:lnTo>
                    <a:pt x="114" y="83"/>
                  </a:lnTo>
                  <a:lnTo>
                    <a:pt x="114" y="83"/>
                  </a:lnTo>
                  <a:lnTo>
                    <a:pt x="114" y="83"/>
                  </a:lnTo>
                  <a:lnTo>
                    <a:pt x="112" y="82"/>
                  </a:lnTo>
                  <a:lnTo>
                    <a:pt x="111" y="82"/>
                  </a:lnTo>
                  <a:lnTo>
                    <a:pt x="112" y="82"/>
                  </a:lnTo>
                  <a:lnTo>
                    <a:pt x="120" y="82"/>
                  </a:lnTo>
                  <a:lnTo>
                    <a:pt x="122" y="82"/>
                  </a:lnTo>
                  <a:lnTo>
                    <a:pt x="123" y="80"/>
                  </a:lnTo>
                  <a:lnTo>
                    <a:pt x="123" y="80"/>
                  </a:lnTo>
                  <a:lnTo>
                    <a:pt x="120" y="80"/>
                  </a:lnTo>
                  <a:lnTo>
                    <a:pt x="120" y="80"/>
                  </a:lnTo>
                  <a:lnTo>
                    <a:pt x="120" y="78"/>
                  </a:lnTo>
                  <a:lnTo>
                    <a:pt x="120" y="77"/>
                  </a:lnTo>
                  <a:lnTo>
                    <a:pt x="120" y="77"/>
                  </a:lnTo>
                  <a:lnTo>
                    <a:pt x="120" y="75"/>
                  </a:lnTo>
                  <a:lnTo>
                    <a:pt x="123" y="74"/>
                  </a:lnTo>
                  <a:lnTo>
                    <a:pt x="125" y="74"/>
                  </a:lnTo>
                  <a:lnTo>
                    <a:pt x="128" y="72"/>
                  </a:lnTo>
                  <a:lnTo>
                    <a:pt x="128" y="71"/>
                  </a:lnTo>
                  <a:lnTo>
                    <a:pt x="131" y="71"/>
                  </a:lnTo>
                  <a:lnTo>
                    <a:pt x="133" y="69"/>
                  </a:lnTo>
                  <a:lnTo>
                    <a:pt x="134" y="67"/>
                  </a:lnTo>
                  <a:lnTo>
                    <a:pt x="134" y="67"/>
                  </a:lnTo>
                  <a:lnTo>
                    <a:pt x="133" y="67"/>
                  </a:lnTo>
                  <a:lnTo>
                    <a:pt x="134" y="66"/>
                  </a:lnTo>
                  <a:lnTo>
                    <a:pt x="136" y="66"/>
                  </a:lnTo>
                  <a:lnTo>
                    <a:pt x="137" y="66"/>
                  </a:lnTo>
                  <a:lnTo>
                    <a:pt x="141" y="66"/>
                  </a:lnTo>
                  <a:lnTo>
                    <a:pt x="141" y="67"/>
                  </a:lnTo>
                  <a:lnTo>
                    <a:pt x="141" y="67"/>
                  </a:lnTo>
                  <a:lnTo>
                    <a:pt x="141" y="67"/>
                  </a:lnTo>
                  <a:lnTo>
                    <a:pt x="142" y="66"/>
                  </a:lnTo>
                  <a:lnTo>
                    <a:pt x="142" y="66"/>
                  </a:lnTo>
                  <a:lnTo>
                    <a:pt x="144" y="66"/>
                  </a:lnTo>
                  <a:lnTo>
                    <a:pt x="144" y="66"/>
                  </a:lnTo>
                  <a:lnTo>
                    <a:pt x="145" y="66"/>
                  </a:lnTo>
                  <a:lnTo>
                    <a:pt x="145" y="67"/>
                  </a:lnTo>
                  <a:lnTo>
                    <a:pt x="145" y="71"/>
                  </a:lnTo>
                  <a:lnTo>
                    <a:pt x="145" y="72"/>
                  </a:lnTo>
                  <a:lnTo>
                    <a:pt x="147" y="71"/>
                  </a:lnTo>
                  <a:lnTo>
                    <a:pt x="147" y="69"/>
                  </a:lnTo>
                  <a:lnTo>
                    <a:pt x="150" y="64"/>
                  </a:lnTo>
                  <a:lnTo>
                    <a:pt x="152" y="63"/>
                  </a:lnTo>
                  <a:lnTo>
                    <a:pt x="155" y="61"/>
                  </a:lnTo>
                  <a:lnTo>
                    <a:pt x="158" y="60"/>
                  </a:lnTo>
                  <a:lnTo>
                    <a:pt x="166" y="56"/>
                  </a:lnTo>
                  <a:lnTo>
                    <a:pt x="171" y="55"/>
                  </a:lnTo>
                  <a:lnTo>
                    <a:pt x="172" y="55"/>
                  </a:lnTo>
                  <a:lnTo>
                    <a:pt x="174" y="55"/>
                  </a:lnTo>
                  <a:lnTo>
                    <a:pt x="174" y="53"/>
                  </a:lnTo>
                  <a:lnTo>
                    <a:pt x="175" y="53"/>
                  </a:lnTo>
                  <a:lnTo>
                    <a:pt x="175" y="53"/>
                  </a:lnTo>
                  <a:lnTo>
                    <a:pt x="175" y="55"/>
                  </a:lnTo>
                  <a:lnTo>
                    <a:pt x="175" y="55"/>
                  </a:lnTo>
                  <a:lnTo>
                    <a:pt x="172" y="56"/>
                  </a:lnTo>
                  <a:lnTo>
                    <a:pt x="172" y="56"/>
                  </a:lnTo>
                  <a:lnTo>
                    <a:pt x="172" y="58"/>
                  </a:lnTo>
                  <a:lnTo>
                    <a:pt x="172" y="60"/>
                  </a:lnTo>
                  <a:lnTo>
                    <a:pt x="174" y="60"/>
                  </a:lnTo>
                  <a:lnTo>
                    <a:pt x="174" y="60"/>
                  </a:lnTo>
                  <a:lnTo>
                    <a:pt x="177" y="58"/>
                  </a:lnTo>
                  <a:lnTo>
                    <a:pt x="178" y="56"/>
                  </a:lnTo>
                  <a:lnTo>
                    <a:pt x="183" y="53"/>
                  </a:lnTo>
                  <a:lnTo>
                    <a:pt x="183" y="52"/>
                  </a:lnTo>
                  <a:lnTo>
                    <a:pt x="185" y="49"/>
                  </a:lnTo>
                  <a:lnTo>
                    <a:pt x="186" y="47"/>
                  </a:lnTo>
                  <a:lnTo>
                    <a:pt x="191" y="45"/>
                  </a:lnTo>
                  <a:lnTo>
                    <a:pt x="193" y="45"/>
                  </a:lnTo>
                  <a:lnTo>
                    <a:pt x="189" y="44"/>
                  </a:lnTo>
                  <a:lnTo>
                    <a:pt x="188" y="44"/>
                  </a:lnTo>
                  <a:lnTo>
                    <a:pt x="188" y="44"/>
                  </a:lnTo>
                  <a:lnTo>
                    <a:pt x="188" y="42"/>
                  </a:lnTo>
                  <a:lnTo>
                    <a:pt x="186" y="41"/>
                  </a:lnTo>
                  <a:lnTo>
                    <a:pt x="186" y="41"/>
                  </a:lnTo>
                  <a:lnTo>
                    <a:pt x="186" y="39"/>
                  </a:lnTo>
                  <a:lnTo>
                    <a:pt x="186" y="37"/>
                  </a:lnTo>
                  <a:lnTo>
                    <a:pt x="188" y="37"/>
                  </a:lnTo>
                  <a:lnTo>
                    <a:pt x="188" y="37"/>
                  </a:lnTo>
                  <a:lnTo>
                    <a:pt x="191" y="37"/>
                  </a:lnTo>
                  <a:lnTo>
                    <a:pt x="193" y="37"/>
                  </a:lnTo>
                  <a:lnTo>
                    <a:pt x="197" y="42"/>
                  </a:lnTo>
                  <a:lnTo>
                    <a:pt x="199" y="44"/>
                  </a:lnTo>
                  <a:lnTo>
                    <a:pt x="200" y="45"/>
                  </a:lnTo>
                  <a:lnTo>
                    <a:pt x="204" y="50"/>
                  </a:lnTo>
                  <a:lnTo>
                    <a:pt x="205" y="53"/>
                  </a:lnTo>
                  <a:lnTo>
                    <a:pt x="207" y="55"/>
                  </a:lnTo>
                  <a:lnTo>
                    <a:pt x="207" y="58"/>
                  </a:lnTo>
                  <a:lnTo>
                    <a:pt x="208" y="58"/>
                  </a:lnTo>
                  <a:lnTo>
                    <a:pt x="213" y="63"/>
                  </a:lnTo>
                  <a:lnTo>
                    <a:pt x="216" y="66"/>
                  </a:lnTo>
                  <a:lnTo>
                    <a:pt x="219" y="67"/>
                  </a:lnTo>
                  <a:lnTo>
                    <a:pt x="221" y="67"/>
                  </a:lnTo>
                  <a:lnTo>
                    <a:pt x="224" y="69"/>
                  </a:lnTo>
                  <a:lnTo>
                    <a:pt x="226" y="69"/>
                  </a:lnTo>
                  <a:lnTo>
                    <a:pt x="229" y="66"/>
                  </a:lnTo>
                  <a:lnTo>
                    <a:pt x="229" y="66"/>
                  </a:lnTo>
                  <a:lnTo>
                    <a:pt x="227" y="63"/>
                  </a:lnTo>
                  <a:lnTo>
                    <a:pt x="227" y="61"/>
                  </a:lnTo>
                  <a:lnTo>
                    <a:pt x="227" y="61"/>
                  </a:lnTo>
                  <a:lnTo>
                    <a:pt x="229" y="58"/>
                  </a:lnTo>
                  <a:lnTo>
                    <a:pt x="229" y="58"/>
                  </a:lnTo>
                  <a:lnTo>
                    <a:pt x="229" y="56"/>
                  </a:lnTo>
                  <a:lnTo>
                    <a:pt x="230" y="56"/>
                  </a:lnTo>
                  <a:lnTo>
                    <a:pt x="230" y="56"/>
                  </a:lnTo>
                  <a:lnTo>
                    <a:pt x="232" y="56"/>
                  </a:lnTo>
                  <a:lnTo>
                    <a:pt x="232" y="55"/>
                  </a:lnTo>
                  <a:lnTo>
                    <a:pt x="234" y="53"/>
                  </a:lnTo>
                  <a:lnTo>
                    <a:pt x="235" y="53"/>
                  </a:lnTo>
                  <a:lnTo>
                    <a:pt x="235" y="52"/>
                  </a:lnTo>
                  <a:lnTo>
                    <a:pt x="234" y="52"/>
                  </a:lnTo>
                  <a:lnTo>
                    <a:pt x="234" y="52"/>
                  </a:lnTo>
                  <a:lnTo>
                    <a:pt x="232" y="52"/>
                  </a:lnTo>
                  <a:lnTo>
                    <a:pt x="232" y="52"/>
                  </a:lnTo>
                  <a:lnTo>
                    <a:pt x="232" y="50"/>
                  </a:lnTo>
                  <a:lnTo>
                    <a:pt x="235" y="50"/>
                  </a:lnTo>
                  <a:lnTo>
                    <a:pt x="237" y="49"/>
                  </a:lnTo>
                  <a:lnTo>
                    <a:pt x="237" y="49"/>
                  </a:lnTo>
                  <a:lnTo>
                    <a:pt x="238" y="49"/>
                  </a:lnTo>
                  <a:lnTo>
                    <a:pt x="238" y="49"/>
                  </a:lnTo>
                  <a:lnTo>
                    <a:pt x="240" y="49"/>
                  </a:lnTo>
                  <a:lnTo>
                    <a:pt x="240" y="50"/>
                  </a:lnTo>
                  <a:lnTo>
                    <a:pt x="240" y="52"/>
                  </a:lnTo>
                  <a:lnTo>
                    <a:pt x="240" y="53"/>
                  </a:lnTo>
                  <a:lnTo>
                    <a:pt x="240" y="58"/>
                  </a:lnTo>
                  <a:lnTo>
                    <a:pt x="241" y="58"/>
                  </a:lnTo>
                  <a:lnTo>
                    <a:pt x="245" y="60"/>
                  </a:lnTo>
                  <a:lnTo>
                    <a:pt x="245" y="61"/>
                  </a:lnTo>
                  <a:lnTo>
                    <a:pt x="240" y="64"/>
                  </a:lnTo>
                  <a:lnTo>
                    <a:pt x="240" y="66"/>
                  </a:lnTo>
                  <a:lnTo>
                    <a:pt x="240" y="66"/>
                  </a:lnTo>
                  <a:lnTo>
                    <a:pt x="240" y="67"/>
                  </a:lnTo>
                  <a:lnTo>
                    <a:pt x="240" y="67"/>
                  </a:lnTo>
                  <a:lnTo>
                    <a:pt x="241" y="67"/>
                  </a:lnTo>
                  <a:lnTo>
                    <a:pt x="245" y="67"/>
                  </a:lnTo>
                  <a:lnTo>
                    <a:pt x="246" y="67"/>
                  </a:lnTo>
                  <a:lnTo>
                    <a:pt x="253" y="67"/>
                  </a:lnTo>
                  <a:lnTo>
                    <a:pt x="253" y="67"/>
                  </a:lnTo>
                  <a:lnTo>
                    <a:pt x="254" y="66"/>
                  </a:lnTo>
                  <a:lnTo>
                    <a:pt x="256" y="64"/>
                  </a:lnTo>
                  <a:lnTo>
                    <a:pt x="257" y="64"/>
                  </a:lnTo>
                  <a:lnTo>
                    <a:pt x="257" y="64"/>
                  </a:lnTo>
                  <a:lnTo>
                    <a:pt x="259" y="61"/>
                  </a:lnTo>
                  <a:lnTo>
                    <a:pt x="259" y="58"/>
                  </a:lnTo>
                  <a:lnTo>
                    <a:pt x="259" y="58"/>
                  </a:lnTo>
                  <a:lnTo>
                    <a:pt x="260" y="56"/>
                  </a:lnTo>
                  <a:lnTo>
                    <a:pt x="262" y="56"/>
                  </a:lnTo>
                  <a:lnTo>
                    <a:pt x="264" y="56"/>
                  </a:lnTo>
                  <a:lnTo>
                    <a:pt x="265" y="56"/>
                  </a:lnTo>
                  <a:lnTo>
                    <a:pt x="270" y="56"/>
                  </a:lnTo>
                  <a:lnTo>
                    <a:pt x="275" y="56"/>
                  </a:lnTo>
                  <a:lnTo>
                    <a:pt x="279" y="56"/>
                  </a:lnTo>
                  <a:lnTo>
                    <a:pt x="282" y="58"/>
                  </a:lnTo>
                  <a:lnTo>
                    <a:pt x="284" y="58"/>
                  </a:lnTo>
                  <a:lnTo>
                    <a:pt x="290" y="61"/>
                  </a:lnTo>
                  <a:lnTo>
                    <a:pt x="292" y="61"/>
                  </a:lnTo>
                  <a:lnTo>
                    <a:pt x="300" y="66"/>
                  </a:lnTo>
                  <a:lnTo>
                    <a:pt x="301" y="67"/>
                  </a:lnTo>
                  <a:lnTo>
                    <a:pt x="306" y="69"/>
                  </a:lnTo>
                  <a:lnTo>
                    <a:pt x="320" y="71"/>
                  </a:lnTo>
                  <a:lnTo>
                    <a:pt x="322" y="71"/>
                  </a:lnTo>
                  <a:lnTo>
                    <a:pt x="327" y="74"/>
                  </a:lnTo>
                  <a:lnTo>
                    <a:pt x="328" y="75"/>
                  </a:lnTo>
                  <a:lnTo>
                    <a:pt x="331" y="77"/>
                  </a:lnTo>
                  <a:lnTo>
                    <a:pt x="336" y="77"/>
                  </a:lnTo>
                  <a:lnTo>
                    <a:pt x="342" y="78"/>
                  </a:lnTo>
                  <a:lnTo>
                    <a:pt x="344" y="80"/>
                  </a:lnTo>
                  <a:lnTo>
                    <a:pt x="346" y="80"/>
                  </a:lnTo>
                  <a:lnTo>
                    <a:pt x="347" y="80"/>
                  </a:lnTo>
                  <a:lnTo>
                    <a:pt x="353" y="80"/>
                  </a:lnTo>
                  <a:lnTo>
                    <a:pt x="355" y="80"/>
                  </a:lnTo>
                  <a:lnTo>
                    <a:pt x="357" y="80"/>
                  </a:lnTo>
                  <a:lnTo>
                    <a:pt x="358" y="82"/>
                  </a:lnTo>
                  <a:lnTo>
                    <a:pt x="361" y="82"/>
                  </a:lnTo>
                  <a:lnTo>
                    <a:pt x="361" y="82"/>
                  </a:lnTo>
                  <a:lnTo>
                    <a:pt x="358" y="78"/>
                  </a:lnTo>
                  <a:lnTo>
                    <a:pt x="358" y="78"/>
                  </a:lnTo>
                  <a:lnTo>
                    <a:pt x="360" y="78"/>
                  </a:lnTo>
                  <a:lnTo>
                    <a:pt x="363" y="78"/>
                  </a:lnTo>
                  <a:lnTo>
                    <a:pt x="363" y="77"/>
                  </a:lnTo>
                  <a:lnTo>
                    <a:pt x="364" y="77"/>
                  </a:lnTo>
                  <a:lnTo>
                    <a:pt x="368" y="78"/>
                  </a:lnTo>
                  <a:lnTo>
                    <a:pt x="369" y="78"/>
                  </a:lnTo>
                  <a:lnTo>
                    <a:pt x="372" y="80"/>
                  </a:lnTo>
                  <a:lnTo>
                    <a:pt x="377" y="82"/>
                  </a:lnTo>
                  <a:lnTo>
                    <a:pt x="382" y="83"/>
                  </a:lnTo>
                  <a:lnTo>
                    <a:pt x="385" y="86"/>
                  </a:lnTo>
                  <a:lnTo>
                    <a:pt x="388" y="88"/>
                  </a:lnTo>
                  <a:lnTo>
                    <a:pt x="390" y="91"/>
                  </a:lnTo>
                  <a:lnTo>
                    <a:pt x="390" y="91"/>
                  </a:lnTo>
                  <a:lnTo>
                    <a:pt x="390" y="93"/>
                  </a:lnTo>
                  <a:lnTo>
                    <a:pt x="391" y="93"/>
                  </a:lnTo>
                  <a:lnTo>
                    <a:pt x="391" y="93"/>
                  </a:lnTo>
                  <a:lnTo>
                    <a:pt x="390" y="94"/>
                  </a:lnTo>
                  <a:lnTo>
                    <a:pt x="390" y="96"/>
                  </a:lnTo>
                  <a:lnTo>
                    <a:pt x="390" y="96"/>
                  </a:lnTo>
                  <a:lnTo>
                    <a:pt x="387" y="96"/>
                  </a:lnTo>
                  <a:lnTo>
                    <a:pt x="380" y="96"/>
                  </a:lnTo>
                  <a:lnTo>
                    <a:pt x="379" y="97"/>
                  </a:lnTo>
                  <a:lnTo>
                    <a:pt x="374" y="99"/>
                  </a:lnTo>
                  <a:lnTo>
                    <a:pt x="374" y="100"/>
                  </a:lnTo>
                  <a:lnTo>
                    <a:pt x="374" y="100"/>
                  </a:lnTo>
                  <a:lnTo>
                    <a:pt x="374" y="102"/>
                  </a:lnTo>
                  <a:lnTo>
                    <a:pt x="374" y="102"/>
                  </a:lnTo>
                  <a:lnTo>
                    <a:pt x="371" y="104"/>
                  </a:lnTo>
                  <a:lnTo>
                    <a:pt x="371" y="105"/>
                  </a:lnTo>
                  <a:lnTo>
                    <a:pt x="372" y="105"/>
                  </a:lnTo>
                  <a:lnTo>
                    <a:pt x="374" y="107"/>
                  </a:lnTo>
                  <a:lnTo>
                    <a:pt x="375" y="107"/>
                  </a:lnTo>
                  <a:lnTo>
                    <a:pt x="379" y="107"/>
                  </a:lnTo>
                  <a:lnTo>
                    <a:pt x="382" y="107"/>
                  </a:lnTo>
                  <a:lnTo>
                    <a:pt x="385" y="108"/>
                  </a:lnTo>
                  <a:lnTo>
                    <a:pt x="387" y="108"/>
                  </a:lnTo>
                  <a:lnTo>
                    <a:pt x="388" y="108"/>
                  </a:lnTo>
                  <a:lnTo>
                    <a:pt x="390" y="110"/>
                  </a:lnTo>
                  <a:lnTo>
                    <a:pt x="393" y="110"/>
                  </a:lnTo>
                  <a:lnTo>
                    <a:pt x="396" y="110"/>
                  </a:lnTo>
                  <a:lnTo>
                    <a:pt x="402" y="110"/>
                  </a:lnTo>
                  <a:lnTo>
                    <a:pt x="404" y="110"/>
                  </a:lnTo>
                  <a:lnTo>
                    <a:pt x="407" y="110"/>
                  </a:lnTo>
                  <a:lnTo>
                    <a:pt x="412" y="110"/>
                  </a:lnTo>
                  <a:lnTo>
                    <a:pt x="413" y="110"/>
                  </a:lnTo>
                  <a:lnTo>
                    <a:pt x="415" y="110"/>
                  </a:lnTo>
                  <a:lnTo>
                    <a:pt x="416" y="108"/>
                  </a:lnTo>
                  <a:lnTo>
                    <a:pt x="418" y="108"/>
                  </a:lnTo>
                  <a:lnTo>
                    <a:pt x="424" y="108"/>
                  </a:lnTo>
                  <a:lnTo>
                    <a:pt x="426" y="108"/>
                  </a:lnTo>
                  <a:lnTo>
                    <a:pt x="428" y="108"/>
                  </a:lnTo>
                  <a:lnTo>
                    <a:pt x="431" y="107"/>
                  </a:lnTo>
                  <a:lnTo>
                    <a:pt x="431" y="107"/>
                  </a:lnTo>
                  <a:lnTo>
                    <a:pt x="432" y="107"/>
                  </a:lnTo>
                  <a:lnTo>
                    <a:pt x="432" y="108"/>
                  </a:lnTo>
                  <a:lnTo>
                    <a:pt x="434" y="108"/>
                  </a:lnTo>
                  <a:lnTo>
                    <a:pt x="437" y="107"/>
                  </a:lnTo>
                  <a:lnTo>
                    <a:pt x="443" y="104"/>
                  </a:lnTo>
                  <a:lnTo>
                    <a:pt x="445" y="104"/>
                  </a:lnTo>
                  <a:lnTo>
                    <a:pt x="446" y="102"/>
                  </a:lnTo>
                  <a:lnTo>
                    <a:pt x="448" y="102"/>
                  </a:lnTo>
                  <a:lnTo>
                    <a:pt x="448" y="104"/>
                  </a:lnTo>
                  <a:lnTo>
                    <a:pt x="450" y="105"/>
                  </a:lnTo>
                  <a:lnTo>
                    <a:pt x="450" y="105"/>
                  </a:lnTo>
                  <a:lnTo>
                    <a:pt x="451" y="105"/>
                  </a:lnTo>
                  <a:lnTo>
                    <a:pt x="453" y="107"/>
                  </a:lnTo>
                  <a:lnTo>
                    <a:pt x="453" y="108"/>
                  </a:lnTo>
                  <a:lnTo>
                    <a:pt x="454" y="108"/>
                  </a:lnTo>
                  <a:lnTo>
                    <a:pt x="459" y="108"/>
                  </a:lnTo>
                  <a:lnTo>
                    <a:pt x="462" y="110"/>
                  </a:lnTo>
                  <a:lnTo>
                    <a:pt x="462" y="110"/>
                  </a:lnTo>
                  <a:lnTo>
                    <a:pt x="464" y="112"/>
                  </a:lnTo>
                  <a:lnTo>
                    <a:pt x="464" y="115"/>
                  </a:lnTo>
                  <a:lnTo>
                    <a:pt x="464" y="115"/>
                  </a:lnTo>
                  <a:lnTo>
                    <a:pt x="465" y="116"/>
                  </a:lnTo>
                  <a:lnTo>
                    <a:pt x="465" y="116"/>
                  </a:lnTo>
                  <a:lnTo>
                    <a:pt x="465" y="116"/>
                  </a:lnTo>
                  <a:lnTo>
                    <a:pt x="467" y="113"/>
                  </a:lnTo>
                  <a:lnTo>
                    <a:pt x="467" y="112"/>
                  </a:lnTo>
                  <a:lnTo>
                    <a:pt x="469" y="113"/>
                  </a:lnTo>
                  <a:lnTo>
                    <a:pt x="469" y="113"/>
                  </a:lnTo>
                  <a:lnTo>
                    <a:pt x="470" y="115"/>
                  </a:lnTo>
                  <a:lnTo>
                    <a:pt x="473" y="118"/>
                  </a:lnTo>
                  <a:lnTo>
                    <a:pt x="478" y="121"/>
                  </a:lnTo>
                  <a:lnTo>
                    <a:pt x="478" y="123"/>
                  </a:lnTo>
                  <a:lnTo>
                    <a:pt x="480" y="123"/>
                  </a:lnTo>
                  <a:lnTo>
                    <a:pt x="478" y="124"/>
                  </a:lnTo>
                  <a:lnTo>
                    <a:pt x="478" y="124"/>
                  </a:lnTo>
                  <a:lnTo>
                    <a:pt x="476" y="126"/>
                  </a:lnTo>
                  <a:lnTo>
                    <a:pt x="475" y="126"/>
                  </a:lnTo>
                  <a:lnTo>
                    <a:pt x="473" y="126"/>
                  </a:lnTo>
                  <a:lnTo>
                    <a:pt x="470" y="124"/>
                  </a:lnTo>
                  <a:lnTo>
                    <a:pt x="470" y="124"/>
                  </a:lnTo>
                  <a:lnTo>
                    <a:pt x="472" y="126"/>
                  </a:lnTo>
                  <a:lnTo>
                    <a:pt x="475" y="129"/>
                  </a:lnTo>
                  <a:lnTo>
                    <a:pt x="475" y="130"/>
                  </a:lnTo>
                  <a:lnTo>
                    <a:pt x="476" y="130"/>
                  </a:lnTo>
                  <a:lnTo>
                    <a:pt x="476" y="130"/>
                  </a:lnTo>
                  <a:lnTo>
                    <a:pt x="478" y="132"/>
                  </a:lnTo>
                  <a:lnTo>
                    <a:pt x="478" y="132"/>
                  </a:lnTo>
                  <a:lnTo>
                    <a:pt x="481" y="135"/>
                  </a:lnTo>
                  <a:lnTo>
                    <a:pt x="481" y="135"/>
                  </a:lnTo>
                  <a:lnTo>
                    <a:pt x="484" y="140"/>
                  </a:lnTo>
                  <a:lnTo>
                    <a:pt x="486" y="141"/>
                  </a:lnTo>
                  <a:lnTo>
                    <a:pt x="487" y="141"/>
                  </a:lnTo>
                  <a:lnTo>
                    <a:pt x="487" y="141"/>
                  </a:lnTo>
                  <a:lnTo>
                    <a:pt x="487" y="141"/>
                  </a:lnTo>
                  <a:lnTo>
                    <a:pt x="484" y="137"/>
                  </a:lnTo>
                  <a:lnTo>
                    <a:pt x="481" y="134"/>
                  </a:lnTo>
                  <a:lnTo>
                    <a:pt x="481" y="132"/>
                  </a:lnTo>
                  <a:lnTo>
                    <a:pt x="481" y="132"/>
                  </a:lnTo>
                  <a:lnTo>
                    <a:pt x="481" y="127"/>
                  </a:lnTo>
                  <a:lnTo>
                    <a:pt x="481" y="127"/>
                  </a:lnTo>
                  <a:lnTo>
                    <a:pt x="483" y="127"/>
                  </a:lnTo>
                  <a:lnTo>
                    <a:pt x="484" y="129"/>
                  </a:lnTo>
                  <a:lnTo>
                    <a:pt x="486" y="129"/>
                  </a:lnTo>
                  <a:lnTo>
                    <a:pt x="486" y="129"/>
                  </a:lnTo>
                  <a:lnTo>
                    <a:pt x="486" y="129"/>
                  </a:lnTo>
                  <a:lnTo>
                    <a:pt x="487" y="129"/>
                  </a:lnTo>
                  <a:lnTo>
                    <a:pt x="489" y="130"/>
                  </a:lnTo>
                  <a:lnTo>
                    <a:pt x="489" y="130"/>
                  </a:lnTo>
                  <a:lnTo>
                    <a:pt x="489" y="127"/>
                  </a:lnTo>
                  <a:lnTo>
                    <a:pt x="487" y="126"/>
                  </a:lnTo>
                  <a:lnTo>
                    <a:pt x="487" y="126"/>
                  </a:lnTo>
                  <a:lnTo>
                    <a:pt x="487" y="124"/>
                  </a:lnTo>
                  <a:lnTo>
                    <a:pt x="487" y="124"/>
                  </a:lnTo>
                  <a:lnTo>
                    <a:pt x="484" y="123"/>
                  </a:lnTo>
                  <a:lnTo>
                    <a:pt x="484" y="121"/>
                  </a:lnTo>
                  <a:lnTo>
                    <a:pt x="483" y="118"/>
                  </a:lnTo>
                  <a:lnTo>
                    <a:pt x="483" y="116"/>
                  </a:lnTo>
                  <a:lnTo>
                    <a:pt x="483" y="115"/>
                  </a:lnTo>
                  <a:lnTo>
                    <a:pt x="483" y="115"/>
                  </a:lnTo>
                  <a:lnTo>
                    <a:pt x="481" y="113"/>
                  </a:lnTo>
                  <a:lnTo>
                    <a:pt x="480" y="112"/>
                  </a:lnTo>
                  <a:lnTo>
                    <a:pt x="478" y="110"/>
                  </a:lnTo>
                  <a:lnTo>
                    <a:pt x="478" y="108"/>
                  </a:lnTo>
                  <a:lnTo>
                    <a:pt x="478" y="107"/>
                  </a:lnTo>
                  <a:lnTo>
                    <a:pt x="480" y="105"/>
                  </a:lnTo>
                  <a:lnTo>
                    <a:pt x="481" y="105"/>
                  </a:lnTo>
                  <a:lnTo>
                    <a:pt x="481" y="104"/>
                  </a:lnTo>
                  <a:lnTo>
                    <a:pt x="481" y="102"/>
                  </a:lnTo>
                  <a:lnTo>
                    <a:pt x="481" y="102"/>
                  </a:lnTo>
                  <a:lnTo>
                    <a:pt x="481" y="102"/>
                  </a:lnTo>
                  <a:lnTo>
                    <a:pt x="484" y="100"/>
                  </a:lnTo>
                  <a:lnTo>
                    <a:pt x="486" y="100"/>
                  </a:lnTo>
                  <a:lnTo>
                    <a:pt x="487" y="100"/>
                  </a:lnTo>
                  <a:lnTo>
                    <a:pt x="489" y="100"/>
                  </a:lnTo>
                  <a:lnTo>
                    <a:pt x="491" y="100"/>
                  </a:lnTo>
                  <a:lnTo>
                    <a:pt x="492" y="100"/>
                  </a:lnTo>
                  <a:lnTo>
                    <a:pt x="494" y="99"/>
                  </a:lnTo>
                  <a:lnTo>
                    <a:pt x="494" y="99"/>
                  </a:lnTo>
                  <a:lnTo>
                    <a:pt x="495" y="99"/>
                  </a:lnTo>
                  <a:lnTo>
                    <a:pt x="497" y="97"/>
                  </a:lnTo>
                  <a:lnTo>
                    <a:pt x="497" y="97"/>
                  </a:lnTo>
                  <a:lnTo>
                    <a:pt x="498" y="97"/>
                  </a:lnTo>
                  <a:lnTo>
                    <a:pt x="500" y="97"/>
                  </a:lnTo>
                  <a:lnTo>
                    <a:pt x="500" y="97"/>
                  </a:lnTo>
                  <a:lnTo>
                    <a:pt x="500" y="96"/>
                  </a:lnTo>
                  <a:lnTo>
                    <a:pt x="500" y="94"/>
                  </a:lnTo>
                  <a:lnTo>
                    <a:pt x="503" y="93"/>
                  </a:lnTo>
                  <a:lnTo>
                    <a:pt x="505" y="93"/>
                  </a:lnTo>
                  <a:lnTo>
                    <a:pt x="506" y="93"/>
                  </a:lnTo>
                  <a:lnTo>
                    <a:pt x="508" y="91"/>
                  </a:lnTo>
                  <a:lnTo>
                    <a:pt x="508" y="91"/>
                  </a:lnTo>
                  <a:lnTo>
                    <a:pt x="510" y="89"/>
                  </a:lnTo>
                  <a:lnTo>
                    <a:pt x="510" y="88"/>
                  </a:lnTo>
                  <a:lnTo>
                    <a:pt x="510" y="88"/>
                  </a:lnTo>
                  <a:lnTo>
                    <a:pt x="508" y="86"/>
                  </a:lnTo>
                  <a:lnTo>
                    <a:pt x="506" y="86"/>
                  </a:lnTo>
                  <a:lnTo>
                    <a:pt x="503" y="88"/>
                  </a:lnTo>
                  <a:lnTo>
                    <a:pt x="500" y="89"/>
                  </a:lnTo>
                  <a:lnTo>
                    <a:pt x="498" y="91"/>
                  </a:lnTo>
                  <a:lnTo>
                    <a:pt x="498" y="93"/>
                  </a:lnTo>
                  <a:lnTo>
                    <a:pt x="497" y="94"/>
                  </a:lnTo>
                  <a:lnTo>
                    <a:pt x="495" y="93"/>
                  </a:lnTo>
                  <a:lnTo>
                    <a:pt x="494" y="93"/>
                  </a:lnTo>
                  <a:lnTo>
                    <a:pt x="492" y="93"/>
                  </a:lnTo>
                  <a:lnTo>
                    <a:pt x="491" y="94"/>
                  </a:lnTo>
                  <a:lnTo>
                    <a:pt x="491" y="94"/>
                  </a:lnTo>
                  <a:lnTo>
                    <a:pt x="487" y="96"/>
                  </a:lnTo>
                  <a:lnTo>
                    <a:pt x="484" y="94"/>
                  </a:lnTo>
                  <a:lnTo>
                    <a:pt x="483" y="94"/>
                  </a:lnTo>
                  <a:lnTo>
                    <a:pt x="481" y="96"/>
                  </a:lnTo>
                  <a:lnTo>
                    <a:pt x="481" y="96"/>
                  </a:lnTo>
                  <a:lnTo>
                    <a:pt x="483" y="97"/>
                  </a:lnTo>
                  <a:lnTo>
                    <a:pt x="481" y="97"/>
                  </a:lnTo>
                  <a:lnTo>
                    <a:pt x="476" y="99"/>
                  </a:lnTo>
                  <a:lnTo>
                    <a:pt x="476" y="99"/>
                  </a:lnTo>
                  <a:lnTo>
                    <a:pt x="473" y="99"/>
                  </a:lnTo>
                  <a:lnTo>
                    <a:pt x="473" y="99"/>
                  </a:lnTo>
                  <a:lnTo>
                    <a:pt x="472" y="97"/>
                  </a:lnTo>
                  <a:lnTo>
                    <a:pt x="467" y="96"/>
                  </a:lnTo>
                  <a:lnTo>
                    <a:pt x="467" y="96"/>
                  </a:lnTo>
                  <a:lnTo>
                    <a:pt x="469" y="93"/>
                  </a:lnTo>
                  <a:lnTo>
                    <a:pt x="473" y="88"/>
                  </a:lnTo>
                  <a:lnTo>
                    <a:pt x="473" y="88"/>
                  </a:lnTo>
                  <a:lnTo>
                    <a:pt x="481" y="86"/>
                  </a:lnTo>
                  <a:lnTo>
                    <a:pt x="486" y="85"/>
                  </a:lnTo>
                  <a:lnTo>
                    <a:pt x="494" y="82"/>
                  </a:lnTo>
                  <a:lnTo>
                    <a:pt x="495" y="82"/>
                  </a:lnTo>
                  <a:lnTo>
                    <a:pt x="502" y="80"/>
                  </a:lnTo>
                  <a:lnTo>
                    <a:pt x="505" y="80"/>
                  </a:lnTo>
                  <a:lnTo>
                    <a:pt x="506" y="80"/>
                  </a:lnTo>
                  <a:lnTo>
                    <a:pt x="510" y="80"/>
                  </a:lnTo>
                  <a:lnTo>
                    <a:pt x="511" y="82"/>
                  </a:lnTo>
                  <a:lnTo>
                    <a:pt x="513" y="83"/>
                  </a:lnTo>
                  <a:lnTo>
                    <a:pt x="513" y="85"/>
                  </a:lnTo>
                  <a:lnTo>
                    <a:pt x="514" y="88"/>
                  </a:lnTo>
                  <a:lnTo>
                    <a:pt x="514" y="91"/>
                  </a:lnTo>
                  <a:lnTo>
                    <a:pt x="516" y="93"/>
                  </a:lnTo>
                  <a:lnTo>
                    <a:pt x="517" y="94"/>
                  </a:lnTo>
                  <a:lnTo>
                    <a:pt x="519" y="94"/>
                  </a:lnTo>
                  <a:lnTo>
                    <a:pt x="521" y="96"/>
                  </a:lnTo>
                  <a:lnTo>
                    <a:pt x="521" y="94"/>
                  </a:lnTo>
                  <a:lnTo>
                    <a:pt x="522" y="94"/>
                  </a:lnTo>
                  <a:lnTo>
                    <a:pt x="522" y="94"/>
                  </a:lnTo>
                  <a:lnTo>
                    <a:pt x="522" y="96"/>
                  </a:lnTo>
                  <a:lnTo>
                    <a:pt x="522" y="96"/>
                  </a:lnTo>
                  <a:lnTo>
                    <a:pt x="524" y="96"/>
                  </a:lnTo>
                  <a:lnTo>
                    <a:pt x="525" y="97"/>
                  </a:lnTo>
                  <a:lnTo>
                    <a:pt x="527" y="97"/>
                  </a:lnTo>
                  <a:lnTo>
                    <a:pt x="525" y="99"/>
                  </a:lnTo>
                  <a:lnTo>
                    <a:pt x="527" y="99"/>
                  </a:lnTo>
                  <a:lnTo>
                    <a:pt x="528" y="100"/>
                  </a:lnTo>
                  <a:lnTo>
                    <a:pt x="530" y="102"/>
                  </a:lnTo>
                  <a:lnTo>
                    <a:pt x="533" y="102"/>
                  </a:lnTo>
                  <a:lnTo>
                    <a:pt x="536" y="102"/>
                  </a:lnTo>
                  <a:lnTo>
                    <a:pt x="541" y="100"/>
                  </a:lnTo>
                  <a:lnTo>
                    <a:pt x="543" y="99"/>
                  </a:lnTo>
                  <a:lnTo>
                    <a:pt x="546" y="100"/>
                  </a:lnTo>
                  <a:lnTo>
                    <a:pt x="549" y="104"/>
                  </a:lnTo>
                  <a:lnTo>
                    <a:pt x="552" y="107"/>
                  </a:lnTo>
                  <a:lnTo>
                    <a:pt x="554" y="107"/>
                  </a:lnTo>
                  <a:lnTo>
                    <a:pt x="558" y="108"/>
                  </a:lnTo>
                  <a:lnTo>
                    <a:pt x="560" y="108"/>
                  </a:lnTo>
                  <a:lnTo>
                    <a:pt x="562" y="108"/>
                  </a:lnTo>
                  <a:lnTo>
                    <a:pt x="563" y="108"/>
                  </a:lnTo>
                  <a:lnTo>
                    <a:pt x="566" y="108"/>
                  </a:lnTo>
                  <a:lnTo>
                    <a:pt x="569" y="110"/>
                  </a:lnTo>
                  <a:lnTo>
                    <a:pt x="571" y="110"/>
                  </a:lnTo>
                  <a:lnTo>
                    <a:pt x="577" y="108"/>
                  </a:lnTo>
                  <a:lnTo>
                    <a:pt x="579" y="108"/>
                  </a:lnTo>
                  <a:lnTo>
                    <a:pt x="580" y="107"/>
                  </a:lnTo>
                  <a:lnTo>
                    <a:pt x="582" y="107"/>
                  </a:lnTo>
                  <a:lnTo>
                    <a:pt x="584" y="107"/>
                  </a:lnTo>
                  <a:lnTo>
                    <a:pt x="585" y="107"/>
                  </a:lnTo>
                  <a:lnTo>
                    <a:pt x="587" y="107"/>
                  </a:lnTo>
                  <a:lnTo>
                    <a:pt x="590" y="107"/>
                  </a:lnTo>
                  <a:lnTo>
                    <a:pt x="596" y="107"/>
                  </a:lnTo>
                  <a:lnTo>
                    <a:pt x="601" y="108"/>
                  </a:lnTo>
                  <a:lnTo>
                    <a:pt x="604" y="108"/>
                  </a:lnTo>
                  <a:lnTo>
                    <a:pt x="606" y="110"/>
                  </a:lnTo>
                  <a:lnTo>
                    <a:pt x="607" y="110"/>
                  </a:lnTo>
                  <a:lnTo>
                    <a:pt x="609" y="110"/>
                  </a:lnTo>
                  <a:lnTo>
                    <a:pt x="610" y="108"/>
                  </a:lnTo>
                  <a:lnTo>
                    <a:pt x="612" y="108"/>
                  </a:lnTo>
                  <a:lnTo>
                    <a:pt x="615" y="107"/>
                  </a:lnTo>
                  <a:lnTo>
                    <a:pt x="617" y="107"/>
                  </a:lnTo>
                  <a:lnTo>
                    <a:pt x="617" y="107"/>
                  </a:lnTo>
                  <a:lnTo>
                    <a:pt x="615" y="105"/>
                  </a:lnTo>
                  <a:lnTo>
                    <a:pt x="614" y="105"/>
                  </a:lnTo>
                  <a:lnTo>
                    <a:pt x="612" y="104"/>
                  </a:lnTo>
                  <a:lnTo>
                    <a:pt x="612" y="102"/>
                  </a:lnTo>
                  <a:lnTo>
                    <a:pt x="612" y="102"/>
                  </a:lnTo>
                  <a:lnTo>
                    <a:pt x="612" y="100"/>
                  </a:lnTo>
                  <a:lnTo>
                    <a:pt x="614" y="100"/>
                  </a:lnTo>
                  <a:lnTo>
                    <a:pt x="614" y="100"/>
                  </a:lnTo>
                  <a:lnTo>
                    <a:pt x="617" y="102"/>
                  </a:lnTo>
                  <a:lnTo>
                    <a:pt x="621" y="108"/>
                  </a:lnTo>
                  <a:lnTo>
                    <a:pt x="623" y="108"/>
                  </a:lnTo>
                  <a:lnTo>
                    <a:pt x="623" y="110"/>
                  </a:lnTo>
                  <a:lnTo>
                    <a:pt x="628" y="112"/>
                  </a:lnTo>
                  <a:lnTo>
                    <a:pt x="629" y="112"/>
                  </a:lnTo>
                  <a:lnTo>
                    <a:pt x="633" y="110"/>
                  </a:lnTo>
                  <a:lnTo>
                    <a:pt x="634" y="110"/>
                  </a:lnTo>
                  <a:lnTo>
                    <a:pt x="634" y="110"/>
                  </a:lnTo>
                  <a:lnTo>
                    <a:pt x="634" y="108"/>
                  </a:lnTo>
                  <a:lnTo>
                    <a:pt x="634" y="107"/>
                  </a:lnTo>
                  <a:lnTo>
                    <a:pt x="634" y="107"/>
                  </a:lnTo>
                  <a:lnTo>
                    <a:pt x="634" y="107"/>
                  </a:lnTo>
                  <a:lnTo>
                    <a:pt x="631" y="105"/>
                  </a:lnTo>
                  <a:lnTo>
                    <a:pt x="629" y="104"/>
                  </a:lnTo>
                  <a:lnTo>
                    <a:pt x="626" y="104"/>
                  </a:lnTo>
                  <a:lnTo>
                    <a:pt x="623" y="104"/>
                  </a:lnTo>
                  <a:lnTo>
                    <a:pt x="620" y="105"/>
                  </a:lnTo>
                  <a:lnTo>
                    <a:pt x="620" y="104"/>
                  </a:lnTo>
                  <a:lnTo>
                    <a:pt x="615" y="100"/>
                  </a:lnTo>
                  <a:lnTo>
                    <a:pt x="615" y="99"/>
                  </a:lnTo>
                  <a:lnTo>
                    <a:pt x="615" y="99"/>
                  </a:lnTo>
                  <a:lnTo>
                    <a:pt x="617" y="99"/>
                  </a:lnTo>
                  <a:lnTo>
                    <a:pt x="617" y="99"/>
                  </a:lnTo>
                  <a:lnTo>
                    <a:pt x="615" y="97"/>
                  </a:lnTo>
                  <a:lnTo>
                    <a:pt x="615" y="97"/>
                  </a:lnTo>
                  <a:lnTo>
                    <a:pt x="614" y="94"/>
                  </a:lnTo>
                  <a:lnTo>
                    <a:pt x="612" y="93"/>
                  </a:lnTo>
                  <a:lnTo>
                    <a:pt x="614" y="93"/>
                  </a:lnTo>
                  <a:lnTo>
                    <a:pt x="615" y="93"/>
                  </a:lnTo>
                  <a:lnTo>
                    <a:pt x="615" y="93"/>
                  </a:lnTo>
                  <a:lnTo>
                    <a:pt x="618" y="94"/>
                  </a:lnTo>
                  <a:lnTo>
                    <a:pt x="621" y="94"/>
                  </a:lnTo>
                  <a:lnTo>
                    <a:pt x="625" y="93"/>
                  </a:lnTo>
                  <a:lnTo>
                    <a:pt x="623" y="91"/>
                  </a:lnTo>
                  <a:lnTo>
                    <a:pt x="623" y="89"/>
                  </a:lnTo>
                  <a:lnTo>
                    <a:pt x="623" y="89"/>
                  </a:lnTo>
                  <a:lnTo>
                    <a:pt x="625" y="89"/>
                  </a:lnTo>
                  <a:lnTo>
                    <a:pt x="628" y="91"/>
                  </a:lnTo>
                  <a:lnTo>
                    <a:pt x="629" y="91"/>
                  </a:lnTo>
                  <a:lnTo>
                    <a:pt x="629" y="89"/>
                  </a:lnTo>
                  <a:lnTo>
                    <a:pt x="631" y="89"/>
                  </a:lnTo>
                  <a:lnTo>
                    <a:pt x="631" y="91"/>
                  </a:lnTo>
                  <a:lnTo>
                    <a:pt x="633" y="91"/>
                  </a:lnTo>
                  <a:lnTo>
                    <a:pt x="634" y="93"/>
                  </a:lnTo>
                  <a:lnTo>
                    <a:pt x="636" y="94"/>
                  </a:lnTo>
                  <a:lnTo>
                    <a:pt x="637" y="96"/>
                  </a:lnTo>
                  <a:lnTo>
                    <a:pt x="637" y="96"/>
                  </a:lnTo>
                  <a:lnTo>
                    <a:pt x="642" y="96"/>
                  </a:lnTo>
                  <a:lnTo>
                    <a:pt x="645" y="94"/>
                  </a:lnTo>
                  <a:lnTo>
                    <a:pt x="645" y="96"/>
                  </a:lnTo>
                  <a:lnTo>
                    <a:pt x="644" y="96"/>
                  </a:lnTo>
                  <a:lnTo>
                    <a:pt x="640" y="100"/>
                  </a:lnTo>
                  <a:lnTo>
                    <a:pt x="640" y="102"/>
                  </a:lnTo>
                  <a:lnTo>
                    <a:pt x="642" y="100"/>
                  </a:lnTo>
                  <a:lnTo>
                    <a:pt x="644" y="100"/>
                  </a:lnTo>
                  <a:lnTo>
                    <a:pt x="644" y="100"/>
                  </a:lnTo>
                  <a:lnTo>
                    <a:pt x="644" y="99"/>
                  </a:lnTo>
                  <a:lnTo>
                    <a:pt x="645" y="99"/>
                  </a:lnTo>
                  <a:lnTo>
                    <a:pt x="650" y="96"/>
                  </a:lnTo>
                  <a:lnTo>
                    <a:pt x="651" y="96"/>
                  </a:lnTo>
                  <a:lnTo>
                    <a:pt x="650" y="99"/>
                  </a:lnTo>
                  <a:lnTo>
                    <a:pt x="648" y="107"/>
                  </a:lnTo>
                  <a:lnTo>
                    <a:pt x="648" y="110"/>
                  </a:lnTo>
                  <a:lnTo>
                    <a:pt x="648" y="110"/>
                  </a:lnTo>
                  <a:lnTo>
                    <a:pt x="645" y="113"/>
                  </a:lnTo>
                  <a:lnTo>
                    <a:pt x="645" y="115"/>
                  </a:lnTo>
                  <a:lnTo>
                    <a:pt x="648" y="118"/>
                  </a:lnTo>
                  <a:lnTo>
                    <a:pt x="648" y="118"/>
                  </a:lnTo>
                  <a:lnTo>
                    <a:pt x="648" y="119"/>
                  </a:lnTo>
                  <a:lnTo>
                    <a:pt x="648" y="121"/>
                  </a:lnTo>
                  <a:lnTo>
                    <a:pt x="651" y="121"/>
                  </a:lnTo>
                  <a:lnTo>
                    <a:pt x="653" y="119"/>
                  </a:lnTo>
                  <a:lnTo>
                    <a:pt x="655" y="119"/>
                  </a:lnTo>
                  <a:lnTo>
                    <a:pt x="655" y="119"/>
                  </a:lnTo>
                  <a:lnTo>
                    <a:pt x="655" y="123"/>
                  </a:lnTo>
                  <a:lnTo>
                    <a:pt x="655" y="123"/>
                  </a:lnTo>
                  <a:lnTo>
                    <a:pt x="656" y="123"/>
                  </a:lnTo>
                  <a:lnTo>
                    <a:pt x="658" y="123"/>
                  </a:lnTo>
                  <a:lnTo>
                    <a:pt x="658" y="123"/>
                  </a:lnTo>
                  <a:lnTo>
                    <a:pt x="659" y="123"/>
                  </a:lnTo>
                  <a:lnTo>
                    <a:pt x="659" y="124"/>
                  </a:lnTo>
                  <a:lnTo>
                    <a:pt x="659" y="126"/>
                  </a:lnTo>
                  <a:lnTo>
                    <a:pt x="659" y="127"/>
                  </a:lnTo>
                  <a:lnTo>
                    <a:pt x="659" y="127"/>
                  </a:lnTo>
                  <a:lnTo>
                    <a:pt x="658" y="127"/>
                  </a:lnTo>
                  <a:lnTo>
                    <a:pt x="658" y="127"/>
                  </a:lnTo>
                  <a:lnTo>
                    <a:pt x="656" y="127"/>
                  </a:lnTo>
                  <a:lnTo>
                    <a:pt x="655" y="127"/>
                  </a:lnTo>
                  <a:lnTo>
                    <a:pt x="653" y="127"/>
                  </a:lnTo>
                  <a:lnTo>
                    <a:pt x="651" y="127"/>
                  </a:lnTo>
                  <a:lnTo>
                    <a:pt x="651" y="127"/>
                  </a:lnTo>
                  <a:lnTo>
                    <a:pt x="650" y="127"/>
                  </a:lnTo>
                  <a:lnTo>
                    <a:pt x="648" y="127"/>
                  </a:lnTo>
                  <a:lnTo>
                    <a:pt x="645" y="126"/>
                  </a:lnTo>
                  <a:lnTo>
                    <a:pt x="645" y="126"/>
                  </a:lnTo>
                  <a:lnTo>
                    <a:pt x="645" y="126"/>
                  </a:lnTo>
                  <a:lnTo>
                    <a:pt x="645" y="126"/>
                  </a:lnTo>
                  <a:lnTo>
                    <a:pt x="645" y="127"/>
                  </a:lnTo>
                  <a:lnTo>
                    <a:pt x="653" y="134"/>
                  </a:lnTo>
                  <a:lnTo>
                    <a:pt x="653" y="135"/>
                  </a:lnTo>
                  <a:lnTo>
                    <a:pt x="655" y="137"/>
                  </a:lnTo>
                  <a:lnTo>
                    <a:pt x="655" y="137"/>
                  </a:lnTo>
                  <a:lnTo>
                    <a:pt x="655" y="135"/>
                  </a:lnTo>
                  <a:lnTo>
                    <a:pt x="655" y="134"/>
                  </a:lnTo>
                  <a:lnTo>
                    <a:pt x="651" y="130"/>
                  </a:lnTo>
                  <a:lnTo>
                    <a:pt x="650" y="129"/>
                  </a:lnTo>
                  <a:lnTo>
                    <a:pt x="650" y="129"/>
                  </a:lnTo>
                  <a:lnTo>
                    <a:pt x="651" y="129"/>
                  </a:lnTo>
                  <a:lnTo>
                    <a:pt x="656" y="129"/>
                  </a:lnTo>
                  <a:lnTo>
                    <a:pt x="658" y="129"/>
                  </a:lnTo>
                  <a:lnTo>
                    <a:pt x="659" y="129"/>
                  </a:lnTo>
                  <a:lnTo>
                    <a:pt x="661" y="127"/>
                  </a:lnTo>
                  <a:lnTo>
                    <a:pt x="661" y="123"/>
                  </a:lnTo>
                  <a:lnTo>
                    <a:pt x="661" y="121"/>
                  </a:lnTo>
                  <a:lnTo>
                    <a:pt x="661" y="118"/>
                  </a:lnTo>
                  <a:lnTo>
                    <a:pt x="659" y="115"/>
                  </a:lnTo>
                  <a:lnTo>
                    <a:pt x="659" y="112"/>
                  </a:lnTo>
                  <a:lnTo>
                    <a:pt x="656" y="110"/>
                  </a:lnTo>
                  <a:lnTo>
                    <a:pt x="656" y="108"/>
                  </a:lnTo>
                  <a:lnTo>
                    <a:pt x="659" y="102"/>
                  </a:lnTo>
                  <a:lnTo>
                    <a:pt x="659" y="102"/>
                  </a:lnTo>
                  <a:lnTo>
                    <a:pt x="659" y="100"/>
                  </a:lnTo>
                  <a:lnTo>
                    <a:pt x="662" y="100"/>
                  </a:lnTo>
                  <a:lnTo>
                    <a:pt x="664" y="100"/>
                  </a:lnTo>
                  <a:lnTo>
                    <a:pt x="666" y="100"/>
                  </a:lnTo>
                  <a:lnTo>
                    <a:pt x="667" y="102"/>
                  </a:lnTo>
                  <a:lnTo>
                    <a:pt x="669" y="100"/>
                  </a:lnTo>
                  <a:lnTo>
                    <a:pt x="674" y="97"/>
                  </a:lnTo>
                  <a:lnTo>
                    <a:pt x="675" y="97"/>
                  </a:lnTo>
                  <a:lnTo>
                    <a:pt x="677" y="96"/>
                  </a:lnTo>
                  <a:lnTo>
                    <a:pt x="678" y="93"/>
                  </a:lnTo>
                  <a:lnTo>
                    <a:pt x="681" y="91"/>
                  </a:lnTo>
                  <a:lnTo>
                    <a:pt x="685" y="89"/>
                  </a:lnTo>
                  <a:lnTo>
                    <a:pt x="688" y="88"/>
                  </a:lnTo>
                  <a:lnTo>
                    <a:pt x="688" y="86"/>
                  </a:lnTo>
                  <a:lnTo>
                    <a:pt x="686" y="86"/>
                  </a:lnTo>
                  <a:lnTo>
                    <a:pt x="685" y="86"/>
                  </a:lnTo>
                  <a:lnTo>
                    <a:pt x="685" y="85"/>
                  </a:lnTo>
                  <a:lnTo>
                    <a:pt x="685" y="83"/>
                  </a:lnTo>
                  <a:lnTo>
                    <a:pt x="685" y="82"/>
                  </a:lnTo>
                  <a:lnTo>
                    <a:pt x="685" y="80"/>
                  </a:lnTo>
                  <a:lnTo>
                    <a:pt x="685" y="78"/>
                  </a:lnTo>
                  <a:lnTo>
                    <a:pt x="683" y="78"/>
                  </a:lnTo>
                  <a:lnTo>
                    <a:pt x="683" y="77"/>
                  </a:lnTo>
                  <a:lnTo>
                    <a:pt x="681" y="77"/>
                  </a:lnTo>
                  <a:lnTo>
                    <a:pt x="681" y="77"/>
                  </a:lnTo>
                  <a:lnTo>
                    <a:pt x="681" y="78"/>
                  </a:lnTo>
                  <a:lnTo>
                    <a:pt x="681" y="80"/>
                  </a:lnTo>
                  <a:lnTo>
                    <a:pt x="680" y="82"/>
                  </a:lnTo>
                  <a:lnTo>
                    <a:pt x="678" y="83"/>
                  </a:lnTo>
                  <a:lnTo>
                    <a:pt x="677" y="83"/>
                  </a:lnTo>
                  <a:lnTo>
                    <a:pt x="674" y="83"/>
                  </a:lnTo>
                  <a:lnTo>
                    <a:pt x="672" y="83"/>
                  </a:lnTo>
                  <a:lnTo>
                    <a:pt x="672" y="82"/>
                  </a:lnTo>
                  <a:lnTo>
                    <a:pt x="672" y="80"/>
                  </a:lnTo>
                  <a:lnTo>
                    <a:pt x="674" y="78"/>
                  </a:lnTo>
                  <a:lnTo>
                    <a:pt x="677" y="75"/>
                  </a:lnTo>
                  <a:lnTo>
                    <a:pt x="678" y="74"/>
                  </a:lnTo>
                  <a:lnTo>
                    <a:pt x="678" y="74"/>
                  </a:lnTo>
                  <a:lnTo>
                    <a:pt x="677" y="74"/>
                  </a:lnTo>
                  <a:lnTo>
                    <a:pt x="677" y="74"/>
                  </a:lnTo>
                  <a:lnTo>
                    <a:pt x="675" y="71"/>
                  </a:lnTo>
                  <a:lnTo>
                    <a:pt x="677" y="71"/>
                  </a:lnTo>
                  <a:lnTo>
                    <a:pt x="677" y="69"/>
                  </a:lnTo>
                  <a:lnTo>
                    <a:pt x="678" y="69"/>
                  </a:lnTo>
                  <a:lnTo>
                    <a:pt x="681" y="67"/>
                  </a:lnTo>
                  <a:lnTo>
                    <a:pt x="686" y="67"/>
                  </a:lnTo>
                  <a:lnTo>
                    <a:pt x="686" y="67"/>
                  </a:lnTo>
                  <a:lnTo>
                    <a:pt x="683" y="71"/>
                  </a:lnTo>
                  <a:lnTo>
                    <a:pt x="683" y="71"/>
                  </a:lnTo>
                  <a:lnTo>
                    <a:pt x="683" y="72"/>
                  </a:lnTo>
                  <a:lnTo>
                    <a:pt x="686" y="69"/>
                  </a:lnTo>
                  <a:lnTo>
                    <a:pt x="688" y="69"/>
                  </a:lnTo>
                  <a:lnTo>
                    <a:pt x="688" y="67"/>
                  </a:lnTo>
                  <a:lnTo>
                    <a:pt x="686" y="67"/>
                  </a:lnTo>
                  <a:lnTo>
                    <a:pt x="686" y="67"/>
                  </a:lnTo>
                  <a:lnTo>
                    <a:pt x="686" y="66"/>
                  </a:lnTo>
                  <a:lnTo>
                    <a:pt x="686" y="64"/>
                  </a:lnTo>
                  <a:lnTo>
                    <a:pt x="685" y="64"/>
                  </a:lnTo>
                  <a:lnTo>
                    <a:pt x="683" y="64"/>
                  </a:lnTo>
                  <a:lnTo>
                    <a:pt x="681" y="66"/>
                  </a:lnTo>
                  <a:lnTo>
                    <a:pt x="680" y="66"/>
                  </a:lnTo>
                  <a:lnTo>
                    <a:pt x="678" y="66"/>
                  </a:lnTo>
                  <a:lnTo>
                    <a:pt x="677" y="66"/>
                  </a:lnTo>
                  <a:lnTo>
                    <a:pt x="675" y="66"/>
                  </a:lnTo>
                  <a:lnTo>
                    <a:pt x="674" y="64"/>
                  </a:lnTo>
                  <a:lnTo>
                    <a:pt x="672" y="63"/>
                  </a:lnTo>
                  <a:lnTo>
                    <a:pt x="670" y="61"/>
                  </a:lnTo>
                  <a:lnTo>
                    <a:pt x="670" y="61"/>
                  </a:lnTo>
                  <a:lnTo>
                    <a:pt x="670" y="61"/>
                  </a:lnTo>
                  <a:lnTo>
                    <a:pt x="669" y="63"/>
                  </a:lnTo>
                  <a:lnTo>
                    <a:pt x="667" y="63"/>
                  </a:lnTo>
                  <a:lnTo>
                    <a:pt x="661" y="60"/>
                  </a:lnTo>
                  <a:lnTo>
                    <a:pt x="658" y="60"/>
                  </a:lnTo>
                  <a:lnTo>
                    <a:pt x="656" y="58"/>
                  </a:lnTo>
                  <a:lnTo>
                    <a:pt x="655" y="58"/>
                  </a:lnTo>
                  <a:lnTo>
                    <a:pt x="653" y="58"/>
                  </a:lnTo>
                  <a:lnTo>
                    <a:pt x="651" y="56"/>
                  </a:lnTo>
                  <a:lnTo>
                    <a:pt x="650" y="56"/>
                  </a:lnTo>
                  <a:lnTo>
                    <a:pt x="650" y="55"/>
                  </a:lnTo>
                  <a:lnTo>
                    <a:pt x="648" y="53"/>
                  </a:lnTo>
                  <a:lnTo>
                    <a:pt x="647" y="52"/>
                  </a:lnTo>
                  <a:lnTo>
                    <a:pt x="644" y="49"/>
                  </a:lnTo>
                  <a:lnTo>
                    <a:pt x="644" y="47"/>
                  </a:lnTo>
                  <a:lnTo>
                    <a:pt x="644" y="45"/>
                  </a:lnTo>
                  <a:lnTo>
                    <a:pt x="644" y="44"/>
                  </a:lnTo>
                  <a:lnTo>
                    <a:pt x="647" y="39"/>
                  </a:lnTo>
                  <a:lnTo>
                    <a:pt x="647" y="39"/>
                  </a:lnTo>
                  <a:lnTo>
                    <a:pt x="648" y="37"/>
                  </a:lnTo>
                  <a:lnTo>
                    <a:pt x="650" y="37"/>
                  </a:lnTo>
                  <a:lnTo>
                    <a:pt x="650" y="37"/>
                  </a:lnTo>
                  <a:lnTo>
                    <a:pt x="653" y="37"/>
                  </a:lnTo>
                  <a:lnTo>
                    <a:pt x="651" y="36"/>
                  </a:lnTo>
                  <a:lnTo>
                    <a:pt x="651" y="36"/>
                  </a:lnTo>
                  <a:lnTo>
                    <a:pt x="653" y="34"/>
                  </a:lnTo>
                  <a:lnTo>
                    <a:pt x="653" y="33"/>
                  </a:lnTo>
                  <a:lnTo>
                    <a:pt x="648" y="34"/>
                  </a:lnTo>
                  <a:lnTo>
                    <a:pt x="647" y="34"/>
                  </a:lnTo>
                  <a:lnTo>
                    <a:pt x="645" y="34"/>
                  </a:lnTo>
                  <a:lnTo>
                    <a:pt x="644" y="31"/>
                  </a:lnTo>
                  <a:lnTo>
                    <a:pt x="644" y="28"/>
                  </a:lnTo>
                  <a:lnTo>
                    <a:pt x="644" y="25"/>
                  </a:lnTo>
                  <a:lnTo>
                    <a:pt x="644" y="23"/>
                  </a:lnTo>
                  <a:lnTo>
                    <a:pt x="644" y="22"/>
                  </a:lnTo>
                  <a:lnTo>
                    <a:pt x="644" y="22"/>
                  </a:lnTo>
                  <a:lnTo>
                    <a:pt x="645" y="22"/>
                  </a:lnTo>
                  <a:lnTo>
                    <a:pt x="645" y="20"/>
                  </a:lnTo>
                  <a:lnTo>
                    <a:pt x="645" y="19"/>
                  </a:lnTo>
                  <a:lnTo>
                    <a:pt x="645" y="19"/>
                  </a:lnTo>
                  <a:lnTo>
                    <a:pt x="647" y="17"/>
                  </a:lnTo>
                  <a:lnTo>
                    <a:pt x="648" y="15"/>
                  </a:lnTo>
                  <a:lnTo>
                    <a:pt x="650" y="14"/>
                  </a:lnTo>
                  <a:lnTo>
                    <a:pt x="651" y="14"/>
                  </a:lnTo>
                  <a:lnTo>
                    <a:pt x="651" y="15"/>
                  </a:lnTo>
                  <a:lnTo>
                    <a:pt x="653" y="15"/>
                  </a:lnTo>
                  <a:lnTo>
                    <a:pt x="655" y="17"/>
                  </a:lnTo>
                  <a:lnTo>
                    <a:pt x="656" y="17"/>
                  </a:lnTo>
                  <a:lnTo>
                    <a:pt x="658" y="17"/>
                  </a:lnTo>
                  <a:lnTo>
                    <a:pt x="659" y="14"/>
                  </a:lnTo>
                  <a:lnTo>
                    <a:pt x="659" y="12"/>
                  </a:lnTo>
                  <a:lnTo>
                    <a:pt x="659" y="12"/>
                  </a:lnTo>
                  <a:lnTo>
                    <a:pt x="656" y="12"/>
                  </a:lnTo>
                  <a:lnTo>
                    <a:pt x="655" y="12"/>
                  </a:lnTo>
                  <a:lnTo>
                    <a:pt x="653" y="12"/>
                  </a:lnTo>
                  <a:lnTo>
                    <a:pt x="653" y="11"/>
                  </a:lnTo>
                  <a:lnTo>
                    <a:pt x="653" y="9"/>
                  </a:lnTo>
                  <a:lnTo>
                    <a:pt x="656" y="8"/>
                  </a:lnTo>
                  <a:lnTo>
                    <a:pt x="658" y="4"/>
                  </a:lnTo>
                  <a:lnTo>
                    <a:pt x="662" y="1"/>
                  </a:lnTo>
                  <a:lnTo>
                    <a:pt x="667" y="0"/>
                  </a:lnTo>
                  <a:lnTo>
                    <a:pt x="669" y="0"/>
                  </a:lnTo>
                  <a:lnTo>
                    <a:pt x="67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44" name="Freeform 313"/>
            <p:cNvSpPr>
              <a:spLocks noEditPoints="1"/>
            </p:cNvSpPr>
            <p:nvPr/>
          </p:nvSpPr>
          <p:spPr bwMode="auto">
            <a:xfrm>
              <a:off x="2412333" y="1825407"/>
              <a:ext cx="1625651" cy="588665"/>
            </a:xfrm>
            <a:custGeom>
              <a:avLst/>
              <a:gdLst>
                <a:gd name="T0" fmla="*/ 68 w 834"/>
                <a:gd name="T1" fmla="*/ 37 h 302"/>
                <a:gd name="T2" fmla="*/ 112 w 834"/>
                <a:gd name="T3" fmla="*/ 44 h 302"/>
                <a:gd name="T4" fmla="*/ 156 w 834"/>
                <a:gd name="T5" fmla="*/ 61 h 302"/>
                <a:gd name="T6" fmla="*/ 165 w 834"/>
                <a:gd name="T7" fmla="*/ 18 h 302"/>
                <a:gd name="T8" fmla="*/ 214 w 834"/>
                <a:gd name="T9" fmla="*/ 83 h 302"/>
                <a:gd name="T10" fmla="*/ 257 w 834"/>
                <a:gd name="T11" fmla="*/ 115 h 302"/>
                <a:gd name="T12" fmla="*/ 230 w 834"/>
                <a:gd name="T13" fmla="*/ 121 h 302"/>
                <a:gd name="T14" fmla="*/ 216 w 834"/>
                <a:gd name="T15" fmla="*/ 135 h 302"/>
                <a:gd name="T16" fmla="*/ 137 w 834"/>
                <a:gd name="T17" fmla="*/ 140 h 302"/>
                <a:gd name="T18" fmla="*/ 27 w 834"/>
                <a:gd name="T19" fmla="*/ 111 h 302"/>
                <a:gd name="T20" fmla="*/ 28 w 834"/>
                <a:gd name="T21" fmla="*/ 91 h 302"/>
                <a:gd name="T22" fmla="*/ 9 w 834"/>
                <a:gd name="T23" fmla="*/ 64 h 302"/>
                <a:gd name="T24" fmla="*/ 208 w 834"/>
                <a:gd name="T25" fmla="*/ 18 h 302"/>
                <a:gd name="T26" fmla="*/ 607 w 834"/>
                <a:gd name="T27" fmla="*/ 15 h 302"/>
                <a:gd name="T28" fmla="*/ 552 w 834"/>
                <a:gd name="T29" fmla="*/ 14 h 302"/>
                <a:gd name="T30" fmla="*/ 473 w 834"/>
                <a:gd name="T31" fmla="*/ 56 h 302"/>
                <a:gd name="T32" fmla="*/ 489 w 834"/>
                <a:gd name="T33" fmla="*/ 63 h 302"/>
                <a:gd name="T34" fmla="*/ 482 w 834"/>
                <a:gd name="T35" fmla="*/ 34 h 302"/>
                <a:gd name="T36" fmla="*/ 552 w 834"/>
                <a:gd name="T37" fmla="*/ 20 h 302"/>
                <a:gd name="T38" fmla="*/ 552 w 834"/>
                <a:gd name="T39" fmla="*/ 56 h 302"/>
                <a:gd name="T40" fmla="*/ 586 w 834"/>
                <a:gd name="T41" fmla="*/ 47 h 302"/>
                <a:gd name="T42" fmla="*/ 626 w 834"/>
                <a:gd name="T43" fmla="*/ 56 h 302"/>
                <a:gd name="T44" fmla="*/ 638 w 834"/>
                <a:gd name="T45" fmla="*/ 72 h 302"/>
                <a:gd name="T46" fmla="*/ 689 w 834"/>
                <a:gd name="T47" fmla="*/ 70 h 302"/>
                <a:gd name="T48" fmla="*/ 684 w 834"/>
                <a:gd name="T49" fmla="*/ 92 h 302"/>
                <a:gd name="T50" fmla="*/ 731 w 834"/>
                <a:gd name="T51" fmla="*/ 92 h 302"/>
                <a:gd name="T52" fmla="*/ 733 w 834"/>
                <a:gd name="T53" fmla="*/ 104 h 302"/>
                <a:gd name="T54" fmla="*/ 741 w 834"/>
                <a:gd name="T55" fmla="*/ 121 h 302"/>
                <a:gd name="T56" fmla="*/ 727 w 834"/>
                <a:gd name="T57" fmla="*/ 137 h 302"/>
                <a:gd name="T58" fmla="*/ 755 w 834"/>
                <a:gd name="T59" fmla="*/ 157 h 302"/>
                <a:gd name="T60" fmla="*/ 782 w 834"/>
                <a:gd name="T61" fmla="*/ 157 h 302"/>
                <a:gd name="T62" fmla="*/ 805 w 834"/>
                <a:gd name="T63" fmla="*/ 181 h 302"/>
                <a:gd name="T64" fmla="*/ 815 w 834"/>
                <a:gd name="T65" fmla="*/ 196 h 302"/>
                <a:gd name="T66" fmla="*/ 804 w 834"/>
                <a:gd name="T67" fmla="*/ 225 h 302"/>
                <a:gd name="T68" fmla="*/ 783 w 834"/>
                <a:gd name="T69" fmla="*/ 204 h 302"/>
                <a:gd name="T70" fmla="*/ 747 w 834"/>
                <a:gd name="T71" fmla="*/ 192 h 302"/>
                <a:gd name="T72" fmla="*/ 738 w 834"/>
                <a:gd name="T73" fmla="*/ 211 h 302"/>
                <a:gd name="T74" fmla="*/ 757 w 834"/>
                <a:gd name="T75" fmla="*/ 230 h 302"/>
                <a:gd name="T76" fmla="*/ 777 w 834"/>
                <a:gd name="T77" fmla="*/ 252 h 302"/>
                <a:gd name="T78" fmla="*/ 779 w 834"/>
                <a:gd name="T79" fmla="*/ 271 h 302"/>
                <a:gd name="T80" fmla="*/ 757 w 834"/>
                <a:gd name="T81" fmla="*/ 271 h 302"/>
                <a:gd name="T82" fmla="*/ 738 w 834"/>
                <a:gd name="T83" fmla="*/ 274 h 302"/>
                <a:gd name="T84" fmla="*/ 746 w 834"/>
                <a:gd name="T85" fmla="*/ 296 h 302"/>
                <a:gd name="T86" fmla="*/ 687 w 834"/>
                <a:gd name="T87" fmla="*/ 263 h 302"/>
                <a:gd name="T88" fmla="*/ 651 w 834"/>
                <a:gd name="T89" fmla="*/ 242 h 302"/>
                <a:gd name="T90" fmla="*/ 615 w 834"/>
                <a:gd name="T91" fmla="*/ 247 h 302"/>
                <a:gd name="T92" fmla="*/ 610 w 834"/>
                <a:gd name="T93" fmla="*/ 220 h 302"/>
                <a:gd name="T94" fmla="*/ 649 w 834"/>
                <a:gd name="T95" fmla="*/ 217 h 302"/>
                <a:gd name="T96" fmla="*/ 664 w 834"/>
                <a:gd name="T97" fmla="*/ 155 h 302"/>
                <a:gd name="T98" fmla="*/ 640 w 834"/>
                <a:gd name="T99" fmla="*/ 135 h 302"/>
                <a:gd name="T100" fmla="*/ 624 w 834"/>
                <a:gd name="T101" fmla="*/ 124 h 302"/>
                <a:gd name="T102" fmla="*/ 596 w 834"/>
                <a:gd name="T103" fmla="*/ 100 h 302"/>
                <a:gd name="T104" fmla="*/ 552 w 834"/>
                <a:gd name="T105" fmla="*/ 105 h 302"/>
                <a:gd name="T106" fmla="*/ 470 w 834"/>
                <a:gd name="T107" fmla="*/ 96 h 302"/>
                <a:gd name="T108" fmla="*/ 454 w 834"/>
                <a:gd name="T109" fmla="*/ 81 h 302"/>
                <a:gd name="T110" fmla="*/ 429 w 834"/>
                <a:gd name="T111" fmla="*/ 25 h 302"/>
                <a:gd name="T112" fmla="*/ 312 w 834"/>
                <a:gd name="T113" fmla="*/ 11 h 302"/>
                <a:gd name="T114" fmla="*/ 315 w 834"/>
                <a:gd name="T115" fmla="*/ 36 h 302"/>
                <a:gd name="T116" fmla="*/ 299 w 834"/>
                <a:gd name="T117" fmla="*/ 61 h 302"/>
                <a:gd name="T118" fmla="*/ 255 w 834"/>
                <a:gd name="T119" fmla="*/ 45 h 302"/>
                <a:gd name="T120" fmla="*/ 271 w 834"/>
                <a:gd name="T121" fmla="*/ 29 h 302"/>
                <a:gd name="T122" fmla="*/ 261 w 834"/>
                <a:gd name="T123" fmla="*/ 11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34" h="302">
                  <a:moveTo>
                    <a:pt x="320" y="22"/>
                  </a:moveTo>
                  <a:lnTo>
                    <a:pt x="320" y="22"/>
                  </a:lnTo>
                  <a:lnTo>
                    <a:pt x="321" y="23"/>
                  </a:lnTo>
                  <a:lnTo>
                    <a:pt x="321" y="23"/>
                  </a:lnTo>
                  <a:lnTo>
                    <a:pt x="323" y="23"/>
                  </a:lnTo>
                  <a:lnTo>
                    <a:pt x="323" y="25"/>
                  </a:lnTo>
                  <a:lnTo>
                    <a:pt x="323" y="25"/>
                  </a:lnTo>
                  <a:lnTo>
                    <a:pt x="323" y="26"/>
                  </a:lnTo>
                  <a:lnTo>
                    <a:pt x="323" y="28"/>
                  </a:lnTo>
                  <a:lnTo>
                    <a:pt x="321" y="28"/>
                  </a:lnTo>
                  <a:lnTo>
                    <a:pt x="321" y="28"/>
                  </a:lnTo>
                  <a:lnTo>
                    <a:pt x="318" y="28"/>
                  </a:lnTo>
                  <a:lnTo>
                    <a:pt x="317" y="26"/>
                  </a:lnTo>
                  <a:lnTo>
                    <a:pt x="317" y="25"/>
                  </a:lnTo>
                  <a:lnTo>
                    <a:pt x="317" y="23"/>
                  </a:lnTo>
                  <a:lnTo>
                    <a:pt x="317" y="23"/>
                  </a:lnTo>
                  <a:lnTo>
                    <a:pt x="317" y="22"/>
                  </a:lnTo>
                  <a:lnTo>
                    <a:pt x="320" y="22"/>
                  </a:lnTo>
                  <a:close/>
                  <a:moveTo>
                    <a:pt x="63" y="17"/>
                  </a:moveTo>
                  <a:lnTo>
                    <a:pt x="68" y="17"/>
                  </a:lnTo>
                  <a:lnTo>
                    <a:pt x="69" y="18"/>
                  </a:lnTo>
                  <a:lnTo>
                    <a:pt x="69" y="18"/>
                  </a:lnTo>
                  <a:lnTo>
                    <a:pt x="71" y="20"/>
                  </a:lnTo>
                  <a:lnTo>
                    <a:pt x="71" y="22"/>
                  </a:lnTo>
                  <a:lnTo>
                    <a:pt x="71" y="25"/>
                  </a:lnTo>
                  <a:lnTo>
                    <a:pt x="71" y="26"/>
                  </a:lnTo>
                  <a:lnTo>
                    <a:pt x="71" y="28"/>
                  </a:lnTo>
                  <a:lnTo>
                    <a:pt x="71" y="29"/>
                  </a:lnTo>
                  <a:lnTo>
                    <a:pt x="71" y="31"/>
                  </a:lnTo>
                  <a:lnTo>
                    <a:pt x="69" y="31"/>
                  </a:lnTo>
                  <a:lnTo>
                    <a:pt x="68" y="34"/>
                  </a:lnTo>
                  <a:lnTo>
                    <a:pt x="64" y="37"/>
                  </a:lnTo>
                  <a:lnTo>
                    <a:pt x="64" y="37"/>
                  </a:lnTo>
                  <a:lnTo>
                    <a:pt x="64" y="37"/>
                  </a:lnTo>
                  <a:lnTo>
                    <a:pt x="68" y="37"/>
                  </a:lnTo>
                  <a:lnTo>
                    <a:pt x="69" y="37"/>
                  </a:lnTo>
                  <a:lnTo>
                    <a:pt x="72" y="36"/>
                  </a:lnTo>
                  <a:lnTo>
                    <a:pt x="77" y="36"/>
                  </a:lnTo>
                  <a:lnTo>
                    <a:pt x="77" y="36"/>
                  </a:lnTo>
                  <a:lnTo>
                    <a:pt x="79" y="36"/>
                  </a:lnTo>
                  <a:lnTo>
                    <a:pt x="79" y="34"/>
                  </a:lnTo>
                  <a:lnTo>
                    <a:pt x="79" y="34"/>
                  </a:lnTo>
                  <a:lnTo>
                    <a:pt x="79" y="33"/>
                  </a:lnTo>
                  <a:lnTo>
                    <a:pt x="79" y="31"/>
                  </a:lnTo>
                  <a:lnTo>
                    <a:pt x="80" y="29"/>
                  </a:lnTo>
                  <a:lnTo>
                    <a:pt x="82" y="28"/>
                  </a:lnTo>
                  <a:lnTo>
                    <a:pt x="83" y="26"/>
                  </a:lnTo>
                  <a:lnTo>
                    <a:pt x="85" y="26"/>
                  </a:lnTo>
                  <a:lnTo>
                    <a:pt x="90" y="26"/>
                  </a:lnTo>
                  <a:lnTo>
                    <a:pt x="94" y="28"/>
                  </a:lnTo>
                  <a:lnTo>
                    <a:pt x="101" y="29"/>
                  </a:lnTo>
                  <a:lnTo>
                    <a:pt x="109" y="33"/>
                  </a:lnTo>
                  <a:lnTo>
                    <a:pt x="112" y="34"/>
                  </a:lnTo>
                  <a:lnTo>
                    <a:pt x="112" y="36"/>
                  </a:lnTo>
                  <a:lnTo>
                    <a:pt x="110" y="39"/>
                  </a:lnTo>
                  <a:lnTo>
                    <a:pt x="107" y="42"/>
                  </a:lnTo>
                  <a:lnTo>
                    <a:pt x="104" y="44"/>
                  </a:lnTo>
                  <a:lnTo>
                    <a:pt x="102" y="44"/>
                  </a:lnTo>
                  <a:lnTo>
                    <a:pt x="104" y="45"/>
                  </a:lnTo>
                  <a:lnTo>
                    <a:pt x="105" y="45"/>
                  </a:lnTo>
                  <a:lnTo>
                    <a:pt x="107" y="44"/>
                  </a:lnTo>
                  <a:lnTo>
                    <a:pt x="109" y="42"/>
                  </a:lnTo>
                  <a:lnTo>
                    <a:pt x="110" y="42"/>
                  </a:lnTo>
                  <a:lnTo>
                    <a:pt x="112" y="42"/>
                  </a:lnTo>
                  <a:lnTo>
                    <a:pt x="112" y="42"/>
                  </a:lnTo>
                  <a:lnTo>
                    <a:pt x="112" y="42"/>
                  </a:lnTo>
                  <a:lnTo>
                    <a:pt x="112" y="44"/>
                  </a:lnTo>
                  <a:lnTo>
                    <a:pt x="112" y="44"/>
                  </a:lnTo>
                  <a:lnTo>
                    <a:pt x="112" y="44"/>
                  </a:lnTo>
                  <a:lnTo>
                    <a:pt x="112" y="44"/>
                  </a:lnTo>
                  <a:lnTo>
                    <a:pt x="113" y="44"/>
                  </a:lnTo>
                  <a:lnTo>
                    <a:pt x="116" y="42"/>
                  </a:lnTo>
                  <a:lnTo>
                    <a:pt x="118" y="39"/>
                  </a:lnTo>
                  <a:lnTo>
                    <a:pt x="123" y="37"/>
                  </a:lnTo>
                  <a:lnTo>
                    <a:pt x="123" y="36"/>
                  </a:lnTo>
                  <a:lnTo>
                    <a:pt x="126" y="36"/>
                  </a:lnTo>
                  <a:lnTo>
                    <a:pt x="126" y="36"/>
                  </a:lnTo>
                  <a:lnTo>
                    <a:pt x="127" y="33"/>
                  </a:lnTo>
                  <a:lnTo>
                    <a:pt x="126" y="33"/>
                  </a:lnTo>
                  <a:lnTo>
                    <a:pt x="121" y="29"/>
                  </a:lnTo>
                  <a:lnTo>
                    <a:pt x="120" y="28"/>
                  </a:lnTo>
                  <a:lnTo>
                    <a:pt x="120" y="26"/>
                  </a:lnTo>
                  <a:lnTo>
                    <a:pt x="123" y="26"/>
                  </a:lnTo>
                  <a:lnTo>
                    <a:pt x="127" y="26"/>
                  </a:lnTo>
                  <a:lnTo>
                    <a:pt x="129" y="26"/>
                  </a:lnTo>
                  <a:lnTo>
                    <a:pt x="135" y="29"/>
                  </a:lnTo>
                  <a:lnTo>
                    <a:pt x="137" y="31"/>
                  </a:lnTo>
                  <a:lnTo>
                    <a:pt x="138" y="33"/>
                  </a:lnTo>
                  <a:lnTo>
                    <a:pt x="142" y="34"/>
                  </a:lnTo>
                  <a:lnTo>
                    <a:pt x="143" y="36"/>
                  </a:lnTo>
                  <a:lnTo>
                    <a:pt x="145" y="36"/>
                  </a:lnTo>
                  <a:lnTo>
                    <a:pt x="145" y="36"/>
                  </a:lnTo>
                  <a:lnTo>
                    <a:pt x="145" y="36"/>
                  </a:lnTo>
                  <a:lnTo>
                    <a:pt x="145" y="37"/>
                  </a:lnTo>
                  <a:lnTo>
                    <a:pt x="145" y="37"/>
                  </a:lnTo>
                  <a:lnTo>
                    <a:pt x="146" y="39"/>
                  </a:lnTo>
                  <a:lnTo>
                    <a:pt x="148" y="39"/>
                  </a:lnTo>
                  <a:lnTo>
                    <a:pt x="148" y="40"/>
                  </a:lnTo>
                  <a:lnTo>
                    <a:pt x="150" y="42"/>
                  </a:lnTo>
                  <a:lnTo>
                    <a:pt x="151" y="45"/>
                  </a:lnTo>
                  <a:lnTo>
                    <a:pt x="151" y="50"/>
                  </a:lnTo>
                  <a:lnTo>
                    <a:pt x="154" y="56"/>
                  </a:lnTo>
                  <a:lnTo>
                    <a:pt x="156" y="61"/>
                  </a:lnTo>
                  <a:lnTo>
                    <a:pt x="156" y="61"/>
                  </a:lnTo>
                  <a:lnTo>
                    <a:pt x="156" y="61"/>
                  </a:lnTo>
                  <a:lnTo>
                    <a:pt x="159" y="63"/>
                  </a:lnTo>
                  <a:lnTo>
                    <a:pt x="159" y="64"/>
                  </a:lnTo>
                  <a:lnTo>
                    <a:pt x="161" y="64"/>
                  </a:lnTo>
                  <a:lnTo>
                    <a:pt x="162" y="64"/>
                  </a:lnTo>
                  <a:lnTo>
                    <a:pt x="162" y="63"/>
                  </a:lnTo>
                  <a:lnTo>
                    <a:pt x="164" y="61"/>
                  </a:lnTo>
                  <a:lnTo>
                    <a:pt x="168" y="59"/>
                  </a:lnTo>
                  <a:lnTo>
                    <a:pt x="168" y="58"/>
                  </a:lnTo>
                  <a:lnTo>
                    <a:pt x="167" y="58"/>
                  </a:lnTo>
                  <a:lnTo>
                    <a:pt x="167" y="58"/>
                  </a:lnTo>
                  <a:lnTo>
                    <a:pt x="167" y="56"/>
                  </a:lnTo>
                  <a:lnTo>
                    <a:pt x="168" y="56"/>
                  </a:lnTo>
                  <a:lnTo>
                    <a:pt x="165" y="53"/>
                  </a:lnTo>
                  <a:lnTo>
                    <a:pt x="162" y="50"/>
                  </a:lnTo>
                  <a:lnTo>
                    <a:pt x="162" y="45"/>
                  </a:lnTo>
                  <a:lnTo>
                    <a:pt x="161" y="44"/>
                  </a:lnTo>
                  <a:lnTo>
                    <a:pt x="161" y="42"/>
                  </a:lnTo>
                  <a:lnTo>
                    <a:pt x="161" y="40"/>
                  </a:lnTo>
                  <a:lnTo>
                    <a:pt x="161" y="40"/>
                  </a:lnTo>
                  <a:lnTo>
                    <a:pt x="159" y="39"/>
                  </a:lnTo>
                  <a:lnTo>
                    <a:pt x="159" y="39"/>
                  </a:lnTo>
                  <a:lnTo>
                    <a:pt x="159" y="37"/>
                  </a:lnTo>
                  <a:lnTo>
                    <a:pt x="159" y="36"/>
                  </a:lnTo>
                  <a:lnTo>
                    <a:pt x="156" y="23"/>
                  </a:lnTo>
                  <a:lnTo>
                    <a:pt x="156" y="22"/>
                  </a:lnTo>
                  <a:lnTo>
                    <a:pt x="156" y="22"/>
                  </a:lnTo>
                  <a:lnTo>
                    <a:pt x="157" y="22"/>
                  </a:lnTo>
                  <a:lnTo>
                    <a:pt x="159" y="20"/>
                  </a:lnTo>
                  <a:lnTo>
                    <a:pt x="159" y="20"/>
                  </a:lnTo>
                  <a:lnTo>
                    <a:pt x="159" y="20"/>
                  </a:lnTo>
                  <a:lnTo>
                    <a:pt x="157" y="18"/>
                  </a:lnTo>
                  <a:lnTo>
                    <a:pt x="157" y="18"/>
                  </a:lnTo>
                  <a:lnTo>
                    <a:pt x="157" y="17"/>
                  </a:lnTo>
                  <a:lnTo>
                    <a:pt x="162" y="17"/>
                  </a:lnTo>
                  <a:lnTo>
                    <a:pt x="165" y="18"/>
                  </a:lnTo>
                  <a:lnTo>
                    <a:pt x="172" y="22"/>
                  </a:lnTo>
                  <a:lnTo>
                    <a:pt x="172" y="22"/>
                  </a:lnTo>
                  <a:lnTo>
                    <a:pt x="173" y="20"/>
                  </a:lnTo>
                  <a:lnTo>
                    <a:pt x="173" y="18"/>
                  </a:lnTo>
                  <a:lnTo>
                    <a:pt x="175" y="18"/>
                  </a:lnTo>
                  <a:lnTo>
                    <a:pt x="181" y="22"/>
                  </a:lnTo>
                  <a:lnTo>
                    <a:pt x="186" y="25"/>
                  </a:lnTo>
                  <a:lnTo>
                    <a:pt x="191" y="26"/>
                  </a:lnTo>
                  <a:lnTo>
                    <a:pt x="192" y="28"/>
                  </a:lnTo>
                  <a:lnTo>
                    <a:pt x="195" y="31"/>
                  </a:lnTo>
                  <a:lnTo>
                    <a:pt x="195" y="33"/>
                  </a:lnTo>
                  <a:lnTo>
                    <a:pt x="195" y="33"/>
                  </a:lnTo>
                  <a:lnTo>
                    <a:pt x="195" y="34"/>
                  </a:lnTo>
                  <a:lnTo>
                    <a:pt x="195" y="34"/>
                  </a:lnTo>
                  <a:lnTo>
                    <a:pt x="197" y="36"/>
                  </a:lnTo>
                  <a:lnTo>
                    <a:pt x="197" y="36"/>
                  </a:lnTo>
                  <a:lnTo>
                    <a:pt x="197" y="39"/>
                  </a:lnTo>
                  <a:lnTo>
                    <a:pt x="198" y="40"/>
                  </a:lnTo>
                  <a:lnTo>
                    <a:pt x="198" y="42"/>
                  </a:lnTo>
                  <a:lnTo>
                    <a:pt x="203" y="55"/>
                  </a:lnTo>
                  <a:lnTo>
                    <a:pt x="205" y="56"/>
                  </a:lnTo>
                  <a:lnTo>
                    <a:pt x="205" y="58"/>
                  </a:lnTo>
                  <a:lnTo>
                    <a:pt x="209" y="63"/>
                  </a:lnTo>
                  <a:lnTo>
                    <a:pt x="211" y="66"/>
                  </a:lnTo>
                  <a:lnTo>
                    <a:pt x="211" y="67"/>
                  </a:lnTo>
                  <a:lnTo>
                    <a:pt x="211" y="67"/>
                  </a:lnTo>
                  <a:lnTo>
                    <a:pt x="211" y="69"/>
                  </a:lnTo>
                  <a:lnTo>
                    <a:pt x="211" y="70"/>
                  </a:lnTo>
                  <a:lnTo>
                    <a:pt x="211" y="72"/>
                  </a:lnTo>
                  <a:lnTo>
                    <a:pt x="209" y="72"/>
                  </a:lnTo>
                  <a:lnTo>
                    <a:pt x="209" y="74"/>
                  </a:lnTo>
                  <a:lnTo>
                    <a:pt x="208" y="77"/>
                  </a:lnTo>
                  <a:lnTo>
                    <a:pt x="208" y="78"/>
                  </a:lnTo>
                  <a:lnTo>
                    <a:pt x="209" y="78"/>
                  </a:lnTo>
                  <a:lnTo>
                    <a:pt x="214" y="83"/>
                  </a:lnTo>
                  <a:lnTo>
                    <a:pt x="217" y="86"/>
                  </a:lnTo>
                  <a:lnTo>
                    <a:pt x="219" y="88"/>
                  </a:lnTo>
                  <a:lnTo>
                    <a:pt x="222" y="91"/>
                  </a:lnTo>
                  <a:lnTo>
                    <a:pt x="227" y="92"/>
                  </a:lnTo>
                  <a:lnTo>
                    <a:pt x="228" y="92"/>
                  </a:lnTo>
                  <a:lnTo>
                    <a:pt x="230" y="94"/>
                  </a:lnTo>
                  <a:lnTo>
                    <a:pt x="230" y="94"/>
                  </a:lnTo>
                  <a:lnTo>
                    <a:pt x="230" y="92"/>
                  </a:lnTo>
                  <a:lnTo>
                    <a:pt x="230" y="92"/>
                  </a:lnTo>
                  <a:lnTo>
                    <a:pt x="232" y="92"/>
                  </a:lnTo>
                  <a:lnTo>
                    <a:pt x="230" y="91"/>
                  </a:lnTo>
                  <a:lnTo>
                    <a:pt x="230" y="89"/>
                  </a:lnTo>
                  <a:lnTo>
                    <a:pt x="230" y="89"/>
                  </a:lnTo>
                  <a:lnTo>
                    <a:pt x="235" y="92"/>
                  </a:lnTo>
                  <a:lnTo>
                    <a:pt x="236" y="94"/>
                  </a:lnTo>
                  <a:lnTo>
                    <a:pt x="239" y="96"/>
                  </a:lnTo>
                  <a:lnTo>
                    <a:pt x="246" y="99"/>
                  </a:lnTo>
                  <a:lnTo>
                    <a:pt x="246" y="99"/>
                  </a:lnTo>
                  <a:lnTo>
                    <a:pt x="249" y="99"/>
                  </a:lnTo>
                  <a:lnTo>
                    <a:pt x="250" y="99"/>
                  </a:lnTo>
                  <a:lnTo>
                    <a:pt x="250" y="100"/>
                  </a:lnTo>
                  <a:lnTo>
                    <a:pt x="250" y="100"/>
                  </a:lnTo>
                  <a:lnTo>
                    <a:pt x="250" y="102"/>
                  </a:lnTo>
                  <a:lnTo>
                    <a:pt x="252" y="104"/>
                  </a:lnTo>
                  <a:lnTo>
                    <a:pt x="257" y="104"/>
                  </a:lnTo>
                  <a:lnTo>
                    <a:pt x="258" y="104"/>
                  </a:lnTo>
                  <a:lnTo>
                    <a:pt x="258" y="104"/>
                  </a:lnTo>
                  <a:lnTo>
                    <a:pt x="258" y="104"/>
                  </a:lnTo>
                  <a:lnTo>
                    <a:pt x="260" y="107"/>
                  </a:lnTo>
                  <a:lnTo>
                    <a:pt x="261" y="110"/>
                  </a:lnTo>
                  <a:lnTo>
                    <a:pt x="261" y="111"/>
                  </a:lnTo>
                  <a:lnTo>
                    <a:pt x="260" y="115"/>
                  </a:lnTo>
                  <a:lnTo>
                    <a:pt x="260" y="115"/>
                  </a:lnTo>
                  <a:lnTo>
                    <a:pt x="258" y="115"/>
                  </a:lnTo>
                  <a:lnTo>
                    <a:pt x="257" y="115"/>
                  </a:lnTo>
                  <a:lnTo>
                    <a:pt x="255" y="115"/>
                  </a:lnTo>
                  <a:lnTo>
                    <a:pt x="254" y="113"/>
                  </a:lnTo>
                  <a:lnTo>
                    <a:pt x="254" y="111"/>
                  </a:lnTo>
                  <a:lnTo>
                    <a:pt x="252" y="110"/>
                  </a:lnTo>
                  <a:lnTo>
                    <a:pt x="252" y="111"/>
                  </a:lnTo>
                  <a:lnTo>
                    <a:pt x="252" y="113"/>
                  </a:lnTo>
                  <a:lnTo>
                    <a:pt x="250" y="115"/>
                  </a:lnTo>
                  <a:lnTo>
                    <a:pt x="250" y="115"/>
                  </a:lnTo>
                  <a:lnTo>
                    <a:pt x="249" y="115"/>
                  </a:lnTo>
                  <a:lnTo>
                    <a:pt x="247" y="113"/>
                  </a:lnTo>
                  <a:lnTo>
                    <a:pt x="244" y="111"/>
                  </a:lnTo>
                  <a:lnTo>
                    <a:pt x="243" y="111"/>
                  </a:lnTo>
                  <a:lnTo>
                    <a:pt x="243" y="111"/>
                  </a:lnTo>
                  <a:lnTo>
                    <a:pt x="241" y="111"/>
                  </a:lnTo>
                  <a:lnTo>
                    <a:pt x="238" y="113"/>
                  </a:lnTo>
                  <a:lnTo>
                    <a:pt x="236" y="115"/>
                  </a:lnTo>
                  <a:lnTo>
                    <a:pt x="238" y="115"/>
                  </a:lnTo>
                  <a:lnTo>
                    <a:pt x="238" y="116"/>
                  </a:lnTo>
                  <a:lnTo>
                    <a:pt x="238" y="116"/>
                  </a:lnTo>
                  <a:lnTo>
                    <a:pt x="238" y="118"/>
                  </a:lnTo>
                  <a:lnTo>
                    <a:pt x="238" y="118"/>
                  </a:lnTo>
                  <a:lnTo>
                    <a:pt x="236" y="118"/>
                  </a:lnTo>
                  <a:lnTo>
                    <a:pt x="235" y="118"/>
                  </a:lnTo>
                  <a:lnTo>
                    <a:pt x="232" y="118"/>
                  </a:lnTo>
                  <a:lnTo>
                    <a:pt x="230" y="118"/>
                  </a:lnTo>
                  <a:lnTo>
                    <a:pt x="227" y="115"/>
                  </a:lnTo>
                  <a:lnTo>
                    <a:pt x="225" y="115"/>
                  </a:lnTo>
                  <a:lnTo>
                    <a:pt x="225" y="115"/>
                  </a:lnTo>
                  <a:lnTo>
                    <a:pt x="224" y="116"/>
                  </a:lnTo>
                  <a:lnTo>
                    <a:pt x="225" y="116"/>
                  </a:lnTo>
                  <a:lnTo>
                    <a:pt x="227" y="118"/>
                  </a:lnTo>
                  <a:lnTo>
                    <a:pt x="228" y="119"/>
                  </a:lnTo>
                  <a:lnTo>
                    <a:pt x="230" y="119"/>
                  </a:lnTo>
                  <a:lnTo>
                    <a:pt x="230" y="119"/>
                  </a:lnTo>
                  <a:lnTo>
                    <a:pt x="230" y="121"/>
                  </a:lnTo>
                  <a:lnTo>
                    <a:pt x="230" y="121"/>
                  </a:lnTo>
                  <a:lnTo>
                    <a:pt x="230" y="122"/>
                  </a:lnTo>
                  <a:lnTo>
                    <a:pt x="228" y="126"/>
                  </a:lnTo>
                  <a:lnTo>
                    <a:pt x="228" y="127"/>
                  </a:lnTo>
                  <a:lnTo>
                    <a:pt x="230" y="127"/>
                  </a:lnTo>
                  <a:lnTo>
                    <a:pt x="233" y="124"/>
                  </a:lnTo>
                  <a:lnTo>
                    <a:pt x="235" y="122"/>
                  </a:lnTo>
                  <a:lnTo>
                    <a:pt x="238" y="121"/>
                  </a:lnTo>
                  <a:lnTo>
                    <a:pt x="239" y="121"/>
                  </a:lnTo>
                  <a:lnTo>
                    <a:pt x="243" y="119"/>
                  </a:lnTo>
                  <a:lnTo>
                    <a:pt x="244" y="121"/>
                  </a:lnTo>
                  <a:lnTo>
                    <a:pt x="246" y="121"/>
                  </a:lnTo>
                  <a:lnTo>
                    <a:pt x="246" y="122"/>
                  </a:lnTo>
                  <a:lnTo>
                    <a:pt x="244" y="122"/>
                  </a:lnTo>
                  <a:lnTo>
                    <a:pt x="244" y="124"/>
                  </a:lnTo>
                  <a:lnTo>
                    <a:pt x="244" y="124"/>
                  </a:lnTo>
                  <a:lnTo>
                    <a:pt x="244" y="126"/>
                  </a:lnTo>
                  <a:lnTo>
                    <a:pt x="244" y="126"/>
                  </a:lnTo>
                  <a:lnTo>
                    <a:pt x="246" y="126"/>
                  </a:lnTo>
                  <a:lnTo>
                    <a:pt x="247" y="126"/>
                  </a:lnTo>
                  <a:lnTo>
                    <a:pt x="247" y="126"/>
                  </a:lnTo>
                  <a:lnTo>
                    <a:pt x="247" y="127"/>
                  </a:lnTo>
                  <a:lnTo>
                    <a:pt x="249" y="127"/>
                  </a:lnTo>
                  <a:lnTo>
                    <a:pt x="249" y="129"/>
                  </a:lnTo>
                  <a:lnTo>
                    <a:pt x="247" y="132"/>
                  </a:lnTo>
                  <a:lnTo>
                    <a:pt x="246" y="132"/>
                  </a:lnTo>
                  <a:lnTo>
                    <a:pt x="239" y="135"/>
                  </a:lnTo>
                  <a:lnTo>
                    <a:pt x="238" y="135"/>
                  </a:lnTo>
                  <a:lnTo>
                    <a:pt x="235" y="135"/>
                  </a:lnTo>
                  <a:lnTo>
                    <a:pt x="233" y="137"/>
                  </a:lnTo>
                  <a:lnTo>
                    <a:pt x="232" y="137"/>
                  </a:lnTo>
                  <a:lnTo>
                    <a:pt x="228" y="137"/>
                  </a:lnTo>
                  <a:lnTo>
                    <a:pt x="224" y="137"/>
                  </a:lnTo>
                  <a:lnTo>
                    <a:pt x="219" y="137"/>
                  </a:lnTo>
                  <a:lnTo>
                    <a:pt x="216" y="135"/>
                  </a:lnTo>
                  <a:lnTo>
                    <a:pt x="211" y="133"/>
                  </a:lnTo>
                  <a:lnTo>
                    <a:pt x="209" y="135"/>
                  </a:lnTo>
                  <a:lnTo>
                    <a:pt x="208" y="135"/>
                  </a:lnTo>
                  <a:lnTo>
                    <a:pt x="200" y="135"/>
                  </a:lnTo>
                  <a:lnTo>
                    <a:pt x="200" y="133"/>
                  </a:lnTo>
                  <a:lnTo>
                    <a:pt x="200" y="133"/>
                  </a:lnTo>
                  <a:lnTo>
                    <a:pt x="202" y="130"/>
                  </a:lnTo>
                  <a:lnTo>
                    <a:pt x="202" y="130"/>
                  </a:lnTo>
                  <a:lnTo>
                    <a:pt x="202" y="130"/>
                  </a:lnTo>
                  <a:lnTo>
                    <a:pt x="198" y="130"/>
                  </a:lnTo>
                  <a:lnTo>
                    <a:pt x="194" y="129"/>
                  </a:lnTo>
                  <a:lnTo>
                    <a:pt x="191" y="129"/>
                  </a:lnTo>
                  <a:lnTo>
                    <a:pt x="187" y="129"/>
                  </a:lnTo>
                  <a:lnTo>
                    <a:pt x="186" y="129"/>
                  </a:lnTo>
                  <a:lnTo>
                    <a:pt x="184" y="127"/>
                  </a:lnTo>
                  <a:lnTo>
                    <a:pt x="183" y="127"/>
                  </a:lnTo>
                  <a:lnTo>
                    <a:pt x="183" y="126"/>
                  </a:lnTo>
                  <a:lnTo>
                    <a:pt x="183" y="126"/>
                  </a:lnTo>
                  <a:lnTo>
                    <a:pt x="183" y="124"/>
                  </a:lnTo>
                  <a:lnTo>
                    <a:pt x="183" y="122"/>
                  </a:lnTo>
                  <a:lnTo>
                    <a:pt x="181" y="122"/>
                  </a:lnTo>
                  <a:lnTo>
                    <a:pt x="179" y="121"/>
                  </a:lnTo>
                  <a:lnTo>
                    <a:pt x="178" y="121"/>
                  </a:lnTo>
                  <a:lnTo>
                    <a:pt x="176" y="122"/>
                  </a:lnTo>
                  <a:lnTo>
                    <a:pt x="175" y="124"/>
                  </a:lnTo>
                  <a:lnTo>
                    <a:pt x="173" y="127"/>
                  </a:lnTo>
                  <a:lnTo>
                    <a:pt x="172" y="129"/>
                  </a:lnTo>
                  <a:lnTo>
                    <a:pt x="168" y="132"/>
                  </a:lnTo>
                  <a:lnTo>
                    <a:pt x="167" y="132"/>
                  </a:lnTo>
                  <a:lnTo>
                    <a:pt x="161" y="133"/>
                  </a:lnTo>
                  <a:lnTo>
                    <a:pt x="153" y="133"/>
                  </a:lnTo>
                  <a:lnTo>
                    <a:pt x="151" y="135"/>
                  </a:lnTo>
                  <a:lnTo>
                    <a:pt x="148" y="137"/>
                  </a:lnTo>
                  <a:lnTo>
                    <a:pt x="145" y="138"/>
                  </a:lnTo>
                  <a:lnTo>
                    <a:pt x="137" y="140"/>
                  </a:lnTo>
                  <a:lnTo>
                    <a:pt x="131" y="141"/>
                  </a:lnTo>
                  <a:lnTo>
                    <a:pt x="123" y="143"/>
                  </a:lnTo>
                  <a:lnTo>
                    <a:pt x="118" y="143"/>
                  </a:lnTo>
                  <a:lnTo>
                    <a:pt x="116" y="143"/>
                  </a:lnTo>
                  <a:lnTo>
                    <a:pt x="113" y="143"/>
                  </a:lnTo>
                  <a:lnTo>
                    <a:pt x="110" y="144"/>
                  </a:lnTo>
                  <a:lnTo>
                    <a:pt x="107" y="144"/>
                  </a:lnTo>
                  <a:lnTo>
                    <a:pt x="96" y="144"/>
                  </a:lnTo>
                  <a:lnTo>
                    <a:pt x="91" y="146"/>
                  </a:lnTo>
                  <a:lnTo>
                    <a:pt x="88" y="146"/>
                  </a:lnTo>
                  <a:lnTo>
                    <a:pt x="86" y="146"/>
                  </a:lnTo>
                  <a:lnTo>
                    <a:pt x="85" y="144"/>
                  </a:lnTo>
                  <a:lnTo>
                    <a:pt x="83" y="144"/>
                  </a:lnTo>
                  <a:lnTo>
                    <a:pt x="82" y="143"/>
                  </a:lnTo>
                  <a:lnTo>
                    <a:pt x="79" y="138"/>
                  </a:lnTo>
                  <a:lnTo>
                    <a:pt x="77" y="137"/>
                  </a:lnTo>
                  <a:lnTo>
                    <a:pt x="77" y="133"/>
                  </a:lnTo>
                  <a:lnTo>
                    <a:pt x="77" y="132"/>
                  </a:lnTo>
                  <a:lnTo>
                    <a:pt x="77" y="127"/>
                  </a:lnTo>
                  <a:lnTo>
                    <a:pt x="75" y="127"/>
                  </a:lnTo>
                  <a:lnTo>
                    <a:pt x="71" y="126"/>
                  </a:lnTo>
                  <a:lnTo>
                    <a:pt x="68" y="126"/>
                  </a:lnTo>
                  <a:lnTo>
                    <a:pt x="61" y="126"/>
                  </a:lnTo>
                  <a:lnTo>
                    <a:pt x="55" y="126"/>
                  </a:lnTo>
                  <a:lnTo>
                    <a:pt x="49" y="126"/>
                  </a:lnTo>
                  <a:lnTo>
                    <a:pt x="45" y="124"/>
                  </a:lnTo>
                  <a:lnTo>
                    <a:pt x="41" y="124"/>
                  </a:lnTo>
                  <a:lnTo>
                    <a:pt x="36" y="121"/>
                  </a:lnTo>
                  <a:lnTo>
                    <a:pt x="34" y="121"/>
                  </a:lnTo>
                  <a:lnTo>
                    <a:pt x="34" y="121"/>
                  </a:lnTo>
                  <a:lnTo>
                    <a:pt x="34" y="119"/>
                  </a:lnTo>
                  <a:lnTo>
                    <a:pt x="33" y="118"/>
                  </a:lnTo>
                  <a:lnTo>
                    <a:pt x="28" y="115"/>
                  </a:lnTo>
                  <a:lnTo>
                    <a:pt x="27" y="111"/>
                  </a:lnTo>
                  <a:lnTo>
                    <a:pt x="27" y="111"/>
                  </a:lnTo>
                  <a:lnTo>
                    <a:pt x="27" y="110"/>
                  </a:lnTo>
                  <a:lnTo>
                    <a:pt x="25" y="107"/>
                  </a:lnTo>
                  <a:lnTo>
                    <a:pt x="25" y="105"/>
                  </a:lnTo>
                  <a:lnTo>
                    <a:pt x="27" y="104"/>
                  </a:lnTo>
                  <a:lnTo>
                    <a:pt x="27" y="104"/>
                  </a:lnTo>
                  <a:lnTo>
                    <a:pt x="34" y="102"/>
                  </a:lnTo>
                  <a:lnTo>
                    <a:pt x="50" y="100"/>
                  </a:lnTo>
                  <a:lnTo>
                    <a:pt x="63" y="99"/>
                  </a:lnTo>
                  <a:lnTo>
                    <a:pt x="69" y="99"/>
                  </a:lnTo>
                  <a:lnTo>
                    <a:pt x="72" y="99"/>
                  </a:lnTo>
                  <a:lnTo>
                    <a:pt x="77" y="100"/>
                  </a:lnTo>
                  <a:lnTo>
                    <a:pt x="83" y="100"/>
                  </a:lnTo>
                  <a:lnTo>
                    <a:pt x="91" y="100"/>
                  </a:lnTo>
                  <a:lnTo>
                    <a:pt x="93" y="100"/>
                  </a:lnTo>
                  <a:lnTo>
                    <a:pt x="97" y="100"/>
                  </a:lnTo>
                  <a:lnTo>
                    <a:pt x="97" y="99"/>
                  </a:lnTo>
                  <a:lnTo>
                    <a:pt x="104" y="100"/>
                  </a:lnTo>
                  <a:lnTo>
                    <a:pt x="105" y="99"/>
                  </a:lnTo>
                  <a:lnTo>
                    <a:pt x="105" y="99"/>
                  </a:lnTo>
                  <a:lnTo>
                    <a:pt x="105" y="97"/>
                  </a:lnTo>
                  <a:lnTo>
                    <a:pt x="99" y="96"/>
                  </a:lnTo>
                  <a:lnTo>
                    <a:pt x="85" y="91"/>
                  </a:lnTo>
                  <a:lnTo>
                    <a:pt x="80" y="89"/>
                  </a:lnTo>
                  <a:lnTo>
                    <a:pt x="75" y="89"/>
                  </a:lnTo>
                  <a:lnTo>
                    <a:pt x="72" y="88"/>
                  </a:lnTo>
                  <a:lnTo>
                    <a:pt x="69" y="89"/>
                  </a:lnTo>
                  <a:lnTo>
                    <a:pt x="68" y="89"/>
                  </a:lnTo>
                  <a:lnTo>
                    <a:pt x="63" y="89"/>
                  </a:lnTo>
                  <a:lnTo>
                    <a:pt x="60" y="91"/>
                  </a:lnTo>
                  <a:lnTo>
                    <a:pt x="53" y="91"/>
                  </a:lnTo>
                  <a:lnTo>
                    <a:pt x="42" y="91"/>
                  </a:lnTo>
                  <a:lnTo>
                    <a:pt x="42" y="91"/>
                  </a:lnTo>
                  <a:lnTo>
                    <a:pt x="39" y="91"/>
                  </a:lnTo>
                  <a:lnTo>
                    <a:pt x="38" y="91"/>
                  </a:lnTo>
                  <a:lnTo>
                    <a:pt x="28" y="91"/>
                  </a:lnTo>
                  <a:lnTo>
                    <a:pt x="20" y="91"/>
                  </a:lnTo>
                  <a:lnTo>
                    <a:pt x="11" y="83"/>
                  </a:lnTo>
                  <a:lnTo>
                    <a:pt x="9" y="81"/>
                  </a:lnTo>
                  <a:lnTo>
                    <a:pt x="9" y="80"/>
                  </a:lnTo>
                  <a:lnTo>
                    <a:pt x="11" y="80"/>
                  </a:lnTo>
                  <a:lnTo>
                    <a:pt x="16" y="77"/>
                  </a:lnTo>
                  <a:lnTo>
                    <a:pt x="17" y="77"/>
                  </a:lnTo>
                  <a:lnTo>
                    <a:pt x="23" y="75"/>
                  </a:lnTo>
                  <a:lnTo>
                    <a:pt x="31" y="74"/>
                  </a:lnTo>
                  <a:lnTo>
                    <a:pt x="36" y="72"/>
                  </a:lnTo>
                  <a:lnTo>
                    <a:pt x="39" y="70"/>
                  </a:lnTo>
                  <a:lnTo>
                    <a:pt x="42" y="70"/>
                  </a:lnTo>
                  <a:lnTo>
                    <a:pt x="44" y="70"/>
                  </a:lnTo>
                  <a:lnTo>
                    <a:pt x="44" y="70"/>
                  </a:lnTo>
                  <a:lnTo>
                    <a:pt x="42" y="69"/>
                  </a:lnTo>
                  <a:lnTo>
                    <a:pt x="42" y="69"/>
                  </a:lnTo>
                  <a:lnTo>
                    <a:pt x="44" y="67"/>
                  </a:lnTo>
                  <a:lnTo>
                    <a:pt x="47" y="67"/>
                  </a:lnTo>
                  <a:lnTo>
                    <a:pt x="50" y="69"/>
                  </a:lnTo>
                  <a:lnTo>
                    <a:pt x="52" y="67"/>
                  </a:lnTo>
                  <a:lnTo>
                    <a:pt x="53" y="67"/>
                  </a:lnTo>
                  <a:lnTo>
                    <a:pt x="52" y="67"/>
                  </a:lnTo>
                  <a:lnTo>
                    <a:pt x="49" y="66"/>
                  </a:lnTo>
                  <a:lnTo>
                    <a:pt x="31" y="69"/>
                  </a:lnTo>
                  <a:lnTo>
                    <a:pt x="23" y="69"/>
                  </a:lnTo>
                  <a:lnTo>
                    <a:pt x="19" y="70"/>
                  </a:lnTo>
                  <a:lnTo>
                    <a:pt x="16" y="70"/>
                  </a:lnTo>
                  <a:lnTo>
                    <a:pt x="11" y="69"/>
                  </a:lnTo>
                  <a:lnTo>
                    <a:pt x="11" y="69"/>
                  </a:lnTo>
                  <a:lnTo>
                    <a:pt x="11" y="69"/>
                  </a:lnTo>
                  <a:lnTo>
                    <a:pt x="12" y="67"/>
                  </a:lnTo>
                  <a:lnTo>
                    <a:pt x="16" y="66"/>
                  </a:lnTo>
                  <a:lnTo>
                    <a:pt x="17" y="63"/>
                  </a:lnTo>
                  <a:lnTo>
                    <a:pt x="16" y="63"/>
                  </a:lnTo>
                  <a:lnTo>
                    <a:pt x="9" y="64"/>
                  </a:lnTo>
                  <a:lnTo>
                    <a:pt x="6" y="63"/>
                  </a:lnTo>
                  <a:lnTo>
                    <a:pt x="1" y="63"/>
                  </a:lnTo>
                  <a:lnTo>
                    <a:pt x="0" y="61"/>
                  </a:lnTo>
                  <a:lnTo>
                    <a:pt x="0" y="59"/>
                  </a:lnTo>
                  <a:lnTo>
                    <a:pt x="0" y="59"/>
                  </a:lnTo>
                  <a:lnTo>
                    <a:pt x="0" y="56"/>
                  </a:lnTo>
                  <a:lnTo>
                    <a:pt x="0" y="55"/>
                  </a:lnTo>
                  <a:lnTo>
                    <a:pt x="0" y="55"/>
                  </a:lnTo>
                  <a:lnTo>
                    <a:pt x="6" y="50"/>
                  </a:lnTo>
                  <a:lnTo>
                    <a:pt x="9" y="48"/>
                  </a:lnTo>
                  <a:lnTo>
                    <a:pt x="11" y="47"/>
                  </a:lnTo>
                  <a:lnTo>
                    <a:pt x="11" y="45"/>
                  </a:lnTo>
                  <a:lnTo>
                    <a:pt x="11" y="45"/>
                  </a:lnTo>
                  <a:lnTo>
                    <a:pt x="8" y="44"/>
                  </a:lnTo>
                  <a:lnTo>
                    <a:pt x="8" y="44"/>
                  </a:lnTo>
                  <a:lnTo>
                    <a:pt x="8" y="42"/>
                  </a:lnTo>
                  <a:lnTo>
                    <a:pt x="8" y="40"/>
                  </a:lnTo>
                  <a:lnTo>
                    <a:pt x="9" y="39"/>
                  </a:lnTo>
                  <a:lnTo>
                    <a:pt x="12" y="36"/>
                  </a:lnTo>
                  <a:lnTo>
                    <a:pt x="20" y="31"/>
                  </a:lnTo>
                  <a:lnTo>
                    <a:pt x="25" y="29"/>
                  </a:lnTo>
                  <a:lnTo>
                    <a:pt x="28" y="28"/>
                  </a:lnTo>
                  <a:lnTo>
                    <a:pt x="34" y="25"/>
                  </a:lnTo>
                  <a:lnTo>
                    <a:pt x="49" y="20"/>
                  </a:lnTo>
                  <a:lnTo>
                    <a:pt x="63" y="17"/>
                  </a:lnTo>
                  <a:close/>
                  <a:moveTo>
                    <a:pt x="197" y="4"/>
                  </a:moveTo>
                  <a:lnTo>
                    <a:pt x="200" y="6"/>
                  </a:lnTo>
                  <a:lnTo>
                    <a:pt x="205" y="9"/>
                  </a:lnTo>
                  <a:lnTo>
                    <a:pt x="206" y="9"/>
                  </a:lnTo>
                  <a:lnTo>
                    <a:pt x="206" y="9"/>
                  </a:lnTo>
                  <a:lnTo>
                    <a:pt x="208" y="11"/>
                  </a:lnTo>
                  <a:lnTo>
                    <a:pt x="208" y="12"/>
                  </a:lnTo>
                  <a:lnTo>
                    <a:pt x="208" y="14"/>
                  </a:lnTo>
                  <a:lnTo>
                    <a:pt x="208" y="17"/>
                  </a:lnTo>
                  <a:lnTo>
                    <a:pt x="208" y="18"/>
                  </a:lnTo>
                  <a:lnTo>
                    <a:pt x="205" y="22"/>
                  </a:lnTo>
                  <a:lnTo>
                    <a:pt x="202" y="25"/>
                  </a:lnTo>
                  <a:lnTo>
                    <a:pt x="202" y="25"/>
                  </a:lnTo>
                  <a:lnTo>
                    <a:pt x="202" y="26"/>
                  </a:lnTo>
                  <a:lnTo>
                    <a:pt x="198" y="28"/>
                  </a:lnTo>
                  <a:lnTo>
                    <a:pt x="198" y="28"/>
                  </a:lnTo>
                  <a:lnTo>
                    <a:pt x="197" y="29"/>
                  </a:lnTo>
                  <a:lnTo>
                    <a:pt x="195" y="28"/>
                  </a:lnTo>
                  <a:lnTo>
                    <a:pt x="194" y="26"/>
                  </a:lnTo>
                  <a:lnTo>
                    <a:pt x="191" y="23"/>
                  </a:lnTo>
                  <a:lnTo>
                    <a:pt x="186" y="22"/>
                  </a:lnTo>
                  <a:lnTo>
                    <a:pt x="186" y="20"/>
                  </a:lnTo>
                  <a:lnTo>
                    <a:pt x="184" y="18"/>
                  </a:lnTo>
                  <a:lnTo>
                    <a:pt x="179" y="15"/>
                  </a:lnTo>
                  <a:lnTo>
                    <a:pt x="176" y="14"/>
                  </a:lnTo>
                  <a:lnTo>
                    <a:pt x="175" y="14"/>
                  </a:lnTo>
                  <a:lnTo>
                    <a:pt x="173" y="12"/>
                  </a:lnTo>
                  <a:lnTo>
                    <a:pt x="175" y="9"/>
                  </a:lnTo>
                  <a:lnTo>
                    <a:pt x="178" y="7"/>
                  </a:lnTo>
                  <a:lnTo>
                    <a:pt x="178" y="7"/>
                  </a:lnTo>
                  <a:lnTo>
                    <a:pt x="183" y="6"/>
                  </a:lnTo>
                  <a:lnTo>
                    <a:pt x="194" y="6"/>
                  </a:lnTo>
                  <a:lnTo>
                    <a:pt x="197" y="4"/>
                  </a:lnTo>
                  <a:close/>
                  <a:moveTo>
                    <a:pt x="555" y="4"/>
                  </a:moveTo>
                  <a:lnTo>
                    <a:pt x="558" y="6"/>
                  </a:lnTo>
                  <a:lnTo>
                    <a:pt x="561" y="7"/>
                  </a:lnTo>
                  <a:lnTo>
                    <a:pt x="564" y="7"/>
                  </a:lnTo>
                  <a:lnTo>
                    <a:pt x="571" y="7"/>
                  </a:lnTo>
                  <a:lnTo>
                    <a:pt x="572" y="9"/>
                  </a:lnTo>
                  <a:lnTo>
                    <a:pt x="588" y="7"/>
                  </a:lnTo>
                  <a:lnTo>
                    <a:pt x="591" y="9"/>
                  </a:lnTo>
                  <a:lnTo>
                    <a:pt x="601" y="12"/>
                  </a:lnTo>
                  <a:lnTo>
                    <a:pt x="604" y="12"/>
                  </a:lnTo>
                  <a:lnTo>
                    <a:pt x="605" y="14"/>
                  </a:lnTo>
                  <a:lnTo>
                    <a:pt x="607" y="15"/>
                  </a:lnTo>
                  <a:lnTo>
                    <a:pt x="607" y="17"/>
                  </a:lnTo>
                  <a:lnTo>
                    <a:pt x="610" y="18"/>
                  </a:lnTo>
                  <a:lnTo>
                    <a:pt x="612" y="20"/>
                  </a:lnTo>
                  <a:lnTo>
                    <a:pt x="612" y="20"/>
                  </a:lnTo>
                  <a:lnTo>
                    <a:pt x="613" y="22"/>
                  </a:lnTo>
                  <a:lnTo>
                    <a:pt x="615" y="23"/>
                  </a:lnTo>
                  <a:lnTo>
                    <a:pt x="616" y="23"/>
                  </a:lnTo>
                  <a:lnTo>
                    <a:pt x="616" y="25"/>
                  </a:lnTo>
                  <a:lnTo>
                    <a:pt x="616" y="26"/>
                  </a:lnTo>
                  <a:lnTo>
                    <a:pt x="618" y="28"/>
                  </a:lnTo>
                  <a:lnTo>
                    <a:pt x="619" y="29"/>
                  </a:lnTo>
                  <a:lnTo>
                    <a:pt x="619" y="29"/>
                  </a:lnTo>
                  <a:lnTo>
                    <a:pt x="618" y="31"/>
                  </a:lnTo>
                  <a:lnTo>
                    <a:pt x="615" y="31"/>
                  </a:lnTo>
                  <a:lnTo>
                    <a:pt x="607" y="31"/>
                  </a:lnTo>
                  <a:lnTo>
                    <a:pt x="594" y="29"/>
                  </a:lnTo>
                  <a:lnTo>
                    <a:pt x="588" y="29"/>
                  </a:lnTo>
                  <a:lnTo>
                    <a:pt x="585" y="31"/>
                  </a:lnTo>
                  <a:lnTo>
                    <a:pt x="575" y="33"/>
                  </a:lnTo>
                  <a:lnTo>
                    <a:pt x="574" y="33"/>
                  </a:lnTo>
                  <a:lnTo>
                    <a:pt x="571" y="33"/>
                  </a:lnTo>
                  <a:lnTo>
                    <a:pt x="566" y="31"/>
                  </a:lnTo>
                  <a:lnTo>
                    <a:pt x="564" y="29"/>
                  </a:lnTo>
                  <a:lnTo>
                    <a:pt x="564" y="29"/>
                  </a:lnTo>
                  <a:lnTo>
                    <a:pt x="563" y="26"/>
                  </a:lnTo>
                  <a:lnTo>
                    <a:pt x="561" y="25"/>
                  </a:lnTo>
                  <a:lnTo>
                    <a:pt x="561" y="22"/>
                  </a:lnTo>
                  <a:lnTo>
                    <a:pt x="561" y="20"/>
                  </a:lnTo>
                  <a:lnTo>
                    <a:pt x="560" y="20"/>
                  </a:lnTo>
                  <a:lnTo>
                    <a:pt x="555" y="18"/>
                  </a:lnTo>
                  <a:lnTo>
                    <a:pt x="553" y="18"/>
                  </a:lnTo>
                  <a:lnTo>
                    <a:pt x="552" y="17"/>
                  </a:lnTo>
                  <a:lnTo>
                    <a:pt x="552" y="15"/>
                  </a:lnTo>
                  <a:lnTo>
                    <a:pt x="552" y="15"/>
                  </a:lnTo>
                  <a:lnTo>
                    <a:pt x="552" y="14"/>
                  </a:lnTo>
                  <a:lnTo>
                    <a:pt x="552" y="14"/>
                  </a:lnTo>
                  <a:lnTo>
                    <a:pt x="553" y="14"/>
                  </a:lnTo>
                  <a:lnTo>
                    <a:pt x="552" y="12"/>
                  </a:lnTo>
                  <a:lnTo>
                    <a:pt x="552" y="11"/>
                  </a:lnTo>
                  <a:lnTo>
                    <a:pt x="550" y="7"/>
                  </a:lnTo>
                  <a:lnTo>
                    <a:pt x="552" y="6"/>
                  </a:lnTo>
                  <a:lnTo>
                    <a:pt x="552" y="6"/>
                  </a:lnTo>
                  <a:lnTo>
                    <a:pt x="552" y="6"/>
                  </a:lnTo>
                  <a:lnTo>
                    <a:pt x="555" y="4"/>
                  </a:lnTo>
                  <a:close/>
                  <a:moveTo>
                    <a:pt x="471" y="3"/>
                  </a:moveTo>
                  <a:lnTo>
                    <a:pt x="478" y="3"/>
                  </a:lnTo>
                  <a:lnTo>
                    <a:pt x="490" y="4"/>
                  </a:lnTo>
                  <a:lnTo>
                    <a:pt x="490" y="4"/>
                  </a:lnTo>
                  <a:lnTo>
                    <a:pt x="492" y="6"/>
                  </a:lnTo>
                  <a:lnTo>
                    <a:pt x="492" y="6"/>
                  </a:lnTo>
                  <a:lnTo>
                    <a:pt x="492" y="7"/>
                  </a:lnTo>
                  <a:lnTo>
                    <a:pt x="489" y="9"/>
                  </a:lnTo>
                  <a:lnTo>
                    <a:pt x="484" y="12"/>
                  </a:lnTo>
                  <a:lnTo>
                    <a:pt x="481" y="14"/>
                  </a:lnTo>
                  <a:lnTo>
                    <a:pt x="476" y="18"/>
                  </a:lnTo>
                  <a:lnTo>
                    <a:pt x="476" y="18"/>
                  </a:lnTo>
                  <a:lnTo>
                    <a:pt x="470" y="28"/>
                  </a:lnTo>
                  <a:lnTo>
                    <a:pt x="468" y="29"/>
                  </a:lnTo>
                  <a:lnTo>
                    <a:pt x="468" y="29"/>
                  </a:lnTo>
                  <a:lnTo>
                    <a:pt x="466" y="33"/>
                  </a:lnTo>
                  <a:lnTo>
                    <a:pt x="466" y="34"/>
                  </a:lnTo>
                  <a:lnTo>
                    <a:pt x="468" y="36"/>
                  </a:lnTo>
                  <a:lnTo>
                    <a:pt x="471" y="39"/>
                  </a:lnTo>
                  <a:lnTo>
                    <a:pt x="471" y="40"/>
                  </a:lnTo>
                  <a:lnTo>
                    <a:pt x="471" y="42"/>
                  </a:lnTo>
                  <a:lnTo>
                    <a:pt x="471" y="47"/>
                  </a:lnTo>
                  <a:lnTo>
                    <a:pt x="471" y="48"/>
                  </a:lnTo>
                  <a:lnTo>
                    <a:pt x="471" y="50"/>
                  </a:lnTo>
                  <a:lnTo>
                    <a:pt x="473" y="53"/>
                  </a:lnTo>
                  <a:lnTo>
                    <a:pt x="473" y="56"/>
                  </a:lnTo>
                  <a:lnTo>
                    <a:pt x="476" y="59"/>
                  </a:lnTo>
                  <a:lnTo>
                    <a:pt x="481" y="64"/>
                  </a:lnTo>
                  <a:lnTo>
                    <a:pt x="484" y="66"/>
                  </a:lnTo>
                  <a:lnTo>
                    <a:pt x="487" y="67"/>
                  </a:lnTo>
                  <a:lnTo>
                    <a:pt x="490" y="70"/>
                  </a:lnTo>
                  <a:lnTo>
                    <a:pt x="490" y="70"/>
                  </a:lnTo>
                  <a:lnTo>
                    <a:pt x="489" y="72"/>
                  </a:lnTo>
                  <a:lnTo>
                    <a:pt x="485" y="75"/>
                  </a:lnTo>
                  <a:lnTo>
                    <a:pt x="481" y="75"/>
                  </a:lnTo>
                  <a:lnTo>
                    <a:pt x="478" y="77"/>
                  </a:lnTo>
                  <a:lnTo>
                    <a:pt x="474" y="78"/>
                  </a:lnTo>
                  <a:lnTo>
                    <a:pt x="470" y="80"/>
                  </a:lnTo>
                  <a:lnTo>
                    <a:pt x="468" y="80"/>
                  </a:lnTo>
                  <a:lnTo>
                    <a:pt x="468" y="81"/>
                  </a:lnTo>
                  <a:lnTo>
                    <a:pt x="471" y="80"/>
                  </a:lnTo>
                  <a:lnTo>
                    <a:pt x="474" y="80"/>
                  </a:lnTo>
                  <a:lnTo>
                    <a:pt x="479" y="77"/>
                  </a:lnTo>
                  <a:lnTo>
                    <a:pt x="482" y="77"/>
                  </a:lnTo>
                  <a:lnTo>
                    <a:pt x="490" y="77"/>
                  </a:lnTo>
                  <a:lnTo>
                    <a:pt x="492" y="77"/>
                  </a:lnTo>
                  <a:lnTo>
                    <a:pt x="490" y="78"/>
                  </a:lnTo>
                  <a:lnTo>
                    <a:pt x="490" y="78"/>
                  </a:lnTo>
                  <a:lnTo>
                    <a:pt x="490" y="78"/>
                  </a:lnTo>
                  <a:lnTo>
                    <a:pt x="492" y="80"/>
                  </a:lnTo>
                  <a:lnTo>
                    <a:pt x="493" y="80"/>
                  </a:lnTo>
                  <a:lnTo>
                    <a:pt x="493" y="80"/>
                  </a:lnTo>
                  <a:lnTo>
                    <a:pt x="493" y="78"/>
                  </a:lnTo>
                  <a:lnTo>
                    <a:pt x="495" y="70"/>
                  </a:lnTo>
                  <a:lnTo>
                    <a:pt x="496" y="69"/>
                  </a:lnTo>
                  <a:lnTo>
                    <a:pt x="496" y="67"/>
                  </a:lnTo>
                  <a:lnTo>
                    <a:pt x="496" y="64"/>
                  </a:lnTo>
                  <a:lnTo>
                    <a:pt x="495" y="64"/>
                  </a:lnTo>
                  <a:lnTo>
                    <a:pt x="493" y="63"/>
                  </a:lnTo>
                  <a:lnTo>
                    <a:pt x="490" y="63"/>
                  </a:lnTo>
                  <a:lnTo>
                    <a:pt x="489" y="63"/>
                  </a:lnTo>
                  <a:lnTo>
                    <a:pt x="487" y="63"/>
                  </a:lnTo>
                  <a:lnTo>
                    <a:pt x="485" y="63"/>
                  </a:lnTo>
                  <a:lnTo>
                    <a:pt x="485" y="61"/>
                  </a:lnTo>
                  <a:lnTo>
                    <a:pt x="484" y="59"/>
                  </a:lnTo>
                  <a:lnTo>
                    <a:pt x="482" y="58"/>
                  </a:lnTo>
                  <a:lnTo>
                    <a:pt x="479" y="55"/>
                  </a:lnTo>
                  <a:lnTo>
                    <a:pt x="478" y="55"/>
                  </a:lnTo>
                  <a:lnTo>
                    <a:pt x="479" y="53"/>
                  </a:lnTo>
                  <a:lnTo>
                    <a:pt x="481" y="52"/>
                  </a:lnTo>
                  <a:lnTo>
                    <a:pt x="484" y="52"/>
                  </a:lnTo>
                  <a:lnTo>
                    <a:pt x="485" y="48"/>
                  </a:lnTo>
                  <a:lnTo>
                    <a:pt x="487" y="47"/>
                  </a:lnTo>
                  <a:lnTo>
                    <a:pt x="490" y="48"/>
                  </a:lnTo>
                  <a:lnTo>
                    <a:pt x="496" y="50"/>
                  </a:lnTo>
                  <a:lnTo>
                    <a:pt x="500" y="53"/>
                  </a:lnTo>
                  <a:lnTo>
                    <a:pt x="501" y="53"/>
                  </a:lnTo>
                  <a:lnTo>
                    <a:pt x="501" y="52"/>
                  </a:lnTo>
                  <a:lnTo>
                    <a:pt x="501" y="52"/>
                  </a:lnTo>
                  <a:lnTo>
                    <a:pt x="496" y="48"/>
                  </a:lnTo>
                  <a:lnTo>
                    <a:pt x="495" y="47"/>
                  </a:lnTo>
                  <a:lnTo>
                    <a:pt x="493" y="45"/>
                  </a:lnTo>
                  <a:lnTo>
                    <a:pt x="493" y="45"/>
                  </a:lnTo>
                  <a:lnTo>
                    <a:pt x="496" y="44"/>
                  </a:lnTo>
                  <a:lnTo>
                    <a:pt x="496" y="44"/>
                  </a:lnTo>
                  <a:lnTo>
                    <a:pt x="493" y="42"/>
                  </a:lnTo>
                  <a:lnTo>
                    <a:pt x="492" y="42"/>
                  </a:lnTo>
                  <a:lnTo>
                    <a:pt x="490" y="44"/>
                  </a:lnTo>
                  <a:lnTo>
                    <a:pt x="489" y="44"/>
                  </a:lnTo>
                  <a:lnTo>
                    <a:pt x="485" y="42"/>
                  </a:lnTo>
                  <a:lnTo>
                    <a:pt x="485" y="42"/>
                  </a:lnTo>
                  <a:lnTo>
                    <a:pt x="484" y="40"/>
                  </a:lnTo>
                  <a:lnTo>
                    <a:pt x="482" y="39"/>
                  </a:lnTo>
                  <a:lnTo>
                    <a:pt x="482" y="37"/>
                  </a:lnTo>
                  <a:lnTo>
                    <a:pt x="482" y="36"/>
                  </a:lnTo>
                  <a:lnTo>
                    <a:pt x="482" y="34"/>
                  </a:lnTo>
                  <a:lnTo>
                    <a:pt x="482" y="33"/>
                  </a:lnTo>
                  <a:lnTo>
                    <a:pt x="482" y="31"/>
                  </a:lnTo>
                  <a:lnTo>
                    <a:pt x="482" y="31"/>
                  </a:lnTo>
                  <a:lnTo>
                    <a:pt x="484" y="28"/>
                  </a:lnTo>
                  <a:lnTo>
                    <a:pt x="485" y="28"/>
                  </a:lnTo>
                  <a:lnTo>
                    <a:pt x="487" y="28"/>
                  </a:lnTo>
                  <a:lnTo>
                    <a:pt x="492" y="28"/>
                  </a:lnTo>
                  <a:lnTo>
                    <a:pt x="501" y="33"/>
                  </a:lnTo>
                  <a:lnTo>
                    <a:pt x="501" y="31"/>
                  </a:lnTo>
                  <a:lnTo>
                    <a:pt x="490" y="26"/>
                  </a:lnTo>
                  <a:lnTo>
                    <a:pt x="485" y="25"/>
                  </a:lnTo>
                  <a:lnTo>
                    <a:pt x="484" y="23"/>
                  </a:lnTo>
                  <a:lnTo>
                    <a:pt x="490" y="17"/>
                  </a:lnTo>
                  <a:lnTo>
                    <a:pt x="496" y="15"/>
                  </a:lnTo>
                  <a:lnTo>
                    <a:pt x="500" y="14"/>
                  </a:lnTo>
                  <a:lnTo>
                    <a:pt x="504" y="14"/>
                  </a:lnTo>
                  <a:lnTo>
                    <a:pt x="509" y="15"/>
                  </a:lnTo>
                  <a:lnTo>
                    <a:pt x="509" y="15"/>
                  </a:lnTo>
                  <a:lnTo>
                    <a:pt x="506" y="12"/>
                  </a:lnTo>
                  <a:lnTo>
                    <a:pt x="507" y="12"/>
                  </a:lnTo>
                  <a:lnTo>
                    <a:pt x="509" y="11"/>
                  </a:lnTo>
                  <a:lnTo>
                    <a:pt x="514" y="9"/>
                  </a:lnTo>
                  <a:lnTo>
                    <a:pt x="520" y="7"/>
                  </a:lnTo>
                  <a:lnTo>
                    <a:pt x="520" y="7"/>
                  </a:lnTo>
                  <a:lnTo>
                    <a:pt x="522" y="6"/>
                  </a:lnTo>
                  <a:lnTo>
                    <a:pt x="525" y="6"/>
                  </a:lnTo>
                  <a:lnTo>
                    <a:pt x="531" y="6"/>
                  </a:lnTo>
                  <a:lnTo>
                    <a:pt x="536" y="6"/>
                  </a:lnTo>
                  <a:lnTo>
                    <a:pt x="541" y="7"/>
                  </a:lnTo>
                  <a:lnTo>
                    <a:pt x="542" y="9"/>
                  </a:lnTo>
                  <a:lnTo>
                    <a:pt x="544" y="11"/>
                  </a:lnTo>
                  <a:lnTo>
                    <a:pt x="545" y="14"/>
                  </a:lnTo>
                  <a:lnTo>
                    <a:pt x="547" y="18"/>
                  </a:lnTo>
                  <a:lnTo>
                    <a:pt x="548" y="20"/>
                  </a:lnTo>
                  <a:lnTo>
                    <a:pt x="552" y="20"/>
                  </a:lnTo>
                  <a:lnTo>
                    <a:pt x="553" y="22"/>
                  </a:lnTo>
                  <a:lnTo>
                    <a:pt x="555" y="23"/>
                  </a:lnTo>
                  <a:lnTo>
                    <a:pt x="555" y="25"/>
                  </a:lnTo>
                  <a:lnTo>
                    <a:pt x="555" y="26"/>
                  </a:lnTo>
                  <a:lnTo>
                    <a:pt x="555" y="28"/>
                  </a:lnTo>
                  <a:lnTo>
                    <a:pt x="556" y="31"/>
                  </a:lnTo>
                  <a:lnTo>
                    <a:pt x="556" y="31"/>
                  </a:lnTo>
                  <a:lnTo>
                    <a:pt x="560" y="33"/>
                  </a:lnTo>
                  <a:lnTo>
                    <a:pt x="560" y="34"/>
                  </a:lnTo>
                  <a:lnTo>
                    <a:pt x="558" y="34"/>
                  </a:lnTo>
                  <a:lnTo>
                    <a:pt x="556" y="36"/>
                  </a:lnTo>
                  <a:lnTo>
                    <a:pt x="553" y="39"/>
                  </a:lnTo>
                  <a:lnTo>
                    <a:pt x="548" y="42"/>
                  </a:lnTo>
                  <a:lnTo>
                    <a:pt x="545" y="45"/>
                  </a:lnTo>
                  <a:lnTo>
                    <a:pt x="545" y="47"/>
                  </a:lnTo>
                  <a:lnTo>
                    <a:pt x="552" y="42"/>
                  </a:lnTo>
                  <a:lnTo>
                    <a:pt x="555" y="42"/>
                  </a:lnTo>
                  <a:lnTo>
                    <a:pt x="555" y="42"/>
                  </a:lnTo>
                  <a:lnTo>
                    <a:pt x="553" y="45"/>
                  </a:lnTo>
                  <a:lnTo>
                    <a:pt x="552" y="47"/>
                  </a:lnTo>
                  <a:lnTo>
                    <a:pt x="550" y="48"/>
                  </a:lnTo>
                  <a:lnTo>
                    <a:pt x="550" y="48"/>
                  </a:lnTo>
                  <a:lnTo>
                    <a:pt x="553" y="52"/>
                  </a:lnTo>
                  <a:lnTo>
                    <a:pt x="553" y="52"/>
                  </a:lnTo>
                  <a:lnTo>
                    <a:pt x="552" y="52"/>
                  </a:lnTo>
                  <a:lnTo>
                    <a:pt x="550" y="52"/>
                  </a:lnTo>
                  <a:lnTo>
                    <a:pt x="550" y="52"/>
                  </a:lnTo>
                  <a:lnTo>
                    <a:pt x="550" y="53"/>
                  </a:lnTo>
                  <a:lnTo>
                    <a:pt x="550" y="53"/>
                  </a:lnTo>
                  <a:lnTo>
                    <a:pt x="550" y="55"/>
                  </a:lnTo>
                  <a:lnTo>
                    <a:pt x="550" y="55"/>
                  </a:lnTo>
                  <a:lnTo>
                    <a:pt x="550" y="56"/>
                  </a:lnTo>
                  <a:lnTo>
                    <a:pt x="550" y="56"/>
                  </a:lnTo>
                  <a:lnTo>
                    <a:pt x="552" y="56"/>
                  </a:lnTo>
                  <a:lnTo>
                    <a:pt x="552" y="56"/>
                  </a:lnTo>
                  <a:lnTo>
                    <a:pt x="553" y="55"/>
                  </a:lnTo>
                  <a:lnTo>
                    <a:pt x="558" y="50"/>
                  </a:lnTo>
                  <a:lnTo>
                    <a:pt x="561" y="48"/>
                  </a:lnTo>
                  <a:lnTo>
                    <a:pt x="561" y="48"/>
                  </a:lnTo>
                  <a:lnTo>
                    <a:pt x="564" y="48"/>
                  </a:lnTo>
                  <a:lnTo>
                    <a:pt x="564" y="48"/>
                  </a:lnTo>
                  <a:lnTo>
                    <a:pt x="563" y="45"/>
                  </a:lnTo>
                  <a:lnTo>
                    <a:pt x="561" y="45"/>
                  </a:lnTo>
                  <a:lnTo>
                    <a:pt x="563" y="44"/>
                  </a:lnTo>
                  <a:lnTo>
                    <a:pt x="563" y="44"/>
                  </a:lnTo>
                  <a:lnTo>
                    <a:pt x="564" y="42"/>
                  </a:lnTo>
                  <a:lnTo>
                    <a:pt x="566" y="42"/>
                  </a:lnTo>
                  <a:lnTo>
                    <a:pt x="566" y="42"/>
                  </a:lnTo>
                  <a:lnTo>
                    <a:pt x="567" y="44"/>
                  </a:lnTo>
                  <a:lnTo>
                    <a:pt x="569" y="45"/>
                  </a:lnTo>
                  <a:lnTo>
                    <a:pt x="569" y="45"/>
                  </a:lnTo>
                  <a:lnTo>
                    <a:pt x="572" y="45"/>
                  </a:lnTo>
                  <a:lnTo>
                    <a:pt x="574" y="44"/>
                  </a:lnTo>
                  <a:lnTo>
                    <a:pt x="575" y="44"/>
                  </a:lnTo>
                  <a:lnTo>
                    <a:pt x="578" y="47"/>
                  </a:lnTo>
                  <a:lnTo>
                    <a:pt x="577" y="48"/>
                  </a:lnTo>
                  <a:lnTo>
                    <a:pt x="577" y="52"/>
                  </a:lnTo>
                  <a:lnTo>
                    <a:pt x="577" y="53"/>
                  </a:lnTo>
                  <a:lnTo>
                    <a:pt x="582" y="56"/>
                  </a:lnTo>
                  <a:lnTo>
                    <a:pt x="583" y="56"/>
                  </a:lnTo>
                  <a:lnTo>
                    <a:pt x="583" y="56"/>
                  </a:lnTo>
                  <a:lnTo>
                    <a:pt x="583" y="56"/>
                  </a:lnTo>
                  <a:lnTo>
                    <a:pt x="583" y="56"/>
                  </a:lnTo>
                  <a:lnTo>
                    <a:pt x="582" y="55"/>
                  </a:lnTo>
                  <a:lnTo>
                    <a:pt x="580" y="53"/>
                  </a:lnTo>
                  <a:lnTo>
                    <a:pt x="580" y="52"/>
                  </a:lnTo>
                  <a:lnTo>
                    <a:pt x="580" y="47"/>
                  </a:lnTo>
                  <a:lnTo>
                    <a:pt x="582" y="44"/>
                  </a:lnTo>
                  <a:lnTo>
                    <a:pt x="583" y="45"/>
                  </a:lnTo>
                  <a:lnTo>
                    <a:pt x="586" y="47"/>
                  </a:lnTo>
                  <a:lnTo>
                    <a:pt x="588" y="47"/>
                  </a:lnTo>
                  <a:lnTo>
                    <a:pt x="591" y="47"/>
                  </a:lnTo>
                  <a:lnTo>
                    <a:pt x="596" y="48"/>
                  </a:lnTo>
                  <a:lnTo>
                    <a:pt x="599" y="48"/>
                  </a:lnTo>
                  <a:lnTo>
                    <a:pt x="599" y="48"/>
                  </a:lnTo>
                  <a:lnTo>
                    <a:pt x="597" y="47"/>
                  </a:lnTo>
                  <a:lnTo>
                    <a:pt x="593" y="45"/>
                  </a:lnTo>
                  <a:lnTo>
                    <a:pt x="588" y="44"/>
                  </a:lnTo>
                  <a:lnTo>
                    <a:pt x="586" y="42"/>
                  </a:lnTo>
                  <a:lnTo>
                    <a:pt x="585" y="40"/>
                  </a:lnTo>
                  <a:lnTo>
                    <a:pt x="585" y="40"/>
                  </a:lnTo>
                  <a:lnTo>
                    <a:pt x="586" y="39"/>
                  </a:lnTo>
                  <a:lnTo>
                    <a:pt x="586" y="39"/>
                  </a:lnTo>
                  <a:lnTo>
                    <a:pt x="588" y="37"/>
                  </a:lnTo>
                  <a:lnTo>
                    <a:pt x="593" y="36"/>
                  </a:lnTo>
                  <a:lnTo>
                    <a:pt x="596" y="34"/>
                  </a:lnTo>
                  <a:lnTo>
                    <a:pt x="599" y="34"/>
                  </a:lnTo>
                  <a:lnTo>
                    <a:pt x="604" y="34"/>
                  </a:lnTo>
                  <a:lnTo>
                    <a:pt x="608" y="34"/>
                  </a:lnTo>
                  <a:lnTo>
                    <a:pt x="612" y="34"/>
                  </a:lnTo>
                  <a:lnTo>
                    <a:pt x="615" y="36"/>
                  </a:lnTo>
                  <a:lnTo>
                    <a:pt x="618" y="39"/>
                  </a:lnTo>
                  <a:lnTo>
                    <a:pt x="619" y="39"/>
                  </a:lnTo>
                  <a:lnTo>
                    <a:pt x="621" y="39"/>
                  </a:lnTo>
                  <a:lnTo>
                    <a:pt x="624" y="37"/>
                  </a:lnTo>
                  <a:lnTo>
                    <a:pt x="626" y="39"/>
                  </a:lnTo>
                  <a:lnTo>
                    <a:pt x="632" y="40"/>
                  </a:lnTo>
                  <a:lnTo>
                    <a:pt x="634" y="42"/>
                  </a:lnTo>
                  <a:lnTo>
                    <a:pt x="634" y="44"/>
                  </a:lnTo>
                  <a:lnTo>
                    <a:pt x="635" y="45"/>
                  </a:lnTo>
                  <a:lnTo>
                    <a:pt x="635" y="47"/>
                  </a:lnTo>
                  <a:lnTo>
                    <a:pt x="635" y="48"/>
                  </a:lnTo>
                  <a:lnTo>
                    <a:pt x="630" y="53"/>
                  </a:lnTo>
                  <a:lnTo>
                    <a:pt x="627" y="53"/>
                  </a:lnTo>
                  <a:lnTo>
                    <a:pt x="626" y="56"/>
                  </a:lnTo>
                  <a:lnTo>
                    <a:pt x="624" y="59"/>
                  </a:lnTo>
                  <a:lnTo>
                    <a:pt x="623" y="61"/>
                  </a:lnTo>
                  <a:lnTo>
                    <a:pt x="623" y="61"/>
                  </a:lnTo>
                  <a:lnTo>
                    <a:pt x="623" y="61"/>
                  </a:lnTo>
                  <a:lnTo>
                    <a:pt x="624" y="61"/>
                  </a:lnTo>
                  <a:lnTo>
                    <a:pt x="626" y="58"/>
                  </a:lnTo>
                  <a:lnTo>
                    <a:pt x="627" y="56"/>
                  </a:lnTo>
                  <a:lnTo>
                    <a:pt x="629" y="55"/>
                  </a:lnTo>
                  <a:lnTo>
                    <a:pt x="634" y="52"/>
                  </a:lnTo>
                  <a:lnTo>
                    <a:pt x="637" y="52"/>
                  </a:lnTo>
                  <a:lnTo>
                    <a:pt x="640" y="52"/>
                  </a:lnTo>
                  <a:lnTo>
                    <a:pt x="643" y="52"/>
                  </a:lnTo>
                  <a:lnTo>
                    <a:pt x="645" y="52"/>
                  </a:lnTo>
                  <a:lnTo>
                    <a:pt x="646" y="53"/>
                  </a:lnTo>
                  <a:lnTo>
                    <a:pt x="646" y="53"/>
                  </a:lnTo>
                  <a:lnTo>
                    <a:pt x="646" y="55"/>
                  </a:lnTo>
                  <a:lnTo>
                    <a:pt x="646" y="55"/>
                  </a:lnTo>
                  <a:lnTo>
                    <a:pt x="646" y="56"/>
                  </a:lnTo>
                  <a:lnTo>
                    <a:pt x="645" y="58"/>
                  </a:lnTo>
                  <a:lnTo>
                    <a:pt x="642" y="59"/>
                  </a:lnTo>
                  <a:lnTo>
                    <a:pt x="638" y="61"/>
                  </a:lnTo>
                  <a:lnTo>
                    <a:pt x="637" y="61"/>
                  </a:lnTo>
                  <a:lnTo>
                    <a:pt x="632" y="61"/>
                  </a:lnTo>
                  <a:lnTo>
                    <a:pt x="632" y="63"/>
                  </a:lnTo>
                  <a:lnTo>
                    <a:pt x="637" y="63"/>
                  </a:lnTo>
                  <a:lnTo>
                    <a:pt x="640" y="63"/>
                  </a:lnTo>
                  <a:lnTo>
                    <a:pt x="640" y="63"/>
                  </a:lnTo>
                  <a:lnTo>
                    <a:pt x="638" y="66"/>
                  </a:lnTo>
                  <a:lnTo>
                    <a:pt x="637" y="67"/>
                  </a:lnTo>
                  <a:lnTo>
                    <a:pt x="638" y="69"/>
                  </a:lnTo>
                  <a:lnTo>
                    <a:pt x="638" y="70"/>
                  </a:lnTo>
                  <a:lnTo>
                    <a:pt x="637" y="72"/>
                  </a:lnTo>
                  <a:lnTo>
                    <a:pt x="635" y="75"/>
                  </a:lnTo>
                  <a:lnTo>
                    <a:pt x="635" y="75"/>
                  </a:lnTo>
                  <a:lnTo>
                    <a:pt x="638" y="72"/>
                  </a:lnTo>
                  <a:lnTo>
                    <a:pt x="640" y="67"/>
                  </a:lnTo>
                  <a:lnTo>
                    <a:pt x="642" y="66"/>
                  </a:lnTo>
                  <a:lnTo>
                    <a:pt x="643" y="63"/>
                  </a:lnTo>
                  <a:lnTo>
                    <a:pt x="645" y="63"/>
                  </a:lnTo>
                  <a:lnTo>
                    <a:pt x="648" y="63"/>
                  </a:lnTo>
                  <a:lnTo>
                    <a:pt x="649" y="61"/>
                  </a:lnTo>
                  <a:lnTo>
                    <a:pt x="653" y="59"/>
                  </a:lnTo>
                  <a:lnTo>
                    <a:pt x="653" y="59"/>
                  </a:lnTo>
                  <a:lnTo>
                    <a:pt x="654" y="61"/>
                  </a:lnTo>
                  <a:lnTo>
                    <a:pt x="654" y="61"/>
                  </a:lnTo>
                  <a:lnTo>
                    <a:pt x="653" y="64"/>
                  </a:lnTo>
                  <a:lnTo>
                    <a:pt x="648" y="70"/>
                  </a:lnTo>
                  <a:lnTo>
                    <a:pt x="649" y="69"/>
                  </a:lnTo>
                  <a:lnTo>
                    <a:pt x="651" y="67"/>
                  </a:lnTo>
                  <a:lnTo>
                    <a:pt x="653" y="67"/>
                  </a:lnTo>
                  <a:lnTo>
                    <a:pt x="654" y="64"/>
                  </a:lnTo>
                  <a:lnTo>
                    <a:pt x="656" y="67"/>
                  </a:lnTo>
                  <a:lnTo>
                    <a:pt x="657" y="67"/>
                  </a:lnTo>
                  <a:lnTo>
                    <a:pt x="659" y="70"/>
                  </a:lnTo>
                  <a:lnTo>
                    <a:pt x="660" y="72"/>
                  </a:lnTo>
                  <a:lnTo>
                    <a:pt x="662" y="74"/>
                  </a:lnTo>
                  <a:lnTo>
                    <a:pt x="662" y="72"/>
                  </a:lnTo>
                  <a:lnTo>
                    <a:pt x="660" y="67"/>
                  </a:lnTo>
                  <a:lnTo>
                    <a:pt x="660" y="66"/>
                  </a:lnTo>
                  <a:lnTo>
                    <a:pt x="662" y="66"/>
                  </a:lnTo>
                  <a:lnTo>
                    <a:pt x="665" y="63"/>
                  </a:lnTo>
                  <a:lnTo>
                    <a:pt x="668" y="64"/>
                  </a:lnTo>
                  <a:lnTo>
                    <a:pt x="670" y="64"/>
                  </a:lnTo>
                  <a:lnTo>
                    <a:pt x="671" y="64"/>
                  </a:lnTo>
                  <a:lnTo>
                    <a:pt x="673" y="64"/>
                  </a:lnTo>
                  <a:lnTo>
                    <a:pt x="678" y="64"/>
                  </a:lnTo>
                  <a:lnTo>
                    <a:pt x="681" y="66"/>
                  </a:lnTo>
                  <a:lnTo>
                    <a:pt x="684" y="67"/>
                  </a:lnTo>
                  <a:lnTo>
                    <a:pt x="687" y="69"/>
                  </a:lnTo>
                  <a:lnTo>
                    <a:pt x="689" y="70"/>
                  </a:lnTo>
                  <a:lnTo>
                    <a:pt x="690" y="70"/>
                  </a:lnTo>
                  <a:lnTo>
                    <a:pt x="690" y="72"/>
                  </a:lnTo>
                  <a:lnTo>
                    <a:pt x="690" y="74"/>
                  </a:lnTo>
                  <a:lnTo>
                    <a:pt x="690" y="74"/>
                  </a:lnTo>
                  <a:lnTo>
                    <a:pt x="687" y="77"/>
                  </a:lnTo>
                  <a:lnTo>
                    <a:pt x="686" y="78"/>
                  </a:lnTo>
                  <a:lnTo>
                    <a:pt x="684" y="78"/>
                  </a:lnTo>
                  <a:lnTo>
                    <a:pt x="681" y="78"/>
                  </a:lnTo>
                  <a:lnTo>
                    <a:pt x="679" y="78"/>
                  </a:lnTo>
                  <a:lnTo>
                    <a:pt x="679" y="78"/>
                  </a:lnTo>
                  <a:lnTo>
                    <a:pt x="675" y="81"/>
                  </a:lnTo>
                  <a:lnTo>
                    <a:pt x="673" y="83"/>
                  </a:lnTo>
                  <a:lnTo>
                    <a:pt x="670" y="85"/>
                  </a:lnTo>
                  <a:lnTo>
                    <a:pt x="670" y="85"/>
                  </a:lnTo>
                  <a:lnTo>
                    <a:pt x="675" y="85"/>
                  </a:lnTo>
                  <a:lnTo>
                    <a:pt x="676" y="85"/>
                  </a:lnTo>
                  <a:lnTo>
                    <a:pt x="676" y="81"/>
                  </a:lnTo>
                  <a:lnTo>
                    <a:pt x="679" y="80"/>
                  </a:lnTo>
                  <a:lnTo>
                    <a:pt x="683" y="80"/>
                  </a:lnTo>
                  <a:lnTo>
                    <a:pt x="687" y="81"/>
                  </a:lnTo>
                  <a:lnTo>
                    <a:pt x="690" y="81"/>
                  </a:lnTo>
                  <a:lnTo>
                    <a:pt x="692" y="80"/>
                  </a:lnTo>
                  <a:lnTo>
                    <a:pt x="695" y="78"/>
                  </a:lnTo>
                  <a:lnTo>
                    <a:pt x="695" y="78"/>
                  </a:lnTo>
                  <a:lnTo>
                    <a:pt x="697" y="78"/>
                  </a:lnTo>
                  <a:lnTo>
                    <a:pt x="698" y="80"/>
                  </a:lnTo>
                  <a:lnTo>
                    <a:pt x="698" y="80"/>
                  </a:lnTo>
                  <a:lnTo>
                    <a:pt x="698" y="83"/>
                  </a:lnTo>
                  <a:lnTo>
                    <a:pt x="698" y="85"/>
                  </a:lnTo>
                  <a:lnTo>
                    <a:pt x="697" y="86"/>
                  </a:lnTo>
                  <a:lnTo>
                    <a:pt x="694" y="89"/>
                  </a:lnTo>
                  <a:lnTo>
                    <a:pt x="690" y="91"/>
                  </a:lnTo>
                  <a:lnTo>
                    <a:pt x="687" y="91"/>
                  </a:lnTo>
                  <a:lnTo>
                    <a:pt x="686" y="92"/>
                  </a:lnTo>
                  <a:lnTo>
                    <a:pt x="684" y="92"/>
                  </a:lnTo>
                  <a:lnTo>
                    <a:pt x="683" y="94"/>
                  </a:lnTo>
                  <a:lnTo>
                    <a:pt x="683" y="94"/>
                  </a:lnTo>
                  <a:lnTo>
                    <a:pt x="681" y="96"/>
                  </a:lnTo>
                  <a:lnTo>
                    <a:pt x="683" y="97"/>
                  </a:lnTo>
                  <a:lnTo>
                    <a:pt x="683" y="96"/>
                  </a:lnTo>
                  <a:lnTo>
                    <a:pt x="684" y="96"/>
                  </a:lnTo>
                  <a:lnTo>
                    <a:pt x="686" y="94"/>
                  </a:lnTo>
                  <a:lnTo>
                    <a:pt x="687" y="92"/>
                  </a:lnTo>
                  <a:lnTo>
                    <a:pt x="687" y="92"/>
                  </a:lnTo>
                  <a:lnTo>
                    <a:pt x="687" y="92"/>
                  </a:lnTo>
                  <a:lnTo>
                    <a:pt x="689" y="92"/>
                  </a:lnTo>
                  <a:lnTo>
                    <a:pt x="689" y="94"/>
                  </a:lnTo>
                  <a:lnTo>
                    <a:pt x="689" y="96"/>
                  </a:lnTo>
                  <a:lnTo>
                    <a:pt x="687" y="104"/>
                  </a:lnTo>
                  <a:lnTo>
                    <a:pt x="687" y="104"/>
                  </a:lnTo>
                  <a:lnTo>
                    <a:pt x="689" y="102"/>
                  </a:lnTo>
                  <a:lnTo>
                    <a:pt x="692" y="92"/>
                  </a:lnTo>
                  <a:lnTo>
                    <a:pt x="694" y="91"/>
                  </a:lnTo>
                  <a:lnTo>
                    <a:pt x="695" y="89"/>
                  </a:lnTo>
                  <a:lnTo>
                    <a:pt x="700" y="88"/>
                  </a:lnTo>
                  <a:lnTo>
                    <a:pt x="703" y="86"/>
                  </a:lnTo>
                  <a:lnTo>
                    <a:pt x="706" y="85"/>
                  </a:lnTo>
                  <a:lnTo>
                    <a:pt x="709" y="85"/>
                  </a:lnTo>
                  <a:lnTo>
                    <a:pt x="711" y="85"/>
                  </a:lnTo>
                  <a:lnTo>
                    <a:pt x="712" y="86"/>
                  </a:lnTo>
                  <a:lnTo>
                    <a:pt x="714" y="86"/>
                  </a:lnTo>
                  <a:lnTo>
                    <a:pt x="717" y="86"/>
                  </a:lnTo>
                  <a:lnTo>
                    <a:pt x="719" y="86"/>
                  </a:lnTo>
                  <a:lnTo>
                    <a:pt x="720" y="86"/>
                  </a:lnTo>
                  <a:lnTo>
                    <a:pt x="722" y="88"/>
                  </a:lnTo>
                  <a:lnTo>
                    <a:pt x="724" y="89"/>
                  </a:lnTo>
                  <a:lnTo>
                    <a:pt x="730" y="91"/>
                  </a:lnTo>
                  <a:lnTo>
                    <a:pt x="730" y="91"/>
                  </a:lnTo>
                  <a:lnTo>
                    <a:pt x="731" y="92"/>
                  </a:lnTo>
                  <a:lnTo>
                    <a:pt x="731" y="92"/>
                  </a:lnTo>
                  <a:lnTo>
                    <a:pt x="731" y="94"/>
                  </a:lnTo>
                  <a:lnTo>
                    <a:pt x="731" y="96"/>
                  </a:lnTo>
                  <a:lnTo>
                    <a:pt x="730" y="96"/>
                  </a:lnTo>
                  <a:lnTo>
                    <a:pt x="728" y="96"/>
                  </a:lnTo>
                  <a:lnTo>
                    <a:pt x="728" y="97"/>
                  </a:lnTo>
                  <a:lnTo>
                    <a:pt x="725" y="99"/>
                  </a:lnTo>
                  <a:lnTo>
                    <a:pt x="725" y="99"/>
                  </a:lnTo>
                  <a:lnTo>
                    <a:pt x="722" y="99"/>
                  </a:lnTo>
                  <a:lnTo>
                    <a:pt x="717" y="99"/>
                  </a:lnTo>
                  <a:lnTo>
                    <a:pt x="716" y="100"/>
                  </a:lnTo>
                  <a:lnTo>
                    <a:pt x="712" y="102"/>
                  </a:lnTo>
                  <a:lnTo>
                    <a:pt x="706" y="105"/>
                  </a:lnTo>
                  <a:lnTo>
                    <a:pt x="708" y="105"/>
                  </a:lnTo>
                  <a:lnTo>
                    <a:pt x="709" y="107"/>
                  </a:lnTo>
                  <a:lnTo>
                    <a:pt x="711" y="105"/>
                  </a:lnTo>
                  <a:lnTo>
                    <a:pt x="712" y="104"/>
                  </a:lnTo>
                  <a:lnTo>
                    <a:pt x="716" y="102"/>
                  </a:lnTo>
                  <a:lnTo>
                    <a:pt x="719" y="102"/>
                  </a:lnTo>
                  <a:lnTo>
                    <a:pt x="724" y="102"/>
                  </a:lnTo>
                  <a:lnTo>
                    <a:pt x="725" y="102"/>
                  </a:lnTo>
                  <a:lnTo>
                    <a:pt x="725" y="102"/>
                  </a:lnTo>
                  <a:lnTo>
                    <a:pt x="727" y="102"/>
                  </a:lnTo>
                  <a:lnTo>
                    <a:pt x="727" y="104"/>
                  </a:lnTo>
                  <a:lnTo>
                    <a:pt x="725" y="104"/>
                  </a:lnTo>
                  <a:lnTo>
                    <a:pt x="725" y="105"/>
                  </a:lnTo>
                  <a:lnTo>
                    <a:pt x="722" y="107"/>
                  </a:lnTo>
                  <a:lnTo>
                    <a:pt x="724" y="108"/>
                  </a:lnTo>
                  <a:lnTo>
                    <a:pt x="727" y="108"/>
                  </a:lnTo>
                  <a:lnTo>
                    <a:pt x="727" y="108"/>
                  </a:lnTo>
                  <a:lnTo>
                    <a:pt x="728" y="107"/>
                  </a:lnTo>
                  <a:lnTo>
                    <a:pt x="730" y="105"/>
                  </a:lnTo>
                  <a:lnTo>
                    <a:pt x="731" y="105"/>
                  </a:lnTo>
                  <a:lnTo>
                    <a:pt x="733" y="105"/>
                  </a:lnTo>
                  <a:lnTo>
                    <a:pt x="733" y="104"/>
                  </a:lnTo>
                  <a:lnTo>
                    <a:pt x="733" y="104"/>
                  </a:lnTo>
                  <a:lnTo>
                    <a:pt x="731" y="102"/>
                  </a:lnTo>
                  <a:lnTo>
                    <a:pt x="731" y="102"/>
                  </a:lnTo>
                  <a:lnTo>
                    <a:pt x="733" y="100"/>
                  </a:lnTo>
                  <a:lnTo>
                    <a:pt x="735" y="99"/>
                  </a:lnTo>
                  <a:lnTo>
                    <a:pt x="735" y="99"/>
                  </a:lnTo>
                  <a:lnTo>
                    <a:pt x="736" y="99"/>
                  </a:lnTo>
                  <a:lnTo>
                    <a:pt x="739" y="99"/>
                  </a:lnTo>
                  <a:lnTo>
                    <a:pt x="741" y="100"/>
                  </a:lnTo>
                  <a:lnTo>
                    <a:pt x="746" y="105"/>
                  </a:lnTo>
                  <a:lnTo>
                    <a:pt x="747" y="107"/>
                  </a:lnTo>
                  <a:lnTo>
                    <a:pt x="749" y="110"/>
                  </a:lnTo>
                  <a:lnTo>
                    <a:pt x="749" y="111"/>
                  </a:lnTo>
                  <a:lnTo>
                    <a:pt x="749" y="113"/>
                  </a:lnTo>
                  <a:lnTo>
                    <a:pt x="749" y="113"/>
                  </a:lnTo>
                  <a:lnTo>
                    <a:pt x="747" y="115"/>
                  </a:lnTo>
                  <a:lnTo>
                    <a:pt x="746" y="115"/>
                  </a:lnTo>
                  <a:lnTo>
                    <a:pt x="739" y="113"/>
                  </a:lnTo>
                  <a:lnTo>
                    <a:pt x="736" y="113"/>
                  </a:lnTo>
                  <a:lnTo>
                    <a:pt x="735" y="113"/>
                  </a:lnTo>
                  <a:lnTo>
                    <a:pt x="735" y="113"/>
                  </a:lnTo>
                  <a:lnTo>
                    <a:pt x="733" y="115"/>
                  </a:lnTo>
                  <a:lnTo>
                    <a:pt x="733" y="115"/>
                  </a:lnTo>
                  <a:lnTo>
                    <a:pt x="731" y="116"/>
                  </a:lnTo>
                  <a:lnTo>
                    <a:pt x="727" y="116"/>
                  </a:lnTo>
                  <a:lnTo>
                    <a:pt x="725" y="116"/>
                  </a:lnTo>
                  <a:lnTo>
                    <a:pt x="720" y="118"/>
                  </a:lnTo>
                  <a:lnTo>
                    <a:pt x="719" y="118"/>
                  </a:lnTo>
                  <a:lnTo>
                    <a:pt x="719" y="119"/>
                  </a:lnTo>
                  <a:lnTo>
                    <a:pt x="722" y="119"/>
                  </a:lnTo>
                  <a:lnTo>
                    <a:pt x="725" y="118"/>
                  </a:lnTo>
                  <a:lnTo>
                    <a:pt x="730" y="118"/>
                  </a:lnTo>
                  <a:lnTo>
                    <a:pt x="736" y="121"/>
                  </a:lnTo>
                  <a:lnTo>
                    <a:pt x="738" y="121"/>
                  </a:lnTo>
                  <a:lnTo>
                    <a:pt x="739" y="121"/>
                  </a:lnTo>
                  <a:lnTo>
                    <a:pt x="741" y="121"/>
                  </a:lnTo>
                  <a:lnTo>
                    <a:pt x="746" y="121"/>
                  </a:lnTo>
                  <a:lnTo>
                    <a:pt x="747" y="121"/>
                  </a:lnTo>
                  <a:lnTo>
                    <a:pt x="750" y="121"/>
                  </a:lnTo>
                  <a:lnTo>
                    <a:pt x="755" y="124"/>
                  </a:lnTo>
                  <a:lnTo>
                    <a:pt x="755" y="124"/>
                  </a:lnTo>
                  <a:lnTo>
                    <a:pt x="755" y="126"/>
                  </a:lnTo>
                  <a:lnTo>
                    <a:pt x="757" y="126"/>
                  </a:lnTo>
                  <a:lnTo>
                    <a:pt x="757" y="127"/>
                  </a:lnTo>
                  <a:lnTo>
                    <a:pt x="755" y="129"/>
                  </a:lnTo>
                  <a:lnTo>
                    <a:pt x="753" y="129"/>
                  </a:lnTo>
                  <a:lnTo>
                    <a:pt x="749" y="129"/>
                  </a:lnTo>
                  <a:lnTo>
                    <a:pt x="747" y="127"/>
                  </a:lnTo>
                  <a:lnTo>
                    <a:pt x="744" y="129"/>
                  </a:lnTo>
                  <a:lnTo>
                    <a:pt x="742" y="127"/>
                  </a:lnTo>
                  <a:lnTo>
                    <a:pt x="741" y="127"/>
                  </a:lnTo>
                  <a:lnTo>
                    <a:pt x="738" y="126"/>
                  </a:lnTo>
                  <a:lnTo>
                    <a:pt x="735" y="127"/>
                  </a:lnTo>
                  <a:lnTo>
                    <a:pt x="731" y="127"/>
                  </a:lnTo>
                  <a:lnTo>
                    <a:pt x="728" y="127"/>
                  </a:lnTo>
                  <a:lnTo>
                    <a:pt x="722" y="130"/>
                  </a:lnTo>
                  <a:lnTo>
                    <a:pt x="722" y="130"/>
                  </a:lnTo>
                  <a:lnTo>
                    <a:pt x="731" y="129"/>
                  </a:lnTo>
                  <a:lnTo>
                    <a:pt x="733" y="129"/>
                  </a:lnTo>
                  <a:lnTo>
                    <a:pt x="735" y="129"/>
                  </a:lnTo>
                  <a:lnTo>
                    <a:pt x="739" y="130"/>
                  </a:lnTo>
                  <a:lnTo>
                    <a:pt x="741" y="132"/>
                  </a:lnTo>
                  <a:lnTo>
                    <a:pt x="741" y="133"/>
                  </a:lnTo>
                  <a:lnTo>
                    <a:pt x="739" y="135"/>
                  </a:lnTo>
                  <a:lnTo>
                    <a:pt x="738" y="138"/>
                  </a:lnTo>
                  <a:lnTo>
                    <a:pt x="736" y="138"/>
                  </a:lnTo>
                  <a:lnTo>
                    <a:pt x="731" y="137"/>
                  </a:lnTo>
                  <a:lnTo>
                    <a:pt x="730" y="137"/>
                  </a:lnTo>
                  <a:lnTo>
                    <a:pt x="728" y="137"/>
                  </a:lnTo>
                  <a:lnTo>
                    <a:pt x="727" y="137"/>
                  </a:lnTo>
                  <a:lnTo>
                    <a:pt x="727" y="137"/>
                  </a:lnTo>
                  <a:lnTo>
                    <a:pt x="719" y="135"/>
                  </a:lnTo>
                  <a:lnTo>
                    <a:pt x="717" y="135"/>
                  </a:lnTo>
                  <a:lnTo>
                    <a:pt x="717" y="135"/>
                  </a:lnTo>
                  <a:lnTo>
                    <a:pt x="717" y="137"/>
                  </a:lnTo>
                  <a:lnTo>
                    <a:pt x="724" y="138"/>
                  </a:lnTo>
                  <a:lnTo>
                    <a:pt x="728" y="138"/>
                  </a:lnTo>
                  <a:lnTo>
                    <a:pt x="731" y="140"/>
                  </a:lnTo>
                  <a:lnTo>
                    <a:pt x="733" y="140"/>
                  </a:lnTo>
                  <a:lnTo>
                    <a:pt x="735" y="140"/>
                  </a:lnTo>
                  <a:lnTo>
                    <a:pt x="735" y="141"/>
                  </a:lnTo>
                  <a:lnTo>
                    <a:pt x="736" y="143"/>
                  </a:lnTo>
                  <a:lnTo>
                    <a:pt x="738" y="144"/>
                  </a:lnTo>
                  <a:lnTo>
                    <a:pt x="739" y="144"/>
                  </a:lnTo>
                  <a:lnTo>
                    <a:pt x="741" y="144"/>
                  </a:lnTo>
                  <a:lnTo>
                    <a:pt x="742" y="143"/>
                  </a:lnTo>
                  <a:lnTo>
                    <a:pt x="742" y="144"/>
                  </a:lnTo>
                  <a:lnTo>
                    <a:pt x="744" y="144"/>
                  </a:lnTo>
                  <a:lnTo>
                    <a:pt x="747" y="144"/>
                  </a:lnTo>
                  <a:lnTo>
                    <a:pt x="749" y="146"/>
                  </a:lnTo>
                  <a:lnTo>
                    <a:pt x="750" y="146"/>
                  </a:lnTo>
                  <a:lnTo>
                    <a:pt x="753" y="146"/>
                  </a:lnTo>
                  <a:lnTo>
                    <a:pt x="755" y="146"/>
                  </a:lnTo>
                  <a:lnTo>
                    <a:pt x="755" y="146"/>
                  </a:lnTo>
                  <a:lnTo>
                    <a:pt x="755" y="146"/>
                  </a:lnTo>
                  <a:lnTo>
                    <a:pt x="752" y="148"/>
                  </a:lnTo>
                  <a:lnTo>
                    <a:pt x="750" y="149"/>
                  </a:lnTo>
                  <a:lnTo>
                    <a:pt x="752" y="151"/>
                  </a:lnTo>
                  <a:lnTo>
                    <a:pt x="753" y="152"/>
                  </a:lnTo>
                  <a:lnTo>
                    <a:pt x="753" y="152"/>
                  </a:lnTo>
                  <a:lnTo>
                    <a:pt x="752" y="155"/>
                  </a:lnTo>
                  <a:lnTo>
                    <a:pt x="752" y="155"/>
                  </a:lnTo>
                  <a:lnTo>
                    <a:pt x="752" y="155"/>
                  </a:lnTo>
                  <a:lnTo>
                    <a:pt x="755" y="154"/>
                  </a:lnTo>
                  <a:lnTo>
                    <a:pt x="755" y="154"/>
                  </a:lnTo>
                  <a:lnTo>
                    <a:pt x="755" y="157"/>
                  </a:lnTo>
                  <a:lnTo>
                    <a:pt x="757" y="157"/>
                  </a:lnTo>
                  <a:lnTo>
                    <a:pt x="757" y="154"/>
                  </a:lnTo>
                  <a:lnTo>
                    <a:pt x="757" y="152"/>
                  </a:lnTo>
                  <a:lnTo>
                    <a:pt x="758" y="151"/>
                  </a:lnTo>
                  <a:lnTo>
                    <a:pt x="763" y="151"/>
                  </a:lnTo>
                  <a:lnTo>
                    <a:pt x="761" y="154"/>
                  </a:lnTo>
                  <a:lnTo>
                    <a:pt x="761" y="157"/>
                  </a:lnTo>
                  <a:lnTo>
                    <a:pt x="760" y="160"/>
                  </a:lnTo>
                  <a:lnTo>
                    <a:pt x="758" y="160"/>
                  </a:lnTo>
                  <a:lnTo>
                    <a:pt x="758" y="162"/>
                  </a:lnTo>
                  <a:lnTo>
                    <a:pt x="760" y="162"/>
                  </a:lnTo>
                  <a:lnTo>
                    <a:pt x="760" y="162"/>
                  </a:lnTo>
                  <a:lnTo>
                    <a:pt x="761" y="162"/>
                  </a:lnTo>
                  <a:lnTo>
                    <a:pt x="763" y="159"/>
                  </a:lnTo>
                  <a:lnTo>
                    <a:pt x="766" y="155"/>
                  </a:lnTo>
                  <a:lnTo>
                    <a:pt x="766" y="155"/>
                  </a:lnTo>
                  <a:lnTo>
                    <a:pt x="766" y="157"/>
                  </a:lnTo>
                  <a:lnTo>
                    <a:pt x="766" y="159"/>
                  </a:lnTo>
                  <a:lnTo>
                    <a:pt x="768" y="159"/>
                  </a:lnTo>
                  <a:lnTo>
                    <a:pt x="769" y="159"/>
                  </a:lnTo>
                  <a:lnTo>
                    <a:pt x="769" y="157"/>
                  </a:lnTo>
                  <a:lnTo>
                    <a:pt x="772" y="157"/>
                  </a:lnTo>
                  <a:lnTo>
                    <a:pt x="772" y="159"/>
                  </a:lnTo>
                  <a:lnTo>
                    <a:pt x="772" y="159"/>
                  </a:lnTo>
                  <a:lnTo>
                    <a:pt x="772" y="162"/>
                  </a:lnTo>
                  <a:lnTo>
                    <a:pt x="772" y="163"/>
                  </a:lnTo>
                  <a:lnTo>
                    <a:pt x="774" y="165"/>
                  </a:lnTo>
                  <a:lnTo>
                    <a:pt x="774" y="165"/>
                  </a:lnTo>
                  <a:lnTo>
                    <a:pt x="774" y="165"/>
                  </a:lnTo>
                  <a:lnTo>
                    <a:pt x="774" y="162"/>
                  </a:lnTo>
                  <a:lnTo>
                    <a:pt x="774" y="160"/>
                  </a:lnTo>
                  <a:lnTo>
                    <a:pt x="776" y="159"/>
                  </a:lnTo>
                  <a:lnTo>
                    <a:pt x="779" y="157"/>
                  </a:lnTo>
                  <a:lnTo>
                    <a:pt x="780" y="157"/>
                  </a:lnTo>
                  <a:lnTo>
                    <a:pt x="782" y="157"/>
                  </a:lnTo>
                  <a:lnTo>
                    <a:pt x="782" y="157"/>
                  </a:lnTo>
                  <a:lnTo>
                    <a:pt x="782" y="159"/>
                  </a:lnTo>
                  <a:lnTo>
                    <a:pt x="780" y="159"/>
                  </a:lnTo>
                  <a:lnTo>
                    <a:pt x="780" y="160"/>
                  </a:lnTo>
                  <a:lnTo>
                    <a:pt x="779" y="162"/>
                  </a:lnTo>
                  <a:lnTo>
                    <a:pt x="780" y="163"/>
                  </a:lnTo>
                  <a:lnTo>
                    <a:pt x="782" y="163"/>
                  </a:lnTo>
                  <a:lnTo>
                    <a:pt x="785" y="162"/>
                  </a:lnTo>
                  <a:lnTo>
                    <a:pt x="787" y="162"/>
                  </a:lnTo>
                  <a:lnTo>
                    <a:pt x="788" y="163"/>
                  </a:lnTo>
                  <a:lnTo>
                    <a:pt x="793" y="167"/>
                  </a:lnTo>
                  <a:lnTo>
                    <a:pt x="794" y="167"/>
                  </a:lnTo>
                  <a:lnTo>
                    <a:pt x="796" y="168"/>
                  </a:lnTo>
                  <a:lnTo>
                    <a:pt x="793" y="170"/>
                  </a:lnTo>
                  <a:lnTo>
                    <a:pt x="794" y="173"/>
                  </a:lnTo>
                  <a:lnTo>
                    <a:pt x="790" y="173"/>
                  </a:lnTo>
                  <a:lnTo>
                    <a:pt x="788" y="174"/>
                  </a:lnTo>
                  <a:lnTo>
                    <a:pt x="787" y="173"/>
                  </a:lnTo>
                  <a:lnTo>
                    <a:pt x="785" y="173"/>
                  </a:lnTo>
                  <a:lnTo>
                    <a:pt x="787" y="174"/>
                  </a:lnTo>
                  <a:lnTo>
                    <a:pt x="790" y="174"/>
                  </a:lnTo>
                  <a:lnTo>
                    <a:pt x="790" y="176"/>
                  </a:lnTo>
                  <a:lnTo>
                    <a:pt x="791" y="176"/>
                  </a:lnTo>
                  <a:lnTo>
                    <a:pt x="793" y="176"/>
                  </a:lnTo>
                  <a:lnTo>
                    <a:pt x="798" y="176"/>
                  </a:lnTo>
                  <a:lnTo>
                    <a:pt x="798" y="174"/>
                  </a:lnTo>
                  <a:lnTo>
                    <a:pt x="799" y="173"/>
                  </a:lnTo>
                  <a:lnTo>
                    <a:pt x="801" y="173"/>
                  </a:lnTo>
                  <a:lnTo>
                    <a:pt x="801" y="173"/>
                  </a:lnTo>
                  <a:lnTo>
                    <a:pt x="804" y="174"/>
                  </a:lnTo>
                  <a:lnTo>
                    <a:pt x="809" y="176"/>
                  </a:lnTo>
                  <a:lnTo>
                    <a:pt x="807" y="178"/>
                  </a:lnTo>
                  <a:lnTo>
                    <a:pt x="805" y="179"/>
                  </a:lnTo>
                  <a:lnTo>
                    <a:pt x="805" y="181"/>
                  </a:lnTo>
                  <a:lnTo>
                    <a:pt x="805" y="181"/>
                  </a:lnTo>
                  <a:lnTo>
                    <a:pt x="804" y="182"/>
                  </a:lnTo>
                  <a:lnTo>
                    <a:pt x="799" y="187"/>
                  </a:lnTo>
                  <a:lnTo>
                    <a:pt x="799" y="187"/>
                  </a:lnTo>
                  <a:lnTo>
                    <a:pt x="802" y="185"/>
                  </a:lnTo>
                  <a:lnTo>
                    <a:pt x="807" y="184"/>
                  </a:lnTo>
                  <a:lnTo>
                    <a:pt x="810" y="184"/>
                  </a:lnTo>
                  <a:lnTo>
                    <a:pt x="812" y="184"/>
                  </a:lnTo>
                  <a:lnTo>
                    <a:pt x="812" y="184"/>
                  </a:lnTo>
                  <a:lnTo>
                    <a:pt x="813" y="184"/>
                  </a:lnTo>
                  <a:lnTo>
                    <a:pt x="815" y="184"/>
                  </a:lnTo>
                  <a:lnTo>
                    <a:pt x="818" y="184"/>
                  </a:lnTo>
                  <a:lnTo>
                    <a:pt x="821" y="181"/>
                  </a:lnTo>
                  <a:lnTo>
                    <a:pt x="824" y="182"/>
                  </a:lnTo>
                  <a:lnTo>
                    <a:pt x="826" y="184"/>
                  </a:lnTo>
                  <a:lnTo>
                    <a:pt x="831" y="187"/>
                  </a:lnTo>
                  <a:lnTo>
                    <a:pt x="832" y="190"/>
                  </a:lnTo>
                  <a:lnTo>
                    <a:pt x="834" y="190"/>
                  </a:lnTo>
                  <a:lnTo>
                    <a:pt x="834" y="192"/>
                  </a:lnTo>
                  <a:lnTo>
                    <a:pt x="831" y="193"/>
                  </a:lnTo>
                  <a:lnTo>
                    <a:pt x="831" y="193"/>
                  </a:lnTo>
                  <a:lnTo>
                    <a:pt x="828" y="190"/>
                  </a:lnTo>
                  <a:lnTo>
                    <a:pt x="824" y="190"/>
                  </a:lnTo>
                  <a:lnTo>
                    <a:pt x="823" y="190"/>
                  </a:lnTo>
                  <a:lnTo>
                    <a:pt x="821" y="190"/>
                  </a:lnTo>
                  <a:lnTo>
                    <a:pt x="823" y="192"/>
                  </a:lnTo>
                  <a:lnTo>
                    <a:pt x="829" y="195"/>
                  </a:lnTo>
                  <a:lnTo>
                    <a:pt x="829" y="196"/>
                  </a:lnTo>
                  <a:lnTo>
                    <a:pt x="829" y="196"/>
                  </a:lnTo>
                  <a:lnTo>
                    <a:pt x="826" y="198"/>
                  </a:lnTo>
                  <a:lnTo>
                    <a:pt x="824" y="198"/>
                  </a:lnTo>
                  <a:lnTo>
                    <a:pt x="821" y="198"/>
                  </a:lnTo>
                  <a:lnTo>
                    <a:pt x="820" y="196"/>
                  </a:lnTo>
                  <a:lnTo>
                    <a:pt x="818" y="196"/>
                  </a:lnTo>
                  <a:lnTo>
                    <a:pt x="817" y="196"/>
                  </a:lnTo>
                  <a:lnTo>
                    <a:pt x="815" y="196"/>
                  </a:lnTo>
                  <a:lnTo>
                    <a:pt x="818" y="198"/>
                  </a:lnTo>
                  <a:lnTo>
                    <a:pt x="818" y="200"/>
                  </a:lnTo>
                  <a:lnTo>
                    <a:pt x="817" y="200"/>
                  </a:lnTo>
                  <a:lnTo>
                    <a:pt x="817" y="201"/>
                  </a:lnTo>
                  <a:lnTo>
                    <a:pt x="820" y="203"/>
                  </a:lnTo>
                  <a:lnTo>
                    <a:pt x="823" y="204"/>
                  </a:lnTo>
                  <a:lnTo>
                    <a:pt x="823" y="206"/>
                  </a:lnTo>
                  <a:lnTo>
                    <a:pt x="821" y="206"/>
                  </a:lnTo>
                  <a:lnTo>
                    <a:pt x="820" y="206"/>
                  </a:lnTo>
                  <a:lnTo>
                    <a:pt x="817" y="206"/>
                  </a:lnTo>
                  <a:lnTo>
                    <a:pt x="815" y="206"/>
                  </a:lnTo>
                  <a:lnTo>
                    <a:pt x="815" y="206"/>
                  </a:lnTo>
                  <a:lnTo>
                    <a:pt x="817" y="207"/>
                  </a:lnTo>
                  <a:lnTo>
                    <a:pt x="817" y="207"/>
                  </a:lnTo>
                  <a:lnTo>
                    <a:pt x="818" y="209"/>
                  </a:lnTo>
                  <a:lnTo>
                    <a:pt x="818" y="209"/>
                  </a:lnTo>
                  <a:lnTo>
                    <a:pt x="818" y="211"/>
                  </a:lnTo>
                  <a:lnTo>
                    <a:pt x="817" y="211"/>
                  </a:lnTo>
                  <a:lnTo>
                    <a:pt x="815" y="212"/>
                  </a:lnTo>
                  <a:lnTo>
                    <a:pt x="813" y="215"/>
                  </a:lnTo>
                  <a:lnTo>
                    <a:pt x="812" y="215"/>
                  </a:lnTo>
                  <a:lnTo>
                    <a:pt x="812" y="215"/>
                  </a:lnTo>
                  <a:lnTo>
                    <a:pt x="810" y="215"/>
                  </a:lnTo>
                  <a:lnTo>
                    <a:pt x="807" y="214"/>
                  </a:lnTo>
                  <a:lnTo>
                    <a:pt x="805" y="214"/>
                  </a:lnTo>
                  <a:lnTo>
                    <a:pt x="802" y="209"/>
                  </a:lnTo>
                  <a:lnTo>
                    <a:pt x="802" y="211"/>
                  </a:lnTo>
                  <a:lnTo>
                    <a:pt x="802" y="212"/>
                  </a:lnTo>
                  <a:lnTo>
                    <a:pt x="802" y="214"/>
                  </a:lnTo>
                  <a:lnTo>
                    <a:pt x="799" y="214"/>
                  </a:lnTo>
                  <a:lnTo>
                    <a:pt x="799" y="214"/>
                  </a:lnTo>
                  <a:lnTo>
                    <a:pt x="802" y="215"/>
                  </a:lnTo>
                  <a:lnTo>
                    <a:pt x="804" y="215"/>
                  </a:lnTo>
                  <a:lnTo>
                    <a:pt x="804" y="217"/>
                  </a:lnTo>
                  <a:lnTo>
                    <a:pt x="804" y="225"/>
                  </a:lnTo>
                  <a:lnTo>
                    <a:pt x="804" y="226"/>
                  </a:lnTo>
                  <a:lnTo>
                    <a:pt x="802" y="230"/>
                  </a:lnTo>
                  <a:lnTo>
                    <a:pt x="801" y="231"/>
                  </a:lnTo>
                  <a:lnTo>
                    <a:pt x="798" y="230"/>
                  </a:lnTo>
                  <a:lnTo>
                    <a:pt x="798" y="228"/>
                  </a:lnTo>
                  <a:lnTo>
                    <a:pt x="798" y="228"/>
                  </a:lnTo>
                  <a:lnTo>
                    <a:pt x="796" y="228"/>
                  </a:lnTo>
                  <a:lnTo>
                    <a:pt x="794" y="226"/>
                  </a:lnTo>
                  <a:lnTo>
                    <a:pt x="794" y="226"/>
                  </a:lnTo>
                  <a:lnTo>
                    <a:pt x="793" y="228"/>
                  </a:lnTo>
                  <a:lnTo>
                    <a:pt x="791" y="228"/>
                  </a:lnTo>
                  <a:lnTo>
                    <a:pt x="790" y="226"/>
                  </a:lnTo>
                  <a:lnTo>
                    <a:pt x="790" y="222"/>
                  </a:lnTo>
                  <a:lnTo>
                    <a:pt x="791" y="220"/>
                  </a:lnTo>
                  <a:lnTo>
                    <a:pt x="790" y="220"/>
                  </a:lnTo>
                  <a:lnTo>
                    <a:pt x="790" y="222"/>
                  </a:lnTo>
                  <a:lnTo>
                    <a:pt x="788" y="223"/>
                  </a:lnTo>
                  <a:lnTo>
                    <a:pt x="787" y="226"/>
                  </a:lnTo>
                  <a:lnTo>
                    <a:pt x="785" y="226"/>
                  </a:lnTo>
                  <a:lnTo>
                    <a:pt x="783" y="225"/>
                  </a:lnTo>
                  <a:lnTo>
                    <a:pt x="782" y="223"/>
                  </a:lnTo>
                  <a:lnTo>
                    <a:pt x="780" y="222"/>
                  </a:lnTo>
                  <a:lnTo>
                    <a:pt x="779" y="219"/>
                  </a:lnTo>
                  <a:lnTo>
                    <a:pt x="777" y="217"/>
                  </a:lnTo>
                  <a:lnTo>
                    <a:pt x="777" y="215"/>
                  </a:lnTo>
                  <a:lnTo>
                    <a:pt x="776" y="214"/>
                  </a:lnTo>
                  <a:lnTo>
                    <a:pt x="776" y="214"/>
                  </a:lnTo>
                  <a:lnTo>
                    <a:pt x="776" y="214"/>
                  </a:lnTo>
                  <a:lnTo>
                    <a:pt x="774" y="212"/>
                  </a:lnTo>
                  <a:lnTo>
                    <a:pt x="774" y="211"/>
                  </a:lnTo>
                  <a:lnTo>
                    <a:pt x="776" y="209"/>
                  </a:lnTo>
                  <a:lnTo>
                    <a:pt x="777" y="207"/>
                  </a:lnTo>
                  <a:lnTo>
                    <a:pt x="780" y="206"/>
                  </a:lnTo>
                  <a:lnTo>
                    <a:pt x="782" y="206"/>
                  </a:lnTo>
                  <a:lnTo>
                    <a:pt x="783" y="204"/>
                  </a:lnTo>
                  <a:lnTo>
                    <a:pt x="785" y="201"/>
                  </a:lnTo>
                  <a:lnTo>
                    <a:pt x="787" y="200"/>
                  </a:lnTo>
                  <a:lnTo>
                    <a:pt x="788" y="198"/>
                  </a:lnTo>
                  <a:lnTo>
                    <a:pt x="787" y="198"/>
                  </a:lnTo>
                  <a:lnTo>
                    <a:pt x="785" y="200"/>
                  </a:lnTo>
                  <a:lnTo>
                    <a:pt x="783" y="201"/>
                  </a:lnTo>
                  <a:lnTo>
                    <a:pt x="782" y="203"/>
                  </a:lnTo>
                  <a:lnTo>
                    <a:pt x="780" y="204"/>
                  </a:lnTo>
                  <a:lnTo>
                    <a:pt x="776" y="206"/>
                  </a:lnTo>
                  <a:lnTo>
                    <a:pt x="774" y="206"/>
                  </a:lnTo>
                  <a:lnTo>
                    <a:pt x="772" y="206"/>
                  </a:lnTo>
                  <a:lnTo>
                    <a:pt x="768" y="206"/>
                  </a:lnTo>
                  <a:lnTo>
                    <a:pt x="768" y="206"/>
                  </a:lnTo>
                  <a:lnTo>
                    <a:pt x="768" y="204"/>
                  </a:lnTo>
                  <a:lnTo>
                    <a:pt x="771" y="201"/>
                  </a:lnTo>
                  <a:lnTo>
                    <a:pt x="771" y="201"/>
                  </a:lnTo>
                  <a:lnTo>
                    <a:pt x="769" y="203"/>
                  </a:lnTo>
                  <a:lnTo>
                    <a:pt x="768" y="203"/>
                  </a:lnTo>
                  <a:lnTo>
                    <a:pt x="766" y="203"/>
                  </a:lnTo>
                  <a:lnTo>
                    <a:pt x="765" y="203"/>
                  </a:lnTo>
                  <a:lnTo>
                    <a:pt x="763" y="201"/>
                  </a:lnTo>
                  <a:lnTo>
                    <a:pt x="761" y="201"/>
                  </a:lnTo>
                  <a:lnTo>
                    <a:pt x="760" y="200"/>
                  </a:lnTo>
                  <a:lnTo>
                    <a:pt x="758" y="200"/>
                  </a:lnTo>
                  <a:lnTo>
                    <a:pt x="755" y="195"/>
                  </a:lnTo>
                  <a:lnTo>
                    <a:pt x="755" y="193"/>
                  </a:lnTo>
                  <a:lnTo>
                    <a:pt x="755" y="193"/>
                  </a:lnTo>
                  <a:lnTo>
                    <a:pt x="753" y="192"/>
                  </a:lnTo>
                  <a:lnTo>
                    <a:pt x="752" y="192"/>
                  </a:lnTo>
                  <a:lnTo>
                    <a:pt x="750" y="192"/>
                  </a:lnTo>
                  <a:lnTo>
                    <a:pt x="752" y="192"/>
                  </a:lnTo>
                  <a:lnTo>
                    <a:pt x="752" y="193"/>
                  </a:lnTo>
                  <a:lnTo>
                    <a:pt x="750" y="193"/>
                  </a:lnTo>
                  <a:lnTo>
                    <a:pt x="749" y="193"/>
                  </a:lnTo>
                  <a:lnTo>
                    <a:pt x="747" y="192"/>
                  </a:lnTo>
                  <a:lnTo>
                    <a:pt x="747" y="193"/>
                  </a:lnTo>
                  <a:lnTo>
                    <a:pt x="749" y="196"/>
                  </a:lnTo>
                  <a:lnTo>
                    <a:pt x="749" y="198"/>
                  </a:lnTo>
                  <a:lnTo>
                    <a:pt x="747" y="198"/>
                  </a:lnTo>
                  <a:lnTo>
                    <a:pt x="747" y="200"/>
                  </a:lnTo>
                  <a:lnTo>
                    <a:pt x="746" y="198"/>
                  </a:lnTo>
                  <a:lnTo>
                    <a:pt x="742" y="196"/>
                  </a:lnTo>
                  <a:lnTo>
                    <a:pt x="741" y="195"/>
                  </a:lnTo>
                  <a:lnTo>
                    <a:pt x="739" y="195"/>
                  </a:lnTo>
                  <a:lnTo>
                    <a:pt x="738" y="195"/>
                  </a:lnTo>
                  <a:lnTo>
                    <a:pt x="739" y="198"/>
                  </a:lnTo>
                  <a:lnTo>
                    <a:pt x="741" y="200"/>
                  </a:lnTo>
                  <a:lnTo>
                    <a:pt x="744" y="201"/>
                  </a:lnTo>
                  <a:lnTo>
                    <a:pt x="747" y="204"/>
                  </a:lnTo>
                  <a:lnTo>
                    <a:pt x="749" y="206"/>
                  </a:lnTo>
                  <a:lnTo>
                    <a:pt x="747" y="207"/>
                  </a:lnTo>
                  <a:lnTo>
                    <a:pt x="746" y="207"/>
                  </a:lnTo>
                  <a:lnTo>
                    <a:pt x="746" y="207"/>
                  </a:lnTo>
                  <a:lnTo>
                    <a:pt x="744" y="207"/>
                  </a:lnTo>
                  <a:lnTo>
                    <a:pt x="739" y="207"/>
                  </a:lnTo>
                  <a:lnTo>
                    <a:pt x="738" y="206"/>
                  </a:lnTo>
                  <a:lnTo>
                    <a:pt x="735" y="203"/>
                  </a:lnTo>
                  <a:lnTo>
                    <a:pt x="730" y="200"/>
                  </a:lnTo>
                  <a:lnTo>
                    <a:pt x="730" y="200"/>
                  </a:lnTo>
                  <a:lnTo>
                    <a:pt x="727" y="201"/>
                  </a:lnTo>
                  <a:lnTo>
                    <a:pt x="727" y="201"/>
                  </a:lnTo>
                  <a:lnTo>
                    <a:pt x="728" y="201"/>
                  </a:lnTo>
                  <a:lnTo>
                    <a:pt x="730" y="203"/>
                  </a:lnTo>
                  <a:lnTo>
                    <a:pt x="733" y="204"/>
                  </a:lnTo>
                  <a:lnTo>
                    <a:pt x="735" y="206"/>
                  </a:lnTo>
                  <a:lnTo>
                    <a:pt x="733" y="206"/>
                  </a:lnTo>
                  <a:lnTo>
                    <a:pt x="733" y="207"/>
                  </a:lnTo>
                  <a:lnTo>
                    <a:pt x="735" y="209"/>
                  </a:lnTo>
                  <a:lnTo>
                    <a:pt x="735" y="211"/>
                  </a:lnTo>
                  <a:lnTo>
                    <a:pt x="738" y="211"/>
                  </a:lnTo>
                  <a:lnTo>
                    <a:pt x="738" y="211"/>
                  </a:lnTo>
                  <a:lnTo>
                    <a:pt x="739" y="212"/>
                  </a:lnTo>
                  <a:lnTo>
                    <a:pt x="738" y="215"/>
                  </a:lnTo>
                  <a:lnTo>
                    <a:pt x="738" y="217"/>
                  </a:lnTo>
                  <a:lnTo>
                    <a:pt x="738" y="217"/>
                  </a:lnTo>
                  <a:lnTo>
                    <a:pt x="738" y="217"/>
                  </a:lnTo>
                  <a:lnTo>
                    <a:pt x="741" y="215"/>
                  </a:lnTo>
                  <a:lnTo>
                    <a:pt x="742" y="215"/>
                  </a:lnTo>
                  <a:lnTo>
                    <a:pt x="742" y="215"/>
                  </a:lnTo>
                  <a:lnTo>
                    <a:pt x="744" y="215"/>
                  </a:lnTo>
                  <a:lnTo>
                    <a:pt x="746" y="215"/>
                  </a:lnTo>
                  <a:lnTo>
                    <a:pt x="746" y="217"/>
                  </a:lnTo>
                  <a:lnTo>
                    <a:pt x="747" y="219"/>
                  </a:lnTo>
                  <a:lnTo>
                    <a:pt x="747" y="219"/>
                  </a:lnTo>
                  <a:lnTo>
                    <a:pt x="749" y="220"/>
                  </a:lnTo>
                  <a:lnTo>
                    <a:pt x="749" y="220"/>
                  </a:lnTo>
                  <a:lnTo>
                    <a:pt x="747" y="222"/>
                  </a:lnTo>
                  <a:lnTo>
                    <a:pt x="746" y="222"/>
                  </a:lnTo>
                  <a:lnTo>
                    <a:pt x="747" y="222"/>
                  </a:lnTo>
                  <a:lnTo>
                    <a:pt x="749" y="223"/>
                  </a:lnTo>
                  <a:lnTo>
                    <a:pt x="750" y="225"/>
                  </a:lnTo>
                  <a:lnTo>
                    <a:pt x="752" y="226"/>
                  </a:lnTo>
                  <a:lnTo>
                    <a:pt x="752" y="226"/>
                  </a:lnTo>
                  <a:lnTo>
                    <a:pt x="752" y="228"/>
                  </a:lnTo>
                  <a:lnTo>
                    <a:pt x="752" y="228"/>
                  </a:lnTo>
                  <a:lnTo>
                    <a:pt x="752" y="228"/>
                  </a:lnTo>
                  <a:lnTo>
                    <a:pt x="753" y="228"/>
                  </a:lnTo>
                  <a:lnTo>
                    <a:pt x="753" y="228"/>
                  </a:lnTo>
                  <a:lnTo>
                    <a:pt x="753" y="228"/>
                  </a:lnTo>
                  <a:lnTo>
                    <a:pt x="753" y="230"/>
                  </a:lnTo>
                  <a:lnTo>
                    <a:pt x="755" y="233"/>
                  </a:lnTo>
                  <a:lnTo>
                    <a:pt x="755" y="234"/>
                  </a:lnTo>
                  <a:lnTo>
                    <a:pt x="757" y="234"/>
                  </a:lnTo>
                  <a:lnTo>
                    <a:pt x="757" y="231"/>
                  </a:lnTo>
                  <a:lnTo>
                    <a:pt x="757" y="230"/>
                  </a:lnTo>
                  <a:lnTo>
                    <a:pt x="758" y="231"/>
                  </a:lnTo>
                  <a:lnTo>
                    <a:pt x="761" y="233"/>
                  </a:lnTo>
                  <a:lnTo>
                    <a:pt x="763" y="233"/>
                  </a:lnTo>
                  <a:lnTo>
                    <a:pt x="763" y="234"/>
                  </a:lnTo>
                  <a:lnTo>
                    <a:pt x="761" y="236"/>
                  </a:lnTo>
                  <a:lnTo>
                    <a:pt x="761" y="236"/>
                  </a:lnTo>
                  <a:lnTo>
                    <a:pt x="763" y="236"/>
                  </a:lnTo>
                  <a:lnTo>
                    <a:pt x="763" y="236"/>
                  </a:lnTo>
                  <a:lnTo>
                    <a:pt x="765" y="234"/>
                  </a:lnTo>
                  <a:lnTo>
                    <a:pt x="765" y="234"/>
                  </a:lnTo>
                  <a:lnTo>
                    <a:pt x="766" y="233"/>
                  </a:lnTo>
                  <a:lnTo>
                    <a:pt x="769" y="233"/>
                  </a:lnTo>
                  <a:lnTo>
                    <a:pt x="771" y="236"/>
                  </a:lnTo>
                  <a:lnTo>
                    <a:pt x="771" y="236"/>
                  </a:lnTo>
                  <a:lnTo>
                    <a:pt x="772" y="237"/>
                  </a:lnTo>
                  <a:lnTo>
                    <a:pt x="774" y="236"/>
                  </a:lnTo>
                  <a:lnTo>
                    <a:pt x="776" y="239"/>
                  </a:lnTo>
                  <a:lnTo>
                    <a:pt x="776" y="239"/>
                  </a:lnTo>
                  <a:lnTo>
                    <a:pt x="772" y="241"/>
                  </a:lnTo>
                  <a:lnTo>
                    <a:pt x="772" y="242"/>
                  </a:lnTo>
                  <a:lnTo>
                    <a:pt x="772" y="242"/>
                  </a:lnTo>
                  <a:lnTo>
                    <a:pt x="777" y="242"/>
                  </a:lnTo>
                  <a:lnTo>
                    <a:pt x="779" y="242"/>
                  </a:lnTo>
                  <a:lnTo>
                    <a:pt x="779" y="244"/>
                  </a:lnTo>
                  <a:lnTo>
                    <a:pt x="777" y="247"/>
                  </a:lnTo>
                  <a:lnTo>
                    <a:pt x="776" y="245"/>
                  </a:lnTo>
                  <a:lnTo>
                    <a:pt x="772" y="245"/>
                  </a:lnTo>
                  <a:lnTo>
                    <a:pt x="771" y="245"/>
                  </a:lnTo>
                  <a:lnTo>
                    <a:pt x="772" y="247"/>
                  </a:lnTo>
                  <a:lnTo>
                    <a:pt x="776" y="248"/>
                  </a:lnTo>
                  <a:lnTo>
                    <a:pt x="776" y="248"/>
                  </a:lnTo>
                  <a:lnTo>
                    <a:pt x="777" y="250"/>
                  </a:lnTo>
                  <a:lnTo>
                    <a:pt x="779" y="252"/>
                  </a:lnTo>
                  <a:lnTo>
                    <a:pt x="779" y="252"/>
                  </a:lnTo>
                  <a:lnTo>
                    <a:pt x="777" y="252"/>
                  </a:lnTo>
                  <a:lnTo>
                    <a:pt x="777" y="253"/>
                  </a:lnTo>
                  <a:lnTo>
                    <a:pt x="780" y="253"/>
                  </a:lnTo>
                  <a:lnTo>
                    <a:pt x="782" y="253"/>
                  </a:lnTo>
                  <a:lnTo>
                    <a:pt x="783" y="253"/>
                  </a:lnTo>
                  <a:lnTo>
                    <a:pt x="785" y="253"/>
                  </a:lnTo>
                  <a:lnTo>
                    <a:pt x="785" y="253"/>
                  </a:lnTo>
                  <a:lnTo>
                    <a:pt x="785" y="255"/>
                  </a:lnTo>
                  <a:lnTo>
                    <a:pt x="783" y="255"/>
                  </a:lnTo>
                  <a:lnTo>
                    <a:pt x="783" y="255"/>
                  </a:lnTo>
                  <a:lnTo>
                    <a:pt x="785" y="255"/>
                  </a:lnTo>
                  <a:lnTo>
                    <a:pt x="787" y="256"/>
                  </a:lnTo>
                  <a:lnTo>
                    <a:pt x="788" y="258"/>
                  </a:lnTo>
                  <a:lnTo>
                    <a:pt x="788" y="259"/>
                  </a:lnTo>
                  <a:lnTo>
                    <a:pt x="788" y="261"/>
                  </a:lnTo>
                  <a:lnTo>
                    <a:pt x="787" y="261"/>
                  </a:lnTo>
                  <a:lnTo>
                    <a:pt x="787" y="263"/>
                  </a:lnTo>
                  <a:lnTo>
                    <a:pt x="787" y="266"/>
                  </a:lnTo>
                  <a:lnTo>
                    <a:pt x="788" y="267"/>
                  </a:lnTo>
                  <a:lnTo>
                    <a:pt x="787" y="271"/>
                  </a:lnTo>
                  <a:lnTo>
                    <a:pt x="787" y="271"/>
                  </a:lnTo>
                  <a:lnTo>
                    <a:pt x="785" y="271"/>
                  </a:lnTo>
                  <a:lnTo>
                    <a:pt x="785" y="271"/>
                  </a:lnTo>
                  <a:lnTo>
                    <a:pt x="782" y="264"/>
                  </a:lnTo>
                  <a:lnTo>
                    <a:pt x="782" y="263"/>
                  </a:lnTo>
                  <a:lnTo>
                    <a:pt x="780" y="261"/>
                  </a:lnTo>
                  <a:lnTo>
                    <a:pt x="777" y="258"/>
                  </a:lnTo>
                  <a:lnTo>
                    <a:pt x="777" y="259"/>
                  </a:lnTo>
                  <a:lnTo>
                    <a:pt x="779" y="261"/>
                  </a:lnTo>
                  <a:lnTo>
                    <a:pt x="779" y="263"/>
                  </a:lnTo>
                  <a:lnTo>
                    <a:pt x="780" y="266"/>
                  </a:lnTo>
                  <a:lnTo>
                    <a:pt x="780" y="269"/>
                  </a:lnTo>
                  <a:lnTo>
                    <a:pt x="780" y="269"/>
                  </a:lnTo>
                  <a:lnTo>
                    <a:pt x="779" y="269"/>
                  </a:lnTo>
                  <a:lnTo>
                    <a:pt x="779" y="271"/>
                  </a:lnTo>
                  <a:lnTo>
                    <a:pt x="779" y="271"/>
                  </a:lnTo>
                  <a:lnTo>
                    <a:pt x="782" y="274"/>
                  </a:lnTo>
                  <a:lnTo>
                    <a:pt x="783" y="275"/>
                  </a:lnTo>
                  <a:lnTo>
                    <a:pt x="783" y="277"/>
                  </a:lnTo>
                  <a:lnTo>
                    <a:pt x="783" y="277"/>
                  </a:lnTo>
                  <a:lnTo>
                    <a:pt x="785" y="278"/>
                  </a:lnTo>
                  <a:lnTo>
                    <a:pt x="785" y="278"/>
                  </a:lnTo>
                  <a:lnTo>
                    <a:pt x="783" y="278"/>
                  </a:lnTo>
                  <a:lnTo>
                    <a:pt x="782" y="278"/>
                  </a:lnTo>
                  <a:lnTo>
                    <a:pt x="782" y="278"/>
                  </a:lnTo>
                  <a:lnTo>
                    <a:pt x="779" y="277"/>
                  </a:lnTo>
                  <a:lnTo>
                    <a:pt x="777" y="278"/>
                  </a:lnTo>
                  <a:lnTo>
                    <a:pt x="779" y="283"/>
                  </a:lnTo>
                  <a:lnTo>
                    <a:pt x="779" y="285"/>
                  </a:lnTo>
                  <a:lnTo>
                    <a:pt x="779" y="285"/>
                  </a:lnTo>
                  <a:lnTo>
                    <a:pt x="777" y="285"/>
                  </a:lnTo>
                  <a:lnTo>
                    <a:pt x="776" y="283"/>
                  </a:lnTo>
                  <a:lnTo>
                    <a:pt x="774" y="282"/>
                  </a:lnTo>
                  <a:lnTo>
                    <a:pt x="772" y="278"/>
                  </a:lnTo>
                  <a:lnTo>
                    <a:pt x="769" y="278"/>
                  </a:lnTo>
                  <a:lnTo>
                    <a:pt x="769" y="278"/>
                  </a:lnTo>
                  <a:lnTo>
                    <a:pt x="769" y="278"/>
                  </a:lnTo>
                  <a:lnTo>
                    <a:pt x="768" y="278"/>
                  </a:lnTo>
                  <a:lnTo>
                    <a:pt x="768" y="278"/>
                  </a:lnTo>
                  <a:lnTo>
                    <a:pt x="766" y="277"/>
                  </a:lnTo>
                  <a:lnTo>
                    <a:pt x="766" y="277"/>
                  </a:lnTo>
                  <a:lnTo>
                    <a:pt x="763" y="274"/>
                  </a:lnTo>
                  <a:lnTo>
                    <a:pt x="761" y="274"/>
                  </a:lnTo>
                  <a:lnTo>
                    <a:pt x="763" y="274"/>
                  </a:lnTo>
                  <a:lnTo>
                    <a:pt x="763" y="275"/>
                  </a:lnTo>
                  <a:lnTo>
                    <a:pt x="763" y="277"/>
                  </a:lnTo>
                  <a:lnTo>
                    <a:pt x="761" y="277"/>
                  </a:lnTo>
                  <a:lnTo>
                    <a:pt x="760" y="275"/>
                  </a:lnTo>
                  <a:lnTo>
                    <a:pt x="758" y="274"/>
                  </a:lnTo>
                  <a:lnTo>
                    <a:pt x="757" y="271"/>
                  </a:lnTo>
                  <a:lnTo>
                    <a:pt x="757" y="271"/>
                  </a:lnTo>
                  <a:lnTo>
                    <a:pt x="757" y="271"/>
                  </a:lnTo>
                  <a:lnTo>
                    <a:pt x="757" y="274"/>
                  </a:lnTo>
                  <a:lnTo>
                    <a:pt x="757" y="274"/>
                  </a:lnTo>
                  <a:lnTo>
                    <a:pt x="755" y="275"/>
                  </a:lnTo>
                  <a:lnTo>
                    <a:pt x="755" y="274"/>
                  </a:lnTo>
                  <a:lnTo>
                    <a:pt x="755" y="274"/>
                  </a:lnTo>
                  <a:lnTo>
                    <a:pt x="755" y="272"/>
                  </a:lnTo>
                  <a:lnTo>
                    <a:pt x="753" y="272"/>
                  </a:lnTo>
                  <a:lnTo>
                    <a:pt x="752" y="271"/>
                  </a:lnTo>
                  <a:lnTo>
                    <a:pt x="752" y="271"/>
                  </a:lnTo>
                  <a:lnTo>
                    <a:pt x="752" y="269"/>
                  </a:lnTo>
                  <a:lnTo>
                    <a:pt x="750" y="269"/>
                  </a:lnTo>
                  <a:lnTo>
                    <a:pt x="749" y="269"/>
                  </a:lnTo>
                  <a:lnTo>
                    <a:pt x="747" y="269"/>
                  </a:lnTo>
                  <a:lnTo>
                    <a:pt x="744" y="266"/>
                  </a:lnTo>
                  <a:lnTo>
                    <a:pt x="741" y="261"/>
                  </a:lnTo>
                  <a:lnTo>
                    <a:pt x="739" y="259"/>
                  </a:lnTo>
                  <a:lnTo>
                    <a:pt x="738" y="259"/>
                  </a:lnTo>
                  <a:lnTo>
                    <a:pt x="739" y="261"/>
                  </a:lnTo>
                  <a:lnTo>
                    <a:pt x="741" y="264"/>
                  </a:lnTo>
                  <a:lnTo>
                    <a:pt x="741" y="266"/>
                  </a:lnTo>
                  <a:lnTo>
                    <a:pt x="741" y="266"/>
                  </a:lnTo>
                  <a:lnTo>
                    <a:pt x="739" y="266"/>
                  </a:lnTo>
                  <a:lnTo>
                    <a:pt x="733" y="261"/>
                  </a:lnTo>
                  <a:lnTo>
                    <a:pt x="730" y="259"/>
                  </a:lnTo>
                  <a:lnTo>
                    <a:pt x="728" y="259"/>
                  </a:lnTo>
                  <a:lnTo>
                    <a:pt x="725" y="259"/>
                  </a:lnTo>
                  <a:lnTo>
                    <a:pt x="724" y="259"/>
                  </a:lnTo>
                  <a:lnTo>
                    <a:pt x="725" y="263"/>
                  </a:lnTo>
                  <a:lnTo>
                    <a:pt x="727" y="264"/>
                  </a:lnTo>
                  <a:lnTo>
                    <a:pt x="728" y="266"/>
                  </a:lnTo>
                  <a:lnTo>
                    <a:pt x="731" y="267"/>
                  </a:lnTo>
                  <a:lnTo>
                    <a:pt x="733" y="271"/>
                  </a:lnTo>
                  <a:lnTo>
                    <a:pt x="735" y="272"/>
                  </a:lnTo>
                  <a:lnTo>
                    <a:pt x="738" y="274"/>
                  </a:lnTo>
                  <a:lnTo>
                    <a:pt x="739" y="274"/>
                  </a:lnTo>
                  <a:lnTo>
                    <a:pt x="741" y="274"/>
                  </a:lnTo>
                  <a:lnTo>
                    <a:pt x="741" y="274"/>
                  </a:lnTo>
                  <a:lnTo>
                    <a:pt x="741" y="275"/>
                  </a:lnTo>
                  <a:lnTo>
                    <a:pt x="741" y="275"/>
                  </a:lnTo>
                  <a:lnTo>
                    <a:pt x="744" y="277"/>
                  </a:lnTo>
                  <a:lnTo>
                    <a:pt x="746" y="278"/>
                  </a:lnTo>
                  <a:lnTo>
                    <a:pt x="747" y="280"/>
                  </a:lnTo>
                  <a:lnTo>
                    <a:pt x="749" y="280"/>
                  </a:lnTo>
                  <a:lnTo>
                    <a:pt x="752" y="283"/>
                  </a:lnTo>
                  <a:lnTo>
                    <a:pt x="752" y="283"/>
                  </a:lnTo>
                  <a:lnTo>
                    <a:pt x="755" y="285"/>
                  </a:lnTo>
                  <a:lnTo>
                    <a:pt x="757" y="285"/>
                  </a:lnTo>
                  <a:lnTo>
                    <a:pt x="758" y="288"/>
                  </a:lnTo>
                  <a:lnTo>
                    <a:pt x="760" y="288"/>
                  </a:lnTo>
                  <a:lnTo>
                    <a:pt x="760" y="291"/>
                  </a:lnTo>
                  <a:lnTo>
                    <a:pt x="761" y="293"/>
                  </a:lnTo>
                  <a:lnTo>
                    <a:pt x="765" y="293"/>
                  </a:lnTo>
                  <a:lnTo>
                    <a:pt x="766" y="294"/>
                  </a:lnTo>
                  <a:lnTo>
                    <a:pt x="766" y="294"/>
                  </a:lnTo>
                  <a:lnTo>
                    <a:pt x="766" y="296"/>
                  </a:lnTo>
                  <a:lnTo>
                    <a:pt x="765" y="296"/>
                  </a:lnTo>
                  <a:lnTo>
                    <a:pt x="765" y="296"/>
                  </a:lnTo>
                  <a:lnTo>
                    <a:pt x="765" y="297"/>
                  </a:lnTo>
                  <a:lnTo>
                    <a:pt x="765" y="299"/>
                  </a:lnTo>
                  <a:lnTo>
                    <a:pt x="765" y="300"/>
                  </a:lnTo>
                  <a:lnTo>
                    <a:pt x="765" y="300"/>
                  </a:lnTo>
                  <a:lnTo>
                    <a:pt x="761" y="302"/>
                  </a:lnTo>
                  <a:lnTo>
                    <a:pt x="761" y="302"/>
                  </a:lnTo>
                  <a:lnTo>
                    <a:pt x="760" y="300"/>
                  </a:lnTo>
                  <a:lnTo>
                    <a:pt x="758" y="300"/>
                  </a:lnTo>
                  <a:lnTo>
                    <a:pt x="753" y="299"/>
                  </a:lnTo>
                  <a:lnTo>
                    <a:pt x="749" y="297"/>
                  </a:lnTo>
                  <a:lnTo>
                    <a:pt x="747" y="296"/>
                  </a:lnTo>
                  <a:lnTo>
                    <a:pt x="746" y="296"/>
                  </a:lnTo>
                  <a:lnTo>
                    <a:pt x="746" y="296"/>
                  </a:lnTo>
                  <a:lnTo>
                    <a:pt x="731" y="293"/>
                  </a:lnTo>
                  <a:lnTo>
                    <a:pt x="728" y="293"/>
                  </a:lnTo>
                  <a:lnTo>
                    <a:pt x="728" y="293"/>
                  </a:lnTo>
                  <a:lnTo>
                    <a:pt x="727" y="291"/>
                  </a:lnTo>
                  <a:lnTo>
                    <a:pt x="720" y="289"/>
                  </a:lnTo>
                  <a:lnTo>
                    <a:pt x="720" y="289"/>
                  </a:lnTo>
                  <a:lnTo>
                    <a:pt x="717" y="286"/>
                  </a:lnTo>
                  <a:lnTo>
                    <a:pt x="714" y="282"/>
                  </a:lnTo>
                  <a:lnTo>
                    <a:pt x="714" y="282"/>
                  </a:lnTo>
                  <a:lnTo>
                    <a:pt x="711" y="282"/>
                  </a:lnTo>
                  <a:lnTo>
                    <a:pt x="708" y="282"/>
                  </a:lnTo>
                  <a:lnTo>
                    <a:pt x="706" y="282"/>
                  </a:lnTo>
                  <a:lnTo>
                    <a:pt x="705" y="282"/>
                  </a:lnTo>
                  <a:lnTo>
                    <a:pt x="703" y="282"/>
                  </a:lnTo>
                  <a:lnTo>
                    <a:pt x="700" y="278"/>
                  </a:lnTo>
                  <a:lnTo>
                    <a:pt x="697" y="278"/>
                  </a:lnTo>
                  <a:lnTo>
                    <a:pt x="694" y="277"/>
                  </a:lnTo>
                  <a:lnTo>
                    <a:pt x="692" y="277"/>
                  </a:lnTo>
                  <a:lnTo>
                    <a:pt x="692" y="275"/>
                  </a:lnTo>
                  <a:lnTo>
                    <a:pt x="694" y="274"/>
                  </a:lnTo>
                  <a:lnTo>
                    <a:pt x="694" y="274"/>
                  </a:lnTo>
                  <a:lnTo>
                    <a:pt x="690" y="275"/>
                  </a:lnTo>
                  <a:lnTo>
                    <a:pt x="689" y="275"/>
                  </a:lnTo>
                  <a:lnTo>
                    <a:pt x="686" y="274"/>
                  </a:lnTo>
                  <a:lnTo>
                    <a:pt x="684" y="272"/>
                  </a:lnTo>
                  <a:lnTo>
                    <a:pt x="681" y="267"/>
                  </a:lnTo>
                  <a:lnTo>
                    <a:pt x="679" y="267"/>
                  </a:lnTo>
                  <a:lnTo>
                    <a:pt x="679" y="266"/>
                  </a:lnTo>
                  <a:lnTo>
                    <a:pt x="681" y="266"/>
                  </a:lnTo>
                  <a:lnTo>
                    <a:pt x="684" y="266"/>
                  </a:lnTo>
                  <a:lnTo>
                    <a:pt x="684" y="266"/>
                  </a:lnTo>
                  <a:lnTo>
                    <a:pt x="687" y="264"/>
                  </a:lnTo>
                  <a:lnTo>
                    <a:pt x="687" y="264"/>
                  </a:lnTo>
                  <a:lnTo>
                    <a:pt x="687" y="263"/>
                  </a:lnTo>
                  <a:lnTo>
                    <a:pt x="686" y="263"/>
                  </a:lnTo>
                  <a:lnTo>
                    <a:pt x="686" y="263"/>
                  </a:lnTo>
                  <a:lnTo>
                    <a:pt x="686" y="261"/>
                  </a:lnTo>
                  <a:lnTo>
                    <a:pt x="684" y="261"/>
                  </a:lnTo>
                  <a:lnTo>
                    <a:pt x="683" y="259"/>
                  </a:lnTo>
                  <a:lnTo>
                    <a:pt x="681" y="259"/>
                  </a:lnTo>
                  <a:lnTo>
                    <a:pt x="676" y="259"/>
                  </a:lnTo>
                  <a:lnTo>
                    <a:pt x="675" y="259"/>
                  </a:lnTo>
                  <a:lnTo>
                    <a:pt x="675" y="259"/>
                  </a:lnTo>
                  <a:lnTo>
                    <a:pt x="676" y="256"/>
                  </a:lnTo>
                  <a:lnTo>
                    <a:pt x="676" y="256"/>
                  </a:lnTo>
                  <a:lnTo>
                    <a:pt x="676" y="256"/>
                  </a:lnTo>
                  <a:lnTo>
                    <a:pt x="676" y="256"/>
                  </a:lnTo>
                  <a:lnTo>
                    <a:pt x="676" y="256"/>
                  </a:lnTo>
                  <a:lnTo>
                    <a:pt x="673" y="258"/>
                  </a:lnTo>
                  <a:lnTo>
                    <a:pt x="671" y="258"/>
                  </a:lnTo>
                  <a:lnTo>
                    <a:pt x="670" y="255"/>
                  </a:lnTo>
                  <a:lnTo>
                    <a:pt x="670" y="253"/>
                  </a:lnTo>
                  <a:lnTo>
                    <a:pt x="670" y="253"/>
                  </a:lnTo>
                  <a:lnTo>
                    <a:pt x="668" y="253"/>
                  </a:lnTo>
                  <a:lnTo>
                    <a:pt x="665" y="250"/>
                  </a:lnTo>
                  <a:lnTo>
                    <a:pt x="662" y="247"/>
                  </a:lnTo>
                  <a:lnTo>
                    <a:pt x="660" y="245"/>
                  </a:lnTo>
                  <a:lnTo>
                    <a:pt x="659" y="244"/>
                  </a:lnTo>
                  <a:lnTo>
                    <a:pt x="657" y="244"/>
                  </a:lnTo>
                  <a:lnTo>
                    <a:pt x="657" y="244"/>
                  </a:lnTo>
                  <a:lnTo>
                    <a:pt x="660" y="241"/>
                  </a:lnTo>
                  <a:lnTo>
                    <a:pt x="660" y="239"/>
                  </a:lnTo>
                  <a:lnTo>
                    <a:pt x="659" y="241"/>
                  </a:lnTo>
                  <a:lnTo>
                    <a:pt x="656" y="239"/>
                  </a:lnTo>
                  <a:lnTo>
                    <a:pt x="654" y="241"/>
                  </a:lnTo>
                  <a:lnTo>
                    <a:pt x="653" y="241"/>
                  </a:lnTo>
                  <a:lnTo>
                    <a:pt x="653" y="239"/>
                  </a:lnTo>
                  <a:lnTo>
                    <a:pt x="651" y="241"/>
                  </a:lnTo>
                  <a:lnTo>
                    <a:pt x="651" y="242"/>
                  </a:lnTo>
                  <a:lnTo>
                    <a:pt x="651" y="244"/>
                  </a:lnTo>
                  <a:lnTo>
                    <a:pt x="649" y="244"/>
                  </a:lnTo>
                  <a:lnTo>
                    <a:pt x="649" y="244"/>
                  </a:lnTo>
                  <a:lnTo>
                    <a:pt x="648" y="242"/>
                  </a:lnTo>
                  <a:lnTo>
                    <a:pt x="648" y="242"/>
                  </a:lnTo>
                  <a:lnTo>
                    <a:pt x="648" y="239"/>
                  </a:lnTo>
                  <a:lnTo>
                    <a:pt x="648" y="239"/>
                  </a:lnTo>
                  <a:lnTo>
                    <a:pt x="645" y="239"/>
                  </a:lnTo>
                  <a:lnTo>
                    <a:pt x="643" y="239"/>
                  </a:lnTo>
                  <a:lnTo>
                    <a:pt x="643" y="237"/>
                  </a:lnTo>
                  <a:lnTo>
                    <a:pt x="642" y="236"/>
                  </a:lnTo>
                  <a:lnTo>
                    <a:pt x="642" y="234"/>
                  </a:lnTo>
                  <a:lnTo>
                    <a:pt x="642" y="234"/>
                  </a:lnTo>
                  <a:lnTo>
                    <a:pt x="640" y="234"/>
                  </a:lnTo>
                  <a:lnTo>
                    <a:pt x="640" y="234"/>
                  </a:lnTo>
                  <a:lnTo>
                    <a:pt x="640" y="234"/>
                  </a:lnTo>
                  <a:lnTo>
                    <a:pt x="638" y="234"/>
                  </a:lnTo>
                  <a:lnTo>
                    <a:pt x="637" y="234"/>
                  </a:lnTo>
                  <a:lnTo>
                    <a:pt x="637" y="236"/>
                  </a:lnTo>
                  <a:lnTo>
                    <a:pt x="638" y="236"/>
                  </a:lnTo>
                  <a:lnTo>
                    <a:pt x="640" y="237"/>
                  </a:lnTo>
                  <a:lnTo>
                    <a:pt x="642" y="241"/>
                  </a:lnTo>
                  <a:lnTo>
                    <a:pt x="640" y="242"/>
                  </a:lnTo>
                  <a:lnTo>
                    <a:pt x="637" y="242"/>
                  </a:lnTo>
                  <a:lnTo>
                    <a:pt x="635" y="242"/>
                  </a:lnTo>
                  <a:lnTo>
                    <a:pt x="632" y="242"/>
                  </a:lnTo>
                  <a:lnTo>
                    <a:pt x="630" y="242"/>
                  </a:lnTo>
                  <a:lnTo>
                    <a:pt x="629" y="241"/>
                  </a:lnTo>
                  <a:lnTo>
                    <a:pt x="626" y="241"/>
                  </a:lnTo>
                  <a:lnTo>
                    <a:pt x="624" y="244"/>
                  </a:lnTo>
                  <a:lnTo>
                    <a:pt x="624" y="244"/>
                  </a:lnTo>
                  <a:lnTo>
                    <a:pt x="621" y="244"/>
                  </a:lnTo>
                  <a:lnTo>
                    <a:pt x="619" y="244"/>
                  </a:lnTo>
                  <a:lnTo>
                    <a:pt x="615" y="247"/>
                  </a:lnTo>
                  <a:lnTo>
                    <a:pt x="615" y="247"/>
                  </a:lnTo>
                  <a:lnTo>
                    <a:pt x="613" y="247"/>
                  </a:lnTo>
                  <a:lnTo>
                    <a:pt x="612" y="247"/>
                  </a:lnTo>
                  <a:lnTo>
                    <a:pt x="610" y="247"/>
                  </a:lnTo>
                  <a:lnTo>
                    <a:pt x="608" y="248"/>
                  </a:lnTo>
                  <a:lnTo>
                    <a:pt x="607" y="247"/>
                  </a:lnTo>
                  <a:lnTo>
                    <a:pt x="604" y="247"/>
                  </a:lnTo>
                  <a:lnTo>
                    <a:pt x="602" y="247"/>
                  </a:lnTo>
                  <a:lnTo>
                    <a:pt x="601" y="247"/>
                  </a:lnTo>
                  <a:lnTo>
                    <a:pt x="599" y="245"/>
                  </a:lnTo>
                  <a:lnTo>
                    <a:pt x="597" y="245"/>
                  </a:lnTo>
                  <a:lnTo>
                    <a:pt x="596" y="245"/>
                  </a:lnTo>
                  <a:lnTo>
                    <a:pt x="596" y="245"/>
                  </a:lnTo>
                  <a:lnTo>
                    <a:pt x="593" y="242"/>
                  </a:lnTo>
                  <a:lnTo>
                    <a:pt x="591" y="242"/>
                  </a:lnTo>
                  <a:lnTo>
                    <a:pt x="589" y="239"/>
                  </a:lnTo>
                  <a:lnTo>
                    <a:pt x="589" y="237"/>
                  </a:lnTo>
                  <a:lnTo>
                    <a:pt x="589" y="236"/>
                  </a:lnTo>
                  <a:lnTo>
                    <a:pt x="589" y="236"/>
                  </a:lnTo>
                  <a:lnTo>
                    <a:pt x="589" y="234"/>
                  </a:lnTo>
                  <a:lnTo>
                    <a:pt x="591" y="231"/>
                  </a:lnTo>
                  <a:lnTo>
                    <a:pt x="591" y="230"/>
                  </a:lnTo>
                  <a:lnTo>
                    <a:pt x="593" y="230"/>
                  </a:lnTo>
                  <a:lnTo>
                    <a:pt x="594" y="228"/>
                  </a:lnTo>
                  <a:lnTo>
                    <a:pt x="601" y="226"/>
                  </a:lnTo>
                  <a:lnTo>
                    <a:pt x="602" y="225"/>
                  </a:lnTo>
                  <a:lnTo>
                    <a:pt x="602" y="225"/>
                  </a:lnTo>
                  <a:lnTo>
                    <a:pt x="601" y="222"/>
                  </a:lnTo>
                  <a:lnTo>
                    <a:pt x="601" y="222"/>
                  </a:lnTo>
                  <a:lnTo>
                    <a:pt x="601" y="222"/>
                  </a:lnTo>
                  <a:lnTo>
                    <a:pt x="602" y="220"/>
                  </a:lnTo>
                  <a:lnTo>
                    <a:pt x="602" y="219"/>
                  </a:lnTo>
                  <a:lnTo>
                    <a:pt x="604" y="219"/>
                  </a:lnTo>
                  <a:lnTo>
                    <a:pt x="605" y="220"/>
                  </a:lnTo>
                  <a:lnTo>
                    <a:pt x="607" y="220"/>
                  </a:lnTo>
                  <a:lnTo>
                    <a:pt x="610" y="220"/>
                  </a:lnTo>
                  <a:lnTo>
                    <a:pt x="615" y="222"/>
                  </a:lnTo>
                  <a:lnTo>
                    <a:pt x="619" y="223"/>
                  </a:lnTo>
                  <a:lnTo>
                    <a:pt x="624" y="225"/>
                  </a:lnTo>
                  <a:lnTo>
                    <a:pt x="626" y="226"/>
                  </a:lnTo>
                  <a:lnTo>
                    <a:pt x="627" y="228"/>
                  </a:lnTo>
                  <a:lnTo>
                    <a:pt x="629" y="230"/>
                  </a:lnTo>
                  <a:lnTo>
                    <a:pt x="627" y="231"/>
                  </a:lnTo>
                  <a:lnTo>
                    <a:pt x="627" y="231"/>
                  </a:lnTo>
                  <a:lnTo>
                    <a:pt x="627" y="233"/>
                  </a:lnTo>
                  <a:lnTo>
                    <a:pt x="627" y="233"/>
                  </a:lnTo>
                  <a:lnTo>
                    <a:pt x="629" y="234"/>
                  </a:lnTo>
                  <a:lnTo>
                    <a:pt x="629" y="233"/>
                  </a:lnTo>
                  <a:lnTo>
                    <a:pt x="629" y="233"/>
                  </a:lnTo>
                  <a:lnTo>
                    <a:pt x="629" y="231"/>
                  </a:lnTo>
                  <a:lnTo>
                    <a:pt x="630" y="231"/>
                  </a:lnTo>
                  <a:lnTo>
                    <a:pt x="630" y="230"/>
                  </a:lnTo>
                  <a:lnTo>
                    <a:pt x="630" y="228"/>
                  </a:lnTo>
                  <a:lnTo>
                    <a:pt x="629" y="228"/>
                  </a:lnTo>
                  <a:lnTo>
                    <a:pt x="629" y="226"/>
                  </a:lnTo>
                  <a:lnTo>
                    <a:pt x="624" y="223"/>
                  </a:lnTo>
                  <a:lnTo>
                    <a:pt x="624" y="223"/>
                  </a:lnTo>
                  <a:lnTo>
                    <a:pt x="626" y="223"/>
                  </a:lnTo>
                  <a:lnTo>
                    <a:pt x="630" y="223"/>
                  </a:lnTo>
                  <a:lnTo>
                    <a:pt x="634" y="223"/>
                  </a:lnTo>
                  <a:lnTo>
                    <a:pt x="634" y="222"/>
                  </a:lnTo>
                  <a:lnTo>
                    <a:pt x="635" y="222"/>
                  </a:lnTo>
                  <a:lnTo>
                    <a:pt x="635" y="222"/>
                  </a:lnTo>
                  <a:lnTo>
                    <a:pt x="638" y="220"/>
                  </a:lnTo>
                  <a:lnTo>
                    <a:pt x="640" y="222"/>
                  </a:lnTo>
                  <a:lnTo>
                    <a:pt x="642" y="222"/>
                  </a:lnTo>
                  <a:lnTo>
                    <a:pt x="643" y="222"/>
                  </a:lnTo>
                  <a:lnTo>
                    <a:pt x="645" y="220"/>
                  </a:lnTo>
                  <a:lnTo>
                    <a:pt x="646" y="219"/>
                  </a:lnTo>
                  <a:lnTo>
                    <a:pt x="648" y="219"/>
                  </a:lnTo>
                  <a:lnTo>
                    <a:pt x="649" y="217"/>
                  </a:lnTo>
                  <a:lnTo>
                    <a:pt x="653" y="217"/>
                  </a:lnTo>
                  <a:lnTo>
                    <a:pt x="654" y="219"/>
                  </a:lnTo>
                  <a:lnTo>
                    <a:pt x="657" y="219"/>
                  </a:lnTo>
                  <a:lnTo>
                    <a:pt x="656" y="217"/>
                  </a:lnTo>
                  <a:lnTo>
                    <a:pt x="656" y="214"/>
                  </a:lnTo>
                  <a:lnTo>
                    <a:pt x="654" y="212"/>
                  </a:lnTo>
                  <a:lnTo>
                    <a:pt x="653" y="211"/>
                  </a:lnTo>
                  <a:lnTo>
                    <a:pt x="649" y="209"/>
                  </a:lnTo>
                  <a:lnTo>
                    <a:pt x="646" y="206"/>
                  </a:lnTo>
                  <a:lnTo>
                    <a:pt x="645" y="204"/>
                  </a:lnTo>
                  <a:lnTo>
                    <a:pt x="643" y="203"/>
                  </a:lnTo>
                  <a:lnTo>
                    <a:pt x="645" y="203"/>
                  </a:lnTo>
                  <a:lnTo>
                    <a:pt x="645" y="201"/>
                  </a:lnTo>
                  <a:lnTo>
                    <a:pt x="651" y="198"/>
                  </a:lnTo>
                  <a:lnTo>
                    <a:pt x="656" y="193"/>
                  </a:lnTo>
                  <a:lnTo>
                    <a:pt x="659" y="192"/>
                  </a:lnTo>
                  <a:lnTo>
                    <a:pt x="659" y="190"/>
                  </a:lnTo>
                  <a:lnTo>
                    <a:pt x="660" y="190"/>
                  </a:lnTo>
                  <a:lnTo>
                    <a:pt x="662" y="189"/>
                  </a:lnTo>
                  <a:lnTo>
                    <a:pt x="664" y="189"/>
                  </a:lnTo>
                  <a:lnTo>
                    <a:pt x="665" y="187"/>
                  </a:lnTo>
                  <a:lnTo>
                    <a:pt x="665" y="185"/>
                  </a:lnTo>
                  <a:lnTo>
                    <a:pt x="665" y="185"/>
                  </a:lnTo>
                  <a:lnTo>
                    <a:pt x="667" y="181"/>
                  </a:lnTo>
                  <a:lnTo>
                    <a:pt x="670" y="181"/>
                  </a:lnTo>
                  <a:lnTo>
                    <a:pt x="671" y="179"/>
                  </a:lnTo>
                  <a:lnTo>
                    <a:pt x="673" y="179"/>
                  </a:lnTo>
                  <a:lnTo>
                    <a:pt x="676" y="176"/>
                  </a:lnTo>
                  <a:lnTo>
                    <a:pt x="676" y="174"/>
                  </a:lnTo>
                  <a:lnTo>
                    <a:pt x="675" y="174"/>
                  </a:lnTo>
                  <a:lnTo>
                    <a:pt x="673" y="174"/>
                  </a:lnTo>
                  <a:lnTo>
                    <a:pt x="670" y="167"/>
                  </a:lnTo>
                  <a:lnTo>
                    <a:pt x="668" y="162"/>
                  </a:lnTo>
                  <a:lnTo>
                    <a:pt x="665" y="159"/>
                  </a:lnTo>
                  <a:lnTo>
                    <a:pt x="664" y="155"/>
                  </a:lnTo>
                  <a:lnTo>
                    <a:pt x="660" y="151"/>
                  </a:lnTo>
                  <a:lnTo>
                    <a:pt x="660" y="149"/>
                  </a:lnTo>
                  <a:lnTo>
                    <a:pt x="660" y="149"/>
                  </a:lnTo>
                  <a:lnTo>
                    <a:pt x="660" y="148"/>
                  </a:lnTo>
                  <a:lnTo>
                    <a:pt x="656" y="151"/>
                  </a:lnTo>
                  <a:lnTo>
                    <a:pt x="656" y="151"/>
                  </a:lnTo>
                  <a:lnTo>
                    <a:pt x="654" y="149"/>
                  </a:lnTo>
                  <a:lnTo>
                    <a:pt x="653" y="148"/>
                  </a:lnTo>
                  <a:lnTo>
                    <a:pt x="651" y="146"/>
                  </a:lnTo>
                  <a:lnTo>
                    <a:pt x="653" y="146"/>
                  </a:lnTo>
                  <a:lnTo>
                    <a:pt x="653" y="144"/>
                  </a:lnTo>
                  <a:lnTo>
                    <a:pt x="653" y="143"/>
                  </a:lnTo>
                  <a:lnTo>
                    <a:pt x="653" y="141"/>
                  </a:lnTo>
                  <a:lnTo>
                    <a:pt x="653" y="141"/>
                  </a:lnTo>
                  <a:lnTo>
                    <a:pt x="653" y="140"/>
                  </a:lnTo>
                  <a:lnTo>
                    <a:pt x="653" y="140"/>
                  </a:lnTo>
                  <a:lnTo>
                    <a:pt x="651" y="140"/>
                  </a:lnTo>
                  <a:lnTo>
                    <a:pt x="649" y="140"/>
                  </a:lnTo>
                  <a:lnTo>
                    <a:pt x="648" y="140"/>
                  </a:lnTo>
                  <a:lnTo>
                    <a:pt x="651" y="143"/>
                  </a:lnTo>
                  <a:lnTo>
                    <a:pt x="649" y="144"/>
                  </a:lnTo>
                  <a:lnTo>
                    <a:pt x="648" y="144"/>
                  </a:lnTo>
                  <a:lnTo>
                    <a:pt x="646" y="144"/>
                  </a:lnTo>
                  <a:lnTo>
                    <a:pt x="645" y="143"/>
                  </a:lnTo>
                  <a:lnTo>
                    <a:pt x="645" y="143"/>
                  </a:lnTo>
                  <a:lnTo>
                    <a:pt x="640" y="140"/>
                  </a:lnTo>
                  <a:lnTo>
                    <a:pt x="640" y="138"/>
                  </a:lnTo>
                  <a:lnTo>
                    <a:pt x="640" y="138"/>
                  </a:lnTo>
                  <a:lnTo>
                    <a:pt x="640" y="137"/>
                  </a:lnTo>
                  <a:lnTo>
                    <a:pt x="640" y="138"/>
                  </a:lnTo>
                  <a:lnTo>
                    <a:pt x="638" y="138"/>
                  </a:lnTo>
                  <a:lnTo>
                    <a:pt x="637" y="137"/>
                  </a:lnTo>
                  <a:lnTo>
                    <a:pt x="637" y="137"/>
                  </a:lnTo>
                  <a:lnTo>
                    <a:pt x="638" y="135"/>
                  </a:lnTo>
                  <a:lnTo>
                    <a:pt x="640" y="135"/>
                  </a:lnTo>
                  <a:lnTo>
                    <a:pt x="638" y="133"/>
                  </a:lnTo>
                  <a:lnTo>
                    <a:pt x="637" y="133"/>
                  </a:lnTo>
                  <a:lnTo>
                    <a:pt x="637" y="133"/>
                  </a:lnTo>
                  <a:lnTo>
                    <a:pt x="637" y="133"/>
                  </a:lnTo>
                  <a:lnTo>
                    <a:pt x="638" y="132"/>
                  </a:lnTo>
                  <a:lnTo>
                    <a:pt x="640" y="132"/>
                  </a:lnTo>
                  <a:lnTo>
                    <a:pt x="638" y="130"/>
                  </a:lnTo>
                  <a:lnTo>
                    <a:pt x="638" y="130"/>
                  </a:lnTo>
                  <a:lnTo>
                    <a:pt x="637" y="132"/>
                  </a:lnTo>
                  <a:lnTo>
                    <a:pt x="634" y="133"/>
                  </a:lnTo>
                  <a:lnTo>
                    <a:pt x="632" y="135"/>
                  </a:lnTo>
                  <a:lnTo>
                    <a:pt x="630" y="133"/>
                  </a:lnTo>
                  <a:lnTo>
                    <a:pt x="629" y="133"/>
                  </a:lnTo>
                  <a:lnTo>
                    <a:pt x="627" y="133"/>
                  </a:lnTo>
                  <a:lnTo>
                    <a:pt x="627" y="135"/>
                  </a:lnTo>
                  <a:lnTo>
                    <a:pt x="624" y="137"/>
                  </a:lnTo>
                  <a:lnTo>
                    <a:pt x="618" y="140"/>
                  </a:lnTo>
                  <a:lnTo>
                    <a:pt x="615" y="140"/>
                  </a:lnTo>
                  <a:lnTo>
                    <a:pt x="613" y="140"/>
                  </a:lnTo>
                  <a:lnTo>
                    <a:pt x="612" y="140"/>
                  </a:lnTo>
                  <a:lnTo>
                    <a:pt x="612" y="138"/>
                  </a:lnTo>
                  <a:lnTo>
                    <a:pt x="613" y="138"/>
                  </a:lnTo>
                  <a:lnTo>
                    <a:pt x="613" y="137"/>
                  </a:lnTo>
                  <a:lnTo>
                    <a:pt x="613" y="137"/>
                  </a:lnTo>
                  <a:lnTo>
                    <a:pt x="613" y="133"/>
                  </a:lnTo>
                  <a:lnTo>
                    <a:pt x="613" y="132"/>
                  </a:lnTo>
                  <a:lnTo>
                    <a:pt x="615" y="132"/>
                  </a:lnTo>
                  <a:lnTo>
                    <a:pt x="616" y="130"/>
                  </a:lnTo>
                  <a:lnTo>
                    <a:pt x="619" y="132"/>
                  </a:lnTo>
                  <a:lnTo>
                    <a:pt x="621" y="132"/>
                  </a:lnTo>
                  <a:lnTo>
                    <a:pt x="623" y="130"/>
                  </a:lnTo>
                  <a:lnTo>
                    <a:pt x="624" y="130"/>
                  </a:lnTo>
                  <a:lnTo>
                    <a:pt x="626" y="129"/>
                  </a:lnTo>
                  <a:lnTo>
                    <a:pt x="626" y="127"/>
                  </a:lnTo>
                  <a:lnTo>
                    <a:pt x="624" y="124"/>
                  </a:lnTo>
                  <a:lnTo>
                    <a:pt x="624" y="124"/>
                  </a:lnTo>
                  <a:lnTo>
                    <a:pt x="621" y="122"/>
                  </a:lnTo>
                  <a:lnTo>
                    <a:pt x="618" y="122"/>
                  </a:lnTo>
                  <a:lnTo>
                    <a:pt x="616" y="121"/>
                  </a:lnTo>
                  <a:lnTo>
                    <a:pt x="615" y="121"/>
                  </a:lnTo>
                  <a:lnTo>
                    <a:pt x="615" y="121"/>
                  </a:lnTo>
                  <a:lnTo>
                    <a:pt x="613" y="119"/>
                  </a:lnTo>
                  <a:lnTo>
                    <a:pt x="613" y="118"/>
                  </a:lnTo>
                  <a:lnTo>
                    <a:pt x="613" y="118"/>
                  </a:lnTo>
                  <a:lnTo>
                    <a:pt x="615" y="116"/>
                  </a:lnTo>
                  <a:lnTo>
                    <a:pt x="618" y="116"/>
                  </a:lnTo>
                  <a:lnTo>
                    <a:pt x="618" y="116"/>
                  </a:lnTo>
                  <a:lnTo>
                    <a:pt x="615" y="115"/>
                  </a:lnTo>
                  <a:lnTo>
                    <a:pt x="613" y="115"/>
                  </a:lnTo>
                  <a:lnTo>
                    <a:pt x="613" y="116"/>
                  </a:lnTo>
                  <a:lnTo>
                    <a:pt x="612" y="118"/>
                  </a:lnTo>
                  <a:lnTo>
                    <a:pt x="610" y="118"/>
                  </a:lnTo>
                  <a:lnTo>
                    <a:pt x="608" y="116"/>
                  </a:lnTo>
                  <a:lnTo>
                    <a:pt x="607" y="116"/>
                  </a:lnTo>
                  <a:lnTo>
                    <a:pt x="605" y="116"/>
                  </a:lnTo>
                  <a:lnTo>
                    <a:pt x="605" y="116"/>
                  </a:lnTo>
                  <a:lnTo>
                    <a:pt x="605" y="115"/>
                  </a:lnTo>
                  <a:lnTo>
                    <a:pt x="607" y="115"/>
                  </a:lnTo>
                  <a:lnTo>
                    <a:pt x="608" y="113"/>
                  </a:lnTo>
                  <a:lnTo>
                    <a:pt x="608" y="113"/>
                  </a:lnTo>
                  <a:lnTo>
                    <a:pt x="607" y="111"/>
                  </a:lnTo>
                  <a:lnTo>
                    <a:pt x="607" y="111"/>
                  </a:lnTo>
                  <a:lnTo>
                    <a:pt x="604" y="110"/>
                  </a:lnTo>
                  <a:lnTo>
                    <a:pt x="599" y="111"/>
                  </a:lnTo>
                  <a:lnTo>
                    <a:pt x="597" y="111"/>
                  </a:lnTo>
                  <a:lnTo>
                    <a:pt x="597" y="110"/>
                  </a:lnTo>
                  <a:lnTo>
                    <a:pt x="597" y="108"/>
                  </a:lnTo>
                  <a:lnTo>
                    <a:pt x="597" y="105"/>
                  </a:lnTo>
                  <a:lnTo>
                    <a:pt x="596" y="102"/>
                  </a:lnTo>
                  <a:lnTo>
                    <a:pt x="596" y="100"/>
                  </a:lnTo>
                  <a:lnTo>
                    <a:pt x="594" y="100"/>
                  </a:lnTo>
                  <a:lnTo>
                    <a:pt x="589" y="100"/>
                  </a:lnTo>
                  <a:lnTo>
                    <a:pt x="589" y="100"/>
                  </a:lnTo>
                  <a:lnTo>
                    <a:pt x="588" y="100"/>
                  </a:lnTo>
                  <a:lnTo>
                    <a:pt x="585" y="99"/>
                  </a:lnTo>
                  <a:lnTo>
                    <a:pt x="583" y="97"/>
                  </a:lnTo>
                  <a:lnTo>
                    <a:pt x="583" y="97"/>
                  </a:lnTo>
                  <a:lnTo>
                    <a:pt x="582" y="96"/>
                  </a:lnTo>
                  <a:lnTo>
                    <a:pt x="580" y="94"/>
                  </a:lnTo>
                  <a:lnTo>
                    <a:pt x="578" y="94"/>
                  </a:lnTo>
                  <a:lnTo>
                    <a:pt x="578" y="91"/>
                  </a:lnTo>
                  <a:lnTo>
                    <a:pt x="577" y="91"/>
                  </a:lnTo>
                  <a:lnTo>
                    <a:pt x="575" y="91"/>
                  </a:lnTo>
                  <a:lnTo>
                    <a:pt x="574" y="92"/>
                  </a:lnTo>
                  <a:lnTo>
                    <a:pt x="572" y="94"/>
                  </a:lnTo>
                  <a:lnTo>
                    <a:pt x="572" y="96"/>
                  </a:lnTo>
                  <a:lnTo>
                    <a:pt x="572" y="96"/>
                  </a:lnTo>
                  <a:lnTo>
                    <a:pt x="572" y="97"/>
                  </a:lnTo>
                  <a:lnTo>
                    <a:pt x="577" y="99"/>
                  </a:lnTo>
                  <a:lnTo>
                    <a:pt x="578" y="99"/>
                  </a:lnTo>
                  <a:lnTo>
                    <a:pt x="580" y="100"/>
                  </a:lnTo>
                  <a:lnTo>
                    <a:pt x="580" y="102"/>
                  </a:lnTo>
                  <a:lnTo>
                    <a:pt x="582" y="104"/>
                  </a:lnTo>
                  <a:lnTo>
                    <a:pt x="582" y="105"/>
                  </a:lnTo>
                  <a:lnTo>
                    <a:pt x="580" y="107"/>
                  </a:lnTo>
                  <a:lnTo>
                    <a:pt x="580" y="107"/>
                  </a:lnTo>
                  <a:lnTo>
                    <a:pt x="577" y="108"/>
                  </a:lnTo>
                  <a:lnTo>
                    <a:pt x="574" y="110"/>
                  </a:lnTo>
                  <a:lnTo>
                    <a:pt x="571" y="110"/>
                  </a:lnTo>
                  <a:lnTo>
                    <a:pt x="569" y="110"/>
                  </a:lnTo>
                  <a:lnTo>
                    <a:pt x="561" y="107"/>
                  </a:lnTo>
                  <a:lnTo>
                    <a:pt x="560" y="107"/>
                  </a:lnTo>
                  <a:lnTo>
                    <a:pt x="558" y="107"/>
                  </a:lnTo>
                  <a:lnTo>
                    <a:pt x="553" y="105"/>
                  </a:lnTo>
                  <a:lnTo>
                    <a:pt x="552" y="105"/>
                  </a:lnTo>
                  <a:lnTo>
                    <a:pt x="547" y="105"/>
                  </a:lnTo>
                  <a:lnTo>
                    <a:pt x="541" y="104"/>
                  </a:lnTo>
                  <a:lnTo>
                    <a:pt x="539" y="104"/>
                  </a:lnTo>
                  <a:lnTo>
                    <a:pt x="541" y="105"/>
                  </a:lnTo>
                  <a:lnTo>
                    <a:pt x="542" y="107"/>
                  </a:lnTo>
                  <a:lnTo>
                    <a:pt x="544" y="107"/>
                  </a:lnTo>
                  <a:lnTo>
                    <a:pt x="545" y="107"/>
                  </a:lnTo>
                  <a:lnTo>
                    <a:pt x="548" y="110"/>
                  </a:lnTo>
                  <a:lnTo>
                    <a:pt x="550" y="110"/>
                  </a:lnTo>
                  <a:lnTo>
                    <a:pt x="552" y="111"/>
                  </a:lnTo>
                  <a:lnTo>
                    <a:pt x="552" y="113"/>
                  </a:lnTo>
                  <a:lnTo>
                    <a:pt x="550" y="113"/>
                  </a:lnTo>
                  <a:lnTo>
                    <a:pt x="541" y="108"/>
                  </a:lnTo>
                  <a:lnTo>
                    <a:pt x="534" y="110"/>
                  </a:lnTo>
                  <a:lnTo>
                    <a:pt x="533" y="111"/>
                  </a:lnTo>
                  <a:lnTo>
                    <a:pt x="530" y="111"/>
                  </a:lnTo>
                  <a:lnTo>
                    <a:pt x="528" y="110"/>
                  </a:lnTo>
                  <a:lnTo>
                    <a:pt x="522" y="108"/>
                  </a:lnTo>
                  <a:lnTo>
                    <a:pt x="519" y="107"/>
                  </a:lnTo>
                  <a:lnTo>
                    <a:pt x="519" y="107"/>
                  </a:lnTo>
                  <a:lnTo>
                    <a:pt x="512" y="108"/>
                  </a:lnTo>
                  <a:lnTo>
                    <a:pt x="507" y="108"/>
                  </a:lnTo>
                  <a:lnTo>
                    <a:pt x="498" y="107"/>
                  </a:lnTo>
                  <a:lnTo>
                    <a:pt x="495" y="105"/>
                  </a:lnTo>
                  <a:lnTo>
                    <a:pt x="493" y="105"/>
                  </a:lnTo>
                  <a:lnTo>
                    <a:pt x="492" y="105"/>
                  </a:lnTo>
                  <a:lnTo>
                    <a:pt x="490" y="105"/>
                  </a:lnTo>
                  <a:lnTo>
                    <a:pt x="485" y="104"/>
                  </a:lnTo>
                  <a:lnTo>
                    <a:pt x="479" y="105"/>
                  </a:lnTo>
                  <a:lnTo>
                    <a:pt x="474" y="104"/>
                  </a:lnTo>
                  <a:lnTo>
                    <a:pt x="471" y="104"/>
                  </a:lnTo>
                  <a:lnTo>
                    <a:pt x="471" y="102"/>
                  </a:lnTo>
                  <a:lnTo>
                    <a:pt x="470" y="99"/>
                  </a:lnTo>
                  <a:lnTo>
                    <a:pt x="470" y="97"/>
                  </a:lnTo>
                  <a:lnTo>
                    <a:pt x="470" y="96"/>
                  </a:lnTo>
                  <a:lnTo>
                    <a:pt x="470" y="96"/>
                  </a:lnTo>
                  <a:lnTo>
                    <a:pt x="471" y="94"/>
                  </a:lnTo>
                  <a:lnTo>
                    <a:pt x="468" y="96"/>
                  </a:lnTo>
                  <a:lnTo>
                    <a:pt x="466" y="97"/>
                  </a:lnTo>
                  <a:lnTo>
                    <a:pt x="465" y="97"/>
                  </a:lnTo>
                  <a:lnTo>
                    <a:pt x="460" y="96"/>
                  </a:lnTo>
                  <a:lnTo>
                    <a:pt x="460" y="96"/>
                  </a:lnTo>
                  <a:lnTo>
                    <a:pt x="460" y="97"/>
                  </a:lnTo>
                  <a:lnTo>
                    <a:pt x="462" y="97"/>
                  </a:lnTo>
                  <a:lnTo>
                    <a:pt x="462" y="99"/>
                  </a:lnTo>
                  <a:lnTo>
                    <a:pt x="459" y="99"/>
                  </a:lnTo>
                  <a:lnTo>
                    <a:pt x="455" y="99"/>
                  </a:lnTo>
                  <a:lnTo>
                    <a:pt x="454" y="99"/>
                  </a:lnTo>
                  <a:lnTo>
                    <a:pt x="452" y="99"/>
                  </a:lnTo>
                  <a:lnTo>
                    <a:pt x="451" y="100"/>
                  </a:lnTo>
                  <a:lnTo>
                    <a:pt x="451" y="100"/>
                  </a:lnTo>
                  <a:lnTo>
                    <a:pt x="449" y="100"/>
                  </a:lnTo>
                  <a:lnTo>
                    <a:pt x="444" y="97"/>
                  </a:lnTo>
                  <a:lnTo>
                    <a:pt x="441" y="96"/>
                  </a:lnTo>
                  <a:lnTo>
                    <a:pt x="438" y="94"/>
                  </a:lnTo>
                  <a:lnTo>
                    <a:pt x="437" y="94"/>
                  </a:lnTo>
                  <a:lnTo>
                    <a:pt x="435" y="92"/>
                  </a:lnTo>
                  <a:lnTo>
                    <a:pt x="430" y="86"/>
                  </a:lnTo>
                  <a:lnTo>
                    <a:pt x="430" y="86"/>
                  </a:lnTo>
                  <a:lnTo>
                    <a:pt x="427" y="80"/>
                  </a:lnTo>
                  <a:lnTo>
                    <a:pt x="427" y="80"/>
                  </a:lnTo>
                  <a:lnTo>
                    <a:pt x="427" y="78"/>
                  </a:lnTo>
                  <a:lnTo>
                    <a:pt x="429" y="78"/>
                  </a:lnTo>
                  <a:lnTo>
                    <a:pt x="433" y="80"/>
                  </a:lnTo>
                  <a:lnTo>
                    <a:pt x="438" y="80"/>
                  </a:lnTo>
                  <a:lnTo>
                    <a:pt x="440" y="80"/>
                  </a:lnTo>
                  <a:lnTo>
                    <a:pt x="443" y="81"/>
                  </a:lnTo>
                  <a:lnTo>
                    <a:pt x="448" y="81"/>
                  </a:lnTo>
                  <a:lnTo>
                    <a:pt x="449" y="81"/>
                  </a:lnTo>
                  <a:lnTo>
                    <a:pt x="454" y="81"/>
                  </a:lnTo>
                  <a:lnTo>
                    <a:pt x="460" y="81"/>
                  </a:lnTo>
                  <a:lnTo>
                    <a:pt x="460" y="80"/>
                  </a:lnTo>
                  <a:lnTo>
                    <a:pt x="457" y="80"/>
                  </a:lnTo>
                  <a:lnTo>
                    <a:pt x="454" y="78"/>
                  </a:lnTo>
                  <a:lnTo>
                    <a:pt x="451" y="75"/>
                  </a:lnTo>
                  <a:lnTo>
                    <a:pt x="449" y="75"/>
                  </a:lnTo>
                  <a:lnTo>
                    <a:pt x="446" y="75"/>
                  </a:lnTo>
                  <a:lnTo>
                    <a:pt x="440" y="74"/>
                  </a:lnTo>
                  <a:lnTo>
                    <a:pt x="432" y="74"/>
                  </a:lnTo>
                  <a:lnTo>
                    <a:pt x="427" y="70"/>
                  </a:lnTo>
                  <a:lnTo>
                    <a:pt x="424" y="69"/>
                  </a:lnTo>
                  <a:lnTo>
                    <a:pt x="421" y="69"/>
                  </a:lnTo>
                  <a:lnTo>
                    <a:pt x="421" y="67"/>
                  </a:lnTo>
                  <a:lnTo>
                    <a:pt x="421" y="66"/>
                  </a:lnTo>
                  <a:lnTo>
                    <a:pt x="419" y="61"/>
                  </a:lnTo>
                  <a:lnTo>
                    <a:pt x="419" y="58"/>
                  </a:lnTo>
                  <a:lnTo>
                    <a:pt x="419" y="56"/>
                  </a:lnTo>
                  <a:lnTo>
                    <a:pt x="418" y="55"/>
                  </a:lnTo>
                  <a:lnTo>
                    <a:pt x="419" y="53"/>
                  </a:lnTo>
                  <a:lnTo>
                    <a:pt x="424" y="50"/>
                  </a:lnTo>
                  <a:lnTo>
                    <a:pt x="424" y="48"/>
                  </a:lnTo>
                  <a:lnTo>
                    <a:pt x="422" y="48"/>
                  </a:lnTo>
                  <a:lnTo>
                    <a:pt x="421" y="48"/>
                  </a:lnTo>
                  <a:lnTo>
                    <a:pt x="421" y="47"/>
                  </a:lnTo>
                  <a:lnTo>
                    <a:pt x="421" y="45"/>
                  </a:lnTo>
                  <a:lnTo>
                    <a:pt x="421" y="44"/>
                  </a:lnTo>
                  <a:lnTo>
                    <a:pt x="421" y="42"/>
                  </a:lnTo>
                  <a:lnTo>
                    <a:pt x="421" y="40"/>
                  </a:lnTo>
                  <a:lnTo>
                    <a:pt x="422" y="39"/>
                  </a:lnTo>
                  <a:lnTo>
                    <a:pt x="425" y="34"/>
                  </a:lnTo>
                  <a:lnTo>
                    <a:pt x="429" y="33"/>
                  </a:lnTo>
                  <a:lnTo>
                    <a:pt x="429" y="31"/>
                  </a:lnTo>
                  <a:lnTo>
                    <a:pt x="429" y="28"/>
                  </a:lnTo>
                  <a:lnTo>
                    <a:pt x="429" y="26"/>
                  </a:lnTo>
                  <a:lnTo>
                    <a:pt x="429" y="25"/>
                  </a:lnTo>
                  <a:lnTo>
                    <a:pt x="430" y="23"/>
                  </a:lnTo>
                  <a:lnTo>
                    <a:pt x="432" y="22"/>
                  </a:lnTo>
                  <a:lnTo>
                    <a:pt x="433" y="20"/>
                  </a:lnTo>
                  <a:lnTo>
                    <a:pt x="437" y="18"/>
                  </a:lnTo>
                  <a:lnTo>
                    <a:pt x="437" y="17"/>
                  </a:lnTo>
                  <a:lnTo>
                    <a:pt x="437" y="17"/>
                  </a:lnTo>
                  <a:lnTo>
                    <a:pt x="437" y="15"/>
                  </a:lnTo>
                  <a:lnTo>
                    <a:pt x="438" y="15"/>
                  </a:lnTo>
                  <a:lnTo>
                    <a:pt x="444" y="11"/>
                  </a:lnTo>
                  <a:lnTo>
                    <a:pt x="449" y="7"/>
                  </a:lnTo>
                  <a:lnTo>
                    <a:pt x="452" y="6"/>
                  </a:lnTo>
                  <a:lnTo>
                    <a:pt x="455" y="6"/>
                  </a:lnTo>
                  <a:lnTo>
                    <a:pt x="465" y="3"/>
                  </a:lnTo>
                  <a:lnTo>
                    <a:pt x="471" y="3"/>
                  </a:lnTo>
                  <a:close/>
                  <a:moveTo>
                    <a:pt x="274" y="0"/>
                  </a:moveTo>
                  <a:lnTo>
                    <a:pt x="287" y="6"/>
                  </a:lnTo>
                  <a:lnTo>
                    <a:pt x="288" y="6"/>
                  </a:lnTo>
                  <a:lnTo>
                    <a:pt x="291" y="6"/>
                  </a:lnTo>
                  <a:lnTo>
                    <a:pt x="296" y="4"/>
                  </a:lnTo>
                  <a:lnTo>
                    <a:pt x="301" y="4"/>
                  </a:lnTo>
                  <a:lnTo>
                    <a:pt x="304" y="3"/>
                  </a:lnTo>
                  <a:lnTo>
                    <a:pt x="306" y="1"/>
                  </a:lnTo>
                  <a:lnTo>
                    <a:pt x="307" y="1"/>
                  </a:lnTo>
                  <a:lnTo>
                    <a:pt x="309" y="1"/>
                  </a:lnTo>
                  <a:lnTo>
                    <a:pt x="314" y="3"/>
                  </a:lnTo>
                  <a:lnTo>
                    <a:pt x="314" y="3"/>
                  </a:lnTo>
                  <a:lnTo>
                    <a:pt x="315" y="3"/>
                  </a:lnTo>
                  <a:lnTo>
                    <a:pt x="317" y="4"/>
                  </a:lnTo>
                  <a:lnTo>
                    <a:pt x="317" y="7"/>
                  </a:lnTo>
                  <a:lnTo>
                    <a:pt x="318" y="7"/>
                  </a:lnTo>
                  <a:lnTo>
                    <a:pt x="318" y="7"/>
                  </a:lnTo>
                  <a:lnTo>
                    <a:pt x="317" y="9"/>
                  </a:lnTo>
                  <a:lnTo>
                    <a:pt x="315" y="11"/>
                  </a:lnTo>
                  <a:lnTo>
                    <a:pt x="314" y="11"/>
                  </a:lnTo>
                  <a:lnTo>
                    <a:pt x="312" y="11"/>
                  </a:lnTo>
                  <a:lnTo>
                    <a:pt x="310" y="12"/>
                  </a:lnTo>
                  <a:lnTo>
                    <a:pt x="309" y="12"/>
                  </a:lnTo>
                  <a:lnTo>
                    <a:pt x="309" y="12"/>
                  </a:lnTo>
                  <a:lnTo>
                    <a:pt x="309" y="14"/>
                  </a:lnTo>
                  <a:lnTo>
                    <a:pt x="309" y="14"/>
                  </a:lnTo>
                  <a:lnTo>
                    <a:pt x="310" y="14"/>
                  </a:lnTo>
                  <a:lnTo>
                    <a:pt x="310" y="12"/>
                  </a:lnTo>
                  <a:lnTo>
                    <a:pt x="312" y="14"/>
                  </a:lnTo>
                  <a:lnTo>
                    <a:pt x="314" y="14"/>
                  </a:lnTo>
                  <a:lnTo>
                    <a:pt x="314" y="15"/>
                  </a:lnTo>
                  <a:lnTo>
                    <a:pt x="314" y="15"/>
                  </a:lnTo>
                  <a:lnTo>
                    <a:pt x="310" y="17"/>
                  </a:lnTo>
                  <a:lnTo>
                    <a:pt x="306" y="18"/>
                  </a:lnTo>
                  <a:lnTo>
                    <a:pt x="301" y="23"/>
                  </a:lnTo>
                  <a:lnTo>
                    <a:pt x="298" y="25"/>
                  </a:lnTo>
                  <a:lnTo>
                    <a:pt x="298" y="26"/>
                  </a:lnTo>
                  <a:lnTo>
                    <a:pt x="296" y="26"/>
                  </a:lnTo>
                  <a:lnTo>
                    <a:pt x="296" y="28"/>
                  </a:lnTo>
                  <a:lnTo>
                    <a:pt x="298" y="28"/>
                  </a:lnTo>
                  <a:lnTo>
                    <a:pt x="298" y="28"/>
                  </a:lnTo>
                  <a:lnTo>
                    <a:pt x="301" y="26"/>
                  </a:lnTo>
                  <a:lnTo>
                    <a:pt x="302" y="26"/>
                  </a:lnTo>
                  <a:lnTo>
                    <a:pt x="304" y="25"/>
                  </a:lnTo>
                  <a:lnTo>
                    <a:pt x="307" y="25"/>
                  </a:lnTo>
                  <a:lnTo>
                    <a:pt x="309" y="26"/>
                  </a:lnTo>
                  <a:lnTo>
                    <a:pt x="310" y="26"/>
                  </a:lnTo>
                  <a:lnTo>
                    <a:pt x="314" y="28"/>
                  </a:lnTo>
                  <a:lnTo>
                    <a:pt x="314" y="29"/>
                  </a:lnTo>
                  <a:lnTo>
                    <a:pt x="314" y="29"/>
                  </a:lnTo>
                  <a:lnTo>
                    <a:pt x="312" y="29"/>
                  </a:lnTo>
                  <a:lnTo>
                    <a:pt x="312" y="29"/>
                  </a:lnTo>
                  <a:lnTo>
                    <a:pt x="314" y="31"/>
                  </a:lnTo>
                  <a:lnTo>
                    <a:pt x="317" y="33"/>
                  </a:lnTo>
                  <a:lnTo>
                    <a:pt x="317" y="34"/>
                  </a:lnTo>
                  <a:lnTo>
                    <a:pt x="315" y="36"/>
                  </a:lnTo>
                  <a:lnTo>
                    <a:pt x="315" y="36"/>
                  </a:lnTo>
                  <a:lnTo>
                    <a:pt x="315" y="37"/>
                  </a:lnTo>
                  <a:lnTo>
                    <a:pt x="317" y="36"/>
                  </a:lnTo>
                  <a:lnTo>
                    <a:pt x="320" y="36"/>
                  </a:lnTo>
                  <a:lnTo>
                    <a:pt x="323" y="34"/>
                  </a:lnTo>
                  <a:lnTo>
                    <a:pt x="323" y="34"/>
                  </a:lnTo>
                  <a:lnTo>
                    <a:pt x="325" y="34"/>
                  </a:lnTo>
                  <a:lnTo>
                    <a:pt x="325" y="37"/>
                  </a:lnTo>
                  <a:lnTo>
                    <a:pt x="326" y="39"/>
                  </a:lnTo>
                  <a:lnTo>
                    <a:pt x="326" y="40"/>
                  </a:lnTo>
                  <a:lnTo>
                    <a:pt x="325" y="42"/>
                  </a:lnTo>
                  <a:lnTo>
                    <a:pt x="325" y="44"/>
                  </a:lnTo>
                  <a:lnTo>
                    <a:pt x="323" y="45"/>
                  </a:lnTo>
                  <a:lnTo>
                    <a:pt x="321" y="45"/>
                  </a:lnTo>
                  <a:lnTo>
                    <a:pt x="320" y="45"/>
                  </a:lnTo>
                  <a:lnTo>
                    <a:pt x="320" y="45"/>
                  </a:lnTo>
                  <a:lnTo>
                    <a:pt x="323" y="47"/>
                  </a:lnTo>
                  <a:lnTo>
                    <a:pt x="323" y="47"/>
                  </a:lnTo>
                  <a:lnTo>
                    <a:pt x="323" y="48"/>
                  </a:lnTo>
                  <a:lnTo>
                    <a:pt x="323" y="48"/>
                  </a:lnTo>
                  <a:lnTo>
                    <a:pt x="323" y="50"/>
                  </a:lnTo>
                  <a:lnTo>
                    <a:pt x="321" y="53"/>
                  </a:lnTo>
                  <a:lnTo>
                    <a:pt x="321" y="53"/>
                  </a:lnTo>
                  <a:lnTo>
                    <a:pt x="321" y="53"/>
                  </a:lnTo>
                  <a:lnTo>
                    <a:pt x="323" y="55"/>
                  </a:lnTo>
                  <a:lnTo>
                    <a:pt x="323" y="58"/>
                  </a:lnTo>
                  <a:lnTo>
                    <a:pt x="318" y="59"/>
                  </a:lnTo>
                  <a:lnTo>
                    <a:pt x="317" y="61"/>
                  </a:lnTo>
                  <a:lnTo>
                    <a:pt x="315" y="61"/>
                  </a:lnTo>
                  <a:lnTo>
                    <a:pt x="315" y="63"/>
                  </a:lnTo>
                  <a:lnTo>
                    <a:pt x="310" y="64"/>
                  </a:lnTo>
                  <a:lnTo>
                    <a:pt x="309" y="64"/>
                  </a:lnTo>
                  <a:lnTo>
                    <a:pt x="301" y="63"/>
                  </a:lnTo>
                  <a:lnTo>
                    <a:pt x="299" y="63"/>
                  </a:lnTo>
                  <a:lnTo>
                    <a:pt x="299" y="61"/>
                  </a:lnTo>
                  <a:lnTo>
                    <a:pt x="299" y="59"/>
                  </a:lnTo>
                  <a:lnTo>
                    <a:pt x="298" y="59"/>
                  </a:lnTo>
                  <a:lnTo>
                    <a:pt x="299" y="58"/>
                  </a:lnTo>
                  <a:lnTo>
                    <a:pt x="299" y="58"/>
                  </a:lnTo>
                  <a:lnTo>
                    <a:pt x="298" y="58"/>
                  </a:lnTo>
                  <a:lnTo>
                    <a:pt x="298" y="58"/>
                  </a:lnTo>
                  <a:lnTo>
                    <a:pt x="296" y="59"/>
                  </a:lnTo>
                  <a:lnTo>
                    <a:pt x="298" y="61"/>
                  </a:lnTo>
                  <a:lnTo>
                    <a:pt x="299" y="66"/>
                  </a:lnTo>
                  <a:lnTo>
                    <a:pt x="301" y="67"/>
                  </a:lnTo>
                  <a:lnTo>
                    <a:pt x="301" y="69"/>
                  </a:lnTo>
                  <a:lnTo>
                    <a:pt x="301" y="69"/>
                  </a:lnTo>
                  <a:lnTo>
                    <a:pt x="298" y="72"/>
                  </a:lnTo>
                  <a:lnTo>
                    <a:pt x="295" y="72"/>
                  </a:lnTo>
                  <a:lnTo>
                    <a:pt x="293" y="72"/>
                  </a:lnTo>
                  <a:lnTo>
                    <a:pt x="291" y="72"/>
                  </a:lnTo>
                  <a:lnTo>
                    <a:pt x="290" y="70"/>
                  </a:lnTo>
                  <a:lnTo>
                    <a:pt x="288" y="70"/>
                  </a:lnTo>
                  <a:lnTo>
                    <a:pt x="287" y="70"/>
                  </a:lnTo>
                  <a:lnTo>
                    <a:pt x="285" y="70"/>
                  </a:lnTo>
                  <a:lnTo>
                    <a:pt x="285" y="69"/>
                  </a:lnTo>
                  <a:lnTo>
                    <a:pt x="284" y="66"/>
                  </a:lnTo>
                  <a:lnTo>
                    <a:pt x="280" y="63"/>
                  </a:lnTo>
                  <a:lnTo>
                    <a:pt x="277" y="61"/>
                  </a:lnTo>
                  <a:lnTo>
                    <a:pt x="273" y="56"/>
                  </a:lnTo>
                  <a:lnTo>
                    <a:pt x="269" y="53"/>
                  </a:lnTo>
                  <a:lnTo>
                    <a:pt x="266" y="50"/>
                  </a:lnTo>
                  <a:lnTo>
                    <a:pt x="265" y="48"/>
                  </a:lnTo>
                  <a:lnTo>
                    <a:pt x="263" y="48"/>
                  </a:lnTo>
                  <a:lnTo>
                    <a:pt x="260" y="48"/>
                  </a:lnTo>
                  <a:lnTo>
                    <a:pt x="260" y="47"/>
                  </a:lnTo>
                  <a:lnTo>
                    <a:pt x="258" y="47"/>
                  </a:lnTo>
                  <a:lnTo>
                    <a:pt x="257" y="45"/>
                  </a:lnTo>
                  <a:lnTo>
                    <a:pt x="257" y="45"/>
                  </a:lnTo>
                  <a:lnTo>
                    <a:pt x="255" y="45"/>
                  </a:lnTo>
                  <a:lnTo>
                    <a:pt x="252" y="47"/>
                  </a:lnTo>
                  <a:lnTo>
                    <a:pt x="249" y="45"/>
                  </a:lnTo>
                  <a:lnTo>
                    <a:pt x="249" y="45"/>
                  </a:lnTo>
                  <a:lnTo>
                    <a:pt x="247" y="44"/>
                  </a:lnTo>
                  <a:lnTo>
                    <a:pt x="247" y="42"/>
                  </a:lnTo>
                  <a:lnTo>
                    <a:pt x="247" y="42"/>
                  </a:lnTo>
                  <a:lnTo>
                    <a:pt x="246" y="40"/>
                  </a:lnTo>
                  <a:lnTo>
                    <a:pt x="239" y="37"/>
                  </a:lnTo>
                  <a:lnTo>
                    <a:pt x="236" y="34"/>
                  </a:lnTo>
                  <a:lnTo>
                    <a:pt x="235" y="33"/>
                  </a:lnTo>
                  <a:lnTo>
                    <a:pt x="235" y="33"/>
                  </a:lnTo>
                  <a:lnTo>
                    <a:pt x="235" y="31"/>
                  </a:lnTo>
                  <a:lnTo>
                    <a:pt x="236" y="29"/>
                  </a:lnTo>
                  <a:lnTo>
                    <a:pt x="238" y="26"/>
                  </a:lnTo>
                  <a:lnTo>
                    <a:pt x="238" y="26"/>
                  </a:lnTo>
                  <a:lnTo>
                    <a:pt x="241" y="25"/>
                  </a:lnTo>
                  <a:lnTo>
                    <a:pt x="243" y="25"/>
                  </a:lnTo>
                  <a:lnTo>
                    <a:pt x="246" y="25"/>
                  </a:lnTo>
                  <a:lnTo>
                    <a:pt x="246" y="25"/>
                  </a:lnTo>
                  <a:lnTo>
                    <a:pt x="247" y="26"/>
                  </a:lnTo>
                  <a:lnTo>
                    <a:pt x="249" y="28"/>
                  </a:lnTo>
                  <a:lnTo>
                    <a:pt x="249" y="28"/>
                  </a:lnTo>
                  <a:lnTo>
                    <a:pt x="250" y="29"/>
                  </a:lnTo>
                  <a:lnTo>
                    <a:pt x="252" y="29"/>
                  </a:lnTo>
                  <a:lnTo>
                    <a:pt x="254" y="31"/>
                  </a:lnTo>
                  <a:lnTo>
                    <a:pt x="255" y="34"/>
                  </a:lnTo>
                  <a:lnTo>
                    <a:pt x="255" y="34"/>
                  </a:lnTo>
                  <a:lnTo>
                    <a:pt x="258" y="34"/>
                  </a:lnTo>
                  <a:lnTo>
                    <a:pt x="261" y="34"/>
                  </a:lnTo>
                  <a:lnTo>
                    <a:pt x="268" y="33"/>
                  </a:lnTo>
                  <a:lnTo>
                    <a:pt x="268" y="33"/>
                  </a:lnTo>
                  <a:lnTo>
                    <a:pt x="268" y="31"/>
                  </a:lnTo>
                  <a:lnTo>
                    <a:pt x="268" y="26"/>
                  </a:lnTo>
                  <a:lnTo>
                    <a:pt x="269" y="26"/>
                  </a:lnTo>
                  <a:lnTo>
                    <a:pt x="271" y="29"/>
                  </a:lnTo>
                  <a:lnTo>
                    <a:pt x="271" y="29"/>
                  </a:lnTo>
                  <a:lnTo>
                    <a:pt x="273" y="29"/>
                  </a:lnTo>
                  <a:lnTo>
                    <a:pt x="273" y="28"/>
                  </a:lnTo>
                  <a:lnTo>
                    <a:pt x="273" y="28"/>
                  </a:lnTo>
                  <a:lnTo>
                    <a:pt x="271" y="25"/>
                  </a:lnTo>
                  <a:lnTo>
                    <a:pt x="271" y="23"/>
                  </a:lnTo>
                  <a:lnTo>
                    <a:pt x="269" y="23"/>
                  </a:lnTo>
                  <a:lnTo>
                    <a:pt x="269" y="23"/>
                  </a:lnTo>
                  <a:lnTo>
                    <a:pt x="268" y="23"/>
                  </a:lnTo>
                  <a:lnTo>
                    <a:pt x="266" y="23"/>
                  </a:lnTo>
                  <a:lnTo>
                    <a:pt x="266" y="22"/>
                  </a:lnTo>
                  <a:lnTo>
                    <a:pt x="266" y="22"/>
                  </a:lnTo>
                  <a:lnTo>
                    <a:pt x="268" y="20"/>
                  </a:lnTo>
                  <a:lnTo>
                    <a:pt x="268" y="20"/>
                  </a:lnTo>
                  <a:lnTo>
                    <a:pt x="269" y="18"/>
                  </a:lnTo>
                  <a:lnTo>
                    <a:pt x="271" y="20"/>
                  </a:lnTo>
                  <a:lnTo>
                    <a:pt x="273" y="20"/>
                  </a:lnTo>
                  <a:lnTo>
                    <a:pt x="274" y="22"/>
                  </a:lnTo>
                  <a:lnTo>
                    <a:pt x="277" y="20"/>
                  </a:lnTo>
                  <a:lnTo>
                    <a:pt x="274" y="20"/>
                  </a:lnTo>
                  <a:lnTo>
                    <a:pt x="271" y="17"/>
                  </a:lnTo>
                  <a:lnTo>
                    <a:pt x="269" y="17"/>
                  </a:lnTo>
                  <a:lnTo>
                    <a:pt x="266" y="18"/>
                  </a:lnTo>
                  <a:lnTo>
                    <a:pt x="266" y="18"/>
                  </a:lnTo>
                  <a:lnTo>
                    <a:pt x="263" y="18"/>
                  </a:lnTo>
                  <a:lnTo>
                    <a:pt x="261" y="18"/>
                  </a:lnTo>
                  <a:lnTo>
                    <a:pt x="254" y="14"/>
                  </a:lnTo>
                  <a:lnTo>
                    <a:pt x="252" y="14"/>
                  </a:lnTo>
                  <a:lnTo>
                    <a:pt x="252" y="12"/>
                  </a:lnTo>
                  <a:lnTo>
                    <a:pt x="252" y="12"/>
                  </a:lnTo>
                  <a:lnTo>
                    <a:pt x="254" y="12"/>
                  </a:lnTo>
                  <a:lnTo>
                    <a:pt x="255" y="11"/>
                  </a:lnTo>
                  <a:lnTo>
                    <a:pt x="258" y="11"/>
                  </a:lnTo>
                  <a:lnTo>
                    <a:pt x="260" y="9"/>
                  </a:lnTo>
                  <a:lnTo>
                    <a:pt x="261" y="11"/>
                  </a:lnTo>
                  <a:lnTo>
                    <a:pt x="265" y="12"/>
                  </a:lnTo>
                  <a:lnTo>
                    <a:pt x="266" y="14"/>
                  </a:lnTo>
                  <a:lnTo>
                    <a:pt x="266" y="14"/>
                  </a:lnTo>
                  <a:lnTo>
                    <a:pt x="266" y="12"/>
                  </a:lnTo>
                  <a:lnTo>
                    <a:pt x="265" y="11"/>
                  </a:lnTo>
                  <a:lnTo>
                    <a:pt x="265" y="11"/>
                  </a:lnTo>
                  <a:lnTo>
                    <a:pt x="263" y="9"/>
                  </a:lnTo>
                  <a:lnTo>
                    <a:pt x="261" y="7"/>
                  </a:lnTo>
                  <a:lnTo>
                    <a:pt x="260" y="7"/>
                  </a:lnTo>
                  <a:lnTo>
                    <a:pt x="260" y="6"/>
                  </a:lnTo>
                  <a:lnTo>
                    <a:pt x="260" y="6"/>
                  </a:lnTo>
                  <a:lnTo>
                    <a:pt x="260" y="4"/>
                  </a:lnTo>
                  <a:lnTo>
                    <a:pt x="261" y="4"/>
                  </a:lnTo>
                  <a:lnTo>
                    <a:pt x="268" y="3"/>
                  </a:lnTo>
                  <a:lnTo>
                    <a:pt x="271" y="4"/>
                  </a:lnTo>
                  <a:lnTo>
                    <a:pt x="274" y="4"/>
                  </a:lnTo>
                  <a:lnTo>
                    <a:pt x="276" y="3"/>
                  </a:lnTo>
                  <a:lnTo>
                    <a:pt x="276" y="3"/>
                  </a:lnTo>
                  <a:lnTo>
                    <a:pt x="274" y="3"/>
                  </a:lnTo>
                  <a:lnTo>
                    <a:pt x="273" y="3"/>
                  </a:lnTo>
                  <a:lnTo>
                    <a:pt x="271" y="3"/>
                  </a:lnTo>
                  <a:lnTo>
                    <a:pt x="271" y="1"/>
                  </a:lnTo>
                  <a:lnTo>
                    <a:pt x="273" y="1"/>
                  </a:lnTo>
                  <a:lnTo>
                    <a:pt x="27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45" name="Freeform 314"/>
            <p:cNvSpPr>
              <a:spLocks noEditPoints="1"/>
            </p:cNvSpPr>
            <p:nvPr/>
          </p:nvSpPr>
          <p:spPr bwMode="auto">
            <a:xfrm>
              <a:off x="2217411" y="1377086"/>
              <a:ext cx="1325471" cy="600360"/>
            </a:xfrm>
            <a:custGeom>
              <a:avLst/>
              <a:gdLst>
                <a:gd name="T0" fmla="*/ 496 w 680"/>
                <a:gd name="T1" fmla="*/ 228 h 308"/>
                <a:gd name="T2" fmla="*/ 462 w 680"/>
                <a:gd name="T3" fmla="*/ 277 h 308"/>
                <a:gd name="T4" fmla="*/ 445 w 680"/>
                <a:gd name="T5" fmla="*/ 230 h 308"/>
                <a:gd name="T6" fmla="*/ 119 w 680"/>
                <a:gd name="T7" fmla="*/ 222 h 308"/>
                <a:gd name="T8" fmla="*/ 68 w 680"/>
                <a:gd name="T9" fmla="*/ 299 h 308"/>
                <a:gd name="T10" fmla="*/ 4 w 680"/>
                <a:gd name="T11" fmla="*/ 277 h 308"/>
                <a:gd name="T12" fmla="*/ 24 w 680"/>
                <a:gd name="T13" fmla="*/ 231 h 308"/>
                <a:gd name="T14" fmla="*/ 316 w 680"/>
                <a:gd name="T15" fmla="*/ 187 h 308"/>
                <a:gd name="T16" fmla="*/ 469 w 680"/>
                <a:gd name="T17" fmla="*/ 201 h 308"/>
                <a:gd name="T18" fmla="*/ 432 w 680"/>
                <a:gd name="T19" fmla="*/ 187 h 308"/>
                <a:gd name="T20" fmla="*/ 70 w 680"/>
                <a:gd name="T21" fmla="*/ 178 h 308"/>
                <a:gd name="T22" fmla="*/ 119 w 680"/>
                <a:gd name="T23" fmla="*/ 173 h 308"/>
                <a:gd name="T24" fmla="*/ 335 w 680"/>
                <a:gd name="T25" fmla="*/ 162 h 308"/>
                <a:gd name="T26" fmla="*/ 320 w 680"/>
                <a:gd name="T27" fmla="*/ 152 h 308"/>
                <a:gd name="T28" fmla="*/ 409 w 680"/>
                <a:gd name="T29" fmla="*/ 170 h 308"/>
                <a:gd name="T30" fmla="*/ 387 w 680"/>
                <a:gd name="T31" fmla="*/ 200 h 308"/>
                <a:gd name="T32" fmla="*/ 341 w 680"/>
                <a:gd name="T33" fmla="*/ 176 h 308"/>
                <a:gd name="T34" fmla="*/ 358 w 680"/>
                <a:gd name="T35" fmla="*/ 163 h 308"/>
                <a:gd name="T36" fmla="*/ 379 w 680"/>
                <a:gd name="T37" fmla="*/ 152 h 308"/>
                <a:gd name="T38" fmla="*/ 257 w 680"/>
                <a:gd name="T39" fmla="*/ 163 h 308"/>
                <a:gd name="T40" fmla="*/ 275 w 680"/>
                <a:gd name="T41" fmla="*/ 171 h 308"/>
                <a:gd name="T42" fmla="*/ 227 w 680"/>
                <a:gd name="T43" fmla="*/ 204 h 308"/>
                <a:gd name="T44" fmla="*/ 197 w 680"/>
                <a:gd name="T45" fmla="*/ 196 h 308"/>
                <a:gd name="T46" fmla="*/ 166 w 680"/>
                <a:gd name="T47" fmla="*/ 196 h 308"/>
                <a:gd name="T48" fmla="*/ 155 w 680"/>
                <a:gd name="T49" fmla="*/ 179 h 308"/>
                <a:gd name="T50" fmla="*/ 145 w 680"/>
                <a:gd name="T51" fmla="*/ 160 h 308"/>
                <a:gd name="T52" fmla="*/ 223 w 680"/>
                <a:gd name="T53" fmla="*/ 184 h 308"/>
                <a:gd name="T54" fmla="*/ 522 w 680"/>
                <a:gd name="T55" fmla="*/ 149 h 308"/>
                <a:gd name="T56" fmla="*/ 451 w 680"/>
                <a:gd name="T57" fmla="*/ 141 h 308"/>
                <a:gd name="T58" fmla="*/ 499 w 680"/>
                <a:gd name="T59" fmla="*/ 157 h 308"/>
                <a:gd name="T60" fmla="*/ 537 w 680"/>
                <a:gd name="T61" fmla="*/ 185 h 308"/>
                <a:gd name="T62" fmla="*/ 633 w 680"/>
                <a:gd name="T63" fmla="*/ 176 h 308"/>
                <a:gd name="T64" fmla="*/ 660 w 680"/>
                <a:gd name="T65" fmla="*/ 203 h 308"/>
                <a:gd name="T66" fmla="*/ 614 w 680"/>
                <a:gd name="T67" fmla="*/ 209 h 308"/>
                <a:gd name="T68" fmla="*/ 540 w 680"/>
                <a:gd name="T69" fmla="*/ 214 h 308"/>
                <a:gd name="T70" fmla="*/ 502 w 680"/>
                <a:gd name="T71" fmla="*/ 207 h 308"/>
                <a:gd name="T72" fmla="*/ 467 w 680"/>
                <a:gd name="T73" fmla="*/ 162 h 308"/>
                <a:gd name="T74" fmla="*/ 425 w 680"/>
                <a:gd name="T75" fmla="*/ 141 h 308"/>
                <a:gd name="T76" fmla="*/ 127 w 680"/>
                <a:gd name="T77" fmla="*/ 160 h 308"/>
                <a:gd name="T78" fmla="*/ 97 w 680"/>
                <a:gd name="T79" fmla="*/ 167 h 308"/>
                <a:gd name="T80" fmla="*/ 65 w 680"/>
                <a:gd name="T81" fmla="*/ 171 h 308"/>
                <a:gd name="T82" fmla="*/ 92 w 680"/>
                <a:gd name="T83" fmla="*/ 135 h 308"/>
                <a:gd name="T84" fmla="*/ 502 w 680"/>
                <a:gd name="T85" fmla="*/ 126 h 308"/>
                <a:gd name="T86" fmla="*/ 451 w 680"/>
                <a:gd name="T87" fmla="*/ 116 h 308"/>
                <a:gd name="T88" fmla="*/ 338 w 680"/>
                <a:gd name="T89" fmla="*/ 116 h 308"/>
                <a:gd name="T90" fmla="*/ 227 w 680"/>
                <a:gd name="T91" fmla="*/ 113 h 308"/>
                <a:gd name="T92" fmla="*/ 182 w 680"/>
                <a:gd name="T93" fmla="*/ 115 h 308"/>
                <a:gd name="T94" fmla="*/ 237 w 680"/>
                <a:gd name="T95" fmla="*/ 99 h 308"/>
                <a:gd name="T96" fmla="*/ 423 w 680"/>
                <a:gd name="T97" fmla="*/ 88 h 308"/>
                <a:gd name="T98" fmla="*/ 409 w 680"/>
                <a:gd name="T99" fmla="*/ 108 h 308"/>
                <a:gd name="T100" fmla="*/ 336 w 680"/>
                <a:gd name="T101" fmla="*/ 80 h 308"/>
                <a:gd name="T102" fmla="*/ 388 w 680"/>
                <a:gd name="T103" fmla="*/ 107 h 308"/>
                <a:gd name="T104" fmla="*/ 303 w 680"/>
                <a:gd name="T105" fmla="*/ 92 h 308"/>
                <a:gd name="T106" fmla="*/ 294 w 680"/>
                <a:gd name="T107" fmla="*/ 74 h 308"/>
                <a:gd name="T108" fmla="*/ 475 w 680"/>
                <a:gd name="T109" fmla="*/ 0 h 308"/>
                <a:gd name="T110" fmla="*/ 543 w 680"/>
                <a:gd name="T111" fmla="*/ 37 h 308"/>
                <a:gd name="T112" fmla="*/ 579 w 680"/>
                <a:gd name="T113" fmla="*/ 59 h 308"/>
                <a:gd name="T114" fmla="*/ 544 w 680"/>
                <a:gd name="T115" fmla="*/ 88 h 308"/>
                <a:gd name="T116" fmla="*/ 521 w 680"/>
                <a:gd name="T117" fmla="*/ 102 h 308"/>
                <a:gd name="T118" fmla="*/ 470 w 680"/>
                <a:gd name="T119" fmla="*/ 85 h 308"/>
                <a:gd name="T120" fmla="*/ 442 w 680"/>
                <a:gd name="T121" fmla="*/ 66 h 308"/>
                <a:gd name="T122" fmla="*/ 431 w 680"/>
                <a:gd name="T123" fmla="*/ 37 h 308"/>
                <a:gd name="T124" fmla="*/ 469 w 680"/>
                <a:gd name="T125" fmla="*/ 9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0" h="308">
                  <a:moveTo>
                    <a:pt x="406" y="225"/>
                  </a:moveTo>
                  <a:lnTo>
                    <a:pt x="407" y="225"/>
                  </a:lnTo>
                  <a:lnTo>
                    <a:pt x="407" y="226"/>
                  </a:lnTo>
                  <a:lnTo>
                    <a:pt x="407" y="226"/>
                  </a:lnTo>
                  <a:lnTo>
                    <a:pt x="407" y="226"/>
                  </a:lnTo>
                  <a:lnTo>
                    <a:pt x="407" y="228"/>
                  </a:lnTo>
                  <a:lnTo>
                    <a:pt x="406" y="230"/>
                  </a:lnTo>
                  <a:lnTo>
                    <a:pt x="401" y="231"/>
                  </a:lnTo>
                  <a:lnTo>
                    <a:pt x="399" y="233"/>
                  </a:lnTo>
                  <a:lnTo>
                    <a:pt x="395" y="233"/>
                  </a:lnTo>
                  <a:lnTo>
                    <a:pt x="393" y="233"/>
                  </a:lnTo>
                  <a:lnTo>
                    <a:pt x="391" y="233"/>
                  </a:lnTo>
                  <a:lnTo>
                    <a:pt x="391" y="234"/>
                  </a:lnTo>
                  <a:lnTo>
                    <a:pt x="388" y="234"/>
                  </a:lnTo>
                  <a:lnTo>
                    <a:pt x="384" y="233"/>
                  </a:lnTo>
                  <a:lnTo>
                    <a:pt x="384" y="231"/>
                  </a:lnTo>
                  <a:lnTo>
                    <a:pt x="382" y="231"/>
                  </a:lnTo>
                  <a:lnTo>
                    <a:pt x="382" y="231"/>
                  </a:lnTo>
                  <a:lnTo>
                    <a:pt x="384" y="231"/>
                  </a:lnTo>
                  <a:lnTo>
                    <a:pt x="387" y="230"/>
                  </a:lnTo>
                  <a:lnTo>
                    <a:pt x="388" y="230"/>
                  </a:lnTo>
                  <a:lnTo>
                    <a:pt x="390" y="230"/>
                  </a:lnTo>
                  <a:lnTo>
                    <a:pt x="390" y="228"/>
                  </a:lnTo>
                  <a:lnTo>
                    <a:pt x="391" y="228"/>
                  </a:lnTo>
                  <a:lnTo>
                    <a:pt x="395" y="228"/>
                  </a:lnTo>
                  <a:lnTo>
                    <a:pt x="402" y="225"/>
                  </a:lnTo>
                  <a:lnTo>
                    <a:pt x="406" y="225"/>
                  </a:lnTo>
                  <a:close/>
                  <a:moveTo>
                    <a:pt x="469" y="223"/>
                  </a:moveTo>
                  <a:lnTo>
                    <a:pt x="473" y="223"/>
                  </a:lnTo>
                  <a:lnTo>
                    <a:pt x="478" y="225"/>
                  </a:lnTo>
                  <a:lnTo>
                    <a:pt x="481" y="226"/>
                  </a:lnTo>
                  <a:lnTo>
                    <a:pt x="483" y="226"/>
                  </a:lnTo>
                  <a:lnTo>
                    <a:pt x="484" y="228"/>
                  </a:lnTo>
                  <a:lnTo>
                    <a:pt x="486" y="230"/>
                  </a:lnTo>
                  <a:lnTo>
                    <a:pt x="492" y="228"/>
                  </a:lnTo>
                  <a:lnTo>
                    <a:pt x="496" y="228"/>
                  </a:lnTo>
                  <a:lnTo>
                    <a:pt x="503" y="228"/>
                  </a:lnTo>
                  <a:lnTo>
                    <a:pt x="510" y="230"/>
                  </a:lnTo>
                  <a:lnTo>
                    <a:pt x="513" y="231"/>
                  </a:lnTo>
                  <a:lnTo>
                    <a:pt x="513" y="233"/>
                  </a:lnTo>
                  <a:lnTo>
                    <a:pt x="513" y="233"/>
                  </a:lnTo>
                  <a:lnTo>
                    <a:pt x="511" y="236"/>
                  </a:lnTo>
                  <a:lnTo>
                    <a:pt x="511" y="237"/>
                  </a:lnTo>
                  <a:lnTo>
                    <a:pt x="508" y="241"/>
                  </a:lnTo>
                  <a:lnTo>
                    <a:pt x="505" y="242"/>
                  </a:lnTo>
                  <a:lnTo>
                    <a:pt x="505" y="242"/>
                  </a:lnTo>
                  <a:lnTo>
                    <a:pt x="505" y="244"/>
                  </a:lnTo>
                  <a:lnTo>
                    <a:pt x="503" y="245"/>
                  </a:lnTo>
                  <a:lnTo>
                    <a:pt x="500" y="248"/>
                  </a:lnTo>
                  <a:lnTo>
                    <a:pt x="500" y="248"/>
                  </a:lnTo>
                  <a:lnTo>
                    <a:pt x="496" y="250"/>
                  </a:lnTo>
                  <a:lnTo>
                    <a:pt x="497" y="250"/>
                  </a:lnTo>
                  <a:lnTo>
                    <a:pt x="499" y="252"/>
                  </a:lnTo>
                  <a:lnTo>
                    <a:pt x="497" y="253"/>
                  </a:lnTo>
                  <a:lnTo>
                    <a:pt x="496" y="256"/>
                  </a:lnTo>
                  <a:lnTo>
                    <a:pt x="492" y="259"/>
                  </a:lnTo>
                  <a:lnTo>
                    <a:pt x="491" y="261"/>
                  </a:lnTo>
                  <a:lnTo>
                    <a:pt x="488" y="263"/>
                  </a:lnTo>
                  <a:lnTo>
                    <a:pt x="486" y="264"/>
                  </a:lnTo>
                  <a:lnTo>
                    <a:pt x="484" y="264"/>
                  </a:lnTo>
                  <a:lnTo>
                    <a:pt x="470" y="263"/>
                  </a:lnTo>
                  <a:lnTo>
                    <a:pt x="467" y="263"/>
                  </a:lnTo>
                  <a:lnTo>
                    <a:pt x="458" y="263"/>
                  </a:lnTo>
                  <a:lnTo>
                    <a:pt x="459" y="264"/>
                  </a:lnTo>
                  <a:lnTo>
                    <a:pt x="462" y="264"/>
                  </a:lnTo>
                  <a:lnTo>
                    <a:pt x="464" y="266"/>
                  </a:lnTo>
                  <a:lnTo>
                    <a:pt x="467" y="269"/>
                  </a:lnTo>
                  <a:lnTo>
                    <a:pt x="467" y="269"/>
                  </a:lnTo>
                  <a:lnTo>
                    <a:pt x="467" y="270"/>
                  </a:lnTo>
                  <a:lnTo>
                    <a:pt x="467" y="272"/>
                  </a:lnTo>
                  <a:lnTo>
                    <a:pt x="467" y="272"/>
                  </a:lnTo>
                  <a:lnTo>
                    <a:pt x="462" y="277"/>
                  </a:lnTo>
                  <a:lnTo>
                    <a:pt x="461" y="280"/>
                  </a:lnTo>
                  <a:lnTo>
                    <a:pt x="461" y="283"/>
                  </a:lnTo>
                  <a:lnTo>
                    <a:pt x="459" y="283"/>
                  </a:lnTo>
                  <a:lnTo>
                    <a:pt x="453" y="283"/>
                  </a:lnTo>
                  <a:lnTo>
                    <a:pt x="451" y="283"/>
                  </a:lnTo>
                  <a:lnTo>
                    <a:pt x="447" y="283"/>
                  </a:lnTo>
                  <a:lnTo>
                    <a:pt x="443" y="283"/>
                  </a:lnTo>
                  <a:lnTo>
                    <a:pt x="443" y="278"/>
                  </a:lnTo>
                  <a:lnTo>
                    <a:pt x="443" y="274"/>
                  </a:lnTo>
                  <a:lnTo>
                    <a:pt x="443" y="270"/>
                  </a:lnTo>
                  <a:lnTo>
                    <a:pt x="439" y="263"/>
                  </a:lnTo>
                  <a:lnTo>
                    <a:pt x="439" y="261"/>
                  </a:lnTo>
                  <a:lnTo>
                    <a:pt x="437" y="259"/>
                  </a:lnTo>
                  <a:lnTo>
                    <a:pt x="437" y="258"/>
                  </a:lnTo>
                  <a:lnTo>
                    <a:pt x="437" y="256"/>
                  </a:lnTo>
                  <a:lnTo>
                    <a:pt x="437" y="253"/>
                  </a:lnTo>
                  <a:lnTo>
                    <a:pt x="437" y="252"/>
                  </a:lnTo>
                  <a:lnTo>
                    <a:pt x="437" y="247"/>
                  </a:lnTo>
                  <a:lnTo>
                    <a:pt x="437" y="241"/>
                  </a:lnTo>
                  <a:lnTo>
                    <a:pt x="437" y="239"/>
                  </a:lnTo>
                  <a:lnTo>
                    <a:pt x="437" y="237"/>
                  </a:lnTo>
                  <a:lnTo>
                    <a:pt x="437" y="237"/>
                  </a:lnTo>
                  <a:lnTo>
                    <a:pt x="439" y="236"/>
                  </a:lnTo>
                  <a:lnTo>
                    <a:pt x="440" y="236"/>
                  </a:lnTo>
                  <a:lnTo>
                    <a:pt x="440" y="236"/>
                  </a:lnTo>
                  <a:lnTo>
                    <a:pt x="447" y="237"/>
                  </a:lnTo>
                  <a:lnTo>
                    <a:pt x="450" y="237"/>
                  </a:lnTo>
                  <a:lnTo>
                    <a:pt x="451" y="237"/>
                  </a:lnTo>
                  <a:lnTo>
                    <a:pt x="451" y="237"/>
                  </a:lnTo>
                  <a:lnTo>
                    <a:pt x="450" y="237"/>
                  </a:lnTo>
                  <a:lnTo>
                    <a:pt x="448" y="236"/>
                  </a:lnTo>
                  <a:lnTo>
                    <a:pt x="445" y="234"/>
                  </a:lnTo>
                  <a:lnTo>
                    <a:pt x="445" y="231"/>
                  </a:lnTo>
                  <a:lnTo>
                    <a:pt x="445" y="231"/>
                  </a:lnTo>
                  <a:lnTo>
                    <a:pt x="443" y="231"/>
                  </a:lnTo>
                  <a:lnTo>
                    <a:pt x="445" y="230"/>
                  </a:lnTo>
                  <a:lnTo>
                    <a:pt x="445" y="230"/>
                  </a:lnTo>
                  <a:lnTo>
                    <a:pt x="447" y="228"/>
                  </a:lnTo>
                  <a:lnTo>
                    <a:pt x="447" y="228"/>
                  </a:lnTo>
                  <a:lnTo>
                    <a:pt x="450" y="226"/>
                  </a:lnTo>
                  <a:lnTo>
                    <a:pt x="455" y="225"/>
                  </a:lnTo>
                  <a:lnTo>
                    <a:pt x="462" y="225"/>
                  </a:lnTo>
                  <a:lnTo>
                    <a:pt x="464" y="225"/>
                  </a:lnTo>
                  <a:lnTo>
                    <a:pt x="467" y="223"/>
                  </a:lnTo>
                  <a:lnTo>
                    <a:pt x="469" y="223"/>
                  </a:lnTo>
                  <a:close/>
                  <a:moveTo>
                    <a:pt x="63" y="212"/>
                  </a:moveTo>
                  <a:lnTo>
                    <a:pt x="67" y="214"/>
                  </a:lnTo>
                  <a:lnTo>
                    <a:pt x="68" y="214"/>
                  </a:lnTo>
                  <a:lnTo>
                    <a:pt x="73" y="217"/>
                  </a:lnTo>
                  <a:lnTo>
                    <a:pt x="78" y="218"/>
                  </a:lnTo>
                  <a:lnTo>
                    <a:pt x="86" y="222"/>
                  </a:lnTo>
                  <a:lnTo>
                    <a:pt x="92" y="222"/>
                  </a:lnTo>
                  <a:lnTo>
                    <a:pt x="89" y="225"/>
                  </a:lnTo>
                  <a:lnTo>
                    <a:pt x="89" y="225"/>
                  </a:lnTo>
                  <a:lnTo>
                    <a:pt x="89" y="225"/>
                  </a:lnTo>
                  <a:lnTo>
                    <a:pt x="89" y="225"/>
                  </a:lnTo>
                  <a:lnTo>
                    <a:pt x="93" y="223"/>
                  </a:lnTo>
                  <a:lnTo>
                    <a:pt x="95" y="223"/>
                  </a:lnTo>
                  <a:lnTo>
                    <a:pt x="97" y="223"/>
                  </a:lnTo>
                  <a:lnTo>
                    <a:pt x="97" y="223"/>
                  </a:lnTo>
                  <a:lnTo>
                    <a:pt x="97" y="223"/>
                  </a:lnTo>
                  <a:lnTo>
                    <a:pt x="98" y="225"/>
                  </a:lnTo>
                  <a:lnTo>
                    <a:pt x="98" y="228"/>
                  </a:lnTo>
                  <a:lnTo>
                    <a:pt x="98" y="228"/>
                  </a:lnTo>
                  <a:lnTo>
                    <a:pt x="98" y="228"/>
                  </a:lnTo>
                  <a:lnTo>
                    <a:pt x="100" y="228"/>
                  </a:lnTo>
                  <a:lnTo>
                    <a:pt x="103" y="223"/>
                  </a:lnTo>
                  <a:lnTo>
                    <a:pt x="104" y="222"/>
                  </a:lnTo>
                  <a:lnTo>
                    <a:pt x="106" y="222"/>
                  </a:lnTo>
                  <a:lnTo>
                    <a:pt x="111" y="222"/>
                  </a:lnTo>
                  <a:lnTo>
                    <a:pt x="114" y="222"/>
                  </a:lnTo>
                  <a:lnTo>
                    <a:pt x="119" y="222"/>
                  </a:lnTo>
                  <a:lnTo>
                    <a:pt x="120" y="222"/>
                  </a:lnTo>
                  <a:lnTo>
                    <a:pt x="125" y="223"/>
                  </a:lnTo>
                  <a:lnTo>
                    <a:pt x="130" y="225"/>
                  </a:lnTo>
                  <a:lnTo>
                    <a:pt x="133" y="228"/>
                  </a:lnTo>
                  <a:lnTo>
                    <a:pt x="144" y="236"/>
                  </a:lnTo>
                  <a:lnTo>
                    <a:pt x="149" y="237"/>
                  </a:lnTo>
                  <a:lnTo>
                    <a:pt x="150" y="239"/>
                  </a:lnTo>
                  <a:lnTo>
                    <a:pt x="150" y="241"/>
                  </a:lnTo>
                  <a:lnTo>
                    <a:pt x="152" y="242"/>
                  </a:lnTo>
                  <a:lnTo>
                    <a:pt x="152" y="242"/>
                  </a:lnTo>
                  <a:lnTo>
                    <a:pt x="152" y="244"/>
                  </a:lnTo>
                  <a:lnTo>
                    <a:pt x="150" y="244"/>
                  </a:lnTo>
                  <a:lnTo>
                    <a:pt x="150" y="245"/>
                  </a:lnTo>
                  <a:lnTo>
                    <a:pt x="142" y="247"/>
                  </a:lnTo>
                  <a:lnTo>
                    <a:pt x="139" y="248"/>
                  </a:lnTo>
                  <a:lnTo>
                    <a:pt x="136" y="250"/>
                  </a:lnTo>
                  <a:lnTo>
                    <a:pt x="128" y="253"/>
                  </a:lnTo>
                  <a:lnTo>
                    <a:pt x="122" y="255"/>
                  </a:lnTo>
                  <a:lnTo>
                    <a:pt x="114" y="259"/>
                  </a:lnTo>
                  <a:lnTo>
                    <a:pt x="100" y="266"/>
                  </a:lnTo>
                  <a:lnTo>
                    <a:pt x="98" y="266"/>
                  </a:lnTo>
                  <a:lnTo>
                    <a:pt x="98" y="267"/>
                  </a:lnTo>
                  <a:lnTo>
                    <a:pt x="93" y="274"/>
                  </a:lnTo>
                  <a:lnTo>
                    <a:pt x="92" y="275"/>
                  </a:lnTo>
                  <a:lnTo>
                    <a:pt x="89" y="277"/>
                  </a:lnTo>
                  <a:lnTo>
                    <a:pt x="84" y="277"/>
                  </a:lnTo>
                  <a:lnTo>
                    <a:pt x="82" y="278"/>
                  </a:lnTo>
                  <a:lnTo>
                    <a:pt x="82" y="280"/>
                  </a:lnTo>
                  <a:lnTo>
                    <a:pt x="81" y="285"/>
                  </a:lnTo>
                  <a:lnTo>
                    <a:pt x="79" y="286"/>
                  </a:lnTo>
                  <a:lnTo>
                    <a:pt x="79" y="294"/>
                  </a:lnTo>
                  <a:lnTo>
                    <a:pt x="78" y="294"/>
                  </a:lnTo>
                  <a:lnTo>
                    <a:pt x="78" y="296"/>
                  </a:lnTo>
                  <a:lnTo>
                    <a:pt x="76" y="297"/>
                  </a:lnTo>
                  <a:lnTo>
                    <a:pt x="71" y="299"/>
                  </a:lnTo>
                  <a:lnTo>
                    <a:pt x="68" y="299"/>
                  </a:lnTo>
                  <a:lnTo>
                    <a:pt x="63" y="300"/>
                  </a:lnTo>
                  <a:lnTo>
                    <a:pt x="63" y="300"/>
                  </a:lnTo>
                  <a:lnTo>
                    <a:pt x="62" y="299"/>
                  </a:lnTo>
                  <a:lnTo>
                    <a:pt x="60" y="299"/>
                  </a:lnTo>
                  <a:lnTo>
                    <a:pt x="60" y="299"/>
                  </a:lnTo>
                  <a:lnTo>
                    <a:pt x="54" y="304"/>
                  </a:lnTo>
                  <a:lnTo>
                    <a:pt x="48" y="305"/>
                  </a:lnTo>
                  <a:lnTo>
                    <a:pt x="46" y="307"/>
                  </a:lnTo>
                  <a:lnTo>
                    <a:pt x="45" y="308"/>
                  </a:lnTo>
                  <a:lnTo>
                    <a:pt x="43" y="308"/>
                  </a:lnTo>
                  <a:lnTo>
                    <a:pt x="40" y="308"/>
                  </a:lnTo>
                  <a:lnTo>
                    <a:pt x="38" y="307"/>
                  </a:lnTo>
                  <a:lnTo>
                    <a:pt x="37" y="307"/>
                  </a:lnTo>
                  <a:lnTo>
                    <a:pt x="37" y="305"/>
                  </a:lnTo>
                  <a:lnTo>
                    <a:pt x="34" y="299"/>
                  </a:lnTo>
                  <a:lnTo>
                    <a:pt x="32" y="297"/>
                  </a:lnTo>
                  <a:lnTo>
                    <a:pt x="30" y="296"/>
                  </a:lnTo>
                  <a:lnTo>
                    <a:pt x="27" y="293"/>
                  </a:lnTo>
                  <a:lnTo>
                    <a:pt x="27" y="293"/>
                  </a:lnTo>
                  <a:lnTo>
                    <a:pt x="16" y="288"/>
                  </a:lnTo>
                  <a:lnTo>
                    <a:pt x="11" y="286"/>
                  </a:lnTo>
                  <a:lnTo>
                    <a:pt x="10" y="285"/>
                  </a:lnTo>
                  <a:lnTo>
                    <a:pt x="8" y="285"/>
                  </a:lnTo>
                  <a:lnTo>
                    <a:pt x="2" y="285"/>
                  </a:lnTo>
                  <a:lnTo>
                    <a:pt x="0" y="285"/>
                  </a:lnTo>
                  <a:lnTo>
                    <a:pt x="0" y="285"/>
                  </a:lnTo>
                  <a:lnTo>
                    <a:pt x="2" y="283"/>
                  </a:lnTo>
                  <a:lnTo>
                    <a:pt x="2" y="282"/>
                  </a:lnTo>
                  <a:lnTo>
                    <a:pt x="2" y="282"/>
                  </a:lnTo>
                  <a:lnTo>
                    <a:pt x="2" y="280"/>
                  </a:lnTo>
                  <a:lnTo>
                    <a:pt x="2" y="280"/>
                  </a:lnTo>
                  <a:lnTo>
                    <a:pt x="4" y="278"/>
                  </a:lnTo>
                  <a:lnTo>
                    <a:pt x="4" y="278"/>
                  </a:lnTo>
                  <a:lnTo>
                    <a:pt x="4" y="278"/>
                  </a:lnTo>
                  <a:lnTo>
                    <a:pt x="4" y="277"/>
                  </a:lnTo>
                  <a:lnTo>
                    <a:pt x="4" y="277"/>
                  </a:lnTo>
                  <a:lnTo>
                    <a:pt x="5" y="277"/>
                  </a:lnTo>
                  <a:lnTo>
                    <a:pt x="5" y="275"/>
                  </a:lnTo>
                  <a:lnTo>
                    <a:pt x="7" y="274"/>
                  </a:lnTo>
                  <a:lnTo>
                    <a:pt x="7" y="272"/>
                  </a:lnTo>
                  <a:lnTo>
                    <a:pt x="8" y="272"/>
                  </a:lnTo>
                  <a:lnTo>
                    <a:pt x="10" y="269"/>
                  </a:lnTo>
                  <a:lnTo>
                    <a:pt x="11" y="269"/>
                  </a:lnTo>
                  <a:lnTo>
                    <a:pt x="13" y="267"/>
                  </a:lnTo>
                  <a:lnTo>
                    <a:pt x="13" y="267"/>
                  </a:lnTo>
                  <a:lnTo>
                    <a:pt x="13" y="267"/>
                  </a:lnTo>
                  <a:lnTo>
                    <a:pt x="13" y="266"/>
                  </a:lnTo>
                  <a:lnTo>
                    <a:pt x="13" y="264"/>
                  </a:lnTo>
                  <a:lnTo>
                    <a:pt x="13" y="263"/>
                  </a:lnTo>
                  <a:lnTo>
                    <a:pt x="13" y="261"/>
                  </a:lnTo>
                  <a:lnTo>
                    <a:pt x="13" y="261"/>
                  </a:lnTo>
                  <a:lnTo>
                    <a:pt x="13" y="259"/>
                  </a:lnTo>
                  <a:lnTo>
                    <a:pt x="19" y="258"/>
                  </a:lnTo>
                  <a:lnTo>
                    <a:pt x="19" y="258"/>
                  </a:lnTo>
                  <a:lnTo>
                    <a:pt x="19" y="258"/>
                  </a:lnTo>
                  <a:lnTo>
                    <a:pt x="19" y="256"/>
                  </a:lnTo>
                  <a:lnTo>
                    <a:pt x="19" y="256"/>
                  </a:lnTo>
                  <a:lnTo>
                    <a:pt x="18" y="256"/>
                  </a:lnTo>
                  <a:lnTo>
                    <a:pt x="16" y="256"/>
                  </a:lnTo>
                  <a:lnTo>
                    <a:pt x="16" y="255"/>
                  </a:lnTo>
                  <a:lnTo>
                    <a:pt x="15" y="255"/>
                  </a:lnTo>
                  <a:lnTo>
                    <a:pt x="16" y="253"/>
                  </a:lnTo>
                  <a:lnTo>
                    <a:pt x="18" y="250"/>
                  </a:lnTo>
                  <a:lnTo>
                    <a:pt x="19" y="250"/>
                  </a:lnTo>
                  <a:lnTo>
                    <a:pt x="21" y="245"/>
                  </a:lnTo>
                  <a:lnTo>
                    <a:pt x="26" y="242"/>
                  </a:lnTo>
                  <a:lnTo>
                    <a:pt x="27" y="239"/>
                  </a:lnTo>
                  <a:lnTo>
                    <a:pt x="30" y="234"/>
                  </a:lnTo>
                  <a:lnTo>
                    <a:pt x="30" y="234"/>
                  </a:lnTo>
                  <a:lnTo>
                    <a:pt x="29" y="233"/>
                  </a:lnTo>
                  <a:lnTo>
                    <a:pt x="26" y="233"/>
                  </a:lnTo>
                  <a:lnTo>
                    <a:pt x="24" y="231"/>
                  </a:lnTo>
                  <a:lnTo>
                    <a:pt x="24" y="230"/>
                  </a:lnTo>
                  <a:lnTo>
                    <a:pt x="19" y="222"/>
                  </a:lnTo>
                  <a:lnTo>
                    <a:pt x="18" y="220"/>
                  </a:lnTo>
                  <a:lnTo>
                    <a:pt x="18" y="220"/>
                  </a:lnTo>
                  <a:lnTo>
                    <a:pt x="18" y="218"/>
                  </a:lnTo>
                  <a:lnTo>
                    <a:pt x="18" y="218"/>
                  </a:lnTo>
                  <a:lnTo>
                    <a:pt x="35" y="215"/>
                  </a:lnTo>
                  <a:lnTo>
                    <a:pt x="48" y="215"/>
                  </a:lnTo>
                  <a:lnTo>
                    <a:pt x="60" y="214"/>
                  </a:lnTo>
                  <a:lnTo>
                    <a:pt x="63" y="212"/>
                  </a:lnTo>
                  <a:close/>
                  <a:moveTo>
                    <a:pt x="412" y="211"/>
                  </a:moveTo>
                  <a:lnTo>
                    <a:pt x="414" y="211"/>
                  </a:lnTo>
                  <a:lnTo>
                    <a:pt x="414" y="212"/>
                  </a:lnTo>
                  <a:lnTo>
                    <a:pt x="414" y="212"/>
                  </a:lnTo>
                  <a:lnTo>
                    <a:pt x="412" y="214"/>
                  </a:lnTo>
                  <a:lnTo>
                    <a:pt x="409" y="215"/>
                  </a:lnTo>
                  <a:lnTo>
                    <a:pt x="407" y="214"/>
                  </a:lnTo>
                  <a:lnTo>
                    <a:pt x="407" y="214"/>
                  </a:lnTo>
                  <a:lnTo>
                    <a:pt x="410" y="211"/>
                  </a:lnTo>
                  <a:lnTo>
                    <a:pt x="412" y="211"/>
                  </a:lnTo>
                  <a:close/>
                  <a:moveTo>
                    <a:pt x="437" y="211"/>
                  </a:moveTo>
                  <a:lnTo>
                    <a:pt x="439" y="211"/>
                  </a:lnTo>
                  <a:lnTo>
                    <a:pt x="442" y="212"/>
                  </a:lnTo>
                  <a:lnTo>
                    <a:pt x="442" y="214"/>
                  </a:lnTo>
                  <a:lnTo>
                    <a:pt x="442" y="214"/>
                  </a:lnTo>
                  <a:lnTo>
                    <a:pt x="442" y="214"/>
                  </a:lnTo>
                  <a:lnTo>
                    <a:pt x="442" y="214"/>
                  </a:lnTo>
                  <a:lnTo>
                    <a:pt x="440" y="214"/>
                  </a:lnTo>
                  <a:lnTo>
                    <a:pt x="436" y="212"/>
                  </a:lnTo>
                  <a:lnTo>
                    <a:pt x="434" y="212"/>
                  </a:lnTo>
                  <a:lnTo>
                    <a:pt x="434" y="212"/>
                  </a:lnTo>
                  <a:lnTo>
                    <a:pt x="436" y="211"/>
                  </a:lnTo>
                  <a:lnTo>
                    <a:pt x="436" y="211"/>
                  </a:lnTo>
                  <a:lnTo>
                    <a:pt x="437" y="211"/>
                  </a:lnTo>
                  <a:close/>
                  <a:moveTo>
                    <a:pt x="311" y="187"/>
                  </a:moveTo>
                  <a:lnTo>
                    <a:pt x="316" y="187"/>
                  </a:lnTo>
                  <a:lnTo>
                    <a:pt x="317" y="189"/>
                  </a:lnTo>
                  <a:lnTo>
                    <a:pt x="319" y="189"/>
                  </a:lnTo>
                  <a:lnTo>
                    <a:pt x="319" y="190"/>
                  </a:lnTo>
                  <a:lnTo>
                    <a:pt x="320" y="192"/>
                  </a:lnTo>
                  <a:lnTo>
                    <a:pt x="320" y="192"/>
                  </a:lnTo>
                  <a:lnTo>
                    <a:pt x="320" y="193"/>
                  </a:lnTo>
                  <a:lnTo>
                    <a:pt x="322" y="195"/>
                  </a:lnTo>
                  <a:lnTo>
                    <a:pt x="322" y="195"/>
                  </a:lnTo>
                  <a:lnTo>
                    <a:pt x="320" y="196"/>
                  </a:lnTo>
                  <a:lnTo>
                    <a:pt x="320" y="196"/>
                  </a:lnTo>
                  <a:lnTo>
                    <a:pt x="319" y="198"/>
                  </a:lnTo>
                  <a:lnTo>
                    <a:pt x="314" y="198"/>
                  </a:lnTo>
                  <a:lnTo>
                    <a:pt x="313" y="200"/>
                  </a:lnTo>
                  <a:lnTo>
                    <a:pt x="308" y="198"/>
                  </a:lnTo>
                  <a:lnTo>
                    <a:pt x="305" y="196"/>
                  </a:lnTo>
                  <a:lnTo>
                    <a:pt x="303" y="195"/>
                  </a:lnTo>
                  <a:lnTo>
                    <a:pt x="303" y="195"/>
                  </a:lnTo>
                  <a:lnTo>
                    <a:pt x="305" y="195"/>
                  </a:lnTo>
                  <a:lnTo>
                    <a:pt x="305" y="193"/>
                  </a:lnTo>
                  <a:lnTo>
                    <a:pt x="306" y="190"/>
                  </a:lnTo>
                  <a:lnTo>
                    <a:pt x="306" y="190"/>
                  </a:lnTo>
                  <a:lnTo>
                    <a:pt x="309" y="187"/>
                  </a:lnTo>
                  <a:lnTo>
                    <a:pt x="311" y="187"/>
                  </a:lnTo>
                  <a:close/>
                  <a:moveTo>
                    <a:pt x="448" y="181"/>
                  </a:moveTo>
                  <a:lnTo>
                    <a:pt x="451" y="182"/>
                  </a:lnTo>
                  <a:lnTo>
                    <a:pt x="455" y="182"/>
                  </a:lnTo>
                  <a:lnTo>
                    <a:pt x="458" y="184"/>
                  </a:lnTo>
                  <a:lnTo>
                    <a:pt x="462" y="187"/>
                  </a:lnTo>
                  <a:lnTo>
                    <a:pt x="464" y="190"/>
                  </a:lnTo>
                  <a:lnTo>
                    <a:pt x="466" y="192"/>
                  </a:lnTo>
                  <a:lnTo>
                    <a:pt x="467" y="193"/>
                  </a:lnTo>
                  <a:lnTo>
                    <a:pt x="469" y="196"/>
                  </a:lnTo>
                  <a:lnTo>
                    <a:pt x="467" y="196"/>
                  </a:lnTo>
                  <a:lnTo>
                    <a:pt x="467" y="198"/>
                  </a:lnTo>
                  <a:lnTo>
                    <a:pt x="467" y="200"/>
                  </a:lnTo>
                  <a:lnTo>
                    <a:pt x="469" y="201"/>
                  </a:lnTo>
                  <a:lnTo>
                    <a:pt x="469" y="203"/>
                  </a:lnTo>
                  <a:lnTo>
                    <a:pt x="469" y="204"/>
                  </a:lnTo>
                  <a:lnTo>
                    <a:pt x="469" y="206"/>
                  </a:lnTo>
                  <a:lnTo>
                    <a:pt x="469" y="207"/>
                  </a:lnTo>
                  <a:lnTo>
                    <a:pt x="467" y="207"/>
                  </a:lnTo>
                  <a:lnTo>
                    <a:pt x="467" y="207"/>
                  </a:lnTo>
                  <a:lnTo>
                    <a:pt x="467" y="209"/>
                  </a:lnTo>
                  <a:lnTo>
                    <a:pt x="467" y="209"/>
                  </a:lnTo>
                  <a:lnTo>
                    <a:pt x="466" y="209"/>
                  </a:lnTo>
                  <a:lnTo>
                    <a:pt x="461" y="211"/>
                  </a:lnTo>
                  <a:lnTo>
                    <a:pt x="458" y="211"/>
                  </a:lnTo>
                  <a:lnTo>
                    <a:pt x="453" y="211"/>
                  </a:lnTo>
                  <a:lnTo>
                    <a:pt x="451" y="211"/>
                  </a:lnTo>
                  <a:lnTo>
                    <a:pt x="450" y="209"/>
                  </a:lnTo>
                  <a:lnTo>
                    <a:pt x="447" y="209"/>
                  </a:lnTo>
                  <a:lnTo>
                    <a:pt x="442" y="206"/>
                  </a:lnTo>
                  <a:lnTo>
                    <a:pt x="440" y="206"/>
                  </a:lnTo>
                  <a:lnTo>
                    <a:pt x="434" y="204"/>
                  </a:lnTo>
                  <a:lnTo>
                    <a:pt x="431" y="201"/>
                  </a:lnTo>
                  <a:lnTo>
                    <a:pt x="429" y="201"/>
                  </a:lnTo>
                  <a:lnTo>
                    <a:pt x="428" y="203"/>
                  </a:lnTo>
                  <a:lnTo>
                    <a:pt x="428" y="201"/>
                  </a:lnTo>
                  <a:lnTo>
                    <a:pt x="428" y="201"/>
                  </a:lnTo>
                  <a:lnTo>
                    <a:pt x="428" y="200"/>
                  </a:lnTo>
                  <a:lnTo>
                    <a:pt x="426" y="200"/>
                  </a:lnTo>
                  <a:lnTo>
                    <a:pt x="425" y="200"/>
                  </a:lnTo>
                  <a:lnTo>
                    <a:pt x="423" y="200"/>
                  </a:lnTo>
                  <a:lnTo>
                    <a:pt x="423" y="200"/>
                  </a:lnTo>
                  <a:lnTo>
                    <a:pt x="423" y="198"/>
                  </a:lnTo>
                  <a:lnTo>
                    <a:pt x="425" y="196"/>
                  </a:lnTo>
                  <a:lnTo>
                    <a:pt x="426" y="193"/>
                  </a:lnTo>
                  <a:lnTo>
                    <a:pt x="428" y="193"/>
                  </a:lnTo>
                  <a:lnTo>
                    <a:pt x="429" y="193"/>
                  </a:lnTo>
                  <a:lnTo>
                    <a:pt x="431" y="192"/>
                  </a:lnTo>
                  <a:lnTo>
                    <a:pt x="431" y="190"/>
                  </a:lnTo>
                  <a:lnTo>
                    <a:pt x="432" y="187"/>
                  </a:lnTo>
                  <a:lnTo>
                    <a:pt x="434" y="185"/>
                  </a:lnTo>
                  <a:lnTo>
                    <a:pt x="437" y="184"/>
                  </a:lnTo>
                  <a:lnTo>
                    <a:pt x="445" y="182"/>
                  </a:lnTo>
                  <a:lnTo>
                    <a:pt x="448" y="181"/>
                  </a:lnTo>
                  <a:close/>
                  <a:moveTo>
                    <a:pt x="426" y="181"/>
                  </a:moveTo>
                  <a:lnTo>
                    <a:pt x="429" y="182"/>
                  </a:lnTo>
                  <a:lnTo>
                    <a:pt x="431" y="182"/>
                  </a:lnTo>
                  <a:lnTo>
                    <a:pt x="432" y="184"/>
                  </a:lnTo>
                  <a:lnTo>
                    <a:pt x="432" y="184"/>
                  </a:lnTo>
                  <a:lnTo>
                    <a:pt x="431" y="185"/>
                  </a:lnTo>
                  <a:lnTo>
                    <a:pt x="429" y="185"/>
                  </a:lnTo>
                  <a:lnTo>
                    <a:pt x="429" y="185"/>
                  </a:lnTo>
                  <a:lnTo>
                    <a:pt x="428" y="185"/>
                  </a:lnTo>
                  <a:lnTo>
                    <a:pt x="425" y="185"/>
                  </a:lnTo>
                  <a:lnTo>
                    <a:pt x="423" y="187"/>
                  </a:lnTo>
                  <a:lnTo>
                    <a:pt x="421" y="189"/>
                  </a:lnTo>
                  <a:lnTo>
                    <a:pt x="421" y="189"/>
                  </a:lnTo>
                  <a:lnTo>
                    <a:pt x="420" y="189"/>
                  </a:lnTo>
                  <a:lnTo>
                    <a:pt x="418" y="189"/>
                  </a:lnTo>
                  <a:lnTo>
                    <a:pt x="418" y="189"/>
                  </a:lnTo>
                  <a:lnTo>
                    <a:pt x="417" y="185"/>
                  </a:lnTo>
                  <a:lnTo>
                    <a:pt x="418" y="185"/>
                  </a:lnTo>
                  <a:lnTo>
                    <a:pt x="420" y="184"/>
                  </a:lnTo>
                  <a:lnTo>
                    <a:pt x="425" y="182"/>
                  </a:lnTo>
                  <a:lnTo>
                    <a:pt x="426" y="182"/>
                  </a:lnTo>
                  <a:lnTo>
                    <a:pt x="426" y="181"/>
                  </a:lnTo>
                  <a:lnTo>
                    <a:pt x="426" y="181"/>
                  </a:lnTo>
                  <a:lnTo>
                    <a:pt x="426" y="181"/>
                  </a:lnTo>
                  <a:close/>
                  <a:moveTo>
                    <a:pt x="71" y="173"/>
                  </a:moveTo>
                  <a:lnTo>
                    <a:pt x="73" y="173"/>
                  </a:lnTo>
                  <a:lnTo>
                    <a:pt x="73" y="173"/>
                  </a:lnTo>
                  <a:lnTo>
                    <a:pt x="71" y="174"/>
                  </a:lnTo>
                  <a:lnTo>
                    <a:pt x="71" y="176"/>
                  </a:lnTo>
                  <a:lnTo>
                    <a:pt x="71" y="176"/>
                  </a:lnTo>
                  <a:lnTo>
                    <a:pt x="70" y="178"/>
                  </a:lnTo>
                  <a:lnTo>
                    <a:pt x="70" y="178"/>
                  </a:lnTo>
                  <a:lnTo>
                    <a:pt x="68" y="178"/>
                  </a:lnTo>
                  <a:lnTo>
                    <a:pt x="67" y="178"/>
                  </a:lnTo>
                  <a:lnTo>
                    <a:pt x="67" y="178"/>
                  </a:lnTo>
                  <a:lnTo>
                    <a:pt x="70" y="174"/>
                  </a:lnTo>
                  <a:lnTo>
                    <a:pt x="70" y="174"/>
                  </a:lnTo>
                  <a:lnTo>
                    <a:pt x="70" y="174"/>
                  </a:lnTo>
                  <a:lnTo>
                    <a:pt x="70" y="173"/>
                  </a:lnTo>
                  <a:lnTo>
                    <a:pt x="71" y="173"/>
                  </a:lnTo>
                  <a:lnTo>
                    <a:pt x="71" y="173"/>
                  </a:lnTo>
                  <a:close/>
                  <a:moveTo>
                    <a:pt x="453" y="171"/>
                  </a:moveTo>
                  <a:lnTo>
                    <a:pt x="453" y="171"/>
                  </a:lnTo>
                  <a:lnTo>
                    <a:pt x="455" y="171"/>
                  </a:lnTo>
                  <a:lnTo>
                    <a:pt x="455" y="173"/>
                  </a:lnTo>
                  <a:lnTo>
                    <a:pt x="455" y="174"/>
                  </a:lnTo>
                  <a:lnTo>
                    <a:pt x="456" y="176"/>
                  </a:lnTo>
                  <a:lnTo>
                    <a:pt x="456" y="176"/>
                  </a:lnTo>
                  <a:lnTo>
                    <a:pt x="456" y="178"/>
                  </a:lnTo>
                  <a:lnTo>
                    <a:pt x="456" y="178"/>
                  </a:lnTo>
                  <a:lnTo>
                    <a:pt x="453" y="178"/>
                  </a:lnTo>
                  <a:lnTo>
                    <a:pt x="451" y="178"/>
                  </a:lnTo>
                  <a:lnTo>
                    <a:pt x="450" y="178"/>
                  </a:lnTo>
                  <a:lnTo>
                    <a:pt x="450" y="176"/>
                  </a:lnTo>
                  <a:lnTo>
                    <a:pt x="450" y="176"/>
                  </a:lnTo>
                  <a:lnTo>
                    <a:pt x="448" y="174"/>
                  </a:lnTo>
                  <a:lnTo>
                    <a:pt x="448" y="174"/>
                  </a:lnTo>
                  <a:lnTo>
                    <a:pt x="448" y="173"/>
                  </a:lnTo>
                  <a:lnTo>
                    <a:pt x="448" y="173"/>
                  </a:lnTo>
                  <a:lnTo>
                    <a:pt x="448" y="173"/>
                  </a:lnTo>
                  <a:lnTo>
                    <a:pt x="448" y="171"/>
                  </a:lnTo>
                  <a:lnTo>
                    <a:pt x="450" y="171"/>
                  </a:lnTo>
                  <a:lnTo>
                    <a:pt x="453" y="171"/>
                  </a:lnTo>
                  <a:close/>
                  <a:moveTo>
                    <a:pt x="119" y="167"/>
                  </a:moveTo>
                  <a:lnTo>
                    <a:pt x="120" y="168"/>
                  </a:lnTo>
                  <a:lnTo>
                    <a:pt x="122" y="168"/>
                  </a:lnTo>
                  <a:lnTo>
                    <a:pt x="119" y="171"/>
                  </a:lnTo>
                  <a:lnTo>
                    <a:pt x="119" y="173"/>
                  </a:lnTo>
                  <a:lnTo>
                    <a:pt x="116" y="176"/>
                  </a:lnTo>
                  <a:lnTo>
                    <a:pt x="111" y="182"/>
                  </a:lnTo>
                  <a:lnTo>
                    <a:pt x="109" y="182"/>
                  </a:lnTo>
                  <a:lnTo>
                    <a:pt x="104" y="185"/>
                  </a:lnTo>
                  <a:lnTo>
                    <a:pt x="103" y="184"/>
                  </a:lnTo>
                  <a:lnTo>
                    <a:pt x="98" y="184"/>
                  </a:lnTo>
                  <a:lnTo>
                    <a:pt x="95" y="182"/>
                  </a:lnTo>
                  <a:lnTo>
                    <a:pt x="93" y="182"/>
                  </a:lnTo>
                  <a:lnTo>
                    <a:pt x="93" y="182"/>
                  </a:lnTo>
                  <a:lnTo>
                    <a:pt x="95" y="181"/>
                  </a:lnTo>
                  <a:lnTo>
                    <a:pt x="97" y="179"/>
                  </a:lnTo>
                  <a:lnTo>
                    <a:pt x="100" y="178"/>
                  </a:lnTo>
                  <a:lnTo>
                    <a:pt x="104" y="173"/>
                  </a:lnTo>
                  <a:lnTo>
                    <a:pt x="109" y="171"/>
                  </a:lnTo>
                  <a:lnTo>
                    <a:pt x="112" y="171"/>
                  </a:lnTo>
                  <a:lnTo>
                    <a:pt x="116" y="168"/>
                  </a:lnTo>
                  <a:lnTo>
                    <a:pt x="117" y="167"/>
                  </a:lnTo>
                  <a:lnTo>
                    <a:pt x="119" y="167"/>
                  </a:lnTo>
                  <a:close/>
                  <a:moveTo>
                    <a:pt x="677" y="167"/>
                  </a:moveTo>
                  <a:lnTo>
                    <a:pt x="678" y="167"/>
                  </a:lnTo>
                  <a:lnTo>
                    <a:pt x="680" y="168"/>
                  </a:lnTo>
                  <a:lnTo>
                    <a:pt x="678" y="170"/>
                  </a:lnTo>
                  <a:lnTo>
                    <a:pt x="677" y="171"/>
                  </a:lnTo>
                  <a:lnTo>
                    <a:pt x="677" y="173"/>
                  </a:lnTo>
                  <a:lnTo>
                    <a:pt x="677" y="174"/>
                  </a:lnTo>
                  <a:lnTo>
                    <a:pt x="675" y="174"/>
                  </a:lnTo>
                  <a:lnTo>
                    <a:pt x="672" y="176"/>
                  </a:lnTo>
                  <a:lnTo>
                    <a:pt x="671" y="176"/>
                  </a:lnTo>
                  <a:lnTo>
                    <a:pt x="669" y="174"/>
                  </a:lnTo>
                  <a:lnTo>
                    <a:pt x="667" y="174"/>
                  </a:lnTo>
                  <a:lnTo>
                    <a:pt x="671" y="171"/>
                  </a:lnTo>
                  <a:lnTo>
                    <a:pt x="672" y="170"/>
                  </a:lnTo>
                  <a:lnTo>
                    <a:pt x="675" y="168"/>
                  </a:lnTo>
                  <a:lnTo>
                    <a:pt x="677" y="167"/>
                  </a:lnTo>
                  <a:close/>
                  <a:moveTo>
                    <a:pt x="330" y="162"/>
                  </a:moveTo>
                  <a:lnTo>
                    <a:pt x="335" y="162"/>
                  </a:lnTo>
                  <a:lnTo>
                    <a:pt x="336" y="162"/>
                  </a:lnTo>
                  <a:lnTo>
                    <a:pt x="338" y="165"/>
                  </a:lnTo>
                  <a:lnTo>
                    <a:pt x="338" y="168"/>
                  </a:lnTo>
                  <a:lnTo>
                    <a:pt x="339" y="168"/>
                  </a:lnTo>
                  <a:lnTo>
                    <a:pt x="343" y="170"/>
                  </a:lnTo>
                  <a:lnTo>
                    <a:pt x="346" y="171"/>
                  </a:lnTo>
                  <a:lnTo>
                    <a:pt x="346" y="173"/>
                  </a:lnTo>
                  <a:lnTo>
                    <a:pt x="344" y="173"/>
                  </a:lnTo>
                  <a:lnTo>
                    <a:pt x="341" y="173"/>
                  </a:lnTo>
                  <a:lnTo>
                    <a:pt x="339" y="174"/>
                  </a:lnTo>
                  <a:lnTo>
                    <a:pt x="338" y="176"/>
                  </a:lnTo>
                  <a:lnTo>
                    <a:pt x="336" y="178"/>
                  </a:lnTo>
                  <a:lnTo>
                    <a:pt x="332" y="178"/>
                  </a:lnTo>
                  <a:lnTo>
                    <a:pt x="327" y="178"/>
                  </a:lnTo>
                  <a:lnTo>
                    <a:pt x="327" y="176"/>
                  </a:lnTo>
                  <a:lnTo>
                    <a:pt x="330" y="173"/>
                  </a:lnTo>
                  <a:lnTo>
                    <a:pt x="328" y="171"/>
                  </a:lnTo>
                  <a:lnTo>
                    <a:pt x="319" y="174"/>
                  </a:lnTo>
                  <a:lnTo>
                    <a:pt x="317" y="173"/>
                  </a:lnTo>
                  <a:lnTo>
                    <a:pt x="319" y="170"/>
                  </a:lnTo>
                  <a:lnTo>
                    <a:pt x="317" y="170"/>
                  </a:lnTo>
                  <a:lnTo>
                    <a:pt x="313" y="170"/>
                  </a:lnTo>
                  <a:lnTo>
                    <a:pt x="311" y="167"/>
                  </a:lnTo>
                  <a:lnTo>
                    <a:pt x="311" y="165"/>
                  </a:lnTo>
                  <a:lnTo>
                    <a:pt x="316" y="163"/>
                  </a:lnTo>
                  <a:lnTo>
                    <a:pt x="322" y="163"/>
                  </a:lnTo>
                  <a:lnTo>
                    <a:pt x="330" y="162"/>
                  </a:lnTo>
                  <a:close/>
                  <a:moveTo>
                    <a:pt x="313" y="151"/>
                  </a:moveTo>
                  <a:lnTo>
                    <a:pt x="316" y="151"/>
                  </a:lnTo>
                  <a:lnTo>
                    <a:pt x="316" y="151"/>
                  </a:lnTo>
                  <a:lnTo>
                    <a:pt x="317" y="151"/>
                  </a:lnTo>
                  <a:lnTo>
                    <a:pt x="317" y="152"/>
                  </a:lnTo>
                  <a:lnTo>
                    <a:pt x="316" y="152"/>
                  </a:lnTo>
                  <a:lnTo>
                    <a:pt x="317" y="154"/>
                  </a:lnTo>
                  <a:lnTo>
                    <a:pt x="319" y="152"/>
                  </a:lnTo>
                  <a:lnTo>
                    <a:pt x="320" y="152"/>
                  </a:lnTo>
                  <a:lnTo>
                    <a:pt x="322" y="154"/>
                  </a:lnTo>
                  <a:lnTo>
                    <a:pt x="322" y="154"/>
                  </a:lnTo>
                  <a:lnTo>
                    <a:pt x="328" y="155"/>
                  </a:lnTo>
                  <a:lnTo>
                    <a:pt x="330" y="157"/>
                  </a:lnTo>
                  <a:lnTo>
                    <a:pt x="330" y="157"/>
                  </a:lnTo>
                  <a:lnTo>
                    <a:pt x="330" y="159"/>
                  </a:lnTo>
                  <a:lnTo>
                    <a:pt x="328" y="159"/>
                  </a:lnTo>
                  <a:lnTo>
                    <a:pt x="327" y="160"/>
                  </a:lnTo>
                  <a:lnTo>
                    <a:pt x="324" y="160"/>
                  </a:lnTo>
                  <a:lnTo>
                    <a:pt x="313" y="160"/>
                  </a:lnTo>
                  <a:lnTo>
                    <a:pt x="311" y="160"/>
                  </a:lnTo>
                  <a:lnTo>
                    <a:pt x="311" y="160"/>
                  </a:lnTo>
                  <a:lnTo>
                    <a:pt x="309" y="155"/>
                  </a:lnTo>
                  <a:lnTo>
                    <a:pt x="308" y="154"/>
                  </a:lnTo>
                  <a:lnTo>
                    <a:pt x="308" y="152"/>
                  </a:lnTo>
                  <a:lnTo>
                    <a:pt x="308" y="152"/>
                  </a:lnTo>
                  <a:lnTo>
                    <a:pt x="309" y="152"/>
                  </a:lnTo>
                  <a:lnTo>
                    <a:pt x="313" y="151"/>
                  </a:lnTo>
                  <a:close/>
                  <a:moveTo>
                    <a:pt x="393" y="149"/>
                  </a:moveTo>
                  <a:lnTo>
                    <a:pt x="396" y="151"/>
                  </a:lnTo>
                  <a:lnTo>
                    <a:pt x="399" y="152"/>
                  </a:lnTo>
                  <a:lnTo>
                    <a:pt x="399" y="154"/>
                  </a:lnTo>
                  <a:lnTo>
                    <a:pt x="404" y="154"/>
                  </a:lnTo>
                  <a:lnTo>
                    <a:pt x="406" y="155"/>
                  </a:lnTo>
                  <a:lnTo>
                    <a:pt x="407" y="155"/>
                  </a:lnTo>
                  <a:lnTo>
                    <a:pt x="407" y="157"/>
                  </a:lnTo>
                  <a:lnTo>
                    <a:pt x="407" y="159"/>
                  </a:lnTo>
                  <a:lnTo>
                    <a:pt x="407" y="159"/>
                  </a:lnTo>
                  <a:lnTo>
                    <a:pt x="407" y="160"/>
                  </a:lnTo>
                  <a:lnTo>
                    <a:pt x="407" y="160"/>
                  </a:lnTo>
                  <a:lnTo>
                    <a:pt x="407" y="162"/>
                  </a:lnTo>
                  <a:lnTo>
                    <a:pt x="409" y="163"/>
                  </a:lnTo>
                  <a:lnTo>
                    <a:pt x="410" y="165"/>
                  </a:lnTo>
                  <a:lnTo>
                    <a:pt x="410" y="167"/>
                  </a:lnTo>
                  <a:lnTo>
                    <a:pt x="410" y="167"/>
                  </a:lnTo>
                  <a:lnTo>
                    <a:pt x="409" y="170"/>
                  </a:lnTo>
                  <a:lnTo>
                    <a:pt x="409" y="171"/>
                  </a:lnTo>
                  <a:lnTo>
                    <a:pt x="409" y="173"/>
                  </a:lnTo>
                  <a:lnTo>
                    <a:pt x="409" y="174"/>
                  </a:lnTo>
                  <a:lnTo>
                    <a:pt x="409" y="174"/>
                  </a:lnTo>
                  <a:lnTo>
                    <a:pt x="407" y="176"/>
                  </a:lnTo>
                  <a:lnTo>
                    <a:pt x="404" y="178"/>
                  </a:lnTo>
                  <a:lnTo>
                    <a:pt x="406" y="178"/>
                  </a:lnTo>
                  <a:lnTo>
                    <a:pt x="412" y="179"/>
                  </a:lnTo>
                  <a:lnTo>
                    <a:pt x="412" y="181"/>
                  </a:lnTo>
                  <a:lnTo>
                    <a:pt x="412" y="184"/>
                  </a:lnTo>
                  <a:lnTo>
                    <a:pt x="412" y="187"/>
                  </a:lnTo>
                  <a:lnTo>
                    <a:pt x="412" y="187"/>
                  </a:lnTo>
                  <a:lnTo>
                    <a:pt x="410" y="187"/>
                  </a:lnTo>
                  <a:lnTo>
                    <a:pt x="409" y="185"/>
                  </a:lnTo>
                  <a:lnTo>
                    <a:pt x="404" y="187"/>
                  </a:lnTo>
                  <a:lnTo>
                    <a:pt x="406" y="192"/>
                  </a:lnTo>
                  <a:lnTo>
                    <a:pt x="407" y="195"/>
                  </a:lnTo>
                  <a:lnTo>
                    <a:pt x="407" y="195"/>
                  </a:lnTo>
                  <a:lnTo>
                    <a:pt x="407" y="196"/>
                  </a:lnTo>
                  <a:lnTo>
                    <a:pt x="406" y="196"/>
                  </a:lnTo>
                  <a:lnTo>
                    <a:pt x="406" y="196"/>
                  </a:lnTo>
                  <a:lnTo>
                    <a:pt x="404" y="195"/>
                  </a:lnTo>
                  <a:lnTo>
                    <a:pt x="402" y="193"/>
                  </a:lnTo>
                  <a:lnTo>
                    <a:pt x="402" y="193"/>
                  </a:lnTo>
                  <a:lnTo>
                    <a:pt x="402" y="195"/>
                  </a:lnTo>
                  <a:lnTo>
                    <a:pt x="402" y="195"/>
                  </a:lnTo>
                  <a:lnTo>
                    <a:pt x="402" y="196"/>
                  </a:lnTo>
                  <a:lnTo>
                    <a:pt x="404" y="198"/>
                  </a:lnTo>
                  <a:lnTo>
                    <a:pt x="402" y="198"/>
                  </a:lnTo>
                  <a:lnTo>
                    <a:pt x="401" y="200"/>
                  </a:lnTo>
                  <a:lnTo>
                    <a:pt x="399" y="200"/>
                  </a:lnTo>
                  <a:lnTo>
                    <a:pt x="395" y="200"/>
                  </a:lnTo>
                  <a:lnTo>
                    <a:pt x="393" y="200"/>
                  </a:lnTo>
                  <a:lnTo>
                    <a:pt x="391" y="200"/>
                  </a:lnTo>
                  <a:lnTo>
                    <a:pt x="388" y="200"/>
                  </a:lnTo>
                  <a:lnTo>
                    <a:pt x="387" y="200"/>
                  </a:lnTo>
                  <a:lnTo>
                    <a:pt x="385" y="200"/>
                  </a:lnTo>
                  <a:lnTo>
                    <a:pt x="384" y="198"/>
                  </a:lnTo>
                  <a:lnTo>
                    <a:pt x="382" y="198"/>
                  </a:lnTo>
                  <a:lnTo>
                    <a:pt x="379" y="200"/>
                  </a:lnTo>
                  <a:lnTo>
                    <a:pt x="376" y="200"/>
                  </a:lnTo>
                  <a:lnTo>
                    <a:pt x="371" y="200"/>
                  </a:lnTo>
                  <a:lnTo>
                    <a:pt x="369" y="200"/>
                  </a:lnTo>
                  <a:lnTo>
                    <a:pt x="369" y="198"/>
                  </a:lnTo>
                  <a:lnTo>
                    <a:pt x="368" y="195"/>
                  </a:lnTo>
                  <a:lnTo>
                    <a:pt x="368" y="193"/>
                  </a:lnTo>
                  <a:lnTo>
                    <a:pt x="373" y="193"/>
                  </a:lnTo>
                  <a:lnTo>
                    <a:pt x="373" y="193"/>
                  </a:lnTo>
                  <a:lnTo>
                    <a:pt x="369" y="192"/>
                  </a:lnTo>
                  <a:lnTo>
                    <a:pt x="365" y="190"/>
                  </a:lnTo>
                  <a:lnTo>
                    <a:pt x="363" y="190"/>
                  </a:lnTo>
                  <a:lnTo>
                    <a:pt x="365" y="189"/>
                  </a:lnTo>
                  <a:lnTo>
                    <a:pt x="365" y="189"/>
                  </a:lnTo>
                  <a:lnTo>
                    <a:pt x="369" y="187"/>
                  </a:lnTo>
                  <a:lnTo>
                    <a:pt x="374" y="184"/>
                  </a:lnTo>
                  <a:lnTo>
                    <a:pt x="377" y="182"/>
                  </a:lnTo>
                  <a:lnTo>
                    <a:pt x="377" y="181"/>
                  </a:lnTo>
                  <a:lnTo>
                    <a:pt x="380" y="181"/>
                  </a:lnTo>
                  <a:lnTo>
                    <a:pt x="385" y="181"/>
                  </a:lnTo>
                  <a:lnTo>
                    <a:pt x="385" y="179"/>
                  </a:lnTo>
                  <a:lnTo>
                    <a:pt x="376" y="179"/>
                  </a:lnTo>
                  <a:lnTo>
                    <a:pt x="361" y="182"/>
                  </a:lnTo>
                  <a:lnTo>
                    <a:pt x="357" y="182"/>
                  </a:lnTo>
                  <a:lnTo>
                    <a:pt x="354" y="182"/>
                  </a:lnTo>
                  <a:lnTo>
                    <a:pt x="338" y="185"/>
                  </a:lnTo>
                  <a:lnTo>
                    <a:pt x="336" y="185"/>
                  </a:lnTo>
                  <a:lnTo>
                    <a:pt x="335" y="184"/>
                  </a:lnTo>
                  <a:lnTo>
                    <a:pt x="333" y="182"/>
                  </a:lnTo>
                  <a:lnTo>
                    <a:pt x="335" y="181"/>
                  </a:lnTo>
                  <a:lnTo>
                    <a:pt x="339" y="179"/>
                  </a:lnTo>
                  <a:lnTo>
                    <a:pt x="341" y="178"/>
                  </a:lnTo>
                  <a:lnTo>
                    <a:pt x="341" y="176"/>
                  </a:lnTo>
                  <a:lnTo>
                    <a:pt x="343" y="174"/>
                  </a:lnTo>
                  <a:lnTo>
                    <a:pt x="346" y="174"/>
                  </a:lnTo>
                  <a:lnTo>
                    <a:pt x="350" y="176"/>
                  </a:lnTo>
                  <a:lnTo>
                    <a:pt x="354" y="178"/>
                  </a:lnTo>
                  <a:lnTo>
                    <a:pt x="355" y="178"/>
                  </a:lnTo>
                  <a:lnTo>
                    <a:pt x="358" y="178"/>
                  </a:lnTo>
                  <a:lnTo>
                    <a:pt x="360" y="176"/>
                  </a:lnTo>
                  <a:lnTo>
                    <a:pt x="360" y="176"/>
                  </a:lnTo>
                  <a:lnTo>
                    <a:pt x="355" y="178"/>
                  </a:lnTo>
                  <a:lnTo>
                    <a:pt x="355" y="176"/>
                  </a:lnTo>
                  <a:lnTo>
                    <a:pt x="354" y="174"/>
                  </a:lnTo>
                  <a:lnTo>
                    <a:pt x="354" y="174"/>
                  </a:lnTo>
                  <a:lnTo>
                    <a:pt x="352" y="173"/>
                  </a:lnTo>
                  <a:lnTo>
                    <a:pt x="352" y="173"/>
                  </a:lnTo>
                  <a:lnTo>
                    <a:pt x="354" y="171"/>
                  </a:lnTo>
                  <a:lnTo>
                    <a:pt x="349" y="170"/>
                  </a:lnTo>
                  <a:lnTo>
                    <a:pt x="347" y="170"/>
                  </a:lnTo>
                  <a:lnTo>
                    <a:pt x="347" y="168"/>
                  </a:lnTo>
                  <a:lnTo>
                    <a:pt x="347" y="168"/>
                  </a:lnTo>
                  <a:lnTo>
                    <a:pt x="349" y="167"/>
                  </a:lnTo>
                  <a:lnTo>
                    <a:pt x="352" y="163"/>
                  </a:lnTo>
                  <a:lnTo>
                    <a:pt x="352" y="163"/>
                  </a:lnTo>
                  <a:lnTo>
                    <a:pt x="347" y="163"/>
                  </a:lnTo>
                  <a:lnTo>
                    <a:pt x="346" y="163"/>
                  </a:lnTo>
                  <a:lnTo>
                    <a:pt x="343" y="162"/>
                  </a:lnTo>
                  <a:lnTo>
                    <a:pt x="344" y="160"/>
                  </a:lnTo>
                  <a:lnTo>
                    <a:pt x="346" y="159"/>
                  </a:lnTo>
                  <a:lnTo>
                    <a:pt x="347" y="157"/>
                  </a:lnTo>
                  <a:lnTo>
                    <a:pt x="349" y="157"/>
                  </a:lnTo>
                  <a:lnTo>
                    <a:pt x="350" y="157"/>
                  </a:lnTo>
                  <a:lnTo>
                    <a:pt x="354" y="157"/>
                  </a:lnTo>
                  <a:lnTo>
                    <a:pt x="355" y="159"/>
                  </a:lnTo>
                  <a:lnTo>
                    <a:pt x="358" y="160"/>
                  </a:lnTo>
                  <a:lnTo>
                    <a:pt x="358" y="162"/>
                  </a:lnTo>
                  <a:lnTo>
                    <a:pt x="358" y="162"/>
                  </a:lnTo>
                  <a:lnTo>
                    <a:pt x="358" y="163"/>
                  </a:lnTo>
                  <a:lnTo>
                    <a:pt x="361" y="165"/>
                  </a:lnTo>
                  <a:lnTo>
                    <a:pt x="371" y="170"/>
                  </a:lnTo>
                  <a:lnTo>
                    <a:pt x="373" y="171"/>
                  </a:lnTo>
                  <a:lnTo>
                    <a:pt x="374" y="173"/>
                  </a:lnTo>
                  <a:lnTo>
                    <a:pt x="376" y="173"/>
                  </a:lnTo>
                  <a:lnTo>
                    <a:pt x="377" y="173"/>
                  </a:lnTo>
                  <a:lnTo>
                    <a:pt x="379" y="173"/>
                  </a:lnTo>
                  <a:lnTo>
                    <a:pt x="379" y="171"/>
                  </a:lnTo>
                  <a:lnTo>
                    <a:pt x="374" y="170"/>
                  </a:lnTo>
                  <a:lnTo>
                    <a:pt x="374" y="168"/>
                  </a:lnTo>
                  <a:lnTo>
                    <a:pt x="373" y="167"/>
                  </a:lnTo>
                  <a:lnTo>
                    <a:pt x="373" y="167"/>
                  </a:lnTo>
                  <a:lnTo>
                    <a:pt x="374" y="167"/>
                  </a:lnTo>
                  <a:lnTo>
                    <a:pt x="377" y="167"/>
                  </a:lnTo>
                  <a:lnTo>
                    <a:pt x="380" y="167"/>
                  </a:lnTo>
                  <a:lnTo>
                    <a:pt x="377" y="165"/>
                  </a:lnTo>
                  <a:lnTo>
                    <a:pt x="374" y="165"/>
                  </a:lnTo>
                  <a:lnTo>
                    <a:pt x="371" y="165"/>
                  </a:lnTo>
                  <a:lnTo>
                    <a:pt x="368" y="163"/>
                  </a:lnTo>
                  <a:lnTo>
                    <a:pt x="368" y="163"/>
                  </a:lnTo>
                  <a:lnTo>
                    <a:pt x="369" y="162"/>
                  </a:lnTo>
                  <a:lnTo>
                    <a:pt x="374" y="162"/>
                  </a:lnTo>
                  <a:lnTo>
                    <a:pt x="374" y="162"/>
                  </a:lnTo>
                  <a:lnTo>
                    <a:pt x="374" y="162"/>
                  </a:lnTo>
                  <a:lnTo>
                    <a:pt x="373" y="160"/>
                  </a:lnTo>
                  <a:lnTo>
                    <a:pt x="371" y="160"/>
                  </a:lnTo>
                  <a:lnTo>
                    <a:pt x="365" y="159"/>
                  </a:lnTo>
                  <a:lnTo>
                    <a:pt x="363" y="157"/>
                  </a:lnTo>
                  <a:lnTo>
                    <a:pt x="361" y="157"/>
                  </a:lnTo>
                  <a:lnTo>
                    <a:pt x="361" y="155"/>
                  </a:lnTo>
                  <a:lnTo>
                    <a:pt x="361" y="155"/>
                  </a:lnTo>
                  <a:lnTo>
                    <a:pt x="366" y="152"/>
                  </a:lnTo>
                  <a:lnTo>
                    <a:pt x="368" y="152"/>
                  </a:lnTo>
                  <a:lnTo>
                    <a:pt x="373" y="151"/>
                  </a:lnTo>
                  <a:lnTo>
                    <a:pt x="377" y="151"/>
                  </a:lnTo>
                  <a:lnTo>
                    <a:pt x="379" y="152"/>
                  </a:lnTo>
                  <a:lnTo>
                    <a:pt x="384" y="155"/>
                  </a:lnTo>
                  <a:lnTo>
                    <a:pt x="387" y="157"/>
                  </a:lnTo>
                  <a:lnTo>
                    <a:pt x="390" y="157"/>
                  </a:lnTo>
                  <a:lnTo>
                    <a:pt x="388" y="154"/>
                  </a:lnTo>
                  <a:lnTo>
                    <a:pt x="388" y="152"/>
                  </a:lnTo>
                  <a:lnTo>
                    <a:pt x="390" y="151"/>
                  </a:lnTo>
                  <a:lnTo>
                    <a:pt x="393" y="149"/>
                  </a:lnTo>
                  <a:close/>
                  <a:moveTo>
                    <a:pt x="365" y="148"/>
                  </a:moveTo>
                  <a:lnTo>
                    <a:pt x="368" y="148"/>
                  </a:lnTo>
                  <a:lnTo>
                    <a:pt x="371" y="149"/>
                  </a:lnTo>
                  <a:lnTo>
                    <a:pt x="363" y="151"/>
                  </a:lnTo>
                  <a:lnTo>
                    <a:pt x="357" y="154"/>
                  </a:lnTo>
                  <a:lnTo>
                    <a:pt x="352" y="154"/>
                  </a:lnTo>
                  <a:lnTo>
                    <a:pt x="350" y="152"/>
                  </a:lnTo>
                  <a:lnTo>
                    <a:pt x="350" y="152"/>
                  </a:lnTo>
                  <a:lnTo>
                    <a:pt x="352" y="152"/>
                  </a:lnTo>
                  <a:lnTo>
                    <a:pt x="357" y="151"/>
                  </a:lnTo>
                  <a:lnTo>
                    <a:pt x="360" y="149"/>
                  </a:lnTo>
                  <a:lnTo>
                    <a:pt x="361" y="148"/>
                  </a:lnTo>
                  <a:lnTo>
                    <a:pt x="365" y="148"/>
                  </a:lnTo>
                  <a:close/>
                  <a:moveTo>
                    <a:pt x="246" y="146"/>
                  </a:moveTo>
                  <a:lnTo>
                    <a:pt x="251" y="148"/>
                  </a:lnTo>
                  <a:lnTo>
                    <a:pt x="251" y="148"/>
                  </a:lnTo>
                  <a:lnTo>
                    <a:pt x="251" y="148"/>
                  </a:lnTo>
                  <a:lnTo>
                    <a:pt x="251" y="149"/>
                  </a:lnTo>
                  <a:lnTo>
                    <a:pt x="251" y="151"/>
                  </a:lnTo>
                  <a:lnTo>
                    <a:pt x="250" y="152"/>
                  </a:lnTo>
                  <a:lnTo>
                    <a:pt x="250" y="152"/>
                  </a:lnTo>
                  <a:lnTo>
                    <a:pt x="250" y="152"/>
                  </a:lnTo>
                  <a:lnTo>
                    <a:pt x="251" y="154"/>
                  </a:lnTo>
                  <a:lnTo>
                    <a:pt x="251" y="155"/>
                  </a:lnTo>
                  <a:lnTo>
                    <a:pt x="251" y="157"/>
                  </a:lnTo>
                  <a:lnTo>
                    <a:pt x="251" y="157"/>
                  </a:lnTo>
                  <a:lnTo>
                    <a:pt x="254" y="159"/>
                  </a:lnTo>
                  <a:lnTo>
                    <a:pt x="256" y="160"/>
                  </a:lnTo>
                  <a:lnTo>
                    <a:pt x="257" y="163"/>
                  </a:lnTo>
                  <a:lnTo>
                    <a:pt x="256" y="165"/>
                  </a:lnTo>
                  <a:lnTo>
                    <a:pt x="254" y="167"/>
                  </a:lnTo>
                  <a:lnTo>
                    <a:pt x="253" y="167"/>
                  </a:lnTo>
                  <a:lnTo>
                    <a:pt x="253" y="168"/>
                  </a:lnTo>
                  <a:lnTo>
                    <a:pt x="253" y="168"/>
                  </a:lnTo>
                  <a:lnTo>
                    <a:pt x="254" y="168"/>
                  </a:lnTo>
                  <a:lnTo>
                    <a:pt x="256" y="168"/>
                  </a:lnTo>
                  <a:lnTo>
                    <a:pt x="259" y="168"/>
                  </a:lnTo>
                  <a:lnTo>
                    <a:pt x="261" y="168"/>
                  </a:lnTo>
                  <a:lnTo>
                    <a:pt x="262" y="170"/>
                  </a:lnTo>
                  <a:lnTo>
                    <a:pt x="262" y="171"/>
                  </a:lnTo>
                  <a:lnTo>
                    <a:pt x="262" y="171"/>
                  </a:lnTo>
                  <a:lnTo>
                    <a:pt x="262" y="171"/>
                  </a:lnTo>
                  <a:lnTo>
                    <a:pt x="262" y="173"/>
                  </a:lnTo>
                  <a:lnTo>
                    <a:pt x="259" y="176"/>
                  </a:lnTo>
                  <a:lnTo>
                    <a:pt x="259" y="176"/>
                  </a:lnTo>
                  <a:lnTo>
                    <a:pt x="259" y="176"/>
                  </a:lnTo>
                  <a:lnTo>
                    <a:pt x="259" y="176"/>
                  </a:lnTo>
                  <a:lnTo>
                    <a:pt x="262" y="174"/>
                  </a:lnTo>
                  <a:lnTo>
                    <a:pt x="265" y="173"/>
                  </a:lnTo>
                  <a:lnTo>
                    <a:pt x="267" y="173"/>
                  </a:lnTo>
                  <a:lnTo>
                    <a:pt x="270" y="174"/>
                  </a:lnTo>
                  <a:lnTo>
                    <a:pt x="272" y="174"/>
                  </a:lnTo>
                  <a:lnTo>
                    <a:pt x="272" y="174"/>
                  </a:lnTo>
                  <a:lnTo>
                    <a:pt x="272" y="174"/>
                  </a:lnTo>
                  <a:lnTo>
                    <a:pt x="273" y="178"/>
                  </a:lnTo>
                  <a:lnTo>
                    <a:pt x="275" y="181"/>
                  </a:lnTo>
                  <a:lnTo>
                    <a:pt x="275" y="179"/>
                  </a:lnTo>
                  <a:lnTo>
                    <a:pt x="275" y="178"/>
                  </a:lnTo>
                  <a:lnTo>
                    <a:pt x="275" y="178"/>
                  </a:lnTo>
                  <a:lnTo>
                    <a:pt x="278" y="176"/>
                  </a:lnTo>
                  <a:lnTo>
                    <a:pt x="278" y="176"/>
                  </a:lnTo>
                  <a:lnTo>
                    <a:pt x="276" y="174"/>
                  </a:lnTo>
                  <a:lnTo>
                    <a:pt x="276" y="174"/>
                  </a:lnTo>
                  <a:lnTo>
                    <a:pt x="275" y="173"/>
                  </a:lnTo>
                  <a:lnTo>
                    <a:pt x="275" y="171"/>
                  </a:lnTo>
                  <a:lnTo>
                    <a:pt x="276" y="171"/>
                  </a:lnTo>
                  <a:lnTo>
                    <a:pt x="278" y="170"/>
                  </a:lnTo>
                  <a:lnTo>
                    <a:pt x="279" y="170"/>
                  </a:lnTo>
                  <a:lnTo>
                    <a:pt x="281" y="168"/>
                  </a:lnTo>
                  <a:lnTo>
                    <a:pt x="289" y="170"/>
                  </a:lnTo>
                  <a:lnTo>
                    <a:pt x="292" y="171"/>
                  </a:lnTo>
                  <a:lnTo>
                    <a:pt x="292" y="173"/>
                  </a:lnTo>
                  <a:lnTo>
                    <a:pt x="294" y="173"/>
                  </a:lnTo>
                  <a:lnTo>
                    <a:pt x="294" y="174"/>
                  </a:lnTo>
                  <a:lnTo>
                    <a:pt x="295" y="178"/>
                  </a:lnTo>
                  <a:lnTo>
                    <a:pt x="295" y="179"/>
                  </a:lnTo>
                  <a:lnTo>
                    <a:pt x="294" y="181"/>
                  </a:lnTo>
                  <a:lnTo>
                    <a:pt x="292" y="185"/>
                  </a:lnTo>
                  <a:lnTo>
                    <a:pt x="292" y="189"/>
                  </a:lnTo>
                  <a:lnTo>
                    <a:pt x="289" y="195"/>
                  </a:lnTo>
                  <a:lnTo>
                    <a:pt x="287" y="196"/>
                  </a:lnTo>
                  <a:lnTo>
                    <a:pt x="286" y="196"/>
                  </a:lnTo>
                  <a:lnTo>
                    <a:pt x="279" y="200"/>
                  </a:lnTo>
                  <a:lnTo>
                    <a:pt x="273" y="201"/>
                  </a:lnTo>
                  <a:lnTo>
                    <a:pt x="272" y="201"/>
                  </a:lnTo>
                  <a:lnTo>
                    <a:pt x="270" y="201"/>
                  </a:lnTo>
                  <a:lnTo>
                    <a:pt x="267" y="201"/>
                  </a:lnTo>
                  <a:lnTo>
                    <a:pt x="261" y="200"/>
                  </a:lnTo>
                  <a:lnTo>
                    <a:pt x="257" y="200"/>
                  </a:lnTo>
                  <a:lnTo>
                    <a:pt x="256" y="201"/>
                  </a:lnTo>
                  <a:lnTo>
                    <a:pt x="253" y="201"/>
                  </a:lnTo>
                  <a:lnTo>
                    <a:pt x="251" y="201"/>
                  </a:lnTo>
                  <a:lnTo>
                    <a:pt x="250" y="201"/>
                  </a:lnTo>
                  <a:lnTo>
                    <a:pt x="248" y="200"/>
                  </a:lnTo>
                  <a:lnTo>
                    <a:pt x="250" y="200"/>
                  </a:lnTo>
                  <a:lnTo>
                    <a:pt x="250" y="200"/>
                  </a:lnTo>
                  <a:lnTo>
                    <a:pt x="250" y="198"/>
                  </a:lnTo>
                  <a:lnTo>
                    <a:pt x="246" y="198"/>
                  </a:lnTo>
                  <a:lnTo>
                    <a:pt x="245" y="200"/>
                  </a:lnTo>
                  <a:lnTo>
                    <a:pt x="237" y="203"/>
                  </a:lnTo>
                  <a:lnTo>
                    <a:pt x="227" y="204"/>
                  </a:lnTo>
                  <a:lnTo>
                    <a:pt x="224" y="206"/>
                  </a:lnTo>
                  <a:lnTo>
                    <a:pt x="221" y="206"/>
                  </a:lnTo>
                  <a:lnTo>
                    <a:pt x="221" y="207"/>
                  </a:lnTo>
                  <a:lnTo>
                    <a:pt x="218" y="209"/>
                  </a:lnTo>
                  <a:lnTo>
                    <a:pt x="216" y="211"/>
                  </a:lnTo>
                  <a:lnTo>
                    <a:pt x="212" y="212"/>
                  </a:lnTo>
                  <a:lnTo>
                    <a:pt x="205" y="214"/>
                  </a:lnTo>
                  <a:lnTo>
                    <a:pt x="193" y="217"/>
                  </a:lnTo>
                  <a:lnTo>
                    <a:pt x="186" y="217"/>
                  </a:lnTo>
                  <a:lnTo>
                    <a:pt x="179" y="217"/>
                  </a:lnTo>
                  <a:lnTo>
                    <a:pt x="177" y="215"/>
                  </a:lnTo>
                  <a:lnTo>
                    <a:pt x="174" y="214"/>
                  </a:lnTo>
                  <a:lnTo>
                    <a:pt x="169" y="212"/>
                  </a:lnTo>
                  <a:lnTo>
                    <a:pt x="168" y="211"/>
                  </a:lnTo>
                  <a:lnTo>
                    <a:pt x="166" y="209"/>
                  </a:lnTo>
                  <a:lnTo>
                    <a:pt x="168" y="207"/>
                  </a:lnTo>
                  <a:lnTo>
                    <a:pt x="169" y="206"/>
                  </a:lnTo>
                  <a:lnTo>
                    <a:pt x="174" y="206"/>
                  </a:lnTo>
                  <a:lnTo>
                    <a:pt x="182" y="203"/>
                  </a:lnTo>
                  <a:lnTo>
                    <a:pt x="188" y="201"/>
                  </a:lnTo>
                  <a:lnTo>
                    <a:pt x="191" y="200"/>
                  </a:lnTo>
                  <a:lnTo>
                    <a:pt x="197" y="200"/>
                  </a:lnTo>
                  <a:lnTo>
                    <a:pt x="201" y="200"/>
                  </a:lnTo>
                  <a:lnTo>
                    <a:pt x="204" y="200"/>
                  </a:lnTo>
                  <a:lnTo>
                    <a:pt x="205" y="200"/>
                  </a:lnTo>
                  <a:lnTo>
                    <a:pt x="209" y="198"/>
                  </a:lnTo>
                  <a:lnTo>
                    <a:pt x="212" y="196"/>
                  </a:lnTo>
                  <a:lnTo>
                    <a:pt x="213" y="195"/>
                  </a:lnTo>
                  <a:lnTo>
                    <a:pt x="215" y="193"/>
                  </a:lnTo>
                  <a:lnTo>
                    <a:pt x="213" y="192"/>
                  </a:lnTo>
                  <a:lnTo>
                    <a:pt x="213" y="192"/>
                  </a:lnTo>
                  <a:lnTo>
                    <a:pt x="209" y="195"/>
                  </a:lnTo>
                  <a:lnTo>
                    <a:pt x="207" y="195"/>
                  </a:lnTo>
                  <a:lnTo>
                    <a:pt x="204" y="195"/>
                  </a:lnTo>
                  <a:lnTo>
                    <a:pt x="201" y="196"/>
                  </a:lnTo>
                  <a:lnTo>
                    <a:pt x="197" y="196"/>
                  </a:lnTo>
                  <a:lnTo>
                    <a:pt x="197" y="196"/>
                  </a:lnTo>
                  <a:lnTo>
                    <a:pt x="194" y="193"/>
                  </a:lnTo>
                  <a:lnTo>
                    <a:pt x="193" y="193"/>
                  </a:lnTo>
                  <a:lnTo>
                    <a:pt x="191" y="193"/>
                  </a:lnTo>
                  <a:lnTo>
                    <a:pt x="191" y="195"/>
                  </a:lnTo>
                  <a:lnTo>
                    <a:pt x="190" y="196"/>
                  </a:lnTo>
                  <a:lnTo>
                    <a:pt x="188" y="196"/>
                  </a:lnTo>
                  <a:lnTo>
                    <a:pt x="186" y="196"/>
                  </a:lnTo>
                  <a:lnTo>
                    <a:pt x="182" y="196"/>
                  </a:lnTo>
                  <a:lnTo>
                    <a:pt x="175" y="198"/>
                  </a:lnTo>
                  <a:lnTo>
                    <a:pt x="175" y="198"/>
                  </a:lnTo>
                  <a:lnTo>
                    <a:pt x="174" y="196"/>
                  </a:lnTo>
                  <a:lnTo>
                    <a:pt x="174" y="196"/>
                  </a:lnTo>
                  <a:lnTo>
                    <a:pt x="174" y="195"/>
                  </a:lnTo>
                  <a:lnTo>
                    <a:pt x="174" y="193"/>
                  </a:lnTo>
                  <a:lnTo>
                    <a:pt x="174" y="192"/>
                  </a:lnTo>
                  <a:lnTo>
                    <a:pt x="174" y="192"/>
                  </a:lnTo>
                  <a:lnTo>
                    <a:pt x="175" y="190"/>
                  </a:lnTo>
                  <a:lnTo>
                    <a:pt x="179" y="189"/>
                  </a:lnTo>
                  <a:lnTo>
                    <a:pt x="180" y="187"/>
                  </a:lnTo>
                  <a:lnTo>
                    <a:pt x="177" y="189"/>
                  </a:lnTo>
                  <a:lnTo>
                    <a:pt x="174" y="189"/>
                  </a:lnTo>
                  <a:lnTo>
                    <a:pt x="172" y="189"/>
                  </a:lnTo>
                  <a:lnTo>
                    <a:pt x="172" y="187"/>
                  </a:lnTo>
                  <a:lnTo>
                    <a:pt x="172" y="187"/>
                  </a:lnTo>
                  <a:lnTo>
                    <a:pt x="171" y="187"/>
                  </a:lnTo>
                  <a:lnTo>
                    <a:pt x="171" y="189"/>
                  </a:lnTo>
                  <a:lnTo>
                    <a:pt x="171" y="192"/>
                  </a:lnTo>
                  <a:lnTo>
                    <a:pt x="169" y="193"/>
                  </a:lnTo>
                  <a:lnTo>
                    <a:pt x="168" y="193"/>
                  </a:lnTo>
                  <a:lnTo>
                    <a:pt x="166" y="192"/>
                  </a:lnTo>
                  <a:lnTo>
                    <a:pt x="164" y="192"/>
                  </a:lnTo>
                  <a:lnTo>
                    <a:pt x="164" y="192"/>
                  </a:lnTo>
                  <a:lnTo>
                    <a:pt x="164" y="192"/>
                  </a:lnTo>
                  <a:lnTo>
                    <a:pt x="166" y="195"/>
                  </a:lnTo>
                  <a:lnTo>
                    <a:pt x="166" y="196"/>
                  </a:lnTo>
                  <a:lnTo>
                    <a:pt x="166" y="198"/>
                  </a:lnTo>
                  <a:lnTo>
                    <a:pt x="160" y="200"/>
                  </a:lnTo>
                  <a:lnTo>
                    <a:pt x="156" y="201"/>
                  </a:lnTo>
                  <a:lnTo>
                    <a:pt x="156" y="200"/>
                  </a:lnTo>
                  <a:lnTo>
                    <a:pt x="155" y="200"/>
                  </a:lnTo>
                  <a:lnTo>
                    <a:pt x="155" y="198"/>
                  </a:lnTo>
                  <a:lnTo>
                    <a:pt x="153" y="196"/>
                  </a:lnTo>
                  <a:lnTo>
                    <a:pt x="152" y="196"/>
                  </a:lnTo>
                  <a:lnTo>
                    <a:pt x="152" y="196"/>
                  </a:lnTo>
                  <a:lnTo>
                    <a:pt x="150" y="196"/>
                  </a:lnTo>
                  <a:lnTo>
                    <a:pt x="150" y="198"/>
                  </a:lnTo>
                  <a:lnTo>
                    <a:pt x="149" y="198"/>
                  </a:lnTo>
                  <a:lnTo>
                    <a:pt x="149" y="200"/>
                  </a:lnTo>
                  <a:lnTo>
                    <a:pt x="147" y="201"/>
                  </a:lnTo>
                  <a:lnTo>
                    <a:pt x="147" y="201"/>
                  </a:lnTo>
                  <a:lnTo>
                    <a:pt x="141" y="198"/>
                  </a:lnTo>
                  <a:lnTo>
                    <a:pt x="136" y="195"/>
                  </a:lnTo>
                  <a:lnTo>
                    <a:pt x="131" y="195"/>
                  </a:lnTo>
                  <a:lnTo>
                    <a:pt x="128" y="195"/>
                  </a:lnTo>
                  <a:lnTo>
                    <a:pt x="122" y="193"/>
                  </a:lnTo>
                  <a:lnTo>
                    <a:pt x="120" y="193"/>
                  </a:lnTo>
                  <a:lnTo>
                    <a:pt x="120" y="192"/>
                  </a:lnTo>
                  <a:lnTo>
                    <a:pt x="120" y="192"/>
                  </a:lnTo>
                  <a:lnTo>
                    <a:pt x="120" y="190"/>
                  </a:lnTo>
                  <a:lnTo>
                    <a:pt x="120" y="190"/>
                  </a:lnTo>
                  <a:lnTo>
                    <a:pt x="123" y="187"/>
                  </a:lnTo>
                  <a:lnTo>
                    <a:pt x="123" y="187"/>
                  </a:lnTo>
                  <a:lnTo>
                    <a:pt x="125" y="187"/>
                  </a:lnTo>
                  <a:lnTo>
                    <a:pt x="127" y="185"/>
                  </a:lnTo>
                  <a:lnTo>
                    <a:pt x="130" y="185"/>
                  </a:lnTo>
                  <a:lnTo>
                    <a:pt x="139" y="185"/>
                  </a:lnTo>
                  <a:lnTo>
                    <a:pt x="142" y="185"/>
                  </a:lnTo>
                  <a:lnTo>
                    <a:pt x="152" y="182"/>
                  </a:lnTo>
                  <a:lnTo>
                    <a:pt x="153" y="181"/>
                  </a:lnTo>
                  <a:lnTo>
                    <a:pt x="155" y="181"/>
                  </a:lnTo>
                  <a:lnTo>
                    <a:pt x="155" y="179"/>
                  </a:lnTo>
                  <a:lnTo>
                    <a:pt x="155" y="179"/>
                  </a:lnTo>
                  <a:lnTo>
                    <a:pt x="142" y="182"/>
                  </a:lnTo>
                  <a:lnTo>
                    <a:pt x="136" y="182"/>
                  </a:lnTo>
                  <a:lnTo>
                    <a:pt x="128" y="182"/>
                  </a:lnTo>
                  <a:lnTo>
                    <a:pt x="127" y="182"/>
                  </a:lnTo>
                  <a:lnTo>
                    <a:pt x="127" y="181"/>
                  </a:lnTo>
                  <a:lnTo>
                    <a:pt x="128" y="179"/>
                  </a:lnTo>
                  <a:lnTo>
                    <a:pt x="128" y="178"/>
                  </a:lnTo>
                  <a:lnTo>
                    <a:pt x="131" y="178"/>
                  </a:lnTo>
                  <a:lnTo>
                    <a:pt x="138" y="176"/>
                  </a:lnTo>
                  <a:lnTo>
                    <a:pt x="145" y="176"/>
                  </a:lnTo>
                  <a:lnTo>
                    <a:pt x="150" y="174"/>
                  </a:lnTo>
                  <a:lnTo>
                    <a:pt x="155" y="174"/>
                  </a:lnTo>
                  <a:lnTo>
                    <a:pt x="158" y="173"/>
                  </a:lnTo>
                  <a:lnTo>
                    <a:pt x="149" y="173"/>
                  </a:lnTo>
                  <a:lnTo>
                    <a:pt x="138" y="174"/>
                  </a:lnTo>
                  <a:lnTo>
                    <a:pt x="136" y="174"/>
                  </a:lnTo>
                  <a:lnTo>
                    <a:pt x="133" y="173"/>
                  </a:lnTo>
                  <a:lnTo>
                    <a:pt x="133" y="171"/>
                  </a:lnTo>
                  <a:lnTo>
                    <a:pt x="134" y="171"/>
                  </a:lnTo>
                  <a:lnTo>
                    <a:pt x="134" y="170"/>
                  </a:lnTo>
                  <a:lnTo>
                    <a:pt x="134" y="168"/>
                  </a:lnTo>
                  <a:lnTo>
                    <a:pt x="134" y="168"/>
                  </a:lnTo>
                  <a:lnTo>
                    <a:pt x="136" y="167"/>
                  </a:lnTo>
                  <a:lnTo>
                    <a:pt x="139" y="165"/>
                  </a:lnTo>
                  <a:lnTo>
                    <a:pt x="142" y="165"/>
                  </a:lnTo>
                  <a:lnTo>
                    <a:pt x="145" y="165"/>
                  </a:lnTo>
                  <a:lnTo>
                    <a:pt x="158" y="165"/>
                  </a:lnTo>
                  <a:lnTo>
                    <a:pt x="161" y="165"/>
                  </a:lnTo>
                  <a:lnTo>
                    <a:pt x="160" y="165"/>
                  </a:lnTo>
                  <a:lnTo>
                    <a:pt x="156" y="165"/>
                  </a:lnTo>
                  <a:lnTo>
                    <a:pt x="147" y="163"/>
                  </a:lnTo>
                  <a:lnTo>
                    <a:pt x="145" y="163"/>
                  </a:lnTo>
                  <a:lnTo>
                    <a:pt x="145" y="162"/>
                  </a:lnTo>
                  <a:lnTo>
                    <a:pt x="145" y="162"/>
                  </a:lnTo>
                  <a:lnTo>
                    <a:pt x="145" y="160"/>
                  </a:lnTo>
                  <a:lnTo>
                    <a:pt x="145" y="160"/>
                  </a:lnTo>
                  <a:lnTo>
                    <a:pt x="149" y="157"/>
                  </a:lnTo>
                  <a:lnTo>
                    <a:pt x="158" y="155"/>
                  </a:lnTo>
                  <a:lnTo>
                    <a:pt x="161" y="155"/>
                  </a:lnTo>
                  <a:lnTo>
                    <a:pt x="164" y="155"/>
                  </a:lnTo>
                  <a:lnTo>
                    <a:pt x="168" y="155"/>
                  </a:lnTo>
                  <a:lnTo>
                    <a:pt x="169" y="157"/>
                  </a:lnTo>
                  <a:lnTo>
                    <a:pt x="169" y="157"/>
                  </a:lnTo>
                  <a:lnTo>
                    <a:pt x="171" y="159"/>
                  </a:lnTo>
                  <a:lnTo>
                    <a:pt x="171" y="160"/>
                  </a:lnTo>
                  <a:lnTo>
                    <a:pt x="171" y="160"/>
                  </a:lnTo>
                  <a:lnTo>
                    <a:pt x="171" y="162"/>
                  </a:lnTo>
                  <a:lnTo>
                    <a:pt x="172" y="163"/>
                  </a:lnTo>
                  <a:lnTo>
                    <a:pt x="174" y="165"/>
                  </a:lnTo>
                  <a:lnTo>
                    <a:pt x="182" y="163"/>
                  </a:lnTo>
                  <a:lnTo>
                    <a:pt x="183" y="163"/>
                  </a:lnTo>
                  <a:lnTo>
                    <a:pt x="186" y="163"/>
                  </a:lnTo>
                  <a:lnTo>
                    <a:pt x="191" y="165"/>
                  </a:lnTo>
                  <a:lnTo>
                    <a:pt x="196" y="168"/>
                  </a:lnTo>
                  <a:lnTo>
                    <a:pt x="202" y="173"/>
                  </a:lnTo>
                  <a:lnTo>
                    <a:pt x="202" y="173"/>
                  </a:lnTo>
                  <a:lnTo>
                    <a:pt x="201" y="174"/>
                  </a:lnTo>
                  <a:lnTo>
                    <a:pt x="199" y="174"/>
                  </a:lnTo>
                  <a:lnTo>
                    <a:pt x="201" y="176"/>
                  </a:lnTo>
                  <a:lnTo>
                    <a:pt x="202" y="176"/>
                  </a:lnTo>
                  <a:lnTo>
                    <a:pt x="205" y="176"/>
                  </a:lnTo>
                  <a:lnTo>
                    <a:pt x="207" y="176"/>
                  </a:lnTo>
                  <a:lnTo>
                    <a:pt x="207" y="176"/>
                  </a:lnTo>
                  <a:lnTo>
                    <a:pt x="209" y="178"/>
                  </a:lnTo>
                  <a:lnTo>
                    <a:pt x="210" y="181"/>
                  </a:lnTo>
                  <a:lnTo>
                    <a:pt x="212" y="182"/>
                  </a:lnTo>
                  <a:lnTo>
                    <a:pt x="213" y="184"/>
                  </a:lnTo>
                  <a:lnTo>
                    <a:pt x="215" y="184"/>
                  </a:lnTo>
                  <a:lnTo>
                    <a:pt x="216" y="184"/>
                  </a:lnTo>
                  <a:lnTo>
                    <a:pt x="220" y="184"/>
                  </a:lnTo>
                  <a:lnTo>
                    <a:pt x="223" y="184"/>
                  </a:lnTo>
                  <a:lnTo>
                    <a:pt x="243" y="185"/>
                  </a:lnTo>
                  <a:lnTo>
                    <a:pt x="243" y="185"/>
                  </a:lnTo>
                  <a:lnTo>
                    <a:pt x="245" y="184"/>
                  </a:lnTo>
                  <a:lnTo>
                    <a:pt x="245" y="182"/>
                  </a:lnTo>
                  <a:lnTo>
                    <a:pt x="245" y="182"/>
                  </a:lnTo>
                  <a:lnTo>
                    <a:pt x="245" y="181"/>
                  </a:lnTo>
                  <a:lnTo>
                    <a:pt x="245" y="179"/>
                  </a:lnTo>
                  <a:lnTo>
                    <a:pt x="232" y="174"/>
                  </a:lnTo>
                  <a:lnTo>
                    <a:pt x="232" y="173"/>
                  </a:lnTo>
                  <a:lnTo>
                    <a:pt x="237" y="170"/>
                  </a:lnTo>
                  <a:lnTo>
                    <a:pt x="238" y="170"/>
                  </a:lnTo>
                  <a:lnTo>
                    <a:pt x="238" y="168"/>
                  </a:lnTo>
                  <a:lnTo>
                    <a:pt x="238" y="167"/>
                  </a:lnTo>
                  <a:lnTo>
                    <a:pt x="237" y="167"/>
                  </a:lnTo>
                  <a:lnTo>
                    <a:pt x="234" y="163"/>
                  </a:lnTo>
                  <a:lnTo>
                    <a:pt x="231" y="163"/>
                  </a:lnTo>
                  <a:lnTo>
                    <a:pt x="227" y="162"/>
                  </a:lnTo>
                  <a:lnTo>
                    <a:pt x="226" y="162"/>
                  </a:lnTo>
                  <a:lnTo>
                    <a:pt x="226" y="160"/>
                  </a:lnTo>
                  <a:lnTo>
                    <a:pt x="224" y="160"/>
                  </a:lnTo>
                  <a:lnTo>
                    <a:pt x="226" y="159"/>
                  </a:lnTo>
                  <a:lnTo>
                    <a:pt x="226" y="159"/>
                  </a:lnTo>
                  <a:lnTo>
                    <a:pt x="231" y="155"/>
                  </a:lnTo>
                  <a:lnTo>
                    <a:pt x="232" y="155"/>
                  </a:lnTo>
                  <a:lnTo>
                    <a:pt x="237" y="149"/>
                  </a:lnTo>
                  <a:lnTo>
                    <a:pt x="238" y="148"/>
                  </a:lnTo>
                  <a:lnTo>
                    <a:pt x="242" y="146"/>
                  </a:lnTo>
                  <a:lnTo>
                    <a:pt x="243" y="146"/>
                  </a:lnTo>
                  <a:lnTo>
                    <a:pt x="246" y="146"/>
                  </a:lnTo>
                  <a:close/>
                  <a:moveTo>
                    <a:pt x="516" y="146"/>
                  </a:moveTo>
                  <a:lnTo>
                    <a:pt x="519" y="146"/>
                  </a:lnTo>
                  <a:lnTo>
                    <a:pt x="522" y="148"/>
                  </a:lnTo>
                  <a:lnTo>
                    <a:pt x="522" y="148"/>
                  </a:lnTo>
                  <a:lnTo>
                    <a:pt x="524" y="148"/>
                  </a:lnTo>
                  <a:lnTo>
                    <a:pt x="524" y="149"/>
                  </a:lnTo>
                  <a:lnTo>
                    <a:pt x="522" y="149"/>
                  </a:lnTo>
                  <a:lnTo>
                    <a:pt x="522" y="151"/>
                  </a:lnTo>
                  <a:lnTo>
                    <a:pt x="521" y="152"/>
                  </a:lnTo>
                  <a:lnTo>
                    <a:pt x="521" y="152"/>
                  </a:lnTo>
                  <a:lnTo>
                    <a:pt x="522" y="154"/>
                  </a:lnTo>
                  <a:lnTo>
                    <a:pt x="522" y="154"/>
                  </a:lnTo>
                  <a:lnTo>
                    <a:pt x="522" y="155"/>
                  </a:lnTo>
                  <a:lnTo>
                    <a:pt x="522" y="155"/>
                  </a:lnTo>
                  <a:lnTo>
                    <a:pt x="522" y="155"/>
                  </a:lnTo>
                  <a:lnTo>
                    <a:pt x="519" y="155"/>
                  </a:lnTo>
                  <a:lnTo>
                    <a:pt x="519" y="155"/>
                  </a:lnTo>
                  <a:lnTo>
                    <a:pt x="518" y="155"/>
                  </a:lnTo>
                  <a:lnTo>
                    <a:pt x="516" y="155"/>
                  </a:lnTo>
                  <a:lnTo>
                    <a:pt x="514" y="152"/>
                  </a:lnTo>
                  <a:lnTo>
                    <a:pt x="513" y="151"/>
                  </a:lnTo>
                  <a:lnTo>
                    <a:pt x="511" y="149"/>
                  </a:lnTo>
                  <a:lnTo>
                    <a:pt x="511" y="148"/>
                  </a:lnTo>
                  <a:lnTo>
                    <a:pt x="511" y="148"/>
                  </a:lnTo>
                  <a:lnTo>
                    <a:pt x="513" y="146"/>
                  </a:lnTo>
                  <a:lnTo>
                    <a:pt x="516" y="146"/>
                  </a:lnTo>
                  <a:close/>
                  <a:moveTo>
                    <a:pt x="174" y="143"/>
                  </a:moveTo>
                  <a:lnTo>
                    <a:pt x="175" y="144"/>
                  </a:lnTo>
                  <a:lnTo>
                    <a:pt x="177" y="144"/>
                  </a:lnTo>
                  <a:lnTo>
                    <a:pt x="179" y="146"/>
                  </a:lnTo>
                  <a:lnTo>
                    <a:pt x="179" y="148"/>
                  </a:lnTo>
                  <a:lnTo>
                    <a:pt x="179" y="148"/>
                  </a:lnTo>
                  <a:lnTo>
                    <a:pt x="175" y="149"/>
                  </a:lnTo>
                  <a:lnTo>
                    <a:pt x="161" y="148"/>
                  </a:lnTo>
                  <a:lnTo>
                    <a:pt x="160" y="148"/>
                  </a:lnTo>
                  <a:lnTo>
                    <a:pt x="160" y="146"/>
                  </a:lnTo>
                  <a:lnTo>
                    <a:pt x="163" y="144"/>
                  </a:lnTo>
                  <a:lnTo>
                    <a:pt x="166" y="144"/>
                  </a:lnTo>
                  <a:lnTo>
                    <a:pt x="174" y="143"/>
                  </a:lnTo>
                  <a:close/>
                  <a:moveTo>
                    <a:pt x="434" y="138"/>
                  </a:moveTo>
                  <a:lnTo>
                    <a:pt x="437" y="138"/>
                  </a:lnTo>
                  <a:lnTo>
                    <a:pt x="445" y="140"/>
                  </a:lnTo>
                  <a:lnTo>
                    <a:pt x="451" y="141"/>
                  </a:lnTo>
                  <a:lnTo>
                    <a:pt x="456" y="143"/>
                  </a:lnTo>
                  <a:lnTo>
                    <a:pt x="459" y="143"/>
                  </a:lnTo>
                  <a:lnTo>
                    <a:pt x="462" y="143"/>
                  </a:lnTo>
                  <a:lnTo>
                    <a:pt x="464" y="143"/>
                  </a:lnTo>
                  <a:lnTo>
                    <a:pt x="467" y="144"/>
                  </a:lnTo>
                  <a:lnTo>
                    <a:pt x="469" y="146"/>
                  </a:lnTo>
                  <a:lnTo>
                    <a:pt x="472" y="148"/>
                  </a:lnTo>
                  <a:lnTo>
                    <a:pt x="472" y="148"/>
                  </a:lnTo>
                  <a:lnTo>
                    <a:pt x="472" y="148"/>
                  </a:lnTo>
                  <a:lnTo>
                    <a:pt x="472" y="149"/>
                  </a:lnTo>
                  <a:lnTo>
                    <a:pt x="472" y="149"/>
                  </a:lnTo>
                  <a:lnTo>
                    <a:pt x="472" y="151"/>
                  </a:lnTo>
                  <a:lnTo>
                    <a:pt x="472" y="152"/>
                  </a:lnTo>
                  <a:lnTo>
                    <a:pt x="470" y="154"/>
                  </a:lnTo>
                  <a:lnTo>
                    <a:pt x="469" y="155"/>
                  </a:lnTo>
                  <a:lnTo>
                    <a:pt x="469" y="155"/>
                  </a:lnTo>
                  <a:lnTo>
                    <a:pt x="467" y="157"/>
                  </a:lnTo>
                  <a:lnTo>
                    <a:pt x="469" y="157"/>
                  </a:lnTo>
                  <a:lnTo>
                    <a:pt x="475" y="152"/>
                  </a:lnTo>
                  <a:lnTo>
                    <a:pt x="480" y="152"/>
                  </a:lnTo>
                  <a:lnTo>
                    <a:pt x="486" y="152"/>
                  </a:lnTo>
                  <a:lnTo>
                    <a:pt x="492" y="151"/>
                  </a:lnTo>
                  <a:lnTo>
                    <a:pt x="497" y="149"/>
                  </a:lnTo>
                  <a:lnTo>
                    <a:pt x="500" y="151"/>
                  </a:lnTo>
                  <a:lnTo>
                    <a:pt x="502" y="151"/>
                  </a:lnTo>
                  <a:lnTo>
                    <a:pt x="508" y="152"/>
                  </a:lnTo>
                  <a:lnTo>
                    <a:pt x="510" y="154"/>
                  </a:lnTo>
                  <a:lnTo>
                    <a:pt x="511" y="155"/>
                  </a:lnTo>
                  <a:lnTo>
                    <a:pt x="511" y="155"/>
                  </a:lnTo>
                  <a:lnTo>
                    <a:pt x="510" y="157"/>
                  </a:lnTo>
                  <a:lnTo>
                    <a:pt x="507" y="155"/>
                  </a:lnTo>
                  <a:lnTo>
                    <a:pt x="500" y="155"/>
                  </a:lnTo>
                  <a:lnTo>
                    <a:pt x="499" y="155"/>
                  </a:lnTo>
                  <a:lnTo>
                    <a:pt x="499" y="155"/>
                  </a:lnTo>
                  <a:lnTo>
                    <a:pt x="497" y="155"/>
                  </a:lnTo>
                  <a:lnTo>
                    <a:pt x="499" y="157"/>
                  </a:lnTo>
                  <a:lnTo>
                    <a:pt x="499" y="157"/>
                  </a:lnTo>
                  <a:lnTo>
                    <a:pt x="507" y="157"/>
                  </a:lnTo>
                  <a:lnTo>
                    <a:pt x="529" y="162"/>
                  </a:lnTo>
                  <a:lnTo>
                    <a:pt x="530" y="163"/>
                  </a:lnTo>
                  <a:lnTo>
                    <a:pt x="530" y="163"/>
                  </a:lnTo>
                  <a:lnTo>
                    <a:pt x="529" y="163"/>
                  </a:lnTo>
                  <a:lnTo>
                    <a:pt x="527" y="165"/>
                  </a:lnTo>
                  <a:lnTo>
                    <a:pt x="514" y="167"/>
                  </a:lnTo>
                  <a:lnTo>
                    <a:pt x="507" y="165"/>
                  </a:lnTo>
                  <a:lnTo>
                    <a:pt x="500" y="163"/>
                  </a:lnTo>
                  <a:lnTo>
                    <a:pt x="499" y="163"/>
                  </a:lnTo>
                  <a:lnTo>
                    <a:pt x="500" y="165"/>
                  </a:lnTo>
                  <a:lnTo>
                    <a:pt x="503" y="167"/>
                  </a:lnTo>
                  <a:lnTo>
                    <a:pt x="507" y="168"/>
                  </a:lnTo>
                  <a:lnTo>
                    <a:pt x="508" y="168"/>
                  </a:lnTo>
                  <a:lnTo>
                    <a:pt x="514" y="170"/>
                  </a:lnTo>
                  <a:lnTo>
                    <a:pt x="516" y="170"/>
                  </a:lnTo>
                  <a:lnTo>
                    <a:pt x="518" y="171"/>
                  </a:lnTo>
                  <a:lnTo>
                    <a:pt x="521" y="171"/>
                  </a:lnTo>
                  <a:lnTo>
                    <a:pt x="522" y="173"/>
                  </a:lnTo>
                  <a:lnTo>
                    <a:pt x="524" y="174"/>
                  </a:lnTo>
                  <a:lnTo>
                    <a:pt x="524" y="174"/>
                  </a:lnTo>
                  <a:lnTo>
                    <a:pt x="525" y="174"/>
                  </a:lnTo>
                  <a:lnTo>
                    <a:pt x="529" y="176"/>
                  </a:lnTo>
                  <a:lnTo>
                    <a:pt x="530" y="178"/>
                  </a:lnTo>
                  <a:lnTo>
                    <a:pt x="530" y="178"/>
                  </a:lnTo>
                  <a:lnTo>
                    <a:pt x="530" y="179"/>
                  </a:lnTo>
                  <a:lnTo>
                    <a:pt x="529" y="181"/>
                  </a:lnTo>
                  <a:lnTo>
                    <a:pt x="524" y="182"/>
                  </a:lnTo>
                  <a:lnTo>
                    <a:pt x="524" y="184"/>
                  </a:lnTo>
                  <a:lnTo>
                    <a:pt x="529" y="184"/>
                  </a:lnTo>
                  <a:lnTo>
                    <a:pt x="529" y="184"/>
                  </a:lnTo>
                  <a:lnTo>
                    <a:pt x="535" y="187"/>
                  </a:lnTo>
                  <a:lnTo>
                    <a:pt x="535" y="187"/>
                  </a:lnTo>
                  <a:lnTo>
                    <a:pt x="535" y="187"/>
                  </a:lnTo>
                  <a:lnTo>
                    <a:pt x="537" y="185"/>
                  </a:lnTo>
                  <a:lnTo>
                    <a:pt x="537" y="184"/>
                  </a:lnTo>
                  <a:lnTo>
                    <a:pt x="535" y="182"/>
                  </a:lnTo>
                  <a:lnTo>
                    <a:pt x="535" y="182"/>
                  </a:lnTo>
                  <a:lnTo>
                    <a:pt x="537" y="181"/>
                  </a:lnTo>
                  <a:lnTo>
                    <a:pt x="537" y="181"/>
                  </a:lnTo>
                  <a:lnTo>
                    <a:pt x="538" y="181"/>
                  </a:lnTo>
                  <a:lnTo>
                    <a:pt x="540" y="181"/>
                  </a:lnTo>
                  <a:lnTo>
                    <a:pt x="544" y="185"/>
                  </a:lnTo>
                  <a:lnTo>
                    <a:pt x="552" y="182"/>
                  </a:lnTo>
                  <a:lnTo>
                    <a:pt x="552" y="184"/>
                  </a:lnTo>
                  <a:lnTo>
                    <a:pt x="554" y="185"/>
                  </a:lnTo>
                  <a:lnTo>
                    <a:pt x="554" y="185"/>
                  </a:lnTo>
                  <a:lnTo>
                    <a:pt x="557" y="182"/>
                  </a:lnTo>
                  <a:lnTo>
                    <a:pt x="559" y="182"/>
                  </a:lnTo>
                  <a:lnTo>
                    <a:pt x="565" y="185"/>
                  </a:lnTo>
                  <a:lnTo>
                    <a:pt x="568" y="187"/>
                  </a:lnTo>
                  <a:lnTo>
                    <a:pt x="570" y="187"/>
                  </a:lnTo>
                  <a:lnTo>
                    <a:pt x="573" y="189"/>
                  </a:lnTo>
                  <a:lnTo>
                    <a:pt x="578" y="189"/>
                  </a:lnTo>
                  <a:lnTo>
                    <a:pt x="578" y="187"/>
                  </a:lnTo>
                  <a:lnTo>
                    <a:pt x="576" y="185"/>
                  </a:lnTo>
                  <a:lnTo>
                    <a:pt x="578" y="184"/>
                  </a:lnTo>
                  <a:lnTo>
                    <a:pt x="582" y="182"/>
                  </a:lnTo>
                  <a:lnTo>
                    <a:pt x="585" y="184"/>
                  </a:lnTo>
                  <a:lnTo>
                    <a:pt x="592" y="181"/>
                  </a:lnTo>
                  <a:lnTo>
                    <a:pt x="595" y="181"/>
                  </a:lnTo>
                  <a:lnTo>
                    <a:pt x="596" y="181"/>
                  </a:lnTo>
                  <a:lnTo>
                    <a:pt x="604" y="178"/>
                  </a:lnTo>
                  <a:lnTo>
                    <a:pt x="606" y="178"/>
                  </a:lnTo>
                  <a:lnTo>
                    <a:pt x="606" y="176"/>
                  </a:lnTo>
                  <a:lnTo>
                    <a:pt x="609" y="176"/>
                  </a:lnTo>
                  <a:lnTo>
                    <a:pt x="617" y="178"/>
                  </a:lnTo>
                  <a:lnTo>
                    <a:pt x="619" y="178"/>
                  </a:lnTo>
                  <a:lnTo>
                    <a:pt x="626" y="176"/>
                  </a:lnTo>
                  <a:lnTo>
                    <a:pt x="630" y="176"/>
                  </a:lnTo>
                  <a:lnTo>
                    <a:pt x="633" y="176"/>
                  </a:lnTo>
                  <a:lnTo>
                    <a:pt x="639" y="176"/>
                  </a:lnTo>
                  <a:lnTo>
                    <a:pt x="645" y="178"/>
                  </a:lnTo>
                  <a:lnTo>
                    <a:pt x="647" y="178"/>
                  </a:lnTo>
                  <a:lnTo>
                    <a:pt x="645" y="179"/>
                  </a:lnTo>
                  <a:lnTo>
                    <a:pt x="647" y="181"/>
                  </a:lnTo>
                  <a:lnTo>
                    <a:pt x="647" y="181"/>
                  </a:lnTo>
                  <a:lnTo>
                    <a:pt x="648" y="181"/>
                  </a:lnTo>
                  <a:lnTo>
                    <a:pt x="656" y="181"/>
                  </a:lnTo>
                  <a:lnTo>
                    <a:pt x="658" y="181"/>
                  </a:lnTo>
                  <a:lnTo>
                    <a:pt x="661" y="182"/>
                  </a:lnTo>
                  <a:lnTo>
                    <a:pt x="661" y="184"/>
                  </a:lnTo>
                  <a:lnTo>
                    <a:pt x="661" y="184"/>
                  </a:lnTo>
                  <a:lnTo>
                    <a:pt x="660" y="185"/>
                  </a:lnTo>
                  <a:lnTo>
                    <a:pt x="660" y="185"/>
                  </a:lnTo>
                  <a:lnTo>
                    <a:pt x="661" y="185"/>
                  </a:lnTo>
                  <a:lnTo>
                    <a:pt x="667" y="187"/>
                  </a:lnTo>
                  <a:lnTo>
                    <a:pt x="669" y="187"/>
                  </a:lnTo>
                  <a:lnTo>
                    <a:pt x="669" y="189"/>
                  </a:lnTo>
                  <a:lnTo>
                    <a:pt x="671" y="192"/>
                  </a:lnTo>
                  <a:lnTo>
                    <a:pt x="671" y="192"/>
                  </a:lnTo>
                  <a:lnTo>
                    <a:pt x="669" y="193"/>
                  </a:lnTo>
                  <a:lnTo>
                    <a:pt x="664" y="196"/>
                  </a:lnTo>
                  <a:lnTo>
                    <a:pt x="658" y="198"/>
                  </a:lnTo>
                  <a:lnTo>
                    <a:pt x="658" y="200"/>
                  </a:lnTo>
                  <a:lnTo>
                    <a:pt x="660" y="200"/>
                  </a:lnTo>
                  <a:lnTo>
                    <a:pt x="661" y="200"/>
                  </a:lnTo>
                  <a:lnTo>
                    <a:pt x="663" y="200"/>
                  </a:lnTo>
                  <a:lnTo>
                    <a:pt x="667" y="200"/>
                  </a:lnTo>
                  <a:lnTo>
                    <a:pt x="667" y="200"/>
                  </a:lnTo>
                  <a:lnTo>
                    <a:pt x="671" y="200"/>
                  </a:lnTo>
                  <a:lnTo>
                    <a:pt x="671" y="201"/>
                  </a:lnTo>
                  <a:lnTo>
                    <a:pt x="672" y="203"/>
                  </a:lnTo>
                  <a:lnTo>
                    <a:pt x="671" y="203"/>
                  </a:lnTo>
                  <a:lnTo>
                    <a:pt x="664" y="204"/>
                  </a:lnTo>
                  <a:lnTo>
                    <a:pt x="661" y="203"/>
                  </a:lnTo>
                  <a:lnTo>
                    <a:pt x="660" y="203"/>
                  </a:lnTo>
                  <a:lnTo>
                    <a:pt x="658" y="203"/>
                  </a:lnTo>
                  <a:lnTo>
                    <a:pt x="660" y="203"/>
                  </a:lnTo>
                  <a:lnTo>
                    <a:pt x="661" y="204"/>
                  </a:lnTo>
                  <a:lnTo>
                    <a:pt x="661" y="206"/>
                  </a:lnTo>
                  <a:lnTo>
                    <a:pt x="661" y="206"/>
                  </a:lnTo>
                  <a:lnTo>
                    <a:pt x="660" y="207"/>
                  </a:lnTo>
                  <a:lnTo>
                    <a:pt x="660" y="209"/>
                  </a:lnTo>
                  <a:lnTo>
                    <a:pt x="660" y="209"/>
                  </a:lnTo>
                  <a:lnTo>
                    <a:pt x="660" y="212"/>
                  </a:lnTo>
                  <a:lnTo>
                    <a:pt x="660" y="212"/>
                  </a:lnTo>
                  <a:lnTo>
                    <a:pt x="645" y="212"/>
                  </a:lnTo>
                  <a:lnTo>
                    <a:pt x="644" y="212"/>
                  </a:lnTo>
                  <a:lnTo>
                    <a:pt x="641" y="214"/>
                  </a:lnTo>
                  <a:lnTo>
                    <a:pt x="637" y="215"/>
                  </a:lnTo>
                  <a:lnTo>
                    <a:pt x="636" y="215"/>
                  </a:lnTo>
                  <a:lnTo>
                    <a:pt x="633" y="215"/>
                  </a:lnTo>
                  <a:lnTo>
                    <a:pt x="628" y="214"/>
                  </a:lnTo>
                  <a:lnTo>
                    <a:pt x="625" y="214"/>
                  </a:lnTo>
                  <a:lnTo>
                    <a:pt x="623" y="214"/>
                  </a:lnTo>
                  <a:lnTo>
                    <a:pt x="622" y="212"/>
                  </a:lnTo>
                  <a:lnTo>
                    <a:pt x="620" y="212"/>
                  </a:lnTo>
                  <a:lnTo>
                    <a:pt x="619" y="211"/>
                  </a:lnTo>
                  <a:lnTo>
                    <a:pt x="619" y="209"/>
                  </a:lnTo>
                  <a:lnTo>
                    <a:pt x="619" y="207"/>
                  </a:lnTo>
                  <a:lnTo>
                    <a:pt x="619" y="206"/>
                  </a:lnTo>
                  <a:lnTo>
                    <a:pt x="619" y="206"/>
                  </a:lnTo>
                  <a:lnTo>
                    <a:pt x="617" y="206"/>
                  </a:lnTo>
                  <a:lnTo>
                    <a:pt x="617" y="204"/>
                  </a:lnTo>
                  <a:lnTo>
                    <a:pt x="614" y="203"/>
                  </a:lnTo>
                  <a:lnTo>
                    <a:pt x="612" y="203"/>
                  </a:lnTo>
                  <a:lnTo>
                    <a:pt x="612" y="203"/>
                  </a:lnTo>
                  <a:lnTo>
                    <a:pt x="612" y="204"/>
                  </a:lnTo>
                  <a:lnTo>
                    <a:pt x="612" y="204"/>
                  </a:lnTo>
                  <a:lnTo>
                    <a:pt x="615" y="206"/>
                  </a:lnTo>
                  <a:lnTo>
                    <a:pt x="615" y="206"/>
                  </a:lnTo>
                  <a:lnTo>
                    <a:pt x="614" y="209"/>
                  </a:lnTo>
                  <a:lnTo>
                    <a:pt x="614" y="209"/>
                  </a:lnTo>
                  <a:lnTo>
                    <a:pt x="612" y="212"/>
                  </a:lnTo>
                  <a:lnTo>
                    <a:pt x="611" y="212"/>
                  </a:lnTo>
                  <a:lnTo>
                    <a:pt x="607" y="212"/>
                  </a:lnTo>
                  <a:lnTo>
                    <a:pt x="601" y="214"/>
                  </a:lnTo>
                  <a:lnTo>
                    <a:pt x="600" y="214"/>
                  </a:lnTo>
                  <a:lnTo>
                    <a:pt x="596" y="214"/>
                  </a:lnTo>
                  <a:lnTo>
                    <a:pt x="593" y="214"/>
                  </a:lnTo>
                  <a:lnTo>
                    <a:pt x="592" y="212"/>
                  </a:lnTo>
                  <a:lnTo>
                    <a:pt x="590" y="211"/>
                  </a:lnTo>
                  <a:lnTo>
                    <a:pt x="590" y="211"/>
                  </a:lnTo>
                  <a:lnTo>
                    <a:pt x="590" y="214"/>
                  </a:lnTo>
                  <a:lnTo>
                    <a:pt x="589" y="214"/>
                  </a:lnTo>
                  <a:lnTo>
                    <a:pt x="589" y="214"/>
                  </a:lnTo>
                  <a:lnTo>
                    <a:pt x="585" y="212"/>
                  </a:lnTo>
                  <a:lnTo>
                    <a:pt x="584" y="211"/>
                  </a:lnTo>
                  <a:lnTo>
                    <a:pt x="584" y="211"/>
                  </a:lnTo>
                  <a:lnTo>
                    <a:pt x="584" y="212"/>
                  </a:lnTo>
                  <a:lnTo>
                    <a:pt x="584" y="212"/>
                  </a:lnTo>
                  <a:lnTo>
                    <a:pt x="584" y="214"/>
                  </a:lnTo>
                  <a:lnTo>
                    <a:pt x="579" y="214"/>
                  </a:lnTo>
                  <a:lnTo>
                    <a:pt x="578" y="214"/>
                  </a:lnTo>
                  <a:lnTo>
                    <a:pt x="574" y="214"/>
                  </a:lnTo>
                  <a:lnTo>
                    <a:pt x="573" y="214"/>
                  </a:lnTo>
                  <a:lnTo>
                    <a:pt x="571" y="214"/>
                  </a:lnTo>
                  <a:lnTo>
                    <a:pt x="566" y="212"/>
                  </a:lnTo>
                  <a:lnTo>
                    <a:pt x="566" y="212"/>
                  </a:lnTo>
                  <a:lnTo>
                    <a:pt x="566" y="214"/>
                  </a:lnTo>
                  <a:lnTo>
                    <a:pt x="565" y="215"/>
                  </a:lnTo>
                  <a:lnTo>
                    <a:pt x="562" y="215"/>
                  </a:lnTo>
                  <a:lnTo>
                    <a:pt x="557" y="214"/>
                  </a:lnTo>
                  <a:lnTo>
                    <a:pt x="554" y="215"/>
                  </a:lnTo>
                  <a:lnTo>
                    <a:pt x="548" y="214"/>
                  </a:lnTo>
                  <a:lnTo>
                    <a:pt x="541" y="214"/>
                  </a:lnTo>
                  <a:lnTo>
                    <a:pt x="540" y="214"/>
                  </a:lnTo>
                  <a:lnTo>
                    <a:pt x="540" y="214"/>
                  </a:lnTo>
                  <a:lnTo>
                    <a:pt x="540" y="212"/>
                  </a:lnTo>
                  <a:lnTo>
                    <a:pt x="540" y="211"/>
                  </a:lnTo>
                  <a:lnTo>
                    <a:pt x="541" y="209"/>
                  </a:lnTo>
                  <a:lnTo>
                    <a:pt x="543" y="207"/>
                  </a:lnTo>
                  <a:lnTo>
                    <a:pt x="543" y="206"/>
                  </a:lnTo>
                  <a:lnTo>
                    <a:pt x="541" y="206"/>
                  </a:lnTo>
                  <a:lnTo>
                    <a:pt x="541" y="204"/>
                  </a:lnTo>
                  <a:lnTo>
                    <a:pt x="540" y="204"/>
                  </a:lnTo>
                  <a:lnTo>
                    <a:pt x="538" y="206"/>
                  </a:lnTo>
                  <a:lnTo>
                    <a:pt x="537" y="207"/>
                  </a:lnTo>
                  <a:lnTo>
                    <a:pt x="535" y="209"/>
                  </a:lnTo>
                  <a:lnTo>
                    <a:pt x="535" y="207"/>
                  </a:lnTo>
                  <a:lnTo>
                    <a:pt x="535" y="206"/>
                  </a:lnTo>
                  <a:lnTo>
                    <a:pt x="533" y="206"/>
                  </a:lnTo>
                  <a:lnTo>
                    <a:pt x="533" y="206"/>
                  </a:lnTo>
                  <a:lnTo>
                    <a:pt x="533" y="206"/>
                  </a:lnTo>
                  <a:lnTo>
                    <a:pt x="532" y="207"/>
                  </a:lnTo>
                  <a:lnTo>
                    <a:pt x="532" y="207"/>
                  </a:lnTo>
                  <a:lnTo>
                    <a:pt x="530" y="207"/>
                  </a:lnTo>
                  <a:lnTo>
                    <a:pt x="530" y="207"/>
                  </a:lnTo>
                  <a:lnTo>
                    <a:pt x="530" y="209"/>
                  </a:lnTo>
                  <a:lnTo>
                    <a:pt x="530" y="209"/>
                  </a:lnTo>
                  <a:lnTo>
                    <a:pt x="530" y="211"/>
                  </a:lnTo>
                  <a:lnTo>
                    <a:pt x="529" y="211"/>
                  </a:lnTo>
                  <a:lnTo>
                    <a:pt x="527" y="212"/>
                  </a:lnTo>
                  <a:lnTo>
                    <a:pt x="525" y="212"/>
                  </a:lnTo>
                  <a:lnTo>
                    <a:pt x="521" y="212"/>
                  </a:lnTo>
                  <a:lnTo>
                    <a:pt x="519" y="212"/>
                  </a:lnTo>
                  <a:lnTo>
                    <a:pt x="513" y="211"/>
                  </a:lnTo>
                  <a:lnTo>
                    <a:pt x="511" y="211"/>
                  </a:lnTo>
                  <a:lnTo>
                    <a:pt x="508" y="209"/>
                  </a:lnTo>
                  <a:lnTo>
                    <a:pt x="505" y="207"/>
                  </a:lnTo>
                  <a:lnTo>
                    <a:pt x="505" y="207"/>
                  </a:lnTo>
                  <a:lnTo>
                    <a:pt x="507" y="206"/>
                  </a:lnTo>
                  <a:lnTo>
                    <a:pt x="507" y="204"/>
                  </a:lnTo>
                  <a:lnTo>
                    <a:pt x="502" y="207"/>
                  </a:lnTo>
                  <a:lnTo>
                    <a:pt x="502" y="207"/>
                  </a:lnTo>
                  <a:lnTo>
                    <a:pt x="502" y="211"/>
                  </a:lnTo>
                  <a:lnTo>
                    <a:pt x="502" y="211"/>
                  </a:lnTo>
                  <a:lnTo>
                    <a:pt x="499" y="209"/>
                  </a:lnTo>
                  <a:lnTo>
                    <a:pt x="497" y="211"/>
                  </a:lnTo>
                  <a:lnTo>
                    <a:pt x="497" y="209"/>
                  </a:lnTo>
                  <a:lnTo>
                    <a:pt x="494" y="209"/>
                  </a:lnTo>
                  <a:lnTo>
                    <a:pt x="492" y="207"/>
                  </a:lnTo>
                  <a:lnTo>
                    <a:pt x="491" y="206"/>
                  </a:lnTo>
                  <a:lnTo>
                    <a:pt x="488" y="201"/>
                  </a:lnTo>
                  <a:lnTo>
                    <a:pt x="488" y="198"/>
                  </a:lnTo>
                  <a:lnTo>
                    <a:pt x="488" y="198"/>
                  </a:lnTo>
                  <a:lnTo>
                    <a:pt x="489" y="196"/>
                  </a:lnTo>
                  <a:lnTo>
                    <a:pt x="489" y="196"/>
                  </a:lnTo>
                  <a:lnTo>
                    <a:pt x="486" y="195"/>
                  </a:lnTo>
                  <a:lnTo>
                    <a:pt x="484" y="193"/>
                  </a:lnTo>
                  <a:lnTo>
                    <a:pt x="484" y="192"/>
                  </a:lnTo>
                  <a:lnTo>
                    <a:pt x="484" y="192"/>
                  </a:lnTo>
                  <a:lnTo>
                    <a:pt x="483" y="190"/>
                  </a:lnTo>
                  <a:lnTo>
                    <a:pt x="483" y="189"/>
                  </a:lnTo>
                  <a:lnTo>
                    <a:pt x="484" y="189"/>
                  </a:lnTo>
                  <a:lnTo>
                    <a:pt x="484" y="185"/>
                  </a:lnTo>
                  <a:lnTo>
                    <a:pt x="488" y="182"/>
                  </a:lnTo>
                  <a:lnTo>
                    <a:pt x="489" y="181"/>
                  </a:lnTo>
                  <a:lnTo>
                    <a:pt x="489" y="181"/>
                  </a:lnTo>
                  <a:lnTo>
                    <a:pt x="488" y="179"/>
                  </a:lnTo>
                  <a:lnTo>
                    <a:pt x="488" y="176"/>
                  </a:lnTo>
                  <a:lnTo>
                    <a:pt x="488" y="174"/>
                  </a:lnTo>
                  <a:lnTo>
                    <a:pt x="486" y="173"/>
                  </a:lnTo>
                  <a:lnTo>
                    <a:pt x="483" y="171"/>
                  </a:lnTo>
                  <a:lnTo>
                    <a:pt x="480" y="167"/>
                  </a:lnTo>
                  <a:lnTo>
                    <a:pt x="477" y="163"/>
                  </a:lnTo>
                  <a:lnTo>
                    <a:pt x="473" y="160"/>
                  </a:lnTo>
                  <a:lnTo>
                    <a:pt x="472" y="160"/>
                  </a:lnTo>
                  <a:lnTo>
                    <a:pt x="470" y="160"/>
                  </a:lnTo>
                  <a:lnTo>
                    <a:pt x="467" y="162"/>
                  </a:lnTo>
                  <a:lnTo>
                    <a:pt x="466" y="162"/>
                  </a:lnTo>
                  <a:lnTo>
                    <a:pt x="466" y="162"/>
                  </a:lnTo>
                  <a:lnTo>
                    <a:pt x="462" y="162"/>
                  </a:lnTo>
                  <a:lnTo>
                    <a:pt x="456" y="162"/>
                  </a:lnTo>
                  <a:lnTo>
                    <a:pt x="453" y="162"/>
                  </a:lnTo>
                  <a:lnTo>
                    <a:pt x="450" y="162"/>
                  </a:lnTo>
                  <a:lnTo>
                    <a:pt x="447" y="163"/>
                  </a:lnTo>
                  <a:lnTo>
                    <a:pt x="442" y="163"/>
                  </a:lnTo>
                  <a:lnTo>
                    <a:pt x="440" y="160"/>
                  </a:lnTo>
                  <a:lnTo>
                    <a:pt x="434" y="159"/>
                  </a:lnTo>
                  <a:lnTo>
                    <a:pt x="432" y="157"/>
                  </a:lnTo>
                  <a:lnTo>
                    <a:pt x="431" y="155"/>
                  </a:lnTo>
                  <a:lnTo>
                    <a:pt x="432" y="155"/>
                  </a:lnTo>
                  <a:lnTo>
                    <a:pt x="436" y="154"/>
                  </a:lnTo>
                  <a:lnTo>
                    <a:pt x="436" y="154"/>
                  </a:lnTo>
                  <a:lnTo>
                    <a:pt x="437" y="152"/>
                  </a:lnTo>
                  <a:lnTo>
                    <a:pt x="434" y="154"/>
                  </a:lnTo>
                  <a:lnTo>
                    <a:pt x="432" y="154"/>
                  </a:lnTo>
                  <a:lnTo>
                    <a:pt x="423" y="149"/>
                  </a:lnTo>
                  <a:lnTo>
                    <a:pt x="420" y="149"/>
                  </a:lnTo>
                  <a:lnTo>
                    <a:pt x="420" y="148"/>
                  </a:lnTo>
                  <a:lnTo>
                    <a:pt x="418" y="148"/>
                  </a:lnTo>
                  <a:lnTo>
                    <a:pt x="418" y="148"/>
                  </a:lnTo>
                  <a:lnTo>
                    <a:pt x="420" y="146"/>
                  </a:lnTo>
                  <a:lnTo>
                    <a:pt x="421" y="148"/>
                  </a:lnTo>
                  <a:lnTo>
                    <a:pt x="423" y="148"/>
                  </a:lnTo>
                  <a:lnTo>
                    <a:pt x="426" y="148"/>
                  </a:lnTo>
                  <a:lnTo>
                    <a:pt x="426" y="146"/>
                  </a:lnTo>
                  <a:lnTo>
                    <a:pt x="426" y="146"/>
                  </a:lnTo>
                  <a:lnTo>
                    <a:pt x="423" y="144"/>
                  </a:lnTo>
                  <a:lnTo>
                    <a:pt x="421" y="144"/>
                  </a:lnTo>
                  <a:lnTo>
                    <a:pt x="420" y="143"/>
                  </a:lnTo>
                  <a:lnTo>
                    <a:pt x="421" y="141"/>
                  </a:lnTo>
                  <a:lnTo>
                    <a:pt x="421" y="141"/>
                  </a:lnTo>
                  <a:lnTo>
                    <a:pt x="421" y="141"/>
                  </a:lnTo>
                  <a:lnTo>
                    <a:pt x="425" y="141"/>
                  </a:lnTo>
                  <a:lnTo>
                    <a:pt x="426" y="140"/>
                  </a:lnTo>
                  <a:lnTo>
                    <a:pt x="431" y="138"/>
                  </a:lnTo>
                  <a:lnTo>
                    <a:pt x="434" y="138"/>
                  </a:lnTo>
                  <a:close/>
                  <a:moveTo>
                    <a:pt x="136" y="124"/>
                  </a:moveTo>
                  <a:lnTo>
                    <a:pt x="138" y="124"/>
                  </a:lnTo>
                  <a:lnTo>
                    <a:pt x="139" y="124"/>
                  </a:lnTo>
                  <a:lnTo>
                    <a:pt x="142" y="126"/>
                  </a:lnTo>
                  <a:lnTo>
                    <a:pt x="149" y="129"/>
                  </a:lnTo>
                  <a:lnTo>
                    <a:pt x="150" y="130"/>
                  </a:lnTo>
                  <a:lnTo>
                    <a:pt x="150" y="130"/>
                  </a:lnTo>
                  <a:lnTo>
                    <a:pt x="150" y="132"/>
                  </a:lnTo>
                  <a:lnTo>
                    <a:pt x="149" y="132"/>
                  </a:lnTo>
                  <a:lnTo>
                    <a:pt x="139" y="135"/>
                  </a:lnTo>
                  <a:lnTo>
                    <a:pt x="138" y="137"/>
                  </a:lnTo>
                  <a:lnTo>
                    <a:pt x="139" y="137"/>
                  </a:lnTo>
                  <a:lnTo>
                    <a:pt x="142" y="140"/>
                  </a:lnTo>
                  <a:lnTo>
                    <a:pt x="145" y="141"/>
                  </a:lnTo>
                  <a:lnTo>
                    <a:pt x="145" y="143"/>
                  </a:lnTo>
                  <a:lnTo>
                    <a:pt x="144" y="143"/>
                  </a:lnTo>
                  <a:lnTo>
                    <a:pt x="141" y="143"/>
                  </a:lnTo>
                  <a:lnTo>
                    <a:pt x="141" y="143"/>
                  </a:lnTo>
                  <a:lnTo>
                    <a:pt x="139" y="143"/>
                  </a:lnTo>
                  <a:lnTo>
                    <a:pt x="139" y="144"/>
                  </a:lnTo>
                  <a:lnTo>
                    <a:pt x="142" y="148"/>
                  </a:lnTo>
                  <a:lnTo>
                    <a:pt x="144" y="148"/>
                  </a:lnTo>
                  <a:lnTo>
                    <a:pt x="144" y="149"/>
                  </a:lnTo>
                  <a:lnTo>
                    <a:pt x="142" y="149"/>
                  </a:lnTo>
                  <a:lnTo>
                    <a:pt x="142" y="151"/>
                  </a:lnTo>
                  <a:lnTo>
                    <a:pt x="139" y="152"/>
                  </a:lnTo>
                  <a:lnTo>
                    <a:pt x="136" y="154"/>
                  </a:lnTo>
                  <a:lnTo>
                    <a:pt x="128" y="154"/>
                  </a:lnTo>
                  <a:lnTo>
                    <a:pt x="128" y="155"/>
                  </a:lnTo>
                  <a:lnTo>
                    <a:pt x="128" y="157"/>
                  </a:lnTo>
                  <a:lnTo>
                    <a:pt x="128" y="159"/>
                  </a:lnTo>
                  <a:lnTo>
                    <a:pt x="128" y="159"/>
                  </a:lnTo>
                  <a:lnTo>
                    <a:pt x="127" y="160"/>
                  </a:lnTo>
                  <a:lnTo>
                    <a:pt x="127" y="162"/>
                  </a:lnTo>
                  <a:lnTo>
                    <a:pt x="125" y="162"/>
                  </a:lnTo>
                  <a:lnTo>
                    <a:pt x="123" y="162"/>
                  </a:lnTo>
                  <a:lnTo>
                    <a:pt x="122" y="162"/>
                  </a:lnTo>
                  <a:lnTo>
                    <a:pt x="117" y="162"/>
                  </a:lnTo>
                  <a:lnTo>
                    <a:pt x="116" y="160"/>
                  </a:lnTo>
                  <a:lnTo>
                    <a:pt x="114" y="159"/>
                  </a:lnTo>
                  <a:lnTo>
                    <a:pt x="114" y="157"/>
                  </a:lnTo>
                  <a:lnTo>
                    <a:pt x="114" y="155"/>
                  </a:lnTo>
                  <a:lnTo>
                    <a:pt x="114" y="154"/>
                  </a:lnTo>
                  <a:lnTo>
                    <a:pt x="116" y="151"/>
                  </a:lnTo>
                  <a:lnTo>
                    <a:pt x="117" y="149"/>
                  </a:lnTo>
                  <a:lnTo>
                    <a:pt x="117" y="148"/>
                  </a:lnTo>
                  <a:lnTo>
                    <a:pt x="117" y="146"/>
                  </a:lnTo>
                  <a:lnTo>
                    <a:pt x="116" y="146"/>
                  </a:lnTo>
                  <a:lnTo>
                    <a:pt x="112" y="148"/>
                  </a:lnTo>
                  <a:lnTo>
                    <a:pt x="111" y="148"/>
                  </a:lnTo>
                  <a:lnTo>
                    <a:pt x="109" y="148"/>
                  </a:lnTo>
                  <a:lnTo>
                    <a:pt x="109" y="149"/>
                  </a:lnTo>
                  <a:lnTo>
                    <a:pt x="108" y="151"/>
                  </a:lnTo>
                  <a:lnTo>
                    <a:pt x="108" y="152"/>
                  </a:lnTo>
                  <a:lnTo>
                    <a:pt x="108" y="154"/>
                  </a:lnTo>
                  <a:lnTo>
                    <a:pt x="106" y="155"/>
                  </a:lnTo>
                  <a:lnTo>
                    <a:pt x="103" y="155"/>
                  </a:lnTo>
                  <a:lnTo>
                    <a:pt x="103" y="155"/>
                  </a:lnTo>
                  <a:lnTo>
                    <a:pt x="101" y="155"/>
                  </a:lnTo>
                  <a:lnTo>
                    <a:pt x="103" y="157"/>
                  </a:lnTo>
                  <a:lnTo>
                    <a:pt x="104" y="159"/>
                  </a:lnTo>
                  <a:lnTo>
                    <a:pt x="104" y="160"/>
                  </a:lnTo>
                  <a:lnTo>
                    <a:pt x="104" y="160"/>
                  </a:lnTo>
                  <a:lnTo>
                    <a:pt x="103" y="162"/>
                  </a:lnTo>
                  <a:lnTo>
                    <a:pt x="101" y="163"/>
                  </a:lnTo>
                  <a:lnTo>
                    <a:pt x="100" y="165"/>
                  </a:lnTo>
                  <a:lnTo>
                    <a:pt x="100" y="167"/>
                  </a:lnTo>
                  <a:lnTo>
                    <a:pt x="98" y="167"/>
                  </a:lnTo>
                  <a:lnTo>
                    <a:pt x="97" y="167"/>
                  </a:lnTo>
                  <a:lnTo>
                    <a:pt x="97" y="165"/>
                  </a:lnTo>
                  <a:lnTo>
                    <a:pt x="93" y="163"/>
                  </a:lnTo>
                  <a:lnTo>
                    <a:pt x="93" y="162"/>
                  </a:lnTo>
                  <a:lnTo>
                    <a:pt x="92" y="160"/>
                  </a:lnTo>
                  <a:lnTo>
                    <a:pt x="92" y="160"/>
                  </a:lnTo>
                  <a:lnTo>
                    <a:pt x="92" y="160"/>
                  </a:lnTo>
                  <a:lnTo>
                    <a:pt x="90" y="162"/>
                  </a:lnTo>
                  <a:lnTo>
                    <a:pt x="90" y="163"/>
                  </a:lnTo>
                  <a:lnTo>
                    <a:pt x="90" y="165"/>
                  </a:lnTo>
                  <a:lnTo>
                    <a:pt x="90" y="167"/>
                  </a:lnTo>
                  <a:lnTo>
                    <a:pt x="89" y="167"/>
                  </a:lnTo>
                  <a:lnTo>
                    <a:pt x="89" y="168"/>
                  </a:lnTo>
                  <a:lnTo>
                    <a:pt x="92" y="170"/>
                  </a:lnTo>
                  <a:lnTo>
                    <a:pt x="92" y="170"/>
                  </a:lnTo>
                  <a:lnTo>
                    <a:pt x="92" y="171"/>
                  </a:lnTo>
                  <a:lnTo>
                    <a:pt x="92" y="171"/>
                  </a:lnTo>
                  <a:lnTo>
                    <a:pt x="90" y="171"/>
                  </a:lnTo>
                  <a:lnTo>
                    <a:pt x="90" y="173"/>
                  </a:lnTo>
                  <a:lnTo>
                    <a:pt x="89" y="173"/>
                  </a:lnTo>
                  <a:lnTo>
                    <a:pt x="86" y="174"/>
                  </a:lnTo>
                  <a:lnTo>
                    <a:pt x="82" y="174"/>
                  </a:lnTo>
                  <a:lnTo>
                    <a:pt x="79" y="176"/>
                  </a:lnTo>
                  <a:lnTo>
                    <a:pt x="79" y="176"/>
                  </a:lnTo>
                  <a:lnTo>
                    <a:pt x="78" y="174"/>
                  </a:lnTo>
                  <a:lnTo>
                    <a:pt x="78" y="171"/>
                  </a:lnTo>
                  <a:lnTo>
                    <a:pt x="78" y="170"/>
                  </a:lnTo>
                  <a:lnTo>
                    <a:pt x="76" y="170"/>
                  </a:lnTo>
                  <a:lnTo>
                    <a:pt x="75" y="167"/>
                  </a:lnTo>
                  <a:lnTo>
                    <a:pt x="75" y="165"/>
                  </a:lnTo>
                  <a:lnTo>
                    <a:pt x="73" y="165"/>
                  </a:lnTo>
                  <a:lnTo>
                    <a:pt x="73" y="165"/>
                  </a:lnTo>
                  <a:lnTo>
                    <a:pt x="71" y="165"/>
                  </a:lnTo>
                  <a:lnTo>
                    <a:pt x="70" y="170"/>
                  </a:lnTo>
                  <a:lnTo>
                    <a:pt x="68" y="171"/>
                  </a:lnTo>
                  <a:lnTo>
                    <a:pt x="67" y="171"/>
                  </a:lnTo>
                  <a:lnTo>
                    <a:pt x="65" y="171"/>
                  </a:lnTo>
                  <a:lnTo>
                    <a:pt x="60" y="170"/>
                  </a:lnTo>
                  <a:lnTo>
                    <a:pt x="57" y="170"/>
                  </a:lnTo>
                  <a:lnTo>
                    <a:pt x="56" y="170"/>
                  </a:lnTo>
                  <a:lnTo>
                    <a:pt x="52" y="171"/>
                  </a:lnTo>
                  <a:lnTo>
                    <a:pt x="51" y="173"/>
                  </a:lnTo>
                  <a:lnTo>
                    <a:pt x="48" y="171"/>
                  </a:lnTo>
                  <a:lnTo>
                    <a:pt x="48" y="171"/>
                  </a:lnTo>
                  <a:lnTo>
                    <a:pt x="46" y="170"/>
                  </a:lnTo>
                  <a:lnTo>
                    <a:pt x="46" y="170"/>
                  </a:lnTo>
                  <a:lnTo>
                    <a:pt x="48" y="170"/>
                  </a:lnTo>
                  <a:lnTo>
                    <a:pt x="48" y="168"/>
                  </a:lnTo>
                  <a:lnTo>
                    <a:pt x="48" y="168"/>
                  </a:lnTo>
                  <a:lnTo>
                    <a:pt x="48" y="167"/>
                  </a:lnTo>
                  <a:lnTo>
                    <a:pt x="48" y="167"/>
                  </a:lnTo>
                  <a:lnTo>
                    <a:pt x="48" y="167"/>
                  </a:lnTo>
                  <a:lnTo>
                    <a:pt x="48" y="165"/>
                  </a:lnTo>
                  <a:lnTo>
                    <a:pt x="48" y="165"/>
                  </a:lnTo>
                  <a:lnTo>
                    <a:pt x="46" y="165"/>
                  </a:lnTo>
                  <a:lnTo>
                    <a:pt x="43" y="167"/>
                  </a:lnTo>
                  <a:lnTo>
                    <a:pt x="43" y="165"/>
                  </a:lnTo>
                  <a:lnTo>
                    <a:pt x="45" y="163"/>
                  </a:lnTo>
                  <a:lnTo>
                    <a:pt x="49" y="160"/>
                  </a:lnTo>
                  <a:lnTo>
                    <a:pt x="49" y="159"/>
                  </a:lnTo>
                  <a:lnTo>
                    <a:pt x="51" y="159"/>
                  </a:lnTo>
                  <a:lnTo>
                    <a:pt x="62" y="157"/>
                  </a:lnTo>
                  <a:lnTo>
                    <a:pt x="62" y="157"/>
                  </a:lnTo>
                  <a:lnTo>
                    <a:pt x="68" y="152"/>
                  </a:lnTo>
                  <a:lnTo>
                    <a:pt x="70" y="151"/>
                  </a:lnTo>
                  <a:lnTo>
                    <a:pt x="71" y="149"/>
                  </a:lnTo>
                  <a:lnTo>
                    <a:pt x="78" y="146"/>
                  </a:lnTo>
                  <a:lnTo>
                    <a:pt x="79" y="146"/>
                  </a:lnTo>
                  <a:lnTo>
                    <a:pt x="79" y="144"/>
                  </a:lnTo>
                  <a:lnTo>
                    <a:pt x="81" y="143"/>
                  </a:lnTo>
                  <a:lnTo>
                    <a:pt x="82" y="143"/>
                  </a:lnTo>
                  <a:lnTo>
                    <a:pt x="87" y="138"/>
                  </a:lnTo>
                  <a:lnTo>
                    <a:pt x="92" y="135"/>
                  </a:lnTo>
                  <a:lnTo>
                    <a:pt x="95" y="133"/>
                  </a:lnTo>
                  <a:lnTo>
                    <a:pt x="98" y="130"/>
                  </a:lnTo>
                  <a:lnTo>
                    <a:pt x="103" y="130"/>
                  </a:lnTo>
                  <a:lnTo>
                    <a:pt x="114" y="129"/>
                  </a:lnTo>
                  <a:lnTo>
                    <a:pt x="122" y="130"/>
                  </a:lnTo>
                  <a:lnTo>
                    <a:pt x="125" y="130"/>
                  </a:lnTo>
                  <a:lnTo>
                    <a:pt x="125" y="130"/>
                  </a:lnTo>
                  <a:lnTo>
                    <a:pt x="127" y="129"/>
                  </a:lnTo>
                  <a:lnTo>
                    <a:pt x="128" y="130"/>
                  </a:lnTo>
                  <a:lnTo>
                    <a:pt x="131" y="130"/>
                  </a:lnTo>
                  <a:lnTo>
                    <a:pt x="131" y="130"/>
                  </a:lnTo>
                  <a:lnTo>
                    <a:pt x="133" y="129"/>
                  </a:lnTo>
                  <a:lnTo>
                    <a:pt x="131" y="129"/>
                  </a:lnTo>
                  <a:lnTo>
                    <a:pt x="128" y="127"/>
                  </a:lnTo>
                  <a:lnTo>
                    <a:pt x="128" y="127"/>
                  </a:lnTo>
                  <a:lnTo>
                    <a:pt x="128" y="126"/>
                  </a:lnTo>
                  <a:lnTo>
                    <a:pt x="130" y="126"/>
                  </a:lnTo>
                  <a:lnTo>
                    <a:pt x="131" y="124"/>
                  </a:lnTo>
                  <a:lnTo>
                    <a:pt x="136" y="124"/>
                  </a:lnTo>
                  <a:close/>
                  <a:moveTo>
                    <a:pt x="507" y="121"/>
                  </a:moveTo>
                  <a:lnTo>
                    <a:pt x="510" y="121"/>
                  </a:lnTo>
                  <a:lnTo>
                    <a:pt x="513" y="121"/>
                  </a:lnTo>
                  <a:lnTo>
                    <a:pt x="516" y="122"/>
                  </a:lnTo>
                  <a:lnTo>
                    <a:pt x="521" y="126"/>
                  </a:lnTo>
                  <a:lnTo>
                    <a:pt x="522" y="127"/>
                  </a:lnTo>
                  <a:lnTo>
                    <a:pt x="524" y="129"/>
                  </a:lnTo>
                  <a:lnTo>
                    <a:pt x="524" y="130"/>
                  </a:lnTo>
                  <a:lnTo>
                    <a:pt x="522" y="130"/>
                  </a:lnTo>
                  <a:lnTo>
                    <a:pt x="522" y="132"/>
                  </a:lnTo>
                  <a:lnTo>
                    <a:pt x="521" y="132"/>
                  </a:lnTo>
                  <a:lnTo>
                    <a:pt x="518" y="133"/>
                  </a:lnTo>
                  <a:lnTo>
                    <a:pt x="516" y="133"/>
                  </a:lnTo>
                  <a:lnTo>
                    <a:pt x="505" y="130"/>
                  </a:lnTo>
                  <a:lnTo>
                    <a:pt x="502" y="129"/>
                  </a:lnTo>
                  <a:lnTo>
                    <a:pt x="502" y="127"/>
                  </a:lnTo>
                  <a:lnTo>
                    <a:pt x="502" y="126"/>
                  </a:lnTo>
                  <a:lnTo>
                    <a:pt x="502" y="124"/>
                  </a:lnTo>
                  <a:lnTo>
                    <a:pt x="502" y="122"/>
                  </a:lnTo>
                  <a:lnTo>
                    <a:pt x="503" y="121"/>
                  </a:lnTo>
                  <a:lnTo>
                    <a:pt x="503" y="121"/>
                  </a:lnTo>
                  <a:lnTo>
                    <a:pt x="507" y="121"/>
                  </a:lnTo>
                  <a:close/>
                  <a:moveTo>
                    <a:pt x="289" y="118"/>
                  </a:moveTo>
                  <a:lnTo>
                    <a:pt x="294" y="118"/>
                  </a:lnTo>
                  <a:lnTo>
                    <a:pt x="295" y="119"/>
                  </a:lnTo>
                  <a:lnTo>
                    <a:pt x="298" y="121"/>
                  </a:lnTo>
                  <a:lnTo>
                    <a:pt x="302" y="124"/>
                  </a:lnTo>
                  <a:lnTo>
                    <a:pt x="302" y="126"/>
                  </a:lnTo>
                  <a:lnTo>
                    <a:pt x="302" y="127"/>
                  </a:lnTo>
                  <a:lnTo>
                    <a:pt x="303" y="127"/>
                  </a:lnTo>
                  <a:lnTo>
                    <a:pt x="305" y="127"/>
                  </a:lnTo>
                  <a:lnTo>
                    <a:pt x="308" y="130"/>
                  </a:lnTo>
                  <a:lnTo>
                    <a:pt x="309" y="130"/>
                  </a:lnTo>
                  <a:lnTo>
                    <a:pt x="309" y="133"/>
                  </a:lnTo>
                  <a:lnTo>
                    <a:pt x="309" y="133"/>
                  </a:lnTo>
                  <a:lnTo>
                    <a:pt x="309" y="135"/>
                  </a:lnTo>
                  <a:lnTo>
                    <a:pt x="308" y="137"/>
                  </a:lnTo>
                  <a:lnTo>
                    <a:pt x="306" y="137"/>
                  </a:lnTo>
                  <a:lnTo>
                    <a:pt x="302" y="135"/>
                  </a:lnTo>
                  <a:lnTo>
                    <a:pt x="298" y="135"/>
                  </a:lnTo>
                  <a:lnTo>
                    <a:pt x="297" y="132"/>
                  </a:lnTo>
                  <a:lnTo>
                    <a:pt x="294" y="130"/>
                  </a:lnTo>
                  <a:lnTo>
                    <a:pt x="292" y="126"/>
                  </a:lnTo>
                  <a:lnTo>
                    <a:pt x="291" y="124"/>
                  </a:lnTo>
                  <a:lnTo>
                    <a:pt x="289" y="122"/>
                  </a:lnTo>
                  <a:lnTo>
                    <a:pt x="289" y="121"/>
                  </a:lnTo>
                  <a:lnTo>
                    <a:pt x="286" y="118"/>
                  </a:lnTo>
                  <a:lnTo>
                    <a:pt x="287" y="118"/>
                  </a:lnTo>
                  <a:lnTo>
                    <a:pt x="289" y="118"/>
                  </a:lnTo>
                  <a:close/>
                  <a:moveTo>
                    <a:pt x="439" y="116"/>
                  </a:moveTo>
                  <a:lnTo>
                    <a:pt x="443" y="118"/>
                  </a:lnTo>
                  <a:lnTo>
                    <a:pt x="447" y="116"/>
                  </a:lnTo>
                  <a:lnTo>
                    <a:pt x="451" y="116"/>
                  </a:lnTo>
                  <a:lnTo>
                    <a:pt x="461" y="118"/>
                  </a:lnTo>
                  <a:lnTo>
                    <a:pt x="467" y="116"/>
                  </a:lnTo>
                  <a:lnTo>
                    <a:pt x="469" y="116"/>
                  </a:lnTo>
                  <a:lnTo>
                    <a:pt x="470" y="118"/>
                  </a:lnTo>
                  <a:lnTo>
                    <a:pt x="472" y="119"/>
                  </a:lnTo>
                  <a:lnTo>
                    <a:pt x="473" y="121"/>
                  </a:lnTo>
                  <a:lnTo>
                    <a:pt x="470" y="121"/>
                  </a:lnTo>
                  <a:lnTo>
                    <a:pt x="467" y="126"/>
                  </a:lnTo>
                  <a:lnTo>
                    <a:pt x="467" y="126"/>
                  </a:lnTo>
                  <a:lnTo>
                    <a:pt x="464" y="126"/>
                  </a:lnTo>
                  <a:lnTo>
                    <a:pt x="464" y="127"/>
                  </a:lnTo>
                  <a:lnTo>
                    <a:pt x="455" y="126"/>
                  </a:lnTo>
                  <a:lnTo>
                    <a:pt x="432" y="126"/>
                  </a:lnTo>
                  <a:lnTo>
                    <a:pt x="431" y="126"/>
                  </a:lnTo>
                  <a:lnTo>
                    <a:pt x="428" y="122"/>
                  </a:lnTo>
                  <a:lnTo>
                    <a:pt x="428" y="121"/>
                  </a:lnTo>
                  <a:lnTo>
                    <a:pt x="429" y="119"/>
                  </a:lnTo>
                  <a:lnTo>
                    <a:pt x="429" y="119"/>
                  </a:lnTo>
                  <a:lnTo>
                    <a:pt x="429" y="118"/>
                  </a:lnTo>
                  <a:lnTo>
                    <a:pt x="437" y="116"/>
                  </a:lnTo>
                  <a:lnTo>
                    <a:pt x="439" y="116"/>
                  </a:lnTo>
                  <a:close/>
                  <a:moveTo>
                    <a:pt x="346" y="113"/>
                  </a:moveTo>
                  <a:lnTo>
                    <a:pt x="350" y="113"/>
                  </a:lnTo>
                  <a:lnTo>
                    <a:pt x="355" y="115"/>
                  </a:lnTo>
                  <a:lnTo>
                    <a:pt x="357" y="115"/>
                  </a:lnTo>
                  <a:lnTo>
                    <a:pt x="358" y="116"/>
                  </a:lnTo>
                  <a:lnTo>
                    <a:pt x="358" y="116"/>
                  </a:lnTo>
                  <a:lnTo>
                    <a:pt x="360" y="118"/>
                  </a:lnTo>
                  <a:lnTo>
                    <a:pt x="360" y="118"/>
                  </a:lnTo>
                  <a:lnTo>
                    <a:pt x="354" y="118"/>
                  </a:lnTo>
                  <a:lnTo>
                    <a:pt x="352" y="118"/>
                  </a:lnTo>
                  <a:lnTo>
                    <a:pt x="350" y="119"/>
                  </a:lnTo>
                  <a:lnTo>
                    <a:pt x="347" y="119"/>
                  </a:lnTo>
                  <a:lnTo>
                    <a:pt x="344" y="119"/>
                  </a:lnTo>
                  <a:lnTo>
                    <a:pt x="339" y="118"/>
                  </a:lnTo>
                  <a:lnTo>
                    <a:pt x="338" y="116"/>
                  </a:lnTo>
                  <a:lnTo>
                    <a:pt x="338" y="115"/>
                  </a:lnTo>
                  <a:lnTo>
                    <a:pt x="338" y="113"/>
                  </a:lnTo>
                  <a:lnTo>
                    <a:pt x="339" y="113"/>
                  </a:lnTo>
                  <a:lnTo>
                    <a:pt x="341" y="113"/>
                  </a:lnTo>
                  <a:lnTo>
                    <a:pt x="346" y="113"/>
                  </a:lnTo>
                  <a:close/>
                  <a:moveTo>
                    <a:pt x="168" y="107"/>
                  </a:moveTo>
                  <a:lnTo>
                    <a:pt x="168" y="108"/>
                  </a:lnTo>
                  <a:lnTo>
                    <a:pt x="168" y="108"/>
                  </a:lnTo>
                  <a:lnTo>
                    <a:pt x="168" y="110"/>
                  </a:lnTo>
                  <a:lnTo>
                    <a:pt x="169" y="110"/>
                  </a:lnTo>
                  <a:lnTo>
                    <a:pt x="171" y="110"/>
                  </a:lnTo>
                  <a:lnTo>
                    <a:pt x="174" y="111"/>
                  </a:lnTo>
                  <a:lnTo>
                    <a:pt x="175" y="113"/>
                  </a:lnTo>
                  <a:lnTo>
                    <a:pt x="175" y="113"/>
                  </a:lnTo>
                  <a:lnTo>
                    <a:pt x="175" y="113"/>
                  </a:lnTo>
                  <a:lnTo>
                    <a:pt x="177" y="115"/>
                  </a:lnTo>
                  <a:lnTo>
                    <a:pt x="177" y="115"/>
                  </a:lnTo>
                  <a:lnTo>
                    <a:pt x="175" y="116"/>
                  </a:lnTo>
                  <a:lnTo>
                    <a:pt x="174" y="118"/>
                  </a:lnTo>
                  <a:lnTo>
                    <a:pt x="171" y="118"/>
                  </a:lnTo>
                  <a:lnTo>
                    <a:pt x="168" y="118"/>
                  </a:lnTo>
                  <a:lnTo>
                    <a:pt x="163" y="116"/>
                  </a:lnTo>
                  <a:lnTo>
                    <a:pt x="158" y="111"/>
                  </a:lnTo>
                  <a:lnTo>
                    <a:pt x="156" y="110"/>
                  </a:lnTo>
                  <a:lnTo>
                    <a:pt x="160" y="110"/>
                  </a:lnTo>
                  <a:lnTo>
                    <a:pt x="160" y="110"/>
                  </a:lnTo>
                  <a:lnTo>
                    <a:pt x="161" y="108"/>
                  </a:lnTo>
                  <a:lnTo>
                    <a:pt x="163" y="108"/>
                  </a:lnTo>
                  <a:lnTo>
                    <a:pt x="168" y="107"/>
                  </a:lnTo>
                  <a:close/>
                  <a:moveTo>
                    <a:pt x="223" y="107"/>
                  </a:moveTo>
                  <a:lnTo>
                    <a:pt x="235" y="107"/>
                  </a:lnTo>
                  <a:lnTo>
                    <a:pt x="235" y="107"/>
                  </a:lnTo>
                  <a:lnTo>
                    <a:pt x="235" y="108"/>
                  </a:lnTo>
                  <a:lnTo>
                    <a:pt x="234" y="110"/>
                  </a:lnTo>
                  <a:lnTo>
                    <a:pt x="232" y="111"/>
                  </a:lnTo>
                  <a:lnTo>
                    <a:pt x="227" y="113"/>
                  </a:lnTo>
                  <a:lnTo>
                    <a:pt x="218" y="115"/>
                  </a:lnTo>
                  <a:lnTo>
                    <a:pt x="216" y="115"/>
                  </a:lnTo>
                  <a:lnTo>
                    <a:pt x="218" y="115"/>
                  </a:lnTo>
                  <a:lnTo>
                    <a:pt x="218" y="116"/>
                  </a:lnTo>
                  <a:lnTo>
                    <a:pt x="220" y="116"/>
                  </a:lnTo>
                  <a:lnTo>
                    <a:pt x="226" y="116"/>
                  </a:lnTo>
                  <a:lnTo>
                    <a:pt x="227" y="116"/>
                  </a:lnTo>
                  <a:lnTo>
                    <a:pt x="227" y="116"/>
                  </a:lnTo>
                  <a:lnTo>
                    <a:pt x="227" y="118"/>
                  </a:lnTo>
                  <a:lnTo>
                    <a:pt x="227" y="118"/>
                  </a:lnTo>
                  <a:lnTo>
                    <a:pt x="227" y="121"/>
                  </a:lnTo>
                  <a:lnTo>
                    <a:pt x="227" y="122"/>
                  </a:lnTo>
                  <a:lnTo>
                    <a:pt x="227" y="124"/>
                  </a:lnTo>
                  <a:lnTo>
                    <a:pt x="224" y="126"/>
                  </a:lnTo>
                  <a:lnTo>
                    <a:pt x="220" y="127"/>
                  </a:lnTo>
                  <a:lnTo>
                    <a:pt x="216" y="127"/>
                  </a:lnTo>
                  <a:lnTo>
                    <a:pt x="215" y="127"/>
                  </a:lnTo>
                  <a:lnTo>
                    <a:pt x="212" y="127"/>
                  </a:lnTo>
                  <a:lnTo>
                    <a:pt x="201" y="130"/>
                  </a:lnTo>
                  <a:lnTo>
                    <a:pt x="197" y="130"/>
                  </a:lnTo>
                  <a:lnTo>
                    <a:pt x="196" y="129"/>
                  </a:lnTo>
                  <a:lnTo>
                    <a:pt x="191" y="127"/>
                  </a:lnTo>
                  <a:lnTo>
                    <a:pt x="188" y="126"/>
                  </a:lnTo>
                  <a:lnTo>
                    <a:pt x="185" y="124"/>
                  </a:lnTo>
                  <a:lnTo>
                    <a:pt x="183" y="124"/>
                  </a:lnTo>
                  <a:lnTo>
                    <a:pt x="183" y="124"/>
                  </a:lnTo>
                  <a:lnTo>
                    <a:pt x="183" y="122"/>
                  </a:lnTo>
                  <a:lnTo>
                    <a:pt x="183" y="122"/>
                  </a:lnTo>
                  <a:lnTo>
                    <a:pt x="185" y="121"/>
                  </a:lnTo>
                  <a:lnTo>
                    <a:pt x="185" y="121"/>
                  </a:lnTo>
                  <a:lnTo>
                    <a:pt x="183" y="119"/>
                  </a:lnTo>
                  <a:lnTo>
                    <a:pt x="183" y="118"/>
                  </a:lnTo>
                  <a:lnTo>
                    <a:pt x="182" y="116"/>
                  </a:lnTo>
                  <a:lnTo>
                    <a:pt x="182" y="116"/>
                  </a:lnTo>
                  <a:lnTo>
                    <a:pt x="182" y="115"/>
                  </a:lnTo>
                  <a:lnTo>
                    <a:pt x="182" y="115"/>
                  </a:lnTo>
                  <a:lnTo>
                    <a:pt x="183" y="113"/>
                  </a:lnTo>
                  <a:lnTo>
                    <a:pt x="183" y="113"/>
                  </a:lnTo>
                  <a:lnTo>
                    <a:pt x="186" y="111"/>
                  </a:lnTo>
                  <a:lnTo>
                    <a:pt x="190" y="111"/>
                  </a:lnTo>
                  <a:lnTo>
                    <a:pt x="196" y="110"/>
                  </a:lnTo>
                  <a:lnTo>
                    <a:pt x="212" y="107"/>
                  </a:lnTo>
                  <a:lnTo>
                    <a:pt x="216" y="107"/>
                  </a:lnTo>
                  <a:lnTo>
                    <a:pt x="220" y="107"/>
                  </a:lnTo>
                  <a:lnTo>
                    <a:pt x="223" y="107"/>
                  </a:lnTo>
                  <a:close/>
                  <a:moveTo>
                    <a:pt x="333" y="100"/>
                  </a:moveTo>
                  <a:lnTo>
                    <a:pt x="333" y="102"/>
                  </a:lnTo>
                  <a:lnTo>
                    <a:pt x="333" y="102"/>
                  </a:lnTo>
                  <a:lnTo>
                    <a:pt x="332" y="105"/>
                  </a:lnTo>
                  <a:lnTo>
                    <a:pt x="328" y="105"/>
                  </a:lnTo>
                  <a:lnTo>
                    <a:pt x="327" y="105"/>
                  </a:lnTo>
                  <a:lnTo>
                    <a:pt x="327" y="105"/>
                  </a:lnTo>
                  <a:lnTo>
                    <a:pt x="327" y="103"/>
                  </a:lnTo>
                  <a:lnTo>
                    <a:pt x="327" y="103"/>
                  </a:lnTo>
                  <a:lnTo>
                    <a:pt x="330" y="102"/>
                  </a:lnTo>
                  <a:lnTo>
                    <a:pt x="332" y="100"/>
                  </a:lnTo>
                  <a:lnTo>
                    <a:pt x="333" y="100"/>
                  </a:lnTo>
                  <a:close/>
                  <a:moveTo>
                    <a:pt x="221" y="86"/>
                  </a:moveTo>
                  <a:lnTo>
                    <a:pt x="224" y="86"/>
                  </a:lnTo>
                  <a:lnTo>
                    <a:pt x="227" y="88"/>
                  </a:lnTo>
                  <a:lnTo>
                    <a:pt x="231" y="88"/>
                  </a:lnTo>
                  <a:lnTo>
                    <a:pt x="232" y="89"/>
                  </a:lnTo>
                  <a:lnTo>
                    <a:pt x="235" y="91"/>
                  </a:lnTo>
                  <a:lnTo>
                    <a:pt x="235" y="91"/>
                  </a:lnTo>
                  <a:lnTo>
                    <a:pt x="237" y="91"/>
                  </a:lnTo>
                  <a:lnTo>
                    <a:pt x="237" y="91"/>
                  </a:lnTo>
                  <a:lnTo>
                    <a:pt x="238" y="94"/>
                  </a:lnTo>
                  <a:lnTo>
                    <a:pt x="238" y="96"/>
                  </a:lnTo>
                  <a:lnTo>
                    <a:pt x="238" y="97"/>
                  </a:lnTo>
                  <a:lnTo>
                    <a:pt x="238" y="97"/>
                  </a:lnTo>
                  <a:lnTo>
                    <a:pt x="238" y="99"/>
                  </a:lnTo>
                  <a:lnTo>
                    <a:pt x="237" y="99"/>
                  </a:lnTo>
                  <a:lnTo>
                    <a:pt x="234" y="100"/>
                  </a:lnTo>
                  <a:lnTo>
                    <a:pt x="229" y="99"/>
                  </a:lnTo>
                  <a:lnTo>
                    <a:pt x="226" y="100"/>
                  </a:lnTo>
                  <a:lnTo>
                    <a:pt x="224" y="100"/>
                  </a:lnTo>
                  <a:lnTo>
                    <a:pt x="218" y="100"/>
                  </a:lnTo>
                  <a:lnTo>
                    <a:pt x="218" y="99"/>
                  </a:lnTo>
                  <a:lnTo>
                    <a:pt x="215" y="97"/>
                  </a:lnTo>
                  <a:lnTo>
                    <a:pt x="213" y="97"/>
                  </a:lnTo>
                  <a:lnTo>
                    <a:pt x="212" y="97"/>
                  </a:lnTo>
                  <a:lnTo>
                    <a:pt x="210" y="99"/>
                  </a:lnTo>
                  <a:lnTo>
                    <a:pt x="209" y="100"/>
                  </a:lnTo>
                  <a:lnTo>
                    <a:pt x="207" y="100"/>
                  </a:lnTo>
                  <a:lnTo>
                    <a:pt x="204" y="100"/>
                  </a:lnTo>
                  <a:lnTo>
                    <a:pt x="199" y="97"/>
                  </a:lnTo>
                  <a:lnTo>
                    <a:pt x="193" y="99"/>
                  </a:lnTo>
                  <a:lnTo>
                    <a:pt x="186" y="100"/>
                  </a:lnTo>
                  <a:lnTo>
                    <a:pt x="183" y="100"/>
                  </a:lnTo>
                  <a:lnTo>
                    <a:pt x="183" y="100"/>
                  </a:lnTo>
                  <a:lnTo>
                    <a:pt x="182" y="99"/>
                  </a:lnTo>
                  <a:lnTo>
                    <a:pt x="182" y="99"/>
                  </a:lnTo>
                  <a:lnTo>
                    <a:pt x="183" y="97"/>
                  </a:lnTo>
                  <a:lnTo>
                    <a:pt x="188" y="94"/>
                  </a:lnTo>
                  <a:lnTo>
                    <a:pt x="191" y="94"/>
                  </a:lnTo>
                  <a:lnTo>
                    <a:pt x="197" y="92"/>
                  </a:lnTo>
                  <a:lnTo>
                    <a:pt x="205" y="91"/>
                  </a:lnTo>
                  <a:lnTo>
                    <a:pt x="207" y="91"/>
                  </a:lnTo>
                  <a:lnTo>
                    <a:pt x="210" y="89"/>
                  </a:lnTo>
                  <a:lnTo>
                    <a:pt x="215" y="88"/>
                  </a:lnTo>
                  <a:lnTo>
                    <a:pt x="216" y="86"/>
                  </a:lnTo>
                  <a:lnTo>
                    <a:pt x="221" y="86"/>
                  </a:lnTo>
                  <a:close/>
                  <a:moveTo>
                    <a:pt x="402" y="85"/>
                  </a:moveTo>
                  <a:lnTo>
                    <a:pt x="409" y="85"/>
                  </a:lnTo>
                  <a:lnTo>
                    <a:pt x="412" y="85"/>
                  </a:lnTo>
                  <a:lnTo>
                    <a:pt x="415" y="86"/>
                  </a:lnTo>
                  <a:lnTo>
                    <a:pt x="418" y="86"/>
                  </a:lnTo>
                  <a:lnTo>
                    <a:pt x="423" y="88"/>
                  </a:lnTo>
                  <a:lnTo>
                    <a:pt x="425" y="88"/>
                  </a:lnTo>
                  <a:lnTo>
                    <a:pt x="428" y="91"/>
                  </a:lnTo>
                  <a:lnTo>
                    <a:pt x="428" y="91"/>
                  </a:lnTo>
                  <a:lnTo>
                    <a:pt x="428" y="92"/>
                  </a:lnTo>
                  <a:lnTo>
                    <a:pt x="429" y="92"/>
                  </a:lnTo>
                  <a:lnTo>
                    <a:pt x="432" y="94"/>
                  </a:lnTo>
                  <a:lnTo>
                    <a:pt x="439" y="92"/>
                  </a:lnTo>
                  <a:lnTo>
                    <a:pt x="440" y="94"/>
                  </a:lnTo>
                  <a:lnTo>
                    <a:pt x="447" y="96"/>
                  </a:lnTo>
                  <a:lnTo>
                    <a:pt x="448" y="97"/>
                  </a:lnTo>
                  <a:lnTo>
                    <a:pt x="448" y="99"/>
                  </a:lnTo>
                  <a:lnTo>
                    <a:pt x="448" y="99"/>
                  </a:lnTo>
                  <a:lnTo>
                    <a:pt x="447" y="100"/>
                  </a:lnTo>
                  <a:lnTo>
                    <a:pt x="442" y="102"/>
                  </a:lnTo>
                  <a:lnTo>
                    <a:pt x="442" y="102"/>
                  </a:lnTo>
                  <a:lnTo>
                    <a:pt x="445" y="103"/>
                  </a:lnTo>
                  <a:lnTo>
                    <a:pt x="447" y="105"/>
                  </a:lnTo>
                  <a:lnTo>
                    <a:pt x="447" y="107"/>
                  </a:lnTo>
                  <a:lnTo>
                    <a:pt x="447" y="107"/>
                  </a:lnTo>
                  <a:lnTo>
                    <a:pt x="445" y="110"/>
                  </a:lnTo>
                  <a:lnTo>
                    <a:pt x="443" y="110"/>
                  </a:lnTo>
                  <a:lnTo>
                    <a:pt x="440" y="110"/>
                  </a:lnTo>
                  <a:lnTo>
                    <a:pt x="440" y="111"/>
                  </a:lnTo>
                  <a:lnTo>
                    <a:pt x="437" y="111"/>
                  </a:lnTo>
                  <a:lnTo>
                    <a:pt x="432" y="113"/>
                  </a:lnTo>
                  <a:lnTo>
                    <a:pt x="425" y="113"/>
                  </a:lnTo>
                  <a:lnTo>
                    <a:pt x="423" y="115"/>
                  </a:lnTo>
                  <a:lnTo>
                    <a:pt x="420" y="116"/>
                  </a:lnTo>
                  <a:lnTo>
                    <a:pt x="418" y="116"/>
                  </a:lnTo>
                  <a:lnTo>
                    <a:pt x="417" y="115"/>
                  </a:lnTo>
                  <a:lnTo>
                    <a:pt x="417" y="115"/>
                  </a:lnTo>
                  <a:lnTo>
                    <a:pt x="417" y="113"/>
                  </a:lnTo>
                  <a:lnTo>
                    <a:pt x="417" y="113"/>
                  </a:lnTo>
                  <a:lnTo>
                    <a:pt x="417" y="111"/>
                  </a:lnTo>
                  <a:lnTo>
                    <a:pt x="412" y="110"/>
                  </a:lnTo>
                  <a:lnTo>
                    <a:pt x="409" y="108"/>
                  </a:lnTo>
                  <a:lnTo>
                    <a:pt x="409" y="107"/>
                  </a:lnTo>
                  <a:lnTo>
                    <a:pt x="409" y="107"/>
                  </a:lnTo>
                  <a:lnTo>
                    <a:pt x="414" y="107"/>
                  </a:lnTo>
                  <a:lnTo>
                    <a:pt x="417" y="105"/>
                  </a:lnTo>
                  <a:lnTo>
                    <a:pt x="418" y="105"/>
                  </a:lnTo>
                  <a:lnTo>
                    <a:pt x="418" y="105"/>
                  </a:lnTo>
                  <a:lnTo>
                    <a:pt x="417" y="105"/>
                  </a:lnTo>
                  <a:lnTo>
                    <a:pt x="414" y="103"/>
                  </a:lnTo>
                  <a:lnTo>
                    <a:pt x="406" y="102"/>
                  </a:lnTo>
                  <a:lnTo>
                    <a:pt x="406" y="102"/>
                  </a:lnTo>
                  <a:lnTo>
                    <a:pt x="402" y="99"/>
                  </a:lnTo>
                  <a:lnTo>
                    <a:pt x="402" y="97"/>
                  </a:lnTo>
                  <a:lnTo>
                    <a:pt x="401" y="97"/>
                  </a:lnTo>
                  <a:lnTo>
                    <a:pt x="399" y="96"/>
                  </a:lnTo>
                  <a:lnTo>
                    <a:pt x="399" y="96"/>
                  </a:lnTo>
                  <a:lnTo>
                    <a:pt x="398" y="94"/>
                  </a:lnTo>
                  <a:lnTo>
                    <a:pt x="398" y="94"/>
                  </a:lnTo>
                  <a:lnTo>
                    <a:pt x="398" y="92"/>
                  </a:lnTo>
                  <a:lnTo>
                    <a:pt x="402" y="92"/>
                  </a:lnTo>
                  <a:lnTo>
                    <a:pt x="401" y="91"/>
                  </a:lnTo>
                  <a:lnTo>
                    <a:pt x="399" y="88"/>
                  </a:lnTo>
                  <a:lnTo>
                    <a:pt x="398" y="86"/>
                  </a:lnTo>
                  <a:lnTo>
                    <a:pt x="398" y="85"/>
                  </a:lnTo>
                  <a:lnTo>
                    <a:pt x="399" y="85"/>
                  </a:lnTo>
                  <a:lnTo>
                    <a:pt x="402" y="85"/>
                  </a:lnTo>
                  <a:close/>
                  <a:moveTo>
                    <a:pt x="320" y="66"/>
                  </a:moveTo>
                  <a:lnTo>
                    <a:pt x="325" y="67"/>
                  </a:lnTo>
                  <a:lnTo>
                    <a:pt x="328" y="69"/>
                  </a:lnTo>
                  <a:lnTo>
                    <a:pt x="332" y="70"/>
                  </a:lnTo>
                  <a:lnTo>
                    <a:pt x="336" y="75"/>
                  </a:lnTo>
                  <a:lnTo>
                    <a:pt x="336" y="75"/>
                  </a:lnTo>
                  <a:lnTo>
                    <a:pt x="336" y="77"/>
                  </a:lnTo>
                  <a:lnTo>
                    <a:pt x="336" y="77"/>
                  </a:lnTo>
                  <a:lnTo>
                    <a:pt x="335" y="78"/>
                  </a:lnTo>
                  <a:lnTo>
                    <a:pt x="335" y="78"/>
                  </a:lnTo>
                  <a:lnTo>
                    <a:pt x="336" y="80"/>
                  </a:lnTo>
                  <a:lnTo>
                    <a:pt x="336" y="80"/>
                  </a:lnTo>
                  <a:lnTo>
                    <a:pt x="336" y="81"/>
                  </a:lnTo>
                  <a:lnTo>
                    <a:pt x="336" y="81"/>
                  </a:lnTo>
                  <a:lnTo>
                    <a:pt x="338" y="81"/>
                  </a:lnTo>
                  <a:lnTo>
                    <a:pt x="339" y="80"/>
                  </a:lnTo>
                  <a:lnTo>
                    <a:pt x="339" y="80"/>
                  </a:lnTo>
                  <a:lnTo>
                    <a:pt x="339" y="77"/>
                  </a:lnTo>
                  <a:lnTo>
                    <a:pt x="343" y="77"/>
                  </a:lnTo>
                  <a:lnTo>
                    <a:pt x="346" y="75"/>
                  </a:lnTo>
                  <a:lnTo>
                    <a:pt x="347" y="75"/>
                  </a:lnTo>
                  <a:lnTo>
                    <a:pt x="349" y="75"/>
                  </a:lnTo>
                  <a:lnTo>
                    <a:pt x="355" y="78"/>
                  </a:lnTo>
                  <a:lnTo>
                    <a:pt x="358" y="78"/>
                  </a:lnTo>
                  <a:lnTo>
                    <a:pt x="358" y="78"/>
                  </a:lnTo>
                  <a:lnTo>
                    <a:pt x="360" y="80"/>
                  </a:lnTo>
                  <a:lnTo>
                    <a:pt x="360" y="80"/>
                  </a:lnTo>
                  <a:lnTo>
                    <a:pt x="358" y="83"/>
                  </a:lnTo>
                  <a:lnTo>
                    <a:pt x="358" y="83"/>
                  </a:lnTo>
                  <a:lnTo>
                    <a:pt x="358" y="85"/>
                  </a:lnTo>
                  <a:lnTo>
                    <a:pt x="361" y="85"/>
                  </a:lnTo>
                  <a:lnTo>
                    <a:pt x="368" y="83"/>
                  </a:lnTo>
                  <a:lnTo>
                    <a:pt x="374" y="86"/>
                  </a:lnTo>
                  <a:lnTo>
                    <a:pt x="377" y="89"/>
                  </a:lnTo>
                  <a:lnTo>
                    <a:pt x="380" y="91"/>
                  </a:lnTo>
                  <a:lnTo>
                    <a:pt x="380" y="92"/>
                  </a:lnTo>
                  <a:lnTo>
                    <a:pt x="379" y="92"/>
                  </a:lnTo>
                  <a:lnTo>
                    <a:pt x="379" y="94"/>
                  </a:lnTo>
                  <a:lnTo>
                    <a:pt x="377" y="96"/>
                  </a:lnTo>
                  <a:lnTo>
                    <a:pt x="376" y="96"/>
                  </a:lnTo>
                  <a:lnTo>
                    <a:pt x="377" y="97"/>
                  </a:lnTo>
                  <a:lnTo>
                    <a:pt x="377" y="99"/>
                  </a:lnTo>
                  <a:lnTo>
                    <a:pt x="377" y="99"/>
                  </a:lnTo>
                  <a:lnTo>
                    <a:pt x="377" y="100"/>
                  </a:lnTo>
                  <a:lnTo>
                    <a:pt x="380" y="100"/>
                  </a:lnTo>
                  <a:lnTo>
                    <a:pt x="387" y="105"/>
                  </a:lnTo>
                  <a:lnTo>
                    <a:pt x="388" y="107"/>
                  </a:lnTo>
                  <a:lnTo>
                    <a:pt x="388" y="108"/>
                  </a:lnTo>
                  <a:lnTo>
                    <a:pt x="388" y="110"/>
                  </a:lnTo>
                  <a:lnTo>
                    <a:pt x="388" y="110"/>
                  </a:lnTo>
                  <a:lnTo>
                    <a:pt x="387" y="113"/>
                  </a:lnTo>
                  <a:lnTo>
                    <a:pt x="387" y="115"/>
                  </a:lnTo>
                  <a:lnTo>
                    <a:pt x="384" y="115"/>
                  </a:lnTo>
                  <a:lnTo>
                    <a:pt x="379" y="115"/>
                  </a:lnTo>
                  <a:lnTo>
                    <a:pt x="374" y="116"/>
                  </a:lnTo>
                  <a:lnTo>
                    <a:pt x="371" y="115"/>
                  </a:lnTo>
                  <a:lnTo>
                    <a:pt x="366" y="113"/>
                  </a:lnTo>
                  <a:lnTo>
                    <a:pt x="365" y="111"/>
                  </a:lnTo>
                  <a:lnTo>
                    <a:pt x="363" y="110"/>
                  </a:lnTo>
                  <a:lnTo>
                    <a:pt x="363" y="110"/>
                  </a:lnTo>
                  <a:lnTo>
                    <a:pt x="363" y="107"/>
                  </a:lnTo>
                  <a:lnTo>
                    <a:pt x="361" y="107"/>
                  </a:lnTo>
                  <a:lnTo>
                    <a:pt x="360" y="105"/>
                  </a:lnTo>
                  <a:lnTo>
                    <a:pt x="358" y="103"/>
                  </a:lnTo>
                  <a:lnTo>
                    <a:pt x="355" y="103"/>
                  </a:lnTo>
                  <a:lnTo>
                    <a:pt x="347" y="102"/>
                  </a:lnTo>
                  <a:lnTo>
                    <a:pt x="344" y="100"/>
                  </a:lnTo>
                  <a:lnTo>
                    <a:pt x="341" y="100"/>
                  </a:lnTo>
                  <a:lnTo>
                    <a:pt x="336" y="102"/>
                  </a:lnTo>
                  <a:lnTo>
                    <a:pt x="336" y="102"/>
                  </a:lnTo>
                  <a:lnTo>
                    <a:pt x="335" y="100"/>
                  </a:lnTo>
                  <a:lnTo>
                    <a:pt x="335" y="100"/>
                  </a:lnTo>
                  <a:lnTo>
                    <a:pt x="335" y="99"/>
                  </a:lnTo>
                  <a:lnTo>
                    <a:pt x="335" y="97"/>
                  </a:lnTo>
                  <a:lnTo>
                    <a:pt x="320" y="99"/>
                  </a:lnTo>
                  <a:lnTo>
                    <a:pt x="317" y="102"/>
                  </a:lnTo>
                  <a:lnTo>
                    <a:pt x="311" y="100"/>
                  </a:lnTo>
                  <a:lnTo>
                    <a:pt x="309" y="100"/>
                  </a:lnTo>
                  <a:lnTo>
                    <a:pt x="305" y="99"/>
                  </a:lnTo>
                  <a:lnTo>
                    <a:pt x="303" y="97"/>
                  </a:lnTo>
                  <a:lnTo>
                    <a:pt x="302" y="94"/>
                  </a:lnTo>
                  <a:lnTo>
                    <a:pt x="302" y="92"/>
                  </a:lnTo>
                  <a:lnTo>
                    <a:pt x="303" y="92"/>
                  </a:lnTo>
                  <a:lnTo>
                    <a:pt x="305" y="91"/>
                  </a:lnTo>
                  <a:lnTo>
                    <a:pt x="306" y="91"/>
                  </a:lnTo>
                  <a:lnTo>
                    <a:pt x="313" y="92"/>
                  </a:lnTo>
                  <a:lnTo>
                    <a:pt x="320" y="92"/>
                  </a:lnTo>
                  <a:lnTo>
                    <a:pt x="322" y="92"/>
                  </a:lnTo>
                  <a:lnTo>
                    <a:pt x="324" y="91"/>
                  </a:lnTo>
                  <a:lnTo>
                    <a:pt x="322" y="89"/>
                  </a:lnTo>
                  <a:lnTo>
                    <a:pt x="316" y="89"/>
                  </a:lnTo>
                  <a:lnTo>
                    <a:pt x="317" y="89"/>
                  </a:lnTo>
                  <a:lnTo>
                    <a:pt x="322" y="88"/>
                  </a:lnTo>
                  <a:lnTo>
                    <a:pt x="325" y="86"/>
                  </a:lnTo>
                  <a:lnTo>
                    <a:pt x="325" y="86"/>
                  </a:lnTo>
                  <a:lnTo>
                    <a:pt x="324" y="85"/>
                  </a:lnTo>
                  <a:lnTo>
                    <a:pt x="316" y="85"/>
                  </a:lnTo>
                  <a:lnTo>
                    <a:pt x="314" y="85"/>
                  </a:lnTo>
                  <a:lnTo>
                    <a:pt x="314" y="85"/>
                  </a:lnTo>
                  <a:lnTo>
                    <a:pt x="314" y="83"/>
                  </a:lnTo>
                  <a:lnTo>
                    <a:pt x="319" y="81"/>
                  </a:lnTo>
                  <a:lnTo>
                    <a:pt x="317" y="80"/>
                  </a:lnTo>
                  <a:lnTo>
                    <a:pt x="316" y="80"/>
                  </a:lnTo>
                  <a:lnTo>
                    <a:pt x="314" y="78"/>
                  </a:lnTo>
                  <a:lnTo>
                    <a:pt x="314" y="78"/>
                  </a:lnTo>
                  <a:lnTo>
                    <a:pt x="311" y="80"/>
                  </a:lnTo>
                  <a:lnTo>
                    <a:pt x="306" y="83"/>
                  </a:lnTo>
                  <a:lnTo>
                    <a:pt x="305" y="85"/>
                  </a:lnTo>
                  <a:lnTo>
                    <a:pt x="303" y="85"/>
                  </a:lnTo>
                  <a:lnTo>
                    <a:pt x="302" y="83"/>
                  </a:lnTo>
                  <a:lnTo>
                    <a:pt x="302" y="83"/>
                  </a:lnTo>
                  <a:lnTo>
                    <a:pt x="303" y="81"/>
                  </a:lnTo>
                  <a:lnTo>
                    <a:pt x="306" y="78"/>
                  </a:lnTo>
                  <a:lnTo>
                    <a:pt x="306" y="77"/>
                  </a:lnTo>
                  <a:lnTo>
                    <a:pt x="303" y="77"/>
                  </a:lnTo>
                  <a:lnTo>
                    <a:pt x="297" y="77"/>
                  </a:lnTo>
                  <a:lnTo>
                    <a:pt x="294" y="77"/>
                  </a:lnTo>
                  <a:lnTo>
                    <a:pt x="294" y="75"/>
                  </a:lnTo>
                  <a:lnTo>
                    <a:pt x="294" y="74"/>
                  </a:lnTo>
                  <a:lnTo>
                    <a:pt x="294" y="72"/>
                  </a:lnTo>
                  <a:lnTo>
                    <a:pt x="294" y="70"/>
                  </a:lnTo>
                  <a:lnTo>
                    <a:pt x="295" y="67"/>
                  </a:lnTo>
                  <a:lnTo>
                    <a:pt x="297" y="67"/>
                  </a:lnTo>
                  <a:lnTo>
                    <a:pt x="305" y="67"/>
                  </a:lnTo>
                  <a:lnTo>
                    <a:pt x="317" y="67"/>
                  </a:lnTo>
                  <a:lnTo>
                    <a:pt x="320" y="66"/>
                  </a:lnTo>
                  <a:close/>
                  <a:moveTo>
                    <a:pt x="377" y="40"/>
                  </a:moveTo>
                  <a:lnTo>
                    <a:pt x="382" y="40"/>
                  </a:lnTo>
                  <a:lnTo>
                    <a:pt x="387" y="40"/>
                  </a:lnTo>
                  <a:lnTo>
                    <a:pt x="388" y="42"/>
                  </a:lnTo>
                  <a:lnTo>
                    <a:pt x="390" y="42"/>
                  </a:lnTo>
                  <a:lnTo>
                    <a:pt x="391" y="44"/>
                  </a:lnTo>
                  <a:lnTo>
                    <a:pt x="391" y="45"/>
                  </a:lnTo>
                  <a:lnTo>
                    <a:pt x="391" y="50"/>
                  </a:lnTo>
                  <a:lnTo>
                    <a:pt x="391" y="51"/>
                  </a:lnTo>
                  <a:lnTo>
                    <a:pt x="391" y="53"/>
                  </a:lnTo>
                  <a:lnTo>
                    <a:pt x="390" y="55"/>
                  </a:lnTo>
                  <a:lnTo>
                    <a:pt x="390" y="55"/>
                  </a:lnTo>
                  <a:lnTo>
                    <a:pt x="385" y="53"/>
                  </a:lnTo>
                  <a:lnTo>
                    <a:pt x="384" y="51"/>
                  </a:lnTo>
                  <a:lnTo>
                    <a:pt x="384" y="51"/>
                  </a:lnTo>
                  <a:lnTo>
                    <a:pt x="384" y="50"/>
                  </a:lnTo>
                  <a:lnTo>
                    <a:pt x="380" y="48"/>
                  </a:lnTo>
                  <a:lnTo>
                    <a:pt x="376" y="48"/>
                  </a:lnTo>
                  <a:lnTo>
                    <a:pt x="374" y="48"/>
                  </a:lnTo>
                  <a:lnTo>
                    <a:pt x="374" y="48"/>
                  </a:lnTo>
                  <a:lnTo>
                    <a:pt x="373" y="48"/>
                  </a:lnTo>
                  <a:lnTo>
                    <a:pt x="373" y="45"/>
                  </a:lnTo>
                  <a:lnTo>
                    <a:pt x="373" y="44"/>
                  </a:lnTo>
                  <a:lnTo>
                    <a:pt x="373" y="42"/>
                  </a:lnTo>
                  <a:lnTo>
                    <a:pt x="374" y="42"/>
                  </a:lnTo>
                  <a:lnTo>
                    <a:pt x="377" y="40"/>
                  </a:lnTo>
                  <a:lnTo>
                    <a:pt x="377" y="40"/>
                  </a:lnTo>
                  <a:close/>
                  <a:moveTo>
                    <a:pt x="470" y="0"/>
                  </a:moveTo>
                  <a:lnTo>
                    <a:pt x="475" y="0"/>
                  </a:lnTo>
                  <a:lnTo>
                    <a:pt x="484" y="3"/>
                  </a:lnTo>
                  <a:lnTo>
                    <a:pt x="486" y="3"/>
                  </a:lnTo>
                  <a:lnTo>
                    <a:pt x="489" y="6"/>
                  </a:lnTo>
                  <a:lnTo>
                    <a:pt x="491" y="7"/>
                  </a:lnTo>
                  <a:lnTo>
                    <a:pt x="494" y="11"/>
                  </a:lnTo>
                  <a:lnTo>
                    <a:pt x="500" y="17"/>
                  </a:lnTo>
                  <a:lnTo>
                    <a:pt x="503" y="18"/>
                  </a:lnTo>
                  <a:lnTo>
                    <a:pt x="508" y="22"/>
                  </a:lnTo>
                  <a:lnTo>
                    <a:pt x="510" y="23"/>
                  </a:lnTo>
                  <a:lnTo>
                    <a:pt x="510" y="23"/>
                  </a:lnTo>
                  <a:lnTo>
                    <a:pt x="510" y="25"/>
                  </a:lnTo>
                  <a:lnTo>
                    <a:pt x="511" y="26"/>
                  </a:lnTo>
                  <a:lnTo>
                    <a:pt x="516" y="26"/>
                  </a:lnTo>
                  <a:lnTo>
                    <a:pt x="521" y="28"/>
                  </a:lnTo>
                  <a:lnTo>
                    <a:pt x="522" y="28"/>
                  </a:lnTo>
                  <a:lnTo>
                    <a:pt x="524" y="28"/>
                  </a:lnTo>
                  <a:lnTo>
                    <a:pt x="525" y="28"/>
                  </a:lnTo>
                  <a:lnTo>
                    <a:pt x="529" y="28"/>
                  </a:lnTo>
                  <a:lnTo>
                    <a:pt x="530" y="28"/>
                  </a:lnTo>
                  <a:lnTo>
                    <a:pt x="530" y="29"/>
                  </a:lnTo>
                  <a:lnTo>
                    <a:pt x="532" y="29"/>
                  </a:lnTo>
                  <a:lnTo>
                    <a:pt x="532" y="31"/>
                  </a:lnTo>
                  <a:lnTo>
                    <a:pt x="530" y="31"/>
                  </a:lnTo>
                  <a:lnTo>
                    <a:pt x="530" y="33"/>
                  </a:lnTo>
                  <a:lnTo>
                    <a:pt x="530" y="33"/>
                  </a:lnTo>
                  <a:lnTo>
                    <a:pt x="532" y="33"/>
                  </a:lnTo>
                  <a:lnTo>
                    <a:pt x="530" y="36"/>
                  </a:lnTo>
                  <a:lnTo>
                    <a:pt x="530" y="36"/>
                  </a:lnTo>
                  <a:lnTo>
                    <a:pt x="533" y="39"/>
                  </a:lnTo>
                  <a:lnTo>
                    <a:pt x="535" y="39"/>
                  </a:lnTo>
                  <a:lnTo>
                    <a:pt x="540" y="40"/>
                  </a:lnTo>
                  <a:lnTo>
                    <a:pt x="543" y="40"/>
                  </a:lnTo>
                  <a:lnTo>
                    <a:pt x="544" y="42"/>
                  </a:lnTo>
                  <a:lnTo>
                    <a:pt x="544" y="40"/>
                  </a:lnTo>
                  <a:lnTo>
                    <a:pt x="544" y="39"/>
                  </a:lnTo>
                  <a:lnTo>
                    <a:pt x="543" y="37"/>
                  </a:lnTo>
                  <a:lnTo>
                    <a:pt x="538" y="37"/>
                  </a:lnTo>
                  <a:lnTo>
                    <a:pt x="538" y="36"/>
                  </a:lnTo>
                  <a:lnTo>
                    <a:pt x="538" y="34"/>
                  </a:lnTo>
                  <a:lnTo>
                    <a:pt x="538" y="33"/>
                  </a:lnTo>
                  <a:lnTo>
                    <a:pt x="540" y="31"/>
                  </a:lnTo>
                  <a:lnTo>
                    <a:pt x="541" y="31"/>
                  </a:lnTo>
                  <a:lnTo>
                    <a:pt x="546" y="31"/>
                  </a:lnTo>
                  <a:lnTo>
                    <a:pt x="548" y="31"/>
                  </a:lnTo>
                  <a:lnTo>
                    <a:pt x="552" y="33"/>
                  </a:lnTo>
                  <a:lnTo>
                    <a:pt x="552" y="34"/>
                  </a:lnTo>
                  <a:lnTo>
                    <a:pt x="552" y="36"/>
                  </a:lnTo>
                  <a:lnTo>
                    <a:pt x="554" y="39"/>
                  </a:lnTo>
                  <a:lnTo>
                    <a:pt x="552" y="39"/>
                  </a:lnTo>
                  <a:lnTo>
                    <a:pt x="549" y="40"/>
                  </a:lnTo>
                  <a:lnTo>
                    <a:pt x="549" y="42"/>
                  </a:lnTo>
                  <a:lnTo>
                    <a:pt x="549" y="42"/>
                  </a:lnTo>
                  <a:lnTo>
                    <a:pt x="552" y="42"/>
                  </a:lnTo>
                  <a:lnTo>
                    <a:pt x="557" y="44"/>
                  </a:lnTo>
                  <a:lnTo>
                    <a:pt x="559" y="44"/>
                  </a:lnTo>
                  <a:lnTo>
                    <a:pt x="562" y="47"/>
                  </a:lnTo>
                  <a:lnTo>
                    <a:pt x="562" y="48"/>
                  </a:lnTo>
                  <a:lnTo>
                    <a:pt x="562" y="51"/>
                  </a:lnTo>
                  <a:lnTo>
                    <a:pt x="560" y="56"/>
                  </a:lnTo>
                  <a:lnTo>
                    <a:pt x="559" y="58"/>
                  </a:lnTo>
                  <a:lnTo>
                    <a:pt x="559" y="59"/>
                  </a:lnTo>
                  <a:lnTo>
                    <a:pt x="559" y="59"/>
                  </a:lnTo>
                  <a:lnTo>
                    <a:pt x="563" y="58"/>
                  </a:lnTo>
                  <a:lnTo>
                    <a:pt x="563" y="58"/>
                  </a:lnTo>
                  <a:lnTo>
                    <a:pt x="566" y="56"/>
                  </a:lnTo>
                  <a:lnTo>
                    <a:pt x="571" y="58"/>
                  </a:lnTo>
                  <a:lnTo>
                    <a:pt x="573" y="58"/>
                  </a:lnTo>
                  <a:lnTo>
                    <a:pt x="574" y="58"/>
                  </a:lnTo>
                  <a:lnTo>
                    <a:pt x="576" y="59"/>
                  </a:lnTo>
                  <a:lnTo>
                    <a:pt x="576" y="63"/>
                  </a:lnTo>
                  <a:lnTo>
                    <a:pt x="578" y="63"/>
                  </a:lnTo>
                  <a:lnTo>
                    <a:pt x="579" y="59"/>
                  </a:lnTo>
                  <a:lnTo>
                    <a:pt x="581" y="58"/>
                  </a:lnTo>
                  <a:lnTo>
                    <a:pt x="581" y="58"/>
                  </a:lnTo>
                  <a:lnTo>
                    <a:pt x="582" y="58"/>
                  </a:lnTo>
                  <a:lnTo>
                    <a:pt x="584" y="61"/>
                  </a:lnTo>
                  <a:lnTo>
                    <a:pt x="589" y="66"/>
                  </a:lnTo>
                  <a:lnTo>
                    <a:pt x="590" y="67"/>
                  </a:lnTo>
                  <a:lnTo>
                    <a:pt x="590" y="69"/>
                  </a:lnTo>
                  <a:lnTo>
                    <a:pt x="589" y="70"/>
                  </a:lnTo>
                  <a:lnTo>
                    <a:pt x="587" y="70"/>
                  </a:lnTo>
                  <a:lnTo>
                    <a:pt x="576" y="75"/>
                  </a:lnTo>
                  <a:lnTo>
                    <a:pt x="570" y="77"/>
                  </a:lnTo>
                  <a:lnTo>
                    <a:pt x="568" y="78"/>
                  </a:lnTo>
                  <a:lnTo>
                    <a:pt x="566" y="78"/>
                  </a:lnTo>
                  <a:lnTo>
                    <a:pt x="563" y="78"/>
                  </a:lnTo>
                  <a:lnTo>
                    <a:pt x="563" y="78"/>
                  </a:lnTo>
                  <a:lnTo>
                    <a:pt x="562" y="81"/>
                  </a:lnTo>
                  <a:lnTo>
                    <a:pt x="560" y="81"/>
                  </a:lnTo>
                  <a:lnTo>
                    <a:pt x="559" y="83"/>
                  </a:lnTo>
                  <a:lnTo>
                    <a:pt x="555" y="86"/>
                  </a:lnTo>
                  <a:lnTo>
                    <a:pt x="554" y="88"/>
                  </a:lnTo>
                  <a:lnTo>
                    <a:pt x="549" y="88"/>
                  </a:lnTo>
                  <a:lnTo>
                    <a:pt x="549" y="86"/>
                  </a:lnTo>
                  <a:lnTo>
                    <a:pt x="548" y="83"/>
                  </a:lnTo>
                  <a:lnTo>
                    <a:pt x="548" y="81"/>
                  </a:lnTo>
                  <a:lnTo>
                    <a:pt x="548" y="80"/>
                  </a:lnTo>
                  <a:lnTo>
                    <a:pt x="549" y="80"/>
                  </a:lnTo>
                  <a:lnTo>
                    <a:pt x="551" y="77"/>
                  </a:lnTo>
                  <a:lnTo>
                    <a:pt x="551" y="77"/>
                  </a:lnTo>
                  <a:lnTo>
                    <a:pt x="549" y="77"/>
                  </a:lnTo>
                  <a:lnTo>
                    <a:pt x="548" y="78"/>
                  </a:lnTo>
                  <a:lnTo>
                    <a:pt x="546" y="78"/>
                  </a:lnTo>
                  <a:lnTo>
                    <a:pt x="546" y="80"/>
                  </a:lnTo>
                  <a:lnTo>
                    <a:pt x="544" y="81"/>
                  </a:lnTo>
                  <a:lnTo>
                    <a:pt x="546" y="86"/>
                  </a:lnTo>
                  <a:lnTo>
                    <a:pt x="544" y="88"/>
                  </a:lnTo>
                  <a:lnTo>
                    <a:pt x="544" y="88"/>
                  </a:lnTo>
                  <a:lnTo>
                    <a:pt x="544" y="89"/>
                  </a:lnTo>
                  <a:lnTo>
                    <a:pt x="548" y="89"/>
                  </a:lnTo>
                  <a:lnTo>
                    <a:pt x="548" y="89"/>
                  </a:lnTo>
                  <a:lnTo>
                    <a:pt x="548" y="91"/>
                  </a:lnTo>
                  <a:lnTo>
                    <a:pt x="548" y="91"/>
                  </a:lnTo>
                  <a:lnTo>
                    <a:pt x="548" y="92"/>
                  </a:lnTo>
                  <a:lnTo>
                    <a:pt x="548" y="94"/>
                  </a:lnTo>
                  <a:lnTo>
                    <a:pt x="546" y="94"/>
                  </a:lnTo>
                  <a:lnTo>
                    <a:pt x="543" y="94"/>
                  </a:lnTo>
                  <a:lnTo>
                    <a:pt x="540" y="91"/>
                  </a:lnTo>
                  <a:lnTo>
                    <a:pt x="538" y="91"/>
                  </a:lnTo>
                  <a:lnTo>
                    <a:pt x="537" y="91"/>
                  </a:lnTo>
                  <a:lnTo>
                    <a:pt x="538" y="92"/>
                  </a:lnTo>
                  <a:lnTo>
                    <a:pt x="538" y="96"/>
                  </a:lnTo>
                  <a:lnTo>
                    <a:pt x="538" y="97"/>
                  </a:lnTo>
                  <a:lnTo>
                    <a:pt x="538" y="99"/>
                  </a:lnTo>
                  <a:lnTo>
                    <a:pt x="537" y="102"/>
                  </a:lnTo>
                  <a:lnTo>
                    <a:pt x="537" y="103"/>
                  </a:lnTo>
                  <a:lnTo>
                    <a:pt x="537" y="103"/>
                  </a:lnTo>
                  <a:lnTo>
                    <a:pt x="533" y="103"/>
                  </a:lnTo>
                  <a:lnTo>
                    <a:pt x="532" y="103"/>
                  </a:lnTo>
                  <a:lnTo>
                    <a:pt x="527" y="97"/>
                  </a:lnTo>
                  <a:lnTo>
                    <a:pt x="524" y="96"/>
                  </a:lnTo>
                  <a:lnTo>
                    <a:pt x="519" y="91"/>
                  </a:lnTo>
                  <a:lnTo>
                    <a:pt x="519" y="91"/>
                  </a:lnTo>
                  <a:lnTo>
                    <a:pt x="518" y="91"/>
                  </a:lnTo>
                  <a:lnTo>
                    <a:pt x="518" y="92"/>
                  </a:lnTo>
                  <a:lnTo>
                    <a:pt x="519" y="94"/>
                  </a:lnTo>
                  <a:lnTo>
                    <a:pt x="522" y="97"/>
                  </a:lnTo>
                  <a:lnTo>
                    <a:pt x="524" y="100"/>
                  </a:lnTo>
                  <a:lnTo>
                    <a:pt x="525" y="103"/>
                  </a:lnTo>
                  <a:lnTo>
                    <a:pt x="525" y="103"/>
                  </a:lnTo>
                  <a:lnTo>
                    <a:pt x="525" y="105"/>
                  </a:lnTo>
                  <a:lnTo>
                    <a:pt x="525" y="103"/>
                  </a:lnTo>
                  <a:lnTo>
                    <a:pt x="524" y="103"/>
                  </a:lnTo>
                  <a:lnTo>
                    <a:pt x="521" y="102"/>
                  </a:lnTo>
                  <a:lnTo>
                    <a:pt x="519" y="102"/>
                  </a:lnTo>
                  <a:lnTo>
                    <a:pt x="518" y="100"/>
                  </a:lnTo>
                  <a:lnTo>
                    <a:pt x="516" y="100"/>
                  </a:lnTo>
                  <a:lnTo>
                    <a:pt x="514" y="99"/>
                  </a:lnTo>
                  <a:lnTo>
                    <a:pt x="513" y="99"/>
                  </a:lnTo>
                  <a:lnTo>
                    <a:pt x="510" y="99"/>
                  </a:lnTo>
                  <a:lnTo>
                    <a:pt x="510" y="100"/>
                  </a:lnTo>
                  <a:lnTo>
                    <a:pt x="511" y="100"/>
                  </a:lnTo>
                  <a:lnTo>
                    <a:pt x="513" y="102"/>
                  </a:lnTo>
                  <a:lnTo>
                    <a:pt x="513" y="102"/>
                  </a:lnTo>
                  <a:lnTo>
                    <a:pt x="514" y="103"/>
                  </a:lnTo>
                  <a:lnTo>
                    <a:pt x="513" y="105"/>
                  </a:lnTo>
                  <a:lnTo>
                    <a:pt x="510" y="105"/>
                  </a:lnTo>
                  <a:lnTo>
                    <a:pt x="505" y="105"/>
                  </a:lnTo>
                  <a:lnTo>
                    <a:pt x="499" y="103"/>
                  </a:lnTo>
                  <a:lnTo>
                    <a:pt x="491" y="102"/>
                  </a:lnTo>
                  <a:lnTo>
                    <a:pt x="484" y="100"/>
                  </a:lnTo>
                  <a:lnTo>
                    <a:pt x="480" y="97"/>
                  </a:lnTo>
                  <a:lnTo>
                    <a:pt x="478" y="96"/>
                  </a:lnTo>
                  <a:lnTo>
                    <a:pt x="478" y="96"/>
                  </a:lnTo>
                  <a:lnTo>
                    <a:pt x="480" y="94"/>
                  </a:lnTo>
                  <a:lnTo>
                    <a:pt x="486" y="92"/>
                  </a:lnTo>
                  <a:lnTo>
                    <a:pt x="492" y="92"/>
                  </a:lnTo>
                  <a:lnTo>
                    <a:pt x="491" y="92"/>
                  </a:lnTo>
                  <a:lnTo>
                    <a:pt x="480" y="91"/>
                  </a:lnTo>
                  <a:lnTo>
                    <a:pt x="475" y="91"/>
                  </a:lnTo>
                  <a:lnTo>
                    <a:pt x="473" y="91"/>
                  </a:lnTo>
                  <a:lnTo>
                    <a:pt x="472" y="91"/>
                  </a:lnTo>
                  <a:lnTo>
                    <a:pt x="470" y="89"/>
                  </a:lnTo>
                  <a:lnTo>
                    <a:pt x="467" y="88"/>
                  </a:lnTo>
                  <a:lnTo>
                    <a:pt x="466" y="86"/>
                  </a:lnTo>
                  <a:lnTo>
                    <a:pt x="466" y="85"/>
                  </a:lnTo>
                  <a:lnTo>
                    <a:pt x="467" y="85"/>
                  </a:lnTo>
                  <a:lnTo>
                    <a:pt x="472" y="85"/>
                  </a:lnTo>
                  <a:lnTo>
                    <a:pt x="473" y="85"/>
                  </a:lnTo>
                  <a:lnTo>
                    <a:pt x="470" y="85"/>
                  </a:lnTo>
                  <a:lnTo>
                    <a:pt x="462" y="81"/>
                  </a:lnTo>
                  <a:lnTo>
                    <a:pt x="459" y="80"/>
                  </a:lnTo>
                  <a:lnTo>
                    <a:pt x="459" y="80"/>
                  </a:lnTo>
                  <a:lnTo>
                    <a:pt x="458" y="78"/>
                  </a:lnTo>
                  <a:lnTo>
                    <a:pt x="459" y="78"/>
                  </a:lnTo>
                  <a:lnTo>
                    <a:pt x="461" y="77"/>
                  </a:lnTo>
                  <a:lnTo>
                    <a:pt x="472" y="74"/>
                  </a:lnTo>
                  <a:lnTo>
                    <a:pt x="475" y="72"/>
                  </a:lnTo>
                  <a:lnTo>
                    <a:pt x="478" y="72"/>
                  </a:lnTo>
                  <a:lnTo>
                    <a:pt x="480" y="72"/>
                  </a:lnTo>
                  <a:lnTo>
                    <a:pt x="481" y="69"/>
                  </a:lnTo>
                  <a:lnTo>
                    <a:pt x="492" y="67"/>
                  </a:lnTo>
                  <a:lnTo>
                    <a:pt x="499" y="66"/>
                  </a:lnTo>
                  <a:lnTo>
                    <a:pt x="500" y="66"/>
                  </a:lnTo>
                  <a:lnTo>
                    <a:pt x="494" y="66"/>
                  </a:lnTo>
                  <a:lnTo>
                    <a:pt x="486" y="66"/>
                  </a:lnTo>
                  <a:lnTo>
                    <a:pt x="483" y="64"/>
                  </a:lnTo>
                  <a:lnTo>
                    <a:pt x="480" y="63"/>
                  </a:lnTo>
                  <a:lnTo>
                    <a:pt x="478" y="63"/>
                  </a:lnTo>
                  <a:lnTo>
                    <a:pt x="475" y="64"/>
                  </a:lnTo>
                  <a:lnTo>
                    <a:pt x="470" y="66"/>
                  </a:lnTo>
                  <a:lnTo>
                    <a:pt x="467" y="66"/>
                  </a:lnTo>
                  <a:lnTo>
                    <a:pt x="462" y="69"/>
                  </a:lnTo>
                  <a:lnTo>
                    <a:pt x="461" y="69"/>
                  </a:lnTo>
                  <a:lnTo>
                    <a:pt x="459" y="67"/>
                  </a:lnTo>
                  <a:lnTo>
                    <a:pt x="459" y="67"/>
                  </a:lnTo>
                  <a:lnTo>
                    <a:pt x="461" y="66"/>
                  </a:lnTo>
                  <a:lnTo>
                    <a:pt x="462" y="66"/>
                  </a:lnTo>
                  <a:lnTo>
                    <a:pt x="461" y="66"/>
                  </a:lnTo>
                  <a:lnTo>
                    <a:pt x="459" y="64"/>
                  </a:lnTo>
                  <a:lnTo>
                    <a:pt x="456" y="64"/>
                  </a:lnTo>
                  <a:lnTo>
                    <a:pt x="455" y="66"/>
                  </a:lnTo>
                  <a:lnTo>
                    <a:pt x="448" y="67"/>
                  </a:lnTo>
                  <a:lnTo>
                    <a:pt x="445" y="69"/>
                  </a:lnTo>
                  <a:lnTo>
                    <a:pt x="445" y="69"/>
                  </a:lnTo>
                  <a:lnTo>
                    <a:pt x="442" y="66"/>
                  </a:lnTo>
                  <a:lnTo>
                    <a:pt x="437" y="66"/>
                  </a:lnTo>
                  <a:lnTo>
                    <a:pt x="436" y="64"/>
                  </a:lnTo>
                  <a:lnTo>
                    <a:pt x="437" y="61"/>
                  </a:lnTo>
                  <a:lnTo>
                    <a:pt x="439" y="59"/>
                  </a:lnTo>
                  <a:lnTo>
                    <a:pt x="442" y="59"/>
                  </a:lnTo>
                  <a:lnTo>
                    <a:pt x="453" y="56"/>
                  </a:lnTo>
                  <a:lnTo>
                    <a:pt x="455" y="56"/>
                  </a:lnTo>
                  <a:lnTo>
                    <a:pt x="455" y="53"/>
                  </a:lnTo>
                  <a:lnTo>
                    <a:pt x="453" y="55"/>
                  </a:lnTo>
                  <a:lnTo>
                    <a:pt x="447" y="56"/>
                  </a:lnTo>
                  <a:lnTo>
                    <a:pt x="442" y="56"/>
                  </a:lnTo>
                  <a:lnTo>
                    <a:pt x="439" y="56"/>
                  </a:lnTo>
                  <a:lnTo>
                    <a:pt x="436" y="56"/>
                  </a:lnTo>
                  <a:lnTo>
                    <a:pt x="434" y="56"/>
                  </a:lnTo>
                  <a:lnTo>
                    <a:pt x="432" y="55"/>
                  </a:lnTo>
                  <a:lnTo>
                    <a:pt x="425" y="50"/>
                  </a:lnTo>
                  <a:lnTo>
                    <a:pt x="423" y="48"/>
                  </a:lnTo>
                  <a:lnTo>
                    <a:pt x="423" y="45"/>
                  </a:lnTo>
                  <a:lnTo>
                    <a:pt x="423" y="44"/>
                  </a:lnTo>
                  <a:lnTo>
                    <a:pt x="421" y="40"/>
                  </a:lnTo>
                  <a:lnTo>
                    <a:pt x="436" y="44"/>
                  </a:lnTo>
                  <a:lnTo>
                    <a:pt x="440" y="44"/>
                  </a:lnTo>
                  <a:lnTo>
                    <a:pt x="451" y="44"/>
                  </a:lnTo>
                  <a:lnTo>
                    <a:pt x="451" y="44"/>
                  </a:lnTo>
                  <a:lnTo>
                    <a:pt x="453" y="42"/>
                  </a:lnTo>
                  <a:lnTo>
                    <a:pt x="451" y="42"/>
                  </a:lnTo>
                  <a:lnTo>
                    <a:pt x="451" y="40"/>
                  </a:lnTo>
                  <a:lnTo>
                    <a:pt x="453" y="40"/>
                  </a:lnTo>
                  <a:lnTo>
                    <a:pt x="456" y="39"/>
                  </a:lnTo>
                  <a:lnTo>
                    <a:pt x="458" y="39"/>
                  </a:lnTo>
                  <a:lnTo>
                    <a:pt x="453" y="39"/>
                  </a:lnTo>
                  <a:lnTo>
                    <a:pt x="443" y="40"/>
                  </a:lnTo>
                  <a:lnTo>
                    <a:pt x="440" y="40"/>
                  </a:lnTo>
                  <a:lnTo>
                    <a:pt x="437" y="37"/>
                  </a:lnTo>
                  <a:lnTo>
                    <a:pt x="434" y="37"/>
                  </a:lnTo>
                  <a:lnTo>
                    <a:pt x="431" y="37"/>
                  </a:lnTo>
                  <a:lnTo>
                    <a:pt x="429" y="37"/>
                  </a:lnTo>
                  <a:lnTo>
                    <a:pt x="428" y="36"/>
                  </a:lnTo>
                  <a:lnTo>
                    <a:pt x="426" y="36"/>
                  </a:lnTo>
                  <a:lnTo>
                    <a:pt x="426" y="34"/>
                  </a:lnTo>
                  <a:lnTo>
                    <a:pt x="426" y="34"/>
                  </a:lnTo>
                  <a:lnTo>
                    <a:pt x="428" y="34"/>
                  </a:lnTo>
                  <a:lnTo>
                    <a:pt x="431" y="33"/>
                  </a:lnTo>
                  <a:lnTo>
                    <a:pt x="432" y="33"/>
                  </a:lnTo>
                  <a:lnTo>
                    <a:pt x="436" y="33"/>
                  </a:lnTo>
                  <a:lnTo>
                    <a:pt x="439" y="33"/>
                  </a:lnTo>
                  <a:lnTo>
                    <a:pt x="437" y="33"/>
                  </a:lnTo>
                  <a:lnTo>
                    <a:pt x="434" y="29"/>
                  </a:lnTo>
                  <a:lnTo>
                    <a:pt x="429" y="26"/>
                  </a:lnTo>
                  <a:lnTo>
                    <a:pt x="429" y="22"/>
                  </a:lnTo>
                  <a:lnTo>
                    <a:pt x="432" y="22"/>
                  </a:lnTo>
                  <a:lnTo>
                    <a:pt x="436" y="22"/>
                  </a:lnTo>
                  <a:lnTo>
                    <a:pt x="439" y="22"/>
                  </a:lnTo>
                  <a:lnTo>
                    <a:pt x="443" y="22"/>
                  </a:lnTo>
                  <a:lnTo>
                    <a:pt x="447" y="23"/>
                  </a:lnTo>
                  <a:lnTo>
                    <a:pt x="448" y="26"/>
                  </a:lnTo>
                  <a:lnTo>
                    <a:pt x="450" y="26"/>
                  </a:lnTo>
                  <a:lnTo>
                    <a:pt x="455" y="26"/>
                  </a:lnTo>
                  <a:lnTo>
                    <a:pt x="462" y="26"/>
                  </a:lnTo>
                  <a:lnTo>
                    <a:pt x="461" y="26"/>
                  </a:lnTo>
                  <a:lnTo>
                    <a:pt x="458" y="25"/>
                  </a:lnTo>
                  <a:lnTo>
                    <a:pt x="453" y="23"/>
                  </a:lnTo>
                  <a:lnTo>
                    <a:pt x="450" y="20"/>
                  </a:lnTo>
                  <a:lnTo>
                    <a:pt x="443" y="18"/>
                  </a:lnTo>
                  <a:lnTo>
                    <a:pt x="439" y="17"/>
                  </a:lnTo>
                  <a:lnTo>
                    <a:pt x="439" y="17"/>
                  </a:lnTo>
                  <a:lnTo>
                    <a:pt x="442" y="12"/>
                  </a:lnTo>
                  <a:lnTo>
                    <a:pt x="447" y="11"/>
                  </a:lnTo>
                  <a:lnTo>
                    <a:pt x="453" y="11"/>
                  </a:lnTo>
                  <a:lnTo>
                    <a:pt x="458" y="9"/>
                  </a:lnTo>
                  <a:lnTo>
                    <a:pt x="464" y="7"/>
                  </a:lnTo>
                  <a:lnTo>
                    <a:pt x="469" y="9"/>
                  </a:lnTo>
                  <a:lnTo>
                    <a:pt x="470" y="9"/>
                  </a:lnTo>
                  <a:lnTo>
                    <a:pt x="472" y="7"/>
                  </a:lnTo>
                  <a:lnTo>
                    <a:pt x="472" y="7"/>
                  </a:lnTo>
                  <a:lnTo>
                    <a:pt x="472" y="6"/>
                  </a:lnTo>
                  <a:lnTo>
                    <a:pt x="472" y="6"/>
                  </a:lnTo>
                  <a:lnTo>
                    <a:pt x="469" y="4"/>
                  </a:lnTo>
                  <a:lnTo>
                    <a:pt x="462" y="4"/>
                  </a:lnTo>
                  <a:lnTo>
                    <a:pt x="459" y="4"/>
                  </a:lnTo>
                  <a:lnTo>
                    <a:pt x="458" y="3"/>
                  </a:lnTo>
                  <a:lnTo>
                    <a:pt x="458" y="3"/>
                  </a:lnTo>
                  <a:lnTo>
                    <a:pt x="458" y="1"/>
                  </a:lnTo>
                  <a:lnTo>
                    <a:pt x="458" y="1"/>
                  </a:lnTo>
                  <a:lnTo>
                    <a:pt x="458" y="0"/>
                  </a:lnTo>
                  <a:lnTo>
                    <a:pt x="458" y="0"/>
                  </a:lnTo>
                  <a:lnTo>
                    <a:pt x="459" y="0"/>
                  </a:lnTo>
                  <a:lnTo>
                    <a:pt x="467" y="0"/>
                  </a:lnTo>
                  <a:lnTo>
                    <a:pt x="47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46" name="Freeform 315"/>
            <p:cNvSpPr>
              <a:spLocks/>
            </p:cNvSpPr>
            <p:nvPr/>
          </p:nvSpPr>
          <p:spPr bwMode="auto">
            <a:xfrm>
              <a:off x="3180327" y="1252336"/>
              <a:ext cx="859607" cy="446372"/>
            </a:xfrm>
            <a:custGeom>
              <a:avLst/>
              <a:gdLst>
                <a:gd name="T0" fmla="*/ 366 w 441"/>
                <a:gd name="T1" fmla="*/ 8 h 229"/>
                <a:gd name="T2" fmla="*/ 375 w 441"/>
                <a:gd name="T3" fmla="*/ 12 h 229"/>
                <a:gd name="T4" fmla="*/ 399 w 441"/>
                <a:gd name="T5" fmla="*/ 12 h 229"/>
                <a:gd name="T6" fmla="*/ 411 w 441"/>
                <a:gd name="T7" fmla="*/ 26 h 229"/>
                <a:gd name="T8" fmla="*/ 399 w 441"/>
                <a:gd name="T9" fmla="*/ 48 h 229"/>
                <a:gd name="T10" fmla="*/ 333 w 441"/>
                <a:gd name="T11" fmla="*/ 65 h 229"/>
                <a:gd name="T12" fmla="*/ 330 w 441"/>
                <a:gd name="T13" fmla="*/ 90 h 229"/>
                <a:gd name="T14" fmla="*/ 293 w 441"/>
                <a:gd name="T15" fmla="*/ 104 h 229"/>
                <a:gd name="T16" fmla="*/ 295 w 441"/>
                <a:gd name="T17" fmla="*/ 112 h 229"/>
                <a:gd name="T18" fmla="*/ 246 w 441"/>
                <a:gd name="T19" fmla="*/ 114 h 229"/>
                <a:gd name="T20" fmla="*/ 255 w 441"/>
                <a:gd name="T21" fmla="*/ 127 h 229"/>
                <a:gd name="T22" fmla="*/ 225 w 441"/>
                <a:gd name="T23" fmla="*/ 131 h 229"/>
                <a:gd name="T24" fmla="*/ 225 w 441"/>
                <a:gd name="T25" fmla="*/ 139 h 229"/>
                <a:gd name="T26" fmla="*/ 200 w 441"/>
                <a:gd name="T27" fmla="*/ 144 h 229"/>
                <a:gd name="T28" fmla="*/ 249 w 441"/>
                <a:gd name="T29" fmla="*/ 150 h 229"/>
                <a:gd name="T30" fmla="*/ 229 w 441"/>
                <a:gd name="T31" fmla="*/ 174 h 229"/>
                <a:gd name="T32" fmla="*/ 195 w 441"/>
                <a:gd name="T33" fmla="*/ 190 h 229"/>
                <a:gd name="T34" fmla="*/ 145 w 441"/>
                <a:gd name="T35" fmla="*/ 190 h 229"/>
                <a:gd name="T36" fmla="*/ 151 w 441"/>
                <a:gd name="T37" fmla="*/ 196 h 229"/>
                <a:gd name="T38" fmla="*/ 184 w 441"/>
                <a:gd name="T39" fmla="*/ 207 h 229"/>
                <a:gd name="T40" fmla="*/ 180 w 441"/>
                <a:gd name="T41" fmla="*/ 224 h 229"/>
                <a:gd name="T42" fmla="*/ 154 w 441"/>
                <a:gd name="T43" fmla="*/ 219 h 229"/>
                <a:gd name="T44" fmla="*/ 134 w 441"/>
                <a:gd name="T45" fmla="*/ 213 h 229"/>
                <a:gd name="T46" fmla="*/ 80 w 441"/>
                <a:gd name="T47" fmla="*/ 221 h 229"/>
                <a:gd name="T48" fmla="*/ 47 w 441"/>
                <a:gd name="T49" fmla="*/ 216 h 229"/>
                <a:gd name="T50" fmla="*/ 52 w 441"/>
                <a:gd name="T51" fmla="*/ 201 h 229"/>
                <a:gd name="T52" fmla="*/ 58 w 441"/>
                <a:gd name="T53" fmla="*/ 191 h 229"/>
                <a:gd name="T54" fmla="*/ 87 w 441"/>
                <a:gd name="T55" fmla="*/ 188 h 229"/>
                <a:gd name="T56" fmla="*/ 131 w 441"/>
                <a:gd name="T57" fmla="*/ 177 h 229"/>
                <a:gd name="T58" fmla="*/ 93 w 441"/>
                <a:gd name="T59" fmla="*/ 180 h 229"/>
                <a:gd name="T60" fmla="*/ 91 w 441"/>
                <a:gd name="T61" fmla="*/ 169 h 229"/>
                <a:gd name="T62" fmla="*/ 63 w 441"/>
                <a:gd name="T63" fmla="*/ 158 h 229"/>
                <a:gd name="T64" fmla="*/ 125 w 441"/>
                <a:gd name="T65" fmla="*/ 149 h 229"/>
                <a:gd name="T66" fmla="*/ 125 w 441"/>
                <a:gd name="T67" fmla="*/ 144 h 229"/>
                <a:gd name="T68" fmla="*/ 117 w 441"/>
                <a:gd name="T69" fmla="*/ 139 h 229"/>
                <a:gd name="T70" fmla="*/ 74 w 441"/>
                <a:gd name="T71" fmla="*/ 104 h 229"/>
                <a:gd name="T72" fmla="*/ 145 w 441"/>
                <a:gd name="T73" fmla="*/ 120 h 229"/>
                <a:gd name="T74" fmla="*/ 142 w 441"/>
                <a:gd name="T75" fmla="*/ 111 h 229"/>
                <a:gd name="T76" fmla="*/ 210 w 441"/>
                <a:gd name="T77" fmla="*/ 81 h 229"/>
                <a:gd name="T78" fmla="*/ 213 w 441"/>
                <a:gd name="T79" fmla="*/ 62 h 229"/>
                <a:gd name="T80" fmla="*/ 173 w 441"/>
                <a:gd name="T81" fmla="*/ 81 h 229"/>
                <a:gd name="T82" fmla="*/ 120 w 441"/>
                <a:gd name="T83" fmla="*/ 86 h 229"/>
                <a:gd name="T84" fmla="*/ 74 w 441"/>
                <a:gd name="T85" fmla="*/ 87 h 229"/>
                <a:gd name="T86" fmla="*/ 63 w 441"/>
                <a:gd name="T87" fmla="*/ 87 h 229"/>
                <a:gd name="T88" fmla="*/ 69 w 441"/>
                <a:gd name="T89" fmla="*/ 76 h 229"/>
                <a:gd name="T90" fmla="*/ 28 w 441"/>
                <a:gd name="T91" fmla="*/ 73 h 229"/>
                <a:gd name="T92" fmla="*/ 60 w 441"/>
                <a:gd name="T93" fmla="*/ 57 h 229"/>
                <a:gd name="T94" fmla="*/ 13 w 441"/>
                <a:gd name="T95" fmla="*/ 54 h 229"/>
                <a:gd name="T96" fmla="*/ 36 w 441"/>
                <a:gd name="T97" fmla="*/ 43 h 229"/>
                <a:gd name="T98" fmla="*/ 85 w 441"/>
                <a:gd name="T99" fmla="*/ 41 h 229"/>
                <a:gd name="T100" fmla="*/ 90 w 441"/>
                <a:gd name="T101" fmla="*/ 27 h 229"/>
                <a:gd name="T102" fmla="*/ 136 w 441"/>
                <a:gd name="T103" fmla="*/ 38 h 229"/>
                <a:gd name="T104" fmla="*/ 178 w 441"/>
                <a:gd name="T105" fmla="*/ 46 h 229"/>
                <a:gd name="T106" fmla="*/ 139 w 441"/>
                <a:gd name="T107" fmla="*/ 19 h 229"/>
                <a:gd name="T108" fmla="*/ 183 w 441"/>
                <a:gd name="T109" fmla="*/ 16 h 229"/>
                <a:gd name="T110" fmla="*/ 203 w 441"/>
                <a:gd name="T111" fmla="*/ 8 h 229"/>
                <a:gd name="T112" fmla="*/ 221 w 441"/>
                <a:gd name="T113" fmla="*/ 12 h 229"/>
                <a:gd name="T114" fmla="*/ 266 w 441"/>
                <a:gd name="T115" fmla="*/ 12 h 229"/>
                <a:gd name="T116" fmla="*/ 293 w 441"/>
                <a:gd name="T117" fmla="*/ 5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1" h="229">
                  <a:moveTo>
                    <a:pt x="314" y="0"/>
                  </a:moveTo>
                  <a:lnTo>
                    <a:pt x="315" y="0"/>
                  </a:lnTo>
                  <a:lnTo>
                    <a:pt x="317" y="2"/>
                  </a:lnTo>
                  <a:lnTo>
                    <a:pt x="320" y="4"/>
                  </a:lnTo>
                  <a:lnTo>
                    <a:pt x="322" y="5"/>
                  </a:lnTo>
                  <a:lnTo>
                    <a:pt x="333" y="5"/>
                  </a:lnTo>
                  <a:lnTo>
                    <a:pt x="337" y="5"/>
                  </a:lnTo>
                  <a:lnTo>
                    <a:pt x="341" y="7"/>
                  </a:lnTo>
                  <a:lnTo>
                    <a:pt x="344" y="7"/>
                  </a:lnTo>
                  <a:lnTo>
                    <a:pt x="348" y="7"/>
                  </a:lnTo>
                  <a:lnTo>
                    <a:pt x="352" y="7"/>
                  </a:lnTo>
                  <a:lnTo>
                    <a:pt x="363" y="7"/>
                  </a:lnTo>
                  <a:lnTo>
                    <a:pt x="366" y="8"/>
                  </a:lnTo>
                  <a:lnTo>
                    <a:pt x="366" y="8"/>
                  </a:lnTo>
                  <a:lnTo>
                    <a:pt x="363" y="10"/>
                  </a:lnTo>
                  <a:lnTo>
                    <a:pt x="359" y="12"/>
                  </a:lnTo>
                  <a:lnTo>
                    <a:pt x="337" y="16"/>
                  </a:lnTo>
                  <a:lnTo>
                    <a:pt x="336" y="18"/>
                  </a:lnTo>
                  <a:lnTo>
                    <a:pt x="341" y="18"/>
                  </a:lnTo>
                  <a:lnTo>
                    <a:pt x="347" y="18"/>
                  </a:lnTo>
                  <a:lnTo>
                    <a:pt x="352" y="18"/>
                  </a:lnTo>
                  <a:lnTo>
                    <a:pt x="358" y="16"/>
                  </a:lnTo>
                  <a:lnTo>
                    <a:pt x="359" y="15"/>
                  </a:lnTo>
                  <a:lnTo>
                    <a:pt x="363" y="15"/>
                  </a:lnTo>
                  <a:lnTo>
                    <a:pt x="371" y="12"/>
                  </a:lnTo>
                  <a:lnTo>
                    <a:pt x="375" y="12"/>
                  </a:lnTo>
                  <a:lnTo>
                    <a:pt x="378" y="12"/>
                  </a:lnTo>
                  <a:lnTo>
                    <a:pt x="380" y="13"/>
                  </a:lnTo>
                  <a:lnTo>
                    <a:pt x="382" y="13"/>
                  </a:lnTo>
                  <a:lnTo>
                    <a:pt x="383" y="12"/>
                  </a:lnTo>
                  <a:lnTo>
                    <a:pt x="383" y="10"/>
                  </a:lnTo>
                  <a:lnTo>
                    <a:pt x="385" y="10"/>
                  </a:lnTo>
                  <a:lnTo>
                    <a:pt x="386" y="8"/>
                  </a:lnTo>
                  <a:lnTo>
                    <a:pt x="388" y="8"/>
                  </a:lnTo>
                  <a:lnTo>
                    <a:pt x="389" y="10"/>
                  </a:lnTo>
                  <a:lnTo>
                    <a:pt x="391" y="12"/>
                  </a:lnTo>
                  <a:lnTo>
                    <a:pt x="393" y="13"/>
                  </a:lnTo>
                  <a:lnTo>
                    <a:pt x="394" y="13"/>
                  </a:lnTo>
                  <a:lnTo>
                    <a:pt x="399" y="12"/>
                  </a:lnTo>
                  <a:lnTo>
                    <a:pt x="400" y="12"/>
                  </a:lnTo>
                  <a:lnTo>
                    <a:pt x="405" y="12"/>
                  </a:lnTo>
                  <a:lnTo>
                    <a:pt x="408" y="13"/>
                  </a:lnTo>
                  <a:lnTo>
                    <a:pt x="408" y="13"/>
                  </a:lnTo>
                  <a:lnTo>
                    <a:pt x="407" y="15"/>
                  </a:lnTo>
                  <a:lnTo>
                    <a:pt x="407" y="15"/>
                  </a:lnTo>
                  <a:lnTo>
                    <a:pt x="405" y="16"/>
                  </a:lnTo>
                  <a:lnTo>
                    <a:pt x="407" y="16"/>
                  </a:lnTo>
                  <a:lnTo>
                    <a:pt x="410" y="18"/>
                  </a:lnTo>
                  <a:lnTo>
                    <a:pt x="413" y="21"/>
                  </a:lnTo>
                  <a:lnTo>
                    <a:pt x="413" y="23"/>
                  </a:lnTo>
                  <a:lnTo>
                    <a:pt x="411" y="24"/>
                  </a:lnTo>
                  <a:lnTo>
                    <a:pt x="411" y="26"/>
                  </a:lnTo>
                  <a:lnTo>
                    <a:pt x="423" y="23"/>
                  </a:lnTo>
                  <a:lnTo>
                    <a:pt x="434" y="24"/>
                  </a:lnTo>
                  <a:lnTo>
                    <a:pt x="437" y="24"/>
                  </a:lnTo>
                  <a:lnTo>
                    <a:pt x="438" y="26"/>
                  </a:lnTo>
                  <a:lnTo>
                    <a:pt x="440" y="27"/>
                  </a:lnTo>
                  <a:lnTo>
                    <a:pt x="441" y="29"/>
                  </a:lnTo>
                  <a:lnTo>
                    <a:pt x="440" y="30"/>
                  </a:lnTo>
                  <a:lnTo>
                    <a:pt x="435" y="35"/>
                  </a:lnTo>
                  <a:lnTo>
                    <a:pt x="430" y="37"/>
                  </a:lnTo>
                  <a:lnTo>
                    <a:pt x="427" y="40"/>
                  </a:lnTo>
                  <a:lnTo>
                    <a:pt x="423" y="41"/>
                  </a:lnTo>
                  <a:lnTo>
                    <a:pt x="407" y="46"/>
                  </a:lnTo>
                  <a:lnTo>
                    <a:pt x="399" y="48"/>
                  </a:lnTo>
                  <a:lnTo>
                    <a:pt x="394" y="49"/>
                  </a:lnTo>
                  <a:lnTo>
                    <a:pt x="393" y="51"/>
                  </a:lnTo>
                  <a:lnTo>
                    <a:pt x="383" y="49"/>
                  </a:lnTo>
                  <a:lnTo>
                    <a:pt x="380" y="51"/>
                  </a:lnTo>
                  <a:lnTo>
                    <a:pt x="378" y="52"/>
                  </a:lnTo>
                  <a:lnTo>
                    <a:pt x="375" y="54"/>
                  </a:lnTo>
                  <a:lnTo>
                    <a:pt x="372" y="54"/>
                  </a:lnTo>
                  <a:lnTo>
                    <a:pt x="363" y="54"/>
                  </a:lnTo>
                  <a:lnTo>
                    <a:pt x="361" y="56"/>
                  </a:lnTo>
                  <a:lnTo>
                    <a:pt x="359" y="57"/>
                  </a:lnTo>
                  <a:lnTo>
                    <a:pt x="359" y="59"/>
                  </a:lnTo>
                  <a:lnTo>
                    <a:pt x="358" y="59"/>
                  </a:lnTo>
                  <a:lnTo>
                    <a:pt x="333" y="65"/>
                  </a:lnTo>
                  <a:lnTo>
                    <a:pt x="333" y="67"/>
                  </a:lnTo>
                  <a:lnTo>
                    <a:pt x="334" y="67"/>
                  </a:lnTo>
                  <a:lnTo>
                    <a:pt x="337" y="67"/>
                  </a:lnTo>
                  <a:lnTo>
                    <a:pt x="375" y="59"/>
                  </a:lnTo>
                  <a:lnTo>
                    <a:pt x="383" y="59"/>
                  </a:lnTo>
                  <a:lnTo>
                    <a:pt x="389" y="59"/>
                  </a:lnTo>
                  <a:lnTo>
                    <a:pt x="388" y="60"/>
                  </a:lnTo>
                  <a:lnTo>
                    <a:pt x="378" y="65"/>
                  </a:lnTo>
                  <a:lnTo>
                    <a:pt x="367" y="70"/>
                  </a:lnTo>
                  <a:lnTo>
                    <a:pt x="361" y="75"/>
                  </a:lnTo>
                  <a:lnTo>
                    <a:pt x="345" y="81"/>
                  </a:lnTo>
                  <a:lnTo>
                    <a:pt x="334" y="87"/>
                  </a:lnTo>
                  <a:lnTo>
                    <a:pt x="330" y="90"/>
                  </a:lnTo>
                  <a:lnTo>
                    <a:pt x="323" y="95"/>
                  </a:lnTo>
                  <a:lnTo>
                    <a:pt x="320" y="97"/>
                  </a:lnTo>
                  <a:lnTo>
                    <a:pt x="318" y="97"/>
                  </a:lnTo>
                  <a:lnTo>
                    <a:pt x="315" y="97"/>
                  </a:lnTo>
                  <a:lnTo>
                    <a:pt x="312" y="97"/>
                  </a:lnTo>
                  <a:lnTo>
                    <a:pt x="307" y="93"/>
                  </a:lnTo>
                  <a:lnTo>
                    <a:pt x="304" y="92"/>
                  </a:lnTo>
                  <a:lnTo>
                    <a:pt x="304" y="92"/>
                  </a:lnTo>
                  <a:lnTo>
                    <a:pt x="304" y="92"/>
                  </a:lnTo>
                  <a:lnTo>
                    <a:pt x="311" y="100"/>
                  </a:lnTo>
                  <a:lnTo>
                    <a:pt x="311" y="101"/>
                  </a:lnTo>
                  <a:lnTo>
                    <a:pt x="298" y="103"/>
                  </a:lnTo>
                  <a:lnTo>
                    <a:pt x="293" y="104"/>
                  </a:lnTo>
                  <a:lnTo>
                    <a:pt x="290" y="104"/>
                  </a:lnTo>
                  <a:lnTo>
                    <a:pt x="289" y="104"/>
                  </a:lnTo>
                  <a:lnTo>
                    <a:pt x="285" y="104"/>
                  </a:lnTo>
                  <a:lnTo>
                    <a:pt x="284" y="104"/>
                  </a:lnTo>
                  <a:lnTo>
                    <a:pt x="284" y="106"/>
                  </a:lnTo>
                  <a:lnTo>
                    <a:pt x="285" y="106"/>
                  </a:lnTo>
                  <a:lnTo>
                    <a:pt x="290" y="106"/>
                  </a:lnTo>
                  <a:lnTo>
                    <a:pt x="301" y="104"/>
                  </a:lnTo>
                  <a:lnTo>
                    <a:pt x="303" y="104"/>
                  </a:lnTo>
                  <a:lnTo>
                    <a:pt x="306" y="106"/>
                  </a:lnTo>
                  <a:lnTo>
                    <a:pt x="306" y="106"/>
                  </a:lnTo>
                  <a:lnTo>
                    <a:pt x="303" y="109"/>
                  </a:lnTo>
                  <a:lnTo>
                    <a:pt x="295" y="112"/>
                  </a:lnTo>
                  <a:lnTo>
                    <a:pt x="295" y="112"/>
                  </a:lnTo>
                  <a:lnTo>
                    <a:pt x="298" y="114"/>
                  </a:lnTo>
                  <a:lnTo>
                    <a:pt x="298" y="114"/>
                  </a:lnTo>
                  <a:lnTo>
                    <a:pt x="295" y="117"/>
                  </a:lnTo>
                  <a:lnTo>
                    <a:pt x="293" y="117"/>
                  </a:lnTo>
                  <a:lnTo>
                    <a:pt x="285" y="119"/>
                  </a:lnTo>
                  <a:lnTo>
                    <a:pt x="282" y="120"/>
                  </a:lnTo>
                  <a:lnTo>
                    <a:pt x="279" y="119"/>
                  </a:lnTo>
                  <a:lnTo>
                    <a:pt x="263" y="115"/>
                  </a:lnTo>
                  <a:lnTo>
                    <a:pt x="259" y="114"/>
                  </a:lnTo>
                  <a:lnTo>
                    <a:pt x="254" y="112"/>
                  </a:lnTo>
                  <a:lnTo>
                    <a:pt x="251" y="114"/>
                  </a:lnTo>
                  <a:lnTo>
                    <a:pt x="246" y="114"/>
                  </a:lnTo>
                  <a:lnTo>
                    <a:pt x="248" y="115"/>
                  </a:lnTo>
                  <a:lnTo>
                    <a:pt x="255" y="117"/>
                  </a:lnTo>
                  <a:lnTo>
                    <a:pt x="262" y="117"/>
                  </a:lnTo>
                  <a:lnTo>
                    <a:pt x="263" y="117"/>
                  </a:lnTo>
                  <a:lnTo>
                    <a:pt x="265" y="119"/>
                  </a:lnTo>
                  <a:lnTo>
                    <a:pt x="266" y="120"/>
                  </a:lnTo>
                  <a:lnTo>
                    <a:pt x="268" y="122"/>
                  </a:lnTo>
                  <a:lnTo>
                    <a:pt x="266" y="123"/>
                  </a:lnTo>
                  <a:lnTo>
                    <a:pt x="266" y="125"/>
                  </a:lnTo>
                  <a:lnTo>
                    <a:pt x="265" y="125"/>
                  </a:lnTo>
                  <a:lnTo>
                    <a:pt x="263" y="125"/>
                  </a:lnTo>
                  <a:lnTo>
                    <a:pt x="259" y="125"/>
                  </a:lnTo>
                  <a:lnTo>
                    <a:pt x="255" y="127"/>
                  </a:lnTo>
                  <a:lnTo>
                    <a:pt x="254" y="127"/>
                  </a:lnTo>
                  <a:lnTo>
                    <a:pt x="251" y="127"/>
                  </a:lnTo>
                  <a:lnTo>
                    <a:pt x="244" y="127"/>
                  </a:lnTo>
                  <a:lnTo>
                    <a:pt x="238" y="128"/>
                  </a:lnTo>
                  <a:lnTo>
                    <a:pt x="235" y="128"/>
                  </a:lnTo>
                  <a:lnTo>
                    <a:pt x="230" y="128"/>
                  </a:lnTo>
                  <a:lnTo>
                    <a:pt x="225" y="127"/>
                  </a:lnTo>
                  <a:lnTo>
                    <a:pt x="222" y="125"/>
                  </a:lnTo>
                  <a:lnTo>
                    <a:pt x="214" y="125"/>
                  </a:lnTo>
                  <a:lnTo>
                    <a:pt x="214" y="127"/>
                  </a:lnTo>
                  <a:lnTo>
                    <a:pt x="218" y="127"/>
                  </a:lnTo>
                  <a:lnTo>
                    <a:pt x="222" y="128"/>
                  </a:lnTo>
                  <a:lnTo>
                    <a:pt x="225" y="131"/>
                  </a:lnTo>
                  <a:lnTo>
                    <a:pt x="229" y="131"/>
                  </a:lnTo>
                  <a:lnTo>
                    <a:pt x="233" y="134"/>
                  </a:lnTo>
                  <a:lnTo>
                    <a:pt x="236" y="134"/>
                  </a:lnTo>
                  <a:lnTo>
                    <a:pt x="240" y="134"/>
                  </a:lnTo>
                  <a:lnTo>
                    <a:pt x="246" y="134"/>
                  </a:lnTo>
                  <a:lnTo>
                    <a:pt x="249" y="134"/>
                  </a:lnTo>
                  <a:lnTo>
                    <a:pt x="249" y="141"/>
                  </a:lnTo>
                  <a:lnTo>
                    <a:pt x="248" y="141"/>
                  </a:lnTo>
                  <a:lnTo>
                    <a:pt x="238" y="141"/>
                  </a:lnTo>
                  <a:lnTo>
                    <a:pt x="235" y="139"/>
                  </a:lnTo>
                  <a:lnTo>
                    <a:pt x="232" y="139"/>
                  </a:lnTo>
                  <a:lnTo>
                    <a:pt x="229" y="138"/>
                  </a:lnTo>
                  <a:lnTo>
                    <a:pt x="225" y="139"/>
                  </a:lnTo>
                  <a:lnTo>
                    <a:pt x="222" y="139"/>
                  </a:lnTo>
                  <a:lnTo>
                    <a:pt x="219" y="139"/>
                  </a:lnTo>
                  <a:lnTo>
                    <a:pt x="216" y="139"/>
                  </a:lnTo>
                  <a:lnTo>
                    <a:pt x="207" y="139"/>
                  </a:lnTo>
                  <a:lnTo>
                    <a:pt x="202" y="139"/>
                  </a:lnTo>
                  <a:lnTo>
                    <a:pt x="199" y="139"/>
                  </a:lnTo>
                  <a:lnTo>
                    <a:pt x="194" y="139"/>
                  </a:lnTo>
                  <a:lnTo>
                    <a:pt x="189" y="139"/>
                  </a:lnTo>
                  <a:lnTo>
                    <a:pt x="191" y="141"/>
                  </a:lnTo>
                  <a:lnTo>
                    <a:pt x="192" y="141"/>
                  </a:lnTo>
                  <a:lnTo>
                    <a:pt x="195" y="141"/>
                  </a:lnTo>
                  <a:lnTo>
                    <a:pt x="197" y="142"/>
                  </a:lnTo>
                  <a:lnTo>
                    <a:pt x="200" y="144"/>
                  </a:lnTo>
                  <a:lnTo>
                    <a:pt x="202" y="144"/>
                  </a:lnTo>
                  <a:lnTo>
                    <a:pt x="205" y="142"/>
                  </a:lnTo>
                  <a:lnTo>
                    <a:pt x="214" y="141"/>
                  </a:lnTo>
                  <a:lnTo>
                    <a:pt x="219" y="141"/>
                  </a:lnTo>
                  <a:lnTo>
                    <a:pt x="224" y="142"/>
                  </a:lnTo>
                  <a:lnTo>
                    <a:pt x="225" y="142"/>
                  </a:lnTo>
                  <a:lnTo>
                    <a:pt x="227" y="142"/>
                  </a:lnTo>
                  <a:lnTo>
                    <a:pt x="230" y="145"/>
                  </a:lnTo>
                  <a:lnTo>
                    <a:pt x="236" y="145"/>
                  </a:lnTo>
                  <a:lnTo>
                    <a:pt x="240" y="147"/>
                  </a:lnTo>
                  <a:lnTo>
                    <a:pt x="248" y="150"/>
                  </a:lnTo>
                  <a:lnTo>
                    <a:pt x="249" y="150"/>
                  </a:lnTo>
                  <a:lnTo>
                    <a:pt x="249" y="150"/>
                  </a:lnTo>
                  <a:lnTo>
                    <a:pt x="248" y="153"/>
                  </a:lnTo>
                  <a:lnTo>
                    <a:pt x="248" y="153"/>
                  </a:lnTo>
                  <a:lnTo>
                    <a:pt x="243" y="156"/>
                  </a:lnTo>
                  <a:lnTo>
                    <a:pt x="236" y="156"/>
                  </a:lnTo>
                  <a:lnTo>
                    <a:pt x="227" y="156"/>
                  </a:lnTo>
                  <a:lnTo>
                    <a:pt x="222" y="156"/>
                  </a:lnTo>
                  <a:lnTo>
                    <a:pt x="221" y="158"/>
                  </a:lnTo>
                  <a:lnTo>
                    <a:pt x="225" y="158"/>
                  </a:lnTo>
                  <a:lnTo>
                    <a:pt x="235" y="161"/>
                  </a:lnTo>
                  <a:lnTo>
                    <a:pt x="238" y="163"/>
                  </a:lnTo>
                  <a:lnTo>
                    <a:pt x="238" y="163"/>
                  </a:lnTo>
                  <a:lnTo>
                    <a:pt x="233" y="166"/>
                  </a:lnTo>
                  <a:lnTo>
                    <a:pt x="229" y="174"/>
                  </a:lnTo>
                  <a:lnTo>
                    <a:pt x="227" y="174"/>
                  </a:lnTo>
                  <a:lnTo>
                    <a:pt x="225" y="174"/>
                  </a:lnTo>
                  <a:lnTo>
                    <a:pt x="222" y="174"/>
                  </a:lnTo>
                  <a:lnTo>
                    <a:pt x="218" y="175"/>
                  </a:lnTo>
                  <a:lnTo>
                    <a:pt x="213" y="175"/>
                  </a:lnTo>
                  <a:lnTo>
                    <a:pt x="207" y="175"/>
                  </a:lnTo>
                  <a:lnTo>
                    <a:pt x="199" y="175"/>
                  </a:lnTo>
                  <a:lnTo>
                    <a:pt x="197" y="177"/>
                  </a:lnTo>
                  <a:lnTo>
                    <a:pt x="197" y="179"/>
                  </a:lnTo>
                  <a:lnTo>
                    <a:pt x="197" y="182"/>
                  </a:lnTo>
                  <a:lnTo>
                    <a:pt x="197" y="185"/>
                  </a:lnTo>
                  <a:lnTo>
                    <a:pt x="197" y="188"/>
                  </a:lnTo>
                  <a:lnTo>
                    <a:pt x="195" y="190"/>
                  </a:lnTo>
                  <a:lnTo>
                    <a:pt x="194" y="191"/>
                  </a:lnTo>
                  <a:lnTo>
                    <a:pt x="191" y="193"/>
                  </a:lnTo>
                  <a:lnTo>
                    <a:pt x="188" y="194"/>
                  </a:lnTo>
                  <a:lnTo>
                    <a:pt x="186" y="194"/>
                  </a:lnTo>
                  <a:lnTo>
                    <a:pt x="181" y="194"/>
                  </a:lnTo>
                  <a:lnTo>
                    <a:pt x="170" y="196"/>
                  </a:lnTo>
                  <a:lnTo>
                    <a:pt x="166" y="196"/>
                  </a:lnTo>
                  <a:lnTo>
                    <a:pt x="161" y="194"/>
                  </a:lnTo>
                  <a:lnTo>
                    <a:pt x="156" y="193"/>
                  </a:lnTo>
                  <a:lnTo>
                    <a:pt x="150" y="190"/>
                  </a:lnTo>
                  <a:lnTo>
                    <a:pt x="147" y="188"/>
                  </a:lnTo>
                  <a:lnTo>
                    <a:pt x="145" y="188"/>
                  </a:lnTo>
                  <a:lnTo>
                    <a:pt x="145" y="190"/>
                  </a:lnTo>
                  <a:lnTo>
                    <a:pt x="148" y="191"/>
                  </a:lnTo>
                  <a:lnTo>
                    <a:pt x="150" y="193"/>
                  </a:lnTo>
                  <a:lnTo>
                    <a:pt x="151" y="193"/>
                  </a:lnTo>
                  <a:lnTo>
                    <a:pt x="150" y="194"/>
                  </a:lnTo>
                  <a:lnTo>
                    <a:pt x="147" y="194"/>
                  </a:lnTo>
                  <a:lnTo>
                    <a:pt x="143" y="196"/>
                  </a:lnTo>
                  <a:lnTo>
                    <a:pt x="140" y="196"/>
                  </a:lnTo>
                  <a:lnTo>
                    <a:pt x="139" y="196"/>
                  </a:lnTo>
                  <a:lnTo>
                    <a:pt x="140" y="197"/>
                  </a:lnTo>
                  <a:lnTo>
                    <a:pt x="143" y="197"/>
                  </a:lnTo>
                  <a:lnTo>
                    <a:pt x="143" y="197"/>
                  </a:lnTo>
                  <a:lnTo>
                    <a:pt x="147" y="197"/>
                  </a:lnTo>
                  <a:lnTo>
                    <a:pt x="151" y="196"/>
                  </a:lnTo>
                  <a:lnTo>
                    <a:pt x="153" y="196"/>
                  </a:lnTo>
                  <a:lnTo>
                    <a:pt x="158" y="196"/>
                  </a:lnTo>
                  <a:lnTo>
                    <a:pt x="159" y="197"/>
                  </a:lnTo>
                  <a:lnTo>
                    <a:pt x="166" y="199"/>
                  </a:lnTo>
                  <a:lnTo>
                    <a:pt x="166" y="201"/>
                  </a:lnTo>
                  <a:lnTo>
                    <a:pt x="170" y="199"/>
                  </a:lnTo>
                  <a:lnTo>
                    <a:pt x="177" y="199"/>
                  </a:lnTo>
                  <a:lnTo>
                    <a:pt x="178" y="199"/>
                  </a:lnTo>
                  <a:lnTo>
                    <a:pt x="180" y="202"/>
                  </a:lnTo>
                  <a:lnTo>
                    <a:pt x="180" y="204"/>
                  </a:lnTo>
                  <a:lnTo>
                    <a:pt x="180" y="205"/>
                  </a:lnTo>
                  <a:lnTo>
                    <a:pt x="181" y="207"/>
                  </a:lnTo>
                  <a:lnTo>
                    <a:pt x="184" y="207"/>
                  </a:lnTo>
                  <a:lnTo>
                    <a:pt x="186" y="208"/>
                  </a:lnTo>
                  <a:lnTo>
                    <a:pt x="189" y="207"/>
                  </a:lnTo>
                  <a:lnTo>
                    <a:pt x="192" y="205"/>
                  </a:lnTo>
                  <a:lnTo>
                    <a:pt x="192" y="205"/>
                  </a:lnTo>
                  <a:lnTo>
                    <a:pt x="194" y="205"/>
                  </a:lnTo>
                  <a:lnTo>
                    <a:pt x="195" y="207"/>
                  </a:lnTo>
                  <a:lnTo>
                    <a:pt x="199" y="208"/>
                  </a:lnTo>
                  <a:lnTo>
                    <a:pt x="199" y="212"/>
                  </a:lnTo>
                  <a:lnTo>
                    <a:pt x="197" y="215"/>
                  </a:lnTo>
                  <a:lnTo>
                    <a:pt x="194" y="218"/>
                  </a:lnTo>
                  <a:lnTo>
                    <a:pt x="184" y="221"/>
                  </a:lnTo>
                  <a:lnTo>
                    <a:pt x="181" y="223"/>
                  </a:lnTo>
                  <a:lnTo>
                    <a:pt x="180" y="224"/>
                  </a:lnTo>
                  <a:lnTo>
                    <a:pt x="177" y="226"/>
                  </a:lnTo>
                  <a:lnTo>
                    <a:pt x="170" y="227"/>
                  </a:lnTo>
                  <a:lnTo>
                    <a:pt x="167" y="227"/>
                  </a:lnTo>
                  <a:lnTo>
                    <a:pt x="159" y="229"/>
                  </a:lnTo>
                  <a:lnTo>
                    <a:pt x="158" y="229"/>
                  </a:lnTo>
                  <a:lnTo>
                    <a:pt x="156" y="229"/>
                  </a:lnTo>
                  <a:lnTo>
                    <a:pt x="154" y="227"/>
                  </a:lnTo>
                  <a:lnTo>
                    <a:pt x="156" y="226"/>
                  </a:lnTo>
                  <a:lnTo>
                    <a:pt x="156" y="224"/>
                  </a:lnTo>
                  <a:lnTo>
                    <a:pt x="158" y="224"/>
                  </a:lnTo>
                  <a:lnTo>
                    <a:pt x="158" y="223"/>
                  </a:lnTo>
                  <a:lnTo>
                    <a:pt x="154" y="221"/>
                  </a:lnTo>
                  <a:lnTo>
                    <a:pt x="154" y="219"/>
                  </a:lnTo>
                  <a:lnTo>
                    <a:pt x="153" y="219"/>
                  </a:lnTo>
                  <a:lnTo>
                    <a:pt x="150" y="219"/>
                  </a:lnTo>
                  <a:lnTo>
                    <a:pt x="148" y="219"/>
                  </a:lnTo>
                  <a:lnTo>
                    <a:pt x="147" y="219"/>
                  </a:lnTo>
                  <a:lnTo>
                    <a:pt x="145" y="219"/>
                  </a:lnTo>
                  <a:lnTo>
                    <a:pt x="143" y="219"/>
                  </a:lnTo>
                  <a:lnTo>
                    <a:pt x="140" y="216"/>
                  </a:lnTo>
                  <a:lnTo>
                    <a:pt x="139" y="215"/>
                  </a:lnTo>
                  <a:lnTo>
                    <a:pt x="137" y="215"/>
                  </a:lnTo>
                  <a:lnTo>
                    <a:pt x="136" y="215"/>
                  </a:lnTo>
                  <a:lnTo>
                    <a:pt x="134" y="213"/>
                  </a:lnTo>
                  <a:lnTo>
                    <a:pt x="132" y="213"/>
                  </a:lnTo>
                  <a:lnTo>
                    <a:pt x="134" y="213"/>
                  </a:lnTo>
                  <a:lnTo>
                    <a:pt x="136" y="215"/>
                  </a:lnTo>
                  <a:lnTo>
                    <a:pt x="137" y="218"/>
                  </a:lnTo>
                  <a:lnTo>
                    <a:pt x="137" y="219"/>
                  </a:lnTo>
                  <a:lnTo>
                    <a:pt x="137" y="221"/>
                  </a:lnTo>
                  <a:lnTo>
                    <a:pt x="120" y="221"/>
                  </a:lnTo>
                  <a:lnTo>
                    <a:pt x="113" y="221"/>
                  </a:lnTo>
                  <a:lnTo>
                    <a:pt x="112" y="219"/>
                  </a:lnTo>
                  <a:lnTo>
                    <a:pt x="109" y="215"/>
                  </a:lnTo>
                  <a:lnTo>
                    <a:pt x="107" y="224"/>
                  </a:lnTo>
                  <a:lnTo>
                    <a:pt x="95" y="226"/>
                  </a:lnTo>
                  <a:lnTo>
                    <a:pt x="91" y="226"/>
                  </a:lnTo>
                  <a:lnTo>
                    <a:pt x="87" y="224"/>
                  </a:lnTo>
                  <a:lnTo>
                    <a:pt x="80" y="221"/>
                  </a:lnTo>
                  <a:lnTo>
                    <a:pt x="79" y="219"/>
                  </a:lnTo>
                  <a:lnTo>
                    <a:pt x="77" y="218"/>
                  </a:lnTo>
                  <a:lnTo>
                    <a:pt x="77" y="216"/>
                  </a:lnTo>
                  <a:lnTo>
                    <a:pt x="76" y="216"/>
                  </a:lnTo>
                  <a:lnTo>
                    <a:pt x="74" y="219"/>
                  </a:lnTo>
                  <a:lnTo>
                    <a:pt x="72" y="223"/>
                  </a:lnTo>
                  <a:lnTo>
                    <a:pt x="68" y="223"/>
                  </a:lnTo>
                  <a:lnTo>
                    <a:pt x="63" y="221"/>
                  </a:lnTo>
                  <a:lnTo>
                    <a:pt x="61" y="216"/>
                  </a:lnTo>
                  <a:lnTo>
                    <a:pt x="61" y="223"/>
                  </a:lnTo>
                  <a:lnTo>
                    <a:pt x="52" y="223"/>
                  </a:lnTo>
                  <a:lnTo>
                    <a:pt x="47" y="223"/>
                  </a:lnTo>
                  <a:lnTo>
                    <a:pt x="47" y="216"/>
                  </a:lnTo>
                  <a:lnTo>
                    <a:pt x="46" y="212"/>
                  </a:lnTo>
                  <a:lnTo>
                    <a:pt x="44" y="215"/>
                  </a:lnTo>
                  <a:lnTo>
                    <a:pt x="46" y="218"/>
                  </a:lnTo>
                  <a:lnTo>
                    <a:pt x="46" y="223"/>
                  </a:lnTo>
                  <a:lnTo>
                    <a:pt x="43" y="221"/>
                  </a:lnTo>
                  <a:lnTo>
                    <a:pt x="33" y="221"/>
                  </a:lnTo>
                  <a:lnTo>
                    <a:pt x="31" y="219"/>
                  </a:lnTo>
                  <a:lnTo>
                    <a:pt x="31" y="215"/>
                  </a:lnTo>
                  <a:lnTo>
                    <a:pt x="31" y="210"/>
                  </a:lnTo>
                  <a:lnTo>
                    <a:pt x="43" y="205"/>
                  </a:lnTo>
                  <a:lnTo>
                    <a:pt x="46" y="202"/>
                  </a:lnTo>
                  <a:lnTo>
                    <a:pt x="47" y="201"/>
                  </a:lnTo>
                  <a:lnTo>
                    <a:pt x="52" y="201"/>
                  </a:lnTo>
                  <a:lnTo>
                    <a:pt x="57" y="201"/>
                  </a:lnTo>
                  <a:lnTo>
                    <a:pt x="60" y="201"/>
                  </a:lnTo>
                  <a:lnTo>
                    <a:pt x="63" y="201"/>
                  </a:lnTo>
                  <a:lnTo>
                    <a:pt x="68" y="199"/>
                  </a:lnTo>
                  <a:lnTo>
                    <a:pt x="71" y="199"/>
                  </a:lnTo>
                  <a:lnTo>
                    <a:pt x="71" y="199"/>
                  </a:lnTo>
                  <a:lnTo>
                    <a:pt x="69" y="199"/>
                  </a:lnTo>
                  <a:lnTo>
                    <a:pt x="66" y="194"/>
                  </a:lnTo>
                  <a:lnTo>
                    <a:pt x="66" y="194"/>
                  </a:lnTo>
                  <a:lnTo>
                    <a:pt x="65" y="194"/>
                  </a:lnTo>
                  <a:lnTo>
                    <a:pt x="61" y="194"/>
                  </a:lnTo>
                  <a:lnTo>
                    <a:pt x="60" y="193"/>
                  </a:lnTo>
                  <a:lnTo>
                    <a:pt x="58" y="191"/>
                  </a:lnTo>
                  <a:lnTo>
                    <a:pt x="57" y="190"/>
                  </a:lnTo>
                  <a:lnTo>
                    <a:pt x="55" y="186"/>
                  </a:lnTo>
                  <a:lnTo>
                    <a:pt x="52" y="182"/>
                  </a:lnTo>
                  <a:lnTo>
                    <a:pt x="54" y="180"/>
                  </a:lnTo>
                  <a:lnTo>
                    <a:pt x="57" y="179"/>
                  </a:lnTo>
                  <a:lnTo>
                    <a:pt x="61" y="177"/>
                  </a:lnTo>
                  <a:lnTo>
                    <a:pt x="65" y="177"/>
                  </a:lnTo>
                  <a:lnTo>
                    <a:pt x="68" y="177"/>
                  </a:lnTo>
                  <a:lnTo>
                    <a:pt x="71" y="179"/>
                  </a:lnTo>
                  <a:lnTo>
                    <a:pt x="77" y="180"/>
                  </a:lnTo>
                  <a:lnTo>
                    <a:pt x="80" y="182"/>
                  </a:lnTo>
                  <a:lnTo>
                    <a:pt x="84" y="185"/>
                  </a:lnTo>
                  <a:lnTo>
                    <a:pt x="87" y="188"/>
                  </a:lnTo>
                  <a:lnTo>
                    <a:pt x="88" y="190"/>
                  </a:lnTo>
                  <a:lnTo>
                    <a:pt x="98" y="193"/>
                  </a:lnTo>
                  <a:lnTo>
                    <a:pt x="101" y="193"/>
                  </a:lnTo>
                  <a:lnTo>
                    <a:pt x="104" y="193"/>
                  </a:lnTo>
                  <a:lnTo>
                    <a:pt x="112" y="193"/>
                  </a:lnTo>
                  <a:lnTo>
                    <a:pt x="115" y="191"/>
                  </a:lnTo>
                  <a:lnTo>
                    <a:pt x="117" y="191"/>
                  </a:lnTo>
                  <a:lnTo>
                    <a:pt x="118" y="190"/>
                  </a:lnTo>
                  <a:lnTo>
                    <a:pt x="120" y="188"/>
                  </a:lnTo>
                  <a:lnTo>
                    <a:pt x="123" y="186"/>
                  </a:lnTo>
                  <a:lnTo>
                    <a:pt x="128" y="182"/>
                  </a:lnTo>
                  <a:lnTo>
                    <a:pt x="131" y="179"/>
                  </a:lnTo>
                  <a:lnTo>
                    <a:pt x="131" y="177"/>
                  </a:lnTo>
                  <a:lnTo>
                    <a:pt x="131" y="175"/>
                  </a:lnTo>
                  <a:lnTo>
                    <a:pt x="132" y="174"/>
                  </a:lnTo>
                  <a:lnTo>
                    <a:pt x="131" y="175"/>
                  </a:lnTo>
                  <a:lnTo>
                    <a:pt x="121" y="183"/>
                  </a:lnTo>
                  <a:lnTo>
                    <a:pt x="120" y="185"/>
                  </a:lnTo>
                  <a:lnTo>
                    <a:pt x="115" y="188"/>
                  </a:lnTo>
                  <a:lnTo>
                    <a:pt x="112" y="188"/>
                  </a:lnTo>
                  <a:lnTo>
                    <a:pt x="109" y="188"/>
                  </a:lnTo>
                  <a:lnTo>
                    <a:pt x="104" y="186"/>
                  </a:lnTo>
                  <a:lnTo>
                    <a:pt x="99" y="190"/>
                  </a:lnTo>
                  <a:lnTo>
                    <a:pt x="96" y="188"/>
                  </a:lnTo>
                  <a:lnTo>
                    <a:pt x="93" y="188"/>
                  </a:lnTo>
                  <a:lnTo>
                    <a:pt x="93" y="180"/>
                  </a:lnTo>
                  <a:lnTo>
                    <a:pt x="90" y="175"/>
                  </a:lnTo>
                  <a:lnTo>
                    <a:pt x="93" y="174"/>
                  </a:lnTo>
                  <a:lnTo>
                    <a:pt x="96" y="172"/>
                  </a:lnTo>
                  <a:lnTo>
                    <a:pt x="102" y="167"/>
                  </a:lnTo>
                  <a:lnTo>
                    <a:pt x="104" y="167"/>
                  </a:lnTo>
                  <a:lnTo>
                    <a:pt x="109" y="167"/>
                  </a:lnTo>
                  <a:lnTo>
                    <a:pt x="106" y="167"/>
                  </a:lnTo>
                  <a:lnTo>
                    <a:pt x="104" y="166"/>
                  </a:lnTo>
                  <a:lnTo>
                    <a:pt x="98" y="166"/>
                  </a:lnTo>
                  <a:lnTo>
                    <a:pt x="101" y="156"/>
                  </a:lnTo>
                  <a:lnTo>
                    <a:pt x="96" y="164"/>
                  </a:lnTo>
                  <a:lnTo>
                    <a:pt x="93" y="167"/>
                  </a:lnTo>
                  <a:lnTo>
                    <a:pt x="91" y="169"/>
                  </a:lnTo>
                  <a:lnTo>
                    <a:pt x="88" y="171"/>
                  </a:lnTo>
                  <a:lnTo>
                    <a:pt x="79" y="171"/>
                  </a:lnTo>
                  <a:lnTo>
                    <a:pt x="82" y="167"/>
                  </a:lnTo>
                  <a:lnTo>
                    <a:pt x="84" y="163"/>
                  </a:lnTo>
                  <a:lnTo>
                    <a:pt x="82" y="164"/>
                  </a:lnTo>
                  <a:lnTo>
                    <a:pt x="76" y="167"/>
                  </a:lnTo>
                  <a:lnTo>
                    <a:pt x="72" y="169"/>
                  </a:lnTo>
                  <a:lnTo>
                    <a:pt x="69" y="169"/>
                  </a:lnTo>
                  <a:lnTo>
                    <a:pt x="63" y="169"/>
                  </a:lnTo>
                  <a:lnTo>
                    <a:pt x="60" y="167"/>
                  </a:lnTo>
                  <a:lnTo>
                    <a:pt x="61" y="164"/>
                  </a:lnTo>
                  <a:lnTo>
                    <a:pt x="61" y="160"/>
                  </a:lnTo>
                  <a:lnTo>
                    <a:pt x="63" y="158"/>
                  </a:lnTo>
                  <a:lnTo>
                    <a:pt x="66" y="156"/>
                  </a:lnTo>
                  <a:lnTo>
                    <a:pt x="69" y="152"/>
                  </a:lnTo>
                  <a:lnTo>
                    <a:pt x="71" y="149"/>
                  </a:lnTo>
                  <a:lnTo>
                    <a:pt x="79" y="147"/>
                  </a:lnTo>
                  <a:lnTo>
                    <a:pt x="87" y="147"/>
                  </a:lnTo>
                  <a:lnTo>
                    <a:pt x="93" y="145"/>
                  </a:lnTo>
                  <a:lnTo>
                    <a:pt x="98" y="144"/>
                  </a:lnTo>
                  <a:lnTo>
                    <a:pt x="99" y="145"/>
                  </a:lnTo>
                  <a:lnTo>
                    <a:pt x="113" y="147"/>
                  </a:lnTo>
                  <a:lnTo>
                    <a:pt x="118" y="149"/>
                  </a:lnTo>
                  <a:lnTo>
                    <a:pt x="120" y="149"/>
                  </a:lnTo>
                  <a:lnTo>
                    <a:pt x="121" y="149"/>
                  </a:lnTo>
                  <a:lnTo>
                    <a:pt x="125" y="149"/>
                  </a:lnTo>
                  <a:lnTo>
                    <a:pt x="126" y="147"/>
                  </a:lnTo>
                  <a:lnTo>
                    <a:pt x="134" y="147"/>
                  </a:lnTo>
                  <a:lnTo>
                    <a:pt x="136" y="147"/>
                  </a:lnTo>
                  <a:lnTo>
                    <a:pt x="139" y="145"/>
                  </a:lnTo>
                  <a:lnTo>
                    <a:pt x="140" y="145"/>
                  </a:lnTo>
                  <a:lnTo>
                    <a:pt x="143" y="144"/>
                  </a:lnTo>
                  <a:lnTo>
                    <a:pt x="143" y="142"/>
                  </a:lnTo>
                  <a:lnTo>
                    <a:pt x="142" y="142"/>
                  </a:lnTo>
                  <a:lnTo>
                    <a:pt x="140" y="142"/>
                  </a:lnTo>
                  <a:lnTo>
                    <a:pt x="137" y="144"/>
                  </a:lnTo>
                  <a:lnTo>
                    <a:pt x="134" y="145"/>
                  </a:lnTo>
                  <a:lnTo>
                    <a:pt x="131" y="145"/>
                  </a:lnTo>
                  <a:lnTo>
                    <a:pt x="125" y="144"/>
                  </a:lnTo>
                  <a:lnTo>
                    <a:pt x="115" y="144"/>
                  </a:lnTo>
                  <a:lnTo>
                    <a:pt x="109" y="142"/>
                  </a:lnTo>
                  <a:lnTo>
                    <a:pt x="107" y="142"/>
                  </a:lnTo>
                  <a:lnTo>
                    <a:pt x="106" y="142"/>
                  </a:lnTo>
                  <a:lnTo>
                    <a:pt x="104" y="141"/>
                  </a:lnTo>
                  <a:lnTo>
                    <a:pt x="104" y="139"/>
                  </a:lnTo>
                  <a:lnTo>
                    <a:pt x="104" y="139"/>
                  </a:lnTo>
                  <a:lnTo>
                    <a:pt x="106" y="138"/>
                  </a:lnTo>
                  <a:lnTo>
                    <a:pt x="107" y="138"/>
                  </a:lnTo>
                  <a:lnTo>
                    <a:pt x="110" y="139"/>
                  </a:lnTo>
                  <a:lnTo>
                    <a:pt x="113" y="139"/>
                  </a:lnTo>
                  <a:lnTo>
                    <a:pt x="118" y="141"/>
                  </a:lnTo>
                  <a:lnTo>
                    <a:pt x="117" y="139"/>
                  </a:lnTo>
                  <a:lnTo>
                    <a:pt x="112" y="136"/>
                  </a:lnTo>
                  <a:lnTo>
                    <a:pt x="109" y="134"/>
                  </a:lnTo>
                  <a:lnTo>
                    <a:pt x="106" y="131"/>
                  </a:lnTo>
                  <a:lnTo>
                    <a:pt x="104" y="130"/>
                  </a:lnTo>
                  <a:lnTo>
                    <a:pt x="99" y="125"/>
                  </a:lnTo>
                  <a:lnTo>
                    <a:pt x="96" y="122"/>
                  </a:lnTo>
                  <a:lnTo>
                    <a:pt x="93" y="120"/>
                  </a:lnTo>
                  <a:lnTo>
                    <a:pt x="90" y="119"/>
                  </a:lnTo>
                  <a:lnTo>
                    <a:pt x="82" y="119"/>
                  </a:lnTo>
                  <a:lnTo>
                    <a:pt x="80" y="117"/>
                  </a:lnTo>
                  <a:lnTo>
                    <a:pt x="77" y="114"/>
                  </a:lnTo>
                  <a:lnTo>
                    <a:pt x="76" y="109"/>
                  </a:lnTo>
                  <a:lnTo>
                    <a:pt x="74" y="104"/>
                  </a:lnTo>
                  <a:lnTo>
                    <a:pt x="76" y="101"/>
                  </a:lnTo>
                  <a:lnTo>
                    <a:pt x="79" y="98"/>
                  </a:lnTo>
                  <a:lnTo>
                    <a:pt x="95" y="100"/>
                  </a:lnTo>
                  <a:lnTo>
                    <a:pt x="102" y="100"/>
                  </a:lnTo>
                  <a:lnTo>
                    <a:pt x="110" y="100"/>
                  </a:lnTo>
                  <a:lnTo>
                    <a:pt x="115" y="101"/>
                  </a:lnTo>
                  <a:lnTo>
                    <a:pt x="121" y="104"/>
                  </a:lnTo>
                  <a:lnTo>
                    <a:pt x="126" y="108"/>
                  </a:lnTo>
                  <a:lnTo>
                    <a:pt x="131" y="109"/>
                  </a:lnTo>
                  <a:lnTo>
                    <a:pt x="136" y="112"/>
                  </a:lnTo>
                  <a:lnTo>
                    <a:pt x="140" y="115"/>
                  </a:lnTo>
                  <a:lnTo>
                    <a:pt x="142" y="119"/>
                  </a:lnTo>
                  <a:lnTo>
                    <a:pt x="145" y="120"/>
                  </a:lnTo>
                  <a:lnTo>
                    <a:pt x="148" y="120"/>
                  </a:lnTo>
                  <a:lnTo>
                    <a:pt x="154" y="122"/>
                  </a:lnTo>
                  <a:lnTo>
                    <a:pt x="159" y="122"/>
                  </a:lnTo>
                  <a:lnTo>
                    <a:pt x="162" y="122"/>
                  </a:lnTo>
                  <a:lnTo>
                    <a:pt x="166" y="122"/>
                  </a:lnTo>
                  <a:lnTo>
                    <a:pt x="167" y="120"/>
                  </a:lnTo>
                  <a:lnTo>
                    <a:pt x="166" y="120"/>
                  </a:lnTo>
                  <a:lnTo>
                    <a:pt x="159" y="120"/>
                  </a:lnTo>
                  <a:lnTo>
                    <a:pt x="154" y="119"/>
                  </a:lnTo>
                  <a:lnTo>
                    <a:pt x="153" y="119"/>
                  </a:lnTo>
                  <a:lnTo>
                    <a:pt x="150" y="115"/>
                  </a:lnTo>
                  <a:lnTo>
                    <a:pt x="145" y="112"/>
                  </a:lnTo>
                  <a:lnTo>
                    <a:pt x="142" y="111"/>
                  </a:lnTo>
                  <a:lnTo>
                    <a:pt x="136" y="108"/>
                  </a:lnTo>
                  <a:lnTo>
                    <a:pt x="131" y="103"/>
                  </a:lnTo>
                  <a:lnTo>
                    <a:pt x="126" y="100"/>
                  </a:lnTo>
                  <a:lnTo>
                    <a:pt x="126" y="98"/>
                  </a:lnTo>
                  <a:lnTo>
                    <a:pt x="129" y="97"/>
                  </a:lnTo>
                  <a:lnTo>
                    <a:pt x="132" y="97"/>
                  </a:lnTo>
                  <a:lnTo>
                    <a:pt x="154" y="95"/>
                  </a:lnTo>
                  <a:lnTo>
                    <a:pt x="169" y="92"/>
                  </a:lnTo>
                  <a:lnTo>
                    <a:pt x="173" y="89"/>
                  </a:lnTo>
                  <a:lnTo>
                    <a:pt x="175" y="87"/>
                  </a:lnTo>
                  <a:lnTo>
                    <a:pt x="192" y="82"/>
                  </a:lnTo>
                  <a:lnTo>
                    <a:pt x="205" y="81"/>
                  </a:lnTo>
                  <a:lnTo>
                    <a:pt x="210" y="81"/>
                  </a:lnTo>
                  <a:lnTo>
                    <a:pt x="214" y="81"/>
                  </a:lnTo>
                  <a:lnTo>
                    <a:pt x="214" y="79"/>
                  </a:lnTo>
                  <a:lnTo>
                    <a:pt x="211" y="79"/>
                  </a:lnTo>
                  <a:lnTo>
                    <a:pt x="207" y="79"/>
                  </a:lnTo>
                  <a:lnTo>
                    <a:pt x="199" y="79"/>
                  </a:lnTo>
                  <a:lnTo>
                    <a:pt x="191" y="78"/>
                  </a:lnTo>
                  <a:lnTo>
                    <a:pt x="188" y="78"/>
                  </a:lnTo>
                  <a:lnTo>
                    <a:pt x="188" y="76"/>
                  </a:lnTo>
                  <a:lnTo>
                    <a:pt x="189" y="75"/>
                  </a:lnTo>
                  <a:lnTo>
                    <a:pt x="191" y="71"/>
                  </a:lnTo>
                  <a:lnTo>
                    <a:pt x="194" y="70"/>
                  </a:lnTo>
                  <a:lnTo>
                    <a:pt x="205" y="65"/>
                  </a:lnTo>
                  <a:lnTo>
                    <a:pt x="213" y="62"/>
                  </a:lnTo>
                  <a:lnTo>
                    <a:pt x="214" y="60"/>
                  </a:lnTo>
                  <a:lnTo>
                    <a:pt x="199" y="64"/>
                  </a:lnTo>
                  <a:lnTo>
                    <a:pt x="192" y="67"/>
                  </a:lnTo>
                  <a:lnTo>
                    <a:pt x="188" y="70"/>
                  </a:lnTo>
                  <a:lnTo>
                    <a:pt x="184" y="71"/>
                  </a:lnTo>
                  <a:lnTo>
                    <a:pt x="183" y="71"/>
                  </a:lnTo>
                  <a:lnTo>
                    <a:pt x="181" y="71"/>
                  </a:lnTo>
                  <a:lnTo>
                    <a:pt x="180" y="73"/>
                  </a:lnTo>
                  <a:lnTo>
                    <a:pt x="178" y="75"/>
                  </a:lnTo>
                  <a:lnTo>
                    <a:pt x="177" y="76"/>
                  </a:lnTo>
                  <a:lnTo>
                    <a:pt x="177" y="79"/>
                  </a:lnTo>
                  <a:lnTo>
                    <a:pt x="175" y="79"/>
                  </a:lnTo>
                  <a:lnTo>
                    <a:pt x="173" y="81"/>
                  </a:lnTo>
                  <a:lnTo>
                    <a:pt x="167" y="84"/>
                  </a:lnTo>
                  <a:lnTo>
                    <a:pt x="154" y="87"/>
                  </a:lnTo>
                  <a:lnTo>
                    <a:pt x="150" y="89"/>
                  </a:lnTo>
                  <a:lnTo>
                    <a:pt x="147" y="89"/>
                  </a:lnTo>
                  <a:lnTo>
                    <a:pt x="136" y="90"/>
                  </a:lnTo>
                  <a:lnTo>
                    <a:pt x="131" y="90"/>
                  </a:lnTo>
                  <a:lnTo>
                    <a:pt x="128" y="90"/>
                  </a:lnTo>
                  <a:lnTo>
                    <a:pt x="129" y="89"/>
                  </a:lnTo>
                  <a:lnTo>
                    <a:pt x="136" y="84"/>
                  </a:lnTo>
                  <a:lnTo>
                    <a:pt x="137" y="84"/>
                  </a:lnTo>
                  <a:lnTo>
                    <a:pt x="132" y="84"/>
                  </a:lnTo>
                  <a:lnTo>
                    <a:pt x="129" y="84"/>
                  </a:lnTo>
                  <a:lnTo>
                    <a:pt x="120" y="86"/>
                  </a:lnTo>
                  <a:lnTo>
                    <a:pt x="117" y="87"/>
                  </a:lnTo>
                  <a:lnTo>
                    <a:pt x="113" y="89"/>
                  </a:lnTo>
                  <a:lnTo>
                    <a:pt x="110" y="90"/>
                  </a:lnTo>
                  <a:lnTo>
                    <a:pt x="109" y="92"/>
                  </a:lnTo>
                  <a:lnTo>
                    <a:pt x="106" y="92"/>
                  </a:lnTo>
                  <a:lnTo>
                    <a:pt x="95" y="92"/>
                  </a:lnTo>
                  <a:lnTo>
                    <a:pt x="93" y="92"/>
                  </a:lnTo>
                  <a:lnTo>
                    <a:pt x="87" y="90"/>
                  </a:lnTo>
                  <a:lnTo>
                    <a:pt x="80" y="90"/>
                  </a:lnTo>
                  <a:lnTo>
                    <a:pt x="79" y="90"/>
                  </a:lnTo>
                  <a:lnTo>
                    <a:pt x="76" y="89"/>
                  </a:lnTo>
                  <a:lnTo>
                    <a:pt x="74" y="89"/>
                  </a:lnTo>
                  <a:lnTo>
                    <a:pt x="74" y="87"/>
                  </a:lnTo>
                  <a:lnTo>
                    <a:pt x="76" y="84"/>
                  </a:lnTo>
                  <a:lnTo>
                    <a:pt x="79" y="82"/>
                  </a:lnTo>
                  <a:lnTo>
                    <a:pt x="88" y="78"/>
                  </a:lnTo>
                  <a:lnTo>
                    <a:pt x="93" y="76"/>
                  </a:lnTo>
                  <a:lnTo>
                    <a:pt x="101" y="75"/>
                  </a:lnTo>
                  <a:lnTo>
                    <a:pt x="121" y="71"/>
                  </a:lnTo>
                  <a:lnTo>
                    <a:pt x="121" y="70"/>
                  </a:lnTo>
                  <a:lnTo>
                    <a:pt x="102" y="73"/>
                  </a:lnTo>
                  <a:lnTo>
                    <a:pt x="85" y="75"/>
                  </a:lnTo>
                  <a:lnTo>
                    <a:pt x="84" y="75"/>
                  </a:lnTo>
                  <a:lnTo>
                    <a:pt x="79" y="78"/>
                  </a:lnTo>
                  <a:lnTo>
                    <a:pt x="66" y="86"/>
                  </a:lnTo>
                  <a:lnTo>
                    <a:pt x="63" y="87"/>
                  </a:lnTo>
                  <a:lnTo>
                    <a:pt x="58" y="87"/>
                  </a:lnTo>
                  <a:lnTo>
                    <a:pt x="54" y="87"/>
                  </a:lnTo>
                  <a:lnTo>
                    <a:pt x="50" y="86"/>
                  </a:lnTo>
                  <a:lnTo>
                    <a:pt x="44" y="84"/>
                  </a:lnTo>
                  <a:lnTo>
                    <a:pt x="41" y="82"/>
                  </a:lnTo>
                  <a:lnTo>
                    <a:pt x="38" y="81"/>
                  </a:lnTo>
                  <a:lnTo>
                    <a:pt x="38" y="81"/>
                  </a:lnTo>
                  <a:lnTo>
                    <a:pt x="36" y="79"/>
                  </a:lnTo>
                  <a:lnTo>
                    <a:pt x="35" y="78"/>
                  </a:lnTo>
                  <a:lnTo>
                    <a:pt x="36" y="78"/>
                  </a:lnTo>
                  <a:lnTo>
                    <a:pt x="47" y="76"/>
                  </a:lnTo>
                  <a:lnTo>
                    <a:pt x="63" y="76"/>
                  </a:lnTo>
                  <a:lnTo>
                    <a:pt x="69" y="76"/>
                  </a:lnTo>
                  <a:lnTo>
                    <a:pt x="76" y="75"/>
                  </a:lnTo>
                  <a:lnTo>
                    <a:pt x="85" y="71"/>
                  </a:lnTo>
                  <a:lnTo>
                    <a:pt x="96" y="67"/>
                  </a:lnTo>
                  <a:lnTo>
                    <a:pt x="98" y="65"/>
                  </a:lnTo>
                  <a:lnTo>
                    <a:pt x="95" y="65"/>
                  </a:lnTo>
                  <a:lnTo>
                    <a:pt x="91" y="65"/>
                  </a:lnTo>
                  <a:lnTo>
                    <a:pt x="85" y="67"/>
                  </a:lnTo>
                  <a:lnTo>
                    <a:pt x="74" y="71"/>
                  </a:lnTo>
                  <a:lnTo>
                    <a:pt x="65" y="73"/>
                  </a:lnTo>
                  <a:lnTo>
                    <a:pt x="41" y="73"/>
                  </a:lnTo>
                  <a:lnTo>
                    <a:pt x="33" y="75"/>
                  </a:lnTo>
                  <a:lnTo>
                    <a:pt x="30" y="75"/>
                  </a:lnTo>
                  <a:lnTo>
                    <a:pt x="28" y="73"/>
                  </a:lnTo>
                  <a:lnTo>
                    <a:pt x="25" y="71"/>
                  </a:lnTo>
                  <a:lnTo>
                    <a:pt x="25" y="70"/>
                  </a:lnTo>
                  <a:lnTo>
                    <a:pt x="31" y="68"/>
                  </a:lnTo>
                  <a:lnTo>
                    <a:pt x="35" y="67"/>
                  </a:lnTo>
                  <a:lnTo>
                    <a:pt x="36" y="67"/>
                  </a:lnTo>
                  <a:lnTo>
                    <a:pt x="30" y="65"/>
                  </a:lnTo>
                  <a:lnTo>
                    <a:pt x="30" y="64"/>
                  </a:lnTo>
                  <a:lnTo>
                    <a:pt x="33" y="62"/>
                  </a:lnTo>
                  <a:lnTo>
                    <a:pt x="41" y="59"/>
                  </a:lnTo>
                  <a:lnTo>
                    <a:pt x="44" y="59"/>
                  </a:lnTo>
                  <a:lnTo>
                    <a:pt x="52" y="57"/>
                  </a:lnTo>
                  <a:lnTo>
                    <a:pt x="60" y="59"/>
                  </a:lnTo>
                  <a:lnTo>
                    <a:pt x="60" y="57"/>
                  </a:lnTo>
                  <a:lnTo>
                    <a:pt x="52" y="56"/>
                  </a:lnTo>
                  <a:lnTo>
                    <a:pt x="47" y="56"/>
                  </a:lnTo>
                  <a:lnTo>
                    <a:pt x="39" y="57"/>
                  </a:lnTo>
                  <a:lnTo>
                    <a:pt x="20" y="62"/>
                  </a:lnTo>
                  <a:lnTo>
                    <a:pt x="19" y="62"/>
                  </a:lnTo>
                  <a:lnTo>
                    <a:pt x="16" y="60"/>
                  </a:lnTo>
                  <a:lnTo>
                    <a:pt x="17" y="60"/>
                  </a:lnTo>
                  <a:lnTo>
                    <a:pt x="27" y="54"/>
                  </a:lnTo>
                  <a:lnTo>
                    <a:pt x="27" y="54"/>
                  </a:lnTo>
                  <a:lnTo>
                    <a:pt x="20" y="54"/>
                  </a:lnTo>
                  <a:lnTo>
                    <a:pt x="17" y="54"/>
                  </a:lnTo>
                  <a:lnTo>
                    <a:pt x="16" y="52"/>
                  </a:lnTo>
                  <a:lnTo>
                    <a:pt x="13" y="54"/>
                  </a:lnTo>
                  <a:lnTo>
                    <a:pt x="9" y="56"/>
                  </a:lnTo>
                  <a:lnTo>
                    <a:pt x="6" y="56"/>
                  </a:lnTo>
                  <a:lnTo>
                    <a:pt x="5" y="56"/>
                  </a:lnTo>
                  <a:lnTo>
                    <a:pt x="0" y="54"/>
                  </a:lnTo>
                  <a:lnTo>
                    <a:pt x="2" y="52"/>
                  </a:lnTo>
                  <a:lnTo>
                    <a:pt x="5" y="49"/>
                  </a:lnTo>
                  <a:lnTo>
                    <a:pt x="8" y="48"/>
                  </a:lnTo>
                  <a:lnTo>
                    <a:pt x="11" y="48"/>
                  </a:lnTo>
                  <a:lnTo>
                    <a:pt x="17" y="45"/>
                  </a:lnTo>
                  <a:lnTo>
                    <a:pt x="22" y="45"/>
                  </a:lnTo>
                  <a:lnTo>
                    <a:pt x="30" y="45"/>
                  </a:lnTo>
                  <a:lnTo>
                    <a:pt x="33" y="45"/>
                  </a:lnTo>
                  <a:lnTo>
                    <a:pt x="36" y="43"/>
                  </a:lnTo>
                  <a:lnTo>
                    <a:pt x="41" y="40"/>
                  </a:lnTo>
                  <a:lnTo>
                    <a:pt x="46" y="38"/>
                  </a:lnTo>
                  <a:lnTo>
                    <a:pt x="52" y="38"/>
                  </a:lnTo>
                  <a:lnTo>
                    <a:pt x="58" y="38"/>
                  </a:lnTo>
                  <a:lnTo>
                    <a:pt x="63" y="38"/>
                  </a:lnTo>
                  <a:lnTo>
                    <a:pt x="65" y="41"/>
                  </a:lnTo>
                  <a:lnTo>
                    <a:pt x="68" y="43"/>
                  </a:lnTo>
                  <a:lnTo>
                    <a:pt x="68" y="41"/>
                  </a:lnTo>
                  <a:lnTo>
                    <a:pt x="71" y="40"/>
                  </a:lnTo>
                  <a:lnTo>
                    <a:pt x="74" y="40"/>
                  </a:lnTo>
                  <a:lnTo>
                    <a:pt x="77" y="40"/>
                  </a:lnTo>
                  <a:lnTo>
                    <a:pt x="80" y="40"/>
                  </a:lnTo>
                  <a:lnTo>
                    <a:pt x="85" y="41"/>
                  </a:lnTo>
                  <a:lnTo>
                    <a:pt x="88" y="43"/>
                  </a:lnTo>
                  <a:lnTo>
                    <a:pt x="90" y="43"/>
                  </a:lnTo>
                  <a:lnTo>
                    <a:pt x="91" y="41"/>
                  </a:lnTo>
                  <a:lnTo>
                    <a:pt x="96" y="41"/>
                  </a:lnTo>
                  <a:lnTo>
                    <a:pt x="96" y="41"/>
                  </a:lnTo>
                  <a:lnTo>
                    <a:pt x="95" y="40"/>
                  </a:lnTo>
                  <a:lnTo>
                    <a:pt x="93" y="40"/>
                  </a:lnTo>
                  <a:lnTo>
                    <a:pt x="74" y="34"/>
                  </a:lnTo>
                  <a:lnTo>
                    <a:pt x="74" y="34"/>
                  </a:lnTo>
                  <a:lnTo>
                    <a:pt x="80" y="32"/>
                  </a:lnTo>
                  <a:lnTo>
                    <a:pt x="84" y="30"/>
                  </a:lnTo>
                  <a:lnTo>
                    <a:pt x="85" y="30"/>
                  </a:lnTo>
                  <a:lnTo>
                    <a:pt x="90" y="27"/>
                  </a:lnTo>
                  <a:lnTo>
                    <a:pt x="93" y="27"/>
                  </a:lnTo>
                  <a:lnTo>
                    <a:pt x="98" y="26"/>
                  </a:lnTo>
                  <a:lnTo>
                    <a:pt x="101" y="26"/>
                  </a:lnTo>
                  <a:lnTo>
                    <a:pt x="104" y="27"/>
                  </a:lnTo>
                  <a:lnTo>
                    <a:pt x="106" y="27"/>
                  </a:lnTo>
                  <a:lnTo>
                    <a:pt x="113" y="29"/>
                  </a:lnTo>
                  <a:lnTo>
                    <a:pt x="117" y="29"/>
                  </a:lnTo>
                  <a:lnTo>
                    <a:pt x="123" y="34"/>
                  </a:lnTo>
                  <a:lnTo>
                    <a:pt x="126" y="37"/>
                  </a:lnTo>
                  <a:lnTo>
                    <a:pt x="129" y="38"/>
                  </a:lnTo>
                  <a:lnTo>
                    <a:pt x="131" y="38"/>
                  </a:lnTo>
                  <a:lnTo>
                    <a:pt x="136" y="38"/>
                  </a:lnTo>
                  <a:lnTo>
                    <a:pt x="136" y="38"/>
                  </a:lnTo>
                  <a:lnTo>
                    <a:pt x="131" y="35"/>
                  </a:lnTo>
                  <a:lnTo>
                    <a:pt x="129" y="34"/>
                  </a:lnTo>
                  <a:lnTo>
                    <a:pt x="131" y="34"/>
                  </a:lnTo>
                  <a:lnTo>
                    <a:pt x="131" y="32"/>
                  </a:lnTo>
                  <a:lnTo>
                    <a:pt x="132" y="32"/>
                  </a:lnTo>
                  <a:lnTo>
                    <a:pt x="137" y="34"/>
                  </a:lnTo>
                  <a:lnTo>
                    <a:pt x="147" y="37"/>
                  </a:lnTo>
                  <a:lnTo>
                    <a:pt x="161" y="41"/>
                  </a:lnTo>
                  <a:lnTo>
                    <a:pt x="167" y="41"/>
                  </a:lnTo>
                  <a:lnTo>
                    <a:pt x="170" y="43"/>
                  </a:lnTo>
                  <a:lnTo>
                    <a:pt x="173" y="45"/>
                  </a:lnTo>
                  <a:lnTo>
                    <a:pt x="177" y="46"/>
                  </a:lnTo>
                  <a:lnTo>
                    <a:pt x="178" y="46"/>
                  </a:lnTo>
                  <a:lnTo>
                    <a:pt x="175" y="43"/>
                  </a:lnTo>
                  <a:lnTo>
                    <a:pt x="167" y="40"/>
                  </a:lnTo>
                  <a:lnTo>
                    <a:pt x="148" y="34"/>
                  </a:lnTo>
                  <a:lnTo>
                    <a:pt x="140" y="30"/>
                  </a:lnTo>
                  <a:lnTo>
                    <a:pt x="137" y="29"/>
                  </a:lnTo>
                  <a:lnTo>
                    <a:pt x="134" y="27"/>
                  </a:lnTo>
                  <a:lnTo>
                    <a:pt x="134" y="26"/>
                  </a:lnTo>
                  <a:lnTo>
                    <a:pt x="137" y="24"/>
                  </a:lnTo>
                  <a:lnTo>
                    <a:pt x="140" y="24"/>
                  </a:lnTo>
                  <a:lnTo>
                    <a:pt x="145" y="23"/>
                  </a:lnTo>
                  <a:lnTo>
                    <a:pt x="145" y="23"/>
                  </a:lnTo>
                  <a:lnTo>
                    <a:pt x="140" y="21"/>
                  </a:lnTo>
                  <a:lnTo>
                    <a:pt x="139" y="19"/>
                  </a:lnTo>
                  <a:lnTo>
                    <a:pt x="139" y="19"/>
                  </a:lnTo>
                  <a:lnTo>
                    <a:pt x="143" y="18"/>
                  </a:lnTo>
                  <a:lnTo>
                    <a:pt x="147" y="18"/>
                  </a:lnTo>
                  <a:lnTo>
                    <a:pt x="151" y="19"/>
                  </a:lnTo>
                  <a:lnTo>
                    <a:pt x="156" y="21"/>
                  </a:lnTo>
                  <a:lnTo>
                    <a:pt x="158" y="19"/>
                  </a:lnTo>
                  <a:lnTo>
                    <a:pt x="153" y="16"/>
                  </a:lnTo>
                  <a:lnTo>
                    <a:pt x="153" y="15"/>
                  </a:lnTo>
                  <a:lnTo>
                    <a:pt x="153" y="13"/>
                  </a:lnTo>
                  <a:lnTo>
                    <a:pt x="154" y="13"/>
                  </a:lnTo>
                  <a:lnTo>
                    <a:pt x="159" y="13"/>
                  </a:lnTo>
                  <a:lnTo>
                    <a:pt x="169" y="16"/>
                  </a:lnTo>
                  <a:lnTo>
                    <a:pt x="183" y="16"/>
                  </a:lnTo>
                  <a:lnTo>
                    <a:pt x="188" y="16"/>
                  </a:lnTo>
                  <a:lnTo>
                    <a:pt x="186" y="16"/>
                  </a:lnTo>
                  <a:lnTo>
                    <a:pt x="181" y="15"/>
                  </a:lnTo>
                  <a:lnTo>
                    <a:pt x="175" y="13"/>
                  </a:lnTo>
                  <a:lnTo>
                    <a:pt x="172" y="12"/>
                  </a:lnTo>
                  <a:lnTo>
                    <a:pt x="170" y="10"/>
                  </a:lnTo>
                  <a:lnTo>
                    <a:pt x="167" y="8"/>
                  </a:lnTo>
                  <a:lnTo>
                    <a:pt x="167" y="8"/>
                  </a:lnTo>
                  <a:lnTo>
                    <a:pt x="170" y="7"/>
                  </a:lnTo>
                  <a:lnTo>
                    <a:pt x="181" y="8"/>
                  </a:lnTo>
                  <a:lnTo>
                    <a:pt x="191" y="10"/>
                  </a:lnTo>
                  <a:lnTo>
                    <a:pt x="199" y="8"/>
                  </a:lnTo>
                  <a:lnTo>
                    <a:pt x="203" y="8"/>
                  </a:lnTo>
                  <a:lnTo>
                    <a:pt x="205" y="10"/>
                  </a:lnTo>
                  <a:lnTo>
                    <a:pt x="210" y="12"/>
                  </a:lnTo>
                  <a:lnTo>
                    <a:pt x="221" y="18"/>
                  </a:lnTo>
                  <a:lnTo>
                    <a:pt x="222" y="18"/>
                  </a:lnTo>
                  <a:lnTo>
                    <a:pt x="224" y="19"/>
                  </a:lnTo>
                  <a:lnTo>
                    <a:pt x="225" y="21"/>
                  </a:lnTo>
                  <a:lnTo>
                    <a:pt x="227" y="23"/>
                  </a:lnTo>
                  <a:lnTo>
                    <a:pt x="230" y="21"/>
                  </a:lnTo>
                  <a:lnTo>
                    <a:pt x="233" y="19"/>
                  </a:lnTo>
                  <a:lnTo>
                    <a:pt x="232" y="18"/>
                  </a:lnTo>
                  <a:lnTo>
                    <a:pt x="225" y="15"/>
                  </a:lnTo>
                  <a:lnTo>
                    <a:pt x="224" y="15"/>
                  </a:lnTo>
                  <a:lnTo>
                    <a:pt x="221" y="12"/>
                  </a:lnTo>
                  <a:lnTo>
                    <a:pt x="214" y="8"/>
                  </a:lnTo>
                  <a:lnTo>
                    <a:pt x="213" y="7"/>
                  </a:lnTo>
                  <a:lnTo>
                    <a:pt x="211" y="5"/>
                  </a:lnTo>
                  <a:lnTo>
                    <a:pt x="230" y="4"/>
                  </a:lnTo>
                  <a:lnTo>
                    <a:pt x="251" y="5"/>
                  </a:lnTo>
                  <a:lnTo>
                    <a:pt x="254" y="5"/>
                  </a:lnTo>
                  <a:lnTo>
                    <a:pt x="255" y="7"/>
                  </a:lnTo>
                  <a:lnTo>
                    <a:pt x="257" y="8"/>
                  </a:lnTo>
                  <a:lnTo>
                    <a:pt x="260" y="10"/>
                  </a:lnTo>
                  <a:lnTo>
                    <a:pt x="266" y="13"/>
                  </a:lnTo>
                  <a:lnTo>
                    <a:pt x="276" y="15"/>
                  </a:lnTo>
                  <a:lnTo>
                    <a:pt x="274" y="15"/>
                  </a:lnTo>
                  <a:lnTo>
                    <a:pt x="266" y="12"/>
                  </a:lnTo>
                  <a:lnTo>
                    <a:pt x="265" y="8"/>
                  </a:lnTo>
                  <a:lnTo>
                    <a:pt x="265" y="7"/>
                  </a:lnTo>
                  <a:lnTo>
                    <a:pt x="265" y="7"/>
                  </a:lnTo>
                  <a:lnTo>
                    <a:pt x="266" y="5"/>
                  </a:lnTo>
                  <a:lnTo>
                    <a:pt x="273" y="2"/>
                  </a:lnTo>
                  <a:lnTo>
                    <a:pt x="284" y="2"/>
                  </a:lnTo>
                  <a:lnTo>
                    <a:pt x="285" y="2"/>
                  </a:lnTo>
                  <a:lnTo>
                    <a:pt x="293" y="7"/>
                  </a:lnTo>
                  <a:lnTo>
                    <a:pt x="298" y="8"/>
                  </a:lnTo>
                  <a:lnTo>
                    <a:pt x="300" y="8"/>
                  </a:lnTo>
                  <a:lnTo>
                    <a:pt x="301" y="8"/>
                  </a:lnTo>
                  <a:lnTo>
                    <a:pt x="296" y="7"/>
                  </a:lnTo>
                  <a:lnTo>
                    <a:pt x="293" y="5"/>
                  </a:lnTo>
                  <a:lnTo>
                    <a:pt x="293" y="5"/>
                  </a:lnTo>
                  <a:lnTo>
                    <a:pt x="298" y="2"/>
                  </a:lnTo>
                  <a:lnTo>
                    <a:pt x="301" y="2"/>
                  </a:lnTo>
                  <a:lnTo>
                    <a:pt x="31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47" name="Freeform 316"/>
            <p:cNvSpPr>
              <a:spLocks noEditPoints="1"/>
            </p:cNvSpPr>
            <p:nvPr/>
          </p:nvSpPr>
          <p:spPr bwMode="auto">
            <a:xfrm>
              <a:off x="3250499" y="3893532"/>
              <a:ext cx="40934" cy="74070"/>
            </a:xfrm>
            <a:custGeom>
              <a:avLst/>
              <a:gdLst>
                <a:gd name="T0" fmla="*/ 21 w 21"/>
                <a:gd name="T1" fmla="*/ 15 h 38"/>
                <a:gd name="T2" fmla="*/ 19 w 21"/>
                <a:gd name="T3" fmla="*/ 16 h 38"/>
                <a:gd name="T4" fmla="*/ 19 w 21"/>
                <a:gd name="T5" fmla="*/ 18 h 38"/>
                <a:gd name="T6" fmla="*/ 19 w 21"/>
                <a:gd name="T7" fmla="*/ 15 h 38"/>
                <a:gd name="T8" fmla="*/ 21 w 21"/>
                <a:gd name="T9" fmla="*/ 15 h 38"/>
                <a:gd name="T10" fmla="*/ 19 w 21"/>
                <a:gd name="T11" fmla="*/ 5 h 38"/>
                <a:gd name="T12" fmla="*/ 18 w 21"/>
                <a:gd name="T13" fmla="*/ 8 h 38"/>
                <a:gd name="T14" fmla="*/ 18 w 21"/>
                <a:gd name="T15" fmla="*/ 8 h 38"/>
                <a:gd name="T16" fmla="*/ 19 w 21"/>
                <a:gd name="T17" fmla="*/ 5 h 38"/>
                <a:gd name="T18" fmla="*/ 13 w 21"/>
                <a:gd name="T19" fmla="*/ 0 h 38"/>
                <a:gd name="T20" fmla="*/ 13 w 21"/>
                <a:gd name="T21" fmla="*/ 2 h 38"/>
                <a:gd name="T22" fmla="*/ 16 w 21"/>
                <a:gd name="T23" fmla="*/ 2 h 38"/>
                <a:gd name="T24" fmla="*/ 16 w 21"/>
                <a:gd name="T25" fmla="*/ 5 h 38"/>
                <a:gd name="T26" fmla="*/ 14 w 21"/>
                <a:gd name="T27" fmla="*/ 11 h 38"/>
                <a:gd name="T28" fmla="*/ 14 w 21"/>
                <a:gd name="T29" fmla="*/ 15 h 38"/>
                <a:gd name="T30" fmla="*/ 13 w 21"/>
                <a:gd name="T31" fmla="*/ 18 h 38"/>
                <a:gd name="T32" fmla="*/ 14 w 21"/>
                <a:gd name="T33" fmla="*/ 22 h 38"/>
                <a:gd name="T34" fmla="*/ 11 w 21"/>
                <a:gd name="T35" fmla="*/ 30 h 38"/>
                <a:gd name="T36" fmla="*/ 10 w 21"/>
                <a:gd name="T37" fmla="*/ 32 h 38"/>
                <a:gd name="T38" fmla="*/ 5 w 21"/>
                <a:gd name="T39" fmla="*/ 37 h 38"/>
                <a:gd name="T40" fmla="*/ 5 w 21"/>
                <a:gd name="T41" fmla="*/ 38 h 38"/>
                <a:gd name="T42" fmla="*/ 2 w 21"/>
                <a:gd name="T43" fmla="*/ 38 h 38"/>
                <a:gd name="T44" fmla="*/ 0 w 21"/>
                <a:gd name="T45" fmla="*/ 38 h 38"/>
                <a:gd name="T46" fmla="*/ 0 w 21"/>
                <a:gd name="T47" fmla="*/ 29 h 38"/>
                <a:gd name="T48" fmla="*/ 0 w 21"/>
                <a:gd name="T49" fmla="*/ 21 h 38"/>
                <a:gd name="T50" fmla="*/ 0 w 21"/>
                <a:gd name="T51" fmla="*/ 13 h 38"/>
                <a:gd name="T52" fmla="*/ 0 w 21"/>
                <a:gd name="T53" fmla="*/ 8 h 38"/>
                <a:gd name="T54" fmla="*/ 2 w 21"/>
                <a:gd name="T55" fmla="*/ 7 h 38"/>
                <a:gd name="T56" fmla="*/ 5 w 21"/>
                <a:gd name="T57" fmla="*/ 8 h 38"/>
                <a:gd name="T58" fmla="*/ 7 w 21"/>
                <a:gd name="T59" fmla="*/ 8 h 38"/>
                <a:gd name="T60" fmla="*/ 10 w 21"/>
                <a:gd name="T61" fmla="*/ 4 h 38"/>
                <a:gd name="T62" fmla="*/ 11 w 21"/>
                <a:gd name="T6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 h="38">
                  <a:moveTo>
                    <a:pt x="21" y="15"/>
                  </a:moveTo>
                  <a:lnTo>
                    <a:pt x="21" y="15"/>
                  </a:lnTo>
                  <a:lnTo>
                    <a:pt x="21" y="15"/>
                  </a:lnTo>
                  <a:lnTo>
                    <a:pt x="19" y="16"/>
                  </a:lnTo>
                  <a:lnTo>
                    <a:pt x="19" y="18"/>
                  </a:lnTo>
                  <a:lnTo>
                    <a:pt x="19" y="18"/>
                  </a:lnTo>
                  <a:lnTo>
                    <a:pt x="19" y="16"/>
                  </a:lnTo>
                  <a:lnTo>
                    <a:pt x="19" y="15"/>
                  </a:lnTo>
                  <a:lnTo>
                    <a:pt x="21" y="15"/>
                  </a:lnTo>
                  <a:lnTo>
                    <a:pt x="21" y="15"/>
                  </a:lnTo>
                  <a:close/>
                  <a:moveTo>
                    <a:pt x="19" y="5"/>
                  </a:moveTo>
                  <a:lnTo>
                    <a:pt x="19" y="5"/>
                  </a:lnTo>
                  <a:lnTo>
                    <a:pt x="19" y="5"/>
                  </a:lnTo>
                  <a:lnTo>
                    <a:pt x="18" y="8"/>
                  </a:lnTo>
                  <a:lnTo>
                    <a:pt x="18" y="8"/>
                  </a:lnTo>
                  <a:lnTo>
                    <a:pt x="18" y="8"/>
                  </a:lnTo>
                  <a:lnTo>
                    <a:pt x="18" y="7"/>
                  </a:lnTo>
                  <a:lnTo>
                    <a:pt x="19" y="5"/>
                  </a:lnTo>
                  <a:close/>
                  <a:moveTo>
                    <a:pt x="13" y="0"/>
                  </a:moveTo>
                  <a:lnTo>
                    <a:pt x="13" y="0"/>
                  </a:lnTo>
                  <a:lnTo>
                    <a:pt x="13" y="2"/>
                  </a:lnTo>
                  <a:lnTo>
                    <a:pt x="13" y="2"/>
                  </a:lnTo>
                  <a:lnTo>
                    <a:pt x="14" y="2"/>
                  </a:lnTo>
                  <a:lnTo>
                    <a:pt x="16" y="2"/>
                  </a:lnTo>
                  <a:lnTo>
                    <a:pt x="16" y="4"/>
                  </a:lnTo>
                  <a:lnTo>
                    <a:pt x="16" y="5"/>
                  </a:lnTo>
                  <a:lnTo>
                    <a:pt x="14" y="10"/>
                  </a:lnTo>
                  <a:lnTo>
                    <a:pt x="14" y="11"/>
                  </a:lnTo>
                  <a:lnTo>
                    <a:pt x="14" y="13"/>
                  </a:lnTo>
                  <a:lnTo>
                    <a:pt x="14" y="15"/>
                  </a:lnTo>
                  <a:lnTo>
                    <a:pt x="14" y="16"/>
                  </a:lnTo>
                  <a:lnTo>
                    <a:pt x="13" y="18"/>
                  </a:lnTo>
                  <a:lnTo>
                    <a:pt x="13" y="19"/>
                  </a:lnTo>
                  <a:lnTo>
                    <a:pt x="14" y="22"/>
                  </a:lnTo>
                  <a:lnTo>
                    <a:pt x="13" y="27"/>
                  </a:lnTo>
                  <a:lnTo>
                    <a:pt x="11" y="30"/>
                  </a:lnTo>
                  <a:lnTo>
                    <a:pt x="11" y="30"/>
                  </a:lnTo>
                  <a:lnTo>
                    <a:pt x="10" y="32"/>
                  </a:lnTo>
                  <a:lnTo>
                    <a:pt x="8" y="33"/>
                  </a:lnTo>
                  <a:lnTo>
                    <a:pt x="5" y="37"/>
                  </a:lnTo>
                  <a:lnTo>
                    <a:pt x="5" y="38"/>
                  </a:lnTo>
                  <a:lnTo>
                    <a:pt x="5" y="38"/>
                  </a:lnTo>
                  <a:lnTo>
                    <a:pt x="3" y="38"/>
                  </a:lnTo>
                  <a:lnTo>
                    <a:pt x="2" y="38"/>
                  </a:lnTo>
                  <a:lnTo>
                    <a:pt x="0" y="38"/>
                  </a:lnTo>
                  <a:lnTo>
                    <a:pt x="0" y="38"/>
                  </a:lnTo>
                  <a:lnTo>
                    <a:pt x="0" y="35"/>
                  </a:lnTo>
                  <a:lnTo>
                    <a:pt x="0" y="29"/>
                  </a:lnTo>
                  <a:lnTo>
                    <a:pt x="0" y="26"/>
                  </a:lnTo>
                  <a:lnTo>
                    <a:pt x="0" y="21"/>
                  </a:lnTo>
                  <a:lnTo>
                    <a:pt x="0" y="18"/>
                  </a:lnTo>
                  <a:lnTo>
                    <a:pt x="0" y="13"/>
                  </a:lnTo>
                  <a:lnTo>
                    <a:pt x="0" y="10"/>
                  </a:lnTo>
                  <a:lnTo>
                    <a:pt x="0" y="8"/>
                  </a:lnTo>
                  <a:lnTo>
                    <a:pt x="2" y="8"/>
                  </a:lnTo>
                  <a:lnTo>
                    <a:pt x="2" y="7"/>
                  </a:lnTo>
                  <a:lnTo>
                    <a:pt x="3" y="8"/>
                  </a:lnTo>
                  <a:lnTo>
                    <a:pt x="5" y="8"/>
                  </a:lnTo>
                  <a:lnTo>
                    <a:pt x="5" y="8"/>
                  </a:lnTo>
                  <a:lnTo>
                    <a:pt x="7" y="8"/>
                  </a:lnTo>
                  <a:lnTo>
                    <a:pt x="7" y="7"/>
                  </a:lnTo>
                  <a:lnTo>
                    <a:pt x="10" y="4"/>
                  </a:lnTo>
                  <a:lnTo>
                    <a:pt x="10" y="0"/>
                  </a:lnTo>
                  <a:lnTo>
                    <a:pt x="11" y="0"/>
                  </a:lnTo>
                  <a:lnTo>
                    <a:pt x="1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48" name="Freeform 317"/>
            <p:cNvSpPr>
              <a:spLocks/>
            </p:cNvSpPr>
            <p:nvPr/>
          </p:nvSpPr>
          <p:spPr bwMode="auto">
            <a:xfrm>
              <a:off x="6416034" y="2649928"/>
              <a:ext cx="270942" cy="187125"/>
            </a:xfrm>
            <a:custGeom>
              <a:avLst/>
              <a:gdLst>
                <a:gd name="T0" fmla="*/ 76 w 139"/>
                <a:gd name="T1" fmla="*/ 2 h 96"/>
                <a:gd name="T2" fmla="*/ 84 w 139"/>
                <a:gd name="T3" fmla="*/ 3 h 96"/>
                <a:gd name="T4" fmla="*/ 90 w 139"/>
                <a:gd name="T5" fmla="*/ 5 h 96"/>
                <a:gd name="T6" fmla="*/ 95 w 139"/>
                <a:gd name="T7" fmla="*/ 8 h 96"/>
                <a:gd name="T8" fmla="*/ 103 w 139"/>
                <a:gd name="T9" fmla="*/ 7 h 96"/>
                <a:gd name="T10" fmla="*/ 109 w 139"/>
                <a:gd name="T11" fmla="*/ 11 h 96"/>
                <a:gd name="T12" fmla="*/ 112 w 139"/>
                <a:gd name="T13" fmla="*/ 16 h 96"/>
                <a:gd name="T14" fmla="*/ 114 w 139"/>
                <a:gd name="T15" fmla="*/ 21 h 96"/>
                <a:gd name="T16" fmla="*/ 111 w 139"/>
                <a:gd name="T17" fmla="*/ 27 h 96"/>
                <a:gd name="T18" fmla="*/ 115 w 139"/>
                <a:gd name="T19" fmla="*/ 33 h 96"/>
                <a:gd name="T20" fmla="*/ 123 w 139"/>
                <a:gd name="T21" fmla="*/ 41 h 96"/>
                <a:gd name="T22" fmla="*/ 125 w 139"/>
                <a:gd name="T23" fmla="*/ 48 h 96"/>
                <a:gd name="T24" fmla="*/ 134 w 139"/>
                <a:gd name="T25" fmla="*/ 51 h 96"/>
                <a:gd name="T26" fmla="*/ 139 w 139"/>
                <a:gd name="T27" fmla="*/ 57 h 96"/>
                <a:gd name="T28" fmla="*/ 130 w 139"/>
                <a:gd name="T29" fmla="*/ 62 h 96"/>
                <a:gd name="T30" fmla="*/ 122 w 139"/>
                <a:gd name="T31" fmla="*/ 59 h 96"/>
                <a:gd name="T32" fmla="*/ 119 w 139"/>
                <a:gd name="T33" fmla="*/ 63 h 96"/>
                <a:gd name="T34" fmla="*/ 122 w 139"/>
                <a:gd name="T35" fmla="*/ 70 h 96"/>
                <a:gd name="T36" fmla="*/ 123 w 139"/>
                <a:gd name="T37" fmla="*/ 78 h 96"/>
                <a:gd name="T38" fmla="*/ 119 w 139"/>
                <a:gd name="T39" fmla="*/ 81 h 96"/>
                <a:gd name="T40" fmla="*/ 111 w 139"/>
                <a:gd name="T41" fmla="*/ 84 h 96"/>
                <a:gd name="T42" fmla="*/ 108 w 139"/>
                <a:gd name="T43" fmla="*/ 93 h 96"/>
                <a:gd name="T44" fmla="*/ 104 w 139"/>
                <a:gd name="T45" fmla="*/ 95 h 96"/>
                <a:gd name="T46" fmla="*/ 95 w 139"/>
                <a:gd name="T47" fmla="*/ 93 h 96"/>
                <a:gd name="T48" fmla="*/ 87 w 139"/>
                <a:gd name="T49" fmla="*/ 90 h 96"/>
                <a:gd name="T50" fmla="*/ 84 w 139"/>
                <a:gd name="T51" fmla="*/ 92 h 96"/>
                <a:gd name="T52" fmla="*/ 79 w 139"/>
                <a:gd name="T53" fmla="*/ 92 h 96"/>
                <a:gd name="T54" fmla="*/ 71 w 139"/>
                <a:gd name="T55" fmla="*/ 92 h 96"/>
                <a:gd name="T56" fmla="*/ 67 w 139"/>
                <a:gd name="T57" fmla="*/ 93 h 96"/>
                <a:gd name="T58" fmla="*/ 60 w 139"/>
                <a:gd name="T59" fmla="*/ 90 h 96"/>
                <a:gd name="T60" fmla="*/ 49 w 139"/>
                <a:gd name="T61" fmla="*/ 87 h 96"/>
                <a:gd name="T62" fmla="*/ 35 w 139"/>
                <a:gd name="T63" fmla="*/ 84 h 96"/>
                <a:gd name="T64" fmla="*/ 21 w 139"/>
                <a:gd name="T65" fmla="*/ 85 h 96"/>
                <a:gd name="T66" fmla="*/ 13 w 139"/>
                <a:gd name="T67" fmla="*/ 90 h 96"/>
                <a:gd name="T68" fmla="*/ 7 w 139"/>
                <a:gd name="T69" fmla="*/ 90 h 96"/>
                <a:gd name="T70" fmla="*/ 7 w 139"/>
                <a:gd name="T71" fmla="*/ 87 h 96"/>
                <a:gd name="T72" fmla="*/ 5 w 139"/>
                <a:gd name="T73" fmla="*/ 79 h 96"/>
                <a:gd name="T74" fmla="*/ 2 w 139"/>
                <a:gd name="T75" fmla="*/ 76 h 96"/>
                <a:gd name="T76" fmla="*/ 11 w 139"/>
                <a:gd name="T77" fmla="*/ 68 h 96"/>
                <a:gd name="T78" fmla="*/ 7 w 139"/>
                <a:gd name="T79" fmla="*/ 51 h 96"/>
                <a:gd name="T80" fmla="*/ 13 w 139"/>
                <a:gd name="T81" fmla="*/ 44 h 96"/>
                <a:gd name="T82" fmla="*/ 22 w 139"/>
                <a:gd name="T83" fmla="*/ 44 h 96"/>
                <a:gd name="T84" fmla="*/ 29 w 139"/>
                <a:gd name="T85" fmla="*/ 40 h 96"/>
                <a:gd name="T86" fmla="*/ 35 w 139"/>
                <a:gd name="T87" fmla="*/ 40 h 96"/>
                <a:gd name="T88" fmla="*/ 38 w 139"/>
                <a:gd name="T89" fmla="*/ 40 h 96"/>
                <a:gd name="T90" fmla="*/ 35 w 139"/>
                <a:gd name="T91" fmla="*/ 37 h 96"/>
                <a:gd name="T92" fmla="*/ 38 w 139"/>
                <a:gd name="T93" fmla="*/ 30 h 96"/>
                <a:gd name="T94" fmla="*/ 45 w 139"/>
                <a:gd name="T95" fmla="*/ 24 h 96"/>
                <a:gd name="T96" fmla="*/ 51 w 139"/>
                <a:gd name="T97" fmla="*/ 19 h 96"/>
                <a:gd name="T98" fmla="*/ 49 w 139"/>
                <a:gd name="T99" fmla="*/ 18 h 96"/>
                <a:gd name="T100" fmla="*/ 51 w 139"/>
                <a:gd name="T101" fmla="*/ 10 h 96"/>
                <a:gd name="T102" fmla="*/ 60 w 139"/>
                <a:gd name="T103" fmla="*/ 7 h 96"/>
                <a:gd name="T104" fmla="*/ 67 w 139"/>
                <a:gd name="T105" fmla="*/ 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9" h="96">
                  <a:moveTo>
                    <a:pt x="73" y="0"/>
                  </a:moveTo>
                  <a:lnTo>
                    <a:pt x="73" y="0"/>
                  </a:lnTo>
                  <a:lnTo>
                    <a:pt x="74" y="2"/>
                  </a:lnTo>
                  <a:lnTo>
                    <a:pt x="74" y="2"/>
                  </a:lnTo>
                  <a:lnTo>
                    <a:pt x="76" y="2"/>
                  </a:lnTo>
                  <a:lnTo>
                    <a:pt x="76" y="2"/>
                  </a:lnTo>
                  <a:lnTo>
                    <a:pt x="79" y="2"/>
                  </a:lnTo>
                  <a:lnTo>
                    <a:pt x="79" y="2"/>
                  </a:lnTo>
                  <a:lnTo>
                    <a:pt x="81" y="3"/>
                  </a:lnTo>
                  <a:lnTo>
                    <a:pt x="81" y="3"/>
                  </a:lnTo>
                  <a:lnTo>
                    <a:pt x="82" y="5"/>
                  </a:lnTo>
                  <a:lnTo>
                    <a:pt x="84" y="3"/>
                  </a:lnTo>
                  <a:lnTo>
                    <a:pt x="86" y="3"/>
                  </a:lnTo>
                  <a:lnTo>
                    <a:pt x="86" y="3"/>
                  </a:lnTo>
                  <a:lnTo>
                    <a:pt x="89" y="3"/>
                  </a:lnTo>
                  <a:lnTo>
                    <a:pt x="90" y="5"/>
                  </a:lnTo>
                  <a:lnTo>
                    <a:pt x="90" y="5"/>
                  </a:lnTo>
                  <a:lnTo>
                    <a:pt x="90" y="5"/>
                  </a:lnTo>
                  <a:lnTo>
                    <a:pt x="90" y="7"/>
                  </a:lnTo>
                  <a:lnTo>
                    <a:pt x="90" y="8"/>
                  </a:lnTo>
                  <a:lnTo>
                    <a:pt x="90" y="8"/>
                  </a:lnTo>
                  <a:lnTo>
                    <a:pt x="92" y="10"/>
                  </a:lnTo>
                  <a:lnTo>
                    <a:pt x="93" y="8"/>
                  </a:lnTo>
                  <a:lnTo>
                    <a:pt x="95" y="8"/>
                  </a:lnTo>
                  <a:lnTo>
                    <a:pt x="95" y="8"/>
                  </a:lnTo>
                  <a:lnTo>
                    <a:pt x="97" y="8"/>
                  </a:lnTo>
                  <a:lnTo>
                    <a:pt x="98" y="7"/>
                  </a:lnTo>
                  <a:lnTo>
                    <a:pt x="98" y="7"/>
                  </a:lnTo>
                  <a:lnTo>
                    <a:pt x="100" y="7"/>
                  </a:lnTo>
                  <a:lnTo>
                    <a:pt x="103" y="7"/>
                  </a:lnTo>
                  <a:lnTo>
                    <a:pt x="106" y="8"/>
                  </a:lnTo>
                  <a:lnTo>
                    <a:pt x="106" y="8"/>
                  </a:lnTo>
                  <a:lnTo>
                    <a:pt x="108" y="10"/>
                  </a:lnTo>
                  <a:lnTo>
                    <a:pt x="109" y="10"/>
                  </a:lnTo>
                  <a:lnTo>
                    <a:pt x="109" y="10"/>
                  </a:lnTo>
                  <a:lnTo>
                    <a:pt x="109" y="11"/>
                  </a:lnTo>
                  <a:lnTo>
                    <a:pt x="111" y="11"/>
                  </a:lnTo>
                  <a:lnTo>
                    <a:pt x="112" y="11"/>
                  </a:lnTo>
                  <a:lnTo>
                    <a:pt x="112" y="11"/>
                  </a:lnTo>
                  <a:lnTo>
                    <a:pt x="112" y="11"/>
                  </a:lnTo>
                  <a:lnTo>
                    <a:pt x="112" y="13"/>
                  </a:lnTo>
                  <a:lnTo>
                    <a:pt x="112" y="16"/>
                  </a:lnTo>
                  <a:lnTo>
                    <a:pt x="112" y="16"/>
                  </a:lnTo>
                  <a:lnTo>
                    <a:pt x="111" y="18"/>
                  </a:lnTo>
                  <a:lnTo>
                    <a:pt x="111" y="18"/>
                  </a:lnTo>
                  <a:lnTo>
                    <a:pt x="111" y="18"/>
                  </a:lnTo>
                  <a:lnTo>
                    <a:pt x="112" y="19"/>
                  </a:lnTo>
                  <a:lnTo>
                    <a:pt x="114" y="21"/>
                  </a:lnTo>
                  <a:lnTo>
                    <a:pt x="114" y="22"/>
                  </a:lnTo>
                  <a:lnTo>
                    <a:pt x="114" y="22"/>
                  </a:lnTo>
                  <a:lnTo>
                    <a:pt x="112" y="24"/>
                  </a:lnTo>
                  <a:lnTo>
                    <a:pt x="111" y="26"/>
                  </a:lnTo>
                  <a:lnTo>
                    <a:pt x="111" y="27"/>
                  </a:lnTo>
                  <a:lnTo>
                    <a:pt x="111" y="27"/>
                  </a:lnTo>
                  <a:lnTo>
                    <a:pt x="111" y="27"/>
                  </a:lnTo>
                  <a:lnTo>
                    <a:pt x="114" y="30"/>
                  </a:lnTo>
                  <a:lnTo>
                    <a:pt x="115" y="30"/>
                  </a:lnTo>
                  <a:lnTo>
                    <a:pt x="115" y="30"/>
                  </a:lnTo>
                  <a:lnTo>
                    <a:pt x="115" y="32"/>
                  </a:lnTo>
                  <a:lnTo>
                    <a:pt x="115" y="33"/>
                  </a:lnTo>
                  <a:lnTo>
                    <a:pt x="115" y="33"/>
                  </a:lnTo>
                  <a:lnTo>
                    <a:pt x="117" y="35"/>
                  </a:lnTo>
                  <a:lnTo>
                    <a:pt x="117" y="35"/>
                  </a:lnTo>
                  <a:lnTo>
                    <a:pt x="119" y="38"/>
                  </a:lnTo>
                  <a:lnTo>
                    <a:pt x="120" y="40"/>
                  </a:lnTo>
                  <a:lnTo>
                    <a:pt x="123" y="41"/>
                  </a:lnTo>
                  <a:lnTo>
                    <a:pt x="125" y="43"/>
                  </a:lnTo>
                  <a:lnTo>
                    <a:pt x="127" y="43"/>
                  </a:lnTo>
                  <a:lnTo>
                    <a:pt x="127" y="43"/>
                  </a:lnTo>
                  <a:lnTo>
                    <a:pt x="127" y="44"/>
                  </a:lnTo>
                  <a:lnTo>
                    <a:pt x="125" y="46"/>
                  </a:lnTo>
                  <a:lnTo>
                    <a:pt x="125" y="48"/>
                  </a:lnTo>
                  <a:lnTo>
                    <a:pt x="127" y="48"/>
                  </a:lnTo>
                  <a:lnTo>
                    <a:pt x="128" y="48"/>
                  </a:lnTo>
                  <a:lnTo>
                    <a:pt x="131" y="48"/>
                  </a:lnTo>
                  <a:lnTo>
                    <a:pt x="134" y="49"/>
                  </a:lnTo>
                  <a:lnTo>
                    <a:pt x="134" y="51"/>
                  </a:lnTo>
                  <a:lnTo>
                    <a:pt x="134" y="51"/>
                  </a:lnTo>
                  <a:lnTo>
                    <a:pt x="134" y="52"/>
                  </a:lnTo>
                  <a:lnTo>
                    <a:pt x="134" y="52"/>
                  </a:lnTo>
                  <a:lnTo>
                    <a:pt x="138" y="54"/>
                  </a:lnTo>
                  <a:lnTo>
                    <a:pt x="139" y="55"/>
                  </a:lnTo>
                  <a:lnTo>
                    <a:pt x="139" y="55"/>
                  </a:lnTo>
                  <a:lnTo>
                    <a:pt x="139" y="57"/>
                  </a:lnTo>
                  <a:lnTo>
                    <a:pt x="138" y="57"/>
                  </a:lnTo>
                  <a:lnTo>
                    <a:pt x="136" y="57"/>
                  </a:lnTo>
                  <a:lnTo>
                    <a:pt x="134" y="59"/>
                  </a:lnTo>
                  <a:lnTo>
                    <a:pt x="134" y="59"/>
                  </a:lnTo>
                  <a:lnTo>
                    <a:pt x="131" y="60"/>
                  </a:lnTo>
                  <a:lnTo>
                    <a:pt x="130" y="62"/>
                  </a:lnTo>
                  <a:lnTo>
                    <a:pt x="130" y="62"/>
                  </a:lnTo>
                  <a:lnTo>
                    <a:pt x="127" y="62"/>
                  </a:lnTo>
                  <a:lnTo>
                    <a:pt x="125" y="60"/>
                  </a:lnTo>
                  <a:lnTo>
                    <a:pt x="125" y="60"/>
                  </a:lnTo>
                  <a:lnTo>
                    <a:pt x="123" y="59"/>
                  </a:lnTo>
                  <a:lnTo>
                    <a:pt x="122" y="59"/>
                  </a:lnTo>
                  <a:lnTo>
                    <a:pt x="120" y="59"/>
                  </a:lnTo>
                  <a:lnTo>
                    <a:pt x="120" y="60"/>
                  </a:lnTo>
                  <a:lnTo>
                    <a:pt x="119" y="60"/>
                  </a:lnTo>
                  <a:lnTo>
                    <a:pt x="119" y="62"/>
                  </a:lnTo>
                  <a:lnTo>
                    <a:pt x="117" y="63"/>
                  </a:lnTo>
                  <a:lnTo>
                    <a:pt x="119" y="63"/>
                  </a:lnTo>
                  <a:lnTo>
                    <a:pt x="119" y="65"/>
                  </a:lnTo>
                  <a:lnTo>
                    <a:pt x="120" y="67"/>
                  </a:lnTo>
                  <a:lnTo>
                    <a:pt x="122" y="67"/>
                  </a:lnTo>
                  <a:lnTo>
                    <a:pt x="122" y="68"/>
                  </a:lnTo>
                  <a:lnTo>
                    <a:pt x="122" y="68"/>
                  </a:lnTo>
                  <a:lnTo>
                    <a:pt x="122" y="70"/>
                  </a:lnTo>
                  <a:lnTo>
                    <a:pt x="122" y="70"/>
                  </a:lnTo>
                  <a:lnTo>
                    <a:pt x="123" y="71"/>
                  </a:lnTo>
                  <a:lnTo>
                    <a:pt x="122" y="73"/>
                  </a:lnTo>
                  <a:lnTo>
                    <a:pt x="122" y="74"/>
                  </a:lnTo>
                  <a:lnTo>
                    <a:pt x="122" y="76"/>
                  </a:lnTo>
                  <a:lnTo>
                    <a:pt x="123" y="78"/>
                  </a:lnTo>
                  <a:lnTo>
                    <a:pt x="123" y="78"/>
                  </a:lnTo>
                  <a:lnTo>
                    <a:pt x="123" y="79"/>
                  </a:lnTo>
                  <a:lnTo>
                    <a:pt x="125" y="81"/>
                  </a:lnTo>
                  <a:lnTo>
                    <a:pt x="125" y="81"/>
                  </a:lnTo>
                  <a:lnTo>
                    <a:pt x="122" y="81"/>
                  </a:lnTo>
                  <a:lnTo>
                    <a:pt x="119" y="81"/>
                  </a:lnTo>
                  <a:lnTo>
                    <a:pt x="117" y="82"/>
                  </a:lnTo>
                  <a:lnTo>
                    <a:pt x="117" y="81"/>
                  </a:lnTo>
                  <a:lnTo>
                    <a:pt x="115" y="81"/>
                  </a:lnTo>
                  <a:lnTo>
                    <a:pt x="114" y="82"/>
                  </a:lnTo>
                  <a:lnTo>
                    <a:pt x="112" y="84"/>
                  </a:lnTo>
                  <a:lnTo>
                    <a:pt x="111" y="84"/>
                  </a:lnTo>
                  <a:lnTo>
                    <a:pt x="109" y="85"/>
                  </a:lnTo>
                  <a:lnTo>
                    <a:pt x="109" y="87"/>
                  </a:lnTo>
                  <a:lnTo>
                    <a:pt x="108" y="89"/>
                  </a:lnTo>
                  <a:lnTo>
                    <a:pt x="108" y="90"/>
                  </a:lnTo>
                  <a:lnTo>
                    <a:pt x="108" y="92"/>
                  </a:lnTo>
                  <a:lnTo>
                    <a:pt x="108" y="93"/>
                  </a:lnTo>
                  <a:lnTo>
                    <a:pt x="108" y="93"/>
                  </a:lnTo>
                  <a:lnTo>
                    <a:pt x="109" y="95"/>
                  </a:lnTo>
                  <a:lnTo>
                    <a:pt x="108" y="96"/>
                  </a:lnTo>
                  <a:lnTo>
                    <a:pt x="108" y="96"/>
                  </a:lnTo>
                  <a:lnTo>
                    <a:pt x="106" y="96"/>
                  </a:lnTo>
                  <a:lnTo>
                    <a:pt x="104" y="95"/>
                  </a:lnTo>
                  <a:lnTo>
                    <a:pt x="104" y="95"/>
                  </a:lnTo>
                  <a:lnTo>
                    <a:pt x="103" y="93"/>
                  </a:lnTo>
                  <a:lnTo>
                    <a:pt x="101" y="93"/>
                  </a:lnTo>
                  <a:lnTo>
                    <a:pt x="100" y="93"/>
                  </a:lnTo>
                  <a:lnTo>
                    <a:pt x="98" y="93"/>
                  </a:lnTo>
                  <a:lnTo>
                    <a:pt x="95" y="93"/>
                  </a:lnTo>
                  <a:lnTo>
                    <a:pt x="93" y="93"/>
                  </a:lnTo>
                  <a:lnTo>
                    <a:pt x="92" y="93"/>
                  </a:lnTo>
                  <a:lnTo>
                    <a:pt x="90" y="95"/>
                  </a:lnTo>
                  <a:lnTo>
                    <a:pt x="89" y="93"/>
                  </a:lnTo>
                  <a:lnTo>
                    <a:pt x="89" y="92"/>
                  </a:lnTo>
                  <a:lnTo>
                    <a:pt x="87" y="90"/>
                  </a:lnTo>
                  <a:lnTo>
                    <a:pt x="87" y="90"/>
                  </a:lnTo>
                  <a:lnTo>
                    <a:pt x="87" y="90"/>
                  </a:lnTo>
                  <a:lnTo>
                    <a:pt x="86" y="90"/>
                  </a:lnTo>
                  <a:lnTo>
                    <a:pt x="86" y="90"/>
                  </a:lnTo>
                  <a:lnTo>
                    <a:pt x="84" y="90"/>
                  </a:lnTo>
                  <a:lnTo>
                    <a:pt x="84" y="92"/>
                  </a:lnTo>
                  <a:lnTo>
                    <a:pt x="82" y="92"/>
                  </a:lnTo>
                  <a:lnTo>
                    <a:pt x="82" y="92"/>
                  </a:lnTo>
                  <a:lnTo>
                    <a:pt x="81" y="93"/>
                  </a:lnTo>
                  <a:lnTo>
                    <a:pt x="81" y="93"/>
                  </a:lnTo>
                  <a:lnTo>
                    <a:pt x="79" y="93"/>
                  </a:lnTo>
                  <a:lnTo>
                    <a:pt x="79" y="92"/>
                  </a:lnTo>
                  <a:lnTo>
                    <a:pt x="78" y="92"/>
                  </a:lnTo>
                  <a:lnTo>
                    <a:pt x="76" y="92"/>
                  </a:lnTo>
                  <a:lnTo>
                    <a:pt x="74" y="90"/>
                  </a:lnTo>
                  <a:lnTo>
                    <a:pt x="73" y="90"/>
                  </a:lnTo>
                  <a:lnTo>
                    <a:pt x="73" y="90"/>
                  </a:lnTo>
                  <a:lnTo>
                    <a:pt x="71" y="92"/>
                  </a:lnTo>
                  <a:lnTo>
                    <a:pt x="71" y="92"/>
                  </a:lnTo>
                  <a:lnTo>
                    <a:pt x="68" y="90"/>
                  </a:lnTo>
                  <a:lnTo>
                    <a:pt x="68" y="90"/>
                  </a:lnTo>
                  <a:lnTo>
                    <a:pt x="68" y="92"/>
                  </a:lnTo>
                  <a:lnTo>
                    <a:pt x="67" y="93"/>
                  </a:lnTo>
                  <a:lnTo>
                    <a:pt x="67" y="93"/>
                  </a:lnTo>
                  <a:lnTo>
                    <a:pt x="67" y="92"/>
                  </a:lnTo>
                  <a:lnTo>
                    <a:pt x="67" y="90"/>
                  </a:lnTo>
                  <a:lnTo>
                    <a:pt x="65" y="90"/>
                  </a:lnTo>
                  <a:lnTo>
                    <a:pt x="62" y="90"/>
                  </a:lnTo>
                  <a:lnTo>
                    <a:pt x="62" y="90"/>
                  </a:lnTo>
                  <a:lnTo>
                    <a:pt x="60" y="90"/>
                  </a:lnTo>
                  <a:lnTo>
                    <a:pt x="60" y="90"/>
                  </a:lnTo>
                  <a:lnTo>
                    <a:pt x="59" y="87"/>
                  </a:lnTo>
                  <a:lnTo>
                    <a:pt x="57" y="87"/>
                  </a:lnTo>
                  <a:lnTo>
                    <a:pt x="56" y="87"/>
                  </a:lnTo>
                  <a:lnTo>
                    <a:pt x="52" y="87"/>
                  </a:lnTo>
                  <a:lnTo>
                    <a:pt x="49" y="87"/>
                  </a:lnTo>
                  <a:lnTo>
                    <a:pt x="48" y="85"/>
                  </a:lnTo>
                  <a:lnTo>
                    <a:pt x="48" y="85"/>
                  </a:lnTo>
                  <a:lnTo>
                    <a:pt x="46" y="85"/>
                  </a:lnTo>
                  <a:lnTo>
                    <a:pt x="40" y="84"/>
                  </a:lnTo>
                  <a:lnTo>
                    <a:pt x="38" y="84"/>
                  </a:lnTo>
                  <a:lnTo>
                    <a:pt x="35" y="84"/>
                  </a:lnTo>
                  <a:lnTo>
                    <a:pt x="30" y="84"/>
                  </a:lnTo>
                  <a:lnTo>
                    <a:pt x="29" y="84"/>
                  </a:lnTo>
                  <a:lnTo>
                    <a:pt x="27" y="84"/>
                  </a:lnTo>
                  <a:lnTo>
                    <a:pt x="26" y="84"/>
                  </a:lnTo>
                  <a:lnTo>
                    <a:pt x="22" y="85"/>
                  </a:lnTo>
                  <a:lnTo>
                    <a:pt x="21" y="85"/>
                  </a:lnTo>
                  <a:lnTo>
                    <a:pt x="19" y="85"/>
                  </a:lnTo>
                  <a:lnTo>
                    <a:pt x="18" y="85"/>
                  </a:lnTo>
                  <a:lnTo>
                    <a:pt x="18" y="85"/>
                  </a:lnTo>
                  <a:lnTo>
                    <a:pt x="16" y="87"/>
                  </a:lnTo>
                  <a:lnTo>
                    <a:pt x="15" y="89"/>
                  </a:lnTo>
                  <a:lnTo>
                    <a:pt x="13" y="90"/>
                  </a:lnTo>
                  <a:lnTo>
                    <a:pt x="11" y="90"/>
                  </a:lnTo>
                  <a:lnTo>
                    <a:pt x="11" y="90"/>
                  </a:lnTo>
                  <a:lnTo>
                    <a:pt x="10" y="90"/>
                  </a:lnTo>
                  <a:lnTo>
                    <a:pt x="8" y="90"/>
                  </a:lnTo>
                  <a:lnTo>
                    <a:pt x="8" y="90"/>
                  </a:lnTo>
                  <a:lnTo>
                    <a:pt x="7" y="90"/>
                  </a:lnTo>
                  <a:lnTo>
                    <a:pt x="7" y="92"/>
                  </a:lnTo>
                  <a:lnTo>
                    <a:pt x="7" y="92"/>
                  </a:lnTo>
                  <a:lnTo>
                    <a:pt x="7" y="90"/>
                  </a:lnTo>
                  <a:lnTo>
                    <a:pt x="7" y="89"/>
                  </a:lnTo>
                  <a:lnTo>
                    <a:pt x="7" y="87"/>
                  </a:lnTo>
                  <a:lnTo>
                    <a:pt x="7" y="87"/>
                  </a:lnTo>
                  <a:lnTo>
                    <a:pt x="7" y="85"/>
                  </a:lnTo>
                  <a:lnTo>
                    <a:pt x="8" y="84"/>
                  </a:lnTo>
                  <a:lnTo>
                    <a:pt x="8" y="82"/>
                  </a:lnTo>
                  <a:lnTo>
                    <a:pt x="7" y="81"/>
                  </a:lnTo>
                  <a:lnTo>
                    <a:pt x="7" y="81"/>
                  </a:lnTo>
                  <a:lnTo>
                    <a:pt x="5" y="79"/>
                  </a:lnTo>
                  <a:lnTo>
                    <a:pt x="5" y="79"/>
                  </a:lnTo>
                  <a:lnTo>
                    <a:pt x="4" y="79"/>
                  </a:lnTo>
                  <a:lnTo>
                    <a:pt x="0" y="78"/>
                  </a:lnTo>
                  <a:lnTo>
                    <a:pt x="0" y="78"/>
                  </a:lnTo>
                  <a:lnTo>
                    <a:pt x="0" y="76"/>
                  </a:lnTo>
                  <a:lnTo>
                    <a:pt x="2" y="76"/>
                  </a:lnTo>
                  <a:lnTo>
                    <a:pt x="2" y="74"/>
                  </a:lnTo>
                  <a:lnTo>
                    <a:pt x="4" y="73"/>
                  </a:lnTo>
                  <a:lnTo>
                    <a:pt x="5" y="71"/>
                  </a:lnTo>
                  <a:lnTo>
                    <a:pt x="10" y="70"/>
                  </a:lnTo>
                  <a:lnTo>
                    <a:pt x="11" y="70"/>
                  </a:lnTo>
                  <a:lnTo>
                    <a:pt x="11" y="68"/>
                  </a:lnTo>
                  <a:lnTo>
                    <a:pt x="11" y="67"/>
                  </a:lnTo>
                  <a:lnTo>
                    <a:pt x="11" y="65"/>
                  </a:lnTo>
                  <a:lnTo>
                    <a:pt x="11" y="63"/>
                  </a:lnTo>
                  <a:lnTo>
                    <a:pt x="11" y="60"/>
                  </a:lnTo>
                  <a:lnTo>
                    <a:pt x="10" y="59"/>
                  </a:lnTo>
                  <a:lnTo>
                    <a:pt x="7" y="51"/>
                  </a:lnTo>
                  <a:lnTo>
                    <a:pt x="5" y="44"/>
                  </a:lnTo>
                  <a:lnTo>
                    <a:pt x="7" y="44"/>
                  </a:lnTo>
                  <a:lnTo>
                    <a:pt x="8" y="44"/>
                  </a:lnTo>
                  <a:lnTo>
                    <a:pt x="11" y="44"/>
                  </a:lnTo>
                  <a:lnTo>
                    <a:pt x="11" y="44"/>
                  </a:lnTo>
                  <a:lnTo>
                    <a:pt x="13" y="44"/>
                  </a:lnTo>
                  <a:lnTo>
                    <a:pt x="15" y="44"/>
                  </a:lnTo>
                  <a:lnTo>
                    <a:pt x="16" y="44"/>
                  </a:lnTo>
                  <a:lnTo>
                    <a:pt x="16" y="44"/>
                  </a:lnTo>
                  <a:lnTo>
                    <a:pt x="18" y="46"/>
                  </a:lnTo>
                  <a:lnTo>
                    <a:pt x="19" y="44"/>
                  </a:lnTo>
                  <a:lnTo>
                    <a:pt x="22" y="44"/>
                  </a:lnTo>
                  <a:lnTo>
                    <a:pt x="24" y="44"/>
                  </a:lnTo>
                  <a:lnTo>
                    <a:pt x="24" y="43"/>
                  </a:lnTo>
                  <a:lnTo>
                    <a:pt x="24" y="41"/>
                  </a:lnTo>
                  <a:lnTo>
                    <a:pt x="26" y="41"/>
                  </a:lnTo>
                  <a:lnTo>
                    <a:pt x="27" y="41"/>
                  </a:lnTo>
                  <a:lnTo>
                    <a:pt x="29" y="40"/>
                  </a:lnTo>
                  <a:lnTo>
                    <a:pt x="30" y="40"/>
                  </a:lnTo>
                  <a:lnTo>
                    <a:pt x="32" y="38"/>
                  </a:lnTo>
                  <a:lnTo>
                    <a:pt x="32" y="38"/>
                  </a:lnTo>
                  <a:lnTo>
                    <a:pt x="33" y="38"/>
                  </a:lnTo>
                  <a:lnTo>
                    <a:pt x="35" y="38"/>
                  </a:lnTo>
                  <a:lnTo>
                    <a:pt x="35" y="40"/>
                  </a:lnTo>
                  <a:lnTo>
                    <a:pt x="35" y="40"/>
                  </a:lnTo>
                  <a:lnTo>
                    <a:pt x="35" y="40"/>
                  </a:lnTo>
                  <a:lnTo>
                    <a:pt x="35" y="41"/>
                  </a:lnTo>
                  <a:lnTo>
                    <a:pt x="37" y="41"/>
                  </a:lnTo>
                  <a:lnTo>
                    <a:pt x="38" y="40"/>
                  </a:lnTo>
                  <a:lnTo>
                    <a:pt x="38" y="40"/>
                  </a:lnTo>
                  <a:lnTo>
                    <a:pt x="38" y="40"/>
                  </a:lnTo>
                  <a:lnTo>
                    <a:pt x="38" y="38"/>
                  </a:lnTo>
                  <a:lnTo>
                    <a:pt x="37" y="38"/>
                  </a:lnTo>
                  <a:lnTo>
                    <a:pt x="37" y="37"/>
                  </a:lnTo>
                  <a:lnTo>
                    <a:pt x="35" y="37"/>
                  </a:lnTo>
                  <a:lnTo>
                    <a:pt x="35" y="37"/>
                  </a:lnTo>
                  <a:lnTo>
                    <a:pt x="35" y="37"/>
                  </a:lnTo>
                  <a:lnTo>
                    <a:pt x="37" y="35"/>
                  </a:lnTo>
                  <a:lnTo>
                    <a:pt x="37" y="33"/>
                  </a:lnTo>
                  <a:lnTo>
                    <a:pt x="38" y="32"/>
                  </a:lnTo>
                  <a:lnTo>
                    <a:pt x="38" y="32"/>
                  </a:lnTo>
                  <a:lnTo>
                    <a:pt x="38" y="30"/>
                  </a:lnTo>
                  <a:lnTo>
                    <a:pt x="38" y="29"/>
                  </a:lnTo>
                  <a:lnTo>
                    <a:pt x="38" y="27"/>
                  </a:lnTo>
                  <a:lnTo>
                    <a:pt x="40" y="26"/>
                  </a:lnTo>
                  <a:lnTo>
                    <a:pt x="41" y="24"/>
                  </a:lnTo>
                  <a:lnTo>
                    <a:pt x="43" y="24"/>
                  </a:lnTo>
                  <a:lnTo>
                    <a:pt x="45" y="24"/>
                  </a:lnTo>
                  <a:lnTo>
                    <a:pt x="45" y="22"/>
                  </a:lnTo>
                  <a:lnTo>
                    <a:pt x="45" y="22"/>
                  </a:lnTo>
                  <a:lnTo>
                    <a:pt x="45" y="21"/>
                  </a:lnTo>
                  <a:lnTo>
                    <a:pt x="46" y="21"/>
                  </a:lnTo>
                  <a:lnTo>
                    <a:pt x="51" y="21"/>
                  </a:lnTo>
                  <a:lnTo>
                    <a:pt x="51" y="19"/>
                  </a:lnTo>
                  <a:lnTo>
                    <a:pt x="51" y="19"/>
                  </a:lnTo>
                  <a:lnTo>
                    <a:pt x="52" y="19"/>
                  </a:lnTo>
                  <a:lnTo>
                    <a:pt x="52" y="18"/>
                  </a:lnTo>
                  <a:lnTo>
                    <a:pt x="52" y="18"/>
                  </a:lnTo>
                  <a:lnTo>
                    <a:pt x="51" y="18"/>
                  </a:lnTo>
                  <a:lnTo>
                    <a:pt x="49" y="18"/>
                  </a:lnTo>
                  <a:lnTo>
                    <a:pt x="48" y="16"/>
                  </a:lnTo>
                  <a:lnTo>
                    <a:pt x="48" y="16"/>
                  </a:lnTo>
                  <a:lnTo>
                    <a:pt x="49" y="15"/>
                  </a:lnTo>
                  <a:lnTo>
                    <a:pt x="49" y="13"/>
                  </a:lnTo>
                  <a:lnTo>
                    <a:pt x="51" y="11"/>
                  </a:lnTo>
                  <a:lnTo>
                    <a:pt x="51" y="10"/>
                  </a:lnTo>
                  <a:lnTo>
                    <a:pt x="51" y="10"/>
                  </a:lnTo>
                  <a:lnTo>
                    <a:pt x="52" y="10"/>
                  </a:lnTo>
                  <a:lnTo>
                    <a:pt x="54" y="10"/>
                  </a:lnTo>
                  <a:lnTo>
                    <a:pt x="56" y="7"/>
                  </a:lnTo>
                  <a:lnTo>
                    <a:pt x="57" y="7"/>
                  </a:lnTo>
                  <a:lnTo>
                    <a:pt x="60" y="7"/>
                  </a:lnTo>
                  <a:lnTo>
                    <a:pt x="62" y="7"/>
                  </a:lnTo>
                  <a:lnTo>
                    <a:pt x="63" y="7"/>
                  </a:lnTo>
                  <a:lnTo>
                    <a:pt x="65" y="8"/>
                  </a:lnTo>
                  <a:lnTo>
                    <a:pt x="65" y="7"/>
                  </a:lnTo>
                  <a:lnTo>
                    <a:pt x="65" y="5"/>
                  </a:lnTo>
                  <a:lnTo>
                    <a:pt x="67" y="5"/>
                  </a:lnTo>
                  <a:lnTo>
                    <a:pt x="70" y="2"/>
                  </a:lnTo>
                  <a:lnTo>
                    <a:pt x="71" y="0"/>
                  </a:lnTo>
                  <a:lnTo>
                    <a:pt x="7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49" name="Freeform 318"/>
            <p:cNvSpPr>
              <a:spLocks/>
            </p:cNvSpPr>
            <p:nvPr/>
          </p:nvSpPr>
          <p:spPr bwMode="auto">
            <a:xfrm>
              <a:off x="6328319" y="4920771"/>
              <a:ext cx="263145" cy="267044"/>
            </a:xfrm>
            <a:custGeom>
              <a:avLst/>
              <a:gdLst>
                <a:gd name="T0" fmla="*/ 75 w 135"/>
                <a:gd name="T1" fmla="*/ 1 h 137"/>
                <a:gd name="T2" fmla="*/ 78 w 135"/>
                <a:gd name="T3" fmla="*/ 4 h 137"/>
                <a:gd name="T4" fmla="*/ 83 w 135"/>
                <a:gd name="T5" fmla="*/ 12 h 137"/>
                <a:gd name="T6" fmla="*/ 86 w 135"/>
                <a:gd name="T7" fmla="*/ 17 h 137"/>
                <a:gd name="T8" fmla="*/ 90 w 135"/>
                <a:gd name="T9" fmla="*/ 26 h 137"/>
                <a:gd name="T10" fmla="*/ 102 w 135"/>
                <a:gd name="T11" fmla="*/ 33 h 137"/>
                <a:gd name="T12" fmla="*/ 105 w 135"/>
                <a:gd name="T13" fmla="*/ 37 h 137"/>
                <a:gd name="T14" fmla="*/ 112 w 135"/>
                <a:gd name="T15" fmla="*/ 39 h 137"/>
                <a:gd name="T16" fmla="*/ 112 w 135"/>
                <a:gd name="T17" fmla="*/ 44 h 137"/>
                <a:gd name="T18" fmla="*/ 112 w 135"/>
                <a:gd name="T19" fmla="*/ 48 h 137"/>
                <a:gd name="T20" fmla="*/ 116 w 135"/>
                <a:gd name="T21" fmla="*/ 55 h 137"/>
                <a:gd name="T22" fmla="*/ 126 w 135"/>
                <a:gd name="T23" fmla="*/ 58 h 137"/>
                <a:gd name="T24" fmla="*/ 131 w 135"/>
                <a:gd name="T25" fmla="*/ 59 h 137"/>
                <a:gd name="T26" fmla="*/ 131 w 135"/>
                <a:gd name="T27" fmla="*/ 63 h 137"/>
                <a:gd name="T28" fmla="*/ 135 w 135"/>
                <a:gd name="T29" fmla="*/ 66 h 137"/>
                <a:gd name="T30" fmla="*/ 127 w 135"/>
                <a:gd name="T31" fmla="*/ 69 h 137"/>
                <a:gd name="T32" fmla="*/ 118 w 135"/>
                <a:gd name="T33" fmla="*/ 72 h 137"/>
                <a:gd name="T34" fmla="*/ 113 w 135"/>
                <a:gd name="T35" fmla="*/ 78 h 137"/>
                <a:gd name="T36" fmla="*/ 112 w 135"/>
                <a:gd name="T37" fmla="*/ 80 h 137"/>
                <a:gd name="T38" fmla="*/ 108 w 135"/>
                <a:gd name="T39" fmla="*/ 83 h 137"/>
                <a:gd name="T40" fmla="*/ 104 w 135"/>
                <a:gd name="T41" fmla="*/ 85 h 137"/>
                <a:gd name="T42" fmla="*/ 101 w 135"/>
                <a:gd name="T43" fmla="*/ 89 h 137"/>
                <a:gd name="T44" fmla="*/ 94 w 135"/>
                <a:gd name="T45" fmla="*/ 100 h 137"/>
                <a:gd name="T46" fmla="*/ 86 w 135"/>
                <a:gd name="T47" fmla="*/ 104 h 137"/>
                <a:gd name="T48" fmla="*/ 83 w 135"/>
                <a:gd name="T49" fmla="*/ 110 h 137"/>
                <a:gd name="T50" fmla="*/ 80 w 135"/>
                <a:gd name="T51" fmla="*/ 118 h 137"/>
                <a:gd name="T52" fmla="*/ 74 w 135"/>
                <a:gd name="T53" fmla="*/ 119 h 137"/>
                <a:gd name="T54" fmla="*/ 66 w 135"/>
                <a:gd name="T55" fmla="*/ 119 h 137"/>
                <a:gd name="T56" fmla="*/ 60 w 135"/>
                <a:gd name="T57" fmla="*/ 118 h 137"/>
                <a:gd name="T58" fmla="*/ 53 w 135"/>
                <a:gd name="T59" fmla="*/ 115 h 137"/>
                <a:gd name="T60" fmla="*/ 45 w 135"/>
                <a:gd name="T61" fmla="*/ 111 h 137"/>
                <a:gd name="T62" fmla="*/ 42 w 135"/>
                <a:gd name="T63" fmla="*/ 115 h 137"/>
                <a:gd name="T64" fmla="*/ 37 w 135"/>
                <a:gd name="T65" fmla="*/ 124 h 137"/>
                <a:gd name="T66" fmla="*/ 31 w 135"/>
                <a:gd name="T67" fmla="*/ 129 h 137"/>
                <a:gd name="T68" fmla="*/ 26 w 135"/>
                <a:gd name="T69" fmla="*/ 134 h 137"/>
                <a:gd name="T70" fmla="*/ 23 w 135"/>
                <a:gd name="T71" fmla="*/ 137 h 137"/>
                <a:gd name="T72" fmla="*/ 14 w 135"/>
                <a:gd name="T73" fmla="*/ 135 h 137"/>
                <a:gd name="T74" fmla="*/ 9 w 135"/>
                <a:gd name="T75" fmla="*/ 135 h 137"/>
                <a:gd name="T76" fmla="*/ 11 w 135"/>
                <a:gd name="T77" fmla="*/ 127 h 137"/>
                <a:gd name="T78" fmla="*/ 11 w 135"/>
                <a:gd name="T79" fmla="*/ 123 h 137"/>
                <a:gd name="T80" fmla="*/ 6 w 135"/>
                <a:gd name="T81" fmla="*/ 111 h 137"/>
                <a:gd name="T82" fmla="*/ 0 w 135"/>
                <a:gd name="T83" fmla="*/ 104 h 137"/>
                <a:gd name="T84" fmla="*/ 0 w 135"/>
                <a:gd name="T85" fmla="*/ 93 h 137"/>
                <a:gd name="T86" fmla="*/ 0 w 135"/>
                <a:gd name="T87" fmla="*/ 75 h 137"/>
                <a:gd name="T88" fmla="*/ 14 w 135"/>
                <a:gd name="T89" fmla="*/ 63 h 137"/>
                <a:gd name="T90" fmla="*/ 14 w 135"/>
                <a:gd name="T91" fmla="*/ 47 h 137"/>
                <a:gd name="T92" fmla="*/ 14 w 135"/>
                <a:gd name="T93" fmla="*/ 22 h 137"/>
                <a:gd name="T94" fmla="*/ 17 w 135"/>
                <a:gd name="T95" fmla="*/ 8 h 137"/>
                <a:gd name="T96" fmla="*/ 39 w 135"/>
                <a:gd name="T97" fmla="*/ 3 h 137"/>
                <a:gd name="T98" fmla="*/ 47 w 135"/>
                <a:gd name="T99" fmla="*/ 3 h 137"/>
                <a:gd name="T100" fmla="*/ 52 w 135"/>
                <a:gd name="T101" fmla="*/ 9 h 137"/>
                <a:gd name="T102" fmla="*/ 56 w 135"/>
                <a:gd name="T103" fmla="*/ 6 h 137"/>
                <a:gd name="T104" fmla="*/ 63 w 135"/>
                <a:gd name="T105" fmla="*/ 3 h 137"/>
                <a:gd name="T106" fmla="*/ 69 w 135"/>
                <a:gd name="T107" fmla="*/ 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137">
                  <a:moveTo>
                    <a:pt x="75" y="0"/>
                  </a:moveTo>
                  <a:lnTo>
                    <a:pt x="75" y="0"/>
                  </a:lnTo>
                  <a:lnTo>
                    <a:pt x="75" y="0"/>
                  </a:lnTo>
                  <a:lnTo>
                    <a:pt x="75" y="1"/>
                  </a:lnTo>
                  <a:lnTo>
                    <a:pt x="75" y="1"/>
                  </a:lnTo>
                  <a:lnTo>
                    <a:pt x="77" y="3"/>
                  </a:lnTo>
                  <a:lnTo>
                    <a:pt x="77" y="4"/>
                  </a:lnTo>
                  <a:lnTo>
                    <a:pt x="78" y="4"/>
                  </a:lnTo>
                  <a:lnTo>
                    <a:pt x="78" y="6"/>
                  </a:lnTo>
                  <a:lnTo>
                    <a:pt x="78" y="8"/>
                  </a:lnTo>
                  <a:lnTo>
                    <a:pt x="80" y="9"/>
                  </a:lnTo>
                  <a:lnTo>
                    <a:pt x="83" y="12"/>
                  </a:lnTo>
                  <a:lnTo>
                    <a:pt x="83" y="14"/>
                  </a:lnTo>
                  <a:lnTo>
                    <a:pt x="83" y="14"/>
                  </a:lnTo>
                  <a:lnTo>
                    <a:pt x="86" y="17"/>
                  </a:lnTo>
                  <a:lnTo>
                    <a:pt x="86" y="17"/>
                  </a:lnTo>
                  <a:lnTo>
                    <a:pt x="86" y="19"/>
                  </a:lnTo>
                  <a:lnTo>
                    <a:pt x="88" y="23"/>
                  </a:lnTo>
                  <a:lnTo>
                    <a:pt x="90" y="25"/>
                  </a:lnTo>
                  <a:lnTo>
                    <a:pt x="90" y="26"/>
                  </a:lnTo>
                  <a:lnTo>
                    <a:pt x="94" y="28"/>
                  </a:lnTo>
                  <a:lnTo>
                    <a:pt x="96" y="31"/>
                  </a:lnTo>
                  <a:lnTo>
                    <a:pt x="101" y="33"/>
                  </a:lnTo>
                  <a:lnTo>
                    <a:pt x="102" y="33"/>
                  </a:lnTo>
                  <a:lnTo>
                    <a:pt x="104" y="34"/>
                  </a:lnTo>
                  <a:lnTo>
                    <a:pt x="104" y="34"/>
                  </a:lnTo>
                  <a:lnTo>
                    <a:pt x="105" y="36"/>
                  </a:lnTo>
                  <a:lnTo>
                    <a:pt x="105" y="37"/>
                  </a:lnTo>
                  <a:lnTo>
                    <a:pt x="105" y="39"/>
                  </a:lnTo>
                  <a:lnTo>
                    <a:pt x="108" y="39"/>
                  </a:lnTo>
                  <a:lnTo>
                    <a:pt x="110" y="39"/>
                  </a:lnTo>
                  <a:lnTo>
                    <a:pt x="112" y="39"/>
                  </a:lnTo>
                  <a:lnTo>
                    <a:pt x="112" y="41"/>
                  </a:lnTo>
                  <a:lnTo>
                    <a:pt x="112" y="41"/>
                  </a:lnTo>
                  <a:lnTo>
                    <a:pt x="112" y="42"/>
                  </a:lnTo>
                  <a:lnTo>
                    <a:pt x="112" y="44"/>
                  </a:lnTo>
                  <a:lnTo>
                    <a:pt x="112" y="45"/>
                  </a:lnTo>
                  <a:lnTo>
                    <a:pt x="112" y="47"/>
                  </a:lnTo>
                  <a:lnTo>
                    <a:pt x="110" y="48"/>
                  </a:lnTo>
                  <a:lnTo>
                    <a:pt x="112" y="48"/>
                  </a:lnTo>
                  <a:lnTo>
                    <a:pt x="113" y="52"/>
                  </a:lnTo>
                  <a:lnTo>
                    <a:pt x="115" y="53"/>
                  </a:lnTo>
                  <a:lnTo>
                    <a:pt x="115" y="55"/>
                  </a:lnTo>
                  <a:lnTo>
                    <a:pt x="116" y="55"/>
                  </a:lnTo>
                  <a:lnTo>
                    <a:pt x="116" y="56"/>
                  </a:lnTo>
                  <a:lnTo>
                    <a:pt x="118" y="56"/>
                  </a:lnTo>
                  <a:lnTo>
                    <a:pt x="123" y="56"/>
                  </a:lnTo>
                  <a:lnTo>
                    <a:pt x="126" y="58"/>
                  </a:lnTo>
                  <a:lnTo>
                    <a:pt x="129" y="58"/>
                  </a:lnTo>
                  <a:lnTo>
                    <a:pt x="131" y="59"/>
                  </a:lnTo>
                  <a:lnTo>
                    <a:pt x="131" y="59"/>
                  </a:lnTo>
                  <a:lnTo>
                    <a:pt x="131" y="59"/>
                  </a:lnTo>
                  <a:lnTo>
                    <a:pt x="131" y="61"/>
                  </a:lnTo>
                  <a:lnTo>
                    <a:pt x="131" y="63"/>
                  </a:lnTo>
                  <a:lnTo>
                    <a:pt x="131" y="63"/>
                  </a:lnTo>
                  <a:lnTo>
                    <a:pt x="131" y="63"/>
                  </a:lnTo>
                  <a:lnTo>
                    <a:pt x="132" y="63"/>
                  </a:lnTo>
                  <a:lnTo>
                    <a:pt x="134" y="63"/>
                  </a:lnTo>
                  <a:lnTo>
                    <a:pt x="135" y="64"/>
                  </a:lnTo>
                  <a:lnTo>
                    <a:pt x="135" y="66"/>
                  </a:lnTo>
                  <a:lnTo>
                    <a:pt x="132" y="66"/>
                  </a:lnTo>
                  <a:lnTo>
                    <a:pt x="131" y="66"/>
                  </a:lnTo>
                  <a:lnTo>
                    <a:pt x="129" y="67"/>
                  </a:lnTo>
                  <a:lnTo>
                    <a:pt x="127" y="69"/>
                  </a:lnTo>
                  <a:lnTo>
                    <a:pt x="126" y="71"/>
                  </a:lnTo>
                  <a:lnTo>
                    <a:pt x="123" y="71"/>
                  </a:lnTo>
                  <a:lnTo>
                    <a:pt x="121" y="71"/>
                  </a:lnTo>
                  <a:lnTo>
                    <a:pt x="118" y="72"/>
                  </a:lnTo>
                  <a:lnTo>
                    <a:pt x="116" y="75"/>
                  </a:lnTo>
                  <a:lnTo>
                    <a:pt x="115" y="77"/>
                  </a:lnTo>
                  <a:lnTo>
                    <a:pt x="115" y="78"/>
                  </a:lnTo>
                  <a:lnTo>
                    <a:pt x="113" y="78"/>
                  </a:lnTo>
                  <a:lnTo>
                    <a:pt x="113" y="78"/>
                  </a:lnTo>
                  <a:lnTo>
                    <a:pt x="112" y="80"/>
                  </a:lnTo>
                  <a:lnTo>
                    <a:pt x="112" y="80"/>
                  </a:lnTo>
                  <a:lnTo>
                    <a:pt x="112" y="80"/>
                  </a:lnTo>
                  <a:lnTo>
                    <a:pt x="110" y="80"/>
                  </a:lnTo>
                  <a:lnTo>
                    <a:pt x="110" y="82"/>
                  </a:lnTo>
                  <a:lnTo>
                    <a:pt x="108" y="82"/>
                  </a:lnTo>
                  <a:lnTo>
                    <a:pt x="108" y="83"/>
                  </a:lnTo>
                  <a:lnTo>
                    <a:pt x="107" y="83"/>
                  </a:lnTo>
                  <a:lnTo>
                    <a:pt x="105" y="83"/>
                  </a:lnTo>
                  <a:lnTo>
                    <a:pt x="105" y="85"/>
                  </a:lnTo>
                  <a:lnTo>
                    <a:pt x="104" y="85"/>
                  </a:lnTo>
                  <a:lnTo>
                    <a:pt x="104" y="85"/>
                  </a:lnTo>
                  <a:lnTo>
                    <a:pt x="102" y="86"/>
                  </a:lnTo>
                  <a:lnTo>
                    <a:pt x="101" y="88"/>
                  </a:lnTo>
                  <a:lnTo>
                    <a:pt x="101" y="89"/>
                  </a:lnTo>
                  <a:lnTo>
                    <a:pt x="99" y="96"/>
                  </a:lnTo>
                  <a:lnTo>
                    <a:pt x="97" y="97"/>
                  </a:lnTo>
                  <a:lnTo>
                    <a:pt x="96" y="99"/>
                  </a:lnTo>
                  <a:lnTo>
                    <a:pt x="94" y="100"/>
                  </a:lnTo>
                  <a:lnTo>
                    <a:pt x="93" y="102"/>
                  </a:lnTo>
                  <a:lnTo>
                    <a:pt x="93" y="102"/>
                  </a:lnTo>
                  <a:lnTo>
                    <a:pt x="88" y="102"/>
                  </a:lnTo>
                  <a:lnTo>
                    <a:pt x="86" y="104"/>
                  </a:lnTo>
                  <a:lnTo>
                    <a:pt x="85" y="104"/>
                  </a:lnTo>
                  <a:lnTo>
                    <a:pt x="85" y="105"/>
                  </a:lnTo>
                  <a:lnTo>
                    <a:pt x="85" y="107"/>
                  </a:lnTo>
                  <a:lnTo>
                    <a:pt x="83" y="110"/>
                  </a:lnTo>
                  <a:lnTo>
                    <a:pt x="82" y="113"/>
                  </a:lnTo>
                  <a:lnTo>
                    <a:pt x="82" y="115"/>
                  </a:lnTo>
                  <a:lnTo>
                    <a:pt x="80" y="118"/>
                  </a:lnTo>
                  <a:lnTo>
                    <a:pt x="80" y="118"/>
                  </a:lnTo>
                  <a:lnTo>
                    <a:pt x="78" y="119"/>
                  </a:lnTo>
                  <a:lnTo>
                    <a:pt x="77" y="119"/>
                  </a:lnTo>
                  <a:lnTo>
                    <a:pt x="75" y="119"/>
                  </a:lnTo>
                  <a:lnTo>
                    <a:pt x="74" y="119"/>
                  </a:lnTo>
                  <a:lnTo>
                    <a:pt x="72" y="119"/>
                  </a:lnTo>
                  <a:lnTo>
                    <a:pt x="71" y="121"/>
                  </a:lnTo>
                  <a:lnTo>
                    <a:pt x="69" y="121"/>
                  </a:lnTo>
                  <a:lnTo>
                    <a:pt x="66" y="119"/>
                  </a:lnTo>
                  <a:lnTo>
                    <a:pt x="63" y="119"/>
                  </a:lnTo>
                  <a:lnTo>
                    <a:pt x="63" y="119"/>
                  </a:lnTo>
                  <a:lnTo>
                    <a:pt x="61" y="118"/>
                  </a:lnTo>
                  <a:lnTo>
                    <a:pt x="60" y="118"/>
                  </a:lnTo>
                  <a:lnTo>
                    <a:pt x="58" y="118"/>
                  </a:lnTo>
                  <a:lnTo>
                    <a:pt x="56" y="116"/>
                  </a:lnTo>
                  <a:lnTo>
                    <a:pt x="55" y="116"/>
                  </a:lnTo>
                  <a:lnTo>
                    <a:pt x="53" y="115"/>
                  </a:lnTo>
                  <a:lnTo>
                    <a:pt x="50" y="113"/>
                  </a:lnTo>
                  <a:lnTo>
                    <a:pt x="49" y="111"/>
                  </a:lnTo>
                  <a:lnTo>
                    <a:pt x="47" y="111"/>
                  </a:lnTo>
                  <a:lnTo>
                    <a:pt x="45" y="111"/>
                  </a:lnTo>
                  <a:lnTo>
                    <a:pt x="44" y="113"/>
                  </a:lnTo>
                  <a:lnTo>
                    <a:pt x="44" y="113"/>
                  </a:lnTo>
                  <a:lnTo>
                    <a:pt x="42" y="113"/>
                  </a:lnTo>
                  <a:lnTo>
                    <a:pt x="42" y="115"/>
                  </a:lnTo>
                  <a:lnTo>
                    <a:pt x="41" y="116"/>
                  </a:lnTo>
                  <a:lnTo>
                    <a:pt x="41" y="118"/>
                  </a:lnTo>
                  <a:lnTo>
                    <a:pt x="39" y="121"/>
                  </a:lnTo>
                  <a:lnTo>
                    <a:pt x="37" y="124"/>
                  </a:lnTo>
                  <a:lnTo>
                    <a:pt x="37" y="126"/>
                  </a:lnTo>
                  <a:lnTo>
                    <a:pt x="37" y="126"/>
                  </a:lnTo>
                  <a:lnTo>
                    <a:pt x="36" y="126"/>
                  </a:lnTo>
                  <a:lnTo>
                    <a:pt x="31" y="129"/>
                  </a:lnTo>
                  <a:lnTo>
                    <a:pt x="30" y="132"/>
                  </a:lnTo>
                  <a:lnTo>
                    <a:pt x="30" y="134"/>
                  </a:lnTo>
                  <a:lnTo>
                    <a:pt x="28" y="134"/>
                  </a:lnTo>
                  <a:lnTo>
                    <a:pt x="26" y="134"/>
                  </a:lnTo>
                  <a:lnTo>
                    <a:pt x="26" y="134"/>
                  </a:lnTo>
                  <a:lnTo>
                    <a:pt x="25" y="135"/>
                  </a:lnTo>
                  <a:lnTo>
                    <a:pt x="25" y="137"/>
                  </a:lnTo>
                  <a:lnTo>
                    <a:pt x="23" y="137"/>
                  </a:lnTo>
                  <a:lnTo>
                    <a:pt x="22" y="137"/>
                  </a:lnTo>
                  <a:lnTo>
                    <a:pt x="20" y="135"/>
                  </a:lnTo>
                  <a:lnTo>
                    <a:pt x="15" y="137"/>
                  </a:lnTo>
                  <a:lnTo>
                    <a:pt x="14" y="135"/>
                  </a:lnTo>
                  <a:lnTo>
                    <a:pt x="12" y="135"/>
                  </a:lnTo>
                  <a:lnTo>
                    <a:pt x="11" y="137"/>
                  </a:lnTo>
                  <a:lnTo>
                    <a:pt x="9" y="135"/>
                  </a:lnTo>
                  <a:lnTo>
                    <a:pt x="9" y="135"/>
                  </a:lnTo>
                  <a:lnTo>
                    <a:pt x="9" y="132"/>
                  </a:lnTo>
                  <a:lnTo>
                    <a:pt x="9" y="130"/>
                  </a:lnTo>
                  <a:lnTo>
                    <a:pt x="11" y="129"/>
                  </a:lnTo>
                  <a:lnTo>
                    <a:pt x="11" y="127"/>
                  </a:lnTo>
                  <a:lnTo>
                    <a:pt x="12" y="126"/>
                  </a:lnTo>
                  <a:lnTo>
                    <a:pt x="12" y="126"/>
                  </a:lnTo>
                  <a:lnTo>
                    <a:pt x="12" y="124"/>
                  </a:lnTo>
                  <a:lnTo>
                    <a:pt x="11" y="123"/>
                  </a:lnTo>
                  <a:lnTo>
                    <a:pt x="11" y="123"/>
                  </a:lnTo>
                  <a:lnTo>
                    <a:pt x="11" y="119"/>
                  </a:lnTo>
                  <a:lnTo>
                    <a:pt x="9" y="115"/>
                  </a:lnTo>
                  <a:lnTo>
                    <a:pt x="6" y="111"/>
                  </a:lnTo>
                  <a:lnTo>
                    <a:pt x="6" y="110"/>
                  </a:lnTo>
                  <a:lnTo>
                    <a:pt x="4" y="108"/>
                  </a:lnTo>
                  <a:lnTo>
                    <a:pt x="0" y="105"/>
                  </a:lnTo>
                  <a:lnTo>
                    <a:pt x="0" y="104"/>
                  </a:lnTo>
                  <a:lnTo>
                    <a:pt x="0" y="104"/>
                  </a:lnTo>
                  <a:lnTo>
                    <a:pt x="0" y="100"/>
                  </a:lnTo>
                  <a:lnTo>
                    <a:pt x="0" y="96"/>
                  </a:lnTo>
                  <a:lnTo>
                    <a:pt x="0" y="93"/>
                  </a:lnTo>
                  <a:lnTo>
                    <a:pt x="0" y="88"/>
                  </a:lnTo>
                  <a:lnTo>
                    <a:pt x="0" y="83"/>
                  </a:lnTo>
                  <a:lnTo>
                    <a:pt x="0" y="78"/>
                  </a:lnTo>
                  <a:lnTo>
                    <a:pt x="0" y="75"/>
                  </a:lnTo>
                  <a:lnTo>
                    <a:pt x="0" y="71"/>
                  </a:lnTo>
                  <a:lnTo>
                    <a:pt x="0" y="66"/>
                  </a:lnTo>
                  <a:lnTo>
                    <a:pt x="0" y="63"/>
                  </a:lnTo>
                  <a:lnTo>
                    <a:pt x="14" y="63"/>
                  </a:lnTo>
                  <a:lnTo>
                    <a:pt x="14" y="61"/>
                  </a:lnTo>
                  <a:lnTo>
                    <a:pt x="14" y="59"/>
                  </a:lnTo>
                  <a:lnTo>
                    <a:pt x="14" y="53"/>
                  </a:lnTo>
                  <a:lnTo>
                    <a:pt x="14" y="47"/>
                  </a:lnTo>
                  <a:lnTo>
                    <a:pt x="14" y="41"/>
                  </a:lnTo>
                  <a:lnTo>
                    <a:pt x="14" y="34"/>
                  </a:lnTo>
                  <a:lnTo>
                    <a:pt x="14" y="28"/>
                  </a:lnTo>
                  <a:lnTo>
                    <a:pt x="14" y="22"/>
                  </a:lnTo>
                  <a:lnTo>
                    <a:pt x="14" y="17"/>
                  </a:lnTo>
                  <a:lnTo>
                    <a:pt x="14" y="11"/>
                  </a:lnTo>
                  <a:lnTo>
                    <a:pt x="14" y="8"/>
                  </a:lnTo>
                  <a:lnTo>
                    <a:pt x="17" y="8"/>
                  </a:lnTo>
                  <a:lnTo>
                    <a:pt x="22" y="6"/>
                  </a:lnTo>
                  <a:lnTo>
                    <a:pt x="30" y="6"/>
                  </a:lnTo>
                  <a:lnTo>
                    <a:pt x="36" y="4"/>
                  </a:lnTo>
                  <a:lnTo>
                    <a:pt x="39" y="3"/>
                  </a:lnTo>
                  <a:lnTo>
                    <a:pt x="45" y="3"/>
                  </a:lnTo>
                  <a:lnTo>
                    <a:pt x="47" y="3"/>
                  </a:lnTo>
                  <a:lnTo>
                    <a:pt x="47" y="3"/>
                  </a:lnTo>
                  <a:lnTo>
                    <a:pt x="47" y="3"/>
                  </a:lnTo>
                  <a:lnTo>
                    <a:pt x="50" y="6"/>
                  </a:lnTo>
                  <a:lnTo>
                    <a:pt x="52" y="8"/>
                  </a:lnTo>
                  <a:lnTo>
                    <a:pt x="52" y="9"/>
                  </a:lnTo>
                  <a:lnTo>
                    <a:pt x="52" y="9"/>
                  </a:lnTo>
                  <a:lnTo>
                    <a:pt x="53" y="9"/>
                  </a:lnTo>
                  <a:lnTo>
                    <a:pt x="53" y="9"/>
                  </a:lnTo>
                  <a:lnTo>
                    <a:pt x="56" y="6"/>
                  </a:lnTo>
                  <a:lnTo>
                    <a:pt x="56" y="6"/>
                  </a:lnTo>
                  <a:lnTo>
                    <a:pt x="58" y="4"/>
                  </a:lnTo>
                  <a:lnTo>
                    <a:pt x="60" y="4"/>
                  </a:lnTo>
                  <a:lnTo>
                    <a:pt x="61" y="3"/>
                  </a:lnTo>
                  <a:lnTo>
                    <a:pt x="63" y="3"/>
                  </a:lnTo>
                  <a:lnTo>
                    <a:pt x="64" y="3"/>
                  </a:lnTo>
                  <a:lnTo>
                    <a:pt x="64" y="3"/>
                  </a:lnTo>
                  <a:lnTo>
                    <a:pt x="66" y="3"/>
                  </a:lnTo>
                  <a:lnTo>
                    <a:pt x="69" y="1"/>
                  </a:lnTo>
                  <a:lnTo>
                    <a:pt x="71" y="0"/>
                  </a:lnTo>
                  <a:lnTo>
                    <a:pt x="7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50" name="Freeform 319"/>
            <p:cNvSpPr>
              <a:spLocks/>
            </p:cNvSpPr>
            <p:nvPr/>
          </p:nvSpPr>
          <p:spPr bwMode="auto">
            <a:xfrm>
              <a:off x="8263896" y="3603097"/>
              <a:ext cx="95512" cy="48731"/>
            </a:xfrm>
            <a:custGeom>
              <a:avLst/>
              <a:gdLst>
                <a:gd name="T0" fmla="*/ 21 w 49"/>
                <a:gd name="T1" fmla="*/ 0 h 25"/>
                <a:gd name="T2" fmla="*/ 24 w 49"/>
                <a:gd name="T3" fmla="*/ 1 h 25"/>
                <a:gd name="T4" fmla="*/ 24 w 49"/>
                <a:gd name="T5" fmla="*/ 1 h 25"/>
                <a:gd name="T6" fmla="*/ 24 w 49"/>
                <a:gd name="T7" fmla="*/ 3 h 25"/>
                <a:gd name="T8" fmla="*/ 25 w 49"/>
                <a:gd name="T9" fmla="*/ 3 h 25"/>
                <a:gd name="T10" fmla="*/ 28 w 49"/>
                <a:gd name="T11" fmla="*/ 3 h 25"/>
                <a:gd name="T12" fmla="*/ 33 w 49"/>
                <a:gd name="T13" fmla="*/ 4 h 25"/>
                <a:gd name="T14" fmla="*/ 35 w 49"/>
                <a:gd name="T15" fmla="*/ 4 h 25"/>
                <a:gd name="T16" fmla="*/ 36 w 49"/>
                <a:gd name="T17" fmla="*/ 3 h 25"/>
                <a:gd name="T18" fmla="*/ 38 w 49"/>
                <a:gd name="T19" fmla="*/ 4 h 25"/>
                <a:gd name="T20" fmla="*/ 41 w 49"/>
                <a:gd name="T21" fmla="*/ 4 h 25"/>
                <a:gd name="T22" fmla="*/ 43 w 49"/>
                <a:gd name="T23" fmla="*/ 6 h 25"/>
                <a:gd name="T24" fmla="*/ 43 w 49"/>
                <a:gd name="T25" fmla="*/ 9 h 25"/>
                <a:gd name="T26" fmla="*/ 43 w 49"/>
                <a:gd name="T27" fmla="*/ 9 h 25"/>
                <a:gd name="T28" fmla="*/ 43 w 49"/>
                <a:gd name="T29" fmla="*/ 12 h 25"/>
                <a:gd name="T30" fmla="*/ 44 w 49"/>
                <a:gd name="T31" fmla="*/ 14 h 25"/>
                <a:gd name="T32" fmla="*/ 47 w 49"/>
                <a:gd name="T33" fmla="*/ 12 h 25"/>
                <a:gd name="T34" fmla="*/ 49 w 49"/>
                <a:gd name="T35" fmla="*/ 14 h 25"/>
                <a:gd name="T36" fmla="*/ 49 w 49"/>
                <a:gd name="T37" fmla="*/ 17 h 25"/>
                <a:gd name="T38" fmla="*/ 47 w 49"/>
                <a:gd name="T39" fmla="*/ 19 h 25"/>
                <a:gd name="T40" fmla="*/ 47 w 49"/>
                <a:gd name="T41" fmla="*/ 20 h 25"/>
                <a:gd name="T42" fmla="*/ 49 w 49"/>
                <a:gd name="T43" fmla="*/ 22 h 25"/>
                <a:gd name="T44" fmla="*/ 47 w 49"/>
                <a:gd name="T45" fmla="*/ 22 h 25"/>
                <a:gd name="T46" fmla="*/ 46 w 49"/>
                <a:gd name="T47" fmla="*/ 22 h 25"/>
                <a:gd name="T48" fmla="*/ 44 w 49"/>
                <a:gd name="T49" fmla="*/ 23 h 25"/>
                <a:gd name="T50" fmla="*/ 41 w 49"/>
                <a:gd name="T51" fmla="*/ 23 h 25"/>
                <a:gd name="T52" fmla="*/ 39 w 49"/>
                <a:gd name="T53" fmla="*/ 22 h 25"/>
                <a:gd name="T54" fmla="*/ 35 w 49"/>
                <a:gd name="T55" fmla="*/ 23 h 25"/>
                <a:gd name="T56" fmla="*/ 30 w 49"/>
                <a:gd name="T57" fmla="*/ 23 h 25"/>
                <a:gd name="T58" fmla="*/ 27 w 49"/>
                <a:gd name="T59" fmla="*/ 23 h 25"/>
                <a:gd name="T60" fmla="*/ 24 w 49"/>
                <a:gd name="T61" fmla="*/ 22 h 25"/>
                <a:gd name="T62" fmla="*/ 22 w 49"/>
                <a:gd name="T63" fmla="*/ 22 h 25"/>
                <a:gd name="T64" fmla="*/ 17 w 49"/>
                <a:gd name="T65" fmla="*/ 25 h 25"/>
                <a:gd name="T66" fmla="*/ 14 w 49"/>
                <a:gd name="T67" fmla="*/ 25 h 25"/>
                <a:gd name="T68" fmla="*/ 13 w 49"/>
                <a:gd name="T69" fmla="*/ 25 h 25"/>
                <a:gd name="T70" fmla="*/ 13 w 49"/>
                <a:gd name="T71" fmla="*/ 23 h 25"/>
                <a:gd name="T72" fmla="*/ 11 w 49"/>
                <a:gd name="T73" fmla="*/ 23 h 25"/>
                <a:gd name="T74" fmla="*/ 9 w 49"/>
                <a:gd name="T75" fmla="*/ 22 h 25"/>
                <a:gd name="T76" fmla="*/ 5 w 49"/>
                <a:gd name="T77" fmla="*/ 22 h 25"/>
                <a:gd name="T78" fmla="*/ 2 w 49"/>
                <a:gd name="T79" fmla="*/ 20 h 25"/>
                <a:gd name="T80" fmla="*/ 2 w 49"/>
                <a:gd name="T81" fmla="*/ 19 h 25"/>
                <a:gd name="T82" fmla="*/ 0 w 49"/>
                <a:gd name="T83" fmla="*/ 17 h 25"/>
                <a:gd name="T84" fmla="*/ 3 w 49"/>
                <a:gd name="T85" fmla="*/ 15 h 25"/>
                <a:gd name="T86" fmla="*/ 3 w 49"/>
                <a:gd name="T87" fmla="*/ 12 h 25"/>
                <a:gd name="T88" fmla="*/ 6 w 49"/>
                <a:gd name="T89" fmla="*/ 11 h 25"/>
                <a:gd name="T90" fmla="*/ 8 w 49"/>
                <a:gd name="T91" fmla="*/ 8 h 25"/>
                <a:gd name="T92" fmla="*/ 11 w 49"/>
                <a:gd name="T93" fmla="*/ 4 h 25"/>
                <a:gd name="T94" fmla="*/ 14 w 49"/>
                <a:gd name="T95" fmla="*/ 3 h 25"/>
                <a:gd name="T96" fmla="*/ 16 w 49"/>
                <a:gd name="T97" fmla="*/ 1 h 25"/>
                <a:gd name="T98" fmla="*/ 19 w 49"/>
                <a:gd name="T9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 h="25">
                  <a:moveTo>
                    <a:pt x="19" y="0"/>
                  </a:moveTo>
                  <a:lnTo>
                    <a:pt x="21" y="0"/>
                  </a:lnTo>
                  <a:lnTo>
                    <a:pt x="22" y="0"/>
                  </a:lnTo>
                  <a:lnTo>
                    <a:pt x="24" y="1"/>
                  </a:lnTo>
                  <a:lnTo>
                    <a:pt x="24" y="1"/>
                  </a:lnTo>
                  <a:lnTo>
                    <a:pt x="24" y="1"/>
                  </a:lnTo>
                  <a:lnTo>
                    <a:pt x="24" y="3"/>
                  </a:lnTo>
                  <a:lnTo>
                    <a:pt x="24" y="3"/>
                  </a:lnTo>
                  <a:lnTo>
                    <a:pt x="24" y="3"/>
                  </a:lnTo>
                  <a:lnTo>
                    <a:pt x="25" y="3"/>
                  </a:lnTo>
                  <a:lnTo>
                    <a:pt x="28" y="3"/>
                  </a:lnTo>
                  <a:lnTo>
                    <a:pt x="28" y="3"/>
                  </a:lnTo>
                  <a:lnTo>
                    <a:pt x="32" y="4"/>
                  </a:lnTo>
                  <a:lnTo>
                    <a:pt x="33" y="4"/>
                  </a:lnTo>
                  <a:lnTo>
                    <a:pt x="33" y="4"/>
                  </a:lnTo>
                  <a:lnTo>
                    <a:pt x="35" y="4"/>
                  </a:lnTo>
                  <a:lnTo>
                    <a:pt x="35" y="4"/>
                  </a:lnTo>
                  <a:lnTo>
                    <a:pt x="36" y="3"/>
                  </a:lnTo>
                  <a:lnTo>
                    <a:pt x="38" y="3"/>
                  </a:lnTo>
                  <a:lnTo>
                    <a:pt x="38" y="4"/>
                  </a:lnTo>
                  <a:lnTo>
                    <a:pt x="38" y="4"/>
                  </a:lnTo>
                  <a:lnTo>
                    <a:pt x="41" y="4"/>
                  </a:lnTo>
                  <a:lnTo>
                    <a:pt x="43" y="6"/>
                  </a:lnTo>
                  <a:lnTo>
                    <a:pt x="43" y="6"/>
                  </a:lnTo>
                  <a:lnTo>
                    <a:pt x="43" y="8"/>
                  </a:lnTo>
                  <a:lnTo>
                    <a:pt x="43" y="9"/>
                  </a:lnTo>
                  <a:lnTo>
                    <a:pt x="43" y="9"/>
                  </a:lnTo>
                  <a:lnTo>
                    <a:pt x="43" y="9"/>
                  </a:lnTo>
                  <a:lnTo>
                    <a:pt x="41" y="11"/>
                  </a:lnTo>
                  <a:lnTo>
                    <a:pt x="43" y="12"/>
                  </a:lnTo>
                  <a:lnTo>
                    <a:pt x="43" y="12"/>
                  </a:lnTo>
                  <a:lnTo>
                    <a:pt x="44" y="14"/>
                  </a:lnTo>
                  <a:lnTo>
                    <a:pt x="46" y="14"/>
                  </a:lnTo>
                  <a:lnTo>
                    <a:pt x="47" y="12"/>
                  </a:lnTo>
                  <a:lnTo>
                    <a:pt x="47" y="14"/>
                  </a:lnTo>
                  <a:lnTo>
                    <a:pt x="49" y="14"/>
                  </a:lnTo>
                  <a:lnTo>
                    <a:pt x="49" y="15"/>
                  </a:lnTo>
                  <a:lnTo>
                    <a:pt x="49" y="17"/>
                  </a:lnTo>
                  <a:lnTo>
                    <a:pt x="47" y="19"/>
                  </a:lnTo>
                  <a:lnTo>
                    <a:pt x="47" y="19"/>
                  </a:lnTo>
                  <a:lnTo>
                    <a:pt x="47" y="19"/>
                  </a:lnTo>
                  <a:lnTo>
                    <a:pt x="47" y="20"/>
                  </a:lnTo>
                  <a:lnTo>
                    <a:pt x="49" y="20"/>
                  </a:lnTo>
                  <a:lnTo>
                    <a:pt x="49" y="22"/>
                  </a:lnTo>
                  <a:lnTo>
                    <a:pt x="49" y="22"/>
                  </a:lnTo>
                  <a:lnTo>
                    <a:pt x="47" y="22"/>
                  </a:lnTo>
                  <a:lnTo>
                    <a:pt x="47" y="22"/>
                  </a:lnTo>
                  <a:lnTo>
                    <a:pt x="46" y="22"/>
                  </a:lnTo>
                  <a:lnTo>
                    <a:pt x="46" y="22"/>
                  </a:lnTo>
                  <a:lnTo>
                    <a:pt x="44" y="23"/>
                  </a:lnTo>
                  <a:lnTo>
                    <a:pt x="43" y="23"/>
                  </a:lnTo>
                  <a:lnTo>
                    <a:pt x="41" y="23"/>
                  </a:lnTo>
                  <a:lnTo>
                    <a:pt x="39" y="22"/>
                  </a:lnTo>
                  <a:lnTo>
                    <a:pt x="39" y="22"/>
                  </a:lnTo>
                  <a:lnTo>
                    <a:pt x="38" y="23"/>
                  </a:lnTo>
                  <a:lnTo>
                    <a:pt x="35" y="23"/>
                  </a:lnTo>
                  <a:lnTo>
                    <a:pt x="32" y="23"/>
                  </a:lnTo>
                  <a:lnTo>
                    <a:pt x="30" y="23"/>
                  </a:lnTo>
                  <a:lnTo>
                    <a:pt x="28" y="23"/>
                  </a:lnTo>
                  <a:lnTo>
                    <a:pt x="27" y="23"/>
                  </a:lnTo>
                  <a:lnTo>
                    <a:pt x="25" y="22"/>
                  </a:lnTo>
                  <a:lnTo>
                    <a:pt x="24" y="22"/>
                  </a:lnTo>
                  <a:lnTo>
                    <a:pt x="22" y="22"/>
                  </a:lnTo>
                  <a:lnTo>
                    <a:pt x="22" y="22"/>
                  </a:lnTo>
                  <a:lnTo>
                    <a:pt x="21" y="23"/>
                  </a:lnTo>
                  <a:lnTo>
                    <a:pt x="17" y="25"/>
                  </a:lnTo>
                  <a:lnTo>
                    <a:pt x="16" y="25"/>
                  </a:lnTo>
                  <a:lnTo>
                    <a:pt x="14" y="25"/>
                  </a:lnTo>
                  <a:lnTo>
                    <a:pt x="13" y="25"/>
                  </a:lnTo>
                  <a:lnTo>
                    <a:pt x="13" y="25"/>
                  </a:lnTo>
                  <a:lnTo>
                    <a:pt x="13" y="23"/>
                  </a:lnTo>
                  <a:lnTo>
                    <a:pt x="13" y="23"/>
                  </a:lnTo>
                  <a:lnTo>
                    <a:pt x="13" y="23"/>
                  </a:lnTo>
                  <a:lnTo>
                    <a:pt x="11" y="23"/>
                  </a:lnTo>
                  <a:lnTo>
                    <a:pt x="9" y="23"/>
                  </a:lnTo>
                  <a:lnTo>
                    <a:pt x="9" y="22"/>
                  </a:lnTo>
                  <a:lnTo>
                    <a:pt x="6" y="23"/>
                  </a:lnTo>
                  <a:lnTo>
                    <a:pt x="5" y="22"/>
                  </a:lnTo>
                  <a:lnTo>
                    <a:pt x="3" y="22"/>
                  </a:lnTo>
                  <a:lnTo>
                    <a:pt x="2" y="20"/>
                  </a:lnTo>
                  <a:lnTo>
                    <a:pt x="2" y="19"/>
                  </a:lnTo>
                  <a:lnTo>
                    <a:pt x="2" y="19"/>
                  </a:lnTo>
                  <a:lnTo>
                    <a:pt x="2" y="19"/>
                  </a:lnTo>
                  <a:lnTo>
                    <a:pt x="0" y="17"/>
                  </a:lnTo>
                  <a:lnTo>
                    <a:pt x="2" y="17"/>
                  </a:lnTo>
                  <a:lnTo>
                    <a:pt x="3" y="15"/>
                  </a:lnTo>
                  <a:lnTo>
                    <a:pt x="3" y="15"/>
                  </a:lnTo>
                  <a:lnTo>
                    <a:pt x="3" y="12"/>
                  </a:lnTo>
                  <a:lnTo>
                    <a:pt x="5" y="12"/>
                  </a:lnTo>
                  <a:lnTo>
                    <a:pt x="6" y="11"/>
                  </a:lnTo>
                  <a:lnTo>
                    <a:pt x="6" y="9"/>
                  </a:lnTo>
                  <a:lnTo>
                    <a:pt x="8" y="8"/>
                  </a:lnTo>
                  <a:lnTo>
                    <a:pt x="9" y="6"/>
                  </a:lnTo>
                  <a:lnTo>
                    <a:pt x="11" y="4"/>
                  </a:lnTo>
                  <a:lnTo>
                    <a:pt x="13" y="3"/>
                  </a:lnTo>
                  <a:lnTo>
                    <a:pt x="14" y="3"/>
                  </a:lnTo>
                  <a:lnTo>
                    <a:pt x="16" y="1"/>
                  </a:lnTo>
                  <a:lnTo>
                    <a:pt x="16" y="1"/>
                  </a:lnTo>
                  <a:lnTo>
                    <a:pt x="17" y="0"/>
                  </a:lnTo>
                  <a:lnTo>
                    <a:pt x="1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51" name="Freeform 320"/>
            <p:cNvSpPr>
              <a:spLocks noEditPoints="1"/>
            </p:cNvSpPr>
            <p:nvPr/>
          </p:nvSpPr>
          <p:spPr bwMode="auto">
            <a:xfrm>
              <a:off x="3538983" y="3645980"/>
              <a:ext cx="175430" cy="177380"/>
            </a:xfrm>
            <a:custGeom>
              <a:avLst/>
              <a:gdLst>
                <a:gd name="T0" fmla="*/ 84 w 90"/>
                <a:gd name="T1" fmla="*/ 90 h 91"/>
                <a:gd name="T2" fmla="*/ 76 w 90"/>
                <a:gd name="T3" fmla="*/ 88 h 91"/>
                <a:gd name="T4" fmla="*/ 81 w 90"/>
                <a:gd name="T5" fmla="*/ 86 h 91"/>
                <a:gd name="T6" fmla="*/ 87 w 90"/>
                <a:gd name="T7" fmla="*/ 82 h 91"/>
                <a:gd name="T8" fmla="*/ 84 w 90"/>
                <a:gd name="T9" fmla="*/ 68 h 91"/>
                <a:gd name="T10" fmla="*/ 90 w 90"/>
                <a:gd name="T11" fmla="*/ 69 h 91"/>
                <a:gd name="T12" fmla="*/ 86 w 90"/>
                <a:gd name="T13" fmla="*/ 69 h 91"/>
                <a:gd name="T14" fmla="*/ 75 w 90"/>
                <a:gd name="T15" fmla="*/ 66 h 91"/>
                <a:gd name="T16" fmla="*/ 68 w 90"/>
                <a:gd name="T17" fmla="*/ 71 h 91"/>
                <a:gd name="T18" fmla="*/ 73 w 90"/>
                <a:gd name="T19" fmla="*/ 68 h 91"/>
                <a:gd name="T20" fmla="*/ 73 w 90"/>
                <a:gd name="T21" fmla="*/ 64 h 91"/>
                <a:gd name="T22" fmla="*/ 71 w 90"/>
                <a:gd name="T23" fmla="*/ 63 h 91"/>
                <a:gd name="T24" fmla="*/ 68 w 90"/>
                <a:gd name="T25" fmla="*/ 63 h 91"/>
                <a:gd name="T26" fmla="*/ 56 w 90"/>
                <a:gd name="T27" fmla="*/ 53 h 91"/>
                <a:gd name="T28" fmla="*/ 60 w 90"/>
                <a:gd name="T29" fmla="*/ 61 h 91"/>
                <a:gd name="T30" fmla="*/ 54 w 90"/>
                <a:gd name="T31" fmla="*/ 57 h 91"/>
                <a:gd name="T32" fmla="*/ 54 w 90"/>
                <a:gd name="T33" fmla="*/ 50 h 91"/>
                <a:gd name="T34" fmla="*/ 46 w 90"/>
                <a:gd name="T35" fmla="*/ 52 h 91"/>
                <a:gd name="T36" fmla="*/ 43 w 90"/>
                <a:gd name="T37" fmla="*/ 50 h 91"/>
                <a:gd name="T38" fmla="*/ 65 w 90"/>
                <a:gd name="T39" fmla="*/ 44 h 91"/>
                <a:gd name="T40" fmla="*/ 18 w 90"/>
                <a:gd name="T41" fmla="*/ 39 h 91"/>
                <a:gd name="T42" fmla="*/ 19 w 90"/>
                <a:gd name="T43" fmla="*/ 41 h 91"/>
                <a:gd name="T44" fmla="*/ 21 w 90"/>
                <a:gd name="T45" fmla="*/ 45 h 91"/>
                <a:gd name="T46" fmla="*/ 16 w 90"/>
                <a:gd name="T47" fmla="*/ 45 h 91"/>
                <a:gd name="T48" fmla="*/ 16 w 90"/>
                <a:gd name="T49" fmla="*/ 41 h 91"/>
                <a:gd name="T50" fmla="*/ 48 w 90"/>
                <a:gd name="T51" fmla="*/ 34 h 91"/>
                <a:gd name="T52" fmla="*/ 52 w 90"/>
                <a:gd name="T53" fmla="*/ 42 h 91"/>
                <a:gd name="T54" fmla="*/ 51 w 90"/>
                <a:gd name="T55" fmla="*/ 41 h 91"/>
                <a:gd name="T56" fmla="*/ 46 w 90"/>
                <a:gd name="T57" fmla="*/ 34 h 91"/>
                <a:gd name="T58" fmla="*/ 24 w 90"/>
                <a:gd name="T59" fmla="*/ 28 h 91"/>
                <a:gd name="T60" fmla="*/ 21 w 90"/>
                <a:gd name="T61" fmla="*/ 28 h 91"/>
                <a:gd name="T62" fmla="*/ 15 w 90"/>
                <a:gd name="T63" fmla="*/ 28 h 91"/>
                <a:gd name="T64" fmla="*/ 18 w 90"/>
                <a:gd name="T65" fmla="*/ 36 h 91"/>
                <a:gd name="T66" fmla="*/ 15 w 90"/>
                <a:gd name="T67" fmla="*/ 39 h 91"/>
                <a:gd name="T68" fmla="*/ 11 w 90"/>
                <a:gd name="T69" fmla="*/ 38 h 91"/>
                <a:gd name="T70" fmla="*/ 10 w 90"/>
                <a:gd name="T71" fmla="*/ 34 h 91"/>
                <a:gd name="T72" fmla="*/ 11 w 90"/>
                <a:gd name="T73" fmla="*/ 30 h 91"/>
                <a:gd name="T74" fmla="*/ 34 w 90"/>
                <a:gd name="T75" fmla="*/ 22 h 91"/>
                <a:gd name="T76" fmla="*/ 41 w 90"/>
                <a:gd name="T77" fmla="*/ 28 h 91"/>
                <a:gd name="T78" fmla="*/ 40 w 90"/>
                <a:gd name="T79" fmla="*/ 33 h 91"/>
                <a:gd name="T80" fmla="*/ 41 w 90"/>
                <a:gd name="T81" fmla="*/ 28 h 91"/>
                <a:gd name="T82" fmla="*/ 34 w 90"/>
                <a:gd name="T83" fmla="*/ 22 h 91"/>
                <a:gd name="T84" fmla="*/ 34 w 90"/>
                <a:gd name="T85" fmla="*/ 20 h 91"/>
                <a:gd name="T86" fmla="*/ 10 w 90"/>
                <a:gd name="T87" fmla="*/ 3 h 91"/>
                <a:gd name="T88" fmla="*/ 11 w 90"/>
                <a:gd name="T89" fmla="*/ 5 h 91"/>
                <a:gd name="T90" fmla="*/ 0 w 90"/>
                <a:gd name="T91" fmla="*/ 3 h 91"/>
                <a:gd name="T92" fmla="*/ 5 w 90"/>
                <a:gd name="T93" fmla="*/ 3 h 91"/>
                <a:gd name="T94" fmla="*/ 19 w 90"/>
                <a:gd name="T95" fmla="*/ 0 h 91"/>
                <a:gd name="T96" fmla="*/ 24 w 90"/>
                <a:gd name="T97" fmla="*/ 3 h 91"/>
                <a:gd name="T98" fmla="*/ 29 w 90"/>
                <a:gd name="T99" fmla="*/ 9 h 91"/>
                <a:gd name="T100" fmla="*/ 24 w 90"/>
                <a:gd name="T101" fmla="*/ 14 h 91"/>
                <a:gd name="T102" fmla="*/ 26 w 90"/>
                <a:gd name="T103" fmla="*/ 8 h 91"/>
                <a:gd name="T104" fmla="*/ 21 w 90"/>
                <a:gd name="T105"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 h="91">
                  <a:moveTo>
                    <a:pt x="86" y="85"/>
                  </a:moveTo>
                  <a:lnTo>
                    <a:pt x="86" y="85"/>
                  </a:lnTo>
                  <a:lnTo>
                    <a:pt x="86" y="86"/>
                  </a:lnTo>
                  <a:lnTo>
                    <a:pt x="86" y="88"/>
                  </a:lnTo>
                  <a:lnTo>
                    <a:pt x="84" y="90"/>
                  </a:lnTo>
                  <a:lnTo>
                    <a:pt x="81" y="90"/>
                  </a:lnTo>
                  <a:lnTo>
                    <a:pt x="76" y="91"/>
                  </a:lnTo>
                  <a:lnTo>
                    <a:pt x="76" y="90"/>
                  </a:lnTo>
                  <a:lnTo>
                    <a:pt x="76" y="90"/>
                  </a:lnTo>
                  <a:lnTo>
                    <a:pt x="76" y="88"/>
                  </a:lnTo>
                  <a:lnTo>
                    <a:pt x="76" y="88"/>
                  </a:lnTo>
                  <a:lnTo>
                    <a:pt x="76" y="88"/>
                  </a:lnTo>
                  <a:lnTo>
                    <a:pt x="78" y="88"/>
                  </a:lnTo>
                  <a:lnTo>
                    <a:pt x="79" y="86"/>
                  </a:lnTo>
                  <a:lnTo>
                    <a:pt x="81" y="86"/>
                  </a:lnTo>
                  <a:lnTo>
                    <a:pt x="82" y="86"/>
                  </a:lnTo>
                  <a:lnTo>
                    <a:pt x="82" y="86"/>
                  </a:lnTo>
                  <a:lnTo>
                    <a:pt x="84" y="86"/>
                  </a:lnTo>
                  <a:lnTo>
                    <a:pt x="86" y="85"/>
                  </a:lnTo>
                  <a:close/>
                  <a:moveTo>
                    <a:pt x="87" y="82"/>
                  </a:moveTo>
                  <a:lnTo>
                    <a:pt x="87" y="82"/>
                  </a:lnTo>
                  <a:lnTo>
                    <a:pt x="86" y="83"/>
                  </a:lnTo>
                  <a:lnTo>
                    <a:pt x="86" y="82"/>
                  </a:lnTo>
                  <a:lnTo>
                    <a:pt x="87" y="82"/>
                  </a:lnTo>
                  <a:close/>
                  <a:moveTo>
                    <a:pt x="84" y="68"/>
                  </a:moveTo>
                  <a:lnTo>
                    <a:pt x="86" y="68"/>
                  </a:lnTo>
                  <a:lnTo>
                    <a:pt x="87" y="68"/>
                  </a:lnTo>
                  <a:lnTo>
                    <a:pt x="87" y="68"/>
                  </a:lnTo>
                  <a:lnTo>
                    <a:pt x="89" y="69"/>
                  </a:lnTo>
                  <a:lnTo>
                    <a:pt x="90" y="69"/>
                  </a:lnTo>
                  <a:lnTo>
                    <a:pt x="90" y="69"/>
                  </a:lnTo>
                  <a:lnTo>
                    <a:pt x="90" y="71"/>
                  </a:lnTo>
                  <a:lnTo>
                    <a:pt x="89" y="69"/>
                  </a:lnTo>
                  <a:lnTo>
                    <a:pt x="87" y="69"/>
                  </a:lnTo>
                  <a:lnTo>
                    <a:pt x="86" y="69"/>
                  </a:lnTo>
                  <a:lnTo>
                    <a:pt x="84" y="69"/>
                  </a:lnTo>
                  <a:lnTo>
                    <a:pt x="84" y="68"/>
                  </a:lnTo>
                  <a:close/>
                  <a:moveTo>
                    <a:pt x="75" y="63"/>
                  </a:moveTo>
                  <a:lnTo>
                    <a:pt x="75" y="64"/>
                  </a:lnTo>
                  <a:lnTo>
                    <a:pt x="75" y="66"/>
                  </a:lnTo>
                  <a:lnTo>
                    <a:pt x="73" y="69"/>
                  </a:lnTo>
                  <a:lnTo>
                    <a:pt x="71" y="69"/>
                  </a:lnTo>
                  <a:lnTo>
                    <a:pt x="68" y="71"/>
                  </a:lnTo>
                  <a:lnTo>
                    <a:pt x="68" y="72"/>
                  </a:lnTo>
                  <a:lnTo>
                    <a:pt x="68" y="71"/>
                  </a:lnTo>
                  <a:lnTo>
                    <a:pt x="70" y="69"/>
                  </a:lnTo>
                  <a:lnTo>
                    <a:pt x="71" y="69"/>
                  </a:lnTo>
                  <a:lnTo>
                    <a:pt x="71" y="68"/>
                  </a:lnTo>
                  <a:lnTo>
                    <a:pt x="71" y="68"/>
                  </a:lnTo>
                  <a:lnTo>
                    <a:pt x="73" y="68"/>
                  </a:lnTo>
                  <a:lnTo>
                    <a:pt x="73" y="66"/>
                  </a:lnTo>
                  <a:lnTo>
                    <a:pt x="73" y="66"/>
                  </a:lnTo>
                  <a:lnTo>
                    <a:pt x="73" y="64"/>
                  </a:lnTo>
                  <a:lnTo>
                    <a:pt x="73" y="64"/>
                  </a:lnTo>
                  <a:lnTo>
                    <a:pt x="73" y="64"/>
                  </a:lnTo>
                  <a:lnTo>
                    <a:pt x="75" y="63"/>
                  </a:lnTo>
                  <a:close/>
                  <a:moveTo>
                    <a:pt x="68" y="61"/>
                  </a:moveTo>
                  <a:lnTo>
                    <a:pt x="68" y="63"/>
                  </a:lnTo>
                  <a:lnTo>
                    <a:pt x="70" y="63"/>
                  </a:lnTo>
                  <a:lnTo>
                    <a:pt x="71" y="63"/>
                  </a:lnTo>
                  <a:lnTo>
                    <a:pt x="71" y="64"/>
                  </a:lnTo>
                  <a:lnTo>
                    <a:pt x="70" y="64"/>
                  </a:lnTo>
                  <a:lnTo>
                    <a:pt x="68" y="64"/>
                  </a:lnTo>
                  <a:lnTo>
                    <a:pt x="68" y="64"/>
                  </a:lnTo>
                  <a:lnTo>
                    <a:pt x="68" y="63"/>
                  </a:lnTo>
                  <a:lnTo>
                    <a:pt x="68" y="63"/>
                  </a:lnTo>
                  <a:lnTo>
                    <a:pt x="68" y="61"/>
                  </a:lnTo>
                  <a:close/>
                  <a:moveTo>
                    <a:pt x="52" y="49"/>
                  </a:moveTo>
                  <a:lnTo>
                    <a:pt x="54" y="52"/>
                  </a:lnTo>
                  <a:lnTo>
                    <a:pt x="56" y="53"/>
                  </a:lnTo>
                  <a:lnTo>
                    <a:pt x="56" y="55"/>
                  </a:lnTo>
                  <a:lnTo>
                    <a:pt x="57" y="57"/>
                  </a:lnTo>
                  <a:lnTo>
                    <a:pt x="59" y="58"/>
                  </a:lnTo>
                  <a:lnTo>
                    <a:pt x="60" y="60"/>
                  </a:lnTo>
                  <a:lnTo>
                    <a:pt x="60" y="61"/>
                  </a:lnTo>
                  <a:lnTo>
                    <a:pt x="60" y="61"/>
                  </a:lnTo>
                  <a:lnTo>
                    <a:pt x="57" y="58"/>
                  </a:lnTo>
                  <a:lnTo>
                    <a:pt x="56" y="58"/>
                  </a:lnTo>
                  <a:lnTo>
                    <a:pt x="54" y="57"/>
                  </a:lnTo>
                  <a:lnTo>
                    <a:pt x="54" y="57"/>
                  </a:lnTo>
                  <a:lnTo>
                    <a:pt x="56" y="57"/>
                  </a:lnTo>
                  <a:lnTo>
                    <a:pt x="56" y="55"/>
                  </a:lnTo>
                  <a:lnTo>
                    <a:pt x="56" y="55"/>
                  </a:lnTo>
                  <a:lnTo>
                    <a:pt x="54" y="52"/>
                  </a:lnTo>
                  <a:lnTo>
                    <a:pt x="54" y="50"/>
                  </a:lnTo>
                  <a:lnTo>
                    <a:pt x="52" y="50"/>
                  </a:lnTo>
                  <a:lnTo>
                    <a:pt x="52" y="49"/>
                  </a:lnTo>
                  <a:close/>
                  <a:moveTo>
                    <a:pt x="43" y="49"/>
                  </a:moveTo>
                  <a:lnTo>
                    <a:pt x="45" y="49"/>
                  </a:lnTo>
                  <a:lnTo>
                    <a:pt x="46" y="52"/>
                  </a:lnTo>
                  <a:lnTo>
                    <a:pt x="46" y="52"/>
                  </a:lnTo>
                  <a:lnTo>
                    <a:pt x="48" y="52"/>
                  </a:lnTo>
                  <a:lnTo>
                    <a:pt x="48" y="53"/>
                  </a:lnTo>
                  <a:lnTo>
                    <a:pt x="46" y="52"/>
                  </a:lnTo>
                  <a:lnTo>
                    <a:pt x="43" y="50"/>
                  </a:lnTo>
                  <a:lnTo>
                    <a:pt x="43" y="50"/>
                  </a:lnTo>
                  <a:lnTo>
                    <a:pt x="43" y="49"/>
                  </a:lnTo>
                  <a:close/>
                  <a:moveTo>
                    <a:pt x="65" y="42"/>
                  </a:moveTo>
                  <a:lnTo>
                    <a:pt x="65" y="42"/>
                  </a:lnTo>
                  <a:lnTo>
                    <a:pt x="65" y="44"/>
                  </a:lnTo>
                  <a:lnTo>
                    <a:pt x="65" y="45"/>
                  </a:lnTo>
                  <a:lnTo>
                    <a:pt x="64" y="44"/>
                  </a:lnTo>
                  <a:lnTo>
                    <a:pt x="65" y="42"/>
                  </a:lnTo>
                  <a:lnTo>
                    <a:pt x="65" y="42"/>
                  </a:lnTo>
                  <a:close/>
                  <a:moveTo>
                    <a:pt x="18" y="39"/>
                  </a:moveTo>
                  <a:lnTo>
                    <a:pt x="19" y="41"/>
                  </a:lnTo>
                  <a:lnTo>
                    <a:pt x="19" y="41"/>
                  </a:lnTo>
                  <a:lnTo>
                    <a:pt x="18" y="42"/>
                  </a:lnTo>
                  <a:lnTo>
                    <a:pt x="19" y="42"/>
                  </a:lnTo>
                  <a:lnTo>
                    <a:pt x="19" y="41"/>
                  </a:lnTo>
                  <a:lnTo>
                    <a:pt x="21" y="42"/>
                  </a:lnTo>
                  <a:lnTo>
                    <a:pt x="21" y="44"/>
                  </a:lnTo>
                  <a:lnTo>
                    <a:pt x="21" y="45"/>
                  </a:lnTo>
                  <a:lnTo>
                    <a:pt x="21" y="45"/>
                  </a:lnTo>
                  <a:lnTo>
                    <a:pt x="21" y="45"/>
                  </a:lnTo>
                  <a:lnTo>
                    <a:pt x="21" y="45"/>
                  </a:lnTo>
                  <a:lnTo>
                    <a:pt x="21" y="49"/>
                  </a:lnTo>
                  <a:lnTo>
                    <a:pt x="18" y="49"/>
                  </a:lnTo>
                  <a:lnTo>
                    <a:pt x="18" y="47"/>
                  </a:lnTo>
                  <a:lnTo>
                    <a:pt x="16" y="45"/>
                  </a:lnTo>
                  <a:lnTo>
                    <a:pt x="16" y="44"/>
                  </a:lnTo>
                  <a:lnTo>
                    <a:pt x="16" y="42"/>
                  </a:lnTo>
                  <a:lnTo>
                    <a:pt x="15" y="41"/>
                  </a:lnTo>
                  <a:lnTo>
                    <a:pt x="15" y="41"/>
                  </a:lnTo>
                  <a:lnTo>
                    <a:pt x="16" y="41"/>
                  </a:lnTo>
                  <a:lnTo>
                    <a:pt x="16" y="41"/>
                  </a:lnTo>
                  <a:lnTo>
                    <a:pt x="18" y="41"/>
                  </a:lnTo>
                  <a:lnTo>
                    <a:pt x="18" y="39"/>
                  </a:lnTo>
                  <a:close/>
                  <a:moveTo>
                    <a:pt x="48" y="33"/>
                  </a:moveTo>
                  <a:lnTo>
                    <a:pt x="48" y="34"/>
                  </a:lnTo>
                  <a:lnTo>
                    <a:pt x="49" y="38"/>
                  </a:lnTo>
                  <a:lnTo>
                    <a:pt x="49" y="38"/>
                  </a:lnTo>
                  <a:lnTo>
                    <a:pt x="52" y="41"/>
                  </a:lnTo>
                  <a:lnTo>
                    <a:pt x="52" y="42"/>
                  </a:lnTo>
                  <a:lnTo>
                    <a:pt x="52" y="42"/>
                  </a:lnTo>
                  <a:lnTo>
                    <a:pt x="51" y="42"/>
                  </a:lnTo>
                  <a:lnTo>
                    <a:pt x="51" y="42"/>
                  </a:lnTo>
                  <a:lnTo>
                    <a:pt x="51" y="42"/>
                  </a:lnTo>
                  <a:lnTo>
                    <a:pt x="51" y="41"/>
                  </a:lnTo>
                  <a:lnTo>
                    <a:pt x="51" y="41"/>
                  </a:lnTo>
                  <a:lnTo>
                    <a:pt x="51" y="39"/>
                  </a:lnTo>
                  <a:lnTo>
                    <a:pt x="49" y="36"/>
                  </a:lnTo>
                  <a:lnTo>
                    <a:pt x="48" y="36"/>
                  </a:lnTo>
                  <a:lnTo>
                    <a:pt x="48" y="34"/>
                  </a:lnTo>
                  <a:lnTo>
                    <a:pt x="46" y="34"/>
                  </a:lnTo>
                  <a:lnTo>
                    <a:pt x="48" y="34"/>
                  </a:lnTo>
                  <a:lnTo>
                    <a:pt x="48" y="33"/>
                  </a:lnTo>
                  <a:close/>
                  <a:moveTo>
                    <a:pt x="24" y="28"/>
                  </a:moveTo>
                  <a:lnTo>
                    <a:pt x="24" y="28"/>
                  </a:lnTo>
                  <a:lnTo>
                    <a:pt x="24" y="28"/>
                  </a:lnTo>
                  <a:lnTo>
                    <a:pt x="24" y="28"/>
                  </a:lnTo>
                  <a:lnTo>
                    <a:pt x="23" y="30"/>
                  </a:lnTo>
                  <a:lnTo>
                    <a:pt x="21" y="28"/>
                  </a:lnTo>
                  <a:lnTo>
                    <a:pt x="21" y="28"/>
                  </a:lnTo>
                  <a:lnTo>
                    <a:pt x="21" y="28"/>
                  </a:lnTo>
                  <a:lnTo>
                    <a:pt x="23" y="28"/>
                  </a:lnTo>
                  <a:lnTo>
                    <a:pt x="24" y="28"/>
                  </a:lnTo>
                  <a:close/>
                  <a:moveTo>
                    <a:pt x="11" y="27"/>
                  </a:moveTo>
                  <a:lnTo>
                    <a:pt x="13" y="27"/>
                  </a:lnTo>
                  <a:lnTo>
                    <a:pt x="15" y="28"/>
                  </a:lnTo>
                  <a:lnTo>
                    <a:pt x="15" y="28"/>
                  </a:lnTo>
                  <a:lnTo>
                    <a:pt x="15" y="30"/>
                  </a:lnTo>
                  <a:lnTo>
                    <a:pt x="16" y="31"/>
                  </a:lnTo>
                  <a:lnTo>
                    <a:pt x="18" y="33"/>
                  </a:lnTo>
                  <a:lnTo>
                    <a:pt x="18" y="36"/>
                  </a:lnTo>
                  <a:lnTo>
                    <a:pt x="18" y="36"/>
                  </a:lnTo>
                  <a:lnTo>
                    <a:pt x="18" y="38"/>
                  </a:lnTo>
                  <a:lnTo>
                    <a:pt x="16" y="38"/>
                  </a:lnTo>
                  <a:lnTo>
                    <a:pt x="16" y="39"/>
                  </a:lnTo>
                  <a:lnTo>
                    <a:pt x="15" y="39"/>
                  </a:lnTo>
                  <a:lnTo>
                    <a:pt x="13" y="39"/>
                  </a:lnTo>
                  <a:lnTo>
                    <a:pt x="13" y="39"/>
                  </a:lnTo>
                  <a:lnTo>
                    <a:pt x="11" y="38"/>
                  </a:lnTo>
                  <a:lnTo>
                    <a:pt x="11" y="36"/>
                  </a:lnTo>
                  <a:lnTo>
                    <a:pt x="11" y="38"/>
                  </a:lnTo>
                  <a:lnTo>
                    <a:pt x="10" y="38"/>
                  </a:lnTo>
                  <a:lnTo>
                    <a:pt x="8" y="36"/>
                  </a:lnTo>
                  <a:lnTo>
                    <a:pt x="8" y="34"/>
                  </a:lnTo>
                  <a:lnTo>
                    <a:pt x="10" y="34"/>
                  </a:lnTo>
                  <a:lnTo>
                    <a:pt x="10" y="34"/>
                  </a:lnTo>
                  <a:lnTo>
                    <a:pt x="10" y="34"/>
                  </a:lnTo>
                  <a:lnTo>
                    <a:pt x="10" y="34"/>
                  </a:lnTo>
                  <a:lnTo>
                    <a:pt x="10" y="33"/>
                  </a:lnTo>
                  <a:lnTo>
                    <a:pt x="10" y="33"/>
                  </a:lnTo>
                  <a:lnTo>
                    <a:pt x="11" y="30"/>
                  </a:lnTo>
                  <a:lnTo>
                    <a:pt x="11" y="28"/>
                  </a:lnTo>
                  <a:lnTo>
                    <a:pt x="11" y="27"/>
                  </a:lnTo>
                  <a:lnTo>
                    <a:pt x="11" y="27"/>
                  </a:lnTo>
                  <a:close/>
                  <a:moveTo>
                    <a:pt x="34" y="20"/>
                  </a:moveTo>
                  <a:lnTo>
                    <a:pt x="34" y="22"/>
                  </a:lnTo>
                  <a:lnTo>
                    <a:pt x="37" y="23"/>
                  </a:lnTo>
                  <a:lnTo>
                    <a:pt x="38" y="23"/>
                  </a:lnTo>
                  <a:lnTo>
                    <a:pt x="40" y="27"/>
                  </a:lnTo>
                  <a:lnTo>
                    <a:pt x="41" y="27"/>
                  </a:lnTo>
                  <a:lnTo>
                    <a:pt x="41" y="28"/>
                  </a:lnTo>
                  <a:lnTo>
                    <a:pt x="41" y="31"/>
                  </a:lnTo>
                  <a:lnTo>
                    <a:pt x="40" y="33"/>
                  </a:lnTo>
                  <a:lnTo>
                    <a:pt x="41" y="34"/>
                  </a:lnTo>
                  <a:lnTo>
                    <a:pt x="40" y="34"/>
                  </a:lnTo>
                  <a:lnTo>
                    <a:pt x="40" y="33"/>
                  </a:lnTo>
                  <a:lnTo>
                    <a:pt x="38" y="31"/>
                  </a:lnTo>
                  <a:lnTo>
                    <a:pt x="38" y="31"/>
                  </a:lnTo>
                  <a:lnTo>
                    <a:pt x="40" y="31"/>
                  </a:lnTo>
                  <a:lnTo>
                    <a:pt x="40" y="30"/>
                  </a:lnTo>
                  <a:lnTo>
                    <a:pt x="41" y="28"/>
                  </a:lnTo>
                  <a:lnTo>
                    <a:pt x="41" y="27"/>
                  </a:lnTo>
                  <a:lnTo>
                    <a:pt x="38" y="25"/>
                  </a:lnTo>
                  <a:lnTo>
                    <a:pt x="38" y="23"/>
                  </a:lnTo>
                  <a:lnTo>
                    <a:pt x="35" y="23"/>
                  </a:lnTo>
                  <a:lnTo>
                    <a:pt x="34" y="22"/>
                  </a:lnTo>
                  <a:lnTo>
                    <a:pt x="34" y="22"/>
                  </a:lnTo>
                  <a:lnTo>
                    <a:pt x="32" y="22"/>
                  </a:lnTo>
                  <a:lnTo>
                    <a:pt x="32" y="22"/>
                  </a:lnTo>
                  <a:lnTo>
                    <a:pt x="32" y="20"/>
                  </a:lnTo>
                  <a:lnTo>
                    <a:pt x="34" y="20"/>
                  </a:lnTo>
                  <a:close/>
                  <a:moveTo>
                    <a:pt x="5" y="1"/>
                  </a:moveTo>
                  <a:lnTo>
                    <a:pt x="7" y="3"/>
                  </a:lnTo>
                  <a:lnTo>
                    <a:pt x="8" y="3"/>
                  </a:lnTo>
                  <a:lnTo>
                    <a:pt x="10" y="3"/>
                  </a:lnTo>
                  <a:lnTo>
                    <a:pt x="10" y="3"/>
                  </a:lnTo>
                  <a:lnTo>
                    <a:pt x="13" y="3"/>
                  </a:lnTo>
                  <a:lnTo>
                    <a:pt x="15" y="1"/>
                  </a:lnTo>
                  <a:lnTo>
                    <a:pt x="15" y="3"/>
                  </a:lnTo>
                  <a:lnTo>
                    <a:pt x="15" y="3"/>
                  </a:lnTo>
                  <a:lnTo>
                    <a:pt x="11" y="5"/>
                  </a:lnTo>
                  <a:lnTo>
                    <a:pt x="7" y="5"/>
                  </a:lnTo>
                  <a:lnTo>
                    <a:pt x="5" y="6"/>
                  </a:lnTo>
                  <a:lnTo>
                    <a:pt x="4" y="6"/>
                  </a:lnTo>
                  <a:lnTo>
                    <a:pt x="2" y="6"/>
                  </a:lnTo>
                  <a:lnTo>
                    <a:pt x="0" y="3"/>
                  </a:lnTo>
                  <a:lnTo>
                    <a:pt x="0" y="3"/>
                  </a:lnTo>
                  <a:lnTo>
                    <a:pt x="2" y="5"/>
                  </a:lnTo>
                  <a:lnTo>
                    <a:pt x="4" y="5"/>
                  </a:lnTo>
                  <a:lnTo>
                    <a:pt x="5" y="3"/>
                  </a:lnTo>
                  <a:lnTo>
                    <a:pt x="5" y="3"/>
                  </a:lnTo>
                  <a:lnTo>
                    <a:pt x="5" y="3"/>
                  </a:lnTo>
                  <a:lnTo>
                    <a:pt x="5" y="1"/>
                  </a:lnTo>
                  <a:close/>
                  <a:moveTo>
                    <a:pt x="16" y="0"/>
                  </a:moveTo>
                  <a:lnTo>
                    <a:pt x="18" y="0"/>
                  </a:lnTo>
                  <a:lnTo>
                    <a:pt x="19" y="0"/>
                  </a:lnTo>
                  <a:lnTo>
                    <a:pt x="21" y="0"/>
                  </a:lnTo>
                  <a:lnTo>
                    <a:pt x="23" y="1"/>
                  </a:lnTo>
                  <a:lnTo>
                    <a:pt x="24" y="1"/>
                  </a:lnTo>
                  <a:lnTo>
                    <a:pt x="24" y="3"/>
                  </a:lnTo>
                  <a:lnTo>
                    <a:pt x="24" y="3"/>
                  </a:lnTo>
                  <a:lnTo>
                    <a:pt x="24" y="3"/>
                  </a:lnTo>
                  <a:lnTo>
                    <a:pt x="26" y="5"/>
                  </a:lnTo>
                  <a:lnTo>
                    <a:pt x="26" y="5"/>
                  </a:lnTo>
                  <a:lnTo>
                    <a:pt x="27" y="6"/>
                  </a:lnTo>
                  <a:lnTo>
                    <a:pt x="29" y="9"/>
                  </a:lnTo>
                  <a:lnTo>
                    <a:pt x="26" y="9"/>
                  </a:lnTo>
                  <a:lnTo>
                    <a:pt x="26" y="14"/>
                  </a:lnTo>
                  <a:lnTo>
                    <a:pt x="26" y="16"/>
                  </a:lnTo>
                  <a:lnTo>
                    <a:pt x="26" y="16"/>
                  </a:lnTo>
                  <a:lnTo>
                    <a:pt x="24" y="14"/>
                  </a:lnTo>
                  <a:lnTo>
                    <a:pt x="23" y="14"/>
                  </a:lnTo>
                  <a:lnTo>
                    <a:pt x="24" y="12"/>
                  </a:lnTo>
                  <a:lnTo>
                    <a:pt x="26" y="11"/>
                  </a:lnTo>
                  <a:lnTo>
                    <a:pt x="26" y="9"/>
                  </a:lnTo>
                  <a:lnTo>
                    <a:pt x="26" y="8"/>
                  </a:lnTo>
                  <a:lnTo>
                    <a:pt x="26" y="8"/>
                  </a:lnTo>
                  <a:lnTo>
                    <a:pt x="26" y="6"/>
                  </a:lnTo>
                  <a:lnTo>
                    <a:pt x="26" y="5"/>
                  </a:lnTo>
                  <a:lnTo>
                    <a:pt x="24" y="5"/>
                  </a:lnTo>
                  <a:lnTo>
                    <a:pt x="21" y="0"/>
                  </a:lnTo>
                  <a:lnTo>
                    <a:pt x="18" y="0"/>
                  </a:lnTo>
                  <a:lnTo>
                    <a:pt x="15" y="0"/>
                  </a:lnTo>
                  <a:lnTo>
                    <a:pt x="16"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52" name="Freeform 321"/>
            <p:cNvSpPr>
              <a:spLocks noEditPoints="1"/>
            </p:cNvSpPr>
            <p:nvPr/>
          </p:nvSpPr>
          <p:spPr bwMode="auto">
            <a:xfrm>
              <a:off x="3677378" y="4269731"/>
              <a:ext cx="1107158" cy="1128600"/>
            </a:xfrm>
            <a:custGeom>
              <a:avLst/>
              <a:gdLst>
                <a:gd name="T0" fmla="*/ 431 w 568"/>
                <a:gd name="T1" fmla="*/ 412 h 579"/>
                <a:gd name="T2" fmla="*/ 428 w 568"/>
                <a:gd name="T3" fmla="*/ 118 h 579"/>
                <a:gd name="T4" fmla="*/ 354 w 568"/>
                <a:gd name="T5" fmla="*/ 78 h 579"/>
                <a:gd name="T6" fmla="*/ 361 w 568"/>
                <a:gd name="T7" fmla="*/ 97 h 579"/>
                <a:gd name="T8" fmla="*/ 338 w 568"/>
                <a:gd name="T9" fmla="*/ 91 h 579"/>
                <a:gd name="T10" fmla="*/ 350 w 568"/>
                <a:gd name="T11" fmla="*/ 77 h 579"/>
                <a:gd name="T12" fmla="*/ 347 w 568"/>
                <a:gd name="T13" fmla="*/ 66 h 579"/>
                <a:gd name="T14" fmla="*/ 202 w 568"/>
                <a:gd name="T15" fmla="*/ 9 h 579"/>
                <a:gd name="T16" fmla="*/ 204 w 568"/>
                <a:gd name="T17" fmla="*/ 33 h 579"/>
                <a:gd name="T18" fmla="*/ 224 w 568"/>
                <a:gd name="T19" fmla="*/ 56 h 579"/>
                <a:gd name="T20" fmla="*/ 245 w 568"/>
                <a:gd name="T21" fmla="*/ 47 h 579"/>
                <a:gd name="T22" fmla="*/ 262 w 568"/>
                <a:gd name="T23" fmla="*/ 39 h 579"/>
                <a:gd name="T24" fmla="*/ 289 w 568"/>
                <a:gd name="T25" fmla="*/ 44 h 579"/>
                <a:gd name="T26" fmla="*/ 313 w 568"/>
                <a:gd name="T27" fmla="*/ 33 h 579"/>
                <a:gd name="T28" fmla="*/ 338 w 568"/>
                <a:gd name="T29" fmla="*/ 44 h 579"/>
                <a:gd name="T30" fmla="*/ 324 w 568"/>
                <a:gd name="T31" fmla="*/ 86 h 579"/>
                <a:gd name="T32" fmla="*/ 338 w 568"/>
                <a:gd name="T33" fmla="*/ 100 h 579"/>
                <a:gd name="T34" fmla="*/ 371 w 568"/>
                <a:gd name="T35" fmla="*/ 96 h 579"/>
                <a:gd name="T36" fmla="*/ 391 w 568"/>
                <a:gd name="T37" fmla="*/ 86 h 579"/>
                <a:gd name="T38" fmla="*/ 425 w 568"/>
                <a:gd name="T39" fmla="*/ 100 h 579"/>
                <a:gd name="T40" fmla="*/ 432 w 568"/>
                <a:gd name="T41" fmla="*/ 111 h 579"/>
                <a:gd name="T42" fmla="*/ 500 w 568"/>
                <a:gd name="T43" fmla="*/ 121 h 579"/>
                <a:gd name="T44" fmla="*/ 568 w 568"/>
                <a:gd name="T45" fmla="*/ 181 h 579"/>
                <a:gd name="T46" fmla="*/ 530 w 568"/>
                <a:gd name="T47" fmla="*/ 239 h 579"/>
                <a:gd name="T48" fmla="*/ 507 w 568"/>
                <a:gd name="T49" fmla="*/ 272 h 579"/>
                <a:gd name="T50" fmla="*/ 496 w 568"/>
                <a:gd name="T51" fmla="*/ 360 h 579"/>
                <a:gd name="T52" fmla="*/ 448 w 568"/>
                <a:gd name="T53" fmla="*/ 411 h 579"/>
                <a:gd name="T54" fmla="*/ 425 w 568"/>
                <a:gd name="T55" fmla="*/ 417 h 579"/>
                <a:gd name="T56" fmla="*/ 369 w 568"/>
                <a:gd name="T57" fmla="*/ 449 h 579"/>
                <a:gd name="T58" fmla="*/ 366 w 568"/>
                <a:gd name="T59" fmla="*/ 493 h 579"/>
                <a:gd name="T60" fmla="*/ 332 w 568"/>
                <a:gd name="T61" fmla="*/ 537 h 579"/>
                <a:gd name="T62" fmla="*/ 327 w 568"/>
                <a:gd name="T63" fmla="*/ 534 h 579"/>
                <a:gd name="T64" fmla="*/ 298 w 568"/>
                <a:gd name="T65" fmla="*/ 576 h 579"/>
                <a:gd name="T66" fmla="*/ 309 w 568"/>
                <a:gd name="T67" fmla="*/ 554 h 579"/>
                <a:gd name="T68" fmla="*/ 281 w 568"/>
                <a:gd name="T69" fmla="*/ 543 h 579"/>
                <a:gd name="T70" fmla="*/ 248 w 568"/>
                <a:gd name="T71" fmla="*/ 521 h 579"/>
                <a:gd name="T72" fmla="*/ 264 w 568"/>
                <a:gd name="T73" fmla="*/ 493 h 579"/>
                <a:gd name="T74" fmla="*/ 287 w 568"/>
                <a:gd name="T75" fmla="*/ 477 h 579"/>
                <a:gd name="T76" fmla="*/ 283 w 568"/>
                <a:gd name="T77" fmla="*/ 450 h 579"/>
                <a:gd name="T78" fmla="*/ 268 w 568"/>
                <a:gd name="T79" fmla="*/ 420 h 579"/>
                <a:gd name="T80" fmla="*/ 253 w 568"/>
                <a:gd name="T81" fmla="*/ 398 h 579"/>
                <a:gd name="T82" fmla="*/ 234 w 568"/>
                <a:gd name="T83" fmla="*/ 389 h 579"/>
                <a:gd name="T84" fmla="*/ 234 w 568"/>
                <a:gd name="T85" fmla="*/ 367 h 579"/>
                <a:gd name="T86" fmla="*/ 226 w 568"/>
                <a:gd name="T87" fmla="*/ 321 h 579"/>
                <a:gd name="T88" fmla="*/ 197 w 568"/>
                <a:gd name="T89" fmla="*/ 278 h 579"/>
                <a:gd name="T90" fmla="*/ 156 w 568"/>
                <a:gd name="T91" fmla="*/ 258 h 579"/>
                <a:gd name="T92" fmla="*/ 127 w 568"/>
                <a:gd name="T93" fmla="*/ 241 h 579"/>
                <a:gd name="T94" fmla="*/ 106 w 568"/>
                <a:gd name="T95" fmla="*/ 219 h 579"/>
                <a:gd name="T96" fmla="*/ 57 w 568"/>
                <a:gd name="T97" fmla="*/ 233 h 579"/>
                <a:gd name="T98" fmla="*/ 40 w 568"/>
                <a:gd name="T99" fmla="*/ 219 h 579"/>
                <a:gd name="T100" fmla="*/ 8 w 568"/>
                <a:gd name="T101" fmla="*/ 195 h 579"/>
                <a:gd name="T102" fmla="*/ 4 w 568"/>
                <a:gd name="T103" fmla="*/ 178 h 579"/>
                <a:gd name="T104" fmla="*/ 29 w 568"/>
                <a:gd name="T105" fmla="*/ 141 h 579"/>
                <a:gd name="T106" fmla="*/ 63 w 568"/>
                <a:gd name="T107" fmla="*/ 119 h 579"/>
                <a:gd name="T108" fmla="*/ 59 w 568"/>
                <a:gd name="T109" fmla="*/ 78 h 579"/>
                <a:gd name="T110" fmla="*/ 71 w 568"/>
                <a:gd name="T111" fmla="*/ 64 h 579"/>
                <a:gd name="T112" fmla="*/ 84 w 568"/>
                <a:gd name="T113" fmla="*/ 50 h 579"/>
                <a:gd name="T114" fmla="*/ 111 w 568"/>
                <a:gd name="T115" fmla="*/ 64 h 579"/>
                <a:gd name="T116" fmla="*/ 142 w 568"/>
                <a:gd name="T117" fmla="*/ 53 h 579"/>
                <a:gd name="T118" fmla="*/ 136 w 568"/>
                <a:gd name="T119" fmla="*/ 19 h 579"/>
                <a:gd name="T120" fmla="*/ 166 w 568"/>
                <a:gd name="T121" fmla="*/ 17 h 579"/>
                <a:gd name="T122" fmla="*/ 201 w 568"/>
                <a:gd name="T123" fmla="*/ 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68" h="579">
                  <a:moveTo>
                    <a:pt x="371" y="479"/>
                  </a:moveTo>
                  <a:lnTo>
                    <a:pt x="371" y="480"/>
                  </a:lnTo>
                  <a:lnTo>
                    <a:pt x="371" y="482"/>
                  </a:lnTo>
                  <a:lnTo>
                    <a:pt x="369" y="483"/>
                  </a:lnTo>
                  <a:lnTo>
                    <a:pt x="369" y="485"/>
                  </a:lnTo>
                  <a:lnTo>
                    <a:pt x="369" y="485"/>
                  </a:lnTo>
                  <a:lnTo>
                    <a:pt x="369" y="482"/>
                  </a:lnTo>
                  <a:lnTo>
                    <a:pt x="369" y="480"/>
                  </a:lnTo>
                  <a:lnTo>
                    <a:pt x="369" y="479"/>
                  </a:lnTo>
                  <a:lnTo>
                    <a:pt x="371" y="479"/>
                  </a:lnTo>
                  <a:close/>
                  <a:moveTo>
                    <a:pt x="369" y="460"/>
                  </a:moveTo>
                  <a:lnTo>
                    <a:pt x="369" y="460"/>
                  </a:lnTo>
                  <a:lnTo>
                    <a:pt x="369" y="461"/>
                  </a:lnTo>
                  <a:lnTo>
                    <a:pt x="369" y="463"/>
                  </a:lnTo>
                  <a:lnTo>
                    <a:pt x="368" y="463"/>
                  </a:lnTo>
                  <a:lnTo>
                    <a:pt x="368" y="463"/>
                  </a:lnTo>
                  <a:lnTo>
                    <a:pt x="368" y="461"/>
                  </a:lnTo>
                  <a:lnTo>
                    <a:pt x="369" y="460"/>
                  </a:lnTo>
                  <a:close/>
                  <a:moveTo>
                    <a:pt x="415" y="422"/>
                  </a:moveTo>
                  <a:lnTo>
                    <a:pt x="417" y="423"/>
                  </a:lnTo>
                  <a:lnTo>
                    <a:pt x="417" y="423"/>
                  </a:lnTo>
                  <a:lnTo>
                    <a:pt x="417" y="423"/>
                  </a:lnTo>
                  <a:lnTo>
                    <a:pt x="417" y="425"/>
                  </a:lnTo>
                  <a:lnTo>
                    <a:pt x="417" y="425"/>
                  </a:lnTo>
                  <a:lnTo>
                    <a:pt x="417" y="425"/>
                  </a:lnTo>
                  <a:lnTo>
                    <a:pt x="415" y="425"/>
                  </a:lnTo>
                  <a:lnTo>
                    <a:pt x="414" y="425"/>
                  </a:lnTo>
                  <a:lnTo>
                    <a:pt x="414" y="425"/>
                  </a:lnTo>
                  <a:lnTo>
                    <a:pt x="415" y="422"/>
                  </a:lnTo>
                  <a:close/>
                  <a:moveTo>
                    <a:pt x="431" y="412"/>
                  </a:moveTo>
                  <a:lnTo>
                    <a:pt x="431" y="412"/>
                  </a:lnTo>
                  <a:lnTo>
                    <a:pt x="432" y="412"/>
                  </a:lnTo>
                  <a:lnTo>
                    <a:pt x="432" y="414"/>
                  </a:lnTo>
                  <a:lnTo>
                    <a:pt x="434" y="414"/>
                  </a:lnTo>
                  <a:lnTo>
                    <a:pt x="432" y="414"/>
                  </a:lnTo>
                  <a:lnTo>
                    <a:pt x="431" y="414"/>
                  </a:lnTo>
                  <a:lnTo>
                    <a:pt x="429" y="414"/>
                  </a:lnTo>
                  <a:lnTo>
                    <a:pt x="429" y="414"/>
                  </a:lnTo>
                  <a:lnTo>
                    <a:pt x="431" y="412"/>
                  </a:lnTo>
                  <a:lnTo>
                    <a:pt x="431" y="412"/>
                  </a:lnTo>
                  <a:close/>
                  <a:moveTo>
                    <a:pt x="507" y="269"/>
                  </a:moveTo>
                  <a:lnTo>
                    <a:pt x="508" y="269"/>
                  </a:lnTo>
                  <a:lnTo>
                    <a:pt x="508" y="271"/>
                  </a:lnTo>
                  <a:lnTo>
                    <a:pt x="508" y="271"/>
                  </a:lnTo>
                  <a:lnTo>
                    <a:pt x="507" y="271"/>
                  </a:lnTo>
                  <a:lnTo>
                    <a:pt x="507" y="271"/>
                  </a:lnTo>
                  <a:lnTo>
                    <a:pt x="507" y="269"/>
                  </a:lnTo>
                  <a:lnTo>
                    <a:pt x="507" y="269"/>
                  </a:lnTo>
                  <a:lnTo>
                    <a:pt x="507" y="269"/>
                  </a:lnTo>
                  <a:close/>
                  <a:moveTo>
                    <a:pt x="511" y="261"/>
                  </a:moveTo>
                  <a:lnTo>
                    <a:pt x="513" y="261"/>
                  </a:lnTo>
                  <a:lnTo>
                    <a:pt x="513" y="263"/>
                  </a:lnTo>
                  <a:lnTo>
                    <a:pt x="513" y="263"/>
                  </a:lnTo>
                  <a:lnTo>
                    <a:pt x="511" y="264"/>
                  </a:lnTo>
                  <a:lnTo>
                    <a:pt x="510" y="264"/>
                  </a:lnTo>
                  <a:lnTo>
                    <a:pt x="510" y="264"/>
                  </a:lnTo>
                  <a:lnTo>
                    <a:pt x="511" y="263"/>
                  </a:lnTo>
                  <a:lnTo>
                    <a:pt x="511" y="261"/>
                  </a:lnTo>
                  <a:close/>
                  <a:moveTo>
                    <a:pt x="428" y="115"/>
                  </a:moveTo>
                  <a:lnTo>
                    <a:pt x="428" y="115"/>
                  </a:lnTo>
                  <a:lnTo>
                    <a:pt x="428" y="116"/>
                  </a:lnTo>
                  <a:lnTo>
                    <a:pt x="428" y="118"/>
                  </a:lnTo>
                  <a:lnTo>
                    <a:pt x="426" y="119"/>
                  </a:lnTo>
                  <a:lnTo>
                    <a:pt x="426" y="118"/>
                  </a:lnTo>
                  <a:lnTo>
                    <a:pt x="426" y="116"/>
                  </a:lnTo>
                  <a:lnTo>
                    <a:pt x="426" y="115"/>
                  </a:lnTo>
                  <a:lnTo>
                    <a:pt x="428" y="115"/>
                  </a:lnTo>
                  <a:lnTo>
                    <a:pt x="428" y="115"/>
                  </a:lnTo>
                  <a:close/>
                  <a:moveTo>
                    <a:pt x="420" y="94"/>
                  </a:moveTo>
                  <a:lnTo>
                    <a:pt x="421" y="94"/>
                  </a:lnTo>
                  <a:lnTo>
                    <a:pt x="421" y="94"/>
                  </a:lnTo>
                  <a:lnTo>
                    <a:pt x="421" y="96"/>
                  </a:lnTo>
                  <a:lnTo>
                    <a:pt x="421" y="96"/>
                  </a:lnTo>
                  <a:lnTo>
                    <a:pt x="420" y="96"/>
                  </a:lnTo>
                  <a:lnTo>
                    <a:pt x="420" y="94"/>
                  </a:lnTo>
                  <a:lnTo>
                    <a:pt x="420" y="94"/>
                  </a:lnTo>
                  <a:lnTo>
                    <a:pt x="420" y="94"/>
                  </a:lnTo>
                  <a:close/>
                  <a:moveTo>
                    <a:pt x="330" y="83"/>
                  </a:moveTo>
                  <a:lnTo>
                    <a:pt x="332" y="85"/>
                  </a:lnTo>
                  <a:lnTo>
                    <a:pt x="330" y="89"/>
                  </a:lnTo>
                  <a:lnTo>
                    <a:pt x="328" y="89"/>
                  </a:lnTo>
                  <a:lnTo>
                    <a:pt x="327" y="93"/>
                  </a:lnTo>
                  <a:lnTo>
                    <a:pt x="324" y="94"/>
                  </a:lnTo>
                  <a:lnTo>
                    <a:pt x="322" y="96"/>
                  </a:lnTo>
                  <a:lnTo>
                    <a:pt x="320" y="96"/>
                  </a:lnTo>
                  <a:lnTo>
                    <a:pt x="322" y="93"/>
                  </a:lnTo>
                  <a:lnTo>
                    <a:pt x="324" y="91"/>
                  </a:lnTo>
                  <a:lnTo>
                    <a:pt x="324" y="88"/>
                  </a:lnTo>
                  <a:lnTo>
                    <a:pt x="325" y="85"/>
                  </a:lnTo>
                  <a:lnTo>
                    <a:pt x="327" y="83"/>
                  </a:lnTo>
                  <a:lnTo>
                    <a:pt x="330" y="83"/>
                  </a:lnTo>
                  <a:close/>
                  <a:moveTo>
                    <a:pt x="344" y="77"/>
                  </a:moveTo>
                  <a:lnTo>
                    <a:pt x="354" y="78"/>
                  </a:lnTo>
                  <a:lnTo>
                    <a:pt x="355" y="78"/>
                  </a:lnTo>
                  <a:lnTo>
                    <a:pt x="357" y="78"/>
                  </a:lnTo>
                  <a:lnTo>
                    <a:pt x="358" y="78"/>
                  </a:lnTo>
                  <a:lnTo>
                    <a:pt x="360" y="78"/>
                  </a:lnTo>
                  <a:lnTo>
                    <a:pt x="361" y="78"/>
                  </a:lnTo>
                  <a:lnTo>
                    <a:pt x="366" y="78"/>
                  </a:lnTo>
                  <a:lnTo>
                    <a:pt x="368" y="78"/>
                  </a:lnTo>
                  <a:lnTo>
                    <a:pt x="369" y="78"/>
                  </a:lnTo>
                  <a:lnTo>
                    <a:pt x="371" y="80"/>
                  </a:lnTo>
                  <a:lnTo>
                    <a:pt x="371" y="80"/>
                  </a:lnTo>
                  <a:lnTo>
                    <a:pt x="371" y="80"/>
                  </a:lnTo>
                  <a:lnTo>
                    <a:pt x="371" y="82"/>
                  </a:lnTo>
                  <a:lnTo>
                    <a:pt x="369" y="83"/>
                  </a:lnTo>
                  <a:lnTo>
                    <a:pt x="369" y="85"/>
                  </a:lnTo>
                  <a:lnTo>
                    <a:pt x="369" y="85"/>
                  </a:lnTo>
                  <a:lnTo>
                    <a:pt x="369" y="85"/>
                  </a:lnTo>
                  <a:lnTo>
                    <a:pt x="369" y="86"/>
                  </a:lnTo>
                  <a:lnTo>
                    <a:pt x="369" y="88"/>
                  </a:lnTo>
                  <a:lnTo>
                    <a:pt x="369" y="88"/>
                  </a:lnTo>
                  <a:lnTo>
                    <a:pt x="368" y="89"/>
                  </a:lnTo>
                  <a:lnTo>
                    <a:pt x="366" y="91"/>
                  </a:lnTo>
                  <a:lnTo>
                    <a:pt x="366" y="91"/>
                  </a:lnTo>
                  <a:lnTo>
                    <a:pt x="366" y="93"/>
                  </a:lnTo>
                  <a:lnTo>
                    <a:pt x="365" y="93"/>
                  </a:lnTo>
                  <a:lnTo>
                    <a:pt x="365" y="94"/>
                  </a:lnTo>
                  <a:lnTo>
                    <a:pt x="365" y="94"/>
                  </a:lnTo>
                  <a:lnTo>
                    <a:pt x="365" y="96"/>
                  </a:lnTo>
                  <a:lnTo>
                    <a:pt x="363" y="97"/>
                  </a:lnTo>
                  <a:lnTo>
                    <a:pt x="363" y="97"/>
                  </a:lnTo>
                  <a:lnTo>
                    <a:pt x="361" y="97"/>
                  </a:lnTo>
                  <a:lnTo>
                    <a:pt x="361" y="97"/>
                  </a:lnTo>
                  <a:lnTo>
                    <a:pt x="360" y="96"/>
                  </a:lnTo>
                  <a:lnTo>
                    <a:pt x="360" y="97"/>
                  </a:lnTo>
                  <a:lnTo>
                    <a:pt x="360" y="97"/>
                  </a:lnTo>
                  <a:lnTo>
                    <a:pt x="358" y="99"/>
                  </a:lnTo>
                  <a:lnTo>
                    <a:pt x="357" y="99"/>
                  </a:lnTo>
                  <a:lnTo>
                    <a:pt x="357" y="97"/>
                  </a:lnTo>
                  <a:lnTo>
                    <a:pt x="355" y="97"/>
                  </a:lnTo>
                  <a:lnTo>
                    <a:pt x="355" y="99"/>
                  </a:lnTo>
                  <a:lnTo>
                    <a:pt x="354" y="100"/>
                  </a:lnTo>
                  <a:lnTo>
                    <a:pt x="354" y="100"/>
                  </a:lnTo>
                  <a:lnTo>
                    <a:pt x="352" y="100"/>
                  </a:lnTo>
                  <a:lnTo>
                    <a:pt x="350" y="100"/>
                  </a:lnTo>
                  <a:lnTo>
                    <a:pt x="349" y="100"/>
                  </a:lnTo>
                  <a:lnTo>
                    <a:pt x="347" y="100"/>
                  </a:lnTo>
                  <a:lnTo>
                    <a:pt x="347" y="100"/>
                  </a:lnTo>
                  <a:lnTo>
                    <a:pt x="346" y="100"/>
                  </a:lnTo>
                  <a:lnTo>
                    <a:pt x="343" y="100"/>
                  </a:lnTo>
                  <a:lnTo>
                    <a:pt x="341" y="100"/>
                  </a:lnTo>
                  <a:lnTo>
                    <a:pt x="341" y="100"/>
                  </a:lnTo>
                  <a:lnTo>
                    <a:pt x="339" y="100"/>
                  </a:lnTo>
                  <a:lnTo>
                    <a:pt x="339" y="99"/>
                  </a:lnTo>
                  <a:lnTo>
                    <a:pt x="338" y="97"/>
                  </a:lnTo>
                  <a:lnTo>
                    <a:pt x="338" y="96"/>
                  </a:lnTo>
                  <a:lnTo>
                    <a:pt x="336" y="93"/>
                  </a:lnTo>
                  <a:lnTo>
                    <a:pt x="338" y="91"/>
                  </a:lnTo>
                  <a:lnTo>
                    <a:pt x="338" y="91"/>
                  </a:lnTo>
                  <a:lnTo>
                    <a:pt x="339" y="93"/>
                  </a:lnTo>
                  <a:lnTo>
                    <a:pt x="339" y="91"/>
                  </a:lnTo>
                  <a:lnTo>
                    <a:pt x="339" y="91"/>
                  </a:lnTo>
                  <a:lnTo>
                    <a:pt x="339" y="91"/>
                  </a:lnTo>
                  <a:lnTo>
                    <a:pt x="338" y="91"/>
                  </a:lnTo>
                  <a:lnTo>
                    <a:pt x="336" y="89"/>
                  </a:lnTo>
                  <a:lnTo>
                    <a:pt x="336" y="88"/>
                  </a:lnTo>
                  <a:lnTo>
                    <a:pt x="336" y="85"/>
                  </a:lnTo>
                  <a:lnTo>
                    <a:pt x="336" y="85"/>
                  </a:lnTo>
                  <a:lnTo>
                    <a:pt x="338" y="83"/>
                  </a:lnTo>
                  <a:lnTo>
                    <a:pt x="338" y="83"/>
                  </a:lnTo>
                  <a:lnTo>
                    <a:pt x="338" y="82"/>
                  </a:lnTo>
                  <a:lnTo>
                    <a:pt x="338" y="80"/>
                  </a:lnTo>
                  <a:lnTo>
                    <a:pt x="338" y="80"/>
                  </a:lnTo>
                  <a:lnTo>
                    <a:pt x="341" y="77"/>
                  </a:lnTo>
                  <a:lnTo>
                    <a:pt x="344" y="77"/>
                  </a:lnTo>
                  <a:close/>
                  <a:moveTo>
                    <a:pt x="336" y="75"/>
                  </a:moveTo>
                  <a:lnTo>
                    <a:pt x="338" y="77"/>
                  </a:lnTo>
                  <a:lnTo>
                    <a:pt x="338" y="77"/>
                  </a:lnTo>
                  <a:lnTo>
                    <a:pt x="338" y="77"/>
                  </a:lnTo>
                  <a:lnTo>
                    <a:pt x="335" y="80"/>
                  </a:lnTo>
                  <a:lnTo>
                    <a:pt x="333" y="78"/>
                  </a:lnTo>
                  <a:lnTo>
                    <a:pt x="333" y="78"/>
                  </a:lnTo>
                  <a:lnTo>
                    <a:pt x="333" y="78"/>
                  </a:lnTo>
                  <a:lnTo>
                    <a:pt x="333" y="78"/>
                  </a:lnTo>
                  <a:lnTo>
                    <a:pt x="333" y="77"/>
                  </a:lnTo>
                  <a:lnTo>
                    <a:pt x="336" y="77"/>
                  </a:lnTo>
                  <a:lnTo>
                    <a:pt x="336" y="75"/>
                  </a:lnTo>
                  <a:close/>
                  <a:moveTo>
                    <a:pt x="355" y="74"/>
                  </a:moveTo>
                  <a:lnTo>
                    <a:pt x="357" y="75"/>
                  </a:lnTo>
                  <a:lnTo>
                    <a:pt x="357" y="75"/>
                  </a:lnTo>
                  <a:lnTo>
                    <a:pt x="357" y="77"/>
                  </a:lnTo>
                  <a:lnTo>
                    <a:pt x="357" y="77"/>
                  </a:lnTo>
                  <a:lnTo>
                    <a:pt x="352" y="77"/>
                  </a:lnTo>
                  <a:lnTo>
                    <a:pt x="350" y="77"/>
                  </a:lnTo>
                  <a:lnTo>
                    <a:pt x="350" y="77"/>
                  </a:lnTo>
                  <a:lnTo>
                    <a:pt x="352" y="75"/>
                  </a:lnTo>
                  <a:lnTo>
                    <a:pt x="354" y="74"/>
                  </a:lnTo>
                  <a:lnTo>
                    <a:pt x="355" y="74"/>
                  </a:lnTo>
                  <a:close/>
                  <a:moveTo>
                    <a:pt x="350" y="71"/>
                  </a:moveTo>
                  <a:lnTo>
                    <a:pt x="352" y="72"/>
                  </a:lnTo>
                  <a:lnTo>
                    <a:pt x="352" y="72"/>
                  </a:lnTo>
                  <a:lnTo>
                    <a:pt x="350" y="75"/>
                  </a:lnTo>
                  <a:lnTo>
                    <a:pt x="349" y="75"/>
                  </a:lnTo>
                  <a:lnTo>
                    <a:pt x="347" y="75"/>
                  </a:lnTo>
                  <a:lnTo>
                    <a:pt x="346" y="75"/>
                  </a:lnTo>
                  <a:lnTo>
                    <a:pt x="344" y="75"/>
                  </a:lnTo>
                  <a:lnTo>
                    <a:pt x="343" y="75"/>
                  </a:lnTo>
                  <a:lnTo>
                    <a:pt x="343" y="74"/>
                  </a:lnTo>
                  <a:lnTo>
                    <a:pt x="344" y="72"/>
                  </a:lnTo>
                  <a:lnTo>
                    <a:pt x="346" y="72"/>
                  </a:lnTo>
                  <a:lnTo>
                    <a:pt x="350" y="71"/>
                  </a:lnTo>
                  <a:close/>
                  <a:moveTo>
                    <a:pt x="343" y="67"/>
                  </a:moveTo>
                  <a:lnTo>
                    <a:pt x="343" y="67"/>
                  </a:lnTo>
                  <a:lnTo>
                    <a:pt x="343" y="71"/>
                  </a:lnTo>
                  <a:lnTo>
                    <a:pt x="343" y="72"/>
                  </a:lnTo>
                  <a:lnTo>
                    <a:pt x="343" y="74"/>
                  </a:lnTo>
                  <a:lnTo>
                    <a:pt x="341" y="75"/>
                  </a:lnTo>
                  <a:lnTo>
                    <a:pt x="339" y="75"/>
                  </a:lnTo>
                  <a:lnTo>
                    <a:pt x="339" y="72"/>
                  </a:lnTo>
                  <a:lnTo>
                    <a:pt x="341" y="72"/>
                  </a:lnTo>
                  <a:lnTo>
                    <a:pt x="341" y="71"/>
                  </a:lnTo>
                  <a:lnTo>
                    <a:pt x="343" y="69"/>
                  </a:lnTo>
                  <a:lnTo>
                    <a:pt x="343" y="67"/>
                  </a:lnTo>
                  <a:lnTo>
                    <a:pt x="343" y="67"/>
                  </a:lnTo>
                  <a:lnTo>
                    <a:pt x="343" y="67"/>
                  </a:lnTo>
                  <a:close/>
                  <a:moveTo>
                    <a:pt x="347" y="66"/>
                  </a:moveTo>
                  <a:lnTo>
                    <a:pt x="347" y="67"/>
                  </a:lnTo>
                  <a:lnTo>
                    <a:pt x="347" y="67"/>
                  </a:lnTo>
                  <a:lnTo>
                    <a:pt x="346" y="69"/>
                  </a:lnTo>
                  <a:lnTo>
                    <a:pt x="344" y="71"/>
                  </a:lnTo>
                  <a:lnTo>
                    <a:pt x="344" y="71"/>
                  </a:lnTo>
                  <a:lnTo>
                    <a:pt x="344" y="67"/>
                  </a:lnTo>
                  <a:lnTo>
                    <a:pt x="344" y="67"/>
                  </a:lnTo>
                  <a:lnTo>
                    <a:pt x="346" y="67"/>
                  </a:lnTo>
                  <a:lnTo>
                    <a:pt x="347" y="66"/>
                  </a:lnTo>
                  <a:lnTo>
                    <a:pt x="347" y="66"/>
                  </a:lnTo>
                  <a:close/>
                  <a:moveTo>
                    <a:pt x="343" y="44"/>
                  </a:moveTo>
                  <a:lnTo>
                    <a:pt x="343" y="44"/>
                  </a:lnTo>
                  <a:lnTo>
                    <a:pt x="343" y="45"/>
                  </a:lnTo>
                  <a:lnTo>
                    <a:pt x="344" y="47"/>
                  </a:lnTo>
                  <a:lnTo>
                    <a:pt x="344" y="47"/>
                  </a:lnTo>
                  <a:lnTo>
                    <a:pt x="343" y="48"/>
                  </a:lnTo>
                  <a:lnTo>
                    <a:pt x="341" y="48"/>
                  </a:lnTo>
                  <a:lnTo>
                    <a:pt x="341" y="47"/>
                  </a:lnTo>
                  <a:lnTo>
                    <a:pt x="341" y="45"/>
                  </a:lnTo>
                  <a:lnTo>
                    <a:pt x="343" y="44"/>
                  </a:lnTo>
                  <a:close/>
                  <a:moveTo>
                    <a:pt x="201" y="0"/>
                  </a:moveTo>
                  <a:lnTo>
                    <a:pt x="201" y="0"/>
                  </a:lnTo>
                  <a:lnTo>
                    <a:pt x="201" y="0"/>
                  </a:lnTo>
                  <a:lnTo>
                    <a:pt x="202" y="1"/>
                  </a:lnTo>
                  <a:lnTo>
                    <a:pt x="202" y="1"/>
                  </a:lnTo>
                  <a:lnTo>
                    <a:pt x="204" y="3"/>
                  </a:lnTo>
                  <a:lnTo>
                    <a:pt x="204" y="4"/>
                  </a:lnTo>
                  <a:lnTo>
                    <a:pt x="204" y="4"/>
                  </a:lnTo>
                  <a:lnTo>
                    <a:pt x="202" y="6"/>
                  </a:lnTo>
                  <a:lnTo>
                    <a:pt x="202" y="8"/>
                  </a:lnTo>
                  <a:lnTo>
                    <a:pt x="202" y="9"/>
                  </a:lnTo>
                  <a:lnTo>
                    <a:pt x="202" y="9"/>
                  </a:lnTo>
                  <a:lnTo>
                    <a:pt x="201" y="9"/>
                  </a:lnTo>
                  <a:lnTo>
                    <a:pt x="201" y="11"/>
                  </a:lnTo>
                  <a:lnTo>
                    <a:pt x="202" y="11"/>
                  </a:lnTo>
                  <a:lnTo>
                    <a:pt x="202" y="11"/>
                  </a:lnTo>
                  <a:lnTo>
                    <a:pt x="204" y="11"/>
                  </a:lnTo>
                  <a:lnTo>
                    <a:pt x="205" y="11"/>
                  </a:lnTo>
                  <a:lnTo>
                    <a:pt x="205" y="11"/>
                  </a:lnTo>
                  <a:lnTo>
                    <a:pt x="207" y="12"/>
                  </a:lnTo>
                  <a:lnTo>
                    <a:pt x="207" y="12"/>
                  </a:lnTo>
                  <a:lnTo>
                    <a:pt x="207" y="12"/>
                  </a:lnTo>
                  <a:lnTo>
                    <a:pt x="207" y="14"/>
                  </a:lnTo>
                  <a:lnTo>
                    <a:pt x="207" y="15"/>
                  </a:lnTo>
                  <a:lnTo>
                    <a:pt x="207" y="15"/>
                  </a:lnTo>
                  <a:lnTo>
                    <a:pt x="209" y="15"/>
                  </a:lnTo>
                  <a:lnTo>
                    <a:pt x="209" y="17"/>
                  </a:lnTo>
                  <a:lnTo>
                    <a:pt x="210" y="19"/>
                  </a:lnTo>
                  <a:lnTo>
                    <a:pt x="210" y="19"/>
                  </a:lnTo>
                  <a:lnTo>
                    <a:pt x="210" y="19"/>
                  </a:lnTo>
                  <a:lnTo>
                    <a:pt x="210" y="20"/>
                  </a:lnTo>
                  <a:lnTo>
                    <a:pt x="209" y="20"/>
                  </a:lnTo>
                  <a:lnTo>
                    <a:pt x="209" y="22"/>
                  </a:lnTo>
                  <a:lnTo>
                    <a:pt x="209" y="22"/>
                  </a:lnTo>
                  <a:lnTo>
                    <a:pt x="207" y="23"/>
                  </a:lnTo>
                  <a:lnTo>
                    <a:pt x="205" y="23"/>
                  </a:lnTo>
                  <a:lnTo>
                    <a:pt x="205" y="26"/>
                  </a:lnTo>
                  <a:lnTo>
                    <a:pt x="205" y="26"/>
                  </a:lnTo>
                  <a:lnTo>
                    <a:pt x="205" y="28"/>
                  </a:lnTo>
                  <a:lnTo>
                    <a:pt x="205" y="28"/>
                  </a:lnTo>
                  <a:lnTo>
                    <a:pt x="204" y="31"/>
                  </a:lnTo>
                  <a:lnTo>
                    <a:pt x="204" y="33"/>
                  </a:lnTo>
                  <a:lnTo>
                    <a:pt x="204" y="36"/>
                  </a:lnTo>
                  <a:lnTo>
                    <a:pt x="204" y="37"/>
                  </a:lnTo>
                  <a:lnTo>
                    <a:pt x="204" y="37"/>
                  </a:lnTo>
                  <a:lnTo>
                    <a:pt x="205" y="42"/>
                  </a:lnTo>
                  <a:lnTo>
                    <a:pt x="205" y="42"/>
                  </a:lnTo>
                  <a:lnTo>
                    <a:pt x="207" y="42"/>
                  </a:lnTo>
                  <a:lnTo>
                    <a:pt x="207" y="45"/>
                  </a:lnTo>
                  <a:lnTo>
                    <a:pt x="207" y="47"/>
                  </a:lnTo>
                  <a:lnTo>
                    <a:pt x="207" y="48"/>
                  </a:lnTo>
                  <a:lnTo>
                    <a:pt x="207" y="48"/>
                  </a:lnTo>
                  <a:lnTo>
                    <a:pt x="209" y="48"/>
                  </a:lnTo>
                  <a:lnTo>
                    <a:pt x="209" y="48"/>
                  </a:lnTo>
                  <a:lnTo>
                    <a:pt x="209" y="50"/>
                  </a:lnTo>
                  <a:lnTo>
                    <a:pt x="209" y="50"/>
                  </a:lnTo>
                  <a:lnTo>
                    <a:pt x="209" y="50"/>
                  </a:lnTo>
                  <a:lnTo>
                    <a:pt x="210" y="52"/>
                  </a:lnTo>
                  <a:lnTo>
                    <a:pt x="212" y="52"/>
                  </a:lnTo>
                  <a:lnTo>
                    <a:pt x="212" y="53"/>
                  </a:lnTo>
                  <a:lnTo>
                    <a:pt x="213" y="53"/>
                  </a:lnTo>
                  <a:lnTo>
                    <a:pt x="213" y="55"/>
                  </a:lnTo>
                  <a:lnTo>
                    <a:pt x="215" y="56"/>
                  </a:lnTo>
                  <a:lnTo>
                    <a:pt x="216" y="56"/>
                  </a:lnTo>
                  <a:lnTo>
                    <a:pt x="218" y="56"/>
                  </a:lnTo>
                  <a:lnTo>
                    <a:pt x="220" y="58"/>
                  </a:lnTo>
                  <a:lnTo>
                    <a:pt x="220" y="58"/>
                  </a:lnTo>
                  <a:lnTo>
                    <a:pt x="221" y="58"/>
                  </a:lnTo>
                  <a:lnTo>
                    <a:pt x="221" y="58"/>
                  </a:lnTo>
                  <a:lnTo>
                    <a:pt x="221" y="58"/>
                  </a:lnTo>
                  <a:lnTo>
                    <a:pt x="223" y="56"/>
                  </a:lnTo>
                  <a:lnTo>
                    <a:pt x="224" y="56"/>
                  </a:lnTo>
                  <a:lnTo>
                    <a:pt x="224" y="56"/>
                  </a:lnTo>
                  <a:lnTo>
                    <a:pt x="226" y="56"/>
                  </a:lnTo>
                  <a:lnTo>
                    <a:pt x="226" y="56"/>
                  </a:lnTo>
                  <a:lnTo>
                    <a:pt x="224" y="55"/>
                  </a:lnTo>
                  <a:lnTo>
                    <a:pt x="226" y="55"/>
                  </a:lnTo>
                  <a:lnTo>
                    <a:pt x="226" y="55"/>
                  </a:lnTo>
                  <a:lnTo>
                    <a:pt x="227" y="53"/>
                  </a:lnTo>
                  <a:lnTo>
                    <a:pt x="227" y="53"/>
                  </a:lnTo>
                  <a:lnTo>
                    <a:pt x="227" y="53"/>
                  </a:lnTo>
                  <a:lnTo>
                    <a:pt x="227" y="53"/>
                  </a:lnTo>
                  <a:lnTo>
                    <a:pt x="227" y="53"/>
                  </a:lnTo>
                  <a:lnTo>
                    <a:pt x="229" y="53"/>
                  </a:lnTo>
                  <a:lnTo>
                    <a:pt x="229" y="53"/>
                  </a:lnTo>
                  <a:lnTo>
                    <a:pt x="231" y="53"/>
                  </a:lnTo>
                  <a:lnTo>
                    <a:pt x="231" y="53"/>
                  </a:lnTo>
                  <a:lnTo>
                    <a:pt x="232" y="53"/>
                  </a:lnTo>
                  <a:lnTo>
                    <a:pt x="232" y="53"/>
                  </a:lnTo>
                  <a:lnTo>
                    <a:pt x="232" y="53"/>
                  </a:lnTo>
                  <a:lnTo>
                    <a:pt x="232" y="52"/>
                  </a:lnTo>
                  <a:lnTo>
                    <a:pt x="234" y="52"/>
                  </a:lnTo>
                  <a:lnTo>
                    <a:pt x="234" y="52"/>
                  </a:lnTo>
                  <a:lnTo>
                    <a:pt x="235" y="52"/>
                  </a:lnTo>
                  <a:lnTo>
                    <a:pt x="237" y="52"/>
                  </a:lnTo>
                  <a:lnTo>
                    <a:pt x="238" y="52"/>
                  </a:lnTo>
                  <a:lnTo>
                    <a:pt x="238" y="50"/>
                  </a:lnTo>
                  <a:lnTo>
                    <a:pt x="240" y="50"/>
                  </a:lnTo>
                  <a:lnTo>
                    <a:pt x="240" y="48"/>
                  </a:lnTo>
                  <a:lnTo>
                    <a:pt x="242" y="47"/>
                  </a:lnTo>
                  <a:lnTo>
                    <a:pt x="242" y="47"/>
                  </a:lnTo>
                  <a:lnTo>
                    <a:pt x="243" y="47"/>
                  </a:lnTo>
                  <a:lnTo>
                    <a:pt x="245" y="47"/>
                  </a:lnTo>
                  <a:lnTo>
                    <a:pt x="245" y="47"/>
                  </a:lnTo>
                  <a:lnTo>
                    <a:pt x="245" y="47"/>
                  </a:lnTo>
                  <a:lnTo>
                    <a:pt x="246" y="47"/>
                  </a:lnTo>
                  <a:lnTo>
                    <a:pt x="246" y="48"/>
                  </a:lnTo>
                  <a:lnTo>
                    <a:pt x="248" y="48"/>
                  </a:lnTo>
                  <a:lnTo>
                    <a:pt x="250" y="48"/>
                  </a:lnTo>
                  <a:lnTo>
                    <a:pt x="250" y="48"/>
                  </a:lnTo>
                  <a:lnTo>
                    <a:pt x="251" y="48"/>
                  </a:lnTo>
                  <a:lnTo>
                    <a:pt x="253" y="48"/>
                  </a:lnTo>
                  <a:lnTo>
                    <a:pt x="253" y="48"/>
                  </a:lnTo>
                  <a:lnTo>
                    <a:pt x="254" y="48"/>
                  </a:lnTo>
                  <a:lnTo>
                    <a:pt x="254" y="47"/>
                  </a:lnTo>
                  <a:lnTo>
                    <a:pt x="254" y="47"/>
                  </a:lnTo>
                  <a:lnTo>
                    <a:pt x="256" y="48"/>
                  </a:lnTo>
                  <a:lnTo>
                    <a:pt x="257" y="48"/>
                  </a:lnTo>
                  <a:lnTo>
                    <a:pt x="261" y="48"/>
                  </a:lnTo>
                  <a:lnTo>
                    <a:pt x="262" y="48"/>
                  </a:lnTo>
                  <a:lnTo>
                    <a:pt x="262" y="48"/>
                  </a:lnTo>
                  <a:lnTo>
                    <a:pt x="262" y="47"/>
                  </a:lnTo>
                  <a:lnTo>
                    <a:pt x="262" y="45"/>
                  </a:lnTo>
                  <a:lnTo>
                    <a:pt x="262" y="45"/>
                  </a:lnTo>
                  <a:lnTo>
                    <a:pt x="261" y="44"/>
                  </a:lnTo>
                  <a:lnTo>
                    <a:pt x="261" y="44"/>
                  </a:lnTo>
                  <a:lnTo>
                    <a:pt x="259" y="42"/>
                  </a:lnTo>
                  <a:lnTo>
                    <a:pt x="259" y="42"/>
                  </a:lnTo>
                  <a:lnTo>
                    <a:pt x="261" y="42"/>
                  </a:lnTo>
                  <a:lnTo>
                    <a:pt x="261" y="42"/>
                  </a:lnTo>
                  <a:lnTo>
                    <a:pt x="261" y="41"/>
                  </a:lnTo>
                  <a:lnTo>
                    <a:pt x="261" y="39"/>
                  </a:lnTo>
                  <a:lnTo>
                    <a:pt x="262" y="39"/>
                  </a:lnTo>
                  <a:lnTo>
                    <a:pt x="262" y="39"/>
                  </a:lnTo>
                  <a:lnTo>
                    <a:pt x="262" y="39"/>
                  </a:lnTo>
                  <a:lnTo>
                    <a:pt x="262" y="39"/>
                  </a:lnTo>
                  <a:lnTo>
                    <a:pt x="265" y="41"/>
                  </a:lnTo>
                  <a:lnTo>
                    <a:pt x="267" y="41"/>
                  </a:lnTo>
                  <a:lnTo>
                    <a:pt x="270" y="41"/>
                  </a:lnTo>
                  <a:lnTo>
                    <a:pt x="270" y="39"/>
                  </a:lnTo>
                  <a:lnTo>
                    <a:pt x="272" y="39"/>
                  </a:lnTo>
                  <a:lnTo>
                    <a:pt x="273" y="39"/>
                  </a:lnTo>
                  <a:lnTo>
                    <a:pt x="273" y="39"/>
                  </a:lnTo>
                  <a:lnTo>
                    <a:pt x="275" y="39"/>
                  </a:lnTo>
                  <a:lnTo>
                    <a:pt x="275" y="39"/>
                  </a:lnTo>
                  <a:lnTo>
                    <a:pt x="276" y="37"/>
                  </a:lnTo>
                  <a:lnTo>
                    <a:pt x="276" y="37"/>
                  </a:lnTo>
                  <a:lnTo>
                    <a:pt x="276" y="39"/>
                  </a:lnTo>
                  <a:lnTo>
                    <a:pt x="276" y="39"/>
                  </a:lnTo>
                  <a:lnTo>
                    <a:pt x="278" y="41"/>
                  </a:lnTo>
                  <a:lnTo>
                    <a:pt x="278" y="41"/>
                  </a:lnTo>
                  <a:lnTo>
                    <a:pt x="279" y="41"/>
                  </a:lnTo>
                  <a:lnTo>
                    <a:pt x="279" y="41"/>
                  </a:lnTo>
                  <a:lnTo>
                    <a:pt x="279" y="41"/>
                  </a:lnTo>
                  <a:lnTo>
                    <a:pt x="279" y="42"/>
                  </a:lnTo>
                  <a:lnTo>
                    <a:pt x="281" y="42"/>
                  </a:lnTo>
                  <a:lnTo>
                    <a:pt x="281" y="42"/>
                  </a:lnTo>
                  <a:lnTo>
                    <a:pt x="281" y="42"/>
                  </a:lnTo>
                  <a:lnTo>
                    <a:pt x="283" y="42"/>
                  </a:lnTo>
                  <a:lnTo>
                    <a:pt x="283" y="44"/>
                  </a:lnTo>
                  <a:lnTo>
                    <a:pt x="284" y="44"/>
                  </a:lnTo>
                  <a:lnTo>
                    <a:pt x="286" y="44"/>
                  </a:lnTo>
                  <a:lnTo>
                    <a:pt x="287" y="44"/>
                  </a:lnTo>
                  <a:lnTo>
                    <a:pt x="287" y="45"/>
                  </a:lnTo>
                  <a:lnTo>
                    <a:pt x="289" y="45"/>
                  </a:lnTo>
                  <a:lnTo>
                    <a:pt x="289" y="44"/>
                  </a:lnTo>
                  <a:lnTo>
                    <a:pt x="291" y="44"/>
                  </a:lnTo>
                  <a:lnTo>
                    <a:pt x="292" y="42"/>
                  </a:lnTo>
                  <a:lnTo>
                    <a:pt x="292" y="42"/>
                  </a:lnTo>
                  <a:lnTo>
                    <a:pt x="294" y="42"/>
                  </a:lnTo>
                  <a:lnTo>
                    <a:pt x="294" y="42"/>
                  </a:lnTo>
                  <a:lnTo>
                    <a:pt x="294" y="42"/>
                  </a:lnTo>
                  <a:lnTo>
                    <a:pt x="294" y="42"/>
                  </a:lnTo>
                  <a:lnTo>
                    <a:pt x="295" y="42"/>
                  </a:lnTo>
                  <a:lnTo>
                    <a:pt x="297" y="42"/>
                  </a:lnTo>
                  <a:lnTo>
                    <a:pt x="297" y="44"/>
                  </a:lnTo>
                  <a:lnTo>
                    <a:pt x="298" y="42"/>
                  </a:lnTo>
                  <a:lnTo>
                    <a:pt x="300" y="42"/>
                  </a:lnTo>
                  <a:lnTo>
                    <a:pt x="300" y="42"/>
                  </a:lnTo>
                  <a:lnTo>
                    <a:pt x="300" y="42"/>
                  </a:lnTo>
                  <a:lnTo>
                    <a:pt x="302" y="44"/>
                  </a:lnTo>
                  <a:lnTo>
                    <a:pt x="302" y="44"/>
                  </a:lnTo>
                  <a:lnTo>
                    <a:pt x="302" y="44"/>
                  </a:lnTo>
                  <a:lnTo>
                    <a:pt x="303" y="44"/>
                  </a:lnTo>
                  <a:lnTo>
                    <a:pt x="305" y="44"/>
                  </a:lnTo>
                  <a:lnTo>
                    <a:pt x="305" y="44"/>
                  </a:lnTo>
                  <a:lnTo>
                    <a:pt x="306" y="44"/>
                  </a:lnTo>
                  <a:lnTo>
                    <a:pt x="306" y="42"/>
                  </a:lnTo>
                  <a:lnTo>
                    <a:pt x="308" y="42"/>
                  </a:lnTo>
                  <a:lnTo>
                    <a:pt x="309" y="42"/>
                  </a:lnTo>
                  <a:lnTo>
                    <a:pt x="309" y="41"/>
                  </a:lnTo>
                  <a:lnTo>
                    <a:pt x="311" y="39"/>
                  </a:lnTo>
                  <a:lnTo>
                    <a:pt x="311" y="39"/>
                  </a:lnTo>
                  <a:lnTo>
                    <a:pt x="311" y="37"/>
                  </a:lnTo>
                  <a:lnTo>
                    <a:pt x="313" y="34"/>
                  </a:lnTo>
                  <a:lnTo>
                    <a:pt x="313" y="34"/>
                  </a:lnTo>
                  <a:lnTo>
                    <a:pt x="313" y="33"/>
                  </a:lnTo>
                  <a:lnTo>
                    <a:pt x="314" y="31"/>
                  </a:lnTo>
                  <a:lnTo>
                    <a:pt x="314" y="31"/>
                  </a:lnTo>
                  <a:lnTo>
                    <a:pt x="314" y="30"/>
                  </a:lnTo>
                  <a:lnTo>
                    <a:pt x="316" y="30"/>
                  </a:lnTo>
                  <a:lnTo>
                    <a:pt x="316" y="28"/>
                  </a:lnTo>
                  <a:lnTo>
                    <a:pt x="317" y="26"/>
                  </a:lnTo>
                  <a:lnTo>
                    <a:pt x="317" y="26"/>
                  </a:lnTo>
                  <a:lnTo>
                    <a:pt x="319" y="23"/>
                  </a:lnTo>
                  <a:lnTo>
                    <a:pt x="319" y="22"/>
                  </a:lnTo>
                  <a:lnTo>
                    <a:pt x="320" y="22"/>
                  </a:lnTo>
                  <a:lnTo>
                    <a:pt x="320" y="22"/>
                  </a:lnTo>
                  <a:lnTo>
                    <a:pt x="320" y="20"/>
                  </a:lnTo>
                  <a:lnTo>
                    <a:pt x="322" y="20"/>
                  </a:lnTo>
                  <a:lnTo>
                    <a:pt x="322" y="19"/>
                  </a:lnTo>
                  <a:lnTo>
                    <a:pt x="322" y="19"/>
                  </a:lnTo>
                  <a:lnTo>
                    <a:pt x="324" y="17"/>
                  </a:lnTo>
                  <a:lnTo>
                    <a:pt x="324" y="17"/>
                  </a:lnTo>
                  <a:lnTo>
                    <a:pt x="325" y="14"/>
                  </a:lnTo>
                  <a:lnTo>
                    <a:pt x="325" y="14"/>
                  </a:lnTo>
                  <a:lnTo>
                    <a:pt x="327" y="14"/>
                  </a:lnTo>
                  <a:lnTo>
                    <a:pt x="328" y="15"/>
                  </a:lnTo>
                  <a:lnTo>
                    <a:pt x="330" y="17"/>
                  </a:lnTo>
                  <a:lnTo>
                    <a:pt x="333" y="23"/>
                  </a:lnTo>
                  <a:lnTo>
                    <a:pt x="333" y="28"/>
                  </a:lnTo>
                  <a:lnTo>
                    <a:pt x="333" y="31"/>
                  </a:lnTo>
                  <a:lnTo>
                    <a:pt x="336" y="37"/>
                  </a:lnTo>
                  <a:lnTo>
                    <a:pt x="336" y="39"/>
                  </a:lnTo>
                  <a:lnTo>
                    <a:pt x="336" y="39"/>
                  </a:lnTo>
                  <a:lnTo>
                    <a:pt x="338" y="41"/>
                  </a:lnTo>
                  <a:lnTo>
                    <a:pt x="338" y="44"/>
                  </a:lnTo>
                  <a:lnTo>
                    <a:pt x="338" y="44"/>
                  </a:lnTo>
                  <a:lnTo>
                    <a:pt x="338" y="45"/>
                  </a:lnTo>
                  <a:lnTo>
                    <a:pt x="338" y="45"/>
                  </a:lnTo>
                  <a:lnTo>
                    <a:pt x="339" y="45"/>
                  </a:lnTo>
                  <a:lnTo>
                    <a:pt x="339" y="47"/>
                  </a:lnTo>
                  <a:lnTo>
                    <a:pt x="341" y="48"/>
                  </a:lnTo>
                  <a:lnTo>
                    <a:pt x="341" y="48"/>
                  </a:lnTo>
                  <a:lnTo>
                    <a:pt x="344" y="50"/>
                  </a:lnTo>
                  <a:lnTo>
                    <a:pt x="346" y="50"/>
                  </a:lnTo>
                  <a:lnTo>
                    <a:pt x="347" y="50"/>
                  </a:lnTo>
                  <a:lnTo>
                    <a:pt x="349" y="52"/>
                  </a:lnTo>
                  <a:lnTo>
                    <a:pt x="350" y="55"/>
                  </a:lnTo>
                  <a:lnTo>
                    <a:pt x="349" y="58"/>
                  </a:lnTo>
                  <a:lnTo>
                    <a:pt x="349" y="58"/>
                  </a:lnTo>
                  <a:lnTo>
                    <a:pt x="349" y="59"/>
                  </a:lnTo>
                  <a:lnTo>
                    <a:pt x="347" y="59"/>
                  </a:lnTo>
                  <a:lnTo>
                    <a:pt x="347" y="61"/>
                  </a:lnTo>
                  <a:lnTo>
                    <a:pt x="344" y="63"/>
                  </a:lnTo>
                  <a:lnTo>
                    <a:pt x="343" y="64"/>
                  </a:lnTo>
                  <a:lnTo>
                    <a:pt x="341" y="66"/>
                  </a:lnTo>
                  <a:lnTo>
                    <a:pt x="339" y="69"/>
                  </a:lnTo>
                  <a:lnTo>
                    <a:pt x="336" y="72"/>
                  </a:lnTo>
                  <a:lnTo>
                    <a:pt x="336" y="72"/>
                  </a:lnTo>
                  <a:lnTo>
                    <a:pt x="335" y="74"/>
                  </a:lnTo>
                  <a:lnTo>
                    <a:pt x="335" y="74"/>
                  </a:lnTo>
                  <a:lnTo>
                    <a:pt x="332" y="75"/>
                  </a:lnTo>
                  <a:lnTo>
                    <a:pt x="330" y="77"/>
                  </a:lnTo>
                  <a:lnTo>
                    <a:pt x="328" y="78"/>
                  </a:lnTo>
                  <a:lnTo>
                    <a:pt x="328" y="82"/>
                  </a:lnTo>
                  <a:lnTo>
                    <a:pt x="327" y="83"/>
                  </a:lnTo>
                  <a:lnTo>
                    <a:pt x="325" y="83"/>
                  </a:lnTo>
                  <a:lnTo>
                    <a:pt x="324" y="86"/>
                  </a:lnTo>
                  <a:lnTo>
                    <a:pt x="324" y="88"/>
                  </a:lnTo>
                  <a:lnTo>
                    <a:pt x="324" y="89"/>
                  </a:lnTo>
                  <a:lnTo>
                    <a:pt x="322" y="91"/>
                  </a:lnTo>
                  <a:lnTo>
                    <a:pt x="320" y="93"/>
                  </a:lnTo>
                  <a:lnTo>
                    <a:pt x="320" y="94"/>
                  </a:lnTo>
                  <a:lnTo>
                    <a:pt x="319" y="96"/>
                  </a:lnTo>
                  <a:lnTo>
                    <a:pt x="319" y="96"/>
                  </a:lnTo>
                  <a:lnTo>
                    <a:pt x="316" y="94"/>
                  </a:lnTo>
                  <a:lnTo>
                    <a:pt x="311" y="97"/>
                  </a:lnTo>
                  <a:lnTo>
                    <a:pt x="309" y="97"/>
                  </a:lnTo>
                  <a:lnTo>
                    <a:pt x="314" y="97"/>
                  </a:lnTo>
                  <a:lnTo>
                    <a:pt x="316" y="99"/>
                  </a:lnTo>
                  <a:lnTo>
                    <a:pt x="320" y="99"/>
                  </a:lnTo>
                  <a:lnTo>
                    <a:pt x="324" y="96"/>
                  </a:lnTo>
                  <a:lnTo>
                    <a:pt x="325" y="94"/>
                  </a:lnTo>
                  <a:lnTo>
                    <a:pt x="330" y="93"/>
                  </a:lnTo>
                  <a:lnTo>
                    <a:pt x="330" y="91"/>
                  </a:lnTo>
                  <a:lnTo>
                    <a:pt x="333" y="89"/>
                  </a:lnTo>
                  <a:lnTo>
                    <a:pt x="333" y="89"/>
                  </a:lnTo>
                  <a:lnTo>
                    <a:pt x="335" y="89"/>
                  </a:lnTo>
                  <a:lnTo>
                    <a:pt x="336" y="89"/>
                  </a:lnTo>
                  <a:lnTo>
                    <a:pt x="336" y="91"/>
                  </a:lnTo>
                  <a:lnTo>
                    <a:pt x="335" y="91"/>
                  </a:lnTo>
                  <a:lnTo>
                    <a:pt x="335" y="93"/>
                  </a:lnTo>
                  <a:lnTo>
                    <a:pt x="336" y="93"/>
                  </a:lnTo>
                  <a:lnTo>
                    <a:pt x="336" y="94"/>
                  </a:lnTo>
                  <a:lnTo>
                    <a:pt x="336" y="96"/>
                  </a:lnTo>
                  <a:lnTo>
                    <a:pt x="336" y="97"/>
                  </a:lnTo>
                  <a:lnTo>
                    <a:pt x="338" y="99"/>
                  </a:lnTo>
                  <a:lnTo>
                    <a:pt x="338" y="99"/>
                  </a:lnTo>
                  <a:lnTo>
                    <a:pt x="338" y="100"/>
                  </a:lnTo>
                  <a:lnTo>
                    <a:pt x="339" y="102"/>
                  </a:lnTo>
                  <a:lnTo>
                    <a:pt x="339" y="102"/>
                  </a:lnTo>
                  <a:lnTo>
                    <a:pt x="343" y="104"/>
                  </a:lnTo>
                  <a:lnTo>
                    <a:pt x="344" y="104"/>
                  </a:lnTo>
                  <a:lnTo>
                    <a:pt x="346" y="102"/>
                  </a:lnTo>
                  <a:lnTo>
                    <a:pt x="346" y="102"/>
                  </a:lnTo>
                  <a:lnTo>
                    <a:pt x="347" y="102"/>
                  </a:lnTo>
                  <a:lnTo>
                    <a:pt x="349" y="102"/>
                  </a:lnTo>
                  <a:lnTo>
                    <a:pt x="352" y="104"/>
                  </a:lnTo>
                  <a:lnTo>
                    <a:pt x="354" y="102"/>
                  </a:lnTo>
                  <a:lnTo>
                    <a:pt x="358" y="100"/>
                  </a:lnTo>
                  <a:lnTo>
                    <a:pt x="357" y="104"/>
                  </a:lnTo>
                  <a:lnTo>
                    <a:pt x="355" y="107"/>
                  </a:lnTo>
                  <a:lnTo>
                    <a:pt x="355" y="108"/>
                  </a:lnTo>
                  <a:lnTo>
                    <a:pt x="355" y="111"/>
                  </a:lnTo>
                  <a:lnTo>
                    <a:pt x="354" y="113"/>
                  </a:lnTo>
                  <a:lnTo>
                    <a:pt x="354" y="113"/>
                  </a:lnTo>
                  <a:lnTo>
                    <a:pt x="354" y="113"/>
                  </a:lnTo>
                  <a:lnTo>
                    <a:pt x="355" y="113"/>
                  </a:lnTo>
                  <a:lnTo>
                    <a:pt x="355" y="111"/>
                  </a:lnTo>
                  <a:lnTo>
                    <a:pt x="357" y="108"/>
                  </a:lnTo>
                  <a:lnTo>
                    <a:pt x="360" y="104"/>
                  </a:lnTo>
                  <a:lnTo>
                    <a:pt x="360" y="102"/>
                  </a:lnTo>
                  <a:lnTo>
                    <a:pt x="363" y="102"/>
                  </a:lnTo>
                  <a:lnTo>
                    <a:pt x="366" y="97"/>
                  </a:lnTo>
                  <a:lnTo>
                    <a:pt x="368" y="97"/>
                  </a:lnTo>
                  <a:lnTo>
                    <a:pt x="369" y="97"/>
                  </a:lnTo>
                  <a:lnTo>
                    <a:pt x="371" y="99"/>
                  </a:lnTo>
                  <a:lnTo>
                    <a:pt x="371" y="97"/>
                  </a:lnTo>
                  <a:lnTo>
                    <a:pt x="373" y="97"/>
                  </a:lnTo>
                  <a:lnTo>
                    <a:pt x="371" y="96"/>
                  </a:lnTo>
                  <a:lnTo>
                    <a:pt x="369" y="96"/>
                  </a:lnTo>
                  <a:lnTo>
                    <a:pt x="369" y="94"/>
                  </a:lnTo>
                  <a:lnTo>
                    <a:pt x="371" y="93"/>
                  </a:lnTo>
                  <a:lnTo>
                    <a:pt x="371" y="91"/>
                  </a:lnTo>
                  <a:lnTo>
                    <a:pt x="373" y="91"/>
                  </a:lnTo>
                  <a:lnTo>
                    <a:pt x="373" y="89"/>
                  </a:lnTo>
                  <a:lnTo>
                    <a:pt x="373" y="88"/>
                  </a:lnTo>
                  <a:lnTo>
                    <a:pt x="374" y="88"/>
                  </a:lnTo>
                  <a:lnTo>
                    <a:pt x="376" y="86"/>
                  </a:lnTo>
                  <a:lnTo>
                    <a:pt x="376" y="86"/>
                  </a:lnTo>
                  <a:lnTo>
                    <a:pt x="376" y="86"/>
                  </a:lnTo>
                  <a:lnTo>
                    <a:pt x="376" y="85"/>
                  </a:lnTo>
                  <a:lnTo>
                    <a:pt x="377" y="86"/>
                  </a:lnTo>
                  <a:lnTo>
                    <a:pt x="379" y="85"/>
                  </a:lnTo>
                  <a:lnTo>
                    <a:pt x="380" y="85"/>
                  </a:lnTo>
                  <a:lnTo>
                    <a:pt x="380" y="85"/>
                  </a:lnTo>
                  <a:lnTo>
                    <a:pt x="380" y="86"/>
                  </a:lnTo>
                  <a:lnTo>
                    <a:pt x="382" y="86"/>
                  </a:lnTo>
                  <a:lnTo>
                    <a:pt x="382" y="86"/>
                  </a:lnTo>
                  <a:lnTo>
                    <a:pt x="384" y="85"/>
                  </a:lnTo>
                  <a:lnTo>
                    <a:pt x="385" y="86"/>
                  </a:lnTo>
                  <a:lnTo>
                    <a:pt x="385" y="86"/>
                  </a:lnTo>
                  <a:lnTo>
                    <a:pt x="385" y="86"/>
                  </a:lnTo>
                  <a:lnTo>
                    <a:pt x="385" y="85"/>
                  </a:lnTo>
                  <a:lnTo>
                    <a:pt x="385" y="85"/>
                  </a:lnTo>
                  <a:lnTo>
                    <a:pt x="385" y="85"/>
                  </a:lnTo>
                  <a:lnTo>
                    <a:pt x="387" y="85"/>
                  </a:lnTo>
                  <a:lnTo>
                    <a:pt x="388" y="85"/>
                  </a:lnTo>
                  <a:lnTo>
                    <a:pt x="390" y="86"/>
                  </a:lnTo>
                  <a:lnTo>
                    <a:pt x="391" y="86"/>
                  </a:lnTo>
                  <a:lnTo>
                    <a:pt x="391" y="86"/>
                  </a:lnTo>
                  <a:lnTo>
                    <a:pt x="393" y="86"/>
                  </a:lnTo>
                  <a:lnTo>
                    <a:pt x="395" y="86"/>
                  </a:lnTo>
                  <a:lnTo>
                    <a:pt x="395" y="88"/>
                  </a:lnTo>
                  <a:lnTo>
                    <a:pt x="396" y="88"/>
                  </a:lnTo>
                  <a:lnTo>
                    <a:pt x="396" y="89"/>
                  </a:lnTo>
                  <a:lnTo>
                    <a:pt x="398" y="89"/>
                  </a:lnTo>
                  <a:lnTo>
                    <a:pt x="399" y="89"/>
                  </a:lnTo>
                  <a:lnTo>
                    <a:pt x="401" y="91"/>
                  </a:lnTo>
                  <a:lnTo>
                    <a:pt x="402" y="89"/>
                  </a:lnTo>
                  <a:lnTo>
                    <a:pt x="402" y="91"/>
                  </a:lnTo>
                  <a:lnTo>
                    <a:pt x="404" y="91"/>
                  </a:lnTo>
                  <a:lnTo>
                    <a:pt x="406" y="91"/>
                  </a:lnTo>
                  <a:lnTo>
                    <a:pt x="406" y="93"/>
                  </a:lnTo>
                  <a:lnTo>
                    <a:pt x="409" y="93"/>
                  </a:lnTo>
                  <a:lnTo>
                    <a:pt x="410" y="94"/>
                  </a:lnTo>
                  <a:lnTo>
                    <a:pt x="412" y="94"/>
                  </a:lnTo>
                  <a:lnTo>
                    <a:pt x="414" y="94"/>
                  </a:lnTo>
                  <a:lnTo>
                    <a:pt x="415" y="97"/>
                  </a:lnTo>
                  <a:lnTo>
                    <a:pt x="415" y="100"/>
                  </a:lnTo>
                  <a:lnTo>
                    <a:pt x="417" y="100"/>
                  </a:lnTo>
                  <a:lnTo>
                    <a:pt x="417" y="99"/>
                  </a:lnTo>
                  <a:lnTo>
                    <a:pt x="418" y="97"/>
                  </a:lnTo>
                  <a:lnTo>
                    <a:pt x="420" y="96"/>
                  </a:lnTo>
                  <a:lnTo>
                    <a:pt x="420" y="97"/>
                  </a:lnTo>
                  <a:lnTo>
                    <a:pt x="421" y="99"/>
                  </a:lnTo>
                  <a:lnTo>
                    <a:pt x="423" y="99"/>
                  </a:lnTo>
                  <a:lnTo>
                    <a:pt x="423" y="100"/>
                  </a:lnTo>
                  <a:lnTo>
                    <a:pt x="425" y="100"/>
                  </a:lnTo>
                  <a:lnTo>
                    <a:pt x="423" y="100"/>
                  </a:lnTo>
                  <a:lnTo>
                    <a:pt x="425" y="100"/>
                  </a:lnTo>
                  <a:lnTo>
                    <a:pt x="425" y="100"/>
                  </a:lnTo>
                  <a:lnTo>
                    <a:pt x="426" y="102"/>
                  </a:lnTo>
                  <a:lnTo>
                    <a:pt x="426" y="104"/>
                  </a:lnTo>
                  <a:lnTo>
                    <a:pt x="426" y="105"/>
                  </a:lnTo>
                  <a:lnTo>
                    <a:pt x="426" y="105"/>
                  </a:lnTo>
                  <a:lnTo>
                    <a:pt x="426" y="107"/>
                  </a:lnTo>
                  <a:lnTo>
                    <a:pt x="425" y="107"/>
                  </a:lnTo>
                  <a:lnTo>
                    <a:pt x="425" y="107"/>
                  </a:lnTo>
                  <a:lnTo>
                    <a:pt x="423" y="108"/>
                  </a:lnTo>
                  <a:lnTo>
                    <a:pt x="425" y="108"/>
                  </a:lnTo>
                  <a:lnTo>
                    <a:pt x="425" y="110"/>
                  </a:lnTo>
                  <a:lnTo>
                    <a:pt x="426" y="107"/>
                  </a:lnTo>
                  <a:lnTo>
                    <a:pt x="428" y="107"/>
                  </a:lnTo>
                  <a:lnTo>
                    <a:pt x="428" y="107"/>
                  </a:lnTo>
                  <a:lnTo>
                    <a:pt x="429" y="108"/>
                  </a:lnTo>
                  <a:lnTo>
                    <a:pt x="429" y="110"/>
                  </a:lnTo>
                  <a:lnTo>
                    <a:pt x="428" y="110"/>
                  </a:lnTo>
                  <a:lnTo>
                    <a:pt x="428" y="111"/>
                  </a:lnTo>
                  <a:lnTo>
                    <a:pt x="426" y="111"/>
                  </a:lnTo>
                  <a:lnTo>
                    <a:pt x="426" y="111"/>
                  </a:lnTo>
                  <a:lnTo>
                    <a:pt x="426" y="113"/>
                  </a:lnTo>
                  <a:lnTo>
                    <a:pt x="426" y="115"/>
                  </a:lnTo>
                  <a:lnTo>
                    <a:pt x="425" y="121"/>
                  </a:lnTo>
                  <a:lnTo>
                    <a:pt x="425" y="121"/>
                  </a:lnTo>
                  <a:lnTo>
                    <a:pt x="426" y="121"/>
                  </a:lnTo>
                  <a:lnTo>
                    <a:pt x="428" y="118"/>
                  </a:lnTo>
                  <a:lnTo>
                    <a:pt x="429" y="115"/>
                  </a:lnTo>
                  <a:lnTo>
                    <a:pt x="431" y="111"/>
                  </a:lnTo>
                  <a:lnTo>
                    <a:pt x="431" y="111"/>
                  </a:lnTo>
                  <a:lnTo>
                    <a:pt x="432" y="111"/>
                  </a:lnTo>
                  <a:lnTo>
                    <a:pt x="432" y="111"/>
                  </a:lnTo>
                  <a:lnTo>
                    <a:pt x="432" y="111"/>
                  </a:lnTo>
                  <a:lnTo>
                    <a:pt x="432" y="113"/>
                  </a:lnTo>
                  <a:lnTo>
                    <a:pt x="432" y="115"/>
                  </a:lnTo>
                  <a:lnTo>
                    <a:pt x="431" y="115"/>
                  </a:lnTo>
                  <a:lnTo>
                    <a:pt x="432" y="116"/>
                  </a:lnTo>
                  <a:lnTo>
                    <a:pt x="434" y="113"/>
                  </a:lnTo>
                  <a:lnTo>
                    <a:pt x="436" y="113"/>
                  </a:lnTo>
                  <a:lnTo>
                    <a:pt x="437" y="113"/>
                  </a:lnTo>
                  <a:lnTo>
                    <a:pt x="439" y="111"/>
                  </a:lnTo>
                  <a:lnTo>
                    <a:pt x="442" y="111"/>
                  </a:lnTo>
                  <a:lnTo>
                    <a:pt x="443" y="110"/>
                  </a:lnTo>
                  <a:lnTo>
                    <a:pt x="443" y="110"/>
                  </a:lnTo>
                  <a:lnTo>
                    <a:pt x="445" y="110"/>
                  </a:lnTo>
                  <a:lnTo>
                    <a:pt x="450" y="111"/>
                  </a:lnTo>
                  <a:lnTo>
                    <a:pt x="451" y="111"/>
                  </a:lnTo>
                  <a:lnTo>
                    <a:pt x="455" y="113"/>
                  </a:lnTo>
                  <a:lnTo>
                    <a:pt x="455" y="113"/>
                  </a:lnTo>
                  <a:lnTo>
                    <a:pt x="459" y="115"/>
                  </a:lnTo>
                  <a:lnTo>
                    <a:pt x="464" y="116"/>
                  </a:lnTo>
                  <a:lnTo>
                    <a:pt x="466" y="115"/>
                  </a:lnTo>
                  <a:lnTo>
                    <a:pt x="467" y="116"/>
                  </a:lnTo>
                  <a:lnTo>
                    <a:pt x="469" y="116"/>
                  </a:lnTo>
                  <a:lnTo>
                    <a:pt x="472" y="118"/>
                  </a:lnTo>
                  <a:lnTo>
                    <a:pt x="473" y="118"/>
                  </a:lnTo>
                  <a:lnTo>
                    <a:pt x="475" y="116"/>
                  </a:lnTo>
                  <a:lnTo>
                    <a:pt x="480" y="116"/>
                  </a:lnTo>
                  <a:lnTo>
                    <a:pt x="486" y="116"/>
                  </a:lnTo>
                  <a:lnTo>
                    <a:pt x="489" y="116"/>
                  </a:lnTo>
                  <a:lnTo>
                    <a:pt x="492" y="116"/>
                  </a:lnTo>
                  <a:lnTo>
                    <a:pt x="496" y="118"/>
                  </a:lnTo>
                  <a:lnTo>
                    <a:pt x="499" y="119"/>
                  </a:lnTo>
                  <a:lnTo>
                    <a:pt x="500" y="121"/>
                  </a:lnTo>
                  <a:lnTo>
                    <a:pt x="502" y="121"/>
                  </a:lnTo>
                  <a:lnTo>
                    <a:pt x="507" y="124"/>
                  </a:lnTo>
                  <a:lnTo>
                    <a:pt x="508" y="126"/>
                  </a:lnTo>
                  <a:lnTo>
                    <a:pt x="511" y="127"/>
                  </a:lnTo>
                  <a:lnTo>
                    <a:pt x="514" y="129"/>
                  </a:lnTo>
                  <a:lnTo>
                    <a:pt x="516" y="130"/>
                  </a:lnTo>
                  <a:lnTo>
                    <a:pt x="518" y="132"/>
                  </a:lnTo>
                  <a:lnTo>
                    <a:pt x="521" y="135"/>
                  </a:lnTo>
                  <a:lnTo>
                    <a:pt x="524" y="138"/>
                  </a:lnTo>
                  <a:lnTo>
                    <a:pt x="527" y="141"/>
                  </a:lnTo>
                  <a:lnTo>
                    <a:pt x="532" y="143"/>
                  </a:lnTo>
                  <a:lnTo>
                    <a:pt x="533" y="146"/>
                  </a:lnTo>
                  <a:lnTo>
                    <a:pt x="537" y="146"/>
                  </a:lnTo>
                  <a:lnTo>
                    <a:pt x="538" y="146"/>
                  </a:lnTo>
                  <a:lnTo>
                    <a:pt x="540" y="148"/>
                  </a:lnTo>
                  <a:lnTo>
                    <a:pt x="541" y="149"/>
                  </a:lnTo>
                  <a:lnTo>
                    <a:pt x="544" y="148"/>
                  </a:lnTo>
                  <a:lnTo>
                    <a:pt x="548" y="148"/>
                  </a:lnTo>
                  <a:lnTo>
                    <a:pt x="551" y="148"/>
                  </a:lnTo>
                  <a:lnTo>
                    <a:pt x="557" y="149"/>
                  </a:lnTo>
                  <a:lnTo>
                    <a:pt x="559" y="149"/>
                  </a:lnTo>
                  <a:lnTo>
                    <a:pt x="559" y="151"/>
                  </a:lnTo>
                  <a:lnTo>
                    <a:pt x="562" y="156"/>
                  </a:lnTo>
                  <a:lnTo>
                    <a:pt x="563" y="160"/>
                  </a:lnTo>
                  <a:lnTo>
                    <a:pt x="563" y="163"/>
                  </a:lnTo>
                  <a:lnTo>
                    <a:pt x="565" y="167"/>
                  </a:lnTo>
                  <a:lnTo>
                    <a:pt x="566" y="173"/>
                  </a:lnTo>
                  <a:lnTo>
                    <a:pt x="566" y="175"/>
                  </a:lnTo>
                  <a:lnTo>
                    <a:pt x="566" y="176"/>
                  </a:lnTo>
                  <a:lnTo>
                    <a:pt x="566" y="176"/>
                  </a:lnTo>
                  <a:lnTo>
                    <a:pt x="568" y="181"/>
                  </a:lnTo>
                  <a:lnTo>
                    <a:pt x="568" y="182"/>
                  </a:lnTo>
                  <a:lnTo>
                    <a:pt x="566" y="184"/>
                  </a:lnTo>
                  <a:lnTo>
                    <a:pt x="566" y="184"/>
                  </a:lnTo>
                  <a:lnTo>
                    <a:pt x="566" y="186"/>
                  </a:lnTo>
                  <a:lnTo>
                    <a:pt x="566" y="186"/>
                  </a:lnTo>
                  <a:lnTo>
                    <a:pt x="566" y="187"/>
                  </a:lnTo>
                  <a:lnTo>
                    <a:pt x="566" y="189"/>
                  </a:lnTo>
                  <a:lnTo>
                    <a:pt x="566" y="190"/>
                  </a:lnTo>
                  <a:lnTo>
                    <a:pt x="566" y="192"/>
                  </a:lnTo>
                  <a:lnTo>
                    <a:pt x="565" y="197"/>
                  </a:lnTo>
                  <a:lnTo>
                    <a:pt x="562" y="204"/>
                  </a:lnTo>
                  <a:lnTo>
                    <a:pt x="560" y="208"/>
                  </a:lnTo>
                  <a:lnTo>
                    <a:pt x="555" y="212"/>
                  </a:lnTo>
                  <a:lnTo>
                    <a:pt x="554" y="215"/>
                  </a:lnTo>
                  <a:lnTo>
                    <a:pt x="552" y="215"/>
                  </a:lnTo>
                  <a:lnTo>
                    <a:pt x="552" y="215"/>
                  </a:lnTo>
                  <a:lnTo>
                    <a:pt x="552" y="215"/>
                  </a:lnTo>
                  <a:lnTo>
                    <a:pt x="552" y="217"/>
                  </a:lnTo>
                  <a:lnTo>
                    <a:pt x="549" y="220"/>
                  </a:lnTo>
                  <a:lnTo>
                    <a:pt x="548" y="222"/>
                  </a:lnTo>
                  <a:lnTo>
                    <a:pt x="544" y="226"/>
                  </a:lnTo>
                  <a:lnTo>
                    <a:pt x="544" y="226"/>
                  </a:lnTo>
                  <a:lnTo>
                    <a:pt x="541" y="228"/>
                  </a:lnTo>
                  <a:lnTo>
                    <a:pt x="540" y="230"/>
                  </a:lnTo>
                  <a:lnTo>
                    <a:pt x="537" y="231"/>
                  </a:lnTo>
                  <a:lnTo>
                    <a:pt x="535" y="234"/>
                  </a:lnTo>
                  <a:lnTo>
                    <a:pt x="533" y="234"/>
                  </a:lnTo>
                  <a:lnTo>
                    <a:pt x="533" y="234"/>
                  </a:lnTo>
                  <a:lnTo>
                    <a:pt x="533" y="236"/>
                  </a:lnTo>
                  <a:lnTo>
                    <a:pt x="532" y="239"/>
                  </a:lnTo>
                  <a:lnTo>
                    <a:pt x="530" y="239"/>
                  </a:lnTo>
                  <a:lnTo>
                    <a:pt x="530" y="239"/>
                  </a:lnTo>
                  <a:lnTo>
                    <a:pt x="532" y="238"/>
                  </a:lnTo>
                  <a:lnTo>
                    <a:pt x="532" y="238"/>
                  </a:lnTo>
                  <a:lnTo>
                    <a:pt x="532" y="238"/>
                  </a:lnTo>
                  <a:lnTo>
                    <a:pt x="530" y="238"/>
                  </a:lnTo>
                  <a:lnTo>
                    <a:pt x="530" y="239"/>
                  </a:lnTo>
                  <a:lnTo>
                    <a:pt x="530" y="241"/>
                  </a:lnTo>
                  <a:lnTo>
                    <a:pt x="529" y="244"/>
                  </a:lnTo>
                  <a:lnTo>
                    <a:pt x="525" y="250"/>
                  </a:lnTo>
                  <a:lnTo>
                    <a:pt x="522" y="255"/>
                  </a:lnTo>
                  <a:lnTo>
                    <a:pt x="521" y="256"/>
                  </a:lnTo>
                  <a:lnTo>
                    <a:pt x="518" y="261"/>
                  </a:lnTo>
                  <a:lnTo>
                    <a:pt x="516" y="263"/>
                  </a:lnTo>
                  <a:lnTo>
                    <a:pt x="514" y="263"/>
                  </a:lnTo>
                  <a:lnTo>
                    <a:pt x="514" y="263"/>
                  </a:lnTo>
                  <a:lnTo>
                    <a:pt x="514" y="260"/>
                  </a:lnTo>
                  <a:lnTo>
                    <a:pt x="511" y="258"/>
                  </a:lnTo>
                  <a:lnTo>
                    <a:pt x="511" y="258"/>
                  </a:lnTo>
                  <a:lnTo>
                    <a:pt x="511" y="260"/>
                  </a:lnTo>
                  <a:lnTo>
                    <a:pt x="510" y="260"/>
                  </a:lnTo>
                  <a:lnTo>
                    <a:pt x="510" y="260"/>
                  </a:lnTo>
                  <a:lnTo>
                    <a:pt x="510" y="261"/>
                  </a:lnTo>
                  <a:lnTo>
                    <a:pt x="510" y="261"/>
                  </a:lnTo>
                  <a:lnTo>
                    <a:pt x="510" y="263"/>
                  </a:lnTo>
                  <a:lnTo>
                    <a:pt x="510" y="264"/>
                  </a:lnTo>
                  <a:lnTo>
                    <a:pt x="508" y="267"/>
                  </a:lnTo>
                  <a:lnTo>
                    <a:pt x="507" y="267"/>
                  </a:lnTo>
                  <a:lnTo>
                    <a:pt x="507" y="271"/>
                  </a:lnTo>
                  <a:lnTo>
                    <a:pt x="505" y="272"/>
                  </a:lnTo>
                  <a:lnTo>
                    <a:pt x="507" y="271"/>
                  </a:lnTo>
                  <a:lnTo>
                    <a:pt x="507" y="272"/>
                  </a:lnTo>
                  <a:lnTo>
                    <a:pt x="507" y="272"/>
                  </a:lnTo>
                  <a:lnTo>
                    <a:pt x="507" y="272"/>
                  </a:lnTo>
                  <a:lnTo>
                    <a:pt x="507" y="274"/>
                  </a:lnTo>
                  <a:lnTo>
                    <a:pt x="507" y="277"/>
                  </a:lnTo>
                  <a:lnTo>
                    <a:pt x="507" y="278"/>
                  </a:lnTo>
                  <a:lnTo>
                    <a:pt x="507" y="278"/>
                  </a:lnTo>
                  <a:lnTo>
                    <a:pt x="508" y="277"/>
                  </a:lnTo>
                  <a:lnTo>
                    <a:pt x="508" y="278"/>
                  </a:lnTo>
                  <a:lnTo>
                    <a:pt x="507" y="286"/>
                  </a:lnTo>
                  <a:lnTo>
                    <a:pt x="507" y="291"/>
                  </a:lnTo>
                  <a:lnTo>
                    <a:pt x="507" y="296"/>
                  </a:lnTo>
                  <a:lnTo>
                    <a:pt x="508" y="301"/>
                  </a:lnTo>
                  <a:lnTo>
                    <a:pt x="508" y="305"/>
                  </a:lnTo>
                  <a:lnTo>
                    <a:pt x="508" y="305"/>
                  </a:lnTo>
                  <a:lnTo>
                    <a:pt x="508" y="310"/>
                  </a:lnTo>
                  <a:lnTo>
                    <a:pt x="507" y="315"/>
                  </a:lnTo>
                  <a:lnTo>
                    <a:pt x="505" y="318"/>
                  </a:lnTo>
                  <a:lnTo>
                    <a:pt x="505" y="323"/>
                  </a:lnTo>
                  <a:lnTo>
                    <a:pt x="503" y="324"/>
                  </a:lnTo>
                  <a:lnTo>
                    <a:pt x="503" y="326"/>
                  </a:lnTo>
                  <a:lnTo>
                    <a:pt x="505" y="330"/>
                  </a:lnTo>
                  <a:lnTo>
                    <a:pt x="505" y="332"/>
                  </a:lnTo>
                  <a:lnTo>
                    <a:pt x="503" y="334"/>
                  </a:lnTo>
                  <a:lnTo>
                    <a:pt x="500" y="335"/>
                  </a:lnTo>
                  <a:lnTo>
                    <a:pt x="500" y="337"/>
                  </a:lnTo>
                  <a:lnTo>
                    <a:pt x="497" y="340"/>
                  </a:lnTo>
                  <a:lnTo>
                    <a:pt x="496" y="346"/>
                  </a:lnTo>
                  <a:lnTo>
                    <a:pt x="496" y="349"/>
                  </a:lnTo>
                  <a:lnTo>
                    <a:pt x="497" y="356"/>
                  </a:lnTo>
                  <a:lnTo>
                    <a:pt x="497" y="357"/>
                  </a:lnTo>
                  <a:lnTo>
                    <a:pt x="496" y="360"/>
                  </a:lnTo>
                  <a:lnTo>
                    <a:pt x="496" y="360"/>
                  </a:lnTo>
                  <a:lnTo>
                    <a:pt x="492" y="362"/>
                  </a:lnTo>
                  <a:lnTo>
                    <a:pt x="491" y="365"/>
                  </a:lnTo>
                  <a:lnTo>
                    <a:pt x="489" y="370"/>
                  </a:lnTo>
                  <a:lnTo>
                    <a:pt x="488" y="370"/>
                  </a:lnTo>
                  <a:lnTo>
                    <a:pt x="488" y="373"/>
                  </a:lnTo>
                  <a:lnTo>
                    <a:pt x="486" y="375"/>
                  </a:lnTo>
                  <a:lnTo>
                    <a:pt x="484" y="378"/>
                  </a:lnTo>
                  <a:lnTo>
                    <a:pt x="481" y="379"/>
                  </a:lnTo>
                  <a:lnTo>
                    <a:pt x="481" y="379"/>
                  </a:lnTo>
                  <a:lnTo>
                    <a:pt x="480" y="381"/>
                  </a:lnTo>
                  <a:lnTo>
                    <a:pt x="478" y="384"/>
                  </a:lnTo>
                  <a:lnTo>
                    <a:pt x="477" y="389"/>
                  </a:lnTo>
                  <a:lnTo>
                    <a:pt x="478" y="390"/>
                  </a:lnTo>
                  <a:lnTo>
                    <a:pt x="478" y="390"/>
                  </a:lnTo>
                  <a:lnTo>
                    <a:pt x="478" y="395"/>
                  </a:lnTo>
                  <a:lnTo>
                    <a:pt x="478" y="397"/>
                  </a:lnTo>
                  <a:lnTo>
                    <a:pt x="477" y="398"/>
                  </a:lnTo>
                  <a:lnTo>
                    <a:pt x="470" y="400"/>
                  </a:lnTo>
                  <a:lnTo>
                    <a:pt x="467" y="401"/>
                  </a:lnTo>
                  <a:lnTo>
                    <a:pt x="464" y="405"/>
                  </a:lnTo>
                  <a:lnTo>
                    <a:pt x="464" y="406"/>
                  </a:lnTo>
                  <a:lnTo>
                    <a:pt x="464" y="408"/>
                  </a:lnTo>
                  <a:lnTo>
                    <a:pt x="464" y="408"/>
                  </a:lnTo>
                  <a:lnTo>
                    <a:pt x="464" y="409"/>
                  </a:lnTo>
                  <a:lnTo>
                    <a:pt x="462" y="411"/>
                  </a:lnTo>
                  <a:lnTo>
                    <a:pt x="462" y="411"/>
                  </a:lnTo>
                  <a:lnTo>
                    <a:pt x="455" y="411"/>
                  </a:lnTo>
                  <a:lnTo>
                    <a:pt x="451" y="411"/>
                  </a:lnTo>
                  <a:lnTo>
                    <a:pt x="450" y="411"/>
                  </a:lnTo>
                  <a:lnTo>
                    <a:pt x="448" y="411"/>
                  </a:lnTo>
                  <a:lnTo>
                    <a:pt x="448" y="409"/>
                  </a:lnTo>
                  <a:lnTo>
                    <a:pt x="448" y="409"/>
                  </a:lnTo>
                  <a:lnTo>
                    <a:pt x="448" y="408"/>
                  </a:lnTo>
                  <a:lnTo>
                    <a:pt x="448" y="408"/>
                  </a:lnTo>
                  <a:lnTo>
                    <a:pt x="447" y="408"/>
                  </a:lnTo>
                  <a:lnTo>
                    <a:pt x="445" y="408"/>
                  </a:lnTo>
                  <a:lnTo>
                    <a:pt x="445" y="408"/>
                  </a:lnTo>
                  <a:lnTo>
                    <a:pt x="445" y="409"/>
                  </a:lnTo>
                  <a:lnTo>
                    <a:pt x="447" y="409"/>
                  </a:lnTo>
                  <a:lnTo>
                    <a:pt x="447" y="411"/>
                  </a:lnTo>
                  <a:lnTo>
                    <a:pt x="447" y="411"/>
                  </a:lnTo>
                  <a:lnTo>
                    <a:pt x="443" y="411"/>
                  </a:lnTo>
                  <a:lnTo>
                    <a:pt x="442" y="412"/>
                  </a:lnTo>
                  <a:lnTo>
                    <a:pt x="439" y="412"/>
                  </a:lnTo>
                  <a:lnTo>
                    <a:pt x="436" y="412"/>
                  </a:lnTo>
                  <a:lnTo>
                    <a:pt x="436" y="412"/>
                  </a:lnTo>
                  <a:lnTo>
                    <a:pt x="436" y="412"/>
                  </a:lnTo>
                  <a:lnTo>
                    <a:pt x="437" y="412"/>
                  </a:lnTo>
                  <a:lnTo>
                    <a:pt x="439" y="411"/>
                  </a:lnTo>
                  <a:lnTo>
                    <a:pt x="439" y="411"/>
                  </a:lnTo>
                  <a:lnTo>
                    <a:pt x="437" y="409"/>
                  </a:lnTo>
                  <a:lnTo>
                    <a:pt x="434" y="411"/>
                  </a:lnTo>
                  <a:lnTo>
                    <a:pt x="432" y="411"/>
                  </a:lnTo>
                  <a:lnTo>
                    <a:pt x="429" y="411"/>
                  </a:lnTo>
                  <a:lnTo>
                    <a:pt x="426" y="412"/>
                  </a:lnTo>
                  <a:lnTo>
                    <a:pt x="425" y="412"/>
                  </a:lnTo>
                  <a:lnTo>
                    <a:pt x="425" y="414"/>
                  </a:lnTo>
                  <a:lnTo>
                    <a:pt x="426" y="414"/>
                  </a:lnTo>
                  <a:lnTo>
                    <a:pt x="426" y="416"/>
                  </a:lnTo>
                  <a:lnTo>
                    <a:pt x="426" y="416"/>
                  </a:lnTo>
                  <a:lnTo>
                    <a:pt x="425" y="417"/>
                  </a:lnTo>
                  <a:lnTo>
                    <a:pt x="421" y="417"/>
                  </a:lnTo>
                  <a:lnTo>
                    <a:pt x="417" y="420"/>
                  </a:lnTo>
                  <a:lnTo>
                    <a:pt x="415" y="420"/>
                  </a:lnTo>
                  <a:lnTo>
                    <a:pt x="414" y="422"/>
                  </a:lnTo>
                  <a:lnTo>
                    <a:pt x="414" y="423"/>
                  </a:lnTo>
                  <a:lnTo>
                    <a:pt x="414" y="423"/>
                  </a:lnTo>
                  <a:lnTo>
                    <a:pt x="412" y="423"/>
                  </a:lnTo>
                  <a:lnTo>
                    <a:pt x="410" y="423"/>
                  </a:lnTo>
                  <a:lnTo>
                    <a:pt x="409" y="423"/>
                  </a:lnTo>
                  <a:lnTo>
                    <a:pt x="406" y="423"/>
                  </a:lnTo>
                  <a:lnTo>
                    <a:pt x="396" y="428"/>
                  </a:lnTo>
                  <a:lnTo>
                    <a:pt x="393" y="430"/>
                  </a:lnTo>
                  <a:lnTo>
                    <a:pt x="390" y="434"/>
                  </a:lnTo>
                  <a:lnTo>
                    <a:pt x="382" y="438"/>
                  </a:lnTo>
                  <a:lnTo>
                    <a:pt x="379" y="441"/>
                  </a:lnTo>
                  <a:lnTo>
                    <a:pt x="379" y="442"/>
                  </a:lnTo>
                  <a:lnTo>
                    <a:pt x="379" y="442"/>
                  </a:lnTo>
                  <a:lnTo>
                    <a:pt x="377" y="442"/>
                  </a:lnTo>
                  <a:lnTo>
                    <a:pt x="377" y="442"/>
                  </a:lnTo>
                  <a:lnTo>
                    <a:pt x="379" y="442"/>
                  </a:lnTo>
                  <a:lnTo>
                    <a:pt x="377" y="444"/>
                  </a:lnTo>
                  <a:lnTo>
                    <a:pt x="377" y="445"/>
                  </a:lnTo>
                  <a:lnTo>
                    <a:pt x="374" y="449"/>
                  </a:lnTo>
                  <a:lnTo>
                    <a:pt x="374" y="449"/>
                  </a:lnTo>
                  <a:lnTo>
                    <a:pt x="374" y="447"/>
                  </a:lnTo>
                  <a:lnTo>
                    <a:pt x="373" y="447"/>
                  </a:lnTo>
                  <a:lnTo>
                    <a:pt x="371" y="445"/>
                  </a:lnTo>
                  <a:lnTo>
                    <a:pt x="371" y="447"/>
                  </a:lnTo>
                  <a:lnTo>
                    <a:pt x="371" y="449"/>
                  </a:lnTo>
                  <a:lnTo>
                    <a:pt x="369" y="449"/>
                  </a:lnTo>
                  <a:lnTo>
                    <a:pt x="369" y="449"/>
                  </a:lnTo>
                  <a:lnTo>
                    <a:pt x="368" y="449"/>
                  </a:lnTo>
                  <a:lnTo>
                    <a:pt x="366" y="447"/>
                  </a:lnTo>
                  <a:lnTo>
                    <a:pt x="366" y="449"/>
                  </a:lnTo>
                  <a:lnTo>
                    <a:pt x="369" y="450"/>
                  </a:lnTo>
                  <a:lnTo>
                    <a:pt x="371" y="450"/>
                  </a:lnTo>
                  <a:lnTo>
                    <a:pt x="371" y="450"/>
                  </a:lnTo>
                  <a:lnTo>
                    <a:pt x="369" y="455"/>
                  </a:lnTo>
                  <a:lnTo>
                    <a:pt x="368" y="455"/>
                  </a:lnTo>
                  <a:lnTo>
                    <a:pt x="368" y="455"/>
                  </a:lnTo>
                  <a:lnTo>
                    <a:pt x="368" y="455"/>
                  </a:lnTo>
                  <a:lnTo>
                    <a:pt x="368" y="457"/>
                  </a:lnTo>
                  <a:lnTo>
                    <a:pt x="368" y="460"/>
                  </a:lnTo>
                  <a:lnTo>
                    <a:pt x="368" y="461"/>
                  </a:lnTo>
                  <a:lnTo>
                    <a:pt x="366" y="461"/>
                  </a:lnTo>
                  <a:lnTo>
                    <a:pt x="366" y="461"/>
                  </a:lnTo>
                  <a:lnTo>
                    <a:pt x="366" y="463"/>
                  </a:lnTo>
                  <a:lnTo>
                    <a:pt x="368" y="463"/>
                  </a:lnTo>
                  <a:lnTo>
                    <a:pt x="368" y="464"/>
                  </a:lnTo>
                  <a:lnTo>
                    <a:pt x="368" y="466"/>
                  </a:lnTo>
                  <a:lnTo>
                    <a:pt x="368" y="468"/>
                  </a:lnTo>
                  <a:lnTo>
                    <a:pt x="368" y="471"/>
                  </a:lnTo>
                  <a:lnTo>
                    <a:pt x="368" y="474"/>
                  </a:lnTo>
                  <a:lnTo>
                    <a:pt x="369" y="474"/>
                  </a:lnTo>
                  <a:lnTo>
                    <a:pt x="369" y="475"/>
                  </a:lnTo>
                  <a:lnTo>
                    <a:pt x="368" y="477"/>
                  </a:lnTo>
                  <a:lnTo>
                    <a:pt x="369" y="479"/>
                  </a:lnTo>
                  <a:lnTo>
                    <a:pt x="368" y="482"/>
                  </a:lnTo>
                  <a:lnTo>
                    <a:pt x="368" y="485"/>
                  </a:lnTo>
                  <a:lnTo>
                    <a:pt x="368" y="490"/>
                  </a:lnTo>
                  <a:lnTo>
                    <a:pt x="368" y="491"/>
                  </a:lnTo>
                  <a:lnTo>
                    <a:pt x="366" y="493"/>
                  </a:lnTo>
                  <a:lnTo>
                    <a:pt x="365" y="494"/>
                  </a:lnTo>
                  <a:lnTo>
                    <a:pt x="365" y="497"/>
                  </a:lnTo>
                  <a:lnTo>
                    <a:pt x="361" y="499"/>
                  </a:lnTo>
                  <a:lnTo>
                    <a:pt x="358" y="502"/>
                  </a:lnTo>
                  <a:lnTo>
                    <a:pt x="355" y="505"/>
                  </a:lnTo>
                  <a:lnTo>
                    <a:pt x="352" y="509"/>
                  </a:lnTo>
                  <a:lnTo>
                    <a:pt x="347" y="516"/>
                  </a:lnTo>
                  <a:lnTo>
                    <a:pt x="344" y="526"/>
                  </a:lnTo>
                  <a:lnTo>
                    <a:pt x="339" y="534"/>
                  </a:lnTo>
                  <a:lnTo>
                    <a:pt x="338" y="537"/>
                  </a:lnTo>
                  <a:lnTo>
                    <a:pt x="335" y="538"/>
                  </a:lnTo>
                  <a:lnTo>
                    <a:pt x="332" y="543"/>
                  </a:lnTo>
                  <a:lnTo>
                    <a:pt x="327" y="546"/>
                  </a:lnTo>
                  <a:lnTo>
                    <a:pt x="322" y="549"/>
                  </a:lnTo>
                  <a:lnTo>
                    <a:pt x="320" y="551"/>
                  </a:lnTo>
                  <a:lnTo>
                    <a:pt x="319" y="553"/>
                  </a:lnTo>
                  <a:lnTo>
                    <a:pt x="317" y="553"/>
                  </a:lnTo>
                  <a:lnTo>
                    <a:pt x="319" y="551"/>
                  </a:lnTo>
                  <a:lnTo>
                    <a:pt x="319" y="549"/>
                  </a:lnTo>
                  <a:lnTo>
                    <a:pt x="317" y="548"/>
                  </a:lnTo>
                  <a:lnTo>
                    <a:pt x="319" y="548"/>
                  </a:lnTo>
                  <a:lnTo>
                    <a:pt x="320" y="549"/>
                  </a:lnTo>
                  <a:lnTo>
                    <a:pt x="322" y="548"/>
                  </a:lnTo>
                  <a:lnTo>
                    <a:pt x="322" y="548"/>
                  </a:lnTo>
                  <a:lnTo>
                    <a:pt x="324" y="548"/>
                  </a:lnTo>
                  <a:lnTo>
                    <a:pt x="327" y="543"/>
                  </a:lnTo>
                  <a:lnTo>
                    <a:pt x="330" y="543"/>
                  </a:lnTo>
                  <a:lnTo>
                    <a:pt x="332" y="540"/>
                  </a:lnTo>
                  <a:lnTo>
                    <a:pt x="332" y="540"/>
                  </a:lnTo>
                  <a:lnTo>
                    <a:pt x="332" y="537"/>
                  </a:lnTo>
                  <a:lnTo>
                    <a:pt x="332" y="537"/>
                  </a:lnTo>
                  <a:lnTo>
                    <a:pt x="333" y="537"/>
                  </a:lnTo>
                  <a:lnTo>
                    <a:pt x="335" y="535"/>
                  </a:lnTo>
                  <a:lnTo>
                    <a:pt x="335" y="535"/>
                  </a:lnTo>
                  <a:lnTo>
                    <a:pt x="335" y="534"/>
                  </a:lnTo>
                  <a:lnTo>
                    <a:pt x="336" y="532"/>
                  </a:lnTo>
                  <a:lnTo>
                    <a:pt x="338" y="531"/>
                  </a:lnTo>
                  <a:lnTo>
                    <a:pt x="338" y="526"/>
                  </a:lnTo>
                  <a:lnTo>
                    <a:pt x="338" y="526"/>
                  </a:lnTo>
                  <a:lnTo>
                    <a:pt x="339" y="526"/>
                  </a:lnTo>
                  <a:lnTo>
                    <a:pt x="339" y="526"/>
                  </a:lnTo>
                  <a:lnTo>
                    <a:pt x="339" y="524"/>
                  </a:lnTo>
                  <a:lnTo>
                    <a:pt x="339" y="523"/>
                  </a:lnTo>
                  <a:lnTo>
                    <a:pt x="338" y="523"/>
                  </a:lnTo>
                  <a:lnTo>
                    <a:pt x="335" y="526"/>
                  </a:lnTo>
                  <a:lnTo>
                    <a:pt x="333" y="526"/>
                  </a:lnTo>
                  <a:lnTo>
                    <a:pt x="333" y="523"/>
                  </a:lnTo>
                  <a:lnTo>
                    <a:pt x="332" y="523"/>
                  </a:lnTo>
                  <a:lnTo>
                    <a:pt x="330" y="521"/>
                  </a:lnTo>
                  <a:lnTo>
                    <a:pt x="330" y="520"/>
                  </a:lnTo>
                  <a:lnTo>
                    <a:pt x="330" y="520"/>
                  </a:lnTo>
                  <a:lnTo>
                    <a:pt x="330" y="521"/>
                  </a:lnTo>
                  <a:lnTo>
                    <a:pt x="330" y="523"/>
                  </a:lnTo>
                  <a:lnTo>
                    <a:pt x="332" y="524"/>
                  </a:lnTo>
                  <a:lnTo>
                    <a:pt x="332" y="526"/>
                  </a:lnTo>
                  <a:lnTo>
                    <a:pt x="330" y="527"/>
                  </a:lnTo>
                  <a:lnTo>
                    <a:pt x="330" y="529"/>
                  </a:lnTo>
                  <a:lnTo>
                    <a:pt x="330" y="531"/>
                  </a:lnTo>
                  <a:lnTo>
                    <a:pt x="328" y="531"/>
                  </a:lnTo>
                  <a:lnTo>
                    <a:pt x="328" y="531"/>
                  </a:lnTo>
                  <a:lnTo>
                    <a:pt x="328" y="532"/>
                  </a:lnTo>
                  <a:lnTo>
                    <a:pt x="327" y="534"/>
                  </a:lnTo>
                  <a:lnTo>
                    <a:pt x="327" y="535"/>
                  </a:lnTo>
                  <a:lnTo>
                    <a:pt x="327" y="535"/>
                  </a:lnTo>
                  <a:lnTo>
                    <a:pt x="327" y="537"/>
                  </a:lnTo>
                  <a:lnTo>
                    <a:pt x="324" y="538"/>
                  </a:lnTo>
                  <a:lnTo>
                    <a:pt x="320" y="540"/>
                  </a:lnTo>
                  <a:lnTo>
                    <a:pt x="319" y="542"/>
                  </a:lnTo>
                  <a:lnTo>
                    <a:pt x="319" y="543"/>
                  </a:lnTo>
                  <a:lnTo>
                    <a:pt x="319" y="545"/>
                  </a:lnTo>
                  <a:lnTo>
                    <a:pt x="317" y="546"/>
                  </a:lnTo>
                  <a:lnTo>
                    <a:pt x="316" y="549"/>
                  </a:lnTo>
                  <a:lnTo>
                    <a:pt x="316" y="551"/>
                  </a:lnTo>
                  <a:lnTo>
                    <a:pt x="317" y="553"/>
                  </a:lnTo>
                  <a:lnTo>
                    <a:pt x="317" y="554"/>
                  </a:lnTo>
                  <a:lnTo>
                    <a:pt x="316" y="554"/>
                  </a:lnTo>
                  <a:lnTo>
                    <a:pt x="316" y="556"/>
                  </a:lnTo>
                  <a:lnTo>
                    <a:pt x="314" y="557"/>
                  </a:lnTo>
                  <a:lnTo>
                    <a:pt x="311" y="565"/>
                  </a:lnTo>
                  <a:lnTo>
                    <a:pt x="309" y="570"/>
                  </a:lnTo>
                  <a:lnTo>
                    <a:pt x="308" y="572"/>
                  </a:lnTo>
                  <a:lnTo>
                    <a:pt x="306" y="573"/>
                  </a:lnTo>
                  <a:lnTo>
                    <a:pt x="300" y="579"/>
                  </a:lnTo>
                  <a:lnTo>
                    <a:pt x="298" y="579"/>
                  </a:lnTo>
                  <a:lnTo>
                    <a:pt x="298" y="578"/>
                  </a:lnTo>
                  <a:lnTo>
                    <a:pt x="297" y="578"/>
                  </a:lnTo>
                  <a:lnTo>
                    <a:pt x="297" y="578"/>
                  </a:lnTo>
                  <a:lnTo>
                    <a:pt x="297" y="576"/>
                  </a:lnTo>
                  <a:lnTo>
                    <a:pt x="297" y="576"/>
                  </a:lnTo>
                  <a:lnTo>
                    <a:pt x="297" y="576"/>
                  </a:lnTo>
                  <a:lnTo>
                    <a:pt x="297" y="576"/>
                  </a:lnTo>
                  <a:lnTo>
                    <a:pt x="297" y="576"/>
                  </a:lnTo>
                  <a:lnTo>
                    <a:pt x="298" y="576"/>
                  </a:lnTo>
                  <a:lnTo>
                    <a:pt x="298" y="575"/>
                  </a:lnTo>
                  <a:lnTo>
                    <a:pt x="298" y="573"/>
                  </a:lnTo>
                  <a:lnTo>
                    <a:pt x="298" y="572"/>
                  </a:lnTo>
                  <a:lnTo>
                    <a:pt x="298" y="570"/>
                  </a:lnTo>
                  <a:lnTo>
                    <a:pt x="298" y="568"/>
                  </a:lnTo>
                  <a:lnTo>
                    <a:pt x="300" y="568"/>
                  </a:lnTo>
                  <a:lnTo>
                    <a:pt x="300" y="568"/>
                  </a:lnTo>
                  <a:lnTo>
                    <a:pt x="300" y="568"/>
                  </a:lnTo>
                  <a:lnTo>
                    <a:pt x="302" y="568"/>
                  </a:lnTo>
                  <a:lnTo>
                    <a:pt x="302" y="567"/>
                  </a:lnTo>
                  <a:lnTo>
                    <a:pt x="303" y="565"/>
                  </a:lnTo>
                  <a:lnTo>
                    <a:pt x="303" y="564"/>
                  </a:lnTo>
                  <a:lnTo>
                    <a:pt x="305" y="564"/>
                  </a:lnTo>
                  <a:lnTo>
                    <a:pt x="305" y="564"/>
                  </a:lnTo>
                  <a:lnTo>
                    <a:pt x="305" y="565"/>
                  </a:lnTo>
                  <a:lnTo>
                    <a:pt x="306" y="565"/>
                  </a:lnTo>
                  <a:lnTo>
                    <a:pt x="306" y="565"/>
                  </a:lnTo>
                  <a:lnTo>
                    <a:pt x="308" y="565"/>
                  </a:lnTo>
                  <a:lnTo>
                    <a:pt x="308" y="565"/>
                  </a:lnTo>
                  <a:lnTo>
                    <a:pt x="308" y="564"/>
                  </a:lnTo>
                  <a:lnTo>
                    <a:pt x="309" y="564"/>
                  </a:lnTo>
                  <a:lnTo>
                    <a:pt x="309" y="562"/>
                  </a:lnTo>
                  <a:lnTo>
                    <a:pt x="309" y="561"/>
                  </a:lnTo>
                  <a:lnTo>
                    <a:pt x="311" y="561"/>
                  </a:lnTo>
                  <a:lnTo>
                    <a:pt x="311" y="559"/>
                  </a:lnTo>
                  <a:lnTo>
                    <a:pt x="311" y="559"/>
                  </a:lnTo>
                  <a:lnTo>
                    <a:pt x="309" y="559"/>
                  </a:lnTo>
                  <a:lnTo>
                    <a:pt x="309" y="557"/>
                  </a:lnTo>
                  <a:lnTo>
                    <a:pt x="309" y="556"/>
                  </a:lnTo>
                  <a:lnTo>
                    <a:pt x="309" y="554"/>
                  </a:lnTo>
                  <a:lnTo>
                    <a:pt x="309" y="554"/>
                  </a:lnTo>
                  <a:lnTo>
                    <a:pt x="308" y="554"/>
                  </a:lnTo>
                  <a:lnTo>
                    <a:pt x="308" y="554"/>
                  </a:lnTo>
                  <a:lnTo>
                    <a:pt x="308" y="556"/>
                  </a:lnTo>
                  <a:lnTo>
                    <a:pt x="308" y="556"/>
                  </a:lnTo>
                  <a:lnTo>
                    <a:pt x="308" y="556"/>
                  </a:lnTo>
                  <a:lnTo>
                    <a:pt x="308" y="557"/>
                  </a:lnTo>
                  <a:lnTo>
                    <a:pt x="306" y="557"/>
                  </a:lnTo>
                  <a:lnTo>
                    <a:pt x="305" y="559"/>
                  </a:lnTo>
                  <a:lnTo>
                    <a:pt x="305" y="559"/>
                  </a:lnTo>
                  <a:lnTo>
                    <a:pt x="305" y="561"/>
                  </a:lnTo>
                  <a:lnTo>
                    <a:pt x="303" y="561"/>
                  </a:lnTo>
                  <a:lnTo>
                    <a:pt x="303" y="562"/>
                  </a:lnTo>
                  <a:lnTo>
                    <a:pt x="302" y="562"/>
                  </a:lnTo>
                  <a:lnTo>
                    <a:pt x="302" y="561"/>
                  </a:lnTo>
                  <a:lnTo>
                    <a:pt x="300" y="561"/>
                  </a:lnTo>
                  <a:lnTo>
                    <a:pt x="297" y="559"/>
                  </a:lnTo>
                  <a:lnTo>
                    <a:pt x="295" y="557"/>
                  </a:lnTo>
                  <a:lnTo>
                    <a:pt x="295" y="556"/>
                  </a:lnTo>
                  <a:lnTo>
                    <a:pt x="294" y="554"/>
                  </a:lnTo>
                  <a:lnTo>
                    <a:pt x="294" y="553"/>
                  </a:lnTo>
                  <a:lnTo>
                    <a:pt x="294" y="553"/>
                  </a:lnTo>
                  <a:lnTo>
                    <a:pt x="294" y="551"/>
                  </a:lnTo>
                  <a:lnTo>
                    <a:pt x="292" y="551"/>
                  </a:lnTo>
                  <a:lnTo>
                    <a:pt x="291" y="549"/>
                  </a:lnTo>
                  <a:lnTo>
                    <a:pt x="291" y="549"/>
                  </a:lnTo>
                  <a:lnTo>
                    <a:pt x="289" y="549"/>
                  </a:lnTo>
                  <a:lnTo>
                    <a:pt x="287" y="548"/>
                  </a:lnTo>
                  <a:lnTo>
                    <a:pt x="284" y="546"/>
                  </a:lnTo>
                  <a:lnTo>
                    <a:pt x="283" y="545"/>
                  </a:lnTo>
                  <a:lnTo>
                    <a:pt x="283" y="543"/>
                  </a:lnTo>
                  <a:lnTo>
                    <a:pt x="281" y="543"/>
                  </a:lnTo>
                  <a:lnTo>
                    <a:pt x="278" y="542"/>
                  </a:lnTo>
                  <a:lnTo>
                    <a:pt x="275" y="540"/>
                  </a:lnTo>
                  <a:lnTo>
                    <a:pt x="275" y="540"/>
                  </a:lnTo>
                  <a:lnTo>
                    <a:pt x="273" y="540"/>
                  </a:lnTo>
                  <a:lnTo>
                    <a:pt x="272" y="538"/>
                  </a:lnTo>
                  <a:lnTo>
                    <a:pt x="272" y="538"/>
                  </a:lnTo>
                  <a:lnTo>
                    <a:pt x="272" y="537"/>
                  </a:lnTo>
                  <a:lnTo>
                    <a:pt x="270" y="537"/>
                  </a:lnTo>
                  <a:lnTo>
                    <a:pt x="270" y="535"/>
                  </a:lnTo>
                  <a:lnTo>
                    <a:pt x="268" y="534"/>
                  </a:lnTo>
                  <a:lnTo>
                    <a:pt x="267" y="534"/>
                  </a:lnTo>
                  <a:lnTo>
                    <a:pt x="267" y="532"/>
                  </a:lnTo>
                  <a:lnTo>
                    <a:pt x="267" y="532"/>
                  </a:lnTo>
                  <a:lnTo>
                    <a:pt x="267" y="534"/>
                  </a:lnTo>
                  <a:lnTo>
                    <a:pt x="265" y="534"/>
                  </a:lnTo>
                  <a:lnTo>
                    <a:pt x="265" y="534"/>
                  </a:lnTo>
                  <a:lnTo>
                    <a:pt x="265" y="535"/>
                  </a:lnTo>
                  <a:lnTo>
                    <a:pt x="264" y="535"/>
                  </a:lnTo>
                  <a:lnTo>
                    <a:pt x="264" y="537"/>
                  </a:lnTo>
                  <a:lnTo>
                    <a:pt x="262" y="537"/>
                  </a:lnTo>
                  <a:lnTo>
                    <a:pt x="261" y="537"/>
                  </a:lnTo>
                  <a:lnTo>
                    <a:pt x="261" y="535"/>
                  </a:lnTo>
                  <a:lnTo>
                    <a:pt x="261" y="535"/>
                  </a:lnTo>
                  <a:lnTo>
                    <a:pt x="261" y="532"/>
                  </a:lnTo>
                  <a:lnTo>
                    <a:pt x="261" y="532"/>
                  </a:lnTo>
                  <a:lnTo>
                    <a:pt x="259" y="531"/>
                  </a:lnTo>
                  <a:lnTo>
                    <a:pt x="259" y="529"/>
                  </a:lnTo>
                  <a:lnTo>
                    <a:pt x="256" y="526"/>
                  </a:lnTo>
                  <a:lnTo>
                    <a:pt x="251" y="523"/>
                  </a:lnTo>
                  <a:lnTo>
                    <a:pt x="250" y="521"/>
                  </a:lnTo>
                  <a:lnTo>
                    <a:pt x="248" y="521"/>
                  </a:lnTo>
                  <a:lnTo>
                    <a:pt x="246" y="521"/>
                  </a:lnTo>
                  <a:lnTo>
                    <a:pt x="245" y="521"/>
                  </a:lnTo>
                  <a:lnTo>
                    <a:pt x="245" y="523"/>
                  </a:lnTo>
                  <a:lnTo>
                    <a:pt x="243" y="524"/>
                  </a:lnTo>
                  <a:lnTo>
                    <a:pt x="242" y="524"/>
                  </a:lnTo>
                  <a:lnTo>
                    <a:pt x="238" y="523"/>
                  </a:lnTo>
                  <a:lnTo>
                    <a:pt x="238" y="523"/>
                  </a:lnTo>
                  <a:lnTo>
                    <a:pt x="238" y="521"/>
                  </a:lnTo>
                  <a:lnTo>
                    <a:pt x="242" y="520"/>
                  </a:lnTo>
                  <a:lnTo>
                    <a:pt x="242" y="518"/>
                  </a:lnTo>
                  <a:lnTo>
                    <a:pt x="242" y="516"/>
                  </a:lnTo>
                  <a:lnTo>
                    <a:pt x="243" y="516"/>
                  </a:lnTo>
                  <a:lnTo>
                    <a:pt x="245" y="515"/>
                  </a:lnTo>
                  <a:lnTo>
                    <a:pt x="248" y="513"/>
                  </a:lnTo>
                  <a:lnTo>
                    <a:pt x="250" y="510"/>
                  </a:lnTo>
                  <a:lnTo>
                    <a:pt x="251" y="509"/>
                  </a:lnTo>
                  <a:lnTo>
                    <a:pt x="253" y="507"/>
                  </a:lnTo>
                  <a:lnTo>
                    <a:pt x="253" y="505"/>
                  </a:lnTo>
                  <a:lnTo>
                    <a:pt x="254" y="505"/>
                  </a:lnTo>
                  <a:lnTo>
                    <a:pt x="256" y="504"/>
                  </a:lnTo>
                  <a:lnTo>
                    <a:pt x="256" y="501"/>
                  </a:lnTo>
                  <a:lnTo>
                    <a:pt x="257" y="499"/>
                  </a:lnTo>
                  <a:lnTo>
                    <a:pt x="259" y="497"/>
                  </a:lnTo>
                  <a:lnTo>
                    <a:pt x="261" y="497"/>
                  </a:lnTo>
                  <a:lnTo>
                    <a:pt x="261" y="496"/>
                  </a:lnTo>
                  <a:lnTo>
                    <a:pt x="262" y="496"/>
                  </a:lnTo>
                  <a:lnTo>
                    <a:pt x="262" y="496"/>
                  </a:lnTo>
                  <a:lnTo>
                    <a:pt x="262" y="494"/>
                  </a:lnTo>
                  <a:lnTo>
                    <a:pt x="262" y="494"/>
                  </a:lnTo>
                  <a:lnTo>
                    <a:pt x="262" y="494"/>
                  </a:lnTo>
                  <a:lnTo>
                    <a:pt x="264" y="493"/>
                  </a:lnTo>
                  <a:lnTo>
                    <a:pt x="264" y="494"/>
                  </a:lnTo>
                  <a:lnTo>
                    <a:pt x="265" y="494"/>
                  </a:lnTo>
                  <a:lnTo>
                    <a:pt x="265" y="494"/>
                  </a:lnTo>
                  <a:lnTo>
                    <a:pt x="265" y="493"/>
                  </a:lnTo>
                  <a:lnTo>
                    <a:pt x="265" y="493"/>
                  </a:lnTo>
                  <a:lnTo>
                    <a:pt x="265" y="493"/>
                  </a:lnTo>
                  <a:lnTo>
                    <a:pt x="265" y="491"/>
                  </a:lnTo>
                  <a:lnTo>
                    <a:pt x="267" y="490"/>
                  </a:lnTo>
                  <a:lnTo>
                    <a:pt x="268" y="490"/>
                  </a:lnTo>
                  <a:lnTo>
                    <a:pt x="270" y="488"/>
                  </a:lnTo>
                  <a:lnTo>
                    <a:pt x="270" y="488"/>
                  </a:lnTo>
                  <a:lnTo>
                    <a:pt x="272" y="486"/>
                  </a:lnTo>
                  <a:lnTo>
                    <a:pt x="275" y="486"/>
                  </a:lnTo>
                  <a:lnTo>
                    <a:pt x="275" y="485"/>
                  </a:lnTo>
                  <a:lnTo>
                    <a:pt x="275" y="485"/>
                  </a:lnTo>
                  <a:lnTo>
                    <a:pt x="275" y="485"/>
                  </a:lnTo>
                  <a:lnTo>
                    <a:pt x="276" y="483"/>
                  </a:lnTo>
                  <a:lnTo>
                    <a:pt x="276" y="483"/>
                  </a:lnTo>
                  <a:lnTo>
                    <a:pt x="276" y="483"/>
                  </a:lnTo>
                  <a:lnTo>
                    <a:pt x="278" y="482"/>
                  </a:lnTo>
                  <a:lnTo>
                    <a:pt x="278" y="482"/>
                  </a:lnTo>
                  <a:lnTo>
                    <a:pt x="279" y="480"/>
                  </a:lnTo>
                  <a:lnTo>
                    <a:pt x="279" y="480"/>
                  </a:lnTo>
                  <a:lnTo>
                    <a:pt x="281" y="480"/>
                  </a:lnTo>
                  <a:lnTo>
                    <a:pt x="281" y="480"/>
                  </a:lnTo>
                  <a:lnTo>
                    <a:pt x="283" y="480"/>
                  </a:lnTo>
                  <a:lnTo>
                    <a:pt x="283" y="480"/>
                  </a:lnTo>
                  <a:lnTo>
                    <a:pt x="284" y="480"/>
                  </a:lnTo>
                  <a:lnTo>
                    <a:pt x="286" y="479"/>
                  </a:lnTo>
                  <a:lnTo>
                    <a:pt x="286" y="479"/>
                  </a:lnTo>
                  <a:lnTo>
                    <a:pt x="287" y="477"/>
                  </a:lnTo>
                  <a:lnTo>
                    <a:pt x="287" y="477"/>
                  </a:lnTo>
                  <a:lnTo>
                    <a:pt x="289" y="477"/>
                  </a:lnTo>
                  <a:lnTo>
                    <a:pt x="289" y="477"/>
                  </a:lnTo>
                  <a:lnTo>
                    <a:pt x="291" y="475"/>
                  </a:lnTo>
                  <a:lnTo>
                    <a:pt x="292" y="475"/>
                  </a:lnTo>
                  <a:lnTo>
                    <a:pt x="292" y="474"/>
                  </a:lnTo>
                  <a:lnTo>
                    <a:pt x="294" y="472"/>
                  </a:lnTo>
                  <a:lnTo>
                    <a:pt x="294" y="471"/>
                  </a:lnTo>
                  <a:lnTo>
                    <a:pt x="294" y="469"/>
                  </a:lnTo>
                  <a:lnTo>
                    <a:pt x="294" y="469"/>
                  </a:lnTo>
                  <a:lnTo>
                    <a:pt x="294" y="468"/>
                  </a:lnTo>
                  <a:lnTo>
                    <a:pt x="294" y="464"/>
                  </a:lnTo>
                  <a:lnTo>
                    <a:pt x="294" y="463"/>
                  </a:lnTo>
                  <a:lnTo>
                    <a:pt x="295" y="461"/>
                  </a:lnTo>
                  <a:lnTo>
                    <a:pt x="295" y="461"/>
                  </a:lnTo>
                  <a:lnTo>
                    <a:pt x="294" y="458"/>
                  </a:lnTo>
                  <a:lnTo>
                    <a:pt x="292" y="457"/>
                  </a:lnTo>
                  <a:lnTo>
                    <a:pt x="292" y="453"/>
                  </a:lnTo>
                  <a:lnTo>
                    <a:pt x="292" y="452"/>
                  </a:lnTo>
                  <a:lnTo>
                    <a:pt x="291" y="452"/>
                  </a:lnTo>
                  <a:lnTo>
                    <a:pt x="291" y="450"/>
                  </a:lnTo>
                  <a:lnTo>
                    <a:pt x="289" y="450"/>
                  </a:lnTo>
                  <a:lnTo>
                    <a:pt x="289" y="450"/>
                  </a:lnTo>
                  <a:lnTo>
                    <a:pt x="287" y="450"/>
                  </a:lnTo>
                  <a:lnTo>
                    <a:pt x="287" y="450"/>
                  </a:lnTo>
                  <a:lnTo>
                    <a:pt x="286" y="450"/>
                  </a:lnTo>
                  <a:lnTo>
                    <a:pt x="286" y="450"/>
                  </a:lnTo>
                  <a:lnTo>
                    <a:pt x="284" y="450"/>
                  </a:lnTo>
                  <a:lnTo>
                    <a:pt x="284" y="452"/>
                  </a:lnTo>
                  <a:lnTo>
                    <a:pt x="283" y="452"/>
                  </a:lnTo>
                  <a:lnTo>
                    <a:pt x="283" y="450"/>
                  </a:lnTo>
                  <a:lnTo>
                    <a:pt x="281" y="450"/>
                  </a:lnTo>
                  <a:lnTo>
                    <a:pt x="281" y="449"/>
                  </a:lnTo>
                  <a:lnTo>
                    <a:pt x="283" y="445"/>
                  </a:lnTo>
                  <a:lnTo>
                    <a:pt x="284" y="444"/>
                  </a:lnTo>
                  <a:lnTo>
                    <a:pt x="284" y="442"/>
                  </a:lnTo>
                  <a:lnTo>
                    <a:pt x="284" y="439"/>
                  </a:lnTo>
                  <a:lnTo>
                    <a:pt x="286" y="434"/>
                  </a:lnTo>
                  <a:lnTo>
                    <a:pt x="286" y="431"/>
                  </a:lnTo>
                  <a:lnTo>
                    <a:pt x="286" y="430"/>
                  </a:lnTo>
                  <a:lnTo>
                    <a:pt x="286" y="428"/>
                  </a:lnTo>
                  <a:lnTo>
                    <a:pt x="286" y="428"/>
                  </a:lnTo>
                  <a:lnTo>
                    <a:pt x="287" y="427"/>
                  </a:lnTo>
                  <a:lnTo>
                    <a:pt x="284" y="427"/>
                  </a:lnTo>
                  <a:lnTo>
                    <a:pt x="284" y="425"/>
                  </a:lnTo>
                  <a:lnTo>
                    <a:pt x="283" y="425"/>
                  </a:lnTo>
                  <a:lnTo>
                    <a:pt x="281" y="423"/>
                  </a:lnTo>
                  <a:lnTo>
                    <a:pt x="281" y="423"/>
                  </a:lnTo>
                  <a:lnTo>
                    <a:pt x="279" y="425"/>
                  </a:lnTo>
                  <a:lnTo>
                    <a:pt x="278" y="425"/>
                  </a:lnTo>
                  <a:lnTo>
                    <a:pt x="276" y="425"/>
                  </a:lnTo>
                  <a:lnTo>
                    <a:pt x="276" y="427"/>
                  </a:lnTo>
                  <a:lnTo>
                    <a:pt x="275" y="427"/>
                  </a:lnTo>
                  <a:lnTo>
                    <a:pt x="273" y="427"/>
                  </a:lnTo>
                  <a:lnTo>
                    <a:pt x="272" y="427"/>
                  </a:lnTo>
                  <a:lnTo>
                    <a:pt x="270" y="427"/>
                  </a:lnTo>
                  <a:lnTo>
                    <a:pt x="270" y="425"/>
                  </a:lnTo>
                  <a:lnTo>
                    <a:pt x="270" y="425"/>
                  </a:lnTo>
                  <a:lnTo>
                    <a:pt x="270" y="423"/>
                  </a:lnTo>
                  <a:lnTo>
                    <a:pt x="268" y="422"/>
                  </a:lnTo>
                  <a:lnTo>
                    <a:pt x="268" y="420"/>
                  </a:lnTo>
                  <a:lnTo>
                    <a:pt x="268" y="420"/>
                  </a:lnTo>
                  <a:lnTo>
                    <a:pt x="268" y="419"/>
                  </a:lnTo>
                  <a:lnTo>
                    <a:pt x="268" y="419"/>
                  </a:lnTo>
                  <a:lnTo>
                    <a:pt x="268" y="417"/>
                  </a:lnTo>
                  <a:lnTo>
                    <a:pt x="268" y="417"/>
                  </a:lnTo>
                  <a:lnTo>
                    <a:pt x="267" y="416"/>
                  </a:lnTo>
                  <a:lnTo>
                    <a:pt x="268" y="416"/>
                  </a:lnTo>
                  <a:lnTo>
                    <a:pt x="267" y="414"/>
                  </a:lnTo>
                  <a:lnTo>
                    <a:pt x="267" y="412"/>
                  </a:lnTo>
                  <a:lnTo>
                    <a:pt x="267" y="412"/>
                  </a:lnTo>
                  <a:lnTo>
                    <a:pt x="267" y="411"/>
                  </a:lnTo>
                  <a:lnTo>
                    <a:pt x="267" y="409"/>
                  </a:lnTo>
                  <a:lnTo>
                    <a:pt x="267" y="408"/>
                  </a:lnTo>
                  <a:lnTo>
                    <a:pt x="267" y="408"/>
                  </a:lnTo>
                  <a:lnTo>
                    <a:pt x="267" y="406"/>
                  </a:lnTo>
                  <a:lnTo>
                    <a:pt x="267" y="406"/>
                  </a:lnTo>
                  <a:lnTo>
                    <a:pt x="265" y="405"/>
                  </a:lnTo>
                  <a:lnTo>
                    <a:pt x="265" y="405"/>
                  </a:lnTo>
                  <a:lnTo>
                    <a:pt x="265" y="403"/>
                  </a:lnTo>
                  <a:lnTo>
                    <a:pt x="264" y="401"/>
                  </a:lnTo>
                  <a:lnTo>
                    <a:pt x="264" y="401"/>
                  </a:lnTo>
                  <a:lnTo>
                    <a:pt x="262" y="401"/>
                  </a:lnTo>
                  <a:lnTo>
                    <a:pt x="261" y="400"/>
                  </a:lnTo>
                  <a:lnTo>
                    <a:pt x="261" y="400"/>
                  </a:lnTo>
                  <a:lnTo>
                    <a:pt x="259" y="400"/>
                  </a:lnTo>
                  <a:lnTo>
                    <a:pt x="257" y="400"/>
                  </a:lnTo>
                  <a:lnTo>
                    <a:pt x="257" y="400"/>
                  </a:lnTo>
                  <a:lnTo>
                    <a:pt x="256" y="398"/>
                  </a:lnTo>
                  <a:lnTo>
                    <a:pt x="256" y="398"/>
                  </a:lnTo>
                  <a:lnTo>
                    <a:pt x="254" y="397"/>
                  </a:lnTo>
                  <a:lnTo>
                    <a:pt x="254" y="398"/>
                  </a:lnTo>
                  <a:lnTo>
                    <a:pt x="253" y="398"/>
                  </a:lnTo>
                  <a:lnTo>
                    <a:pt x="253" y="398"/>
                  </a:lnTo>
                  <a:lnTo>
                    <a:pt x="253" y="400"/>
                  </a:lnTo>
                  <a:lnTo>
                    <a:pt x="251" y="400"/>
                  </a:lnTo>
                  <a:lnTo>
                    <a:pt x="250" y="400"/>
                  </a:lnTo>
                  <a:lnTo>
                    <a:pt x="250" y="400"/>
                  </a:lnTo>
                  <a:lnTo>
                    <a:pt x="248" y="400"/>
                  </a:lnTo>
                  <a:lnTo>
                    <a:pt x="246" y="400"/>
                  </a:lnTo>
                  <a:lnTo>
                    <a:pt x="245" y="400"/>
                  </a:lnTo>
                  <a:lnTo>
                    <a:pt x="243" y="400"/>
                  </a:lnTo>
                  <a:lnTo>
                    <a:pt x="242" y="400"/>
                  </a:lnTo>
                  <a:lnTo>
                    <a:pt x="242" y="400"/>
                  </a:lnTo>
                  <a:lnTo>
                    <a:pt x="240" y="400"/>
                  </a:lnTo>
                  <a:lnTo>
                    <a:pt x="238" y="398"/>
                  </a:lnTo>
                  <a:lnTo>
                    <a:pt x="237" y="398"/>
                  </a:lnTo>
                  <a:lnTo>
                    <a:pt x="237" y="398"/>
                  </a:lnTo>
                  <a:lnTo>
                    <a:pt x="235" y="398"/>
                  </a:lnTo>
                  <a:lnTo>
                    <a:pt x="235" y="398"/>
                  </a:lnTo>
                  <a:lnTo>
                    <a:pt x="234" y="398"/>
                  </a:lnTo>
                  <a:lnTo>
                    <a:pt x="232" y="398"/>
                  </a:lnTo>
                  <a:lnTo>
                    <a:pt x="232" y="397"/>
                  </a:lnTo>
                  <a:lnTo>
                    <a:pt x="232" y="397"/>
                  </a:lnTo>
                  <a:lnTo>
                    <a:pt x="232" y="395"/>
                  </a:lnTo>
                  <a:lnTo>
                    <a:pt x="234" y="395"/>
                  </a:lnTo>
                  <a:lnTo>
                    <a:pt x="234" y="393"/>
                  </a:lnTo>
                  <a:lnTo>
                    <a:pt x="234" y="393"/>
                  </a:lnTo>
                  <a:lnTo>
                    <a:pt x="234" y="392"/>
                  </a:lnTo>
                  <a:lnTo>
                    <a:pt x="234" y="392"/>
                  </a:lnTo>
                  <a:lnTo>
                    <a:pt x="234" y="390"/>
                  </a:lnTo>
                  <a:lnTo>
                    <a:pt x="234" y="390"/>
                  </a:lnTo>
                  <a:lnTo>
                    <a:pt x="234" y="389"/>
                  </a:lnTo>
                  <a:lnTo>
                    <a:pt x="234" y="389"/>
                  </a:lnTo>
                  <a:lnTo>
                    <a:pt x="234" y="387"/>
                  </a:lnTo>
                  <a:lnTo>
                    <a:pt x="234" y="387"/>
                  </a:lnTo>
                  <a:lnTo>
                    <a:pt x="234" y="386"/>
                  </a:lnTo>
                  <a:lnTo>
                    <a:pt x="234" y="386"/>
                  </a:lnTo>
                  <a:lnTo>
                    <a:pt x="234" y="384"/>
                  </a:lnTo>
                  <a:lnTo>
                    <a:pt x="235" y="382"/>
                  </a:lnTo>
                  <a:lnTo>
                    <a:pt x="235" y="381"/>
                  </a:lnTo>
                  <a:lnTo>
                    <a:pt x="234" y="379"/>
                  </a:lnTo>
                  <a:lnTo>
                    <a:pt x="234" y="379"/>
                  </a:lnTo>
                  <a:lnTo>
                    <a:pt x="234" y="379"/>
                  </a:lnTo>
                  <a:lnTo>
                    <a:pt x="234" y="379"/>
                  </a:lnTo>
                  <a:lnTo>
                    <a:pt x="234" y="378"/>
                  </a:lnTo>
                  <a:lnTo>
                    <a:pt x="234" y="378"/>
                  </a:lnTo>
                  <a:lnTo>
                    <a:pt x="234" y="378"/>
                  </a:lnTo>
                  <a:lnTo>
                    <a:pt x="234" y="376"/>
                  </a:lnTo>
                  <a:lnTo>
                    <a:pt x="232" y="376"/>
                  </a:lnTo>
                  <a:lnTo>
                    <a:pt x="232" y="376"/>
                  </a:lnTo>
                  <a:lnTo>
                    <a:pt x="232" y="375"/>
                  </a:lnTo>
                  <a:lnTo>
                    <a:pt x="232" y="375"/>
                  </a:lnTo>
                  <a:lnTo>
                    <a:pt x="232" y="373"/>
                  </a:lnTo>
                  <a:lnTo>
                    <a:pt x="232" y="373"/>
                  </a:lnTo>
                  <a:lnTo>
                    <a:pt x="232" y="371"/>
                  </a:lnTo>
                  <a:lnTo>
                    <a:pt x="231" y="371"/>
                  </a:lnTo>
                  <a:lnTo>
                    <a:pt x="231" y="370"/>
                  </a:lnTo>
                  <a:lnTo>
                    <a:pt x="231" y="370"/>
                  </a:lnTo>
                  <a:lnTo>
                    <a:pt x="231" y="368"/>
                  </a:lnTo>
                  <a:lnTo>
                    <a:pt x="231" y="368"/>
                  </a:lnTo>
                  <a:lnTo>
                    <a:pt x="231" y="368"/>
                  </a:lnTo>
                  <a:lnTo>
                    <a:pt x="232" y="367"/>
                  </a:lnTo>
                  <a:lnTo>
                    <a:pt x="232" y="367"/>
                  </a:lnTo>
                  <a:lnTo>
                    <a:pt x="234" y="367"/>
                  </a:lnTo>
                  <a:lnTo>
                    <a:pt x="234" y="365"/>
                  </a:lnTo>
                  <a:lnTo>
                    <a:pt x="232" y="364"/>
                  </a:lnTo>
                  <a:lnTo>
                    <a:pt x="231" y="362"/>
                  </a:lnTo>
                  <a:lnTo>
                    <a:pt x="231" y="360"/>
                  </a:lnTo>
                  <a:lnTo>
                    <a:pt x="232" y="357"/>
                  </a:lnTo>
                  <a:lnTo>
                    <a:pt x="234" y="354"/>
                  </a:lnTo>
                  <a:lnTo>
                    <a:pt x="235" y="353"/>
                  </a:lnTo>
                  <a:lnTo>
                    <a:pt x="235" y="353"/>
                  </a:lnTo>
                  <a:lnTo>
                    <a:pt x="237" y="353"/>
                  </a:lnTo>
                  <a:lnTo>
                    <a:pt x="237" y="351"/>
                  </a:lnTo>
                  <a:lnTo>
                    <a:pt x="237" y="349"/>
                  </a:lnTo>
                  <a:lnTo>
                    <a:pt x="235" y="349"/>
                  </a:lnTo>
                  <a:lnTo>
                    <a:pt x="237" y="348"/>
                  </a:lnTo>
                  <a:lnTo>
                    <a:pt x="237" y="343"/>
                  </a:lnTo>
                  <a:lnTo>
                    <a:pt x="238" y="340"/>
                  </a:lnTo>
                  <a:lnTo>
                    <a:pt x="238" y="340"/>
                  </a:lnTo>
                  <a:lnTo>
                    <a:pt x="240" y="340"/>
                  </a:lnTo>
                  <a:lnTo>
                    <a:pt x="240" y="340"/>
                  </a:lnTo>
                  <a:lnTo>
                    <a:pt x="238" y="340"/>
                  </a:lnTo>
                  <a:lnTo>
                    <a:pt x="238" y="338"/>
                  </a:lnTo>
                  <a:lnTo>
                    <a:pt x="237" y="335"/>
                  </a:lnTo>
                  <a:lnTo>
                    <a:pt x="235" y="332"/>
                  </a:lnTo>
                  <a:lnTo>
                    <a:pt x="235" y="330"/>
                  </a:lnTo>
                  <a:lnTo>
                    <a:pt x="235" y="329"/>
                  </a:lnTo>
                  <a:lnTo>
                    <a:pt x="234" y="329"/>
                  </a:lnTo>
                  <a:lnTo>
                    <a:pt x="232" y="329"/>
                  </a:lnTo>
                  <a:lnTo>
                    <a:pt x="229" y="327"/>
                  </a:lnTo>
                  <a:lnTo>
                    <a:pt x="227" y="326"/>
                  </a:lnTo>
                  <a:lnTo>
                    <a:pt x="226" y="326"/>
                  </a:lnTo>
                  <a:lnTo>
                    <a:pt x="226" y="323"/>
                  </a:lnTo>
                  <a:lnTo>
                    <a:pt x="226" y="321"/>
                  </a:lnTo>
                  <a:lnTo>
                    <a:pt x="226" y="318"/>
                  </a:lnTo>
                  <a:lnTo>
                    <a:pt x="226" y="316"/>
                  </a:lnTo>
                  <a:lnTo>
                    <a:pt x="227" y="315"/>
                  </a:lnTo>
                  <a:lnTo>
                    <a:pt x="227" y="313"/>
                  </a:lnTo>
                  <a:lnTo>
                    <a:pt x="227" y="312"/>
                  </a:lnTo>
                  <a:lnTo>
                    <a:pt x="227" y="312"/>
                  </a:lnTo>
                  <a:lnTo>
                    <a:pt x="227" y="312"/>
                  </a:lnTo>
                  <a:lnTo>
                    <a:pt x="226" y="312"/>
                  </a:lnTo>
                  <a:lnTo>
                    <a:pt x="226" y="312"/>
                  </a:lnTo>
                  <a:lnTo>
                    <a:pt x="224" y="312"/>
                  </a:lnTo>
                  <a:lnTo>
                    <a:pt x="218" y="312"/>
                  </a:lnTo>
                  <a:lnTo>
                    <a:pt x="212" y="312"/>
                  </a:lnTo>
                  <a:lnTo>
                    <a:pt x="205" y="312"/>
                  </a:lnTo>
                  <a:lnTo>
                    <a:pt x="201" y="312"/>
                  </a:lnTo>
                  <a:lnTo>
                    <a:pt x="201" y="308"/>
                  </a:lnTo>
                  <a:lnTo>
                    <a:pt x="201" y="305"/>
                  </a:lnTo>
                  <a:lnTo>
                    <a:pt x="201" y="304"/>
                  </a:lnTo>
                  <a:lnTo>
                    <a:pt x="201" y="299"/>
                  </a:lnTo>
                  <a:lnTo>
                    <a:pt x="197" y="297"/>
                  </a:lnTo>
                  <a:lnTo>
                    <a:pt x="196" y="294"/>
                  </a:lnTo>
                  <a:lnTo>
                    <a:pt x="194" y="294"/>
                  </a:lnTo>
                  <a:lnTo>
                    <a:pt x="197" y="294"/>
                  </a:lnTo>
                  <a:lnTo>
                    <a:pt x="199" y="294"/>
                  </a:lnTo>
                  <a:lnTo>
                    <a:pt x="199" y="286"/>
                  </a:lnTo>
                  <a:lnTo>
                    <a:pt x="199" y="286"/>
                  </a:lnTo>
                  <a:lnTo>
                    <a:pt x="197" y="283"/>
                  </a:lnTo>
                  <a:lnTo>
                    <a:pt x="197" y="282"/>
                  </a:lnTo>
                  <a:lnTo>
                    <a:pt x="197" y="282"/>
                  </a:lnTo>
                  <a:lnTo>
                    <a:pt x="196" y="280"/>
                  </a:lnTo>
                  <a:lnTo>
                    <a:pt x="196" y="280"/>
                  </a:lnTo>
                  <a:lnTo>
                    <a:pt x="197" y="278"/>
                  </a:lnTo>
                  <a:lnTo>
                    <a:pt x="197" y="278"/>
                  </a:lnTo>
                  <a:lnTo>
                    <a:pt x="197" y="277"/>
                  </a:lnTo>
                  <a:lnTo>
                    <a:pt x="197" y="275"/>
                  </a:lnTo>
                  <a:lnTo>
                    <a:pt x="196" y="274"/>
                  </a:lnTo>
                  <a:lnTo>
                    <a:pt x="194" y="274"/>
                  </a:lnTo>
                  <a:lnTo>
                    <a:pt x="193" y="272"/>
                  </a:lnTo>
                  <a:lnTo>
                    <a:pt x="190" y="271"/>
                  </a:lnTo>
                  <a:lnTo>
                    <a:pt x="188" y="271"/>
                  </a:lnTo>
                  <a:lnTo>
                    <a:pt x="186" y="271"/>
                  </a:lnTo>
                  <a:lnTo>
                    <a:pt x="183" y="271"/>
                  </a:lnTo>
                  <a:lnTo>
                    <a:pt x="182" y="271"/>
                  </a:lnTo>
                  <a:lnTo>
                    <a:pt x="180" y="271"/>
                  </a:lnTo>
                  <a:lnTo>
                    <a:pt x="177" y="271"/>
                  </a:lnTo>
                  <a:lnTo>
                    <a:pt x="177" y="269"/>
                  </a:lnTo>
                  <a:lnTo>
                    <a:pt x="175" y="269"/>
                  </a:lnTo>
                  <a:lnTo>
                    <a:pt x="174" y="266"/>
                  </a:lnTo>
                  <a:lnTo>
                    <a:pt x="172" y="266"/>
                  </a:lnTo>
                  <a:lnTo>
                    <a:pt x="172" y="264"/>
                  </a:lnTo>
                  <a:lnTo>
                    <a:pt x="171" y="264"/>
                  </a:lnTo>
                  <a:lnTo>
                    <a:pt x="169" y="264"/>
                  </a:lnTo>
                  <a:lnTo>
                    <a:pt x="168" y="264"/>
                  </a:lnTo>
                  <a:lnTo>
                    <a:pt x="164" y="263"/>
                  </a:lnTo>
                  <a:lnTo>
                    <a:pt x="163" y="263"/>
                  </a:lnTo>
                  <a:lnTo>
                    <a:pt x="163" y="263"/>
                  </a:lnTo>
                  <a:lnTo>
                    <a:pt x="161" y="261"/>
                  </a:lnTo>
                  <a:lnTo>
                    <a:pt x="160" y="260"/>
                  </a:lnTo>
                  <a:lnTo>
                    <a:pt x="160" y="260"/>
                  </a:lnTo>
                  <a:lnTo>
                    <a:pt x="160" y="258"/>
                  </a:lnTo>
                  <a:lnTo>
                    <a:pt x="158" y="258"/>
                  </a:lnTo>
                  <a:lnTo>
                    <a:pt x="158" y="258"/>
                  </a:lnTo>
                  <a:lnTo>
                    <a:pt x="156" y="258"/>
                  </a:lnTo>
                  <a:lnTo>
                    <a:pt x="155" y="258"/>
                  </a:lnTo>
                  <a:lnTo>
                    <a:pt x="153" y="256"/>
                  </a:lnTo>
                  <a:lnTo>
                    <a:pt x="152" y="256"/>
                  </a:lnTo>
                  <a:lnTo>
                    <a:pt x="152" y="256"/>
                  </a:lnTo>
                  <a:lnTo>
                    <a:pt x="150" y="255"/>
                  </a:lnTo>
                  <a:lnTo>
                    <a:pt x="149" y="255"/>
                  </a:lnTo>
                  <a:lnTo>
                    <a:pt x="147" y="256"/>
                  </a:lnTo>
                  <a:lnTo>
                    <a:pt x="145" y="256"/>
                  </a:lnTo>
                  <a:lnTo>
                    <a:pt x="142" y="255"/>
                  </a:lnTo>
                  <a:lnTo>
                    <a:pt x="139" y="255"/>
                  </a:lnTo>
                  <a:lnTo>
                    <a:pt x="139" y="253"/>
                  </a:lnTo>
                  <a:lnTo>
                    <a:pt x="138" y="252"/>
                  </a:lnTo>
                  <a:lnTo>
                    <a:pt x="136" y="252"/>
                  </a:lnTo>
                  <a:lnTo>
                    <a:pt x="136" y="250"/>
                  </a:lnTo>
                  <a:lnTo>
                    <a:pt x="134" y="249"/>
                  </a:lnTo>
                  <a:lnTo>
                    <a:pt x="133" y="249"/>
                  </a:lnTo>
                  <a:lnTo>
                    <a:pt x="133" y="249"/>
                  </a:lnTo>
                  <a:lnTo>
                    <a:pt x="131" y="249"/>
                  </a:lnTo>
                  <a:lnTo>
                    <a:pt x="131" y="247"/>
                  </a:lnTo>
                  <a:lnTo>
                    <a:pt x="131" y="245"/>
                  </a:lnTo>
                  <a:lnTo>
                    <a:pt x="131" y="245"/>
                  </a:lnTo>
                  <a:lnTo>
                    <a:pt x="130" y="244"/>
                  </a:lnTo>
                  <a:lnTo>
                    <a:pt x="130" y="244"/>
                  </a:lnTo>
                  <a:lnTo>
                    <a:pt x="130" y="245"/>
                  </a:lnTo>
                  <a:lnTo>
                    <a:pt x="128" y="245"/>
                  </a:lnTo>
                  <a:lnTo>
                    <a:pt x="128" y="245"/>
                  </a:lnTo>
                  <a:lnTo>
                    <a:pt x="128" y="244"/>
                  </a:lnTo>
                  <a:lnTo>
                    <a:pt x="128" y="244"/>
                  </a:lnTo>
                  <a:lnTo>
                    <a:pt x="128" y="242"/>
                  </a:lnTo>
                  <a:lnTo>
                    <a:pt x="127" y="241"/>
                  </a:lnTo>
                  <a:lnTo>
                    <a:pt x="127" y="241"/>
                  </a:lnTo>
                  <a:lnTo>
                    <a:pt x="127" y="239"/>
                  </a:lnTo>
                  <a:lnTo>
                    <a:pt x="127" y="239"/>
                  </a:lnTo>
                  <a:lnTo>
                    <a:pt x="125" y="238"/>
                  </a:lnTo>
                  <a:lnTo>
                    <a:pt x="125" y="238"/>
                  </a:lnTo>
                  <a:lnTo>
                    <a:pt x="125" y="236"/>
                  </a:lnTo>
                  <a:lnTo>
                    <a:pt x="125" y="236"/>
                  </a:lnTo>
                  <a:lnTo>
                    <a:pt x="127" y="234"/>
                  </a:lnTo>
                  <a:lnTo>
                    <a:pt x="127" y="233"/>
                  </a:lnTo>
                  <a:lnTo>
                    <a:pt x="125" y="230"/>
                  </a:lnTo>
                  <a:lnTo>
                    <a:pt x="125" y="228"/>
                  </a:lnTo>
                  <a:lnTo>
                    <a:pt x="125" y="226"/>
                  </a:lnTo>
                  <a:lnTo>
                    <a:pt x="125" y="226"/>
                  </a:lnTo>
                  <a:lnTo>
                    <a:pt x="125" y="225"/>
                  </a:lnTo>
                  <a:lnTo>
                    <a:pt x="127" y="223"/>
                  </a:lnTo>
                  <a:lnTo>
                    <a:pt x="127" y="222"/>
                  </a:lnTo>
                  <a:lnTo>
                    <a:pt x="127" y="220"/>
                  </a:lnTo>
                  <a:lnTo>
                    <a:pt x="127" y="219"/>
                  </a:lnTo>
                  <a:lnTo>
                    <a:pt x="127" y="217"/>
                  </a:lnTo>
                  <a:lnTo>
                    <a:pt x="127" y="215"/>
                  </a:lnTo>
                  <a:lnTo>
                    <a:pt x="125" y="215"/>
                  </a:lnTo>
                  <a:lnTo>
                    <a:pt x="125" y="215"/>
                  </a:lnTo>
                  <a:lnTo>
                    <a:pt x="123" y="215"/>
                  </a:lnTo>
                  <a:lnTo>
                    <a:pt x="123" y="217"/>
                  </a:lnTo>
                  <a:lnTo>
                    <a:pt x="122" y="217"/>
                  </a:lnTo>
                  <a:lnTo>
                    <a:pt x="120" y="215"/>
                  </a:lnTo>
                  <a:lnTo>
                    <a:pt x="117" y="215"/>
                  </a:lnTo>
                  <a:lnTo>
                    <a:pt x="112" y="217"/>
                  </a:lnTo>
                  <a:lnTo>
                    <a:pt x="111" y="217"/>
                  </a:lnTo>
                  <a:lnTo>
                    <a:pt x="109" y="217"/>
                  </a:lnTo>
                  <a:lnTo>
                    <a:pt x="108" y="219"/>
                  </a:lnTo>
                  <a:lnTo>
                    <a:pt x="106" y="219"/>
                  </a:lnTo>
                  <a:lnTo>
                    <a:pt x="101" y="223"/>
                  </a:lnTo>
                  <a:lnTo>
                    <a:pt x="100" y="223"/>
                  </a:lnTo>
                  <a:lnTo>
                    <a:pt x="98" y="223"/>
                  </a:lnTo>
                  <a:lnTo>
                    <a:pt x="98" y="225"/>
                  </a:lnTo>
                  <a:lnTo>
                    <a:pt x="97" y="225"/>
                  </a:lnTo>
                  <a:lnTo>
                    <a:pt x="93" y="226"/>
                  </a:lnTo>
                  <a:lnTo>
                    <a:pt x="92" y="228"/>
                  </a:lnTo>
                  <a:lnTo>
                    <a:pt x="92" y="230"/>
                  </a:lnTo>
                  <a:lnTo>
                    <a:pt x="90" y="230"/>
                  </a:lnTo>
                  <a:lnTo>
                    <a:pt x="90" y="230"/>
                  </a:lnTo>
                  <a:lnTo>
                    <a:pt x="87" y="230"/>
                  </a:lnTo>
                  <a:lnTo>
                    <a:pt x="87" y="230"/>
                  </a:lnTo>
                  <a:lnTo>
                    <a:pt x="86" y="231"/>
                  </a:lnTo>
                  <a:lnTo>
                    <a:pt x="84" y="233"/>
                  </a:lnTo>
                  <a:lnTo>
                    <a:pt x="84" y="233"/>
                  </a:lnTo>
                  <a:lnTo>
                    <a:pt x="82" y="234"/>
                  </a:lnTo>
                  <a:lnTo>
                    <a:pt x="81" y="234"/>
                  </a:lnTo>
                  <a:lnTo>
                    <a:pt x="79" y="236"/>
                  </a:lnTo>
                  <a:lnTo>
                    <a:pt x="78" y="236"/>
                  </a:lnTo>
                  <a:lnTo>
                    <a:pt x="78" y="236"/>
                  </a:lnTo>
                  <a:lnTo>
                    <a:pt x="76" y="236"/>
                  </a:lnTo>
                  <a:lnTo>
                    <a:pt x="76" y="234"/>
                  </a:lnTo>
                  <a:lnTo>
                    <a:pt x="76" y="234"/>
                  </a:lnTo>
                  <a:lnTo>
                    <a:pt x="73" y="234"/>
                  </a:lnTo>
                  <a:lnTo>
                    <a:pt x="70" y="233"/>
                  </a:lnTo>
                  <a:lnTo>
                    <a:pt x="67" y="233"/>
                  </a:lnTo>
                  <a:lnTo>
                    <a:pt x="65" y="233"/>
                  </a:lnTo>
                  <a:lnTo>
                    <a:pt x="63" y="233"/>
                  </a:lnTo>
                  <a:lnTo>
                    <a:pt x="62" y="233"/>
                  </a:lnTo>
                  <a:lnTo>
                    <a:pt x="59" y="233"/>
                  </a:lnTo>
                  <a:lnTo>
                    <a:pt x="57" y="233"/>
                  </a:lnTo>
                  <a:lnTo>
                    <a:pt x="56" y="234"/>
                  </a:lnTo>
                  <a:lnTo>
                    <a:pt x="54" y="234"/>
                  </a:lnTo>
                  <a:lnTo>
                    <a:pt x="54" y="234"/>
                  </a:lnTo>
                  <a:lnTo>
                    <a:pt x="52" y="234"/>
                  </a:lnTo>
                  <a:lnTo>
                    <a:pt x="52" y="234"/>
                  </a:lnTo>
                  <a:lnTo>
                    <a:pt x="51" y="233"/>
                  </a:lnTo>
                  <a:lnTo>
                    <a:pt x="51" y="233"/>
                  </a:lnTo>
                  <a:lnTo>
                    <a:pt x="49" y="234"/>
                  </a:lnTo>
                  <a:lnTo>
                    <a:pt x="49" y="231"/>
                  </a:lnTo>
                  <a:lnTo>
                    <a:pt x="49" y="228"/>
                  </a:lnTo>
                  <a:lnTo>
                    <a:pt x="49" y="225"/>
                  </a:lnTo>
                  <a:lnTo>
                    <a:pt x="49" y="222"/>
                  </a:lnTo>
                  <a:lnTo>
                    <a:pt x="49" y="219"/>
                  </a:lnTo>
                  <a:lnTo>
                    <a:pt x="49" y="217"/>
                  </a:lnTo>
                  <a:lnTo>
                    <a:pt x="51" y="215"/>
                  </a:lnTo>
                  <a:lnTo>
                    <a:pt x="51" y="215"/>
                  </a:lnTo>
                  <a:lnTo>
                    <a:pt x="51" y="214"/>
                  </a:lnTo>
                  <a:lnTo>
                    <a:pt x="51" y="212"/>
                  </a:lnTo>
                  <a:lnTo>
                    <a:pt x="51" y="212"/>
                  </a:lnTo>
                  <a:lnTo>
                    <a:pt x="51" y="211"/>
                  </a:lnTo>
                  <a:lnTo>
                    <a:pt x="49" y="211"/>
                  </a:lnTo>
                  <a:lnTo>
                    <a:pt x="49" y="212"/>
                  </a:lnTo>
                  <a:lnTo>
                    <a:pt x="49" y="212"/>
                  </a:lnTo>
                  <a:lnTo>
                    <a:pt x="48" y="212"/>
                  </a:lnTo>
                  <a:lnTo>
                    <a:pt x="48" y="214"/>
                  </a:lnTo>
                  <a:lnTo>
                    <a:pt x="46" y="214"/>
                  </a:lnTo>
                  <a:lnTo>
                    <a:pt x="45" y="215"/>
                  </a:lnTo>
                  <a:lnTo>
                    <a:pt x="45" y="217"/>
                  </a:lnTo>
                  <a:lnTo>
                    <a:pt x="43" y="217"/>
                  </a:lnTo>
                  <a:lnTo>
                    <a:pt x="41" y="219"/>
                  </a:lnTo>
                  <a:lnTo>
                    <a:pt x="40" y="219"/>
                  </a:lnTo>
                  <a:lnTo>
                    <a:pt x="35" y="219"/>
                  </a:lnTo>
                  <a:lnTo>
                    <a:pt x="32" y="219"/>
                  </a:lnTo>
                  <a:lnTo>
                    <a:pt x="27" y="219"/>
                  </a:lnTo>
                  <a:lnTo>
                    <a:pt x="27" y="219"/>
                  </a:lnTo>
                  <a:lnTo>
                    <a:pt x="27" y="219"/>
                  </a:lnTo>
                  <a:lnTo>
                    <a:pt x="27" y="217"/>
                  </a:lnTo>
                  <a:lnTo>
                    <a:pt x="26" y="215"/>
                  </a:lnTo>
                  <a:lnTo>
                    <a:pt x="26" y="215"/>
                  </a:lnTo>
                  <a:lnTo>
                    <a:pt x="26" y="214"/>
                  </a:lnTo>
                  <a:lnTo>
                    <a:pt x="26" y="212"/>
                  </a:lnTo>
                  <a:lnTo>
                    <a:pt x="24" y="212"/>
                  </a:lnTo>
                  <a:lnTo>
                    <a:pt x="22" y="212"/>
                  </a:lnTo>
                  <a:lnTo>
                    <a:pt x="21" y="211"/>
                  </a:lnTo>
                  <a:lnTo>
                    <a:pt x="18" y="211"/>
                  </a:lnTo>
                  <a:lnTo>
                    <a:pt x="15" y="211"/>
                  </a:lnTo>
                  <a:lnTo>
                    <a:pt x="13" y="211"/>
                  </a:lnTo>
                  <a:lnTo>
                    <a:pt x="15" y="209"/>
                  </a:lnTo>
                  <a:lnTo>
                    <a:pt x="16" y="206"/>
                  </a:lnTo>
                  <a:lnTo>
                    <a:pt x="16" y="204"/>
                  </a:lnTo>
                  <a:lnTo>
                    <a:pt x="15" y="203"/>
                  </a:lnTo>
                  <a:lnTo>
                    <a:pt x="13" y="203"/>
                  </a:lnTo>
                  <a:lnTo>
                    <a:pt x="13" y="201"/>
                  </a:lnTo>
                  <a:lnTo>
                    <a:pt x="11" y="200"/>
                  </a:lnTo>
                  <a:lnTo>
                    <a:pt x="10" y="198"/>
                  </a:lnTo>
                  <a:lnTo>
                    <a:pt x="10" y="198"/>
                  </a:lnTo>
                  <a:lnTo>
                    <a:pt x="10" y="197"/>
                  </a:lnTo>
                  <a:lnTo>
                    <a:pt x="10" y="197"/>
                  </a:lnTo>
                  <a:lnTo>
                    <a:pt x="10" y="197"/>
                  </a:lnTo>
                  <a:lnTo>
                    <a:pt x="8" y="197"/>
                  </a:lnTo>
                  <a:lnTo>
                    <a:pt x="8" y="195"/>
                  </a:lnTo>
                  <a:lnTo>
                    <a:pt x="8" y="195"/>
                  </a:lnTo>
                  <a:lnTo>
                    <a:pt x="7" y="193"/>
                  </a:lnTo>
                  <a:lnTo>
                    <a:pt x="7" y="193"/>
                  </a:lnTo>
                  <a:lnTo>
                    <a:pt x="7" y="192"/>
                  </a:lnTo>
                  <a:lnTo>
                    <a:pt x="7" y="192"/>
                  </a:lnTo>
                  <a:lnTo>
                    <a:pt x="5" y="190"/>
                  </a:lnTo>
                  <a:lnTo>
                    <a:pt x="5" y="190"/>
                  </a:lnTo>
                  <a:lnTo>
                    <a:pt x="4" y="189"/>
                  </a:lnTo>
                  <a:lnTo>
                    <a:pt x="4" y="189"/>
                  </a:lnTo>
                  <a:lnTo>
                    <a:pt x="5" y="189"/>
                  </a:lnTo>
                  <a:lnTo>
                    <a:pt x="5" y="189"/>
                  </a:lnTo>
                  <a:lnTo>
                    <a:pt x="5" y="187"/>
                  </a:lnTo>
                  <a:lnTo>
                    <a:pt x="5" y="187"/>
                  </a:lnTo>
                  <a:lnTo>
                    <a:pt x="4" y="187"/>
                  </a:lnTo>
                  <a:lnTo>
                    <a:pt x="2" y="186"/>
                  </a:lnTo>
                  <a:lnTo>
                    <a:pt x="2" y="186"/>
                  </a:lnTo>
                  <a:lnTo>
                    <a:pt x="2" y="184"/>
                  </a:lnTo>
                  <a:lnTo>
                    <a:pt x="0" y="184"/>
                  </a:lnTo>
                  <a:lnTo>
                    <a:pt x="2" y="184"/>
                  </a:lnTo>
                  <a:lnTo>
                    <a:pt x="2" y="184"/>
                  </a:lnTo>
                  <a:lnTo>
                    <a:pt x="2" y="182"/>
                  </a:lnTo>
                  <a:lnTo>
                    <a:pt x="2" y="182"/>
                  </a:lnTo>
                  <a:lnTo>
                    <a:pt x="2" y="181"/>
                  </a:lnTo>
                  <a:lnTo>
                    <a:pt x="2" y="181"/>
                  </a:lnTo>
                  <a:lnTo>
                    <a:pt x="2" y="181"/>
                  </a:lnTo>
                  <a:lnTo>
                    <a:pt x="4" y="181"/>
                  </a:lnTo>
                  <a:lnTo>
                    <a:pt x="4" y="181"/>
                  </a:lnTo>
                  <a:lnTo>
                    <a:pt x="5" y="181"/>
                  </a:lnTo>
                  <a:lnTo>
                    <a:pt x="5" y="181"/>
                  </a:lnTo>
                  <a:lnTo>
                    <a:pt x="5" y="179"/>
                  </a:lnTo>
                  <a:lnTo>
                    <a:pt x="5" y="178"/>
                  </a:lnTo>
                  <a:lnTo>
                    <a:pt x="4" y="178"/>
                  </a:lnTo>
                  <a:lnTo>
                    <a:pt x="4" y="178"/>
                  </a:lnTo>
                  <a:lnTo>
                    <a:pt x="4" y="176"/>
                  </a:lnTo>
                  <a:lnTo>
                    <a:pt x="5" y="175"/>
                  </a:lnTo>
                  <a:lnTo>
                    <a:pt x="5" y="173"/>
                  </a:lnTo>
                  <a:lnTo>
                    <a:pt x="8" y="171"/>
                  </a:lnTo>
                  <a:lnTo>
                    <a:pt x="11" y="170"/>
                  </a:lnTo>
                  <a:lnTo>
                    <a:pt x="11" y="170"/>
                  </a:lnTo>
                  <a:lnTo>
                    <a:pt x="13" y="170"/>
                  </a:lnTo>
                  <a:lnTo>
                    <a:pt x="13" y="168"/>
                  </a:lnTo>
                  <a:lnTo>
                    <a:pt x="13" y="167"/>
                  </a:lnTo>
                  <a:lnTo>
                    <a:pt x="13" y="167"/>
                  </a:lnTo>
                  <a:lnTo>
                    <a:pt x="13" y="165"/>
                  </a:lnTo>
                  <a:lnTo>
                    <a:pt x="13" y="163"/>
                  </a:lnTo>
                  <a:lnTo>
                    <a:pt x="11" y="163"/>
                  </a:lnTo>
                  <a:lnTo>
                    <a:pt x="13" y="162"/>
                  </a:lnTo>
                  <a:lnTo>
                    <a:pt x="13" y="160"/>
                  </a:lnTo>
                  <a:lnTo>
                    <a:pt x="15" y="159"/>
                  </a:lnTo>
                  <a:lnTo>
                    <a:pt x="16" y="156"/>
                  </a:lnTo>
                  <a:lnTo>
                    <a:pt x="16" y="156"/>
                  </a:lnTo>
                  <a:lnTo>
                    <a:pt x="16" y="154"/>
                  </a:lnTo>
                  <a:lnTo>
                    <a:pt x="16" y="151"/>
                  </a:lnTo>
                  <a:lnTo>
                    <a:pt x="18" y="149"/>
                  </a:lnTo>
                  <a:lnTo>
                    <a:pt x="16" y="149"/>
                  </a:lnTo>
                  <a:lnTo>
                    <a:pt x="18" y="149"/>
                  </a:lnTo>
                  <a:lnTo>
                    <a:pt x="18" y="148"/>
                  </a:lnTo>
                  <a:lnTo>
                    <a:pt x="19" y="148"/>
                  </a:lnTo>
                  <a:lnTo>
                    <a:pt x="21" y="148"/>
                  </a:lnTo>
                  <a:lnTo>
                    <a:pt x="22" y="146"/>
                  </a:lnTo>
                  <a:lnTo>
                    <a:pt x="24" y="145"/>
                  </a:lnTo>
                  <a:lnTo>
                    <a:pt x="26" y="143"/>
                  </a:lnTo>
                  <a:lnTo>
                    <a:pt x="29" y="141"/>
                  </a:lnTo>
                  <a:lnTo>
                    <a:pt x="30" y="141"/>
                  </a:lnTo>
                  <a:lnTo>
                    <a:pt x="30" y="141"/>
                  </a:lnTo>
                  <a:lnTo>
                    <a:pt x="32" y="140"/>
                  </a:lnTo>
                  <a:lnTo>
                    <a:pt x="35" y="140"/>
                  </a:lnTo>
                  <a:lnTo>
                    <a:pt x="37" y="140"/>
                  </a:lnTo>
                  <a:lnTo>
                    <a:pt x="38" y="138"/>
                  </a:lnTo>
                  <a:lnTo>
                    <a:pt x="40" y="138"/>
                  </a:lnTo>
                  <a:lnTo>
                    <a:pt x="41" y="138"/>
                  </a:lnTo>
                  <a:lnTo>
                    <a:pt x="43" y="138"/>
                  </a:lnTo>
                  <a:lnTo>
                    <a:pt x="45" y="138"/>
                  </a:lnTo>
                  <a:lnTo>
                    <a:pt x="46" y="137"/>
                  </a:lnTo>
                  <a:lnTo>
                    <a:pt x="46" y="137"/>
                  </a:lnTo>
                  <a:lnTo>
                    <a:pt x="48" y="135"/>
                  </a:lnTo>
                  <a:lnTo>
                    <a:pt x="48" y="135"/>
                  </a:lnTo>
                  <a:lnTo>
                    <a:pt x="49" y="135"/>
                  </a:lnTo>
                  <a:lnTo>
                    <a:pt x="51" y="135"/>
                  </a:lnTo>
                  <a:lnTo>
                    <a:pt x="52" y="135"/>
                  </a:lnTo>
                  <a:lnTo>
                    <a:pt x="54" y="135"/>
                  </a:lnTo>
                  <a:lnTo>
                    <a:pt x="54" y="137"/>
                  </a:lnTo>
                  <a:lnTo>
                    <a:pt x="56" y="137"/>
                  </a:lnTo>
                  <a:lnTo>
                    <a:pt x="56" y="137"/>
                  </a:lnTo>
                  <a:lnTo>
                    <a:pt x="57" y="137"/>
                  </a:lnTo>
                  <a:lnTo>
                    <a:pt x="59" y="138"/>
                  </a:lnTo>
                  <a:lnTo>
                    <a:pt x="59" y="137"/>
                  </a:lnTo>
                  <a:lnTo>
                    <a:pt x="59" y="137"/>
                  </a:lnTo>
                  <a:lnTo>
                    <a:pt x="59" y="137"/>
                  </a:lnTo>
                  <a:lnTo>
                    <a:pt x="60" y="135"/>
                  </a:lnTo>
                  <a:lnTo>
                    <a:pt x="60" y="132"/>
                  </a:lnTo>
                  <a:lnTo>
                    <a:pt x="60" y="127"/>
                  </a:lnTo>
                  <a:lnTo>
                    <a:pt x="62" y="124"/>
                  </a:lnTo>
                  <a:lnTo>
                    <a:pt x="63" y="119"/>
                  </a:lnTo>
                  <a:lnTo>
                    <a:pt x="63" y="113"/>
                  </a:lnTo>
                  <a:lnTo>
                    <a:pt x="65" y="108"/>
                  </a:lnTo>
                  <a:lnTo>
                    <a:pt x="65" y="104"/>
                  </a:lnTo>
                  <a:lnTo>
                    <a:pt x="67" y="100"/>
                  </a:lnTo>
                  <a:lnTo>
                    <a:pt x="67" y="99"/>
                  </a:lnTo>
                  <a:lnTo>
                    <a:pt x="67" y="96"/>
                  </a:lnTo>
                  <a:lnTo>
                    <a:pt x="67" y="93"/>
                  </a:lnTo>
                  <a:lnTo>
                    <a:pt x="68" y="93"/>
                  </a:lnTo>
                  <a:lnTo>
                    <a:pt x="67" y="93"/>
                  </a:lnTo>
                  <a:lnTo>
                    <a:pt x="67" y="91"/>
                  </a:lnTo>
                  <a:lnTo>
                    <a:pt x="67" y="91"/>
                  </a:lnTo>
                  <a:lnTo>
                    <a:pt x="67" y="89"/>
                  </a:lnTo>
                  <a:lnTo>
                    <a:pt x="67" y="89"/>
                  </a:lnTo>
                  <a:lnTo>
                    <a:pt x="67" y="89"/>
                  </a:lnTo>
                  <a:lnTo>
                    <a:pt x="65" y="89"/>
                  </a:lnTo>
                  <a:lnTo>
                    <a:pt x="65" y="88"/>
                  </a:lnTo>
                  <a:lnTo>
                    <a:pt x="65" y="88"/>
                  </a:lnTo>
                  <a:lnTo>
                    <a:pt x="65" y="88"/>
                  </a:lnTo>
                  <a:lnTo>
                    <a:pt x="65" y="86"/>
                  </a:lnTo>
                  <a:lnTo>
                    <a:pt x="65" y="86"/>
                  </a:lnTo>
                  <a:lnTo>
                    <a:pt x="65" y="86"/>
                  </a:lnTo>
                  <a:lnTo>
                    <a:pt x="65" y="85"/>
                  </a:lnTo>
                  <a:lnTo>
                    <a:pt x="65" y="85"/>
                  </a:lnTo>
                  <a:lnTo>
                    <a:pt x="65" y="85"/>
                  </a:lnTo>
                  <a:lnTo>
                    <a:pt x="65" y="83"/>
                  </a:lnTo>
                  <a:lnTo>
                    <a:pt x="63" y="83"/>
                  </a:lnTo>
                  <a:lnTo>
                    <a:pt x="63" y="82"/>
                  </a:lnTo>
                  <a:lnTo>
                    <a:pt x="62" y="82"/>
                  </a:lnTo>
                  <a:lnTo>
                    <a:pt x="62" y="82"/>
                  </a:lnTo>
                  <a:lnTo>
                    <a:pt x="60" y="80"/>
                  </a:lnTo>
                  <a:lnTo>
                    <a:pt x="59" y="78"/>
                  </a:lnTo>
                  <a:lnTo>
                    <a:pt x="57" y="77"/>
                  </a:lnTo>
                  <a:lnTo>
                    <a:pt x="57" y="75"/>
                  </a:lnTo>
                  <a:lnTo>
                    <a:pt x="57" y="72"/>
                  </a:lnTo>
                  <a:lnTo>
                    <a:pt x="59" y="69"/>
                  </a:lnTo>
                  <a:lnTo>
                    <a:pt x="59" y="67"/>
                  </a:lnTo>
                  <a:lnTo>
                    <a:pt x="59" y="67"/>
                  </a:lnTo>
                  <a:lnTo>
                    <a:pt x="60" y="67"/>
                  </a:lnTo>
                  <a:lnTo>
                    <a:pt x="60" y="67"/>
                  </a:lnTo>
                  <a:lnTo>
                    <a:pt x="62" y="67"/>
                  </a:lnTo>
                  <a:lnTo>
                    <a:pt x="62" y="66"/>
                  </a:lnTo>
                  <a:lnTo>
                    <a:pt x="63" y="66"/>
                  </a:lnTo>
                  <a:lnTo>
                    <a:pt x="63" y="66"/>
                  </a:lnTo>
                  <a:lnTo>
                    <a:pt x="63" y="66"/>
                  </a:lnTo>
                  <a:lnTo>
                    <a:pt x="65" y="66"/>
                  </a:lnTo>
                  <a:lnTo>
                    <a:pt x="65" y="66"/>
                  </a:lnTo>
                  <a:lnTo>
                    <a:pt x="65" y="66"/>
                  </a:lnTo>
                  <a:lnTo>
                    <a:pt x="67" y="64"/>
                  </a:lnTo>
                  <a:lnTo>
                    <a:pt x="67" y="66"/>
                  </a:lnTo>
                  <a:lnTo>
                    <a:pt x="68" y="66"/>
                  </a:lnTo>
                  <a:lnTo>
                    <a:pt x="68" y="66"/>
                  </a:lnTo>
                  <a:lnTo>
                    <a:pt x="68" y="66"/>
                  </a:lnTo>
                  <a:lnTo>
                    <a:pt x="68" y="66"/>
                  </a:lnTo>
                  <a:lnTo>
                    <a:pt x="70" y="66"/>
                  </a:lnTo>
                  <a:lnTo>
                    <a:pt x="70" y="66"/>
                  </a:lnTo>
                  <a:lnTo>
                    <a:pt x="70" y="66"/>
                  </a:lnTo>
                  <a:lnTo>
                    <a:pt x="71" y="66"/>
                  </a:lnTo>
                  <a:lnTo>
                    <a:pt x="71" y="66"/>
                  </a:lnTo>
                  <a:lnTo>
                    <a:pt x="71" y="66"/>
                  </a:lnTo>
                  <a:lnTo>
                    <a:pt x="71" y="66"/>
                  </a:lnTo>
                  <a:lnTo>
                    <a:pt x="71" y="66"/>
                  </a:lnTo>
                  <a:lnTo>
                    <a:pt x="71" y="64"/>
                  </a:lnTo>
                  <a:lnTo>
                    <a:pt x="71" y="64"/>
                  </a:lnTo>
                  <a:lnTo>
                    <a:pt x="71" y="63"/>
                  </a:lnTo>
                  <a:lnTo>
                    <a:pt x="70" y="63"/>
                  </a:lnTo>
                  <a:lnTo>
                    <a:pt x="70" y="61"/>
                  </a:lnTo>
                  <a:lnTo>
                    <a:pt x="70" y="61"/>
                  </a:lnTo>
                  <a:lnTo>
                    <a:pt x="68" y="59"/>
                  </a:lnTo>
                  <a:lnTo>
                    <a:pt x="68" y="59"/>
                  </a:lnTo>
                  <a:lnTo>
                    <a:pt x="68" y="61"/>
                  </a:lnTo>
                  <a:lnTo>
                    <a:pt x="67" y="61"/>
                  </a:lnTo>
                  <a:lnTo>
                    <a:pt x="67" y="59"/>
                  </a:lnTo>
                  <a:lnTo>
                    <a:pt x="65" y="59"/>
                  </a:lnTo>
                  <a:lnTo>
                    <a:pt x="65" y="59"/>
                  </a:lnTo>
                  <a:lnTo>
                    <a:pt x="65" y="59"/>
                  </a:lnTo>
                  <a:lnTo>
                    <a:pt x="63" y="59"/>
                  </a:lnTo>
                  <a:lnTo>
                    <a:pt x="62" y="59"/>
                  </a:lnTo>
                  <a:lnTo>
                    <a:pt x="62" y="59"/>
                  </a:lnTo>
                  <a:lnTo>
                    <a:pt x="60" y="59"/>
                  </a:lnTo>
                  <a:lnTo>
                    <a:pt x="60" y="56"/>
                  </a:lnTo>
                  <a:lnTo>
                    <a:pt x="60" y="53"/>
                  </a:lnTo>
                  <a:lnTo>
                    <a:pt x="60" y="50"/>
                  </a:lnTo>
                  <a:lnTo>
                    <a:pt x="62" y="52"/>
                  </a:lnTo>
                  <a:lnTo>
                    <a:pt x="62" y="50"/>
                  </a:lnTo>
                  <a:lnTo>
                    <a:pt x="63" y="50"/>
                  </a:lnTo>
                  <a:lnTo>
                    <a:pt x="65" y="50"/>
                  </a:lnTo>
                  <a:lnTo>
                    <a:pt x="65" y="50"/>
                  </a:lnTo>
                  <a:lnTo>
                    <a:pt x="67" y="50"/>
                  </a:lnTo>
                  <a:lnTo>
                    <a:pt x="68" y="50"/>
                  </a:lnTo>
                  <a:lnTo>
                    <a:pt x="68" y="50"/>
                  </a:lnTo>
                  <a:lnTo>
                    <a:pt x="71" y="50"/>
                  </a:lnTo>
                  <a:lnTo>
                    <a:pt x="75" y="50"/>
                  </a:lnTo>
                  <a:lnTo>
                    <a:pt x="84" y="50"/>
                  </a:lnTo>
                  <a:lnTo>
                    <a:pt x="86" y="50"/>
                  </a:lnTo>
                  <a:lnTo>
                    <a:pt x="84" y="50"/>
                  </a:lnTo>
                  <a:lnTo>
                    <a:pt x="84" y="48"/>
                  </a:lnTo>
                  <a:lnTo>
                    <a:pt x="84" y="48"/>
                  </a:lnTo>
                  <a:lnTo>
                    <a:pt x="84" y="47"/>
                  </a:lnTo>
                  <a:lnTo>
                    <a:pt x="86" y="47"/>
                  </a:lnTo>
                  <a:lnTo>
                    <a:pt x="86" y="47"/>
                  </a:lnTo>
                  <a:lnTo>
                    <a:pt x="87" y="48"/>
                  </a:lnTo>
                  <a:lnTo>
                    <a:pt x="87" y="50"/>
                  </a:lnTo>
                  <a:lnTo>
                    <a:pt x="87" y="50"/>
                  </a:lnTo>
                  <a:lnTo>
                    <a:pt x="89" y="50"/>
                  </a:lnTo>
                  <a:lnTo>
                    <a:pt x="90" y="50"/>
                  </a:lnTo>
                  <a:lnTo>
                    <a:pt x="90" y="50"/>
                  </a:lnTo>
                  <a:lnTo>
                    <a:pt x="92" y="48"/>
                  </a:lnTo>
                  <a:lnTo>
                    <a:pt x="93" y="47"/>
                  </a:lnTo>
                  <a:lnTo>
                    <a:pt x="93" y="45"/>
                  </a:lnTo>
                  <a:lnTo>
                    <a:pt x="95" y="45"/>
                  </a:lnTo>
                  <a:lnTo>
                    <a:pt x="95" y="45"/>
                  </a:lnTo>
                  <a:lnTo>
                    <a:pt x="97" y="45"/>
                  </a:lnTo>
                  <a:lnTo>
                    <a:pt x="97" y="45"/>
                  </a:lnTo>
                  <a:lnTo>
                    <a:pt x="98" y="47"/>
                  </a:lnTo>
                  <a:lnTo>
                    <a:pt x="100" y="48"/>
                  </a:lnTo>
                  <a:lnTo>
                    <a:pt x="100" y="52"/>
                  </a:lnTo>
                  <a:lnTo>
                    <a:pt x="101" y="52"/>
                  </a:lnTo>
                  <a:lnTo>
                    <a:pt x="101" y="55"/>
                  </a:lnTo>
                  <a:lnTo>
                    <a:pt x="101" y="58"/>
                  </a:lnTo>
                  <a:lnTo>
                    <a:pt x="101" y="58"/>
                  </a:lnTo>
                  <a:lnTo>
                    <a:pt x="101" y="58"/>
                  </a:lnTo>
                  <a:lnTo>
                    <a:pt x="104" y="58"/>
                  </a:lnTo>
                  <a:lnTo>
                    <a:pt x="108" y="61"/>
                  </a:lnTo>
                  <a:lnTo>
                    <a:pt x="111" y="64"/>
                  </a:lnTo>
                  <a:lnTo>
                    <a:pt x="112" y="64"/>
                  </a:lnTo>
                  <a:lnTo>
                    <a:pt x="112" y="64"/>
                  </a:lnTo>
                  <a:lnTo>
                    <a:pt x="114" y="64"/>
                  </a:lnTo>
                  <a:lnTo>
                    <a:pt x="116" y="64"/>
                  </a:lnTo>
                  <a:lnTo>
                    <a:pt x="117" y="64"/>
                  </a:lnTo>
                  <a:lnTo>
                    <a:pt x="117" y="63"/>
                  </a:lnTo>
                  <a:lnTo>
                    <a:pt x="119" y="63"/>
                  </a:lnTo>
                  <a:lnTo>
                    <a:pt x="120" y="61"/>
                  </a:lnTo>
                  <a:lnTo>
                    <a:pt x="122" y="61"/>
                  </a:lnTo>
                  <a:lnTo>
                    <a:pt x="122" y="61"/>
                  </a:lnTo>
                  <a:lnTo>
                    <a:pt x="123" y="63"/>
                  </a:lnTo>
                  <a:lnTo>
                    <a:pt x="123" y="63"/>
                  </a:lnTo>
                  <a:lnTo>
                    <a:pt x="123" y="64"/>
                  </a:lnTo>
                  <a:lnTo>
                    <a:pt x="123" y="66"/>
                  </a:lnTo>
                  <a:lnTo>
                    <a:pt x="125" y="66"/>
                  </a:lnTo>
                  <a:lnTo>
                    <a:pt x="125" y="64"/>
                  </a:lnTo>
                  <a:lnTo>
                    <a:pt x="127" y="63"/>
                  </a:lnTo>
                  <a:lnTo>
                    <a:pt x="127" y="63"/>
                  </a:lnTo>
                  <a:lnTo>
                    <a:pt x="128" y="61"/>
                  </a:lnTo>
                  <a:lnTo>
                    <a:pt x="130" y="59"/>
                  </a:lnTo>
                  <a:lnTo>
                    <a:pt x="131" y="59"/>
                  </a:lnTo>
                  <a:lnTo>
                    <a:pt x="133" y="58"/>
                  </a:lnTo>
                  <a:lnTo>
                    <a:pt x="134" y="58"/>
                  </a:lnTo>
                  <a:lnTo>
                    <a:pt x="134" y="58"/>
                  </a:lnTo>
                  <a:lnTo>
                    <a:pt x="136" y="56"/>
                  </a:lnTo>
                  <a:lnTo>
                    <a:pt x="138" y="56"/>
                  </a:lnTo>
                  <a:lnTo>
                    <a:pt x="138" y="55"/>
                  </a:lnTo>
                  <a:lnTo>
                    <a:pt x="139" y="55"/>
                  </a:lnTo>
                  <a:lnTo>
                    <a:pt x="139" y="55"/>
                  </a:lnTo>
                  <a:lnTo>
                    <a:pt x="141" y="55"/>
                  </a:lnTo>
                  <a:lnTo>
                    <a:pt x="142" y="53"/>
                  </a:lnTo>
                  <a:lnTo>
                    <a:pt x="144" y="52"/>
                  </a:lnTo>
                  <a:lnTo>
                    <a:pt x="144" y="50"/>
                  </a:lnTo>
                  <a:lnTo>
                    <a:pt x="145" y="48"/>
                  </a:lnTo>
                  <a:lnTo>
                    <a:pt x="145" y="47"/>
                  </a:lnTo>
                  <a:lnTo>
                    <a:pt x="145" y="47"/>
                  </a:lnTo>
                  <a:lnTo>
                    <a:pt x="147" y="47"/>
                  </a:lnTo>
                  <a:lnTo>
                    <a:pt x="147" y="47"/>
                  </a:lnTo>
                  <a:lnTo>
                    <a:pt x="150" y="45"/>
                  </a:lnTo>
                  <a:lnTo>
                    <a:pt x="152" y="45"/>
                  </a:lnTo>
                  <a:lnTo>
                    <a:pt x="153" y="45"/>
                  </a:lnTo>
                  <a:lnTo>
                    <a:pt x="153" y="44"/>
                  </a:lnTo>
                  <a:lnTo>
                    <a:pt x="155" y="44"/>
                  </a:lnTo>
                  <a:lnTo>
                    <a:pt x="155" y="42"/>
                  </a:lnTo>
                  <a:lnTo>
                    <a:pt x="155" y="41"/>
                  </a:lnTo>
                  <a:lnTo>
                    <a:pt x="152" y="41"/>
                  </a:lnTo>
                  <a:lnTo>
                    <a:pt x="150" y="41"/>
                  </a:lnTo>
                  <a:lnTo>
                    <a:pt x="147" y="41"/>
                  </a:lnTo>
                  <a:lnTo>
                    <a:pt x="145" y="39"/>
                  </a:lnTo>
                  <a:lnTo>
                    <a:pt x="145" y="39"/>
                  </a:lnTo>
                  <a:lnTo>
                    <a:pt x="145" y="39"/>
                  </a:lnTo>
                  <a:lnTo>
                    <a:pt x="145" y="39"/>
                  </a:lnTo>
                  <a:lnTo>
                    <a:pt x="145" y="37"/>
                  </a:lnTo>
                  <a:lnTo>
                    <a:pt x="145" y="36"/>
                  </a:lnTo>
                  <a:lnTo>
                    <a:pt x="144" y="33"/>
                  </a:lnTo>
                  <a:lnTo>
                    <a:pt x="142" y="30"/>
                  </a:lnTo>
                  <a:lnTo>
                    <a:pt x="142" y="28"/>
                  </a:lnTo>
                  <a:lnTo>
                    <a:pt x="142" y="25"/>
                  </a:lnTo>
                  <a:lnTo>
                    <a:pt x="142" y="23"/>
                  </a:lnTo>
                  <a:lnTo>
                    <a:pt x="142" y="23"/>
                  </a:lnTo>
                  <a:lnTo>
                    <a:pt x="138" y="20"/>
                  </a:lnTo>
                  <a:lnTo>
                    <a:pt x="136" y="19"/>
                  </a:lnTo>
                  <a:lnTo>
                    <a:pt x="136" y="17"/>
                  </a:lnTo>
                  <a:lnTo>
                    <a:pt x="134" y="14"/>
                  </a:lnTo>
                  <a:lnTo>
                    <a:pt x="134" y="14"/>
                  </a:lnTo>
                  <a:lnTo>
                    <a:pt x="134" y="14"/>
                  </a:lnTo>
                  <a:lnTo>
                    <a:pt x="136" y="14"/>
                  </a:lnTo>
                  <a:lnTo>
                    <a:pt x="136" y="15"/>
                  </a:lnTo>
                  <a:lnTo>
                    <a:pt x="138" y="15"/>
                  </a:lnTo>
                  <a:lnTo>
                    <a:pt x="142" y="15"/>
                  </a:lnTo>
                  <a:lnTo>
                    <a:pt x="142" y="15"/>
                  </a:lnTo>
                  <a:lnTo>
                    <a:pt x="144" y="17"/>
                  </a:lnTo>
                  <a:lnTo>
                    <a:pt x="144" y="17"/>
                  </a:lnTo>
                  <a:lnTo>
                    <a:pt x="144" y="19"/>
                  </a:lnTo>
                  <a:lnTo>
                    <a:pt x="145" y="19"/>
                  </a:lnTo>
                  <a:lnTo>
                    <a:pt x="147" y="19"/>
                  </a:lnTo>
                  <a:lnTo>
                    <a:pt x="149" y="19"/>
                  </a:lnTo>
                  <a:lnTo>
                    <a:pt x="150" y="19"/>
                  </a:lnTo>
                  <a:lnTo>
                    <a:pt x="152" y="19"/>
                  </a:lnTo>
                  <a:lnTo>
                    <a:pt x="152" y="20"/>
                  </a:lnTo>
                  <a:lnTo>
                    <a:pt x="155" y="19"/>
                  </a:lnTo>
                  <a:lnTo>
                    <a:pt x="155" y="19"/>
                  </a:lnTo>
                  <a:lnTo>
                    <a:pt x="156" y="19"/>
                  </a:lnTo>
                  <a:lnTo>
                    <a:pt x="158" y="22"/>
                  </a:lnTo>
                  <a:lnTo>
                    <a:pt x="160" y="22"/>
                  </a:lnTo>
                  <a:lnTo>
                    <a:pt x="161" y="23"/>
                  </a:lnTo>
                  <a:lnTo>
                    <a:pt x="163" y="23"/>
                  </a:lnTo>
                  <a:lnTo>
                    <a:pt x="163" y="23"/>
                  </a:lnTo>
                  <a:lnTo>
                    <a:pt x="164" y="19"/>
                  </a:lnTo>
                  <a:lnTo>
                    <a:pt x="164" y="17"/>
                  </a:lnTo>
                  <a:lnTo>
                    <a:pt x="164" y="17"/>
                  </a:lnTo>
                  <a:lnTo>
                    <a:pt x="166" y="17"/>
                  </a:lnTo>
                  <a:lnTo>
                    <a:pt x="166" y="17"/>
                  </a:lnTo>
                  <a:lnTo>
                    <a:pt x="168" y="15"/>
                  </a:lnTo>
                  <a:lnTo>
                    <a:pt x="169" y="15"/>
                  </a:lnTo>
                  <a:lnTo>
                    <a:pt x="172" y="17"/>
                  </a:lnTo>
                  <a:lnTo>
                    <a:pt x="174" y="15"/>
                  </a:lnTo>
                  <a:lnTo>
                    <a:pt x="177" y="15"/>
                  </a:lnTo>
                  <a:lnTo>
                    <a:pt x="180" y="14"/>
                  </a:lnTo>
                  <a:lnTo>
                    <a:pt x="182" y="12"/>
                  </a:lnTo>
                  <a:lnTo>
                    <a:pt x="183" y="12"/>
                  </a:lnTo>
                  <a:lnTo>
                    <a:pt x="185" y="11"/>
                  </a:lnTo>
                  <a:lnTo>
                    <a:pt x="186" y="11"/>
                  </a:lnTo>
                  <a:lnTo>
                    <a:pt x="188" y="11"/>
                  </a:lnTo>
                  <a:lnTo>
                    <a:pt x="188" y="11"/>
                  </a:lnTo>
                  <a:lnTo>
                    <a:pt x="190" y="11"/>
                  </a:lnTo>
                  <a:lnTo>
                    <a:pt x="190" y="9"/>
                  </a:lnTo>
                  <a:lnTo>
                    <a:pt x="190" y="8"/>
                  </a:lnTo>
                  <a:lnTo>
                    <a:pt x="191" y="8"/>
                  </a:lnTo>
                  <a:lnTo>
                    <a:pt x="193" y="8"/>
                  </a:lnTo>
                  <a:lnTo>
                    <a:pt x="194" y="6"/>
                  </a:lnTo>
                  <a:lnTo>
                    <a:pt x="194" y="4"/>
                  </a:lnTo>
                  <a:lnTo>
                    <a:pt x="194" y="4"/>
                  </a:lnTo>
                  <a:lnTo>
                    <a:pt x="194" y="4"/>
                  </a:lnTo>
                  <a:lnTo>
                    <a:pt x="194" y="3"/>
                  </a:lnTo>
                  <a:lnTo>
                    <a:pt x="194" y="1"/>
                  </a:lnTo>
                  <a:lnTo>
                    <a:pt x="193" y="1"/>
                  </a:lnTo>
                  <a:lnTo>
                    <a:pt x="193" y="1"/>
                  </a:lnTo>
                  <a:lnTo>
                    <a:pt x="194" y="0"/>
                  </a:lnTo>
                  <a:lnTo>
                    <a:pt x="194" y="1"/>
                  </a:lnTo>
                  <a:lnTo>
                    <a:pt x="197" y="1"/>
                  </a:lnTo>
                  <a:lnTo>
                    <a:pt x="197" y="1"/>
                  </a:lnTo>
                  <a:lnTo>
                    <a:pt x="199" y="1"/>
                  </a:lnTo>
                  <a:lnTo>
                    <a:pt x="20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53" name="Freeform 322"/>
            <p:cNvSpPr>
              <a:spLocks/>
            </p:cNvSpPr>
            <p:nvPr/>
          </p:nvSpPr>
          <p:spPr bwMode="auto">
            <a:xfrm>
              <a:off x="3837214" y="4068962"/>
              <a:ext cx="7797" cy="9747"/>
            </a:xfrm>
            <a:custGeom>
              <a:avLst/>
              <a:gdLst>
                <a:gd name="T0" fmla="*/ 0 w 4"/>
                <a:gd name="T1" fmla="*/ 0 h 5"/>
                <a:gd name="T2" fmla="*/ 2 w 4"/>
                <a:gd name="T3" fmla="*/ 2 h 5"/>
                <a:gd name="T4" fmla="*/ 4 w 4"/>
                <a:gd name="T5" fmla="*/ 3 h 5"/>
                <a:gd name="T6" fmla="*/ 2 w 4"/>
                <a:gd name="T7" fmla="*/ 5 h 5"/>
                <a:gd name="T8" fmla="*/ 2 w 4"/>
                <a:gd name="T9" fmla="*/ 3 h 5"/>
                <a:gd name="T10" fmla="*/ 2 w 4"/>
                <a:gd name="T11" fmla="*/ 3 h 5"/>
                <a:gd name="T12" fmla="*/ 2 w 4"/>
                <a:gd name="T13" fmla="*/ 2 h 5"/>
                <a:gd name="T14" fmla="*/ 0 w 4"/>
                <a:gd name="T15" fmla="*/ 2 h 5"/>
                <a:gd name="T16" fmla="*/ 0 w 4"/>
                <a:gd name="T17" fmla="*/ 2 h 5"/>
                <a:gd name="T18" fmla="*/ 0 w 4"/>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0" y="0"/>
                  </a:moveTo>
                  <a:lnTo>
                    <a:pt x="2" y="2"/>
                  </a:lnTo>
                  <a:lnTo>
                    <a:pt x="4" y="3"/>
                  </a:lnTo>
                  <a:lnTo>
                    <a:pt x="2" y="5"/>
                  </a:lnTo>
                  <a:lnTo>
                    <a:pt x="2" y="3"/>
                  </a:lnTo>
                  <a:lnTo>
                    <a:pt x="2" y="3"/>
                  </a:lnTo>
                  <a:lnTo>
                    <a:pt x="2" y="2"/>
                  </a:lnTo>
                  <a:lnTo>
                    <a:pt x="0" y="2"/>
                  </a:lnTo>
                  <a:lnTo>
                    <a:pt x="0" y="2"/>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54" name="Freeform 323"/>
            <p:cNvSpPr>
              <a:spLocks noEditPoints="1"/>
            </p:cNvSpPr>
            <p:nvPr/>
          </p:nvSpPr>
          <p:spPr bwMode="auto">
            <a:xfrm>
              <a:off x="3800179" y="4688814"/>
              <a:ext cx="345013" cy="378149"/>
            </a:xfrm>
            <a:custGeom>
              <a:avLst/>
              <a:gdLst>
                <a:gd name="T0" fmla="*/ 10 w 177"/>
                <a:gd name="T1" fmla="*/ 95 h 194"/>
                <a:gd name="T2" fmla="*/ 62 w 177"/>
                <a:gd name="T3" fmla="*/ 0 h 194"/>
                <a:gd name="T4" fmla="*/ 62 w 177"/>
                <a:gd name="T5" fmla="*/ 11 h 194"/>
                <a:gd name="T6" fmla="*/ 62 w 177"/>
                <a:gd name="T7" fmla="*/ 23 h 194"/>
                <a:gd name="T8" fmla="*/ 65 w 177"/>
                <a:gd name="T9" fmla="*/ 29 h 194"/>
                <a:gd name="T10" fmla="*/ 68 w 177"/>
                <a:gd name="T11" fmla="*/ 32 h 194"/>
                <a:gd name="T12" fmla="*/ 76 w 177"/>
                <a:gd name="T13" fmla="*/ 38 h 194"/>
                <a:gd name="T14" fmla="*/ 89 w 177"/>
                <a:gd name="T15" fmla="*/ 41 h 194"/>
                <a:gd name="T16" fmla="*/ 97 w 177"/>
                <a:gd name="T17" fmla="*/ 45 h 194"/>
                <a:gd name="T18" fmla="*/ 109 w 177"/>
                <a:gd name="T19" fmla="*/ 49 h 194"/>
                <a:gd name="T20" fmla="*/ 120 w 177"/>
                <a:gd name="T21" fmla="*/ 56 h 194"/>
                <a:gd name="T22" fmla="*/ 134 w 177"/>
                <a:gd name="T23" fmla="*/ 62 h 194"/>
                <a:gd name="T24" fmla="*/ 136 w 177"/>
                <a:gd name="T25" fmla="*/ 71 h 194"/>
                <a:gd name="T26" fmla="*/ 138 w 177"/>
                <a:gd name="T27" fmla="*/ 89 h 194"/>
                <a:gd name="T28" fmla="*/ 163 w 177"/>
                <a:gd name="T29" fmla="*/ 97 h 194"/>
                <a:gd name="T30" fmla="*/ 163 w 177"/>
                <a:gd name="T31" fmla="*/ 103 h 194"/>
                <a:gd name="T32" fmla="*/ 172 w 177"/>
                <a:gd name="T33" fmla="*/ 114 h 194"/>
                <a:gd name="T34" fmla="*/ 175 w 177"/>
                <a:gd name="T35" fmla="*/ 125 h 194"/>
                <a:gd name="T36" fmla="*/ 172 w 177"/>
                <a:gd name="T37" fmla="*/ 138 h 194"/>
                <a:gd name="T38" fmla="*/ 171 w 177"/>
                <a:gd name="T39" fmla="*/ 152 h 194"/>
                <a:gd name="T40" fmla="*/ 166 w 177"/>
                <a:gd name="T41" fmla="*/ 149 h 194"/>
                <a:gd name="T42" fmla="*/ 125 w 177"/>
                <a:gd name="T43" fmla="*/ 144 h 194"/>
                <a:gd name="T44" fmla="*/ 108 w 177"/>
                <a:gd name="T45" fmla="*/ 167 h 194"/>
                <a:gd name="T46" fmla="*/ 100 w 177"/>
                <a:gd name="T47" fmla="*/ 182 h 194"/>
                <a:gd name="T48" fmla="*/ 84 w 177"/>
                <a:gd name="T49" fmla="*/ 182 h 194"/>
                <a:gd name="T50" fmla="*/ 78 w 177"/>
                <a:gd name="T51" fmla="*/ 193 h 194"/>
                <a:gd name="T52" fmla="*/ 68 w 177"/>
                <a:gd name="T53" fmla="*/ 183 h 194"/>
                <a:gd name="T54" fmla="*/ 53 w 177"/>
                <a:gd name="T55" fmla="*/ 178 h 194"/>
                <a:gd name="T56" fmla="*/ 45 w 177"/>
                <a:gd name="T57" fmla="*/ 185 h 194"/>
                <a:gd name="T58" fmla="*/ 37 w 177"/>
                <a:gd name="T59" fmla="*/ 193 h 194"/>
                <a:gd name="T60" fmla="*/ 26 w 177"/>
                <a:gd name="T61" fmla="*/ 193 h 194"/>
                <a:gd name="T62" fmla="*/ 24 w 177"/>
                <a:gd name="T63" fmla="*/ 182 h 194"/>
                <a:gd name="T64" fmla="*/ 18 w 177"/>
                <a:gd name="T65" fmla="*/ 164 h 194"/>
                <a:gd name="T66" fmla="*/ 15 w 177"/>
                <a:gd name="T67" fmla="*/ 158 h 194"/>
                <a:gd name="T68" fmla="*/ 13 w 177"/>
                <a:gd name="T69" fmla="*/ 153 h 194"/>
                <a:gd name="T70" fmla="*/ 15 w 177"/>
                <a:gd name="T71" fmla="*/ 147 h 194"/>
                <a:gd name="T72" fmla="*/ 15 w 177"/>
                <a:gd name="T73" fmla="*/ 139 h 194"/>
                <a:gd name="T74" fmla="*/ 10 w 177"/>
                <a:gd name="T75" fmla="*/ 130 h 194"/>
                <a:gd name="T76" fmla="*/ 8 w 177"/>
                <a:gd name="T77" fmla="*/ 122 h 194"/>
                <a:gd name="T78" fmla="*/ 2 w 177"/>
                <a:gd name="T79" fmla="*/ 112 h 194"/>
                <a:gd name="T80" fmla="*/ 7 w 177"/>
                <a:gd name="T81" fmla="*/ 104 h 194"/>
                <a:gd name="T82" fmla="*/ 12 w 177"/>
                <a:gd name="T83" fmla="*/ 100 h 194"/>
                <a:gd name="T84" fmla="*/ 12 w 177"/>
                <a:gd name="T85" fmla="*/ 98 h 194"/>
                <a:gd name="T86" fmla="*/ 15 w 177"/>
                <a:gd name="T87" fmla="*/ 97 h 194"/>
                <a:gd name="T88" fmla="*/ 13 w 177"/>
                <a:gd name="T89" fmla="*/ 95 h 194"/>
                <a:gd name="T90" fmla="*/ 13 w 177"/>
                <a:gd name="T91" fmla="*/ 92 h 194"/>
                <a:gd name="T92" fmla="*/ 8 w 177"/>
                <a:gd name="T93" fmla="*/ 87 h 194"/>
                <a:gd name="T94" fmla="*/ 7 w 177"/>
                <a:gd name="T95" fmla="*/ 82 h 194"/>
                <a:gd name="T96" fmla="*/ 7 w 177"/>
                <a:gd name="T97" fmla="*/ 73 h 194"/>
                <a:gd name="T98" fmla="*/ 10 w 177"/>
                <a:gd name="T99" fmla="*/ 67 h 194"/>
                <a:gd name="T100" fmla="*/ 10 w 177"/>
                <a:gd name="T101" fmla="*/ 57 h 194"/>
                <a:gd name="T102" fmla="*/ 13 w 177"/>
                <a:gd name="T103" fmla="*/ 45 h 194"/>
                <a:gd name="T104" fmla="*/ 8 w 177"/>
                <a:gd name="T105" fmla="*/ 29 h 194"/>
                <a:gd name="T106" fmla="*/ 13 w 177"/>
                <a:gd name="T107" fmla="*/ 19 h 194"/>
                <a:gd name="T108" fmla="*/ 21 w 177"/>
                <a:gd name="T109" fmla="*/ 18 h 194"/>
                <a:gd name="T110" fmla="*/ 29 w 177"/>
                <a:gd name="T111" fmla="*/ 13 h 194"/>
                <a:gd name="T112" fmla="*/ 45 w 177"/>
                <a:gd name="T113" fmla="*/ 4 h 194"/>
                <a:gd name="T114" fmla="*/ 60 w 177"/>
                <a:gd name="T115"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7" h="194">
                  <a:moveTo>
                    <a:pt x="10" y="93"/>
                  </a:moveTo>
                  <a:lnTo>
                    <a:pt x="10" y="93"/>
                  </a:lnTo>
                  <a:lnTo>
                    <a:pt x="12" y="95"/>
                  </a:lnTo>
                  <a:lnTo>
                    <a:pt x="12" y="95"/>
                  </a:lnTo>
                  <a:lnTo>
                    <a:pt x="12" y="95"/>
                  </a:lnTo>
                  <a:lnTo>
                    <a:pt x="12" y="95"/>
                  </a:lnTo>
                  <a:lnTo>
                    <a:pt x="12" y="95"/>
                  </a:lnTo>
                  <a:lnTo>
                    <a:pt x="10" y="95"/>
                  </a:lnTo>
                  <a:lnTo>
                    <a:pt x="10" y="95"/>
                  </a:lnTo>
                  <a:lnTo>
                    <a:pt x="8" y="95"/>
                  </a:lnTo>
                  <a:lnTo>
                    <a:pt x="8" y="95"/>
                  </a:lnTo>
                  <a:lnTo>
                    <a:pt x="8" y="93"/>
                  </a:lnTo>
                  <a:lnTo>
                    <a:pt x="8" y="93"/>
                  </a:lnTo>
                  <a:lnTo>
                    <a:pt x="10" y="93"/>
                  </a:lnTo>
                  <a:close/>
                  <a:moveTo>
                    <a:pt x="62" y="0"/>
                  </a:moveTo>
                  <a:lnTo>
                    <a:pt x="62" y="0"/>
                  </a:lnTo>
                  <a:lnTo>
                    <a:pt x="64" y="0"/>
                  </a:lnTo>
                  <a:lnTo>
                    <a:pt x="64" y="2"/>
                  </a:lnTo>
                  <a:lnTo>
                    <a:pt x="64" y="4"/>
                  </a:lnTo>
                  <a:lnTo>
                    <a:pt x="64" y="5"/>
                  </a:lnTo>
                  <a:lnTo>
                    <a:pt x="64" y="7"/>
                  </a:lnTo>
                  <a:lnTo>
                    <a:pt x="64" y="8"/>
                  </a:lnTo>
                  <a:lnTo>
                    <a:pt x="62" y="10"/>
                  </a:lnTo>
                  <a:lnTo>
                    <a:pt x="62" y="11"/>
                  </a:lnTo>
                  <a:lnTo>
                    <a:pt x="62" y="11"/>
                  </a:lnTo>
                  <a:lnTo>
                    <a:pt x="62" y="13"/>
                  </a:lnTo>
                  <a:lnTo>
                    <a:pt x="62" y="15"/>
                  </a:lnTo>
                  <a:lnTo>
                    <a:pt x="64" y="18"/>
                  </a:lnTo>
                  <a:lnTo>
                    <a:pt x="64" y="19"/>
                  </a:lnTo>
                  <a:lnTo>
                    <a:pt x="62" y="21"/>
                  </a:lnTo>
                  <a:lnTo>
                    <a:pt x="62" y="21"/>
                  </a:lnTo>
                  <a:lnTo>
                    <a:pt x="62" y="23"/>
                  </a:lnTo>
                  <a:lnTo>
                    <a:pt x="62" y="23"/>
                  </a:lnTo>
                  <a:lnTo>
                    <a:pt x="64" y="24"/>
                  </a:lnTo>
                  <a:lnTo>
                    <a:pt x="64" y="24"/>
                  </a:lnTo>
                  <a:lnTo>
                    <a:pt x="64" y="26"/>
                  </a:lnTo>
                  <a:lnTo>
                    <a:pt x="64" y="26"/>
                  </a:lnTo>
                  <a:lnTo>
                    <a:pt x="65" y="27"/>
                  </a:lnTo>
                  <a:lnTo>
                    <a:pt x="65" y="29"/>
                  </a:lnTo>
                  <a:lnTo>
                    <a:pt x="65" y="29"/>
                  </a:lnTo>
                  <a:lnTo>
                    <a:pt x="65" y="30"/>
                  </a:lnTo>
                  <a:lnTo>
                    <a:pt x="65" y="30"/>
                  </a:lnTo>
                  <a:lnTo>
                    <a:pt x="67" y="30"/>
                  </a:lnTo>
                  <a:lnTo>
                    <a:pt x="67" y="29"/>
                  </a:lnTo>
                  <a:lnTo>
                    <a:pt x="67" y="29"/>
                  </a:lnTo>
                  <a:lnTo>
                    <a:pt x="68" y="30"/>
                  </a:lnTo>
                  <a:lnTo>
                    <a:pt x="68" y="30"/>
                  </a:lnTo>
                  <a:lnTo>
                    <a:pt x="68" y="32"/>
                  </a:lnTo>
                  <a:lnTo>
                    <a:pt x="68" y="34"/>
                  </a:lnTo>
                  <a:lnTo>
                    <a:pt x="70" y="34"/>
                  </a:lnTo>
                  <a:lnTo>
                    <a:pt x="70" y="34"/>
                  </a:lnTo>
                  <a:lnTo>
                    <a:pt x="71" y="34"/>
                  </a:lnTo>
                  <a:lnTo>
                    <a:pt x="73" y="35"/>
                  </a:lnTo>
                  <a:lnTo>
                    <a:pt x="73" y="37"/>
                  </a:lnTo>
                  <a:lnTo>
                    <a:pt x="75" y="37"/>
                  </a:lnTo>
                  <a:lnTo>
                    <a:pt x="76" y="38"/>
                  </a:lnTo>
                  <a:lnTo>
                    <a:pt x="76" y="40"/>
                  </a:lnTo>
                  <a:lnTo>
                    <a:pt x="79" y="40"/>
                  </a:lnTo>
                  <a:lnTo>
                    <a:pt x="82" y="41"/>
                  </a:lnTo>
                  <a:lnTo>
                    <a:pt x="84" y="41"/>
                  </a:lnTo>
                  <a:lnTo>
                    <a:pt x="86" y="40"/>
                  </a:lnTo>
                  <a:lnTo>
                    <a:pt x="87" y="40"/>
                  </a:lnTo>
                  <a:lnTo>
                    <a:pt x="89" y="41"/>
                  </a:lnTo>
                  <a:lnTo>
                    <a:pt x="89" y="41"/>
                  </a:lnTo>
                  <a:lnTo>
                    <a:pt x="90" y="41"/>
                  </a:lnTo>
                  <a:lnTo>
                    <a:pt x="92" y="43"/>
                  </a:lnTo>
                  <a:lnTo>
                    <a:pt x="93" y="43"/>
                  </a:lnTo>
                  <a:lnTo>
                    <a:pt x="95" y="43"/>
                  </a:lnTo>
                  <a:lnTo>
                    <a:pt x="95" y="43"/>
                  </a:lnTo>
                  <a:lnTo>
                    <a:pt x="97" y="43"/>
                  </a:lnTo>
                  <a:lnTo>
                    <a:pt x="97" y="45"/>
                  </a:lnTo>
                  <a:lnTo>
                    <a:pt x="97" y="45"/>
                  </a:lnTo>
                  <a:lnTo>
                    <a:pt x="98" y="46"/>
                  </a:lnTo>
                  <a:lnTo>
                    <a:pt x="100" y="48"/>
                  </a:lnTo>
                  <a:lnTo>
                    <a:pt x="100" y="48"/>
                  </a:lnTo>
                  <a:lnTo>
                    <a:pt x="101" y="48"/>
                  </a:lnTo>
                  <a:lnTo>
                    <a:pt x="105" y="49"/>
                  </a:lnTo>
                  <a:lnTo>
                    <a:pt x="106" y="49"/>
                  </a:lnTo>
                  <a:lnTo>
                    <a:pt x="108" y="49"/>
                  </a:lnTo>
                  <a:lnTo>
                    <a:pt x="109" y="49"/>
                  </a:lnTo>
                  <a:lnTo>
                    <a:pt x="109" y="51"/>
                  </a:lnTo>
                  <a:lnTo>
                    <a:pt x="111" y="51"/>
                  </a:lnTo>
                  <a:lnTo>
                    <a:pt x="112" y="54"/>
                  </a:lnTo>
                  <a:lnTo>
                    <a:pt x="114" y="54"/>
                  </a:lnTo>
                  <a:lnTo>
                    <a:pt x="114" y="56"/>
                  </a:lnTo>
                  <a:lnTo>
                    <a:pt x="117" y="56"/>
                  </a:lnTo>
                  <a:lnTo>
                    <a:pt x="119" y="56"/>
                  </a:lnTo>
                  <a:lnTo>
                    <a:pt x="120" y="56"/>
                  </a:lnTo>
                  <a:lnTo>
                    <a:pt x="123" y="56"/>
                  </a:lnTo>
                  <a:lnTo>
                    <a:pt x="125" y="56"/>
                  </a:lnTo>
                  <a:lnTo>
                    <a:pt x="127" y="56"/>
                  </a:lnTo>
                  <a:lnTo>
                    <a:pt x="130" y="57"/>
                  </a:lnTo>
                  <a:lnTo>
                    <a:pt x="131" y="59"/>
                  </a:lnTo>
                  <a:lnTo>
                    <a:pt x="133" y="59"/>
                  </a:lnTo>
                  <a:lnTo>
                    <a:pt x="134" y="60"/>
                  </a:lnTo>
                  <a:lnTo>
                    <a:pt x="134" y="62"/>
                  </a:lnTo>
                  <a:lnTo>
                    <a:pt x="134" y="63"/>
                  </a:lnTo>
                  <a:lnTo>
                    <a:pt x="134" y="63"/>
                  </a:lnTo>
                  <a:lnTo>
                    <a:pt x="133" y="65"/>
                  </a:lnTo>
                  <a:lnTo>
                    <a:pt x="133" y="65"/>
                  </a:lnTo>
                  <a:lnTo>
                    <a:pt x="134" y="67"/>
                  </a:lnTo>
                  <a:lnTo>
                    <a:pt x="134" y="67"/>
                  </a:lnTo>
                  <a:lnTo>
                    <a:pt x="134" y="68"/>
                  </a:lnTo>
                  <a:lnTo>
                    <a:pt x="136" y="71"/>
                  </a:lnTo>
                  <a:lnTo>
                    <a:pt x="136" y="71"/>
                  </a:lnTo>
                  <a:lnTo>
                    <a:pt x="136" y="79"/>
                  </a:lnTo>
                  <a:lnTo>
                    <a:pt x="134" y="79"/>
                  </a:lnTo>
                  <a:lnTo>
                    <a:pt x="131" y="79"/>
                  </a:lnTo>
                  <a:lnTo>
                    <a:pt x="133" y="79"/>
                  </a:lnTo>
                  <a:lnTo>
                    <a:pt x="134" y="82"/>
                  </a:lnTo>
                  <a:lnTo>
                    <a:pt x="138" y="84"/>
                  </a:lnTo>
                  <a:lnTo>
                    <a:pt x="138" y="89"/>
                  </a:lnTo>
                  <a:lnTo>
                    <a:pt x="138" y="90"/>
                  </a:lnTo>
                  <a:lnTo>
                    <a:pt x="138" y="93"/>
                  </a:lnTo>
                  <a:lnTo>
                    <a:pt x="138" y="97"/>
                  </a:lnTo>
                  <a:lnTo>
                    <a:pt x="142" y="97"/>
                  </a:lnTo>
                  <a:lnTo>
                    <a:pt x="149" y="97"/>
                  </a:lnTo>
                  <a:lnTo>
                    <a:pt x="155" y="97"/>
                  </a:lnTo>
                  <a:lnTo>
                    <a:pt x="161" y="97"/>
                  </a:lnTo>
                  <a:lnTo>
                    <a:pt x="163" y="97"/>
                  </a:lnTo>
                  <a:lnTo>
                    <a:pt x="163" y="97"/>
                  </a:lnTo>
                  <a:lnTo>
                    <a:pt x="164" y="97"/>
                  </a:lnTo>
                  <a:lnTo>
                    <a:pt x="164" y="97"/>
                  </a:lnTo>
                  <a:lnTo>
                    <a:pt x="164" y="97"/>
                  </a:lnTo>
                  <a:lnTo>
                    <a:pt x="164" y="98"/>
                  </a:lnTo>
                  <a:lnTo>
                    <a:pt x="164" y="100"/>
                  </a:lnTo>
                  <a:lnTo>
                    <a:pt x="163" y="101"/>
                  </a:lnTo>
                  <a:lnTo>
                    <a:pt x="163" y="103"/>
                  </a:lnTo>
                  <a:lnTo>
                    <a:pt x="163" y="106"/>
                  </a:lnTo>
                  <a:lnTo>
                    <a:pt x="163" y="108"/>
                  </a:lnTo>
                  <a:lnTo>
                    <a:pt x="163" y="111"/>
                  </a:lnTo>
                  <a:lnTo>
                    <a:pt x="164" y="111"/>
                  </a:lnTo>
                  <a:lnTo>
                    <a:pt x="166" y="112"/>
                  </a:lnTo>
                  <a:lnTo>
                    <a:pt x="169" y="114"/>
                  </a:lnTo>
                  <a:lnTo>
                    <a:pt x="171" y="114"/>
                  </a:lnTo>
                  <a:lnTo>
                    <a:pt x="172" y="114"/>
                  </a:lnTo>
                  <a:lnTo>
                    <a:pt x="172" y="115"/>
                  </a:lnTo>
                  <a:lnTo>
                    <a:pt x="172" y="117"/>
                  </a:lnTo>
                  <a:lnTo>
                    <a:pt x="174" y="120"/>
                  </a:lnTo>
                  <a:lnTo>
                    <a:pt x="175" y="123"/>
                  </a:lnTo>
                  <a:lnTo>
                    <a:pt x="175" y="125"/>
                  </a:lnTo>
                  <a:lnTo>
                    <a:pt x="177" y="125"/>
                  </a:lnTo>
                  <a:lnTo>
                    <a:pt x="177" y="125"/>
                  </a:lnTo>
                  <a:lnTo>
                    <a:pt x="175" y="125"/>
                  </a:lnTo>
                  <a:lnTo>
                    <a:pt x="175" y="125"/>
                  </a:lnTo>
                  <a:lnTo>
                    <a:pt x="174" y="128"/>
                  </a:lnTo>
                  <a:lnTo>
                    <a:pt x="174" y="133"/>
                  </a:lnTo>
                  <a:lnTo>
                    <a:pt x="172" y="134"/>
                  </a:lnTo>
                  <a:lnTo>
                    <a:pt x="174" y="134"/>
                  </a:lnTo>
                  <a:lnTo>
                    <a:pt x="174" y="136"/>
                  </a:lnTo>
                  <a:lnTo>
                    <a:pt x="174" y="138"/>
                  </a:lnTo>
                  <a:lnTo>
                    <a:pt x="172" y="138"/>
                  </a:lnTo>
                  <a:lnTo>
                    <a:pt x="172" y="138"/>
                  </a:lnTo>
                  <a:lnTo>
                    <a:pt x="171" y="139"/>
                  </a:lnTo>
                  <a:lnTo>
                    <a:pt x="169" y="142"/>
                  </a:lnTo>
                  <a:lnTo>
                    <a:pt x="168" y="145"/>
                  </a:lnTo>
                  <a:lnTo>
                    <a:pt x="168" y="147"/>
                  </a:lnTo>
                  <a:lnTo>
                    <a:pt x="169" y="149"/>
                  </a:lnTo>
                  <a:lnTo>
                    <a:pt x="171" y="150"/>
                  </a:lnTo>
                  <a:lnTo>
                    <a:pt x="171" y="152"/>
                  </a:lnTo>
                  <a:lnTo>
                    <a:pt x="169" y="152"/>
                  </a:lnTo>
                  <a:lnTo>
                    <a:pt x="169" y="152"/>
                  </a:lnTo>
                  <a:lnTo>
                    <a:pt x="168" y="153"/>
                  </a:lnTo>
                  <a:lnTo>
                    <a:pt x="168" y="153"/>
                  </a:lnTo>
                  <a:lnTo>
                    <a:pt x="168" y="153"/>
                  </a:lnTo>
                  <a:lnTo>
                    <a:pt x="168" y="152"/>
                  </a:lnTo>
                  <a:lnTo>
                    <a:pt x="168" y="149"/>
                  </a:lnTo>
                  <a:lnTo>
                    <a:pt x="166" y="149"/>
                  </a:lnTo>
                  <a:lnTo>
                    <a:pt x="163" y="145"/>
                  </a:lnTo>
                  <a:lnTo>
                    <a:pt x="158" y="144"/>
                  </a:lnTo>
                  <a:lnTo>
                    <a:pt x="153" y="141"/>
                  </a:lnTo>
                  <a:lnTo>
                    <a:pt x="147" y="141"/>
                  </a:lnTo>
                  <a:lnTo>
                    <a:pt x="141" y="141"/>
                  </a:lnTo>
                  <a:lnTo>
                    <a:pt x="134" y="142"/>
                  </a:lnTo>
                  <a:lnTo>
                    <a:pt x="128" y="144"/>
                  </a:lnTo>
                  <a:lnTo>
                    <a:pt x="125" y="144"/>
                  </a:lnTo>
                  <a:lnTo>
                    <a:pt x="119" y="145"/>
                  </a:lnTo>
                  <a:lnTo>
                    <a:pt x="116" y="145"/>
                  </a:lnTo>
                  <a:lnTo>
                    <a:pt x="114" y="149"/>
                  </a:lnTo>
                  <a:lnTo>
                    <a:pt x="112" y="152"/>
                  </a:lnTo>
                  <a:lnTo>
                    <a:pt x="111" y="155"/>
                  </a:lnTo>
                  <a:lnTo>
                    <a:pt x="109" y="156"/>
                  </a:lnTo>
                  <a:lnTo>
                    <a:pt x="108" y="160"/>
                  </a:lnTo>
                  <a:lnTo>
                    <a:pt x="108" y="167"/>
                  </a:lnTo>
                  <a:lnTo>
                    <a:pt x="106" y="172"/>
                  </a:lnTo>
                  <a:lnTo>
                    <a:pt x="105" y="177"/>
                  </a:lnTo>
                  <a:lnTo>
                    <a:pt x="103" y="182"/>
                  </a:lnTo>
                  <a:lnTo>
                    <a:pt x="103" y="183"/>
                  </a:lnTo>
                  <a:lnTo>
                    <a:pt x="101" y="185"/>
                  </a:lnTo>
                  <a:lnTo>
                    <a:pt x="101" y="185"/>
                  </a:lnTo>
                  <a:lnTo>
                    <a:pt x="101" y="183"/>
                  </a:lnTo>
                  <a:lnTo>
                    <a:pt x="100" y="182"/>
                  </a:lnTo>
                  <a:lnTo>
                    <a:pt x="100" y="182"/>
                  </a:lnTo>
                  <a:lnTo>
                    <a:pt x="100" y="182"/>
                  </a:lnTo>
                  <a:lnTo>
                    <a:pt x="93" y="182"/>
                  </a:lnTo>
                  <a:lnTo>
                    <a:pt x="87" y="182"/>
                  </a:lnTo>
                  <a:lnTo>
                    <a:pt x="87" y="182"/>
                  </a:lnTo>
                  <a:lnTo>
                    <a:pt x="86" y="182"/>
                  </a:lnTo>
                  <a:lnTo>
                    <a:pt x="86" y="182"/>
                  </a:lnTo>
                  <a:lnTo>
                    <a:pt x="84" y="182"/>
                  </a:lnTo>
                  <a:lnTo>
                    <a:pt x="84" y="182"/>
                  </a:lnTo>
                  <a:lnTo>
                    <a:pt x="82" y="182"/>
                  </a:lnTo>
                  <a:lnTo>
                    <a:pt x="81" y="186"/>
                  </a:lnTo>
                  <a:lnTo>
                    <a:pt x="79" y="188"/>
                  </a:lnTo>
                  <a:lnTo>
                    <a:pt x="79" y="190"/>
                  </a:lnTo>
                  <a:lnTo>
                    <a:pt x="78" y="193"/>
                  </a:lnTo>
                  <a:lnTo>
                    <a:pt x="78" y="194"/>
                  </a:lnTo>
                  <a:lnTo>
                    <a:pt x="78" y="193"/>
                  </a:lnTo>
                  <a:lnTo>
                    <a:pt x="76" y="190"/>
                  </a:lnTo>
                  <a:lnTo>
                    <a:pt x="76" y="188"/>
                  </a:lnTo>
                  <a:lnTo>
                    <a:pt x="75" y="186"/>
                  </a:lnTo>
                  <a:lnTo>
                    <a:pt x="75" y="185"/>
                  </a:lnTo>
                  <a:lnTo>
                    <a:pt x="73" y="183"/>
                  </a:lnTo>
                  <a:lnTo>
                    <a:pt x="71" y="183"/>
                  </a:lnTo>
                  <a:lnTo>
                    <a:pt x="70" y="183"/>
                  </a:lnTo>
                  <a:lnTo>
                    <a:pt x="68" y="183"/>
                  </a:lnTo>
                  <a:lnTo>
                    <a:pt x="67" y="183"/>
                  </a:lnTo>
                  <a:lnTo>
                    <a:pt x="60" y="183"/>
                  </a:lnTo>
                  <a:lnTo>
                    <a:pt x="60" y="183"/>
                  </a:lnTo>
                  <a:lnTo>
                    <a:pt x="59" y="183"/>
                  </a:lnTo>
                  <a:lnTo>
                    <a:pt x="57" y="183"/>
                  </a:lnTo>
                  <a:lnTo>
                    <a:pt x="56" y="182"/>
                  </a:lnTo>
                  <a:lnTo>
                    <a:pt x="53" y="180"/>
                  </a:lnTo>
                  <a:lnTo>
                    <a:pt x="53" y="178"/>
                  </a:lnTo>
                  <a:lnTo>
                    <a:pt x="51" y="178"/>
                  </a:lnTo>
                  <a:lnTo>
                    <a:pt x="51" y="178"/>
                  </a:lnTo>
                  <a:lnTo>
                    <a:pt x="49" y="178"/>
                  </a:lnTo>
                  <a:lnTo>
                    <a:pt x="49" y="180"/>
                  </a:lnTo>
                  <a:lnTo>
                    <a:pt x="49" y="182"/>
                  </a:lnTo>
                  <a:lnTo>
                    <a:pt x="48" y="183"/>
                  </a:lnTo>
                  <a:lnTo>
                    <a:pt x="46" y="183"/>
                  </a:lnTo>
                  <a:lnTo>
                    <a:pt x="45" y="185"/>
                  </a:lnTo>
                  <a:lnTo>
                    <a:pt x="43" y="185"/>
                  </a:lnTo>
                  <a:lnTo>
                    <a:pt x="43" y="185"/>
                  </a:lnTo>
                  <a:lnTo>
                    <a:pt x="43" y="186"/>
                  </a:lnTo>
                  <a:lnTo>
                    <a:pt x="41" y="188"/>
                  </a:lnTo>
                  <a:lnTo>
                    <a:pt x="40" y="190"/>
                  </a:lnTo>
                  <a:lnTo>
                    <a:pt x="38" y="190"/>
                  </a:lnTo>
                  <a:lnTo>
                    <a:pt x="38" y="191"/>
                  </a:lnTo>
                  <a:lnTo>
                    <a:pt x="37" y="193"/>
                  </a:lnTo>
                  <a:lnTo>
                    <a:pt x="37" y="194"/>
                  </a:lnTo>
                  <a:lnTo>
                    <a:pt x="34" y="194"/>
                  </a:lnTo>
                  <a:lnTo>
                    <a:pt x="30" y="194"/>
                  </a:lnTo>
                  <a:lnTo>
                    <a:pt x="29" y="194"/>
                  </a:lnTo>
                  <a:lnTo>
                    <a:pt x="27" y="194"/>
                  </a:lnTo>
                  <a:lnTo>
                    <a:pt x="27" y="194"/>
                  </a:lnTo>
                  <a:lnTo>
                    <a:pt x="27" y="194"/>
                  </a:lnTo>
                  <a:lnTo>
                    <a:pt x="26" y="193"/>
                  </a:lnTo>
                  <a:lnTo>
                    <a:pt x="26" y="193"/>
                  </a:lnTo>
                  <a:lnTo>
                    <a:pt x="27" y="191"/>
                  </a:lnTo>
                  <a:lnTo>
                    <a:pt x="26" y="188"/>
                  </a:lnTo>
                  <a:lnTo>
                    <a:pt x="26" y="186"/>
                  </a:lnTo>
                  <a:lnTo>
                    <a:pt x="26" y="185"/>
                  </a:lnTo>
                  <a:lnTo>
                    <a:pt x="26" y="185"/>
                  </a:lnTo>
                  <a:lnTo>
                    <a:pt x="26" y="182"/>
                  </a:lnTo>
                  <a:lnTo>
                    <a:pt x="24" y="182"/>
                  </a:lnTo>
                  <a:lnTo>
                    <a:pt x="23" y="178"/>
                  </a:lnTo>
                  <a:lnTo>
                    <a:pt x="23" y="177"/>
                  </a:lnTo>
                  <a:lnTo>
                    <a:pt x="23" y="175"/>
                  </a:lnTo>
                  <a:lnTo>
                    <a:pt x="23" y="172"/>
                  </a:lnTo>
                  <a:lnTo>
                    <a:pt x="23" y="171"/>
                  </a:lnTo>
                  <a:lnTo>
                    <a:pt x="21" y="167"/>
                  </a:lnTo>
                  <a:lnTo>
                    <a:pt x="18" y="166"/>
                  </a:lnTo>
                  <a:lnTo>
                    <a:pt x="18" y="164"/>
                  </a:lnTo>
                  <a:lnTo>
                    <a:pt x="16" y="164"/>
                  </a:lnTo>
                  <a:lnTo>
                    <a:pt x="16" y="164"/>
                  </a:lnTo>
                  <a:lnTo>
                    <a:pt x="16" y="163"/>
                  </a:lnTo>
                  <a:lnTo>
                    <a:pt x="16" y="163"/>
                  </a:lnTo>
                  <a:lnTo>
                    <a:pt x="18" y="161"/>
                  </a:lnTo>
                  <a:lnTo>
                    <a:pt x="18" y="161"/>
                  </a:lnTo>
                  <a:lnTo>
                    <a:pt x="18" y="160"/>
                  </a:lnTo>
                  <a:lnTo>
                    <a:pt x="15" y="158"/>
                  </a:lnTo>
                  <a:lnTo>
                    <a:pt x="15" y="158"/>
                  </a:lnTo>
                  <a:lnTo>
                    <a:pt x="13" y="158"/>
                  </a:lnTo>
                  <a:lnTo>
                    <a:pt x="13" y="156"/>
                  </a:lnTo>
                  <a:lnTo>
                    <a:pt x="15" y="156"/>
                  </a:lnTo>
                  <a:lnTo>
                    <a:pt x="15" y="156"/>
                  </a:lnTo>
                  <a:lnTo>
                    <a:pt x="15" y="155"/>
                  </a:lnTo>
                  <a:lnTo>
                    <a:pt x="15" y="153"/>
                  </a:lnTo>
                  <a:lnTo>
                    <a:pt x="13" y="153"/>
                  </a:lnTo>
                  <a:lnTo>
                    <a:pt x="13" y="153"/>
                  </a:lnTo>
                  <a:lnTo>
                    <a:pt x="15" y="152"/>
                  </a:lnTo>
                  <a:lnTo>
                    <a:pt x="16" y="152"/>
                  </a:lnTo>
                  <a:lnTo>
                    <a:pt x="16" y="150"/>
                  </a:lnTo>
                  <a:lnTo>
                    <a:pt x="16" y="150"/>
                  </a:lnTo>
                  <a:lnTo>
                    <a:pt x="16" y="149"/>
                  </a:lnTo>
                  <a:lnTo>
                    <a:pt x="15" y="147"/>
                  </a:lnTo>
                  <a:lnTo>
                    <a:pt x="15" y="147"/>
                  </a:lnTo>
                  <a:lnTo>
                    <a:pt x="16" y="144"/>
                  </a:lnTo>
                  <a:lnTo>
                    <a:pt x="18" y="142"/>
                  </a:lnTo>
                  <a:lnTo>
                    <a:pt x="18" y="142"/>
                  </a:lnTo>
                  <a:lnTo>
                    <a:pt x="18" y="142"/>
                  </a:lnTo>
                  <a:lnTo>
                    <a:pt x="18" y="142"/>
                  </a:lnTo>
                  <a:lnTo>
                    <a:pt x="16" y="141"/>
                  </a:lnTo>
                  <a:lnTo>
                    <a:pt x="16" y="141"/>
                  </a:lnTo>
                  <a:lnTo>
                    <a:pt x="15" y="139"/>
                  </a:lnTo>
                  <a:lnTo>
                    <a:pt x="13" y="139"/>
                  </a:lnTo>
                  <a:lnTo>
                    <a:pt x="13" y="138"/>
                  </a:lnTo>
                  <a:lnTo>
                    <a:pt x="12" y="136"/>
                  </a:lnTo>
                  <a:lnTo>
                    <a:pt x="12" y="136"/>
                  </a:lnTo>
                  <a:lnTo>
                    <a:pt x="12" y="134"/>
                  </a:lnTo>
                  <a:lnTo>
                    <a:pt x="10" y="133"/>
                  </a:lnTo>
                  <a:lnTo>
                    <a:pt x="10" y="131"/>
                  </a:lnTo>
                  <a:lnTo>
                    <a:pt x="10" y="130"/>
                  </a:lnTo>
                  <a:lnTo>
                    <a:pt x="10" y="128"/>
                  </a:lnTo>
                  <a:lnTo>
                    <a:pt x="8" y="127"/>
                  </a:lnTo>
                  <a:lnTo>
                    <a:pt x="8" y="125"/>
                  </a:lnTo>
                  <a:lnTo>
                    <a:pt x="8" y="125"/>
                  </a:lnTo>
                  <a:lnTo>
                    <a:pt x="8" y="123"/>
                  </a:lnTo>
                  <a:lnTo>
                    <a:pt x="8" y="123"/>
                  </a:lnTo>
                  <a:lnTo>
                    <a:pt x="8" y="122"/>
                  </a:lnTo>
                  <a:lnTo>
                    <a:pt x="8" y="122"/>
                  </a:lnTo>
                  <a:lnTo>
                    <a:pt x="7" y="120"/>
                  </a:lnTo>
                  <a:lnTo>
                    <a:pt x="5" y="120"/>
                  </a:lnTo>
                  <a:lnTo>
                    <a:pt x="5" y="119"/>
                  </a:lnTo>
                  <a:lnTo>
                    <a:pt x="4" y="115"/>
                  </a:lnTo>
                  <a:lnTo>
                    <a:pt x="4" y="114"/>
                  </a:lnTo>
                  <a:lnTo>
                    <a:pt x="4" y="114"/>
                  </a:lnTo>
                  <a:lnTo>
                    <a:pt x="2" y="112"/>
                  </a:lnTo>
                  <a:lnTo>
                    <a:pt x="2" y="112"/>
                  </a:lnTo>
                  <a:lnTo>
                    <a:pt x="0" y="111"/>
                  </a:lnTo>
                  <a:lnTo>
                    <a:pt x="0" y="111"/>
                  </a:lnTo>
                  <a:lnTo>
                    <a:pt x="2" y="109"/>
                  </a:lnTo>
                  <a:lnTo>
                    <a:pt x="4" y="108"/>
                  </a:lnTo>
                  <a:lnTo>
                    <a:pt x="4" y="108"/>
                  </a:lnTo>
                  <a:lnTo>
                    <a:pt x="4" y="108"/>
                  </a:lnTo>
                  <a:lnTo>
                    <a:pt x="5" y="106"/>
                  </a:lnTo>
                  <a:lnTo>
                    <a:pt x="7" y="104"/>
                  </a:lnTo>
                  <a:lnTo>
                    <a:pt x="7" y="103"/>
                  </a:lnTo>
                  <a:lnTo>
                    <a:pt x="8" y="103"/>
                  </a:lnTo>
                  <a:lnTo>
                    <a:pt x="10" y="101"/>
                  </a:lnTo>
                  <a:lnTo>
                    <a:pt x="10" y="101"/>
                  </a:lnTo>
                  <a:lnTo>
                    <a:pt x="10" y="100"/>
                  </a:lnTo>
                  <a:lnTo>
                    <a:pt x="10" y="100"/>
                  </a:lnTo>
                  <a:lnTo>
                    <a:pt x="10" y="100"/>
                  </a:lnTo>
                  <a:lnTo>
                    <a:pt x="12" y="100"/>
                  </a:lnTo>
                  <a:lnTo>
                    <a:pt x="12" y="101"/>
                  </a:lnTo>
                  <a:lnTo>
                    <a:pt x="12" y="101"/>
                  </a:lnTo>
                  <a:lnTo>
                    <a:pt x="12" y="100"/>
                  </a:lnTo>
                  <a:lnTo>
                    <a:pt x="13" y="100"/>
                  </a:lnTo>
                  <a:lnTo>
                    <a:pt x="13" y="100"/>
                  </a:lnTo>
                  <a:lnTo>
                    <a:pt x="12" y="100"/>
                  </a:lnTo>
                  <a:lnTo>
                    <a:pt x="12" y="98"/>
                  </a:lnTo>
                  <a:lnTo>
                    <a:pt x="12" y="98"/>
                  </a:lnTo>
                  <a:lnTo>
                    <a:pt x="12" y="98"/>
                  </a:lnTo>
                  <a:lnTo>
                    <a:pt x="13" y="98"/>
                  </a:lnTo>
                  <a:lnTo>
                    <a:pt x="13" y="98"/>
                  </a:lnTo>
                  <a:lnTo>
                    <a:pt x="15" y="98"/>
                  </a:lnTo>
                  <a:lnTo>
                    <a:pt x="15" y="97"/>
                  </a:lnTo>
                  <a:lnTo>
                    <a:pt x="15" y="97"/>
                  </a:lnTo>
                  <a:lnTo>
                    <a:pt x="15" y="97"/>
                  </a:lnTo>
                  <a:lnTo>
                    <a:pt x="15" y="97"/>
                  </a:lnTo>
                  <a:lnTo>
                    <a:pt x="16" y="97"/>
                  </a:lnTo>
                  <a:lnTo>
                    <a:pt x="16" y="97"/>
                  </a:lnTo>
                  <a:lnTo>
                    <a:pt x="16" y="97"/>
                  </a:lnTo>
                  <a:lnTo>
                    <a:pt x="16" y="97"/>
                  </a:lnTo>
                  <a:lnTo>
                    <a:pt x="16" y="95"/>
                  </a:lnTo>
                  <a:lnTo>
                    <a:pt x="16" y="95"/>
                  </a:lnTo>
                  <a:lnTo>
                    <a:pt x="15" y="95"/>
                  </a:lnTo>
                  <a:lnTo>
                    <a:pt x="13" y="95"/>
                  </a:lnTo>
                  <a:lnTo>
                    <a:pt x="13" y="95"/>
                  </a:lnTo>
                  <a:lnTo>
                    <a:pt x="12" y="93"/>
                  </a:lnTo>
                  <a:lnTo>
                    <a:pt x="12" y="93"/>
                  </a:lnTo>
                  <a:lnTo>
                    <a:pt x="13" y="92"/>
                  </a:lnTo>
                  <a:lnTo>
                    <a:pt x="13" y="92"/>
                  </a:lnTo>
                  <a:lnTo>
                    <a:pt x="13" y="92"/>
                  </a:lnTo>
                  <a:lnTo>
                    <a:pt x="13" y="92"/>
                  </a:lnTo>
                  <a:lnTo>
                    <a:pt x="13" y="92"/>
                  </a:lnTo>
                  <a:lnTo>
                    <a:pt x="12" y="90"/>
                  </a:lnTo>
                  <a:lnTo>
                    <a:pt x="10" y="90"/>
                  </a:lnTo>
                  <a:lnTo>
                    <a:pt x="10" y="90"/>
                  </a:lnTo>
                  <a:lnTo>
                    <a:pt x="10" y="90"/>
                  </a:lnTo>
                  <a:lnTo>
                    <a:pt x="10" y="89"/>
                  </a:lnTo>
                  <a:lnTo>
                    <a:pt x="8" y="89"/>
                  </a:lnTo>
                  <a:lnTo>
                    <a:pt x="8" y="87"/>
                  </a:lnTo>
                  <a:lnTo>
                    <a:pt x="8" y="87"/>
                  </a:lnTo>
                  <a:lnTo>
                    <a:pt x="7" y="87"/>
                  </a:lnTo>
                  <a:lnTo>
                    <a:pt x="7" y="87"/>
                  </a:lnTo>
                  <a:lnTo>
                    <a:pt x="7" y="87"/>
                  </a:lnTo>
                  <a:lnTo>
                    <a:pt x="5" y="86"/>
                  </a:lnTo>
                  <a:lnTo>
                    <a:pt x="5" y="84"/>
                  </a:lnTo>
                  <a:lnTo>
                    <a:pt x="5" y="84"/>
                  </a:lnTo>
                  <a:lnTo>
                    <a:pt x="5" y="82"/>
                  </a:lnTo>
                  <a:lnTo>
                    <a:pt x="7" y="82"/>
                  </a:lnTo>
                  <a:lnTo>
                    <a:pt x="8" y="81"/>
                  </a:lnTo>
                  <a:lnTo>
                    <a:pt x="8" y="81"/>
                  </a:lnTo>
                  <a:lnTo>
                    <a:pt x="5" y="78"/>
                  </a:lnTo>
                  <a:lnTo>
                    <a:pt x="5" y="76"/>
                  </a:lnTo>
                  <a:lnTo>
                    <a:pt x="5" y="76"/>
                  </a:lnTo>
                  <a:lnTo>
                    <a:pt x="5" y="75"/>
                  </a:lnTo>
                  <a:lnTo>
                    <a:pt x="7" y="73"/>
                  </a:lnTo>
                  <a:lnTo>
                    <a:pt x="7" y="73"/>
                  </a:lnTo>
                  <a:lnTo>
                    <a:pt x="7" y="71"/>
                  </a:lnTo>
                  <a:lnTo>
                    <a:pt x="7" y="71"/>
                  </a:lnTo>
                  <a:lnTo>
                    <a:pt x="8" y="70"/>
                  </a:lnTo>
                  <a:lnTo>
                    <a:pt x="8" y="70"/>
                  </a:lnTo>
                  <a:lnTo>
                    <a:pt x="10" y="68"/>
                  </a:lnTo>
                  <a:lnTo>
                    <a:pt x="10" y="68"/>
                  </a:lnTo>
                  <a:lnTo>
                    <a:pt x="10" y="67"/>
                  </a:lnTo>
                  <a:lnTo>
                    <a:pt x="10" y="67"/>
                  </a:lnTo>
                  <a:lnTo>
                    <a:pt x="12" y="65"/>
                  </a:lnTo>
                  <a:lnTo>
                    <a:pt x="12" y="65"/>
                  </a:lnTo>
                  <a:lnTo>
                    <a:pt x="12" y="63"/>
                  </a:lnTo>
                  <a:lnTo>
                    <a:pt x="12" y="63"/>
                  </a:lnTo>
                  <a:lnTo>
                    <a:pt x="10" y="62"/>
                  </a:lnTo>
                  <a:lnTo>
                    <a:pt x="10" y="59"/>
                  </a:lnTo>
                  <a:lnTo>
                    <a:pt x="10" y="57"/>
                  </a:lnTo>
                  <a:lnTo>
                    <a:pt x="10" y="57"/>
                  </a:lnTo>
                  <a:lnTo>
                    <a:pt x="10" y="57"/>
                  </a:lnTo>
                  <a:lnTo>
                    <a:pt x="10" y="56"/>
                  </a:lnTo>
                  <a:lnTo>
                    <a:pt x="10" y="54"/>
                  </a:lnTo>
                  <a:lnTo>
                    <a:pt x="10" y="48"/>
                  </a:lnTo>
                  <a:lnTo>
                    <a:pt x="10" y="46"/>
                  </a:lnTo>
                  <a:lnTo>
                    <a:pt x="12" y="45"/>
                  </a:lnTo>
                  <a:lnTo>
                    <a:pt x="12" y="45"/>
                  </a:lnTo>
                  <a:lnTo>
                    <a:pt x="13" y="45"/>
                  </a:lnTo>
                  <a:lnTo>
                    <a:pt x="13" y="43"/>
                  </a:lnTo>
                  <a:lnTo>
                    <a:pt x="13" y="41"/>
                  </a:lnTo>
                  <a:lnTo>
                    <a:pt x="15" y="41"/>
                  </a:lnTo>
                  <a:lnTo>
                    <a:pt x="15" y="41"/>
                  </a:lnTo>
                  <a:lnTo>
                    <a:pt x="13" y="37"/>
                  </a:lnTo>
                  <a:lnTo>
                    <a:pt x="12" y="34"/>
                  </a:lnTo>
                  <a:lnTo>
                    <a:pt x="10" y="32"/>
                  </a:lnTo>
                  <a:lnTo>
                    <a:pt x="8" y="29"/>
                  </a:lnTo>
                  <a:lnTo>
                    <a:pt x="7" y="26"/>
                  </a:lnTo>
                  <a:lnTo>
                    <a:pt x="5" y="24"/>
                  </a:lnTo>
                  <a:lnTo>
                    <a:pt x="4" y="21"/>
                  </a:lnTo>
                  <a:lnTo>
                    <a:pt x="2" y="18"/>
                  </a:lnTo>
                  <a:lnTo>
                    <a:pt x="4" y="18"/>
                  </a:lnTo>
                  <a:lnTo>
                    <a:pt x="7" y="18"/>
                  </a:lnTo>
                  <a:lnTo>
                    <a:pt x="10" y="19"/>
                  </a:lnTo>
                  <a:lnTo>
                    <a:pt x="13" y="19"/>
                  </a:lnTo>
                  <a:lnTo>
                    <a:pt x="13" y="19"/>
                  </a:lnTo>
                  <a:lnTo>
                    <a:pt x="13" y="21"/>
                  </a:lnTo>
                  <a:lnTo>
                    <a:pt x="15" y="21"/>
                  </a:lnTo>
                  <a:lnTo>
                    <a:pt x="15" y="21"/>
                  </a:lnTo>
                  <a:lnTo>
                    <a:pt x="16" y="21"/>
                  </a:lnTo>
                  <a:lnTo>
                    <a:pt x="18" y="19"/>
                  </a:lnTo>
                  <a:lnTo>
                    <a:pt x="19" y="19"/>
                  </a:lnTo>
                  <a:lnTo>
                    <a:pt x="21" y="18"/>
                  </a:lnTo>
                  <a:lnTo>
                    <a:pt x="21" y="18"/>
                  </a:lnTo>
                  <a:lnTo>
                    <a:pt x="23" y="16"/>
                  </a:lnTo>
                  <a:lnTo>
                    <a:pt x="24" y="15"/>
                  </a:lnTo>
                  <a:lnTo>
                    <a:pt x="24" y="15"/>
                  </a:lnTo>
                  <a:lnTo>
                    <a:pt x="27" y="15"/>
                  </a:lnTo>
                  <a:lnTo>
                    <a:pt x="27" y="15"/>
                  </a:lnTo>
                  <a:lnTo>
                    <a:pt x="29" y="15"/>
                  </a:lnTo>
                  <a:lnTo>
                    <a:pt x="29" y="13"/>
                  </a:lnTo>
                  <a:lnTo>
                    <a:pt x="30" y="11"/>
                  </a:lnTo>
                  <a:lnTo>
                    <a:pt x="34" y="10"/>
                  </a:lnTo>
                  <a:lnTo>
                    <a:pt x="35" y="10"/>
                  </a:lnTo>
                  <a:lnTo>
                    <a:pt x="35" y="8"/>
                  </a:lnTo>
                  <a:lnTo>
                    <a:pt x="37" y="8"/>
                  </a:lnTo>
                  <a:lnTo>
                    <a:pt x="38" y="8"/>
                  </a:lnTo>
                  <a:lnTo>
                    <a:pt x="43" y="4"/>
                  </a:lnTo>
                  <a:lnTo>
                    <a:pt x="45" y="4"/>
                  </a:lnTo>
                  <a:lnTo>
                    <a:pt x="46" y="2"/>
                  </a:lnTo>
                  <a:lnTo>
                    <a:pt x="48" y="2"/>
                  </a:lnTo>
                  <a:lnTo>
                    <a:pt x="49" y="2"/>
                  </a:lnTo>
                  <a:lnTo>
                    <a:pt x="54" y="0"/>
                  </a:lnTo>
                  <a:lnTo>
                    <a:pt x="57" y="0"/>
                  </a:lnTo>
                  <a:lnTo>
                    <a:pt x="59" y="2"/>
                  </a:lnTo>
                  <a:lnTo>
                    <a:pt x="60" y="2"/>
                  </a:lnTo>
                  <a:lnTo>
                    <a:pt x="60" y="0"/>
                  </a:lnTo>
                  <a:lnTo>
                    <a:pt x="6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55" name="Freeform 324"/>
            <p:cNvSpPr>
              <a:spLocks noEditPoints="1"/>
            </p:cNvSpPr>
            <p:nvPr/>
          </p:nvSpPr>
          <p:spPr bwMode="auto">
            <a:xfrm>
              <a:off x="8977311" y="4275579"/>
              <a:ext cx="37036" cy="27289"/>
            </a:xfrm>
            <a:custGeom>
              <a:avLst/>
              <a:gdLst>
                <a:gd name="T0" fmla="*/ 14 w 19"/>
                <a:gd name="T1" fmla="*/ 1 h 14"/>
                <a:gd name="T2" fmla="*/ 16 w 19"/>
                <a:gd name="T3" fmla="*/ 1 h 14"/>
                <a:gd name="T4" fmla="*/ 17 w 19"/>
                <a:gd name="T5" fmla="*/ 3 h 14"/>
                <a:gd name="T6" fmla="*/ 17 w 19"/>
                <a:gd name="T7" fmla="*/ 5 h 14"/>
                <a:gd name="T8" fmla="*/ 19 w 19"/>
                <a:gd name="T9" fmla="*/ 6 h 14"/>
                <a:gd name="T10" fmla="*/ 19 w 19"/>
                <a:gd name="T11" fmla="*/ 8 h 14"/>
                <a:gd name="T12" fmla="*/ 19 w 19"/>
                <a:gd name="T13" fmla="*/ 9 h 14"/>
                <a:gd name="T14" fmla="*/ 19 w 19"/>
                <a:gd name="T15" fmla="*/ 9 h 14"/>
                <a:gd name="T16" fmla="*/ 19 w 19"/>
                <a:gd name="T17" fmla="*/ 9 h 14"/>
                <a:gd name="T18" fmla="*/ 17 w 19"/>
                <a:gd name="T19" fmla="*/ 9 h 14"/>
                <a:gd name="T20" fmla="*/ 17 w 19"/>
                <a:gd name="T21" fmla="*/ 9 h 14"/>
                <a:gd name="T22" fmla="*/ 16 w 19"/>
                <a:gd name="T23" fmla="*/ 9 h 14"/>
                <a:gd name="T24" fmla="*/ 16 w 19"/>
                <a:gd name="T25" fmla="*/ 6 h 14"/>
                <a:gd name="T26" fmla="*/ 14 w 19"/>
                <a:gd name="T27" fmla="*/ 5 h 14"/>
                <a:gd name="T28" fmla="*/ 14 w 19"/>
                <a:gd name="T29" fmla="*/ 3 h 14"/>
                <a:gd name="T30" fmla="*/ 14 w 19"/>
                <a:gd name="T31" fmla="*/ 1 h 14"/>
                <a:gd name="T32" fmla="*/ 14 w 19"/>
                <a:gd name="T33" fmla="*/ 0 h 14"/>
                <a:gd name="T34" fmla="*/ 16 w 19"/>
                <a:gd name="T35" fmla="*/ 0 h 14"/>
                <a:gd name="T36" fmla="*/ 16 w 19"/>
                <a:gd name="T37" fmla="*/ 1 h 14"/>
                <a:gd name="T38" fmla="*/ 14 w 19"/>
                <a:gd name="T39" fmla="*/ 1 h 14"/>
                <a:gd name="T40" fmla="*/ 14 w 19"/>
                <a:gd name="T41" fmla="*/ 3 h 14"/>
                <a:gd name="T42" fmla="*/ 12 w 19"/>
                <a:gd name="T43" fmla="*/ 3 h 14"/>
                <a:gd name="T44" fmla="*/ 11 w 19"/>
                <a:gd name="T45" fmla="*/ 5 h 14"/>
                <a:gd name="T46" fmla="*/ 11 w 19"/>
                <a:gd name="T47" fmla="*/ 5 h 14"/>
                <a:gd name="T48" fmla="*/ 11 w 19"/>
                <a:gd name="T49" fmla="*/ 6 h 14"/>
                <a:gd name="T50" fmla="*/ 11 w 19"/>
                <a:gd name="T51" fmla="*/ 8 h 14"/>
                <a:gd name="T52" fmla="*/ 11 w 19"/>
                <a:gd name="T53" fmla="*/ 8 h 14"/>
                <a:gd name="T54" fmla="*/ 11 w 19"/>
                <a:gd name="T55" fmla="*/ 9 h 14"/>
                <a:gd name="T56" fmla="*/ 12 w 19"/>
                <a:gd name="T57" fmla="*/ 9 h 14"/>
                <a:gd name="T58" fmla="*/ 12 w 19"/>
                <a:gd name="T59" fmla="*/ 9 h 14"/>
                <a:gd name="T60" fmla="*/ 11 w 19"/>
                <a:gd name="T61" fmla="*/ 11 h 14"/>
                <a:gd name="T62" fmla="*/ 11 w 19"/>
                <a:gd name="T63" fmla="*/ 11 h 14"/>
                <a:gd name="T64" fmla="*/ 11 w 19"/>
                <a:gd name="T65" fmla="*/ 12 h 14"/>
                <a:gd name="T66" fmla="*/ 11 w 19"/>
                <a:gd name="T67" fmla="*/ 14 h 14"/>
                <a:gd name="T68" fmla="*/ 9 w 19"/>
                <a:gd name="T69" fmla="*/ 14 h 14"/>
                <a:gd name="T70" fmla="*/ 8 w 19"/>
                <a:gd name="T71" fmla="*/ 14 h 14"/>
                <a:gd name="T72" fmla="*/ 8 w 19"/>
                <a:gd name="T73" fmla="*/ 14 h 14"/>
                <a:gd name="T74" fmla="*/ 8 w 19"/>
                <a:gd name="T75" fmla="*/ 14 h 14"/>
                <a:gd name="T76" fmla="*/ 6 w 19"/>
                <a:gd name="T77" fmla="*/ 12 h 14"/>
                <a:gd name="T78" fmla="*/ 6 w 19"/>
                <a:gd name="T79" fmla="*/ 11 h 14"/>
                <a:gd name="T80" fmla="*/ 5 w 19"/>
                <a:gd name="T81" fmla="*/ 11 h 14"/>
                <a:gd name="T82" fmla="*/ 5 w 19"/>
                <a:gd name="T83" fmla="*/ 11 h 14"/>
                <a:gd name="T84" fmla="*/ 5 w 19"/>
                <a:gd name="T85" fmla="*/ 9 h 14"/>
                <a:gd name="T86" fmla="*/ 3 w 19"/>
                <a:gd name="T87" fmla="*/ 9 h 14"/>
                <a:gd name="T88" fmla="*/ 3 w 19"/>
                <a:gd name="T89" fmla="*/ 8 h 14"/>
                <a:gd name="T90" fmla="*/ 1 w 19"/>
                <a:gd name="T91" fmla="*/ 8 h 14"/>
                <a:gd name="T92" fmla="*/ 1 w 19"/>
                <a:gd name="T93" fmla="*/ 6 h 14"/>
                <a:gd name="T94" fmla="*/ 0 w 19"/>
                <a:gd name="T95" fmla="*/ 6 h 14"/>
                <a:gd name="T96" fmla="*/ 3 w 19"/>
                <a:gd name="T97" fmla="*/ 6 h 14"/>
                <a:gd name="T98" fmla="*/ 5 w 19"/>
                <a:gd name="T99" fmla="*/ 6 h 14"/>
                <a:gd name="T100" fmla="*/ 6 w 19"/>
                <a:gd name="T101" fmla="*/ 6 h 14"/>
                <a:gd name="T102" fmla="*/ 8 w 19"/>
                <a:gd name="T103" fmla="*/ 5 h 14"/>
                <a:gd name="T104" fmla="*/ 9 w 19"/>
                <a:gd name="T105" fmla="*/ 3 h 14"/>
                <a:gd name="T106" fmla="*/ 11 w 19"/>
                <a:gd name="T107" fmla="*/ 3 h 14"/>
                <a:gd name="T108" fmla="*/ 12 w 19"/>
                <a:gd name="T109" fmla="*/ 1 h 14"/>
                <a:gd name="T110" fmla="*/ 14 w 19"/>
                <a:gd name="T11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 h="14">
                  <a:moveTo>
                    <a:pt x="14" y="1"/>
                  </a:moveTo>
                  <a:lnTo>
                    <a:pt x="16" y="1"/>
                  </a:lnTo>
                  <a:lnTo>
                    <a:pt x="17" y="3"/>
                  </a:lnTo>
                  <a:lnTo>
                    <a:pt x="17" y="5"/>
                  </a:lnTo>
                  <a:lnTo>
                    <a:pt x="19" y="6"/>
                  </a:lnTo>
                  <a:lnTo>
                    <a:pt x="19" y="8"/>
                  </a:lnTo>
                  <a:lnTo>
                    <a:pt x="19" y="9"/>
                  </a:lnTo>
                  <a:lnTo>
                    <a:pt x="19" y="9"/>
                  </a:lnTo>
                  <a:lnTo>
                    <a:pt x="19" y="9"/>
                  </a:lnTo>
                  <a:lnTo>
                    <a:pt x="17" y="9"/>
                  </a:lnTo>
                  <a:lnTo>
                    <a:pt x="17" y="9"/>
                  </a:lnTo>
                  <a:lnTo>
                    <a:pt x="16" y="9"/>
                  </a:lnTo>
                  <a:lnTo>
                    <a:pt x="16" y="6"/>
                  </a:lnTo>
                  <a:lnTo>
                    <a:pt x="14" y="5"/>
                  </a:lnTo>
                  <a:lnTo>
                    <a:pt x="14" y="3"/>
                  </a:lnTo>
                  <a:lnTo>
                    <a:pt x="14" y="1"/>
                  </a:lnTo>
                  <a:close/>
                  <a:moveTo>
                    <a:pt x="14" y="0"/>
                  </a:moveTo>
                  <a:lnTo>
                    <a:pt x="16" y="0"/>
                  </a:lnTo>
                  <a:lnTo>
                    <a:pt x="16" y="1"/>
                  </a:lnTo>
                  <a:lnTo>
                    <a:pt x="14" y="1"/>
                  </a:lnTo>
                  <a:lnTo>
                    <a:pt x="14" y="3"/>
                  </a:lnTo>
                  <a:lnTo>
                    <a:pt x="12" y="3"/>
                  </a:lnTo>
                  <a:lnTo>
                    <a:pt x="11" y="5"/>
                  </a:lnTo>
                  <a:lnTo>
                    <a:pt x="11" y="5"/>
                  </a:lnTo>
                  <a:lnTo>
                    <a:pt x="11" y="6"/>
                  </a:lnTo>
                  <a:lnTo>
                    <a:pt x="11" y="8"/>
                  </a:lnTo>
                  <a:lnTo>
                    <a:pt x="11" y="8"/>
                  </a:lnTo>
                  <a:lnTo>
                    <a:pt x="11" y="9"/>
                  </a:lnTo>
                  <a:lnTo>
                    <a:pt x="12" y="9"/>
                  </a:lnTo>
                  <a:lnTo>
                    <a:pt x="12" y="9"/>
                  </a:lnTo>
                  <a:lnTo>
                    <a:pt x="11" y="11"/>
                  </a:lnTo>
                  <a:lnTo>
                    <a:pt x="11" y="11"/>
                  </a:lnTo>
                  <a:lnTo>
                    <a:pt x="11" y="12"/>
                  </a:lnTo>
                  <a:lnTo>
                    <a:pt x="11" y="14"/>
                  </a:lnTo>
                  <a:lnTo>
                    <a:pt x="9" y="14"/>
                  </a:lnTo>
                  <a:lnTo>
                    <a:pt x="8" y="14"/>
                  </a:lnTo>
                  <a:lnTo>
                    <a:pt x="8" y="14"/>
                  </a:lnTo>
                  <a:lnTo>
                    <a:pt x="8" y="14"/>
                  </a:lnTo>
                  <a:lnTo>
                    <a:pt x="6" y="12"/>
                  </a:lnTo>
                  <a:lnTo>
                    <a:pt x="6" y="11"/>
                  </a:lnTo>
                  <a:lnTo>
                    <a:pt x="5" y="11"/>
                  </a:lnTo>
                  <a:lnTo>
                    <a:pt x="5" y="11"/>
                  </a:lnTo>
                  <a:lnTo>
                    <a:pt x="5" y="9"/>
                  </a:lnTo>
                  <a:lnTo>
                    <a:pt x="3" y="9"/>
                  </a:lnTo>
                  <a:lnTo>
                    <a:pt x="3" y="8"/>
                  </a:lnTo>
                  <a:lnTo>
                    <a:pt x="1" y="8"/>
                  </a:lnTo>
                  <a:lnTo>
                    <a:pt x="1" y="6"/>
                  </a:lnTo>
                  <a:lnTo>
                    <a:pt x="0" y="6"/>
                  </a:lnTo>
                  <a:lnTo>
                    <a:pt x="3" y="6"/>
                  </a:lnTo>
                  <a:lnTo>
                    <a:pt x="5" y="6"/>
                  </a:lnTo>
                  <a:lnTo>
                    <a:pt x="6" y="6"/>
                  </a:lnTo>
                  <a:lnTo>
                    <a:pt x="8" y="5"/>
                  </a:lnTo>
                  <a:lnTo>
                    <a:pt x="9" y="3"/>
                  </a:lnTo>
                  <a:lnTo>
                    <a:pt x="11" y="3"/>
                  </a:lnTo>
                  <a:lnTo>
                    <a:pt x="12" y="1"/>
                  </a:lnTo>
                  <a:lnTo>
                    <a:pt x="1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56" name="Freeform 325"/>
            <p:cNvSpPr>
              <a:spLocks/>
            </p:cNvSpPr>
            <p:nvPr/>
          </p:nvSpPr>
          <p:spPr bwMode="auto">
            <a:xfrm>
              <a:off x="3936625" y="3476398"/>
              <a:ext cx="5848" cy="5848"/>
            </a:xfrm>
            <a:custGeom>
              <a:avLst/>
              <a:gdLst>
                <a:gd name="T0" fmla="*/ 3 w 3"/>
                <a:gd name="T1" fmla="*/ 0 h 3"/>
                <a:gd name="T2" fmla="*/ 3 w 3"/>
                <a:gd name="T3" fmla="*/ 0 h 3"/>
                <a:gd name="T4" fmla="*/ 1 w 3"/>
                <a:gd name="T5" fmla="*/ 2 h 3"/>
                <a:gd name="T6" fmla="*/ 1 w 3"/>
                <a:gd name="T7" fmla="*/ 3 h 3"/>
                <a:gd name="T8" fmla="*/ 0 w 3"/>
                <a:gd name="T9" fmla="*/ 3 h 3"/>
                <a:gd name="T10" fmla="*/ 0 w 3"/>
                <a:gd name="T11" fmla="*/ 2 h 3"/>
                <a:gd name="T12" fmla="*/ 1 w 3"/>
                <a:gd name="T13" fmla="*/ 2 h 3"/>
                <a:gd name="T14" fmla="*/ 3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3" y="0"/>
                  </a:moveTo>
                  <a:lnTo>
                    <a:pt x="3" y="0"/>
                  </a:lnTo>
                  <a:lnTo>
                    <a:pt x="1" y="2"/>
                  </a:lnTo>
                  <a:lnTo>
                    <a:pt x="1" y="3"/>
                  </a:lnTo>
                  <a:lnTo>
                    <a:pt x="0" y="3"/>
                  </a:lnTo>
                  <a:lnTo>
                    <a:pt x="0" y="2"/>
                  </a:lnTo>
                  <a:lnTo>
                    <a:pt x="1" y="2"/>
                  </a:lnTo>
                  <a:lnTo>
                    <a:pt x="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57" name="Freeform 326"/>
            <p:cNvSpPr>
              <a:spLocks/>
            </p:cNvSpPr>
            <p:nvPr/>
          </p:nvSpPr>
          <p:spPr bwMode="auto">
            <a:xfrm>
              <a:off x="3991203" y="3909125"/>
              <a:ext cx="3898" cy="3898"/>
            </a:xfrm>
            <a:custGeom>
              <a:avLst/>
              <a:gdLst>
                <a:gd name="T0" fmla="*/ 0 w 2"/>
                <a:gd name="T1" fmla="*/ 0 h 2"/>
                <a:gd name="T2" fmla="*/ 0 w 2"/>
                <a:gd name="T3" fmla="*/ 0 h 2"/>
                <a:gd name="T4" fmla="*/ 2 w 2"/>
                <a:gd name="T5" fmla="*/ 0 h 2"/>
                <a:gd name="T6" fmla="*/ 2 w 2"/>
                <a:gd name="T7" fmla="*/ 0 h 2"/>
                <a:gd name="T8" fmla="*/ 2 w 2"/>
                <a:gd name="T9" fmla="*/ 0 h 2"/>
                <a:gd name="T10" fmla="*/ 2 w 2"/>
                <a:gd name="T11" fmla="*/ 2 h 2"/>
                <a:gd name="T12" fmla="*/ 2 w 2"/>
                <a:gd name="T13" fmla="*/ 2 h 2"/>
                <a:gd name="T14" fmla="*/ 2 w 2"/>
                <a:gd name="T15" fmla="*/ 0 h 2"/>
                <a:gd name="T16" fmla="*/ 0 w 2"/>
                <a:gd name="T17" fmla="*/ 0 h 2"/>
                <a:gd name="T18" fmla="*/ 0 w 2"/>
                <a:gd name="T19" fmla="*/ 0 h 2"/>
                <a:gd name="T20" fmla="*/ 0 w 2"/>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2">
                  <a:moveTo>
                    <a:pt x="0" y="0"/>
                  </a:moveTo>
                  <a:lnTo>
                    <a:pt x="0" y="0"/>
                  </a:lnTo>
                  <a:lnTo>
                    <a:pt x="2" y="0"/>
                  </a:lnTo>
                  <a:lnTo>
                    <a:pt x="2" y="0"/>
                  </a:lnTo>
                  <a:lnTo>
                    <a:pt x="2" y="0"/>
                  </a:lnTo>
                  <a:lnTo>
                    <a:pt x="2" y="2"/>
                  </a:lnTo>
                  <a:lnTo>
                    <a:pt x="2" y="2"/>
                  </a:lnTo>
                  <a:lnTo>
                    <a:pt x="2" y="0"/>
                  </a:lnTo>
                  <a:lnTo>
                    <a:pt x="0" y="0"/>
                  </a:lnTo>
                  <a:lnTo>
                    <a:pt x="0" y="0"/>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58" name="Freeform 327"/>
            <p:cNvSpPr>
              <a:spLocks/>
            </p:cNvSpPr>
            <p:nvPr/>
          </p:nvSpPr>
          <p:spPr bwMode="auto">
            <a:xfrm>
              <a:off x="5786435" y="4068962"/>
              <a:ext cx="85766" cy="171531"/>
            </a:xfrm>
            <a:custGeom>
              <a:avLst/>
              <a:gdLst>
                <a:gd name="T0" fmla="*/ 30 w 44"/>
                <a:gd name="T1" fmla="*/ 0 h 88"/>
                <a:gd name="T2" fmla="*/ 36 w 44"/>
                <a:gd name="T3" fmla="*/ 7 h 88"/>
                <a:gd name="T4" fmla="*/ 40 w 44"/>
                <a:gd name="T5" fmla="*/ 8 h 88"/>
                <a:gd name="T6" fmla="*/ 40 w 44"/>
                <a:gd name="T7" fmla="*/ 13 h 88"/>
                <a:gd name="T8" fmla="*/ 41 w 44"/>
                <a:gd name="T9" fmla="*/ 18 h 88"/>
                <a:gd name="T10" fmla="*/ 43 w 44"/>
                <a:gd name="T11" fmla="*/ 21 h 88"/>
                <a:gd name="T12" fmla="*/ 44 w 44"/>
                <a:gd name="T13" fmla="*/ 25 h 88"/>
                <a:gd name="T14" fmla="*/ 43 w 44"/>
                <a:gd name="T15" fmla="*/ 29 h 88"/>
                <a:gd name="T16" fmla="*/ 41 w 44"/>
                <a:gd name="T17" fmla="*/ 29 h 88"/>
                <a:gd name="T18" fmla="*/ 41 w 44"/>
                <a:gd name="T19" fmla="*/ 30 h 88"/>
                <a:gd name="T20" fmla="*/ 40 w 44"/>
                <a:gd name="T21" fmla="*/ 36 h 88"/>
                <a:gd name="T22" fmla="*/ 38 w 44"/>
                <a:gd name="T23" fmla="*/ 36 h 88"/>
                <a:gd name="T24" fmla="*/ 35 w 44"/>
                <a:gd name="T25" fmla="*/ 41 h 88"/>
                <a:gd name="T26" fmla="*/ 35 w 44"/>
                <a:gd name="T27" fmla="*/ 44 h 88"/>
                <a:gd name="T28" fmla="*/ 30 w 44"/>
                <a:gd name="T29" fmla="*/ 47 h 88"/>
                <a:gd name="T30" fmla="*/ 28 w 44"/>
                <a:gd name="T31" fmla="*/ 54 h 88"/>
                <a:gd name="T32" fmla="*/ 28 w 44"/>
                <a:gd name="T33" fmla="*/ 60 h 88"/>
                <a:gd name="T34" fmla="*/ 28 w 44"/>
                <a:gd name="T35" fmla="*/ 66 h 88"/>
                <a:gd name="T36" fmla="*/ 28 w 44"/>
                <a:gd name="T37" fmla="*/ 70 h 88"/>
                <a:gd name="T38" fmla="*/ 28 w 44"/>
                <a:gd name="T39" fmla="*/ 71 h 88"/>
                <a:gd name="T40" fmla="*/ 28 w 44"/>
                <a:gd name="T41" fmla="*/ 77 h 88"/>
                <a:gd name="T42" fmla="*/ 28 w 44"/>
                <a:gd name="T43" fmla="*/ 81 h 88"/>
                <a:gd name="T44" fmla="*/ 28 w 44"/>
                <a:gd name="T45" fmla="*/ 82 h 88"/>
                <a:gd name="T46" fmla="*/ 28 w 44"/>
                <a:gd name="T47" fmla="*/ 87 h 88"/>
                <a:gd name="T48" fmla="*/ 13 w 44"/>
                <a:gd name="T49" fmla="*/ 88 h 88"/>
                <a:gd name="T50" fmla="*/ 14 w 44"/>
                <a:gd name="T51" fmla="*/ 85 h 88"/>
                <a:gd name="T52" fmla="*/ 11 w 44"/>
                <a:gd name="T53" fmla="*/ 82 h 88"/>
                <a:gd name="T54" fmla="*/ 11 w 44"/>
                <a:gd name="T55" fmla="*/ 79 h 88"/>
                <a:gd name="T56" fmla="*/ 13 w 44"/>
                <a:gd name="T57" fmla="*/ 60 h 88"/>
                <a:gd name="T58" fmla="*/ 11 w 44"/>
                <a:gd name="T59" fmla="*/ 47 h 88"/>
                <a:gd name="T60" fmla="*/ 8 w 44"/>
                <a:gd name="T61" fmla="*/ 44 h 88"/>
                <a:gd name="T62" fmla="*/ 8 w 44"/>
                <a:gd name="T63" fmla="*/ 38 h 88"/>
                <a:gd name="T64" fmla="*/ 6 w 44"/>
                <a:gd name="T65" fmla="*/ 33 h 88"/>
                <a:gd name="T66" fmla="*/ 0 w 44"/>
                <a:gd name="T67" fmla="*/ 29 h 88"/>
                <a:gd name="T68" fmla="*/ 0 w 44"/>
                <a:gd name="T69" fmla="*/ 24 h 88"/>
                <a:gd name="T70" fmla="*/ 2 w 44"/>
                <a:gd name="T71" fmla="*/ 21 h 88"/>
                <a:gd name="T72" fmla="*/ 3 w 44"/>
                <a:gd name="T73" fmla="*/ 19 h 88"/>
                <a:gd name="T74" fmla="*/ 5 w 44"/>
                <a:gd name="T75" fmla="*/ 18 h 88"/>
                <a:gd name="T76" fmla="*/ 5 w 44"/>
                <a:gd name="T77" fmla="*/ 18 h 88"/>
                <a:gd name="T78" fmla="*/ 6 w 44"/>
                <a:gd name="T79" fmla="*/ 16 h 88"/>
                <a:gd name="T80" fmla="*/ 8 w 44"/>
                <a:gd name="T81" fmla="*/ 14 h 88"/>
                <a:gd name="T82" fmla="*/ 10 w 44"/>
                <a:gd name="T83" fmla="*/ 13 h 88"/>
                <a:gd name="T84" fmla="*/ 11 w 44"/>
                <a:gd name="T85" fmla="*/ 14 h 88"/>
                <a:gd name="T86" fmla="*/ 21 w 44"/>
                <a:gd name="T87" fmla="*/ 11 h 88"/>
                <a:gd name="T88" fmla="*/ 24 w 44"/>
                <a:gd name="T89" fmla="*/ 7 h 88"/>
                <a:gd name="T90" fmla="*/ 22 w 44"/>
                <a:gd name="T91" fmla="*/ 2 h 88"/>
                <a:gd name="T92" fmla="*/ 27 w 44"/>
                <a:gd name="T93" fmla="*/ 2 h 88"/>
                <a:gd name="T94" fmla="*/ 30 w 44"/>
                <a:gd name="T9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4" h="88">
                  <a:moveTo>
                    <a:pt x="30" y="0"/>
                  </a:moveTo>
                  <a:lnTo>
                    <a:pt x="30" y="0"/>
                  </a:lnTo>
                  <a:lnTo>
                    <a:pt x="30" y="0"/>
                  </a:lnTo>
                  <a:lnTo>
                    <a:pt x="35" y="3"/>
                  </a:lnTo>
                  <a:lnTo>
                    <a:pt x="36" y="5"/>
                  </a:lnTo>
                  <a:lnTo>
                    <a:pt x="36" y="7"/>
                  </a:lnTo>
                  <a:lnTo>
                    <a:pt x="38" y="7"/>
                  </a:lnTo>
                  <a:lnTo>
                    <a:pt x="38" y="8"/>
                  </a:lnTo>
                  <a:lnTo>
                    <a:pt x="40" y="8"/>
                  </a:lnTo>
                  <a:lnTo>
                    <a:pt x="41" y="10"/>
                  </a:lnTo>
                  <a:lnTo>
                    <a:pt x="40" y="11"/>
                  </a:lnTo>
                  <a:lnTo>
                    <a:pt x="40" y="13"/>
                  </a:lnTo>
                  <a:lnTo>
                    <a:pt x="40" y="14"/>
                  </a:lnTo>
                  <a:lnTo>
                    <a:pt x="41" y="18"/>
                  </a:lnTo>
                  <a:lnTo>
                    <a:pt x="41" y="18"/>
                  </a:lnTo>
                  <a:lnTo>
                    <a:pt x="43" y="18"/>
                  </a:lnTo>
                  <a:lnTo>
                    <a:pt x="43" y="19"/>
                  </a:lnTo>
                  <a:lnTo>
                    <a:pt x="43" y="21"/>
                  </a:lnTo>
                  <a:lnTo>
                    <a:pt x="43" y="22"/>
                  </a:lnTo>
                  <a:lnTo>
                    <a:pt x="43" y="24"/>
                  </a:lnTo>
                  <a:lnTo>
                    <a:pt x="44" y="25"/>
                  </a:lnTo>
                  <a:lnTo>
                    <a:pt x="44" y="25"/>
                  </a:lnTo>
                  <a:lnTo>
                    <a:pt x="43" y="29"/>
                  </a:lnTo>
                  <a:lnTo>
                    <a:pt x="43" y="29"/>
                  </a:lnTo>
                  <a:lnTo>
                    <a:pt x="43" y="29"/>
                  </a:lnTo>
                  <a:lnTo>
                    <a:pt x="43" y="29"/>
                  </a:lnTo>
                  <a:lnTo>
                    <a:pt x="41" y="29"/>
                  </a:lnTo>
                  <a:lnTo>
                    <a:pt x="41" y="29"/>
                  </a:lnTo>
                  <a:lnTo>
                    <a:pt x="41" y="30"/>
                  </a:lnTo>
                  <a:lnTo>
                    <a:pt x="41" y="30"/>
                  </a:lnTo>
                  <a:lnTo>
                    <a:pt x="41" y="32"/>
                  </a:lnTo>
                  <a:lnTo>
                    <a:pt x="41" y="35"/>
                  </a:lnTo>
                  <a:lnTo>
                    <a:pt x="40" y="36"/>
                  </a:lnTo>
                  <a:lnTo>
                    <a:pt x="40" y="36"/>
                  </a:lnTo>
                  <a:lnTo>
                    <a:pt x="38" y="36"/>
                  </a:lnTo>
                  <a:lnTo>
                    <a:pt x="38" y="36"/>
                  </a:lnTo>
                  <a:lnTo>
                    <a:pt x="36" y="38"/>
                  </a:lnTo>
                  <a:lnTo>
                    <a:pt x="36" y="40"/>
                  </a:lnTo>
                  <a:lnTo>
                    <a:pt x="35" y="41"/>
                  </a:lnTo>
                  <a:lnTo>
                    <a:pt x="35" y="41"/>
                  </a:lnTo>
                  <a:lnTo>
                    <a:pt x="35" y="43"/>
                  </a:lnTo>
                  <a:lnTo>
                    <a:pt x="35" y="44"/>
                  </a:lnTo>
                  <a:lnTo>
                    <a:pt x="33" y="46"/>
                  </a:lnTo>
                  <a:lnTo>
                    <a:pt x="33" y="47"/>
                  </a:lnTo>
                  <a:lnTo>
                    <a:pt x="30" y="47"/>
                  </a:lnTo>
                  <a:lnTo>
                    <a:pt x="28" y="47"/>
                  </a:lnTo>
                  <a:lnTo>
                    <a:pt x="28" y="52"/>
                  </a:lnTo>
                  <a:lnTo>
                    <a:pt x="28" y="54"/>
                  </a:lnTo>
                  <a:lnTo>
                    <a:pt x="28" y="57"/>
                  </a:lnTo>
                  <a:lnTo>
                    <a:pt x="28" y="59"/>
                  </a:lnTo>
                  <a:lnTo>
                    <a:pt x="28" y="60"/>
                  </a:lnTo>
                  <a:lnTo>
                    <a:pt x="28" y="63"/>
                  </a:lnTo>
                  <a:lnTo>
                    <a:pt x="27" y="65"/>
                  </a:lnTo>
                  <a:lnTo>
                    <a:pt x="28" y="66"/>
                  </a:lnTo>
                  <a:lnTo>
                    <a:pt x="28" y="68"/>
                  </a:lnTo>
                  <a:lnTo>
                    <a:pt x="28" y="70"/>
                  </a:lnTo>
                  <a:lnTo>
                    <a:pt x="28" y="70"/>
                  </a:lnTo>
                  <a:lnTo>
                    <a:pt x="28" y="71"/>
                  </a:lnTo>
                  <a:lnTo>
                    <a:pt x="28" y="71"/>
                  </a:lnTo>
                  <a:lnTo>
                    <a:pt x="28" y="71"/>
                  </a:lnTo>
                  <a:lnTo>
                    <a:pt x="28" y="73"/>
                  </a:lnTo>
                  <a:lnTo>
                    <a:pt x="28" y="76"/>
                  </a:lnTo>
                  <a:lnTo>
                    <a:pt x="28" y="77"/>
                  </a:lnTo>
                  <a:lnTo>
                    <a:pt x="28" y="77"/>
                  </a:lnTo>
                  <a:lnTo>
                    <a:pt x="28" y="77"/>
                  </a:lnTo>
                  <a:lnTo>
                    <a:pt x="28" y="81"/>
                  </a:lnTo>
                  <a:lnTo>
                    <a:pt x="28" y="81"/>
                  </a:lnTo>
                  <a:lnTo>
                    <a:pt x="28" y="82"/>
                  </a:lnTo>
                  <a:lnTo>
                    <a:pt x="28" y="82"/>
                  </a:lnTo>
                  <a:lnTo>
                    <a:pt x="28" y="84"/>
                  </a:lnTo>
                  <a:lnTo>
                    <a:pt x="28" y="85"/>
                  </a:lnTo>
                  <a:lnTo>
                    <a:pt x="28" y="87"/>
                  </a:lnTo>
                  <a:lnTo>
                    <a:pt x="22" y="87"/>
                  </a:lnTo>
                  <a:lnTo>
                    <a:pt x="14" y="88"/>
                  </a:lnTo>
                  <a:lnTo>
                    <a:pt x="13" y="88"/>
                  </a:lnTo>
                  <a:lnTo>
                    <a:pt x="13" y="88"/>
                  </a:lnTo>
                  <a:lnTo>
                    <a:pt x="14" y="88"/>
                  </a:lnTo>
                  <a:lnTo>
                    <a:pt x="14" y="85"/>
                  </a:lnTo>
                  <a:lnTo>
                    <a:pt x="13" y="84"/>
                  </a:lnTo>
                  <a:lnTo>
                    <a:pt x="11" y="84"/>
                  </a:lnTo>
                  <a:lnTo>
                    <a:pt x="11" y="82"/>
                  </a:lnTo>
                  <a:lnTo>
                    <a:pt x="11" y="82"/>
                  </a:lnTo>
                  <a:lnTo>
                    <a:pt x="11" y="81"/>
                  </a:lnTo>
                  <a:lnTo>
                    <a:pt x="11" y="79"/>
                  </a:lnTo>
                  <a:lnTo>
                    <a:pt x="11" y="77"/>
                  </a:lnTo>
                  <a:lnTo>
                    <a:pt x="13" y="77"/>
                  </a:lnTo>
                  <a:lnTo>
                    <a:pt x="13" y="60"/>
                  </a:lnTo>
                  <a:lnTo>
                    <a:pt x="13" y="55"/>
                  </a:lnTo>
                  <a:lnTo>
                    <a:pt x="11" y="52"/>
                  </a:lnTo>
                  <a:lnTo>
                    <a:pt x="11" y="47"/>
                  </a:lnTo>
                  <a:lnTo>
                    <a:pt x="11" y="47"/>
                  </a:lnTo>
                  <a:lnTo>
                    <a:pt x="10" y="44"/>
                  </a:lnTo>
                  <a:lnTo>
                    <a:pt x="8" y="44"/>
                  </a:lnTo>
                  <a:lnTo>
                    <a:pt x="8" y="43"/>
                  </a:lnTo>
                  <a:lnTo>
                    <a:pt x="8" y="41"/>
                  </a:lnTo>
                  <a:lnTo>
                    <a:pt x="8" y="38"/>
                  </a:lnTo>
                  <a:lnTo>
                    <a:pt x="8" y="35"/>
                  </a:lnTo>
                  <a:lnTo>
                    <a:pt x="8" y="35"/>
                  </a:lnTo>
                  <a:lnTo>
                    <a:pt x="6" y="33"/>
                  </a:lnTo>
                  <a:lnTo>
                    <a:pt x="3" y="30"/>
                  </a:lnTo>
                  <a:lnTo>
                    <a:pt x="0" y="29"/>
                  </a:lnTo>
                  <a:lnTo>
                    <a:pt x="0" y="29"/>
                  </a:lnTo>
                  <a:lnTo>
                    <a:pt x="0" y="29"/>
                  </a:lnTo>
                  <a:lnTo>
                    <a:pt x="0" y="24"/>
                  </a:lnTo>
                  <a:lnTo>
                    <a:pt x="0" y="24"/>
                  </a:lnTo>
                  <a:lnTo>
                    <a:pt x="2" y="22"/>
                  </a:lnTo>
                  <a:lnTo>
                    <a:pt x="2" y="21"/>
                  </a:lnTo>
                  <a:lnTo>
                    <a:pt x="2" y="21"/>
                  </a:lnTo>
                  <a:lnTo>
                    <a:pt x="3" y="19"/>
                  </a:lnTo>
                  <a:lnTo>
                    <a:pt x="3" y="19"/>
                  </a:lnTo>
                  <a:lnTo>
                    <a:pt x="3" y="19"/>
                  </a:lnTo>
                  <a:lnTo>
                    <a:pt x="5" y="19"/>
                  </a:lnTo>
                  <a:lnTo>
                    <a:pt x="5" y="19"/>
                  </a:lnTo>
                  <a:lnTo>
                    <a:pt x="5" y="18"/>
                  </a:lnTo>
                  <a:lnTo>
                    <a:pt x="5" y="18"/>
                  </a:lnTo>
                  <a:lnTo>
                    <a:pt x="5" y="18"/>
                  </a:lnTo>
                  <a:lnTo>
                    <a:pt x="5" y="18"/>
                  </a:lnTo>
                  <a:lnTo>
                    <a:pt x="5" y="16"/>
                  </a:lnTo>
                  <a:lnTo>
                    <a:pt x="6" y="16"/>
                  </a:lnTo>
                  <a:lnTo>
                    <a:pt x="6" y="16"/>
                  </a:lnTo>
                  <a:lnTo>
                    <a:pt x="8" y="16"/>
                  </a:lnTo>
                  <a:lnTo>
                    <a:pt x="8" y="16"/>
                  </a:lnTo>
                  <a:lnTo>
                    <a:pt x="8" y="14"/>
                  </a:lnTo>
                  <a:lnTo>
                    <a:pt x="10" y="14"/>
                  </a:lnTo>
                  <a:lnTo>
                    <a:pt x="10" y="14"/>
                  </a:lnTo>
                  <a:lnTo>
                    <a:pt x="10" y="13"/>
                  </a:lnTo>
                  <a:lnTo>
                    <a:pt x="11" y="13"/>
                  </a:lnTo>
                  <a:lnTo>
                    <a:pt x="11" y="13"/>
                  </a:lnTo>
                  <a:lnTo>
                    <a:pt x="11" y="14"/>
                  </a:lnTo>
                  <a:lnTo>
                    <a:pt x="16" y="13"/>
                  </a:lnTo>
                  <a:lnTo>
                    <a:pt x="17" y="14"/>
                  </a:lnTo>
                  <a:lnTo>
                    <a:pt x="21" y="11"/>
                  </a:lnTo>
                  <a:lnTo>
                    <a:pt x="22" y="10"/>
                  </a:lnTo>
                  <a:lnTo>
                    <a:pt x="22" y="8"/>
                  </a:lnTo>
                  <a:lnTo>
                    <a:pt x="24" y="7"/>
                  </a:lnTo>
                  <a:lnTo>
                    <a:pt x="24" y="5"/>
                  </a:lnTo>
                  <a:lnTo>
                    <a:pt x="22" y="3"/>
                  </a:lnTo>
                  <a:lnTo>
                    <a:pt x="22" y="2"/>
                  </a:lnTo>
                  <a:lnTo>
                    <a:pt x="24" y="2"/>
                  </a:lnTo>
                  <a:lnTo>
                    <a:pt x="27" y="2"/>
                  </a:lnTo>
                  <a:lnTo>
                    <a:pt x="27" y="2"/>
                  </a:lnTo>
                  <a:lnTo>
                    <a:pt x="27" y="0"/>
                  </a:lnTo>
                  <a:lnTo>
                    <a:pt x="28" y="0"/>
                  </a:lnTo>
                  <a:lnTo>
                    <a:pt x="3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59" name="Freeform 328"/>
            <p:cNvSpPr>
              <a:spLocks/>
            </p:cNvSpPr>
            <p:nvPr/>
          </p:nvSpPr>
          <p:spPr bwMode="auto">
            <a:xfrm>
              <a:off x="6583667" y="4480247"/>
              <a:ext cx="48731" cy="62375"/>
            </a:xfrm>
            <a:custGeom>
              <a:avLst/>
              <a:gdLst>
                <a:gd name="T0" fmla="*/ 20 w 25"/>
                <a:gd name="T1" fmla="*/ 2 h 32"/>
                <a:gd name="T2" fmla="*/ 22 w 25"/>
                <a:gd name="T3" fmla="*/ 2 h 32"/>
                <a:gd name="T4" fmla="*/ 20 w 25"/>
                <a:gd name="T5" fmla="*/ 5 h 32"/>
                <a:gd name="T6" fmla="*/ 20 w 25"/>
                <a:gd name="T7" fmla="*/ 5 h 32"/>
                <a:gd name="T8" fmla="*/ 20 w 25"/>
                <a:gd name="T9" fmla="*/ 7 h 32"/>
                <a:gd name="T10" fmla="*/ 20 w 25"/>
                <a:gd name="T11" fmla="*/ 8 h 32"/>
                <a:gd name="T12" fmla="*/ 20 w 25"/>
                <a:gd name="T13" fmla="*/ 8 h 32"/>
                <a:gd name="T14" fmla="*/ 22 w 25"/>
                <a:gd name="T15" fmla="*/ 10 h 32"/>
                <a:gd name="T16" fmla="*/ 25 w 25"/>
                <a:gd name="T17" fmla="*/ 10 h 32"/>
                <a:gd name="T18" fmla="*/ 25 w 25"/>
                <a:gd name="T19" fmla="*/ 11 h 32"/>
                <a:gd name="T20" fmla="*/ 25 w 25"/>
                <a:gd name="T21" fmla="*/ 13 h 32"/>
                <a:gd name="T22" fmla="*/ 23 w 25"/>
                <a:gd name="T23" fmla="*/ 15 h 32"/>
                <a:gd name="T24" fmla="*/ 22 w 25"/>
                <a:gd name="T25" fmla="*/ 16 h 32"/>
                <a:gd name="T26" fmla="*/ 23 w 25"/>
                <a:gd name="T27" fmla="*/ 16 h 32"/>
                <a:gd name="T28" fmla="*/ 20 w 25"/>
                <a:gd name="T29" fmla="*/ 19 h 32"/>
                <a:gd name="T30" fmla="*/ 18 w 25"/>
                <a:gd name="T31" fmla="*/ 21 h 32"/>
                <a:gd name="T32" fmla="*/ 17 w 25"/>
                <a:gd name="T33" fmla="*/ 22 h 32"/>
                <a:gd name="T34" fmla="*/ 15 w 25"/>
                <a:gd name="T35" fmla="*/ 26 h 32"/>
                <a:gd name="T36" fmla="*/ 11 w 25"/>
                <a:gd name="T37" fmla="*/ 30 h 32"/>
                <a:gd name="T38" fmla="*/ 9 w 25"/>
                <a:gd name="T39" fmla="*/ 32 h 32"/>
                <a:gd name="T40" fmla="*/ 7 w 25"/>
                <a:gd name="T41" fmla="*/ 30 h 32"/>
                <a:gd name="T42" fmla="*/ 6 w 25"/>
                <a:gd name="T43" fmla="*/ 27 h 32"/>
                <a:gd name="T44" fmla="*/ 6 w 25"/>
                <a:gd name="T45" fmla="*/ 24 h 32"/>
                <a:gd name="T46" fmla="*/ 4 w 25"/>
                <a:gd name="T47" fmla="*/ 22 h 32"/>
                <a:gd name="T48" fmla="*/ 4 w 25"/>
                <a:gd name="T49" fmla="*/ 18 h 32"/>
                <a:gd name="T50" fmla="*/ 3 w 25"/>
                <a:gd name="T51" fmla="*/ 16 h 32"/>
                <a:gd name="T52" fmla="*/ 3 w 25"/>
                <a:gd name="T53" fmla="*/ 15 h 32"/>
                <a:gd name="T54" fmla="*/ 3 w 25"/>
                <a:gd name="T55" fmla="*/ 11 h 32"/>
                <a:gd name="T56" fmla="*/ 0 w 25"/>
                <a:gd name="T57" fmla="*/ 8 h 32"/>
                <a:gd name="T58" fmla="*/ 0 w 25"/>
                <a:gd name="T59" fmla="*/ 7 h 32"/>
                <a:gd name="T60" fmla="*/ 0 w 25"/>
                <a:gd name="T61" fmla="*/ 5 h 32"/>
                <a:gd name="T62" fmla="*/ 1 w 25"/>
                <a:gd name="T63" fmla="*/ 5 h 32"/>
                <a:gd name="T64" fmla="*/ 3 w 25"/>
                <a:gd name="T65" fmla="*/ 5 h 32"/>
                <a:gd name="T66" fmla="*/ 4 w 25"/>
                <a:gd name="T67" fmla="*/ 8 h 32"/>
                <a:gd name="T68" fmla="*/ 9 w 25"/>
                <a:gd name="T69" fmla="*/ 7 h 32"/>
                <a:gd name="T70" fmla="*/ 11 w 25"/>
                <a:gd name="T71" fmla="*/ 7 h 32"/>
                <a:gd name="T72" fmla="*/ 12 w 25"/>
                <a:gd name="T73" fmla="*/ 5 h 32"/>
                <a:gd name="T74" fmla="*/ 12 w 25"/>
                <a:gd name="T75" fmla="*/ 0 h 32"/>
                <a:gd name="T76" fmla="*/ 15 w 25"/>
                <a:gd name="T77" fmla="*/ 2 h 32"/>
                <a:gd name="T78" fmla="*/ 15 w 25"/>
                <a:gd name="T79" fmla="*/ 2 h 32"/>
                <a:gd name="T80" fmla="*/ 17 w 25"/>
                <a:gd name="T81" fmla="*/ 0 h 32"/>
                <a:gd name="T82" fmla="*/ 20 w 25"/>
                <a:gd name="T8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 h="32">
                  <a:moveTo>
                    <a:pt x="20" y="0"/>
                  </a:moveTo>
                  <a:lnTo>
                    <a:pt x="20" y="2"/>
                  </a:lnTo>
                  <a:lnTo>
                    <a:pt x="22" y="2"/>
                  </a:lnTo>
                  <a:lnTo>
                    <a:pt x="22" y="2"/>
                  </a:lnTo>
                  <a:lnTo>
                    <a:pt x="22" y="2"/>
                  </a:lnTo>
                  <a:lnTo>
                    <a:pt x="20" y="5"/>
                  </a:lnTo>
                  <a:lnTo>
                    <a:pt x="20" y="5"/>
                  </a:lnTo>
                  <a:lnTo>
                    <a:pt x="20" y="5"/>
                  </a:lnTo>
                  <a:lnTo>
                    <a:pt x="20" y="7"/>
                  </a:lnTo>
                  <a:lnTo>
                    <a:pt x="20" y="7"/>
                  </a:lnTo>
                  <a:lnTo>
                    <a:pt x="20" y="7"/>
                  </a:lnTo>
                  <a:lnTo>
                    <a:pt x="20" y="8"/>
                  </a:lnTo>
                  <a:lnTo>
                    <a:pt x="20" y="8"/>
                  </a:lnTo>
                  <a:lnTo>
                    <a:pt x="20" y="8"/>
                  </a:lnTo>
                  <a:lnTo>
                    <a:pt x="22" y="10"/>
                  </a:lnTo>
                  <a:lnTo>
                    <a:pt x="22" y="10"/>
                  </a:lnTo>
                  <a:lnTo>
                    <a:pt x="23" y="10"/>
                  </a:lnTo>
                  <a:lnTo>
                    <a:pt x="25" y="10"/>
                  </a:lnTo>
                  <a:lnTo>
                    <a:pt x="25" y="11"/>
                  </a:lnTo>
                  <a:lnTo>
                    <a:pt x="25" y="11"/>
                  </a:lnTo>
                  <a:lnTo>
                    <a:pt x="25" y="11"/>
                  </a:lnTo>
                  <a:lnTo>
                    <a:pt x="25" y="13"/>
                  </a:lnTo>
                  <a:lnTo>
                    <a:pt x="25" y="15"/>
                  </a:lnTo>
                  <a:lnTo>
                    <a:pt x="23" y="15"/>
                  </a:lnTo>
                  <a:lnTo>
                    <a:pt x="23" y="16"/>
                  </a:lnTo>
                  <a:lnTo>
                    <a:pt x="22" y="16"/>
                  </a:lnTo>
                  <a:lnTo>
                    <a:pt x="23" y="16"/>
                  </a:lnTo>
                  <a:lnTo>
                    <a:pt x="23" y="16"/>
                  </a:lnTo>
                  <a:lnTo>
                    <a:pt x="22" y="18"/>
                  </a:lnTo>
                  <a:lnTo>
                    <a:pt x="20" y="19"/>
                  </a:lnTo>
                  <a:lnTo>
                    <a:pt x="18" y="19"/>
                  </a:lnTo>
                  <a:lnTo>
                    <a:pt x="18" y="21"/>
                  </a:lnTo>
                  <a:lnTo>
                    <a:pt x="18" y="21"/>
                  </a:lnTo>
                  <a:lnTo>
                    <a:pt x="17" y="22"/>
                  </a:lnTo>
                  <a:lnTo>
                    <a:pt x="17" y="24"/>
                  </a:lnTo>
                  <a:lnTo>
                    <a:pt x="15" y="26"/>
                  </a:lnTo>
                  <a:lnTo>
                    <a:pt x="12" y="29"/>
                  </a:lnTo>
                  <a:lnTo>
                    <a:pt x="11" y="30"/>
                  </a:lnTo>
                  <a:lnTo>
                    <a:pt x="9" y="32"/>
                  </a:lnTo>
                  <a:lnTo>
                    <a:pt x="9" y="32"/>
                  </a:lnTo>
                  <a:lnTo>
                    <a:pt x="9" y="30"/>
                  </a:lnTo>
                  <a:lnTo>
                    <a:pt x="7" y="30"/>
                  </a:lnTo>
                  <a:lnTo>
                    <a:pt x="7" y="29"/>
                  </a:lnTo>
                  <a:lnTo>
                    <a:pt x="6" y="27"/>
                  </a:lnTo>
                  <a:lnTo>
                    <a:pt x="6" y="26"/>
                  </a:lnTo>
                  <a:lnTo>
                    <a:pt x="6" y="24"/>
                  </a:lnTo>
                  <a:lnTo>
                    <a:pt x="4" y="22"/>
                  </a:lnTo>
                  <a:lnTo>
                    <a:pt x="4" y="22"/>
                  </a:lnTo>
                  <a:lnTo>
                    <a:pt x="4" y="19"/>
                  </a:lnTo>
                  <a:lnTo>
                    <a:pt x="4" y="18"/>
                  </a:lnTo>
                  <a:lnTo>
                    <a:pt x="4" y="16"/>
                  </a:lnTo>
                  <a:lnTo>
                    <a:pt x="3" y="16"/>
                  </a:lnTo>
                  <a:lnTo>
                    <a:pt x="3" y="15"/>
                  </a:lnTo>
                  <a:lnTo>
                    <a:pt x="3" y="15"/>
                  </a:lnTo>
                  <a:lnTo>
                    <a:pt x="3" y="13"/>
                  </a:lnTo>
                  <a:lnTo>
                    <a:pt x="3" y="11"/>
                  </a:lnTo>
                  <a:lnTo>
                    <a:pt x="1" y="10"/>
                  </a:lnTo>
                  <a:lnTo>
                    <a:pt x="0" y="8"/>
                  </a:lnTo>
                  <a:lnTo>
                    <a:pt x="0" y="8"/>
                  </a:lnTo>
                  <a:lnTo>
                    <a:pt x="0" y="7"/>
                  </a:lnTo>
                  <a:lnTo>
                    <a:pt x="0" y="7"/>
                  </a:lnTo>
                  <a:lnTo>
                    <a:pt x="0" y="5"/>
                  </a:lnTo>
                  <a:lnTo>
                    <a:pt x="0" y="5"/>
                  </a:lnTo>
                  <a:lnTo>
                    <a:pt x="1" y="5"/>
                  </a:lnTo>
                  <a:lnTo>
                    <a:pt x="1" y="5"/>
                  </a:lnTo>
                  <a:lnTo>
                    <a:pt x="3" y="5"/>
                  </a:lnTo>
                  <a:lnTo>
                    <a:pt x="4" y="7"/>
                  </a:lnTo>
                  <a:lnTo>
                    <a:pt x="4" y="8"/>
                  </a:lnTo>
                  <a:lnTo>
                    <a:pt x="6" y="8"/>
                  </a:lnTo>
                  <a:lnTo>
                    <a:pt x="9" y="7"/>
                  </a:lnTo>
                  <a:lnTo>
                    <a:pt x="9" y="8"/>
                  </a:lnTo>
                  <a:lnTo>
                    <a:pt x="11" y="7"/>
                  </a:lnTo>
                  <a:lnTo>
                    <a:pt x="12" y="7"/>
                  </a:lnTo>
                  <a:lnTo>
                    <a:pt x="12" y="5"/>
                  </a:lnTo>
                  <a:lnTo>
                    <a:pt x="12" y="3"/>
                  </a:lnTo>
                  <a:lnTo>
                    <a:pt x="12" y="0"/>
                  </a:lnTo>
                  <a:lnTo>
                    <a:pt x="14" y="0"/>
                  </a:lnTo>
                  <a:lnTo>
                    <a:pt x="15" y="2"/>
                  </a:lnTo>
                  <a:lnTo>
                    <a:pt x="15" y="2"/>
                  </a:lnTo>
                  <a:lnTo>
                    <a:pt x="15" y="2"/>
                  </a:lnTo>
                  <a:lnTo>
                    <a:pt x="17" y="2"/>
                  </a:lnTo>
                  <a:lnTo>
                    <a:pt x="17" y="0"/>
                  </a:lnTo>
                  <a:lnTo>
                    <a:pt x="17" y="0"/>
                  </a:lnTo>
                  <a:lnTo>
                    <a:pt x="2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60" name="Freeform 329"/>
            <p:cNvSpPr>
              <a:spLocks/>
            </p:cNvSpPr>
            <p:nvPr/>
          </p:nvSpPr>
          <p:spPr bwMode="auto">
            <a:xfrm>
              <a:off x="7185976" y="3663524"/>
              <a:ext cx="5848" cy="15594"/>
            </a:xfrm>
            <a:custGeom>
              <a:avLst/>
              <a:gdLst>
                <a:gd name="T0" fmla="*/ 1 w 3"/>
                <a:gd name="T1" fmla="*/ 0 h 8"/>
                <a:gd name="T2" fmla="*/ 3 w 3"/>
                <a:gd name="T3" fmla="*/ 0 h 8"/>
                <a:gd name="T4" fmla="*/ 1 w 3"/>
                <a:gd name="T5" fmla="*/ 2 h 8"/>
                <a:gd name="T6" fmla="*/ 3 w 3"/>
                <a:gd name="T7" fmla="*/ 3 h 8"/>
                <a:gd name="T8" fmla="*/ 3 w 3"/>
                <a:gd name="T9" fmla="*/ 5 h 8"/>
                <a:gd name="T10" fmla="*/ 3 w 3"/>
                <a:gd name="T11" fmla="*/ 7 h 8"/>
                <a:gd name="T12" fmla="*/ 1 w 3"/>
                <a:gd name="T13" fmla="*/ 8 h 8"/>
                <a:gd name="T14" fmla="*/ 1 w 3"/>
                <a:gd name="T15" fmla="*/ 7 h 8"/>
                <a:gd name="T16" fmla="*/ 0 w 3"/>
                <a:gd name="T17" fmla="*/ 5 h 8"/>
                <a:gd name="T18" fmla="*/ 1 w 3"/>
                <a:gd name="T19" fmla="*/ 3 h 8"/>
                <a:gd name="T20" fmla="*/ 0 w 3"/>
                <a:gd name="T21" fmla="*/ 2 h 8"/>
                <a:gd name="T22" fmla="*/ 0 w 3"/>
                <a:gd name="T23" fmla="*/ 2 h 8"/>
                <a:gd name="T24" fmla="*/ 1 w 3"/>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8">
                  <a:moveTo>
                    <a:pt x="1" y="0"/>
                  </a:moveTo>
                  <a:lnTo>
                    <a:pt x="3" y="0"/>
                  </a:lnTo>
                  <a:lnTo>
                    <a:pt x="1" y="2"/>
                  </a:lnTo>
                  <a:lnTo>
                    <a:pt x="3" y="3"/>
                  </a:lnTo>
                  <a:lnTo>
                    <a:pt x="3" y="5"/>
                  </a:lnTo>
                  <a:lnTo>
                    <a:pt x="3" y="7"/>
                  </a:lnTo>
                  <a:lnTo>
                    <a:pt x="1" y="8"/>
                  </a:lnTo>
                  <a:lnTo>
                    <a:pt x="1" y="7"/>
                  </a:lnTo>
                  <a:lnTo>
                    <a:pt x="0" y="5"/>
                  </a:lnTo>
                  <a:lnTo>
                    <a:pt x="1" y="3"/>
                  </a:lnTo>
                  <a:lnTo>
                    <a:pt x="0" y="2"/>
                  </a:lnTo>
                  <a:lnTo>
                    <a:pt x="0" y="2"/>
                  </a:lnTo>
                  <a:lnTo>
                    <a:pt x="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61" name="Freeform 330"/>
            <p:cNvSpPr>
              <a:spLocks/>
            </p:cNvSpPr>
            <p:nvPr/>
          </p:nvSpPr>
          <p:spPr bwMode="auto">
            <a:xfrm>
              <a:off x="6394592" y="3090452"/>
              <a:ext cx="175430" cy="101360"/>
            </a:xfrm>
            <a:custGeom>
              <a:avLst/>
              <a:gdLst>
                <a:gd name="T0" fmla="*/ 8 w 90"/>
                <a:gd name="T1" fmla="*/ 1 h 52"/>
                <a:gd name="T2" fmla="*/ 10 w 90"/>
                <a:gd name="T3" fmla="*/ 4 h 52"/>
                <a:gd name="T4" fmla="*/ 7 w 90"/>
                <a:gd name="T5" fmla="*/ 6 h 52"/>
                <a:gd name="T6" fmla="*/ 13 w 90"/>
                <a:gd name="T7" fmla="*/ 6 h 52"/>
                <a:gd name="T8" fmla="*/ 27 w 90"/>
                <a:gd name="T9" fmla="*/ 8 h 52"/>
                <a:gd name="T10" fmla="*/ 40 w 90"/>
                <a:gd name="T11" fmla="*/ 9 h 52"/>
                <a:gd name="T12" fmla="*/ 49 w 90"/>
                <a:gd name="T13" fmla="*/ 8 h 52"/>
                <a:gd name="T14" fmla="*/ 60 w 90"/>
                <a:gd name="T15" fmla="*/ 3 h 52"/>
                <a:gd name="T16" fmla="*/ 68 w 90"/>
                <a:gd name="T17" fmla="*/ 1 h 52"/>
                <a:gd name="T18" fmla="*/ 76 w 90"/>
                <a:gd name="T19" fmla="*/ 4 h 52"/>
                <a:gd name="T20" fmla="*/ 79 w 90"/>
                <a:gd name="T21" fmla="*/ 4 h 52"/>
                <a:gd name="T22" fmla="*/ 85 w 90"/>
                <a:gd name="T23" fmla="*/ 8 h 52"/>
                <a:gd name="T24" fmla="*/ 90 w 90"/>
                <a:gd name="T25" fmla="*/ 9 h 52"/>
                <a:gd name="T26" fmla="*/ 85 w 90"/>
                <a:gd name="T27" fmla="*/ 14 h 52"/>
                <a:gd name="T28" fmla="*/ 81 w 90"/>
                <a:gd name="T29" fmla="*/ 17 h 52"/>
                <a:gd name="T30" fmla="*/ 79 w 90"/>
                <a:gd name="T31" fmla="*/ 26 h 52"/>
                <a:gd name="T32" fmla="*/ 74 w 90"/>
                <a:gd name="T33" fmla="*/ 31 h 52"/>
                <a:gd name="T34" fmla="*/ 79 w 90"/>
                <a:gd name="T35" fmla="*/ 36 h 52"/>
                <a:gd name="T36" fmla="*/ 79 w 90"/>
                <a:gd name="T37" fmla="*/ 39 h 52"/>
                <a:gd name="T38" fmla="*/ 78 w 90"/>
                <a:gd name="T39" fmla="*/ 39 h 52"/>
                <a:gd name="T40" fmla="*/ 74 w 90"/>
                <a:gd name="T41" fmla="*/ 41 h 52"/>
                <a:gd name="T42" fmla="*/ 71 w 90"/>
                <a:gd name="T43" fmla="*/ 37 h 52"/>
                <a:gd name="T44" fmla="*/ 67 w 90"/>
                <a:gd name="T45" fmla="*/ 37 h 52"/>
                <a:gd name="T46" fmla="*/ 63 w 90"/>
                <a:gd name="T47" fmla="*/ 39 h 52"/>
                <a:gd name="T48" fmla="*/ 60 w 90"/>
                <a:gd name="T49" fmla="*/ 41 h 52"/>
                <a:gd name="T50" fmla="*/ 60 w 90"/>
                <a:gd name="T51" fmla="*/ 42 h 52"/>
                <a:gd name="T52" fmla="*/ 57 w 90"/>
                <a:gd name="T53" fmla="*/ 44 h 52"/>
                <a:gd name="T54" fmla="*/ 54 w 90"/>
                <a:gd name="T55" fmla="*/ 44 h 52"/>
                <a:gd name="T56" fmla="*/ 54 w 90"/>
                <a:gd name="T57" fmla="*/ 45 h 52"/>
                <a:gd name="T58" fmla="*/ 56 w 90"/>
                <a:gd name="T59" fmla="*/ 48 h 52"/>
                <a:gd name="T60" fmla="*/ 51 w 90"/>
                <a:gd name="T61" fmla="*/ 50 h 52"/>
                <a:gd name="T62" fmla="*/ 48 w 90"/>
                <a:gd name="T63" fmla="*/ 50 h 52"/>
                <a:gd name="T64" fmla="*/ 41 w 90"/>
                <a:gd name="T65" fmla="*/ 52 h 52"/>
                <a:gd name="T66" fmla="*/ 37 w 90"/>
                <a:gd name="T67" fmla="*/ 50 h 52"/>
                <a:gd name="T68" fmla="*/ 33 w 90"/>
                <a:gd name="T69" fmla="*/ 48 h 52"/>
                <a:gd name="T70" fmla="*/ 32 w 90"/>
                <a:gd name="T71" fmla="*/ 47 h 52"/>
                <a:gd name="T72" fmla="*/ 27 w 90"/>
                <a:gd name="T73" fmla="*/ 47 h 52"/>
                <a:gd name="T74" fmla="*/ 24 w 90"/>
                <a:gd name="T75" fmla="*/ 48 h 52"/>
                <a:gd name="T76" fmla="*/ 22 w 90"/>
                <a:gd name="T77" fmla="*/ 48 h 52"/>
                <a:gd name="T78" fmla="*/ 18 w 90"/>
                <a:gd name="T79" fmla="*/ 50 h 52"/>
                <a:gd name="T80" fmla="*/ 13 w 90"/>
                <a:gd name="T81" fmla="*/ 50 h 52"/>
                <a:gd name="T82" fmla="*/ 8 w 90"/>
                <a:gd name="T83" fmla="*/ 50 h 52"/>
                <a:gd name="T84" fmla="*/ 10 w 90"/>
                <a:gd name="T85" fmla="*/ 44 h 52"/>
                <a:gd name="T86" fmla="*/ 8 w 90"/>
                <a:gd name="T87" fmla="*/ 42 h 52"/>
                <a:gd name="T88" fmla="*/ 7 w 90"/>
                <a:gd name="T89" fmla="*/ 39 h 52"/>
                <a:gd name="T90" fmla="*/ 2 w 90"/>
                <a:gd name="T91" fmla="*/ 36 h 52"/>
                <a:gd name="T92" fmla="*/ 2 w 90"/>
                <a:gd name="T93" fmla="*/ 33 h 52"/>
                <a:gd name="T94" fmla="*/ 2 w 90"/>
                <a:gd name="T95" fmla="*/ 30 h 52"/>
                <a:gd name="T96" fmla="*/ 2 w 90"/>
                <a:gd name="T97" fmla="*/ 26 h 52"/>
                <a:gd name="T98" fmla="*/ 2 w 90"/>
                <a:gd name="T99" fmla="*/ 25 h 52"/>
                <a:gd name="T100" fmla="*/ 5 w 90"/>
                <a:gd name="T101" fmla="*/ 23 h 52"/>
                <a:gd name="T102" fmla="*/ 8 w 90"/>
                <a:gd name="T103" fmla="*/ 20 h 52"/>
                <a:gd name="T104" fmla="*/ 8 w 90"/>
                <a:gd name="T105" fmla="*/ 19 h 52"/>
                <a:gd name="T106" fmla="*/ 7 w 90"/>
                <a:gd name="T107" fmla="*/ 15 h 52"/>
                <a:gd name="T108" fmla="*/ 2 w 90"/>
                <a:gd name="T109" fmla="*/ 12 h 52"/>
                <a:gd name="T110" fmla="*/ 0 w 90"/>
                <a:gd name="T111" fmla="*/ 9 h 52"/>
                <a:gd name="T112" fmla="*/ 0 w 90"/>
                <a:gd name="T113" fmla="*/ 6 h 52"/>
                <a:gd name="T114" fmla="*/ 2 w 90"/>
                <a:gd name="T115" fmla="*/ 4 h 52"/>
                <a:gd name="T116" fmla="*/ 3 w 90"/>
                <a:gd name="T117" fmla="*/ 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0" h="52">
                  <a:moveTo>
                    <a:pt x="5" y="0"/>
                  </a:moveTo>
                  <a:lnTo>
                    <a:pt x="7" y="1"/>
                  </a:lnTo>
                  <a:lnTo>
                    <a:pt x="8" y="1"/>
                  </a:lnTo>
                  <a:lnTo>
                    <a:pt x="10" y="3"/>
                  </a:lnTo>
                  <a:lnTo>
                    <a:pt x="10" y="3"/>
                  </a:lnTo>
                  <a:lnTo>
                    <a:pt x="10" y="4"/>
                  </a:lnTo>
                  <a:lnTo>
                    <a:pt x="8" y="4"/>
                  </a:lnTo>
                  <a:lnTo>
                    <a:pt x="7" y="4"/>
                  </a:lnTo>
                  <a:lnTo>
                    <a:pt x="7" y="6"/>
                  </a:lnTo>
                  <a:lnTo>
                    <a:pt x="7" y="6"/>
                  </a:lnTo>
                  <a:lnTo>
                    <a:pt x="8" y="8"/>
                  </a:lnTo>
                  <a:lnTo>
                    <a:pt x="13" y="6"/>
                  </a:lnTo>
                  <a:lnTo>
                    <a:pt x="18" y="6"/>
                  </a:lnTo>
                  <a:lnTo>
                    <a:pt x="22" y="8"/>
                  </a:lnTo>
                  <a:lnTo>
                    <a:pt x="27" y="8"/>
                  </a:lnTo>
                  <a:lnTo>
                    <a:pt x="30" y="8"/>
                  </a:lnTo>
                  <a:lnTo>
                    <a:pt x="35" y="9"/>
                  </a:lnTo>
                  <a:lnTo>
                    <a:pt x="40" y="9"/>
                  </a:lnTo>
                  <a:lnTo>
                    <a:pt x="46" y="9"/>
                  </a:lnTo>
                  <a:lnTo>
                    <a:pt x="48" y="9"/>
                  </a:lnTo>
                  <a:lnTo>
                    <a:pt x="49" y="8"/>
                  </a:lnTo>
                  <a:lnTo>
                    <a:pt x="52" y="6"/>
                  </a:lnTo>
                  <a:lnTo>
                    <a:pt x="56" y="4"/>
                  </a:lnTo>
                  <a:lnTo>
                    <a:pt x="60" y="3"/>
                  </a:lnTo>
                  <a:lnTo>
                    <a:pt x="65" y="1"/>
                  </a:lnTo>
                  <a:lnTo>
                    <a:pt x="68" y="1"/>
                  </a:lnTo>
                  <a:lnTo>
                    <a:pt x="68" y="1"/>
                  </a:lnTo>
                  <a:lnTo>
                    <a:pt x="73" y="4"/>
                  </a:lnTo>
                  <a:lnTo>
                    <a:pt x="74" y="4"/>
                  </a:lnTo>
                  <a:lnTo>
                    <a:pt x="76" y="4"/>
                  </a:lnTo>
                  <a:lnTo>
                    <a:pt x="78" y="4"/>
                  </a:lnTo>
                  <a:lnTo>
                    <a:pt x="78" y="4"/>
                  </a:lnTo>
                  <a:lnTo>
                    <a:pt x="79" y="4"/>
                  </a:lnTo>
                  <a:lnTo>
                    <a:pt x="81" y="6"/>
                  </a:lnTo>
                  <a:lnTo>
                    <a:pt x="82" y="8"/>
                  </a:lnTo>
                  <a:lnTo>
                    <a:pt x="85" y="8"/>
                  </a:lnTo>
                  <a:lnTo>
                    <a:pt x="87" y="9"/>
                  </a:lnTo>
                  <a:lnTo>
                    <a:pt x="87" y="9"/>
                  </a:lnTo>
                  <a:lnTo>
                    <a:pt x="90" y="9"/>
                  </a:lnTo>
                  <a:lnTo>
                    <a:pt x="90" y="12"/>
                  </a:lnTo>
                  <a:lnTo>
                    <a:pt x="89" y="15"/>
                  </a:lnTo>
                  <a:lnTo>
                    <a:pt x="85" y="14"/>
                  </a:lnTo>
                  <a:lnTo>
                    <a:pt x="84" y="15"/>
                  </a:lnTo>
                  <a:lnTo>
                    <a:pt x="82" y="17"/>
                  </a:lnTo>
                  <a:lnTo>
                    <a:pt x="81" y="17"/>
                  </a:lnTo>
                  <a:lnTo>
                    <a:pt x="81" y="19"/>
                  </a:lnTo>
                  <a:lnTo>
                    <a:pt x="81" y="22"/>
                  </a:lnTo>
                  <a:lnTo>
                    <a:pt x="79" y="26"/>
                  </a:lnTo>
                  <a:lnTo>
                    <a:pt x="79" y="26"/>
                  </a:lnTo>
                  <a:lnTo>
                    <a:pt x="78" y="26"/>
                  </a:lnTo>
                  <a:lnTo>
                    <a:pt x="74" y="31"/>
                  </a:lnTo>
                  <a:lnTo>
                    <a:pt x="76" y="33"/>
                  </a:lnTo>
                  <a:lnTo>
                    <a:pt x="78" y="33"/>
                  </a:lnTo>
                  <a:lnTo>
                    <a:pt x="79" y="36"/>
                  </a:lnTo>
                  <a:lnTo>
                    <a:pt x="81" y="37"/>
                  </a:lnTo>
                  <a:lnTo>
                    <a:pt x="82" y="39"/>
                  </a:lnTo>
                  <a:lnTo>
                    <a:pt x="79" y="39"/>
                  </a:lnTo>
                  <a:lnTo>
                    <a:pt x="79" y="39"/>
                  </a:lnTo>
                  <a:lnTo>
                    <a:pt x="79" y="39"/>
                  </a:lnTo>
                  <a:lnTo>
                    <a:pt x="78" y="39"/>
                  </a:lnTo>
                  <a:lnTo>
                    <a:pt x="76" y="39"/>
                  </a:lnTo>
                  <a:lnTo>
                    <a:pt x="76" y="41"/>
                  </a:lnTo>
                  <a:lnTo>
                    <a:pt x="74" y="41"/>
                  </a:lnTo>
                  <a:lnTo>
                    <a:pt x="74" y="41"/>
                  </a:lnTo>
                  <a:lnTo>
                    <a:pt x="73" y="39"/>
                  </a:lnTo>
                  <a:lnTo>
                    <a:pt x="71" y="37"/>
                  </a:lnTo>
                  <a:lnTo>
                    <a:pt x="71" y="37"/>
                  </a:lnTo>
                  <a:lnTo>
                    <a:pt x="70" y="37"/>
                  </a:lnTo>
                  <a:lnTo>
                    <a:pt x="67" y="37"/>
                  </a:lnTo>
                  <a:lnTo>
                    <a:pt x="67" y="39"/>
                  </a:lnTo>
                  <a:lnTo>
                    <a:pt x="65" y="39"/>
                  </a:lnTo>
                  <a:lnTo>
                    <a:pt x="63" y="39"/>
                  </a:lnTo>
                  <a:lnTo>
                    <a:pt x="62" y="39"/>
                  </a:lnTo>
                  <a:lnTo>
                    <a:pt x="62" y="39"/>
                  </a:lnTo>
                  <a:lnTo>
                    <a:pt x="60" y="41"/>
                  </a:lnTo>
                  <a:lnTo>
                    <a:pt x="60" y="41"/>
                  </a:lnTo>
                  <a:lnTo>
                    <a:pt x="60" y="42"/>
                  </a:lnTo>
                  <a:lnTo>
                    <a:pt x="60" y="42"/>
                  </a:lnTo>
                  <a:lnTo>
                    <a:pt x="57" y="42"/>
                  </a:lnTo>
                  <a:lnTo>
                    <a:pt x="57" y="42"/>
                  </a:lnTo>
                  <a:lnTo>
                    <a:pt x="57" y="44"/>
                  </a:lnTo>
                  <a:lnTo>
                    <a:pt x="57" y="44"/>
                  </a:lnTo>
                  <a:lnTo>
                    <a:pt x="56" y="44"/>
                  </a:lnTo>
                  <a:lnTo>
                    <a:pt x="54" y="44"/>
                  </a:lnTo>
                  <a:lnTo>
                    <a:pt x="54" y="44"/>
                  </a:lnTo>
                  <a:lnTo>
                    <a:pt x="54" y="45"/>
                  </a:lnTo>
                  <a:lnTo>
                    <a:pt x="54" y="45"/>
                  </a:lnTo>
                  <a:lnTo>
                    <a:pt x="54" y="45"/>
                  </a:lnTo>
                  <a:lnTo>
                    <a:pt x="54" y="47"/>
                  </a:lnTo>
                  <a:lnTo>
                    <a:pt x="56" y="48"/>
                  </a:lnTo>
                  <a:lnTo>
                    <a:pt x="54" y="50"/>
                  </a:lnTo>
                  <a:lnTo>
                    <a:pt x="54" y="50"/>
                  </a:lnTo>
                  <a:lnTo>
                    <a:pt x="51" y="50"/>
                  </a:lnTo>
                  <a:lnTo>
                    <a:pt x="49" y="50"/>
                  </a:lnTo>
                  <a:lnTo>
                    <a:pt x="49" y="50"/>
                  </a:lnTo>
                  <a:lnTo>
                    <a:pt x="48" y="50"/>
                  </a:lnTo>
                  <a:lnTo>
                    <a:pt x="46" y="52"/>
                  </a:lnTo>
                  <a:lnTo>
                    <a:pt x="43" y="52"/>
                  </a:lnTo>
                  <a:lnTo>
                    <a:pt x="41" y="52"/>
                  </a:lnTo>
                  <a:lnTo>
                    <a:pt x="40" y="50"/>
                  </a:lnTo>
                  <a:lnTo>
                    <a:pt x="38" y="50"/>
                  </a:lnTo>
                  <a:lnTo>
                    <a:pt x="37" y="50"/>
                  </a:lnTo>
                  <a:lnTo>
                    <a:pt x="35" y="50"/>
                  </a:lnTo>
                  <a:lnTo>
                    <a:pt x="35" y="50"/>
                  </a:lnTo>
                  <a:lnTo>
                    <a:pt x="33" y="48"/>
                  </a:lnTo>
                  <a:lnTo>
                    <a:pt x="32" y="48"/>
                  </a:lnTo>
                  <a:lnTo>
                    <a:pt x="32" y="48"/>
                  </a:lnTo>
                  <a:lnTo>
                    <a:pt x="32" y="47"/>
                  </a:lnTo>
                  <a:lnTo>
                    <a:pt x="30" y="47"/>
                  </a:lnTo>
                  <a:lnTo>
                    <a:pt x="29" y="47"/>
                  </a:lnTo>
                  <a:lnTo>
                    <a:pt x="27" y="47"/>
                  </a:lnTo>
                  <a:lnTo>
                    <a:pt x="27" y="47"/>
                  </a:lnTo>
                  <a:lnTo>
                    <a:pt x="24" y="47"/>
                  </a:lnTo>
                  <a:lnTo>
                    <a:pt x="24" y="48"/>
                  </a:lnTo>
                  <a:lnTo>
                    <a:pt x="24" y="48"/>
                  </a:lnTo>
                  <a:lnTo>
                    <a:pt x="24" y="48"/>
                  </a:lnTo>
                  <a:lnTo>
                    <a:pt x="22" y="48"/>
                  </a:lnTo>
                  <a:lnTo>
                    <a:pt x="21" y="48"/>
                  </a:lnTo>
                  <a:lnTo>
                    <a:pt x="18" y="50"/>
                  </a:lnTo>
                  <a:lnTo>
                    <a:pt x="18" y="50"/>
                  </a:lnTo>
                  <a:lnTo>
                    <a:pt x="16" y="50"/>
                  </a:lnTo>
                  <a:lnTo>
                    <a:pt x="15" y="50"/>
                  </a:lnTo>
                  <a:lnTo>
                    <a:pt x="13" y="50"/>
                  </a:lnTo>
                  <a:lnTo>
                    <a:pt x="11" y="50"/>
                  </a:lnTo>
                  <a:lnTo>
                    <a:pt x="10" y="50"/>
                  </a:lnTo>
                  <a:lnTo>
                    <a:pt x="8" y="50"/>
                  </a:lnTo>
                  <a:lnTo>
                    <a:pt x="8" y="50"/>
                  </a:lnTo>
                  <a:lnTo>
                    <a:pt x="8" y="45"/>
                  </a:lnTo>
                  <a:lnTo>
                    <a:pt x="10" y="44"/>
                  </a:lnTo>
                  <a:lnTo>
                    <a:pt x="10" y="44"/>
                  </a:lnTo>
                  <a:lnTo>
                    <a:pt x="10" y="44"/>
                  </a:lnTo>
                  <a:lnTo>
                    <a:pt x="8" y="42"/>
                  </a:lnTo>
                  <a:lnTo>
                    <a:pt x="8" y="42"/>
                  </a:lnTo>
                  <a:lnTo>
                    <a:pt x="7" y="39"/>
                  </a:lnTo>
                  <a:lnTo>
                    <a:pt x="7" y="39"/>
                  </a:lnTo>
                  <a:lnTo>
                    <a:pt x="5" y="37"/>
                  </a:lnTo>
                  <a:lnTo>
                    <a:pt x="3" y="37"/>
                  </a:lnTo>
                  <a:lnTo>
                    <a:pt x="2" y="36"/>
                  </a:lnTo>
                  <a:lnTo>
                    <a:pt x="0" y="33"/>
                  </a:lnTo>
                  <a:lnTo>
                    <a:pt x="0" y="33"/>
                  </a:lnTo>
                  <a:lnTo>
                    <a:pt x="2" y="33"/>
                  </a:lnTo>
                  <a:lnTo>
                    <a:pt x="2" y="31"/>
                  </a:lnTo>
                  <a:lnTo>
                    <a:pt x="2" y="31"/>
                  </a:lnTo>
                  <a:lnTo>
                    <a:pt x="2" y="30"/>
                  </a:lnTo>
                  <a:lnTo>
                    <a:pt x="2" y="30"/>
                  </a:lnTo>
                  <a:lnTo>
                    <a:pt x="0" y="28"/>
                  </a:lnTo>
                  <a:lnTo>
                    <a:pt x="2" y="26"/>
                  </a:lnTo>
                  <a:lnTo>
                    <a:pt x="2" y="26"/>
                  </a:lnTo>
                  <a:lnTo>
                    <a:pt x="2" y="25"/>
                  </a:lnTo>
                  <a:lnTo>
                    <a:pt x="2" y="25"/>
                  </a:lnTo>
                  <a:lnTo>
                    <a:pt x="2" y="23"/>
                  </a:lnTo>
                  <a:lnTo>
                    <a:pt x="3" y="23"/>
                  </a:lnTo>
                  <a:lnTo>
                    <a:pt x="5" y="23"/>
                  </a:lnTo>
                  <a:lnTo>
                    <a:pt x="7" y="22"/>
                  </a:lnTo>
                  <a:lnTo>
                    <a:pt x="7" y="22"/>
                  </a:lnTo>
                  <a:lnTo>
                    <a:pt x="8" y="20"/>
                  </a:lnTo>
                  <a:lnTo>
                    <a:pt x="8" y="20"/>
                  </a:lnTo>
                  <a:lnTo>
                    <a:pt x="8" y="19"/>
                  </a:lnTo>
                  <a:lnTo>
                    <a:pt x="8" y="19"/>
                  </a:lnTo>
                  <a:lnTo>
                    <a:pt x="7" y="17"/>
                  </a:lnTo>
                  <a:lnTo>
                    <a:pt x="7" y="17"/>
                  </a:lnTo>
                  <a:lnTo>
                    <a:pt x="7" y="15"/>
                  </a:lnTo>
                  <a:lnTo>
                    <a:pt x="5" y="15"/>
                  </a:lnTo>
                  <a:lnTo>
                    <a:pt x="3" y="14"/>
                  </a:lnTo>
                  <a:lnTo>
                    <a:pt x="2" y="12"/>
                  </a:lnTo>
                  <a:lnTo>
                    <a:pt x="2" y="11"/>
                  </a:lnTo>
                  <a:lnTo>
                    <a:pt x="0" y="11"/>
                  </a:lnTo>
                  <a:lnTo>
                    <a:pt x="0" y="9"/>
                  </a:lnTo>
                  <a:lnTo>
                    <a:pt x="0" y="9"/>
                  </a:lnTo>
                  <a:lnTo>
                    <a:pt x="0" y="8"/>
                  </a:lnTo>
                  <a:lnTo>
                    <a:pt x="0" y="6"/>
                  </a:lnTo>
                  <a:lnTo>
                    <a:pt x="0" y="4"/>
                  </a:lnTo>
                  <a:lnTo>
                    <a:pt x="0" y="4"/>
                  </a:lnTo>
                  <a:lnTo>
                    <a:pt x="2" y="4"/>
                  </a:lnTo>
                  <a:lnTo>
                    <a:pt x="3" y="3"/>
                  </a:lnTo>
                  <a:lnTo>
                    <a:pt x="3" y="1"/>
                  </a:lnTo>
                  <a:lnTo>
                    <a:pt x="3" y="1"/>
                  </a:lnTo>
                  <a:lnTo>
                    <a:pt x="5" y="0"/>
                  </a:lnTo>
                  <a:lnTo>
                    <a:pt x="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62" name="Freeform 331"/>
            <p:cNvSpPr>
              <a:spLocks/>
            </p:cNvSpPr>
            <p:nvPr/>
          </p:nvSpPr>
          <p:spPr bwMode="auto">
            <a:xfrm>
              <a:off x="5609056" y="3992941"/>
              <a:ext cx="224161" cy="159836"/>
            </a:xfrm>
            <a:custGeom>
              <a:avLst/>
              <a:gdLst>
                <a:gd name="T0" fmla="*/ 74 w 115"/>
                <a:gd name="T1" fmla="*/ 0 h 82"/>
                <a:gd name="T2" fmla="*/ 83 w 115"/>
                <a:gd name="T3" fmla="*/ 3 h 82"/>
                <a:gd name="T4" fmla="*/ 83 w 115"/>
                <a:gd name="T5" fmla="*/ 9 h 82"/>
                <a:gd name="T6" fmla="*/ 85 w 115"/>
                <a:gd name="T7" fmla="*/ 14 h 82"/>
                <a:gd name="T8" fmla="*/ 90 w 115"/>
                <a:gd name="T9" fmla="*/ 20 h 82"/>
                <a:gd name="T10" fmla="*/ 93 w 115"/>
                <a:gd name="T11" fmla="*/ 20 h 82"/>
                <a:gd name="T12" fmla="*/ 96 w 115"/>
                <a:gd name="T13" fmla="*/ 23 h 82"/>
                <a:gd name="T14" fmla="*/ 94 w 115"/>
                <a:gd name="T15" fmla="*/ 25 h 82"/>
                <a:gd name="T16" fmla="*/ 94 w 115"/>
                <a:gd name="T17" fmla="*/ 30 h 82"/>
                <a:gd name="T18" fmla="*/ 102 w 115"/>
                <a:gd name="T19" fmla="*/ 34 h 82"/>
                <a:gd name="T20" fmla="*/ 108 w 115"/>
                <a:gd name="T21" fmla="*/ 34 h 82"/>
                <a:gd name="T22" fmla="*/ 112 w 115"/>
                <a:gd name="T23" fmla="*/ 34 h 82"/>
                <a:gd name="T24" fmla="*/ 112 w 115"/>
                <a:gd name="T25" fmla="*/ 38 h 82"/>
                <a:gd name="T26" fmla="*/ 110 w 115"/>
                <a:gd name="T27" fmla="*/ 39 h 82"/>
                <a:gd name="T28" fmla="*/ 115 w 115"/>
                <a:gd name="T29" fmla="*/ 46 h 82"/>
                <a:gd name="T30" fmla="*/ 108 w 115"/>
                <a:gd name="T31" fmla="*/ 53 h 82"/>
                <a:gd name="T32" fmla="*/ 102 w 115"/>
                <a:gd name="T33" fmla="*/ 52 h 82"/>
                <a:gd name="T34" fmla="*/ 99 w 115"/>
                <a:gd name="T35" fmla="*/ 53 h 82"/>
                <a:gd name="T36" fmla="*/ 97 w 115"/>
                <a:gd name="T37" fmla="*/ 55 h 82"/>
                <a:gd name="T38" fmla="*/ 96 w 115"/>
                <a:gd name="T39" fmla="*/ 57 h 82"/>
                <a:gd name="T40" fmla="*/ 94 w 115"/>
                <a:gd name="T41" fmla="*/ 58 h 82"/>
                <a:gd name="T42" fmla="*/ 93 w 115"/>
                <a:gd name="T43" fmla="*/ 60 h 82"/>
                <a:gd name="T44" fmla="*/ 86 w 115"/>
                <a:gd name="T45" fmla="*/ 60 h 82"/>
                <a:gd name="T46" fmla="*/ 75 w 115"/>
                <a:gd name="T47" fmla="*/ 57 h 82"/>
                <a:gd name="T48" fmla="*/ 74 w 115"/>
                <a:gd name="T49" fmla="*/ 58 h 82"/>
                <a:gd name="T50" fmla="*/ 71 w 115"/>
                <a:gd name="T51" fmla="*/ 60 h 82"/>
                <a:gd name="T52" fmla="*/ 69 w 115"/>
                <a:gd name="T53" fmla="*/ 60 h 82"/>
                <a:gd name="T54" fmla="*/ 61 w 115"/>
                <a:gd name="T55" fmla="*/ 60 h 82"/>
                <a:gd name="T56" fmla="*/ 52 w 115"/>
                <a:gd name="T57" fmla="*/ 60 h 82"/>
                <a:gd name="T58" fmla="*/ 41 w 115"/>
                <a:gd name="T59" fmla="*/ 60 h 82"/>
                <a:gd name="T60" fmla="*/ 37 w 115"/>
                <a:gd name="T61" fmla="*/ 64 h 82"/>
                <a:gd name="T62" fmla="*/ 39 w 115"/>
                <a:gd name="T63" fmla="*/ 68 h 82"/>
                <a:gd name="T64" fmla="*/ 39 w 115"/>
                <a:gd name="T65" fmla="*/ 71 h 82"/>
                <a:gd name="T66" fmla="*/ 41 w 115"/>
                <a:gd name="T67" fmla="*/ 77 h 82"/>
                <a:gd name="T68" fmla="*/ 41 w 115"/>
                <a:gd name="T69" fmla="*/ 80 h 82"/>
                <a:gd name="T70" fmla="*/ 37 w 115"/>
                <a:gd name="T71" fmla="*/ 80 h 82"/>
                <a:gd name="T72" fmla="*/ 36 w 115"/>
                <a:gd name="T73" fmla="*/ 77 h 82"/>
                <a:gd name="T74" fmla="*/ 33 w 115"/>
                <a:gd name="T75" fmla="*/ 75 h 82"/>
                <a:gd name="T76" fmla="*/ 23 w 115"/>
                <a:gd name="T77" fmla="*/ 75 h 82"/>
                <a:gd name="T78" fmla="*/ 17 w 115"/>
                <a:gd name="T79" fmla="*/ 79 h 82"/>
                <a:gd name="T80" fmla="*/ 12 w 115"/>
                <a:gd name="T81" fmla="*/ 77 h 82"/>
                <a:gd name="T82" fmla="*/ 8 w 115"/>
                <a:gd name="T83" fmla="*/ 74 h 82"/>
                <a:gd name="T84" fmla="*/ 4 w 115"/>
                <a:gd name="T85" fmla="*/ 69 h 82"/>
                <a:gd name="T86" fmla="*/ 0 w 115"/>
                <a:gd name="T87" fmla="*/ 68 h 82"/>
                <a:gd name="T88" fmla="*/ 1 w 115"/>
                <a:gd name="T89" fmla="*/ 63 h 82"/>
                <a:gd name="T90" fmla="*/ 3 w 115"/>
                <a:gd name="T91" fmla="*/ 57 h 82"/>
                <a:gd name="T92" fmla="*/ 4 w 115"/>
                <a:gd name="T93" fmla="*/ 50 h 82"/>
                <a:gd name="T94" fmla="*/ 3 w 115"/>
                <a:gd name="T95" fmla="*/ 47 h 82"/>
                <a:gd name="T96" fmla="*/ 8 w 115"/>
                <a:gd name="T97" fmla="*/ 44 h 82"/>
                <a:gd name="T98" fmla="*/ 14 w 115"/>
                <a:gd name="T99" fmla="*/ 42 h 82"/>
                <a:gd name="T100" fmla="*/ 15 w 115"/>
                <a:gd name="T101" fmla="*/ 38 h 82"/>
                <a:gd name="T102" fmla="*/ 19 w 115"/>
                <a:gd name="T103" fmla="*/ 33 h 82"/>
                <a:gd name="T104" fmla="*/ 17 w 115"/>
                <a:gd name="T105" fmla="*/ 28 h 82"/>
                <a:gd name="T106" fmla="*/ 22 w 115"/>
                <a:gd name="T107" fmla="*/ 23 h 82"/>
                <a:gd name="T108" fmla="*/ 28 w 115"/>
                <a:gd name="T109" fmla="*/ 27 h 82"/>
                <a:gd name="T110" fmla="*/ 33 w 115"/>
                <a:gd name="T111" fmla="*/ 23 h 82"/>
                <a:gd name="T112" fmla="*/ 36 w 115"/>
                <a:gd name="T113" fmla="*/ 20 h 82"/>
                <a:gd name="T114" fmla="*/ 37 w 115"/>
                <a:gd name="T115" fmla="*/ 19 h 82"/>
                <a:gd name="T116" fmla="*/ 42 w 115"/>
                <a:gd name="T117" fmla="*/ 12 h 82"/>
                <a:gd name="T118" fmla="*/ 50 w 115"/>
                <a:gd name="T119" fmla="*/ 12 h 82"/>
                <a:gd name="T120" fmla="*/ 55 w 115"/>
                <a:gd name="T121" fmla="*/ 8 h 82"/>
                <a:gd name="T122" fmla="*/ 64 w 115"/>
                <a:gd name="T123" fmla="*/ 3 h 82"/>
                <a:gd name="T124" fmla="*/ 71 w 115"/>
                <a:gd name="T125"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5" h="82">
                  <a:moveTo>
                    <a:pt x="72" y="0"/>
                  </a:moveTo>
                  <a:lnTo>
                    <a:pt x="74" y="0"/>
                  </a:lnTo>
                  <a:lnTo>
                    <a:pt x="74" y="0"/>
                  </a:lnTo>
                  <a:lnTo>
                    <a:pt x="74" y="0"/>
                  </a:lnTo>
                  <a:lnTo>
                    <a:pt x="77" y="0"/>
                  </a:lnTo>
                  <a:lnTo>
                    <a:pt x="80" y="1"/>
                  </a:lnTo>
                  <a:lnTo>
                    <a:pt x="83" y="1"/>
                  </a:lnTo>
                  <a:lnTo>
                    <a:pt x="83" y="3"/>
                  </a:lnTo>
                  <a:lnTo>
                    <a:pt x="83" y="3"/>
                  </a:lnTo>
                  <a:lnTo>
                    <a:pt x="82" y="6"/>
                  </a:lnTo>
                  <a:lnTo>
                    <a:pt x="82" y="8"/>
                  </a:lnTo>
                  <a:lnTo>
                    <a:pt x="83" y="9"/>
                  </a:lnTo>
                  <a:lnTo>
                    <a:pt x="85" y="11"/>
                  </a:lnTo>
                  <a:lnTo>
                    <a:pt x="85" y="11"/>
                  </a:lnTo>
                  <a:lnTo>
                    <a:pt x="85" y="12"/>
                  </a:lnTo>
                  <a:lnTo>
                    <a:pt x="85" y="14"/>
                  </a:lnTo>
                  <a:lnTo>
                    <a:pt x="86" y="16"/>
                  </a:lnTo>
                  <a:lnTo>
                    <a:pt x="88" y="17"/>
                  </a:lnTo>
                  <a:lnTo>
                    <a:pt x="88" y="19"/>
                  </a:lnTo>
                  <a:lnTo>
                    <a:pt x="90" y="20"/>
                  </a:lnTo>
                  <a:lnTo>
                    <a:pt x="91" y="20"/>
                  </a:lnTo>
                  <a:lnTo>
                    <a:pt x="91" y="20"/>
                  </a:lnTo>
                  <a:lnTo>
                    <a:pt x="93" y="20"/>
                  </a:lnTo>
                  <a:lnTo>
                    <a:pt x="93" y="20"/>
                  </a:lnTo>
                  <a:lnTo>
                    <a:pt x="93" y="22"/>
                  </a:lnTo>
                  <a:lnTo>
                    <a:pt x="94" y="22"/>
                  </a:lnTo>
                  <a:lnTo>
                    <a:pt x="94" y="23"/>
                  </a:lnTo>
                  <a:lnTo>
                    <a:pt x="96" y="23"/>
                  </a:lnTo>
                  <a:lnTo>
                    <a:pt x="97" y="25"/>
                  </a:lnTo>
                  <a:lnTo>
                    <a:pt x="97" y="25"/>
                  </a:lnTo>
                  <a:lnTo>
                    <a:pt x="96" y="25"/>
                  </a:lnTo>
                  <a:lnTo>
                    <a:pt x="94" y="25"/>
                  </a:lnTo>
                  <a:lnTo>
                    <a:pt x="94" y="25"/>
                  </a:lnTo>
                  <a:lnTo>
                    <a:pt x="94" y="27"/>
                  </a:lnTo>
                  <a:lnTo>
                    <a:pt x="94" y="30"/>
                  </a:lnTo>
                  <a:lnTo>
                    <a:pt x="94" y="30"/>
                  </a:lnTo>
                  <a:lnTo>
                    <a:pt x="96" y="30"/>
                  </a:lnTo>
                  <a:lnTo>
                    <a:pt x="99" y="33"/>
                  </a:lnTo>
                  <a:lnTo>
                    <a:pt x="102" y="34"/>
                  </a:lnTo>
                  <a:lnTo>
                    <a:pt x="102" y="34"/>
                  </a:lnTo>
                  <a:lnTo>
                    <a:pt x="104" y="36"/>
                  </a:lnTo>
                  <a:lnTo>
                    <a:pt x="105" y="36"/>
                  </a:lnTo>
                  <a:lnTo>
                    <a:pt x="107" y="34"/>
                  </a:lnTo>
                  <a:lnTo>
                    <a:pt x="108" y="34"/>
                  </a:lnTo>
                  <a:lnTo>
                    <a:pt x="108" y="34"/>
                  </a:lnTo>
                  <a:lnTo>
                    <a:pt x="110" y="34"/>
                  </a:lnTo>
                  <a:lnTo>
                    <a:pt x="110" y="34"/>
                  </a:lnTo>
                  <a:lnTo>
                    <a:pt x="112" y="34"/>
                  </a:lnTo>
                  <a:lnTo>
                    <a:pt x="112" y="36"/>
                  </a:lnTo>
                  <a:lnTo>
                    <a:pt x="112" y="38"/>
                  </a:lnTo>
                  <a:lnTo>
                    <a:pt x="112" y="38"/>
                  </a:lnTo>
                  <a:lnTo>
                    <a:pt x="112" y="38"/>
                  </a:lnTo>
                  <a:lnTo>
                    <a:pt x="110" y="39"/>
                  </a:lnTo>
                  <a:lnTo>
                    <a:pt x="110" y="39"/>
                  </a:lnTo>
                  <a:lnTo>
                    <a:pt x="110" y="39"/>
                  </a:lnTo>
                  <a:lnTo>
                    <a:pt x="110" y="39"/>
                  </a:lnTo>
                  <a:lnTo>
                    <a:pt x="110" y="41"/>
                  </a:lnTo>
                  <a:lnTo>
                    <a:pt x="112" y="42"/>
                  </a:lnTo>
                  <a:lnTo>
                    <a:pt x="113" y="46"/>
                  </a:lnTo>
                  <a:lnTo>
                    <a:pt x="115" y="46"/>
                  </a:lnTo>
                  <a:lnTo>
                    <a:pt x="113" y="47"/>
                  </a:lnTo>
                  <a:lnTo>
                    <a:pt x="113" y="49"/>
                  </a:lnTo>
                  <a:lnTo>
                    <a:pt x="112" y="50"/>
                  </a:lnTo>
                  <a:lnTo>
                    <a:pt x="108" y="53"/>
                  </a:lnTo>
                  <a:lnTo>
                    <a:pt x="107" y="52"/>
                  </a:lnTo>
                  <a:lnTo>
                    <a:pt x="102" y="53"/>
                  </a:lnTo>
                  <a:lnTo>
                    <a:pt x="102" y="52"/>
                  </a:lnTo>
                  <a:lnTo>
                    <a:pt x="102" y="52"/>
                  </a:lnTo>
                  <a:lnTo>
                    <a:pt x="101" y="52"/>
                  </a:lnTo>
                  <a:lnTo>
                    <a:pt x="101" y="53"/>
                  </a:lnTo>
                  <a:lnTo>
                    <a:pt x="101" y="53"/>
                  </a:lnTo>
                  <a:lnTo>
                    <a:pt x="99" y="53"/>
                  </a:lnTo>
                  <a:lnTo>
                    <a:pt x="99" y="55"/>
                  </a:lnTo>
                  <a:lnTo>
                    <a:pt x="99" y="55"/>
                  </a:lnTo>
                  <a:lnTo>
                    <a:pt x="97" y="55"/>
                  </a:lnTo>
                  <a:lnTo>
                    <a:pt x="97" y="55"/>
                  </a:lnTo>
                  <a:lnTo>
                    <a:pt x="96" y="55"/>
                  </a:lnTo>
                  <a:lnTo>
                    <a:pt x="96" y="57"/>
                  </a:lnTo>
                  <a:lnTo>
                    <a:pt x="96" y="57"/>
                  </a:lnTo>
                  <a:lnTo>
                    <a:pt x="96" y="57"/>
                  </a:lnTo>
                  <a:lnTo>
                    <a:pt x="96" y="57"/>
                  </a:lnTo>
                  <a:lnTo>
                    <a:pt x="96" y="58"/>
                  </a:lnTo>
                  <a:lnTo>
                    <a:pt x="96" y="58"/>
                  </a:lnTo>
                  <a:lnTo>
                    <a:pt x="94" y="58"/>
                  </a:lnTo>
                  <a:lnTo>
                    <a:pt x="94" y="58"/>
                  </a:lnTo>
                  <a:lnTo>
                    <a:pt x="94" y="58"/>
                  </a:lnTo>
                  <a:lnTo>
                    <a:pt x="93" y="60"/>
                  </a:lnTo>
                  <a:lnTo>
                    <a:pt x="93" y="60"/>
                  </a:lnTo>
                  <a:lnTo>
                    <a:pt x="90" y="60"/>
                  </a:lnTo>
                  <a:lnTo>
                    <a:pt x="88" y="60"/>
                  </a:lnTo>
                  <a:lnTo>
                    <a:pt x="86" y="60"/>
                  </a:lnTo>
                  <a:lnTo>
                    <a:pt x="86" y="60"/>
                  </a:lnTo>
                  <a:lnTo>
                    <a:pt x="86" y="60"/>
                  </a:lnTo>
                  <a:lnTo>
                    <a:pt x="82" y="58"/>
                  </a:lnTo>
                  <a:lnTo>
                    <a:pt x="78" y="57"/>
                  </a:lnTo>
                  <a:lnTo>
                    <a:pt x="75" y="57"/>
                  </a:lnTo>
                  <a:lnTo>
                    <a:pt x="75" y="57"/>
                  </a:lnTo>
                  <a:lnTo>
                    <a:pt x="75" y="58"/>
                  </a:lnTo>
                  <a:lnTo>
                    <a:pt x="74" y="58"/>
                  </a:lnTo>
                  <a:lnTo>
                    <a:pt x="74" y="58"/>
                  </a:lnTo>
                  <a:lnTo>
                    <a:pt x="74" y="58"/>
                  </a:lnTo>
                  <a:lnTo>
                    <a:pt x="72" y="58"/>
                  </a:lnTo>
                  <a:lnTo>
                    <a:pt x="72" y="60"/>
                  </a:lnTo>
                  <a:lnTo>
                    <a:pt x="71" y="60"/>
                  </a:lnTo>
                  <a:lnTo>
                    <a:pt x="71" y="60"/>
                  </a:lnTo>
                  <a:lnTo>
                    <a:pt x="71" y="60"/>
                  </a:lnTo>
                  <a:lnTo>
                    <a:pt x="69" y="60"/>
                  </a:lnTo>
                  <a:lnTo>
                    <a:pt x="69" y="60"/>
                  </a:lnTo>
                  <a:lnTo>
                    <a:pt x="67" y="60"/>
                  </a:lnTo>
                  <a:lnTo>
                    <a:pt x="66" y="58"/>
                  </a:lnTo>
                  <a:lnTo>
                    <a:pt x="64" y="58"/>
                  </a:lnTo>
                  <a:lnTo>
                    <a:pt x="61" y="60"/>
                  </a:lnTo>
                  <a:lnTo>
                    <a:pt x="58" y="58"/>
                  </a:lnTo>
                  <a:lnTo>
                    <a:pt x="56" y="58"/>
                  </a:lnTo>
                  <a:lnTo>
                    <a:pt x="56" y="60"/>
                  </a:lnTo>
                  <a:lnTo>
                    <a:pt x="52" y="60"/>
                  </a:lnTo>
                  <a:lnTo>
                    <a:pt x="47" y="60"/>
                  </a:lnTo>
                  <a:lnTo>
                    <a:pt x="44" y="60"/>
                  </a:lnTo>
                  <a:lnTo>
                    <a:pt x="41" y="60"/>
                  </a:lnTo>
                  <a:lnTo>
                    <a:pt x="41" y="60"/>
                  </a:lnTo>
                  <a:lnTo>
                    <a:pt x="39" y="60"/>
                  </a:lnTo>
                  <a:lnTo>
                    <a:pt x="39" y="60"/>
                  </a:lnTo>
                  <a:lnTo>
                    <a:pt x="37" y="63"/>
                  </a:lnTo>
                  <a:lnTo>
                    <a:pt x="37" y="64"/>
                  </a:lnTo>
                  <a:lnTo>
                    <a:pt x="37" y="66"/>
                  </a:lnTo>
                  <a:lnTo>
                    <a:pt x="39" y="68"/>
                  </a:lnTo>
                  <a:lnTo>
                    <a:pt x="39" y="68"/>
                  </a:lnTo>
                  <a:lnTo>
                    <a:pt x="39" y="68"/>
                  </a:lnTo>
                  <a:lnTo>
                    <a:pt x="39" y="68"/>
                  </a:lnTo>
                  <a:lnTo>
                    <a:pt x="39" y="69"/>
                  </a:lnTo>
                  <a:lnTo>
                    <a:pt x="39" y="69"/>
                  </a:lnTo>
                  <a:lnTo>
                    <a:pt x="39" y="71"/>
                  </a:lnTo>
                  <a:lnTo>
                    <a:pt x="39" y="71"/>
                  </a:lnTo>
                  <a:lnTo>
                    <a:pt x="39" y="72"/>
                  </a:lnTo>
                  <a:lnTo>
                    <a:pt x="41" y="75"/>
                  </a:lnTo>
                  <a:lnTo>
                    <a:pt x="41" y="77"/>
                  </a:lnTo>
                  <a:lnTo>
                    <a:pt x="39" y="77"/>
                  </a:lnTo>
                  <a:lnTo>
                    <a:pt x="39" y="79"/>
                  </a:lnTo>
                  <a:lnTo>
                    <a:pt x="41" y="80"/>
                  </a:lnTo>
                  <a:lnTo>
                    <a:pt x="41" y="80"/>
                  </a:lnTo>
                  <a:lnTo>
                    <a:pt x="41" y="82"/>
                  </a:lnTo>
                  <a:lnTo>
                    <a:pt x="39" y="82"/>
                  </a:lnTo>
                  <a:lnTo>
                    <a:pt x="39" y="82"/>
                  </a:lnTo>
                  <a:lnTo>
                    <a:pt x="37" y="80"/>
                  </a:lnTo>
                  <a:lnTo>
                    <a:pt x="37" y="80"/>
                  </a:lnTo>
                  <a:lnTo>
                    <a:pt x="37" y="79"/>
                  </a:lnTo>
                  <a:lnTo>
                    <a:pt x="36" y="79"/>
                  </a:lnTo>
                  <a:lnTo>
                    <a:pt x="36" y="77"/>
                  </a:lnTo>
                  <a:lnTo>
                    <a:pt x="34" y="77"/>
                  </a:lnTo>
                  <a:lnTo>
                    <a:pt x="34" y="75"/>
                  </a:lnTo>
                  <a:lnTo>
                    <a:pt x="33" y="75"/>
                  </a:lnTo>
                  <a:lnTo>
                    <a:pt x="33" y="75"/>
                  </a:lnTo>
                  <a:lnTo>
                    <a:pt x="31" y="75"/>
                  </a:lnTo>
                  <a:lnTo>
                    <a:pt x="28" y="74"/>
                  </a:lnTo>
                  <a:lnTo>
                    <a:pt x="25" y="74"/>
                  </a:lnTo>
                  <a:lnTo>
                    <a:pt x="23" y="75"/>
                  </a:lnTo>
                  <a:lnTo>
                    <a:pt x="22" y="75"/>
                  </a:lnTo>
                  <a:lnTo>
                    <a:pt x="19" y="77"/>
                  </a:lnTo>
                  <a:lnTo>
                    <a:pt x="19" y="77"/>
                  </a:lnTo>
                  <a:lnTo>
                    <a:pt x="17" y="79"/>
                  </a:lnTo>
                  <a:lnTo>
                    <a:pt x="15" y="79"/>
                  </a:lnTo>
                  <a:lnTo>
                    <a:pt x="15" y="79"/>
                  </a:lnTo>
                  <a:lnTo>
                    <a:pt x="14" y="77"/>
                  </a:lnTo>
                  <a:lnTo>
                    <a:pt x="12" y="77"/>
                  </a:lnTo>
                  <a:lnTo>
                    <a:pt x="12" y="77"/>
                  </a:lnTo>
                  <a:lnTo>
                    <a:pt x="11" y="75"/>
                  </a:lnTo>
                  <a:lnTo>
                    <a:pt x="9" y="75"/>
                  </a:lnTo>
                  <a:lnTo>
                    <a:pt x="8" y="74"/>
                  </a:lnTo>
                  <a:lnTo>
                    <a:pt x="8" y="72"/>
                  </a:lnTo>
                  <a:lnTo>
                    <a:pt x="8" y="72"/>
                  </a:lnTo>
                  <a:lnTo>
                    <a:pt x="6" y="69"/>
                  </a:lnTo>
                  <a:lnTo>
                    <a:pt x="4" y="69"/>
                  </a:lnTo>
                  <a:lnTo>
                    <a:pt x="4" y="69"/>
                  </a:lnTo>
                  <a:lnTo>
                    <a:pt x="1" y="69"/>
                  </a:lnTo>
                  <a:lnTo>
                    <a:pt x="1" y="68"/>
                  </a:lnTo>
                  <a:lnTo>
                    <a:pt x="0" y="68"/>
                  </a:lnTo>
                  <a:lnTo>
                    <a:pt x="0" y="66"/>
                  </a:lnTo>
                  <a:lnTo>
                    <a:pt x="1" y="64"/>
                  </a:lnTo>
                  <a:lnTo>
                    <a:pt x="1" y="64"/>
                  </a:lnTo>
                  <a:lnTo>
                    <a:pt x="1" y="63"/>
                  </a:lnTo>
                  <a:lnTo>
                    <a:pt x="1" y="60"/>
                  </a:lnTo>
                  <a:lnTo>
                    <a:pt x="0" y="58"/>
                  </a:lnTo>
                  <a:lnTo>
                    <a:pt x="1" y="58"/>
                  </a:lnTo>
                  <a:lnTo>
                    <a:pt x="3" y="57"/>
                  </a:lnTo>
                  <a:lnTo>
                    <a:pt x="3" y="57"/>
                  </a:lnTo>
                  <a:lnTo>
                    <a:pt x="4" y="53"/>
                  </a:lnTo>
                  <a:lnTo>
                    <a:pt x="4" y="52"/>
                  </a:lnTo>
                  <a:lnTo>
                    <a:pt x="4" y="50"/>
                  </a:lnTo>
                  <a:lnTo>
                    <a:pt x="3" y="50"/>
                  </a:lnTo>
                  <a:lnTo>
                    <a:pt x="3" y="49"/>
                  </a:lnTo>
                  <a:lnTo>
                    <a:pt x="3" y="47"/>
                  </a:lnTo>
                  <a:lnTo>
                    <a:pt x="3" y="47"/>
                  </a:lnTo>
                  <a:lnTo>
                    <a:pt x="4" y="46"/>
                  </a:lnTo>
                  <a:lnTo>
                    <a:pt x="6" y="46"/>
                  </a:lnTo>
                  <a:lnTo>
                    <a:pt x="6" y="46"/>
                  </a:lnTo>
                  <a:lnTo>
                    <a:pt x="8" y="44"/>
                  </a:lnTo>
                  <a:lnTo>
                    <a:pt x="11" y="44"/>
                  </a:lnTo>
                  <a:lnTo>
                    <a:pt x="12" y="44"/>
                  </a:lnTo>
                  <a:lnTo>
                    <a:pt x="12" y="42"/>
                  </a:lnTo>
                  <a:lnTo>
                    <a:pt x="14" y="42"/>
                  </a:lnTo>
                  <a:lnTo>
                    <a:pt x="14" y="41"/>
                  </a:lnTo>
                  <a:lnTo>
                    <a:pt x="15" y="41"/>
                  </a:lnTo>
                  <a:lnTo>
                    <a:pt x="15" y="39"/>
                  </a:lnTo>
                  <a:lnTo>
                    <a:pt x="15" y="38"/>
                  </a:lnTo>
                  <a:lnTo>
                    <a:pt x="15" y="36"/>
                  </a:lnTo>
                  <a:lnTo>
                    <a:pt x="15" y="34"/>
                  </a:lnTo>
                  <a:lnTo>
                    <a:pt x="15" y="34"/>
                  </a:lnTo>
                  <a:lnTo>
                    <a:pt x="19" y="33"/>
                  </a:lnTo>
                  <a:lnTo>
                    <a:pt x="19" y="31"/>
                  </a:lnTo>
                  <a:lnTo>
                    <a:pt x="19" y="30"/>
                  </a:lnTo>
                  <a:lnTo>
                    <a:pt x="17" y="30"/>
                  </a:lnTo>
                  <a:lnTo>
                    <a:pt x="17" y="28"/>
                  </a:lnTo>
                  <a:lnTo>
                    <a:pt x="19" y="27"/>
                  </a:lnTo>
                  <a:lnTo>
                    <a:pt x="19" y="27"/>
                  </a:lnTo>
                  <a:lnTo>
                    <a:pt x="20" y="25"/>
                  </a:lnTo>
                  <a:lnTo>
                    <a:pt x="22" y="23"/>
                  </a:lnTo>
                  <a:lnTo>
                    <a:pt x="23" y="23"/>
                  </a:lnTo>
                  <a:lnTo>
                    <a:pt x="23" y="25"/>
                  </a:lnTo>
                  <a:lnTo>
                    <a:pt x="28" y="27"/>
                  </a:lnTo>
                  <a:lnTo>
                    <a:pt x="28" y="27"/>
                  </a:lnTo>
                  <a:lnTo>
                    <a:pt x="30" y="27"/>
                  </a:lnTo>
                  <a:lnTo>
                    <a:pt x="31" y="27"/>
                  </a:lnTo>
                  <a:lnTo>
                    <a:pt x="33" y="25"/>
                  </a:lnTo>
                  <a:lnTo>
                    <a:pt x="33" y="23"/>
                  </a:lnTo>
                  <a:lnTo>
                    <a:pt x="33" y="22"/>
                  </a:lnTo>
                  <a:lnTo>
                    <a:pt x="33" y="20"/>
                  </a:lnTo>
                  <a:lnTo>
                    <a:pt x="33" y="20"/>
                  </a:lnTo>
                  <a:lnTo>
                    <a:pt x="36" y="20"/>
                  </a:lnTo>
                  <a:lnTo>
                    <a:pt x="36" y="20"/>
                  </a:lnTo>
                  <a:lnTo>
                    <a:pt x="37" y="20"/>
                  </a:lnTo>
                  <a:lnTo>
                    <a:pt x="37" y="20"/>
                  </a:lnTo>
                  <a:lnTo>
                    <a:pt x="37" y="19"/>
                  </a:lnTo>
                  <a:lnTo>
                    <a:pt x="37" y="19"/>
                  </a:lnTo>
                  <a:lnTo>
                    <a:pt x="37" y="16"/>
                  </a:lnTo>
                  <a:lnTo>
                    <a:pt x="39" y="14"/>
                  </a:lnTo>
                  <a:lnTo>
                    <a:pt x="42" y="12"/>
                  </a:lnTo>
                  <a:lnTo>
                    <a:pt x="44" y="11"/>
                  </a:lnTo>
                  <a:lnTo>
                    <a:pt x="44" y="11"/>
                  </a:lnTo>
                  <a:lnTo>
                    <a:pt x="49" y="12"/>
                  </a:lnTo>
                  <a:lnTo>
                    <a:pt x="50" y="12"/>
                  </a:lnTo>
                  <a:lnTo>
                    <a:pt x="52" y="8"/>
                  </a:lnTo>
                  <a:lnTo>
                    <a:pt x="53" y="8"/>
                  </a:lnTo>
                  <a:lnTo>
                    <a:pt x="55" y="8"/>
                  </a:lnTo>
                  <a:lnTo>
                    <a:pt x="55" y="8"/>
                  </a:lnTo>
                  <a:lnTo>
                    <a:pt x="56" y="8"/>
                  </a:lnTo>
                  <a:lnTo>
                    <a:pt x="58" y="6"/>
                  </a:lnTo>
                  <a:lnTo>
                    <a:pt x="63" y="5"/>
                  </a:lnTo>
                  <a:lnTo>
                    <a:pt x="64" y="3"/>
                  </a:lnTo>
                  <a:lnTo>
                    <a:pt x="64" y="3"/>
                  </a:lnTo>
                  <a:lnTo>
                    <a:pt x="66" y="1"/>
                  </a:lnTo>
                  <a:lnTo>
                    <a:pt x="69" y="0"/>
                  </a:lnTo>
                  <a:lnTo>
                    <a:pt x="71" y="0"/>
                  </a:lnTo>
                  <a:lnTo>
                    <a:pt x="7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63" name="Freeform 332"/>
            <p:cNvSpPr>
              <a:spLocks/>
            </p:cNvSpPr>
            <p:nvPr/>
          </p:nvSpPr>
          <p:spPr bwMode="auto">
            <a:xfrm>
              <a:off x="5835166" y="2829257"/>
              <a:ext cx="109156" cy="74070"/>
            </a:xfrm>
            <a:custGeom>
              <a:avLst/>
              <a:gdLst>
                <a:gd name="T0" fmla="*/ 33 w 56"/>
                <a:gd name="T1" fmla="*/ 1 h 38"/>
                <a:gd name="T2" fmla="*/ 33 w 56"/>
                <a:gd name="T3" fmla="*/ 1 h 38"/>
                <a:gd name="T4" fmla="*/ 37 w 56"/>
                <a:gd name="T5" fmla="*/ 1 h 38"/>
                <a:gd name="T6" fmla="*/ 38 w 56"/>
                <a:gd name="T7" fmla="*/ 3 h 38"/>
                <a:gd name="T8" fmla="*/ 43 w 56"/>
                <a:gd name="T9" fmla="*/ 4 h 38"/>
                <a:gd name="T10" fmla="*/ 44 w 56"/>
                <a:gd name="T11" fmla="*/ 4 h 38"/>
                <a:gd name="T12" fmla="*/ 48 w 56"/>
                <a:gd name="T13" fmla="*/ 8 h 38"/>
                <a:gd name="T14" fmla="*/ 48 w 56"/>
                <a:gd name="T15" fmla="*/ 11 h 38"/>
                <a:gd name="T16" fmla="*/ 46 w 56"/>
                <a:gd name="T17" fmla="*/ 11 h 38"/>
                <a:gd name="T18" fmla="*/ 46 w 56"/>
                <a:gd name="T19" fmla="*/ 14 h 38"/>
                <a:gd name="T20" fmla="*/ 48 w 56"/>
                <a:gd name="T21" fmla="*/ 14 h 38"/>
                <a:gd name="T22" fmla="*/ 51 w 56"/>
                <a:gd name="T23" fmla="*/ 15 h 38"/>
                <a:gd name="T24" fmla="*/ 54 w 56"/>
                <a:gd name="T25" fmla="*/ 17 h 38"/>
                <a:gd name="T26" fmla="*/ 54 w 56"/>
                <a:gd name="T27" fmla="*/ 19 h 38"/>
                <a:gd name="T28" fmla="*/ 56 w 56"/>
                <a:gd name="T29" fmla="*/ 22 h 38"/>
                <a:gd name="T30" fmla="*/ 52 w 56"/>
                <a:gd name="T31" fmla="*/ 26 h 38"/>
                <a:gd name="T32" fmla="*/ 52 w 56"/>
                <a:gd name="T33" fmla="*/ 26 h 38"/>
                <a:gd name="T34" fmla="*/ 49 w 56"/>
                <a:gd name="T35" fmla="*/ 26 h 38"/>
                <a:gd name="T36" fmla="*/ 46 w 56"/>
                <a:gd name="T37" fmla="*/ 30 h 38"/>
                <a:gd name="T38" fmla="*/ 46 w 56"/>
                <a:gd name="T39" fmla="*/ 31 h 38"/>
                <a:gd name="T40" fmla="*/ 48 w 56"/>
                <a:gd name="T41" fmla="*/ 34 h 38"/>
                <a:gd name="T42" fmla="*/ 48 w 56"/>
                <a:gd name="T43" fmla="*/ 36 h 38"/>
                <a:gd name="T44" fmla="*/ 46 w 56"/>
                <a:gd name="T45" fmla="*/ 38 h 38"/>
                <a:gd name="T46" fmla="*/ 43 w 56"/>
                <a:gd name="T47" fmla="*/ 38 h 38"/>
                <a:gd name="T48" fmla="*/ 40 w 56"/>
                <a:gd name="T49" fmla="*/ 36 h 38"/>
                <a:gd name="T50" fmla="*/ 38 w 56"/>
                <a:gd name="T51" fmla="*/ 34 h 38"/>
                <a:gd name="T52" fmla="*/ 35 w 56"/>
                <a:gd name="T53" fmla="*/ 33 h 38"/>
                <a:gd name="T54" fmla="*/ 33 w 56"/>
                <a:gd name="T55" fmla="*/ 30 h 38"/>
                <a:gd name="T56" fmla="*/ 33 w 56"/>
                <a:gd name="T57" fmla="*/ 26 h 38"/>
                <a:gd name="T58" fmla="*/ 32 w 56"/>
                <a:gd name="T59" fmla="*/ 28 h 38"/>
                <a:gd name="T60" fmla="*/ 27 w 56"/>
                <a:gd name="T61" fmla="*/ 30 h 38"/>
                <a:gd name="T62" fmla="*/ 24 w 56"/>
                <a:gd name="T63" fmla="*/ 30 h 38"/>
                <a:gd name="T64" fmla="*/ 24 w 56"/>
                <a:gd name="T65" fmla="*/ 28 h 38"/>
                <a:gd name="T66" fmla="*/ 24 w 56"/>
                <a:gd name="T67" fmla="*/ 26 h 38"/>
                <a:gd name="T68" fmla="*/ 24 w 56"/>
                <a:gd name="T69" fmla="*/ 23 h 38"/>
                <a:gd name="T70" fmla="*/ 19 w 56"/>
                <a:gd name="T71" fmla="*/ 22 h 38"/>
                <a:gd name="T72" fmla="*/ 18 w 56"/>
                <a:gd name="T73" fmla="*/ 23 h 38"/>
                <a:gd name="T74" fmla="*/ 16 w 56"/>
                <a:gd name="T75" fmla="*/ 20 h 38"/>
                <a:gd name="T76" fmla="*/ 11 w 56"/>
                <a:gd name="T77" fmla="*/ 19 h 38"/>
                <a:gd name="T78" fmla="*/ 10 w 56"/>
                <a:gd name="T79" fmla="*/ 15 h 38"/>
                <a:gd name="T80" fmla="*/ 8 w 56"/>
                <a:gd name="T81" fmla="*/ 14 h 38"/>
                <a:gd name="T82" fmla="*/ 5 w 56"/>
                <a:gd name="T83" fmla="*/ 15 h 38"/>
                <a:gd name="T84" fmla="*/ 2 w 56"/>
                <a:gd name="T85" fmla="*/ 14 h 38"/>
                <a:gd name="T86" fmla="*/ 2 w 56"/>
                <a:gd name="T87" fmla="*/ 11 h 38"/>
                <a:gd name="T88" fmla="*/ 0 w 56"/>
                <a:gd name="T89" fmla="*/ 8 h 38"/>
                <a:gd name="T90" fmla="*/ 13 w 56"/>
                <a:gd name="T91" fmla="*/ 3 h 38"/>
                <a:gd name="T92" fmla="*/ 13 w 56"/>
                <a:gd name="T93" fmla="*/ 4 h 38"/>
                <a:gd name="T94" fmla="*/ 16 w 56"/>
                <a:gd name="T95" fmla="*/ 4 h 38"/>
                <a:gd name="T96" fmla="*/ 18 w 56"/>
                <a:gd name="T97" fmla="*/ 6 h 38"/>
                <a:gd name="T98" fmla="*/ 22 w 56"/>
                <a:gd name="T99" fmla="*/ 4 h 38"/>
                <a:gd name="T100" fmla="*/ 26 w 56"/>
                <a:gd name="T101" fmla="*/ 3 h 38"/>
                <a:gd name="T102" fmla="*/ 27 w 56"/>
                <a:gd name="T103" fmla="*/ 3 h 38"/>
                <a:gd name="T104" fmla="*/ 29 w 56"/>
                <a:gd name="T105" fmla="*/ 1 h 38"/>
                <a:gd name="T106" fmla="*/ 30 w 56"/>
                <a:gd name="T107"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 h="38">
                  <a:moveTo>
                    <a:pt x="32" y="0"/>
                  </a:moveTo>
                  <a:lnTo>
                    <a:pt x="33" y="1"/>
                  </a:lnTo>
                  <a:lnTo>
                    <a:pt x="33" y="1"/>
                  </a:lnTo>
                  <a:lnTo>
                    <a:pt x="33" y="1"/>
                  </a:lnTo>
                  <a:lnTo>
                    <a:pt x="33" y="1"/>
                  </a:lnTo>
                  <a:lnTo>
                    <a:pt x="33" y="1"/>
                  </a:lnTo>
                  <a:lnTo>
                    <a:pt x="35" y="1"/>
                  </a:lnTo>
                  <a:lnTo>
                    <a:pt x="37" y="1"/>
                  </a:lnTo>
                  <a:lnTo>
                    <a:pt x="37" y="1"/>
                  </a:lnTo>
                  <a:lnTo>
                    <a:pt x="37" y="1"/>
                  </a:lnTo>
                  <a:lnTo>
                    <a:pt x="37" y="1"/>
                  </a:lnTo>
                  <a:lnTo>
                    <a:pt x="38" y="3"/>
                  </a:lnTo>
                  <a:lnTo>
                    <a:pt x="40" y="4"/>
                  </a:lnTo>
                  <a:lnTo>
                    <a:pt x="40" y="4"/>
                  </a:lnTo>
                  <a:lnTo>
                    <a:pt x="43" y="4"/>
                  </a:lnTo>
                  <a:lnTo>
                    <a:pt x="43" y="4"/>
                  </a:lnTo>
                  <a:lnTo>
                    <a:pt x="43" y="4"/>
                  </a:lnTo>
                  <a:lnTo>
                    <a:pt x="44" y="4"/>
                  </a:lnTo>
                  <a:lnTo>
                    <a:pt x="44" y="6"/>
                  </a:lnTo>
                  <a:lnTo>
                    <a:pt x="48" y="6"/>
                  </a:lnTo>
                  <a:lnTo>
                    <a:pt x="48" y="8"/>
                  </a:lnTo>
                  <a:lnTo>
                    <a:pt x="48" y="8"/>
                  </a:lnTo>
                  <a:lnTo>
                    <a:pt x="48" y="8"/>
                  </a:lnTo>
                  <a:lnTo>
                    <a:pt x="48" y="11"/>
                  </a:lnTo>
                  <a:lnTo>
                    <a:pt x="46" y="11"/>
                  </a:lnTo>
                  <a:lnTo>
                    <a:pt x="48" y="11"/>
                  </a:lnTo>
                  <a:lnTo>
                    <a:pt x="46" y="11"/>
                  </a:lnTo>
                  <a:lnTo>
                    <a:pt x="46" y="12"/>
                  </a:lnTo>
                  <a:lnTo>
                    <a:pt x="44" y="12"/>
                  </a:lnTo>
                  <a:lnTo>
                    <a:pt x="46" y="14"/>
                  </a:lnTo>
                  <a:lnTo>
                    <a:pt x="46" y="14"/>
                  </a:lnTo>
                  <a:lnTo>
                    <a:pt x="46" y="14"/>
                  </a:lnTo>
                  <a:lnTo>
                    <a:pt x="48" y="14"/>
                  </a:lnTo>
                  <a:lnTo>
                    <a:pt x="49" y="14"/>
                  </a:lnTo>
                  <a:lnTo>
                    <a:pt x="51" y="14"/>
                  </a:lnTo>
                  <a:lnTo>
                    <a:pt x="51" y="15"/>
                  </a:lnTo>
                  <a:lnTo>
                    <a:pt x="52" y="15"/>
                  </a:lnTo>
                  <a:lnTo>
                    <a:pt x="52" y="17"/>
                  </a:lnTo>
                  <a:lnTo>
                    <a:pt x="54" y="17"/>
                  </a:lnTo>
                  <a:lnTo>
                    <a:pt x="52" y="19"/>
                  </a:lnTo>
                  <a:lnTo>
                    <a:pt x="52" y="19"/>
                  </a:lnTo>
                  <a:lnTo>
                    <a:pt x="54" y="19"/>
                  </a:lnTo>
                  <a:lnTo>
                    <a:pt x="56" y="20"/>
                  </a:lnTo>
                  <a:lnTo>
                    <a:pt x="56" y="20"/>
                  </a:lnTo>
                  <a:lnTo>
                    <a:pt x="56" y="22"/>
                  </a:lnTo>
                  <a:lnTo>
                    <a:pt x="56" y="23"/>
                  </a:lnTo>
                  <a:lnTo>
                    <a:pt x="52" y="25"/>
                  </a:lnTo>
                  <a:lnTo>
                    <a:pt x="52" y="26"/>
                  </a:lnTo>
                  <a:lnTo>
                    <a:pt x="52" y="26"/>
                  </a:lnTo>
                  <a:lnTo>
                    <a:pt x="52" y="26"/>
                  </a:lnTo>
                  <a:lnTo>
                    <a:pt x="52" y="26"/>
                  </a:lnTo>
                  <a:lnTo>
                    <a:pt x="51" y="26"/>
                  </a:lnTo>
                  <a:lnTo>
                    <a:pt x="51" y="25"/>
                  </a:lnTo>
                  <a:lnTo>
                    <a:pt x="49" y="26"/>
                  </a:lnTo>
                  <a:lnTo>
                    <a:pt x="48" y="28"/>
                  </a:lnTo>
                  <a:lnTo>
                    <a:pt x="48" y="30"/>
                  </a:lnTo>
                  <a:lnTo>
                    <a:pt x="46" y="30"/>
                  </a:lnTo>
                  <a:lnTo>
                    <a:pt x="46" y="31"/>
                  </a:lnTo>
                  <a:lnTo>
                    <a:pt x="46" y="31"/>
                  </a:lnTo>
                  <a:lnTo>
                    <a:pt x="46" y="31"/>
                  </a:lnTo>
                  <a:lnTo>
                    <a:pt x="46" y="33"/>
                  </a:lnTo>
                  <a:lnTo>
                    <a:pt x="48" y="33"/>
                  </a:lnTo>
                  <a:lnTo>
                    <a:pt x="48" y="34"/>
                  </a:lnTo>
                  <a:lnTo>
                    <a:pt x="49" y="36"/>
                  </a:lnTo>
                  <a:lnTo>
                    <a:pt x="48" y="36"/>
                  </a:lnTo>
                  <a:lnTo>
                    <a:pt x="48" y="36"/>
                  </a:lnTo>
                  <a:lnTo>
                    <a:pt x="48" y="38"/>
                  </a:lnTo>
                  <a:lnTo>
                    <a:pt x="48" y="38"/>
                  </a:lnTo>
                  <a:lnTo>
                    <a:pt x="46" y="38"/>
                  </a:lnTo>
                  <a:lnTo>
                    <a:pt x="44" y="38"/>
                  </a:lnTo>
                  <a:lnTo>
                    <a:pt x="44" y="38"/>
                  </a:lnTo>
                  <a:lnTo>
                    <a:pt x="43" y="38"/>
                  </a:lnTo>
                  <a:lnTo>
                    <a:pt x="43" y="38"/>
                  </a:lnTo>
                  <a:lnTo>
                    <a:pt x="41" y="36"/>
                  </a:lnTo>
                  <a:lnTo>
                    <a:pt x="40" y="36"/>
                  </a:lnTo>
                  <a:lnTo>
                    <a:pt x="40" y="34"/>
                  </a:lnTo>
                  <a:lnTo>
                    <a:pt x="40" y="34"/>
                  </a:lnTo>
                  <a:lnTo>
                    <a:pt x="38" y="34"/>
                  </a:lnTo>
                  <a:lnTo>
                    <a:pt x="37" y="33"/>
                  </a:lnTo>
                  <a:lnTo>
                    <a:pt x="37" y="33"/>
                  </a:lnTo>
                  <a:lnTo>
                    <a:pt x="35" y="33"/>
                  </a:lnTo>
                  <a:lnTo>
                    <a:pt x="33" y="33"/>
                  </a:lnTo>
                  <a:lnTo>
                    <a:pt x="33" y="31"/>
                  </a:lnTo>
                  <a:lnTo>
                    <a:pt x="33" y="30"/>
                  </a:lnTo>
                  <a:lnTo>
                    <a:pt x="33" y="30"/>
                  </a:lnTo>
                  <a:lnTo>
                    <a:pt x="33" y="26"/>
                  </a:lnTo>
                  <a:lnTo>
                    <a:pt x="33" y="26"/>
                  </a:lnTo>
                  <a:lnTo>
                    <a:pt x="33" y="26"/>
                  </a:lnTo>
                  <a:lnTo>
                    <a:pt x="32" y="26"/>
                  </a:lnTo>
                  <a:lnTo>
                    <a:pt x="32" y="28"/>
                  </a:lnTo>
                  <a:lnTo>
                    <a:pt x="30" y="28"/>
                  </a:lnTo>
                  <a:lnTo>
                    <a:pt x="29" y="30"/>
                  </a:lnTo>
                  <a:lnTo>
                    <a:pt x="27" y="30"/>
                  </a:lnTo>
                  <a:lnTo>
                    <a:pt x="24" y="30"/>
                  </a:lnTo>
                  <a:lnTo>
                    <a:pt x="24" y="30"/>
                  </a:lnTo>
                  <a:lnTo>
                    <a:pt x="24" y="30"/>
                  </a:lnTo>
                  <a:lnTo>
                    <a:pt x="24" y="28"/>
                  </a:lnTo>
                  <a:lnTo>
                    <a:pt x="24" y="28"/>
                  </a:lnTo>
                  <a:lnTo>
                    <a:pt x="24" y="28"/>
                  </a:lnTo>
                  <a:lnTo>
                    <a:pt x="24" y="26"/>
                  </a:lnTo>
                  <a:lnTo>
                    <a:pt x="24" y="26"/>
                  </a:lnTo>
                  <a:lnTo>
                    <a:pt x="24" y="26"/>
                  </a:lnTo>
                  <a:lnTo>
                    <a:pt x="24" y="25"/>
                  </a:lnTo>
                  <a:lnTo>
                    <a:pt x="24" y="25"/>
                  </a:lnTo>
                  <a:lnTo>
                    <a:pt x="24" y="23"/>
                  </a:lnTo>
                  <a:lnTo>
                    <a:pt x="22" y="23"/>
                  </a:lnTo>
                  <a:lnTo>
                    <a:pt x="21" y="22"/>
                  </a:lnTo>
                  <a:lnTo>
                    <a:pt x="19" y="22"/>
                  </a:lnTo>
                  <a:lnTo>
                    <a:pt x="19" y="22"/>
                  </a:lnTo>
                  <a:lnTo>
                    <a:pt x="18" y="22"/>
                  </a:lnTo>
                  <a:lnTo>
                    <a:pt x="18" y="23"/>
                  </a:lnTo>
                  <a:lnTo>
                    <a:pt x="18" y="23"/>
                  </a:lnTo>
                  <a:lnTo>
                    <a:pt x="16" y="23"/>
                  </a:lnTo>
                  <a:lnTo>
                    <a:pt x="16" y="20"/>
                  </a:lnTo>
                  <a:lnTo>
                    <a:pt x="16" y="20"/>
                  </a:lnTo>
                  <a:lnTo>
                    <a:pt x="15" y="19"/>
                  </a:lnTo>
                  <a:lnTo>
                    <a:pt x="11" y="19"/>
                  </a:lnTo>
                  <a:lnTo>
                    <a:pt x="11" y="19"/>
                  </a:lnTo>
                  <a:lnTo>
                    <a:pt x="11" y="17"/>
                  </a:lnTo>
                  <a:lnTo>
                    <a:pt x="10" y="15"/>
                  </a:lnTo>
                  <a:lnTo>
                    <a:pt x="10" y="15"/>
                  </a:lnTo>
                  <a:lnTo>
                    <a:pt x="10" y="14"/>
                  </a:lnTo>
                  <a:lnTo>
                    <a:pt x="8" y="14"/>
                  </a:lnTo>
                  <a:lnTo>
                    <a:pt x="8" y="14"/>
                  </a:lnTo>
                  <a:lnTo>
                    <a:pt x="7" y="15"/>
                  </a:lnTo>
                  <a:lnTo>
                    <a:pt x="5" y="15"/>
                  </a:lnTo>
                  <a:lnTo>
                    <a:pt x="5" y="15"/>
                  </a:lnTo>
                  <a:lnTo>
                    <a:pt x="3" y="14"/>
                  </a:lnTo>
                  <a:lnTo>
                    <a:pt x="2" y="14"/>
                  </a:lnTo>
                  <a:lnTo>
                    <a:pt x="2" y="12"/>
                  </a:lnTo>
                  <a:lnTo>
                    <a:pt x="0" y="11"/>
                  </a:lnTo>
                  <a:lnTo>
                    <a:pt x="2" y="11"/>
                  </a:lnTo>
                  <a:lnTo>
                    <a:pt x="0" y="11"/>
                  </a:lnTo>
                  <a:lnTo>
                    <a:pt x="0" y="9"/>
                  </a:lnTo>
                  <a:lnTo>
                    <a:pt x="0" y="8"/>
                  </a:lnTo>
                  <a:lnTo>
                    <a:pt x="7" y="4"/>
                  </a:lnTo>
                  <a:lnTo>
                    <a:pt x="10" y="3"/>
                  </a:lnTo>
                  <a:lnTo>
                    <a:pt x="13" y="3"/>
                  </a:lnTo>
                  <a:lnTo>
                    <a:pt x="13" y="4"/>
                  </a:lnTo>
                  <a:lnTo>
                    <a:pt x="13" y="4"/>
                  </a:lnTo>
                  <a:lnTo>
                    <a:pt x="13" y="4"/>
                  </a:lnTo>
                  <a:lnTo>
                    <a:pt x="15" y="4"/>
                  </a:lnTo>
                  <a:lnTo>
                    <a:pt x="15" y="4"/>
                  </a:lnTo>
                  <a:lnTo>
                    <a:pt x="16" y="4"/>
                  </a:lnTo>
                  <a:lnTo>
                    <a:pt x="18" y="4"/>
                  </a:lnTo>
                  <a:lnTo>
                    <a:pt x="18" y="4"/>
                  </a:lnTo>
                  <a:lnTo>
                    <a:pt x="18" y="6"/>
                  </a:lnTo>
                  <a:lnTo>
                    <a:pt x="19" y="6"/>
                  </a:lnTo>
                  <a:lnTo>
                    <a:pt x="21" y="6"/>
                  </a:lnTo>
                  <a:lnTo>
                    <a:pt x="22" y="4"/>
                  </a:lnTo>
                  <a:lnTo>
                    <a:pt x="24" y="4"/>
                  </a:lnTo>
                  <a:lnTo>
                    <a:pt x="24" y="3"/>
                  </a:lnTo>
                  <a:lnTo>
                    <a:pt x="26" y="3"/>
                  </a:lnTo>
                  <a:lnTo>
                    <a:pt x="26" y="3"/>
                  </a:lnTo>
                  <a:lnTo>
                    <a:pt x="27" y="3"/>
                  </a:lnTo>
                  <a:lnTo>
                    <a:pt x="27" y="3"/>
                  </a:lnTo>
                  <a:lnTo>
                    <a:pt x="27" y="1"/>
                  </a:lnTo>
                  <a:lnTo>
                    <a:pt x="29" y="1"/>
                  </a:lnTo>
                  <a:lnTo>
                    <a:pt x="29" y="1"/>
                  </a:lnTo>
                  <a:lnTo>
                    <a:pt x="29" y="1"/>
                  </a:lnTo>
                  <a:lnTo>
                    <a:pt x="30" y="1"/>
                  </a:lnTo>
                  <a:lnTo>
                    <a:pt x="30" y="1"/>
                  </a:lnTo>
                  <a:lnTo>
                    <a:pt x="3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64" name="Freeform 333"/>
            <p:cNvSpPr>
              <a:spLocks noEditPoints="1"/>
            </p:cNvSpPr>
            <p:nvPr/>
          </p:nvSpPr>
          <p:spPr bwMode="auto">
            <a:xfrm>
              <a:off x="8246352" y="3655727"/>
              <a:ext cx="128649" cy="171531"/>
            </a:xfrm>
            <a:custGeom>
              <a:avLst/>
              <a:gdLst>
                <a:gd name="T0" fmla="*/ 55 w 66"/>
                <a:gd name="T1" fmla="*/ 77 h 88"/>
                <a:gd name="T2" fmla="*/ 55 w 66"/>
                <a:gd name="T3" fmla="*/ 72 h 88"/>
                <a:gd name="T4" fmla="*/ 45 w 66"/>
                <a:gd name="T5" fmla="*/ 66 h 88"/>
                <a:gd name="T6" fmla="*/ 50 w 66"/>
                <a:gd name="T7" fmla="*/ 63 h 88"/>
                <a:gd name="T8" fmla="*/ 36 w 66"/>
                <a:gd name="T9" fmla="*/ 56 h 88"/>
                <a:gd name="T10" fmla="*/ 39 w 66"/>
                <a:gd name="T11" fmla="*/ 67 h 88"/>
                <a:gd name="T12" fmla="*/ 36 w 66"/>
                <a:gd name="T13" fmla="*/ 59 h 88"/>
                <a:gd name="T14" fmla="*/ 37 w 66"/>
                <a:gd name="T15" fmla="*/ 56 h 88"/>
                <a:gd name="T16" fmla="*/ 7 w 66"/>
                <a:gd name="T17" fmla="*/ 3 h 88"/>
                <a:gd name="T18" fmla="*/ 12 w 66"/>
                <a:gd name="T19" fmla="*/ 4 h 88"/>
                <a:gd name="T20" fmla="*/ 14 w 66"/>
                <a:gd name="T21" fmla="*/ 3 h 88"/>
                <a:gd name="T22" fmla="*/ 20 w 66"/>
                <a:gd name="T23" fmla="*/ 9 h 88"/>
                <a:gd name="T24" fmla="*/ 23 w 66"/>
                <a:gd name="T25" fmla="*/ 6 h 88"/>
                <a:gd name="T26" fmla="*/ 25 w 66"/>
                <a:gd name="T27" fmla="*/ 20 h 88"/>
                <a:gd name="T28" fmla="*/ 37 w 66"/>
                <a:gd name="T29" fmla="*/ 22 h 88"/>
                <a:gd name="T30" fmla="*/ 58 w 66"/>
                <a:gd name="T31" fmla="*/ 22 h 88"/>
                <a:gd name="T32" fmla="*/ 63 w 66"/>
                <a:gd name="T33" fmla="*/ 26 h 88"/>
                <a:gd name="T34" fmla="*/ 58 w 66"/>
                <a:gd name="T35" fmla="*/ 33 h 88"/>
                <a:gd name="T36" fmla="*/ 55 w 66"/>
                <a:gd name="T37" fmla="*/ 36 h 88"/>
                <a:gd name="T38" fmla="*/ 50 w 66"/>
                <a:gd name="T39" fmla="*/ 37 h 88"/>
                <a:gd name="T40" fmla="*/ 45 w 66"/>
                <a:gd name="T41" fmla="*/ 44 h 88"/>
                <a:gd name="T42" fmla="*/ 47 w 66"/>
                <a:gd name="T43" fmla="*/ 53 h 88"/>
                <a:gd name="T44" fmla="*/ 52 w 66"/>
                <a:gd name="T45" fmla="*/ 55 h 88"/>
                <a:gd name="T46" fmla="*/ 55 w 66"/>
                <a:gd name="T47" fmla="*/ 47 h 88"/>
                <a:gd name="T48" fmla="*/ 59 w 66"/>
                <a:gd name="T49" fmla="*/ 44 h 88"/>
                <a:gd name="T50" fmla="*/ 63 w 66"/>
                <a:gd name="T51" fmla="*/ 55 h 88"/>
                <a:gd name="T52" fmla="*/ 64 w 66"/>
                <a:gd name="T53" fmla="*/ 69 h 88"/>
                <a:gd name="T54" fmla="*/ 66 w 66"/>
                <a:gd name="T55" fmla="*/ 80 h 88"/>
                <a:gd name="T56" fmla="*/ 59 w 66"/>
                <a:gd name="T57" fmla="*/ 80 h 88"/>
                <a:gd name="T58" fmla="*/ 61 w 66"/>
                <a:gd name="T59" fmla="*/ 86 h 88"/>
                <a:gd name="T60" fmla="*/ 56 w 66"/>
                <a:gd name="T61" fmla="*/ 74 h 88"/>
                <a:gd name="T62" fmla="*/ 53 w 66"/>
                <a:gd name="T63" fmla="*/ 66 h 88"/>
                <a:gd name="T64" fmla="*/ 47 w 66"/>
                <a:gd name="T65" fmla="*/ 58 h 88"/>
                <a:gd name="T66" fmla="*/ 37 w 66"/>
                <a:gd name="T67" fmla="*/ 50 h 88"/>
                <a:gd name="T68" fmla="*/ 36 w 66"/>
                <a:gd name="T69" fmla="*/ 48 h 88"/>
                <a:gd name="T70" fmla="*/ 36 w 66"/>
                <a:gd name="T71" fmla="*/ 53 h 88"/>
                <a:gd name="T72" fmla="*/ 34 w 66"/>
                <a:gd name="T73" fmla="*/ 58 h 88"/>
                <a:gd name="T74" fmla="*/ 36 w 66"/>
                <a:gd name="T75" fmla="*/ 66 h 88"/>
                <a:gd name="T76" fmla="*/ 30 w 66"/>
                <a:gd name="T77" fmla="*/ 72 h 88"/>
                <a:gd name="T78" fmla="*/ 26 w 66"/>
                <a:gd name="T79" fmla="*/ 69 h 88"/>
                <a:gd name="T80" fmla="*/ 26 w 66"/>
                <a:gd name="T81" fmla="*/ 67 h 88"/>
                <a:gd name="T82" fmla="*/ 22 w 66"/>
                <a:gd name="T83" fmla="*/ 72 h 88"/>
                <a:gd name="T84" fmla="*/ 18 w 66"/>
                <a:gd name="T85" fmla="*/ 74 h 88"/>
                <a:gd name="T86" fmla="*/ 14 w 66"/>
                <a:gd name="T87" fmla="*/ 67 h 88"/>
                <a:gd name="T88" fmla="*/ 11 w 66"/>
                <a:gd name="T89" fmla="*/ 55 h 88"/>
                <a:gd name="T90" fmla="*/ 9 w 66"/>
                <a:gd name="T91" fmla="*/ 48 h 88"/>
                <a:gd name="T92" fmla="*/ 9 w 66"/>
                <a:gd name="T93" fmla="*/ 39 h 88"/>
                <a:gd name="T94" fmla="*/ 4 w 66"/>
                <a:gd name="T95" fmla="*/ 33 h 88"/>
                <a:gd name="T96" fmla="*/ 0 w 66"/>
                <a:gd name="T97" fmla="*/ 29 h 88"/>
                <a:gd name="T98" fmla="*/ 6 w 66"/>
                <a:gd name="T99" fmla="*/ 22 h 88"/>
                <a:gd name="T100" fmla="*/ 12 w 66"/>
                <a:gd name="T101" fmla="*/ 20 h 88"/>
                <a:gd name="T102" fmla="*/ 6 w 66"/>
                <a:gd name="T103" fmla="*/ 15 h 88"/>
                <a:gd name="T104" fmla="*/ 0 w 66"/>
                <a:gd name="T105" fmla="*/ 9 h 88"/>
                <a:gd name="T106" fmla="*/ 6 w 66"/>
                <a:gd name="T107" fmla="*/ 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6" h="88">
                  <a:moveTo>
                    <a:pt x="55" y="74"/>
                  </a:moveTo>
                  <a:lnTo>
                    <a:pt x="56" y="74"/>
                  </a:lnTo>
                  <a:lnTo>
                    <a:pt x="56" y="74"/>
                  </a:lnTo>
                  <a:lnTo>
                    <a:pt x="56" y="75"/>
                  </a:lnTo>
                  <a:lnTo>
                    <a:pt x="56" y="77"/>
                  </a:lnTo>
                  <a:lnTo>
                    <a:pt x="55" y="77"/>
                  </a:lnTo>
                  <a:lnTo>
                    <a:pt x="55" y="77"/>
                  </a:lnTo>
                  <a:lnTo>
                    <a:pt x="55" y="75"/>
                  </a:lnTo>
                  <a:lnTo>
                    <a:pt x="55" y="74"/>
                  </a:lnTo>
                  <a:lnTo>
                    <a:pt x="55" y="74"/>
                  </a:lnTo>
                  <a:close/>
                  <a:moveTo>
                    <a:pt x="55" y="70"/>
                  </a:moveTo>
                  <a:lnTo>
                    <a:pt x="55" y="70"/>
                  </a:lnTo>
                  <a:lnTo>
                    <a:pt x="55" y="72"/>
                  </a:lnTo>
                  <a:lnTo>
                    <a:pt x="55" y="72"/>
                  </a:lnTo>
                  <a:lnTo>
                    <a:pt x="55" y="74"/>
                  </a:lnTo>
                  <a:lnTo>
                    <a:pt x="55" y="72"/>
                  </a:lnTo>
                  <a:lnTo>
                    <a:pt x="55" y="72"/>
                  </a:lnTo>
                  <a:lnTo>
                    <a:pt x="55" y="70"/>
                  </a:lnTo>
                  <a:close/>
                  <a:moveTo>
                    <a:pt x="44" y="61"/>
                  </a:moveTo>
                  <a:lnTo>
                    <a:pt x="45" y="64"/>
                  </a:lnTo>
                  <a:lnTo>
                    <a:pt x="45" y="66"/>
                  </a:lnTo>
                  <a:lnTo>
                    <a:pt x="44" y="67"/>
                  </a:lnTo>
                  <a:lnTo>
                    <a:pt x="42" y="67"/>
                  </a:lnTo>
                  <a:lnTo>
                    <a:pt x="44" y="61"/>
                  </a:lnTo>
                  <a:close/>
                  <a:moveTo>
                    <a:pt x="48" y="59"/>
                  </a:moveTo>
                  <a:lnTo>
                    <a:pt x="48" y="61"/>
                  </a:lnTo>
                  <a:lnTo>
                    <a:pt x="50" y="63"/>
                  </a:lnTo>
                  <a:lnTo>
                    <a:pt x="50" y="63"/>
                  </a:lnTo>
                  <a:lnTo>
                    <a:pt x="50" y="64"/>
                  </a:lnTo>
                  <a:lnTo>
                    <a:pt x="50" y="64"/>
                  </a:lnTo>
                  <a:lnTo>
                    <a:pt x="48" y="64"/>
                  </a:lnTo>
                  <a:lnTo>
                    <a:pt x="48" y="63"/>
                  </a:lnTo>
                  <a:lnTo>
                    <a:pt x="48" y="61"/>
                  </a:lnTo>
                  <a:lnTo>
                    <a:pt x="48" y="59"/>
                  </a:lnTo>
                  <a:close/>
                  <a:moveTo>
                    <a:pt x="36" y="56"/>
                  </a:moveTo>
                  <a:lnTo>
                    <a:pt x="37" y="58"/>
                  </a:lnTo>
                  <a:lnTo>
                    <a:pt x="37" y="58"/>
                  </a:lnTo>
                  <a:lnTo>
                    <a:pt x="37" y="59"/>
                  </a:lnTo>
                  <a:lnTo>
                    <a:pt x="39" y="59"/>
                  </a:lnTo>
                  <a:lnTo>
                    <a:pt x="41" y="63"/>
                  </a:lnTo>
                  <a:lnTo>
                    <a:pt x="41" y="64"/>
                  </a:lnTo>
                  <a:lnTo>
                    <a:pt x="39" y="67"/>
                  </a:lnTo>
                  <a:lnTo>
                    <a:pt x="39" y="69"/>
                  </a:lnTo>
                  <a:lnTo>
                    <a:pt x="36" y="69"/>
                  </a:lnTo>
                  <a:lnTo>
                    <a:pt x="36" y="69"/>
                  </a:lnTo>
                  <a:lnTo>
                    <a:pt x="37" y="64"/>
                  </a:lnTo>
                  <a:lnTo>
                    <a:pt x="37" y="63"/>
                  </a:lnTo>
                  <a:lnTo>
                    <a:pt x="37" y="61"/>
                  </a:lnTo>
                  <a:lnTo>
                    <a:pt x="36" y="59"/>
                  </a:lnTo>
                  <a:lnTo>
                    <a:pt x="36" y="59"/>
                  </a:lnTo>
                  <a:lnTo>
                    <a:pt x="36" y="58"/>
                  </a:lnTo>
                  <a:lnTo>
                    <a:pt x="34" y="56"/>
                  </a:lnTo>
                  <a:lnTo>
                    <a:pt x="36" y="56"/>
                  </a:lnTo>
                  <a:close/>
                  <a:moveTo>
                    <a:pt x="36" y="53"/>
                  </a:moveTo>
                  <a:lnTo>
                    <a:pt x="37" y="55"/>
                  </a:lnTo>
                  <a:lnTo>
                    <a:pt x="37" y="56"/>
                  </a:lnTo>
                  <a:lnTo>
                    <a:pt x="36" y="55"/>
                  </a:lnTo>
                  <a:lnTo>
                    <a:pt x="36" y="55"/>
                  </a:lnTo>
                  <a:lnTo>
                    <a:pt x="36" y="55"/>
                  </a:lnTo>
                  <a:lnTo>
                    <a:pt x="36" y="53"/>
                  </a:lnTo>
                  <a:close/>
                  <a:moveTo>
                    <a:pt x="4" y="0"/>
                  </a:moveTo>
                  <a:lnTo>
                    <a:pt x="6" y="1"/>
                  </a:lnTo>
                  <a:lnTo>
                    <a:pt x="7" y="3"/>
                  </a:lnTo>
                  <a:lnTo>
                    <a:pt x="9" y="3"/>
                  </a:lnTo>
                  <a:lnTo>
                    <a:pt x="9" y="4"/>
                  </a:lnTo>
                  <a:lnTo>
                    <a:pt x="9" y="4"/>
                  </a:lnTo>
                  <a:lnTo>
                    <a:pt x="11" y="4"/>
                  </a:lnTo>
                  <a:lnTo>
                    <a:pt x="11" y="4"/>
                  </a:lnTo>
                  <a:lnTo>
                    <a:pt x="12" y="4"/>
                  </a:lnTo>
                  <a:lnTo>
                    <a:pt x="12" y="4"/>
                  </a:lnTo>
                  <a:lnTo>
                    <a:pt x="12" y="4"/>
                  </a:lnTo>
                  <a:lnTo>
                    <a:pt x="14" y="4"/>
                  </a:lnTo>
                  <a:lnTo>
                    <a:pt x="12" y="3"/>
                  </a:lnTo>
                  <a:lnTo>
                    <a:pt x="12" y="3"/>
                  </a:lnTo>
                  <a:lnTo>
                    <a:pt x="12" y="3"/>
                  </a:lnTo>
                  <a:lnTo>
                    <a:pt x="14" y="3"/>
                  </a:lnTo>
                  <a:lnTo>
                    <a:pt x="14" y="3"/>
                  </a:lnTo>
                  <a:lnTo>
                    <a:pt x="14" y="3"/>
                  </a:lnTo>
                  <a:lnTo>
                    <a:pt x="15" y="4"/>
                  </a:lnTo>
                  <a:lnTo>
                    <a:pt x="15" y="6"/>
                  </a:lnTo>
                  <a:lnTo>
                    <a:pt x="15" y="7"/>
                  </a:lnTo>
                  <a:lnTo>
                    <a:pt x="17" y="7"/>
                  </a:lnTo>
                  <a:lnTo>
                    <a:pt x="18" y="9"/>
                  </a:lnTo>
                  <a:lnTo>
                    <a:pt x="20" y="9"/>
                  </a:lnTo>
                  <a:lnTo>
                    <a:pt x="22" y="9"/>
                  </a:lnTo>
                  <a:lnTo>
                    <a:pt x="22" y="7"/>
                  </a:lnTo>
                  <a:lnTo>
                    <a:pt x="22" y="6"/>
                  </a:lnTo>
                  <a:lnTo>
                    <a:pt x="22" y="6"/>
                  </a:lnTo>
                  <a:lnTo>
                    <a:pt x="22" y="6"/>
                  </a:lnTo>
                  <a:lnTo>
                    <a:pt x="23" y="6"/>
                  </a:lnTo>
                  <a:lnTo>
                    <a:pt x="23" y="6"/>
                  </a:lnTo>
                  <a:lnTo>
                    <a:pt x="25" y="9"/>
                  </a:lnTo>
                  <a:lnTo>
                    <a:pt x="25" y="11"/>
                  </a:lnTo>
                  <a:lnTo>
                    <a:pt x="25" y="15"/>
                  </a:lnTo>
                  <a:lnTo>
                    <a:pt x="25" y="18"/>
                  </a:lnTo>
                  <a:lnTo>
                    <a:pt x="25" y="18"/>
                  </a:lnTo>
                  <a:lnTo>
                    <a:pt x="25" y="20"/>
                  </a:lnTo>
                  <a:lnTo>
                    <a:pt x="25" y="20"/>
                  </a:lnTo>
                  <a:lnTo>
                    <a:pt x="26" y="20"/>
                  </a:lnTo>
                  <a:lnTo>
                    <a:pt x="28" y="20"/>
                  </a:lnTo>
                  <a:lnTo>
                    <a:pt x="30" y="20"/>
                  </a:lnTo>
                  <a:lnTo>
                    <a:pt x="31" y="22"/>
                  </a:lnTo>
                  <a:lnTo>
                    <a:pt x="34" y="22"/>
                  </a:lnTo>
                  <a:lnTo>
                    <a:pt x="36" y="22"/>
                  </a:lnTo>
                  <a:lnTo>
                    <a:pt x="37" y="22"/>
                  </a:lnTo>
                  <a:lnTo>
                    <a:pt x="39" y="22"/>
                  </a:lnTo>
                  <a:lnTo>
                    <a:pt x="42" y="22"/>
                  </a:lnTo>
                  <a:lnTo>
                    <a:pt x="47" y="22"/>
                  </a:lnTo>
                  <a:lnTo>
                    <a:pt x="48" y="22"/>
                  </a:lnTo>
                  <a:lnTo>
                    <a:pt x="48" y="22"/>
                  </a:lnTo>
                  <a:lnTo>
                    <a:pt x="53" y="22"/>
                  </a:lnTo>
                  <a:lnTo>
                    <a:pt x="58" y="22"/>
                  </a:lnTo>
                  <a:lnTo>
                    <a:pt x="59" y="22"/>
                  </a:lnTo>
                  <a:lnTo>
                    <a:pt x="63" y="23"/>
                  </a:lnTo>
                  <a:lnTo>
                    <a:pt x="64" y="25"/>
                  </a:lnTo>
                  <a:lnTo>
                    <a:pt x="64" y="25"/>
                  </a:lnTo>
                  <a:lnTo>
                    <a:pt x="64" y="26"/>
                  </a:lnTo>
                  <a:lnTo>
                    <a:pt x="63" y="26"/>
                  </a:lnTo>
                  <a:lnTo>
                    <a:pt x="63" y="26"/>
                  </a:lnTo>
                  <a:lnTo>
                    <a:pt x="61" y="26"/>
                  </a:lnTo>
                  <a:lnTo>
                    <a:pt x="59" y="26"/>
                  </a:lnTo>
                  <a:lnTo>
                    <a:pt x="59" y="28"/>
                  </a:lnTo>
                  <a:lnTo>
                    <a:pt x="59" y="28"/>
                  </a:lnTo>
                  <a:lnTo>
                    <a:pt x="59" y="29"/>
                  </a:lnTo>
                  <a:lnTo>
                    <a:pt x="58" y="31"/>
                  </a:lnTo>
                  <a:lnTo>
                    <a:pt x="58" y="33"/>
                  </a:lnTo>
                  <a:lnTo>
                    <a:pt x="58" y="33"/>
                  </a:lnTo>
                  <a:lnTo>
                    <a:pt x="58" y="34"/>
                  </a:lnTo>
                  <a:lnTo>
                    <a:pt x="56" y="34"/>
                  </a:lnTo>
                  <a:lnTo>
                    <a:pt x="56" y="34"/>
                  </a:lnTo>
                  <a:lnTo>
                    <a:pt x="56" y="34"/>
                  </a:lnTo>
                  <a:lnTo>
                    <a:pt x="55" y="36"/>
                  </a:lnTo>
                  <a:lnTo>
                    <a:pt x="55" y="36"/>
                  </a:lnTo>
                  <a:lnTo>
                    <a:pt x="55" y="36"/>
                  </a:lnTo>
                  <a:lnTo>
                    <a:pt x="53" y="36"/>
                  </a:lnTo>
                  <a:lnTo>
                    <a:pt x="53" y="36"/>
                  </a:lnTo>
                  <a:lnTo>
                    <a:pt x="52" y="36"/>
                  </a:lnTo>
                  <a:lnTo>
                    <a:pt x="52" y="37"/>
                  </a:lnTo>
                  <a:lnTo>
                    <a:pt x="50" y="37"/>
                  </a:lnTo>
                  <a:lnTo>
                    <a:pt x="50" y="37"/>
                  </a:lnTo>
                  <a:lnTo>
                    <a:pt x="48" y="37"/>
                  </a:lnTo>
                  <a:lnTo>
                    <a:pt x="47" y="37"/>
                  </a:lnTo>
                  <a:lnTo>
                    <a:pt x="47" y="39"/>
                  </a:lnTo>
                  <a:lnTo>
                    <a:pt x="47" y="39"/>
                  </a:lnTo>
                  <a:lnTo>
                    <a:pt x="45" y="40"/>
                  </a:lnTo>
                  <a:lnTo>
                    <a:pt x="45" y="42"/>
                  </a:lnTo>
                  <a:lnTo>
                    <a:pt x="45" y="44"/>
                  </a:lnTo>
                  <a:lnTo>
                    <a:pt x="45" y="45"/>
                  </a:lnTo>
                  <a:lnTo>
                    <a:pt x="45" y="48"/>
                  </a:lnTo>
                  <a:lnTo>
                    <a:pt x="47" y="53"/>
                  </a:lnTo>
                  <a:lnTo>
                    <a:pt x="47" y="53"/>
                  </a:lnTo>
                  <a:lnTo>
                    <a:pt x="47" y="53"/>
                  </a:lnTo>
                  <a:lnTo>
                    <a:pt x="47" y="53"/>
                  </a:lnTo>
                  <a:lnTo>
                    <a:pt x="47" y="53"/>
                  </a:lnTo>
                  <a:lnTo>
                    <a:pt x="47" y="52"/>
                  </a:lnTo>
                  <a:lnTo>
                    <a:pt x="48" y="52"/>
                  </a:lnTo>
                  <a:lnTo>
                    <a:pt x="48" y="52"/>
                  </a:lnTo>
                  <a:lnTo>
                    <a:pt x="48" y="52"/>
                  </a:lnTo>
                  <a:lnTo>
                    <a:pt x="50" y="53"/>
                  </a:lnTo>
                  <a:lnTo>
                    <a:pt x="50" y="55"/>
                  </a:lnTo>
                  <a:lnTo>
                    <a:pt x="52" y="55"/>
                  </a:lnTo>
                  <a:lnTo>
                    <a:pt x="52" y="55"/>
                  </a:lnTo>
                  <a:lnTo>
                    <a:pt x="53" y="53"/>
                  </a:lnTo>
                  <a:lnTo>
                    <a:pt x="53" y="53"/>
                  </a:lnTo>
                  <a:lnTo>
                    <a:pt x="53" y="52"/>
                  </a:lnTo>
                  <a:lnTo>
                    <a:pt x="53" y="50"/>
                  </a:lnTo>
                  <a:lnTo>
                    <a:pt x="53" y="48"/>
                  </a:lnTo>
                  <a:lnTo>
                    <a:pt x="55" y="47"/>
                  </a:lnTo>
                  <a:lnTo>
                    <a:pt x="56" y="47"/>
                  </a:lnTo>
                  <a:lnTo>
                    <a:pt x="56" y="45"/>
                  </a:lnTo>
                  <a:lnTo>
                    <a:pt x="56" y="44"/>
                  </a:lnTo>
                  <a:lnTo>
                    <a:pt x="56" y="44"/>
                  </a:lnTo>
                  <a:lnTo>
                    <a:pt x="58" y="44"/>
                  </a:lnTo>
                  <a:lnTo>
                    <a:pt x="58" y="44"/>
                  </a:lnTo>
                  <a:lnTo>
                    <a:pt x="59" y="44"/>
                  </a:lnTo>
                  <a:lnTo>
                    <a:pt x="59" y="44"/>
                  </a:lnTo>
                  <a:lnTo>
                    <a:pt x="59" y="44"/>
                  </a:lnTo>
                  <a:lnTo>
                    <a:pt x="61" y="47"/>
                  </a:lnTo>
                  <a:lnTo>
                    <a:pt x="61" y="50"/>
                  </a:lnTo>
                  <a:lnTo>
                    <a:pt x="61" y="50"/>
                  </a:lnTo>
                  <a:lnTo>
                    <a:pt x="61" y="53"/>
                  </a:lnTo>
                  <a:lnTo>
                    <a:pt x="63" y="55"/>
                  </a:lnTo>
                  <a:lnTo>
                    <a:pt x="63" y="56"/>
                  </a:lnTo>
                  <a:lnTo>
                    <a:pt x="63" y="58"/>
                  </a:lnTo>
                  <a:lnTo>
                    <a:pt x="63" y="58"/>
                  </a:lnTo>
                  <a:lnTo>
                    <a:pt x="64" y="59"/>
                  </a:lnTo>
                  <a:lnTo>
                    <a:pt x="64" y="61"/>
                  </a:lnTo>
                  <a:lnTo>
                    <a:pt x="64" y="63"/>
                  </a:lnTo>
                  <a:lnTo>
                    <a:pt x="64" y="69"/>
                  </a:lnTo>
                  <a:lnTo>
                    <a:pt x="64" y="70"/>
                  </a:lnTo>
                  <a:lnTo>
                    <a:pt x="66" y="70"/>
                  </a:lnTo>
                  <a:lnTo>
                    <a:pt x="66" y="75"/>
                  </a:lnTo>
                  <a:lnTo>
                    <a:pt x="66" y="77"/>
                  </a:lnTo>
                  <a:lnTo>
                    <a:pt x="66" y="80"/>
                  </a:lnTo>
                  <a:lnTo>
                    <a:pt x="66" y="80"/>
                  </a:lnTo>
                  <a:lnTo>
                    <a:pt x="66" y="80"/>
                  </a:lnTo>
                  <a:lnTo>
                    <a:pt x="64" y="80"/>
                  </a:lnTo>
                  <a:lnTo>
                    <a:pt x="64" y="80"/>
                  </a:lnTo>
                  <a:lnTo>
                    <a:pt x="64" y="78"/>
                  </a:lnTo>
                  <a:lnTo>
                    <a:pt x="63" y="78"/>
                  </a:lnTo>
                  <a:lnTo>
                    <a:pt x="61" y="78"/>
                  </a:lnTo>
                  <a:lnTo>
                    <a:pt x="61" y="78"/>
                  </a:lnTo>
                  <a:lnTo>
                    <a:pt x="59" y="80"/>
                  </a:lnTo>
                  <a:lnTo>
                    <a:pt x="59" y="80"/>
                  </a:lnTo>
                  <a:lnTo>
                    <a:pt x="59" y="81"/>
                  </a:lnTo>
                  <a:lnTo>
                    <a:pt x="59" y="83"/>
                  </a:lnTo>
                  <a:lnTo>
                    <a:pt x="61" y="83"/>
                  </a:lnTo>
                  <a:lnTo>
                    <a:pt x="61" y="85"/>
                  </a:lnTo>
                  <a:lnTo>
                    <a:pt x="61" y="86"/>
                  </a:lnTo>
                  <a:lnTo>
                    <a:pt x="61" y="86"/>
                  </a:lnTo>
                  <a:lnTo>
                    <a:pt x="61" y="88"/>
                  </a:lnTo>
                  <a:lnTo>
                    <a:pt x="61" y="88"/>
                  </a:lnTo>
                  <a:lnTo>
                    <a:pt x="59" y="86"/>
                  </a:lnTo>
                  <a:lnTo>
                    <a:pt x="59" y="85"/>
                  </a:lnTo>
                  <a:lnTo>
                    <a:pt x="58" y="81"/>
                  </a:lnTo>
                  <a:lnTo>
                    <a:pt x="56" y="77"/>
                  </a:lnTo>
                  <a:lnTo>
                    <a:pt x="56" y="74"/>
                  </a:lnTo>
                  <a:lnTo>
                    <a:pt x="55" y="72"/>
                  </a:lnTo>
                  <a:lnTo>
                    <a:pt x="55" y="67"/>
                  </a:lnTo>
                  <a:lnTo>
                    <a:pt x="55" y="66"/>
                  </a:lnTo>
                  <a:lnTo>
                    <a:pt x="55" y="64"/>
                  </a:lnTo>
                  <a:lnTo>
                    <a:pt x="55" y="64"/>
                  </a:lnTo>
                  <a:lnTo>
                    <a:pt x="55" y="64"/>
                  </a:lnTo>
                  <a:lnTo>
                    <a:pt x="53" y="66"/>
                  </a:lnTo>
                  <a:lnTo>
                    <a:pt x="53" y="64"/>
                  </a:lnTo>
                  <a:lnTo>
                    <a:pt x="52" y="63"/>
                  </a:lnTo>
                  <a:lnTo>
                    <a:pt x="50" y="59"/>
                  </a:lnTo>
                  <a:lnTo>
                    <a:pt x="48" y="58"/>
                  </a:lnTo>
                  <a:lnTo>
                    <a:pt x="48" y="56"/>
                  </a:lnTo>
                  <a:lnTo>
                    <a:pt x="48" y="58"/>
                  </a:lnTo>
                  <a:lnTo>
                    <a:pt x="47" y="58"/>
                  </a:lnTo>
                  <a:lnTo>
                    <a:pt x="45" y="59"/>
                  </a:lnTo>
                  <a:lnTo>
                    <a:pt x="44" y="61"/>
                  </a:lnTo>
                  <a:lnTo>
                    <a:pt x="42" y="61"/>
                  </a:lnTo>
                  <a:lnTo>
                    <a:pt x="39" y="58"/>
                  </a:lnTo>
                  <a:lnTo>
                    <a:pt x="37" y="55"/>
                  </a:lnTo>
                  <a:lnTo>
                    <a:pt x="37" y="53"/>
                  </a:lnTo>
                  <a:lnTo>
                    <a:pt x="37" y="50"/>
                  </a:lnTo>
                  <a:lnTo>
                    <a:pt x="37" y="48"/>
                  </a:lnTo>
                  <a:lnTo>
                    <a:pt x="37" y="47"/>
                  </a:lnTo>
                  <a:lnTo>
                    <a:pt x="36" y="45"/>
                  </a:lnTo>
                  <a:lnTo>
                    <a:pt x="36" y="45"/>
                  </a:lnTo>
                  <a:lnTo>
                    <a:pt x="36" y="47"/>
                  </a:lnTo>
                  <a:lnTo>
                    <a:pt x="36" y="47"/>
                  </a:lnTo>
                  <a:lnTo>
                    <a:pt x="36" y="48"/>
                  </a:lnTo>
                  <a:lnTo>
                    <a:pt x="34" y="48"/>
                  </a:lnTo>
                  <a:lnTo>
                    <a:pt x="31" y="47"/>
                  </a:lnTo>
                  <a:lnTo>
                    <a:pt x="33" y="48"/>
                  </a:lnTo>
                  <a:lnTo>
                    <a:pt x="36" y="48"/>
                  </a:lnTo>
                  <a:lnTo>
                    <a:pt x="36" y="50"/>
                  </a:lnTo>
                  <a:lnTo>
                    <a:pt x="36" y="52"/>
                  </a:lnTo>
                  <a:lnTo>
                    <a:pt x="36" y="53"/>
                  </a:lnTo>
                  <a:lnTo>
                    <a:pt x="36" y="53"/>
                  </a:lnTo>
                  <a:lnTo>
                    <a:pt x="34" y="53"/>
                  </a:lnTo>
                  <a:lnTo>
                    <a:pt x="34" y="55"/>
                  </a:lnTo>
                  <a:lnTo>
                    <a:pt x="36" y="56"/>
                  </a:lnTo>
                  <a:lnTo>
                    <a:pt x="34" y="56"/>
                  </a:lnTo>
                  <a:lnTo>
                    <a:pt x="34" y="56"/>
                  </a:lnTo>
                  <a:lnTo>
                    <a:pt x="34" y="58"/>
                  </a:lnTo>
                  <a:lnTo>
                    <a:pt x="34" y="59"/>
                  </a:lnTo>
                  <a:lnTo>
                    <a:pt x="34" y="59"/>
                  </a:lnTo>
                  <a:lnTo>
                    <a:pt x="34" y="61"/>
                  </a:lnTo>
                  <a:lnTo>
                    <a:pt x="36" y="61"/>
                  </a:lnTo>
                  <a:lnTo>
                    <a:pt x="36" y="63"/>
                  </a:lnTo>
                  <a:lnTo>
                    <a:pt x="37" y="64"/>
                  </a:lnTo>
                  <a:lnTo>
                    <a:pt x="36" y="66"/>
                  </a:lnTo>
                  <a:lnTo>
                    <a:pt x="36" y="66"/>
                  </a:lnTo>
                  <a:lnTo>
                    <a:pt x="34" y="67"/>
                  </a:lnTo>
                  <a:lnTo>
                    <a:pt x="33" y="69"/>
                  </a:lnTo>
                  <a:lnTo>
                    <a:pt x="33" y="70"/>
                  </a:lnTo>
                  <a:lnTo>
                    <a:pt x="31" y="72"/>
                  </a:lnTo>
                  <a:lnTo>
                    <a:pt x="30" y="72"/>
                  </a:lnTo>
                  <a:lnTo>
                    <a:pt x="30" y="72"/>
                  </a:lnTo>
                  <a:lnTo>
                    <a:pt x="30" y="70"/>
                  </a:lnTo>
                  <a:lnTo>
                    <a:pt x="30" y="70"/>
                  </a:lnTo>
                  <a:lnTo>
                    <a:pt x="30" y="69"/>
                  </a:lnTo>
                  <a:lnTo>
                    <a:pt x="31" y="67"/>
                  </a:lnTo>
                  <a:lnTo>
                    <a:pt x="30" y="67"/>
                  </a:lnTo>
                  <a:lnTo>
                    <a:pt x="30" y="67"/>
                  </a:lnTo>
                  <a:lnTo>
                    <a:pt x="26" y="69"/>
                  </a:lnTo>
                  <a:lnTo>
                    <a:pt x="26" y="67"/>
                  </a:lnTo>
                  <a:lnTo>
                    <a:pt x="26" y="66"/>
                  </a:lnTo>
                  <a:lnTo>
                    <a:pt x="26" y="64"/>
                  </a:lnTo>
                  <a:lnTo>
                    <a:pt x="28" y="63"/>
                  </a:lnTo>
                  <a:lnTo>
                    <a:pt x="26" y="64"/>
                  </a:lnTo>
                  <a:lnTo>
                    <a:pt x="26" y="66"/>
                  </a:lnTo>
                  <a:lnTo>
                    <a:pt x="26" y="67"/>
                  </a:lnTo>
                  <a:lnTo>
                    <a:pt x="26" y="69"/>
                  </a:lnTo>
                  <a:lnTo>
                    <a:pt x="25" y="70"/>
                  </a:lnTo>
                  <a:lnTo>
                    <a:pt x="25" y="70"/>
                  </a:lnTo>
                  <a:lnTo>
                    <a:pt x="23" y="72"/>
                  </a:lnTo>
                  <a:lnTo>
                    <a:pt x="22" y="72"/>
                  </a:lnTo>
                  <a:lnTo>
                    <a:pt x="22" y="74"/>
                  </a:lnTo>
                  <a:lnTo>
                    <a:pt x="22" y="72"/>
                  </a:lnTo>
                  <a:lnTo>
                    <a:pt x="22" y="70"/>
                  </a:lnTo>
                  <a:lnTo>
                    <a:pt x="20" y="66"/>
                  </a:lnTo>
                  <a:lnTo>
                    <a:pt x="20" y="66"/>
                  </a:lnTo>
                  <a:lnTo>
                    <a:pt x="20" y="69"/>
                  </a:lnTo>
                  <a:lnTo>
                    <a:pt x="20" y="70"/>
                  </a:lnTo>
                  <a:lnTo>
                    <a:pt x="20" y="72"/>
                  </a:lnTo>
                  <a:lnTo>
                    <a:pt x="18" y="74"/>
                  </a:lnTo>
                  <a:lnTo>
                    <a:pt x="17" y="74"/>
                  </a:lnTo>
                  <a:lnTo>
                    <a:pt x="17" y="74"/>
                  </a:lnTo>
                  <a:lnTo>
                    <a:pt x="15" y="72"/>
                  </a:lnTo>
                  <a:lnTo>
                    <a:pt x="15" y="72"/>
                  </a:lnTo>
                  <a:lnTo>
                    <a:pt x="14" y="69"/>
                  </a:lnTo>
                  <a:lnTo>
                    <a:pt x="14" y="69"/>
                  </a:lnTo>
                  <a:lnTo>
                    <a:pt x="14" y="67"/>
                  </a:lnTo>
                  <a:lnTo>
                    <a:pt x="14" y="66"/>
                  </a:lnTo>
                  <a:lnTo>
                    <a:pt x="12" y="63"/>
                  </a:lnTo>
                  <a:lnTo>
                    <a:pt x="12" y="59"/>
                  </a:lnTo>
                  <a:lnTo>
                    <a:pt x="12" y="59"/>
                  </a:lnTo>
                  <a:lnTo>
                    <a:pt x="12" y="59"/>
                  </a:lnTo>
                  <a:lnTo>
                    <a:pt x="12" y="56"/>
                  </a:lnTo>
                  <a:lnTo>
                    <a:pt x="11" y="55"/>
                  </a:lnTo>
                  <a:lnTo>
                    <a:pt x="11" y="53"/>
                  </a:lnTo>
                  <a:lnTo>
                    <a:pt x="12" y="52"/>
                  </a:lnTo>
                  <a:lnTo>
                    <a:pt x="12" y="52"/>
                  </a:lnTo>
                  <a:lnTo>
                    <a:pt x="11" y="52"/>
                  </a:lnTo>
                  <a:lnTo>
                    <a:pt x="9" y="50"/>
                  </a:lnTo>
                  <a:lnTo>
                    <a:pt x="9" y="50"/>
                  </a:lnTo>
                  <a:lnTo>
                    <a:pt x="9" y="48"/>
                  </a:lnTo>
                  <a:lnTo>
                    <a:pt x="9" y="47"/>
                  </a:lnTo>
                  <a:lnTo>
                    <a:pt x="7" y="47"/>
                  </a:lnTo>
                  <a:lnTo>
                    <a:pt x="7" y="45"/>
                  </a:lnTo>
                  <a:lnTo>
                    <a:pt x="7" y="45"/>
                  </a:lnTo>
                  <a:lnTo>
                    <a:pt x="7" y="44"/>
                  </a:lnTo>
                  <a:lnTo>
                    <a:pt x="7" y="42"/>
                  </a:lnTo>
                  <a:lnTo>
                    <a:pt x="9" y="39"/>
                  </a:lnTo>
                  <a:lnTo>
                    <a:pt x="9" y="39"/>
                  </a:lnTo>
                  <a:lnTo>
                    <a:pt x="9" y="36"/>
                  </a:lnTo>
                  <a:lnTo>
                    <a:pt x="9" y="36"/>
                  </a:lnTo>
                  <a:lnTo>
                    <a:pt x="9" y="36"/>
                  </a:lnTo>
                  <a:lnTo>
                    <a:pt x="7" y="34"/>
                  </a:lnTo>
                  <a:lnTo>
                    <a:pt x="6" y="34"/>
                  </a:lnTo>
                  <a:lnTo>
                    <a:pt x="4" y="33"/>
                  </a:lnTo>
                  <a:lnTo>
                    <a:pt x="4" y="33"/>
                  </a:lnTo>
                  <a:lnTo>
                    <a:pt x="3" y="33"/>
                  </a:lnTo>
                  <a:lnTo>
                    <a:pt x="3" y="33"/>
                  </a:lnTo>
                  <a:lnTo>
                    <a:pt x="1" y="31"/>
                  </a:lnTo>
                  <a:lnTo>
                    <a:pt x="0" y="31"/>
                  </a:lnTo>
                  <a:lnTo>
                    <a:pt x="0" y="29"/>
                  </a:lnTo>
                  <a:lnTo>
                    <a:pt x="0" y="29"/>
                  </a:lnTo>
                  <a:lnTo>
                    <a:pt x="0" y="28"/>
                  </a:lnTo>
                  <a:lnTo>
                    <a:pt x="1" y="25"/>
                  </a:lnTo>
                  <a:lnTo>
                    <a:pt x="1" y="25"/>
                  </a:lnTo>
                  <a:lnTo>
                    <a:pt x="3" y="26"/>
                  </a:lnTo>
                  <a:lnTo>
                    <a:pt x="3" y="26"/>
                  </a:lnTo>
                  <a:lnTo>
                    <a:pt x="4" y="25"/>
                  </a:lnTo>
                  <a:lnTo>
                    <a:pt x="6" y="22"/>
                  </a:lnTo>
                  <a:lnTo>
                    <a:pt x="7" y="22"/>
                  </a:lnTo>
                  <a:lnTo>
                    <a:pt x="9" y="22"/>
                  </a:lnTo>
                  <a:lnTo>
                    <a:pt x="9" y="22"/>
                  </a:lnTo>
                  <a:lnTo>
                    <a:pt x="11" y="22"/>
                  </a:lnTo>
                  <a:lnTo>
                    <a:pt x="12" y="22"/>
                  </a:lnTo>
                  <a:lnTo>
                    <a:pt x="12" y="20"/>
                  </a:lnTo>
                  <a:lnTo>
                    <a:pt x="12" y="20"/>
                  </a:lnTo>
                  <a:lnTo>
                    <a:pt x="12" y="20"/>
                  </a:lnTo>
                  <a:lnTo>
                    <a:pt x="11" y="18"/>
                  </a:lnTo>
                  <a:lnTo>
                    <a:pt x="11" y="18"/>
                  </a:lnTo>
                  <a:lnTo>
                    <a:pt x="11" y="17"/>
                  </a:lnTo>
                  <a:lnTo>
                    <a:pt x="11" y="17"/>
                  </a:lnTo>
                  <a:lnTo>
                    <a:pt x="7" y="17"/>
                  </a:lnTo>
                  <a:lnTo>
                    <a:pt x="6" y="15"/>
                  </a:lnTo>
                  <a:lnTo>
                    <a:pt x="6" y="15"/>
                  </a:lnTo>
                  <a:lnTo>
                    <a:pt x="4" y="14"/>
                  </a:lnTo>
                  <a:lnTo>
                    <a:pt x="3" y="12"/>
                  </a:lnTo>
                  <a:lnTo>
                    <a:pt x="1" y="12"/>
                  </a:lnTo>
                  <a:lnTo>
                    <a:pt x="1" y="11"/>
                  </a:lnTo>
                  <a:lnTo>
                    <a:pt x="0" y="11"/>
                  </a:lnTo>
                  <a:lnTo>
                    <a:pt x="0" y="9"/>
                  </a:lnTo>
                  <a:lnTo>
                    <a:pt x="1" y="9"/>
                  </a:lnTo>
                  <a:lnTo>
                    <a:pt x="1" y="7"/>
                  </a:lnTo>
                  <a:lnTo>
                    <a:pt x="3" y="6"/>
                  </a:lnTo>
                  <a:lnTo>
                    <a:pt x="4" y="4"/>
                  </a:lnTo>
                  <a:lnTo>
                    <a:pt x="4" y="4"/>
                  </a:lnTo>
                  <a:lnTo>
                    <a:pt x="6" y="3"/>
                  </a:lnTo>
                  <a:lnTo>
                    <a:pt x="6" y="3"/>
                  </a:lnTo>
                  <a:lnTo>
                    <a:pt x="6" y="1"/>
                  </a:lnTo>
                  <a:lnTo>
                    <a:pt x="4" y="1"/>
                  </a:lnTo>
                  <a:lnTo>
                    <a:pt x="4" y="1"/>
                  </a:lnTo>
                  <a:lnTo>
                    <a:pt x="4" y="1"/>
                  </a:lnTo>
                  <a:lnTo>
                    <a:pt x="4" y="0"/>
                  </a:lnTo>
                  <a:lnTo>
                    <a:pt x="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65" name="Freeform 334"/>
            <p:cNvSpPr>
              <a:spLocks/>
            </p:cNvSpPr>
            <p:nvPr/>
          </p:nvSpPr>
          <p:spPr bwMode="auto">
            <a:xfrm>
              <a:off x="4084765" y="4041673"/>
              <a:ext cx="5848" cy="5848"/>
            </a:xfrm>
            <a:custGeom>
              <a:avLst/>
              <a:gdLst>
                <a:gd name="T0" fmla="*/ 0 w 3"/>
                <a:gd name="T1" fmla="*/ 0 h 3"/>
                <a:gd name="T2" fmla="*/ 1 w 3"/>
                <a:gd name="T3" fmla="*/ 2 h 3"/>
                <a:gd name="T4" fmla="*/ 3 w 3"/>
                <a:gd name="T5" fmla="*/ 3 h 3"/>
                <a:gd name="T6" fmla="*/ 1 w 3"/>
                <a:gd name="T7" fmla="*/ 3 h 3"/>
                <a:gd name="T8" fmla="*/ 1 w 3"/>
                <a:gd name="T9" fmla="*/ 3 h 3"/>
                <a:gd name="T10" fmla="*/ 0 w 3"/>
                <a:gd name="T11" fmla="*/ 3 h 3"/>
                <a:gd name="T12" fmla="*/ 0 w 3"/>
                <a:gd name="T13" fmla="*/ 3 h 3"/>
                <a:gd name="T14" fmla="*/ 0 w 3"/>
                <a:gd name="T15" fmla="*/ 0 h 3"/>
                <a:gd name="T16" fmla="*/ 0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0" y="0"/>
                  </a:moveTo>
                  <a:lnTo>
                    <a:pt x="1" y="2"/>
                  </a:lnTo>
                  <a:lnTo>
                    <a:pt x="3" y="3"/>
                  </a:lnTo>
                  <a:lnTo>
                    <a:pt x="1" y="3"/>
                  </a:lnTo>
                  <a:lnTo>
                    <a:pt x="1" y="3"/>
                  </a:lnTo>
                  <a:lnTo>
                    <a:pt x="0" y="3"/>
                  </a:lnTo>
                  <a:lnTo>
                    <a:pt x="0" y="3"/>
                  </a:lnTo>
                  <a:lnTo>
                    <a:pt x="0" y="0"/>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66" name="Freeform 335"/>
            <p:cNvSpPr>
              <a:spLocks/>
            </p:cNvSpPr>
            <p:nvPr/>
          </p:nvSpPr>
          <p:spPr bwMode="auto">
            <a:xfrm>
              <a:off x="6207467" y="3053417"/>
              <a:ext cx="107208" cy="95512"/>
            </a:xfrm>
            <a:custGeom>
              <a:avLst/>
              <a:gdLst>
                <a:gd name="T0" fmla="*/ 22 w 55"/>
                <a:gd name="T1" fmla="*/ 3 h 49"/>
                <a:gd name="T2" fmla="*/ 25 w 55"/>
                <a:gd name="T3" fmla="*/ 3 h 49"/>
                <a:gd name="T4" fmla="*/ 29 w 55"/>
                <a:gd name="T5" fmla="*/ 3 h 49"/>
                <a:gd name="T6" fmla="*/ 32 w 55"/>
                <a:gd name="T7" fmla="*/ 4 h 49"/>
                <a:gd name="T8" fmla="*/ 35 w 55"/>
                <a:gd name="T9" fmla="*/ 3 h 49"/>
                <a:gd name="T10" fmla="*/ 38 w 55"/>
                <a:gd name="T11" fmla="*/ 3 h 49"/>
                <a:gd name="T12" fmla="*/ 43 w 55"/>
                <a:gd name="T13" fmla="*/ 4 h 49"/>
                <a:gd name="T14" fmla="*/ 44 w 55"/>
                <a:gd name="T15" fmla="*/ 6 h 49"/>
                <a:gd name="T16" fmla="*/ 46 w 55"/>
                <a:gd name="T17" fmla="*/ 8 h 49"/>
                <a:gd name="T18" fmla="*/ 49 w 55"/>
                <a:gd name="T19" fmla="*/ 8 h 49"/>
                <a:gd name="T20" fmla="*/ 52 w 55"/>
                <a:gd name="T21" fmla="*/ 8 h 49"/>
                <a:gd name="T22" fmla="*/ 52 w 55"/>
                <a:gd name="T23" fmla="*/ 11 h 49"/>
                <a:gd name="T24" fmla="*/ 49 w 55"/>
                <a:gd name="T25" fmla="*/ 14 h 49"/>
                <a:gd name="T26" fmla="*/ 49 w 55"/>
                <a:gd name="T27" fmla="*/ 17 h 49"/>
                <a:gd name="T28" fmla="*/ 52 w 55"/>
                <a:gd name="T29" fmla="*/ 19 h 49"/>
                <a:gd name="T30" fmla="*/ 55 w 55"/>
                <a:gd name="T31" fmla="*/ 22 h 49"/>
                <a:gd name="T32" fmla="*/ 54 w 55"/>
                <a:gd name="T33" fmla="*/ 23 h 49"/>
                <a:gd name="T34" fmla="*/ 51 w 55"/>
                <a:gd name="T35" fmla="*/ 23 h 49"/>
                <a:gd name="T36" fmla="*/ 52 w 55"/>
                <a:gd name="T37" fmla="*/ 27 h 49"/>
                <a:gd name="T38" fmla="*/ 54 w 55"/>
                <a:gd name="T39" fmla="*/ 30 h 49"/>
                <a:gd name="T40" fmla="*/ 52 w 55"/>
                <a:gd name="T41" fmla="*/ 30 h 49"/>
                <a:gd name="T42" fmla="*/ 51 w 55"/>
                <a:gd name="T43" fmla="*/ 31 h 49"/>
                <a:gd name="T44" fmla="*/ 49 w 55"/>
                <a:gd name="T45" fmla="*/ 31 h 49"/>
                <a:gd name="T46" fmla="*/ 47 w 55"/>
                <a:gd name="T47" fmla="*/ 31 h 49"/>
                <a:gd name="T48" fmla="*/ 47 w 55"/>
                <a:gd name="T49" fmla="*/ 34 h 49"/>
                <a:gd name="T50" fmla="*/ 46 w 55"/>
                <a:gd name="T51" fmla="*/ 34 h 49"/>
                <a:gd name="T52" fmla="*/ 44 w 55"/>
                <a:gd name="T53" fmla="*/ 36 h 49"/>
                <a:gd name="T54" fmla="*/ 43 w 55"/>
                <a:gd name="T55" fmla="*/ 38 h 49"/>
                <a:gd name="T56" fmla="*/ 40 w 55"/>
                <a:gd name="T57" fmla="*/ 41 h 49"/>
                <a:gd name="T58" fmla="*/ 40 w 55"/>
                <a:gd name="T59" fmla="*/ 44 h 49"/>
                <a:gd name="T60" fmla="*/ 41 w 55"/>
                <a:gd name="T61" fmla="*/ 47 h 49"/>
                <a:gd name="T62" fmla="*/ 40 w 55"/>
                <a:gd name="T63" fmla="*/ 49 h 49"/>
                <a:gd name="T64" fmla="*/ 38 w 55"/>
                <a:gd name="T65" fmla="*/ 47 h 49"/>
                <a:gd name="T66" fmla="*/ 32 w 55"/>
                <a:gd name="T67" fmla="*/ 44 h 49"/>
                <a:gd name="T68" fmla="*/ 29 w 55"/>
                <a:gd name="T69" fmla="*/ 42 h 49"/>
                <a:gd name="T70" fmla="*/ 29 w 55"/>
                <a:gd name="T71" fmla="*/ 41 h 49"/>
                <a:gd name="T72" fmla="*/ 27 w 55"/>
                <a:gd name="T73" fmla="*/ 39 h 49"/>
                <a:gd name="T74" fmla="*/ 22 w 55"/>
                <a:gd name="T75" fmla="*/ 34 h 49"/>
                <a:gd name="T76" fmla="*/ 19 w 55"/>
                <a:gd name="T77" fmla="*/ 31 h 49"/>
                <a:gd name="T78" fmla="*/ 14 w 55"/>
                <a:gd name="T79" fmla="*/ 27 h 49"/>
                <a:gd name="T80" fmla="*/ 10 w 55"/>
                <a:gd name="T81" fmla="*/ 22 h 49"/>
                <a:gd name="T82" fmla="*/ 6 w 55"/>
                <a:gd name="T83" fmla="*/ 17 h 49"/>
                <a:gd name="T84" fmla="*/ 5 w 55"/>
                <a:gd name="T85" fmla="*/ 14 h 49"/>
                <a:gd name="T86" fmla="*/ 0 w 55"/>
                <a:gd name="T87" fmla="*/ 8 h 49"/>
                <a:gd name="T88" fmla="*/ 2 w 55"/>
                <a:gd name="T89" fmla="*/ 1 h 49"/>
                <a:gd name="T90" fmla="*/ 5 w 55"/>
                <a:gd name="T91" fmla="*/ 1 h 49"/>
                <a:gd name="T92" fmla="*/ 8 w 55"/>
                <a:gd name="T93" fmla="*/ 4 h 49"/>
                <a:gd name="T94" fmla="*/ 11 w 55"/>
                <a:gd name="T95"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 h="49">
                  <a:moveTo>
                    <a:pt x="17" y="0"/>
                  </a:moveTo>
                  <a:lnTo>
                    <a:pt x="21" y="3"/>
                  </a:lnTo>
                  <a:lnTo>
                    <a:pt x="22" y="3"/>
                  </a:lnTo>
                  <a:lnTo>
                    <a:pt x="22" y="3"/>
                  </a:lnTo>
                  <a:lnTo>
                    <a:pt x="24" y="3"/>
                  </a:lnTo>
                  <a:lnTo>
                    <a:pt x="25" y="3"/>
                  </a:lnTo>
                  <a:lnTo>
                    <a:pt x="25" y="3"/>
                  </a:lnTo>
                  <a:lnTo>
                    <a:pt x="27" y="3"/>
                  </a:lnTo>
                  <a:lnTo>
                    <a:pt x="29" y="3"/>
                  </a:lnTo>
                  <a:lnTo>
                    <a:pt x="29" y="3"/>
                  </a:lnTo>
                  <a:lnTo>
                    <a:pt x="30" y="4"/>
                  </a:lnTo>
                  <a:lnTo>
                    <a:pt x="32" y="4"/>
                  </a:lnTo>
                  <a:lnTo>
                    <a:pt x="32" y="3"/>
                  </a:lnTo>
                  <a:lnTo>
                    <a:pt x="33" y="3"/>
                  </a:lnTo>
                  <a:lnTo>
                    <a:pt x="35" y="3"/>
                  </a:lnTo>
                  <a:lnTo>
                    <a:pt x="36" y="3"/>
                  </a:lnTo>
                  <a:lnTo>
                    <a:pt x="36" y="3"/>
                  </a:lnTo>
                  <a:lnTo>
                    <a:pt x="38" y="3"/>
                  </a:lnTo>
                  <a:lnTo>
                    <a:pt x="40" y="3"/>
                  </a:lnTo>
                  <a:lnTo>
                    <a:pt x="40" y="4"/>
                  </a:lnTo>
                  <a:lnTo>
                    <a:pt x="43" y="4"/>
                  </a:lnTo>
                  <a:lnTo>
                    <a:pt x="44" y="4"/>
                  </a:lnTo>
                  <a:lnTo>
                    <a:pt x="44" y="6"/>
                  </a:lnTo>
                  <a:lnTo>
                    <a:pt x="44" y="6"/>
                  </a:lnTo>
                  <a:lnTo>
                    <a:pt x="44" y="6"/>
                  </a:lnTo>
                  <a:lnTo>
                    <a:pt x="44" y="8"/>
                  </a:lnTo>
                  <a:lnTo>
                    <a:pt x="46" y="8"/>
                  </a:lnTo>
                  <a:lnTo>
                    <a:pt x="47" y="8"/>
                  </a:lnTo>
                  <a:lnTo>
                    <a:pt x="47" y="8"/>
                  </a:lnTo>
                  <a:lnTo>
                    <a:pt x="49" y="8"/>
                  </a:lnTo>
                  <a:lnTo>
                    <a:pt x="51" y="6"/>
                  </a:lnTo>
                  <a:lnTo>
                    <a:pt x="52" y="8"/>
                  </a:lnTo>
                  <a:lnTo>
                    <a:pt x="52" y="8"/>
                  </a:lnTo>
                  <a:lnTo>
                    <a:pt x="52" y="8"/>
                  </a:lnTo>
                  <a:lnTo>
                    <a:pt x="52" y="9"/>
                  </a:lnTo>
                  <a:lnTo>
                    <a:pt x="52" y="11"/>
                  </a:lnTo>
                  <a:lnTo>
                    <a:pt x="51" y="12"/>
                  </a:lnTo>
                  <a:lnTo>
                    <a:pt x="49" y="14"/>
                  </a:lnTo>
                  <a:lnTo>
                    <a:pt x="49" y="14"/>
                  </a:lnTo>
                  <a:lnTo>
                    <a:pt x="49" y="15"/>
                  </a:lnTo>
                  <a:lnTo>
                    <a:pt x="49" y="17"/>
                  </a:lnTo>
                  <a:lnTo>
                    <a:pt x="49" y="17"/>
                  </a:lnTo>
                  <a:lnTo>
                    <a:pt x="49" y="17"/>
                  </a:lnTo>
                  <a:lnTo>
                    <a:pt x="51" y="19"/>
                  </a:lnTo>
                  <a:lnTo>
                    <a:pt x="52" y="19"/>
                  </a:lnTo>
                  <a:lnTo>
                    <a:pt x="54" y="20"/>
                  </a:lnTo>
                  <a:lnTo>
                    <a:pt x="55" y="22"/>
                  </a:lnTo>
                  <a:lnTo>
                    <a:pt x="55" y="22"/>
                  </a:lnTo>
                  <a:lnTo>
                    <a:pt x="55" y="23"/>
                  </a:lnTo>
                  <a:lnTo>
                    <a:pt x="55" y="23"/>
                  </a:lnTo>
                  <a:lnTo>
                    <a:pt x="54" y="23"/>
                  </a:lnTo>
                  <a:lnTo>
                    <a:pt x="52" y="23"/>
                  </a:lnTo>
                  <a:lnTo>
                    <a:pt x="52" y="23"/>
                  </a:lnTo>
                  <a:lnTo>
                    <a:pt x="51" y="23"/>
                  </a:lnTo>
                  <a:lnTo>
                    <a:pt x="51" y="23"/>
                  </a:lnTo>
                  <a:lnTo>
                    <a:pt x="51" y="23"/>
                  </a:lnTo>
                  <a:lnTo>
                    <a:pt x="52" y="27"/>
                  </a:lnTo>
                  <a:lnTo>
                    <a:pt x="54" y="28"/>
                  </a:lnTo>
                  <a:lnTo>
                    <a:pt x="55" y="30"/>
                  </a:lnTo>
                  <a:lnTo>
                    <a:pt x="54" y="30"/>
                  </a:lnTo>
                  <a:lnTo>
                    <a:pt x="54" y="31"/>
                  </a:lnTo>
                  <a:lnTo>
                    <a:pt x="54" y="31"/>
                  </a:lnTo>
                  <a:lnTo>
                    <a:pt x="52" y="30"/>
                  </a:lnTo>
                  <a:lnTo>
                    <a:pt x="52" y="30"/>
                  </a:lnTo>
                  <a:lnTo>
                    <a:pt x="51" y="30"/>
                  </a:lnTo>
                  <a:lnTo>
                    <a:pt x="51" y="31"/>
                  </a:lnTo>
                  <a:lnTo>
                    <a:pt x="49" y="31"/>
                  </a:lnTo>
                  <a:lnTo>
                    <a:pt x="49" y="31"/>
                  </a:lnTo>
                  <a:lnTo>
                    <a:pt x="49" y="31"/>
                  </a:lnTo>
                  <a:lnTo>
                    <a:pt x="47" y="31"/>
                  </a:lnTo>
                  <a:lnTo>
                    <a:pt x="47" y="31"/>
                  </a:lnTo>
                  <a:lnTo>
                    <a:pt x="47" y="31"/>
                  </a:lnTo>
                  <a:lnTo>
                    <a:pt x="46" y="31"/>
                  </a:lnTo>
                  <a:lnTo>
                    <a:pt x="47" y="33"/>
                  </a:lnTo>
                  <a:lnTo>
                    <a:pt x="47" y="34"/>
                  </a:lnTo>
                  <a:lnTo>
                    <a:pt x="47" y="36"/>
                  </a:lnTo>
                  <a:lnTo>
                    <a:pt x="47" y="36"/>
                  </a:lnTo>
                  <a:lnTo>
                    <a:pt x="46" y="34"/>
                  </a:lnTo>
                  <a:lnTo>
                    <a:pt x="46" y="34"/>
                  </a:lnTo>
                  <a:lnTo>
                    <a:pt x="46" y="34"/>
                  </a:lnTo>
                  <a:lnTo>
                    <a:pt x="44" y="36"/>
                  </a:lnTo>
                  <a:lnTo>
                    <a:pt x="43" y="36"/>
                  </a:lnTo>
                  <a:lnTo>
                    <a:pt x="43" y="38"/>
                  </a:lnTo>
                  <a:lnTo>
                    <a:pt x="43" y="38"/>
                  </a:lnTo>
                  <a:lnTo>
                    <a:pt x="43" y="39"/>
                  </a:lnTo>
                  <a:lnTo>
                    <a:pt x="43" y="41"/>
                  </a:lnTo>
                  <a:lnTo>
                    <a:pt x="40" y="41"/>
                  </a:lnTo>
                  <a:lnTo>
                    <a:pt x="40" y="41"/>
                  </a:lnTo>
                  <a:lnTo>
                    <a:pt x="40" y="41"/>
                  </a:lnTo>
                  <a:lnTo>
                    <a:pt x="40" y="44"/>
                  </a:lnTo>
                  <a:lnTo>
                    <a:pt x="40" y="44"/>
                  </a:lnTo>
                  <a:lnTo>
                    <a:pt x="41" y="47"/>
                  </a:lnTo>
                  <a:lnTo>
                    <a:pt x="41" y="47"/>
                  </a:lnTo>
                  <a:lnTo>
                    <a:pt x="41" y="47"/>
                  </a:lnTo>
                  <a:lnTo>
                    <a:pt x="40" y="49"/>
                  </a:lnTo>
                  <a:lnTo>
                    <a:pt x="40" y="49"/>
                  </a:lnTo>
                  <a:lnTo>
                    <a:pt x="40" y="49"/>
                  </a:lnTo>
                  <a:lnTo>
                    <a:pt x="38" y="47"/>
                  </a:lnTo>
                  <a:lnTo>
                    <a:pt x="38" y="47"/>
                  </a:lnTo>
                  <a:lnTo>
                    <a:pt x="35" y="45"/>
                  </a:lnTo>
                  <a:lnTo>
                    <a:pt x="33" y="45"/>
                  </a:lnTo>
                  <a:lnTo>
                    <a:pt x="32" y="44"/>
                  </a:lnTo>
                  <a:lnTo>
                    <a:pt x="30" y="44"/>
                  </a:lnTo>
                  <a:lnTo>
                    <a:pt x="30" y="42"/>
                  </a:lnTo>
                  <a:lnTo>
                    <a:pt x="29" y="42"/>
                  </a:lnTo>
                  <a:lnTo>
                    <a:pt x="29" y="42"/>
                  </a:lnTo>
                  <a:lnTo>
                    <a:pt x="27" y="42"/>
                  </a:lnTo>
                  <a:lnTo>
                    <a:pt x="29" y="41"/>
                  </a:lnTo>
                  <a:lnTo>
                    <a:pt x="29" y="41"/>
                  </a:lnTo>
                  <a:lnTo>
                    <a:pt x="29" y="41"/>
                  </a:lnTo>
                  <a:lnTo>
                    <a:pt x="27" y="39"/>
                  </a:lnTo>
                  <a:lnTo>
                    <a:pt x="24" y="38"/>
                  </a:lnTo>
                  <a:lnTo>
                    <a:pt x="22" y="36"/>
                  </a:lnTo>
                  <a:lnTo>
                    <a:pt x="22" y="34"/>
                  </a:lnTo>
                  <a:lnTo>
                    <a:pt x="22" y="33"/>
                  </a:lnTo>
                  <a:lnTo>
                    <a:pt x="22" y="33"/>
                  </a:lnTo>
                  <a:lnTo>
                    <a:pt x="19" y="31"/>
                  </a:lnTo>
                  <a:lnTo>
                    <a:pt x="17" y="30"/>
                  </a:lnTo>
                  <a:lnTo>
                    <a:pt x="14" y="27"/>
                  </a:lnTo>
                  <a:lnTo>
                    <a:pt x="14" y="27"/>
                  </a:lnTo>
                  <a:lnTo>
                    <a:pt x="13" y="25"/>
                  </a:lnTo>
                  <a:lnTo>
                    <a:pt x="11" y="23"/>
                  </a:lnTo>
                  <a:lnTo>
                    <a:pt x="10" y="22"/>
                  </a:lnTo>
                  <a:lnTo>
                    <a:pt x="8" y="20"/>
                  </a:lnTo>
                  <a:lnTo>
                    <a:pt x="6" y="19"/>
                  </a:lnTo>
                  <a:lnTo>
                    <a:pt x="6" y="17"/>
                  </a:lnTo>
                  <a:lnTo>
                    <a:pt x="6" y="14"/>
                  </a:lnTo>
                  <a:lnTo>
                    <a:pt x="5" y="14"/>
                  </a:lnTo>
                  <a:lnTo>
                    <a:pt x="5" y="14"/>
                  </a:lnTo>
                  <a:lnTo>
                    <a:pt x="2" y="11"/>
                  </a:lnTo>
                  <a:lnTo>
                    <a:pt x="0" y="9"/>
                  </a:lnTo>
                  <a:lnTo>
                    <a:pt x="0" y="8"/>
                  </a:lnTo>
                  <a:lnTo>
                    <a:pt x="0" y="4"/>
                  </a:lnTo>
                  <a:lnTo>
                    <a:pt x="2" y="1"/>
                  </a:lnTo>
                  <a:lnTo>
                    <a:pt x="2" y="1"/>
                  </a:lnTo>
                  <a:lnTo>
                    <a:pt x="2" y="1"/>
                  </a:lnTo>
                  <a:lnTo>
                    <a:pt x="3" y="1"/>
                  </a:lnTo>
                  <a:lnTo>
                    <a:pt x="5" y="1"/>
                  </a:lnTo>
                  <a:lnTo>
                    <a:pt x="6" y="4"/>
                  </a:lnTo>
                  <a:lnTo>
                    <a:pt x="8" y="4"/>
                  </a:lnTo>
                  <a:lnTo>
                    <a:pt x="8" y="4"/>
                  </a:lnTo>
                  <a:lnTo>
                    <a:pt x="10" y="4"/>
                  </a:lnTo>
                  <a:lnTo>
                    <a:pt x="11" y="3"/>
                  </a:lnTo>
                  <a:lnTo>
                    <a:pt x="11" y="1"/>
                  </a:lnTo>
                  <a:lnTo>
                    <a:pt x="16" y="1"/>
                  </a:lnTo>
                  <a:lnTo>
                    <a:pt x="1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67" name="Freeform 336"/>
            <p:cNvSpPr>
              <a:spLocks noEditPoints="1"/>
            </p:cNvSpPr>
            <p:nvPr/>
          </p:nvSpPr>
          <p:spPr bwMode="auto">
            <a:xfrm>
              <a:off x="7026140" y="3170370"/>
              <a:ext cx="159836" cy="115005"/>
            </a:xfrm>
            <a:custGeom>
              <a:avLst/>
              <a:gdLst>
                <a:gd name="T0" fmla="*/ 6 w 82"/>
                <a:gd name="T1" fmla="*/ 39 h 59"/>
                <a:gd name="T2" fmla="*/ 11 w 82"/>
                <a:gd name="T3" fmla="*/ 41 h 59"/>
                <a:gd name="T4" fmla="*/ 15 w 82"/>
                <a:gd name="T5" fmla="*/ 41 h 59"/>
                <a:gd name="T6" fmla="*/ 17 w 82"/>
                <a:gd name="T7" fmla="*/ 45 h 59"/>
                <a:gd name="T8" fmla="*/ 17 w 82"/>
                <a:gd name="T9" fmla="*/ 50 h 59"/>
                <a:gd name="T10" fmla="*/ 7 w 82"/>
                <a:gd name="T11" fmla="*/ 45 h 59"/>
                <a:gd name="T12" fmla="*/ 3 w 82"/>
                <a:gd name="T13" fmla="*/ 42 h 59"/>
                <a:gd name="T14" fmla="*/ 1 w 82"/>
                <a:gd name="T15" fmla="*/ 37 h 59"/>
                <a:gd name="T16" fmla="*/ 11 w 82"/>
                <a:gd name="T17" fmla="*/ 22 h 59"/>
                <a:gd name="T18" fmla="*/ 3 w 82"/>
                <a:gd name="T19" fmla="*/ 14 h 59"/>
                <a:gd name="T20" fmla="*/ 3 w 82"/>
                <a:gd name="T21" fmla="*/ 15 h 59"/>
                <a:gd name="T22" fmla="*/ 25 w 82"/>
                <a:gd name="T23" fmla="*/ 0 h 59"/>
                <a:gd name="T24" fmla="*/ 28 w 82"/>
                <a:gd name="T25" fmla="*/ 1 h 59"/>
                <a:gd name="T26" fmla="*/ 33 w 82"/>
                <a:gd name="T27" fmla="*/ 6 h 59"/>
                <a:gd name="T28" fmla="*/ 39 w 82"/>
                <a:gd name="T29" fmla="*/ 11 h 59"/>
                <a:gd name="T30" fmla="*/ 47 w 82"/>
                <a:gd name="T31" fmla="*/ 7 h 59"/>
                <a:gd name="T32" fmla="*/ 55 w 82"/>
                <a:gd name="T33" fmla="*/ 1 h 59"/>
                <a:gd name="T34" fmla="*/ 63 w 82"/>
                <a:gd name="T35" fmla="*/ 11 h 59"/>
                <a:gd name="T36" fmla="*/ 69 w 82"/>
                <a:gd name="T37" fmla="*/ 20 h 59"/>
                <a:gd name="T38" fmla="*/ 77 w 82"/>
                <a:gd name="T39" fmla="*/ 23 h 59"/>
                <a:gd name="T40" fmla="*/ 77 w 82"/>
                <a:gd name="T41" fmla="*/ 26 h 59"/>
                <a:gd name="T42" fmla="*/ 67 w 82"/>
                <a:gd name="T43" fmla="*/ 31 h 59"/>
                <a:gd name="T44" fmla="*/ 66 w 82"/>
                <a:gd name="T45" fmla="*/ 44 h 59"/>
                <a:gd name="T46" fmla="*/ 63 w 82"/>
                <a:gd name="T47" fmla="*/ 48 h 59"/>
                <a:gd name="T48" fmla="*/ 59 w 82"/>
                <a:gd name="T49" fmla="*/ 50 h 59"/>
                <a:gd name="T50" fmla="*/ 56 w 82"/>
                <a:gd name="T51" fmla="*/ 59 h 59"/>
                <a:gd name="T52" fmla="*/ 50 w 82"/>
                <a:gd name="T53" fmla="*/ 55 h 59"/>
                <a:gd name="T54" fmla="*/ 47 w 82"/>
                <a:gd name="T55" fmla="*/ 52 h 59"/>
                <a:gd name="T56" fmla="*/ 50 w 82"/>
                <a:gd name="T57" fmla="*/ 50 h 59"/>
                <a:gd name="T58" fmla="*/ 48 w 82"/>
                <a:gd name="T59" fmla="*/ 45 h 59"/>
                <a:gd name="T60" fmla="*/ 52 w 82"/>
                <a:gd name="T61" fmla="*/ 42 h 59"/>
                <a:gd name="T62" fmla="*/ 44 w 82"/>
                <a:gd name="T63" fmla="*/ 37 h 59"/>
                <a:gd name="T64" fmla="*/ 33 w 82"/>
                <a:gd name="T65" fmla="*/ 45 h 59"/>
                <a:gd name="T66" fmla="*/ 25 w 82"/>
                <a:gd name="T67" fmla="*/ 50 h 59"/>
                <a:gd name="T68" fmla="*/ 23 w 82"/>
                <a:gd name="T69" fmla="*/ 45 h 59"/>
                <a:gd name="T70" fmla="*/ 25 w 82"/>
                <a:gd name="T71" fmla="*/ 44 h 59"/>
                <a:gd name="T72" fmla="*/ 23 w 82"/>
                <a:gd name="T73" fmla="*/ 42 h 59"/>
                <a:gd name="T74" fmla="*/ 20 w 82"/>
                <a:gd name="T75" fmla="*/ 39 h 59"/>
                <a:gd name="T76" fmla="*/ 15 w 82"/>
                <a:gd name="T77" fmla="*/ 34 h 59"/>
                <a:gd name="T78" fmla="*/ 12 w 82"/>
                <a:gd name="T79" fmla="*/ 33 h 59"/>
                <a:gd name="T80" fmla="*/ 17 w 82"/>
                <a:gd name="T81" fmla="*/ 30 h 59"/>
                <a:gd name="T82" fmla="*/ 9 w 82"/>
                <a:gd name="T83" fmla="*/ 22 h 59"/>
                <a:gd name="T84" fmla="*/ 12 w 82"/>
                <a:gd name="T85" fmla="*/ 18 h 59"/>
                <a:gd name="T86" fmla="*/ 7 w 82"/>
                <a:gd name="T87" fmla="*/ 15 h 59"/>
                <a:gd name="T88" fmla="*/ 6 w 82"/>
                <a:gd name="T89" fmla="*/ 12 h 59"/>
                <a:gd name="T90" fmla="*/ 3 w 82"/>
                <a:gd name="T91" fmla="*/ 11 h 59"/>
                <a:gd name="T92" fmla="*/ 14 w 82"/>
                <a:gd name="T93" fmla="*/ 11 h 59"/>
                <a:gd name="T94" fmla="*/ 18 w 82"/>
                <a:gd name="T95" fmla="*/ 12 h 59"/>
                <a:gd name="T96" fmla="*/ 25 w 82"/>
                <a:gd name="T97" fmla="*/ 14 h 59"/>
                <a:gd name="T98" fmla="*/ 26 w 82"/>
                <a:gd name="T99" fmla="*/ 9 h 59"/>
                <a:gd name="T100" fmla="*/ 20 w 82"/>
                <a:gd name="T101" fmla="*/ 4 h 59"/>
                <a:gd name="T102" fmla="*/ 22 w 82"/>
                <a:gd name="T103" fmla="*/ 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59">
                  <a:moveTo>
                    <a:pt x="4" y="36"/>
                  </a:moveTo>
                  <a:lnTo>
                    <a:pt x="4" y="36"/>
                  </a:lnTo>
                  <a:lnTo>
                    <a:pt x="4" y="37"/>
                  </a:lnTo>
                  <a:lnTo>
                    <a:pt x="6" y="37"/>
                  </a:lnTo>
                  <a:lnTo>
                    <a:pt x="6" y="39"/>
                  </a:lnTo>
                  <a:lnTo>
                    <a:pt x="6" y="39"/>
                  </a:lnTo>
                  <a:lnTo>
                    <a:pt x="7" y="39"/>
                  </a:lnTo>
                  <a:lnTo>
                    <a:pt x="7" y="39"/>
                  </a:lnTo>
                  <a:lnTo>
                    <a:pt x="9" y="41"/>
                  </a:lnTo>
                  <a:lnTo>
                    <a:pt x="11" y="41"/>
                  </a:lnTo>
                  <a:lnTo>
                    <a:pt x="12" y="41"/>
                  </a:lnTo>
                  <a:lnTo>
                    <a:pt x="14" y="39"/>
                  </a:lnTo>
                  <a:lnTo>
                    <a:pt x="14" y="39"/>
                  </a:lnTo>
                  <a:lnTo>
                    <a:pt x="15" y="41"/>
                  </a:lnTo>
                  <a:lnTo>
                    <a:pt x="15" y="41"/>
                  </a:lnTo>
                  <a:lnTo>
                    <a:pt x="15" y="42"/>
                  </a:lnTo>
                  <a:lnTo>
                    <a:pt x="14" y="42"/>
                  </a:lnTo>
                  <a:lnTo>
                    <a:pt x="15" y="44"/>
                  </a:lnTo>
                  <a:lnTo>
                    <a:pt x="17" y="44"/>
                  </a:lnTo>
                  <a:lnTo>
                    <a:pt x="17" y="45"/>
                  </a:lnTo>
                  <a:lnTo>
                    <a:pt x="17" y="47"/>
                  </a:lnTo>
                  <a:lnTo>
                    <a:pt x="18" y="48"/>
                  </a:lnTo>
                  <a:lnTo>
                    <a:pt x="18" y="50"/>
                  </a:lnTo>
                  <a:lnTo>
                    <a:pt x="20" y="52"/>
                  </a:lnTo>
                  <a:lnTo>
                    <a:pt x="17" y="50"/>
                  </a:lnTo>
                  <a:lnTo>
                    <a:pt x="12" y="50"/>
                  </a:lnTo>
                  <a:lnTo>
                    <a:pt x="11" y="48"/>
                  </a:lnTo>
                  <a:lnTo>
                    <a:pt x="9" y="47"/>
                  </a:lnTo>
                  <a:lnTo>
                    <a:pt x="7" y="47"/>
                  </a:lnTo>
                  <a:lnTo>
                    <a:pt x="7" y="45"/>
                  </a:lnTo>
                  <a:lnTo>
                    <a:pt x="6" y="45"/>
                  </a:lnTo>
                  <a:lnTo>
                    <a:pt x="6" y="45"/>
                  </a:lnTo>
                  <a:lnTo>
                    <a:pt x="4" y="44"/>
                  </a:lnTo>
                  <a:lnTo>
                    <a:pt x="4" y="44"/>
                  </a:lnTo>
                  <a:lnTo>
                    <a:pt x="3" y="42"/>
                  </a:lnTo>
                  <a:lnTo>
                    <a:pt x="1" y="39"/>
                  </a:lnTo>
                  <a:lnTo>
                    <a:pt x="1" y="37"/>
                  </a:lnTo>
                  <a:lnTo>
                    <a:pt x="0" y="37"/>
                  </a:lnTo>
                  <a:lnTo>
                    <a:pt x="0" y="37"/>
                  </a:lnTo>
                  <a:lnTo>
                    <a:pt x="1" y="37"/>
                  </a:lnTo>
                  <a:lnTo>
                    <a:pt x="4" y="36"/>
                  </a:lnTo>
                  <a:close/>
                  <a:moveTo>
                    <a:pt x="11" y="22"/>
                  </a:moveTo>
                  <a:lnTo>
                    <a:pt x="11" y="22"/>
                  </a:lnTo>
                  <a:lnTo>
                    <a:pt x="11" y="22"/>
                  </a:lnTo>
                  <a:lnTo>
                    <a:pt x="11" y="22"/>
                  </a:lnTo>
                  <a:lnTo>
                    <a:pt x="11" y="22"/>
                  </a:lnTo>
                  <a:lnTo>
                    <a:pt x="11" y="22"/>
                  </a:lnTo>
                  <a:lnTo>
                    <a:pt x="11" y="22"/>
                  </a:lnTo>
                  <a:lnTo>
                    <a:pt x="11" y="22"/>
                  </a:lnTo>
                  <a:close/>
                  <a:moveTo>
                    <a:pt x="3" y="14"/>
                  </a:moveTo>
                  <a:lnTo>
                    <a:pt x="4" y="14"/>
                  </a:lnTo>
                  <a:lnTo>
                    <a:pt x="4" y="14"/>
                  </a:lnTo>
                  <a:lnTo>
                    <a:pt x="4" y="15"/>
                  </a:lnTo>
                  <a:lnTo>
                    <a:pt x="3" y="15"/>
                  </a:lnTo>
                  <a:lnTo>
                    <a:pt x="3" y="15"/>
                  </a:lnTo>
                  <a:lnTo>
                    <a:pt x="3" y="14"/>
                  </a:lnTo>
                  <a:lnTo>
                    <a:pt x="3" y="14"/>
                  </a:lnTo>
                  <a:lnTo>
                    <a:pt x="3" y="14"/>
                  </a:lnTo>
                  <a:close/>
                  <a:moveTo>
                    <a:pt x="23" y="0"/>
                  </a:moveTo>
                  <a:lnTo>
                    <a:pt x="25" y="0"/>
                  </a:lnTo>
                  <a:lnTo>
                    <a:pt x="26" y="1"/>
                  </a:lnTo>
                  <a:lnTo>
                    <a:pt x="26" y="1"/>
                  </a:lnTo>
                  <a:lnTo>
                    <a:pt x="26" y="1"/>
                  </a:lnTo>
                  <a:lnTo>
                    <a:pt x="28" y="1"/>
                  </a:lnTo>
                  <a:lnTo>
                    <a:pt x="28" y="1"/>
                  </a:lnTo>
                  <a:lnTo>
                    <a:pt x="30" y="3"/>
                  </a:lnTo>
                  <a:lnTo>
                    <a:pt x="31" y="4"/>
                  </a:lnTo>
                  <a:lnTo>
                    <a:pt x="33" y="4"/>
                  </a:lnTo>
                  <a:lnTo>
                    <a:pt x="33" y="4"/>
                  </a:lnTo>
                  <a:lnTo>
                    <a:pt x="33" y="6"/>
                  </a:lnTo>
                  <a:lnTo>
                    <a:pt x="34" y="6"/>
                  </a:lnTo>
                  <a:lnTo>
                    <a:pt x="36" y="7"/>
                  </a:lnTo>
                  <a:lnTo>
                    <a:pt x="36" y="9"/>
                  </a:lnTo>
                  <a:lnTo>
                    <a:pt x="37" y="11"/>
                  </a:lnTo>
                  <a:lnTo>
                    <a:pt x="39" y="11"/>
                  </a:lnTo>
                  <a:lnTo>
                    <a:pt x="41" y="11"/>
                  </a:lnTo>
                  <a:lnTo>
                    <a:pt x="44" y="12"/>
                  </a:lnTo>
                  <a:lnTo>
                    <a:pt x="45" y="12"/>
                  </a:lnTo>
                  <a:lnTo>
                    <a:pt x="47" y="9"/>
                  </a:lnTo>
                  <a:lnTo>
                    <a:pt x="47" y="7"/>
                  </a:lnTo>
                  <a:lnTo>
                    <a:pt x="48" y="7"/>
                  </a:lnTo>
                  <a:lnTo>
                    <a:pt x="52" y="6"/>
                  </a:lnTo>
                  <a:lnTo>
                    <a:pt x="52" y="4"/>
                  </a:lnTo>
                  <a:lnTo>
                    <a:pt x="53" y="4"/>
                  </a:lnTo>
                  <a:lnTo>
                    <a:pt x="55" y="1"/>
                  </a:lnTo>
                  <a:lnTo>
                    <a:pt x="55" y="1"/>
                  </a:lnTo>
                  <a:lnTo>
                    <a:pt x="56" y="1"/>
                  </a:lnTo>
                  <a:lnTo>
                    <a:pt x="58" y="4"/>
                  </a:lnTo>
                  <a:lnTo>
                    <a:pt x="61" y="9"/>
                  </a:lnTo>
                  <a:lnTo>
                    <a:pt x="63" y="11"/>
                  </a:lnTo>
                  <a:lnTo>
                    <a:pt x="63" y="12"/>
                  </a:lnTo>
                  <a:lnTo>
                    <a:pt x="64" y="14"/>
                  </a:lnTo>
                  <a:lnTo>
                    <a:pt x="64" y="15"/>
                  </a:lnTo>
                  <a:lnTo>
                    <a:pt x="67" y="18"/>
                  </a:lnTo>
                  <a:lnTo>
                    <a:pt x="69" y="20"/>
                  </a:lnTo>
                  <a:lnTo>
                    <a:pt x="72" y="22"/>
                  </a:lnTo>
                  <a:lnTo>
                    <a:pt x="72" y="22"/>
                  </a:lnTo>
                  <a:lnTo>
                    <a:pt x="74" y="22"/>
                  </a:lnTo>
                  <a:lnTo>
                    <a:pt x="75" y="22"/>
                  </a:lnTo>
                  <a:lnTo>
                    <a:pt x="77" y="23"/>
                  </a:lnTo>
                  <a:lnTo>
                    <a:pt x="78" y="23"/>
                  </a:lnTo>
                  <a:lnTo>
                    <a:pt x="78" y="25"/>
                  </a:lnTo>
                  <a:lnTo>
                    <a:pt x="80" y="25"/>
                  </a:lnTo>
                  <a:lnTo>
                    <a:pt x="82" y="28"/>
                  </a:lnTo>
                  <a:lnTo>
                    <a:pt x="77" y="26"/>
                  </a:lnTo>
                  <a:lnTo>
                    <a:pt x="74" y="26"/>
                  </a:lnTo>
                  <a:lnTo>
                    <a:pt x="72" y="28"/>
                  </a:lnTo>
                  <a:lnTo>
                    <a:pt x="71" y="28"/>
                  </a:lnTo>
                  <a:lnTo>
                    <a:pt x="69" y="30"/>
                  </a:lnTo>
                  <a:lnTo>
                    <a:pt x="67" y="31"/>
                  </a:lnTo>
                  <a:lnTo>
                    <a:pt x="67" y="34"/>
                  </a:lnTo>
                  <a:lnTo>
                    <a:pt x="66" y="39"/>
                  </a:lnTo>
                  <a:lnTo>
                    <a:pt x="66" y="41"/>
                  </a:lnTo>
                  <a:lnTo>
                    <a:pt x="66" y="42"/>
                  </a:lnTo>
                  <a:lnTo>
                    <a:pt x="66" y="44"/>
                  </a:lnTo>
                  <a:lnTo>
                    <a:pt x="66" y="44"/>
                  </a:lnTo>
                  <a:lnTo>
                    <a:pt x="64" y="44"/>
                  </a:lnTo>
                  <a:lnTo>
                    <a:pt x="64" y="48"/>
                  </a:lnTo>
                  <a:lnTo>
                    <a:pt x="64" y="48"/>
                  </a:lnTo>
                  <a:lnTo>
                    <a:pt x="63" y="48"/>
                  </a:lnTo>
                  <a:lnTo>
                    <a:pt x="63" y="48"/>
                  </a:lnTo>
                  <a:lnTo>
                    <a:pt x="63" y="48"/>
                  </a:lnTo>
                  <a:lnTo>
                    <a:pt x="61" y="47"/>
                  </a:lnTo>
                  <a:lnTo>
                    <a:pt x="61" y="48"/>
                  </a:lnTo>
                  <a:lnTo>
                    <a:pt x="59" y="50"/>
                  </a:lnTo>
                  <a:lnTo>
                    <a:pt x="59" y="52"/>
                  </a:lnTo>
                  <a:lnTo>
                    <a:pt x="59" y="52"/>
                  </a:lnTo>
                  <a:lnTo>
                    <a:pt x="59" y="58"/>
                  </a:lnTo>
                  <a:lnTo>
                    <a:pt x="59" y="58"/>
                  </a:lnTo>
                  <a:lnTo>
                    <a:pt x="56" y="59"/>
                  </a:lnTo>
                  <a:lnTo>
                    <a:pt x="55" y="59"/>
                  </a:lnTo>
                  <a:lnTo>
                    <a:pt x="53" y="56"/>
                  </a:lnTo>
                  <a:lnTo>
                    <a:pt x="52" y="56"/>
                  </a:lnTo>
                  <a:lnTo>
                    <a:pt x="52" y="56"/>
                  </a:lnTo>
                  <a:lnTo>
                    <a:pt x="50" y="55"/>
                  </a:lnTo>
                  <a:lnTo>
                    <a:pt x="50" y="55"/>
                  </a:lnTo>
                  <a:lnTo>
                    <a:pt x="50" y="53"/>
                  </a:lnTo>
                  <a:lnTo>
                    <a:pt x="47" y="52"/>
                  </a:lnTo>
                  <a:lnTo>
                    <a:pt x="47" y="52"/>
                  </a:lnTo>
                  <a:lnTo>
                    <a:pt x="47" y="52"/>
                  </a:lnTo>
                  <a:lnTo>
                    <a:pt x="47" y="50"/>
                  </a:lnTo>
                  <a:lnTo>
                    <a:pt x="47" y="50"/>
                  </a:lnTo>
                  <a:lnTo>
                    <a:pt x="48" y="50"/>
                  </a:lnTo>
                  <a:lnTo>
                    <a:pt x="50" y="50"/>
                  </a:lnTo>
                  <a:lnTo>
                    <a:pt x="50" y="50"/>
                  </a:lnTo>
                  <a:lnTo>
                    <a:pt x="52" y="48"/>
                  </a:lnTo>
                  <a:lnTo>
                    <a:pt x="52" y="48"/>
                  </a:lnTo>
                  <a:lnTo>
                    <a:pt x="50" y="47"/>
                  </a:lnTo>
                  <a:lnTo>
                    <a:pt x="48" y="47"/>
                  </a:lnTo>
                  <a:lnTo>
                    <a:pt x="48" y="45"/>
                  </a:lnTo>
                  <a:lnTo>
                    <a:pt x="48" y="45"/>
                  </a:lnTo>
                  <a:lnTo>
                    <a:pt x="48" y="44"/>
                  </a:lnTo>
                  <a:lnTo>
                    <a:pt x="48" y="44"/>
                  </a:lnTo>
                  <a:lnTo>
                    <a:pt x="50" y="44"/>
                  </a:lnTo>
                  <a:lnTo>
                    <a:pt x="52" y="42"/>
                  </a:lnTo>
                  <a:lnTo>
                    <a:pt x="50" y="42"/>
                  </a:lnTo>
                  <a:lnTo>
                    <a:pt x="48" y="39"/>
                  </a:lnTo>
                  <a:lnTo>
                    <a:pt x="47" y="37"/>
                  </a:lnTo>
                  <a:lnTo>
                    <a:pt x="45" y="37"/>
                  </a:lnTo>
                  <a:lnTo>
                    <a:pt x="44" y="37"/>
                  </a:lnTo>
                  <a:lnTo>
                    <a:pt x="41" y="41"/>
                  </a:lnTo>
                  <a:lnTo>
                    <a:pt x="39" y="41"/>
                  </a:lnTo>
                  <a:lnTo>
                    <a:pt x="37" y="42"/>
                  </a:lnTo>
                  <a:lnTo>
                    <a:pt x="34" y="44"/>
                  </a:lnTo>
                  <a:lnTo>
                    <a:pt x="33" y="45"/>
                  </a:lnTo>
                  <a:lnTo>
                    <a:pt x="33" y="47"/>
                  </a:lnTo>
                  <a:lnTo>
                    <a:pt x="30" y="47"/>
                  </a:lnTo>
                  <a:lnTo>
                    <a:pt x="30" y="47"/>
                  </a:lnTo>
                  <a:lnTo>
                    <a:pt x="26" y="50"/>
                  </a:lnTo>
                  <a:lnTo>
                    <a:pt x="25" y="50"/>
                  </a:lnTo>
                  <a:lnTo>
                    <a:pt x="25" y="48"/>
                  </a:lnTo>
                  <a:lnTo>
                    <a:pt x="25" y="48"/>
                  </a:lnTo>
                  <a:lnTo>
                    <a:pt x="25" y="47"/>
                  </a:lnTo>
                  <a:lnTo>
                    <a:pt x="23" y="47"/>
                  </a:lnTo>
                  <a:lnTo>
                    <a:pt x="23" y="45"/>
                  </a:lnTo>
                  <a:lnTo>
                    <a:pt x="23" y="45"/>
                  </a:lnTo>
                  <a:lnTo>
                    <a:pt x="25" y="45"/>
                  </a:lnTo>
                  <a:lnTo>
                    <a:pt x="26" y="45"/>
                  </a:lnTo>
                  <a:lnTo>
                    <a:pt x="26" y="45"/>
                  </a:lnTo>
                  <a:lnTo>
                    <a:pt x="25" y="44"/>
                  </a:lnTo>
                  <a:lnTo>
                    <a:pt x="25" y="44"/>
                  </a:lnTo>
                  <a:lnTo>
                    <a:pt x="23" y="42"/>
                  </a:lnTo>
                  <a:lnTo>
                    <a:pt x="23" y="42"/>
                  </a:lnTo>
                  <a:lnTo>
                    <a:pt x="23" y="42"/>
                  </a:lnTo>
                  <a:lnTo>
                    <a:pt x="23" y="42"/>
                  </a:lnTo>
                  <a:lnTo>
                    <a:pt x="25" y="41"/>
                  </a:lnTo>
                  <a:lnTo>
                    <a:pt x="25" y="41"/>
                  </a:lnTo>
                  <a:lnTo>
                    <a:pt x="25" y="39"/>
                  </a:lnTo>
                  <a:lnTo>
                    <a:pt x="22" y="39"/>
                  </a:lnTo>
                  <a:lnTo>
                    <a:pt x="20" y="39"/>
                  </a:lnTo>
                  <a:lnTo>
                    <a:pt x="18" y="37"/>
                  </a:lnTo>
                  <a:lnTo>
                    <a:pt x="18" y="37"/>
                  </a:lnTo>
                  <a:lnTo>
                    <a:pt x="17" y="36"/>
                  </a:lnTo>
                  <a:lnTo>
                    <a:pt x="15" y="36"/>
                  </a:lnTo>
                  <a:lnTo>
                    <a:pt x="15" y="34"/>
                  </a:lnTo>
                  <a:lnTo>
                    <a:pt x="12" y="33"/>
                  </a:lnTo>
                  <a:lnTo>
                    <a:pt x="12" y="33"/>
                  </a:lnTo>
                  <a:lnTo>
                    <a:pt x="12" y="33"/>
                  </a:lnTo>
                  <a:lnTo>
                    <a:pt x="12" y="33"/>
                  </a:lnTo>
                  <a:lnTo>
                    <a:pt x="12" y="33"/>
                  </a:lnTo>
                  <a:lnTo>
                    <a:pt x="15" y="33"/>
                  </a:lnTo>
                  <a:lnTo>
                    <a:pt x="15" y="31"/>
                  </a:lnTo>
                  <a:lnTo>
                    <a:pt x="17" y="31"/>
                  </a:lnTo>
                  <a:lnTo>
                    <a:pt x="17" y="31"/>
                  </a:lnTo>
                  <a:lnTo>
                    <a:pt x="17" y="30"/>
                  </a:lnTo>
                  <a:lnTo>
                    <a:pt x="17" y="28"/>
                  </a:lnTo>
                  <a:lnTo>
                    <a:pt x="14" y="26"/>
                  </a:lnTo>
                  <a:lnTo>
                    <a:pt x="12" y="25"/>
                  </a:lnTo>
                  <a:lnTo>
                    <a:pt x="11" y="23"/>
                  </a:lnTo>
                  <a:lnTo>
                    <a:pt x="9" y="22"/>
                  </a:lnTo>
                  <a:lnTo>
                    <a:pt x="9" y="20"/>
                  </a:lnTo>
                  <a:lnTo>
                    <a:pt x="9" y="20"/>
                  </a:lnTo>
                  <a:lnTo>
                    <a:pt x="12" y="18"/>
                  </a:lnTo>
                  <a:lnTo>
                    <a:pt x="12" y="18"/>
                  </a:lnTo>
                  <a:lnTo>
                    <a:pt x="12" y="18"/>
                  </a:lnTo>
                  <a:lnTo>
                    <a:pt x="11" y="17"/>
                  </a:lnTo>
                  <a:lnTo>
                    <a:pt x="9" y="15"/>
                  </a:lnTo>
                  <a:lnTo>
                    <a:pt x="9" y="15"/>
                  </a:lnTo>
                  <a:lnTo>
                    <a:pt x="9" y="15"/>
                  </a:lnTo>
                  <a:lnTo>
                    <a:pt x="7" y="15"/>
                  </a:lnTo>
                  <a:lnTo>
                    <a:pt x="4" y="14"/>
                  </a:lnTo>
                  <a:lnTo>
                    <a:pt x="4" y="14"/>
                  </a:lnTo>
                  <a:lnTo>
                    <a:pt x="4" y="14"/>
                  </a:lnTo>
                  <a:lnTo>
                    <a:pt x="4" y="14"/>
                  </a:lnTo>
                  <a:lnTo>
                    <a:pt x="6" y="12"/>
                  </a:lnTo>
                  <a:lnTo>
                    <a:pt x="6" y="12"/>
                  </a:lnTo>
                  <a:lnTo>
                    <a:pt x="6" y="12"/>
                  </a:lnTo>
                  <a:lnTo>
                    <a:pt x="4" y="12"/>
                  </a:lnTo>
                  <a:lnTo>
                    <a:pt x="4" y="11"/>
                  </a:lnTo>
                  <a:lnTo>
                    <a:pt x="3" y="11"/>
                  </a:lnTo>
                  <a:lnTo>
                    <a:pt x="6" y="7"/>
                  </a:lnTo>
                  <a:lnTo>
                    <a:pt x="7" y="7"/>
                  </a:lnTo>
                  <a:lnTo>
                    <a:pt x="9" y="7"/>
                  </a:lnTo>
                  <a:lnTo>
                    <a:pt x="14" y="9"/>
                  </a:lnTo>
                  <a:lnTo>
                    <a:pt x="14" y="11"/>
                  </a:lnTo>
                  <a:lnTo>
                    <a:pt x="14" y="11"/>
                  </a:lnTo>
                  <a:lnTo>
                    <a:pt x="15" y="11"/>
                  </a:lnTo>
                  <a:lnTo>
                    <a:pt x="17" y="12"/>
                  </a:lnTo>
                  <a:lnTo>
                    <a:pt x="18" y="12"/>
                  </a:lnTo>
                  <a:lnTo>
                    <a:pt x="18" y="12"/>
                  </a:lnTo>
                  <a:lnTo>
                    <a:pt x="20" y="12"/>
                  </a:lnTo>
                  <a:lnTo>
                    <a:pt x="22" y="12"/>
                  </a:lnTo>
                  <a:lnTo>
                    <a:pt x="23" y="14"/>
                  </a:lnTo>
                  <a:lnTo>
                    <a:pt x="23" y="14"/>
                  </a:lnTo>
                  <a:lnTo>
                    <a:pt x="25" y="14"/>
                  </a:lnTo>
                  <a:lnTo>
                    <a:pt x="25" y="14"/>
                  </a:lnTo>
                  <a:lnTo>
                    <a:pt x="26" y="12"/>
                  </a:lnTo>
                  <a:lnTo>
                    <a:pt x="28" y="11"/>
                  </a:lnTo>
                  <a:lnTo>
                    <a:pt x="28" y="11"/>
                  </a:lnTo>
                  <a:lnTo>
                    <a:pt x="26" y="9"/>
                  </a:lnTo>
                  <a:lnTo>
                    <a:pt x="25" y="7"/>
                  </a:lnTo>
                  <a:lnTo>
                    <a:pt x="23" y="7"/>
                  </a:lnTo>
                  <a:lnTo>
                    <a:pt x="22" y="6"/>
                  </a:lnTo>
                  <a:lnTo>
                    <a:pt x="22" y="4"/>
                  </a:lnTo>
                  <a:lnTo>
                    <a:pt x="20" y="4"/>
                  </a:lnTo>
                  <a:lnTo>
                    <a:pt x="20" y="4"/>
                  </a:lnTo>
                  <a:lnTo>
                    <a:pt x="20" y="4"/>
                  </a:lnTo>
                  <a:lnTo>
                    <a:pt x="20" y="3"/>
                  </a:lnTo>
                  <a:lnTo>
                    <a:pt x="20" y="3"/>
                  </a:lnTo>
                  <a:lnTo>
                    <a:pt x="22" y="3"/>
                  </a:lnTo>
                  <a:lnTo>
                    <a:pt x="22" y="3"/>
                  </a:lnTo>
                  <a:lnTo>
                    <a:pt x="23" y="1"/>
                  </a:lnTo>
                  <a:lnTo>
                    <a:pt x="23" y="1"/>
                  </a:lnTo>
                  <a:lnTo>
                    <a:pt x="2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68" name="Freeform 337"/>
            <p:cNvSpPr>
              <a:spLocks/>
            </p:cNvSpPr>
            <p:nvPr/>
          </p:nvSpPr>
          <p:spPr bwMode="auto">
            <a:xfrm>
              <a:off x="3788484" y="4063113"/>
              <a:ext cx="5848" cy="3898"/>
            </a:xfrm>
            <a:custGeom>
              <a:avLst/>
              <a:gdLst>
                <a:gd name="T0" fmla="*/ 2 w 3"/>
                <a:gd name="T1" fmla="*/ 0 h 2"/>
                <a:gd name="T2" fmla="*/ 2 w 3"/>
                <a:gd name="T3" fmla="*/ 0 h 2"/>
                <a:gd name="T4" fmla="*/ 3 w 3"/>
                <a:gd name="T5" fmla="*/ 2 h 2"/>
                <a:gd name="T6" fmla="*/ 3 w 3"/>
                <a:gd name="T7" fmla="*/ 2 h 2"/>
                <a:gd name="T8" fmla="*/ 3 w 3"/>
                <a:gd name="T9" fmla="*/ 2 h 2"/>
                <a:gd name="T10" fmla="*/ 3 w 3"/>
                <a:gd name="T11" fmla="*/ 2 h 2"/>
                <a:gd name="T12" fmla="*/ 2 w 3"/>
                <a:gd name="T13" fmla="*/ 2 h 2"/>
                <a:gd name="T14" fmla="*/ 0 w 3"/>
                <a:gd name="T15" fmla="*/ 0 h 2"/>
                <a:gd name="T16" fmla="*/ 2 w 3"/>
                <a:gd name="T17" fmla="*/ 0 h 2"/>
                <a:gd name="T18" fmla="*/ 2 w 3"/>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2" y="0"/>
                  </a:moveTo>
                  <a:lnTo>
                    <a:pt x="2" y="0"/>
                  </a:lnTo>
                  <a:lnTo>
                    <a:pt x="3" y="2"/>
                  </a:lnTo>
                  <a:lnTo>
                    <a:pt x="3" y="2"/>
                  </a:lnTo>
                  <a:lnTo>
                    <a:pt x="3" y="2"/>
                  </a:lnTo>
                  <a:lnTo>
                    <a:pt x="3" y="2"/>
                  </a:lnTo>
                  <a:lnTo>
                    <a:pt x="2" y="2"/>
                  </a:lnTo>
                  <a:lnTo>
                    <a:pt x="0" y="0"/>
                  </a:lnTo>
                  <a:lnTo>
                    <a:pt x="2" y="0"/>
                  </a:lnTo>
                  <a:lnTo>
                    <a:pt x="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69" name="Freeform 338"/>
            <p:cNvSpPr>
              <a:spLocks noEditPoints="1"/>
            </p:cNvSpPr>
            <p:nvPr/>
          </p:nvSpPr>
          <p:spPr bwMode="auto">
            <a:xfrm>
              <a:off x="8946123" y="4698559"/>
              <a:ext cx="1298181" cy="1428780"/>
            </a:xfrm>
            <a:custGeom>
              <a:avLst/>
              <a:gdLst>
                <a:gd name="T0" fmla="*/ 497 w 666"/>
                <a:gd name="T1" fmla="*/ 517 h 733"/>
                <a:gd name="T2" fmla="*/ 479 w 666"/>
                <a:gd name="T3" fmla="*/ 482 h 733"/>
                <a:gd name="T4" fmla="*/ 511 w 666"/>
                <a:gd name="T5" fmla="*/ 485 h 733"/>
                <a:gd name="T6" fmla="*/ 508 w 666"/>
                <a:gd name="T7" fmla="*/ 504 h 733"/>
                <a:gd name="T8" fmla="*/ 497 w 666"/>
                <a:gd name="T9" fmla="*/ 515 h 733"/>
                <a:gd name="T10" fmla="*/ 475 w 666"/>
                <a:gd name="T11" fmla="*/ 519 h 733"/>
                <a:gd name="T12" fmla="*/ 459 w 666"/>
                <a:gd name="T13" fmla="*/ 476 h 733"/>
                <a:gd name="T14" fmla="*/ 506 w 666"/>
                <a:gd name="T15" fmla="*/ 457 h 733"/>
                <a:gd name="T16" fmla="*/ 448 w 666"/>
                <a:gd name="T17" fmla="*/ 465 h 733"/>
                <a:gd name="T18" fmla="*/ 358 w 666"/>
                <a:gd name="T19" fmla="*/ 389 h 733"/>
                <a:gd name="T20" fmla="*/ 587 w 666"/>
                <a:gd name="T21" fmla="*/ 263 h 733"/>
                <a:gd name="T22" fmla="*/ 585 w 666"/>
                <a:gd name="T23" fmla="*/ 222 h 733"/>
                <a:gd name="T24" fmla="*/ 554 w 666"/>
                <a:gd name="T25" fmla="*/ 202 h 733"/>
                <a:gd name="T26" fmla="*/ 522 w 666"/>
                <a:gd name="T27" fmla="*/ 150 h 733"/>
                <a:gd name="T28" fmla="*/ 383 w 666"/>
                <a:gd name="T29" fmla="*/ 103 h 733"/>
                <a:gd name="T30" fmla="*/ 347 w 666"/>
                <a:gd name="T31" fmla="*/ 82 h 733"/>
                <a:gd name="T32" fmla="*/ 177 w 666"/>
                <a:gd name="T33" fmla="*/ 65 h 733"/>
                <a:gd name="T34" fmla="*/ 345 w 666"/>
                <a:gd name="T35" fmla="*/ 62 h 733"/>
                <a:gd name="T36" fmla="*/ 341 w 666"/>
                <a:gd name="T37" fmla="*/ 21 h 733"/>
                <a:gd name="T38" fmla="*/ 260 w 666"/>
                <a:gd name="T39" fmla="*/ 18 h 733"/>
                <a:gd name="T40" fmla="*/ 344 w 666"/>
                <a:gd name="T41" fmla="*/ 18 h 733"/>
                <a:gd name="T42" fmla="*/ 434 w 666"/>
                <a:gd name="T43" fmla="*/ 27 h 733"/>
                <a:gd name="T44" fmla="*/ 459 w 666"/>
                <a:gd name="T45" fmla="*/ 65 h 733"/>
                <a:gd name="T46" fmla="*/ 483 w 666"/>
                <a:gd name="T47" fmla="*/ 125 h 733"/>
                <a:gd name="T48" fmla="*/ 519 w 666"/>
                <a:gd name="T49" fmla="*/ 153 h 733"/>
                <a:gd name="T50" fmla="*/ 544 w 666"/>
                <a:gd name="T51" fmla="*/ 185 h 733"/>
                <a:gd name="T52" fmla="*/ 579 w 666"/>
                <a:gd name="T53" fmla="*/ 229 h 733"/>
                <a:gd name="T54" fmla="*/ 576 w 666"/>
                <a:gd name="T55" fmla="*/ 328 h 733"/>
                <a:gd name="T56" fmla="*/ 554 w 666"/>
                <a:gd name="T57" fmla="*/ 363 h 733"/>
                <a:gd name="T58" fmla="*/ 535 w 666"/>
                <a:gd name="T59" fmla="*/ 413 h 733"/>
                <a:gd name="T60" fmla="*/ 484 w 666"/>
                <a:gd name="T61" fmla="*/ 448 h 733"/>
                <a:gd name="T62" fmla="*/ 465 w 666"/>
                <a:gd name="T63" fmla="*/ 432 h 733"/>
                <a:gd name="T64" fmla="*/ 413 w 666"/>
                <a:gd name="T65" fmla="*/ 435 h 733"/>
                <a:gd name="T66" fmla="*/ 382 w 666"/>
                <a:gd name="T67" fmla="*/ 386 h 733"/>
                <a:gd name="T68" fmla="*/ 349 w 666"/>
                <a:gd name="T69" fmla="*/ 383 h 733"/>
                <a:gd name="T70" fmla="*/ 355 w 666"/>
                <a:gd name="T71" fmla="*/ 350 h 733"/>
                <a:gd name="T72" fmla="*/ 322 w 666"/>
                <a:gd name="T73" fmla="*/ 370 h 733"/>
                <a:gd name="T74" fmla="*/ 293 w 666"/>
                <a:gd name="T75" fmla="*/ 334 h 733"/>
                <a:gd name="T76" fmla="*/ 166 w 666"/>
                <a:gd name="T77" fmla="*/ 347 h 733"/>
                <a:gd name="T78" fmla="*/ 76 w 666"/>
                <a:gd name="T79" fmla="*/ 380 h 733"/>
                <a:gd name="T80" fmla="*/ 41 w 666"/>
                <a:gd name="T81" fmla="*/ 341 h 733"/>
                <a:gd name="T82" fmla="*/ 5 w 666"/>
                <a:gd name="T83" fmla="*/ 241 h 733"/>
                <a:gd name="T84" fmla="*/ 14 w 666"/>
                <a:gd name="T85" fmla="*/ 237 h 733"/>
                <a:gd name="T86" fmla="*/ 16 w 666"/>
                <a:gd name="T87" fmla="*/ 175 h 733"/>
                <a:gd name="T88" fmla="*/ 76 w 666"/>
                <a:gd name="T89" fmla="*/ 151 h 733"/>
                <a:gd name="T90" fmla="*/ 136 w 666"/>
                <a:gd name="T91" fmla="*/ 104 h 733"/>
                <a:gd name="T92" fmla="*/ 158 w 666"/>
                <a:gd name="T93" fmla="*/ 99 h 733"/>
                <a:gd name="T94" fmla="*/ 166 w 666"/>
                <a:gd name="T95" fmla="*/ 92 h 733"/>
                <a:gd name="T96" fmla="*/ 174 w 666"/>
                <a:gd name="T97" fmla="*/ 77 h 733"/>
                <a:gd name="T98" fmla="*/ 185 w 666"/>
                <a:gd name="T99" fmla="*/ 63 h 733"/>
                <a:gd name="T100" fmla="*/ 200 w 666"/>
                <a:gd name="T101" fmla="*/ 57 h 733"/>
                <a:gd name="T102" fmla="*/ 224 w 666"/>
                <a:gd name="T103" fmla="*/ 70 h 733"/>
                <a:gd name="T104" fmla="*/ 241 w 666"/>
                <a:gd name="T105" fmla="*/ 66 h 733"/>
                <a:gd name="T106" fmla="*/ 260 w 666"/>
                <a:gd name="T107" fmla="*/ 36 h 733"/>
                <a:gd name="T108" fmla="*/ 286 w 666"/>
                <a:gd name="T109" fmla="*/ 27 h 733"/>
                <a:gd name="T110" fmla="*/ 298 w 666"/>
                <a:gd name="T111" fmla="*/ 25 h 733"/>
                <a:gd name="T112" fmla="*/ 333 w 666"/>
                <a:gd name="T113" fmla="*/ 30 h 733"/>
                <a:gd name="T114" fmla="*/ 333 w 666"/>
                <a:gd name="T115" fmla="*/ 55 h 733"/>
                <a:gd name="T116" fmla="*/ 350 w 666"/>
                <a:gd name="T117" fmla="*/ 87 h 733"/>
                <a:gd name="T118" fmla="*/ 412 w 666"/>
                <a:gd name="T119" fmla="*/ 88 h 733"/>
                <a:gd name="T120" fmla="*/ 418 w 666"/>
                <a:gd name="T121" fmla="*/ 29 h 733"/>
                <a:gd name="T122" fmla="*/ 421 w 666"/>
                <a:gd name="T123" fmla="*/ 2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66" h="733">
                  <a:moveTo>
                    <a:pt x="666" y="728"/>
                  </a:moveTo>
                  <a:lnTo>
                    <a:pt x="666" y="730"/>
                  </a:lnTo>
                  <a:lnTo>
                    <a:pt x="664" y="733"/>
                  </a:lnTo>
                  <a:lnTo>
                    <a:pt x="664" y="733"/>
                  </a:lnTo>
                  <a:lnTo>
                    <a:pt x="664" y="733"/>
                  </a:lnTo>
                  <a:lnTo>
                    <a:pt x="666" y="728"/>
                  </a:lnTo>
                  <a:lnTo>
                    <a:pt x="666" y="728"/>
                  </a:lnTo>
                  <a:close/>
                  <a:moveTo>
                    <a:pt x="497" y="519"/>
                  </a:moveTo>
                  <a:lnTo>
                    <a:pt x="497" y="519"/>
                  </a:lnTo>
                  <a:lnTo>
                    <a:pt x="498" y="520"/>
                  </a:lnTo>
                  <a:lnTo>
                    <a:pt x="498" y="522"/>
                  </a:lnTo>
                  <a:lnTo>
                    <a:pt x="497" y="523"/>
                  </a:lnTo>
                  <a:lnTo>
                    <a:pt x="497" y="523"/>
                  </a:lnTo>
                  <a:lnTo>
                    <a:pt x="495" y="523"/>
                  </a:lnTo>
                  <a:lnTo>
                    <a:pt x="494" y="522"/>
                  </a:lnTo>
                  <a:lnTo>
                    <a:pt x="494" y="522"/>
                  </a:lnTo>
                  <a:lnTo>
                    <a:pt x="495" y="522"/>
                  </a:lnTo>
                  <a:lnTo>
                    <a:pt x="495" y="522"/>
                  </a:lnTo>
                  <a:lnTo>
                    <a:pt x="495" y="520"/>
                  </a:lnTo>
                  <a:lnTo>
                    <a:pt x="495" y="520"/>
                  </a:lnTo>
                  <a:lnTo>
                    <a:pt x="497" y="520"/>
                  </a:lnTo>
                  <a:lnTo>
                    <a:pt x="497" y="519"/>
                  </a:lnTo>
                  <a:close/>
                  <a:moveTo>
                    <a:pt x="498" y="515"/>
                  </a:moveTo>
                  <a:lnTo>
                    <a:pt x="498" y="517"/>
                  </a:lnTo>
                  <a:lnTo>
                    <a:pt x="498" y="519"/>
                  </a:lnTo>
                  <a:lnTo>
                    <a:pt x="498" y="519"/>
                  </a:lnTo>
                  <a:lnTo>
                    <a:pt x="498" y="519"/>
                  </a:lnTo>
                  <a:lnTo>
                    <a:pt x="498" y="517"/>
                  </a:lnTo>
                  <a:lnTo>
                    <a:pt x="497" y="517"/>
                  </a:lnTo>
                  <a:lnTo>
                    <a:pt x="497" y="517"/>
                  </a:lnTo>
                  <a:lnTo>
                    <a:pt x="497" y="515"/>
                  </a:lnTo>
                  <a:lnTo>
                    <a:pt x="498" y="515"/>
                  </a:lnTo>
                  <a:close/>
                  <a:moveTo>
                    <a:pt x="508" y="508"/>
                  </a:moveTo>
                  <a:lnTo>
                    <a:pt x="509" y="508"/>
                  </a:lnTo>
                  <a:lnTo>
                    <a:pt x="509" y="508"/>
                  </a:lnTo>
                  <a:lnTo>
                    <a:pt x="509" y="509"/>
                  </a:lnTo>
                  <a:lnTo>
                    <a:pt x="509" y="509"/>
                  </a:lnTo>
                  <a:lnTo>
                    <a:pt x="508" y="509"/>
                  </a:lnTo>
                  <a:lnTo>
                    <a:pt x="508" y="509"/>
                  </a:lnTo>
                  <a:lnTo>
                    <a:pt x="508" y="508"/>
                  </a:lnTo>
                  <a:lnTo>
                    <a:pt x="508" y="508"/>
                  </a:lnTo>
                  <a:lnTo>
                    <a:pt x="508" y="508"/>
                  </a:lnTo>
                  <a:close/>
                  <a:moveTo>
                    <a:pt x="461" y="474"/>
                  </a:moveTo>
                  <a:lnTo>
                    <a:pt x="461" y="474"/>
                  </a:lnTo>
                  <a:lnTo>
                    <a:pt x="464" y="476"/>
                  </a:lnTo>
                  <a:lnTo>
                    <a:pt x="467" y="476"/>
                  </a:lnTo>
                  <a:lnTo>
                    <a:pt x="467" y="476"/>
                  </a:lnTo>
                  <a:lnTo>
                    <a:pt x="468" y="476"/>
                  </a:lnTo>
                  <a:lnTo>
                    <a:pt x="468" y="476"/>
                  </a:lnTo>
                  <a:lnTo>
                    <a:pt x="470" y="478"/>
                  </a:lnTo>
                  <a:lnTo>
                    <a:pt x="472" y="478"/>
                  </a:lnTo>
                  <a:lnTo>
                    <a:pt x="472" y="478"/>
                  </a:lnTo>
                  <a:lnTo>
                    <a:pt x="472" y="478"/>
                  </a:lnTo>
                  <a:lnTo>
                    <a:pt x="473" y="479"/>
                  </a:lnTo>
                  <a:lnTo>
                    <a:pt x="475" y="479"/>
                  </a:lnTo>
                  <a:lnTo>
                    <a:pt x="475" y="479"/>
                  </a:lnTo>
                  <a:lnTo>
                    <a:pt x="476" y="481"/>
                  </a:lnTo>
                  <a:lnTo>
                    <a:pt x="479" y="482"/>
                  </a:lnTo>
                  <a:lnTo>
                    <a:pt x="483" y="482"/>
                  </a:lnTo>
                  <a:lnTo>
                    <a:pt x="487" y="482"/>
                  </a:lnTo>
                  <a:lnTo>
                    <a:pt x="487" y="482"/>
                  </a:lnTo>
                  <a:lnTo>
                    <a:pt x="489" y="481"/>
                  </a:lnTo>
                  <a:lnTo>
                    <a:pt x="489" y="481"/>
                  </a:lnTo>
                  <a:lnTo>
                    <a:pt x="490" y="482"/>
                  </a:lnTo>
                  <a:lnTo>
                    <a:pt x="490" y="481"/>
                  </a:lnTo>
                  <a:lnTo>
                    <a:pt x="490" y="481"/>
                  </a:lnTo>
                  <a:lnTo>
                    <a:pt x="492" y="479"/>
                  </a:lnTo>
                  <a:lnTo>
                    <a:pt x="492" y="479"/>
                  </a:lnTo>
                  <a:lnTo>
                    <a:pt x="494" y="479"/>
                  </a:lnTo>
                  <a:lnTo>
                    <a:pt x="495" y="479"/>
                  </a:lnTo>
                  <a:lnTo>
                    <a:pt x="497" y="479"/>
                  </a:lnTo>
                  <a:lnTo>
                    <a:pt x="497" y="479"/>
                  </a:lnTo>
                  <a:lnTo>
                    <a:pt x="498" y="479"/>
                  </a:lnTo>
                  <a:lnTo>
                    <a:pt x="500" y="479"/>
                  </a:lnTo>
                  <a:lnTo>
                    <a:pt x="500" y="479"/>
                  </a:lnTo>
                  <a:lnTo>
                    <a:pt x="502" y="478"/>
                  </a:lnTo>
                  <a:lnTo>
                    <a:pt x="502" y="478"/>
                  </a:lnTo>
                  <a:lnTo>
                    <a:pt x="505" y="478"/>
                  </a:lnTo>
                  <a:lnTo>
                    <a:pt x="505" y="478"/>
                  </a:lnTo>
                  <a:lnTo>
                    <a:pt x="506" y="476"/>
                  </a:lnTo>
                  <a:lnTo>
                    <a:pt x="508" y="476"/>
                  </a:lnTo>
                  <a:lnTo>
                    <a:pt x="511" y="478"/>
                  </a:lnTo>
                  <a:lnTo>
                    <a:pt x="511" y="479"/>
                  </a:lnTo>
                  <a:lnTo>
                    <a:pt x="511" y="482"/>
                  </a:lnTo>
                  <a:lnTo>
                    <a:pt x="511" y="482"/>
                  </a:lnTo>
                  <a:lnTo>
                    <a:pt x="511" y="484"/>
                  </a:lnTo>
                  <a:lnTo>
                    <a:pt x="511" y="485"/>
                  </a:lnTo>
                  <a:lnTo>
                    <a:pt x="511" y="487"/>
                  </a:lnTo>
                  <a:lnTo>
                    <a:pt x="511" y="489"/>
                  </a:lnTo>
                  <a:lnTo>
                    <a:pt x="511" y="490"/>
                  </a:lnTo>
                  <a:lnTo>
                    <a:pt x="511" y="493"/>
                  </a:lnTo>
                  <a:lnTo>
                    <a:pt x="511" y="495"/>
                  </a:lnTo>
                  <a:lnTo>
                    <a:pt x="511" y="496"/>
                  </a:lnTo>
                  <a:lnTo>
                    <a:pt x="511" y="498"/>
                  </a:lnTo>
                  <a:lnTo>
                    <a:pt x="513" y="498"/>
                  </a:lnTo>
                  <a:lnTo>
                    <a:pt x="513" y="498"/>
                  </a:lnTo>
                  <a:lnTo>
                    <a:pt x="513" y="500"/>
                  </a:lnTo>
                  <a:lnTo>
                    <a:pt x="513" y="501"/>
                  </a:lnTo>
                  <a:lnTo>
                    <a:pt x="513" y="501"/>
                  </a:lnTo>
                  <a:lnTo>
                    <a:pt x="511" y="501"/>
                  </a:lnTo>
                  <a:lnTo>
                    <a:pt x="511" y="501"/>
                  </a:lnTo>
                  <a:lnTo>
                    <a:pt x="511" y="500"/>
                  </a:lnTo>
                  <a:lnTo>
                    <a:pt x="511" y="500"/>
                  </a:lnTo>
                  <a:lnTo>
                    <a:pt x="511" y="498"/>
                  </a:lnTo>
                  <a:lnTo>
                    <a:pt x="509" y="498"/>
                  </a:lnTo>
                  <a:lnTo>
                    <a:pt x="509" y="498"/>
                  </a:lnTo>
                  <a:lnTo>
                    <a:pt x="511" y="496"/>
                  </a:lnTo>
                  <a:lnTo>
                    <a:pt x="511" y="496"/>
                  </a:lnTo>
                  <a:lnTo>
                    <a:pt x="509" y="496"/>
                  </a:lnTo>
                  <a:lnTo>
                    <a:pt x="509" y="498"/>
                  </a:lnTo>
                  <a:lnTo>
                    <a:pt x="509" y="498"/>
                  </a:lnTo>
                  <a:lnTo>
                    <a:pt x="509" y="498"/>
                  </a:lnTo>
                  <a:lnTo>
                    <a:pt x="508" y="500"/>
                  </a:lnTo>
                  <a:lnTo>
                    <a:pt x="508" y="501"/>
                  </a:lnTo>
                  <a:lnTo>
                    <a:pt x="508" y="503"/>
                  </a:lnTo>
                  <a:lnTo>
                    <a:pt x="508" y="504"/>
                  </a:lnTo>
                  <a:lnTo>
                    <a:pt x="506" y="506"/>
                  </a:lnTo>
                  <a:lnTo>
                    <a:pt x="506" y="506"/>
                  </a:lnTo>
                  <a:lnTo>
                    <a:pt x="506" y="508"/>
                  </a:lnTo>
                  <a:lnTo>
                    <a:pt x="506" y="511"/>
                  </a:lnTo>
                  <a:lnTo>
                    <a:pt x="506" y="514"/>
                  </a:lnTo>
                  <a:lnTo>
                    <a:pt x="506" y="517"/>
                  </a:lnTo>
                  <a:lnTo>
                    <a:pt x="506" y="517"/>
                  </a:lnTo>
                  <a:lnTo>
                    <a:pt x="505" y="517"/>
                  </a:lnTo>
                  <a:lnTo>
                    <a:pt x="505" y="519"/>
                  </a:lnTo>
                  <a:lnTo>
                    <a:pt x="503" y="517"/>
                  </a:lnTo>
                  <a:lnTo>
                    <a:pt x="502" y="514"/>
                  </a:lnTo>
                  <a:lnTo>
                    <a:pt x="503" y="514"/>
                  </a:lnTo>
                  <a:lnTo>
                    <a:pt x="505" y="514"/>
                  </a:lnTo>
                  <a:lnTo>
                    <a:pt x="505" y="514"/>
                  </a:lnTo>
                  <a:lnTo>
                    <a:pt x="505" y="514"/>
                  </a:lnTo>
                  <a:lnTo>
                    <a:pt x="505" y="512"/>
                  </a:lnTo>
                  <a:lnTo>
                    <a:pt x="503" y="512"/>
                  </a:lnTo>
                  <a:lnTo>
                    <a:pt x="502" y="511"/>
                  </a:lnTo>
                  <a:lnTo>
                    <a:pt x="500" y="512"/>
                  </a:lnTo>
                  <a:lnTo>
                    <a:pt x="500" y="514"/>
                  </a:lnTo>
                  <a:lnTo>
                    <a:pt x="500" y="514"/>
                  </a:lnTo>
                  <a:lnTo>
                    <a:pt x="500" y="515"/>
                  </a:lnTo>
                  <a:lnTo>
                    <a:pt x="498" y="512"/>
                  </a:lnTo>
                  <a:lnTo>
                    <a:pt x="497" y="511"/>
                  </a:lnTo>
                  <a:lnTo>
                    <a:pt x="497" y="511"/>
                  </a:lnTo>
                  <a:lnTo>
                    <a:pt x="498" y="512"/>
                  </a:lnTo>
                  <a:lnTo>
                    <a:pt x="498" y="514"/>
                  </a:lnTo>
                  <a:lnTo>
                    <a:pt x="497" y="514"/>
                  </a:lnTo>
                  <a:lnTo>
                    <a:pt x="497" y="515"/>
                  </a:lnTo>
                  <a:lnTo>
                    <a:pt x="497" y="515"/>
                  </a:lnTo>
                  <a:lnTo>
                    <a:pt x="497" y="517"/>
                  </a:lnTo>
                  <a:lnTo>
                    <a:pt x="497" y="519"/>
                  </a:lnTo>
                  <a:lnTo>
                    <a:pt x="495" y="519"/>
                  </a:lnTo>
                  <a:lnTo>
                    <a:pt x="492" y="517"/>
                  </a:lnTo>
                  <a:lnTo>
                    <a:pt x="492" y="517"/>
                  </a:lnTo>
                  <a:lnTo>
                    <a:pt x="492" y="519"/>
                  </a:lnTo>
                  <a:lnTo>
                    <a:pt x="494" y="519"/>
                  </a:lnTo>
                  <a:lnTo>
                    <a:pt x="494" y="520"/>
                  </a:lnTo>
                  <a:lnTo>
                    <a:pt x="492" y="520"/>
                  </a:lnTo>
                  <a:lnTo>
                    <a:pt x="492" y="523"/>
                  </a:lnTo>
                  <a:lnTo>
                    <a:pt x="490" y="525"/>
                  </a:lnTo>
                  <a:lnTo>
                    <a:pt x="490" y="525"/>
                  </a:lnTo>
                  <a:lnTo>
                    <a:pt x="489" y="525"/>
                  </a:lnTo>
                  <a:lnTo>
                    <a:pt x="486" y="523"/>
                  </a:lnTo>
                  <a:lnTo>
                    <a:pt x="484" y="523"/>
                  </a:lnTo>
                  <a:lnTo>
                    <a:pt x="481" y="523"/>
                  </a:lnTo>
                  <a:lnTo>
                    <a:pt x="479" y="523"/>
                  </a:lnTo>
                  <a:lnTo>
                    <a:pt x="478" y="522"/>
                  </a:lnTo>
                  <a:lnTo>
                    <a:pt x="478" y="522"/>
                  </a:lnTo>
                  <a:lnTo>
                    <a:pt x="478" y="520"/>
                  </a:lnTo>
                  <a:lnTo>
                    <a:pt x="479" y="520"/>
                  </a:lnTo>
                  <a:lnTo>
                    <a:pt x="481" y="520"/>
                  </a:lnTo>
                  <a:lnTo>
                    <a:pt x="481" y="520"/>
                  </a:lnTo>
                  <a:lnTo>
                    <a:pt x="481" y="520"/>
                  </a:lnTo>
                  <a:lnTo>
                    <a:pt x="479" y="520"/>
                  </a:lnTo>
                  <a:lnTo>
                    <a:pt x="478" y="519"/>
                  </a:lnTo>
                  <a:lnTo>
                    <a:pt x="476" y="519"/>
                  </a:lnTo>
                  <a:lnTo>
                    <a:pt x="475" y="519"/>
                  </a:lnTo>
                  <a:lnTo>
                    <a:pt x="473" y="515"/>
                  </a:lnTo>
                  <a:lnTo>
                    <a:pt x="473" y="514"/>
                  </a:lnTo>
                  <a:lnTo>
                    <a:pt x="472" y="514"/>
                  </a:lnTo>
                  <a:lnTo>
                    <a:pt x="472" y="514"/>
                  </a:lnTo>
                  <a:lnTo>
                    <a:pt x="472" y="512"/>
                  </a:lnTo>
                  <a:lnTo>
                    <a:pt x="468" y="506"/>
                  </a:lnTo>
                  <a:lnTo>
                    <a:pt x="467" y="504"/>
                  </a:lnTo>
                  <a:lnTo>
                    <a:pt x="467" y="501"/>
                  </a:lnTo>
                  <a:lnTo>
                    <a:pt x="470" y="503"/>
                  </a:lnTo>
                  <a:lnTo>
                    <a:pt x="470" y="504"/>
                  </a:lnTo>
                  <a:lnTo>
                    <a:pt x="470" y="506"/>
                  </a:lnTo>
                  <a:lnTo>
                    <a:pt x="472" y="503"/>
                  </a:lnTo>
                  <a:lnTo>
                    <a:pt x="472" y="503"/>
                  </a:lnTo>
                  <a:lnTo>
                    <a:pt x="468" y="501"/>
                  </a:lnTo>
                  <a:lnTo>
                    <a:pt x="468" y="500"/>
                  </a:lnTo>
                  <a:lnTo>
                    <a:pt x="468" y="500"/>
                  </a:lnTo>
                  <a:lnTo>
                    <a:pt x="468" y="500"/>
                  </a:lnTo>
                  <a:lnTo>
                    <a:pt x="467" y="500"/>
                  </a:lnTo>
                  <a:lnTo>
                    <a:pt x="467" y="498"/>
                  </a:lnTo>
                  <a:lnTo>
                    <a:pt x="467" y="496"/>
                  </a:lnTo>
                  <a:lnTo>
                    <a:pt x="465" y="493"/>
                  </a:lnTo>
                  <a:lnTo>
                    <a:pt x="462" y="490"/>
                  </a:lnTo>
                  <a:lnTo>
                    <a:pt x="461" y="487"/>
                  </a:lnTo>
                  <a:lnTo>
                    <a:pt x="461" y="485"/>
                  </a:lnTo>
                  <a:lnTo>
                    <a:pt x="461" y="485"/>
                  </a:lnTo>
                  <a:lnTo>
                    <a:pt x="459" y="482"/>
                  </a:lnTo>
                  <a:lnTo>
                    <a:pt x="459" y="481"/>
                  </a:lnTo>
                  <a:lnTo>
                    <a:pt x="459" y="479"/>
                  </a:lnTo>
                  <a:lnTo>
                    <a:pt x="459" y="476"/>
                  </a:lnTo>
                  <a:lnTo>
                    <a:pt x="461" y="474"/>
                  </a:lnTo>
                  <a:close/>
                  <a:moveTo>
                    <a:pt x="509" y="471"/>
                  </a:moveTo>
                  <a:lnTo>
                    <a:pt x="511" y="471"/>
                  </a:lnTo>
                  <a:lnTo>
                    <a:pt x="511" y="471"/>
                  </a:lnTo>
                  <a:lnTo>
                    <a:pt x="509" y="473"/>
                  </a:lnTo>
                  <a:lnTo>
                    <a:pt x="509" y="471"/>
                  </a:lnTo>
                  <a:lnTo>
                    <a:pt x="509" y="471"/>
                  </a:lnTo>
                  <a:lnTo>
                    <a:pt x="509" y="471"/>
                  </a:lnTo>
                  <a:close/>
                  <a:moveTo>
                    <a:pt x="461" y="470"/>
                  </a:moveTo>
                  <a:lnTo>
                    <a:pt x="461" y="470"/>
                  </a:lnTo>
                  <a:lnTo>
                    <a:pt x="461" y="471"/>
                  </a:lnTo>
                  <a:lnTo>
                    <a:pt x="461" y="473"/>
                  </a:lnTo>
                  <a:lnTo>
                    <a:pt x="459" y="471"/>
                  </a:lnTo>
                  <a:lnTo>
                    <a:pt x="461" y="470"/>
                  </a:lnTo>
                  <a:lnTo>
                    <a:pt x="461" y="470"/>
                  </a:lnTo>
                  <a:close/>
                  <a:moveTo>
                    <a:pt x="513" y="468"/>
                  </a:moveTo>
                  <a:lnTo>
                    <a:pt x="513" y="468"/>
                  </a:lnTo>
                  <a:lnTo>
                    <a:pt x="514" y="470"/>
                  </a:lnTo>
                  <a:lnTo>
                    <a:pt x="513" y="471"/>
                  </a:lnTo>
                  <a:lnTo>
                    <a:pt x="513" y="471"/>
                  </a:lnTo>
                  <a:lnTo>
                    <a:pt x="513" y="470"/>
                  </a:lnTo>
                  <a:lnTo>
                    <a:pt x="511" y="470"/>
                  </a:lnTo>
                  <a:lnTo>
                    <a:pt x="509" y="470"/>
                  </a:lnTo>
                  <a:lnTo>
                    <a:pt x="508" y="470"/>
                  </a:lnTo>
                  <a:lnTo>
                    <a:pt x="508" y="470"/>
                  </a:lnTo>
                  <a:lnTo>
                    <a:pt x="508" y="468"/>
                  </a:lnTo>
                  <a:lnTo>
                    <a:pt x="509" y="468"/>
                  </a:lnTo>
                  <a:lnTo>
                    <a:pt x="513" y="468"/>
                  </a:lnTo>
                  <a:close/>
                  <a:moveTo>
                    <a:pt x="506" y="457"/>
                  </a:moveTo>
                  <a:lnTo>
                    <a:pt x="508" y="459"/>
                  </a:lnTo>
                  <a:lnTo>
                    <a:pt x="509" y="462"/>
                  </a:lnTo>
                  <a:lnTo>
                    <a:pt x="511" y="462"/>
                  </a:lnTo>
                  <a:lnTo>
                    <a:pt x="511" y="462"/>
                  </a:lnTo>
                  <a:lnTo>
                    <a:pt x="511" y="463"/>
                  </a:lnTo>
                  <a:lnTo>
                    <a:pt x="511" y="463"/>
                  </a:lnTo>
                  <a:lnTo>
                    <a:pt x="513" y="465"/>
                  </a:lnTo>
                  <a:lnTo>
                    <a:pt x="511" y="465"/>
                  </a:lnTo>
                  <a:lnTo>
                    <a:pt x="511" y="465"/>
                  </a:lnTo>
                  <a:lnTo>
                    <a:pt x="511" y="467"/>
                  </a:lnTo>
                  <a:lnTo>
                    <a:pt x="509" y="467"/>
                  </a:lnTo>
                  <a:lnTo>
                    <a:pt x="508" y="467"/>
                  </a:lnTo>
                  <a:lnTo>
                    <a:pt x="508" y="467"/>
                  </a:lnTo>
                  <a:lnTo>
                    <a:pt x="508" y="465"/>
                  </a:lnTo>
                  <a:lnTo>
                    <a:pt x="506" y="463"/>
                  </a:lnTo>
                  <a:lnTo>
                    <a:pt x="506" y="462"/>
                  </a:lnTo>
                  <a:lnTo>
                    <a:pt x="505" y="460"/>
                  </a:lnTo>
                  <a:lnTo>
                    <a:pt x="505" y="460"/>
                  </a:lnTo>
                  <a:lnTo>
                    <a:pt x="503" y="460"/>
                  </a:lnTo>
                  <a:lnTo>
                    <a:pt x="505" y="460"/>
                  </a:lnTo>
                  <a:lnTo>
                    <a:pt x="506" y="457"/>
                  </a:lnTo>
                  <a:close/>
                  <a:moveTo>
                    <a:pt x="449" y="456"/>
                  </a:moveTo>
                  <a:lnTo>
                    <a:pt x="451" y="457"/>
                  </a:lnTo>
                  <a:lnTo>
                    <a:pt x="451" y="459"/>
                  </a:lnTo>
                  <a:lnTo>
                    <a:pt x="451" y="460"/>
                  </a:lnTo>
                  <a:lnTo>
                    <a:pt x="451" y="462"/>
                  </a:lnTo>
                  <a:lnTo>
                    <a:pt x="451" y="463"/>
                  </a:lnTo>
                  <a:lnTo>
                    <a:pt x="449" y="463"/>
                  </a:lnTo>
                  <a:lnTo>
                    <a:pt x="448" y="465"/>
                  </a:lnTo>
                  <a:lnTo>
                    <a:pt x="448" y="465"/>
                  </a:lnTo>
                  <a:lnTo>
                    <a:pt x="448" y="463"/>
                  </a:lnTo>
                  <a:lnTo>
                    <a:pt x="448" y="462"/>
                  </a:lnTo>
                  <a:lnTo>
                    <a:pt x="446" y="460"/>
                  </a:lnTo>
                  <a:lnTo>
                    <a:pt x="448" y="460"/>
                  </a:lnTo>
                  <a:lnTo>
                    <a:pt x="448" y="459"/>
                  </a:lnTo>
                  <a:lnTo>
                    <a:pt x="448" y="457"/>
                  </a:lnTo>
                  <a:lnTo>
                    <a:pt x="448" y="457"/>
                  </a:lnTo>
                  <a:lnTo>
                    <a:pt x="448" y="456"/>
                  </a:lnTo>
                  <a:lnTo>
                    <a:pt x="449" y="456"/>
                  </a:lnTo>
                  <a:close/>
                  <a:moveTo>
                    <a:pt x="467" y="437"/>
                  </a:moveTo>
                  <a:lnTo>
                    <a:pt x="468" y="437"/>
                  </a:lnTo>
                  <a:lnTo>
                    <a:pt x="468" y="437"/>
                  </a:lnTo>
                  <a:lnTo>
                    <a:pt x="468" y="438"/>
                  </a:lnTo>
                  <a:lnTo>
                    <a:pt x="468" y="438"/>
                  </a:lnTo>
                  <a:lnTo>
                    <a:pt x="468" y="438"/>
                  </a:lnTo>
                  <a:lnTo>
                    <a:pt x="465" y="438"/>
                  </a:lnTo>
                  <a:lnTo>
                    <a:pt x="467" y="437"/>
                  </a:lnTo>
                  <a:close/>
                  <a:moveTo>
                    <a:pt x="470" y="433"/>
                  </a:moveTo>
                  <a:lnTo>
                    <a:pt x="472" y="435"/>
                  </a:lnTo>
                  <a:lnTo>
                    <a:pt x="468" y="437"/>
                  </a:lnTo>
                  <a:lnTo>
                    <a:pt x="468" y="435"/>
                  </a:lnTo>
                  <a:lnTo>
                    <a:pt x="468" y="435"/>
                  </a:lnTo>
                  <a:lnTo>
                    <a:pt x="468" y="433"/>
                  </a:lnTo>
                  <a:lnTo>
                    <a:pt x="470" y="433"/>
                  </a:lnTo>
                  <a:close/>
                  <a:moveTo>
                    <a:pt x="353" y="389"/>
                  </a:moveTo>
                  <a:lnTo>
                    <a:pt x="356" y="389"/>
                  </a:lnTo>
                  <a:lnTo>
                    <a:pt x="356" y="389"/>
                  </a:lnTo>
                  <a:lnTo>
                    <a:pt x="358" y="389"/>
                  </a:lnTo>
                  <a:lnTo>
                    <a:pt x="356" y="391"/>
                  </a:lnTo>
                  <a:lnTo>
                    <a:pt x="356" y="391"/>
                  </a:lnTo>
                  <a:lnTo>
                    <a:pt x="360" y="392"/>
                  </a:lnTo>
                  <a:lnTo>
                    <a:pt x="361" y="391"/>
                  </a:lnTo>
                  <a:lnTo>
                    <a:pt x="363" y="391"/>
                  </a:lnTo>
                  <a:lnTo>
                    <a:pt x="364" y="392"/>
                  </a:lnTo>
                  <a:lnTo>
                    <a:pt x="364" y="394"/>
                  </a:lnTo>
                  <a:lnTo>
                    <a:pt x="363" y="394"/>
                  </a:lnTo>
                  <a:lnTo>
                    <a:pt x="360" y="394"/>
                  </a:lnTo>
                  <a:lnTo>
                    <a:pt x="358" y="394"/>
                  </a:lnTo>
                  <a:lnTo>
                    <a:pt x="356" y="394"/>
                  </a:lnTo>
                  <a:lnTo>
                    <a:pt x="356" y="396"/>
                  </a:lnTo>
                  <a:lnTo>
                    <a:pt x="355" y="397"/>
                  </a:lnTo>
                  <a:lnTo>
                    <a:pt x="353" y="396"/>
                  </a:lnTo>
                  <a:lnTo>
                    <a:pt x="352" y="396"/>
                  </a:lnTo>
                  <a:lnTo>
                    <a:pt x="350" y="396"/>
                  </a:lnTo>
                  <a:lnTo>
                    <a:pt x="349" y="396"/>
                  </a:lnTo>
                  <a:lnTo>
                    <a:pt x="347" y="397"/>
                  </a:lnTo>
                  <a:lnTo>
                    <a:pt x="345" y="396"/>
                  </a:lnTo>
                  <a:lnTo>
                    <a:pt x="342" y="394"/>
                  </a:lnTo>
                  <a:lnTo>
                    <a:pt x="342" y="394"/>
                  </a:lnTo>
                  <a:lnTo>
                    <a:pt x="342" y="392"/>
                  </a:lnTo>
                  <a:lnTo>
                    <a:pt x="342" y="391"/>
                  </a:lnTo>
                  <a:lnTo>
                    <a:pt x="350" y="391"/>
                  </a:lnTo>
                  <a:lnTo>
                    <a:pt x="353" y="389"/>
                  </a:lnTo>
                  <a:close/>
                  <a:moveTo>
                    <a:pt x="585" y="259"/>
                  </a:moveTo>
                  <a:lnTo>
                    <a:pt x="587" y="259"/>
                  </a:lnTo>
                  <a:lnTo>
                    <a:pt x="587" y="259"/>
                  </a:lnTo>
                  <a:lnTo>
                    <a:pt x="587" y="263"/>
                  </a:lnTo>
                  <a:lnTo>
                    <a:pt x="585" y="263"/>
                  </a:lnTo>
                  <a:lnTo>
                    <a:pt x="585" y="263"/>
                  </a:lnTo>
                  <a:lnTo>
                    <a:pt x="585" y="260"/>
                  </a:lnTo>
                  <a:lnTo>
                    <a:pt x="585" y="259"/>
                  </a:lnTo>
                  <a:close/>
                  <a:moveTo>
                    <a:pt x="585" y="252"/>
                  </a:moveTo>
                  <a:lnTo>
                    <a:pt x="587" y="254"/>
                  </a:lnTo>
                  <a:lnTo>
                    <a:pt x="585" y="255"/>
                  </a:lnTo>
                  <a:lnTo>
                    <a:pt x="585" y="257"/>
                  </a:lnTo>
                  <a:lnTo>
                    <a:pt x="585" y="257"/>
                  </a:lnTo>
                  <a:lnTo>
                    <a:pt x="585" y="255"/>
                  </a:lnTo>
                  <a:lnTo>
                    <a:pt x="585" y="254"/>
                  </a:lnTo>
                  <a:lnTo>
                    <a:pt x="585" y="254"/>
                  </a:lnTo>
                  <a:lnTo>
                    <a:pt x="585" y="252"/>
                  </a:lnTo>
                  <a:close/>
                  <a:moveTo>
                    <a:pt x="2" y="230"/>
                  </a:moveTo>
                  <a:lnTo>
                    <a:pt x="3" y="235"/>
                  </a:lnTo>
                  <a:lnTo>
                    <a:pt x="3" y="235"/>
                  </a:lnTo>
                  <a:lnTo>
                    <a:pt x="3" y="237"/>
                  </a:lnTo>
                  <a:lnTo>
                    <a:pt x="3" y="237"/>
                  </a:lnTo>
                  <a:lnTo>
                    <a:pt x="3" y="238"/>
                  </a:lnTo>
                  <a:lnTo>
                    <a:pt x="3" y="238"/>
                  </a:lnTo>
                  <a:lnTo>
                    <a:pt x="0" y="233"/>
                  </a:lnTo>
                  <a:lnTo>
                    <a:pt x="0" y="230"/>
                  </a:lnTo>
                  <a:lnTo>
                    <a:pt x="0" y="230"/>
                  </a:lnTo>
                  <a:lnTo>
                    <a:pt x="2" y="230"/>
                  </a:lnTo>
                  <a:close/>
                  <a:moveTo>
                    <a:pt x="584" y="218"/>
                  </a:moveTo>
                  <a:lnTo>
                    <a:pt x="584" y="218"/>
                  </a:lnTo>
                  <a:lnTo>
                    <a:pt x="584" y="221"/>
                  </a:lnTo>
                  <a:lnTo>
                    <a:pt x="585" y="221"/>
                  </a:lnTo>
                  <a:lnTo>
                    <a:pt x="585" y="222"/>
                  </a:lnTo>
                  <a:lnTo>
                    <a:pt x="582" y="230"/>
                  </a:lnTo>
                  <a:lnTo>
                    <a:pt x="580" y="232"/>
                  </a:lnTo>
                  <a:lnTo>
                    <a:pt x="580" y="233"/>
                  </a:lnTo>
                  <a:lnTo>
                    <a:pt x="580" y="233"/>
                  </a:lnTo>
                  <a:lnTo>
                    <a:pt x="580" y="233"/>
                  </a:lnTo>
                  <a:lnTo>
                    <a:pt x="579" y="230"/>
                  </a:lnTo>
                  <a:lnTo>
                    <a:pt x="579" y="229"/>
                  </a:lnTo>
                  <a:lnTo>
                    <a:pt x="580" y="227"/>
                  </a:lnTo>
                  <a:lnTo>
                    <a:pt x="580" y="227"/>
                  </a:lnTo>
                  <a:lnTo>
                    <a:pt x="580" y="224"/>
                  </a:lnTo>
                  <a:lnTo>
                    <a:pt x="582" y="222"/>
                  </a:lnTo>
                  <a:lnTo>
                    <a:pt x="584" y="222"/>
                  </a:lnTo>
                  <a:lnTo>
                    <a:pt x="584" y="221"/>
                  </a:lnTo>
                  <a:lnTo>
                    <a:pt x="582" y="219"/>
                  </a:lnTo>
                  <a:lnTo>
                    <a:pt x="582" y="219"/>
                  </a:lnTo>
                  <a:lnTo>
                    <a:pt x="582" y="218"/>
                  </a:lnTo>
                  <a:lnTo>
                    <a:pt x="582" y="218"/>
                  </a:lnTo>
                  <a:lnTo>
                    <a:pt x="584" y="218"/>
                  </a:lnTo>
                  <a:close/>
                  <a:moveTo>
                    <a:pt x="552" y="199"/>
                  </a:moveTo>
                  <a:lnTo>
                    <a:pt x="552" y="199"/>
                  </a:lnTo>
                  <a:lnTo>
                    <a:pt x="554" y="199"/>
                  </a:lnTo>
                  <a:lnTo>
                    <a:pt x="554" y="199"/>
                  </a:lnTo>
                  <a:lnTo>
                    <a:pt x="554" y="199"/>
                  </a:lnTo>
                  <a:lnTo>
                    <a:pt x="554" y="200"/>
                  </a:lnTo>
                  <a:lnTo>
                    <a:pt x="555" y="202"/>
                  </a:lnTo>
                  <a:lnTo>
                    <a:pt x="555" y="202"/>
                  </a:lnTo>
                  <a:lnTo>
                    <a:pt x="555" y="203"/>
                  </a:lnTo>
                  <a:lnTo>
                    <a:pt x="554" y="203"/>
                  </a:lnTo>
                  <a:lnTo>
                    <a:pt x="554" y="202"/>
                  </a:lnTo>
                  <a:lnTo>
                    <a:pt x="550" y="199"/>
                  </a:lnTo>
                  <a:lnTo>
                    <a:pt x="552" y="199"/>
                  </a:lnTo>
                  <a:close/>
                  <a:moveTo>
                    <a:pt x="543" y="180"/>
                  </a:moveTo>
                  <a:lnTo>
                    <a:pt x="544" y="180"/>
                  </a:lnTo>
                  <a:lnTo>
                    <a:pt x="544" y="181"/>
                  </a:lnTo>
                  <a:lnTo>
                    <a:pt x="544" y="181"/>
                  </a:lnTo>
                  <a:lnTo>
                    <a:pt x="543" y="181"/>
                  </a:lnTo>
                  <a:lnTo>
                    <a:pt x="543" y="181"/>
                  </a:lnTo>
                  <a:lnTo>
                    <a:pt x="543" y="180"/>
                  </a:lnTo>
                  <a:lnTo>
                    <a:pt x="543" y="180"/>
                  </a:lnTo>
                  <a:close/>
                  <a:moveTo>
                    <a:pt x="535" y="177"/>
                  </a:moveTo>
                  <a:lnTo>
                    <a:pt x="535" y="178"/>
                  </a:lnTo>
                  <a:lnTo>
                    <a:pt x="535" y="180"/>
                  </a:lnTo>
                  <a:lnTo>
                    <a:pt x="535" y="180"/>
                  </a:lnTo>
                  <a:lnTo>
                    <a:pt x="535" y="178"/>
                  </a:lnTo>
                  <a:lnTo>
                    <a:pt x="535" y="177"/>
                  </a:lnTo>
                  <a:lnTo>
                    <a:pt x="535" y="177"/>
                  </a:lnTo>
                  <a:close/>
                  <a:moveTo>
                    <a:pt x="36" y="156"/>
                  </a:moveTo>
                  <a:lnTo>
                    <a:pt x="36" y="156"/>
                  </a:lnTo>
                  <a:lnTo>
                    <a:pt x="36" y="158"/>
                  </a:lnTo>
                  <a:lnTo>
                    <a:pt x="36" y="159"/>
                  </a:lnTo>
                  <a:lnTo>
                    <a:pt x="35" y="159"/>
                  </a:lnTo>
                  <a:lnTo>
                    <a:pt x="35" y="158"/>
                  </a:lnTo>
                  <a:lnTo>
                    <a:pt x="35" y="158"/>
                  </a:lnTo>
                  <a:lnTo>
                    <a:pt x="36" y="156"/>
                  </a:lnTo>
                  <a:close/>
                  <a:moveTo>
                    <a:pt x="522" y="148"/>
                  </a:moveTo>
                  <a:lnTo>
                    <a:pt x="522" y="150"/>
                  </a:lnTo>
                  <a:lnTo>
                    <a:pt x="522" y="150"/>
                  </a:lnTo>
                  <a:lnTo>
                    <a:pt x="522" y="150"/>
                  </a:lnTo>
                  <a:lnTo>
                    <a:pt x="522" y="151"/>
                  </a:lnTo>
                  <a:lnTo>
                    <a:pt x="522" y="151"/>
                  </a:lnTo>
                  <a:lnTo>
                    <a:pt x="520" y="150"/>
                  </a:lnTo>
                  <a:lnTo>
                    <a:pt x="522" y="148"/>
                  </a:lnTo>
                  <a:close/>
                  <a:moveTo>
                    <a:pt x="520" y="147"/>
                  </a:moveTo>
                  <a:lnTo>
                    <a:pt x="520" y="148"/>
                  </a:lnTo>
                  <a:lnTo>
                    <a:pt x="520" y="148"/>
                  </a:lnTo>
                  <a:lnTo>
                    <a:pt x="520" y="148"/>
                  </a:lnTo>
                  <a:lnTo>
                    <a:pt x="520" y="148"/>
                  </a:lnTo>
                  <a:lnTo>
                    <a:pt x="520" y="148"/>
                  </a:lnTo>
                  <a:lnTo>
                    <a:pt x="520" y="147"/>
                  </a:lnTo>
                  <a:lnTo>
                    <a:pt x="520" y="147"/>
                  </a:lnTo>
                  <a:close/>
                  <a:moveTo>
                    <a:pt x="483" y="120"/>
                  </a:moveTo>
                  <a:lnTo>
                    <a:pt x="483" y="120"/>
                  </a:lnTo>
                  <a:lnTo>
                    <a:pt x="483" y="122"/>
                  </a:lnTo>
                  <a:lnTo>
                    <a:pt x="483" y="123"/>
                  </a:lnTo>
                  <a:lnTo>
                    <a:pt x="483" y="123"/>
                  </a:lnTo>
                  <a:lnTo>
                    <a:pt x="483" y="123"/>
                  </a:lnTo>
                  <a:lnTo>
                    <a:pt x="481" y="123"/>
                  </a:lnTo>
                  <a:lnTo>
                    <a:pt x="481" y="122"/>
                  </a:lnTo>
                  <a:lnTo>
                    <a:pt x="479" y="122"/>
                  </a:lnTo>
                  <a:lnTo>
                    <a:pt x="479" y="120"/>
                  </a:lnTo>
                  <a:lnTo>
                    <a:pt x="481" y="120"/>
                  </a:lnTo>
                  <a:lnTo>
                    <a:pt x="481" y="120"/>
                  </a:lnTo>
                  <a:lnTo>
                    <a:pt x="483" y="120"/>
                  </a:lnTo>
                  <a:close/>
                  <a:moveTo>
                    <a:pt x="385" y="101"/>
                  </a:moveTo>
                  <a:lnTo>
                    <a:pt x="385" y="103"/>
                  </a:lnTo>
                  <a:lnTo>
                    <a:pt x="385" y="103"/>
                  </a:lnTo>
                  <a:lnTo>
                    <a:pt x="383" y="103"/>
                  </a:lnTo>
                  <a:lnTo>
                    <a:pt x="383" y="104"/>
                  </a:lnTo>
                  <a:lnTo>
                    <a:pt x="383" y="103"/>
                  </a:lnTo>
                  <a:lnTo>
                    <a:pt x="383" y="103"/>
                  </a:lnTo>
                  <a:lnTo>
                    <a:pt x="385" y="101"/>
                  </a:lnTo>
                  <a:close/>
                  <a:moveTo>
                    <a:pt x="385" y="93"/>
                  </a:moveTo>
                  <a:lnTo>
                    <a:pt x="386" y="93"/>
                  </a:lnTo>
                  <a:lnTo>
                    <a:pt x="386" y="95"/>
                  </a:lnTo>
                  <a:lnTo>
                    <a:pt x="385" y="95"/>
                  </a:lnTo>
                  <a:lnTo>
                    <a:pt x="385" y="95"/>
                  </a:lnTo>
                  <a:lnTo>
                    <a:pt x="383" y="96"/>
                  </a:lnTo>
                  <a:lnTo>
                    <a:pt x="383" y="96"/>
                  </a:lnTo>
                  <a:lnTo>
                    <a:pt x="382" y="98"/>
                  </a:lnTo>
                  <a:lnTo>
                    <a:pt x="382" y="98"/>
                  </a:lnTo>
                  <a:lnTo>
                    <a:pt x="380" y="98"/>
                  </a:lnTo>
                  <a:lnTo>
                    <a:pt x="380" y="98"/>
                  </a:lnTo>
                  <a:lnTo>
                    <a:pt x="379" y="98"/>
                  </a:lnTo>
                  <a:lnTo>
                    <a:pt x="380" y="96"/>
                  </a:lnTo>
                  <a:lnTo>
                    <a:pt x="380" y="95"/>
                  </a:lnTo>
                  <a:lnTo>
                    <a:pt x="382" y="93"/>
                  </a:lnTo>
                  <a:lnTo>
                    <a:pt x="383" y="93"/>
                  </a:lnTo>
                  <a:lnTo>
                    <a:pt x="385" y="93"/>
                  </a:lnTo>
                  <a:close/>
                  <a:moveTo>
                    <a:pt x="349" y="81"/>
                  </a:moveTo>
                  <a:lnTo>
                    <a:pt x="349" y="82"/>
                  </a:lnTo>
                  <a:lnTo>
                    <a:pt x="349" y="84"/>
                  </a:lnTo>
                  <a:lnTo>
                    <a:pt x="350" y="84"/>
                  </a:lnTo>
                  <a:lnTo>
                    <a:pt x="349" y="84"/>
                  </a:lnTo>
                  <a:lnTo>
                    <a:pt x="349" y="84"/>
                  </a:lnTo>
                  <a:lnTo>
                    <a:pt x="349" y="82"/>
                  </a:lnTo>
                  <a:lnTo>
                    <a:pt x="347" y="82"/>
                  </a:lnTo>
                  <a:lnTo>
                    <a:pt x="347" y="82"/>
                  </a:lnTo>
                  <a:lnTo>
                    <a:pt x="349" y="82"/>
                  </a:lnTo>
                  <a:lnTo>
                    <a:pt x="349" y="81"/>
                  </a:lnTo>
                  <a:close/>
                  <a:moveTo>
                    <a:pt x="342" y="81"/>
                  </a:moveTo>
                  <a:lnTo>
                    <a:pt x="342" y="81"/>
                  </a:lnTo>
                  <a:lnTo>
                    <a:pt x="342" y="82"/>
                  </a:lnTo>
                  <a:lnTo>
                    <a:pt x="341" y="82"/>
                  </a:lnTo>
                  <a:lnTo>
                    <a:pt x="341" y="82"/>
                  </a:lnTo>
                  <a:lnTo>
                    <a:pt x="341" y="81"/>
                  </a:lnTo>
                  <a:lnTo>
                    <a:pt x="341" y="81"/>
                  </a:lnTo>
                  <a:lnTo>
                    <a:pt x="342" y="81"/>
                  </a:lnTo>
                  <a:close/>
                  <a:moveTo>
                    <a:pt x="347" y="79"/>
                  </a:moveTo>
                  <a:lnTo>
                    <a:pt x="347" y="81"/>
                  </a:lnTo>
                  <a:lnTo>
                    <a:pt x="347" y="81"/>
                  </a:lnTo>
                  <a:lnTo>
                    <a:pt x="345" y="82"/>
                  </a:lnTo>
                  <a:lnTo>
                    <a:pt x="345" y="81"/>
                  </a:lnTo>
                  <a:lnTo>
                    <a:pt x="347" y="79"/>
                  </a:lnTo>
                  <a:close/>
                  <a:moveTo>
                    <a:pt x="167" y="76"/>
                  </a:moveTo>
                  <a:lnTo>
                    <a:pt x="169" y="76"/>
                  </a:lnTo>
                  <a:lnTo>
                    <a:pt x="169" y="77"/>
                  </a:lnTo>
                  <a:lnTo>
                    <a:pt x="169" y="77"/>
                  </a:lnTo>
                  <a:lnTo>
                    <a:pt x="169" y="77"/>
                  </a:lnTo>
                  <a:lnTo>
                    <a:pt x="169" y="79"/>
                  </a:lnTo>
                  <a:lnTo>
                    <a:pt x="167" y="79"/>
                  </a:lnTo>
                  <a:lnTo>
                    <a:pt x="167" y="77"/>
                  </a:lnTo>
                  <a:lnTo>
                    <a:pt x="167" y="77"/>
                  </a:lnTo>
                  <a:lnTo>
                    <a:pt x="167" y="76"/>
                  </a:lnTo>
                  <a:lnTo>
                    <a:pt x="167" y="76"/>
                  </a:lnTo>
                  <a:close/>
                  <a:moveTo>
                    <a:pt x="177" y="65"/>
                  </a:moveTo>
                  <a:lnTo>
                    <a:pt x="178" y="65"/>
                  </a:lnTo>
                  <a:lnTo>
                    <a:pt x="178" y="66"/>
                  </a:lnTo>
                  <a:lnTo>
                    <a:pt x="178" y="66"/>
                  </a:lnTo>
                  <a:lnTo>
                    <a:pt x="177" y="66"/>
                  </a:lnTo>
                  <a:lnTo>
                    <a:pt x="177" y="66"/>
                  </a:lnTo>
                  <a:lnTo>
                    <a:pt x="177" y="65"/>
                  </a:lnTo>
                  <a:lnTo>
                    <a:pt x="177" y="65"/>
                  </a:lnTo>
                  <a:close/>
                  <a:moveTo>
                    <a:pt x="344" y="52"/>
                  </a:moveTo>
                  <a:lnTo>
                    <a:pt x="344" y="52"/>
                  </a:lnTo>
                  <a:lnTo>
                    <a:pt x="344" y="54"/>
                  </a:lnTo>
                  <a:lnTo>
                    <a:pt x="344" y="55"/>
                  </a:lnTo>
                  <a:lnTo>
                    <a:pt x="345" y="55"/>
                  </a:lnTo>
                  <a:lnTo>
                    <a:pt x="345" y="55"/>
                  </a:lnTo>
                  <a:lnTo>
                    <a:pt x="345" y="54"/>
                  </a:lnTo>
                  <a:lnTo>
                    <a:pt x="347" y="54"/>
                  </a:lnTo>
                  <a:lnTo>
                    <a:pt x="347" y="54"/>
                  </a:lnTo>
                  <a:lnTo>
                    <a:pt x="347" y="55"/>
                  </a:lnTo>
                  <a:lnTo>
                    <a:pt x="345" y="55"/>
                  </a:lnTo>
                  <a:lnTo>
                    <a:pt x="345" y="57"/>
                  </a:lnTo>
                  <a:lnTo>
                    <a:pt x="345" y="57"/>
                  </a:lnTo>
                  <a:lnTo>
                    <a:pt x="344" y="58"/>
                  </a:lnTo>
                  <a:lnTo>
                    <a:pt x="344" y="58"/>
                  </a:lnTo>
                  <a:lnTo>
                    <a:pt x="345" y="60"/>
                  </a:lnTo>
                  <a:lnTo>
                    <a:pt x="347" y="60"/>
                  </a:lnTo>
                  <a:lnTo>
                    <a:pt x="347" y="60"/>
                  </a:lnTo>
                  <a:lnTo>
                    <a:pt x="347" y="60"/>
                  </a:lnTo>
                  <a:lnTo>
                    <a:pt x="347" y="62"/>
                  </a:lnTo>
                  <a:lnTo>
                    <a:pt x="347" y="62"/>
                  </a:lnTo>
                  <a:lnTo>
                    <a:pt x="345" y="62"/>
                  </a:lnTo>
                  <a:lnTo>
                    <a:pt x="344" y="62"/>
                  </a:lnTo>
                  <a:lnTo>
                    <a:pt x="341" y="62"/>
                  </a:lnTo>
                  <a:lnTo>
                    <a:pt x="339" y="62"/>
                  </a:lnTo>
                  <a:lnTo>
                    <a:pt x="339" y="60"/>
                  </a:lnTo>
                  <a:lnTo>
                    <a:pt x="339" y="60"/>
                  </a:lnTo>
                  <a:lnTo>
                    <a:pt x="341" y="60"/>
                  </a:lnTo>
                  <a:lnTo>
                    <a:pt x="339" y="57"/>
                  </a:lnTo>
                  <a:lnTo>
                    <a:pt x="339" y="55"/>
                  </a:lnTo>
                  <a:lnTo>
                    <a:pt x="341" y="54"/>
                  </a:lnTo>
                  <a:lnTo>
                    <a:pt x="342" y="54"/>
                  </a:lnTo>
                  <a:lnTo>
                    <a:pt x="344" y="52"/>
                  </a:lnTo>
                  <a:close/>
                  <a:moveTo>
                    <a:pt x="338" y="52"/>
                  </a:moveTo>
                  <a:lnTo>
                    <a:pt x="338" y="54"/>
                  </a:lnTo>
                  <a:lnTo>
                    <a:pt x="338" y="54"/>
                  </a:lnTo>
                  <a:lnTo>
                    <a:pt x="338" y="55"/>
                  </a:lnTo>
                  <a:lnTo>
                    <a:pt x="338" y="55"/>
                  </a:lnTo>
                  <a:lnTo>
                    <a:pt x="336" y="55"/>
                  </a:lnTo>
                  <a:lnTo>
                    <a:pt x="336" y="54"/>
                  </a:lnTo>
                  <a:lnTo>
                    <a:pt x="336" y="54"/>
                  </a:lnTo>
                  <a:lnTo>
                    <a:pt x="336" y="54"/>
                  </a:lnTo>
                  <a:lnTo>
                    <a:pt x="338" y="52"/>
                  </a:lnTo>
                  <a:close/>
                  <a:moveTo>
                    <a:pt x="341" y="21"/>
                  </a:moveTo>
                  <a:lnTo>
                    <a:pt x="341" y="21"/>
                  </a:lnTo>
                  <a:lnTo>
                    <a:pt x="339" y="22"/>
                  </a:lnTo>
                  <a:lnTo>
                    <a:pt x="339" y="22"/>
                  </a:lnTo>
                  <a:lnTo>
                    <a:pt x="336" y="24"/>
                  </a:lnTo>
                  <a:lnTo>
                    <a:pt x="338" y="22"/>
                  </a:lnTo>
                  <a:lnTo>
                    <a:pt x="341" y="21"/>
                  </a:lnTo>
                  <a:lnTo>
                    <a:pt x="341" y="21"/>
                  </a:lnTo>
                  <a:close/>
                  <a:moveTo>
                    <a:pt x="251" y="19"/>
                  </a:moveTo>
                  <a:lnTo>
                    <a:pt x="252" y="19"/>
                  </a:lnTo>
                  <a:lnTo>
                    <a:pt x="252" y="21"/>
                  </a:lnTo>
                  <a:lnTo>
                    <a:pt x="252" y="21"/>
                  </a:lnTo>
                  <a:lnTo>
                    <a:pt x="254" y="22"/>
                  </a:lnTo>
                  <a:lnTo>
                    <a:pt x="254" y="24"/>
                  </a:lnTo>
                  <a:lnTo>
                    <a:pt x="256" y="24"/>
                  </a:lnTo>
                  <a:lnTo>
                    <a:pt x="256" y="24"/>
                  </a:lnTo>
                  <a:lnTo>
                    <a:pt x="256" y="25"/>
                  </a:lnTo>
                  <a:lnTo>
                    <a:pt x="256" y="25"/>
                  </a:lnTo>
                  <a:lnTo>
                    <a:pt x="254" y="25"/>
                  </a:lnTo>
                  <a:lnTo>
                    <a:pt x="251" y="25"/>
                  </a:lnTo>
                  <a:lnTo>
                    <a:pt x="249" y="25"/>
                  </a:lnTo>
                  <a:lnTo>
                    <a:pt x="248" y="25"/>
                  </a:lnTo>
                  <a:lnTo>
                    <a:pt x="248" y="25"/>
                  </a:lnTo>
                  <a:lnTo>
                    <a:pt x="248" y="24"/>
                  </a:lnTo>
                  <a:lnTo>
                    <a:pt x="249" y="24"/>
                  </a:lnTo>
                  <a:lnTo>
                    <a:pt x="249" y="24"/>
                  </a:lnTo>
                  <a:lnTo>
                    <a:pt x="249" y="22"/>
                  </a:lnTo>
                  <a:lnTo>
                    <a:pt x="249" y="21"/>
                  </a:lnTo>
                  <a:lnTo>
                    <a:pt x="251" y="19"/>
                  </a:lnTo>
                  <a:lnTo>
                    <a:pt x="251" y="19"/>
                  </a:lnTo>
                  <a:close/>
                  <a:moveTo>
                    <a:pt x="252" y="16"/>
                  </a:moveTo>
                  <a:lnTo>
                    <a:pt x="252" y="16"/>
                  </a:lnTo>
                  <a:lnTo>
                    <a:pt x="254" y="18"/>
                  </a:lnTo>
                  <a:lnTo>
                    <a:pt x="256" y="18"/>
                  </a:lnTo>
                  <a:lnTo>
                    <a:pt x="256" y="19"/>
                  </a:lnTo>
                  <a:lnTo>
                    <a:pt x="257" y="19"/>
                  </a:lnTo>
                  <a:lnTo>
                    <a:pt x="260" y="18"/>
                  </a:lnTo>
                  <a:lnTo>
                    <a:pt x="262" y="19"/>
                  </a:lnTo>
                  <a:lnTo>
                    <a:pt x="262" y="19"/>
                  </a:lnTo>
                  <a:lnTo>
                    <a:pt x="263" y="18"/>
                  </a:lnTo>
                  <a:lnTo>
                    <a:pt x="265" y="18"/>
                  </a:lnTo>
                  <a:lnTo>
                    <a:pt x="265" y="16"/>
                  </a:lnTo>
                  <a:lnTo>
                    <a:pt x="267" y="18"/>
                  </a:lnTo>
                  <a:lnTo>
                    <a:pt x="268" y="19"/>
                  </a:lnTo>
                  <a:lnTo>
                    <a:pt x="268" y="19"/>
                  </a:lnTo>
                  <a:lnTo>
                    <a:pt x="270" y="19"/>
                  </a:lnTo>
                  <a:lnTo>
                    <a:pt x="270" y="21"/>
                  </a:lnTo>
                  <a:lnTo>
                    <a:pt x="268" y="21"/>
                  </a:lnTo>
                  <a:lnTo>
                    <a:pt x="268" y="22"/>
                  </a:lnTo>
                  <a:lnTo>
                    <a:pt x="267" y="22"/>
                  </a:lnTo>
                  <a:lnTo>
                    <a:pt x="265" y="24"/>
                  </a:lnTo>
                  <a:lnTo>
                    <a:pt x="260" y="27"/>
                  </a:lnTo>
                  <a:lnTo>
                    <a:pt x="256" y="24"/>
                  </a:lnTo>
                  <a:lnTo>
                    <a:pt x="254" y="22"/>
                  </a:lnTo>
                  <a:lnTo>
                    <a:pt x="252" y="21"/>
                  </a:lnTo>
                  <a:lnTo>
                    <a:pt x="252" y="18"/>
                  </a:lnTo>
                  <a:lnTo>
                    <a:pt x="252" y="18"/>
                  </a:lnTo>
                  <a:lnTo>
                    <a:pt x="252" y="16"/>
                  </a:lnTo>
                  <a:lnTo>
                    <a:pt x="252" y="16"/>
                  </a:lnTo>
                  <a:close/>
                  <a:moveTo>
                    <a:pt x="345" y="14"/>
                  </a:moveTo>
                  <a:lnTo>
                    <a:pt x="344" y="16"/>
                  </a:lnTo>
                  <a:lnTo>
                    <a:pt x="342" y="19"/>
                  </a:lnTo>
                  <a:lnTo>
                    <a:pt x="341" y="21"/>
                  </a:lnTo>
                  <a:lnTo>
                    <a:pt x="341" y="19"/>
                  </a:lnTo>
                  <a:lnTo>
                    <a:pt x="342" y="19"/>
                  </a:lnTo>
                  <a:lnTo>
                    <a:pt x="344" y="18"/>
                  </a:lnTo>
                  <a:lnTo>
                    <a:pt x="344" y="16"/>
                  </a:lnTo>
                  <a:lnTo>
                    <a:pt x="344" y="16"/>
                  </a:lnTo>
                  <a:lnTo>
                    <a:pt x="344" y="16"/>
                  </a:lnTo>
                  <a:lnTo>
                    <a:pt x="344" y="14"/>
                  </a:lnTo>
                  <a:lnTo>
                    <a:pt x="345" y="14"/>
                  </a:lnTo>
                  <a:close/>
                  <a:moveTo>
                    <a:pt x="284" y="13"/>
                  </a:moveTo>
                  <a:lnTo>
                    <a:pt x="284" y="14"/>
                  </a:lnTo>
                  <a:lnTo>
                    <a:pt x="284" y="16"/>
                  </a:lnTo>
                  <a:lnTo>
                    <a:pt x="286" y="16"/>
                  </a:lnTo>
                  <a:lnTo>
                    <a:pt x="284" y="18"/>
                  </a:lnTo>
                  <a:lnTo>
                    <a:pt x="284" y="19"/>
                  </a:lnTo>
                  <a:lnTo>
                    <a:pt x="282" y="16"/>
                  </a:lnTo>
                  <a:lnTo>
                    <a:pt x="284" y="16"/>
                  </a:lnTo>
                  <a:lnTo>
                    <a:pt x="282" y="14"/>
                  </a:lnTo>
                  <a:lnTo>
                    <a:pt x="284" y="14"/>
                  </a:lnTo>
                  <a:lnTo>
                    <a:pt x="284" y="13"/>
                  </a:lnTo>
                  <a:close/>
                  <a:moveTo>
                    <a:pt x="427" y="10"/>
                  </a:moveTo>
                  <a:lnTo>
                    <a:pt x="429" y="10"/>
                  </a:lnTo>
                  <a:lnTo>
                    <a:pt x="429" y="10"/>
                  </a:lnTo>
                  <a:lnTo>
                    <a:pt x="429" y="11"/>
                  </a:lnTo>
                  <a:lnTo>
                    <a:pt x="429" y="11"/>
                  </a:lnTo>
                  <a:lnTo>
                    <a:pt x="431" y="14"/>
                  </a:lnTo>
                  <a:lnTo>
                    <a:pt x="432" y="16"/>
                  </a:lnTo>
                  <a:lnTo>
                    <a:pt x="432" y="18"/>
                  </a:lnTo>
                  <a:lnTo>
                    <a:pt x="432" y="18"/>
                  </a:lnTo>
                  <a:lnTo>
                    <a:pt x="432" y="21"/>
                  </a:lnTo>
                  <a:lnTo>
                    <a:pt x="432" y="22"/>
                  </a:lnTo>
                  <a:lnTo>
                    <a:pt x="434" y="25"/>
                  </a:lnTo>
                  <a:lnTo>
                    <a:pt x="434" y="27"/>
                  </a:lnTo>
                  <a:lnTo>
                    <a:pt x="435" y="27"/>
                  </a:lnTo>
                  <a:lnTo>
                    <a:pt x="435" y="27"/>
                  </a:lnTo>
                  <a:lnTo>
                    <a:pt x="437" y="27"/>
                  </a:lnTo>
                  <a:lnTo>
                    <a:pt x="437" y="30"/>
                  </a:lnTo>
                  <a:lnTo>
                    <a:pt x="437" y="30"/>
                  </a:lnTo>
                  <a:lnTo>
                    <a:pt x="437" y="32"/>
                  </a:lnTo>
                  <a:lnTo>
                    <a:pt x="437" y="33"/>
                  </a:lnTo>
                  <a:lnTo>
                    <a:pt x="438" y="33"/>
                  </a:lnTo>
                  <a:lnTo>
                    <a:pt x="438" y="35"/>
                  </a:lnTo>
                  <a:lnTo>
                    <a:pt x="438" y="35"/>
                  </a:lnTo>
                  <a:lnTo>
                    <a:pt x="440" y="38"/>
                  </a:lnTo>
                  <a:lnTo>
                    <a:pt x="440" y="40"/>
                  </a:lnTo>
                  <a:lnTo>
                    <a:pt x="442" y="41"/>
                  </a:lnTo>
                  <a:lnTo>
                    <a:pt x="442" y="44"/>
                  </a:lnTo>
                  <a:lnTo>
                    <a:pt x="443" y="47"/>
                  </a:lnTo>
                  <a:lnTo>
                    <a:pt x="443" y="49"/>
                  </a:lnTo>
                  <a:lnTo>
                    <a:pt x="443" y="54"/>
                  </a:lnTo>
                  <a:lnTo>
                    <a:pt x="443" y="55"/>
                  </a:lnTo>
                  <a:lnTo>
                    <a:pt x="445" y="57"/>
                  </a:lnTo>
                  <a:lnTo>
                    <a:pt x="445" y="60"/>
                  </a:lnTo>
                  <a:lnTo>
                    <a:pt x="446" y="63"/>
                  </a:lnTo>
                  <a:lnTo>
                    <a:pt x="446" y="63"/>
                  </a:lnTo>
                  <a:lnTo>
                    <a:pt x="449" y="65"/>
                  </a:lnTo>
                  <a:lnTo>
                    <a:pt x="451" y="63"/>
                  </a:lnTo>
                  <a:lnTo>
                    <a:pt x="453" y="62"/>
                  </a:lnTo>
                  <a:lnTo>
                    <a:pt x="454" y="62"/>
                  </a:lnTo>
                  <a:lnTo>
                    <a:pt x="456" y="62"/>
                  </a:lnTo>
                  <a:lnTo>
                    <a:pt x="457" y="63"/>
                  </a:lnTo>
                  <a:lnTo>
                    <a:pt x="459" y="65"/>
                  </a:lnTo>
                  <a:lnTo>
                    <a:pt x="462" y="68"/>
                  </a:lnTo>
                  <a:lnTo>
                    <a:pt x="465" y="70"/>
                  </a:lnTo>
                  <a:lnTo>
                    <a:pt x="467" y="70"/>
                  </a:lnTo>
                  <a:lnTo>
                    <a:pt x="468" y="71"/>
                  </a:lnTo>
                  <a:lnTo>
                    <a:pt x="468" y="73"/>
                  </a:lnTo>
                  <a:lnTo>
                    <a:pt x="467" y="74"/>
                  </a:lnTo>
                  <a:lnTo>
                    <a:pt x="468" y="76"/>
                  </a:lnTo>
                  <a:lnTo>
                    <a:pt x="468" y="77"/>
                  </a:lnTo>
                  <a:lnTo>
                    <a:pt x="468" y="79"/>
                  </a:lnTo>
                  <a:lnTo>
                    <a:pt x="468" y="82"/>
                  </a:lnTo>
                  <a:lnTo>
                    <a:pt x="470" y="85"/>
                  </a:lnTo>
                  <a:lnTo>
                    <a:pt x="470" y="88"/>
                  </a:lnTo>
                  <a:lnTo>
                    <a:pt x="470" y="90"/>
                  </a:lnTo>
                  <a:lnTo>
                    <a:pt x="470" y="92"/>
                  </a:lnTo>
                  <a:lnTo>
                    <a:pt x="470" y="93"/>
                  </a:lnTo>
                  <a:lnTo>
                    <a:pt x="472" y="95"/>
                  </a:lnTo>
                  <a:lnTo>
                    <a:pt x="472" y="96"/>
                  </a:lnTo>
                  <a:lnTo>
                    <a:pt x="473" y="98"/>
                  </a:lnTo>
                  <a:lnTo>
                    <a:pt x="475" y="99"/>
                  </a:lnTo>
                  <a:lnTo>
                    <a:pt x="476" y="101"/>
                  </a:lnTo>
                  <a:lnTo>
                    <a:pt x="476" y="101"/>
                  </a:lnTo>
                  <a:lnTo>
                    <a:pt x="476" y="103"/>
                  </a:lnTo>
                  <a:lnTo>
                    <a:pt x="479" y="107"/>
                  </a:lnTo>
                  <a:lnTo>
                    <a:pt x="479" y="110"/>
                  </a:lnTo>
                  <a:lnTo>
                    <a:pt x="479" y="117"/>
                  </a:lnTo>
                  <a:lnTo>
                    <a:pt x="478" y="118"/>
                  </a:lnTo>
                  <a:lnTo>
                    <a:pt x="479" y="120"/>
                  </a:lnTo>
                  <a:lnTo>
                    <a:pt x="481" y="125"/>
                  </a:lnTo>
                  <a:lnTo>
                    <a:pt x="483" y="125"/>
                  </a:lnTo>
                  <a:lnTo>
                    <a:pt x="483" y="126"/>
                  </a:lnTo>
                  <a:lnTo>
                    <a:pt x="483" y="129"/>
                  </a:lnTo>
                  <a:lnTo>
                    <a:pt x="484" y="131"/>
                  </a:lnTo>
                  <a:lnTo>
                    <a:pt x="486" y="133"/>
                  </a:lnTo>
                  <a:lnTo>
                    <a:pt x="487" y="134"/>
                  </a:lnTo>
                  <a:lnTo>
                    <a:pt x="489" y="134"/>
                  </a:lnTo>
                  <a:lnTo>
                    <a:pt x="490" y="134"/>
                  </a:lnTo>
                  <a:lnTo>
                    <a:pt x="492" y="136"/>
                  </a:lnTo>
                  <a:lnTo>
                    <a:pt x="494" y="136"/>
                  </a:lnTo>
                  <a:lnTo>
                    <a:pt x="495" y="137"/>
                  </a:lnTo>
                  <a:lnTo>
                    <a:pt x="497" y="137"/>
                  </a:lnTo>
                  <a:lnTo>
                    <a:pt x="498" y="137"/>
                  </a:lnTo>
                  <a:lnTo>
                    <a:pt x="498" y="137"/>
                  </a:lnTo>
                  <a:lnTo>
                    <a:pt x="500" y="137"/>
                  </a:lnTo>
                  <a:lnTo>
                    <a:pt x="500" y="139"/>
                  </a:lnTo>
                  <a:lnTo>
                    <a:pt x="502" y="140"/>
                  </a:lnTo>
                  <a:lnTo>
                    <a:pt x="503" y="142"/>
                  </a:lnTo>
                  <a:lnTo>
                    <a:pt x="505" y="144"/>
                  </a:lnTo>
                  <a:lnTo>
                    <a:pt x="506" y="144"/>
                  </a:lnTo>
                  <a:lnTo>
                    <a:pt x="508" y="145"/>
                  </a:lnTo>
                  <a:lnTo>
                    <a:pt x="508" y="145"/>
                  </a:lnTo>
                  <a:lnTo>
                    <a:pt x="509" y="145"/>
                  </a:lnTo>
                  <a:lnTo>
                    <a:pt x="513" y="147"/>
                  </a:lnTo>
                  <a:lnTo>
                    <a:pt x="514" y="148"/>
                  </a:lnTo>
                  <a:lnTo>
                    <a:pt x="516" y="148"/>
                  </a:lnTo>
                  <a:lnTo>
                    <a:pt x="519" y="150"/>
                  </a:lnTo>
                  <a:lnTo>
                    <a:pt x="519" y="151"/>
                  </a:lnTo>
                  <a:lnTo>
                    <a:pt x="520" y="153"/>
                  </a:lnTo>
                  <a:lnTo>
                    <a:pt x="519" y="153"/>
                  </a:lnTo>
                  <a:lnTo>
                    <a:pt x="517" y="153"/>
                  </a:lnTo>
                  <a:lnTo>
                    <a:pt x="517" y="155"/>
                  </a:lnTo>
                  <a:lnTo>
                    <a:pt x="519" y="158"/>
                  </a:lnTo>
                  <a:lnTo>
                    <a:pt x="520" y="159"/>
                  </a:lnTo>
                  <a:lnTo>
                    <a:pt x="522" y="161"/>
                  </a:lnTo>
                  <a:lnTo>
                    <a:pt x="525" y="162"/>
                  </a:lnTo>
                  <a:lnTo>
                    <a:pt x="525" y="166"/>
                  </a:lnTo>
                  <a:lnTo>
                    <a:pt x="525" y="166"/>
                  </a:lnTo>
                  <a:lnTo>
                    <a:pt x="527" y="169"/>
                  </a:lnTo>
                  <a:lnTo>
                    <a:pt x="528" y="170"/>
                  </a:lnTo>
                  <a:lnTo>
                    <a:pt x="528" y="172"/>
                  </a:lnTo>
                  <a:lnTo>
                    <a:pt x="530" y="177"/>
                  </a:lnTo>
                  <a:lnTo>
                    <a:pt x="530" y="180"/>
                  </a:lnTo>
                  <a:lnTo>
                    <a:pt x="531" y="181"/>
                  </a:lnTo>
                  <a:lnTo>
                    <a:pt x="531" y="183"/>
                  </a:lnTo>
                  <a:lnTo>
                    <a:pt x="533" y="183"/>
                  </a:lnTo>
                  <a:lnTo>
                    <a:pt x="533" y="181"/>
                  </a:lnTo>
                  <a:lnTo>
                    <a:pt x="535" y="185"/>
                  </a:lnTo>
                  <a:lnTo>
                    <a:pt x="536" y="185"/>
                  </a:lnTo>
                  <a:lnTo>
                    <a:pt x="536" y="185"/>
                  </a:lnTo>
                  <a:lnTo>
                    <a:pt x="535" y="181"/>
                  </a:lnTo>
                  <a:lnTo>
                    <a:pt x="536" y="178"/>
                  </a:lnTo>
                  <a:lnTo>
                    <a:pt x="536" y="178"/>
                  </a:lnTo>
                  <a:lnTo>
                    <a:pt x="538" y="178"/>
                  </a:lnTo>
                  <a:lnTo>
                    <a:pt x="538" y="180"/>
                  </a:lnTo>
                  <a:lnTo>
                    <a:pt x="539" y="181"/>
                  </a:lnTo>
                  <a:lnTo>
                    <a:pt x="543" y="183"/>
                  </a:lnTo>
                  <a:lnTo>
                    <a:pt x="544" y="185"/>
                  </a:lnTo>
                  <a:lnTo>
                    <a:pt x="544" y="185"/>
                  </a:lnTo>
                  <a:lnTo>
                    <a:pt x="544" y="183"/>
                  </a:lnTo>
                  <a:lnTo>
                    <a:pt x="544" y="181"/>
                  </a:lnTo>
                  <a:lnTo>
                    <a:pt x="546" y="181"/>
                  </a:lnTo>
                  <a:lnTo>
                    <a:pt x="546" y="183"/>
                  </a:lnTo>
                  <a:lnTo>
                    <a:pt x="547" y="185"/>
                  </a:lnTo>
                  <a:lnTo>
                    <a:pt x="547" y="189"/>
                  </a:lnTo>
                  <a:lnTo>
                    <a:pt x="547" y="194"/>
                  </a:lnTo>
                  <a:lnTo>
                    <a:pt x="549" y="199"/>
                  </a:lnTo>
                  <a:lnTo>
                    <a:pt x="549" y="199"/>
                  </a:lnTo>
                  <a:lnTo>
                    <a:pt x="550" y="200"/>
                  </a:lnTo>
                  <a:lnTo>
                    <a:pt x="552" y="202"/>
                  </a:lnTo>
                  <a:lnTo>
                    <a:pt x="554" y="203"/>
                  </a:lnTo>
                  <a:lnTo>
                    <a:pt x="554" y="203"/>
                  </a:lnTo>
                  <a:lnTo>
                    <a:pt x="558" y="207"/>
                  </a:lnTo>
                  <a:lnTo>
                    <a:pt x="558" y="207"/>
                  </a:lnTo>
                  <a:lnTo>
                    <a:pt x="560" y="207"/>
                  </a:lnTo>
                  <a:lnTo>
                    <a:pt x="563" y="208"/>
                  </a:lnTo>
                  <a:lnTo>
                    <a:pt x="563" y="210"/>
                  </a:lnTo>
                  <a:lnTo>
                    <a:pt x="566" y="214"/>
                  </a:lnTo>
                  <a:lnTo>
                    <a:pt x="566" y="216"/>
                  </a:lnTo>
                  <a:lnTo>
                    <a:pt x="569" y="218"/>
                  </a:lnTo>
                  <a:lnTo>
                    <a:pt x="571" y="218"/>
                  </a:lnTo>
                  <a:lnTo>
                    <a:pt x="571" y="219"/>
                  </a:lnTo>
                  <a:lnTo>
                    <a:pt x="572" y="221"/>
                  </a:lnTo>
                  <a:lnTo>
                    <a:pt x="572" y="221"/>
                  </a:lnTo>
                  <a:lnTo>
                    <a:pt x="572" y="222"/>
                  </a:lnTo>
                  <a:lnTo>
                    <a:pt x="574" y="225"/>
                  </a:lnTo>
                  <a:lnTo>
                    <a:pt x="577" y="225"/>
                  </a:lnTo>
                  <a:lnTo>
                    <a:pt x="579" y="229"/>
                  </a:lnTo>
                  <a:lnTo>
                    <a:pt x="579" y="232"/>
                  </a:lnTo>
                  <a:lnTo>
                    <a:pt x="579" y="235"/>
                  </a:lnTo>
                  <a:lnTo>
                    <a:pt x="580" y="235"/>
                  </a:lnTo>
                  <a:lnTo>
                    <a:pt x="582" y="237"/>
                  </a:lnTo>
                  <a:lnTo>
                    <a:pt x="582" y="237"/>
                  </a:lnTo>
                  <a:lnTo>
                    <a:pt x="580" y="241"/>
                  </a:lnTo>
                  <a:lnTo>
                    <a:pt x="582" y="252"/>
                  </a:lnTo>
                  <a:lnTo>
                    <a:pt x="582" y="255"/>
                  </a:lnTo>
                  <a:lnTo>
                    <a:pt x="582" y="259"/>
                  </a:lnTo>
                  <a:lnTo>
                    <a:pt x="585" y="265"/>
                  </a:lnTo>
                  <a:lnTo>
                    <a:pt x="585" y="266"/>
                  </a:lnTo>
                  <a:lnTo>
                    <a:pt x="587" y="268"/>
                  </a:lnTo>
                  <a:lnTo>
                    <a:pt x="588" y="271"/>
                  </a:lnTo>
                  <a:lnTo>
                    <a:pt x="588" y="276"/>
                  </a:lnTo>
                  <a:lnTo>
                    <a:pt x="588" y="279"/>
                  </a:lnTo>
                  <a:lnTo>
                    <a:pt x="588" y="281"/>
                  </a:lnTo>
                  <a:lnTo>
                    <a:pt x="587" y="284"/>
                  </a:lnTo>
                  <a:lnTo>
                    <a:pt x="585" y="289"/>
                  </a:lnTo>
                  <a:lnTo>
                    <a:pt x="585" y="292"/>
                  </a:lnTo>
                  <a:lnTo>
                    <a:pt x="584" y="298"/>
                  </a:lnTo>
                  <a:lnTo>
                    <a:pt x="582" y="300"/>
                  </a:lnTo>
                  <a:lnTo>
                    <a:pt x="582" y="301"/>
                  </a:lnTo>
                  <a:lnTo>
                    <a:pt x="580" y="307"/>
                  </a:lnTo>
                  <a:lnTo>
                    <a:pt x="580" y="311"/>
                  </a:lnTo>
                  <a:lnTo>
                    <a:pt x="580" y="314"/>
                  </a:lnTo>
                  <a:lnTo>
                    <a:pt x="580" y="317"/>
                  </a:lnTo>
                  <a:lnTo>
                    <a:pt x="579" y="318"/>
                  </a:lnTo>
                  <a:lnTo>
                    <a:pt x="579" y="322"/>
                  </a:lnTo>
                  <a:lnTo>
                    <a:pt x="576" y="328"/>
                  </a:lnTo>
                  <a:lnTo>
                    <a:pt x="572" y="331"/>
                  </a:lnTo>
                  <a:lnTo>
                    <a:pt x="572" y="334"/>
                  </a:lnTo>
                  <a:lnTo>
                    <a:pt x="572" y="336"/>
                  </a:lnTo>
                  <a:lnTo>
                    <a:pt x="572" y="337"/>
                  </a:lnTo>
                  <a:lnTo>
                    <a:pt x="569" y="341"/>
                  </a:lnTo>
                  <a:lnTo>
                    <a:pt x="569" y="341"/>
                  </a:lnTo>
                  <a:lnTo>
                    <a:pt x="568" y="342"/>
                  </a:lnTo>
                  <a:lnTo>
                    <a:pt x="568" y="342"/>
                  </a:lnTo>
                  <a:lnTo>
                    <a:pt x="568" y="342"/>
                  </a:lnTo>
                  <a:lnTo>
                    <a:pt x="568" y="342"/>
                  </a:lnTo>
                  <a:lnTo>
                    <a:pt x="568" y="344"/>
                  </a:lnTo>
                  <a:lnTo>
                    <a:pt x="565" y="344"/>
                  </a:lnTo>
                  <a:lnTo>
                    <a:pt x="563" y="345"/>
                  </a:lnTo>
                  <a:lnTo>
                    <a:pt x="560" y="348"/>
                  </a:lnTo>
                  <a:lnTo>
                    <a:pt x="560" y="350"/>
                  </a:lnTo>
                  <a:lnTo>
                    <a:pt x="558" y="352"/>
                  </a:lnTo>
                  <a:lnTo>
                    <a:pt x="558" y="353"/>
                  </a:lnTo>
                  <a:lnTo>
                    <a:pt x="557" y="353"/>
                  </a:lnTo>
                  <a:lnTo>
                    <a:pt x="557" y="355"/>
                  </a:lnTo>
                  <a:lnTo>
                    <a:pt x="555" y="356"/>
                  </a:lnTo>
                  <a:lnTo>
                    <a:pt x="555" y="356"/>
                  </a:lnTo>
                  <a:lnTo>
                    <a:pt x="555" y="358"/>
                  </a:lnTo>
                  <a:lnTo>
                    <a:pt x="555" y="361"/>
                  </a:lnTo>
                  <a:lnTo>
                    <a:pt x="555" y="363"/>
                  </a:lnTo>
                  <a:lnTo>
                    <a:pt x="554" y="363"/>
                  </a:lnTo>
                  <a:lnTo>
                    <a:pt x="554" y="363"/>
                  </a:lnTo>
                  <a:lnTo>
                    <a:pt x="554" y="363"/>
                  </a:lnTo>
                  <a:lnTo>
                    <a:pt x="552" y="363"/>
                  </a:lnTo>
                  <a:lnTo>
                    <a:pt x="554" y="363"/>
                  </a:lnTo>
                  <a:lnTo>
                    <a:pt x="554" y="364"/>
                  </a:lnTo>
                  <a:lnTo>
                    <a:pt x="552" y="366"/>
                  </a:lnTo>
                  <a:lnTo>
                    <a:pt x="550" y="367"/>
                  </a:lnTo>
                  <a:lnTo>
                    <a:pt x="549" y="369"/>
                  </a:lnTo>
                  <a:lnTo>
                    <a:pt x="549" y="370"/>
                  </a:lnTo>
                  <a:lnTo>
                    <a:pt x="547" y="375"/>
                  </a:lnTo>
                  <a:lnTo>
                    <a:pt x="547" y="378"/>
                  </a:lnTo>
                  <a:lnTo>
                    <a:pt x="547" y="380"/>
                  </a:lnTo>
                  <a:lnTo>
                    <a:pt x="547" y="380"/>
                  </a:lnTo>
                  <a:lnTo>
                    <a:pt x="547" y="380"/>
                  </a:lnTo>
                  <a:lnTo>
                    <a:pt x="547" y="380"/>
                  </a:lnTo>
                  <a:lnTo>
                    <a:pt x="546" y="380"/>
                  </a:lnTo>
                  <a:lnTo>
                    <a:pt x="546" y="380"/>
                  </a:lnTo>
                  <a:lnTo>
                    <a:pt x="546" y="381"/>
                  </a:lnTo>
                  <a:lnTo>
                    <a:pt x="547" y="381"/>
                  </a:lnTo>
                  <a:lnTo>
                    <a:pt x="546" y="381"/>
                  </a:lnTo>
                  <a:lnTo>
                    <a:pt x="546" y="381"/>
                  </a:lnTo>
                  <a:lnTo>
                    <a:pt x="546" y="381"/>
                  </a:lnTo>
                  <a:lnTo>
                    <a:pt x="544" y="383"/>
                  </a:lnTo>
                  <a:lnTo>
                    <a:pt x="541" y="389"/>
                  </a:lnTo>
                  <a:lnTo>
                    <a:pt x="541" y="391"/>
                  </a:lnTo>
                  <a:lnTo>
                    <a:pt x="539" y="392"/>
                  </a:lnTo>
                  <a:lnTo>
                    <a:pt x="538" y="396"/>
                  </a:lnTo>
                  <a:lnTo>
                    <a:pt x="538" y="397"/>
                  </a:lnTo>
                  <a:lnTo>
                    <a:pt x="538" y="402"/>
                  </a:lnTo>
                  <a:lnTo>
                    <a:pt x="538" y="405"/>
                  </a:lnTo>
                  <a:lnTo>
                    <a:pt x="536" y="408"/>
                  </a:lnTo>
                  <a:lnTo>
                    <a:pt x="536" y="410"/>
                  </a:lnTo>
                  <a:lnTo>
                    <a:pt x="535" y="413"/>
                  </a:lnTo>
                  <a:lnTo>
                    <a:pt x="536" y="416"/>
                  </a:lnTo>
                  <a:lnTo>
                    <a:pt x="536" y="418"/>
                  </a:lnTo>
                  <a:lnTo>
                    <a:pt x="536" y="419"/>
                  </a:lnTo>
                  <a:lnTo>
                    <a:pt x="535" y="421"/>
                  </a:lnTo>
                  <a:lnTo>
                    <a:pt x="533" y="421"/>
                  </a:lnTo>
                  <a:lnTo>
                    <a:pt x="531" y="422"/>
                  </a:lnTo>
                  <a:lnTo>
                    <a:pt x="530" y="424"/>
                  </a:lnTo>
                  <a:lnTo>
                    <a:pt x="528" y="426"/>
                  </a:lnTo>
                  <a:lnTo>
                    <a:pt x="527" y="426"/>
                  </a:lnTo>
                  <a:lnTo>
                    <a:pt x="520" y="426"/>
                  </a:lnTo>
                  <a:lnTo>
                    <a:pt x="511" y="426"/>
                  </a:lnTo>
                  <a:lnTo>
                    <a:pt x="509" y="427"/>
                  </a:lnTo>
                  <a:lnTo>
                    <a:pt x="505" y="427"/>
                  </a:lnTo>
                  <a:lnTo>
                    <a:pt x="502" y="430"/>
                  </a:lnTo>
                  <a:lnTo>
                    <a:pt x="498" y="432"/>
                  </a:lnTo>
                  <a:lnTo>
                    <a:pt x="490" y="440"/>
                  </a:lnTo>
                  <a:lnTo>
                    <a:pt x="484" y="441"/>
                  </a:lnTo>
                  <a:lnTo>
                    <a:pt x="484" y="441"/>
                  </a:lnTo>
                  <a:lnTo>
                    <a:pt x="483" y="440"/>
                  </a:lnTo>
                  <a:lnTo>
                    <a:pt x="481" y="441"/>
                  </a:lnTo>
                  <a:lnTo>
                    <a:pt x="481" y="441"/>
                  </a:lnTo>
                  <a:lnTo>
                    <a:pt x="483" y="443"/>
                  </a:lnTo>
                  <a:lnTo>
                    <a:pt x="483" y="444"/>
                  </a:lnTo>
                  <a:lnTo>
                    <a:pt x="484" y="443"/>
                  </a:lnTo>
                  <a:lnTo>
                    <a:pt x="486" y="443"/>
                  </a:lnTo>
                  <a:lnTo>
                    <a:pt x="486" y="444"/>
                  </a:lnTo>
                  <a:lnTo>
                    <a:pt x="486" y="446"/>
                  </a:lnTo>
                  <a:lnTo>
                    <a:pt x="484" y="448"/>
                  </a:lnTo>
                  <a:lnTo>
                    <a:pt x="484" y="448"/>
                  </a:lnTo>
                  <a:lnTo>
                    <a:pt x="483" y="448"/>
                  </a:lnTo>
                  <a:lnTo>
                    <a:pt x="483" y="448"/>
                  </a:lnTo>
                  <a:lnTo>
                    <a:pt x="483" y="444"/>
                  </a:lnTo>
                  <a:lnTo>
                    <a:pt x="481" y="443"/>
                  </a:lnTo>
                  <a:lnTo>
                    <a:pt x="479" y="443"/>
                  </a:lnTo>
                  <a:lnTo>
                    <a:pt x="478" y="443"/>
                  </a:lnTo>
                  <a:lnTo>
                    <a:pt x="478" y="444"/>
                  </a:lnTo>
                  <a:lnTo>
                    <a:pt x="476" y="441"/>
                  </a:lnTo>
                  <a:lnTo>
                    <a:pt x="475" y="440"/>
                  </a:lnTo>
                  <a:lnTo>
                    <a:pt x="473" y="440"/>
                  </a:lnTo>
                  <a:lnTo>
                    <a:pt x="473" y="440"/>
                  </a:lnTo>
                  <a:lnTo>
                    <a:pt x="472" y="440"/>
                  </a:lnTo>
                  <a:lnTo>
                    <a:pt x="470" y="438"/>
                  </a:lnTo>
                  <a:lnTo>
                    <a:pt x="470" y="437"/>
                  </a:lnTo>
                  <a:lnTo>
                    <a:pt x="470" y="435"/>
                  </a:lnTo>
                  <a:lnTo>
                    <a:pt x="472" y="435"/>
                  </a:lnTo>
                  <a:lnTo>
                    <a:pt x="472" y="433"/>
                  </a:lnTo>
                  <a:lnTo>
                    <a:pt x="470" y="433"/>
                  </a:lnTo>
                  <a:lnTo>
                    <a:pt x="468" y="432"/>
                  </a:lnTo>
                  <a:lnTo>
                    <a:pt x="468" y="433"/>
                  </a:lnTo>
                  <a:lnTo>
                    <a:pt x="467" y="433"/>
                  </a:lnTo>
                  <a:lnTo>
                    <a:pt x="467" y="435"/>
                  </a:lnTo>
                  <a:lnTo>
                    <a:pt x="464" y="437"/>
                  </a:lnTo>
                  <a:lnTo>
                    <a:pt x="462" y="437"/>
                  </a:lnTo>
                  <a:lnTo>
                    <a:pt x="461" y="435"/>
                  </a:lnTo>
                  <a:lnTo>
                    <a:pt x="461" y="435"/>
                  </a:lnTo>
                  <a:lnTo>
                    <a:pt x="462" y="435"/>
                  </a:lnTo>
                  <a:lnTo>
                    <a:pt x="464" y="433"/>
                  </a:lnTo>
                  <a:lnTo>
                    <a:pt x="465" y="432"/>
                  </a:lnTo>
                  <a:lnTo>
                    <a:pt x="465" y="430"/>
                  </a:lnTo>
                  <a:lnTo>
                    <a:pt x="465" y="429"/>
                  </a:lnTo>
                  <a:lnTo>
                    <a:pt x="464" y="429"/>
                  </a:lnTo>
                  <a:lnTo>
                    <a:pt x="462" y="427"/>
                  </a:lnTo>
                  <a:lnTo>
                    <a:pt x="457" y="430"/>
                  </a:lnTo>
                  <a:lnTo>
                    <a:pt x="456" y="430"/>
                  </a:lnTo>
                  <a:lnTo>
                    <a:pt x="456" y="432"/>
                  </a:lnTo>
                  <a:lnTo>
                    <a:pt x="457" y="432"/>
                  </a:lnTo>
                  <a:lnTo>
                    <a:pt x="457" y="432"/>
                  </a:lnTo>
                  <a:lnTo>
                    <a:pt x="459" y="432"/>
                  </a:lnTo>
                  <a:lnTo>
                    <a:pt x="457" y="433"/>
                  </a:lnTo>
                  <a:lnTo>
                    <a:pt x="456" y="433"/>
                  </a:lnTo>
                  <a:lnTo>
                    <a:pt x="454" y="435"/>
                  </a:lnTo>
                  <a:lnTo>
                    <a:pt x="451" y="437"/>
                  </a:lnTo>
                  <a:lnTo>
                    <a:pt x="446" y="440"/>
                  </a:lnTo>
                  <a:lnTo>
                    <a:pt x="445" y="441"/>
                  </a:lnTo>
                  <a:lnTo>
                    <a:pt x="443" y="443"/>
                  </a:lnTo>
                  <a:lnTo>
                    <a:pt x="440" y="441"/>
                  </a:lnTo>
                  <a:lnTo>
                    <a:pt x="438" y="441"/>
                  </a:lnTo>
                  <a:lnTo>
                    <a:pt x="437" y="440"/>
                  </a:lnTo>
                  <a:lnTo>
                    <a:pt x="432" y="438"/>
                  </a:lnTo>
                  <a:lnTo>
                    <a:pt x="429" y="437"/>
                  </a:lnTo>
                  <a:lnTo>
                    <a:pt x="427" y="435"/>
                  </a:lnTo>
                  <a:lnTo>
                    <a:pt x="426" y="435"/>
                  </a:lnTo>
                  <a:lnTo>
                    <a:pt x="423" y="435"/>
                  </a:lnTo>
                  <a:lnTo>
                    <a:pt x="420" y="433"/>
                  </a:lnTo>
                  <a:lnTo>
                    <a:pt x="416" y="433"/>
                  </a:lnTo>
                  <a:lnTo>
                    <a:pt x="415" y="435"/>
                  </a:lnTo>
                  <a:lnTo>
                    <a:pt x="413" y="435"/>
                  </a:lnTo>
                  <a:lnTo>
                    <a:pt x="412" y="435"/>
                  </a:lnTo>
                  <a:lnTo>
                    <a:pt x="408" y="432"/>
                  </a:lnTo>
                  <a:lnTo>
                    <a:pt x="407" y="430"/>
                  </a:lnTo>
                  <a:lnTo>
                    <a:pt x="401" y="429"/>
                  </a:lnTo>
                  <a:lnTo>
                    <a:pt x="397" y="427"/>
                  </a:lnTo>
                  <a:lnTo>
                    <a:pt x="394" y="422"/>
                  </a:lnTo>
                  <a:lnTo>
                    <a:pt x="390" y="418"/>
                  </a:lnTo>
                  <a:lnTo>
                    <a:pt x="388" y="416"/>
                  </a:lnTo>
                  <a:lnTo>
                    <a:pt x="388" y="415"/>
                  </a:lnTo>
                  <a:lnTo>
                    <a:pt x="388" y="413"/>
                  </a:lnTo>
                  <a:lnTo>
                    <a:pt x="388" y="410"/>
                  </a:lnTo>
                  <a:lnTo>
                    <a:pt x="390" y="408"/>
                  </a:lnTo>
                  <a:lnTo>
                    <a:pt x="390" y="407"/>
                  </a:lnTo>
                  <a:lnTo>
                    <a:pt x="388" y="402"/>
                  </a:lnTo>
                  <a:lnTo>
                    <a:pt x="385" y="397"/>
                  </a:lnTo>
                  <a:lnTo>
                    <a:pt x="383" y="396"/>
                  </a:lnTo>
                  <a:lnTo>
                    <a:pt x="380" y="392"/>
                  </a:lnTo>
                  <a:lnTo>
                    <a:pt x="377" y="391"/>
                  </a:lnTo>
                  <a:lnTo>
                    <a:pt x="377" y="389"/>
                  </a:lnTo>
                  <a:lnTo>
                    <a:pt x="377" y="389"/>
                  </a:lnTo>
                  <a:lnTo>
                    <a:pt x="379" y="389"/>
                  </a:lnTo>
                  <a:lnTo>
                    <a:pt x="379" y="388"/>
                  </a:lnTo>
                  <a:lnTo>
                    <a:pt x="380" y="388"/>
                  </a:lnTo>
                  <a:lnTo>
                    <a:pt x="380" y="389"/>
                  </a:lnTo>
                  <a:lnTo>
                    <a:pt x="382" y="389"/>
                  </a:lnTo>
                  <a:lnTo>
                    <a:pt x="382" y="388"/>
                  </a:lnTo>
                  <a:lnTo>
                    <a:pt x="382" y="386"/>
                  </a:lnTo>
                  <a:lnTo>
                    <a:pt x="382" y="386"/>
                  </a:lnTo>
                  <a:lnTo>
                    <a:pt x="382" y="386"/>
                  </a:lnTo>
                  <a:lnTo>
                    <a:pt x="380" y="385"/>
                  </a:lnTo>
                  <a:lnTo>
                    <a:pt x="379" y="386"/>
                  </a:lnTo>
                  <a:lnTo>
                    <a:pt x="377" y="386"/>
                  </a:lnTo>
                  <a:lnTo>
                    <a:pt x="375" y="388"/>
                  </a:lnTo>
                  <a:lnTo>
                    <a:pt x="375" y="388"/>
                  </a:lnTo>
                  <a:lnTo>
                    <a:pt x="374" y="388"/>
                  </a:lnTo>
                  <a:lnTo>
                    <a:pt x="374" y="388"/>
                  </a:lnTo>
                  <a:lnTo>
                    <a:pt x="371" y="389"/>
                  </a:lnTo>
                  <a:lnTo>
                    <a:pt x="368" y="389"/>
                  </a:lnTo>
                  <a:lnTo>
                    <a:pt x="366" y="389"/>
                  </a:lnTo>
                  <a:lnTo>
                    <a:pt x="366" y="388"/>
                  </a:lnTo>
                  <a:lnTo>
                    <a:pt x="368" y="386"/>
                  </a:lnTo>
                  <a:lnTo>
                    <a:pt x="369" y="385"/>
                  </a:lnTo>
                  <a:lnTo>
                    <a:pt x="371" y="380"/>
                  </a:lnTo>
                  <a:lnTo>
                    <a:pt x="369" y="375"/>
                  </a:lnTo>
                  <a:lnTo>
                    <a:pt x="369" y="374"/>
                  </a:lnTo>
                  <a:lnTo>
                    <a:pt x="366" y="370"/>
                  </a:lnTo>
                  <a:lnTo>
                    <a:pt x="366" y="367"/>
                  </a:lnTo>
                  <a:lnTo>
                    <a:pt x="364" y="366"/>
                  </a:lnTo>
                  <a:lnTo>
                    <a:pt x="363" y="367"/>
                  </a:lnTo>
                  <a:lnTo>
                    <a:pt x="363" y="369"/>
                  </a:lnTo>
                  <a:lnTo>
                    <a:pt x="361" y="370"/>
                  </a:lnTo>
                  <a:lnTo>
                    <a:pt x="361" y="375"/>
                  </a:lnTo>
                  <a:lnTo>
                    <a:pt x="358" y="381"/>
                  </a:lnTo>
                  <a:lnTo>
                    <a:pt x="356" y="381"/>
                  </a:lnTo>
                  <a:lnTo>
                    <a:pt x="355" y="381"/>
                  </a:lnTo>
                  <a:lnTo>
                    <a:pt x="352" y="381"/>
                  </a:lnTo>
                  <a:lnTo>
                    <a:pt x="350" y="383"/>
                  </a:lnTo>
                  <a:lnTo>
                    <a:pt x="349" y="383"/>
                  </a:lnTo>
                  <a:lnTo>
                    <a:pt x="347" y="383"/>
                  </a:lnTo>
                  <a:lnTo>
                    <a:pt x="347" y="383"/>
                  </a:lnTo>
                  <a:lnTo>
                    <a:pt x="349" y="378"/>
                  </a:lnTo>
                  <a:lnTo>
                    <a:pt x="350" y="378"/>
                  </a:lnTo>
                  <a:lnTo>
                    <a:pt x="352" y="378"/>
                  </a:lnTo>
                  <a:lnTo>
                    <a:pt x="353" y="378"/>
                  </a:lnTo>
                  <a:lnTo>
                    <a:pt x="353" y="378"/>
                  </a:lnTo>
                  <a:lnTo>
                    <a:pt x="355" y="375"/>
                  </a:lnTo>
                  <a:lnTo>
                    <a:pt x="355" y="372"/>
                  </a:lnTo>
                  <a:lnTo>
                    <a:pt x="355" y="370"/>
                  </a:lnTo>
                  <a:lnTo>
                    <a:pt x="355" y="369"/>
                  </a:lnTo>
                  <a:lnTo>
                    <a:pt x="355" y="367"/>
                  </a:lnTo>
                  <a:lnTo>
                    <a:pt x="355" y="366"/>
                  </a:lnTo>
                  <a:lnTo>
                    <a:pt x="358" y="361"/>
                  </a:lnTo>
                  <a:lnTo>
                    <a:pt x="360" y="358"/>
                  </a:lnTo>
                  <a:lnTo>
                    <a:pt x="361" y="356"/>
                  </a:lnTo>
                  <a:lnTo>
                    <a:pt x="361" y="355"/>
                  </a:lnTo>
                  <a:lnTo>
                    <a:pt x="361" y="352"/>
                  </a:lnTo>
                  <a:lnTo>
                    <a:pt x="361" y="350"/>
                  </a:lnTo>
                  <a:lnTo>
                    <a:pt x="361" y="350"/>
                  </a:lnTo>
                  <a:lnTo>
                    <a:pt x="363" y="348"/>
                  </a:lnTo>
                  <a:lnTo>
                    <a:pt x="361" y="344"/>
                  </a:lnTo>
                  <a:lnTo>
                    <a:pt x="361" y="342"/>
                  </a:lnTo>
                  <a:lnTo>
                    <a:pt x="360" y="341"/>
                  </a:lnTo>
                  <a:lnTo>
                    <a:pt x="360" y="342"/>
                  </a:lnTo>
                  <a:lnTo>
                    <a:pt x="360" y="344"/>
                  </a:lnTo>
                  <a:lnTo>
                    <a:pt x="358" y="347"/>
                  </a:lnTo>
                  <a:lnTo>
                    <a:pt x="356" y="348"/>
                  </a:lnTo>
                  <a:lnTo>
                    <a:pt x="355" y="350"/>
                  </a:lnTo>
                  <a:lnTo>
                    <a:pt x="353" y="353"/>
                  </a:lnTo>
                  <a:lnTo>
                    <a:pt x="352" y="358"/>
                  </a:lnTo>
                  <a:lnTo>
                    <a:pt x="350" y="358"/>
                  </a:lnTo>
                  <a:lnTo>
                    <a:pt x="349" y="358"/>
                  </a:lnTo>
                  <a:lnTo>
                    <a:pt x="347" y="359"/>
                  </a:lnTo>
                  <a:lnTo>
                    <a:pt x="345" y="361"/>
                  </a:lnTo>
                  <a:lnTo>
                    <a:pt x="342" y="361"/>
                  </a:lnTo>
                  <a:lnTo>
                    <a:pt x="341" y="363"/>
                  </a:lnTo>
                  <a:lnTo>
                    <a:pt x="341" y="364"/>
                  </a:lnTo>
                  <a:lnTo>
                    <a:pt x="336" y="370"/>
                  </a:lnTo>
                  <a:lnTo>
                    <a:pt x="333" y="372"/>
                  </a:lnTo>
                  <a:lnTo>
                    <a:pt x="333" y="374"/>
                  </a:lnTo>
                  <a:lnTo>
                    <a:pt x="333" y="374"/>
                  </a:lnTo>
                  <a:lnTo>
                    <a:pt x="333" y="375"/>
                  </a:lnTo>
                  <a:lnTo>
                    <a:pt x="333" y="375"/>
                  </a:lnTo>
                  <a:lnTo>
                    <a:pt x="334" y="378"/>
                  </a:lnTo>
                  <a:lnTo>
                    <a:pt x="333" y="378"/>
                  </a:lnTo>
                  <a:lnTo>
                    <a:pt x="333" y="378"/>
                  </a:lnTo>
                  <a:lnTo>
                    <a:pt x="331" y="377"/>
                  </a:lnTo>
                  <a:lnTo>
                    <a:pt x="330" y="378"/>
                  </a:lnTo>
                  <a:lnTo>
                    <a:pt x="328" y="378"/>
                  </a:lnTo>
                  <a:lnTo>
                    <a:pt x="327" y="375"/>
                  </a:lnTo>
                  <a:lnTo>
                    <a:pt x="325" y="375"/>
                  </a:lnTo>
                  <a:lnTo>
                    <a:pt x="323" y="374"/>
                  </a:lnTo>
                  <a:lnTo>
                    <a:pt x="323" y="372"/>
                  </a:lnTo>
                  <a:lnTo>
                    <a:pt x="322" y="372"/>
                  </a:lnTo>
                  <a:lnTo>
                    <a:pt x="322" y="372"/>
                  </a:lnTo>
                  <a:lnTo>
                    <a:pt x="322" y="372"/>
                  </a:lnTo>
                  <a:lnTo>
                    <a:pt x="322" y="370"/>
                  </a:lnTo>
                  <a:lnTo>
                    <a:pt x="322" y="370"/>
                  </a:lnTo>
                  <a:lnTo>
                    <a:pt x="323" y="372"/>
                  </a:lnTo>
                  <a:lnTo>
                    <a:pt x="325" y="372"/>
                  </a:lnTo>
                  <a:lnTo>
                    <a:pt x="325" y="374"/>
                  </a:lnTo>
                  <a:lnTo>
                    <a:pt x="327" y="372"/>
                  </a:lnTo>
                  <a:lnTo>
                    <a:pt x="325" y="369"/>
                  </a:lnTo>
                  <a:lnTo>
                    <a:pt x="323" y="366"/>
                  </a:lnTo>
                  <a:lnTo>
                    <a:pt x="323" y="366"/>
                  </a:lnTo>
                  <a:lnTo>
                    <a:pt x="322" y="363"/>
                  </a:lnTo>
                  <a:lnTo>
                    <a:pt x="322" y="361"/>
                  </a:lnTo>
                  <a:lnTo>
                    <a:pt x="320" y="359"/>
                  </a:lnTo>
                  <a:lnTo>
                    <a:pt x="317" y="358"/>
                  </a:lnTo>
                  <a:lnTo>
                    <a:pt x="317" y="355"/>
                  </a:lnTo>
                  <a:lnTo>
                    <a:pt x="317" y="352"/>
                  </a:lnTo>
                  <a:lnTo>
                    <a:pt x="315" y="352"/>
                  </a:lnTo>
                  <a:lnTo>
                    <a:pt x="314" y="350"/>
                  </a:lnTo>
                  <a:lnTo>
                    <a:pt x="309" y="350"/>
                  </a:lnTo>
                  <a:lnTo>
                    <a:pt x="308" y="347"/>
                  </a:lnTo>
                  <a:lnTo>
                    <a:pt x="306" y="344"/>
                  </a:lnTo>
                  <a:lnTo>
                    <a:pt x="308" y="342"/>
                  </a:lnTo>
                  <a:lnTo>
                    <a:pt x="308" y="342"/>
                  </a:lnTo>
                  <a:lnTo>
                    <a:pt x="309" y="342"/>
                  </a:lnTo>
                  <a:lnTo>
                    <a:pt x="308" y="341"/>
                  </a:lnTo>
                  <a:lnTo>
                    <a:pt x="304" y="337"/>
                  </a:lnTo>
                  <a:lnTo>
                    <a:pt x="301" y="336"/>
                  </a:lnTo>
                  <a:lnTo>
                    <a:pt x="300" y="334"/>
                  </a:lnTo>
                  <a:lnTo>
                    <a:pt x="298" y="334"/>
                  </a:lnTo>
                  <a:lnTo>
                    <a:pt x="297" y="334"/>
                  </a:lnTo>
                  <a:lnTo>
                    <a:pt x="293" y="334"/>
                  </a:lnTo>
                  <a:lnTo>
                    <a:pt x="287" y="331"/>
                  </a:lnTo>
                  <a:lnTo>
                    <a:pt x="286" y="329"/>
                  </a:lnTo>
                  <a:lnTo>
                    <a:pt x="281" y="331"/>
                  </a:lnTo>
                  <a:lnTo>
                    <a:pt x="279" y="331"/>
                  </a:lnTo>
                  <a:lnTo>
                    <a:pt x="271" y="326"/>
                  </a:lnTo>
                  <a:lnTo>
                    <a:pt x="267" y="323"/>
                  </a:lnTo>
                  <a:lnTo>
                    <a:pt x="265" y="323"/>
                  </a:lnTo>
                  <a:lnTo>
                    <a:pt x="263" y="323"/>
                  </a:lnTo>
                  <a:lnTo>
                    <a:pt x="262" y="323"/>
                  </a:lnTo>
                  <a:lnTo>
                    <a:pt x="260" y="325"/>
                  </a:lnTo>
                  <a:lnTo>
                    <a:pt x="259" y="325"/>
                  </a:lnTo>
                  <a:lnTo>
                    <a:pt x="249" y="325"/>
                  </a:lnTo>
                  <a:lnTo>
                    <a:pt x="241" y="325"/>
                  </a:lnTo>
                  <a:lnTo>
                    <a:pt x="235" y="326"/>
                  </a:lnTo>
                  <a:lnTo>
                    <a:pt x="232" y="326"/>
                  </a:lnTo>
                  <a:lnTo>
                    <a:pt x="226" y="329"/>
                  </a:lnTo>
                  <a:lnTo>
                    <a:pt x="219" y="333"/>
                  </a:lnTo>
                  <a:lnTo>
                    <a:pt x="213" y="333"/>
                  </a:lnTo>
                  <a:lnTo>
                    <a:pt x="208" y="336"/>
                  </a:lnTo>
                  <a:lnTo>
                    <a:pt x="205" y="336"/>
                  </a:lnTo>
                  <a:lnTo>
                    <a:pt x="200" y="336"/>
                  </a:lnTo>
                  <a:lnTo>
                    <a:pt x="191" y="336"/>
                  </a:lnTo>
                  <a:lnTo>
                    <a:pt x="188" y="336"/>
                  </a:lnTo>
                  <a:lnTo>
                    <a:pt x="183" y="339"/>
                  </a:lnTo>
                  <a:lnTo>
                    <a:pt x="181" y="341"/>
                  </a:lnTo>
                  <a:lnTo>
                    <a:pt x="178" y="341"/>
                  </a:lnTo>
                  <a:lnTo>
                    <a:pt x="172" y="345"/>
                  </a:lnTo>
                  <a:lnTo>
                    <a:pt x="167" y="345"/>
                  </a:lnTo>
                  <a:lnTo>
                    <a:pt x="166" y="347"/>
                  </a:lnTo>
                  <a:lnTo>
                    <a:pt x="164" y="347"/>
                  </a:lnTo>
                  <a:lnTo>
                    <a:pt x="163" y="348"/>
                  </a:lnTo>
                  <a:lnTo>
                    <a:pt x="159" y="355"/>
                  </a:lnTo>
                  <a:lnTo>
                    <a:pt x="158" y="356"/>
                  </a:lnTo>
                  <a:lnTo>
                    <a:pt x="155" y="361"/>
                  </a:lnTo>
                  <a:lnTo>
                    <a:pt x="153" y="361"/>
                  </a:lnTo>
                  <a:lnTo>
                    <a:pt x="151" y="361"/>
                  </a:lnTo>
                  <a:lnTo>
                    <a:pt x="148" y="363"/>
                  </a:lnTo>
                  <a:lnTo>
                    <a:pt x="147" y="361"/>
                  </a:lnTo>
                  <a:lnTo>
                    <a:pt x="145" y="361"/>
                  </a:lnTo>
                  <a:lnTo>
                    <a:pt x="142" y="361"/>
                  </a:lnTo>
                  <a:lnTo>
                    <a:pt x="134" y="363"/>
                  </a:lnTo>
                  <a:lnTo>
                    <a:pt x="133" y="361"/>
                  </a:lnTo>
                  <a:lnTo>
                    <a:pt x="131" y="361"/>
                  </a:lnTo>
                  <a:lnTo>
                    <a:pt x="128" y="361"/>
                  </a:lnTo>
                  <a:lnTo>
                    <a:pt x="123" y="361"/>
                  </a:lnTo>
                  <a:lnTo>
                    <a:pt x="114" y="361"/>
                  </a:lnTo>
                  <a:lnTo>
                    <a:pt x="110" y="363"/>
                  </a:lnTo>
                  <a:lnTo>
                    <a:pt x="109" y="363"/>
                  </a:lnTo>
                  <a:lnTo>
                    <a:pt x="106" y="363"/>
                  </a:lnTo>
                  <a:lnTo>
                    <a:pt x="101" y="363"/>
                  </a:lnTo>
                  <a:lnTo>
                    <a:pt x="98" y="364"/>
                  </a:lnTo>
                  <a:lnTo>
                    <a:pt x="98" y="364"/>
                  </a:lnTo>
                  <a:lnTo>
                    <a:pt x="95" y="369"/>
                  </a:lnTo>
                  <a:lnTo>
                    <a:pt x="92" y="370"/>
                  </a:lnTo>
                  <a:lnTo>
                    <a:pt x="88" y="370"/>
                  </a:lnTo>
                  <a:lnTo>
                    <a:pt x="87" y="370"/>
                  </a:lnTo>
                  <a:lnTo>
                    <a:pt x="81" y="375"/>
                  </a:lnTo>
                  <a:lnTo>
                    <a:pt x="76" y="380"/>
                  </a:lnTo>
                  <a:lnTo>
                    <a:pt x="74" y="380"/>
                  </a:lnTo>
                  <a:lnTo>
                    <a:pt x="71" y="380"/>
                  </a:lnTo>
                  <a:lnTo>
                    <a:pt x="69" y="380"/>
                  </a:lnTo>
                  <a:lnTo>
                    <a:pt x="68" y="381"/>
                  </a:lnTo>
                  <a:lnTo>
                    <a:pt x="62" y="380"/>
                  </a:lnTo>
                  <a:lnTo>
                    <a:pt x="57" y="380"/>
                  </a:lnTo>
                  <a:lnTo>
                    <a:pt x="52" y="380"/>
                  </a:lnTo>
                  <a:lnTo>
                    <a:pt x="47" y="377"/>
                  </a:lnTo>
                  <a:lnTo>
                    <a:pt x="44" y="377"/>
                  </a:lnTo>
                  <a:lnTo>
                    <a:pt x="41" y="372"/>
                  </a:lnTo>
                  <a:lnTo>
                    <a:pt x="38" y="370"/>
                  </a:lnTo>
                  <a:lnTo>
                    <a:pt x="35" y="367"/>
                  </a:lnTo>
                  <a:lnTo>
                    <a:pt x="33" y="369"/>
                  </a:lnTo>
                  <a:lnTo>
                    <a:pt x="32" y="369"/>
                  </a:lnTo>
                  <a:lnTo>
                    <a:pt x="30" y="367"/>
                  </a:lnTo>
                  <a:lnTo>
                    <a:pt x="30" y="366"/>
                  </a:lnTo>
                  <a:lnTo>
                    <a:pt x="30" y="364"/>
                  </a:lnTo>
                  <a:lnTo>
                    <a:pt x="30" y="359"/>
                  </a:lnTo>
                  <a:lnTo>
                    <a:pt x="30" y="355"/>
                  </a:lnTo>
                  <a:lnTo>
                    <a:pt x="32" y="356"/>
                  </a:lnTo>
                  <a:lnTo>
                    <a:pt x="33" y="358"/>
                  </a:lnTo>
                  <a:lnTo>
                    <a:pt x="35" y="358"/>
                  </a:lnTo>
                  <a:lnTo>
                    <a:pt x="38" y="356"/>
                  </a:lnTo>
                  <a:lnTo>
                    <a:pt x="40" y="353"/>
                  </a:lnTo>
                  <a:lnTo>
                    <a:pt x="40" y="350"/>
                  </a:lnTo>
                  <a:lnTo>
                    <a:pt x="40" y="347"/>
                  </a:lnTo>
                  <a:lnTo>
                    <a:pt x="40" y="342"/>
                  </a:lnTo>
                  <a:lnTo>
                    <a:pt x="40" y="341"/>
                  </a:lnTo>
                  <a:lnTo>
                    <a:pt x="41" y="341"/>
                  </a:lnTo>
                  <a:lnTo>
                    <a:pt x="41" y="337"/>
                  </a:lnTo>
                  <a:lnTo>
                    <a:pt x="41" y="329"/>
                  </a:lnTo>
                  <a:lnTo>
                    <a:pt x="40" y="326"/>
                  </a:lnTo>
                  <a:lnTo>
                    <a:pt x="36" y="320"/>
                  </a:lnTo>
                  <a:lnTo>
                    <a:pt x="35" y="314"/>
                  </a:lnTo>
                  <a:lnTo>
                    <a:pt x="33" y="312"/>
                  </a:lnTo>
                  <a:lnTo>
                    <a:pt x="32" y="307"/>
                  </a:lnTo>
                  <a:lnTo>
                    <a:pt x="30" y="303"/>
                  </a:lnTo>
                  <a:lnTo>
                    <a:pt x="30" y="300"/>
                  </a:lnTo>
                  <a:lnTo>
                    <a:pt x="30" y="295"/>
                  </a:lnTo>
                  <a:lnTo>
                    <a:pt x="30" y="292"/>
                  </a:lnTo>
                  <a:lnTo>
                    <a:pt x="30" y="290"/>
                  </a:lnTo>
                  <a:lnTo>
                    <a:pt x="28" y="285"/>
                  </a:lnTo>
                  <a:lnTo>
                    <a:pt x="25" y="282"/>
                  </a:lnTo>
                  <a:lnTo>
                    <a:pt x="24" y="281"/>
                  </a:lnTo>
                  <a:lnTo>
                    <a:pt x="24" y="279"/>
                  </a:lnTo>
                  <a:lnTo>
                    <a:pt x="24" y="276"/>
                  </a:lnTo>
                  <a:lnTo>
                    <a:pt x="21" y="273"/>
                  </a:lnTo>
                  <a:lnTo>
                    <a:pt x="17" y="270"/>
                  </a:lnTo>
                  <a:lnTo>
                    <a:pt x="17" y="268"/>
                  </a:lnTo>
                  <a:lnTo>
                    <a:pt x="17" y="260"/>
                  </a:lnTo>
                  <a:lnTo>
                    <a:pt x="16" y="259"/>
                  </a:lnTo>
                  <a:lnTo>
                    <a:pt x="11" y="251"/>
                  </a:lnTo>
                  <a:lnTo>
                    <a:pt x="6" y="243"/>
                  </a:lnTo>
                  <a:lnTo>
                    <a:pt x="5" y="241"/>
                  </a:lnTo>
                  <a:lnTo>
                    <a:pt x="3" y="240"/>
                  </a:lnTo>
                  <a:lnTo>
                    <a:pt x="5" y="240"/>
                  </a:lnTo>
                  <a:lnTo>
                    <a:pt x="5" y="240"/>
                  </a:lnTo>
                  <a:lnTo>
                    <a:pt x="5" y="241"/>
                  </a:lnTo>
                  <a:lnTo>
                    <a:pt x="6" y="241"/>
                  </a:lnTo>
                  <a:lnTo>
                    <a:pt x="6" y="240"/>
                  </a:lnTo>
                  <a:lnTo>
                    <a:pt x="6" y="240"/>
                  </a:lnTo>
                  <a:lnTo>
                    <a:pt x="6" y="238"/>
                  </a:lnTo>
                  <a:lnTo>
                    <a:pt x="6" y="238"/>
                  </a:lnTo>
                  <a:lnTo>
                    <a:pt x="8" y="240"/>
                  </a:lnTo>
                  <a:lnTo>
                    <a:pt x="10" y="244"/>
                  </a:lnTo>
                  <a:lnTo>
                    <a:pt x="10" y="246"/>
                  </a:lnTo>
                  <a:lnTo>
                    <a:pt x="11" y="246"/>
                  </a:lnTo>
                  <a:lnTo>
                    <a:pt x="13" y="246"/>
                  </a:lnTo>
                  <a:lnTo>
                    <a:pt x="13" y="244"/>
                  </a:lnTo>
                  <a:lnTo>
                    <a:pt x="14" y="243"/>
                  </a:lnTo>
                  <a:lnTo>
                    <a:pt x="13" y="241"/>
                  </a:lnTo>
                  <a:lnTo>
                    <a:pt x="11" y="241"/>
                  </a:lnTo>
                  <a:lnTo>
                    <a:pt x="10" y="238"/>
                  </a:lnTo>
                  <a:lnTo>
                    <a:pt x="8" y="235"/>
                  </a:lnTo>
                  <a:lnTo>
                    <a:pt x="6" y="233"/>
                  </a:lnTo>
                  <a:lnTo>
                    <a:pt x="6" y="232"/>
                  </a:lnTo>
                  <a:lnTo>
                    <a:pt x="8" y="230"/>
                  </a:lnTo>
                  <a:lnTo>
                    <a:pt x="10" y="232"/>
                  </a:lnTo>
                  <a:lnTo>
                    <a:pt x="10" y="233"/>
                  </a:lnTo>
                  <a:lnTo>
                    <a:pt x="11" y="235"/>
                  </a:lnTo>
                  <a:lnTo>
                    <a:pt x="11" y="237"/>
                  </a:lnTo>
                  <a:lnTo>
                    <a:pt x="11" y="238"/>
                  </a:lnTo>
                  <a:lnTo>
                    <a:pt x="11" y="238"/>
                  </a:lnTo>
                  <a:lnTo>
                    <a:pt x="11" y="240"/>
                  </a:lnTo>
                  <a:lnTo>
                    <a:pt x="13" y="240"/>
                  </a:lnTo>
                  <a:lnTo>
                    <a:pt x="13" y="238"/>
                  </a:lnTo>
                  <a:lnTo>
                    <a:pt x="14" y="237"/>
                  </a:lnTo>
                  <a:lnTo>
                    <a:pt x="14" y="238"/>
                  </a:lnTo>
                  <a:lnTo>
                    <a:pt x="14" y="241"/>
                  </a:lnTo>
                  <a:lnTo>
                    <a:pt x="16" y="241"/>
                  </a:lnTo>
                  <a:lnTo>
                    <a:pt x="17" y="243"/>
                  </a:lnTo>
                  <a:lnTo>
                    <a:pt x="19" y="243"/>
                  </a:lnTo>
                  <a:lnTo>
                    <a:pt x="19" y="241"/>
                  </a:lnTo>
                  <a:lnTo>
                    <a:pt x="19" y="240"/>
                  </a:lnTo>
                  <a:lnTo>
                    <a:pt x="19" y="237"/>
                  </a:lnTo>
                  <a:lnTo>
                    <a:pt x="19" y="235"/>
                  </a:lnTo>
                  <a:lnTo>
                    <a:pt x="16" y="230"/>
                  </a:lnTo>
                  <a:lnTo>
                    <a:pt x="13" y="224"/>
                  </a:lnTo>
                  <a:lnTo>
                    <a:pt x="11" y="221"/>
                  </a:lnTo>
                  <a:lnTo>
                    <a:pt x="10" y="218"/>
                  </a:lnTo>
                  <a:lnTo>
                    <a:pt x="8" y="216"/>
                  </a:lnTo>
                  <a:lnTo>
                    <a:pt x="8" y="213"/>
                  </a:lnTo>
                  <a:lnTo>
                    <a:pt x="8" y="210"/>
                  </a:lnTo>
                  <a:lnTo>
                    <a:pt x="8" y="208"/>
                  </a:lnTo>
                  <a:lnTo>
                    <a:pt x="8" y="205"/>
                  </a:lnTo>
                  <a:lnTo>
                    <a:pt x="10" y="202"/>
                  </a:lnTo>
                  <a:lnTo>
                    <a:pt x="13" y="197"/>
                  </a:lnTo>
                  <a:lnTo>
                    <a:pt x="13" y="196"/>
                  </a:lnTo>
                  <a:lnTo>
                    <a:pt x="13" y="194"/>
                  </a:lnTo>
                  <a:lnTo>
                    <a:pt x="13" y="192"/>
                  </a:lnTo>
                  <a:lnTo>
                    <a:pt x="13" y="189"/>
                  </a:lnTo>
                  <a:lnTo>
                    <a:pt x="13" y="189"/>
                  </a:lnTo>
                  <a:lnTo>
                    <a:pt x="11" y="186"/>
                  </a:lnTo>
                  <a:lnTo>
                    <a:pt x="13" y="181"/>
                  </a:lnTo>
                  <a:lnTo>
                    <a:pt x="16" y="175"/>
                  </a:lnTo>
                  <a:lnTo>
                    <a:pt x="16" y="175"/>
                  </a:lnTo>
                  <a:lnTo>
                    <a:pt x="17" y="173"/>
                  </a:lnTo>
                  <a:lnTo>
                    <a:pt x="17" y="175"/>
                  </a:lnTo>
                  <a:lnTo>
                    <a:pt x="17" y="178"/>
                  </a:lnTo>
                  <a:lnTo>
                    <a:pt x="17" y="181"/>
                  </a:lnTo>
                  <a:lnTo>
                    <a:pt x="17" y="183"/>
                  </a:lnTo>
                  <a:lnTo>
                    <a:pt x="19" y="183"/>
                  </a:lnTo>
                  <a:lnTo>
                    <a:pt x="21" y="183"/>
                  </a:lnTo>
                  <a:lnTo>
                    <a:pt x="21" y="181"/>
                  </a:lnTo>
                  <a:lnTo>
                    <a:pt x="22" y="180"/>
                  </a:lnTo>
                  <a:lnTo>
                    <a:pt x="24" y="175"/>
                  </a:lnTo>
                  <a:lnTo>
                    <a:pt x="25" y="173"/>
                  </a:lnTo>
                  <a:lnTo>
                    <a:pt x="28" y="172"/>
                  </a:lnTo>
                  <a:lnTo>
                    <a:pt x="33" y="170"/>
                  </a:lnTo>
                  <a:lnTo>
                    <a:pt x="36" y="169"/>
                  </a:lnTo>
                  <a:lnTo>
                    <a:pt x="40" y="167"/>
                  </a:lnTo>
                  <a:lnTo>
                    <a:pt x="41" y="164"/>
                  </a:lnTo>
                  <a:lnTo>
                    <a:pt x="43" y="162"/>
                  </a:lnTo>
                  <a:lnTo>
                    <a:pt x="44" y="161"/>
                  </a:lnTo>
                  <a:lnTo>
                    <a:pt x="54" y="156"/>
                  </a:lnTo>
                  <a:lnTo>
                    <a:pt x="55" y="156"/>
                  </a:lnTo>
                  <a:lnTo>
                    <a:pt x="57" y="156"/>
                  </a:lnTo>
                  <a:lnTo>
                    <a:pt x="58" y="156"/>
                  </a:lnTo>
                  <a:lnTo>
                    <a:pt x="62" y="156"/>
                  </a:lnTo>
                  <a:lnTo>
                    <a:pt x="63" y="156"/>
                  </a:lnTo>
                  <a:lnTo>
                    <a:pt x="65" y="158"/>
                  </a:lnTo>
                  <a:lnTo>
                    <a:pt x="69" y="156"/>
                  </a:lnTo>
                  <a:lnTo>
                    <a:pt x="71" y="155"/>
                  </a:lnTo>
                  <a:lnTo>
                    <a:pt x="74" y="153"/>
                  </a:lnTo>
                  <a:lnTo>
                    <a:pt x="76" y="151"/>
                  </a:lnTo>
                  <a:lnTo>
                    <a:pt x="81" y="151"/>
                  </a:lnTo>
                  <a:lnTo>
                    <a:pt x="84" y="150"/>
                  </a:lnTo>
                  <a:lnTo>
                    <a:pt x="90" y="147"/>
                  </a:lnTo>
                  <a:lnTo>
                    <a:pt x="93" y="147"/>
                  </a:lnTo>
                  <a:lnTo>
                    <a:pt x="96" y="147"/>
                  </a:lnTo>
                  <a:lnTo>
                    <a:pt x="99" y="145"/>
                  </a:lnTo>
                  <a:lnTo>
                    <a:pt x="106" y="145"/>
                  </a:lnTo>
                  <a:lnTo>
                    <a:pt x="109" y="144"/>
                  </a:lnTo>
                  <a:lnTo>
                    <a:pt x="115" y="140"/>
                  </a:lnTo>
                  <a:lnTo>
                    <a:pt x="117" y="140"/>
                  </a:lnTo>
                  <a:lnTo>
                    <a:pt x="120" y="139"/>
                  </a:lnTo>
                  <a:lnTo>
                    <a:pt x="122" y="136"/>
                  </a:lnTo>
                  <a:lnTo>
                    <a:pt x="125" y="133"/>
                  </a:lnTo>
                  <a:lnTo>
                    <a:pt x="125" y="129"/>
                  </a:lnTo>
                  <a:lnTo>
                    <a:pt x="126" y="128"/>
                  </a:lnTo>
                  <a:lnTo>
                    <a:pt x="128" y="126"/>
                  </a:lnTo>
                  <a:lnTo>
                    <a:pt x="128" y="125"/>
                  </a:lnTo>
                  <a:lnTo>
                    <a:pt x="129" y="123"/>
                  </a:lnTo>
                  <a:lnTo>
                    <a:pt x="131" y="122"/>
                  </a:lnTo>
                  <a:lnTo>
                    <a:pt x="136" y="118"/>
                  </a:lnTo>
                  <a:lnTo>
                    <a:pt x="136" y="118"/>
                  </a:lnTo>
                  <a:lnTo>
                    <a:pt x="137" y="117"/>
                  </a:lnTo>
                  <a:lnTo>
                    <a:pt x="136" y="117"/>
                  </a:lnTo>
                  <a:lnTo>
                    <a:pt x="134" y="115"/>
                  </a:lnTo>
                  <a:lnTo>
                    <a:pt x="134" y="112"/>
                  </a:lnTo>
                  <a:lnTo>
                    <a:pt x="134" y="110"/>
                  </a:lnTo>
                  <a:lnTo>
                    <a:pt x="134" y="107"/>
                  </a:lnTo>
                  <a:lnTo>
                    <a:pt x="134" y="106"/>
                  </a:lnTo>
                  <a:lnTo>
                    <a:pt x="136" y="104"/>
                  </a:lnTo>
                  <a:lnTo>
                    <a:pt x="136" y="103"/>
                  </a:lnTo>
                  <a:lnTo>
                    <a:pt x="137" y="101"/>
                  </a:lnTo>
                  <a:lnTo>
                    <a:pt x="139" y="101"/>
                  </a:lnTo>
                  <a:lnTo>
                    <a:pt x="140" y="99"/>
                  </a:lnTo>
                  <a:lnTo>
                    <a:pt x="142" y="98"/>
                  </a:lnTo>
                  <a:lnTo>
                    <a:pt x="142" y="98"/>
                  </a:lnTo>
                  <a:lnTo>
                    <a:pt x="144" y="95"/>
                  </a:lnTo>
                  <a:lnTo>
                    <a:pt x="145" y="93"/>
                  </a:lnTo>
                  <a:lnTo>
                    <a:pt x="145" y="93"/>
                  </a:lnTo>
                  <a:lnTo>
                    <a:pt x="147" y="98"/>
                  </a:lnTo>
                  <a:lnTo>
                    <a:pt x="148" y="99"/>
                  </a:lnTo>
                  <a:lnTo>
                    <a:pt x="150" y="103"/>
                  </a:lnTo>
                  <a:lnTo>
                    <a:pt x="151" y="106"/>
                  </a:lnTo>
                  <a:lnTo>
                    <a:pt x="153" y="107"/>
                  </a:lnTo>
                  <a:lnTo>
                    <a:pt x="153" y="109"/>
                  </a:lnTo>
                  <a:lnTo>
                    <a:pt x="155" y="109"/>
                  </a:lnTo>
                  <a:lnTo>
                    <a:pt x="155" y="109"/>
                  </a:lnTo>
                  <a:lnTo>
                    <a:pt x="155" y="107"/>
                  </a:lnTo>
                  <a:lnTo>
                    <a:pt x="155" y="104"/>
                  </a:lnTo>
                  <a:lnTo>
                    <a:pt x="155" y="103"/>
                  </a:lnTo>
                  <a:lnTo>
                    <a:pt x="155" y="103"/>
                  </a:lnTo>
                  <a:lnTo>
                    <a:pt x="155" y="101"/>
                  </a:lnTo>
                  <a:lnTo>
                    <a:pt x="156" y="103"/>
                  </a:lnTo>
                  <a:lnTo>
                    <a:pt x="156" y="103"/>
                  </a:lnTo>
                  <a:lnTo>
                    <a:pt x="158" y="104"/>
                  </a:lnTo>
                  <a:lnTo>
                    <a:pt x="158" y="104"/>
                  </a:lnTo>
                  <a:lnTo>
                    <a:pt x="158" y="101"/>
                  </a:lnTo>
                  <a:lnTo>
                    <a:pt x="158" y="101"/>
                  </a:lnTo>
                  <a:lnTo>
                    <a:pt x="158" y="99"/>
                  </a:lnTo>
                  <a:lnTo>
                    <a:pt x="158" y="99"/>
                  </a:lnTo>
                  <a:lnTo>
                    <a:pt x="156" y="99"/>
                  </a:lnTo>
                  <a:lnTo>
                    <a:pt x="156" y="98"/>
                  </a:lnTo>
                  <a:lnTo>
                    <a:pt x="155" y="96"/>
                  </a:lnTo>
                  <a:lnTo>
                    <a:pt x="153" y="95"/>
                  </a:lnTo>
                  <a:lnTo>
                    <a:pt x="153" y="95"/>
                  </a:lnTo>
                  <a:lnTo>
                    <a:pt x="153" y="93"/>
                  </a:lnTo>
                  <a:lnTo>
                    <a:pt x="155" y="93"/>
                  </a:lnTo>
                  <a:lnTo>
                    <a:pt x="155" y="93"/>
                  </a:lnTo>
                  <a:lnTo>
                    <a:pt x="155" y="92"/>
                  </a:lnTo>
                  <a:lnTo>
                    <a:pt x="155" y="90"/>
                  </a:lnTo>
                  <a:lnTo>
                    <a:pt x="155" y="90"/>
                  </a:lnTo>
                  <a:lnTo>
                    <a:pt x="156" y="90"/>
                  </a:lnTo>
                  <a:lnTo>
                    <a:pt x="158" y="93"/>
                  </a:lnTo>
                  <a:lnTo>
                    <a:pt x="159" y="92"/>
                  </a:lnTo>
                  <a:lnTo>
                    <a:pt x="159" y="92"/>
                  </a:lnTo>
                  <a:lnTo>
                    <a:pt x="161" y="90"/>
                  </a:lnTo>
                  <a:lnTo>
                    <a:pt x="163" y="92"/>
                  </a:lnTo>
                  <a:lnTo>
                    <a:pt x="163" y="92"/>
                  </a:lnTo>
                  <a:lnTo>
                    <a:pt x="164" y="93"/>
                  </a:lnTo>
                  <a:lnTo>
                    <a:pt x="167" y="93"/>
                  </a:lnTo>
                  <a:lnTo>
                    <a:pt x="167" y="93"/>
                  </a:lnTo>
                  <a:lnTo>
                    <a:pt x="170" y="93"/>
                  </a:lnTo>
                  <a:lnTo>
                    <a:pt x="172" y="93"/>
                  </a:lnTo>
                  <a:lnTo>
                    <a:pt x="172" y="93"/>
                  </a:lnTo>
                  <a:lnTo>
                    <a:pt x="170" y="92"/>
                  </a:lnTo>
                  <a:lnTo>
                    <a:pt x="169" y="92"/>
                  </a:lnTo>
                  <a:lnTo>
                    <a:pt x="167" y="92"/>
                  </a:lnTo>
                  <a:lnTo>
                    <a:pt x="166" y="92"/>
                  </a:lnTo>
                  <a:lnTo>
                    <a:pt x="166" y="90"/>
                  </a:lnTo>
                  <a:lnTo>
                    <a:pt x="166" y="88"/>
                  </a:lnTo>
                  <a:lnTo>
                    <a:pt x="167" y="88"/>
                  </a:lnTo>
                  <a:lnTo>
                    <a:pt x="167" y="88"/>
                  </a:lnTo>
                  <a:lnTo>
                    <a:pt x="169" y="88"/>
                  </a:lnTo>
                  <a:lnTo>
                    <a:pt x="169" y="87"/>
                  </a:lnTo>
                  <a:lnTo>
                    <a:pt x="169" y="85"/>
                  </a:lnTo>
                  <a:lnTo>
                    <a:pt x="170" y="85"/>
                  </a:lnTo>
                  <a:lnTo>
                    <a:pt x="170" y="84"/>
                  </a:lnTo>
                  <a:lnTo>
                    <a:pt x="169" y="84"/>
                  </a:lnTo>
                  <a:lnTo>
                    <a:pt x="167" y="87"/>
                  </a:lnTo>
                  <a:lnTo>
                    <a:pt x="167" y="85"/>
                  </a:lnTo>
                  <a:lnTo>
                    <a:pt x="166" y="84"/>
                  </a:lnTo>
                  <a:lnTo>
                    <a:pt x="166" y="82"/>
                  </a:lnTo>
                  <a:lnTo>
                    <a:pt x="167" y="79"/>
                  </a:lnTo>
                  <a:lnTo>
                    <a:pt x="167" y="79"/>
                  </a:lnTo>
                  <a:lnTo>
                    <a:pt x="169" y="79"/>
                  </a:lnTo>
                  <a:lnTo>
                    <a:pt x="169" y="79"/>
                  </a:lnTo>
                  <a:lnTo>
                    <a:pt x="170" y="77"/>
                  </a:lnTo>
                  <a:lnTo>
                    <a:pt x="170" y="77"/>
                  </a:lnTo>
                  <a:lnTo>
                    <a:pt x="170" y="76"/>
                  </a:lnTo>
                  <a:lnTo>
                    <a:pt x="170" y="76"/>
                  </a:lnTo>
                  <a:lnTo>
                    <a:pt x="174" y="77"/>
                  </a:lnTo>
                  <a:lnTo>
                    <a:pt x="175" y="79"/>
                  </a:lnTo>
                  <a:lnTo>
                    <a:pt x="175" y="79"/>
                  </a:lnTo>
                  <a:lnTo>
                    <a:pt x="175" y="77"/>
                  </a:lnTo>
                  <a:lnTo>
                    <a:pt x="175" y="77"/>
                  </a:lnTo>
                  <a:lnTo>
                    <a:pt x="175" y="77"/>
                  </a:lnTo>
                  <a:lnTo>
                    <a:pt x="174" y="77"/>
                  </a:lnTo>
                  <a:lnTo>
                    <a:pt x="174" y="76"/>
                  </a:lnTo>
                  <a:lnTo>
                    <a:pt x="174" y="76"/>
                  </a:lnTo>
                  <a:lnTo>
                    <a:pt x="172" y="74"/>
                  </a:lnTo>
                  <a:lnTo>
                    <a:pt x="174" y="74"/>
                  </a:lnTo>
                  <a:lnTo>
                    <a:pt x="175" y="74"/>
                  </a:lnTo>
                  <a:lnTo>
                    <a:pt x="175" y="73"/>
                  </a:lnTo>
                  <a:lnTo>
                    <a:pt x="175" y="73"/>
                  </a:lnTo>
                  <a:lnTo>
                    <a:pt x="175" y="73"/>
                  </a:lnTo>
                  <a:lnTo>
                    <a:pt x="175" y="73"/>
                  </a:lnTo>
                  <a:lnTo>
                    <a:pt x="177" y="73"/>
                  </a:lnTo>
                  <a:lnTo>
                    <a:pt x="180" y="74"/>
                  </a:lnTo>
                  <a:lnTo>
                    <a:pt x="180" y="74"/>
                  </a:lnTo>
                  <a:lnTo>
                    <a:pt x="180" y="74"/>
                  </a:lnTo>
                  <a:lnTo>
                    <a:pt x="180" y="73"/>
                  </a:lnTo>
                  <a:lnTo>
                    <a:pt x="178" y="71"/>
                  </a:lnTo>
                  <a:lnTo>
                    <a:pt x="178" y="71"/>
                  </a:lnTo>
                  <a:lnTo>
                    <a:pt x="177" y="70"/>
                  </a:lnTo>
                  <a:lnTo>
                    <a:pt x="177" y="68"/>
                  </a:lnTo>
                  <a:lnTo>
                    <a:pt x="178" y="66"/>
                  </a:lnTo>
                  <a:lnTo>
                    <a:pt x="178" y="66"/>
                  </a:lnTo>
                  <a:lnTo>
                    <a:pt x="180" y="66"/>
                  </a:lnTo>
                  <a:lnTo>
                    <a:pt x="181" y="66"/>
                  </a:lnTo>
                  <a:lnTo>
                    <a:pt x="181" y="65"/>
                  </a:lnTo>
                  <a:lnTo>
                    <a:pt x="183" y="65"/>
                  </a:lnTo>
                  <a:lnTo>
                    <a:pt x="183" y="63"/>
                  </a:lnTo>
                  <a:lnTo>
                    <a:pt x="183" y="62"/>
                  </a:lnTo>
                  <a:lnTo>
                    <a:pt x="185" y="62"/>
                  </a:lnTo>
                  <a:lnTo>
                    <a:pt x="185" y="62"/>
                  </a:lnTo>
                  <a:lnTo>
                    <a:pt x="185" y="63"/>
                  </a:lnTo>
                  <a:lnTo>
                    <a:pt x="185" y="65"/>
                  </a:lnTo>
                  <a:lnTo>
                    <a:pt x="185" y="65"/>
                  </a:lnTo>
                  <a:lnTo>
                    <a:pt x="185" y="65"/>
                  </a:lnTo>
                  <a:lnTo>
                    <a:pt x="185" y="65"/>
                  </a:lnTo>
                  <a:lnTo>
                    <a:pt x="186" y="65"/>
                  </a:lnTo>
                  <a:lnTo>
                    <a:pt x="186" y="65"/>
                  </a:lnTo>
                  <a:lnTo>
                    <a:pt x="186" y="65"/>
                  </a:lnTo>
                  <a:lnTo>
                    <a:pt x="188" y="66"/>
                  </a:lnTo>
                  <a:lnTo>
                    <a:pt x="188" y="66"/>
                  </a:lnTo>
                  <a:lnTo>
                    <a:pt x="188" y="65"/>
                  </a:lnTo>
                  <a:lnTo>
                    <a:pt x="189" y="65"/>
                  </a:lnTo>
                  <a:lnTo>
                    <a:pt x="189" y="63"/>
                  </a:lnTo>
                  <a:lnTo>
                    <a:pt x="189" y="62"/>
                  </a:lnTo>
                  <a:lnTo>
                    <a:pt x="189" y="60"/>
                  </a:lnTo>
                  <a:lnTo>
                    <a:pt x="191" y="60"/>
                  </a:lnTo>
                  <a:lnTo>
                    <a:pt x="191" y="58"/>
                  </a:lnTo>
                  <a:lnTo>
                    <a:pt x="191" y="58"/>
                  </a:lnTo>
                  <a:lnTo>
                    <a:pt x="189" y="57"/>
                  </a:lnTo>
                  <a:lnTo>
                    <a:pt x="191" y="57"/>
                  </a:lnTo>
                  <a:lnTo>
                    <a:pt x="192" y="57"/>
                  </a:lnTo>
                  <a:lnTo>
                    <a:pt x="192" y="58"/>
                  </a:lnTo>
                  <a:lnTo>
                    <a:pt x="192" y="60"/>
                  </a:lnTo>
                  <a:lnTo>
                    <a:pt x="194" y="60"/>
                  </a:lnTo>
                  <a:lnTo>
                    <a:pt x="194" y="58"/>
                  </a:lnTo>
                  <a:lnTo>
                    <a:pt x="196" y="58"/>
                  </a:lnTo>
                  <a:lnTo>
                    <a:pt x="196" y="58"/>
                  </a:lnTo>
                  <a:lnTo>
                    <a:pt x="197" y="60"/>
                  </a:lnTo>
                  <a:lnTo>
                    <a:pt x="199" y="58"/>
                  </a:lnTo>
                  <a:lnTo>
                    <a:pt x="200" y="57"/>
                  </a:lnTo>
                  <a:lnTo>
                    <a:pt x="200" y="55"/>
                  </a:lnTo>
                  <a:lnTo>
                    <a:pt x="200" y="54"/>
                  </a:lnTo>
                  <a:lnTo>
                    <a:pt x="202" y="54"/>
                  </a:lnTo>
                  <a:lnTo>
                    <a:pt x="204" y="54"/>
                  </a:lnTo>
                  <a:lnTo>
                    <a:pt x="205" y="55"/>
                  </a:lnTo>
                  <a:lnTo>
                    <a:pt x="208" y="57"/>
                  </a:lnTo>
                  <a:lnTo>
                    <a:pt x="210" y="58"/>
                  </a:lnTo>
                  <a:lnTo>
                    <a:pt x="211" y="58"/>
                  </a:lnTo>
                  <a:lnTo>
                    <a:pt x="213" y="60"/>
                  </a:lnTo>
                  <a:lnTo>
                    <a:pt x="215" y="62"/>
                  </a:lnTo>
                  <a:lnTo>
                    <a:pt x="216" y="65"/>
                  </a:lnTo>
                  <a:lnTo>
                    <a:pt x="221" y="68"/>
                  </a:lnTo>
                  <a:lnTo>
                    <a:pt x="221" y="68"/>
                  </a:lnTo>
                  <a:lnTo>
                    <a:pt x="221" y="70"/>
                  </a:lnTo>
                  <a:lnTo>
                    <a:pt x="219" y="71"/>
                  </a:lnTo>
                  <a:lnTo>
                    <a:pt x="219" y="74"/>
                  </a:lnTo>
                  <a:lnTo>
                    <a:pt x="219" y="77"/>
                  </a:lnTo>
                  <a:lnTo>
                    <a:pt x="219" y="77"/>
                  </a:lnTo>
                  <a:lnTo>
                    <a:pt x="221" y="76"/>
                  </a:lnTo>
                  <a:lnTo>
                    <a:pt x="221" y="76"/>
                  </a:lnTo>
                  <a:lnTo>
                    <a:pt x="222" y="76"/>
                  </a:lnTo>
                  <a:lnTo>
                    <a:pt x="222" y="76"/>
                  </a:lnTo>
                  <a:lnTo>
                    <a:pt x="221" y="76"/>
                  </a:lnTo>
                  <a:lnTo>
                    <a:pt x="221" y="74"/>
                  </a:lnTo>
                  <a:lnTo>
                    <a:pt x="221" y="73"/>
                  </a:lnTo>
                  <a:lnTo>
                    <a:pt x="221" y="73"/>
                  </a:lnTo>
                  <a:lnTo>
                    <a:pt x="222" y="71"/>
                  </a:lnTo>
                  <a:lnTo>
                    <a:pt x="224" y="71"/>
                  </a:lnTo>
                  <a:lnTo>
                    <a:pt x="224" y="70"/>
                  </a:lnTo>
                  <a:lnTo>
                    <a:pt x="224" y="70"/>
                  </a:lnTo>
                  <a:lnTo>
                    <a:pt x="226" y="70"/>
                  </a:lnTo>
                  <a:lnTo>
                    <a:pt x="227" y="70"/>
                  </a:lnTo>
                  <a:lnTo>
                    <a:pt x="227" y="70"/>
                  </a:lnTo>
                  <a:lnTo>
                    <a:pt x="233" y="71"/>
                  </a:lnTo>
                  <a:lnTo>
                    <a:pt x="235" y="73"/>
                  </a:lnTo>
                  <a:lnTo>
                    <a:pt x="235" y="74"/>
                  </a:lnTo>
                  <a:lnTo>
                    <a:pt x="235" y="74"/>
                  </a:lnTo>
                  <a:lnTo>
                    <a:pt x="237" y="73"/>
                  </a:lnTo>
                  <a:lnTo>
                    <a:pt x="237" y="71"/>
                  </a:lnTo>
                  <a:lnTo>
                    <a:pt x="237" y="70"/>
                  </a:lnTo>
                  <a:lnTo>
                    <a:pt x="238" y="71"/>
                  </a:lnTo>
                  <a:lnTo>
                    <a:pt x="240" y="71"/>
                  </a:lnTo>
                  <a:lnTo>
                    <a:pt x="241" y="73"/>
                  </a:lnTo>
                  <a:lnTo>
                    <a:pt x="241" y="74"/>
                  </a:lnTo>
                  <a:lnTo>
                    <a:pt x="241" y="74"/>
                  </a:lnTo>
                  <a:lnTo>
                    <a:pt x="241" y="74"/>
                  </a:lnTo>
                  <a:lnTo>
                    <a:pt x="241" y="73"/>
                  </a:lnTo>
                  <a:lnTo>
                    <a:pt x="241" y="71"/>
                  </a:lnTo>
                  <a:lnTo>
                    <a:pt x="241" y="70"/>
                  </a:lnTo>
                  <a:lnTo>
                    <a:pt x="243" y="70"/>
                  </a:lnTo>
                  <a:lnTo>
                    <a:pt x="245" y="70"/>
                  </a:lnTo>
                  <a:lnTo>
                    <a:pt x="245" y="70"/>
                  </a:lnTo>
                  <a:lnTo>
                    <a:pt x="243" y="70"/>
                  </a:lnTo>
                  <a:lnTo>
                    <a:pt x="241" y="68"/>
                  </a:lnTo>
                  <a:lnTo>
                    <a:pt x="241" y="66"/>
                  </a:lnTo>
                  <a:lnTo>
                    <a:pt x="243" y="66"/>
                  </a:lnTo>
                  <a:lnTo>
                    <a:pt x="243" y="66"/>
                  </a:lnTo>
                  <a:lnTo>
                    <a:pt x="241" y="66"/>
                  </a:lnTo>
                  <a:lnTo>
                    <a:pt x="240" y="65"/>
                  </a:lnTo>
                  <a:lnTo>
                    <a:pt x="238" y="63"/>
                  </a:lnTo>
                  <a:lnTo>
                    <a:pt x="240" y="60"/>
                  </a:lnTo>
                  <a:lnTo>
                    <a:pt x="241" y="58"/>
                  </a:lnTo>
                  <a:lnTo>
                    <a:pt x="243" y="57"/>
                  </a:lnTo>
                  <a:lnTo>
                    <a:pt x="243" y="57"/>
                  </a:lnTo>
                  <a:lnTo>
                    <a:pt x="243" y="55"/>
                  </a:lnTo>
                  <a:lnTo>
                    <a:pt x="245" y="54"/>
                  </a:lnTo>
                  <a:lnTo>
                    <a:pt x="245" y="52"/>
                  </a:lnTo>
                  <a:lnTo>
                    <a:pt x="245" y="51"/>
                  </a:lnTo>
                  <a:lnTo>
                    <a:pt x="246" y="51"/>
                  </a:lnTo>
                  <a:lnTo>
                    <a:pt x="248" y="51"/>
                  </a:lnTo>
                  <a:lnTo>
                    <a:pt x="249" y="49"/>
                  </a:lnTo>
                  <a:lnTo>
                    <a:pt x="249" y="49"/>
                  </a:lnTo>
                  <a:lnTo>
                    <a:pt x="251" y="47"/>
                  </a:lnTo>
                  <a:lnTo>
                    <a:pt x="249" y="44"/>
                  </a:lnTo>
                  <a:lnTo>
                    <a:pt x="249" y="44"/>
                  </a:lnTo>
                  <a:lnTo>
                    <a:pt x="249" y="43"/>
                  </a:lnTo>
                  <a:lnTo>
                    <a:pt x="252" y="41"/>
                  </a:lnTo>
                  <a:lnTo>
                    <a:pt x="252" y="38"/>
                  </a:lnTo>
                  <a:lnTo>
                    <a:pt x="254" y="38"/>
                  </a:lnTo>
                  <a:lnTo>
                    <a:pt x="256" y="38"/>
                  </a:lnTo>
                  <a:lnTo>
                    <a:pt x="256" y="38"/>
                  </a:lnTo>
                  <a:lnTo>
                    <a:pt x="256" y="35"/>
                  </a:lnTo>
                  <a:lnTo>
                    <a:pt x="256" y="35"/>
                  </a:lnTo>
                  <a:lnTo>
                    <a:pt x="257" y="35"/>
                  </a:lnTo>
                  <a:lnTo>
                    <a:pt x="257" y="35"/>
                  </a:lnTo>
                  <a:lnTo>
                    <a:pt x="259" y="35"/>
                  </a:lnTo>
                  <a:lnTo>
                    <a:pt x="260" y="36"/>
                  </a:lnTo>
                  <a:lnTo>
                    <a:pt x="260" y="36"/>
                  </a:lnTo>
                  <a:lnTo>
                    <a:pt x="260" y="35"/>
                  </a:lnTo>
                  <a:lnTo>
                    <a:pt x="260" y="33"/>
                  </a:lnTo>
                  <a:lnTo>
                    <a:pt x="260" y="33"/>
                  </a:lnTo>
                  <a:lnTo>
                    <a:pt x="262" y="33"/>
                  </a:lnTo>
                  <a:lnTo>
                    <a:pt x="262" y="32"/>
                  </a:lnTo>
                  <a:lnTo>
                    <a:pt x="262" y="32"/>
                  </a:lnTo>
                  <a:lnTo>
                    <a:pt x="262" y="32"/>
                  </a:lnTo>
                  <a:lnTo>
                    <a:pt x="265" y="32"/>
                  </a:lnTo>
                  <a:lnTo>
                    <a:pt x="265" y="30"/>
                  </a:lnTo>
                  <a:lnTo>
                    <a:pt x="265" y="29"/>
                  </a:lnTo>
                  <a:lnTo>
                    <a:pt x="267" y="30"/>
                  </a:lnTo>
                  <a:lnTo>
                    <a:pt x="267" y="32"/>
                  </a:lnTo>
                  <a:lnTo>
                    <a:pt x="268" y="32"/>
                  </a:lnTo>
                  <a:lnTo>
                    <a:pt x="271" y="32"/>
                  </a:lnTo>
                  <a:lnTo>
                    <a:pt x="274" y="32"/>
                  </a:lnTo>
                  <a:lnTo>
                    <a:pt x="276" y="32"/>
                  </a:lnTo>
                  <a:lnTo>
                    <a:pt x="278" y="32"/>
                  </a:lnTo>
                  <a:lnTo>
                    <a:pt x="279" y="32"/>
                  </a:lnTo>
                  <a:lnTo>
                    <a:pt x="279" y="32"/>
                  </a:lnTo>
                  <a:lnTo>
                    <a:pt x="281" y="32"/>
                  </a:lnTo>
                  <a:lnTo>
                    <a:pt x="282" y="33"/>
                  </a:lnTo>
                  <a:lnTo>
                    <a:pt x="282" y="30"/>
                  </a:lnTo>
                  <a:lnTo>
                    <a:pt x="284" y="30"/>
                  </a:lnTo>
                  <a:lnTo>
                    <a:pt x="284" y="30"/>
                  </a:lnTo>
                  <a:lnTo>
                    <a:pt x="286" y="30"/>
                  </a:lnTo>
                  <a:lnTo>
                    <a:pt x="286" y="30"/>
                  </a:lnTo>
                  <a:lnTo>
                    <a:pt x="286" y="29"/>
                  </a:lnTo>
                  <a:lnTo>
                    <a:pt x="286" y="27"/>
                  </a:lnTo>
                  <a:lnTo>
                    <a:pt x="286" y="25"/>
                  </a:lnTo>
                  <a:lnTo>
                    <a:pt x="286" y="24"/>
                  </a:lnTo>
                  <a:lnTo>
                    <a:pt x="286" y="24"/>
                  </a:lnTo>
                  <a:lnTo>
                    <a:pt x="282" y="21"/>
                  </a:lnTo>
                  <a:lnTo>
                    <a:pt x="279" y="21"/>
                  </a:lnTo>
                  <a:lnTo>
                    <a:pt x="278" y="21"/>
                  </a:lnTo>
                  <a:lnTo>
                    <a:pt x="278" y="21"/>
                  </a:lnTo>
                  <a:lnTo>
                    <a:pt x="274" y="19"/>
                  </a:lnTo>
                  <a:lnTo>
                    <a:pt x="273" y="18"/>
                  </a:lnTo>
                  <a:lnTo>
                    <a:pt x="273" y="18"/>
                  </a:lnTo>
                  <a:lnTo>
                    <a:pt x="276" y="16"/>
                  </a:lnTo>
                  <a:lnTo>
                    <a:pt x="276" y="16"/>
                  </a:lnTo>
                  <a:lnTo>
                    <a:pt x="278" y="18"/>
                  </a:lnTo>
                  <a:lnTo>
                    <a:pt x="278" y="19"/>
                  </a:lnTo>
                  <a:lnTo>
                    <a:pt x="279" y="18"/>
                  </a:lnTo>
                  <a:lnTo>
                    <a:pt x="279" y="18"/>
                  </a:lnTo>
                  <a:lnTo>
                    <a:pt x="279" y="18"/>
                  </a:lnTo>
                  <a:lnTo>
                    <a:pt x="281" y="18"/>
                  </a:lnTo>
                  <a:lnTo>
                    <a:pt x="284" y="19"/>
                  </a:lnTo>
                  <a:lnTo>
                    <a:pt x="286" y="21"/>
                  </a:lnTo>
                  <a:lnTo>
                    <a:pt x="287" y="21"/>
                  </a:lnTo>
                  <a:lnTo>
                    <a:pt x="289" y="19"/>
                  </a:lnTo>
                  <a:lnTo>
                    <a:pt x="290" y="19"/>
                  </a:lnTo>
                  <a:lnTo>
                    <a:pt x="290" y="21"/>
                  </a:lnTo>
                  <a:lnTo>
                    <a:pt x="292" y="22"/>
                  </a:lnTo>
                  <a:lnTo>
                    <a:pt x="293" y="24"/>
                  </a:lnTo>
                  <a:lnTo>
                    <a:pt x="295" y="24"/>
                  </a:lnTo>
                  <a:lnTo>
                    <a:pt x="297" y="25"/>
                  </a:lnTo>
                  <a:lnTo>
                    <a:pt x="298" y="25"/>
                  </a:lnTo>
                  <a:lnTo>
                    <a:pt x="300" y="25"/>
                  </a:lnTo>
                  <a:lnTo>
                    <a:pt x="303" y="25"/>
                  </a:lnTo>
                  <a:lnTo>
                    <a:pt x="308" y="27"/>
                  </a:lnTo>
                  <a:lnTo>
                    <a:pt x="308" y="29"/>
                  </a:lnTo>
                  <a:lnTo>
                    <a:pt x="309" y="29"/>
                  </a:lnTo>
                  <a:lnTo>
                    <a:pt x="311" y="29"/>
                  </a:lnTo>
                  <a:lnTo>
                    <a:pt x="312" y="29"/>
                  </a:lnTo>
                  <a:lnTo>
                    <a:pt x="315" y="29"/>
                  </a:lnTo>
                  <a:lnTo>
                    <a:pt x="317" y="29"/>
                  </a:lnTo>
                  <a:lnTo>
                    <a:pt x="317" y="30"/>
                  </a:lnTo>
                  <a:lnTo>
                    <a:pt x="320" y="32"/>
                  </a:lnTo>
                  <a:lnTo>
                    <a:pt x="322" y="32"/>
                  </a:lnTo>
                  <a:lnTo>
                    <a:pt x="325" y="30"/>
                  </a:lnTo>
                  <a:lnTo>
                    <a:pt x="327" y="29"/>
                  </a:lnTo>
                  <a:lnTo>
                    <a:pt x="330" y="27"/>
                  </a:lnTo>
                  <a:lnTo>
                    <a:pt x="331" y="27"/>
                  </a:lnTo>
                  <a:lnTo>
                    <a:pt x="333" y="25"/>
                  </a:lnTo>
                  <a:lnTo>
                    <a:pt x="333" y="25"/>
                  </a:lnTo>
                  <a:lnTo>
                    <a:pt x="331" y="27"/>
                  </a:lnTo>
                  <a:lnTo>
                    <a:pt x="331" y="27"/>
                  </a:lnTo>
                  <a:lnTo>
                    <a:pt x="333" y="29"/>
                  </a:lnTo>
                  <a:lnTo>
                    <a:pt x="333" y="29"/>
                  </a:lnTo>
                  <a:lnTo>
                    <a:pt x="331" y="29"/>
                  </a:lnTo>
                  <a:lnTo>
                    <a:pt x="330" y="30"/>
                  </a:lnTo>
                  <a:lnTo>
                    <a:pt x="330" y="32"/>
                  </a:lnTo>
                  <a:lnTo>
                    <a:pt x="330" y="32"/>
                  </a:lnTo>
                  <a:lnTo>
                    <a:pt x="331" y="32"/>
                  </a:lnTo>
                  <a:lnTo>
                    <a:pt x="331" y="32"/>
                  </a:lnTo>
                  <a:lnTo>
                    <a:pt x="333" y="30"/>
                  </a:lnTo>
                  <a:lnTo>
                    <a:pt x="334" y="32"/>
                  </a:lnTo>
                  <a:lnTo>
                    <a:pt x="334" y="33"/>
                  </a:lnTo>
                  <a:lnTo>
                    <a:pt x="334" y="35"/>
                  </a:lnTo>
                  <a:lnTo>
                    <a:pt x="336" y="35"/>
                  </a:lnTo>
                  <a:lnTo>
                    <a:pt x="338" y="35"/>
                  </a:lnTo>
                  <a:lnTo>
                    <a:pt x="339" y="33"/>
                  </a:lnTo>
                  <a:lnTo>
                    <a:pt x="338" y="32"/>
                  </a:lnTo>
                  <a:lnTo>
                    <a:pt x="338" y="30"/>
                  </a:lnTo>
                  <a:lnTo>
                    <a:pt x="338" y="30"/>
                  </a:lnTo>
                  <a:lnTo>
                    <a:pt x="341" y="27"/>
                  </a:lnTo>
                  <a:lnTo>
                    <a:pt x="342" y="27"/>
                  </a:lnTo>
                  <a:lnTo>
                    <a:pt x="342" y="30"/>
                  </a:lnTo>
                  <a:lnTo>
                    <a:pt x="344" y="32"/>
                  </a:lnTo>
                  <a:lnTo>
                    <a:pt x="345" y="32"/>
                  </a:lnTo>
                  <a:lnTo>
                    <a:pt x="347" y="32"/>
                  </a:lnTo>
                  <a:lnTo>
                    <a:pt x="347" y="33"/>
                  </a:lnTo>
                  <a:lnTo>
                    <a:pt x="342" y="40"/>
                  </a:lnTo>
                  <a:lnTo>
                    <a:pt x="341" y="41"/>
                  </a:lnTo>
                  <a:lnTo>
                    <a:pt x="342" y="41"/>
                  </a:lnTo>
                  <a:lnTo>
                    <a:pt x="342" y="43"/>
                  </a:lnTo>
                  <a:lnTo>
                    <a:pt x="341" y="46"/>
                  </a:lnTo>
                  <a:lnTo>
                    <a:pt x="339" y="46"/>
                  </a:lnTo>
                  <a:lnTo>
                    <a:pt x="339" y="46"/>
                  </a:lnTo>
                  <a:lnTo>
                    <a:pt x="338" y="44"/>
                  </a:lnTo>
                  <a:lnTo>
                    <a:pt x="338" y="46"/>
                  </a:lnTo>
                  <a:lnTo>
                    <a:pt x="336" y="46"/>
                  </a:lnTo>
                  <a:lnTo>
                    <a:pt x="333" y="47"/>
                  </a:lnTo>
                  <a:lnTo>
                    <a:pt x="333" y="52"/>
                  </a:lnTo>
                  <a:lnTo>
                    <a:pt x="333" y="55"/>
                  </a:lnTo>
                  <a:lnTo>
                    <a:pt x="333" y="57"/>
                  </a:lnTo>
                  <a:lnTo>
                    <a:pt x="333" y="60"/>
                  </a:lnTo>
                  <a:lnTo>
                    <a:pt x="331" y="62"/>
                  </a:lnTo>
                  <a:lnTo>
                    <a:pt x="330" y="62"/>
                  </a:lnTo>
                  <a:lnTo>
                    <a:pt x="327" y="66"/>
                  </a:lnTo>
                  <a:lnTo>
                    <a:pt x="327" y="66"/>
                  </a:lnTo>
                  <a:lnTo>
                    <a:pt x="325" y="68"/>
                  </a:lnTo>
                  <a:lnTo>
                    <a:pt x="325" y="70"/>
                  </a:lnTo>
                  <a:lnTo>
                    <a:pt x="327" y="71"/>
                  </a:lnTo>
                  <a:lnTo>
                    <a:pt x="327" y="73"/>
                  </a:lnTo>
                  <a:lnTo>
                    <a:pt x="331" y="74"/>
                  </a:lnTo>
                  <a:lnTo>
                    <a:pt x="333" y="76"/>
                  </a:lnTo>
                  <a:lnTo>
                    <a:pt x="336" y="77"/>
                  </a:lnTo>
                  <a:lnTo>
                    <a:pt x="338" y="79"/>
                  </a:lnTo>
                  <a:lnTo>
                    <a:pt x="338" y="81"/>
                  </a:lnTo>
                  <a:lnTo>
                    <a:pt x="341" y="82"/>
                  </a:lnTo>
                  <a:lnTo>
                    <a:pt x="342" y="82"/>
                  </a:lnTo>
                  <a:lnTo>
                    <a:pt x="342" y="82"/>
                  </a:lnTo>
                  <a:lnTo>
                    <a:pt x="342" y="82"/>
                  </a:lnTo>
                  <a:lnTo>
                    <a:pt x="344" y="82"/>
                  </a:lnTo>
                  <a:lnTo>
                    <a:pt x="344" y="82"/>
                  </a:lnTo>
                  <a:lnTo>
                    <a:pt x="344" y="84"/>
                  </a:lnTo>
                  <a:lnTo>
                    <a:pt x="344" y="84"/>
                  </a:lnTo>
                  <a:lnTo>
                    <a:pt x="344" y="84"/>
                  </a:lnTo>
                  <a:lnTo>
                    <a:pt x="345" y="85"/>
                  </a:lnTo>
                  <a:lnTo>
                    <a:pt x="347" y="85"/>
                  </a:lnTo>
                  <a:lnTo>
                    <a:pt x="349" y="85"/>
                  </a:lnTo>
                  <a:lnTo>
                    <a:pt x="350" y="85"/>
                  </a:lnTo>
                  <a:lnTo>
                    <a:pt x="350" y="87"/>
                  </a:lnTo>
                  <a:lnTo>
                    <a:pt x="353" y="88"/>
                  </a:lnTo>
                  <a:lnTo>
                    <a:pt x="356" y="90"/>
                  </a:lnTo>
                  <a:lnTo>
                    <a:pt x="358" y="90"/>
                  </a:lnTo>
                  <a:lnTo>
                    <a:pt x="361" y="93"/>
                  </a:lnTo>
                  <a:lnTo>
                    <a:pt x="364" y="96"/>
                  </a:lnTo>
                  <a:lnTo>
                    <a:pt x="366" y="98"/>
                  </a:lnTo>
                  <a:lnTo>
                    <a:pt x="371" y="98"/>
                  </a:lnTo>
                  <a:lnTo>
                    <a:pt x="372" y="98"/>
                  </a:lnTo>
                  <a:lnTo>
                    <a:pt x="374" y="99"/>
                  </a:lnTo>
                  <a:lnTo>
                    <a:pt x="377" y="99"/>
                  </a:lnTo>
                  <a:lnTo>
                    <a:pt x="379" y="103"/>
                  </a:lnTo>
                  <a:lnTo>
                    <a:pt x="379" y="103"/>
                  </a:lnTo>
                  <a:lnTo>
                    <a:pt x="380" y="104"/>
                  </a:lnTo>
                  <a:lnTo>
                    <a:pt x="380" y="106"/>
                  </a:lnTo>
                  <a:lnTo>
                    <a:pt x="383" y="107"/>
                  </a:lnTo>
                  <a:lnTo>
                    <a:pt x="386" y="109"/>
                  </a:lnTo>
                  <a:lnTo>
                    <a:pt x="390" y="110"/>
                  </a:lnTo>
                  <a:lnTo>
                    <a:pt x="391" y="112"/>
                  </a:lnTo>
                  <a:lnTo>
                    <a:pt x="393" y="112"/>
                  </a:lnTo>
                  <a:lnTo>
                    <a:pt x="394" y="112"/>
                  </a:lnTo>
                  <a:lnTo>
                    <a:pt x="399" y="110"/>
                  </a:lnTo>
                  <a:lnTo>
                    <a:pt x="401" y="109"/>
                  </a:lnTo>
                  <a:lnTo>
                    <a:pt x="404" y="107"/>
                  </a:lnTo>
                  <a:lnTo>
                    <a:pt x="405" y="104"/>
                  </a:lnTo>
                  <a:lnTo>
                    <a:pt x="405" y="103"/>
                  </a:lnTo>
                  <a:lnTo>
                    <a:pt x="408" y="96"/>
                  </a:lnTo>
                  <a:lnTo>
                    <a:pt x="410" y="93"/>
                  </a:lnTo>
                  <a:lnTo>
                    <a:pt x="412" y="90"/>
                  </a:lnTo>
                  <a:lnTo>
                    <a:pt x="412" y="88"/>
                  </a:lnTo>
                  <a:lnTo>
                    <a:pt x="412" y="85"/>
                  </a:lnTo>
                  <a:lnTo>
                    <a:pt x="413" y="81"/>
                  </a:lnTo>
                  <a:lnTo>
                    <a:pt x="415" y="76"/>
                  </a:lnTo>
                  <a:lnTo>
                    <a:pt x="415" y="73"/>
                  </a:lnTo>
                  <a:lnTo>
                    <a:pt x="415" y="70"/>
                  </a:lnTo>
                  <a:lnTo>
                    <a:pt x="413" y="65"/>
                  </a:lnTo>
                  <a:lnTo>
                    <a:pt x="415" y="63"/>
                  </a:lnTo>
                  <a:lnTo>
                    <a:pt x="415" y="60"/>
                  </a:lnTo>
                  <a:lnTo>
                    <a:pt x="413" y="58"/>
                  </a:lnTo>
                  <a:lnTo>
                    <a:pt x="413" y="57"/>
                  </a:lnTo>
                  <a:lnTo>
                    <a:pt x="413" y="55"/>
                  </a:lnTo>
                  <a:lnTo>
                    <a:pt x="413" y="51"/>
                  </a:lnTo>
                  <a:lnTo>
                    <a:pt x="415" y="49"/>
                  </a:lnTo>
                  <a:lnTo>
                    <a:pt x="415" y="47"/>
                  </a:lnTo>
                  <a:lnTo>
                    <a:pt x="415" y="43"/>
                  </a:lnTo>
                  <a:lnTo>
                    <a:pt x="416" y="41"/>
                  </a:lnTo>
                  <a:lnTo>
                    <a:pt x="418" y="40"/>
                  </a:lnTo>
                  <a:lnTo>
                    <a:pt x="418" y="40"/>
                  </a:lnTo>
                  <a:lnTo>
                    <a:pt x="420" y="40"/>
                  </a:lnTo>
                  <a:lnTo>
                    <a:pt x="420" y="40"/>
                  </a:lnTo>
                  <a:lnTo>
                    <a:pt x="420" y="38"/>
                  </a:lnTo>
                  <a:lnTo>
                    <a:pt x="418" y="38"/>
                  </a:lnTo>
                  <a:lnTo>
                    <a:pt x="418" y="36"/>
                  </a:lnTo>
                  <a:lnTo>
                    <a:pt x="418" y="36"/>
                  </a:lnTo>
                  <a:lnTo>
                    <a:pt x="416" y="36"/>
                  </a:lnTo>
                  <a:lnTo>
                    <a:pt x="416" y="35"/>
                  </a:lnTo>
                  <a:lnTo>
                    <a:pt x="416" y="33"/>
                  </a:lnTo>
                  <a:lnTo>
                    <a:pt x="418" y="30"/>
                  </a:lnTo>
                  <a:lnTo>
                    <a:pt x="418" y="29"/>
                  </a:lnTo>
                  <a:lnTo>
                    <a:pt x="420" y="29"/>
                  </a:lnTo>
                  <a:lnTo>
                    <a:pt x="420" y="29"/>
                  </a:lnTo>
                  <a:lnTo>
                    <a:pt x="420" y="29"/>
                  </a:lnTo>
                  <a:lnTo>
                    <a:pt x="420" y="27"/>
                  </a:lnTo>
                  <a:lnTo>
                    <a:pt x="421" y="22"/>
                  </a:lnTo>
                  <a:lnTo>
                    <a:pt x="423" y="18"/>
                  </a:lnTo>
                  <a:lnTo>
                    <a:pt x="423" y="13"/>
                  </a:lnTo>
                  <a:lnTo>
                    <a:pt x="426" y="13"/>
                  </a:lnTo>
                  <a:lnTo>
                    <a:pt x="426" y="11"/>
                  </a:lnTo>
                  <a:lnTo>
                    <a:pt x="427" y="10"/>
                  </a:lnTo>
                  <a:close/>
                  <a:moveTo>
                    <a:pt x="423" y="8"/>
                  </a:moveTo>
                  <a:lnTo>
                    <a:pt x="424" y="10"/>
                  </a:lnTo>
                  <a:lnTo>
                    <a:pt x="423" y="10"/>
                  </a:lnTo>
                  <a:lnTo>
                    <a:pt x="423" y="10"/>
                  </a:lnTo>
                  <a:lnTo>
                    <a:pt x="423" y="10"/>
                  </a:lnTo>
                  <a:lnTo>
                    <a:pt x="423" y="8"/>
                  </a:lnTo>
                  <a:lnTo>
                    <a:pt x="423" y="8"/>
                  </a:lnTo>
                  <a:close/>
                  <a:moveTo>
                    <a:pt x="424" y="2"/>
                  </a:moveTo>
                  <a:lnTo>
                    <a:pt x="426" y="2"/>
                  </a:lnTo>
                  <a:lnTo>
                    <a:pt x="424" y="3"/>
                  </a:lnTo>
                  <a:lnTo>
                    <a:pt x="424" y="3"/>
                  </a:lnTo>
                  <a:lnTo>
                    <a:pt x="423" y="2"/>
                  </a:lnTo>
                  <a:lnTo>
                    <a:pt x="424" y="2"/>
                  </a:lnTo>
                  <a:lnTo>
                    <a:pt x="424" y="2"/>
                  </a:lnTo>
                  <a:close/>
                  <a:moveTo>
                    <a:pt x="423" y="0"/>
                  </a:moveTo>
                  <a:lnTo>
                    <a:pt x="423" y="0"/>
                  </a:lnTo>
                  <a:lnTo>
                    <a:pt x="423" y="2"/>
                  </a:lnTo>
                  <a:lnTo>
                    <a:pt x="423" y="2"/>
                  </a:lnTo>
                  <a:lnTo>
                    <a:pt x="421" y="2"/>
                  </a:lnTo>
                  <a:lnTo>
                    <a:pt x="42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70" name="Freeform 339"/>
            <p:cNvSpPr>
              <a:spLocks/>
            </p:cNvSpPr>
            <p:nvPr/>
          </p:nvSpPr>
          <p:spPr bwMode="auto">
            <a:xfrm>
              <a:off x="6032037" y="2920870"/>
              <a:ext cx="216364" cy="95512"/>
            </a:xfrm>
            <a:custGeom>
              <a:avLst/>
              <a:gdLst>
                <a:gd name="T0" fmla="*/ 82 w 111"/>
                <a:gd name="T1" fmla="*/ 2 h 49"/>
                <a:gd name="T2" fmla="*/ 90 w 111"/>
                <a:gd name="T3" fmla="*/ 3 h 49"/>
                <a:gd name="T4" fmla="*/ 100 w 111"/>
                <a:gd name="T5" fmla="*/ 5 h 49"/>
                <a:gd name="T6" fmla="*/ 104 w 111"/>
                <a:gd name="T7" fmla="*/ 5 h 49"/>
                <a:gd name="T8" fmla="*/ 107 w 111"/>
                <a:gd name="T9" fmla="*/ 8 h 49"/>
                <a:gd name="T10" fmla="*/ 106 w 111"/>
                <a:gd name="T11" fmla="*/ 13 h 49"/>
                <a:gd name="T12" fmla="*/ 109 w 111"/>
                <a:gd name="T13" fmla="*/ 19 h 49"/>
                <a:gd name="T14" fmla="*/ 109 w 111"/>
                <a:gd name="T15" fmla="*/ 24 h 49"/>
                <a:gd name="T16" fmla="*/ 106 w 111"/>
                <a:gd name="T17" fmla="*/ 25 h 49"/>
                <a:gd name="T18" fmla="*/ 101 w 111"/>
                <a:gd name="T19" fmla="*/ 24 h 49"/>
                <a:gd name="T20" fmla="*/ 104 w 111"/>
                <a:gd name="T21" fmla="*/ 27 h 49"/>
                <a:gd name="T22" fmla="*/ 101 w 111"/>
                <a:gd name="T23" fmla="*/ 30 h 49"/>
                <a:gd name="T24" fmla="*/ 100 w 111"/>
                <a:gd name="T25" fmla="*/ 35 h 49"/>
                <a:gd name="T26" fmla="*/ 101 w 111"/>
                <a:gd name="T27" fmla="*/ 36 h 49"/>
                <a:gd name="T28" fmla="*/ 95 w 111"/>
                <a:gd name="T29" fmla="*/ 39 h 49"/>
                <a:gd name="T30" fmla="*/ 93 w 111"/>
                <a:gd name="T31" fmla="*/ 43 h 49"/>
                <a:gd name="T32" fmla="*/ 85 w 111"/>
                <a:gd name="T33" fmla="*/ 44 h 49"/>
                <a:gd name="T34" fmla="*/ 78 w 111"/>
                <a:gd name="T35" fmla="*/ 44 h 49"/>
                <a:gd name="T36" fmla="*/ 73 w 111"/>
                <a:gd name="T37" fmla="*/ 47 h 49"/>
                <a:gd name="T38" fmla="*/ 70 w 111"/>
                <a:gd name="T39" fmla="*/ 47 h 49"/>
                <a:gd name="T40" fmla="*/ 62 w 111"/>
                <a:gd name="T41" fmla="*/ 46 h 49"/>
                <a:gd name="T42" fmla="*/ 48 w 111"/>
                <a:gd name="T43" fmla="*/ 44 h 49"/>
                <a:gd name="T44" fmla="*/ 41 w 111"/>
                <a:gd name="T45" fmla="*/ 41 h 49"/>
                <a:gd name="T46" fmla="*/ 40 w 111"/>
                <a:gd name="T47" fmla="*/ 36 h 49"/>
                <a:gd name="T48" fmla="*/ 32 w 111"/>
                <a:gd name="T49" fmla="*/ 38 h 49"/>
                <a:gd name="T50" fmla="*/ 24 w 111"/>
                <a:gd name="T51" fmla="*/ 38 h 49"/>
                <a:gd name="T52" fmla="*/ 19 w 111"/>
                <a:gd name="T53" fmla="*/ 41 h 49"/>
                <a:gd name="T54" fmla="*/ 14 w 111"/>
                <a:gd name="T55" fmla="*/ 39 h 49"/>
                <a:gd name="T56" fmla="*/ 10 w 111"/>
                <a:gd name="T57" fmla="*/ 39 h 49"/>
                <a:gd name="T58" fmla="*/ 3 w 111"/>
                <a:gd name="T59" fmla="*/ 36 h 49"/>
                <a:gd name="T60" fmla="*/ 2 w 111"/>
                <a:gd name="T61" fmla="*/ 35 h 49"/>
                <a:gd name="T62" fmla="*/ 0 w 111"/>
                <a:gd name="T63" fmla="*/ 33 h 49"/>
                <a:gd name="T64" fmla="*/ 3 w 111"/>
                <a:gd name="T65" fmla="*/ 28 h 49"/>
                <a:gd name="T66" fmla="*/ 3 w 111"/>
                <a:gd name="T67" fmla="*/ 27 h 49"/>
                <a:gd name="T68" fmla="*/ 8 w 111"/>
                <a:gd name="T69" fmla="*/ 30 h 49"/>
                <a:gd name="T70" fmla="*/ 10 w 111"/>
                <a:gd name="T71" fmla="*/ 31 h 49"/>
                <a:gd name="T72" fmla="*/ 13 w 111"/>
                <a:gd name="T73" fmla="*/ 30 h 49"/>
                <a:gd name="T74" fmla="*/ 18 w 111"/>
                <a:gd name="T75" fmla="*/ 28 h 49"/>
                <a:gd name="T76" fmla="*/ 21 w 111"/>
                <a:gd name="T77" fmla="*/ 30 h 49"/>
                <a:gd name="T78" fmla="*/ 25 w 111"/>
                <a:gd name="T79" fmla="*/ 30 h 49"/>
                <a:gd name="T80" fmla="*/ 32 w 111"/>
                <a:gd name="T81" fmla="*/ 27 h 49"/>
                <a:gd name="T82" fmla="*/ 40 w 111"/>
                <a:gd name="T83" fmla="*/ 25 h 49"/>
                <a:gd name="T84" fmla="*/ 44 w 111"/>
                <a:gd name="T85" fmla="*/ 25 h 49"/>
                <a:gd name="T86" fmla="*/ 48 w 111"/>
                <a:gd name="T87" fmla="*/ 27 h 49"/>
                <a:gd name="T88" fmla="*/ 51 w 111"/>
                <a:gd name="T89" fmla="*/ 28 h 49"/>
                <a:gd name="T90" fmla="*/ 49 w 111"/>
                <a:gd name="T91" fmla="*/ 24 h 49"/>
                <a:gd name="T92" fmla="*/ 49 w 111"/>
                <a:gd name="T93" fmla="*/ 19 h 49"/>
                <a:gd name="T94" fmla="*/ 52 w 111"/>
                <a:gd name="T95" fmla="*/ 14 h 49"/>
                <a:gd name="T96" fmla="*/ 57 w 111"/>
                <a:gd name="T97" fmla="*/ 11 h 49"/>
                <a:gd name="T98" fmla="*/ 60 w 111"/>
                <a:gd name="T99" fmla="*/ 9 h 49"/>
                <a:gd name="T100" fmla="*/ 62 w 111"/>
                <a:gd name="T101" fmla="*/ 5 h 49"/>
                <a:gd name="T102" fmla="*/ 66 w 111"/>
                <a:gd name="T103" fmla="*/ 8 h 49"/>
                <a:gd name="T104" fmla="*/ 73 w 111"/>
                <a:gd name="T105" fmla="*/ 8 h 49"/>
                <a:gd name="T106" fmla="*/ 79 w 111"/>
                <a:gd name="T107" fmla="*/ 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1" h="49">
                  <a:moveTo>
                    <a:pt x="79" y="0"/>
                  </a:moveTo>
                  <a:lnTo>
                    <a:pt x="81" y="0"/>
                  </a:lnTo>
                  <a:lnTo>
                    <a:pt x="82" y="2"/>
                  </a:lnTo>
                  <a:lnTo>
                    <a:pt x="82" y="2"/>
                  </a:lnTo>
                  <a:lnTo>
                    <a:pt x="82" y="2"/>
                  </a:lnTo>
                  <a:lnTo>
                    <a:pt x="84" y="2"/>
                  </a:lnTo>
                  <a:lnTo>
                    <a:pt x="84" y="2"/>
                  </a:lnTo>
                  <a:lnTo>
                    <a:pt x="85" y="2"/>
                  </a:lnTo>
                  <a:lnTo>
                    <a:pt x="89" y="3"/>
                  </a:lnTo>
                  <a:lnTo>
                    <a:pt x="90" y="3"/>
                  </a:lnTo>
                  <a:lnTo>
                    <a:pt x="90" y="3"/>
                  </a:lnTo>
                  <a:lnTo>
                    <a:pt x="92" y="3"/>
                  </a:lnTo>
                  <a:lnTo>
                    <a:pt x="95" y="5"/>
                  </a:lnTo>
                  <a:lnTo>
                    <a:pt x="96" y="5"/>
                  </a:lnTo>
                  <a:lnTo>
                    <a:pt x="100" y="5"/>
                  </a:lnTo>
                  <a:lnTo>
                    <a:pt x="100" y="5"/>
                  </a:lnTo>
                  <a:lnTo>
                    <a:pt x="101" y="5"/>
                  </a:lnTo>
                  <a:lnTo>
                    <a:pt x="101" y="5"/>
                  </a:lnTo>
                  <a:lnTo>
                    <a:pt x="103" y="5"/>
                  </a:lnTo>
                  <a:lnTo>
                    <a:pt x="104" y="5"/>
                  </a:lnTo>
                  <a:lnTo>
                    <a:pt x="104" y="6"/>
                  </a:lnTo>
                  <a:lnTo>
                    <a:pt x="106" y="6"/>
                  </a:lnTo>
                  <a:lnTo>
                    <a:pt x="107" y="6"/>
                  </a:lnTo>
                  <a:lnTo>
                    <a:pt x="107" y="8"/>
                  </a:lnTo>
                  <a:lnTo>
                    <a:pt x="107" y="8"/>
                  </a:lnTo>
                  <a:lnTo>
                    <a:pt x="107" y="8"/>
                  </a:lnTo>
                  <a:lnTo>
                    <a:pt x="107" y="9"/>
                  </a:lnTo>
                  <a:lnTo>
                    <a:pt x="107" y="9"/>
                  </a:lnTo>
                  <a:lnTo>
                    <a:pt x="106" y="11"/>
                  </a:lnTo>
                  <a:lnTo>
                    <a:pt x="106" y="13"/>
                  </a:lnTo>
                  <a:lnTo>
                    <a:pt x="107" y="16"/>
                  </a:lnTo>
                  <a:lnTo>
                    <a:pt x="109" y="17"/>
                  </a:lnTo>
                  <a:lnTo>
                    <a:pt x="109" y="19"/>
                  </a:lnTo>
                  <a:lnTo>
                    <a:pt x="111" y="19"/>
                  </a:lnTo>
                  <a:lnTo>
                    <a:pt x="109" y="19"/>
                  </a:lnTo>
                  <a:lnTo>
                    <a:pt x="109" y="20"/>
                  </a:lnTo>
                  <a:lnTo>
                    <a:pt x="109" y="22"/>
                  </a:lnTo>
                  <a:lnTo>
                    <a:pt x="109" y="22"/>
                  </a:lnTo>
                  <a:lnTo>
                    <a:pt x="109" y="22"/>
                  </a:lnTo>
                  <a:lnTo>
                    <a:pt x="109" y="24"/>
                  </a:lnTo>
                  <a:lnTo>
                    <a:pt x="109" y="24"/>
                  </a:lnTo>
                  <a:lnTo>
                    <a:pt x="107" y="25"/>
                  </a:lnTo>
                  <a:lnTo>
                    <a:pt x="106" y="25"/>
                  </a:lnTo>
                  <a:lnTo>
                    <a:pt x="106" y="25"/>
                  </a:lnTo>
                  <a:lnTo>
                    <a:pt x="106" y="25"/>
                  </a:lnTo>
                  <a:lnTo>
                    <a:pt x="104" y="25"/>
                  </a:lnTo>
                  <a:lnTo>
                    <a:pt x="103" y="24"/>
                  </a:lnTo>
                  <a:lnTo>
                    <a:pt x="103" y="24"/>
                  </a:lnTo>
                  <a:lnTo>
                    <a:pt x="103" y="24"/>
                  </a:lnTo>
                  <a:lnTo>
                    <a:pt x="101" y="24"/>
                  </a:lnTo>
                  <a:lnTo>
                    <a:pt x="101" y="25"/>
                  </a:lnTo>
                  <a:lnTo>
                    <a:pt x="100" y="25"/>
                  </a:lnTo>
                  <a:lnTo>
                    <a:pt x="100" y="25"/>
                  </a:lnTo>
                  <a:lnTo>
                    <a:pt x="103" y="27"/>
                  </a:lnTo>
                  <a:lnTo>
                    <a:pt x="104" y="27"/>
                  </a:lnTo>
                  <a:lnTo>
                    <a:pt x="103" y="28"/>
                  </a:lnTo>
                  <a:lnTo>
                    <a:pt x="103" y="28"/>
                  </a:lnTo>
                  <a:lnTo>
                    <a:pt x="103" y="30"/>
                  </a:lnTo>
                  <a:lnTo>
                    <a:pt x="101" y="30"/>
                  </a:lnTo>
                  <a:lnTo>
                    <a:pt x="101" y="30"/>
                  </a:lnTo>
                  <a:lnTo>
                    <a:pt x="100" y="30"/>
                  </a:lnTo>
                  <a:lnTo>
                    <a:pt x="101" y="33"/>
                  </a:lnTo>
                  <a:lnTo>
                    <a:pt x="101" y="33"/>
                  </a:lnTo>
                  <a:lnTo>
                    <a:pt x="100" y="33"/>
                  </a:lnTo>
                  <a:lnTo>
                    <a:pt x="100" y="35"/>
                  </a:lnTo>
                  <a:lnTo>
                    <a:pt x="101" y="35"/>
                  </a:lnTo>
                  <a:lnTo>
                    <a:pt x="101" y="35"/>
                  </a:lnTo>
                  <a:lnTo>
                    <a:pt x="101" y="36"/>
                  </a:lnTo>
                  <a:lnTo>
                    <a:pt x="101" y="36"/>
                  </a:lnTo>
                  <a:lnTo>
                    <a:pt x="101" y="36"/>
                  </a:lnTo>
                  <a:lnTo>
                    <a:pt x="101" y="38"/>
                  </a:lnTo>
                  <a:lnTo>
                    <a:pt x="100" y="38"/>
                  </a:lnTo>
                  <a:lnTo>
                    <a:pt x="100" y="38"/>
                  </a:lnTo>
                  <a:lnTo>
                    <a:pt x="98" y="38"/>
                  </a:lnTo>
                  <a:lnTo>
                    <a:pt x="95" y="39"/>
                  </a:lnTo>
                  <a:lnTo>
                    <a:pt x="95" y="39"/>
                  </a:lnTo>
                  <a:lnTo>
                    <a:pt x="93" y="41"/>
                  </a:lnTo>
                  <a:lnTo>
                    <a:pt x="93" y="43"/>
                  </a:lnTo>
                  <a:lnTo>
                    <a:pt x="93" y="43"/>
                  </a:lnTo>
                  <a:lnTo>
                    <a:pt x="93" y="43"/>
                  </a:lnTo>
                  <a:lnTo>
                    <a:pt x="90" y="43"/>
                  </a:lnTo>
                  <a:lnTo>
                    <a:pt x="90" y="43"/>
                  </a:lnTo>
                  <a:lnTo>
                    <a:pt x="89" y="43"/>
                  </a:lnTo>
                  <a:lnTo>
                    <a:pt x="87" y="44"/>
                  </a:lnTo>
                  <a:lnTo>
                    <a:pt x="85" y="44"/>
                  </a:lnTo>
                  <a:lnTo>
                    <a:pt x="82" y="44"/>
                  </a:lnTo>
                  <a:lnTo>
                    <a:pt x="79" y="44"/>
                  </a:lnTo>
                  <a:lnTo>
                    <a:pt x="79" y="44"/>
                  </a:lnTo>
                  <a:lnTo>
                    <a:pt x="78" y="44"/>
                  </a:lnTo>
                  <a:lnTo>
                    <a:pt x="78" y="44"/>
                  </a:lnTo>
                  <a:lnTo>
                    <a:pt x="78" y="46"/>
                  </a:lnTo>
                  <a:lnTo>
                    <a:pt x="76" y="46"/>
                  </a:lnTo>
                  <a:lnTo>
                    <a:pt x="74" y="47"/>
                  </a:lnTo>
                  <a:lnTo>
                    <a:pt x="74" y="47"/>
                  </a:lnTo>
                  <a:lnTo>
                    <a:pt x="73" y="47"/>
                  </a:lnTo>
                  <a:lnTo>
                    <a:pt x="73" y="49"/>
                  </a:lnTo>
                  <a:lnTo>
                    <a:pt x="73" y="47"/>
                  </a:lnTo>
                  <a:lnTo>
                    <a:pt x="71" y="47"/>
                  </a:lnTo>
                  <a:lnTo>
                    <a:pt x="71" y="47"/>
                  </a:lnTo>
                  <a:lnTo>
                    <a:pt x="70" y="47"/>
                  </a:lnTo>
                  <a:lnTo>
                    <a:pt x="66" y="47"/>
                  </a:lnTo>
                  <a:lnTo>
                    <a:pt x="65" y="47"/>
                  </a:lnTo>
                  <a:lnTo>
                    <a:pt x="63" y="46"/>
                  </a:lnTo>
                  <a:lnTo>
                    <a:pt x="63" y="46"/>
                  </a:lnTo>
                  <a:lnTo>
                    <a:pt x="62" y="46"/>
                  </a:lnTo>
                  <a:lnTo>
                    <a:pt x="60" y="46"/>
                  </a:lnTo>
                  <a:lnTo>
                    <a:pt x="57" y="46"/>
                  </a:lnTo>
                  <a:lnTo>
                    <a:pt x="55" y="46"/>
                  </a:lnTo>
                  <a:lnTo>
                    <a:pt x="54" y="46"/>
                  </a:lnTo>
                  <a:lnTo>
                    <a:pt x="48" y="44"/>
                  </a:lnTo>
                  <a:lnTo>
                    <a:pt x="46" y="44"/>
                  </a:lnTo>
                  <a:lnTo>
                    <a:pt x="44" y="44"/>
                  </a:lnTo>
                  <a:lnTo>
                    <a:pt x="43" y="43"/>
                  </a:lnTo>
                  <a:lnTo>
                    <a:pt x="41" y="43"/>
                  </a:lnTo>
                  <a:lnTo>
                    <a:pt x="41" y="41"/>
                  </a:lnTo>
                  <a:lnTo>
                    <a:pt x="40" y="41"/>
                  </a:lnTo>
                  <a:lnTo>
                    <a:pt x="38" y="38"/>
                  </a:lnTo>
                  <a:lnTo>
                    <a:pt x="38" y="38"/>
                  </a:lnTo>
                  <a:lnTo>
                    <a:pt x="38" y="36"/>
                  </a:lnTo>
                  <a:lnTo>
                    <a:pt x="40" y="36"/>
                  </a:lnTo>
                  <a:lnTo>
                    <a:pt x="40" y="36"/>
                  </a:lnTo>
                  <a:lnTo>
                    <a:pt x="38" y="36"/>
                  </a:lnTo>
                  <a:lnTo>
                    <a:pt x="37" y="36"/>
                  </a:lnTo>
                  <a:lnTo>
                    <a:pt x="33" y="38"/>
                  </a:lnTo>
                  <a:lnTo>
                    <a:pt x="32" y="38"/>
                  </a:lnTo>
                  <a:lnTo>
                    <a:pt x="30" y="38"/>
                  </a:lnTo>
                  <a:lnTo>
                    <a:pt x="29" y="38"/>
                  </a:lnTo>
                  <a:lnTo>
                    <a:pt x="29" y="38"/>
                  </a:lnTo>
                  <a:lnTo>
                    <a:pt x="25" y="38"/>
                  </a:lnTo>
                  <a:lnTo>
                    <a:pt x="24" y="38"/>
                  </a:lnTo>
                  <a:lnTo>
                    <a:pt x="22" y="39"/>
                  </a:lnTo>
                  <a:lnTo>
                    <a:pt x="22" y="41"/>
                  </a:lnTo>
                  <a:lnTo>
                    <a:pt x="22" y="41"/>
                  </a:lnTo>
                  <a:lnTo>
                    <a:pt x="21" y="41"/>
                  </a:lnTo>
                  <a:lnTo>
                    <a:pt x="19" y="41"/>
                  </a:lnTo>
                  <a:lnTo>
                    <a:pt x="18" y="41"/>
                  </a:lnTo>
                  <a:lnTo>
                    <a:pt x="18" y="39"/>
                  </a:lnTo>
                  <a:lnTo>
                    <a:pt x="16" y="39"/>
                  </a:lnTo>
                  <a:lnTo>
                    <a:pt x="14" y="39"/>
                  </a:lnTo>
                  <a:lnTo>
                    <a:pt x="14" y="39"/>
                  </a:lnTo>
                  <a:lnTo>
                    <a:pt x="14" y="39"/>
                  </a:lnTo>
                  <a:lnTo>
                    <a:pt x="13" y="38"/>
                  </a:lnTo>
                  <a:lnTo>
                    <a:pt x="13" y="38"/>
                  </a:lnTo>
                  <a:lnTo>
                    <a:pt x="10" y="39"/>
                  </a:lnTo>
                  <a:lnTo>
                    <a:pt x="10" y="39"/>
                  </a:lnTo>
                  <a:lnTo>
                    <a:pt x="7" y="39"/>
                  </a:lnTo>
                  <a:lnTo>
                    <a:pt x="5" y="38"/>
                  </a:lnTo>
                  <a:lnTo>
                    <a:pt x="5" y="38"/>
                  </a:lnTo>
                  <a:lnTo>
                    <a:pt x="5" y="38"/>
                  </a:lnTo>
                  <a:lnTo>
                    <a:pt x="3" y="36"/>
                  </a:lnTo>
                  <a:lnTo>
                    <a:pt x="2" y="36"/>
                  </a:lnTo>
                  <a:lnTo>
                    <a:pt x="2" y="36"/>
                  </a:lnTo>
                  <a:lnTo>
                    <a:pt x="2" y="36"/>
                  </a:lnTo>
                  <a:lnTo>
                    <a:pt x="2" y="35"/>
                  </a:lnTo>
                  <a:lnTo>
                    <a:pt x="2" y="35"/>
                  </a:lnTo>
                  <a:lnTo>
                    <a:pt x="2" y="35"/>
                  </a:lnTo>
                  <a:lnTo>
                    <a:pt x="0" y="35"/>
                  </a:lnTo>
                  <a:lnTo>
                    <a:pt x="0" y="33"/>
                  </a:lnTo>
                  <a:lnTo>
                    <a:pt x="0" y="33"/>
                  </a:lnTo>
                  <a:lnTo>
                    <a:pt x="0" y="33"/>
                  </a:lnTo>
                  <a:lnTo>
                    <a:pt x="0" y="33"/>
                  </a:lnTo>
                  <a:lnTo>
                    <a:pt x="2" y="30"/>
                  </a:lnTo>
                  <a:lnTo>
                    <a:pt x="2" y="28"/>
                  </a:lnTo>
                  <a:lnTo>
                    <a:pt x="0" y="28"/>
                  </a:lnTo>
                  <a:lnTo>
                    <a:pt x="3" y="28"/>
                  </a:lnTo>
                  <a:lnTo>
                    <a:pt x="3" y="28"/>
                  </a:lnTo>
                  <a:lnTo>
                    <a:pt x="3" y="28"/>
                  </a:lnTo>
                  <a:lnTo>
                    <a:pt x="3" y="27"/>
                  </a:lnTo>
                  <a:lnTo>
                    <a:pt x="3" y="27"/>
                  </a:lnTo>
                  <a:lnTo>
                    <a:pt x="3" y="27"/>
                  </a:lnTo>
                  <a:lnTo>
                    <a:pt x="5" y="27"/>
                  </a:lnTo>
                  <a:lnTo>
                    <a:pt x="7" y="28"/>
                  </a:lnTo>
                  <a:lnTo>
                    <a:pt x="8" y="28"/>
                  </a:lnTo>
                  <a:lnTo>
                    <a:pt x="8" y="28"/>
                  </a:lnTo>
                  <a:lnTo>
                    <a:pt x="8" y="30"/>
                  </a:lnTo>
                  <a:lnTo>
                    <a:pt x="8" y="30"/>
                  </a:lnTo>
                  <a:lnTo>
                    <a:pt x="8" y="30"/>
                  </a:lnTo>
                  <a:lnTo>
                    <a:pt x="10" y="30"/>
                  </a:lnTo>
                  <a:lnTo>
                    <a:pt x="10" y="30"/>
                  </a:lnTo>
                  <a:lnTo>
                    <a:pt x="10" y="31"/>
                  </a:lnTo>
                  <a:lnTo>
                    <a:pt x="10" y="31"/>
                  </a:lnTo>
                  <a:lnTo>
                    <a:pt x="11" y="31"/>
                  </a:lnTo>
                  <a:lnTo>
                    <a:pt x="11" y="31"/>
                  </a:lnTo>
                  <a:lnTo>
                    <a:pt x="13" y="30"/>
                  </a:lnTo>
                  <a:lnTo>
                    <a:pt x="13" y="30"/>
                  </a:lnTo>
                  <a:lnTo>
                    <a:pt x="13" y="27"/>
                  </a:lnTo>
                  <a:lnTo>
                    <a:pt x="14" y="27"/>
                  </a:lnTo>
                  <a:lnTo>
                    <a:pt x="14" y="27"/>
                  </a:lnTo>
                  <a:lnTo>
                    <a:pt x="18" y="27"/>
                  </a:lnTo>
                  <a:lnTo>
                    <a:pt x="18" y="28"/>
                  </a:lnTo>
                  <a:lnTo>
                    <a:pt x="19" y="28"/>
                  </a:lnTo>
                  <a:lnTo>
                    <a:pt x="19" y="28"/>
                  </a:lnTo>
                  <a:lnTo>
                    <a:pt x="21" y="28"/>
                  </a:lnTo>
                  <a:lnTo>
                    <a:pt x="21" y="30"/>
                  </a:lnTo>
                  <a:lnTo>
                    <a:pt x="21" y="30"/>
                  </a:lnTo>
                  <a:lnTo>
                    <a:pt x="22" y="30"/>
                  </a:lnTo>
                  <a:lnTo>
                    <a:pt x="24" y="30"/>
                  </a:lnTo>
                  <a:lnTo>
                    <a:pt x="24" y="30"/>
                  </a:lnTo>
                  <a:lnTo>
                    <a:pt x="25" y="30"/>
                  </a:lnTo>
                  <a:lnTo>
                    <a:pt x="25" y="30"/>
                  </a:lnTo>
                  <a:lnTo>
                    <a:pt x="27" y="28"/>
                  </a:lnTo>
                  <a:lnTo>
                    <a:pt x="27" y="28"/>
                  </a:lnTo>
                  <a:lnTo>
                    <a:pt x="29" y="28"/>
                  </a:lnTo>
                  <a:lnTo>
                    <a:pt x="30" y="27"/>
                  </a:lnTo>
                  <a:lnTo>
                    <a:pt x="32" y="27"/>
                  </a:lnTo>
                  <a:lnTo>
                    <a:pt x="40" y="25"/>
                  </a:lnTo>
                  <a:lnTo>
                    <a:pt x="40" y="25"/>
                  </a:lnTo>
                  <a:lnTo>
                    <a:pt x="40" y="24"/>
                  </a:lnTo>
                  <a:lnTo>
                    <a:pt x="40" y="24"/>
                  </a:lnTo>
                  <a:lnTo>
                    <a:pt x="40" y="25"/>
                  </a:lnTo>
                  <a:lnTo>
                    <a:pt x="41" y="25"/>
                  </a:lnTo>
                  <a:lnTo>
                    <a:pt x="43" y="25"/>
                  </a:lnTo>
                  <a:lnTo>
                    <a:pt x="43" y="25"/>
                  </a:lnTo>
                  <a:lnTo>
                    <a:pt x="44" y="25"/>
                  </a:lnTo>
                  <a:lnTo>
                    <a:pt x="44" y="25"/>
                  </a:lnTo>
                  <a:lnTo>
                    <a:pt x="46" y="25"/>
                  </a:lnTo>
                  <a:lnTo>
                    <a:pt x="48" y="25"/>
                  </a:lnTo>
                  <a:lnTo>
                    <a:pt x="48" y="27"/>
                  </a:lnTo>
                  <a:lnTo>
                    <a:pt x="48" y="27"/>
                  </a:lnTo>
                  <a:lnTo>
                    <a:pt x="48" y="27"/>
                  </a:lnTo>
                  <a:lnTo>
                    <a:pt x="48" y="27"/>
                  </a:lnTo>
                  <a:lnTo>
                    <a:pt x="49" y="28"/>
                  </a:lnTo>
                  <a:lnTo>
                    <a:pt x="51" y="28"/>
                  </a:lnTo>
                  <a:lnTo>
                    <a:pt x="51" y="28"/>
                  </a:lnTo>
                  <a:lnTo>
                    <a:pt x="51" y="28"/>
                  </a:lnTo>
                  <a:lnTo>
                    <a:pt x="51" y="27"/>
                  </a:lnTo>
                  <a:lnTo>
                    <a:pt x="51" y="25"/>
                  </a:lnTo>
                  <a:lnTo>
                    <a:pt x="51" y="25"/>
                  </a:lnTo>
                  <a:lnTo>
                    <a:pt x="51" y="24"/>
                  </a:lnTo>
                  <a:lnTo>
                    <a:pt x="49" y="24"/>
                  </a:lnTo>
                  <a:lnTo>
                    <a:pt x="49" y="24"/>
                  </a:lnTo>
                  <a:lnTo>
                    <a:pt x="49" y="24"/>
                  </a:lnTo>
                  <a:lnTo>
                    <a:pt x="51" y="22"/>
                  </a:lnTo>
                  <a:lnTo>
                    <a:pt x="51" y="20"/>
                  </a:lnTo>
                  <a:lnTo>
                    <a:pt x="49" y="19"/>
                  </a:lnTo>
                  <a:lnTo>
                    <a:pt x="48" y="17"/>
                  </a:lnTo>
                  <a:lnTo>
                    <a:pt x="48" y="17"/>
                  </a:lnTo>
                  <a:lnTo>
                    <a:pt x="48" y="16"/>
                  </a:lnTo>
                  <a:lnTo>
                    <a:pt x="49" y="16"/>
                  </a:lnTo>
                  <a:lnTo>
                    <a:pt x="52" y="14"/>
                  </a:lnTo>
                  <a:lnTo>
                    <a:pt x="52" y="14"/>
                  </a:lnTo>
                  <a:lnTo>
                    <a:pt x="54" y="14"/>
                  </a:lnTo>
                  <a:lnTo>
                    <a:pt x="55" y="13"/>
                  </a:lnTo>
                  <a:lnTo>
                    <a:pt x="55" y="13"/>
                  </a:lnTo>
                  <a:lnTo>
                    <a:pt x="57" y="11"/>
                  </a:lnTo>
                  <a:lnTo>
                    <a:pt x="57" y="8"/>
                  </a:lnTo>
                  <a:lnTo>
                    <a:pt x="57" y="8"/>
                  </a:lnTo>
                  <a:lnTo>
                    <a:pt x="57" y="8"/>
                  </a:lnTo>
                  <a:lnTo>
                    <a:pt x="60" y="9"/>
                  </a:lnTo>
                  <a:lnTo>
                    <a:pt x="60" y="9"/>
                  </a:lnTo>
                  <a:lnTo>
                    <a:pt x="62" y="9"/>
                  </a:lnTo>
                  <a:lnTo>
                    <a:pt x="62" y="8"/>
                  </a:lnTo>
                  <a:lnTo>
                    <a:pt x="62" y="8"/>
                  </a:lnTo>
                  <a:lnTo>
                    <a:pt x="62" y="6"/>
                  </a:lnTo>
                  <a:lnTo>
                    <a:pt x="62" y="5"/>
                  </a:lnTo>
                  <a:lnTo>
                    <a:pt x="62" y="5"/>
                  </a:lnTo>
                  <a:lnTo>
                    <a:pt x="63" y="5"/>
                  </a:lnTo>
                  <a:lnTo>
                    <a:pt x="63" y="6"/>
                  </a:lnTo>
                  <a:lnTo>
                    <a:pt x="65" y="6"/>
                  </a:lnTo>
                  <a:lnTo>
                    <a:pt x="66" y="8"/>
                  </a:lnTo>
                  <a:lnTo>
                    <a:pt x="68" y="8"/>
                  </a:lnTo>
                  <a:lnTo>
                    <a:pt x="71" y="8"/>
                  </a:lnTo>
                  <a:lnTo>
                    <a:pt x="71" y="8"/>
                  </a:lnTo>
                  <a:lnTo>
                    <a:pt x="73" y="8"/>
                  </a:lnTo>
                  <a:lnTo>
                    <a:pt x="73" y="8"/>
                  </a:lnTo>
                  <a:lnTo>
                    <a:pt x="74" y="8"/>
                  </a:lnTo>
                  <a:lnTo>
                    <a:pt x="76" y="6"/>
                  </a:lnTo>
                  <a:lnTo>
                    <a:pt x="76" y="5"/>
                  </a:lnTo>
                  <a:lnTo>
                    <a:pt x="78" y="5"/>
                  </a:lnTo>
                  <a:lnTo>
                    <a:pt x="79" y="5"/>
                  </a:lnTo>
                  <a:lnTo>
                    <a:pt x="79" y="3"/>
                  </a:lnTo>
                  <a:lnTo>
                    <a:pt x="79" y="0"/>
                  </a:lnTo>
                  <a:lnTo>
                    <a:pt x="7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71" name="Freeform 340"/>
            <p:cNvSpPr>
              <a:spLocks/>
            </p:cNvSpPr>
            <p:nvPr/>
          </p:nvSpPr>
          <p:spPr bwMode="auto">
            <a:xfrm>
              <a:off x="11094165" y="4819411"/>
              <a:ext cx="5848" cy="1950"/>
            </a:xfrm>
            <a:custGeom>
              <a:avLst/>
              <a:gdLst>
                <a:gd name="T0" fmla="*/ 2 w 3"/>
                <a:gd name="T1" fmla="*/ 0 h 1"/>
                <a:gd name="T2" fmla="*/ 3 w 3"/>
                <a:gd name="T3" fmla="*/ 0 h 1"/>
                <a:gd name="T4" fmla="*/ 3 w 3"/>
                <a:gd name="T5" fmla="*/ 0 h 1"/>
                <a:gd name="T6" fmla="*/ 2 w 3"/>
                <a:gd name="T7" fmla="*/ 1 h 1"/>
                <a:gd name="T8" fmla="*/ 2 w 3"/>
                <a:gd name="T9" fmla="*/ 1 h 1"/>
                <a:gd name="T10" fmla="*/ 0 w 3"/>
                <a:gd name="T11" fmla="*/ 0 h 1"/>
                <a:gd name="T12" fmla="*/ 2 w 3"/>
                <a:gd name="T13" fmla="*/ 0 h 1"/>
                <a:gd name="T14" fmla="*/ 2 w 3"/>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
                  <a:moveTo>
                    <a:pt x="2" y="0"/>
                  </a:moveTo>
                  <a:lnTo>
                    <a:pt x="3" y="0"/>
                  </a:lnTo>
                  <a:lnTo>
                    <a:pt x="3" y="0"/>
                  </a:lnTo>
                  <a:lnTo>
                    <a:pt x="2" y="1"/>
                  </a:lnTo>
                  <a:lnTo>
                    <a:pt x="2" y="1"/>
                  </a:lnTo>
                  <a:lnTo>
                    <a:pt x="0" y="0"/>
                  </a:lnTo>
                  <a:lnTo>
                    <a:pt x="2" y="0"/>
                  </a:lnTo>
                  <a:lnTo>
                    <a:pt x="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72" name="Freeform 341"/>
            <p:cNvSpPr>
              <a:spLocks noEditPoints="1"/>
            </p:cNvSpPr>
            <p:nvPr/>
          </p:nvSpPr>
          <p:spPr bwMode="auto">
            <a:xfrm>
              <a:off x="3691023" y="5035775"/>
              <a:ext cx="561376" cy="1103259"/>
            </a:xfrm>
            <a:custGeom>
              <a:avLst/>
              <a:gdLst>
                <a:gd name="T0" fmla="*/ 127 w 288"/>
                <a:gd name="T1" fmla="*/ 561 h 566"/>
                <a:gd name="T2" fmla="*/ 79 w 288"/>
                <a:gd name="T3" fmla="*/ 531 h 566"/>
                <a:gd name="T4" fmla="*/ 121 w 288"/>
                <a:gd name="T5" fmla="*/ 558 h 566"/>
                <a:gd name="T6" fmla="*/ 80 w 288"/>
                <a:gd name="T7" fmla="*/ 561 h 566"/>
                <a:gd name="T8" fmla="*/ 170 w 288"/>
                <a:gd name="T9" fmla="*/ 276 h 566"/>
                <a:gd name="T10" fmla="*/ 126 w 288"/>
                <a:gd name="T11" fmla="*/ 5 h 566"/>
                <a:gd name="T12" fmla="*/ 142 w 288"/>
                <a:gd name="T13" fmla="*/ 4 h 566"/>
                <a:gd name="T14" fmla="*/ 170 w 288"/>
                <a:gd name="T15" fmla="*/ 21 h 566"/>
                <a:gd name="T16" fmla="*/ 208 w 288"/>
                <a:gd name="T17" fmla="*/ 41 h 566"/>
                <a:gd name="T18" fmla="*/ 228 w 288"/>
                <a:gd name="T19" fmla="*/ 60 h 566"/>
                <a:gd name="T20" fmla="*/ 222 w 288"/>
                <a:gd name="T21" fmla="*/ 75 h 566"/>
                <a:gd name="T22" fmla="*/ 238 w 288"/>
                <a:gd name="T23" fmla="*/ 87 h 566"/>
                <a:gd name="T24" fmla="*/ 260 w 288"/>
                <a:gd name="T25" fmla="*/ 86 h 566"/>
                <a:gd name="T26" fmla="*/ 272 w 288"/>
                <a:gd name="T27" fmla="*/ 73 h 566"/>
                <a:gd name="T28" fmla="*/ 285 w 288"/>
                <a:gd name="T29" fmla="*/ 60 h 566"/>
                <a:gd name="T30" fmla="*/ 280 w 288"/>
                <a:gd name="T31" fmla="*/ 84 h 566"/>
                <a:gd name="T32" fmla="*/ 268 w 288"/>
                <a:gd name="T33" fmla="*/ 92 h 566"/>
                <a:gd name="T34" fmla="*/ 255 w 288"/>
                <a:gd name="T35" fmla="*/ 101 h 566"/>
                <a:gd name="T36" fmla="*/ 236 w 288"/>
                <a:gd name="T37" fmla="*/ 123 h 566"/>
                <a:gd name="T38" fmla="*/ 227 w 288"/>
                <a:gd name="T39" fmla="*/ 144 h 566"/>
                <a:gd name="T40" fmla="*/ 224 w 288"/>
                <a:gd name="T41" fmla="*/ 161 h 566"/>
                <a:gd name="T42" fmla="*/ 219 w 288"/>
                <a:gd name="T43" fmla="*/ 194 h 566"/>
                <a:gd name="T44" fmla="*/ 244 w 288"/>
                <a:gd name="T45" fmla="*/ 229 h 566"/>
                <a:gd name="T46" fmla="*/ 176 w 288"/>
                <a:gd name="T47" fmla="*/ 271 h 566"/>
                <a:gd name="T48" fmla="*/ 165 w 288"/>
                <a:gd name="T49" fmla="*/ 287 h 566"/>
                <a:gd name="T50" fmla="*/ 129 w 288"/>
                <a:gd name="T51" fmla="*/ 305 h 566"/>
                <a:gd name="T52" fmla="*/ 129 w 288"/>
                <a:gd name="T53" fmla="*/ 328 h 566"/>
                <a:gd name="T54" fmla="*/ 143 w 288"/>
                <a:gd name="T55" fmla="*/ 327 h 566"/>
                <a:gd name="T56" fmla="*/ 129 w 288"/>
                <a:gd name="T57" fmla="*/ 339 h 566"/>
                <a:gd name="T58" fmla="*/ 120 w 288"/>
                <a:gd name="T59" fmla="*/ 368 h 566"/>
                <a:gd name="T60" fmla="*/ 86 w 288"/>
                <a:gd name="T61" fmla="*/ 396 h 566"/>
                <a:gd name="T62" fmla="*/ 107 w 288"/>
                <a:gd name="T63" fmla="*/ 427 h 566"/>
                <a:gd name="T64" fmla="*/ 85 w 288"/>
                <a:gd name="T65" fmla="*/ 456 h 566"/>
                <a:gd name="T66" fmla="*/ 74 w 288"/>
                <a:gd name="T67" fmla="*/ 468 h 566"/>
                <a:gd name="T68" fmla="*/ 66 w 288"/>
                <a:gd name="T69" fmla="*/ 492 h 566"/>
                <a:gd name="T70" fmla="*/ 74 w 288"/>
                <a:gd name="T71" fmla="*/ 511 h 566"/>
                <a:gd name="T72" fmla="*/ 19 w 288"/>
                <a:gd name="T73" fmla="*/ 500 h 566"/>
                <a:gd name="T74" fmla="*/ 11 w 288"/>
                <a:gd name="T75" fmla="*/ 479 h 566"/>
                <a:gd name="T76" fmla="*/ 0 w 288"/>
                <a:gd name="T77" fmla="*/ 457 h 566"/>
                <a:gd name="T78" fmla="*/ 17 w 288"/>
                <a:gd name="T79" fmla="*/ 437 h 566"/>
                <a:gd name="T80" fmla="*/ 23 w 288"/>
                <a:gd name="T81" fmla="*/ 413 h 566"/>
                <a:gd name="T82" fmla="*/ 27 w 288"/>
                <a:gd name="T83" fmla="*/ 390 h 566"/>
                <a:gd name="T84" fmla="*/ 30 w 288"/>
                <a:gd name="T85" fmla="*/ 372 h 566"/>
                <a:gd name="T86" fmla="*/ 27 w 288"/>
                <a:gd name="T87" fmla="*/ 357 h 566"/>
                <a:gd name="T88" fmla="*/ 22 w 288"/>
                <a:gd name="T89" fmla="*/ 335 h 566"/>
                <a:gd name="T90" fmla="*/ 25 w 288"/>
                <a:gd name="T91" fmla="*/ 317 h 566"/>
                <a:gd name="T92" fmla="*/ 27 w 288"/>
                <a:gd name="T93" fmla="*/ 292 h 566"/>
                <a:gd name="T94" fmla="*/ 31 w 288"/>
                <a:gd name="T95" fmla="*/ 278 h 566"/>
                <a:gd name="T96" fmla="*/ 36 w 288"/>
                <a:gd name="T97" fmla="*/ 254 h 566"/>
                <a:gd name="T98" fmla="*/ 38 w 288"/>
                <a:gd name="T99" fmla="*/ 231 h 566"/>
                <a:gd name="T100" fmla="*/ 45 w 288"/>
                <a:gd name="T101" fmla="*/ 213 h 566"/>
                <a:gd name="T102" fmla="*/ 52 w 288"/>
                <a:gd name="T103" fmla="*/ 194 h 566"/>
                <a:gd name="T104" fmla="*/ 50 w 288"/>
                <a:gd name="T105" fmla="*/ 175 h 566"/>
                <a:gd name="T106" fmla="*/ 47 w 288"/>
                <a:gd name="T107" fmla="*/ 156 h 566"/>
                <a:gd name="T108" fmla="*/ 47 w 288"/>
                <a:gd name="T109" fmla="*/ 139 h 566"/>
                <a:gd name="T110" fmla="*/ 52 w 288"/>
                <a:gd name="T111" fmla="*/ 119 h 566"/>
                <a:gd name="T112" fmla="*/ 64 w 288"/>
                <a:gd name="T113" fmla="*/ 92 h 566"/>
                <a:gd name="T114" fmla="*/ 74 w 288"/>
                <a:gd name="T115" fmla="*/ 75 h 566"/>
                <a:gd name="T116" fmla="*/ 74 w 288"/>
                <a:gd name="T117" fmla="*/ 49 h 566"/>
                <a:gd name="T118" fmla="*/ 91 w 288"/>
                <a:gd name="T119" fmla="*/ 32 h 566"/>
                <a:gd name="T120" fmla="*/ 105 w 288"/>
                <a:gd name="T121" fmla="*/ 2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8" h="566">
                  <a:moveTo>
                    <a:pt x="131" y="560"/>
                  </a:moveTo>
                  <a:lnTo>
                    <a:pt x="132" y="560"/>
                  </a:lnTo>
                  <a:lnTo>
                    <a:pt x="135" y="560"/>
                  </a:lnTo>
                  <a:lnTo>
                    <a:pt x="137" y="560"/>
                  </a:lnTo>
                  <a:lnTo>
                    <a:pt x="138" y="560"/>
                  </a:lnTo>
                  <a:lnTo>
                    <a:pt x="138" y="560"/>
                  </a:lnTo>
                  <a:lnTo>
                    <a:pt x="140" y="560"/>
                  </a:lnTo>
                  <a:lnTo>
                    <a:pt x="142" y="560"/>
                  </a:lnTo>
                  <a:lnTo>
                    <a:pt x="142" y="560"/>
                  </a:lnTo>
                  <a:lnTo>
                    <a:pt x="138" y="561"/>
                  </a:lnTo>
                  <a:lnTo>
                    <a:pt x="138" y="561"/>
                  </a:lnTo>
                  <a:lnTo>
                    <a:pt x="134" y="561"/>
                  </a:lnTo>
                  <a:lnTo>
                    <a:pt x="132" y="561"/>
                  </a:lnTo>
                  <a:lnTo>
                    <a:pt x="131" y="561"/>
                  </a:lnTo>
                  <a:lnTo>
                    <a:pt x="129" y="563"/>
                  </a:lnTo>
                  <a:lnTo>
                    <a:pt x="127" y="563"/>
                  </a:lnTo>
                  <a:lnTo>
                    <a:pt x="127" y="561"/>
                  </a:lnTo>
                  <a:lnTo>
                    <a:pt x="129" y="561"/>
                  </a:lnTo>
                  <a:lnTo>
                    <a:pt x="129" y="561"/>
                  </a:lnTo>
                  <a:lnTo>
                    <a:pt x="131" y="560"/>
                  </a:lnTo>
                  <a:lnTo>
                    <a:pt x="131" y="560"/>
                  </a:lnTo>
                  <a:close/>
                  <a:moveTo>
                    <a:pt x="72" y="519"/>
                  </a:moveTo>
                  <a:lnTo>
                    <a:pt x="72" y="519"/>
                  </a:lnTo>
                  <a:lnTo>
                    <a:pt x="75" y="524"/>
                  </a:lnTo>
                  <a:lnTo>
                    <a:pt x="77" y="525"/>
                  </a:lnTo>
                  <a:lnTo>
                    <a:pt x="77" y="527"/>
                  </a:lnTo>
                  <a:lnTo>
                    <a:pt x="75" y="525"/>
                  </a:lnTo>
                  <a:lnTo>
                    <a:pt x="74" y="527"/>
                  </a:lnTo>
                  <a:lnTo>
                    <a:pt x="74" y="528"/>
                  </a:lnTo>
                  <a:lnTo>
                    <a:pt x="74" y="528"/>
                  </a:lnTo>
                  <a:lnTo>
                    <a:pt x="74" y="530"/>
                  </a:lnTo>
                  <a:lnTo>
                    <a:pt x="74" y="530"/>
                  </a:lnTo>
                  <a:lnTo>
                    <a:pt x="75" y="531"/>
                  </a:lnTo>
                  <a:lnTo>
                    <a:pt x="79" y="531"/>
                  </a:lnTo>
                  <a:lnTo>
                    <a:pt x="79" y="531"/>
                  </a:lnTo>
                  <a:lnTo>
                    <a:pt x="80" y="536"/>
                  </a:lnTo>
                  <a:lnTo>
                    <a:pt x="82" y="538"/>
                  </a:lnTo>
                  <a:lnTo>
                    <a:pt x="83" y="538"/>
                  </a:lnTo>
                  <a:lnTo>
                    <a:pt x="85" y="541"/>
                  </a:lnTo>
                  <a:lnTo>
                    <a:pt x="88" y="544"/>
                  </a:lnTo>
                  <a:lnTo>
                    <a:pt x="91" y="546"/>
                  </a:lnTo>
                  <a:lnTo>
                    <a:pt x="94" y="549"/>
                  </a:lnTo>
                  <a:lnTo>
                    <a:pt x="97" y="550"/>
                  </a:lnTo>
                  <a:lnTo>
                    <a:pt x="101" y="552"/>
                  </a:lnTo>
                  <a:lnTo>
                    <a:pt x="102" y="553"/>
                  </a:lnTo>
                  <a:lnTo>
                    <a:pt x="107" y="555"/>
                  </a:lnTo>
                  <a:lnTo>
                    <a:pt x="110" y="557"/>
                  </a:lnTo>
                  <a:lnTo>
                    <a:pt x="113" y="558"/>
                  </a:lnTo>
                  <a:lnTo>
                    <a:pt x="120" y="558"/>
                  </a:lnTo>
                  <a:lnTo>
                    <a:pt x="121" y="558"/>
                  </a:lnTo>
                  <a:lnTo>
                    <a:pt x="121" y="558"/>
                  </a:lnTo>
                  <a:lnTo>
                    <a:pt x="121" y="561"/>
                  </a:lnTo>
                  <a:lnTo>
                    <a:pt x="120" y="563"/>
                  </a:lnTo>
                  <a:lnTo>
                    <a:pt x="118" y="563"/>
                  </a:lnTo>
                  <a:lnTo>
                    <a:pt x="115" y="563"/>
                  </a:lnTo>
                  <a:lnTo>
                    <a:pt x="113" y="563"/>
                  </a:lnTo>
                  <a:lnTo>
                    <a:pt x="112" y="563"/>
                  </a:lnTo>
                  <a:lnTo>
                    <a:pt x="110" y="563"/>
                  </a:lnTo>
                  <a:lnTo>
                    <a:pt x="109" y="565"/>
                  </a:lnTo>
                  <a:lnTo>
                    <a:pt x="107" y="565"/>
                  </a:lnTo>
                  <a:lnTo>
                    <a:pt x="105" y="565"/>
                  </a:lnTo>
                  <a:lnTo>
                    <a:pt x="104" y="566"/>
                  </a:lnTo>
                  <a:lnTo>
                    <a:pt x="102" y="566"/>
                  </a:lnTo>
                  <a:lnTo>
                    <a:pt x="101" y="566"/>
                  </a:lnTo>
                  <a:lnTo>
                    <a:pt x="96" y="563"/>
                  </a:lnTo>
                  <a:lnTo>
                    <a:pt x="93" y="563"/>
                  </a:lnTo>
                  <a:lnTo>
                    <a:pt x="83" y="563"/>
                  </a:lnTo>
                  <a:lnTo>
                    <a:pt x="80" y="561"/>
                  </a:lnTo>
                  <a:lnTo>
                    <a:pt x="77" y="561"/>
                  </a:lnTo>
                  <a:lnTo>
                    <a:pt x="75" y="561"/>
                  </a:lnTo>
                  <a:lnTo>
                    <a:pt x="74" y="561"/>
                  </a:lnTo>
                  <a:lnTo>
                    <a:pt x="72" y="561"/>
                  </a:lnTo>
                  <a:lnTo>
                    <a:pt x="71" y="563"/>
                  </a:lnTo>
                  <a:lnTo>
                    <a:pt x="71" y="558"/>
                  </a:lnTo>
                  <a:lnTo>
                    <a:pt x="72" y="552"/>
                  </a:lnTo>
                  <a:lnTo>
                    <a:pt x="72" y="546"/>
                  </a:lnTo>
                  <a:lnTo>
                    <a:pt x="72" y="541"/>
                  </a:lnTo>
                  <a:lnTo>
                    <a:pt x="72" y="536"/>
                  </a:lnTo>
                  <a:lnTo>
                    <a:pt x="72" y="530"/>
                  </a:lnTo>
                  <a:lnTo>
                    <a:pt x="72" y="525"/>
                  </a:lnTo>
                  <a:lnTo>
                    <a:pt x="72" y="519"/>
                  </a:lnTo>
                  <a:close/>
                  <a:moveTo>
                    <a:pt x="167" y="275"/>
                  </a:moveTo>
                  <a:lnTo>
                    <a:pt x="168" y="275"/>
                  </a:lnTo>
                  <a:lnTo>
                    <a:pt x="168" y="275"/>
                  </a:lnTo>
                  <a:lnTo>
                    <a:pt x="170" y="276"/>
                  </a:lnTo>
                  <a:lnTo>
                    <a:pt x="170" y="276"/>
                  </a:lnTo>
                  <a:lnTo>
                    <a:pt x="168" y="276"/>
                  </a:lnTo>
                  <a:lnTo>
                    <a:pt x="167" y="275"/>
                  </a:lnTo>
                  <a:lnTo>
                    <a:pt x="167" y="275"/>
                  </a:lnTo>
                  <a:lnTo>
                    <a:pt x="167" y="275"/>
                  </a:lnTo>
                  <a:close/>
                  <a:moveTo>
                    <a:pt x="107" y="0"/>
                  </a:moveTo>
                  <a:lnTo>
                    <a:pt x="107" y="0"/>
                  </a:lnTo>
                  <a:lnTo>
                    <a:pt x="109" y="0"/>
                  </a:lnTo>
                  <a:lnTo>
                    <a:pt x="109" y="2"/>
                  </a:lnTo>
                  <a:lnTo>
                    <a:pt x="112" y="4"/>
                  </a:lnTo>
                  <a:lnTo>
                    <a:pt x="113" y="5"/>
                  </a:lnTo>
                  <a:lnTo>
                    <a:pt x="115" y="5"/>
                  </a:lnTo>
                  <a:lnTo>
                    <a:pt x="116" y="5"/>
                  </a:lnTo>
                  <a:lnTo>
                    <a:pt x="116" y="5"/>
                  </a:lnTo>
                  <a:lnTo>
                    <a:pt x="123" y="5"/>
                  </a:lnTo>
                  <a:lnTo>
                    <a:pt x="124" y="5"/>
                  </a:lnTo>
                  <a:lnTo>
                    <a:pt x="126" y="5"/>
                  </a:lnTo>
                  <a:lnTo>
                    <a:pt x="127" y="5"/>
                  </a:lnTo>
                  <a:lnTo>
                    <a:pt x="129" y="5"/>
                  </a:lnTo>
                  <a:lnTo>
                    <a:pt x="131" y="7"/>
                  </a:lnTo>
                  <a:lnTo>
                    <a:pt x="131" y="8"/>
                  </a:lnTo>
                  <a:lnTo>
                    <a:pt x="132" y="10"/>
                  </a:lnTo>
                  <a:lnTo>
                    <a:pt x="132" y="12"/>
                  </a:lnTo>
                  <a:lnTo>
                    <a:pt x="134" y="15"/>
                  </a:lnTo>
                  <a:lnTo>
                    <a:pt x="134" y="16"/>
                  </a:lnTo>
                  <a:lnTo>
                    <a:pt x="134" y="15"/>
                  </a:lnTo>
                  <a:lnTo>
                    <a:pt x="135" y="12"/>
                  </a:lnTo>
                  <a:lnTo>
                    <a:pt x="135" y="10"/>
                  </a:lnTo>
                  <a:lnTo>
                    <a:pt x="137" y="8"/>
                  </a:lnTo>
                  <a:lnTo>
                    <a:pt x="138" y="4"/>
                  </a:lnTo>
                  <a:lnTo>
                    <a:pt x="140" y="4"/>
                  </a:lnTo>
                  <a:lnTo>
                    <a:pt x="140" y="4"/>
                  </a:lnTo>
                  <a:lnTo>
                    <a:pt x="142" y="4"/>
                  </a:lnTo>
                  <a:lnTo>
                    <a:pt x="142" y="4"/>
                  </a:lnTo>
                  <a:lnTo>
                    <a:pt x="143" y="4"/>
                  </a:lnTo>
                  <a:lnTo>
                    <a:pt x="143" y="4"/>
                  </a:lnTo>
                  <a:lnTo>
                    <a:pt x="149" y="4"/>
                  </a:lnTo>
                  <a:lnTo>
                    <a:pt x="156" y="4"/>
                  </a:lnTo>
                  <a:lnTo>
                    <a:pt x="156" y="4"/>
                  </a:lnTo>
                  <a:lnTo>
                    <a:pt x="156" y="4"/>
                  </a:lnTo>
                  <a:lnTo>
                    <a:pt x="157" y="5"/>
                  </a:lnTo>
                  <a:lnTo>
                    <a:pt x="157" y="7"/>
                  </a:lnTo>
                  <a:lnTo>
                    <a:pt x="157" y="7"/>
                  </a:lnTo>
                  <a:lnTo>
                    <a:pt x="159" y="7"/>
                  </a:lnTo>
                  <a:lnTo>
                    <a:pt x="159" y="7"/>
                  </a:lnTo>
                  <a:lnTo>
                    <a:pt x="159" y="8"/>
                  </a:lnTo>
                  <a:lnTo>
                    <a:pt x="162" y="10"/>
                  </a:lnTo>
                  <a:lnTo>
                    <a:pt x="164" y="13"/>
                  </a:lnTo>
                  <a:lnTo>
                    <a:pt x="167" y="16"/>
                  </a:lnTo>
                  <a:lnTo>
                    <a:pt x="168" y="19"/>
                  </a:lnTo>
                  <a:lnTo>
                    <a:pt x="170" y="21"/>
                  </a:lnTo>
                  <a:lnTo>
                    <a:pt x="172" y="23"/>
                  </a:lnTo>
                  <a:lnTo>
                    <a:pt x="173" y="23"/>
                  </a:lnTo>
                  <a:lnTo>
                    <a:pt x="175" y="24"/>
                  </a:lnTo>
                  <a:lnTo>
                    <a:pt x="175" y="24"/>
                  </a:lnTo>
                  <a:lnTo>
                    <a:pt x="176" y="26"/>
                  </a:lnTo>
                  <a:lnTo>
                    <a:pt x="179" y="27"/>
                  </a:lnTo>
                  <a:lnTo>
                    <a:pt x="181" y="29"/>
                  </a:lnTo>
                  <a:lnTo>
                    <a:pt x="181" y="30"/>
                  </a:lnTo>
                  <a:lnTo>
                    <a:pt x="184" y="32"/>
                  </a:lnTo>
                  <a:lnTo>
                    <a:pt x="189" y="34"/>
                  </a:lnTo>
                  <a:lnTo>
                    <a:pt x="192" y="34"/>
                  </a:lnTo>
                  <a:lnTo>
                    <a:pt x="195" y="34"/>
                  </a:lnTo>
                  <a:lnTo>
                    <a:pt x="198" y="35"/>
                  </a:lnTo>
                  <a:lnTo>
                    <a:pt x="202" y="38"/>
                  </a:lnTo>
                  <a:lnTo>
                    <a:pt x="205" y="40"/>
                  </a:lnTo>
                  <a:lnTo>
                    <a:pt x="205" y="40"/>
                  </a:lnTo>
                  <a:lnTo>
                    <a:pt x="208" y="41"/>
                  </a:lnTo>
                  <a:lnTo>
                    <a:pt x="214" y="46"/>
                  </a:lnTo>
                  <a:lnTo>
                    <a:pt x="217" y="46"/>
                  </a:lnTo>
                  <a:lnTo>
                    <a:pt x="219" y="48"/>
                  </a:lnTo>
                  <a:lnTo>
                    <a:pt x="220" y="48"/>
                  </a:lnTo>
                  <a:lnTo>
                    <a:pt x="220" y="48"/>
                  </a:lnTo>
                  <a:lnTo>
                    <a:pt x="222" y="48"/>
                  </a:lnTo>
                  <a:lnTo>
                    <a:pt x="224" y="48"/>
                  </a:lnTo>
                  <a:lnTo>
                    <a:pt x="225" y="49"/>
                  </a:lnTo>
                  <a:lnTo>
                    <a:pt x="228" y="51"/>
                  </a:lnTo>
                  <a:lnTo>
                    <a:pt x="230" y="54"/>
                  </a:lnTo>
                  <a:lnTo>
                    <a:pt x="231" y="56"/>
                  </a:lnTo>
                  <a:lnTo>
                    <a:pt x="231" y="56"/>
                  </a:lnTo>
                  <a:lnTo>
                    <a:pt x="231" y="57"/>
                  </a:lnTo>
                  <a:lnTo>
                    <a:pt x="231" y="57"/>
                  </a:lnTo>
                  <a:lnTo>
                    <a:pt x="230" y="59"/>
                  </a:lnTo>
                  <a:lnTo>
                    <a:pt x="228" y="59"/>
                  </a:lnTo>
                  <a:lnTo>
                    <a:pt x="228" y="60"/>
                  </a:lnTo>
                  <a:lnTo>
                    <a:pt x="228" y="60"/>
                  </a:lnTo>
                  <a:lnTo>
                    <a:pt x="227" y="62"/>
                  </a:lnTo>
                  <a:lnTo>
                    <a:pt x="227" y="64"/>
                  </a:lnTo>
                  <a:lnTo>
                    <a:pt x="227" y="64"/>
                  </a:lnTo>
                  <a:lnTo>
                    <a:pt x="227" y="65"/>
                  </a:lnTo>
                  <a:lnTo>
                    <a:pt x="224" y="67"/>
                  </a:lnTo>
                  <a:lnTo>
                    <a:pt x="224" y="67"/>
                  </a:lnTo>
                  <a:lnTo>
                    <a:pt x="224" y="68"/>
                  </a:lnTo>
                  <a:lnTo>
                    <a:pt x="224" y="68"/>
                  </a:lnTo>
                  <a:lnTo>
                    <a:pt x="224" y="68"/>
                  </a:lnTo>
                  <a:lnTo>
                    <a:pt x="222" y="68"/>
                  </a:lnTo>
                  <a:lnTo>
                    <a:pt x="222" y="70"/>
                  </a:lnTo>
                  <a:lnTo>
                    <a:pt x="222" y="71"/>
                  </a:lnTo>
                  <a:lnTo>
                    <a:pt x="222" y="73"/>
                  </a:lnTo>
                  <a:lnTo>
                    <a:pt x="222" y="75"/>
                  </a:lnTo>
                  <a:lnTo>
                    <a:pt x="222" y="75"/>
                  </a:lnTo>
                  <a:lnTo>
                    <a:pt x="222" y="75"/>
                  </a:lnTo>
                  <a:lnTo>
                    <a:pt x="222" y="75"/>
                  </a:lnTo>
                  <a:lnTo>
                    <a:pt x="222" y="76"/>
                  </a:lnTo>
                  <a:lnTo>
                    <a:pt x="220" y="76"/>
                  </a:lnTo>
                  <a:lnTo>
                    <a:pt x="220" y="76"/>
                  </a:lnTo>
                  <a:lnTo>
                    <a:pt x="220" y="78"/>
                  </a:lnTo>
                  <a:lnTo>
                    <a:pt x="220" y="78"/>
                  </a:lnTo>
                  <a:lnTo>
                    <a:pt x="219" y="78"/>
                  </a:lnTo>
                  <a:lnTo>
                    <a:pt x="219" y="79"/>
                  </a:lnTo>
                  <a:lnTo>
                    <a:pt x="217" y="79"/>
                  </a:lnTo>
                  <a:lnTo>
                    <a:pt x="217" y="81"/>
                  </a:lnTo>
                  <a:lnTo>
                    <a:pt x="216" y="81"/>
                  </a:lnTo>
                  <a:lnTo>
                    <a:pt x="216" y="82"/>
                  </a:lnTo>
                  <a:lnTo>
                    <a:pt x="217" y="84"/>
                  </a:lnTo>
                  <a:lnTo>
                    <a:pt x="224" y="84"/>
                  </a:lnTo>
                  <a:lnTo>
                    <a:pt x="228" y="84"/>
                  </a:lnTo>
                  <a:lnTo>
                    <a:pt x="235" y="86"/>
                  </a:lnTo>
                  <a:lnTo>
                    <a:pt x="238" y="87"/>
                  </a:lnTo>
                  <a:lnTo>
                    <a:pt x="239" y="86"/>
                  </a:lnTo>
                  <a:lnTo>
                    <a:pt x="241" y="86"/>
                  </a:lnTo>
                  <a:lnTo>
                    <a:pt x="243" y="87"/>
                  </a:lnTo>
                  <a:lnTo>
                    <a:pt x="244" y="87"/>
                  </a:lnTo>
                  <a:lnTo>
                    <a:pt x="246" y="87"/>
                  </a:lnTo>
                  <a:lnTo>
                    <a:pt x="247" y="87"/>
                  </a:lnTo>
                  <a:lnTo>
                    <a:pt x="247" y="89"/>
                  </a:lnTo>
                  <a:lnTo>
                    <a:pt x="249" y="87"/>
                  </a:lnTo>
                  <a:lnTo>
                    <a:pt x="250" y="86"/>
                  </a:lnTo>
                  <a:lnTo>
                    <a:pt x="250" y="86"/>
                  </a:lnTo>
                  <a:lnTo>
                    <a:pt x="252" y="84"/>
                  </a:lnTo>
                  <a:lnTo>
                    <a:pt x="254" y="84"/>
                  </a:lnTo>
                  <a:lnTo>
                    <a:pt x="255" y="84"/>
                  </a:lnTo>
                  <a:lnTo>
                    <a:pt x="257" y="86"/>
                  </a:lnTo>
                  <a:lnTo>
                    <a:pt x="257" y="86"/>
                  </a:lnTo>
                  <a:lnTo>
                    <a:pt x="258" y="86"/>
                  </a:lnTo>
                  <a:lnTo>
                    <a:pt x="260" y="86"/>
                  </a:lnTo>
                  <a:lnTo>
                    <a:pt x="260" y="84"/>
                  </a:lnTo>
                  <a:lnTo>
                    <a:pt x="260" y="82"/>
                  </a:lnTo>
                  <a:lnTo>
                    <a:pt x="260" y="82"/>
                  </a:lnTo>
                  <a:lnTo>
                    <a:pt x="261" y="81"/>
                  </a:lnTo>
                  <a:lnTo>
                    <a:pt x="261" y="81"/>
                  </a:lnTo>
                  <a:lnTo>
                    <a:pt x="263" y="79"/>
                  </a:lnTo>
                  <a:lnTo>
                    <a:pt x="263" y="79"/>
                  </a:lnTo>
                  <a:lnTo>
                    <a:pt x="266" y="79"/>
                  </a:lnTo>
                  <a:lnTo>
                    <a:pt x="266" y="78"/>
                  </a:lnTo>
                  <a:lnTo>
                    <a:pt x="266" y="78"/>
                  </a:lnTo>
                  <a:lnTo>
                    <a:pt x="268" y="78"/>
                  </a:lnTo>
                  <a:lnTo>
                    <a:pt x="268" y="76"/>
                  </a:lnTo>
                  <a:lnTo>
                    <a:pt x="269" y="76"/>
                  </a:lnTo>
                  <a:lnTo>
                    <a:pt x="269" y="75"/>
                  </a:lnTo>
                  <a:lnTo>
                    <a:pt x="271" y="75"/>
                  </a:lnTo>
                  <a:lnTo>
                    <a:pt x="271" y="75"/>
                  </a:lnTo>
                  <a:lnTo>
                    <a:pt x="272" y="73"/>
                  </a:lnTo>
                  <a:lnTo>
                    <a:pt x="274" y="68"/>
                  </a:lnTo>
                  <a:lnTo>
                    <a:pt x="274" y="64"/>
                  </a:lnTo>
                  <a:lnTo>
                    <a:pt x="274" y="57"/>
                  </a:lnTo>
                  <a:lnTo>
                    <a:pt x="276" y="57"/>
                  </a:lnTo>
                  <a:lnTo>
                    <a:pt x="276" y="59"/>
                  </a:lnTo>
                  <a:lnTo>
                    <a:pt x="277" y="59"/>
                  </a:lnTo>
                  <a:lnTo>
                    <a:pt x="277" y="57"/>
                  </a:lnTo>
                  <a:lnTo>
                    <a:pt x="279" y="57"/>
                  </a:lnTo>
                  <a:lnTo>
                    <a:pt x="279" y="57"/>
                  </a:lnTo>
                  <a:lnTo>
                    <a:pt x="280" y="57"/>
                  </a:lnTo>
                  <a:lnTo>
                    <a:pt x="280" y="57"/>
                  </a:lnTo>
                  <a:lnTo>
                    <a:pt x="282" y="57"/>
                  </a:lnTo>
                  <a:lnTo>
                    <a:pt x="282" y="57"/>
                  </a:lnTo>
                  <a:lnTo>
                    <a:pt x="284" y="57"/>
                  </a:lnTo>
                  <a:lnTo>
                    <a:pt x="284" y="59"/>
                  </a:lnTo>
                  <a:lnTo>
                    <a:pt x="285" y="59"/>
                  </a:lnTo>
                  <a:lnTo>
                    <a:pt x="285" y="60"/>
                  </a:lnTo>
                  <a:lnTo>
                    <a:pt x="285" y="64"/>
                  </a:lnTo>
                  <a:lnTo>
                    <a:pt x="287" y="65"/>
                  </a:lnTo>
                  <a:lnTo>
                    <a:pt x="288" y="68"/>
                  </a:lnTo>
                  <a:lnTo>
                    <a:pt x="288" y="68"/>
                  </a:lnTo>
                  <a:lnTo>
                    <a:pt x="287" y="70"/>
                  </a:lnTo>
                  <a:lnTo>
                    <a:pt x="287" y="71"/>
                  </a:lnTo>
                  <a:lnTo>
                    <a:pt x="287" y="75"/>
                  </a:lnTo>
                  <a:lnTo>
                    <a:pt x="287" y="76"/>
                  </a:lnTo>
                  <a:lnTo>
                    <a:pt x="287" y="76"/>
                  </a:lnTo>
                  <a:lnTo>
                    <a:pt x="287" y="78"/>
                  </a:lnTo>
                  <a:lnTo>
                    <a:pt x="287" y="79"/>
                  </a:lnTo>
                  <a:lnTo>
                    <a:pt x="285" y="81"/>
                  </a:lnTo>
                  <a:lnTo>
                    <a:pt x="285" y="82"/>
                  </a:lnTo>
                  <a:lnTo>
                    <a:pt x="284" y="82"/>
                  </a:lnTo>
                  <a:lnTo>
                    <a:pt x="282" y="84"/>
                  </a:lnTo>
                  <a:lnTo>
                    <a:pt x="282" y="84"/>
                  </a:lnTo>
                  <a:lnTo>
                    <a:pt x="280" y="84"/>
                  </a:lnTo>
                  <a:lnTo>
                    <a:pt x="280" y="84"/>
                  </a:lnTo>
                  <a:lnTo>
                    <a:pt x="279" y="86"/>
                  </a:lnTo>
                  <a:lnTo>
                    <a:pt x="279" y="86"/>
                  </a:lnTo>
                  <a:lnTo>
                    <a:pt x="277" y="87"/>
                  </a:lnTo>
                  <a:lnTo>
                    <a:pt x="276" y="87"/>
                  </a:lnTo>
                  <a:lnTo>
                    <a:pt x="276" y="87"/>
                  </a:lnTo>
                  <a:lnTo>
                    <a:pt x="274" y="87"/>
                  </a:lnTo>
                  <a:lnTo>
                    <a:pt x="274" y="87"/>
                  </a:lnTo>
                  <a:lnTo>
                    <a:pt x="272" y="87"/>
                  </a:lnTo>
                  <a:lnTo>
                    <a:pt x="272" y="87"/>
                  </a:lnTo>
                  <a:lnTo>
                    <a:pt x="271" y="89"/>
                  </a:lnTo>
                  <a:lnTo>
                    <a:pt x="271" y="89"/>
                  </a:lnTo>
                  <a:lnTo>
                    <a:pt x="269" y="90"/>
                  </a:lnTo>
                  <a:lnTo>
                    <a:pt x="269" y="90"/>
                  </a:lnTo>
                  <a:lnTo>
                    <a:pt x="269" y="90"/>
                  </a:lnTo>
                  <a:lnTo>
                    <a:pt x="268" y="92"/>
                  </a:lnTo>
                  <a:lnTo>
                    <a:pt x="268" y="92"/>
                  </a:lnTo>
                  <a:lnTo>
                    <a:pt x="268" y="92"/>
                  </a:lnTo>
                  <a:lnTo>
                    <a:pt x="268" y="93"/>
                  </a:lnTo>
                  <a:lnTo>
                    <a:pt x="265" y="93"/>
                  </a:lnTo>
                  <a:lnTo>
                    <a:pt x="263" y="95"/>
                  </a:lnTo>
                  <a:lnTo>
                    <a:pt x="263" y="95"/>
                  </a:lnTo>
                  <a:lnTo>
                    <a:pt x="261" y="97"/>
                  </a:lnTo>
                  <a:lnTo>
                    <a:pt x="260" y="97"/>
                  </a:lnTo>
                  <a:lnTo>
                    <a:pt x="258" y="98"/>
                  </a:lnTo>
                  <a:lnTo>
                    <a:pt x="258" y="100"/>
                  </a:lnTo>
                  <a:lnTo>
                    <a:pt x="258" y="100"/>
                  </a:lnTo>
                  <a:lnTo>
                    <a:pt x="258" y="100"/>
                  </a:lnTo>
                  <a:lnTo>
                    <a:pt x="258" y="101"/>
                  </a:lnTo>
                  <a:lnTo>
                    <a:pt x="258" y="101"/>
                  </a:lnTo>
                  <a:lnTo>
                    <a:pt x="257" y="101"/>
                  </a:lnTo>
                  <a:lnTo>
                    <a:pt x="257" y="100"/>
                  </a:lnTo>
                  <a:lnTo>
                    <a:pt x="255" y="101"/>
                  </a:lnTo>
                  <a:lnTo>
                    <a:pt x="255" y="101"/>
                  </a:lnTo>
                  <a:lnTo>
                    <a:pt x="255" y="101"/>
                  </a:lnTo>
                  <a:lnTo>
                    <a:pt x="255" y="103"/>
                  </a:lnTo>
                  <a:lnTo>
                    <a:pt x="255" y="103"/>
                  </a:lnTo>
                  <a:lnTo>
                    <a:pt x="254" y="103"/>
                  </a:lnTo>
                  <a:lnTo>
                    <a:pt x="254" y="104"/>
                  </a:lnTo>
                  <a:lnTo>
                    <a:pt x="252" y="104"/>
                  </a:lnTo>
                  <a:lnTo>
                    <a:pt x="250" y="106"/>
                  </a:lnTo>
                  <a:lnTo>
                    <a:pt x="249" y="108"/>
                  </a:lnTo>
                  <a:lnTo>
                    <a:pt x="249" y="111"/>
                  </a:lnTo>
                  <a:lnTo>
                    <a:pt x="247" y="112"/>
                  </a:lnTo>
                  <a:lnTo>
                    <a:pt x="246" y="112"/>
                  </a:lnTo>
                  <a:lnTo>
                    <a:pt x="246" y="114"/>
                  </a:lnTo>
                  <a:lnTo>
                    <a:pt x="244" y="116"/>
                  </a:lnTo>
                  <a:lnTo>
                    <a:pt x="243" y="117"/>
                  </a:lnTo>
                  <a:lnTo>
                    <a:pt x="241" y="120"/>
                  </a:lnTo>
                  <a:lnTo>
                    <a:pt x="238" y="122"/>
                  </a:lnTo>
                  <a:lnTo>
                    <a:pt x="236" y="123"/>
                  </a:lnTo>
                  <a:lnTo>
                    <a:pt x="235" y="123"/>
                  </a:lnTo>
                  <a:lnTo>
                    <a:pt x="235" y="125"/>
                  </a:lnTo>
                  <a:lnTo>
                    <a:pt x="235" y="127"/>
                  </a:lnTo>
                  <a:lnTo>
                    <a:pt x="231" y="128"/>
                  </a:lnTo>
                  <a:lnTo>
                    <a:pt x="231" y="130"/>
                  </a:lnTo>
                  <a:lnTo>
                    <a:pt x="230" y="130"/>
                  </a:lnTo>
                  <a:lnTo>
                    <a:pt x="230" y="131"/>
                  </a:lnTo>
                  <a:lnTo>
                    <a:pt x="230" y="133"/>
                  </a:lnTo>
                  <a:lnTo>
                    <a:pt x="228" y="134"/>
                  </a:lnTo>
                  <a:lnTo>
                    <a:pt x="227" y="136"/>
                  </a:lnTo>
                  <a:lnTo>
                    <a:pt x="228" y="138"/>
                  </a:lnTo>
                  <a:lnTo>
                    <a:pt x="228" y="139"/>
                  </a:lnTo>
                  <a:lnTo>
                    <a:pt x="228" y="141"/>
                  </a:lnTo>
                  <a:lnTo>
                    <a:pt x="227" y="141"/>
                  </a:lnTo>
                  <a:lnTo>
                    <a:pt x="227" y="142"/>
                  </a:lnTo>
                  <a:lnTo>
                    <a:pt x="227" y="142"/>
                  </a:lnTo>
                  <a:lnTo>
                    <a:pt x="227" y="144"/>
                  </a:lnTo>
                  <a:lnTo>
                    <a:pt x="227" y="145"/>
                  </a:lnTo>
                  <a:lnTo>
                    <a:pt x="227" y="147"/>
                  </a:lnTo>
                  <a:lnTo>
                    <a:pt x="225" y="149"/>
                  </a:lnTo>
                  <a:lnTo>
                    <a:pt x="225" y="150"/>
                  </a:lnTo>
                  <a:lnTo>
                    <a:pt x="225" y="150"/>
                  </a:lnTo>
                  <a:lnTo>
                    <a:pt x="225" y="152"/>
                  </a:lnTo>
                  <a:lnTo>
                    <a:pt x="225" y="152"/>
                  </a:lnTo>
                  <a:lnTo>
                    <a:pt x="225" y="153"/>
                  </a:lnTo>
                  <a:lnTo>
                    <a:pt x="225" y="155"/>
                  </a:lnTo>
                  <a:lnTo>
                    <a:pt x="224" y="155"/>
                  </a:lnTo>
                  <a:lnTo>
                    <a:pt x="224" y="156"/>
                  </a:lnTo>
                  <a:lnTo>
                    <a:pt x="222" y="156"/>
                  </a:lnTo>
                  <a:lnTo>
                    <a:pt x="224" y="158"/>
                  </a:lnTo>
                  <a:lnTo>
                    <a:pt x="224" y="158"/>
                  </a:lnTo>
                  <a:lnTo>
                    <a:pt x="222" y="160"/>
                  </a:lnTo>
                  <a:lnTo>
                    <a:pt x="224" y="161"/>
                  </a:lnTo>
                  <a:lnTo>
                    <a:pt x="224" y="161"/>
                  </a:lnTo>
                  <a:lnTo>
                    <a:pt x="224" y="163"/>
                  </a:lnTo>
                  <a:lnTo>
                    <a:pt x="222" y="166"/>
                  </a:lnTo>
                  <a:lnTo>
                    <a:pt x="222" y="168"/>
                  </a:lnTo>
                  <a:lnTo>
                    <a:pt x="224" y="174"/>
                  </a:lnTo>
                  <a:lnTo>
                    <a:pt x="222" y="174"/>
                  </a:lnTo>
                  <a:lnTo>
                    <a:pt x="222" y="175"/>
                  </a:lnTo>
                  <a:lnTo>
                    <a:pt x="220" y="175"/>
                  </a:lnTo>
                  <a:lnTo>
                    <a:pt x="220" y="175"/>
                  </a:lnTo>
                  <a:lnTo>
                    <a:pt x="219" y="175"/>
                  </a:lnTo>
                  <a:lnTo>
                    <a:pt x="219" y="179"/>
                  </a:lnTo>
                  <a:lnTo>
                    <a:pt x="217" y="185"/>
                  </a:lnTo>
                  <a:lnTo>
                    <a:pt x="217" y="186"/>
                  </a:lnTo>
                  <a:lnTo>
                    <a:pt x="219" y="188"/>
                  </a:lnTo>
                  <a:lnTo>
                    <a:pt x="219" y="190"/>
                  </a:lnTo>
                  <a:lnTo>
                    <a:pt x="219" y="191"/>
                  </a:lnTo>
                  <a:lnTo>
                    <a:pt x="219" y="193"/>
                  </a:lnTo>
                  <a:lnTo>
                    <a:pt x="219" y="194"/>
                  </a:lnTo>
                  <a:lnTo>
                    <a:pt x="219" y="194"/>
                  </a:lnTo>
                  <a:lnTo>
                    <a:pt x="217" y="194"/>
                  </a:lnTo>
                  <a:lnTo>
                    <a:pt x="219" y="197"/>
                  </a:lnTo>
                  <a:lnTo>
                    <a:pt x="219" y="199"/>
                  </a:lnTo>
                  <a:lnTo>
                    <a:pt x="220" y="201"/>
                  </a:lnTo>
                  <a:lnTo>
                    <a:pt x="228" y="205"/>
                  </a:lnTo>
                  <a:lnTo>
                    <a:pt x="231" y="207"/>
                  </a:lnTo>
                  <a:lnTo>
                    <a:pt x="235" y="210"/>
                  </a:lnTo>
                  <a:lnTo>
                    <a:pt x="238" y="212"/>
                  </a:lnTo>
                  <a:lnTo>
                    <a:pt x="238" y="215"/>
                  </a:lnTo>
                  <a:lnTo>
                    <a:pt x="235" y="218"/>
                  </a:lnTo>
                  <a:lnTo>
                    <a:pt x="235" y="221"/>
                  </a:lnTo>
                  <a:lnTo>
                    <a:pt x="235" y="223"/>
                  </a:lnTo>
                  <a:lnTo>
                    <a:pt x="236" y="226"/>
                  </a:lnTo>
                  <a:lnTo>
                    <a:pt x="239" y="227"/>
                  </a:lnTo>
                  <a:lnTo>
                    <a:pt x="241" y="229"/>
                  </a:lnTo>
                  <a:lnTo>
                    <a:pt x="244" y="229"/>
                  </a:lnTo>
                  <a:lnTo>
                    <a:pt x="244" y="229"/>
                  </a:lnTo>
                  <a:lnTo>
                    <a:pt x="244" y="229"/>
                  </a:lnTo>
                  <a:lnTo>
                    <a:pt x="244" y="235"/>
                  </a:lnTo>
                  <a:lnTo>
                    <a:pt x="244" y="237"/>
                  </a:lnTo>
                  <a:lnTo>
                    <a:pt x="244" y="238"/>
                  </a:lnTo>
                  <a:lnTo>
                    <a:pt x="238" y="246"/>
                  </a:lnTo>
                  <a:lnTo>
                    <a:pt x="235" y="251"/>
                  </a:lnTo>
                  <a:lnTo>
                    <a:pt x="233" y="254"/>
                  </a:lnTo>
                  <a:lnTo>
                    <a:pt x="231" y="257"/>
                  </a:lnTo>
                  <a:lnTo>
                    <a:pt x="230" y="259"/>
                  </a:lnTo>
                  <a:lnTo>
                    <a:pt x="222" y="264"/>
                  </a:lnTo>
                  <a:lnTo>
                    <a:pt x="211" y="267"/>
                  </a:lnTo>
                  <a:lnTo>
                    <a:pt x="202" y="270"/>
                  </a:lnTo>
                  <a:lnTo>
                    <a:pt x="198" y="270"/>
                  </a:lnTo>
                  <a:lnTo>
                    <a:pt x="183" y="271"/>
                  </a:lnTo>
                  <a:lnTo>
                    <a:pt x="181" y="273"/>
                  </a:lnTo>
                  <a:lnTo>
                    <a:pt x="176" y="271"/>
                  </a:lnTo>
                  <a:lnTo>
                    <a:pt x="173" y="273"/>
                  </a:lnTo>
                  <a:lnTo>
                    <a:pt x="170" y="271"/>
                  </a:lnTo>
                  <a:lnTo>
                    <a:pt x="167" y="271"/>
                  </a:lnTo>
                  <a:lnTo>
                    <a:pt x="165" y="270"/>
                  </a:lnTo>
                  <a:lnTo>
                    <a:pt x="162" y="270"/>
                  </a:lnTo>
                  <a:lnTo>
                    <a:pt x="162" y="270"/>
                  </a:lnTo>
                  <a:lnTo>
                    <a:pt x="164" y="273"/>
                  </a:lnTo>
                  <a:lnTo>
                    <a:pt x="162" y="275"/>
                  </a:lnTo>
                  <a:lnTo>
                    <a:pt x="164" y="276"/>
                  </a:lnTo>
                  <a:lnTo>
                    <a:pt x="164" y="276"/>
                  </a:lnTo>
                  <a:lnTo>
                    <a:pt x="165" y="278"/>
                  </a:lnTo>
                  <a:lnTo>
                    <a:pt x="167" y="279"/>
                  </a:lnTo>
                  <a:lnTo>
                    <a:pt x="165" y="279"/>
                  </a:lnTo>
                  <a:lnTo>
                    <a:pt x="165" y="279"/>
                  </a:lnTo>
                  <a:lnTo>
                    <a:pt x="167" y="281"/>
                  </a:lnTo>
                  <a:lnTo>
                    <a:pt x="167" y="283"/>
                  </a:lnTo>
                  <a:lnTo>
                    <a:pt x="165" y="287"/>
                  </a:lnTo>
                  <a:lnTo>
                    <a:pt x="164" y="287"/>
                  </a:lnTo>
                  <a:lnTo>
                    <a:pt x="164" y="287"/>
                  </a:lnTo>
                  <a:lnTo>
                    <a:pt x="162" y="289"/>
                  </a:lnTo>
                  <a:lnTo>
                    <a:pt x="162" y="294"/>
                  </a:lnTo>
                  <a:lnTo>
                    <a:pt x="161" y="295"/>
                  </a:lnTo>
                  <a:lnTo>
                    <a:pt x="162" y="297"/>
                  </a:lnTo>
                  <a:lnTo>
                    <a:pt x="164" y="301"/>
                  </a:lnTo>
                  <a:lnTo>
                    <a:pt x="164" y="303"/>
                  </a:lnTo>
                  <a:lnTo>
                    <a:pt x="162" y="305"/>
                  </a:lnTo>
                  <a:lnTo>
                    <a:pt x="156" y="308"/>
                  </a:lnTo>
                  <a:lnTo>
                    <a:pt x="154" y="308"/>
                  </a:lnTo>
                  <a:lnTo>
                    <a:pt x="149" y="309"/>
                  </a:lnTo>
                  <a:lnTo>
                    <a:pt x="145" y="309"/>
                  </a:lnTo>
                  <a:lnTo>
                    <a:pt x="142" y="309"/>
                  </a:lnTo>
                  <a:lnTo>
                    <a:pt x="137" y="306"/>
                  </a:lnTo>
                  <a:lnTo>
                    <a:pt x="134" y="305"/>
                  </a:lnTo>
                  <a:lnTo>
                    <a:pt x="129" y="305"/>
                  </a:lnTo>
                  <a:lnTo>
                    <a:pt x="126" y="303"/>
                  </a:lnTo>
                  <a:lnTo>
                    <a:pt x="127" y="303"/>
                  </a:lnTo>
                  <a:lnTo>
                    <a:pt x="127" y="303"/>
                  </a:lnTo>
                  <a:lnTo>
                    <a:pt x="126" y="301"/>
                  </a:lnTo>
                  <a:lnTo>
                    <a:pt x="126" y="301"/>
                  </a:lnTo>
                  <a:lnTo>
                    <a:pt x="123" y="303"/>
                  </a:lnTo>
                  <a:lnTo>
                    <a:pt x="123" y="305"/>
                  </a:lnTo>
                  <a:lnTo>
                    <a:pt x="123" y="306"/>
                  </a:lnTo>
                  <a:lnTo>
                    <a:pt x="121" y="308"/>
                  </a:lnTo>
                  <a:lnTo>
                    <a:pt x="123" y="311"/>
                  </a:lnTo>
                  <a:lnTo>
                    <a:pt x="124" y="316"/>
                  </a:lnTo>
                  <a:lnTo>
                    <a:pt x="124" y="319"/>
                  </a:lnTo>
                  <a:lnTo>
                    <a:pt x="123" y="323"/>
                  </a:lnTo>
                  <a:lnTo>
                    <a:pt x="124" y="325"/>
                  </a:lnTo>
                  <a:lnTo>
                    <a:pt x="126" y="327"/>
                  </a:lnTo>
                  <a:lnTo>
                    <a:pt x="129" y="328"/>
                  </a:lnTo>
                  <a:lnTo>
                    <a:pt x="129" y="328"/>
                  </a:lnTo>
                  <a:lnTo>
                    <a:pt x="131" y="328"/>
                  </a:lnTo>
                  <a:lnTo>
                    <a:pt x="131" y="328"/>
                  </a:lnTo>
                  <a:lnTo>
                    <a:pt x="131" y="328"/>
                  </a:lnTo>
                  <a:lnTo>
                    <a:pt x="131" y="330"/>
                  </a:lnTo>
                  <a:lnTo>
                    <a:pt x="131" y="331"/>
                  </a:lnTo>
                  <a:lnTo>
                    <a:pt x="132" y="331"/>
                  </a:lnTo>
                  <a:lnTo>
                    <a:pt x="135" y="331"/>
                  </a:lnTo>
                  <a:lnTo>
                    <a:pt x="137" y="331"/>
                  </a:lnTo>
                  <a:lnTo>
                    <a:pt x="137" y="330"/>
                  </a:lnTo>
                  <a:lnTo>
                    <a:pt x="138" y="328"/>
                  </a:lnTo>
                  <a:lnTo>
                    <a:pt x="135" y="328"/>
                  </a:lnTo>
                  <a:lnTo>
                    <a:pt x="135" y="328"/>
                  </a:lnTo>
                  <a:lnTo>
                    <a:pt x="137" y="327"/>
                  </a:lnTo>
                  <a:lnTo>
                    <a:pt x="140" y="327"/>
                  </a:lnTo>
                  <a:lnTo>
                    <a:pt x="142" y="325"/>
                  </a:lnTo>
                  <a:lnTo>
                    <a:pt x="143" y="327"/>
                  </a:lnTo>
                  <a:lnTo>
                    <a:pt x="143" y="327"/>
                  </a:lnTo>
                  <a:lnTo>
                    <a:pt x="143" y="328"/>
                  </a:lnTo>
                  <a:lnTo>
                    <a:pt x="145" y="331"/>
                  </a:lnTo>
                  <a:lnTo>
                    <a:pt x="145" y="333"/>
                  </a:lnTo>
                  <a:lnTo>
                    <a:pt x="145" y="336"/>
                  </a:lnTo>
                  <a:lnTo>
                    <a:pt x="143" y="336"/>
                  </a:lnTo>
                  <a:lnTo>
                    <a:pt x="143" y="338"/>
                  </a:lnTo>
                  <a:lnTo>
                    <a:pt x="138" y="339"/>
                  </a:lnTo>
                  <a:lnTo>
                    <a:pt x="137" y="339"/>
                  </a:lnTo>
                  <a:lnTo>
                    <a:pt x="135" y="338"/>
                  </a:lnTo>
                  <a:lnTo>
                    <a:pt x="135" y="335"/>
                  </a:lnTo>
                  <a:lnTo>
                    <a:pt x="134" y="333"/>
                  </a:lnTo>
                  <a:lnTo>
                    <a:pt x="132" y="333"/>
                  </a:lnTo>
                  <a:lnTo>
                    <a:pt x="129" y="333"/>
                  </a:lnTo>
                  <a:lnTo>
                    <a:pt x="127" y="335"/>
                  </a:lnTo>
                  <a:lnTo>
                    <a:pt x="124" y="336"/>
                  </a:lnTo>
                  <a:lnTo>
                    <a:pt x="124" y="338"/>
                  </a:lnTo>
                  <a:lnTo>
                    <a:pt x="129" y="339"/>
                  </a:lnTo>
                  <a:lnTo>
                    <a:pt x="132" y="341"/>
                  </a:lnTo>
                  <a:lnTo>
                    <a:pt x="134" y="341"/>
                  </a:lnTo>
                  <a:lnTo>
                    <a:pt x="134" y="341"/>
                  </a:lnTo>
                  <a:lnTo>
                    <a:pt x="134" y="341"/>
                  </a:lnTo>
                  <a:lnTo>
                    <a:pt x="132" y="342"/>
                  </a:lnTo>
                  <a:lnTo>
                    <a:pt x="129" y="344"/>
                  </a:lnTo>
                  <a:lnTo>
                    <a:pt x="126" y="344"/>
                  </a:lnTo>
                  <a:lnTo>
                    <a:pt x="124" y="346"/>
                  </a:lnTo>
                  <a:lnTo>
                    <a:pt x="121" y="350"/>
                  </a:lnTo>
                  <a:lnTo>
                    <a:pt x="121" y="352"/>
                  </a:lnTo>
                  <a:lnTo>
                    <a:pt x="120" y="352"/>
                  </a:lnTo>
                  <a:lnTo>
                    <a:pt x="120" y="355"/>
                  </a:lnTo>
                  <a:lnTo>
                    <a:pt x="121" y="360"/>
                  </a:lnTo>
                  <a:lnTo>
                    <a:pt x="120" y="361"/>
                  </a:lnTo>
                  <a:lnTo>
                    <a:pt x="120" y="363"/>
                  </a:lnTo>
                  <a:lnTo>
                    <a:pt x="120" y="364"/>
                  </a:lnTo>
                  <a:lnTo>
                    <a:pt x="120" y="368"/>
                  </a:lnTo>
                  <a:lnTo>
                    <a:pt x="115" y="371"/>
                  </a:lnTo>
                  <a:lnTo>
                    <a:pt x="113" y="372"/>
                  </a:lnTo>
                  <a:lnTo>
                    <a:pt x="115" y="374"/>
                  </a:lnTo>
                  <a:lnTo>
                    <a:pt x="115" y="375"/>
                  </a:lnTo>
                  <a:lnTo>
                    <a:pt x="115" y="377"/>
                  </a:lnTo>
                  <a:lnTo>
                    <a:pt x="113" y="377"/>
                  </a:lnTo>
                  <a:lnTo>
                    <a:pt x="107" y="375"/>
                  </a:lnTo>
                  <a:lnTo>
                    <a:pt x="105" y="377"/>
                  </a:lnTo>
                  <a:lnTo>
                    <a:pt x="102" y="379"/>
                  </a:lnTo>
                  <a:lnTo>
                    <a:pt x="102" y="379"/>
                  </a:lnTo>
                  <a:lnTo>
                    <a:pt x="101" y="380"/>
                  </a:lnTo>
                  <a:lnTo>
                    <a:pt x="97" y="380"/>
                  </a:lnTo>
                  <a:lnTo>
                    <a:pt x="96" y="382"/>
                  </a:lnTo>
                  <a:lnTo>
                    <a:pt x="91" y="386"/>
                  </a:lnTo>
                  <a:lnTo>
                    <a:pt x="90" y="390"/>
                  </a:lnTo>
                  <a:lnTo>
                    <a:pt x="86" y="394"/>
                  </a:lnTo>
                  <a:lnTo>
                    <a:pt x="86" y="396"/>
                  </a:lnTo>
                  <a:lnTo>
                    <a:pt x="86" y="398"/>
                  </a:lnTo>
                  <a:lnTo>
                    <a:pt x="86" y="399"/>
                  </a:lnTo>
                  <a:lnTo>
                    <a:pt x="86" y="401"/>
                  </a:lnTo>
                  <a:lnTo>
                    <a:pt x="88" y="402"/>
                  </a:lnTo>
                  <a:lnTo>
                    <a:pt x="90" y="404"/>
                  </a:lnTo>
                  <a:lnTo>
                    <a:pt x="99" y="413"/>
                  </a:lnTo>
                  <a:lnTo>
                    <a:pt x="101" y="413"/>
                  </a:lnTo>
                  <a:lnTo>
                    <a:pt x="110" y="415"/>
                  </a:lnTo>
                  <a:lnTo>
                    <a:pt x="112" y="415"/>
                  </a:lnTo>
                  <a:lnTo>
                    <a:pt x="113" y="416"/>
                  </a:lnTo>
                  <a:lnTo>
                    <a:pt x="113" y="418"/>
                  </a:lnTo>
                  <a:lnTo>
                    <a:pt x="113" y="423"/>
                  </a:lnTo>
                  <a:lnTo>
                    <a:pt x="112" y="424"/>
                  </a:lnTo>
                  <a:lnTo>
                    <a:pt x="112" y="426"/>
                  </a:lnTo>
                  <a:lnTo>
                    <a:pt x="109" y="427"/>
                  </a:lnTo>
                  <a:lnTo>
                    <a:pt x="107" y="427"/>
                  </a:lnTo>
                  <a:lnTo>
                    <a:pt x="107" y="427"/>
                  </a:lnTo>
                  <a:lnTo>
                    <a:pt x="109" y="427"/>
                  </a:lnTo>
                  <a:lnTo>
                    <a:pt x="110" y="427"/>
                  </a:lnTo>
                  <a:lnTo>
                    <a:pt x="112" y="427"/>
                  </a:lnTo>
                  <a:lnTo>
                    <a:pt x="112" y="429"/>
                  </a:lnTo>
                  <a:lnTo>
                    <a:pt x="112" y="431"/>
                  </a:lnTo>
                  <a:lnTo>
                    <a:pt x="110" y="431"/>
                  </a:lnTo>
                  <a:lnTo>
                    <a:pt x="110" y="432"/>
                  </a:lnTo>
                  <a:lnTo>
                    <a:pt x="104" y="437"/>
                  </a:lnTo>
                  <a:lnTo>
                    <a:pt x="101" y="438"/>
                  </a:lnTo>
                  <a:lnTo>
                    <a:pt x="99" y="440"/>
                  </a:lnTo>
                  <a:lnTo>
                    <a:pt x="94" y="442"/>
                  </a:lnTo>
                  <a:lnTo>
                    <a:pt x="93" y="443"/>
                  </a:lnTo>
                  <a:lnTo>
                    <a:pt x="91" y="446"/>
                  </a:lnTo>
                  <a:lnTo>
                    <a:pt x="88" y="448"/>
                  </a:lnTo>
                  <a:lnTo>
                    <a:pt x="85" y="454"/>
                  </a:lnTo>
                  <a:lnTo>
                    <a:pt x="85" y="454"/>
                  </a:lnTo>
                  <a:lnTo>
                    <a:pt x="85" y="456"/>
                  </a:lnTo>
                  <a:lnTo>
                    <a:pt x="83" y="465"/>
                  </a:lnTo>
                  <a:lnTo>
                    <a:pt x="83" y="467"/>
                  </a:lnTo>
                  <a:lnTo>
                    <a:pt x="82" y="468"/>
                  </a:lnTo>
                  <a:lnTo>
                    <a:pt x="79" y="470"/>
                  </a:lnTo>
                  <a:lnTo>
                    <a:pt x="77" y="470"/>
                  </a:lnTo>
                  <a:lnTo>
                    <a:pt x="75" y="468"/>
                  </a:lnTo>
                  <a:lnTo>
                    <a:pt x="74" y="467"/>
                  </a:lnTo>
                  <a:lnTo>
                    <a:pt x="72" y="465"/>
                  </a:lnTo>
                  <a:lnTo>
                    <a:pt x="71" y="464"/>
                  </a:lnTo>
                  <a:lnTo>
                    <a:pt x="71" y="464"/>
                  </a:lnTo>
                  <a:lnTo>
                    <a:pt x="72" y="465"/>
                  </a:lnTo>
                  <a:lnTo>
                    <a:pt x="71" y="467"/>
                  </a:lnTo>
                  <a:lnTo>
                    <a:pt x="68" y="467"/>
                  </a:lnTo>
                  <a:lnTo>
                    <a:pt x="66" y="468"/>
                  </a:lnTo>
                  <a:lnTo>
                    <a:pt x="71" y="468"/>
                  </a:lnTo>
                  <a:lnTo>
                    <a:pt x="72" y="468"/>
                  </a:lnTo>
                  <a:lnTo>
                    <a:pt x="74" y="468"/>
                  </a:lnTo>
                  <a:lnTo>
                    <a:pt x="74" y="470"/>
                  </a:lnTo>
                  <a:lnTo>
                    <a:pt x="75" y="472"/>
                  </a:lnTo>
                  <a:lnTo>
                    <a:pt x="74" y="472"/>
                  </a:lnTo>
                  <a:lnTo>
                    <a:pt x="72" y="472"/>
                  </a:lnTo>
                  <a:lnTo>
                    <a:pt x="71" y="473"/>
                  </a:lnTo>
                  <a:lnTo>
                    <a:pt x="68" y="475"/>
                  </a:lnTo>
                  <a:lnTo>
                    <a:pt x="66" y="478"/>
                  </a:lnTo>
                  <a:lnTo>
                    <a:pt x="64" y="479"/>
                  </a:lnTo>
                  <a:lnTo>
                    <a:pt x="64" y="483"/>
                  </a:lnTo>
                  <a:lnTo>
                    <a:pt x="64" y="484"/>
                  </a:lnTo>
                  <a:lnTo>
                    <a:pt x="63" y="486"/>
                  </a:lnTo>
                  <a:lnTo>
                    <a:pt x="61" y="487"/>
                  </a:lnTo>
                  <a:lnTo>
                    <a:pt x="61" y="487"/>
                  </a:lnTo>
                  <a:lnTo>
                    <a:pt x="63" y="487"/>
                  </a:lnTo>
                  <a:lnTo>
                    <a:pt x="63" y="487"/>
                  </a:lnTo>
                  <a:lnTo>
                    <a:pt x="64" y="489"/>
                  </a:lnTo>
                  <a:lnTo>
                    <a:pt x="66" y="492"/>
                  </a:lnTo>
                  <a:lnTo>
                    <a:pt x="66" y="495"/>
                  </a:lnTo>
                  <a:lnTo>
                    <a:pt x="66" y="497"/>
                  </a:lnTo>
                  <a:lnTo>
                    <a:pt x="66" y="497"/>
                  </a:lnTo>
                  <a:lnTo>
                    <a:pt x="63" y="498"/>
                  </a:lnTo>
                  <a:lnTo>
                    <a:pt x="61" y="498"/>
                  </a:lnTo>
                  <a:lnTo>
                    <a:pt x="60" y="498"/>
                  </a:lnTo>
                  <a:lnTo>
                    <a:pt x="60" y="498"/>
                  </a:lnTo>
                  <a:lnTo>
                    <a:pt x="61" y="498"/>
                  </a:lnTo>
                  <a:lnTo>
                    <a:pt x="64" y="500"/>
                  </a:lnTo>
                  <a:lnTo>
                    <a:pt x="66" y="498"/>
                  </a:lnTo>
                  <a:lnTo>
                    <a:pt x="68" y="500"/>
                  </a:lnTo>
                  <a:lnTo>
                    <a:pt x="68" y="500"/>
                  </a:lnTo>
                  <a:lnTo>
                    <a:pt x="71" y="506"/>
                  </a:lnTo>
                  <a:lnTo>
                    <a:pt x="74" y="509"/>
                  </a:lnTo>
                  <a:lnTo>
                    <a:pt x="75" y="513"/>
                  </a:lnTo>
                  <a:lnTo>
                    <a:pt x="74" y="513"/>
                  </a:lnTo>
                  <a:lnTo>
                    <a:pt x="74" y="511"/>
                  </a:lnTo>
                  <a:lnTo>
                    <a:pt x="72" y="511"/>
                  </a:lnTo>
                  <a:lnTo>
                    <a:pt x="71" y="511"/>
                  </a:lnTo>
                  <a:lnTo>
                    <a:pt x="68" y="509"/>
                  </a:lnTo>
                  <a:lnTo>
                    <a:pt x="63" y="509"/>
                  </a:lnTo>
                  <a:lnTo>
                    <a:pt x="60" y="509"/>
                  </a:lnTo>
                  <a:lnTo>
                    <a:pt x="56" y="508"/>
                  </a:lnTo>
                  <a:lnTo>
                    <a:pt x="52" y="506"/>
                  </a:lnTo>
                  <a:lnTo>
                    <a:pt x="45" y="506"/>
                  </a:lnTo>
                  <a:lnTo>
                    <a:pt x="38" y="506"/>
                  </a:lnTo>
                  <a:lnTo>
                    <a:pt x="31" y="506"/>
                  </a:lnTo>
                  <a:lnTo>
                    <a:pt x="27" y="506"/>
                  </a:lnTo>
                  <a:lnTo>
                    <a:pt x="23" y="506"/>
                  </a:lnTo>
                  <a:lnTo>
                    <a:pt x="23" y="505"/>
                  </a:lnTo>
                  <a:lnTo>
                    <a:pt x="23" y="503"/>
                  </a:lnTo>
                  <a:lnTo>
                    <a:pt x="22" y="503"/>
                  </a:lnTo>
                  <a:lnTo>
                    <a:pt x="20" y="502"/>
                  </a:lnTo>
                  <a:lnTo>
                    <a:pt x="19" y="500"/>
                  </a:lnTo>
                  <a:lnTo>
                    <a:pt x="19" y="498"/>
                  </a:lnTo>
                  <a:lnTo>
                    <a:pt x="17" y="497"/>
                  </a:lnTo>
                  <a:lnTo>
                    <a:pt x="17" y="495"/>
                  </a:lnTo>
                  <a:lnTo>
                    <a:pt x="19" y="492"/>
                  </a:lnTo>
                  <a:lnTo>
                    <a:pt x="19" y="490"/>
                  </a:lnTo>
                  <a:lnTo>
                    <a:pt x="17" y="490"/>
                  </a:lnTo>
                  <a:lnTo>
                    <a:pt x="17" y="489"/>
                  </a:lnTo>
                  <a:lnTo>
                    <a:pt x="17" y="487"/>
                  </a:lnTo>
                  <a:lnTo>
                    <a:pt x="19" y="487"/>
                  </a:lnTo>
                  <a:lnTo>
                    <a:pt x="19" y="486"/>
                  </a:lnTo>
                  <a:lnTo>
                    <a:pt x="19" y="483"/>
                  </a:lnTo>
                  <a:lnTo>
                    <a:pt x="19" y="481"/>
                  </a:lnTo>
                  <a:lnTo>
                    <a:pt x="17" y="479"/>
                  </a:lnTo>
                  <a:lnTo>
                    <a:pt x="17" y="479"/>
                  </a:lnTo>
                  <a:lnTo>
                    <a:pt x="15" y="479"/>
                  </a:lnTo>
                  <a:lnTo>
                    <a:pt x="14" y="479"/>
                  </a:lnTo>
                  <a:lnTo>
                    <a:pt x="11" y="479"/>
                  </a:lnTo>
                  <a:lnTo>
                    <a:pt x="11" y="481"/>
                  </a:lnTo>
                  <a:lnTo>
                    <a:pt x="9" y="481"/>
                  </a:lnTo>
                  <a:lnTo>
                    <a:pt x="8" y="483"/>
                  </a:lnTo>
                  <a:lnTo>
                    <a:pt x="6" y="483"/>
                  </a:lnTo>
                  <a:lnTo>
                    <a:pt x="6" y="481"/>
                  </a:lnTo>
                  <a:lnTo>
                    <a:pt x="6" y="479"/>
                  </a:lnTo>
                  <a:lnTo>
                    <a:pt x="4" y="478"/>
                  </a:lnTo>
                  <a:lnTo>
                    <a:pt x="4" y="476"/>
                  </a:lnTo>
                  <a:lnTo>
                    <a:pt x="4" y="475"/>
                  </a:lnTo>
                  <a:lnTo>
                    <a:pt x="3" y="472"/>
                  </a:lnTo>
                  <a:lnTo>
                    <a:pt x="1" y="470"/>
                  </a:lnTo>
                  <a:lnTo>
                    <a:pt x="1" y="468"/>
                  </a:lnTo>
                  <a:lnTo>
                    <a:pt x="1" y="467"/>
                  </a:lnTo>
                  <a:lnTo>
                    <a:pt x="1" y="464"/>
                  </a:lnTo>
                  <a:lnTo>
                    <a:pt x="1" y="462"/>
                  </a:lnTo>
                  <a:lnTo>
                    <a:pt x="0" y="461"/>
                  </a:lnTo>
                  <a:lnTo>
                    <a:pt x="0" y="457"/>
                  </a:lnTo>
                  <a:lnTo>
                    <a:pt x="1" y="457"/>
                  </a:lnTo>
                  <a:lnTo>
                    <a:pt x="1" y="456"/>
                  </a:lnTo>
                  <a:lnTo>
                    <a:pt x="6" y="454"/>
                  </a:lnTo>
                  <a:lnTo>
                    <a:pt x="6" y="453"/>
                  </a:lnTo>
                  <a:lnTo>
                    <a:pt x="8" y="451"/>
                  </a:lnTo>
                  <a:lnTo>
                    <a:pt x="8" y="450"/>
                  </a:lnTo>
                  <a:lnTo>
                    <a:pt x="9" y="450"/>
                  </a:lnTo>
                  <a:lnTo>
                    <a:pt x="11" y="448"/>
                  </a:lnTo>
                  <a:lnTo>
                    <a:pt x="12" y="448"/>
                  </a:lnTo>
                  <a:lnTo>
                    <a:pt x="14" y="446"/>
                  </a:lnTo>
                  <a:lnTo>
                    <a:pt x="14" y="445"/>
                  </a:lnTo>
                  <a:lnTo>
                    <a:pt x="14" y="445"/>
                  </a:lnTo>
                  <a:lnTo>
                    <a:pt x="14" y="443"/>
                  </a:lnTo>
                  <a:lnTo>
                    <a:pt x="14" y="440"/>
                  </a:lnTo>
                  <a:lnTo>
                    <a:pt x="14" y="440"/>
                  </a:lnTo>
                  <a:lnTo>
                    <a:pt x="15" y="438"/>
                  </a:lnTo>
                  <a:lnTo>
                    <a:pt x="17" y="437"/>
                  </a:lnTo>
                  <a:lnTo>
                    <a:pt x="19" y="435"/>
                  </a:lnTo>
                  <a:lnTo>
                    <a:pt x="19" y="432"/>
                  </a:lnTo>
                  <a:lnTo>
                    <a:pt x="17" y="431"/>
                  </a:lnTo>
                  <a:lnTo>
                    <a:pt x="15" y="431"/>
                  </a:lnTo>
                  <a:lnTo>
                    <a:pt x="15" y="429"/>
                  </a:lnTo>
                  <a:lnTo>
                    <a:pt x="15" y="427"/>
                  </a:lnTo>
                  <a:lnTo>
                    <a:pt x="17" y="424"/>
                  </a:lnTo>
                  <a:lnTo>
                    <a:pt x="19" y="423"/>
                  </a:lnTo>
                  <a:lnTo>
                    <a:pt x="19" y="421"/>
                  </a:lnTo>
                  <a:lnTo>
                    <a:pt x="19" y="421"/>
                  </a:lnTo>
                  <a:lnTo>
                    <a:pt x="22" y="418"/>
                  </a:lnTo>
                  <a:lnTo>
                    <a:pt x="22" y="416"/>
                  </a:lnTo>
                  <a:lnTo>
                    <a:pt x="23" y="416"/>
                  </a:lnTo>
                  <a:lnTo>
                    <a:pt x="25" y="416"/>
                  </a:lnTo>
                  <a:lnTo>
                    <a:pt x="25" y="415"/>
                  </a:lnTo>
                  <a:lnTo>
                    <a:pt x="23" y="413"/>
                  </a:lnTo>
                  <a:lnTo>
                    <a:pt x="23" y="413"/>
                  </a:lnTo>
                  <a:lnTo>
                    <a:pt x="23" y="412"/>
                  </a:lnTo>
                  <a:lnTo>
                    <a:pt x="23" y="410"/>
                  </a:lnTo>
                  <a:lnTo>
                    <a:pt x="25" y="409"/>
                  </a:lnTo>
                  <a:lnTo>
                    <a:pt x="27" y="407"/>
                  </a:lnTo>
                  <a:lnTo>
                    <a:pt x="27" y="405"/>
                  </a:lnTo>
                  <a:lnTo>
                    <a:pt x="28" y="405"/>
                  </a:lnTo>
                  <a:lnTo>
                    <a:pt x="27" y="402"/>
                  </a:lnTo>
                  <a:lnTo>
                    <a:pt x="27" y="401"/>
                  </a:lnTo>
                  <a:lnTo>
                    <a:pt x="27" y="399"/>
                  </a:lnTo>
                  <a:lnTo>
                    <a:pt x="25" y="398"/>
                  </a:lnTo>
                  <a:lnTo>
                    <a:pt x="25" y="398"/>
                  </a:lnTo>
                  <a:lnTo>
                    <a:pt x="25" y="396"/>
                  </a:lnTo>
                  <a:lnTo>
                    <a:pt x="28" y="394"/>
                  </a:lnTo>
                  <a:lnTo>
                    <a:pt x="28" y="393"/>
                  </a:lnTo>
                  <a:lnTo>
                    <a:pt x="28" y="393"/>
                  </a:lnTo>
                  <a:lnTo>
                    <a:pt x="27" y="391"/>
                  </a:lnTo>
                  <a:lnTo>
                    <a:pt x="27" y="390"/>
                  </a:lnTo>
                  <a:lnTo>
                    <a:pt x="27" y="386"/>
                  </a:lnTo>
                  <a:lnTo>
                    <a:pt x="28" y="386"/>
                  </a:lnTo>
                  <a:lnTo>
                    <a:pt x="30" y="385"/>
                  </a:lnTo>
                  <a:lnTo>
                    <a:pt x="30" y="385"/>
                  </a:lnTo>
                  <a:lnTo>
                    <a:pt x="33" y="382"/>
                  </a:lnTo>
                  <a:lnTo>
                    <a:pt x="33" y="380"/>
                  </a:lnTo>
                  <a:lnTo>
                    <a:pt x="31" y="380"/>
                  </a:lnTo>
                  <a:lnTo>
                    <a:pt x="30" y="377"/>
                  </a:lnTo>
                  <a:lnTo>
                    <a:pt x="28" y="375"/>
                  </a:lnTo>
                  <a:lnTo>
                    <a:pt x="25" y="375"/>
                  </a:lnTo>
                  <a:lnTo>
                    <a:pt x="22" y="375"/>
                  </a:lnTo>
                  <a:lnTo>
                    <a:pt x="22" y="374"/>
                  </a:lnTo>
                  <a:lnTo>
                    <a:pt x="22" y="372"/>
                  </a:lnTo>
                  <a:lnTo>
                    <a:pt x="23" y="372"/>
                  </a:lnTo>
                  <a:lnTo>
                    <a:pt x="27" y="372"/>
                  </a:lnTo>
                  <a:lnTo>
                    <a:pt x="28" y="372"/>
                  </a:lnTo>
                  <a:lnTo>
                    <a:pt x="30" y="372"/>
                  </a:lnTo>
                  <a:lnTo>
                    <a:pt x="31" y="372"/>
                  </a:lnTo>
                  <a:lnTo>
                    <a:pt x="33" y="372"/>
                  </a:lnTo>
                  <a:lnTo>
                    <a:pt x="34" y="372"/>
                  </a:lnTo>
                  <a:lnTo>
                    <a:pt x="34" y="369"/>
                  </a:lnTo>
                  <a:lnTo>
                    <a:pt x="34" y="369"/>
                  </a:lnTo>
                  <a:lnTo>
                    <a:pt x="36" y="368"/>
                  </a:lnTo>
                  <a:lnTo>
                    <a:pt x="34" y="366"/>
                  </a:lnTo>
                  <a:lnTo>
                    <a:pt x="33" y="366"/>
                  </a:lnTo>
                  <a:lnTo>
                    <a:pt x="25" y="366"/>
                  </a:lnTo>
                  <a:lnTo>
                    <a:pt x="25" y="364"/>
                  </a:lnTo>
                  <a:lnTo>
                    <a:pt x="25" y="363"/>
                  </a:lnTo>
                  <a:lnTo>
                    <a:pt x="25" y="361"/>
                  </a:lnTo>
                  <a:lnTo>
                    <a:pt x="25" y="361"/>
                  </a:lnTo>
                  <a:lnTo>
                    <a:pt x="27" y="360"/>
                  </a:lnTo>
                  <a:lnTo>
                    <a:pt x="27" y="358"/>
                  </a:lnTo>
                  <a:lnTo>
                    <a:pt x="28" y="358"/>
                  </a:lnTo>
                  <a:lnTo>
                    <a:pt x="27" y="357"/>
                  </a:lnTo>
                  <a:lnTo>
                    <a:pt x="27" y="355"/>
                  </a:lnTo>
                  <a:lnTo>
                    <a:pt x="27" y="353"/>
                  </a:lnTo>
                  <a:lnTo>
                    <a:pt x="27" y="352"/>
                  </a:lnTo>
                  <a:lnTo>
                    <a:pt x="27" y="352"/>
                  </a:lnTo>
                  <a:lnTo>
                    <a:pt x="25" y="350"/>
                  </a:lnTo>
                  <a:lnTo>
                    <a:pt x="25" y="349"/>
                  </a:lnTo>
                  <a:lnTo>
                    <a:pt x="25" y="347"/>
                  </a:lnTo>
                  <a:lnTo>
                    <a:pt x="25" y="347"/>
                  </a:lnTo>
                  <a:lnTo>
                    <a:pt x="27" y="346"/>
                  </a:lnTo>
                  <a:lnTo>
                    <a:pt x="27" y="346"/>
                  </a:lnTo>
                  <a:lnTo>
                    <a:pt x="27" y="344"/>
                  </a:lnTo>
                  <a:lnTo>
                    <a:pt x="25" y="344"/>
                  </a:lnTo>
                  <a:lnTo>
                    <a:pt x="22" y="342"/>
                  </a:lnTo>
                  <a:lnTo>
                    <a:pt x="22" y="342"/>
                  </a:lnTo>
                  <a:lnTo>
                    <a:pt x="20" y="341"/>
                  </a:lnTo>
                  <a:lnTo>
                    <a:pt x="22" y="338"/>
                  </a:lnTo>
                  <a:lnTo>
                    <a:pt x="22" y="335"/>
                  </a:lnTo>
                  <a:lnTo>
                    <a:pt x="20" y="335"/>
                  </a:lnTo>
                  <a:lnTo>
                    <a:pt x="22" y="333"/>
                  </a:lnTo>
                  <a:lnTo>
                    <a:pt x="22" y="331"/>
                  </a:lnTo>
                  <a:lnTo>
                    <a:pt x="22" y="330"/>
                  </a:lnTo>
                  <a:lnTo>
                    <a:pt x="22" y="328"/>
                  </a:lnTo>
                  <a:lnTo>
                    <a:pt x="22" y="328"/>
                  </a:lnTo>
                  <a:lnTo>
                    <a:pt x="22" y="327"/>
                  </a:lnTo>
                  <a:lnTo>
                    <a:pt x="22" y="327"/>
                  </a:lnTo>
                  <a:lnTo>
                    <a:pt x="23" y="327"/>
                  </a:lnTo>
                  <a:lnTo>
                    <a:pt x="23" y="327"/>
                  </a:lnTo>
                  <a:lnTo>
                    <a:pt x="25" y="327"/>
                  </a:lnTo>
                  <a:lnTo>
                    <a:pt x="27" y="325"/>
                  </a:lnTo>
                  <a:lnTo>
                    <a:pt x="27" y="325"/>
                  </a:lnTo>
                  <a:lnTo>
                    <a:pt x="27" y="323"/>
                  </a:lnTo>
                  <a:lnTo>
                    <a:pt x="25" y="320"/>
                  </a:lnTo>
                  <a:lnTo>
                    <a:pt x="25" y="317"/>
                  </a:lnTo>
                  <a:lnTo>
                    <a:pt x="25" y="317"/>
                  </a:lnTo>
                  <a:lnTo>
                    <a:pt x="25" y="316"/>
                  </a:lnTo>
                  <a:lnTo>
                    <a:pt x="25" y="314"/>
                  </a:lnTo>
                  <a:lnTo>
                    <a:pt x="25" y="311"/>
                  </a:lnTo>
                  <a:lnTo>
                    <a:pt x="25" y="306"/>
                  </a:lnTo>
                  <a:lnTo>
                    <a:pt x="25" y="305"/>
                  </a:lnTo>
                  <a:lnTo>
                    <a:pt x="23" y="303"/>
                  </a:lnTo>
                  <a:lnTo>
                    <a:pt x="23" y="301"/>
                  </a:lnTo>
                  <a:lnTo>
                    <a:pt x="25" y="300"/>
                  </a:lnTo>
                  <a:lnTo>
                    <a:pt x="25" y="298"/>
                  </a:lnTo>
                  <a:lnTo>
                    <a:pt x="27" y="297"/>
                  </a:lnTo>
                  <a:lnTo>
                    <a:pt x="27" y="297"/>
                  </a:lnTo>
                  <a:lnTo>
                    <a:pt x="27" y="297"/>
                  </a:lnTo>
                  <a:lnTo>
                    <a:pt x="28" y="295"/>
                  </a:lnTo>
                  <a:lnTo>
                    <a:pt x="27" y="295"/>
                  </a:lnTo>
                  <a:lnTo>
                    <a:pt x="27" y="294"/>
                  </a:lnTo>
                  <a:lnTo>
                    <a:pt x="25" y="292"/>
                  </a:lnTo>
                  <a:lnTo>
                    <a:pt x="27" y="292"/>
                  </a:lnTo>
                  <a:lnTo>
                    <a:pt x="27" y="290"/>
                  </a:lnTo>
                  <a:lnTo>
                    <a:pt x="27" y="290"/>
                  </a:lnTo>
                  <a:lnTo>
                    <a:pt x="28" y="290"/>
                  </a:lnTo>
                  <a:lnTo>
                    <a:pt x="28" y="289"/>
                  </a:lnTo>
                  <a:lnTo>
                    <a:pt x="28" y="287"/>
                  </a:lnTo>
                  <a:lnTo>
                    <a:pt x="28" y="287"/>
                  </a:lnTo>
                  <a:lnTo>
                    <a:pt x="28" y="284"/>
                  </a:lnTo>
                  <a:lnTo>
                    <a:pt x="27" y="283"/>
                  </a:lnTo>
                  <a:lnTo>
                    <a:pt x="28" y="283"/>
                  </a:lnTo>
                  <a:lnTo>
                    <a:pt x="28" y="283"/>
                  </a:lnTo>
                  <a:lnTo>
                    <a:pt x="30" y="283"/>
                  </a:lnTo>
                  <a:lnTo>
                    <a:pt x="30" y="283"/>
                  </a:lnTo>
                  <a:lnTo>
                    <a:pt x="30" y="283"/>
                  </a:lnTo>
                  <a:lnTo>
                    <a:pt x="30" y="281"/>
                  </a:lnTo>
                  <a:lnTo>
                    <a:pt x="30" y="281"/>
                  </a:lnTo>
                  <a:lnTo>
                    <a:pt x="31" y="279"/>
                  </a:lnTo>
                  <a:lnTo>
                    <a:pt x="31" y="278"/>
                  </a:lnTo>
                  <a:lnTo>
                    <a:pt x="31" y="276"/>
                  </a:lnTo>
                  <a:lnTo>
                    <a:pt x="31" y="273"/>
                  </a:lnTo>
                  <a:lnTo>
                    <a:pt x="31" y="271"/>
                  </a:lnTo>
                  <a:lnTo>
                    <a:pt x="33" y="271"/>
                  </a:lnTo>
                  <a:lnTo>
                    <a:pt x="33" y="270"/>
                  </a:lnTo>
                  <a:lnTo>
                    <a:pt x="34" y="270"/>
                  </a:lnTo>
                  <a:lnTo>
                    <a:pt x="36" y="268"/>
                  </a:lnTo>
                  <a:lnTo>
                    <a:pt x="38" y="268"/>
                  </a:lnTo>
                  <a:lnTo>
                    <a:pt x="39" y="267"/>
                  </a:lnTo>
                  <a:lnTo>
                    <a:pt x="39" y="265"/>
                  </a:lnTo>
                  <a:lnTo>
                    <a:pt x="39" y="265"/>
                  </a:lnTo>
                  <a:lnTo>
                    <a:pt x="39" y="264"/>
                  </a:lnTo>
                  <a:lnTo>
                    <a:pt x="38" y="264"/>
                  </a:lnTo>
                  <a:lnTo>
                    <a:pt x="38" y="260"/>
                  </a:lnTo>
                  <a:lnTo>
                    <a:pt x="38" y="259"/>
                  </a:lnTo>
                  <a:lnTo>
                    <a:pt x="38" y="256"/>
                  </a:lnTo>
                  <a:lnTo>
                    <a:pt x="36" y="254"/>
                  </a:lnTo>
                  <a:lnTo>
                    <a:pt x="34" y="253"/>
                  </a:lnTo>
                  <a:lnTo>
                    <a:pt x="34" y="249"/>
                  </a:lnTo>
                  <a:lnTo>
                    <a:pt x="34" y="248"/>
                  </a:lnTo>
                  <a:lnTo>
                    <a:pt x="36" y="246"/>
                  </a:lnTo>
                  <a:lnTo>
                    <a:pt x="34" y="246"/>
                  </a:lnTo>
                  <a:lnTo>
                    <a:pt x="34" y="245"/>
                  </a:lnTo>
                  <a:lnTo>
                    <a:pt x="34" y="243"/>
                  </a:lnTo>
                  <a:lnTo>
                    <a:pt x="36" y="242"/>
                  </a:lnTo>
                  <a:lnTo>
                    <a:pt x="36" y="240"/>
                  </a:lnTo>
                  <a:lnTo>
                    <a:pt x="34" y="238"/>
                  </a:lnTo>
                  <a:lnTo>
                    <a:pt x="34" y="237"/>
                  </a:lnTo>
                  <a:lnTo>
                    <a:pt x="34" y="235"/>
                  </a:lnTo>
                  <a:lnTo>
                    <a:pt x="36" y="234"/>
                  </a:lnTo>
                  <a:lnTo>
                    <a:pt x="36" y="234"/>
                  </a:lnTo>
                  <a:lnTo>
                    <a:pt x="36" y="232"/>
                  </a:lnTo>
                  <a:lnTo>
                    <a:pt x="36" y="231"/>
                  </a:lnTo>
                  <a:lnTo>
                    <a:pt x="38" y="231"/>
                  </a:lnTo>
                  <a:lnTo>
                    <a:pt x="39" y="229"/>
                  </a:lnTo>
                  <a:lnTo>
                    <a:pt x="39" y="229"/>
                  </a:lnTo>
                  <a:lnTo>
                    <a:pt x="41" y="229"/>
                  </a:lnTo>
                  <a:lnTo>
                    <a:pt x="41" y="229"/>
                  </a:lnTo>
                  <a:lnTo>
                    <a:pt x="41" y="229"/>
                  </a:lnTo>
                  <a:lnTo>
                    <a:pt x="41" y="227"/>
                  </a:lnTo>
                  <a:lnTo>
                    <a:pt x="42" y="226"/>
                  </a:lnTo>
                  <a:lnTo>
                    <a:pt x="44" y="226"/>
                  </a:lnTo>
                  <a:lnTo>
                    <a:pt x="45" y="224"/>
                  </a:lnTo>
                  <a:lnTo>
                    <a:pt x="45" y="224"/>
                  </a:lnTo>
                  <a:lnTo>
                    <a:pt x="45" y="223"/>
                  </a:lnTo>
                  <a:lnTo>
                    <a:pt x="45" y="221"/>
                  </a:lnTo>
                  <a:lnTo>
                    <a:pt x="47" y="219"/>
                  </a:lnTo>
                  <a:lnTo>
                    <a:pt x="45" y="216"/>
                  </a:lnTo>
                  <a:lnTo>
                    <a:pt x="45" y="215"/>
                  </a:lnTo>
                  <a:lnTo>
                    <a:pt x="45" y="213"/>
                  </a:lnTo>
                  <a:lnTo>
                    <a:pt x="45" y="213"/>
                  </a:lnTo>
                  <a:lnTo>
                    <a:pt x="45" y="212"/>
                  </a:lnTo>
                  <a:lnTo>
                    <a:pt x="44" y="212"/>
                  </a:lnTo>
                  <a:lnTo>
                    <a:pt x="44" y="210"/>
                  </a:lnTo>
                  <a:lnTo>
                    <a:pt x="44" y="210"/>
                  </a:lnTo>
                  <a:lnTo>
                    <a:pt x="45" y="210"/>
                  </a:lnTo>
                  <a:lnTo>
                    <a:pt x="45" y="208"/>
                  </a:lnTo>
                  <a:lnTo>
                    <a:pt x="47" y="205"/>
                  </a:lnTo>
                  <a:lnTo>
                    <a:pt x="47" y="204"/>
                  </a:lnTo>
                  <a:lnTo>
                    <a:pt x="47" y="202"/>
                  </a:lnTo>
                  <a:lnTo>
                    <a:pt x="47" y="202"/>
                  </a:lnTo>
                  <a:lnTo>
                    <a:pt x="49" y="201"/>
                  </a:lnTo>
                  <a:lnTo>
                    <a:pt x="49" y="199"/>
                  </a:lnTo>
                  <a:lnTo>
                    <a:pt x="50" y="197"/>
                  </a:lnTo>
                  <a:lnTo>
                    <a:pt x="50" y="197"/>
                  </a:lnTo>
                  <a:lnTo>
                    <a:pt x="50" y="196"/>
                  </a:lnTo>
                  <a:lnTo>
                    <a:pt x="52" y="194"/>
                  </a:lnTo>
                  <a:lnTo>
                    <a:pt x="52" y="194"/>
                  </a:lnTo>
                  <a:lnTo>
                    <a:pt x="53" y="194"/>
                  </a:lnTo>
                  <a:lnTo>
                    <a:pt x="53" y="194"/>
                  </a:lnTo>
                  <a:lnTo>
                    <a:pt x="53" y="194"/>
                  </a:lnTo>
                  <a:lnTo>
                    <a:pt x="53" y="193"/>
                  </a:lnTo>
                  <a:lnTo>
                    <a:pt x="53" y="191"/>
                  </a:lnTo>
                  <a:lnTo>
                    <a:pt x="53" y="190"/>
                  </a:lnTo>
                  <a:lnTo>
                    <a:pt x="53" y="186"/>
                  </a:lnTo>
                  <a:lnTo>
                    <a:pt x="53" y="183"/>
                  </a:lnTo>
                  <a:lnTo>
                    <a:pt x="55" y="182"/>
                  </a:lnTo>
                  <a:lnTo>
                    <a:pt x="55" y="180"/>
                  </a:lnTo>
                  <a:lnTo>
                    <a:pt x="55" y="180"/>
                  </a:lnTo>
                  <a:lnTo>
                    <a:pt x="55" y="179"/>
                  </a:lnTo>
                  <a:lnTo>
                    <a:pt x="53" y="179"/>
                  </a:lnTo>
                  <a:lnTo>
                    <a:pt x="52" y="179"/>
                  </a:lnTo>
                  <a:lnTo>
                    <a:pt x="52" y="179"/>
                  </a:lnTo>
                  <a:lnTo>
                    <a:pt x="50" y="177"/>
                  </a:lnTo>
                  <a:lnTo>
                    <a:pt x="50" y="175"/>
                  </a:lnTo>
                  <a:lnTo>
                    <a:pt x="50" y="174"/>
                  </a:lnTo>
                  <a:lnTo>
                    <a:pt x="52" y="174"/>
                  </a:lnTo>
                  <a:lnTo>
                    <a:pt x="52" y="172"/>
                  </a:lnTo>
                  <a:lnTo>
                    <a:pt x="52" y="172"/>
                  </a:lnTo>
                  <a:lnTo>
                    <a:pt x="50" y="171"/>
                  </a:lnTo>
                  <a:lnTo>
                    <a:pt x="49" y="168"/>
                  </a:lnTo>
                  <a:lnTo>
                    <a:pt x="50" y="166"/>
                  </a:lnTo>
                  <a:lnTo>
                    <a:pt x="49" y="164"/>
                  </a:lnTo>
                  <a:lnTo>
                    <a:pt x="49" y="163"/>
                  </a:lnTo>
                  <a:lnTo>
                    <a:pt x="47" y="163"/>
                  </a:lnTo>
                  <a:lnTo>
                    <a:pt x="47" y="161"/>
                  </a:lnTo>
                  <a:lnTo>
                    <a:pt x="47" y="160"/>
                  </a:lnTo>
                  <a:lnTo>
                    <a:pt x="47" y="158"/>
                  </a:lnTo>
                  <a:lnTo>
                    <a:pt x="47" y="158"/>
                  </a:lnTo>
                  <a:lnTo>
                    <a:pt x="49" y="158"/>
                  </a:lnTo>
                  <a:lnTo>
                    <a:pt x="47" y="156"/>
                  </a:lnTo>
                  <a:lnTo>
                    <a:pt x="47" y="156"/>
                  </a:lnTo>
                  <a:lnTo>
                    <a:pt x="45" y="156"/>
                  </a:lnTo>
                  <a:lnTo>
                    <a:pt x="45" y="155"/>
                  </a:lnTo>
                  <a:lnTo>
                    <a:pt x="44" y="153"/>
                  </a:lnTo>
                  <a:lnTo>
                    <a:pt x="44" y="152"/>
                  </a:lnTo>
                  <a:lnTo>
                    <a:pt x="44" y="149"/>
                  </a:lnTo>
                  <a:lnTo>
                    <a:pt x="44" y="147"/>
                  </a:lnTo>
                  <a:lnTo>
                    <a:pt x="44" y="145"/>
                  </a:lnTo>
                  <a:lnTo>
                    <a:pt x="44" y="144"/>
                  </a:lnTo>
                  <a:lnTo>
                    <a:pt x="45" y="144"/>
                  </a:lnTo>
                  <a:lnTo>
                    <a:pt x="45" y="144"/>
                  </a:lnTo>
                  <a:lnTo>
                    <a:pt x="47" y="144"/>
                  </a:lnTo>
                  <a:lnTo>
                    <a:pt x="47" y="142"/>
                  </a:lnTo>
                  <a:lnTo>
                    <a:pt x="47" y="142"/>
                  </a:lnTo>
                  <a:lnTo>
                    <a:pt x="47" y="142"/>
                  </a:lnTo>
                  <a:lnTo>
                    <a:pt x="47" y="141"/>
                  </a:lnTo>
                  <a:lnTo>
                    <a:pt x="47" y="141"/>
                  </a:lnTo>
                  <a:lnTo>
                    <a:pt x="47" y="139"/>
                  </a:lnTo>
                  <a:lnTo>
                    <a:pt x="49" y="138"/>
                  </a:lnTo>
                  <a:lnTo>
                    <a:pt x="49" y="134"/>
                  </a:lnTo>
                  <a:lnTo>
                    <a:pt x="50" y="133"/>
                  </a:lnTo>
                  <a:lnTo>
                    <a:pt x="50" y="133"/>
                  </a:lnTo>
                  <a:lnTo>
                    <a:pt x="50" y="131"/>
                  </a:lnTo>
                  <a:lnTo>
                    <a:pt x="50" y="133"/>
                  </a:lnTo>
                  <a:lnTo>
                    <a:pt x="52" y="131"/>
                  </a:lnTo>
                  <a:lnTo>
                    <a:pt x="53" y="131"/>
                  </a:lnTo>
                  <a:lnTo>
                    <a:pt x="53" y="130"/>
                  </a:lnTo>
                  <a:lnTo>
                    <a:pt x="53" y="130"/>
                  </a:lnTo>
                  <a:lnTo>
                    <a:pt x="53" y="128"/>
                  </a:lnTo>
                  <a:lnTo>
                    <a:pt x="53" y="128"/>
                  </a:lnTo>
                  <a:lnTo>
                    <a:pt x="52" y="128"/>
                  </a:lnTo>
                  <a:lnTo>
                    <a:pt x="53" y="127"/>
                  </a:lnTo>
                  <a:lnTo>
                    <a:pt x="53" y="125"/>
                  </a:lnTo>
                  <a:lnTo>
                    <a:pt x="53" y="123"/>
                  </a:lnTo>
                  <a:lnTo>
                    <a:pt x="52" y="119"/>
                  </a:lnTo>
                  <a:lnTo>
                    <a:pt x="52" y="116"/>
                  </a:lnTo>
                  <a:lnTo>
                    <a:pt x="52" y="114"/>
                  </a:lnTo>
                  <a:lnTo>
                    <a:pt x="53" y="112"/>
                  </a:lnTo>
                  <a:lnTo>
                    <a:pt x="55" y="112"/>
                  </a:lnTo>
                  <a:lnTo>
                    <a:pt x="55" y="111"/>
                  </a:lnTo>
                  <a:lnTo>
                    <a:pt x="55" y="108"/>
                  </a:lnTo>
                  <a:lnTo>
                    <a:pt x="55" y="104"/>
                  </a:lnTo>
                  <a:lnTo>
                    <a:pt x="56" y="104"/>
                  </a:lnTo>
                  <a:lnTo>
                    <a:pt x="56" y="101"/>
                  </a:lnTo>
                  <a:lnTo>
                    <a:pt x="58" y="100"/>
                  </a:lnTo>
                  <a:lnTo>
                    <a:pt x="60" y="98"/>
                  </a:lnTo>
                  <a:lnTo>
                    <a:pt x="60" y="98"/>
                  </a:lnTo>
                  <a:lnTo>
                    <a:pt x="60" y="98"/>
                  </a:lnTo>
                  <a:lnTo>
                    <a:pt x="61" y="97"/>
                  </a:lnTo>
                  <a:lnTo>
                    <a:pt x="63" y="95"/>
                  </a:lnTo>
                  <a:lnTo>
                    <a:pt x="64" y="93"/>
                  </a:lnTo>
                  <a:lnTo>
                    <a:pt x="64" y="92"/>
                  </a:lnTo>
                  <a:lnTo>
                    <a:pt x="64" y="90"/>
                  </a:lnTo>
                  <a:lnTo>
                    <a:pt x="66" y="89"/>
                  </a:lnTo>
                  <a:lnTo>
                    <a:pt x="66" y="87"/>
                  </a:lnTo>
                  <a:lnTo>
                    <a:pt x="68" y="86"/>
                  </a:lnTo>
                  <a:lnTo>
                    <a:pt x="68" y="84"/>
                  </a:lnTo>
                  <a:lnTo>
                    <a:pt x="69" y="82"/>
                  </a:lnTo>
                  <a:lnTo>
                    <a:pt x="69" y="81"/>
                  </a:lnTo>
                  <a:lnTo>
                    <a:pt x="71" y="81"/>
                  </a:lnTo>
                  <a:lnTo>
                    <a:pt x="71" y="82"/>
                  </a:lnTo>
                  <a:lnTo>
                    <a:pt x="72" y="82"/>
                  </a:lnTo>
                  <a:lnTo>
                    <a:pt x="72" y="81"/>
                  </a:lnTo>
                  <a:lnTo>
                    <a:pt x="75" y="81"/>
                  </a:lnTo>
                  <a:lnTo>
                    <a:pt x="75" y="79"/>
                  </a:lnTo>
                  <a:lnTo>
                    <a:pt x="75" y="79"/>
                  </a:lnTo>
                  <a:lnTo>
                    <a:pt x="75" y="78"/>
                  </a:lnTo>
                  <a:lnTo>
                    <a:pt x="75" y="76"/>
                  </a:lnTo>
                  <a:lnTo>
                    <a:pt x="74" y="75"/>
                  </a:lnTo>
                  <a:lnTo>
                    <a:pt x="72" y="71"/>
                  </a:lnTo>
                  <a:lnTo>
                    <a:pt x="72" y="71"/>
                  </a:lnTo>
                  <a:lnTo>
                    <a:pt x="72" y="70"/>
                  </a:lnTo>
                  <a:lnTo>
                    <a:pt x="72" y="70"/>
                  </a:lnTo>
                  <a:lnTo>
                    <a:pt x="74" y="68"/>
                  </a:lnTo>
                  <a:lnTo>
                    <a:pt x="75" y="67"/>
                  </a:lnTo>
                  <a:lnTo>
                    <a:pt x="74" y="65"/>
                  </a:lnTo>
                  <a:lnTo>
                    <a:pt x="74" y="60"/>
                  </a:lnTo>
                  <a:lnTo>
                    <a:pt x="72" y="59"/>
                  </a:lnTo>
                  <a:lnTo>
                    <a:pt x="72" y="56"/>
                  </a:lnTo>
                  <a:lnTo>
                    <a:pt x="72" y="56"/>
                  </a:lnTo>
                  <a:lnTo>
                    <a:pt x="72" y="52"/>
                  </a:lnTo>
                  <a:lnTo>
                    <a:pt x="74" y="51"/>
                  </a:lnTo>
                  <a:lnTo>
                    <a:pt x="74" y="51"/>
                  </a:lnTo>
                  <a:lnTo>
                    <a:pt x="75" y="51"/>
                  </a:lnTo>
                  <a:lnTo>
                    <a:pt x="75" y="51"/>
                  </a:lnTo>
                  <a:lnTo>
                    <a:pt x="74" y="49"/>
                  </a:lnTo>
                  <a:lnTo>
                    <a:pt x="74" y="49"/>
                  </a:lnTo>
                  <a:lnTo>
                    <a:pt x="74" y="48"/>
                  </a:lnTo>
                  <a:lnTo>
                    <a:pt x="74" y="48"/>
                  </a:lnTo>
                  <a:lnTo>
                    <a:pt x="72" y="46"/>
                  </a:lnTo>
                  <a:lnTo>
                    <a:pt x="72" y="45"/>
                  </a:lnTo>
                  <a:lnTo>
                    <a:pt x="74" y="43"/>
                  </a:lnTo>
                  <a:lnTo>
                    <a:pt x="74" y="43"/>
                  </a:lnTo>
                  <a:lnTo>
                    <a:pt x="75" y="41"/>
                  </a:lnTo>
                  <a:lnTo>
                    <a:pt x="75" y="41"/>
                  </a:lnTo>
                  <a:lnTo>
                    <a:pt x="77" y="40"/>
                  </a:lnTo>
                  <a:lnTo>
                    <a:pt x="77" y="40"/>
                  </a:lnTo>
                  <a:lnTo>
                    <a:pt x="80" y="38"/>
                  </a:lnTo>
                  <a:lnTo>
                    <a:pt x="82" y="37"/>
                  </a:lnTo>
                  <a:lnTo>
                    <a:pt x="86" y="35"/>
                  </a:lnTo>
                  <a:lnTo>
                    <a:pt x="90" y="34"/>
                  </a:lnTo>
                  <a:lnTo>
                    <a:pt x="90" y="34"/>
                  </a:lnTo>
                  <a:lnTo>
                    <a:pt x="91" y="32"/>
                  </a:lnTo>
                  <a:lnTo>
                    <a:pt x="93" y="27"/>
                  </a:lnTo>
                  <a:lnTo>
                    <a:pt x="94" y="23"/>
                  </a:lnTo>
                  <a:lnTo>
                    <a:pt x="94" y="18"/>
                  </a:lnTo>
                  <a:lnTo>
                    <a:pt x="93" y="16"/>
                  </a:lnTo>
                  <a:lnTo>
                    <a:pt x="93" y="15"/>
                  </a:lnTo>
                  <a:lnTo>
                    <a:pt x="94" y="13"/>
                  </a:lnTo>
                  <a:lnTo>
                    <a:pt x="94" y="12"/>
                  </a:lnTo>
                  <a:lnTo>
                    <a:pt x="96" y="12"/>
                  </a:lnTo>
                  <a:lnTo>
                    <a:pt x="97" y="10"/>
                  </a:lnTo>
                  <a:lnTo>
                    <a:pt x="99" y="8"/>
                  </a:lnTo>
                  <a:lnTo>
                    <a:pt x="99" y="7"/>
                  </a:lnTo>
                  <a:lnTo>
                    <a:pt x="99" y="7"/>
                  </a:lnTo>
                  <a:lnTo>
                    <a:pt x="101" y="7"/>
                  </a:lnTo>
                  <a:lnTo>
                    <a:pt x="102" y="5"/>
                  </a:lnTo>
                  <a:lnTo>
                    <a:pt x="104" y="5"/>
                  </a:lnTo>
                  <a:lnTo>
                    <a:pt x="105" y="4"/>
                  </a:lnTo>
                  <a:lnTo>
                    <a:pt x="105" y="2"/>
                  </a:lnTo>
                  <a:lnTo>
                    <a:pt x="105" y="0"/>
                  </a:lnTo>
                  <a:lnTo>
                    <a:pt x="10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73" name="Freeform 342"/>
            <p:cNvSpPr>
              <a:spLocks noEditPoints="1"/>
            </p:cNvSpPr>
            <p:nvPr/>
          </p:nvSpPr>
          <p:spPr bwMode="auto">
            <a:xfrm>
              <a:off x="6094412" y="4538723"/>
              <a:ext cx="346961" cy="387896"/>
            </a:xfrm>
            <a:custGeom>
              <a:avLst/>
              <a:gdLst>
                <a:gd name="T0" fmla="*/ 42 w 178"/>
                <a:gd name="T1" fmla="*/ 22 h 199"/>
                <a:gd name="T2" fmla="*/ 66 w 178"/>
                <a:gd name="T3" fmla="*/ 22 h 199"/>
                <a:gd name="T4" fmla="*/ 72 w 178"/>
                <a:gd name="T5" fmla="*/ 25 h 199"/>
                <a:gd name="T6" fmla="*/ 75 w 178"/>
                <a:gd name="T7" fmla="*/ 37 h 199"/>
                <a:gd name="T8" fmla="*/ 79 w 178"/>
                <a:gd name="T9" fmla="*/ 44 h 199"/>
                <a:gd name="T10" fmla="*/ 88 w 178"/>
                <a:gd name="T11" fmla="*/ 54 h 199"/>
                <a:gd name="T12" fmla="*/ 98 w 178"/>
                <a:gd name="T13" fmla="*/ 52 h 199"/>
                <a:gd name="T14" fmla="*/ 110 w 178"/>
                <a:gd name="T15" fmla="*/ 52 h 199"/>
                <a:gd name="T16" fmla="*/ 112 w 178"/>
                <a:gd name="T17" fmla="*/ 41 h 199"/>
                <a:gd name="T18" fmla="*/ 128 w 178"/>
                <a:gd name="T19" fmla="*/ 37 h 199"/>
                <a:gd name="T20" fmla="*/ 129 w 178"/>
                <a:gd name="T21" fmla="*/ 41 h 199"/>
                <a:gd name="T22" fmla="*/ 146 w 178"/>
                <a:gd name="T23" fmla="*/ 43 h 199"/>
                <a:gd name="T24" fmla="*/ 148 w 178"/>
                <a:gd name="T25" fmla="*/ 62 h 199"/>
                <a:gd name="T26" fmla="*/ 150 w 178"/>
                <a:gd name="T27" fmla="*/ 79 h 199"/>
                <a:gd name="T28" fmla="*/ 153 w 178"/>
                <a:gd name="T29" fmla="*/ 92 h 199"/>
                <a:gd name="T30" fmla="*/ 153 w 178"/>
                <a:gd name="T31" fmla="*/ 98 h 199"/>
                <a:gd name="T32" fmla="*/ 159 w 178"/>
                <a:gd name="T33" fmla="*/ 96 h 199"/>
                <a:gd name="T34" fmla="*/ 172 w 178"/>
                <a:gd name="T35" fmla="*/ 95 h 199"/>
                <a:gd name="T36" fmla="*/ 178 w 178"/>
                <a:gd name="T37" fmla="*/ 93 h 199"/>
                <a:gd name="T38" fmla="*/ 178 w 178"/>
                <a:gd name="T39" fmla="*/ 103 h 199"/>
                <a:gd name="T40" fmla="*/ 176 w 178"/>
                <a:gd name="T41" fmla="*/ 111 h 199"/>
                <a:gd name="T42" fmla="*/ 176 w 178"/>
                <a:gd name="T43" fmla="*/ 122 h 199"/>
                <a:gd name="T44" fmla="*/ 148 w 178"/>
                <a:gd name="T45" fmla="*/ 125 h 199"/>
                <a:gd name="T46" fmla="*/ 151 w 178"/>
                <a:gd name="T47" fmla="*/ 178 h 199"/>
                <a:gd name="T48" fmla="*/ 162 w 178"/>
                <a:gd name="T49" fmla="*/ 188 h 199"/>
                <a:gd name="T50" fmla="*/ 148 w 178"/>
                <a:gd name="T51" fmla="*/ 197 h 199"/>
                <a:gd name="T52" fmla="*/ 132 w 178"/>
                <a:gd name="T53" fmla="*/ 199 h 199"/>
                <a:gd name="T54" fmla="*/ 118 w 178"/>
                <a:gd name="T55" fmla="*/ 197 h 199"/>
                <a:gd name="T56" fmla="*/ 102 w 178"/>
                <a:gd name="T57" fmla="*/ 196 h 199"/>
                <a:gd name="T58" fmla="*/ 96 w 178"/>
                <a:gd name="T59" fmla="*/ 189 h 199"/>
                <a:gd name="T60" fmla="*/ 69 w 178"/>
                <a:gd name="T61" fmla="*/ 189 h 199"/>
                <a:gd name="T62" fmla="*/ 39 w 178"/>
                <a:gd name="T63" fmla="*/ 189 h 199"/>
                <a:gd name="T64" fmla="*/ 30 w 178"/>
                <a:gd name="T65" fmla="*/ 188 h 199"/>
                <a:gd name="T66" fmla="*/ 22 w 178"/>
                <a:gd name="T67" fmla="*/ 183 h 199"/>
                <a:gd name="T68" fmla="*/ 12 w 178"/>
                <a:gd name="T69" fmla="*/ 186 h 199"/>
                <a:gd name="T70" fmla="*/ 3 w 178"/>
                <a:gd name="T71" fmla="*/ 188 h 199"/>
                <a:gd name="T72" fmla="*/ 1 w 178"/>
                <a:gd name="T73" fmla="*/ 167 h 199"/>
                <a:gd name="T74" fmla="*/ 5 w 178"/>
                <a:gd name="T75" fmla="*/ 158 h 199"/>
                <a:gd name="T76" fmla="*/ 19 w 178"/>
                <a:gd name="T77" fmla="*/ 122 h 199"/>
                <a:gd name="T78" fmla="*/ 30 w 178"/>
                <a:gd name="T79" fmla="*/ 103 h 199"/>
                <a:gd name="T80" fmla="*/ 27 w 178"/>
                <a:gd name="T81" fmla="*/ 87 h 199"/>
                <a:gd name="T82" fmla="*/ 20 w 178"/>
                <a:gd name="T83" fmla="*/ 73 h 199"/>
                <a:gd name="T84" fmla="*/ 20 w 178"/>
                <a:gd name="T85" fmla="*/ 66 h 199"/>
                <a:gd name="T86" fmla="*/ 23 w 178"/>
                <a:gd name="T87" fmla="*/ 59 h 199"/>
                <a:gd name="T88" fmla="*/ 9 w 178"/>
                <a:gd name="T89" fmla="*/ 29 h 199"/>
                <a:gd name="T90" fmla="*/ 16 w 178"/>
                <a:gd name="T91" fmla="*/ 24 h 199"/>
                <a:gd name="T92" fmla="*/ 23 w 178"/>
                <a:gd name="T93" fmla="*/ 21 h 199"/>
                <a:gd name="T94" fmla="*/ 19 w 178"/>
                <a:gd name="T95" fmla="*/ 3 h 199"/>
                <a:gd name="T96" fmla="*/ 12 w 178"/>
                <a:gd name="T97" fmla="*/ 8 h 199"/>
                <a:gd name="T98" fmla="*/ 12 w 178"/>
                <a:gd name="T99" fmla="*/ 11 h 199"/>
                <a:gd name="T100" fmla="*/ 8 w 178"/>
                <a:gd name="T101" fmla="*/ 21 h 199"/>
                <a:gd name="T102" fmla="*/ 6 w 178"/>
                <a:gd name="T103" fmla="*/ 11 h 199"/>
                <a:gd name="T104" fmla="*/ 9 w 178"/>
                <a:gd name="T105" fmla="*/ 5 h 199"/>
                <a:gd name="T106" fmla="*/ 14 w 178"/>
                <a:gd name="T107" fmla="*/ 2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8" h="199">
                  <a:moveTo>
                    <a:pt x="30" y="21"/>
                  </a:moveTo>
                  <a:lnTo>
                    <a:pt x="33" y="21"/>
                  </a:lnTo>
                  <a:lnTo>
                    <a:pt x="34" y="22"/>
                  </a:lnTo>
                  <a:lnTo>
                    <a:pt x="36" y="22"/>
                  </a:lnTo>
                  <a:lnTo>
                    <a:pt x="39" y="22"/>
                  </a:lnTo>
                  <a:lnTo>
                    <a:pt x="42" y="22"/>
                  </a:lnTo>
                  <a:lnTo>
                    <a:pt x="44" y="22"/>
                  </a:lnTo>
                  <a:lnTo>
                    <a:pt x="49" y="22"/>
                  </a:lnTo>
                  <a:lnTo>
                    <a:pt x="53" y="22"/>
                  </a:lnTo>
                  <a:lnTo>
                    <a:pt x="58" y="22"/>
                  </a:lnTo>
                  <a:lnTo>
                    <a:pt x="63" y="22"/>
                  </a:lnTo>
                  <a:lnTo>
                    <a:pt x="66" y="22"/>
                  </a:lnTo>
                  <a:lnTo>
                    <a:pt x="68" y="22"/>
                  </a:lnTo>
                  <a:lnTo>
                    <a:pt x="69" y="22"/>
                  </a:lnTo>
                  <a:lnTo>
                    <a:pt x="71" y="24"/>
                  </a:lnTo>
                  <a:lnTo>
                    <a:pt x="71" y="24"/>
                  </a:lnTo>
                  <a:lnTo>
                    <a:pt x="71" y="25"/>
                  </a:lnTo>
                  <a:lnTo>
                    <a:pt x="72" y="25"/>
                  </a:lnTo>
                  <a:lnTo>
                    <a:pt x="72" y="27"/>
                  </a:lnTo>
                  <a:lnTo>
                    <a:pt x="72" y="29"/>
                  </a:lnTo>
                  <a:lnTo>
                    <a:pt x="72" y="30"/>
                  </a:lnTo>
                  <a:lnTo>
                    <a:pt x="72" y="32"/>
                  </a:lnTo>
                  <a:lnTo>
                    <a:pt x="74" y="35"/>
                  </a:lnTo>
                  <a:lnTo>
                    <a:pt x="75" y="37"/>
                  </a:lnTo>
                  <a:lnTo>
                    <a:pt x="75" y="38"/>
                  </a:lnTo>
                  <a:lnTo>
                    <a:pt x="75" y="40"/>
                  </a:lnTo>
                  <a:lnTo>
                    <a:pt x="77" y="41"/>
                  </a:lnTo>
                  <a:lnTo>
                    <a:pt x="77" y="43"/>
                  </a:lnTo>
                  <a:lnTo>
                    <a:pt x="79" y="44"/>
                  </a:lnTo>
                  <a:lnTo>
                    <a:pt x="79" y="44"/>
                  </a:lnTo>
                  <a:lnTo>
                    <a:pt x="80" y="48"/>
                  </a:lnTo>
                  <a:lnTo>
                    <a:pt x="82" y="51"/>
                  </a:lnTo>
                  <a:lnTo>
                    <a:pt x="85" y="54"/>
                  </a:lnTo>
                  <a:lnTo>
                    <a:pt x="85" y="54"/>
                  </a:lnTo>
                  <a:lnTo>
                    <a:pt x="87" y="54"/>
                  </a:lnTo>
                  <a:lnTo>
                    <a:pt x="88" y="54"/>
                  </a:lnTo>
                  <a:lnTo>
                    <a:pt x="90" y="54"/>
                  </a:lnTo>
                  <a:lnTo>
                    <a:pt x="91" y="54"/>
                  </a:lnTo>
                  <a:lnTo>
                    <a:pt x="91" y="54"/>
                  </a:lnTo>
                  <a:lnTo>
                    <a:pt x="94" y="52"/>
                  </a:lnTo>
                  <a:lnTo>
                    <a:pt x="96" y="52"/>
                  </a:lnTo>
                  <a:lnTo>
                    <a:pt x="98" y="52"/>
                  </a:lnTo>
                  <a:lnTo>
                    <a:pt x="99" y="51"/>
                  </a:lnTo>
                  <a:lnTo>
                    <a:pt x="101" y="51"/>
                  </a:lnTo>
                  <a:lnTo>
                    <a:pt x="104" y="52"/>
                  </a:lnTo>
                  <a:lnTo>
                    <a:pt x="104" y="52"/>
                  </a:lnTo>
                  <a:lnTo>
                    <a:pt x="107" y="52"/>
                  </a:lnTo>
                  <a:lnTo>
                    <a:pt x="110" y="52"/>
                  </a:lnTo>
                  <a:lnTo>
                    <a:pt x="110" y="48"/>
                  </a:lnTo>
                  <a:lnTo>
                    <a:pt x="110" y="48"/>
                  </a:lnTo>
                  <a:lnTo>
                    <a:pt x="112" y="46"/>
                  </a:lnTo>
                  <a:lnTo>
                    <a:pt x="112" y="44"/>
                  </a:lnTo>
                  <a:lnTo>
                    <a:pt x="112" y="43"/>
                  </a:lnTo>
                  <a:lnTo>
                    <a:pt x="112" y="41"/>
                  </a:lnTo>
                  <a:lnTo>
                    <a:pt x="113" y="40"/>
                  </a:lnTo>
                  <a:lnTo>
                    <a:pt x="115" y="38"/>
                  </a:lnTo>
                  <a:lnTo>
                    <a:pt x="118" y="38"/>
                  </a:lnTo>
                  <a:lnTo>
                    <a:pt x="120" y="38"/>
                  </a:lnTo>
                  <a:lnTo>
                    <a:pt x="123" y="37"/>
                  </a:lnTo>
                  <a:lnTo>
                    <a:pt x="128" y="37"/>
                  </a:lnTo>
                  <a:lnTo>
                    <a:pt x="129" y="37"/>
                  </a:lnTo>
                  <a:lnTo>
                    <a:pt x="129" y="37"/>
                  </a:lnTo>
                  <a:lnTo>
                    <a:pt x="128" y="40"/>
                  </a:lnTo>
                  <a:lnTo>
                    <a:pt x="128" y="41"/>
                  </a:lnTo>
                  <a:lnTo>
                    <a:pt x="128" y="41"/>
                  </a:lnTo>
                  <a:lnTo>
                    <a:pt x="129" y="41"/>
                  </a:lnTo>
                  <a:lnTo>
                    <a:pt x="134" y="41"/>
                  </a:lnTo>
                  <a:lnTo>
                    <a:pt x="137" y="43"/>
                  </a:lnTo>
                  <a:lnTo>
                    <a:pt x="142" y="43"/>
                  </a:lnTo>
                  <a:lnTo>
                    <a:pt x="145" y="43"/>
                  </a:lnTo>
                  <a:lnTo>
                    <a:pt x="145" y="43"/>
                  </a:lnTo>
                  <a:lnTo>
                    <a:pt x="146" y="43"/>
                  </a:lnTo>
                  <a:lnTo>
                    <a:pt x="146" y="44"/>
                  </a:lnTo>
                  <a:lnTo>
                    <a:pt x="146" y="46"/>
                  </a:lnTo>
                  <a:lnTo>
                    <a:pt x="145" y="51"/>
                  </a:lnTo>
                  <a:lnTo>
                    <a:pt x="146" y="54"/>
                  </a:lnTo>
                  <a:lnTo>
                    <a:pt x="148" y="57"/>
                  </a:lnTo>
                  <a:lnTo>
                    <a:pt x="148" y="62"/>
                  </a:lnTo>
                  <a:lnTo>
                    <a:pt x="146" y="65"/>
                  </a:lnTo>
                  <a:lnTo>
                    <a:pt x="146" y="70"/>
                  </a:lnTo>
                  <a:lnTo>
                    <a:pt x="146" y="74"/>
                  </a:lnTo>
                  <a:lnTo>
                    <a:pt x="146" y="76"/>
                  </a:lnTo>
                  <a:lnTo>
                    <a:pt x="148" y="77"/>
                  </a:lnTo>
                  <a:lnTo>
                    <a:pt x="150" y="79"/>
                  </a:lnTo>
                  <a:lnTo>
                    <a:pt x="151" y="82"/>
                  </a:lnTo>
                  <a:lnTo>
                    <a:pt x="153" y="85"/>
                  </a:lnTo>
                  <a:lnTo>
                    <a:pt x="153" y="87"/>
                  </a:lnTo>
                  <a:lnTo>
                    <a:pt x="153" y="88"/>
                  </a:lnTo>
                  <a:lnTo>
                    <a:pt x="153" y="90"/>
                  </a:lnTo>
                  <a:lnTo>
                    <a:pt x="153" y="92"/>
                  </a:lnTo>
                  <a:lnTo>
                    <a:pt x="153" y="93"/>
                  </a:lnTo>
                  <a:lnTo>
                    <a:pt x="151" y="93"/>
                  </a:lnTo>
                  <a:lnTo>
                    <a:pt x="151" y="95"/>
                  </a:lnTo>
                  <a:lnTo>
                    <a:pt x="151" y="96"/>
                  </a:lnTo>
                  <a:lnTo>
                    <a:pt x="153" y="98"/>
                  </a:lnTo>
                  <a:lnTo>
                    <a:pt x="153" y="98"/>
                  </a:lnTo>
                  <a:lnTo>
                    <a:pt x="153" y="98"/>
                  </a:lnTo>
                  <a:lnTo>
                    <a:pt x="153" y="98"/>
                  </a:lnTo>
                  <a:lnTo>
                    <a:pt x="154" y="98"/>
                  </a:lnTo>
                  <a:lnTo>
                    <a:pt x="156" y="96"/>
                  </a:lnTo>
                  <a:lnTo>
                    <a:pt x="157" y="96"/>
                  </a:lnTo>
                  <a:lnTo>
                    <a:pt x="159" y="96"/>
                  </a:lnTo>
                  <a:lnTo>
                    <a:pt x="161" y="96"/>
                  </a:lnTo>
                  <a:lnTo>
                    <a:pt x="164" y="96"/>
                  </a:lnTo>
                  <a:lnTo>
                    <a:pt x="165" y="96"/>
                  </a:lnTo>
                  <a:lnTo>
                    <a:pt x="169" y="95"/>
                  </a:lnTo>
                  <a:lnTo>
                    <a:pt x="170" y="95"/>
                  </a:lnTo>
                  <a:lnTo>
                    <a:pt x="172" y="95"/>
                  </a:lnTo>
                  <a:lnTo>
                    <a:pt x="173" y="96"/>
                  </a:lnTo>
                  <a:lnTo>
                    <a:pt x="175" y="96"/>
                  </a:lnTo>
                  <a:lnTo>
                    <a:pt x="176" y="95"/>
                  </a:lnTo>
                  <a:lnTo>
                    <a:pt x="176" y="95"/>
                  </a:lnTo>
                  <a:lnTo>
                    <a:pt x="176" y="95"/>
                  </a:lnTo>
                  <a:lnTo>
                    <a:pt x="178" y="93"/>
                  </a:lnTo>
                  <a:lnTo>
                    <a:pt x="178" y="96"/>
                  </a:lnTo>
                  <a:lnTo>
                    <a:pt x="178" y="98"/>
                  </a:lnTo>
                  <a:lnTo>
                    <a:pt x="178" y="101"/>
                  </a:lnTo>
                  <a:lnTo>
                    <a:pt x="178" y="101"/>
                  </a:lnTo>
                  <a:lnTo>
                    <a:pt x="178" y="101"/>
                  </a:lnTo>
                  <a:lnTo>
                    <a:pt x="178" y="103"/>
                  </a:lnTo>
                  <a:lnTo>
                    <a:pt x="178" y="103"/>
                  </a:lnTo>
                  <a:lnTo>
                    <a:pt x="178" y="104"/>
                  </a:lnTo>
                  <a:lnTo>
                    <a:pt x="178" y="106"/>
                  </a:lnTo>
                  <a:lnTo>
                    <a:pt x="178" y="106"/>
                  </a:lnTo>
                  <a:lnTo>
                    <a:pt x="178" y="109"/>
                  </a:lnTo>
                  <a:lnTo>
                    <a:pt x="176" y="111"/>
                  </a:lnTo>
                  <a:lnTo>
                    <a:pt x="176" y="112"/>
                  </a:lnTo>
                  <a:lnTo>
                    <a:pt x="178" y="115"/>
                  </a:lnTo>
                  <a:lnTo>
                    <a:pt x="178" y="117"/>
                  </a:lnTo>
                  <a:lnTo>
                    <a:pt x="176" y="118"/>
                  </a:lnTo>
                  <a:lnTo>
                    <a:pt x="176" y="120"/>
                  </a:lnTo>
                  <a:lnTo>
                    <a:pt x="176" y="122"/>
                  </a:lnTo>
                  <a:lnTo>
                    <a:pt x="176" y="122"/>
                  </a:lnTo>
                  <a:lnTo>
                    <a:pt x="178" y="125"/>
                  </a:lnTo>
                  <a:lnTo>
                    <a:pt x="176" y="125"/>
                  </a:lnTo>
                  <a:lnTo>
                    <a:pt x="176" y="125"/>
                  </a:lnTo>
                  <a:lnTo>
                    <a:pt x="175" y="125"/>
                  </a:lnTo>
                  <a:lnTo>
                    <a:pt x="148" y="125"/>
                  </a:lnTo>
                  <a:lnTo>
                    <a:pt x="148" y="128"/>
                  </a:lnTo>
                  <a:lnTo>
                    <a:pt x="148" y="145"/>
                  </a:lnTo>
                  <a:lnTo>
                    <a:pt x="148" y="150"/>
                  </a:lnTo>
                  <a:lnTo>
                    <a:pt x="148" y="169"/>
                  </a:lnTo>
                  <a:lnTo>
                    <a:pt x="150" y="172"/>
                  </a:lnTo>
                  <a:lnTo>
                    <a:pt x="151" y="178"/>
                  </a:lnTo>
                  <a:lnTo>
                    <a:pt x="151" y="178"/>
                  </a:lnTo>
                  <a:lnTo>
                    <a:pt x="153" y="178"/>
                  </a:lnTo>
                  <a:lnTo>
                    <a:pt x="156" y="181"/>
                  </a:lnTo>
                  <a:lnTo>
                    <a:pt x="156" y="183"/>
                  </a:lnTo>
                  <a:lnTo>
                    <a:pt x="159" y="185"/>
                  </a:lnTo>
                  <a:lnTo>
                    <a:pt x="162" y="188"/>
                  </a:lnTo>
                  <a:lnTo>
                    <a:pt x="165" y="191"/>
                  </a:lnTo>
                  <a:lnTo>
                    <a:pt x="169" y="192"/>
                  </a:lnTo>
                  <a:lnTo>
                    <a:pt x="164" y="194"/>
                  </a:lnTo>
                  <a:lnTo>
                    <a:pt x="157" y="196"/>
                  </a:lnTo>
                  <a:lnTo>
                    <a:pt x="153" y="196"/>
                  </a:lnTo>
                  <a:lnTo>
                    <a:pt x="148" y="197"/>
                  </a:lnTo>
                  <a:lnTo>
                    <a:pt x="145" y="197"/>
                  </a:lnTo>
                  <a:lnTo>
                    <a:pt x="140" y="199"/>
                  </a:lnTo>
                  <a:lnTo>
                    <a:pt x="140" y="199"/>
                  </a:lnTo>
                  <a:lnTo>
                    <a:pt x="139" y="197"/>
                  </a:lnTo>
                  <a:lnTo>
                    <a:pt x="135" y="197"/>
                  </a:lnTo>
                  <a:lnTo>
                    <a:pt x="132" y="199"/>
                  </a:lnTo>
                  <a:lnTo>
                    <a:pt x="131" y="199"/>
                  </a:lnTo>
                  <a:lnTo>
                    <a:pt x="129" y="199"/>
                  </a:lnTo>
                  <a:lnTo>
                    <a:pt x="128" y="197"/>
                  </a:lnTo>
                  <a:lnTo>
                    <a:pt x="126" y="197"/>
                  </a:lnTo>
                  <a:lnTo>
                    <a:pt x="123" y="196"/>
                  </a:lnTo>
                  <a:lnTo>
                    <a:pt x="118" y="197"/>
                  </a:lnTo>
                  <a:lnTo>
                    <a:pt x="115" y="197"/>
                  </a:lnTo>
                  <a:lnTo>
                    <a:pt x="110" y="196"/>
                  </a:lnTo>
                  <a:lnTo>
                    <a:pt x="109" y="196"/>
                  </a:lnTo>
                  <a:lnTo>
                    <a:pt x="107" y="196"/>
                  </a:lnTo>
                  <a:lnTo>
                    <a:pt x="105" y="196"/>
                  </a:lnTo>
                  <a:lnTo>
                    <a:pt x="102" y="196"/>
                  </a:lnTo>
                  <a:lnTo>
                    <a:pt x="101" y="194"/>
                  </a:lnTo>
                  <a:lnTo>
                    <a:pt x="99" y="192"/>
                  </a:lnTo>
                  <a:lnTo>
                    <a:pt x="98" y="191"/>
                  </a:lnTo>
                  <a:lnTo>
                    <a:pt x="98" y="189"/>
                  </a:lnTo>
                  <a:lnTo>
                    <a:pt x="98" y="189"/>
                  </a:lnTo>
                  <a:lnTo>
                    <a:pt x="96" y="189"/>
                  </a:lnTo>
                  <a:lnTo>
                    <a:pt x="93" y="189"/>
                  </a:lnTo>
                  <a:lnTo>
                    <a:pt x="88" y="189"/>
                  </a:lnTo>
                  <a:lnTo>
                    <a:pt x="87" y="189"/>
                  </a:lnTo>
                  <a:lnTo>
                    <a:pt x="80" y="189"/>
                  </a:lnTo>
                  <a:lnTo>
                    <a:pt x="75" y="189"/>
                  </a:lnTo>
                  <a:lnTo>
                    <a:pt x="69" y="189"/>
                  </a:lnTo>
                  <a:lnTo>
                    <a:pt x="64" y="189"/>
                  </a:lnTo>
                  <a:lnTo>
                    <a:pt x="58" y="189"/>
                  </a:lnTo>
                  <a:lnTo>
                    <a:pt x="53" y="189"/>
                  </a:lnTo>
                  <a:lnTo>
                    <a:pt x="47" y="189"/>
                  </a:lnTo>
                  <a:lnTo>
                    <a:pt x="42" y="189"/>
                  </a:lnTo>
                  <a:lnTo>
                    <a:pt x="39" y="189"/>
                  </a:lnTo>
                  <a:lnTo>
                    <a:pt x="36" y="189"/>
                  </a:lnTo>
                  <a:lnTo>
                    <a:pt x="33" y="189"/>
                  </a:lnTo>
                  <a:lnTo>
                    <a:pt x="33" y="189"/>
                  </a:lnTo>
                  <a:lnTo>
                    <a:pt x="33" y="189"/>
                  </a:lnTo>
                  <a:lnTo>
                    <a:pt x="31" y="189"/>
                  </a:lnTo>
                  <a:lnTo>
                    <a:pt x="30" y="188"/>
                  </a:lnTo>
                  <a:lnTo>
                    <a:pt x="28" y="188"/>
                  </a:lnTo>
                  <a:lnTo>
                    <a:pt x="27" y="186"/>
                  </a:lnTo>
                  <a:lnTo>
                    <a:pt x="25" y="185"/>
                  </a:lnTo>
                  <a:lnTo>
                    <a:pt x="25" y="183"/>
                  </a:lnTo>
                  <a:lnTo>
                    <a:pt x="23" y="183"/>
                  </a:lnTo>
                  <a:lnTo>
                    <a:pt x="22" y="183"/>
                  </a:lnTo>
                  <a:lnTo>
                    <a:pt x="20" y="183"/>
                  </a:lnTo>
                  <a:lnTo>
                    <a:pt x="19" y="185"/>
                  </a:lnTo>
                  <a:lnTo>
                    <a:pt x="17" y="185"/>
                  </a:lnTo>
                  <a:lnTo>
                    <a:pt x="16" y="185"/>
                  </a:lnTo>
                  <a:lnTo>
                    <a:pt x="14" y="186"/>
                  </a:lnTo>
                  <a:lnTo>
                    <a:pt x="12" y="186"/>
                  </a:lnTo>
                  <a:lnTo>
                    <a:pt x="9" y="186"/>
                  </a:lnTo>
                  <a:lnTo>
                    <a:pt x="9" y="186"/>
                  </a:lnTo>
                  <a:lnTo>
                    <a:pt x="8" y="186"/>
                  </a:lnTo>
                  <a:lnTo>
                    <a:pt x="6" y="186"/>
                  </a:lnTo>
                  <a:lnTo>
                    <a:pt x="5" y="186"/>
                  </a:lnTo>
                  <a:lnTo>
                    <a:pt x="3" y="188"/>
                  </a:lnTo>
                  <a:lnTo>
                    <a:pt x="0" y="188"/>
                  </a:lnTo>
                  <a:lnTo>
                    <a:pt x="1" y="181"/>
                  </a:lnTo>
                  <a:lnTo>
                    <a:pt x="1" y="180"/>
                  </a:lnTo>
                  <a:lnTo>
                    <a:pt x="1" y="177"/>
                  </a:lnTo>
                  <a:lnTo>
                    <a:pt x="1" y="169"/>
                  </a:lnTo>
                  <a:lnTo>
                    <a:pt x="1" y="167"/>
                  </a:lnTo>
                  <a:lnTo>
                    <a:pt x="1" y="166"/>
                  </a:lnTo>
                  <a:lnTo>
                    <a:pt x="1" y="166"/>
                  </a:lnTo>
                  <a:lnTo>
                    <a:pt x="3" y="164"/>
                  </a:lnTo>
                  <a:lnTo>
                    <a:pt x="5" y="164"/>
                  </a:lnTo>
                  <a:lnTo>
                    <a:pt x="5" y="161"/>
                  </a:lnTo>
                  <a:lnTo>
                    <a:pt x="5" y="158"/>
                  </a:lnTo>
                  <a:lnTo>
                    <a:pt x="8" y="148"/>
                  </a:lnTo>
                  <a:lnTo>
                    <a:pt x="9" y="140"/>
                  </a:lnTo>
                  <a:lnTo>
                    <a:pt x="11" y="136"/>
                  </a:lnTo>
                  <a:lnTo>
                    <a:pt x="12" y="131"/>
                  </a:lnTo>
                  <a:lnTo>
                    <a:pt x="17" y="125"/>
                  </a:lnTo>
                  <a:lnTo>
                    <a:pt x="19" y="122"/>
                  </a:lnTo>
                  <a:lnTo>
                    <a:pt x="20" y="120"/>
                  </a:lnTo>
                  <a:lnTo>
                    <a:pt x="25" y="118"/>
                  </a:lnTo>
                  <a:lnTo>
                    <a:pt x="27" y="115"/>
                  </a:lnTo>
                  <a:lnTo>
                    <a:pt x="28" y="112"/>
                  </a:lnTo>
                  <a:lnTo>
                    <a:pt x="30" y="107"/>
                  </a:lnTo>
                  <a:lnTo>
                    <a:pt x="30" y="103"/>
                  </a:lnTo>
                  <a:lnTo>
                    <a:pt x="31" y="96"/>
                  </a:lnTo>
                  <a:lnTo>
                    <a:pt x="31" y="95"/>
                  </a:lnTo>
                  <a:lnTo>
                    <a:pt x="30" y="92"/>
                  </a:lnTo>
                  <a:lnTo>
                    <a:pt x="30" y="90"/>
                  </a:lnTo>
                  <a:lnTo>
                    <a:pt x="28" y="88"/>
                  </a:lnTo>
                  <a:lnTo>
                    <a:pt x="27" y="87"/>
                  </a:lnTo>
                  <a:lnTo>
                    <a:pt x="27" y="85"/>
                  </a:lnTo>
                  <a:lnTo>
                    <a:pt x="23" y="81"/>
                  </a:lnTo>
                  <a:lnTo>
                    <a:pt x="23" y="79"/>
                  </a:lnTo>
                  <a:lnTo>
                    <a:pt x="22" y="77"/>
                  </a:lnTo>
                  <a:lnTo>
                    <a:pt x="22" y="74"/>
                  </a:lnTo>
                  <a:lnTo>
                    <a:pt x="20" y="73"/>
                  </a:lnTo>
                  <a:lnTo>
                    <a:pt x="20" y="70"/>
                  </a:lnTo>
                  <a:lnTo>
                    <a:pt x="19" y="68"/>
                  </a:lnTo>
                  <a:lnTo>
                    <a:pt x="19" y="66"/>
                  </a:lnTo>
                  <a:lnTo>
                    <a:pt x="19" y="66"/>
                  </a:lnTo>
                  <a:lnTo>
                    <a:pt x="20" y="65"/>
                  </a:lnTo>
                  <a:lnTo>
                    <a:pt x="20" y="66"/>
                  </a:lnTo>
                  <a:lnTo>
                    <a:pt x="19" y="66"/>
                  </a:lnTo>
                  <a:lnTo>
                    <a:pt x="19" y="66"/>
                  </a:lnTo>
                  <a:lnTo>
                    <a:pt x="23" y="62"/>
                  </a:lnTo>
                  <a:lnTo>
                    <a:pt x="23" y="62"/>
                  </a:lnTo>
                  <a:lnTo>
                    <a:pt x="23" y="60"/>
                  </a:lnTo>
                  <a:lnTo>
                    <a:pt x="23" y="59"/>
                  </a:lnTo>
                  <a:lnTo>
                    <a:pt x="23" y="57"/>
                  </a:lnTo>
                  <a:lnTo>
                    <a:pt x="20" y="49"/>
                  </a:lnTo>
                  <a:lnTo>
                    <a:pt x="17" y="41"/>
                  </a:lnTo>
                  <a:lnTo>
                    <a:pt x="16" y="37"/>
                  </a:lnTo>
                  <a:lnTo>
                    <a:pt x="12" y="32"/>
                  </a:lnTo>
                  <a:lnTo>
                    <a:pt x="9" y="29"/>
                  </a:lnTo>
                  <a:lnTo>
                    <a:pt x="9" y="25"/>
                  </a:lnTo>
                  <a:lnTo>
                    <a:pt x="8" y="25"/>
                  </a:lnTo>
                  <a:lnTo>
                    <a:pt x="9" y="25"/>
                  </a:lnTo>
                  <a:lnTo>
                    <a:pt x="9" y="25"/>
                  </a:lnTo>
                  <a:lnTo>
                    <a:pt x="12" y="24"/>
                  </a:lnTo>
                  <a:lnTo>
                    <a:pt x="16" y="24"/>
                  </a:lnTo>
                  <a:lnTo>
                    <a:pt x="19" y="22"/>
                  </a:lnTo>
                  <a:lnTo>
                    <a:pt x="20" y="22"/>
                  </a:lnTo>
                  <a:lnTo>
                    <a:pt x="22" y="21"/>
                  </a:lnTo>
                  <a:lnTo>
                    <a:pt x="23" y="22"/>
                  </a:lnTo>
                  <a:lnTo>
                    <a:pt x="23" y="22"/>
                  </a:lnTo>
                  <a:lnTo>
                    <a:pt x="23" y="21"/>
                  </a:lnTo>
                  <a:lnTo>
                    <a:pt x="28" y="21"/>
                  </a:lnTo>
                  <a:lnTo>
                    <a:pt x="30" y="21"/>
                  </a:lnTo>
                  <a:close/>
                  <a:moveTo>
                    <a:pt x="17" y="0"/>
                  </a:moveTo>
                  <a:lnTo>
                    <a:pt x="17" y="2"/>
                  </a:lnTo>
                  <a:lnTo>
                    <a:pt x="19" y="3"/>
                  </a:lnTo>
                  <a:lnTo>
                    <a:pt x="19" y="3"/>
                  </a:lnTo>
                  <a:lnTo>
                    <a:pt x="20" y="3"/>
                  </a:lnTo>
                  <a:lnTo>
                    <a:pt x="19" y="3"/>
                  </a:lnTo>
                  <a:lnTo>
                    <a:pt x="17" y="5"/>
                  </a:lnTo>
                  <a:lnTo>
                    <a:pt x="16" y="5"/>
                  </a:lnTo>
                  <a:lnTo>
                    <a:pt x="14" y="8"/>
                  </a:lnTo>
                  <a:lnTo>
                    <a:pt x="12" y="8"/>
                  </a:lnTo>
                  <a:lnTo>
                    <a:pt x="12" y="10"/>
                  </a:lnTo>
                  <a:lnTo>
                    <a:pt x="11" y="10"/>
                  </a:lnTo>
                  <a:lnTo>
                    <a:pt x="11" y="10"/>
                  </a:lnTo>
                  <a:lnTo>
                    <a:pt x="11" y="10"/>
                  </a:lnTo>
                  <a:lnTo>
                    <a:pt x="11" y="11"/>
                  </a:lnTo>
                  <a:lnTo>
                    <a:pt x="12" y="11"/>
                  </a:lnTo>
                  <a:lnTo>
                    <a:pt x="12" y="16"/>
                  </a:lnTo>
                  <a:lnTo>
                    <a:pt x="11" y="19"/>
                  </a:lnTo>
                  <a:lnTo>
                    <a:pt x="11" y="19"/>
                  </a:lnTo>
                  <a:lnTo>
                    <a:pt x="9" y="19"/>
                  </a:lnTo>
                  <a:lnTo>
                    <a:pt x="8" y="19"/>
                  </a:lnTo>
                  <a:lnTo>
                    <a:pt x="8" y="21"/>
                  </a:lnTo>
                  <a:lnTo>
                    <a:pt x="8" y="19"/>
                  </a:lnTo>
                  <a:lnTo>
                    <a:pt x="6" y="18"/>
                  </a:lnTo>
                  <a:lnTo>
                    <a:pt x="6" y="18"/>
                  </a:lnTo>
                  <a:lnTo>
                    <a:pt x="8" y="16"/>
                  </a:lnTo>
                  <a:lnTo>
                    <a:pt x="6" y="14"/>
                  </a:lnTo>
                  <a:lnTo>
                    <a:pt x="6" y="11"/>
                  </a:lnTo>
                  <a:lnTo>
                    <a:pt x="5" y="10"/>
                  </a:lnTo>
                  <a:lnTo>
                    <a:pt x="5" y="10"/>
                  </a:lnTo>
                  <a:lnTo>
                    <a:pt x="6" y="8"/>
                  </a:lnTo>
                  <a:lnTo>
                    <a:pt x="6" y="7"/>
                  </a:lnTo>
                  <a:lnTo>
                    <a:pt x="8" y="7"/>
                  </a:lnTo>
                  <a:lnTo>
                    <a:pt x="9" y="5"/>
                  </a:lnTo>
                  <a:lnTo>
                    <a:pt x="9" y="5"/>
                  </a:lnTo>
                  <a:lnTo>
                    <a:pt x="9" y="5"/>
                  </a:lnTo>
                  <a:lnTo>
                    <a:pt x="9" y="3"/>
                  </a:lnTo>
                  <a:lnTo>
                    <a:pt x="11" y="3"/>
                  </a:lnTo>
                  <a:lnTo>
                    <a:pt x="14" y="2"/>
                  </a:lnTo>
                  <a:lnTo>
                    <a:pt x="14" y="2"/>
                  </a:lnTo>
                  <a:lnTo>
                    <a:pt x="16" y="0"/>
                  </a:lnTo>
                  <a:lnTo>
                    <a:pt x="17"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74" name="Freeform 343"/>
            <p:cNvSpPr>
              <a:spLocks noEditPoints="1"/>
            </p:cNvSpPr>
            <p:nvPr/>
          </p:nvSpPr>
          <p:spPr bwMode="auto">
            <a:xfrm>
              <a:off x="6989105" y="3191812"/>
              <a:ext cx="87716" cy="79919"/>
            </a:xfrm>
            <a:custGeom>
              <a:avLst/>
              <a:gdLst>
                <a:gd name="T0" fmla="*/ 30 w 45"/>
                <a:gd name="T1" fmla="*/ 11 h 41"/>
                <a:gd name="T2" fmla="*/ 30 w 45"/>
                <a:gd name="T3" fmla="*/ 11 h 41"/>
                <a:gd name="T4" fmla="*/ 22 w 45"/>
                <a:gd name="T5" fmla="*/ 3 h 41"/>
                <a:gd name="T6" fmla="*/ 22 w 45"/>
                <a:gd name="T7" fmla="*/ 4 h 41"/>
                <a:gd name="T8" fmla="*/ 23 w 45"/>
                <a:gd name="T9" fmla="*/ 3 h 41"/>
                <a:gd name="T10" fmla="*/ 22 w 45"/>
                <a:gd name="T11" fmla="*/ 0 h 41"/>
                <a:gd name="T12" fmla="*/ 25 w 45"/>
                <a:gd name="T13" fmla="*/ 1 h 41"/>
                <a:gd name="T14" fmla="*/ 23 w 45"/>
                <a:gd name="T15" fmla="*/ 3 h 41"/>
                <a:gd name="T16" fmla="*/ 23 w 45"/>
                <a:gd name="T17" fmla="*/ 3 h 41"/>
                <a:gd name="T18" fmla="*/ 28 w 45"/>
                <a:gd name="T19" fmla="*/ 4 h 41"/>
                <a:gd name="T20" fmla="*/ 31 w 45"/>
                <a:gd name="T21" fmla="*/ 7 h 41"/>
                <a:gd name="T22" fmla="*/ 28 w 45"/>
                <a:gd name="T23" fmla="*/ 9 h 41"/>
                <a:gd name="T24" fmla="*/ 30 w 45"/>
                <a:gd name="T25" fmla="*/ 12 h 41"/>
                <a:gd name="T26" fmla="*/ 36 w 45"/>
                <a:gd name="T27" fmla="*/ 17 h 41"/>
                <a:gd name="T28" fmla="*/ 36 w 45"/>
                <a:gd name="T29" fmla="*/ 20 h 41"/>
                <a:gd name="T30" fmla="*/ 31 w 45"/>
                <a:gd name="T31" fmla="*/ 22 h 41"/>
                <a:gd name="T32" fmla="*/ 31 w 45"/>
                <a:gd name="T33" fmla="*/ 22 h 41"/>
                <a:gd name="T34" fmla="*/ 34 w 45"/>
                <a:gd name="T35" fmla="*/ 25 h 41"/>
                <a:gd name="T36" fmla="*/ 37 w 45"/>
                <a:gd name="T37" fmla="*/ 26 h 41"/>
                <a:gd name="T38" fmla="*/ 44 w 45"/>
                <a:gd name="T39" fmla="*/ 28 h 41"/>
                <a:gd name="T40" fmla="*/ 42 w 45"/>
                <a:gd name="T41" fmla="*/ 31 h 41"/>
                <a:gd name="T42" fmla="*/ 42 w 45"/>
                <a:gd name="T43" fmla="*/ 31 h 41"/>
                <a:gd name="T44" fmla="*/ 45 w 45"/>
                <a:gd name="T45" fmla="*/ 34 h 41"/>
                <a:gd name="T46" fmla="*/ 42 w 45"/>
                <a:gd name="T47" fmla="*/ 34 h 41"/>
                <a:gd name="T48" fmla="*/ 44 w 45"/>
                <a:gd name="T49" fmla="*/ 36 h 41"/>
                <a:gd name="T50" fmla="*/ 44 w 45"/>
                <a:gd name="T51" fmla="*/ 39 h 41"/>
                <a:gd name="T52" fmla="*/ 39 w 45"/>
                <a:gd name="T53" fmla="*/ 41 h 41"/>
                <a:gd name="T54" fmla="*/ 36 w 45"/>
                <a:gd name="T55" fmla="*/ 36 h 41"/>
                <a:gd name="T56" fmla="*/ 34 w 45"/>
                <a:gd name="T57" fmla="*/ 33 h 41"/>
                <a:gd name="T58" fmla="*/ 34 w 45"/>
                <a:gd name="T59" fmla="*/ 30 h 41"/>
                <a:gd name="T60" fmla="*/ 33 w 45"/>
                <a:gd name="T61" fmla="*/ 28 h 41"/>
                <a:gd name="T62" fmla="*/ 28 w 45"/>
                <a:gd name="T63" fmla="*/ 30 h 41"/>
                <a:gd name="T64" fmla="*/ 25 w 45"/>
                <a:gd name="T65" fmla="*/ 28 h 41"/>
                <a:gd name="T66" fmla="*/ 23 w 45"/>
                <a:gd name="T67" fmla="*/ 26 h 41"/>
                <a:gd name="T68" fmla="*/ 20 w 45"/>
                <a:gd name="T69" fmla="*/ 26 h 41"/>
                <a:gd name="T70" fmla="*/ 15 w 45"/>
                <a:gd name="T71" fmla="*/ 23 h 41"/>
                <a:gd name="T72" fmla="*/ 11 w 45"/>
                <a:gd name="T73" fmla="*/ 20 h 41"/>
                <a:gd name="T74" fmla="*/ 4 w 45"/>
                <a:gd name="T75" fmla="*/ 20 h 41"/>
                <a:gd name="T76" fmla="*/ 4 w 45"/>
                <a:gd name="T77" fmla="*/ 19 h 41"/>
                <a:gd name="T78" fmla="*/ 3 w 45"/>
                <a:gd name="T79" fmla="*/ 14 h 41"/>
                <a:gd name="T80" fmla="*/ 3 w 45"/>
                <a:gd name="T81" fmla="*/ 11 h 41"/>
                <a:gd name="T82" fmla="*/ 3 w 45"/>
                <a:gd name="T83" fmla="*/ 7 h 41"/>
                <a:gd name="T84" fmla="*/ 1 w 45"/>
                <a:gd name="T85" fmla="*/ 4 h 41"/>
                <a:gd name="T86" fmla="*/ 1 w 45"/>
                <a:gd name="T87" fmla="*/ 3 h 41"/>
                <a:gd name="T88" fmla="*/ 6 w 45"/>
                <a:gd name="T89" fmla="*/ 1 h 41"/>
                <a:gd name="T90" fmla="*/ 11 w 45"/>
                <a:gd name="T91" fmla="*/ 1 h 41"/>
                <a:gd name="T92" fmla="*/ 20 w 45"/>
                <a:gd name="T93" fmla="*/ 1 h 41"/>
                <a:gd name="T94" fmla="*/ 20 w 45"/>
                <a:gd name="T95"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41">
                  <a:moveTo>
                    <a:pt x="30" y="11"/>
                  </a:moveTo>
                  <a:lnTo>
                    <a:pt x="30" y="11"/>
                  </a:lnTo>
                  <a:lnTo>
                    <a:pt x="30" y="11"/>
                  </a:lnTo>
                  <a:lnTo>
                    <a:pt x="30" y="11"/>
                  </a:lnTo>
                  <a:lnTo>
                    <a:pt x="30" y="11"/>
                  </a:lnTo>
                  <a:lnTo>
                    <a:pt x="30" y="11"/>
                  </a:lnTo>
                  <a:lnTo>
                    <a:pt x="30" y="11"/>
                  </a:lnTo>
                  <a:lnTo>
                    <a:pt x="30" y="11"/>
                  </a:lnTo>
                  <a:close/>
                  <a:moveTo>
                    <a:pt x="22" y="3"/>
                  </a:moveTo>
                  <a:lnTo>
                    <a:pt x="22" y="3"/>
                  </a:lnTo>
                  <a:lnTo>
                    <a:pt x="22" y="3"/>
                  </a:lnTo>
                  <a:lnTo>
                    <a:pt x="22" y="4"/>
                  </a:lnTo>
                  <a:lnTo>
                    <a:pt x="22" y="4"/>
                  </a:lnTo>
                  <a:lnTo>
                    <a:pt x="23" y="4"/>
                  </a:lnTo>
                  <a:lnTo>
                    <a:pt x="23" y="3"/>
                  </a:lnTo>
                  <a:lnTo>
                    <a:pt x="23" y="3"/>
                  </a:lnTo>
                  <a:lnTo>
                    <a:pt x="22" y="3"/>
                  </a:lnTo>
                  <a:close/>
                  <a:moveTo>
                    <a:pt x="22" y="0"/>
                  </a:moveTo>
                  <a:lnTo>
                    <a:pt x="23" y="0"/>
                  </a:lnTo>
                  <a:lnTo>
                    <a:pt x="23" y="1"/>
                  </a:lnTo>
                  <a:lnTo>
                    <a:pt x="25" y="1"/>
                  </a:lnTo>
                  <a:lnTo>
                    <a:pt x="25" y="1"/>
                  </a:lnTo>
                  <a:lnTo>
                    <a:pt x="25" y="1"/>
                  </a:lnTo>
                  <a:lnTo>
                    <a:pt x="23" y="3"/>
                  </a:lnTo>
                  <a:lnTo>
                    <a:pt x="23" y="3"/>
                  </a:lnTo>
                  <a:lnTo>
                    <a:pt x="23" y="3"/>
                  </a:lnTo>
                  <a:lnTo>
                    <a:pt x="23" y="3"/>
                  </a:lnTo>
                  <a:lnTo>
                    <a:pt x="26" y="4"/>
                  </a:lnTo>
                  <a:lnTo>
                    <a:pt x="28" y="4"/>
                  </a:lnTo>
                  <a:lnTo>
                    <a:pt x="28" y="4"/>
                  </a:lnTo>
                  <a:lnTo>
                    <a:pt x="28" y="4"/>
                  </a:lnTo>
                  <a:lnTo>
                    <a:pt x="30" y="6"/>
                  </a:lnTo>
                  <a:lnTo>
                    <a:pt x="31" y="7"/>
                  </a:lnTo>
                  <a:lnTo>
                    <a:pt x="31" y="7"/>
                  </a:lnTo>
                  <a:lnTo>
                    <a:pt x="31" y="7"/>
                  </a:lnTo>
                  <a:lnTo>
                    <a:pt x="28" y="9"/>
                  </a:lnTo>
                  <a:lnTo>
                    <a:pt x="28" y="9"/>
                  </a:lnTo>
                  <a:lnTo>
                    <a:pt x="28" y="11"/>
                  </a:lnTo>
                  <a:lnTo>
                    <a:pt x="30" y="12"/>
                  </a:lnTo>
                  <a:lnTo>
                    <a:pt x="31" y="14"/>
                  </a:lnTo>
                  <a:lnTo>
                    <a:pt x="33" y="15"/>
                  </a:lnTo>
                  <a:lnTo>
                    <a:pt x="36" y="17"/>
                  </a:lnTo>
                  <a:lnTo>
                    <a:pt x="36" y="19"/>
                  </a:lnTo>
                  <a:lnTo>
                    <a:pt x="36" y="20"/>
                  </a:lnTo>
                  <a:lnTo>
                    <a:pt x="36" y="20"/>
                  </a:lnTo>
                  <a:lnTo>
                    <a:pt x="34" y="20"/>
                  </a:lnTo>
                  <a:lnTo>
                    <a:pt x="34" y="22"/>
                  </a:lnTo>
                  <a:lnTo>
                    <a:pt x="31" y="22"/>
                  </a:lnTo>
                  <a:lnTo>
                    <a:pt x="31" y="22"/>
                  </a:lnTo>
                  <a:lnTo>
                    <a:pt x="31" y="22"/>
                  </a:lnTo>
                  <a:lnTo>
                    <a:pt x="31" y="22"/>
                  </a:lnTo>
                  <a:lnTo>
                    <a:pt x="31" y="22"/>
                  </a:lnTo>
                  <a:lnTo>
                    <a:pt x="34" y="23"/>
                  </a:lnTo>
                  <a:lnTo>
                    <a:pt x="34" y="25"/>
                  </a:lnTo>
                  <a:lnTo>
                    <a:pt x="36" y="25"/>
                  </a:lnTo>
                  <a:lnTo>
                    <a:pt x="37" y="26"/>
                  </a:lnTo>
                  <a:lnTo>
                    <a:pt x="37" y="26"/>
                  </a:lnTo>
                  <a:lnTo>
                    <a:pt x="39" y="28"/>
                  </a:lnTo>
                  <a:lnTo>
                    <a:pt x="41" y="28"/>
                  </a:lnTo>
                  <a:lnTo>
                    <a:pt x="44" y="28"/>
                  </a:lnTo>
                  <a:lnTo>
                    <a:pt x="44" y="30"/>
                  </a:lnTo>
                  <a:lnTo>
                    <a:pt x="44" y="30"/>
                  </a:lnTo>
                  <a:lnTo>
                    <a:pt x="42" y="31"/>
                  </a:lnTo>
                  <a:lnTo>
                    <a:pt x="42" y="31"/>
                  </a:lnTo>
                  <a:lnTo>
                    <a:pt x="42" y="31"/>
                  </a:lnTo>
                  <a:lnTo>
                    <a:pt x="42" y="31"/>
                  </a:lnTo>
                  <a:lnTo>
                    <a:pt x="44" y="33"/>
                  </a:lnTo>
                  <a:lnTo>
                    <a:pt x="44" y="33"/>
                  </a:lnTo>
                  <a:lnTo>
                    <a:pt x="45" y="34"/>
                  </a:lnTo>
                  <a:lnTo>
                    <a:pt x="45" y="34"/>
                  </a:lnTo>
                  <a:lnTo>
                    <a:pt x="44" y="34"/>
                  </a:lnTo>
                  <a:lnTo>
                    <a:pt x="42" y="34"/>
                  </a:lnTo>
                  <a:lnTo>
                    <a:pt x="42" y="34"/>
                  </a:lnTo>
                  <a:lnTo>
                    <a:pt x="42" y="36"/>
                  </a:lnTo>
                  <a:lnTo>
                    <a:pt x="44" y="36"/>
                  </a:lnTo>
                  <a:lnTo>
                    <a:pt x="44" y="37"/>
                  </a:lnTo>
                  <a:lnTo>
                    <a:pt x="44" y="37"/>
                  </a:lnTo>
                  <a:lnTo>
                    <a:pt x="44" y="39"/>
                  </a:lnTo>
                  <a:lnTo>
                    <a:pt x="41" y="39"/>
                  </a:lnTo>
                  <a:lnTo>
                    <a:pt x="39" y="41"/>
                  </a:lnTo>
                  <a:lnTo>
                    <a:pt x="39" y="41"/>
                  </a:lnTo>
                  <a:lnTo>
                    <a:pt x="37" y="39"/>
                  </a:lnTo>
                  <a:lnTo>
                    <a:pt x="37" y="37"/>
                  </a:lnTo>
                  <a:lnTo>
                    <a:pt x="36" y="36"/>
                  </a:lnTo>
                  <a:lnTo>
                    <a:pt x="36" y="34"/>
                  </a:lnTo>
                  <a:lnTo>
                    <a:pt x="36" y="33"/>
                  </a:lnTo>
                  <a:lnTo>
                    <a:pt x="34" y="33"/>
                  </a:lnTo>
                  <a:lnTo>
                    <a:pt x="33" y="31"/>
                  </a:lnTo>
                  <a:lnTo>
                    <a:pt x="34" y="31"/>
                  </a:lnTo>
                  <a:lnTo>
                    <a:pt x="34" y="30"/>
                  </a:lnTo>
                  <a:lnTo>
                    <a:pt x="34" y="30"/>
                  </a:lnTo>
                  <a:lnTo>
                    <a:pt x="33" y="28"/>
                  </a:lnTo>
                  <a:lnTo>
                    <a:pt x="33" y="28"/>
                  </a:lnTo>
                  <a:lnTo>
                    <a:pt x="31" y="30"/>
                  </a:lnTo>
                  <a:lnTo>
                    <a:pt x="30" y="30"/>
                  </a:lnTo>
                  <a:lnTo>
                    <a:pt x="28" y="30"/>
                  </a:lnTo>
                  <a:lnTo>
                    <a:pt x="26" y="28"/>
                  </a:lnTo>
                  <a:lnTo>
                    <a:pt x="26" y="28"/>
                  </a:lnTo>
                  <a:lnTo>
                    <a:pt x="25" y="28"/>
                  </a:lnTo>
                  <a:lnTo>
                    <a:pt x="25" y="28"/>
                  </a:lnTo>
                  <a:lnTo>
                    <a:pt x="25" y="26"/>
                  </a:lnTo>
                  <a:lnTo>
                    <a:pt x="23" y="26"/>
                  </a:lnTo>
                  <a:lnTo>
                    <a:pt x="23" y="25"/>
                  </a:lnTo>
                  <a:lnTo>
                    <a:pt x="23" y="25"/>
                  </a:lnTo>
                  <a:lnTo>
                    <a:pt x="20" y="26"/>
                  </a:lnTo>
                  <a:lnTo>
                    <a:pt x="19" y="26"/>
                  </a:lnTo>
                  <a:lnTo>
                    <a:pt x="19" y="25"/>
                  </a:lnTo>
                  <a:lnTo>
                    <a:pt x="15" y="23"/>
                  </a:lnTo>
                  <a:lnTo>
                    <a:pt x="14" y="22"/>
                  </a:lnTo>
                  <a:lnTo>
                    <a:pt x="12" y="20"/>
                  </a:lnTo>
                  <a:lnTo>
                    <a:pt x="11" y="20"/>
                  </a:lnTo>
                  <a:lnTo>
                    <a:pt x="8" y="22"/>
                  </a:lnTo>
                  <a:lnTo>
                    <a:pt x="8" y="20"/>
                  </a:lnTo>
                  <a:lnTo>
                    <a:pt x="4" y="20"/>
                  </a:lnTo>
                  <a:lnTo>
                    <a:pt x="3" y="19"/>
                  </a:lnTo>
                  <a:lnTo>
                    <a:pt x="3" y="19"/>
                  </a:lnTo>
                  <a:lnTo>
                    <a:pt x="4" y="19"/>
                  </a:lnTo>
                  <a:lnTo>
                    <a:pt x="3" y="17"/>
                  </a:lnTo>
                  <a:lnTo>
                    <a:pt x="3" y="15"/>
                  </a:lnTo>
                  <a:lnTo>
                    <a:pt x="3" y="14"/>
                  </a:lnTo>
                  <a:lnTo>
                    <a:pt x="1" y="14"/>
                  </a:lnTo>
                  <a:lnTo>
                    <a:pt x="1" y="12"/>
                  </a:lnTo>
                  <a:lnTo>
                    <a:pt x="3" y="11"/>
                  </a:lnTo>
                  <a:lnTo>
                    <a:pt x="4" y="11"/>
                  </a:lnTo>
                  <a:lnTo>
                    <a:pt x="4" y="9"/>
                  </a:lnTo>
                  <a:lnTo>
                    <a:pt x="3" y="7"/>
                  </a:lnTo>
                  <a:lnTo>
                    <a:pt x="3" y="6"/>
                  </a:lnTo>
                  <a:lnTo>
                    <a:pt x="1" y="4"/>
                  </a:lnTo>
                  <a:lnTo>
                    <a:pt x="1" y="4"/>
                  </a:lnTo>
                  <a:lnTo>
                    <a:pt x="0" y="3"/>
                  </a:lnTo>
                  <a:lnTo>
                    <a:pt x="0" y="3"/>
                  </a:lnTo>
                  <a:lnTo>
                    <a:pt x="1" y="3"/>
                  </a:lnTo>
                  <a:lnTo>
                    <a:pt x="3" y="3"/>
                  </a:lnTo>
                  <a:lnTo>
                    <a:pt x="4" y="1"/>
                  </a:lnTo>
                  <a:lnTo>
                    <a:pt x="6" y="1"/>
                  </a:lnTo>
                  <a:lnTo>
                    <a:pt x="9" y="1"/>
                  </a:lnTo>
                  <a:lnTo>
                    <a:pt x="11" y="1"/>
                  </a:lnTo>
                  <a:lnTo>
                    <a:pt x="11" y="1"/>
                  </a:lnTo>
                  <a:lnTo>
                    <a:pt x="15" y="1"/>
                  </a:lnTo>
                  <a:lnTo>
                    <a:pt x="15" y="1"/>
                  </a:lnTo>
                  <a:lnTo>
                    <a:pt x="20" y="1"/>
                  </a:lnTo>
                  <a:lnTo>
                    <a:pt x="20" y="0"/>
                  </a:lnTo>
                  <a:lnTo>
                    <a:pt x="20" y="0"/>
                  </a:lnTo>
                  <a:lnTo>
                    <a:pt x="20" y="0"/>
                  </a:lnTo>
                  <a:lnTo>
                    <a:pt x="22" y="0"/>
                  </a:lnTo>
                  <a:lnTo>
                    <a:pt x="2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75" name="Freeform 344"/>
            <p:cNvSpPr>
              <a:spLocks/>
            </p:cNvSpPr>
            <p:nvPr/>
          </p:nvSpPr>
          <p:spPr bwMode="auto">
            <a:xfrm>
              <a:off x="6308826" y="3145031"/>
              <a:ext cx="48731" cy="97461"/>
            </a:xfrm>
            <a:custGeom>
              <a:avLst/>
              <a:gdLst>
                <a:gd name="T0" fmla="*/ 6 w 25"/>
                <a:gd name="T1" fmla="*/ 0 h 50"/>
                <a:gd name="T2" fmla="*/ 6 w 25"/>
                <a:gd name="T3" fmla="*/ 2 h 50"/>
                <a:gd name="T4" fmla="*/ 6 w 25"/>
                <a:gd name="T5" fmla="*/ 3 h 50"/>
                <a:gd name="T6" fmla="*/ 10 w 25"/>
                <a:gd name="T7" fmla="*/ 2 h 50"/>
                <a:gd name="T8" fmla="*/ 11 w 25"/>
                <a:gd name="T9" fmla="*/ 2 h 50"/>
                <a:gd name="T10" fmla="*/ 13 w 25"/>
                <a:gd name="T11" fmla="*/ 3 h 50"/>
                <a:gd name="T12" fmla="*/ 14 w 25"/>
                <a:gd name="T13" fmla="*/ 6 h 50"/>
                <a:gd name="T14" fmla="*/ 18 w 25"/>
                <a:gd name="T15" fmla="*/ 6 h 50"/>
                <a:gd name="T16" fmla="*/ 18 w 25"/>
                <a:gd name="T17" fmla="*/ 11 h 50"/>
                <a:gd name="T18" fmla="*/ 18 w 25"/>
                <a:gd name="T19" fmla="*/ 13 h 50"/>
                <a:gd name="T20" fmla="*/ 18 w 25"/>
                <a:gd name="T21" fmla="*/ 16 h 50"/>
                <a:gd name="T22" fmla="*/ 18 w 25"/>
                <a:gd name="T23" fmla="*/ 19 h 50"/>
                <a:gd name="T24" fmla="*/ 16 w 25"/>
                <a:gd name="T25" fmla="*/ 19 h 50"/>
                <a:gd name="T26" fmla="*/ 18 w 25"/>
                <a:gd name="T27" fmla="*/ 22 h 50"/>
                <a:gd name="T28" fmla="*/ 18 w 25"/>
                <a:gd name="T29" fmla="*/ 25 h 50"/>
                <a:gd name="T30" fmla="*/ 19 w 25"/>
                <a:gd name="T31" fmla="*/ 27 h 50"/>
                <a:gd name="T32" fmla="*/ 21 w 25"/>
                <a:gd name="T33" fmla="*/ 30 h 50"/>
                <a:gd name="T34" fmla="*/ 24 w 25"/>
                <a:gd name="T35" fmla="*/ 30 h 50"/>
                <a:gd name="T36" fmla="*/ 24 w 25"/>
                <a:gd name="T37" fmla="*/ 31 h 50"/>
                <a:gd name="T38" fmla="*/ 24 w 25"/>
                <a:gd name="T39" fmla="*/ 33 h 50"/>
                <a:gd name="T40" fmla="*/ 25 w 25"/>
                <a:gd name="T41" fmla="*/ 35 h 50"/>
                <a:gd name="T42" fmla="*/ 24 w 25"/>
                <a:gd name="T43" fmla="*/ 36 h 50"/>
                <a:gd name="T44" fmla="*/ 22 w 25"/>
                <a:gd name="T45" fmla="*/ 38 h 50"/>
                <a:gd name="T46" fmla="*/ 21 w 25"/>
                <a:gd name="T47" fmla="*/ 39 h 50"/>
                <a:gd name="T48" fmla="*/ 21 w 25"/>
                <a:gd name="T49" fmla="*/ 41 h 50"/>
                <a:gd name="T50" fmla="*/ 19 w 25"/>
                <a:gd name="T51" fmla="*/ 43 h 50"/>
                <a:gd name="T52" fmla="*/ 18 w 25"/>
                <a:gd name="T53" fmla="*/ 44 h 50"/>
                <a:gd name="T54" fmla="*/ 16 w 25"/>
                <a:gd name="T55" fmla="*/ 44 h 50"/>
                <a:gd name="T56" fmla="*/ 14 w 25"/>
                <a:gd name="T57" fmla="*/ 46 h 50"/>
                <a:gd name="T58" fmla="*/ 14 w 25"/>
                <a:gd name="T59" fmla="*/ 46 h 50"/>
                <a:gd name="T60" fmla="*/ 16 w 25"/>
                <a:gd name="T61" fmla="*/ 47 h 50"/>
                <a:gd name="T62" fmla="*/ 14 w 25"/>
                <a:gd name="T63" fmla="*/ 49 h 50"/>
                <a:gd name="T64" fmla="*/ 14 w 25"/>
                <a:gd name="T65" fmla="*/ 49 h 50"/>
                <a:gd name="T66" fmla="*/ 14 w 25"/>
                <a:gd name="T67" fmla="*/ 50 h 50"/>
                <a:gd name="T68" fmla="*/ 13 w 25"/>
                <a:gd name="T69" fmla="*/ 50 h 50"/>
                <a:gd name="T70" fmla="*/ 11 w 25"/>
                <a:gd name="T71" fmla="*/ 50 h 50"/>
                <a:gd name="T72" fmla="*/ 10 w 25"/>
                <a:gd name="T73" fmla="*/ 50 h 50"/>
                <a:gd name="T74" fmla="*/ 10 w 25"/>
                <a:gd name="T75" fmla="*/ 47 h 50"/>
                <a:gd name="T76" fmla="*/ 2 w 25"/>
                <a:gd name="T77" fmla="*/ 41 h 50"/>
                <a:gd name="T78" fmla="*/ 0 w 25"/>
                <a:gd name="T79" fmla="*/ 39 h 50"/>
                <a:gd name="T80" fmla="*/ 0 w 25"/>
                <a:gd name="T81" fmla="*/ 38 h 50"/>
                <a:gd name="T82" fmla="*/ 2 w 25"/>
                <a:gd name="T83" fmla="*/ 39 h 50"/>
                <a:gd name="T84" fmla="*/ 2 w 25"/>
                <a:gd name="T85" fmla="*/ 38 h 50"/>
                <a:gd name="T86" fmla="*/ 0 w 25"/>
                <a:gd name="T87" fmla="*/ 35 h 50"/>
                <a:gd name="T88" fmla="*/ 2 w 25"/>
                <a:gd name="T89" fmla="*/ 30 h 50"/>
                <a:gd name="T90" fmla="*/ 2 w 25"/>
                <a:gd name="T91" fmla="*/ 24 h 50"/>
                <a:gd name="T92" fmla="*/ 2 w 25"/>
                <a:gd name="T93" fmla="*/ 20 h 50"/>
                <a:gd name="T94" fmla="*/ 3 w 25"/>
                <a:gd name="T95" fmla="*/ 17 h 50"/>
                <a:gd name="T96" fmla="*/ 3 w 25"/>
                <a:gd name="T97" fmla="*/ 14 h 50"/>
                <a:gd name="T98" fmla="*/ 0 w 25"/>
                <a:gd name="T99" fmla="*/ 13 h 50"/>
                <a:gd name="T100" fmla="*/ 0 w 25"/>
                <a:gd name="T101" fmla="*/ 11 h 50"/>
                <a:gd name="T102" fmla="*/ 0 w 25"/>
                <a:gd name="T103" fmla="*/ 9 h 50"/>
                <a:gd name="T104" fmla="*/ 2 w 25"/>
                <a:gd name="T105" fmla="*/ 9 h 50"/>
                <a:gd name="T106" fmla="*/ 2 w 25"/>
                <a:gd name="T107" fmla="*/ 9 h 50"/>
                <a:gd name="T108" fmla="*/ 2 w 25"/>
                <a:gd name="T109" fmla="*/ 6 h 50"/>
                <a:gd name="T110" fmla="*/ 0 w 25"/>
                <a:gd name="T111" fmla="*/ 6 h 50"/>
                <a:gd name="T112" fmla="*/ 2 w 25"/>
                <a:gd name="T113" fmla="*/ 3 h 50"/>
                <a:gd name="T114" fmla="*/ 3 w 25"/>
                <a:gd name="T115" fmla="*/ 2 h 50"/>
                <a:gd name="T116" fmla="*/ 5 w 25"/>
                <a:gd name="T11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 h="50">
                  <a:moveTo>
                    <a:pt x="5" y="0"/>
                  </a:moveTo>
                  <a:lnTo>
                    <a:pt x="6" y="0"/>
                  </a:lnTo>
                  <a:lnTo>
                    <a:pt x="6" y="0"/>
                  </a:lnTo>
                  <a:lnTo>
                    <a:pt x="6" y="2"/>
                  </a:lnTo>
                  <a:lnTo>
                    <a:pt x="6" y="2"/>
                  </a:lnTo>
                  <a:lnTo>
                    <a:pt x="6" y="3"/>
                  </a:lnTo>
                  <a:lnTo>
                    <a:pt x="8" y="3"/>
                  </a:lnTo>
                  <a:lnTo>
                    <a:pt x="10" y="2"/>
                  </a:lnTo>
                  <a:lnTo>
                    <a:pt x="11" y="2"/>
                  </a:lnTo>
                  <a:lnTo>
                    <a:pt x="11" y="2"/>
                  </a:lnTo>
                  <a:lnTo>
                    <a:pt x="11" y="2"/>
                  </a:lnTo>
                  <a:lnTo>
                    <a:pt x="13" y="3"/>
                  </a:lnTo>
                  <a:lnTo>
                    <a:pt x="13" y="5"/>
                  </a:lnTo>
                  <a:lnTo>
                    <a:pt x="14" y="6"/>
                  </a:lnTo>
                  <a:lnTo>
                    <a:pt x="16" y="6"/>
                  </a:lnTo>
                  <a:lnTo>
                    <a:pt x="18" y="6"/>
                  </a:lnTo>
                  <a:lnTo>
                    <a:pt x="18" y="8"/>
                  </a:lnTo>
                  <a:lnTo>
                    <a:pt x="18" y="11"/>
                  </a:lnTo>
                  <a:lnTo>
                    <a:pt x="18" y="13"/>
                  </a:lnTo>
                  <a:lnTo>
                    <a:pt x="18" y="13"/>
                  </a:lnTo>
                  <a:lnTo>
                    <a:pt x="18" y="13"/>
                  </a:lnTo>
                  <a:lnTo>
                    <a:pt x="18" y="16"/>
                  </a:lnTo>
                  <a:lnTo>
                    <a:pt x="18" y="17"/>
                  </a:lnTo>
                  <a:lnTo>
                    <a:pt x="18" y="19"/>
                  </a:lnTo>
                  <a:lnTo>
                    <a:pt x="18" y="19"/>
                  </a:lnTo>
                  <a:lnTo>
                    <a:pt x="16" y="19"/>
                  </a:lnTo>
                  <a:lnTo>
                    <a:pt x="18" y="22"/>
                  </a:lnTo>
                  <a:lnTo>
                    <a:pt x="18" y="22"/>
                  </a:lnTo>
                  <a:lnTo>
                    <a:pt x="18" y="24"/>
                  </a:lnTo>
                  <a:lnTo>
                    <a:pt x="18" y="25"/>
                  </a:lnTo>
                  <a:lnTo>
                    <a:pt x="19" y="27"/>
                  </a:lnTo>
                  <a:lnTo>
                    <a:pt x="19" y="27"/>
                  </a:lnTo>
                  <a:lnTo>
                    <a:pt x="21" y="30"/>
                  </a:lnTo>
                  <a:lnTo>
                    <a:pt x="21" y="30"/>
                  </a:lnTo>
                  <a:lnTo>
                    <a:pt x="22" y="30"/>
                  </a:lnTo>
                  <a:lnTo>
                    <a:pt x="24" y="30"/>
                  </a:lnTo>
                  <a:lnTo>
                    <a:pt x="24" y="30"/>
                  </a:lnTo>
                  <a:lnTo>
                    <a:pt x="24" y="31"/>
                  </a:lnTo>
                  <a:lnTo>
                    <a:pt x="24" y="31"/>
                  </a:lnTo>
                  <a:lnTo>
                    <a:pt x="24" y="33"/>
                  </a:lnTo>
                  <a:lnTo>
                    <a:pt x="25" y="35"/>
                  </a:lnTo>
                  <a:lnTo>
                    <a:pt x="25" y="35"/>
                  </a:lnTo>
                  <a:lnTo>
                    <a:pt x="24" y="36"/>
                  </a:lnTo>
                  <a:lnTo>
                    <a:pt x="24" y="36"/>
                  </a:lnTo>
                  <a:lnTo>
                    <a:pt x="22" y="38"/>
                  </a:lnTo>
                  <a:lnTo>
                    <a:pt x="22" y="38"/>
                  </a:lnTo>
                  <a:lnTo>
                    <a:pt x="21" y="38"/>
                  </a:lnTo>
                  <a:lnTo>
                    <a:pt x="21" y="39"/>
                  </a:lnTo>
                  <a:lnTo>
                    <a:pt x="21" y="41"/>
                  </a:lnTo>
                  <a:lnTo>
                    <a:pt x="21" y="41"/>
                  </a:lnTo>
                  <a:lnTo>
                    <a:pt x="19" y="43"/>
                  </a:lnTo>
                  <a:lnTo>
                    <a:pt x="19" y="43"/>
                  </a:lnTo>
                  <a:lnTo>
                    <a:pt x="19" y="44"/>
                  </a:lnTo>
                  <a:lnTo>
                    <a:pt x="18" y="44"/>
                  </a:lnTo>
                  <a:lnTo>
                    <a:pt x="16" y="44"/>
                  </a:lnTo>
                  <a:lnTo>
                    <a:pt x="16" y="44"/>
                  </a:lnTo>
                  <a:lnTo>
                    <a:pt x="16" y="46"/>
                  </a:lnTo>
                  <a:lnTo>
                    <a:pt x="14" y="46"/>
                  </a:lnTo>
                  <a:lnTo>
                    <a:pt x="14" y="46"/>
                  </a:lnTo>
                  <a:lnTo>
                    <a:pt x="14" y="46"/>
                  </a:lnTo>
                  <a:lnTo>
                    <a:pt x="14" y="47"/>
                  </a:lnTo>
                  <a:lnTo>
                    <a:pt x="16" y="47"/>
                  </a:lnTo>
                  <a:lnTo>
                    <a:pt x="16" y="49"/>
                  </a:lnTo>
                  <a:lnTo>
                    <a:pt x="14" y="49"/>
                  </a:lnTo>
                  <a:lnTo>
                    <a:pt x="14" y="49"/>
                  </a:lnTo>
                  <a:lnTo>
                    <a:pt x="14" y="49"/>
                  </a:lnTo>
                  <a:lnTo>
                    <a:pt x="14" y="50"/>
                  </a:lnTo>
                  <a:lnTo>
                    <a:pt x="14" y="50"/>
                  </a:lnTo>
                  <a:lnTo>
                    <a:pt x="13" y="50"/>
                  </a:lnTo>
                  <a:lnTo>
                    <a:pt x="13" y="50"/>
                  </a:lnTo>
                  <a:lnTo>
                    <a:pt x="11" y="50"/>
                  </a:lnTo>
                  <a:lnTo>
                    <a:pt x="11" y="50"/>
                  </a:lnTo>
                  <a:lnTo>
                    <a:pt x="10" y="50"/>
                  </a:lnTo>
                  <a:lnTo>
                    <a:pt x="10" y="50"/>
                  </a:lnTo>
                  <a:lnTo>
                    <a:pt x="10" y="49"/>
                  </a:lnTo>
                  <a:lnTo>
                    <a:pt x="10" y="47"/>
                  </a:lnTo>
                  <a:lnTo>
                    <a:pt x="8" y="44"/>
                  </a:lnTo>
                  <a:lnTo>
                    <a:pt x="2" y="41"/>
                  </a:lnTo>
                  <a:lnTo>
                    <a:pt x="2" y="41"/>
                  </a:lnTo>
                  <a:lnTo>
                    <a:pt x="0" y="39"/>
                  </a:lnTo>
                  <a:lnTo>
                    <a:pt x="0" y="38"/>
                  </a:lnTo>
                  <a:lnTo>
                    <a:pt x="0" y="38"/>
                  </a:lnTo>
                  <a:lnTo>
                    <a:pt x="2" y="38"/>
                  </a:lnTo>
                  <a:lnTo>
                    <a:pt x="2" y="39"/>
                  </a:lnTo>
                  <a:lnTo>
                    <a:pt x="2" y="38"/>
                  </a:lnTo>
                  <a:lnTo>
                    <a:pt x="2" y="38"/>
                  </a:lnTo>
                  <a:lnTo>
                    <a:pt x="0" y="35"/>
                  </a:lnTo>
                  <a:lnTo>
                    <a:pt x="0" y="35"/>
                  </a:lnTo>
                  <a:lnTo>
                    <a:pt x="0" y="31"/>
                  </a:lnTo>
                  <a:lnTo>
                    <a:pt x="2" y="30"/>
                  </a:lnTo>
                  <a:lnTo>
                    <a:pt x="2" y="27"/>
                  </a:lnTo>
                  <a:lnTo>
                    <a:pt x="2" y="24"/>
                  </a:lnTo>
                  <a:lnTo>
                    <a:pt x="2" y="22"/>
                  </a:lnTo>
                  <a:lnTo>
                    <a:pt x="2" y="20"/>
                  </a:lnTo>
                  <a:lnTo>
                    <a:pt x="3" y="19"/>
                  </a:lnTo>
                  <a:lnTo>
                    <a:pt x="3" y="17"/>
                  </a:lnTo>
                  <a:lnTo>
                    <a:pt x="3" y="17"/>
                  </a:lnTo>
                  <a:lnTo>
                    <a:pt x="3" y="14"/>
                  </a:lnTo>
                  <a:lnTo>
                    <a:pt x="2" y="14"/>
                  </a:lnTo>
                  <a:lnTo>
                    <a:pt x="0" y="13"/>
                  </a:lnTo>
                  <a:lnTo>
                    <a:pt x="0" y="13"/>
                  </a:lnTo>
                  <a:lnTo>
                    <a:pt x="0" y="11"/>
                  </a:lnTo>
                  <a:lnTo>
                    <a:pt x="0" y="11"/>
                  </a:lnTo>
                  <a:lnTo>
                    <a:pt x="0" y="9"/>
                  </a:lnTo>
                  <a:lnTo>
                    <a:pt x="0" y="9"/>
                  </a:lnTo>
                  <a:lnTo>
                    <a:pt x="2" y="9"/>
                  </a:lnTo>
                  <a:lnTo>
                    <a:pt x="2" y="9"/>
                  </a:lnTo>
                  <a:lnTo>
                    <a:pt x="2" y="9"/>
                  </a:lnTo>
                  <a:lnTo>
                    <a:pt x="2" y="8"/>
                  </a:lnTo>
                  <a:lnTo>
                    <a:pt x="2" y="6"/>
                  </a:lnTo>
                  <a:lnTo>
                    <a:pt x="0" y="6"/>
                  </a:lnTo>
                  <a:lnTo>
                    <a:pt x="0" y="6"/>
                  </a:lnTo>
                  <a:lnTo>
                    <a:pt x="2" y="5"/>
                  </a:lnTo>
                  <a:lnTo>
                    <a:pt x="2" y="3"/>
                  </a:lnTo>
                  <a:lnTo>
                    <a:pt x="3" y="3"/>
                  </a:lnTo>
                  <a:lnTo>
                    <a:pt x="3" y="2"/>
                  </a:lnTo>
                  <a:lnTo>
                    <a:pt x="5" y="0"/>
                  </a:lnTo>
                  <a:lnTo>
                    <a:pt x="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76" name="Freeform 345"/>
            <p:cNvSpPr>
              <a:spLocks/>
            </p:cNvSpPr>
            <p:nvPr/>
          </p:nvSpPr>
          <p:spPr bwMode="auto">
            <a:xfrm>
              <a:off x="3985354" y="3901329"/>
              <a:ext cx="3898" cy="1950"/>
            </a:xfrm>
            <a:custGeom>
              <a:avLst/>
              <a:gdLst>
                <a:gd name="T0" fmla="*/ 2 w 2"/>
                <a:gd name="T1" fmla="*/ 0 h 1"/>
                <a:gd name="T2" fmla="*/ 2 w 2"/>
                <a:gd name="T3" fmla="*/ 0 h 1"/>
                <a:gd name="T4" fmla="*/ 2 w 2"/>
                <a:gd name="T5" fmla="*/ 0 h 1"/>
                <a:gd name="T6" fmla="*/ 0 w 2"/>
                <a:gd name="T7" fmla="*/ 1 h 1"/>
                <a:gd name="T8" fmla="*/ 0 w 2"/>
                <a:gd name="T9" fmla="*/ 0 h 1"/>
                <a:gd name="T10" fmla="*/ 2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2" y="0"/>
                  </a:moveTo>
                  <a:lnTo>
                    <a:pt x="2" y="0"/>
                  </a:lnTo>
                  <a:lnTo>
                    <a:pt x="2" y="0"/>
                  </a:lnTo>
                  <a:lnTo>
                    <a:pt x="0" y="1"/>
                  </a:lnTo>
                  <a:lnTo>
                    <a:pt x="0" y="0"/>
                  </a:lnTo>
                  <a:lnTo>
                    <a:pt x="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77" name="Freeform 346"/>
            <p:cNvSpPr>
              <a:spLocks noEditPoints="1"/>
            </p:cNvSpPr>
            <p:nvPr/>
          </p:nvSpPr>
          <p:spPr bwMode="auto">
            <a:xfrm>
              <a:off x="4018492" y="3914973"/>
              <a:ext cx="7797" cy="21442"/>
            </a:xfrm>
            <a:custGeom>
              <a:avLst/>
              <a:gdLst>
                <a:gd name="T0" fmla="*/ 2 w 4"/>
                <a:gd name="T1" fmla="*/ 8 h 11"/>
                <a:gd name="T2" fmla="*/ 4 w 4"/>
                <a:gd name="T3" fmla="*/ 8 h 11"/>
                <a:gd name="T4" fmla="*/ 4 w 4"/>
                <a:gd name="T5" fmla="*/ 10 h 11"/>
                <a:gd name="T6" fmla="*/ 4 w 4"/>
                <a:gd name="T7" fmla="*/ 10 h 11"/>
                <a:gd name="T8" fmla="*/ 4 w 4"/>
                <a:gd name="T9" fmla="*/ 10 h 11"/>
                <a:gd name="T10" fmla="*/ 4 w 4"/>
                <a:gd name="T11" fmla="*/ 10 h 11"/>
                <a:gd name="T12" fmla="*/ 4 w 4"/>
                <a:gd name="T13" fmla="*/ 10 h 11"/>
                <a:gd name="T14" fmla="*/ 4 w 4"/>
                <a:gd name="T15" fmla="*/ 11 h 11"/>
                <a:gd name="T16" fmla="*/ 2 w 4"/>
                <a:gd name="T17" fmla="*/ 11 h 11"/>
                <a:gd name="T18" fmla="*/ 0 w 4"/>
                <a:gd name="T19" fmla="*/ 10 h 11"/>
                <a:gd name="T20" fmla="*/ 0 w 4"/>
                <a:gd name="T21" fmla="*/ 10 h 11"/>
                <a:gd name="T22" fmla="*/ 2 w 4"/>
                <a:gd name="T23" fmla="*/ 8 h 11"/>
                <a:gd name="T24" fmla="*/ 2 w 4"/>
                <a:gd name="T25" fmla="*/ 0 h 11"/>
                <a:gd name="T26" fmla="*/ 2 w 4"/>
                <a:gd name="T27" fmla="*/ 0 h 11"/>
                <a:gd name="T28" fmla="*/ 2 w 4"/>
                <a:gd name="T29" fmla="*/ 0 h 11"/>
                <a:gd name="T30" fmla="*/ 4 w 4"/>
                <a:gd name="T31" fmla="*/ 2 h 11"/>
                <a:gd name="T32" fmla="*/ 4 w 4"/>
                <a:gd name="T33" fmla="*/ 2 h 11"/>
                <a:gd name="T34" fmla="*/ 4 w 4"/>
                <a:gd name="T35" fmla="*/ 4 h 11"/>
                <a:gd name="T36" fmla="*/ 2 w 4"/>
                <a:gd name="T37" fmla="*/ 2 h 11"/>
                <a:gd name="T38" fmla="*/ 2 w 4"/>
                <a:gd name="T39" fmla="*/ 0 h 11"/>
                <a:gd name="T40" fmla="*/ 2 w 4"/>
                <a:gd name="T41" fmla="*/ 0 h 11"/>
                <a:gd name="T42" fmla="*/ 2 w 4"/>
                <a:gd name="T4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11">
                  <a:moveTo>
                    <a:pt x="2" y="8"/>
                  </a:moveTo>
                  <a:lnTo>
                    <a:pt x="4" y="8"/>
                  </a:lnTo>
                  <a:lnTo>
                    <a:pt x="4" y="10"/>
                  </a:lnTo>
                  <a:lnTo>
                    <a:pt x="4" y="10"/>
                  </a:lnTo>
                  <a:lnTo>
                    <a:pt x="4" y="10"/>
                  </a:lnTo>
                  <a:lnTo>
                    <a:pt x="4" y="10"/>
                  </a:lnTo>
                  <a:lnTo>
                    <a:pt x="4" y="10"/>
                  </a:lnTo>
                  <a:lnTo>
                    <a:pt x="4" y="11"/>
                  </a:lnTo>
                  <a:lnTo>
                    <a:pt x="2" y="11"/>
                  </a:lnTo>
                  <a:lnTo>
                    <a:pt x="0" y="10"/>
                  </a:lnTo>
                  <a:lnTo>
                    <a:pt x="0" y="10"/>
                  </a:lnTo>
                  <a:lnTo>
                    <a:pt x="2" y="8"/>
                  </a:lnTo>
                  <a:close/>
                  <a:moveTo>
                    <a:pt x="2" y="0"/>
                  </a:moveTo>
                  <a:lnTo>
                    <a:pt x="2" y="0"/>
                  </a:lnTo>
                  <a:lnTo>
                    <a:pt x="2" y="0"/>
                  </a:lnTo>
                  <a:lnTo>
                    <a:pt x="4" y="2"/>
                  </a:lnTo>
                  <a:lnTo>
                    <a:pt x="4" y="2"/>
                  </a:lnTo>
                  <a:lnTo>
                    <a:pt x="4" y="4"/>
                  </a:lnTo>
                  <a:lnTo>
                    <a:pt x="2" y="2"/>
                  </a:lnTo>
                  <a:lnTo>
                    <a:pt x="2" y="0"/>
                  </a:lnTo>
                  <a:lnTo>
                    <a:pt x="2" y="0"/>
                  </a:lnTo>
                  <a:lnTo>
                    <a:pt x="2"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78" name="Freeform 347"/>
            <p:cNvSpPr>
              <a:spLocks/>
            </p:cNvSpPr>
            <p:nvPr/>
          </p:nvSpPr>
          <p:spPr bwMode="auto">
            <a:xfrm>
              <a:off x="7468614" y="3283425"/>
              <a:ext cx="405438" cy="284586"/>
            </a:xfrm>
            <a:custGeom>
              <a:avLst/>
              <a:gdLst>
                <a:gd name="T0" fmla="*/ 157 w 208"/>
                <a:gd name="T1" fmla="*/ 9 h 146"/>
                <a:gd name="T2" fmla="*/ 159 w 208"/>
                <a:gd name="T3" fmla="*/ 14 h 146"/>
                <a:gd name="T4" fmla="*/ 162 w 208"/>
                <a:gd name="T5" fmla="*/ 30 h 146"/>
                <a:gd name="T6" fmla="*/ 178 w 208"/>
                <a:gd name="T7" fmla="*/ 22 h 146"/>
                <a:gd name="T8" fmla="*/ 190 w 208"/>
                <a:gd name="T9" fmla="*/ 17 h 146"/>
                <a:gd name="T10" fmla="*/ 192 w 208"/>
                <a:gd name="T11" fmla="*/ 20 h 146"/>
                <a:gd name="T12" fmla="*/ 201 w 208"/>
                <a:gd name="T13" fmla="*/ 17 h 146"/>
                <a:gd name="T14" fmla="*/ 208 w 208"/>
                <a:gd name="T15" fmla="*/ 20 h 146"/>
                <a:gd name="T16" fmla="*/ 201 w 208"/>
                <a:gd name="T17" fmla="*/ 22 h 146"/>
                <a:gd name="T18" fmla="*/ 195 w 208"/>
                <a:gd name="T19" fmla="*/ 27 h 146"/>
                <a:gd name="T20" fmla="*/ 178 w 208"/>
                <a:gd name="T21" fmla="*/ 27 h 146"/>
                <a:gd name="T22" fmla="*/ 168 w 208"/>
                <a:gd name="T23" fmla="*/ 30 h 146"/>
                <a:gd name="T24" fmla="*/ 159 w 208"/>
                <a:gd name="T25" fmla="*/ 36 h 146"/>
                <a:gd name="T26" fmla="*/ 159 w 208"/>
                <a:gd name="T27" fmla="*/ 44 h 146"/>
                <a:gd name="T28" fmla="*/ 160 w 208"/>
                <a:gd name="T29" fmla="*/ 52 h 146"/>
                <a:gd name="T30" fmla="*/ 159 w 208"/>
                <a:gd name="T31" fmla="*/ 57 h 146"/>
                <a:gd name="T32" fmla="*/ 153 w 208"/>
                <a:gd name="T33" fmla="*/ 64 h 146"/>
                <a:gd name="T34" fmla="*/ 154 w 208"/>
                <a:gd name="T35" fmla="*/ 72 h 146"/>
                <a:gd name="T36" fmla="*/ 137 w 208"/>
                <a:gd name="T37" fmla="*/ 72 h 146"/>
                <a:gd name="T38" fmla="*/ 142 w 208"/>
                <a:gd name="T39" fmla="*/ 85 h 146"/>
                <a:gd name="T40" fmla="*/ 129 w 208"/>
                <a:gd name="T41" fmla="*/ 93 h 146"/>
                <a:gd name="T42" fmla="*/ 126 w 208"/>
                <a:gd name="T43" fmla="*/ 109 h 146"/>
                <a:gd name="T44" fmla="*/ 118 w 208"/>
                <a:gd name="T45" fmla="*/ 109 h 146"/>
                <a:gd name="T46" fmla="*/ 108 w 208"/>
                <a:gd name="T47" fmla="*/ 110 h 146"/>
                <a:gd name="T48" fmla="*/ 105 w 208"/>
                <a:gd name="T49" fmla="*/ 116 h 146"/>
                <a:gd name="T50" fmla="*/ 93 w 208"/>
                <a:gd name="T51" fmla="*/ 116 h 146"/>
                <a:gd name="T52" fmla="*/ 85 w 208"/>
                <a:gd name="T53" fmla="*/ 123 h 146"/>
                <a:gd name="T54" fmla="*/ 83 w 208"/>
                <a:gd name="T55" fmla="*/ 137 h 146"/>
                <a:gd name="T56" fmla="*/ 72 w 208"/>
                <a:gd name="T57" fmla="*/ 143 h 146"/>
                <a:gd name="T58" fmla="*/ 56 w 208"/>
                <a:gd name="T59" fmla="*/ 145 h 146"/>
                <a:gd name="T60" fmla="*/ 30 w 208"/>
                <a:gd name="T61" fmla="*/ 146 h 146"/>
                <a:gd name="T62" fmla="*/ 12 w 208"/>
                <a:gd name="T63" fmla="*/ 132 h 146"/>
                <a:gd name="T64" fmla="*/ 12 w 208"/>
                <a:gd name="T65" fmla="*/ 115 h 146"/>
                <a:gd name="T66" fmla="*/ 4 w 208"/>
                <a:gd name="T67" fmla="*/ 105 h 146"/>
                <a:gd name="T68" fmla="*/ 1 w 208"/>
                <a:gd name="T69" fmla="*/ 88 h 146"/>
                <a:gd name="T70" fmla="*/ 3 w 208"/>
                <a:gd name="T71" fmla="*/ 80 h 146"/>
                <a:gd name="T72" fmla="*/ 3 w 208"/>
                <a:gd name="T73" fmla="*/ 69 h 146"/>
                <a:gd name="T74" fmla="*/ 4 w 208"/>
                <a:gd name="T75" fmla="*/ 64 h 146"/>
                <a:gd name="T76" fmla="*/ 9 w 208"/>
                <a:gd name="T77" fmla="*/ 60 h 146"/>
                <a:gd name="T78" fmla="*/ 9 w 208"/>
                <a:gd name="T79" fmla="*/ 53 h 146"/>
                <a:gd name="T80" fmla="*/ 12 w 208"/>
                <a:gd name="T81" fmla="*/ 49 h 146"/>
                <a:gd name="T82" fmla="*/ 19 w 208"/>
                <a:gd name="T83" fmla="*/ 50 h 146"/>
                <a:gd name="T84" fmla="*/ 26 w 208"/>
                <a:gd name="T85" fmla="*/ 55 h 146"/>
                <a:gd name="T86" fmla="*/ 33 w 208"/>
                <a:gd name="T87" fmla="*/ 53 h 146"/>
                <a:gd name="T88" fmla="*/ 39 w 208"/>
                <a:gd name="T89" fmla="*/ 46 h 146"/>
                <a:gd name="T90" fmla="*/ 47 w 208"/>
                <a:gd name="T91" fmla="*/ 41 h 146"/>
                <a:gd name="T92" fmla="*/ 53 w 208"/>
                <a:gd name="T93" fmla="*/ 39 h 146"/>
                <a:gd name="T94" fmla="*/ 63 w 208"/>
                <a:gd name="T95" fmla="*/ 24 h 146"/>
                <a:gd name="T96" fmla="*/ 75 w 208"/>
                <a:gd name="T97" fmla="*/ 17 h 146"/>
                <a:gd name="T98" fmla="*/ 86 w 208"/>
                <a:gd name="T99" fmla="*/ 19 h 146"/>
                <a:gd name="T100" fmla="*/ 102 w 208"/>
                <a:gd name="T101" fmla="*/ 20 h 146"/>
                <a:gd name="T102" fmla="*/ 107 w 208"/>
                <a:gd name="T103" fmla="*/ 24 h 146"/>
                <a:gd name="T104" fmla="*/ 115 w 208"/>
                <a:gd name="T105" fmla="*/ 22 h 146"/>
                <a:gd name="T106" fmla="*/ 121 w 208"/>
                <a:gd name="T107" fmla="*/ 19 h 146"/>
                <a:gd name="T108" fmla="*/ 127 w 208"/>
                <a:gd name="T109" fmla="*/ 22 h 146"/>
                <a:gd name="T110" fmla="*/ 131 w 208"/>
                <a:gd name="T111" fmla="*/ 16 h 146"/>
                <a:gd name="T112" fmla="*/ 140 w 208"/>
                <a:gd name="T113" fmla="*/ 14 h 146"/>
                <a:gd name="T114" fmla="*/ 143 w 208"/>
                <a:gd name="T115" fmla="*/ 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8" h="146">
                  <a:moveTo>
                    <a:pt x="151" y="0"/>
                  </a:moveTo>
                  <a:lnTo>
                    <a:pt x="153" y="1"/>
                  </a:lnTo>
                  <a:lnTo>
                    <a:pt x="156" y="3"/>
                  </a:lnTo>
                  <a:lnTo>
                    <a:pt x="157" y="5"/>
                  </a:lnTo>
                  <a:lnTo>
                    <a:pt x="156" y="8"/>
                  </a:lnTo>
                  <a:lnTo>
                    <a:pt x="156" y="9"/>
                  </a:lnTo>
                  <a:lnTo>
                    <a:pt x="157" y="9"/>
                  </a:lnTo>
                  <a:lnTo>
                    <a:pt x="157" y="9"/>
                  </a:lnTo>
                  <a:lnTo>
                    <a:pt x="159" y="9"/>
                  </a:lnTo>
                  <a:lnTo>
                    <a:pt x="160" y="9"/>
                  </a:lnTo>
                  <a:lnTo>
                    <a:pt x="160" y="9"/>
                  </a:lnTo>
                  <a:lnTo>
                    <a:pt x="160" y="11"/>
                  </a:lnTo>
                  <a:lnTo>
                    <a:pt x="160" y="11"/>
                  </a:lnTo>
                  <a:lnTo>
                    <a:pt x="159" y="14"/>
                  </a:lnTo>
                  <a:lnTo>
                    <a:pt x="159" y="17"/>
                  </a:lnTo>
                  <a:lnTo>
                    <a:pt x="159" y="20"/>
                  </a:lnTo>
                  <a:lnTo>
                    <a:pt x="159" y="22"/>
                  </a:lnTo>
                  <a:lnTo>
                    <a:pt x="159" y="24"/>
                  </a:lnTo>
                  <a:lnTo>
                    <a:pt x="160" y="27"/>
                  </a:lnTo>
                  <a:lnTo>
                    <a:pt x="160" y="28"/>
                  </a:lnTo>
                  <a:lnTo>
                    <a:pt x="162" y="30"/>
                  </a:lnTo>
                  <a:lnTo>
                    <a:pt x="162" y="30"/>
                  </a:lnTo>
                  <a:lnTo>
                    <a:pt x="164" y="30"/>
                  </a:lnTo>
                  <a:lnTo>
                    <a:pt x="165" y="28"/>
                  </a:lnTo>
                  <a:lnTo>
                    <a:pt x="168" y="27"/>
                  </a:lnTo>
                  <a:lnTo>
                    <a:pt x="172" y="25"/>
                  </a:lnTo>
                  <a:lnTo>
                    <a:pt x="176" y="24"/>
                  </a:lnTo>
                  <a:lnTo>
                    <a:pt x="178" y="22"/>
                  </a:lnTo>
                  <a:lnTo>
                    <a:pt x="179" y="20"/>
                  </a:lnTo>
                  <a:lnTo>
                    <a:pt x="184" y="17"/>
                  </a:lnTo>
                  <a:lnTo>
                    <a:pt x="187" y="17"/>
                  </a:lnTo>
                  <a:lnTo>
                    <a:pt x="187" y="17"/>
                  </a:lnTo>
                  <a:lnTo>
                    <a:pt x="190" y="17"/>
                  </a:lnTo>
                  <a:lnTo>
                    <a:pt x="190" y="17"/>
                  </a:lnTo>
                  <a:lnTo>
                    <a:pt x="190" y="17"/>
                  </a:lnTo>
                  <a:lnTo>
                    <a:pt x="192" y="17"/>
                  </a:lnTo>
                  <a:lnTo>
                    <a:pt x="192" y="19"/>
                  </a:lnTo>
                  <a:lnTo>
                    <a:pt x="192" y="19"/>
                  </a:lnTo>
                  <a:lnTo>
                    <a:pt x="190" y="20"/>
                  </a:lnTo>
                  <a:lnTo>
                    <a:pt x="190" y="20"/>
                  </a:lnTo>
                  <a:lnTo>
                    <a:pt x="190" y="20"/>
                  </a:lnTo>
                  <a:lnTo>
                    <a:pt x="192" y="20"/>
                  </a:lnTo>
                  <a:lnTo>
                    <a:pt x="195" y="20"/>
                  </a:lnTo>
                  <a:lnTo>
                    <a:pt x="197" y="19"/>
                  </a:lnTo>
                  <a:lnTo>
                    <a:pt x="198" y="19"/>
                  </a:lnTo>
                  <a:lnTo>
                    <a:pt x="198" y="19"/>
                  </a:lnTo>
                  <a:lnTo>
                    <a:pt x="200" y="17"/>
                  </a:lnTo>
                  <a:lnTo>
                    <a:pt x="200" y="17"/>
                  </a:lnTo>
                  <a:lnTo>
                    <a:pt x="201" y="17"/>
                  </a:lnTo>
                  <a:lnTo>
                    <a:pt x="203" y="19"/>
                  </a:lnTo>
                  <a:lnTo>
                    <a:pt x="205" y="17"/>
                  </a:lnTo>
                  <a:lnTo>
                    <a:pt x="206" y="19"/>
                  </a:lnTo>
                  <a:lnTo>
                    <a:pt x="208" y="20"/>
                  </a:lnTo>
                  <a:lnTo>
                    <a:pt x="208" y="20"/>
                  </a:lnTo>
                  <a:lnTo>
                    <a:pt x="208" y="20"/>
                  </a:lnTo>
                  <a:lnTo>
                    <a:pt x="208" y="20"/>
                  </a:lnTo>
                  <a:lnTo>
                    <a:pt x="206" y="20"/>
                  </a:lnTo>
                  <a:lnTo>
                    <a:pt x="206" y="20"/>
                  </a:lnTo>
                  <a:lnTo>
                    <a:pt x="206" y="20"/>
                  </a:lnTo>
                  <a:lnTo>
                    <a:pt x="205" y="20"/>
                  </a:lnTo>
                  <a:lnTo>
                    <a:pt x="203" y="20"/>
                  </a:lnTo>
                  <a:lnTo>
                    <a:pt x="201" y="22"/>
                  </a:lnTo>
                  <a:lnTo>
                    <a:pt x="201" y="22"/>
                  </a:lnTo>
                  <a:lnTo>
                    <a:pt x="203" y="24"/>
                  </a:lnTo>
                  <a:lnTo>
                    <a:pt x="203" y="24"/>
                  </a:lnTo>
                  <a:lnTo>
                    <a:pt x="203" y="24"/>
                  </a:lnTo>
                  <a:lnTo>
                    <a:pt x="201" y="25"/>
                  </a:lnTo>
                  <a:lnTo>
                    <a:pt x="198" y="27"/>
                  </a:lnTo>
                  <a:lnTo>
                    <a:pt x="197" y="27"/>
                  </a:lnTo>
                  <a:lnTo>
                    <a:pt x="195" y="27"/>
                  </a:lnTo>
                  <a:lnTo>
                    <a:pt x="194" y="27"/>
                  </a:lnTo>
                  <a:lnTo>
                    <a:pt x="192" y="27"/>
                  </a:lnTo>
                  <a:lnTo>
                    <a:pt x="192" y="27"/>
                  </a:lnTo>
                  <a:lnTo>
                    <a:pt x="187" y="27"/>
                  </a:lnTo>
                  <a:lnTo>
                    <a:pt x="183" y="27"/>
                  </a:lnTo>
                  <a:lnTo>
                    <a:pt x="181" y="27"/>
                  </a:lnTo>
                  <a:lnTo>
                    <a:pt x="178" y="27"/>
                  </a:lnTo>
                  <a:lnTo>
                    <a:pt x="176" y="27"/>
                  </a:lnTo>
                  <a:lnTo>
                    <a:pt x="175" y="28"/>
                  </a:lnTo>
                  <a:lnTo>
                    <a:pt x="173" y="28"/>
                  </a:lnTo>
                  <a:lnTo>
                    <a:pt x="172" y="28"/>
                  </a:lnTo>
                  <a:lnTo>
                    <a:pt x="170" y="28"/>
                  </a:lnTo>
                  <a:lnTo>
                    <a:pt x="168" y="30"/>
                  </a:lnTo>
                  <a:lnTo>
                    <a:pt x="168" y="30"/>
                  </a:lnTo>
                  <a:lnTo>
                    <a:pt x="165" y="33"/>
                  </a:lnTo>
                  <a:lnTo>
                    <a:pt x="164" y="33"/>
                  </a:lnTo>
                  <a:lnTo>
                    <a:pt x="164" y="35"/>
                  </a:lnTo>
                  <a:lnTo>
                    <a:pt x="162" y="35"/>
                  </a:lnTo>
                  <a:lnTo>
                    <a:pt x="160" y="35"/>
                  </a:lnTo>
                  <a:lnTo>
                    <a:pt x="160" y="35"/>
                  </a:lnTo>
                  <a:lnTo>
                    <a:pt x="159" y="36"/>
                  </a:lnTo>
                  <a:lnTo>
                    <a:pt x="157" y="38"/>
                  </a:lnTo>
                  <a:lnTo>
                    <a:pt x="156" y="39"/>
                  </a:lnTo>
                  <a:lnTo>
                    <a:pt x="154" y="41"/>
                  </a:lnTo>
                  <a:lnTo>
                    <a:pt x="156" y="41"/>
                  </a:lnTo>
                  <a:lnTo>
                    <a:pt x="157" y="42"/>
                  </a:lnTo>
                  <a:lnTo>
                    <a:pt x="157" y="42"/>
                  </a:lnTo>
                  <a:lnTo>
                    <a:pt x="159" y="44"/>
                  </a:lnTo>
                  <a:lnTo>
                    <a:pt x="159" y="46"/>
                  </a:lnTo>
                  <a:lnTo>
                    <a:pt x="159" y="47"/>
                  </a:lnTo>
                  <a:lnTo>
                    <a:pt x="160" y="49"/>
                  </a:lnTo>
                  <a:lnTo>
                    <a:pt x="160" y="50"/>
                  </a:lnTo>
                  <a:lnTo>
                    <a:pt x="160" y="50"/>
                  </a:lnTo>
                  <a:lnTo>
                    <a:pt x="160" y="52"/>
                  </a:lnTo>
                  <a:lnTo>
                    <a:pt x="160" y="52"/>
                  </a:lnTo>
                  <a:lnTo>
                    <a:pt x="160" y="52"/>
                  </a:lnTo>
                  <a:lnTo>
                    <a:pt x="160" y="53"/>
                  </a:lnTo>
                  <a:lnTo>
                    <a:pt x="160" y="53"/>
                  </a:lnTo>
                  <a:lnTo>
                    <a:pt x="160" y="55"/>
                  </a:lnTo>
                  <a:lnTo>
                    <a:pt x="160" y="55"/>
                  </a:lnTo>
                  <a:lnTo>
                    <a:pt x="160" y="55"/>
                  </a:lnTo>
                  <a:lnTo>
                    <a:pt x="159" y="57"/>
                  </a:lnTo>
                  <a:lnTo>
                    <a:pt x="159" y="58"/>
                  </a:lnTo>
                  <a:lnTo>
                    <a:pt x="157" y="58"/>
                  </a:lnTo>
                  <a:lnTo>
                    <a:pt x="156" y="60"/>
                  </a:lnTo>
                  <a:lnTo>
                    <a:pt x="156" y="61"/>
                  </a:lnTo>
                  <a:lnTo>
                    <a:pt x="154" y="63"/>
                  </a:lnTo>
                  <a:lnTo>
                    <a:pt x="153" y="64"/>
                  </a:lnTo>
                  <a:lnTo>
                    <a:pt x="153" y="64"/>
                  </a:lnTo>
                  <a:lnTo>
                    <a:pt x="151" y="64"/>
                  </a:lnTo>
                  <a:lnTo>
                    <a:pt x="153" y="66"/>
                  </a:lnTo>
                  <a:lnTo>
                    <a:pt x="153" y="66"/>
                  </a:lnTo>
                  <a:lnTo>
                    <a:pt x="154" y="68"/>
                  </a:lnTo>
                  <a:lnTo>
                    <a:pt x="154" y="69"/>
                  </a:lnTo>
                  <a:lnTo>
                    <a:pt x="154" y="71"/>
                  </a:lnTo>
                  <a:lnTo>
                    <a:pt x="154" y="72"/>
                  </a:lnTo>
                  <a:lnTo>
                    <a:pt x="153" y="72"/>
                  </a:lnTo>
                  <a:lnTo>
                    <a:pt x="149" y="74"/>
                  </a:lnTo>
                  <a:lnTo>
                    <a:pt x="148" y="74"/>
                  </a:lnTo>
                  <a:lnTo>
                    <a:pt x="143" y="74"/>
                  </a:lnTo>
                  <a:lnTo>
                    <a:pt x="143" y="74"/>
                  </a:lnTo>
                  <a:lnTo>
                    <a:pt x="142" y="74"/>
                  </a:lnTo>
                  <a:lnTo>
                    <a:pt x="137" y="72"/>
                  </a:lnTo>
                  <a:lnTo>
                    <a:pt x="137" y="74"/>
                  </a:lnTo>
                  <a:lnTo>
                    <a:pt x="135" y="76"/>
                  </a:lnTo>
                  <a:lnTo>
                    <a:pt x="138" y="79"/>
                  </a:lnTo>
                  <a:lnTo>
                    <a:pt x="140" y="80"/>
                  </a:lnTo>
                  <a:lnTo>
                    <a:pt x="142" y="82"/>
                  </a:lnTo>
                  <a:lnTo>
                    <a:pt x="142" y="83"/>
                  </a:lnTo>
                  <a:lnTo>
                    <a:pt x="142" y="85"/>
                  </a:lnTo>
                  <a:lnTo>
                    <a:pt x="138" y="87"/>
                  </a:lnTo>
                  <a:lnTo>
                    <a:pt x="137" y="88"/>
                  </a:lnTo>
                  <a:lnTo>
                    <a:pt x="134" y="88"/>
                  </a:lnTo>
                  <a:lnTo>
                    <a:pt x="132" y="88"/>
                  </a:lnTo>
                  <a:lnTo>
                    <a:pt x="131" y="90"/>
                  </a:lnTo>
                  <a:lnTo>
                    <a:pt x="131" y="93"/>
                  </a:lnTo>
                  <a:lnTo>
                    <a:pt x="129" y="93"/>
                  </a:lnTo>
                  <a:lnTo>
                    <a:pt x="129" y="94"/>
                  </a:lnTo>
                  <a:lnTo>
                    <a:pt x="129" y="96"/>
                  </a:lnTo>
                  <a:lnTo>
                    <a:pt x="127" y="98"/>
                  </a:lnTo>
                  <a:lnTo>
                    <a:pt x="127" y="99"/>
                  </a:lnTo>
                  <a:lnTo>
                    <a:pt x="127" y="102"/>
                  </a:lnTo>
                  <a:lnTo>
                    <a:pt x="127" y="107"/>
                  </a:lnTo>
                  <a:lnTo>
                    <a:pt x="126" y="109"/>
                  </a:lnTo>
                  <a:lnTo>
                    <a:pt x="124" y="110"/>
                  </a:lnTo>
                  <a:lnTo>
                    <a:pt x="123" y="112"/>
                  </a:lnTo>
                  <a:lnTo>
                    <a:pt x="121" y="112"/>
                  </a:lnTo>
                  <a:lnTo>
                    <a:pt x="119" y="112"/>
                  </a:lnTo>
                  <a:lnTo>
                    <a:pt x="119" y="110"/>
                  </a:lnTo>
                  <a:lnTo>
                    <a:pt x="118" y="110"/>
                  </a:lnTo>
                  <a:lnTo>
                    <a:pt x="118" y="109"/>
                  </a:lnTo>
                  <a:lnTo>
                    <a:pt x="116" y="109"/>
                  </a:lnTo>
                  <a:lnTo>
                    <a:pt x="115" y="110"/>
                  </a:lnTo>
                  <a:lnTo>
                    <a:pt x="113" y="110"/>
                  </a:lnTo>
                  <a:lnTo>
                    <a:pt x="112" y="109"/>
                  </a:lnTo>
                  <a:lnTo>
                    <a:pt x="112" y="109"/>
                  </a:lnTo>
                  <a:lnTo>
                    <a:pt x="110" y="110"/>
                  </a:lnTo>
                  <a:lnTo>
                    <a:pt x="108" y="110"/>
                  </a:lnTo>
                  <a:lnTo>
                    <a:pt x="105" y="113"/>
                  </a:lnTo>
                  <a:lnTo>
                    <a:pt x="104" y="113"/>
                  </a:lnTo>
                  <a:lnTo>
                    <a:pt x="102" y="113"/>
                  </a:lnTo>
                  <a:lnTo>
                    <a:pt x="104" y="115"/>
                  </a:lnTo>
                  <a:lnTo>
                    <a:pt x="104" y="115"/>
                  </a:lnTo>
                  <a:lnTo>
                    <a:pt x="105" y="115"/>
                  </a:lnTo>
                  <a:lnTo>
                    <a:pt x="105" y="116"/>
                  </a:lnTo>
                  <a:lnTo>
                    <a:pt x="104" y="116"/>
                  </a:lnTo>
                  <a:lnTo>
                    <a:pt x="102" y="116"/>
                  </a:lnTo>
                  <a:lnTo>
                    <a:pt x="101" y="118"/>
                  </a:lnTo>
                  <a:lnTo>
                    <a:pt x="99" y="118"/>
                  </a:lnTo>
                  <a:lnTo>
                    <a:pt x="96" y="118"/>
                  </a:lnTo>
                  <a:lnTo>
                    <a:pt x="94" y="116"/>
                  </a:lnTo>
                  <a:lnTo>
                    <a:pt x="93" y="116"/>
                  </a:lnTo>
                  <a:lnTo>
                    <a:pt x="91" y="118"/>
                  </a:lnTo>
                  <a:lnTo>
                    <a:pt x="91" y="118"/>
                  </a:lnTo>
                  <a:lnTo>
                    <a:pt x="90" y="121"/>
                  </a:lnTo>
                  <a:lnTo>
                    <a:pt x="88" y="121"/>
                  </a:lnTo>
                  <a:lnTo>
                    <a:pt x="88" y="121"/>
                  </a:lnTo>
                  <a:lnTo>
                    <a:pt x="86" y="123"/>
                  </a:lnTo>
                  <a:lnTo>
                    <a:pt x="85" y="123"/>
                  </a:lnTo>
                  <a:lnTo>
                    <a:pt x="85" y="124"/>
                  </a:lnTo>
                  <a:lnTo>
                    <a:pt x="83" y="128"/>
                  </a:lnTo>
                  <a:lnTo>
                    <a:pt x="85" y="129"/>
                  </a:lnTo>
                  <a:lnTo>
                    <a:pt x="85" y="132"/>
                  </a:lnTo>
                  <a:lnTo>
                    <a:pt x="83" y="134"/>
                  </a:lnTo>
                  <a:lnTo>
                    <a:pt x="83" y="135"/>
                  </a:lnTo>
                  <a:lnTo>
                    <a:pt x="83" y="137"/>
                  </a:lnTo>
                  <a:lnTo>
                    <a:pt x="85" y="139"/>
                  </a:lnTo>
                  <a:lnTo>
                    <a:pt x="83" y="139"/>
                  </a:lnTo>
                  <a:lnTo>
                    <a:pt x="83" y="140"/>
                  </a:lnTo>
                  <a:lnTo>
                    <a:pt x="82" y="140"/>
                  </a:lnTo>
                  <a:lnTo>
                    <a:pt x="80" y="140"/>
                  </a:lnTo>
                  <a:lnTo>
                    <a:pt x="75" y="142"/>
                  </a:lnTo>
                  <a:lnTo>
                    <a:pt x="72" y="143"/>
                  </a:lnTo>
                  <a:lnTo>
                    <a:pt x="67" y="143"/>
                  </a:lnTo>
                  <a:lnTo>
                    <a:pt x="67" y="145"/>
                  </a:lnTo>
                  <a:lnTo>
                    <a:pt x="64" y="145"/>
                  </a:lnTo>
                  <a:lnTo>
                    <a:pt x="63" y="145"/>
                  </a:lnTo>
                  <a:lnTo>
                    <a:pt x="61" y="145"/>
                  </a:lnTo>
                  <a:lnTo>
                    <a:pt x="58" y="145"/>
                  </a:lnTo>
                  <a:lnTo>
                    <a:pt x="56" y="145"/>
                  </a:lnTo>
                  <a:lnTo>
                    <a:pt x="55" y="145"/>
                  </a:lnTo>
                  <a:lnTo>
                    <a:pt x="53" y="146"/>
                  </a:lnTo>
                  <a:lnTo>
                    <a:pt x="53" y="146"/>
                  </a:lnTo>
                  <a:lnTo>
                    <a:pt x="52" y="146"/>
                  </a:lnTo>
                  <a:lnTo>
                    <a:pt x="50" y="146"/>
                  </a:lnTo>
                  <a:lnTo>
                    <a:pt x="45" y="145"/>
                  </a:lnTo>
                  <a:lnTo>
                    <a:pt x="30" y="146"/>
                  </a:lnTo>
                  <a:lnTo>
                    <a:pt x="28" y="146"/>
                  </a:lnTo>
                  <a:lnTo>
                    <a:pt x="22" y="145"/>
                  </a:lnTo>
                  <a:lnTo>
                    <a:pt x="15" y="143"/>
                  </a:lnTo>
                  <a:lnTo>
                    <a:pt x="11" y="142"/>
                  </a:lnTo>
                  <a:lnTo>
                    <a:pt x="6" y="140"/>
                  </a:lnTo>
                  <a:lnTo>
                    <a:pt x="9" y="135"/>
                  </a:lnTo>
                  <a:lnTo>
                    <a:pt x="12" y="132"/>
                  </a:lnTo>
                  <a:lnTo>
                    <a:pt x="15" y="128"/>
                  </a:lnTo>
                  <a:lnTo>
                    <a:pt x="19" y="124"/>
                  </a:lnTo>
                  <a:lnTo>
                    <a:pt x="19" y="123"/>
                  </a:lnTo>
                  <a:lnTo>
                    <a:pt x="19" y="121"/>
                  </a:lnTo>
                  <a:lnTo>
                    <a:pt x="19" y="116"/>
                  </a:lnTo>
                  <a:lnTo>
                    <a:pt x="17" y="115"/>
                  </a:lnTo>
                  <a:lnTo>
                    <a:pt x="12" y="115"/>
                  </a:lnTo>
                  <a:lnTo>
                    <a:pt x="9" y="115"/>
                  </a:lnTo>
                  <a:lnTo>
                    <a:pt x="6" y="113"/>
                  </a:lnTo>
                  <a:lnTo>
                    <a:pt x="4" y="113"/>
                  </a:lnTo>
                  <a:lnTo>
                    <a:pt x="4" y="112"/>
                  </a:lnTo>
                  <a:lnTo>
                    <a:pt x="4" y="110"/>
                  </a:lnTo>
                  <a:lnTo>
                    <a:pt x="4" y="107"/>
                  </a:lnTo>
                  <a:lnTo>
                    <a:pt x="4" y="105"/>
                  </a:lnTo>
                  <a:lnTo>
                    <a:pt x="4" y="102"/>
                  </a:lnTo>
                  <a:lnTo>
                    <a:pt x="4" y="102"/>
                  </a:lnTo>
                  <a:lnTo>
                    <a:pt x="3" y="96"/>
                  </a:lnTo>
                  <a:lnTo>
                    <a:pt x="3" y="93"/>
                  </a:lnTo>
                  <a:lnTo>
                    <a:pt x="1" y="90"/>
                  </a:lnTo>
                  <a:lnTo>
                    <a:pt x="1" y="88"/>
                  </a:lnTo>
                  <a:lnTo>
                    <a:pt x="1" y="88"/>
                  </a:lnTo>
                  <a:lnTo>
                    <a:pt x="3" y="85"/>
                  </a:lnTo>
                  <a:lnTo>
                    <a:pt x="4" y="83"/>
                  </a:lnTo>
                  <a:lnTo>
                    <a:pt x="6" y="82"/>
                  </a:lnTo>
                  <a:lnTo>
                    <a:pt x="6" y="82"/>
                  </a:lnTo>
                  <a:lnTo>
                    <a:pt x="6" y="82"/>
                  </a:lnTo>
                  <a:lnTo>
                    <a:pt x="4" y="80"/>
                  </a:lnTo>
                  <a:lnTo>
                    <a:pt x="3" y="80"/>
                  </a:lnTo>
                  <a:lnTo>
                    <a:pt x="1" y="80"/>
                  </a:lnTo>
                  <a:lnTo>
                    <a:pt x="1" y="79"/>
                  </a:lnTo>
                  <a:lnTo>
                    <a:pt x="0" y="79"/>
                  </a:lnTo>
                  <a:lnTo>
                    <a:pt x="1" y="76"/>
                  </a:lnTo>
                  <a:lnTo>
                    <a:pt x="0" y="72"/>
                  </a:lnTo>
                  <a:lnTo>
                    <a:pt x="1" y="71"/>
                  </a:lnTo>
                  <a:lnTo>
                    <a:pt x="3" y="69"/>
                  </a:lnTo>
                  <a:lnTo>
                    <a:pt x="6" y="69"/>
                  </a:lnTo>
                  <a:lnTo>
                    <a:pt x="4" y="66"/>
                  </a:lnTo>
                  <a:lnTo>
                    <a:pt x="4" y="66"/>
                  </a:lnTo>
                  <a:lnTo>
                    <a:pt x="4" y="66"/>
                  </a:lnTo>
                  <a:lnTo>
                    <a:pt x="4" y="64"/>
                  </a:lnTo>
                  <a:lnTo>
                    <a:pt x="4" y="64"/>
                  </a:lnTo>
                  <a:lnTo>
                    <a:pt x="4" y="64"/>
                  </a:lnTo>
                  <a:lnTo>
                    <a:pt x="6" y="64"/>
                  </a:lnTo>
                  <a:lnTo>
                    <a:pt x="6" y="63"/>
                  </a:lnTo>
                  <a:lnTo>
                    <a:pt x="8" y="63"/>
                  </a:lnTo>
                  <a:lnTo>
                    <a:pt x="8" y="61"/>
                  </a:lnTo>
                  <a:lnTo>
                    <a:pt x="8" y="61"/>
                  </a:lnTo>
                  <a:lnTo>
                    <a:pt x="8" y="61"/>
                  </a:lnTo>
                  <a:lnTo>
                    <a:pt x="9" y="60"/>
                  </a:lnTo>
                  <a:lnTo>
                    <a:pt x="9" y="58"/>
                  </a:lnTo>
                  <a:lnTo>
                    <a:pt x="9" y="57"/>
                  </a:lnTo>
                  <a:lnTo>
                    <a:pt x="9" y="57"/>
                  </a:lnTo>
                  <a:lnTo>
                    <a:pt x="9" y="57"/>
                  </a:lnTo>
                  <a:lnTo>
                    <a:pt x="9" y="55"/>
                  </a:lnTo>
                  <a:lnTo>
                    <a:pt x="9" y="53"/>
                  </a:lnTo>
                  <a:lnTo>
                    <a:pt x="9" y="53"/>
                  </a:lnTo>
                  <a:lnTo>
                    <a:pt x="9" y="52"/>
                  </a:lnTo>
                  <a:lnTo>
                    <a:pt x="11" y="52"/>
                  </a:lnTo>
                  <a:lnTo>
                    <a:pt x="11" y="52"/>
                  </a:lnTo>
                  <a:lnTo>
                    <a:pt x="11" y="50"/>
                  </a:lnTo>
                  <a:lnTo>
                    <a:pt x="11" y="50"/>
                  </a:lnTo>
                  <a:lnTo>
                    <a:pt x="12" y="49"/>
                  </a:lnTo>
                  <a:lnTo>
                    <a:pt x="12" y="49"/>
                  </a:lnTo>
                  <a:lnTo>
                    <a:pt x="11" y="47"/>
                  </a:lnTo>
                  <a:lnTo>
                    <a:pt x="12" y="47"/>
                  </a:lnTo>
                  <a:lnTo>
                    <a:pt x="12" y="47"/>
                  </a:lnTo>
                  <a:lnTo>
                    <a:pt x="14" y="49"/>
                  </a:lnTo>
                  <a:lnTo>
                    <a:pt x="15" y="50"/>
                  </a:lnTo>
                  <a:lnTo>
                    <a:pt x="17" y="50"/>
                  </a:lnTo>
                  <a:lnTo>
                    <a:pt x="19" y="50"/>
                  </a:lnTo>
                  <a:lnTo>
                    <a:pt x="20" y="50"/>
                  </a:lnTo>
                  <a:lnTo>
                    <a:pt x="22" y="50"/>
                  </a:lnTo>
                  <a:lnTo>
                    <a:pt x="22" y="50"/>
                  </a:lnTo>
                  <a:lnTo>
                    <a:pt x="23" y="52"/>
                  </a:lnTo>
                  <a:lnTo>
                    <a:pt x="25" y="52"/>
                  </a:lnTo>
                  <a:lnTo>
                    <a:pt x="26" y="53"/>
                  </a:lnTo>
                  <a:lnTo>
                    <a:pt x="26" y="55"/>
                  </a:lnTo>
                  <a:lnTo>
                    <a:pt x="26" y="55"/>
                  </a:lnTo>
                  <a:lnTo>
                    <a:pt x="28" y="53"/>
                  </a:lnTo>
                  <a:lnTo>
                    <a:pt x="28" y="53"/>
                  </a:lnTo>
                  <a:lnTo>
                    <a:pt x="30" y="53"/>
                  </a:lnTo>
                  <a:lnTo>
                    <a:pt x="31" y="53"/>
                  </a:lnTo>
                  <a:lnTo>
                    <a:pt x="31" y="53"/>
                  </a:lnTo>
                  <a:lnTo>
                    <a:pt x="33" y="53"/>
                  </a:lnTo>
                  <a:lnTo>
                    <a:pt x="34" y="52"/>
                  </a:lnTo>
                  <a:lnTo>
                    <a:pt x="36" y="50"/>
                  </a:lnTo>
                  <a:lnTo>
                    <a:pt x="37" y="50"/>
                  </a:lnTo>
                  <a:lnTo>
                    <a:pt x="37" y="49"/>
                  </a:lnTo>
                  <a:lnTo>
                    <a:pt x="37" y="47"/>
                  </a:lnTo>
                  <a:lnTo>
                    <a:pt x="39" y="46"/>
                  </a:lnTo>
                  <a:lnTo>
                    <a:pt x="39" y="46"/>
                  </a:lnTo>
                  <a:lnTo>
                    <a:pt x="39" y="46"/>
                  </a:lnTo>
                  <a:lnTo>
                    <a:pt x="37" y="44"/>
                  </a:lnTo>
                  <a:lnTo>
                    <a:pt x="39" y="44"/>
                  </a:lnTo>
                  <a:lnTo>
                    <a:pt x="39" y="44"/>
                  </a:lnTo>
                  <a:lnTo>
                    <a:pt x="41" y="44"/>
                  </a:lnTo>
                  <a:lnTo>
                    <a:pt x="44" y="42"/>
                  </a:lnTo>
                  <a:lnTo>
                    <a:pt x="47" y="41"/>
                  </a:lnTo>
                  <a:lnTo>
                    <a:pt x="49" y="41"/>
                  </a:lnTo>
                  <a:lnTo>
                    <a:pt x="50" y="41"/>
                  </a:lnTo>
                  <a:lnTo>
                    <a:pt x="52" y="41"/>
                  </a:lnTo>
                  <a:lnTo>
                    <a:pt x="52" y="41"/>
                  </a:lnTo>
                  <a:lnTo>
                    <a:pt x="52" y="39"/>
                  </a:lnTo>
                  <a:lnTo>
                    <a:pt x="52" y="39"/>
                  </a:lnTo>
                  <a:lnTo>
                    <a:pt x="53" y="39"/>
                  </a:lnTo>
                  <a:lnTo>
                    <a:pt x="56" y="38"/>
                  </a:lnTo>
                  <a:lnTo>
                    <a:pt x="58" y="36"/>
                  </a:lnTo>
                  <a:lnTo>
                    <a:pt x="60" y="35"/>
                  </a:lnTo>
                  <a:lnTo>
                    <a:pt x="60" y="31"/>
                  </a:lnTo>
                  <a:lnTo>
                    <a:pt x="61" y="28"/>
                  </a:lnTo>
                  <a:lnTo>
                    <a:pt x="61" y="25"/>
                  </a:lnTo>
                  <a:lnTo>
                    <a:pt x="63" y="24"/>
                  </a:lnTo>
                  <a:lnTo>
                    <a:pt x="63" y="22"/>
                  </a:lnTo>
                  <a:lnTo>
                    <a:pt x="64" y="22"/>
                  </a:lnTo>
                  <a:lnTo>
                    <a:pt x="67" y="20"/>
                  </a:lnTo>
                  <a:lnTo>
                    <a:pt x="69" y="20"/>
                  </a:lnTo>
                  <a:lnTo>
                    <a:pt x="74" y="20"/>
                  </a:lnTo>
                  <a:lnTo>
                    <a:pt x="74" y="19"/>
                  </a:lnTo>
                  <a:lnTo>
                    <a:pt x="75" y="17"/>
                  </a:lnTo>
                  <a:lnTo>
                    <a:pt x="75" y="16"/>
                  </a:lnTo>
                  <a:lnTo>
                    <a:pt x="77" y="16"/>
                  </a:lnTo>
                  <a:lnTo>
                    <a:pt x="77" y="16"/>
                  </a:lnTo>
                  <a:lnTo>
                    <a:pt x="78" y="16"/>
                  </a:lnTo>
                  <a:lnTo>
                    <a:pt x="82" y="17"/>
                  </a:lnTo>
                  <a:lnTo>
                    <a:pt x="85" y="19"/>
                  </a:lnTo>
                  <a:lnTo>
                    <a:pt x="86" y="19"/>
                  </a:lnTo>
                  <a:lnTo>
                    <a:pt x="88" y="19"/>
                  </a:lnTo>
                  <a:lnTo>
                    <a:pt x="91" y="19"/>
                  </a:lnTo>
                  <a:lnTo>
                    <a:pt x="96" y="19"/>
                  </a:lnTo>
                  <a:lnTo>
                    <a:pt x="97" y="20"/>
                  </a:lnTo>
                  <a:lnTo>
                    <a:pt x="99" y="20"/>
                  </a:lnTo>
                  <a:lnTo>
                    <a:pt x="101" y="20"/>
                  </a:lnTo>
                  <a:lnTo>
                    <a:pt x="102" y="20"/>
                  </a:lnTo>
                  <a:lnTo>
                    <a:pt x="102" y="20"/>
                  </a:lnTo>
                  <a:lnTo>
                    <a:pt x="104" y="20"/>
                  </a:lnTo>
                  <a:lnTo>
                    <a:pt x="104" y="20"/>
                  </a:lnTo>
                  <a:lnTo>
                    <a:pt x="105" y="22"/>
                  </a:lnTo>
                  <a:lnTo>
                    <a:pt x="105" y="22"/>
                  </a:lnTo>
                  <a:lnTo>
                    <a:pt x="105" y="22"/>
                  </a:lnTo>
                  <a:lnTo>
                    <a:pt x="107" y="24"/>
                  </a:lnTo>
                  <a:lnTo>
                    <a:pt x="108" y="25"/>
                  </a:lnTo>
                  <a:lnTo>
                    <a:pt x="110" y="25"/>
                  </a:lnTo>
                  <a:lnTo>
                    <a:pt x="112" y="24"/>
                  </a:lnTo>
                  <a:lnTo>
                    <a:pt x="113" y="24"/>
                  </a:lnTo>
                  <a:lnTo>
                    <a:pt x="113" y="24"/>
                  </a:lnTo>
                  <a:lnTo>
                    <a:pt x="113" y="24"/>
                  </a:lnTo>
                  <a:lnTo>
                    <a:pt x="115" y="22"/>
                  </a:lnTo>
                  <a:lnTo>
                    <a:pt x="116" y="22"/>
                  </a:lnTo>
                  <a:lnTo>
                    <a:pt x="118" y="20"/>
                  </a:lnTo>
                  <a:lnTo>
                    <a:pt x="118" y="20"/>
                  </a:lnTo>
                  <a:lnTo>
                    <a:pt x="119" y="20"/>
                  </a:lnTo>
                  <a:lnTo>
                    <a:pt x="119" y="20"/>
                  </a:lnTo>
                  <a:lnTo>
                    <a:pt x="121" y="20"/>
                  </a:lnTo>
                  <a:lnTo>
                    <a:pt x="121" y="19"/>
                  </a:lnTo>
                  <a:lnTo>
                    <a:pt x="121" y="19"/>
                  </a:lnTo>
                  <a:lnTo>
                    <a:pt x="121" y="19"/>
                  </a:lnTo>
                  <a:lnTo>
                    <a:pt x="123" y="19"/>
                  </a:lnTo>
                  <a:lnTo>
                    <a:pt x="123" y="19"/>
                  </a:lnTo>
                  <a:lnTo>
                    <a:pt x="124" y="20"/>
                  </a:lnTo>
                  <a:lnTo>
                    <a:pt x="126" y="22"/>
                  </a:lnTo>
                  <a:lnTo>
                    <a:pt x="127" y="22"/>
                  </a:lnTo>
                  <a:lnTo>
                    <a:pt x="127" y="22"/>
                  </a:lnTo>
                  <a:lnTo>
                    <a:pt x="129" y="22"/>
                  </a:lnTo>
                  <a:lnTo>
                    <a:pt x="129" y="20"/>
                  </a:lnTo>
                  <a:lnTo>
                    <a:pt x="129" y="20"/>
                  </a:lnTo>
                  <a:lnTo>
                    <a:pt x="129" y="17"/>
                  </a:lnTo>
                  <a:lnTo>
                    <a:pt x="129" y="17"/>
                  </a:lnTo>
                  <a:lnTo>
                    <a:pt x="131" y="16"/>
                  </a:lnTo>
                  <a:lnTo>
                    <a:pt x="132" y="14"/>
                  </a:lnTo>
                  <a:lnTo>
                    <a:pt x="135" y="14"/>
                  </a:lnTo>
                  <a:lnTo>
                    <a:pt x="137" y="14"/>
                  </a:lnTo>
                  <a:lnTo>
                    <a:pt x="137" y="16"/>
                  </a:lnTo>
                  <a:lnTo>
                    <a:pt x="138" y="16"/>
                  </a:lnTo>
                  <a:lnTo>
                    <a:pt x="140" y="16"/>
                  </a:lnTo>
                  <a:lnTo>
                    <a:pt x="140" y="14"/>
                  </a:lnTo>
                  <a:lnTo>
                    <a:pt x="142" y="14"/>
                  </a:lnTo>
                  <a:lnTo>
                    <a:pt x="142" y="12"/>
                  </a:lnTo>
                  <a:lnTo>
                    <a:pt x="140" y="9"/>
                  </a:lnTo>
                  <a:lnTo>
                    <a:pt x="140" y="9"/>
                  </a:lnTo>
                  <a:lnTo>
                    <a:pt x="142" y="9"/>
                  </a:lnTo>
                  <a:lnTo>
                    <a:pt x="142" y="8"/>
                  </a:lnTo>
                  <a:lnTo>
                    <a:pt x="143" y="6"/>
                  </a:lnTo>
                  <a:lnTo>
                    <a:pt x="145" y="5"/>
                  </a:lnTo>
                  <a:lnTo>
                    <a:pt x="146" y="3"/>
                  </a:lnTo>
                  <a:lnTo>
                    <a:pt x="148" y="1"/>
                  </a:lnTo>
                  <a:lnTo>
                    <a:pt x="15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79" name="Freeform 348"/>
            <p:cNvSpPr>
              <a:spLocks noEditPoints="1"/>
            </p:cNvSpPr>
            <p:nvPr/>
          </p:nvSpPr>
          <p:spPr bwMode="auto">
            <a:xfrm>
              <a:off x="7219113" y="3669371"/>
              <a:ext cx="134497" cy="101360"/>
            </a:xfrm>
            <a:custGeom>
              <a:avLst/>
              <a:gdLst>
                <a:gd name="T0" fmla="*/ 33 w 69"/>
                <a:gd name="T1" fmla="*/ 29 h 52"/>
                <a:gd name="T2" fmla="*/ 31 w 69"/>
                <a:gd name="T3" fmla="*/ 30 h 52"/>
                <a:gd name="T4" fmla="*/ 30 w 69"/>
                <a:gd name="T5" fmla="*/ 29 h 52"/>
                <a:gd name="T6" fmla="*/ 16 w 69"/>
                <a:gd name="T7" fmla="*/ 27 h 52"/>
                <a:gd name="T8" fmla="*/ 14 w 69"/>
                <a:gd name="T9" fmla="*/ 27 h 52"/>
                <a:gd name="T10" fmla="*/ 25 w 69"/>
                <a:gd name="T11" fmla="*/ 26 h 52"/>
                <a:gd name="T12" fmla="*/ 25 w 69"/>
                <a:gd name="T13" fmla="*/ 27 h 52"/>
                <a:gd name="T14" fmla="*/ 22 w 69"/>
                <a:gd name="T15" fmla="*/ 27 h 52"/>
                <a:gd name="T16" fmla="*/ 25 w 69"/>
                <a:gd name="T17" fmla="*/ 26 h 52"/>
                <a:gd name="T18" fmla="*/ 41 w 69"/>
                <a:gd name="T19" fmla="*/ 26 h 52"/>
                <a:gd name="T20" fmla="*/ 39 w 69"/>
                <a:gd name="T21" fmla="*/ 26 h 52"/>
                <a:gd name="T22" fmla="*/ 41 w 69"/>
                <a:gd name="T23" fmla="*/ 24 h 52"/>
                <a:gd name="T24" fmla="*/ 66 w 69"/>
                <a:gd name="T25" fmla="*/ 13 h 52"/>
                <a:gd name="T26" fmla="*/ 68 w 69"/>
                <a:gd name="T27" fmla="*/ 13 h 52"/>
                <a:gd name="T28" fmla="*/ 65 w 69"/>
                <a:gd name="T29" fmla="*/ 0 h 52"/>
                <a:gd name="T30" fmla="*/ 66 w 69"/>
                <a:gd name="T31" fmla="*/ 4 h 52"/>
                <a:gd name="T32" fmla="*/ 66 w 69"/>
                <a:gd name="T33" fmla="*/ 7 h 52"/>
                <a:gd name="T34" fmla="*/ 68 w 69"/>
                <a:gd name="T35" fmla="*/ 7 h 52"/>
                <a:gd name="T36" fmla="*/ 69 w 69"/>
                <a:gd name="T37" fmla="*/ 18 h 52"/>
                <a:gd name="T38" fmla="*/ 68 w 69"/>
                <a:gd name="T39" fmla="*/ 19 h 52"/>
                <a:gd name="T40" fmla="*/ 65 w 69"/>
                <a:gd name="T41" fmla="*/ 21 h 52"/>
                <a:gd name="T42" fmla="*/ 63 w 69"/>
                <a:gd name="T43" fmla="*/ 19 h 52"/>
                <a:gd name="T44" fmla="*/ 63 w 69"/>
                <a:gd name="T45" fmla="*/ 18 h 52"/>
                <a:gd name="T46" fmla="*/ 61 w 69"/>
                <a:gd name="T47" fmla="*/ 18 h 52"/>
                <a:gd name="T48" fmla="*/ 60 w 69"/>
                <a:gd name="T49" fmla="*/ 19 h 52"/>
                <a:gd name="T50" fmla="*/ 60 w 69"/>
                <a:gd name="T51" fmla="*/ 22 h 52"/>
                <a:gd name="T52" fmla="*/ 60 w 69"/>
                <a:gd name="T53" fmla="*/ 26 h 52"/>
                <a:gd name="T54" fmla="*/ 60 w 69"/>
                <a:gd name="T55" fmla="*/ 29 h 52"/>
                <a:gd name="T56" fmla="*/ 63 w 69"/>
                <a:gd name="T57" fmla="*/ 30 h 52"/>
                <a:gd name="T58" fmla="*/ 61 w 69"/>
                <a:gd name="T59" fmla="*/ 32 h 52"/>
                <a:gd name="T60" fmla="*/ 57 w 69"/>
                <a:gd name="T61" fmla="*/ 32 h 52"/>
                <a:gd name="T62" fmla="*/ 57 w 69"/>
                <a:gd name="T63" fmla="*/ 33 h 52"/>
                <a:gd name="T64" fmla="*/ 55 w 69"/>
                <a:gd name="T65" fmla="*/ 37 h 52"/>
                <a:gd name="T66" fmla="*/ 52 w 69"/>
                <a:gd name="T67" fmla="*/ 45 h 52"/>
                <a:gd name="T68" fmla="*/ 52 w 69"/>
                <a:gd name="T69" fmla="*/ 49 h 52"/>
                <a:gd name="T70" fmla="*/ 50 w 69"/>
                <a:gd name="T71" fmla="*/ 52 h 52"/>
                <a:gd name="T72" fmla="*/ 47 w 69"/>
                <a:gd name="T73" fmla="*/ 52 h 52"/>
                <a:gd name="T74" fmla="*/ 41 w 69"/>
                <a:gd name="T75" fmla="*/ 52 h 52"/>
                <a:gd name="T76" fmla="*/ 31 w 69"/>
                <a:gd name="T77" fmla="*/ 51 h 52"/>
                <a:gd name="T78" fmla="*/ 22 w 69"/>
                <a:gd name="T79" fmla="*/ 49 h 52"/>
                <a:gd name="T80" fmla="*/ 16 w 69"/>
                <a:gd name="T81" fmla="*/ 49 h 52"/>
                <a:gd name="T82" fmla="*/ 14 w 69"/>
                <a:gd name="T83" fmla="*/ 48 h 52"/>
                <a:gd name="T84" fmla="*/ 11 w 69"/>
                <a:gd name="T85" fmla="*/ 46 h 52"/>
                <a:gd name="T86" fmla="*/ 9 w 69"/>
                <a:gd name="T87" fmla="*/ 43 h 52"/>
                <a:gd name="T88" fmla="*/ 6 w 69"/>
                <a:gd name="T89" fmla="*/ 40 h 52"/>
                <a:gd name="T90" fmla="*/ 5 w 69"/>
                <a:gd name="T91" fmla="*/ 37 h 52"/>
                <a:gd name="T92" fmla="*/ 1 w 69"/>
                <a:gd name="T93" fmla="*/ 33 h 52"/>
                <a:gd name="T94" fmla="*/ 0 w 69"/>
                <a:gd name="T95" fmla="*/ 30 h 52"/>
                <a:gd name="T96" fmla="*/ 0 w 69"/>
                <a:gd name="T97" fmla="*/ 27 h 52"/>
                <a:gd name="T98" fmla="*/ 0 w 69"/>
                <a:gd name="T99" fmla="*/ 29 h 52"/>
                <a:gd name="T100" fmla="*/ 3 w 69"/>
                <a:gd name="T101" fmla="*/ 30 h 52"/>
                <a:gd name="T102" fmla="*/ 8 w 69"/>
                <a:gd name="T103" fmla="*/ 32 h 52"/>
                <a:gd name="T104" fmla="*/ 14 w 69"/>
                <a:gd name="T105" fmla="*/ 30 h 52"/>
                <a:gd name="T106" fmla="*/ 31 w 69"/>
                <a:gd name="T107" fmla="*/ 32 h 52"/>
                <a:gd name="T108" fmla="*/ 39 w 69"/>
                <a:gd name="T109" fmla="*/ 29 h 52"/>
                <a:gd name="T110" fmla="*/ 41 w 69"/>
                <a:gd name="T111" fmla="*/ 26 h 52"/>
                <a:gd name="T112" fmla="*/ 44 w 69"/>
                <a:gd name="T113" fmla="*/ 22 h 52"/>
                <a:gd name="T114" fmla="*/ 50 w 69"/>
                <a:gd name="T115" fmla="*/ 16 h 52"/>
                <a:gd name="T116" fmla="*/ 55 w 69"/>
                <a:gd name="T117" fmla="*/ 11 h 52"/>
                <a:gd name="T118" fmla="*/ 63 w 69"/>
                <a:gd name="T119" fmla="*/ 4 h 52"/>
                <a:gd name="T120" fmla="*/ 65 w 69"/>
                <a:gd name="T12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9" h="52">
                  <a:moveTo>
                    <a:pt x="31" y="29"/>
                  </a:moveTo>
                  <a:lnTo>
                    <a:pt x="33" y="29"/>
                  </a:lnTo>
                  <a:lnTo>
                    <a:pt x="33" y="29"/>
                  </a:lnTo>
                  <a:lnTo>
                    <a:pt x="33" y="30"/>
                  </a:lnTo>
                  <a:lnTo>
                    <a:pt x="31" y="30"/>
                  </a:lnTo>
                  <a:lnTo>
                    <a:pt x="31" y="30"/>
                  </a:lnTo>
                  <a:lnTo>
                    <a:pt x="30" y="30"/>
                  </a:lnTo>
                  <a:lnTo>
                    <a:pt x="28" y="30"/>
                  </a:lnTo>
                  <a:lnTo>
                    <a:pt x="30" y="29"/>
                  </a:lnTo>
                  <a:lnTo>
                    <a:pt x="31" y="29"/>
                  </a:lnTo>
                  <a:close/>
                  <a:moveTo>
                    <a:pt x="14" y="27"/>
                  </a:moveTo>
                  <a:lnTo>
                    <a:pt x="16" y="27"/>
                  </a:lnTo>
                  <a:lnTo>
                    <a:pt x="14" y="27"/>
                  </a:lnTo>
                  <a:lnTo>
                    <a:pt x="14" y="27"/>
                  </a:lnTo>
                  <a:lnTo>
                    <a:pt x="14" y="27"/>
                  </a:lnTo>
                  <a:lnTo>
                    <a:pt x="14" y="27"/>
                  </a:lnTo>
                  <a:lnTo>
                    <a:pt x="14" y="27"/>
                  </a:lnTo>
                  <a:close/>
                  <a:moveTo>
                    <a:pt x="25" y="26"/>
                  </a:moveTo>
                  <a:lnTo>
                    <a:pt x="27" y="27"/>
                  </a:lnTo>
                  <a:lnTo>
                    <a:pt x="25" y="27"/>
                  </a:lnTo>
                  <a:lnTo>
                    <a:pt x="25" y="27"/>
                  </a:lnTo>
                  <a:lnTo>
                    <a:pt x="25" y="29"/>
                  </a:lnTo>
                  <a:lnTo>
                    <a:pt x="24" y="29"/>
                  </a:lnTo>
                  <a:lnTo>
                    <a:pt x="22" y="27"/>
                  </a:lnTo>
                  <a:lnTo>
                    <a:pt x="25" y="27"/>
                  </a:lnTo>
                  <a:lnTo>
                    <a:pt x="25" y="27"/>
                  </a:lnTo>
                  <a:lnTo>
                    <a:pt x="25" y="26"/>
                  </a:lnTo>
                  <a:close/>
                  <a:moveTo>
                    <a:pt x="41" y="24"/>
                  </a:moveTo>
                  <a:lnTo>
                    <a:pt x="41" y="26"/>
                  </a:lnTo>
                  <a:lnTo>
                    <a:pt x="41" y="26"/>
                  </a:lnTo>
                  <a:lnTo>
                    <a:pt x="41" y="26"/>
                  </a:lnTo>
                  <a:lnTo>
                    <a:pt x="41" y="26"/>
                  </a:lnTo>
                  <a:lnTo>
                    <a:pt x="39" y="26"/>
                  </a:lnTo>
                  <a:lnTo>
                    <a:pt x="39" y="26"/>
                  </a:lnTo>
                  <a:lnTo>
                    <a:pt x="39" y="24"/>
                  </a:lnTo>
                  <a:lnTo>
                    <a:pt x="41" y="24"/>
                  </a:lnTo>
                  <a:close/>
                  <a:moveTo>
                    <a:pt x="66" y="13"/>
                  </a:moveTo>
                  <a:lnTo>
                    <a:pt x="66" y="13"/>
                  </a:lnTo>
                  <a:lnTo>
                    <a:pt x="66" y="13"/>
                  </a:lnTo>
                  <a:lnTo>
                    <a:pt x="66" y="13"/>
                  </a:lnTo>
                  <a:lnTo>
                    <a:pt x="68" y="13"/>
                  </a:lnTo>
                  <a:lnTo>
                    <a:pt x="68" y="13"/>
                  </a:lnTo>
                  <a:lnTo>
                    <a:pt x="68" y="13"/>
                  </a:lnTo>
                  <a:lnTo>
                    <a:pt x="66" y="13"/>
                  </a:lnTo>
                  <a:close/>
                  <a:moveTo>
                    <a:pt x="65" y="0"/>
                  </a:moveTo>
                  <a:lnTo>
                    <a:pt x="66" y="0"/>
                  </a:lnTo>
                  <a:lnTo>
                    <a:pt x="66" y="2"/>
                  </a:lnTo>
                  <a:lnTo>
                    <a:pt x="66" y="4"/>
                  </a:lnTo>
                  <a:lnTo>
                    <a:pt x="66" y="5"/>
                  </a:lnTo>
                  <a:lnTo>
                    <a:pt x="66" y="7"/>
                  </a:lnTo>
                  <a:lnTo>
                    <a:pt x="66" y="7"/>
                  </a:lnTo>
                  <a:lnTo>
                    <a:pt x="66" y="7"/>
                  </a:lnTo>
                  <a:lnTo>
                    <a:pt x="68" y="7"/>
                  </a:lnTo>
                  <a:lnTo>
                    <a:pt x="68" y="7"/>
                  </a:lnTo>
                  <a:lnTo>
                    <a:pt x="69" y="8"/>
                  </a:lnTo>
                  <a:lnTo>
                    <a:pt x="69" y="16"/>
                  </a:lnTo>
                  <a:lnTo>
                    <a:pt x="69" y="18"/>
                  </a:lnTo>
                  <a:lnTo>
                    <a:pt x="68" y="18"/>
                  </a:lnTo>
                  <a:lnTo>
                    <a:pt x="68" y="18"/>
                  </a:lnTo>
                  <a:lnTo>
                    <a:pt x="68" y="19"/>
                  </a:lnTo>
                  <a:lnTo>
                    <a:pt x="66" y="19"/>
                  </a:lnTo>
                  <a:lnTo>
                    <a:pt x="66" y="19"/>
                  </a:lnTo>
                  <a:lnTo>
                    <a:pt x="65" y="21"/>
                  </a:lnTo>
                  <a:lnTo>
                    <a:pt x="65" y="21"/>
                  </a:lnTo>
                  <a:lnTo>
                    <a:pt x="63" y="19"/>
                  </a:lnTo>
                  <a:lnTo>
                    <a:pt x="63" y="19"/>
                  </a:lnTo>
                  <a:lnTo>
                    <a:pt x="63" y="19"/>
                  </a:lnTo>
                  <a:lnTo>
                    <a:pt x="63" y="19"/>
                  </a:lnTo>
                  <a:lnTo>
                    <a:pt x="63" y="18"/>
                  </a:lnTo>
                  <a:lnTo>
                    <a:pt x="63" y="18"/>
                  </a:lnTo>
                  <a:lnTo>
                    <a:pt x="63" y="18"/>
                  </a:lnTo>
                  <a:lnTo>
                    <a:pt x="61" y="18"/>
                  </a:lnTo>
                  <a:lnTo>
                    <a:pt x="61" y="18"/>
                  </a:lnTo>
                  <a:lnTo>
                    <a:pt x="61" y="18"/>
                  </a:lnTo>
                  <a:lnTo>
                    <a:pt x="60" y="19"/>
                  </a:lnTo>
                  <a:lnTo>
                    <a:pt x="60" y="21"/>
                  </a:lnTo>
                  <a:lnTo>
                    <a:pt x="60" y="22"/>
                  </a:lnTo>
                  <a:lnTo>
                    <a:pt x="60" y="22"/>
                  </a:lnTo>
                  <a:lnTo>
                    <a:pt x="60" y="24"/>
                  </a:lnTo>
                  <a:lnTo>
                    <a:pt x="60" y="24"/>
                  </a:lnTo>
                  <a:lnTo>
                    <a:pt x="60" y="26"/>
                  </a:lnTo>
                  <a:lnTo>
                    <a:pt x="60" y="26"/>
                  </a:lnTo>
                  <a:lnTo>
                    <a:pt x="60" y="27"/>
                  </a:lnTo>
                  <a:lnTo>
                    <a:pt x="60" y="29"/>
                  </a:lnTo>
                  <a:lnTo>
                    <a:pt x="60" y="29"/>
                  </a:lnTo>
                  <a:lnTo>
                    <a:pt x="63" y="29"/>
                  </a:lnTo>
                  <a:lnTo>
                    <a:pt x="63" y="30"/>
                  </a:lnTo>
                  <a:lnTo>
                    <a:pt x="63" y="30"/>
                  </a:lnTo>
                  <a:lnTo>
                    <a:pt x="63" y="32"/>
                  </a:lnTo>
                  <a:lnTo>
                    <a:pt x="61" y="32"/>
                  </a:lnTo>
                  <a:lnTo>
                    <a:pt x="60" y="32"/>
                  </a:lnTo>
                  <a:lnTo>
                    <a:pt x="58" y="32"/>
                  </a:lnTo>
                  <a:lnTo>
                    <a:pt x="57" y="32"/>
                  </a:lnTo>
                  <a:lnTo>
                    <a:pt x="55" y="33"/>
                  </a:lnTo>
                  <a:lnTo>
                    <a:pt x="57" y="33"/>
                  </a:lnTo>
                  <a:lnTo>
                    <a:pt x="57" y="33"/>
                  </a:lnTo>
                  <a:lnTo>
                    <a:pt x="57" y="35"/>
                  </a:lnTo>
                  <a:lnTo>
                    <a:pt x="57" y="37"/>
                  </a:lnTo>
                  <a:lnTo>
                    <a:pt x="55" y="37"/>
                  </a:lnTo>
                  <a:lnTo>
                    <a:pt x="55" y="40"/>
                  </a:lnTo>
                  <a:lnTo>
                    <a:pt x="54" y="41"/>
                  </a:lnTo>
                  <a:lnTo>
                    <a:pt x="52" y="45"/>
                  </a:lnTo>
                  <a:lnTo>
                    <a:pt x="52" y="46"/>
                  </a:lnTo>
                  <a:lnTo>
                    <a:pt x="52" y="49"/>
                  </a:lnTo>
                  <a:lnTo>
                    <a:pt x="52" y="49"/>
                  </a:lnTo>
                  <a:lnTo>
                    <a:pt x="52" y="52"/>
                  </a:lnTo>
                  <a:lnTo>
                    <a:pt x="50" y="52"/>
                  </a:lnTo>
                  <a:lnTo>
                    <a:pt x="50" y="52"/>
                  </a:lnTo>
                  <a:lnTo>
                    <a:pt x="49" y="52"/>
                  </a:lnTo>
                  <a:lnTo>
                    <a:pt x="49" y="52"/>
                  </a:lnTo>
                  <a:lnTo>
                    <a:pt x="47" y="52"/>
                  </a:lnTo>
                  <a:lnTo>
                    <a:pt x="46" y="52"/>
                  </a:lnTo>
                  <a:lnTo>
                    <a:pt x="44" y="52"/>
                  </a:lnTo>
                  <a:lnTo>
                    <a:pt x="41" y="52"/>
                  </a:lnTo>
                  <a:lnTo>
                    <a:pt x="38" y="51"/>
                  </a:lnTo>
                  <a:lnTo>
                    <a:pt x="35" y="51"/>
                  </a:lnTo>
                  <a:lnTo>
                    <a:pt x="31" y="51"/>
                  </a:lnTo>
                  <a:lnTo>
                    <a:pt x="28" y="51"/>
                  </a:lnTo>
                  <a:lnTo>
                    <a:pt x="25" y="49"/>
                  </a:lnTo>
                  <a:lnTo>
                    <a:pt x="22" y="49"/>
                  </a:lnTo>
                  <a:lnTo>
                    <a:pt x="20" y="49"/>
                  </a:lnTo>
                  <a:lnTo>
                    <a:pt x="17" y="49"/>
                  </a:lnTo>
                  <a:lnTo>
                    <a:pt x="16" y="49"/>
                  </a:lnTo>
                  <a:lnTo>
                    <a:pt x="16" y="49"/>
                  </a:lnTo>
                  <a:lnTo>
                    <a:pt x="14" y="49"/>
                  </a:lnTo>
                  <a:lnTo>
                    <a:pt x="14" y="48"/>
                  </a:lnTo>
                  <a:lnTo>
                    <a:pt x="13" y="48"/>
                  </a:lnTo>
                  <a:lnTo>
                    <a:pt x="13" y="46"/>
                  </a:lnTo>
                  <a:lnTo>
                    <a:pt x="11" y="46"/>
                  </a:lnTo>
                  <a:lnTo>
                    <a:pt x="11" y="45"/>
                  </a:lnTo>
                  <a:lnTo>
                    <a:pt x="9" y="43"/>
                  </a:lnTo>
                  <a:lnTo>
                    <a:pt x="9" y="43"/>
                  </a:lnTo>
                  <a:lnTo>
                    <a:pt x="8" y="41"/>
                  </a:lnTo>
                  <a:lnTo>
                    <a:pt x="8" y="41"/>
                  </a:lnTo>
                  <a:lnTo>
                    <a:pt x="6" y="40"/>
                  </a:lnTo>
                  <a:lnTo>
                    <a:pt x="6" y="38"/>
                  </a:lnTo>
                  <a:lnTo>
                    <a:pt x="5" y="37"/>
                  </a:lnTo>
                  <a:lnTo>
                    <a:pt x="5" y="37"/>
                  </a:lnTo>
                  <a:lnTo>
                    <a:pt x="3" y="35"/>
                  </a:lnTo>
                  <a:lnTo>
                    <a:pt x="3" y="35"/>
                  </a:lnTo>
                  <a:lnTo>
                    <a:pt x="1" y="33"/>
                  </a:lnTo>
                  <a:lnTo>
                    <a:pt x="1" y="32"/>
                  </a:lnTo>
                  <a:lnTo>
                    <a:pt x="0" y="32"/>
                  </a:lnTo>
                  <a:lnTo>
                    <a:pt x="0" y="30"/>
                  </a:lnTo>
                  <a:lnTo>
                    <a:pt x="0" y="30"/>
                  </a:lnTo>
                  <a:lnTo>
                    <a:pt x="0" y="29"/>
                  </a:lnTo>
                  <a:lnTo>
                    <a:pt x="0" y="27"/>
                  </a:lnTo>
                  <a:lnTo>
                    <a:pt x="0" y="27"/>
                  </a:lnTo>
                  <a:lnTo>
                    <a:pt x="0" y="27"/>
                  </a:lnTo>
                  <a:lnTo>
                    <a:pt x="0" y="29"/>
                  </a:lnTo>
                  <a:lnTo>
                    <a:pt x="1" y="29"/>
                  </a:lnTo>
                  <a:lnTo>
                    <a:pt x="1" y="29"/>
                  </a:lnTo>
                  <a:lnTo>
                    <a:pt x="3" y="30"/>
                  </a:lnTo>
                  <a:lnTo>
                    <a:pt x="3" y="32"/>
                  </a:lnTo>
                  <a:lnTo>
                    <a:pt x="5" y="32"/>
                  </a:lnTo>
                  <a:lnTo>
                    <a:pt x="8" y="32"/>
                  </a:lnTo>
                  <a:lnTo>
                    <a:pt x="9" y="32"/>
                  </a:lnTo>
                  <a:lnTo>
                    <a:pt x="13" y="30"/>
                  </a:lnTo>
                  <a:lnTo>
                    <a:pt x="14" y="30"/>
                  </a:lnTo>
                  <a:lnTo>
                    <a:pt x="20" y="30"/>
                  </a:lnTo>
                  <a:lnTo>
                    <a:pt x="25" y="30"/>
                  </a:lnTo>
                  <a:lnTo>
                    <a:pt x="31" y="32"/>
                  </a:lnTo>
                  <a:lnTo>
                    <a:pt x="33" y="30"/>
                  </a:lnTo>
                  <a:lnTo>
                    <a:pt x="36" y="30"/>
                  </a:lnTo>
                  <a:lnTo>
                    <a:pt x="39" y="29"/>
                  </a:lnTo>
                  <a:lnTo>
                    <a:pt x="39" y="27"/>
                  </a:lnTo>
                  <a:lnTo>
                    <a:pt x="41" y="27"/>
                  </a:lnTo>
                  <a:lnTo>
                    <a:pt x="41" y="26"/>
                  </a:lnTo>
                  <a:lnTo>
                    <a:pt x="42" y="24"/>
                  </a:lnTo>
                  <a:lnTo>
                    <a:pt x="42" y="24"/>
                  </a:lnTo>
                  <a:lnTo>
                    <a:pt x="44" y="22"/>
                  </a:lnTo>
                  <a:lnTo>
                    <a:pt x="44" y="21"/>
                  </a:lnTo>
                  <a:lnTo>
                    <a:pt x="46" y="19"/>
                  </a:lnTo>
                  <a:lnTo>
                    <a:pt x="50" y="16"/>
                  </a:lnTo>
                  <a:lnTo>
                    <a:pt x="54" y="13"/>
                  </a:lnTo>
                  <a:lnTo>
                    <a:pt x="54" y="13"/>
                  </a:lnTo>
                  <a:lnTo>
                    <a:pt x="55" y="11"/>
                  </a:lnTo>
                  <a:lnTo>
                    <a:pt x="57" y="10"/>
                  </a:lnTo>
                  <a:lnTo>
                    <a:pt x="63" y="5"/>
                  </a:lnTo>
                  <a:lnTo>
                    <a:pt x="63" y="4"/>
                  </a:lnTo>
                  <a:lnTo>
                    <a:pt x="65" y="0"/>
                  </a:lnTo>
                  <a:lnTo>
                    <a:pt x="65" y="0"/>
                  </a:lnTo>
                  <a:lnTo>
                    <a:pt x="65"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80" name="Freeform 349"/>
            <p:cNvSpPr>
              <a:spLocks/>
            </p:cNvSpPr>
            <p:nvPr/>
          </p:nvSpPr>
          <p:spPr bwMode="auto">
            <a:xfrm>
              <a:off x="5805927" y="3145031"/>
              <a:ext cx="7797" cy="5848"/>
            </a:xfrm>
            <a:custGeom>
              <a:avLst/>
              <a:gdLst>
                <a:gd name="T0" fmla="*/ 1 w 4"/>
                <a:gd name="T1" fmla="*/ 0 h 3"/>
                <a:gd name="T2" fmla="*/ 1 w 4"/>
                <a:gd name="T3" fmla="*/ 0 h 3"/>
                <a:gd name="T4" fmla="*/ 3 w 4"/>
                <a:gd name="T5" fmla="*/ 0 h 3"/>
                <a:gd name="T6" fmla="*/ 4 w 4"/>
                <a:gd name="T7" fmla="*/ 2 h 3"/>
                <a:gd name="T8" fmla="*/ 4 w 4"/>
                <a:gd name="T9" fmla="*/ 2 h 3"/>
                <a:gd name="T10" fmla="*/ 4 w 4"/>
                <a:gd name="T11" fmla="*/ 2 h 3"/>
                <a:gd name="T12" fmla="*/ 3 w 4"/>
                <a:gd name="T13" fmla="*/ 2 h 3"/>
                <a:gd name="T14" fmla="*/ 3 w 4"/>
                <a:gd name="T15" fmla="*/ 2 h 3"/>
                <a:gd name="T16" fmla="*/ 1 w 4"/>
                <a:gd name="T17" fmla="*/ 3 h 3"/>
                <a:gd name="T18" fmla="*/ 1 w 4"/>
                <a:gd name="T19" fmla="*/ 3 h 3"/>
                <a:gd name="T20" fmla="*/ 0 w 4"/>
                <a:gd name="T21" fmla="*/ 3 h 3"/>
                <a:gd name="T22" fmla="*/ 0 w 4"/>
                <a:gd name="T23" fmla="*/ 3 h 3"/>
                <a:gd name="T24" fmla="*/ 0 w 4"/>
                <a:gd name="T25" fmla="*/ 3 h 3"/>
                <a:gd name="T26" fmla="*/ 0 w 4"/>
                <a:gd name="T27" fmla="*/ 2 h 3"/>
                <a:gd name="T28" fmla="*/ 0 w 4"/>
                <a:gd name="T29" fmla="*/ 2 h 3"/>
                <a:gd name="T30" fmla="*/ 0 w 4"/>
                <a:gd name="T31" fmla="*/ 2 h 3"/>
                <a:gd name="T32" fmla="*/ 0 w 4"/>
                <a:gd name="T33" fmla="*/ 0 h 3"/>
                <a:gd name="T34" fmla="*/ 0 w 4"/>
                <a:gd name="T35" fmla="*/ 0 h 3"/>
                <a:gd name="T36" fmla="*/ 1 w 4"/>
                <a:gd name="T3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3">
                  <a:moveTo>
                    <a:pt x="1" y="0"/>
                  </a:moveTo>
                  <a:lnTo>
                    <a:pt x="1" y="0"/>
                  </a:lnTo>
                  <a:lnTo>
                    <a:pt x="3" y="0"/>
                  </a:lnTo>
                  <a:lnTo>
                    <a:pt x="4" y="2"/>
                  </a:lnTo>
                  <a:lnTo>
                    <a:pt x="4" y="2"/>
                  </a:lnTo>
                  <a:lnTo>
                    <a:pt x="4" y="2"/>
                  </a:lnTo>
                  <a:lnTo>
                    <a:pt x="3" y="2"/>
                  </a:lnTo>
                  <a:lnTo>
                    <a:pt x="3" y="2"/>
                  </a:lnTo>
                  <a:lnTo>
                    <a:pt x="1" y="3"/>
                  </a:lnTo>
                  <a:lnTo>
                    <a:pt x="1" y="3"/>
                  </a:lnTo>
                  <a:lnTo>
                    <a:pt x="0" y="3"/>
                  </a:lnTo>
                  <a:lnTo>
                    <a:pt x="0" y="3"/>
                  </a:lnTo>
                  <a:lnTo>
                    <a:pt x="0" y="3"/>
                  </a:lnTo>
                  <a:lnTo>
                    <a:pt x="0" y="2"/>
                  </a:lnTo>
                  <a:lnTo>
                    <a:pt x="0" y="2"/>
                  </a:lnTo>
                  <a:lnTo>
                    <a:pt x="0" y="2"/>
                  </a:lnTo>
                  <a:lnTo>
                    <a:pt x="0" y="0"/>
                  </a:lnTo>
                  <a:lnTo>
                    <a:pt x="0" y="0"/>
                  </a:lnTo>
                  <a:lnTo>
                    <a:pt x="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81" name="Freeform 350"/>
            <p:cNvSpPr>
              <a:spLocks noEditPoints="1"/>
            </p:cNvSpPr>
            <p:nvPr/>
          </p:nvSpPr>
          <p:spPr bwMode="auto">
            <a:xfrm>
              <a:off x="3698820" y="4367192"/>
              <a:ext cx="7026944" cy="1602260"/>
            </a:xfrm>
            <a:custGeom>
              <a:avLst/>
              <a:gdLst>
                <a:gd name="T0" fmla="*/ 0 w 3605"/>
                <a:gd name="T1" fmla="*/ 818 h 822"/>
                <a:gd name="T2" fmla="*/ 7 w 3605"/>
                <a:gd name="T3" fmla="*/ 805 h 822"/>
                <a:gd name="T4" fmla="*/ 8 w 3605"/>
                <a:gd name="T5" fmla="*/ 750 h 822"/>
                <a:gd name="T6" fmla="*/ 64 w 3605"/>
                <a:gd name="T7" fmla="*/ 729 h 822"/>
                <a:gd name="T8" fmla="*/ 3522 w 3605"/>
                <a:gd name="T9" fmla="*/ 704 h 822"/>
                <a:gd name="T10" fmla="*/ 8 w 3605"/>
                <a:gd name="T11" fmla="*/ 651 h 822"/>
                <a:gd name="T12" fmla="*/ 11 w 3605"/>
                <a:gd name="T13" fmla="*/ 637 h 822"/>
                <a:gd name="T14" fmla="*/ 297 w 3605"/>
                <a:gd name="T15" fmla="*/ 515 h 822"/>
                <a:gd name="T16" fmla="*/ 284 w 3605"/>
                <a:gd name="T17" fmla="*/ 518 h 822"/>
                <a:gd name="T18" fmla="*/ 155 w 3605"/>
                <a:gd name="T19" fmla="*/ 482 h 822"/>
                <a:gd name="T20" fmla="*/ 275 w 3605"/>
                <a:gd name="T21" fmla="*/ 392 h 822"/>
                <a:gd name="T22" fmla="*/ 270 w 3605"/>
                <a:gd name="T23" fmla="*/ 392 h 822"/>
                <a:gd name="T24" fmla="*/ 322 w 3605"/>
                <a:gd name="T25" fmla="*/ 312 h 822"/>
                <a:gd name="T26" fmla="*/ 317 w 3605"/>
                <a:gd name="T27" fmla="*/ 321 h 822"/>
                <a:gd name="T28" fmla="*/ 407 w 3605"/>
                <a:gd name="T29" fmla="*/ 298 h 822"/>
                <a:gd name="T30" fmla="*/ 404 w 3605"/>
                <a:gd name="T31" fmla="*/ 299 h 822"/>
                <a:gd name="T32" fmla="*/ 1478 w 3605"/>
                <a:gd name="T33" fmla="*/ 265 h 822"/>
                <a:gd name="T34" fmla="*/ 1465 w 3605"/>
                <a:gd name="T35" fmla="*/ 271 h 822"/>
                <a:gd name="T36" fmla="*/ 1453 w 3605"/>
                <a:gd name="T37" fmla="*/ 282 h 822"/>
                <a:gd name="T38" fmla="*/ 1461 w 3605"/>
                <a:gd name="T39" fmla="*/ 271 h 822"/>
                <a:gd name="T40" fmla="*/ 1470 w 3605"/>
                <a:gd name="T41" fmla="*/ 265 h 822"/>
                <a:gd name="T42" fmla="*/ 2922 w 3605"/>
                <a:gd name="T43" fmla="*/ 263 h 822"/>
                <a:gd name="T44" fmla="*/ 2921 w 3605"/>
                <a:gd name="T45" fmla="*/ 258 h 822"/>
                <a:gd name="T46" fmla="*/ 68 w 3605"/>
                <a:gd name="T47" fmla="*/ 262 h 822"/>
                <a:gd name="T48" fmla="*/ 64 w 3605"/>
                <a:gd name="T49" fmla="*/ 260 h 822"/>
                <a:gd name="T50" fmla="*/ 49 w 3605"/>
                <a:gd name="T51" fmla="*/ 255 h 822"/>
                <a:gd name="T52" fmla="*/ 51 w 3605"/>
                <a:gd name="T53" fmla="*/ 246 h 822"/>
                <a:gd name="T54" fmla="*/ 1560 w 3605"/>
                <a:gd name="T55" fmla="*/ 199 h 822"/>
                <a:gd name="T56" fmla="*/ 440 w 3605"/>
                <a:gd name="T57" fmla="*/ 186 h 822"/>
                <a:gd name="T58" fmla="*/ 1563 w 3605"/>
                <a:gd name="T59" fmla="*/ 189 h 822"/>
                <a:gd name="T60" fmla="*/ 1566 w 3605"/>
                <a:gd name="T61" fmla="*/ 224 h 822"/>
                <a:gd name="T62" fmla="*/ 1562 w 3605"/>
                <a:gd name="T63" fmla="*/ 230 h 822"/>
                <a:gd name="T64" fmla="*/ 1554 w 3605"/>
                <a:gd name="T65" fmla="*/ 203 h 822"/>
                <a:gd name="T66" fmla="*/ 1552 w 3605"/>
                <a:gd name="T67" fmla="*/ 170 h 822"/>
                <a:gd name="T68" fmla="*/ 455 w 3605"/>
                <a:gd name="T69" fmla="*/ 165 h 822"/>
                <a:gd name="T70" fmla="*/ 447 w 3605"/>
                <a:gd name="T71" fmla="*/ 175 h 822"/>
                <a:gd name="T72" fmla="*/ 442 w 3605"/>
                <a:gd name="T73" fmla="*/ 178 h 822"/>
                <a:gd name="T74" fmla="*/ 445 w 3605"/>
                <a:gd name="T75" fmla="*/ 170 h 822"/>
                <a:gd name="T76" fmla="*/ 464 w 3605"/>
                <a:gd name="T77" fmla="*/ 161 h 822"/>
                <a:gd name="T78" fmla="*/ 1468 w 3605"/>
                <a:gd name="T79" fmla="*/ 158 h 822"/>
                <a:gd name="T80" fmla="*/ 346 w 3605"/>
                <a:gd name="T81" fmla="*/ 91 h 822"/>
                <a:gd name="T82" fmla="*/ 341 w 3605"/>
                <a:gd name="T83" fmla="*/ 85 h 822"/>
                <a:gd name="T84" fmla="*/ 1489 w 3605"/>
                <a:gd name="T85" fmla="*/ 88 h 822"/>
                <a:gd name="T86" fmla="*/ 1491 w 3605"/>
                <a:gd name="T87" fmla="*/ 115 h 822"/>
                <a:gd name="T88" fmla="*/ 1508 w 3605"/>
                <a:gd name="T89" fmla="*/ 142 h 822"/>
                <a:gd name="T90" fmla="*/ 1502 w 3605"/>
                <a:gd name="T91" fmla="*/ 148 h 822"/>
                <a:gd name="T92" fmla="*/ 1487 w 3605"/>
                <a:gd name="T93" fmla="*/ 123 h 822"/>
                <a:gd name="T94" fmla="*/ 1481 w 3605"/>
                <a:gd name="T95" fmla="*/ 90 h 822"/>
                <a:gd name="T96" fmla="*/ 1521 w 3605"/>
                <a:gd name="T97" fmla="*/ 60 h 822"/>
                <a:gd name="T98" fmla="*/ 1483 w 3605"/>
                <a:gd name="T99" fmla="*/ 52 h 822"/>
                <a:gd name="T100" fmla="*/ 1322 w 3605"/>
                <a:gd name="T101" fmla="*/ 39 h 822"/>
                <a:gd name="T102" fmla="*/ 1525 w 3605"/>
                <a:gd name="T103" fmla="*/ 30 h 822"/>
                <a:gd name="T104" fmla="*/ 1543 w 3605"/>
                <a:gd name="T105" fmla="*/ 22 h 822"/>
                <a:gd name="T106" fmla="*/ 1555 w 3605"/>
                <a:gd name="T107" fmla="*/ 28 h 822"/>
                <a:gd name="T108" fmla="*/ 1550 w 3605"/>
                <a:gd name="T109" fmla="*/ 43 h 822"/>
                <a:gd name="T110" fmla="*/ 1544 w 3605"/>
                <a:gd name="T111" fmla="*/ 54 h 822"/>
                <a:gd name="T112" fmla="*/ 1533 w 3605"/>
                <a:gd name="T113" fmla="*/ 68 h 822"/>
                <a:gd name="T114" fmla="*/ 1522 w 3605"/>
                <a:gd name="T115" fmla="*/ 63 h 822"/>
                <a:gd name="T116" fmla="*/ 1519 w 3605"/>
                <a:gd name="T117" fmla="*/ 39 h 822"/>
                <a:gd name="T118" fmla="*/ 1532 w 3605"/>
                <a:gd name="T119" fmla="*/ 24 h 822"/>
                <a:gd name="T120" fmla="*/ 1539 w 3605"/>
                <a:gd name="T121" fmla="*/ 5 h 822"/>
                <a:gd name="T122" fmla="*/ 1530 w 3605"/>
                <a:gd name="T123" fmla="*/ 5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05" h="822">
                  <a:moveTo>
                    <a:pt x="2" y="810"/>
                  </a:moveTo>
                  <a:lnTo>
                    <a:pt x="2" y="811"/>
                  </a:lnTo>
                  <a:lnTo>
                    <a:pt x="4" y="813"/>
                  </a:lnTo>
                  <a:lnTo>
                    <a:pt x="5" y="815"/>
                  </a:lnTo>
                  <a:lnTo>
                    <a:pt x="7" y="815"/>
                  </a:lnTo>
                  <a:lnTo>
                    <a:pt x="8" y="815"/>
                  </a:lnTo>
                  <a:lnTo>
                    <a:pt x="13" y="815"/>
                  </a:lnTo>
                  <a:lnTo>
                    <a:pt x="18" y="813"/>
                  </a:lnTo>
                  <a:lnTo>
                    <a:pt x="18" y="815"/>
                  </a:lnTo>
                  <a:lnTo>
                    <a:pt x="19" y="815"/>
                  </a:lnTo>
                  <a:lnTo>
                    <a:pt x="19" y="816"/>
                  </a:lnTo>
                  <a:lnTo>
                    <a:pt x="18" y="816"/>
                  </a:lnTo>
                  <a:lnTo>
                    <a:pt x="15" y="816"/>
                  </a:lnTo>
                  <a:lnTo>
                    <a:pt x="13" y="816"/>
                  </a:lnTo>
                  <a:lnTo>
                    <a:pt x="10" y="816"/>
                  </a:lnTo>
                  <a:lnTo>
                    <a:pt x="10" y="816"/>
                  </a:lnTo>
                  <a:lnTo>
                    <a:pt x="7" y="816"/>
                  </a:lnTo>
                  <a:lnTo>
                    <a:pt x="5" y="818"/>
                  </a:lnTo>
                  <a:lnTo>
                    <a:pt x="5" y="819"/>
                  </a:lnTo>
                  <a:lnTo>
                    <a:pt x="5" y="819"/>
                  </a:lnTo>
                  <a:lnTo>
                    <a:pt x="7" y="819"/>
                  </a:lnTo>
                  <a:lnTo>
                    <a:pt x="7" y="819"/>
                  </a:lnTo>
                  <a:lnTo>
                    <a:pt x="8" y="821"/>
                  </a:lnTo>
                  <a:lnTo>
                    <a:pt x="7" y="821"/>
                  </a:lnTo>
                  <a:lnTo>
                    <a:pt x="5" y="822"/>
                  </a:lnTo>
                  <a:lnTo>
                    <a:pt x="5" y="822"/>
                  </a:lnTo>
                  <a:lnTo>
                    <a:pt x="4" y="821"/>
                  </a:lnTo>
                  <a:lnTo>
                    <a:pt x="4" y="818"/>
                  </a:lnTo>
                  <a:lnTo>
                    <a:pt x="2" y="818"/>
                  </a:lnTo>
                  <a:lnTo>
                    <a:pt x="2" y="818"/>
                  </a:lnTo>
                  <a:lnTo>
                    <a:pt x="0" y="818"/>
                  </a:lnTo>
                  <a:lnTo>
                    <a:pt x="0" y="818"/>
                  </a:lnTo>
                  <a:lnTo>
                    <a:pt x="2" y="816"/>
                  </a:lnTo>
                  <a:lnTo>
                    <a:pt x="4" y="816"/>
                  </a:lnTo>
                  <a:lnTo>
                    <a:pt x="5" y="816"/>
                  </a:lnTo>
                  <a:lnTo>
                    <a:pt x="5" y="815"/>
                  </a:lnTo>
                  <a:lnTo>
                    <a:pt x="4" y="815"/>
                  </a:lnTo>
                  <a:lnTo>
                    <a:pt x="2" y="813"/>
                  </a:lnTo>
                  <a:lnTo>
                    <a:pt x="0" y="815"/>
                  </a:lnTo>
                  <a:lnTo>
                    <a:pt x="0" y="815"/>
                  </a:lnTo>
                  <a:lnTo>
                    <a:pt x="0" y="815"/>
                  </a:lnTo>
                  <a:lnTo>
                    <a:pt x="0" y="813"/>
                  </a:lnTo>
                  <a:lnTo>
                    <a:pt x="0" y="813"/>
                  </a:lnTo>
                  <a:lnTo>
                    <a:pt x="0" y="811"/>
                  </a:lnTo>
                  <a:lnTo>
                    <a:pt x="2" y="811"/>
                  </a:lnTo>
                  <a:lnTo>
                    <a:pt x="2" y="810"/>
                  </a:lnTo>
                  <a:close/>
                  <a:moveTo>
                    <a:pt x="5" y="800"/>
                  </a:moveTo>
                  <a:lnTo>
                    <a:pt x="7" y="800"/>
                  </a:lnTo>
                  <a:lnTo>
                    <a:pt x="7" y="800"/>
                  </a:lnTo>
                  <a:lnTo>
                    <a:pt x="11" y="802"/>
                  </a:lnTo>
                  <a:lnTo>
                    <a:pt x="15" y="804"/>
                  </a:lnTo>
                  <a:lnTo>
                    <a:pt x="16" y="804"/>
                  </a:lnTo>
                  <a:lnTo>
                    <a:pt x="18" y="805"/>
                  </a:lnTo>
                  <a:lnTo>
                    <a:pt x="18" y="805"/>
                  </a:lnTo>
                  <a:lnTo>
                    <a:pt x="18" y="807"/>
                  </a:lnTo>
                  <a:lnTo>
                    <a:pt x="18" y="807"/>
                  </a:lnTo>
                  <a:lnTo>
                    <a:pt x="16" y="807"/>
                  </a:lnTo>
                  <a:lnTo>
                    <a:pt x="16" y="807"/>
                  </a:lnTo>
                  <a:lnTo>
                    <a:pt x="15" y="807"/>
                  </a:lnTo>
                  <a:lnTo>
                    <a:pt x="11" y="805"/>
                  </a:lnTo>
                  <a:lnTo>
                    <a:pt x="10" y="804"/>
                  </a:lnTo>
                  <a:lnTo>
                    <a:pt x="8" y="804"/>
                  </a:lnTo>
                  <a:lnTo>
                    <a:pt x="8" y="805"/>
                  </a:lnTo>
                  <a:lnTo>
                    <a:pt x="7" y="805"/>
                  </a:lnTo>
                  <a:lnTo>
                    <a:pt x="5" y="805"/>
                  </a:lnTo>
                  <a:lnTo>
                    <a:pt x="4" y="805"/>
                  </a:lnTo>
                  <a:lnTo>
                    <a:pt x="4" y="805"/>
                  </a:lnTo>
                  <a:lnTo>
                    <a:pt x="5" y="804"/>
                  </a:lnTo>
                  <a:lnTo>
                    <a:pt x="5" y="804"/>
                  </a:lnTo>
                  <a:lnTo>
                    <a:pt x="5" y="804"/>
                  </a:lnTo>
                  <a:lnTo>
                    <a:pt x="5" y="802"/>
                  </a:lnTo>
                  <a:lnTo>
                    <a:pt x="4" y="802"/>
                  </a:lnTo>
                  <a:lnTo>
                    <a:pt x="5" y="802"/>
                  </a:lnTo>
                  <a:lnTo>
                    <a:pt x="5" y="800"/>
                  </a:lnTo>
                  <a:close/>
                  <a:moveTo>
                    <a:pt x="24" y="742"/>
                  </a:moveTo>
                  <a:lnTo>
                    <a:pt x="24" y="744"/>
                  </a:lnTo>
                  <a:lnTo>
                    <a:pt x="26" y="744"/>
                  </a:lnTo>
                  <a:lnTo>
                    <a:pt x="27" y="745"/>
                  </a:lnTo>
                  <a:lnTo>
                    <a:pt x="29" y="745"/>
                  </a:lnTo>
                  <a:lnTo>
                    <a:pt x="30" y="745"/>
                  </a:lnTo>
                  <a:lnTo>
                    <a:pt x="30" y="747"/>
                  </a:lnTo>
                  <a:lnTo>
                    <a:pt x="30" y="747"/>
                  </a:lnTo>
                  <a:lnTo>
                    <a:pt x="27" y="748"/>
                  </a:lnTo>
                  <a:lnTo>
                    <a:pt x="24" y="747"/>
                  </a:lnTo>
                  <a:lnTo>
                    <a:pt x="23" y="747"/>
                  </a:lnTo>
                  <a:lnTo>
                    <a:pt x="19" y="747"/>
                  </a:lnTo>
                  <a:lnTo>
                    <a:pt x="15" y="748"/>
                  </a:lnTo>
                  <a:lnTo>
                    <a:pt x="11" y="752"/>
                  </a:lnTo>
                  <a:lnTo>
                    <a:pt x="8" y="753"/>
                  </a:lnTo>
                  <a:lnTo>
                    <a:pt x="7" y="753"/>
                  </a:lnTo>
                  <a:lnTo>
                    <a:pt x="7" y="755"/>
                  </a:lnTo>
                  <a:lnTo>
                    <a:pt x="7" y="755"/>
                  </a:lnTo>
                  <a:lnTo>
                    <a:pt x="5" y="756"/>
                  </a:lnTo>
                  <a:lnTo>
                    <a:pt x="7" y="753"/>
                  </a:lnTo>
                  <a:lnTo>
                    <a:pt x="7" y="752"/>
                  </a:lnTo>
                  <a:lnTo>
                    <a:pt x="8" y="750"/>
                  </a:lnTo>
                  <a:lnTo>
                    <a:pt x="10" y="750"/>
                  </a:lnTo>
                  <a:lnTo>
                    <a:pt x="8" y="748"/>
                  </a:lnTo>
                  <a:lnTo>
                    <a:pt x="8" y="747"/>
                  </a:lnTo>
                  <a:lnTo>
                    <a:pt x="8" y="747"/>
                  </a:lnTo>
                  <a:lnTo>
                    <a:pt x="10" y="747"/>
                  </a:lnTo>
                  <a:lnTo>
                    <a:pt x="10" y="748"/>
                  </a:lnTo>
                  <a:lnTo>
                    <a:pt x="11" y="748"/>
                  </a:lnTo>
                  <a:lnTo>
                    <a:pt x="16" y="747"/>
                  </a:lnTo>
                  <a:lnTo>
                    <a:pt x="19" y="745"/>
                  </a:lnTo>
                  <a:lnTo>
                    <a:pt x="21" y="744"/>
                  </a:lnTo>
                  <a:lnTo>
                    <a:pt x="21" y="744"/>
                  </a:lnTo>
                  <a:lnTo>
                    <a:pt x="21" y="744"/>
                  </a:lnTo>
                  <a:lnTo>
                    <a:pt x="21" y="744"/>
                  </a:lnTo>
                  <a:lnTo>
                    <a:pt x="23" y="744"/>
                  </a:lnTo>
                  <a:lnTo>
                    <a:pt x="24" y="742"/>
                  </a:lnTo>
                  <a:close/>
                  <a:moveTo>
                    <a:pt x="64" y="725"/>
                  </a:moveTo>
                  <a:lnTo>
                    <a:pt x="64" y="725"/>
                  </a:lnTo>
                  <a:lnTo>
                    <a:pt x="65" y="726"/>
                  </a:lnTo>
                  <a:lnTo>
                    <a:pt x="65" y="726"/>
                  </a:lnTo>
                  <a:lnTo>
                    <a:pt x="65" y="726"/>
                  </a:lnTo>
                  <a:lnTo>
                    <a:pt x="65" y="726"/>
                  </a:lnTo>
                  <a:lnTo>
                    <a:pt x="67" y="726"/>
                  </a:lnTo>
                  <a:lnTo>
                    <a:pt x="67" y="726"/>
                  </a:lnTo>
                  <a:lnTo>
                    <a:pt x="67" y="728"/>
                  </a:lnTo>
                  <a:lnTo>
                    <a:pt x="68" y="728"/>
                  </a:lnTo>
                  <a:lnTo>
                    <a:pt x="68" y="729"/>
                  </a:lnTo>
                  <a:lnTo>
                    <a:pt x="68" y="729"/>
                  </a:lnTo>
                  <a:lnTo>
                    <a:pt x="68" y="729"/>
                  </a:lnTo>
                  <a:lnTo>
                    <a:pt x="68" y="731"/>
                  </a:lnTo>
                  <a:lnTo>
                    <a:pt x="67" y="731"/>
                  </a:lnTo>
                  <a:lnTo>
                    <a:pt x="65" y="731"/>
                  </a:lnTo>
                  <a:lnTo>
                    <a:pt x="64" y="729"/>
                  </a:lnTo>
                  <a:lnTo>
                    <a:pt x="64" y="728"/>
                  </a:lnTo>
                  <a:lnTo>
                    <a:pt x="62" y="725"/>
                  </a:lnTo>
                  <a:lnTo>
                    <a:pt x="64" y="725"/>
                  </a:lnTo>
                  <a:lnTo>
                    <a:pt x="64" y="725"/>
                  </a:lnTo>
                  <a:close/>
                  <a:moveTo>
                    <a:pt x="3515" y="701"/>
                  </a:moveTo>
                  <a:lnTo>
                    <a:pt x="3515" y="701"/>
                  </a:lnTo>
                  <a:lnTo>
                    <a:pt x="3515" y="703"/>
                  </a:lnTo>
                  <a:lnTo>
                    <a:pt x="3515" y="703"/>
                  </a:lnTo>
                  <a:lnTo>
                    <a:pt x="3517" y="701"/>
                  </a:lnTo>
                  <a:lnTo>
                    <a:pt x="3517" y="701"/>
                  </a:lnTo>
                  <a:lnTo>
                    <a:pt x="3517" y="703"/>
                  </a:lnTo>
                  <a:lnTo>
                    <a:pt x="3517" y="703"/>
                  </a:lnTo>
                  <a:lnTo>
                    <a:pt x="3515" y="704"/>
                  </a:lnTo>
                  <a:lnTo>
                    <a:pt x="3517" y="706"/>
                  </a:lnTo>
                  <a:lnTo>
                    <a:pt x="3517" y="706"/>
                  </a:lnTo>
                  <a:lnTo>
                    <a:pt x="3517" y="706"/>
                  </a:lnTo>
                  <a:lnTo>
                    <a:pt x="3517" y="707"/>
                  </a:lnTo>
                  <a:lnTo>
                    <a:pt x="3517" y="707"/>
                  </a:lnTo>
                  <a:lnTo>
                    <a:pt x="3515" y="706"/>
                  </a:lnTo>
                  <a:lnTo>
                    <a:pt x="3515" y="706"/>
                  </a:lnTo>
                  <a:lnTo>
                    <a:pt x="3515" y="706"/>
                  </a:lnTo>
                  <a:lnTo>
                    <a:pt x="3515" y="704"/>
                  </a:lnTo>
                  <a:lnTo>
                    <a:pt x="3515" y="703"/>
                  </a:lnTo>
                  <a:lnTo>
                    <a:pt x="3515" y="701"/>
                  </a:lnTo>
                  <a:lnTo>
                    <a:pt x="3515" y="701"/>
                  </a:lnTo>
                  <a:close/>
                  <a:moveTo>
                    <a:pt x="3520" y="696"/>
                  </a:moveTo>
                  <a:lnTo>
                    <a:pt x="3520" y="696"/>
                  </a:lnTo>
                  <a:lnTo>
                    <a:pt x="3520" y="698"/>
                  </a:lnTo>
                  <a:lnTo>
                    <a:pt x="3520" y="698"/>
                  </a:lnTo>
                  <a:lnTo>
                    <a:pt x="3520" y="701"/>
                  </a:lnTo>
                  <a:lnTo>
                    <a:pt x="3522" y="703"/>
                  </a:lnTo>
                  <a:lnTo>
                    <a:pt x="3522" y="704"/>
                  </a:lnTo>
                  <a:lnTo>
                    <a:pt x="3520" y="704"/>
                  </a:lnTo>
                  <a:lnTo>
                    <a:pt x="3520" y="704"/>
                  </a:lnTo>
                  <a:lnTo>
                    <a:pt x="3520" y="704"/>
                  </a:lnTo>
                  <a:lnTo>
                    <a:pt x="3520" y="703"/>
                  </a:lnTo>
                  <a:lnTo>
                    <a:pt x="3520" y="700"/>
                  </a:lnTo>
                  <a:lnTo>
                    <a:pt x="3518" y="698"/>
                  </a:lnTo>
                  <a:lnTo>
                    <a:pt x="3520" y="698"/>
                  </a:lnTo>
                  <a:lnTo>
                    <a:pt x="3520" y="698"/>
                  </a:lnTo>
                  <a:lnTo>
                    <a:pt x="3520" y="696"/>
                  </a:lnTo>
                  <a:lnTo>
                    <a:pt x="3520" y="696"/>
                  </a:lnTo>
                  <a:close/>
                  <a:moveTo>
                    <a:pt x="3525" y="693"/>
                  </a:moveTo>
                  <a:lnTo>
                    <a:pt x="3525" y="695"/>
                  </a:lnTo>
                  <a:lnTo>
                    <a:pt x="3525" y="696"/>
                  </a:lnTo>
                  <a:lnTo>
                    <a:pt x="3525" y="696"/>
                  </a:lnTo>
                  <a:lnTo>
                    <a:pt x="3526" y="696"/>
                  </a:lnTo>
                  <a:lnTo>
                    <a:pt x="3526" y="696"/>
                  </a:lnTo>
                  <a:lnTo>
                    <a:pt x="3526" y="696"/>
                  </a:lnTo>
                  <a:lnTo>
                    <a:pt x="3526" y="696"/>
                  </a:lnTo>
                  <a:lnTo>
                    <a:pt x="3526" y="696"/>
                  </a:lnTo>
                  <a:lnTo>
                    <a:pt x="3526" y="696"/>
                  </a:lnTo>
                  <a:lnTo>
                    <a:pt x="3526" y="700"/>
                  </a:lnTo>
                  <a:lnTo>
                    <a:pt x="3526" y="701"/>
                  </a:lnTo>
                  <a:lnTo>
                    <a:pt x="3525" y="701"/>
                  </a:lnTo>
                  <a:lnTo>
                    <a:pt x="3525" y="701"/>
                  </a:lnTo>
                  <a:lnTo>
                    <a:pt x="3525" y="700"/>
                  </a:lnTo>
                  <a:lnTo>
                    <a:pt x="3525" y="700"/>
                  </a:lnTo>
                  <a:lnTo>
                    <a:pt x="3525" y="698"/>
                  </a:lnTo>
                  <a:lnTo>
                    <a:pt x="3525" y="695"/>
                  </a:lnTo>
                  <a:lnTo>
                    <a:pt x="3525" y="693"/>
                  </a:lnTo>
                  <a:close/>
                  <a:moveTo>
                    <a:pt x="7" y="649"/>
                  </a:moveTo>
                  <a:lnTo>
                    <a:pt x="8" y="649"/>
                  </a:lnTo>
                  <a:lnTo>
                    <a:pt x="8" y="651"/>
                  </a:lnTo>
                  <a:lnTo>
                    <a:pt x="10" y="651"/>
                  </a:lnTo>
                  <a:lnTo>
                    <a:pt x="10" y="652"/>
                  </a:lnTo>
                  <a:lnTo>
                    <a:pt x="10" y="654"/>
                  </a:lnTo>
                  <a:lnTo>
                    <a:pt x="8" y="652"/>
                  </a:lnTo>
                  <a:lnTo>
                    <a:pt x="7" y="654"/>
                  </a:lnTo>
                  <a:lnTo>
                    <a:pt x="5" y="654"/>
                  </a:lnTo>
                  <a:lnTo>
                    <a:pt x="5" y="654"/>
                  </a:lnTo>
                  <a:lnTo>
                    <a:pt x="5" y="652"/>
                  </a:lnTo>
                  <a:lnTo>
                    <a:pt x="5" y="651"/>
                  </a:lnTo>
                  <a:lnTo>
                    <a:pt x="5" y="649"/>
                  </a:lnTo>
                  <a:lnTo>
                    <a:pt x="7" y="649"/>
                  </a:lnTo>
                  <a:close/>
                  <a:moveTo>
                    <a:pt x="11" y="643"/>
                  </a:moveTo>
                  <a:lnTo>
                    <a:pt x="13" y="643"/>
                  </a:lnTo>
                  <a:lnTo>
                    <a:pt x="13" y="643"/>
                  </a:lnTo>
                  <a:lnTo>
                    <a:pt x="13" y="644"/>
                  </a:lnTo>
                  <a:lnTo>
                    <a:pt x="11" y="644"/>
                  </a:lnTo>
                  <a:lnTo>
                    <a:pt x="11" y="644"/>
                  </a:lnTo>
                  <a:lnTo>
                    <a:pt x="10" y="644"/>
                  </a:lnTo>
                  <a:lnTo>
                    <a:pt x="11" y="643"/>
                  </a:lnTo>
                  <a:close/>
                  <a:moveTo>
                    <a:pt x="15" y="635"/>
                  </a:moveTo>
                  <a:lnTo>
                    <a:pt x="15" y="635"/>
                  </a:lnTo>
                  <a:lnTo>
                    <a:pt x="15" y="635"/>
                  </a:lnTo>
                  <a:lnTo>
                    <a:pt x="15" y="635"/>
                  </a:lnTo>
                  <a:lnTo>
                    <a:pt x="15" y="637"/>
                  </a:lnTo>
                  <a:lnTo>
                    <a:pt x="15" y="637"/>
                  </a:lnTo>
                  <a:lnTo>
                    <a:pt x="15" y="638"/>
                  </a:lnTo>
                  <a:lnTo>
                    <a:pt x="15" y="638"/>
                  </a:lnTo>
                  <a:lnTo>
                    <a:pt x="15" y="638"/>
                  </a:lnTo>
                  <a:lnTo>
                    <a:pt x="13" y="638"/>
                  </a:lnTo>
                  <a:lnTo>
                    <a:pt x="11" y="637"/>
                  </a:lnTo>
                  <a:lnTo>
                    <a:pt x="11" y="637"/>
                  </a:lnTo>
                  <a:lnTo>
                    <a:pt x="11" y="637"/>
                  </a:lnTo>
                  <a:lnTo>
                    <a:pt x="11" y="635"/>
                  </a:lnTo>
                  <a:lnTo>
                    <a:pt x="13" y="635"/>
                  </a:lnTo>
                  <a:lnTo>
                    <a:pt x="15" y="635"/>
                  </a:lnTo>
                  <a:close/>
                  <a:moveTo>
                    <a:pt x="3602" y="610"/>
                  </a:moveTo>
                  <a:lnTo>
                    <a:pt x="3604" y="610"/>
                  </a:lnTo>
                  <a:lnTo>
                    <a:pt x="3605" y="611"/>
                  </a:lnTo>
                  <a:lnTo>
                    <a:pt x="3605" y="611"/>
                  </a:lnTo>
                  <a:lnTo>
                    <a:pt x="3605" y="613"/>
                  </a:lnTo>
                  <a:lnTo>
                    <a:pt x="3604" y="613"/>
                  </a:lnTo>
                  <a:lnTo>
                    <a:pt x="3604" y="614"/>
                  </a:lnTo>
                  <a:lnTo>
                    <a:pt x="3602" y="614"/>
                  </a:lnTo>
                  <a:lnTo>
                    <a:pt x="3600" y="614"/>
                  </a:lnTo>
                  <a:lnTo>
                    <a:pt x="3600" y="614"/>
                  </a:lnTo>
                  <a:lnTo>
                    <a:pt x="3600" y="613"/>
                  </a:lnTo>
                  <a:lnTo>
                    <a:pt x="3600" y="613"/>
                  </a:lnTo>
                  <a:lnTo>
                    <a:pt x="3600" y="611"/>
                  </a:lnTo>
                  <a:lnTo>
                    <a:pt x="3600" y="611"/>
                  </a:lnTo>
                  <a:lnTo>
                    <a:pt x="3602" y="610"/>
                  </a:lnTo>
                  <a:close/>
                  <a:moveTo>
                    <a:pt x="297" y="504"/>
                  </a:moveTo>
                  <a:lnTo>
                    <a:pt x="298" y="504"/>
                  </a:lnTo>
                  <a:lnTo>
                    <a:pt x="298" y="504"/>
                  </a:lnTo>
                  <a:lnTo>
                    <a:pt x="298" y="506"/>
                  </a:lnTo>
                  <a:lnTo>
                    <a:pt x="298" y="507"/>
                  </a:lnTo>
                  <a:lnTo>
                    <a:pt x="298" y="509"/>
                  </a:lnTo>
                  <a:lnTo>
                    <a:pt x="300" y="509"/>
                  </a:lnTo>
                  <a:lnTo>
                    <a:pt x="300" y="509"/>
                  </a:lnTo>
                  <a:lnTo>
                    <a:pt x="300" y="511"/>
                  </a:lnTo>
                  <a:lnTo>
                    <a:pt x="298" y="511"/>
                  </a:lnTo>
                  <a:lnTo>
                    <a:pt x="298" y="512"/>
                  </a:lnTo>
                  <a:lnTo>
                    <a:pt x="298" y="514"/>
                  </a:lnTo>
                  <a:lnTo>
                    <a:pt x="297" y="514"/>
                  </a:lnTo>
                  <a:lnTo>
                    <a:pt x="297" y="515"/>
                  </a:lnTo>
                  <a:lnTo>
                    <a:pt x="297" y="515"/>
                  </a:lnTo>
                  <a:lnTo>
                    <a:pt x="295" y="515"/>
                  </a:lnTo>
                  <a:lnTo>
                    <a:pt x="295" y="515"/>
                  </a:lnTo>
                  <a:lnTo>
                    <a:pt x="294" y="515"/>
                  </a:lnTo>
                  <a:lnTo>
                    <a:pt x="294" y="514"/>
                  </a:lnTo>
                  <a:lnTo>
                    <a:pt x="294" y="514"/>
                  </a:lnTo>
                  <a:lnTo>
                    <a:pt x="292" y="514"/>
                  </a:lnTo>
                  <a:lnTo>
                    <a:pt x="292" y="515"/>
                  </a:lnTo>
                  <a:lnTo>
                    <a:pt x="291" y="517"/>
                  </a:lnTo>
                  <a:lnTo>
                    <a:pt x="291" y="518"/>
                  </a:lnTo>
                  <a:lnTo>
                    <a:pt x="289" y="518"/>
                  </a:lnTo>
                  <a:lnTo>
                    <a:pt x="289" y="518"/>
                  </a:lnTo>
                  <a:lnTo>
                    <a:pt x="289" y="518"/>
                  </a:lnTo>
                  <a:lnTo>
                    <a:pt x="287" y="518"/>
                  </a:lnTo>
                  <a:lnTo>
                    <a:pt x="287" y="520"/>
                  </a:lnTo>
                  <a:lnTo>
                    <a:pt x="287" y="522"/>
                  </a:lnTo>
                  <a:lnTo>
                    <a:pt x="287" y="523"/>
                  </a:lnTo>
                  <a:lnTo>
                    <a:pt x="287" y="525"/>
                  </a:lnTo>
                  <a:lnTo>
                    <a:pt x="287" y="526"/>
                  </a:lnTo>
                  <a:lnTo>
                    <a:pt x="286" y="526"/>
                  </a:lnTo>
                  <a:lnTo>
                    <a:pt x="286" y="526"/>
                  </a:lnTo>
                  <a:lnTo>
                    <a:pt x="286" y="526"/>
                  </a:lnTo>
                  <a:lnTo>
                    <a:pt x="286" y="526"/>
                  </a:lnTo>
                  <a:lnTo>
                    <a:pt x="286" y="525"/>
                  </a:lnTo>
                  <a:lnTo>
                    <a:pt x="286" y="525"/>
                  </a:lnTo>
                  <a:lnTo>
                    <a:pt x="286" y="525"/>
                  </a:lnTo>
                  <a:lnTo>
                    <a:pt x="286" y="523"/>
                  </a:lnTo>
                  <a:lnTo>
                    <a:pt x="286" y="522"/>
                  </a:lnTo>
                  <a:lnTo>
                    <a:pt x="284" y="522"/>
                  </a:lnTo>
                  <a:lnTo>
                    <a:pt x="284" y="520"/>
                  </a:lnTo>
                  <a:lnTo>
                    <a:pt x="284" y="518"/>
                  </a:lnTo>
                  <a:lnTo>
                    <a:pt x="284" y="518"/>
                  </a:lnTo>
                  <a:lnTo>
                    <a:pt x="286" y="517"/>
                  </a:lnTo>
                  <a:lnTo>
                    <a:pt x="287" y="517"/>
                  </a:lnTo>
                  <a:lnTo>
                    <a:pt x="287" y="517"/>
                  </a:lnTo>
                  <a:lnTo>
                    <a:pt x="289" y="515"/>
                  </a:lnTo>
                  <a:lnTo>
                    <a:pt x="289" y="515"/>
                  </a:lnTo>
                  <a:lnTo>
                    <a:pt x="289" y="514"/>
                  </a:lnTo>
                  <a:lnTo>
                    <a:pt x="289" y="514"/>
                  </a:lnTo>
                  <a:lnTo>
                    <a:pt x="289" y="514"/>
                  </a:lnTo>
                  <a:lnTo>
                    <a:pt x="289" y="512"/>
                  </a:lnTo>
                  <a:lnTo>
                    <a:pt x="291" y="512"/>
                  </a:lnTo>
                  <a:lnTo>
                    <a:pt x="291" y="512"/>
                  </a:lnTo>
                  <a:lnTo>
                    <a:pt x="292" y="512"/>
                  </a:lnTo>
                  <a:lnTo>
                    <a:pt x="292" y="511"/>
                  </a:lnTo>
                  <a:lnTo>
                    <a:pt x="294" y="511"/>
                  </a:lnTo>
                  <a:lnTo>
                    <a:pt x="294" y="509"/>
                  </a:lnTo>
                  <a:lnTo>
                    <a:pt x="294" y="509"/>
                  </a:lnTo>
                  <a:lnTo>
                    <a:pt x="295" y="507"/>
                  </a:lnTo>
                  <a:lnTo>
                    <a:pt x="297" y="507"/>
                  </a:lnTo>
                  <a:lnTo>
                    <a:pt x="297" y="506"/>
                  </a:lnTo>
                  <a:lnTo>
                    <a:pt x="297" y="506"/>
                  </a:lnTo>
                  <a:lnTo>
                    <a:pt x="297" y="506"/>
                  </a:lnTo>
                  <a:lnTo>
                    <a:pt x="297" y="504"/>
                  </a:lnTo>
                  <a:lnTo>
                    <a:pt x="297" y="504"/>
                  </a:lnTo>
                  <a:close/>
                  <a:moveTo>
                    <a:pt x="155" y="477"/>
                  </a:moveTo>
                  <a:lnTo>
                    <a:pt x="157" y="477"/>
                  </a:lnTo>
                  <a:lnTo>
                    <a:pt x="158" y="477"/>
                  </a:lnTo>
                  <a:lnTo>
                    <a:pt x="158" y="477"/>
                  </a:lnTo>
                  <a:lnTo>
                    <a:pt x="160" y="479"/>
                  </a:lnTo>
                  <a:lnTo>
                    <a:pt x="160" y="481"/>
                  </a:lnTo>
                  <a:lnTo>
                    <a:pt x="160" y="482"/>
                  </a:lnTo>
                  <a:lnTo>
                    <a:pt x="158" y="482"/>
                  </a:lnTo>
                  <a:lnTo>
                    <a:pt x="155" y="482"/>
                  </a:lnTo>
                  <a:lnTo>
                    <a:pt x="153" y="484"/>
                  </a:lnTo>
                  <a:lnTo>
                    <a:pt x="152" y="482"/>
                  </a:lnTo>
                  <a:lnTo>
                    <a:pt x="152" y="482"/>
                  </a:lnTo>
                  <a:lnTo>
                    <a:pt x="150" y="481"/>
                  </a:lnTo>
                  <a:lnTo>
                    <a:pt x="149" y="481"/>
                  </a:lnTo>
                  <a:lnTo>
                    <a:pt x="150" y="479"/>
                  </a:lnTo>
                  <a:lnTo>
                    <a:pt x="152" y="479"/>
                  </a:lnTo>
                  <a:lnTo>
                    <a:pt x="153" y="479"/>
                  </a:lnTo>
                  <a:lnTo>
                    <a:pt x="153" y="477"/>
                  </a:lnTo>
                  <a:lnTo>
                    <a:pt x="155" y="477"/>
                  </a:lnTo>
                  <a:close/>
                  <a:moveTo>
                    <a:pt x="275" y="378"/>
                  </a:moveTo>
                  <a:lnTo>
                    <a:pt x="275" y="378"/>
                  </a:lnTo>
                  <a:lnTo>
                    <a:pt x="275" y="380"/>
                  </a:lnTo>
                  <a:lnTo>
                    <a:pt x="275" y="381"/>
                  </a:lnTo>
                  <a:lnTo>
                    <a:pt x="275" y="383"/>
                  </a:lnTo>
                  <a:lnTo>
                    <a:pt x="275" y="386"/>
                  </a:lnTo>
                  <a:lnTo>
                    <a:pt x="276" y="388"/>
                  </a:lnTo>
                  <a:lnTo>
                    <a:pt x="276" y="388"/>
                  </a:lnTo>
                  <a:lnTo>
                    <a:pt x="276" y="388"/>
                  </a:lnTo>
                  <a:lnTo>
                    <a:pt x="275" y="388"/>
                  </a:lnTo>
                  <a:lnTo>
                    <a:pt x="275" y="389"/>
                  </a:lnTo>
                  <a:lnTo>
                    <a:pt x="275" y="389"/>
                  </a:lnTo>
                  <a:lnTo>
                    <a:pt x="275" y="389"/>
                  </a:lnTo>
                  <a:lnTo>
                    <a:pt x="276" y="391"/>
                  </a:lnTo>
                  <a:lnTo>
                    <a:pt x="275" y="391"/>
                  </a:lnTo>
                  <a:lnTo>
                    <a:pt x="275" y="391"/>
                  </a:lnTo>
                  <a:lnTo>
                    <a:pt x="273" y="391"/>
                  </a:lnTo>
                  <a:lnTo>
                    <a:pt x="273" y="391"/>
                  </a:lnTo>
                  <a:lnTo>
                    <a:pt x="273" y="391"/>
                  </a:lnTo>
                  <a:lnTo>
                    <a:pt x="273" y="391"/>
                  </a:lnTo>
                  <a:lnTo>
                    <a:pt x="275" y="392"/>
                  </a:lnTo>
                  <a:lnTo>
                    <a:pt x="275" y="392"/>
                  </a:lnTo>
                  <a:lnTo>
                    <a:pt x="275" y="394"/>
                  </a:lnTo>
                  <a:lnTo>
                    <a:pt x="275" y="394"/>
                  </a:lnTo>
                  <a:lnTo>
                    <a:pt x="273" y="394"/>
                  </a:lnTo>
                  <a:lnTo>
                    <a:pt x="273" y="394"/>
                  </a:lnTo>
                  <a:lnTo>
                    <a:pt x="275" y="395"/>
                  </a:lnTo>
                  <a:lnTo>
                    <a:pt x="276" y="395"/>
                  </a:lnTo>
                  <a:lnTo>
                    <a:pt x="275" y="395"/>
                  </a:lnTo>
                  <a:lnTo>
                    <a:pt x="275" y="395"/>
                  </a:lnTo>
                  <a:lnTo>
                    <a:pt x="273" y="397"/>
                  </a:lnTo>
                  <a:lnTo>
                    <a:pt x="273" y="397"/>
                  </a:lnTo>
                  <a:lnTo>
                    <a:pt x="273" y="397"/>
                  </a:lnTo>
                  <a:lnTo>
                    <a:pt x="273" y="397"/>
                  </a:lnTo>
                  <a:lnTo>
                    <a:pt x="273" y="397"/>
                  </a:lnTo>
                  <a:lnTo>
                    <a:pt x="272" y="397"/>
                  </a:lnTo>
                  <a:lnTo>
                    <a:pt x="272" y="397"/>
                  </a:lnTo>
                  <a:lnTo>
                    <a:pt x="272" y="399"/>
                  </a:lnTo>
                  <a:lnTo>
                    <a:pt x="270" y="399"/>
                  </a:lnTo>
                  <a:lnTo>
                    <a:pt x="270" y="399"/>
                  </a:lnTo>
                  <a:lnTo>
                    <a:pt x="270" y="399"/>
                  </a:lnTo>
                  <a:lnTo>
                    <a:pt x="270" y="397"/>
                  </a:lnTo>
                  <a:lnTo>
                    <a:pt x="270" y="395"/>
                  </a:lnTo>
                  <a:lnTo>
                    <a:pt x="272" y="395"/>
                  </a:lnTo>
                  <a:lnTo>
                    <a:pt x="272" y="394"/>
                  </a:lnTo>
                  <a:lnTo>
                    <a:pt x="272" y="394"/>
                  </a:lnTo>
                  <a:lnTo>
                    <a:pt x="272" y="394"/>
                  </a:lnTo>
                  <a:lnTo>
                    <a:pt x="270" y="394"/>
                  </a:lnTo>
                  <a:lnTo>
                    <a:pt x="270" y="394"/>
                  </a:lnTo>
                  <a:lnTo>
                    <a:pt x="270" y="394"/>
                  </a:lnTo>
                  <a:lnTo>
                    <a:pt x="268" y="392"/>
                  </a:lnTo>
                  <a:lnTo>
                    <a:pt x="268" y="392"/>
                  </a:lnTo>
                  <a:lnTo>
                    <a:pt x="268" y="392"/>
                  </a:lnTo>
                  <a:lnTo>
                    <a:pt x="270" y="392"/>
                  </a:lnTo>
                  <a:lnTo>
                    <a:pt x="272" y="392"/>
                  </a:lnTo>
                  <a:lnTo>
                    <a:pt x="272" y="392"/>
                  </a:lnTo>
                  <a:lnTo>
                    <a:pt x="272" y="391"/>
                  </a:lnTo>
                  <a:lnTo>
                    <a:pt x="272" y="391"/>
                  </a:lnTo>
                  <a:lnTo>
                    <a:pt x="270" y="391"/>
                  </a:lnTo>
                  <a:lnTo>
                    <a:pt x="267" y="389"/>
                  </a:lnTo>
                  <a:lnTo>
                    <a:pt x="268" y="389"/>
                  </a:lnTo>
                  <a:lnTo>
                    <a:pt x="268" y="389"/>
                  </a:lnTo>
                  <a:lnTo>
                    <a:pt x="270" y="389"/>
                  </a:lnTo>
                  <a:lnTo>
                    <a:pt x="272" y="389"/>
                  </a:lnTo>
                  <a:lnTo>
                    <a:pt x="272" y="389"/>
                  </a:lnTo>
                  <a:lnTo>
                    <a:pt x="272" y="389"/>
                  </a:lnTo>
                  <a:lnTo>
                    <a:pt x="272" y="388"/>
                  </a:lnTo>
                  <a:lnTo>
                    <a:pt x="272" y="388"/>
                  </a:lnTo>
                  <a:lnTo>
                    <a:pt x="273" y="388"/>
                  </a:lnTo>
                  <a:lnTo>
                    <a:pt x="273" y="386"/>
                  </a:lnTo>
                  <a:lnTo>
                    <a:pt x="273" y="386"/>
                  </a:lnTo>
                  <a:lnTo>
                    <a:pt x="273" y="386"/>
                  </a:lnTo>
                  <a:lnTo>
                    <a:pt x="273" y="384"/>
                  </a:lnTo>
                  <a:lnTo>
                    <a:pt x="273" y="384"/>
                  </a:lnTo>
                  <a:lnTo>
                    <a:pt x="273" y="383"/>
                  </a:lnTo>
                  <a:lnTo>
                    <a:pt x="273" y="383"/>
                  </a:lnTo>
                  <a:lnTo>
                    <a:pt x="275" y="383"/>
                  </a:lnTo>
                  <a:lnTo>
                    <a:pt x="275" y="381"/>
                  </a:lnTo>
                  <a:lnTo>
                    <a:pt x="275" y="381"/>
                  </a:lnTo>
                  <a:lnTo>
                    <a:pt x="275" y="380"/>
                  </a:lnTo>
                  <a:lnTo>
                    <a:pt x="273" y="380"/>
                  </a:lnTo>
                  <a:lnTo>
                    <a:pt x="273" y="380"/>
                  </a:lnTo>
                  <a:lnTo>
                    <a:pt x="275" y="378"/>
                  </a:lnTo>
                  <a:lnTo>
                    <a:pt x="275" y="378"/>
                  </a:lnTo>
                  <a:lnTo>
                    <a:pt x="275" y="378"/>
                  </a:lnTo>
                  <a:close/>
                  <a:moveTo>
                    <a:pt x="322" y="312"/>
                  </a:moveTo>
                  <a:lnTo>
                    <a:pt x="324" y="312"/>
                  </a:lnTo>
                  <a:lnTo>
                    <a:pt x="324" y="315"/>
                  </a:lnTo>
                  <a:lnTo>
                    <a:pt x="324" y="315"/>
                  </a:lnTo>
                  <a:lnTo>
                    <a:pt x="325" y="315"/>
                  </a:lnTo>
                  <a:lnTo>
                    <a:pt x="327" y="314"/>
                  </a:lnTo>
                  <a:lnTo>
                    <a:pt x="328" y="314"/>
                  </a:lnTo>
                  <a:lnTo>
                    <a:pt x="327" y="315"/>
                  </a:lnTo>
                  <a:lnTo>
                    <a:pt x="325" y="317"/>
                  </a:lnTo>
                  <a:lnTo>
                    <a:pt x="325" y="317"/>
                  </a:lnTo>
                  <a:lnTo>
                    <a:pt x="324" y="318"/>
                  </a:lnTo>
                  <a:lnTo>
                    <a:pt x="322" y="318"/>
                  </a:lnTo>
                  <a:lnTo>
                    <a:pt x="322" y="320"/>
                  </a:lnTo>
                  <a:lnTo>
                    <a:pt x="324" y="320"/>
                  </a:lnTo>
                  <a:lnTo>
                    <a:pt x="324" y="321"/>
                  </a:lnTo>
                  <a:lnTo>
                    <a:pt x="322" y="321"/>
                  </a:lnTo>
                  <a:lnTo>
                    <a:pt x="322" y="321"/>
                  </a:lnTo>
                  <a:lnTo>
                    <a:pt x="321" y="321"/>
                  </a:lnTo>
                  <a:lnTo>
                    <a:pt x="321" y="321"/>
                  </a:lnTo>
                  <a:lnTo>
                    <a:pt x="321" y="321"/>
                  </a:lnTo>
                  <a:lnTo>
                    <a:pt x="319" y="321"/>
                  </a:lnTo>
                  <a:lnTo>
                    <a:pt x="319" y="321"/>
                  </a:lnTo>
                  <a:lnTo>
                    <a:pt x="321" y="323"/>
                  </a:lnTo>
                  <a:lnTo>
                    <a:pt x="322" y="325"/>
                  </a:lnTo>
                  <a:lnTo>
                    <a:pt x="322" y="325"/>
                  </a:lnTo>
                  <a:lnTo>
                    <a:pt x="319" y="323"/>
                  </a:lnTo>
                  <a:lnTo>
                    <a:pt x="317" y="323"/>
                  </a:lnTo>
                  <a:lnTo>
                    <a:pt x="317" y="323"/>
                  </a:lnTo>
                  <a:lnTo>
                    <a:pt x="317" y="323"/>
                  </a:lnTo>
                  <a:lnTo>
                    <a:pt x="316" y="323"/>
                  </a:lnTo>
                  <a:lnTo>
                    <a:pt x="316" y="321"/>
                  </a:lnTo>
                  <a:lnTo>
                    <a:pt x="316" y="321"/>
                  </a:lnTo>
                  <a:lnTo>
                    <a:pt x="317" y="321"/>
                  </a:lnTo>
                  <a:lnTo>
                    <a:pt x="316" y="320"/>
                  </a:lnTo>
                  <a:lnTo>
                    <a:pt x="316" y="320"/>
                  </a:lnTo>
                  <a:lnTo>
                    <a:pt x="317" y="320"/>
                  </a:lnTo>
                  <a:lnTo>
                    <a:pt x="317" y="320"/>
                  </a:lnTo>
                  <a:lnTo>
                    <a:pt x="319" y="320"/>
                  </a:lnTo>
                  <a:lnTo>
                    <a:pt x="321" y="320"/>
                  </a:lnTo>
                  <a:lnTo>
                    <a:pt x="321" y="320"/>
                  </a:lnTo>
                  <a:lnTo>
                    <a:pt x="321" y="318"/>
                  </a:lnTo>
                  <a:lnTo>
                    <a:pt x="321" y="318"/>
                  </a:lnTo>
                  <a:lnTo>
                    <a:pt x="321" y="318"/>
                  </a:lnTo>
                  <a:lnTo>
                    <a:pt x="322" y="318"/>
                  </a:lnTo>
                  <a:lnTo>
                    <a:pt x="322" y="318"/>
                  </a:lnTo>
                  <a:lnTo>
                    <a:pt x="322" y="317"/>
                  </a:lnTo>
                  <a:lnTo>
                    <a:pt x="322" y="314"/>
                  </a:lnTo>
                  <a:lnTo>
                    <a:pt x="322" y="312"/>
                  </a:lnTo>
                  <a:lnTo>
                    <a:pt x="322" y="312"/>
                  </a:lnTo>
                  <a:close/>
                  <a:moveTo>
                    <a:pt x="406" y="290"/>
                  </a:moveTo>
                  <a:lnTo>
                    <a:pt x="406" y="290"/>
                  </a:lnTo>
                  <a:lnTo>
                    <a:pt x="406" y="290"/>
                  </a:lnTo>
                  <a:lnTo>
                    <a:pt x="406" y="292"/>
                  </a:lnTo>
                  <a:lnTo>
                    <a:pt x="406" y="293"/>
                  </a:lnTo>
                  <a:lnTo>
                    <a:pt x="406" y="293"/>
                  </a:lnTo>
                  <a:lnTo>
                    <a:pt x="406" y="293"/>
                  </a:lnTo>
                  <a:lnTo>
                    <a:pt x="406" y="295"/>
                  </a:lnTo>
                  <a:lnTo>
                    <a:pt x="407" y="295"/>
                  </a:lnTo>
                  <a:lnTo>
                    <a:pt x="407" y="295"/>
                  </a:lnTo>
                  <a:lnTo>
                    <a:pt x="407" y="295"/>
                  </a:lnTo>
                  <a:lnTo>
                    <a:pt x="407" y="296"/>
                  </a:lnTo>
                  <a:lnTo>
                    <a:pt x="407" y="296"/>
                  </a:lnTo>
                  <a:lnTo>
                    <a:pt x="407" y="296"/>
                  </a:lnTo>
                  <a:lnTo>
                    <a:pt x="407" y="298"/>
                  </a:lnTo>
                  <a:lnTo>
                    <a:pt x="407" y="298"/>
                  </a:lnTo>
                  <a:lnTo>
                    <a:pt x="409" y="298"/>
                  </a:lnTo>
                  <a:lnTo>
                    <a:pt x="409" y="298"/>
                  </a:lnTo>
                  <a:lnTo>
                    <a:pt x="409" y="298"/>
                  </a:lnTo>
                  <a:lnTo>
                    <a:pt x="409" y="298"/>
                  </a:lnTo>
                  <a:lnTo>
                    <a:pt x="410" y="298"/>
                  </a:lnTo>
                  <a:lnTo>
                    <a:pt x="410" y="298"/>
                  </a:lnTo>
                  <a:lnTo>
                    <a:pt x="410" y="299"/>
                  </a:lnTo>
                  <a:lnTo>
                    <a:pt x="410" y="299"/>
                  </a:lnTo>
                  <a:lnTo>
                    <a:pt x="410" y="299"/>
                  </a:lnTo>
                  <a:lnTo>
                    <a:pt x="410" y="299"/>
                  </a:lnTo>
                  <a:lnTo>
                    <a:pt x="409" y="299"/>
                  </a:lnTo>
                  <a:lnTo>
                    <a:pt x="407" y="299"/>
                  </a:lnTo>
                  <a:lnTo>
                    <a:pt x="407" y="299"/>
                  </a:lnTo>
                  <a:lnTo>
                    <a:pt x="407" y="299"/>
                  </a:lnTo>
                  <a:lnTo>
                    <a:pt x="409" y="301"/>
                  </a:lnTo>
                  <a:lnTo>
                    <a:pt x="407" y="303"/>
                  </a:lnTo>
                  <a:lnTo>
                    <a:pt x="407" y="301"/>
                  </a:lnTo>
                  <a:lnTo>
                    <a:pt x="407" y="301"/>
                  </a:lnTo>
                  <a:lnTo>
                    <a:pt x="406" y="301"/>
                  </a:lnTo>
                  <a:lnTo>
                    <a:pt x="406" y="301"/>
                  </a:lnTo>
                  <a:lnTo>
                    <a:pt x="404" y="301"/>
                  </a:lnTo>
                  <a:lnTo>
                    <a:pt x="404" y="301"/>
                  </a:lnTo>
                  <a:lnTo>
                    <a:pt x="404" y="301"/>
                  </a:lnTo>
                  <a:lnTo>
                    <a:pt x="404" y="299"/>
                  </a:lnTo>
                  <a:lnTo>
                    <a:pt x="406" y="299"/>
                  </a:lnTo>
                  <a:lnTo>
                    <a:pt x="406" y="299"/>
                  </a:lnTo>
                  <a:lnTo>
                    <a:pt x="406" y="299"/>
                  </a:lnTo>
                  <a:lnTo>
                    <a:pt x="406" y="298"/>
                  </a:lnTo>
                  <a:lnTo>
                    <a:pt x="406" y="298"/>
                  </a:lnTo>
                  <a:lnTo>
                    <a:pt x="406" y="299"/>
                  </a:lnTo>
                  <a:lnTo>
                    <a:pt x="406" y="299"/>
                  </a:lnTo>
                  <a:lnTo>
                    <a:pt x="404" y="299"/>
                  </a:lnTo>
                  <a:lnTo>
                    <a:pt x="404" y="298"/>
                  </a:lnTo>
                  <a:lnTo>
                    <a:pt x="406" y="298"/>
                  </a:lnTo>
                  <a:lnTo>
                    <a:pt x="406" y="296"/>
                  </a:lnTo>
                  <a:lnTo>
                    <a:pt x="406" y="296"/>
                  </a:lnTo>
                  <a:lnTo>
                    <a:pt x="406" y="296"/>
                  </a:lnTo>
                  <a:lnTo>
                    <a:pt x="404" y="296"/>
                  </a:lnTo>
                  <a:lnTo>
                    <a:pt x="404" y="296"/>
                  </a:lnTo>
                  <a:lnTo>
                    <a:pt x="404" y="296"/>
                  </a:lnTo>
                  <a:lnTo>
                    <a:pt x="404" y="295"/>
                  </a:lnTo>
                  <a:lnTo>
                    <a:pt x="406" y="295"/>
                  </a:lnTo>
                  <a:lnTo>
                    <a:pt x="404" y="293"/>
                  </a:lnTo>
                  <a:lnTo>
                    <a:pt x="404" y="293"/>
                  </a:lnTo>
                  <a:lnTo>
                    <a:pt x="404" y="295"/>
                  </a:lnTo>
                  <a:lnTo>
                    <a:pt x="403" y="295"/>
                  </a:lnTo>
                  <a:lnTo>
                    <a:pt x="403" y="295"/>
                  </a:lnTo>
                  <a:lnTo>
                    <a:pt x="403" y="295"/>
                  </a:lnTo>
                  <a:lnTo>
                    <a:pt x="403" y="295"/>
                  </a:lnTo>
                  <a:lnTo>
                    <a:pt x="403" y="293"/>
                  </a:lnTo>
                  <a:lnTo>
                    <a:pt x="403" y="293"/>
                  </a:lnTo>
                  <a:lnTo>
                    <a:pt x="404" y="292"/>
                  </a:lnTo>
                  <a:lnTo>
                    <a:pt x="404" y="292"/>
                  </a:lnTo>
                  <a:lnTo>
                    <a:pt x="404" y="292"/>
                  </a:lnTo>
                  <a:lnTo>
                    <a:pt x="404" y="290"/>
                  </a:lnTo>
                  <a:lnTo>
                    <a:pt x="404" y="290"/>
                  </a:lnTo>
                  <a:lnTo>
                    <a:pt x="404" y="290"/>
                  </a:lnTo>
                  <a:lnTo>
                    <a:pt x="406" y="290"/>
                  </a:lnTo>
                  <a:close/>
                  <a:moveTo>
                    <a:pt x="1473" y="265"/>
                  </a:moveTo>
                  <a:lnTo>
                    <a:pt x="1475" y="265"/>
                  </a:lnTo>
                  <a:lnTo>
                    <a:pt x="1475" y="265"/>
                  </a:lnTo>
                  <a:lnTo>
                    <a:pt x="1476" y="265"/>
                  </a:lnTo>
                  <a:lnTo>
                    <a:pt x="1478" y="265"/>
                  </a:lnTo>
                  <a:lnTo>
                    <a:pt x="1478" y="265"/>
                  </a:lnTo>
                  <a:lnTo>
                    <a:pt x="1478" y="266"/>
                  </a:lnTo>
                  <a:lnTo>
                    <a:pt x="1480" y="266"/>
                  </a:lnTo>
                  <a:lnTo>
                    <a:pt x="1478" y="266"/>
                  </a:lnTo>
                  <a:lnTo>
                    <a:pt x="1478" y="266"/>
                  </a:lnTo>
                  <a:lnTo>
                    <a:pt x="1478" y="266"/>
                  </a:lnTo>
                  <a:lnTo>
                    <a:pt x="1478" y="266"/>
                  </a:lnTo>
                  <a:lnTo>
                    <a:pt x="1476" y="266"/>
                  </a:lnTo>
                  <a:lnTo>
                    <a:pt x="1476" y="268"/>
                  </a:lnTo>
                  <a:lnTo>
                    <a:pt x="1476" y="268"/>
                  </a:lnTo>
                  <a:lnTo>
                    <a:pt x="1476" y="268"/>
                  </a:lnTo>
                  <a:lnTo>
                    <a:pt x="1475" y="269"/>
                  </a:lnTo>
                  <a:lnTo>
                    <a:pt x="1475" y="268"/>
                  </a:lnTo>
                  <a:lnTo>
                    <a:pt x="1475" y="268"/>
                  </a:lnTo>
                  <a:lnTo>
                    <a:pt x="1475" y="268"/>
                  </a:lnTo>
                  <a:lnTo>
                    <a:pt x="1475" y="268"/>
                  </a:lnTo>
                  <a:lnTo>
                    <a:pt x="1473" y="268"/>
                  </a:lnTo>
                  <a:lnTo>
                    <a:pt x="1473" y="268"/>
                  </a:lnTo>
                  <a:lnTo>
                    <a:pt x="1473" y="268"/>
                  </a:lnTo>
                  <a:lnTo>
                    <a:pt x="1473" y="268"/>
                  </a:lnTo>
                  <a:lnTo>
                    <a:pt x="1472" y="268"/>
                  </a:lnTo>
                  <a:lnTo>
                    <a:pt x="1472" y="268"/>
                  </a:lnTo>
                  <a:lnTo>
                    <a:pt x="1472" y="269"/>
                  </a:lnTo>
                  <a:lnTo>
                    <a:pt x="1472" y="269"/>
                  </a:lnTo>
                  <a:lnTo>
                    <a:pt x="1472" y="269"/>
                  </a:lnTo>
                  <a:lnTo>
                    <a:pt x="1470" y="269"/>
                  </a:lnTo>
                  <a:lnTo>
                    <a:pt x="1470" y="268"/>
                  </a:lnTo>
                  <a:lnTo>
                    <a:pt x="1470" y="268"/>
                  </a:lnTo>
                  <a:lnTo>
                    <a:pt x="1468" y="269"/>
                  </a:lnTo>
                  <a:lnTo>
                    <a:pt x="1467" y="269"/>
                  </a:lnTo>
                  <a:lnTo>
                    <a:pt x="1467" y="269"/>
                  </a:lnTo>
                  <a:lnTo>
                    <a:pt x="1465" y="269"/>
                  </a:lnTo>
                  <a:lnTo>
                    <a:pt x="1465" y="271"/>
                  </a:lnTo>
                  <a:lnTo>
                    <a:pt x="1465" y="271"/>
                  </a:lnTo>
                  <a:lnTo>
                    <a:pt x="1465" y="271"/>
                  </a:lnTo>
                  <a:lnTo>
                    <a:pt x="1465" y="273"/>
                  </a:lnTo>
                  <a:lnTo>
                    <a:pt x="1465" y="273"/>
                  </a:lnTo>
                  <a:lnTo>
                    <a:pt x="1465" y="273"/>
                  </a:lnTo>
                  <a:lnTo>
                    <a:pt x="1464" y="273"/>
                  </a:lnTo>
                  <a:lnTo>
                    <a:pt x="1464" y="273"/>
                  </a:lnTo>
                  <a:lnTo>
                    <a:pt x="1464" y="273"/>
                  </a:lnTo>
                  <a:lnTo>
                    <a:pt x="1464" y="273"/>
                  </a:lnTo>
                  <a:lnTo>
                    <a:pt x="1462" y="273"/>
                  </a:lnTo>
                  <a:lnTo>
                    <a:pt x="1462" y="274"/>
                  </a:lnTo>
                  <a:lnTo>
                    <a:pt x="1462" y="274"/>
                  </a:lnTo>
                  <a:lnTo>
                    <a:pt x="1461" y="274"/>
                  </a:lnTo>
                  <a:lnTo>
                    <a:pt x="1461" y="274"/>
                  </a:lnTo>
                  <a:lnTo>
                    <a:pt x="1461" y="276"/>
                  </a:lnTo>
                  <a:lnTo>
                    <a:pt x="1459" y="276"/>
                  </a:lnTo>
                  <a:lnTo>
                    <a:pt x="1459" y="276"/>
                  </a:lnTo>
                  <a:lnTo>
                    <a:pt x="1459" y="277"/>
                  </a:lnTo>
                  <a:lnTo>
                    <a:pt x="1459" y="279"/>
                  </a:lnTo>
                  <a:lnTo>
                    <a:pt x="1459" y="279"/>
                  </a:lnTo>
                  <a:lnTo>
                    <a:pt x="1457" y="279"/>
                  </a:lnTo>
                  <a:lnTo>
                    <a:pt x="1457" y="279"/>
                  </a:lnTo>
                  <a:lnTo>
                    <a:pt x="1456" y="279"/>
                  </a:lnTo>
                  <a:lnTo>
                    <a:pt x="1456" y="280"/>
                  </a:lnTo>
                  <a:lnTo>
                    <a:pt x="1456" y="280"/>
                  </a:lnTo>
                  <a:lnTo>
                    <a:pt x="1457" y="280"/>
                  </a:lnTo>
                  <a:lnTo>
                    <a:pt x="1456" y="280"/>
                  </a:lnTo>
                  <a:lnTo>
                    <a:pt x="1456" y="280"/>
                  </a:lnTo>
                  <a:lnTo>
                    <a:pt x="1456" y="280"/>
                  </a:lnTo>
                  <a:lnTo>
                    <a:pt x="1454" y="280"/>
                  </a:lnTo>
                  <a:lnTo>
                    <a:pt x="1454" y="282"/>
                  </a:lnTo>
                  <a:lnTo>
                    <a:pt x="1453" y="282"/>
                  </a:lnTo>
                  <a:lnTo>
                    <a:pt x="1453" y="284"/>
                  </a:lnTo>
                  <a:lnTo>
                    <a:pt x="1453" y="284"/>
                  </a:lnTo>
                  <a:lnTo>
                    <a:pt x="1451" y="285"/>
                  </a:lnTo>
                  <a:lnTo>
                    <a:pt x="1451" y="285"/>
                  </a:lnTo>
                  <a:lnTo>
                    <a:pt x="1451" y="285"/>
                  </a:lnTo>
                  <a:lnTo>
                    <a:pt x="1451" y="285"/>
                  </a:lnTo>
                  <a:lnTo>
                    <a:pt x="1450" y="285"/>
                  </a:lnTo>
                  <a:lnTo>
                    <a:pt x="1451" y="285"/>
                  </a:lnTo>
                  <a:lnTo>
                    <a:pt x="1451" y="285"/>
                  </a:lnTo>
                  <a:lnTo>
                    <a:pt x="1451" y="284"/>
                  </a:lnTo>
                  <a:lnTo>
                    <a:pt x="1451" y="284"/>
                  </a:lnTo>
                  <a:lnTo>
                    <a:pt x="1451" y="284"/>
                  </a:lnTo>
                  <a:lnTo>
                    <a:pt x="1453" y="282"/>
                  </a:lnTo>
                  <a:lnTo>
                    <a:pt x="1454" y="280"/>
                  </a:lnTo>
                  <a:lnTo>
                    <a:pt x="1454" y="280"/>
                  </a:lnTo>
                  <a:lnTo>
                    <a:pt x="1454" y="280"/>
                  </a:lnTo>
                  <a:lnTo>
                    <a:pt x="1454" y="280"/>
                  </a:lnTo>
                  <a:lnTo>
                    <a:pt x="1456" y="279"/>
                  </a:lnTo>
                  <a:lnTo>
                    <a:pt x="1456" y="279"/>
                  </a:lnTo>
                  <a:lnTo>
                    <a:pt x="1456" y="279"/>
                  </a:lnTo>
                  <a:lnTo>
                    <a:pt x="1454" y="279"/>
                  </a:lnTo>
                  <a:lnTo>
                    <a:pt x="1456" y="277"/>
                  </a:lnTo>
                  <a:lnTo>
                    <a:pt x="1456" y="276"/>
                  </a:lnTo>
                  <a:lnTo>
                    <a:pt x="1457" y="276"/>
                  </a:lnTo>
                  <a:lnTo>
                    <a:pt x="1457" y="274"/>
                  </a:lnTo>
                  <a:lnTo>
                    <a:pt x="1459" y="273"/>
                  </a:lnTo>
                  <a:lnTo>
                    <a:pt x="1459" y="273"/>
                  </a:lnTo>
                  <a:lnTo>
                    <a:pt x="1459" y="273"/>
                  </a:lnTo>
                  <a:lnTo>
                    <a:pt x="1461" y="273"/>
                  </a:lnTo>
                  <a:lnTo>
                    <a:pt x="1461" y="273"/>
                  </a:lnTo>
                  <a:lnTo>
                    <a:pt x="1461" y="271"/>
                  </a:lnTo>
                  <a:lnTo>
                    <a:pt x="1461" y="271"/>
                  </a:lnTo>
                  <a:lnTo>
                    <a:pt x="1461" y="271"/>
                  </a:lnTo>
                  <a:lnTo>
                    <a:pt x="1461" y="271"/>
                  </a:lnTo>
                  <a:lnTo>
                    <a:pt x="1461" y="271"/>
                  </a:lnTo>
                  <a:lnTo>
                    <a:pt x="1462" y="271"/>
                  </a:lnTo>
                  <a:lnTo>
                    <a:pt x="1462" y="269"/>
                  </a:lnTo>
                  <a:lnTo>
                    <a:pt x="1462" y="269"/>
                  </a:lnTo>
                  <a:lnTo>
                    <a:pt x="1462" y="269"/>
                  </a:lnTo>
                  <a:lnTo>
                    <a:pt x="1462" y="269"/>
                  </a:lnTo>
                  <a:lnTo>
                    <a:pt x="1462" y="269"/>
                  </a:lnTo>
                  <a:lnTo>
                    <a:pt x="1462" y="268"/>
                  </a:lnTo>
                  <a:lnTo>
                    <a:pt x="1462" y="268"/>
                  </a:lnTo>
                  <a:lnTo>
                    <a:pt x="1464" y="268"/>
                  </a:lnTo>
                  <a:lnTo>
                    <a:pt x="1464" y="268"/>
                  </a:lnTo>
                  <a:lnTo>
                    <a:pt x="1464" y="268"/>
                  </a:lnTo>
                  <a:lnTo>
                    <a:pt x="1464" y="269"/>
                  </a:lnTo>
                  <a:lnTo>
                    <a:pt x="1465" y="269"/>
                  </a:lnTo>
                  <a:lnTo>
                    <a:pt x="1465" y="269"/>
                  </a:lnTo>
                  <a:lnTo>
                    <a:pt x="1465" y="268"/>
                  </a:lnTo>
                  <a:lnTo>
                    <a:pt x="1465" y="268"/>
                  </a:lnTo>
                  <a:lnTo>
                    <a:pt x="1467" y="268"/>
                  </a:lnTo>
                  <a:lnTo>
                    <a:pt x="1467" y="268"/>
                  </a:lnTo>
                  <a:lnTo>
                    <a:pt x="1467" y="266"/>
                  </a:lnTo>
                  <a:lnTo>
                    <a:pt x="1467" y="266"/>
                  </a:lnTo>
                  <a:lnTo>
                    <a:pt x="1467" y="266"/>
                  </a:lnTo>
                  <a:lnTo>
                    <a:pt x="1468" y="266"/>
                  </a:lnTo>
                  <a:lnTo>
                    <a:pt x="1468" y="266"/>
                  </a:lnTo>
                  <a:lnTo>
                    <a:pt x="1468" y="265"/>
                  </a:lnTo>
                  <a:lnTo>
                    <a:pt x="1468" y="265"/>
                  </a:lnTo>
                  <a:lnTo>
                    <a:pt x="1468" y="265"/>
                  </a:lnTo>
                  <a:lnTo>
                    <a:pt x="1470" y="265"/>
                  </a:lnTo>
                  <a:lnTo>
                    <a:pt x="1470" y="265"/>
                  </a:lnTo>
                  <a:lnTo>
                    <a:pt x="1470" y="265"/>
                  </a:lnTo>
                  <a:lnTo>
                    <a:pt x="1472" y="265"/>
                  </a:lnTo>
                  <a:lnTo>
                    <a:pt x="1472" y="265"/>
                  </a:lnTo>
                  <a:lnTo>
                    <a:pt x="1472" y="265"/>
                  </a:lnTo>
                  <a:lnTo>
                    <a:pt x="1473" y="265"/>
                  </a:lnTo>
                  <a:lnTo>
                    <a:pt x="1473" y="265"/>
                  </a:lnTo>
                  <a:lnTo>
                    <a:pt x="1473" y="265"/>
                  </a:lnTo>
                  <a:lnTo>
                    <a:pt x="1473" y="265"/>
                  </a:lnTo>
                  <a:close/>
                  <a:moveTo>
                    <a:pt x="2922" y="258"/>
                  </a:moveTo>
                  <a:lnTo>
                    <a:pt x="2922" y="258"/>
                  </a:lnTo>
                  <a:lnTo>
                    <a:pt x="2921" y="258"/>
                  </a:lnTo>
                  <a:lnTo>
                    <a:pt x="2921" y="258"/>
                  </a:lnTo>
                  <a:lnTo>
                    <a:pt x="2922" y="260"/>
                  </a:lnTo>
                  <a:lnTo>
                    <a:pt x="2922" y="260"/>
                  </a:lnTo>
                  <a:lnTo>
                    <a:pt x="2922" y="260"/>
                  </a:lnTo>
                  <a:lnTo>
                    <a:pt x="2922" y="258"/>
                  </a:lnTo>
                  <a:lnTo>
                    <a:pt x="2924" y="258"/>
                  </a:lnTo>
                  <a:lnTo>
                    <a:pt x="2924" y="258"/>
                  </a:lnTo>
                  <a:lnTo>
                    <a:pt x="2925" y="258"/>
                  </a:lnTo>
                  <a:lnTo>
                    <a:pt x="2925" y="258"/>
                  </a:lnTo>
                  <a:lnTo>
                    <a:pt x="2925" y="260"/>
                  </a:lnTo>
                  <a:lnTo>
                    <a:pt x="2924" y="260"/>
                  </a:lnTo>
                  <a:lnTo>
                    <a:pt x="2924" y="260"/>
                  </a:lnTo>
                  <a:lnTo>
                    <a:pt x="2924" y="262"/>
                  </a:lnTo>
                  <a:lnTo>
                    <a:pt x="2924" y="262"/>
                  </a:lnTo>
                  <a:lnTo>
                    <a:pt x="2924" y="262"/>
                  </a:lnTo>
                  <a:lnTo>
                    <a:pt x="2924" y="262"/>
                  </a:lnTo>
                  <a:lnTo>
                    <a:pt x="2924" y="262"/>
                  </a:lnTo>
                  <a:lnTo>
                    <a:pt x="2924" y="263"/>
                  </a:lnTo>
                  <a:lnTo>
                    <a:pt x="2922" y="263"/>
                  </a:lnTo>
                  <a:lnTo>
                    <a:pt x="2922" y="263"/>
                  </a:lnTo>
                  <a:lnTo>
                    <a:pt x="2922" y="263"/>
                  </a:lnTo>
                  <a:lnTo>
                    <a:pt x="2922" y="263"/>
                  </a:lnTo>
                  <a:lnTo>
                    <a:pt x="2922" y="263"/>
                  </a:lnTo>
                  <a:lnTo>
                    <a:pt x="2922" y="263"/>
                  </a:lnTo>
                  <a:lnTo>
                    <a:pt x="2922" y="265"/>
                  </a:lnTo>
                  <a:lnTo>
                    <a:pt x="2922" y="265"/>
                  </a:lnTo>
                  <a:lnTo>
                    <a:pt x="2922" y="266"/>
                  </a:lnTo>
                  <a:lnTo>
                    <a:pt x="2921" y="266"/>
                  </a:lnTo>
                  <a:lnTo>
                    <a:pt x="2921" y="268"/>
                  </a:lnTo>
                  <a:lnTo>
                    <a:pt x="2921" y="268"/>
                  </a:lnTo>
                  <a:lnTo>
                    <a:pt x="2921" y="268"/>
                  </a:lnTo>
                  <a:lnTo>
                    <a:pt x="2921" y="268"/>
                  </a:lnTo>
                  <a:lnTo>
                    <a:pt x="2921" y="268"/>
                  </a:lnTo>
                  <a:lnTo>
                    <a:pt x="2919" y="266"/>
                  </a:lnTo>
                  <a:lnTo>
                    <a:pt x="2919" y="266"/>
                  </a:lnTo>
                  <a:lnTo>
                    <a:pt x="2919" y="266"/>
                  </a:lnTo>
                  <a:lnTo>
                    <a:pt x="2919" y="266"/>
                  </a:lnTo>
                  <a:lnTo>
                    <a:pt x="2919" y="266"/>
                  </a:lnTo>
                  <a:lnTo>
                    <a:pt x="2919" y="266"/>
                  </a:lnTo>
                  <a:lnTo>
                    <a:pt x="2919" y="265"/>
                  </a:lnTo>
                  <a:lnTo>
                    <a:pt x="2919" y="265"/>
                  </a:lnTo>
                  <a:lnTo>
                    <a:pt x="2918" y="265"/>
                  </a:lnTo>
                  <a:lnTo>
                    <a:pt x="2918" y="265"/>
                  </a:lnTo>
                  <a:lnTo>
                    <a:pt x="2918" y="263"/>
                  </a:lnTo>
                  <a:lnTo>
                    <a:pt x="2919" y="262"/>
                  </a:lnTo>
                  <a:lnTo>
                    <a:pt x="2919" y="260"/>
                  </a:lnTo>
                  <a:lnTo>
                    <a:pt x="2919" y="260"/>
                  </a:lnTo>
                  <a:lnTo>
                    <a:pt x="2919" y="260"/>
                  </a:lnTo>
                  <a:lnTo>
                    <a:pt x="2919" y="260"/>
                  </a:lnTo>
                  <a:lnTo>
                    <a:pt x="2919" y="260"/>
                  </a:lnTo>
                  <a:lnTo>
                    <a:pt x="2919" y="258"/>
                  </a:lnTo>
                  <a:lnTo>
                    <a:pt x="2921" y="258"/>
                  </a:lnTo>
                  <a:lnTo>
                    <a:pt x="2921" y="258"/>
                  </a:lnTo>
                  <a:lnTo>
                    <a:pt x="2921" y="258"/>
                  </a:lnTo>
                  <a:lnTo>
                    <a:pt x="2922" y="258"/>
                  </a:lnTo>
                  <a:close/>
                  <a:moveTo>
                    <a:pt x="52" y="246"/>
                  </a:moveTo>
                  <a:lnTo>
                    <a:pt x="52" y="247"/>
                  </a:lnTo>
                  <a:lnTo>
                    <a:pt x="54" y="247"/>
                  </a:lnTo>
                  <a:lnTo>
                    <a:pt x="56" y="249"/>
                  </a:lnTo>
                  <a:lnTo>
                    <a:pt x="57" y="249"/>
                  </a:lnTo>
                  <a:lnTo>
                    <a:pt x="57" y="249"/>
                  </a:lnTo>
                  <a:lnTo>
                    <a:pt x="57" y="251"/>
                  </a:lnTo>
                  <a:lnTo>
                    <a:pt x="59" y="252"/>
                  </a:lnTo>
                  <a:lnTo>
                    <a:pt x="59" y="252"/>
                  </a:lnTo>
                  <a:lnTo>
                    <a:pt x="59" y="252"/>
                  </a:lnTo>
                  <a:lnTo>
                    <a:pt x="60" y="252"/>
                  </a:lnTo>
                  <a:lnTo>
                    <a:pt x="60" y="252"/>
                  </a:lnTo>
                  <a:lnTo>
                    <a:pt x="60" y="254"/>
                  </a:lnTo>
                  <a:lnTo>
                    <a:pt x="62" y="254"/>
                  </a:lnTo>
                  <a:lnTo>
                    <a:pt x="62" y="255"/>
                  </a:lnTo>
                  <a:lnTo>
                    <a:pt x="62" y="255"/>
                  </a:lnTo>
                  <a:lnTo>
                    <a:pt x="62" y="255"/>
                  </a:lnTo>
                  <a:lnTo>
                    <a:pt x="64" y="255"/>
                  </a:lnTo>
                  <a:lnTo>
                    <a:pt x="65" y="257"/>
                  </a:lnTo>
                  <a:lnTo>
                    <a:pt x="65" y="257"/>
                  </a:lnTo>
                  <a:lnTo>
                    <a:pt x="65" y="257"/>
                  </a:lnTo>
                  <a:lnTo>
                    <a:pt x="65" y="257"/>
                  </a:lnTo>
                  <a:lnTo>
                    <a:pt x="65" y="257"/>
                  </a:lnTo>
                  <a:lnTo>
                    <a:pt x="64" y="258"/>
                  </a:lnTo>
                  <a:lnTo>
                    <a:pt x="64" y="258"/>
                  </a:lnTo>
                  <a:lnTo>
                    <a:pt x="65" y="260"/>
                  </a:lnTo>
                  <a:lnTo>
                    <a:pt x="65" y="260"/>
                  </a:lnTo>
                  <a:lnTo>
                    <a:pt x="67" y="260"/>
                  </a:lnTo>
                  <a:lnTo>
                    <a:pt x="68" y="260"/>
                  </a:lnTo>
                  <a:lnTo>
                    <a:pt x="68" y="260"/>
                  </a:lnTo>
                  <a:lnTo>
                    <a:pt x="68" y="262"/>
                  </a:lnTo>
                  <a:lnTo>
                    <a:pt x="68" y="262"/>
                  </a:lnTo>
                  <a:lnTo>
                    <a:pt x="68" y="262"/>
                  </a:lnTo>
                  <a:lnTo>
                    <a:pt x="68" y="262"/>
                  </a:lnTo>
                  <a:lnTo>
                    <a:pt x="67" y="262"/>
                  </a:lnTo>
                  <a:lnTo>
                    <a:pt x="67" y="262"/>
                  </a:lnTo>
                  <a:lnTo>
                    <a:pt x="67" y="262"/>
                  </a:lnTo>
                  <a:lnTo>
                    <a:pt x="67" y="262"/>
                  </a:lnTo>
                  <a:lnTo>
                    <a:pt x="67" y="263"/>
                  </a:lnTo>
                  <a:lnTo>
                    <a:pt x="65" y="263"/>
                  </a:lnTo>
                  <a:lnTo>
                    <a:pt x="65" y="263"/>
                  </a:lnTo>
                  <a:lnTo>
                    <a:pt x="64" y="263"/>
                  </a:lnTo>
                  <a:lnTo>
                    <a:pt x="64" y="263"/>
                  </a:lnTo>
                  <a:lnTo>
                    <a:pt x="64" y="263"/>
                  </a:lnTo>
                  <a:lnTo>
                    <a:pt x="64" y="265"/>
                  </a:lnTo>
                  <a:lnTo>
                    <a:pt x="65" y="265"/>
                  </a:lnTo>
                  <a:lnTo>
                    <a:pt x="65" y="265"/>
                  </a:lnTo>
                  <a:lnTo>
                    <a:pt x="64" y="265"/>
                  </a:lnTo>
                  <a:lnTo>
                    <a:pt x="64" y="266"/>
                  </a:lnTo>
                  <a:lnTo>
                    <a:pt x="64" y="266"/>
                  </a:lnTo>
                  <a:lnTo>
                    <a:pt x="64" y="265"/>
                  </a:lnTo>
                  <a:lnTo>
                    <a:pt x="62" y="265"/>
                  </a:lnTo>
                  <a:lnTo>
                    <a:pt x="62" y="265"/>
                  </a:lnTo>
                  <a:lnTo>
                    <a:pt x="62" y="265"/>
                  </a:lnTo>
                  <a:lnTo>
                    <a:pt x="60" y="265"/>
                  </a:lnTo>
                  <a:lnTo>
                    <a:pt x="62" y="263"/>
                  </a:lnTo>
                  <a:lnTo>
                    <a:pt x="62" y="262"/>
                  </a:lnTo>
                  <a:lnTo>
                    <a:pt x="62" y="262"/>
                  </a:lnTo>
                  <a:lnTo>
                    <a:pt x="62" y="262"/>
                  </a:lnTo>
                  <a:lnTo>
                    <a:pt x="62" y="260"/>
                  </a:lnTo>
                  <a:lnTo>
                    <a:pt x="64" y="260"/>
                  </a:lnTo>
                  <a:lnTo>
                    <a:pt x="64" y="260"/>
                  </a:lnTo>
                  <a:lnTo>
                    <a:pt x="64" y="260"/>
                  </a:lnTo>
                  <a:lnTo>
                    <a:pt x="64" y="260"/>
                  </a:lnTo>
                  <a:lnTo>
                    <a:pt x="64" y="260"/>
                  </a:lnTo>
                  <a:lnTo>
                    <a:pt x="62" y="258"/>
                  </a:lnTo>
                  <a:lnTo>
                    <a:pt x="62" y="258"/>
                  </a:lnTo>
                  <a:lnTo>
                    <a:pt x="60" y="258"/>
                  </a:lnTo>
                  <a:lnTo>
                    <a:pt x="60" y="258"/>
                  </a:lnTo>
                  <a:lnTo>
                    <a:pt x="60" y="260"/>
                  </a:lnTo>
                  <a:lnTo>
                    <a:pt x="60" y="260"/>
                  </a:lnTo>
                  <a:lnTo>
                    <a:pt x="60" y="260"/>
                  </a:lnTo>
                  <a:lnTo>
                    <a:pt x="59" y="260"/>
                  </a:lnTo>
                  <a:lnTo>
                    <a:pt x="59" y="260"/>
                  </a:lnTo>
                  <a:lnTo>
                    <a:pt x="57" y="260"/>
                  </a:lnTo>
                  <a:lnTo>
                    <a:pt x="57" y="260"/>
                  </a:lnTo>
                  <a:lnTo>
                    <a:pt x="57" y="260"/>
                  </a:lnTo>
                  <a:lnTo>
                    <a:pt x="56" y="260"/>
                  </a:lnTo>
                  <a:lnTo>
                    <a:pt x="56" y="260"/>
                  </a:lnTo>
                  <a:lnTo>
                    <a:pt x="56" y="260"/>
                  </a:lnTo>
                  <a:lnTo>
                    <a:pt x="56" y="258"/>
                  </a:lnTo>
                  <a:lnTo>
                    <a:pt x="56" y="258"/>
                  </a:lnTo>
                  <a:lnTo>
                    <a:pt x="56" y="257"/>
                  </a:lnTo>
                  <a:lnTo>
                    <a:pt x="56" y="257"/>
                  </a:lnTo>
                  <a:lnTo>
                    <a:pt x="54" y="257"/>
                  </a:lnTo>
                  <a:lnTo>
                    <a:pt x="52" y="257"/>
                  </a:lnTo>
                  <a:lnTo>
                    <a:pt x="52" y="255"/>
                  </a:lnTo>
                  <a:lnTo>
                    <a:pt x="52" y="255"/>
                  </a:lnTo>
                  <a:lnTo>
                    <a:pt x="52" y="255"/>
                  </a:lnTo>
                  <a:lnTo>
                    <a:pt x="51" y="255"/>
                  </a:lnTo>
                  <a:lnTo>
                    <a:pt x="51" y="255"/>
                  </a:lnTo>
                  <a:lnTo>
                    <a:pt x="51" y="254"/>
                  </a:lnTo>
                  <a:lnTo>
                    <a:pt x="51" y="254"/>
                  </a:lnTo>
                  <a:lnTo>
                    <a:pt x="49" y="254"/>
                  </a:lnTo>
                  <a:lnTo>
                    <a:pt x="49" y="255"/>
                  </a:lnTo>
                  <a:lnTo>
                    <a:pt x="49" y="255"/>
                  </a:lnTo>
                  <a:lnTo>
                    <a:pt x="51" y="255"/>
                  </a:lnTo>
                  <a:lnTo>
                    <a:pt x="51" y="255"/>
                  </a:lnTo>
                  <a:lnTo>
                    <a:pt x="51" y="255"/>
                  </a:lnTo>
                  <a:lnTo>
                    <a:pt x="49" y="255"/>
                  </a:lnTo>
                  <a:lnTo>
                    <a:pt x="49" y="255"/>
                  </a:lnTo>
                  <a:lnTo>
                    <a:pt x="49" y="255"/>
                  </a:lnTo>
                  <a:lnTo>
                    <a:pt x="49" y="255"/>
                  </a:lnTo>
                  <a:lnTo>
                    <a:pt x="49" y="255"/>
                  </a:lnTo>
                  <a:lnTo>
                    <a:pt x="48" y="255"/>
                  </a:lnTo>
                  <a:lnTo>
                    <a:pt x="48" y="255"/>
                  </a:lnTo>
                  <a:lnTo>
                    <a:pt x="48" y="254"/>
                  </a:lnTo>
                  <a:lnTo>
                    <a:pt x="48" y="254"/>
                  </a:lnTo>
                  <a:lnTo>
                    <a:pt x="48" y="254"/>
                  </a:lnTo>
                  <a:lnTo>
                    <a:pt x="48" y="254"/>
                  </a:lnTo>
                  <a:lnTo>
                    <a:pt x="48" y="252"/>
                  </a:lnTo>
                  <a:lnTo>
                    <a:pt x="48" y="252"/>
                  </a:lnTo>
                  <a:lnTo>
                    <a:pt x="48" y="252"/>
                  </a:lnTo>
                  <a:lnTo>
                    <a:pt x="49" y="252"/>
                  </a:lnTo>
                  <a:lnTo>
                    <a:pt x="49" y="252"/>
                  </a:lnTo>
                  <a:lnTo>
                    <a:pt x="51" y="252"/>
                  </a:lnTo>
                  <a:lnTo>
                    <a:pt x="51" y="252"/>
                  </a:lnTo>
                  <a:lnTo>
                    <a:pt x="51" y="252"/>
                  </a:lnTo>
                  <a:lnTo>
                    <a:pt x="49" y="251"/>
                  </a:lnTo>
                  <a:lnTo>
                    <a:pt x="49" y="249"/>
                  </a:lnTo>
                  <a:lnTo>
                    <a:pt x="49" y="247"/>
                  </a:lnTo>
                  <a:lnTo>
                    <a:pt x="49" y="247"/>
                  </a:lnTo>
                  <a:lnTo>
                    <a:pt x="49" y="247"/>
                  </a:lnTo>
                  <a:lnTo>
                    <a:pt x="49" y="247"/>
                  </a:lnTo>
                  <a:lnTo>
                    <a:pt x="51" y="247"/>
                  </a:lnTo>
                  <a:lnTo>
                    <a:pt x="51" y="246"/>
                  </a:lnTo>
                  <a:lnTo>
                    <a:pt x="51" y="246"/>
                  </a:lnTo>
                  <a:lnTo>
                    <a:pt x="51" y="246"/>
                  </a:lnTo>
                  <a:lnTo>
                    <a:pt x="52" y="246"/>
                  </a:lnTo>
                  <a:close/>
                  <a:moveTo>
                    <a:pt x="1569" y="235"/>
                  </a:moveTo>
                  <a:lnTo>
                    <a:pt x="1569" y="235"/>
                  </a:lnTo>
                  <a:lnTo>
                    <a:pt x="1569" y="236"/>
                  </a:lnTo>
                  <a:lnTo>
                    <a:pt x="1571" y="236"/>
                  </a:lnTo>
                  <a:lnTo>
                    <a:pt x="1569" y="238"/>
                  </a:lnTo>
                  <a:lnTo>
                    <a:pt x="1569" y="238"/>
                  </a:lnTo>
                  <a:lnTo>
                    <a:pt x="1569" y="238"/>
                  </a:lnTo>
                  <a:lnTo>
                    <a:pt x="1568" y="238"/>
                  </a:lnTo>
                  <a:lnTo>
                    <a:pt x="1568" y="236"/>
                  </a:lnTo>
                  <a:lnTo>
                    <a:pt x="1569" y="235"/>
                  </a:lnTo>
                  <a:lnTo>
                    <a:pt x="1569" y="235"/>
                  </a:lnTo>
                  <a:close/>
                  <a:moveTo>
                    <a:pt x="1562" y="199"/>
                  </a:moveTo>
                  <a:lnTo>
                    <a:pt x="1562" y="199"/>
                  </a:lnTo>
                  <a:lnTo>
                    <a:pt x="1562" y="199"/>
                  </a:lnTo>
                  <a:lnTo>
                    <a:pt x="1562" y="200"/>
                  </a:lnTo>
                  <a:lnTo>
                    <a:pt x="1562" y="200"/>
                  </a:lnTo>
                  <a:lnTo>
                    <a:pt x="1562" y="200"/>
                  </a:lnTo>
                  <a:lnTo>
                    <a:pt x="1562" y="200"/>
                  </a:lnTo>
                  <a:lnTo>
                    <a:pt x="1562" y="199"/>
                  </a:lnTo>
                  <a:lnTo>
                    <a:pt x="1562" y="199"/>
                  </a:lnTo>
                  <a:lnTo>
                    <a:pt x="1562" y="199"/>
                  </a:lnTo>
                  <a:lnTo>
                    <a:pt x="1562" y="199"/>
                  </a:lnTo>
                  <a:close/>
                  <a:moveTo>
                    <a:pt x="1560" y="199"/>
                  </a:moveTo>
                  <a:lnTo>
                    <a:pt x="1560" y="199"/>
                  </a:lnTo>
                  <a:lnTo>
                    <a:pt x="1558" y="199"/>
                  </a:lnTo>
                  <a:lnTo>
                    <a:pt x="1560" y="199"/>
                  </a:lnTo>
                  <a:lnTo>
                    <a:pt x="1560" y="199"/>
                  </a:lnTo>
                  <a:lnTo>
                    <a:pt x="1560" y="199"/>
                  </a:lnTo>
                  <a:lnTo>
                    <a:pt x="1560" y="199"/>
                  </a:lnTo>
                  <a:lnTo>
                    <a:pt x="1560" y="199"/>
                  </a:lnTo>
                  <a:close/>
                  <a:moveTo>
                    <a:pt x="1492" y="183"/>
                  </a:moveTo>
                  <a:lnTo>
                    <a:pt x="1494" y="183"/>
                  </a:lnTo>
                  <a:lnTo>
                    <a:pt x="1494" y="184"/>
                  </a:lnTo>
                  <a:lnTo>
                    <a:pt x="1494" y="184"/>
                  </a:lnTo>
                  <a:lnTo>
                    <a:pt x="1492" y="188"/>
                  </a:lnTo>
                  <a:lnTo>
                    <a:pt x="1492" y="188"/>
                  </a:lnTo>
                  <a:lnTo>
                    <a:pt x="1491" y="189"/>
                  </a:lnTo>
                  <a:lnTo>
                    <a:pt x="1491" y="189"/>
                  </a:lnTo>
                  <a:lnTo>
                    <a:pt x="1489" y="189"/>
                  </a:lnTo>
                  <a:lnTo>
                    <a:pt x="1487" y="189"/>
                  </a:lnTo>
                  <a:lnTo>
                    <a:pt x="1487" y="188"/>
                  </a:lnTo>
                  <a:lnTo>
                    <a:pt x="1487" y="188"/>
                  </a:lnTo>
                  <a:lnTo>
                    <a:pt x="1486" y="188"/>
                  </a:lnTo>
                  <a:lnTo>
                    <a:pt x="1486" y="186"/>
                  </a:lnTo>
                  <a:lnTo>
                    <a:pt x="1486" y="186"/>
                  </a:lnTo>
                  <a:lnTo>
                    <a:pt x="1487" y="186"/>
                  </a:lnTo>
                  <a:lnTo>
                    <a:pt x="1489" y="183"/>
                  </a:lnTo>
                  <a:lnTo>
                    <a:pt x="1491" y="183"/>
                  </a:lnTo>
                  <a:lnTo>
                    <a:pt x="1491" y="183"/>
                  </a:lnTo>
                  <a:lnTo>
                    <a:pt x="1492" y="183"/>
                  </a:lnTo>
                  <a:close/>
                  <a:moveTo>
                    <a:pt x="442" y="181"/>
                  </a:moveTo>
                  <a:lnTo>
                    <a:pt x="440" y="181"/>
                  </a:lnTo>
                  <a:lnTo>
                    <a:pt x="440" y="183"/>
                  </a:lnTo>
                  <a:lnTo>
                    <a:pt x="439" y="183"/>
                  </a:lnTo>
                  <a:lnTo>
                    <a:pt x="439" y="183"/>
                  </a:lnTo>
                  <a:lnTo>
                    <a:pt x="440" y="183"/>
                  </a:lnTo>
                  <a:lnTo>
                    <a:pt x="440" y="183"/>
                  </a:lnTo>
                  <a:lnTo>
                    <a:pt x="439" y="184"/>
                  </a:lnTo>
                  <a:lnTo>
                    <a:pt x="439" y="184"/>
                  </a:lnTo>
                  <a:lnTo>
                    <a:pt x="439" y="186"/>
                  </a:lnTo>
                  <a:lnTo>
                    <a:pt x="440" y="186"/>
                  </a:lnTo>
                  <a:lnTo>
                    <a:pt x="440" y="186"/>
                  </a:lnTo>
                  <a:lnTo>
                    <a:pt x="440" y="184"/>
                  </a:lnTo>
                  <a:lnTo>
                    <a:pt x="440" y="183"/>
                  </a:lnTo>
                  <a:lnTo>
                    <a:pt x="440" y="183"/>
                  </a:lnTo>
                  <a:lnTo>
                    <a:pt x="440" y="183"/>
                  </a:lnTo>
                  <a:lnTo>
                    <a:pt x="440" y="181"/>
                  </a:lnTo>
                  <a:lnTo>
                    <a:pt x="442" y="181"/>
                  </a:lnTo>
                  <a:lnTo>
                    <a:pt x="442" y="181"/>
                  </a:lnTo>
                  <a:close/>
                  <a:moveTo>
                    <a:pt x="1550" y="162"/>
                  </a:moveTo>
                  <a:lnTo>
                    <a:pt x="1552" y="162"/>
                  </a:lnTo>
                  <a:lnTo>
                    <a:pt x="1555" y="165"/>
                  </a:lnTo>
                  <a:lnTo>
                    <a:pt x="1557" y="165"/>
                  </a:lnTo>
                  <a:lnTo>
                    <a:pt x="1558" y="169"/>
                  </a:lnTo>
                  <a:lnTo>
                    <a:pt x="1558" y="170"/>
                  </a:lnTo>
                  <a:lnTo>
                    <a:pt x="1558" y="170"/>
                  </a:lnTo>
                  <a:lnTo>
                    <a:pt x="1560" y="173"/>
                  </a:lnTo>
                  <a:lnTo>
                    <a:pt x="1560" y="173"/>
                  </a:lnTo>
                  <a:lnTo>
                    <a:pt x="1560" y="175"/>
                  </a:lnTo>
                  <a:lnTo>
                    <a:pt x="1560" y="175"/>
                  </a:lnTo>
                  <a:lnTo>
                    <a:pt x="1560" y="176"/>
                  </a:lnTo>
                  <a:lnTo>
                    <a:pt x="1560" y="176"/>
                  </a:lnTo>
                  <a:lnTo>
                    <a:pt x="1560" y="178"/>
                  </a:lnTo>
                  <a:lnTo>
                    <a:pt x="1562" y="180"/>
                  </a:lnTo>
                  <a:lnTo>
                    <a:pt x="1562" y="181"/>
                  </a:lnTo>
                  <a:lnTo>
                    <a:pt x="1560" y="181"/>
                  </a:lnTo>
                  <a:lnTo>
                    <a:pt x="1560" y="184"/>
                  </a:lnTo>
                  <a:lnTo>
                    <a:pt x="1560" y="184"/>
                  </a:lnTo>
                  <a:lnTo>
                    <a:pt x="1560" y="184"/>
                  </a:lnTo>
                  <a:lnTo>
                    <a:pt x="1560" y="186"/>
                  </a:lnTo>
                  <a:lnTo>
                    <a:pt x="1562" y="186"/>
                  </a:lnTo>
                  <a:lnTo>
                    <a:pt x="1562" y="188"/>
                  </a:lnTo>
                  <a:lnTo>
                    <a:pt x="1562" y="188"/>
                  </a:lnTo>
                  <a:lnTo>
                    <a:pt x="1563" y="189"/>
                  </a:lnTo>
                  <a:lnTo>
                    <a:pt x="1563" y="189"/>
                  </a:lnTo>
                  <a:lnTo>
                    <a:pt x="1563" y="189"/>
                  </a:lnTo>
                  <a:lnTo>
                    <a:pt x="1565" y="189"/>
                  </a:lnTo>
                  <a:lnTo>
                    <a:pt x="1565" y="191"/>
                  </a:lnTo>
                  <a:lnTo>
                    <a:pt x="1565" y="192"/>
                  </a:lnTo>
                  <a:lnTo>
                    <a:pt x="1565" y="194"/>
                  </a:lnTo>
                  <a:lnTo>
                    <a:pt x="1565" y="197"/>
                  </a:lnTo>
                  <a:lnTo>
                    <a:pt x="1565" y="199"/>
                  </a:lnTo>
                  <a:lnTo>
                    <a:pt x="1563" y="199"/>
                  </a:lnTo>
                  <a:lnTo>
                    <a:pt x="1563" y="199"/>
                  </a:lnTo>
                  <a:lnTo>
                    <a:pt x="1563" y="200"/>
                  </a:lnTo>
                  <a:lnTo>
                    <a:pt x="1562" y="200"/>
                  </a:lnTo>
                  <a:lnTo>
                    <a:pt x="1562" y="202"/>
                  </a:lnTo>
                  <a:lnTo>
                    <a:pt x="1562" y="202"/>
                  </a:lnTo>
                  <a:lnTo>
                    <a:pt x="1562" y="202"/>
                  </a:lnTo>
                  <a:lnTo>
                    <a:pt x="1562" y="203"/>
                  </a:lnTo>
                  <a:lnTo>
                    <a:pt x="1562" y="205"/>
                  </a:lnTo>
                  <a:lnTo>
                    <a:pt x="1562" y="205"/>
                  </a:lnTo>
                  <a:lnTo>
                    <a:pt x="1563" y="208"/>
                  </a:lnTo>
                  <a:lnTo>
                    <a:pt x="1563" y="210"/>
                  </a:lnTo>
                  <a:lnTo>
                    <a:pt x="1563" y="211"/>
                  </a:lnTo>
                  <a:lnTo>
                    <a:pt x="1563" y="213"/>
                  </a:lnTo>
                  <a:lnTo>
                    <a:pt x="1563" y="214"/>
                  </a:lnTo>
                  <a:lnTo>
                    <a:pt x="1563" y="214"/>
                  </a:lnTo>
                  <a:lnTo>
                    <a:pt x="1563" y="217"/>
                  </a:lnTo>
                  <a:lnTo>
                    <a:pt x="1563" y="217"/>
                  </a:lnTo>
                  <a:lnTo>
                    <a:pt x="1563" y="219"/>
                  </a:lnTo>
                  <a:lnTo>
                    <a:pt x="1563" y="219"/>
                  </a:lnTo>
                  <a:lnTo>
                    <a:pt x="1563" y="222"/>
                  </a:lnTo>
                  <a:lnTo>
                    <a:pt x="1563" y="224"/>
                  </a:lnTo>
                  <a:lnTo>
                    <a:pt x="1565" y="224"/>
                  </a:lnTo>
                  <a:lnTo>
                    <a:pt x="1566" y="224"/>
                  </a:lnTo>
                  <a:lnTo>
                    <a:pt x="1566" y="224"/>
                  </a:lnTo>
                  <a:lnTo>
                    <a:pt x="1568" y="225"/>
                  </a:lnTo>
                  <a:lnTo>
                    <a:pt x="1568" y="228"/>
                  </a:lnTo>
                  <a:lnTo>
                    <a:pt x="1568" y="228"/>
                  </a:lnTo>
                  <a:lnTo>
                    <a:pt x="1569" y="232"/>
                  </a:lnTo>
                  <a:lnTo>
                    <a:pt x="1569" y="233"/>
                  </a:lnTo>
                  <a:lnTo>
                    <a:pt x="1569" y="233"/>
                  </a:lnTo>
                  <a:lnTo>
                    <a:pt x="1569" y="233"/>
                  </a:lnTo>
                  <a:lnTo>
                    <a:pt x="1569" y="233"/>
                  </a:lnTo>
                  <a:lnTo>
                    <a:pt x="1568" y="233"/>
                  </a:lnTo>
                  <a:lnTo>
                    <a:pt x="1568" y="232"/>
                  </a:lnTo>
                  <a:lnTo>
                    <a:pt x="1566" y="230"/>
                  </a:lnTo>
                  <a:lnTo>
                    <a:pt x="1566" y="230"/>
                  </a:lnTo>
                  <a:lnTo>
                    <a:pt x="1565" y="230"/>
                  </a:lnTo>
                  <a:lnTo>
                    <a:pt x="1565" y="230"/>
                  </a:lnTo>
                  <a:lnTo>
                    <a:pt x="1565" y="228"/>
                  </a:lnTo>
                  <a:lnTo>
                    <a:pt x="1565" y="228"/>
                  </a:lnTo>
                  <a:lnTo>
                    <a:pt x="1565" y="228"/>
                  </a:lnTo>
                  <a:lnTo>
                    <a:pt x="1565" y="228"/>
                  </a:lnTo>
                  <a:lnTo>
                    <a:pt x="1563" y="228"/>
                  </a:lnTo>
                  <a:lnTo>
                    <a:pt x="1563" y="228"/>
                  </a:lnTo>
                  <a:lnTo>
                    <a:pt x="1563" y="228"/>
                  </a:lnTo>
                  <a:lnTo>
                    <a:pt x="1563" y="228"/>
                  </a:lnTo>
                  <a:lnTo>
                    <a:pt x="1563" y="230"/>
                  </a:lnTo>
                  <a:lnTo>
                    <a:pt x="1563" y="230"/>
                  </a:lnTo>
                  <a:lnTo>
                    <a:pt x="1563" y="230"/>
                  </a:lnTo>
                  <a:lnTo>
                    <a:pt x="1563" y="230"/>
                  </a:lnTo>
                  <a:lnTo>
                    <a:pt x="1563" y="232"/>
                  </a:lnTo>
                  <a:lnTo>
                    <a:pt x="1562" y="232"/>
                  </a:lnTo>
                  <a:lnTo>
                    <a:pt x="1562" y="232"/>
                  </a:lnTo>
                  <a:lnTo>
                    <a:pt x="1562" y="232"/>
                  </a:lnTo>
                  <a:lnTo>
                    <a:pt x="1562" y="230"/>
                  </a:lnTo>
                  <a:lnTo>
                    <a:pt x="1560" y="230"/>
                  </a:lnTo>
                  <a:lnTo>
                    <a:pt x="1560" y="230"/>
                  </a:lnTo>
                  <a:lnTo>
                    <a:pt x="1560" y="228"/>
                  </a:lnTo>
                  <a:lnTo>
                    <a:pt x="1560" y="228"/>
                  </a:lnTo>
                  <a:lnTo>
                    <a:pt x="1558" y="227"/>
                  </a:lnTo>
                  <a:lnTo>
                    <a:pt x="1560" y="227"/>
                  </a:lnTo>
                  <a:lnTo>
                    <a:pt x="1560" y="227"/>
                  </a:lnTo>
                  <a:lnTo>
                    <a:pt x="1560" y="225"/>
                  </a:lnTo>
                  <a:lnTo>
                    <a:pt x="1560" y="224"/>
                  </a:lnTo>
                  <a:lnTo>
                    <a:pt x="1560" y="222"/>
                  </a:lnTo>
                  <a:lnTo>
                    <a:pt x="1560" y="222"/>
                  </a:lnTo>
                  <a:lnTo>
                    <a:pt x="1558" y="221"/>
                  </a:lnTo>
                  <a:lnTo>
                    <a:pt x="1558" y="221"/>
                  </a:lnTo>
                  <a:lnTo>
                    <a:pt x="1557" y="221"/>
                  </a:lnTo>
                  <a:lnTo>
                    <a:pt x="1555" y="219"/>
                  </a:lnTo>
                  <a:lnTo>
                    <a:pt x="1555" y="217"/>
                  </a:lnTo>
                  <a:lnTo>
                    <a:pt x="1555" y="217"/>
                  </a:lnTo>
                  <a:lnTo>
                    <a:pt x="1557" y="217"/>
                  </a:lnTo>
                  <a:lnTo>
                    <a:pt x="1557" y="216"/>
                  </a:lnTo>
                  <a:lnTo>
                    <a:pt x="1557" y="213"/>
                  </a:lnTo>
                  <a:lnTo>
                    <a:pt x="1555" y="211"/>
                  </a:lnTo>
                  <a:lnTo>
                    <a:pt x="1555" y="211"/>
                  </a:lnTo>
                  <a:lnTo>
                    <a:pt x="1555" y="210"/>
                  </a:lnTo>
                  <a:lnTo>
                    <a:pt x="1555" y="210"/>
                  </a:lnTo>
                  <a:lnTo>
                    <a:pt x="1555" y="210"/>
                  </a:lnTo>
                  <a:lnTo>
                    <a:pt x="1555" y="210"/>
                  </a:lnTo>
                  <a:lnTo>
                    <a:pt x="1555" y="208"/>
                  </a:lnTo>
                  <a:lnTo>
                    <a:pt x="1554" y="208"/>
                  </a:lnTo>
                  <a:lnTo>
                    <a:pt x="1554" y="208"/>
                  </a:lnTo>
                  <a:lnTo>
                    <a:pt x="1554" y="205"/>
                  </a:lnTo>
                  <a:lnTo>
                    <a:pt x="1554" y="205"/>
                  </a:lnTo>
                  <a:lnTo>
                    <a:pt x="1554" y="203"/>
                  </a:lnTo>
                  <a:lnTo>
                    <a:pt x="1552" y="203"/>
                  </a:lnTo>
                  <a:lnTo>
                    <a:pt x="1552" y="203"/>
                  </a:lnTo>
                  <a:lnTo>
                    <a:pt x="1552" y="202"/>
                  </a:lnTo>
                  <a:lnTo>
                    <a:pt x="1552" y="202"/>
                  </a:lnTo>
                  <a:lnTo>
                    <a:pt x="1552" y="199"/>
                  </a:lnTo>
                  <a:lnTo>
                    <a:pt x="1552" y="199"/>
                  </a:lnTo>
                  <a:lnTo>
                    <a:pt x="1554" y="197"/>
                  </a:lnTo>
                  <a:lnTo>
                    <a:pt x="1554" y="197"/>
                  </a:lnTo>
                  <a:lnTo>
                    <a:pt x="1554" y="195"/>
                  </a:lnTo>
                  <a:lnTo>
                    <a:pt x="1555" y="195"/>
                  </a:lnTo>
                  <a:lnTo>
                    <a:pt x="1555" y="194"/>
                  </a:lnTo>
                  <a:lnTo>
                    <a:pt x="1555" y="194"/>
                  </a:lnTo>
                  <a:lnTo>
                    <a:pt x="1555" y="191"/>
                  </a:lnTo>
                  <a:lnTo>
                    <a:pt x="1555" y="189"/>
                  </a:lnTo>
                  <a:lnTo>
                    <a:pt x="1555" y="188"/>
                  </a:lnTo>
                  <a:lnTo>
                    <a:pt x="1555" y="186"/>
                  </a:lnTo>
                  <a:lnTo>
                    <a:pt x="1555" y="186"/>
                  </a:lnTo>
                  <a:lnTo>
                    <a:pt x="1555" y="186"/>
                  </a:lnTo>
                  <a:lnTo>
                    <a:pt x="1555" y="184"/>
                  </a:lnTo>
                  <a:lnTo>
                    <a:pt x="1554" y="178"/>
                  </a:lnTo>
                  <a:lnTo>
                    <a:pt x="1554" y="178"/>
                  </a:lnTo>
                  <a:lnTo>
                    <a:pt x="1554" y="178"/>
                  </a:lnTo>
                  <a:lnTo>
                    <a:pt x="1554" y="176"/>
                  </a:lnTo>
                  <a:lnTo>
                    <a:pt x="1555" y="176"/>
                  </a:lnTo>
                  <a:lnTo>
                    <a:pt x="1555" y="176"/>
                  </a:lnTo>
                  <a:lnTo>
                    <a:pt x="1555" y="176"/>
                  </a:lnTo>
                  <a:lnTo>
                    <a:pt x="1555" y="176"/>
                  </a:lnTo>
                  <a:lnTo>
                    <a:pt x="1555" y="175"/>
                  </a:lnTo>
                  <a:lnTo>
                    <a:pt x="1554" y="173"/>
                  </a:lnTo>
                  <a:lnTo>
                    <a:pt x="1554" y="173"/>
                  </a:lnTo>
                  <a:lnTo>
                    <a:pt x="1552" y="172"/>
                  </a:lnTo>
                  <a:lnTo>
                    <a:pt x="1552" y="170"/>
                  </a:lnTo>
                  <a:lnTo>
                    <a:pt x="1550" y="170"/>
                  </a:lnTo>
                  <a:lnTo>
                    <a:pt x="1550" y="167"/>
                  </a:lnTo>
                  <a:lnTo>
                    <a:pt x="1550" y="167"/>
                  </a:lnTo>
                  <a:lnTo>
                    <a:pt x="1550" y="167"/>
                  </a:lnTo>
                  <a:lnTo>
                    <a:pt x="1550" y="165"/>
                  </a:lnTo>
                  <a:lnTo>
                    <a:pt x="1550" y="165"/>
                  </a:lnTo>
                  <a:lnTo>
                    <a:pt x="1550" y="164"/>
                  </a:lnTo>
                  <a:lnTo>
                    <a:pt x="1550" y="164"/>
                  </a:lnTo>
                  <a:lnTo>
                    <a:pt x="1550" y="162"/>
                  </a:lnTo>
                  <a:lnTo>
                    <a:pt x="1550" y="162"/>
                  </a:lnTo>
                  <a:lnTo>
                    <a:pt x="1550" y="162"/>
                  </a:lnTo>
                  <a:close/>
                  <a:moveTo>
                    <a:pt x="467" y="154"/>
                  </a:moveTo>
                  <a:lnTo>
                    <a:pt x="467" y="154"/>
                  </a:lnTo>
                  <a:lnTo>
                    <a:pt x="467" y="156"/>
                  </a:lnTo>
                  <a:lnTo>
                    <a:pt x="469" y="156"/>
                  </a:lnTo>
                  <a:lnTo>
                    <a:pt x="467" y="158"/>
                  </a:lnTo>
                  <a:lnTo>
                    <a:pt x="469" y="159"/>
                  </a:lnTo>
                  <a:lnTo>
                    <a:pt x="470" y="161"/>
                  </a:lnTo>
                  <a:lnTo>
                    <a:pt x="470" y="161"/>
                  </a:lnTo>
                  <a:lnTo>
                    <a:pt x="469" y="161"/>
                  </a:lnTo>
                  <a:lnTo>
                    <a:pt x="466" y="162"/>
                  </a:lnTo>
                  <a:lnTo>
                    <a:pt x="466" y="164"/>
                  </a:lnTo>
                  <a:lnTo>
                    <a:pt x="466" y="164"/>
                  </a:lnTo>
                  <a:lnTo>
                    <a:pt x="464" y="165"/>
                  </a:lnTo>
                  <a:lnTo>
                    <a:pt x="462" y="165"/>
                  </a:lnTo>
                  <a:lnTo>
                    <a:pt x="462" y="165"/>
                  </a:lnTo>
                  <a:lnTo>
                    <a:pt x="461" y="167"/>
                  </a:lnTo>
                  <a:lnTo>
                    <a:pt x="459" y="167"/>
                  </a:lnTo>
                  <a:lnTo>
                    <a:pt x="459" y="165"/>
                  </a:lnTo>
                  <a:lnTo>
                    <a:pt x="458" y="167"/>
                  </a:lnTo>
                  <a:lnTo>
                    <a:pt x="455" y="167"/>
                  </a:lnTo>
                  <a:lnTo>
                    <a:pt x="455" y="165"/>
                  </a:lnTo>
                  <a:lnTo>
                    <a:pt x="453" y="165"/>
                  </a:lnTo>
                  <a:lnTo>
                    <a:pt x="453" y="167"/>
                  </a:lnTo>
                  <a:lnTo>
                    <a:pt x="451" y="167"/>
                  </a:lnTo>
                  <a:lnTo>
                    <a:pt x="450" y="170"/>
                  </a:lnTo>
                  <a:lnTo>
                    <a:pt x="450" y="170"/>
                  </a:lnTo>
                  <a:lnTo>
                    <a:pt x="451" y="170"/>
                  </a:lnTo>
                  <a:lnTo>
                    <a:pt x="453" y="172"/>
                  </a:lnTo>
                  <a:lnTo>
                    <a:pt x="455" y="173"/>
                  </a:lnTo>
                  <a:lnTo>
                    <a:pt x="455" y="173"/>
                  </a:lnTo>
                  <a:lnTo>
                    <a:pt x="455" y="173"/>
                  </a:lnTo>
                  <a:lnTo>
                    <a:pt x="453" y="173"/>
                  </a:lnTo>
                  <a:lnTo>
                    <a:pt x="453" y="172"/>
                  </a:lnTo>
                  <a:lnTo>
                    <a:pt x="451" y="172"/>
                  </a:lnTo>
                  <a:lnTo>
                    <a:pt x="450" y="172"/>
                  </a:lnTo>
                  <a:lnTo>
                    <a:pt x="450" y="170"/>
                  </a:lnTo>
                  <a:lnTo>
                    <a:pt x="448" y="170"/>
                  </a:lnTo>
                  <a:lnTo>
                    <a:pt x="448" y="170"/>
                  </a:lnTo>
                  <a:lnTo>
                    <a:pt x="447" y="172"/>
                  </a:lnTo>
                  <a:lnTo>
                    <a:pt x="448" y="176"/>
                  </a:lnTo>
                  <a:lnTo>
                    <a:pt x="450" y="180"/>
                  </a:lnTo>
                  <a:lnTo>
                    <a:pt x="450" y="180"/>
                  </a:lnTo>
                  <a:lnTo>
                    <a:pt x="450" y="183"/>
                  </a:lnTo>
                  <a:lnTo>
                    <a:pt x="448" y="183"/>
                  </a:lnTo>
                  <a:lnTo>
                    <a:pt x="448" y="183"/>
                  </a:lnTo>
                  <a:lnTo>
                    <a:pt x="448" y="184"/>
                  </a:lnTo>
                  <a:lnTo>
                    <a:pt x="448" y="184"/>
                  </a:lnTo>
                  <a:lnTo>
                    <a:pt x="448" y="181"/>
                  </a:lnTo>
                  <a:lnTo>
                    <a:pt x="450" y="180"/>
                  </a:lnTo>
                  <a:lnTo>
                    <a:pt x="448" y="176"/>
                  </a:lnTo>
                  <a:lnTo>
                    <a:pt x="448" y="176"/>
                  </a:lnTo>
                  <a:lnTo>
                    <a:pt x="447" y="175"/>
                  </a:lnTo>
                  <a:lnTo>
                    <a:pt x="447" y="175"/>
                  </a:lnTo>
                  <a:lnTo>
                    <a:pt x="445" y="176"/>
                  </a:lnTo>
                  <a:lnTo>
                    <a:pt x="445" y="176"/>
                  </a:lnTo>
                  <a:lnTo>
                    <a:pt x="444" y="180"/>
                  </a:lnTo>
                  <a:lnTo>
                    <a:pt x="442" y="181"/>
                  </a:lnTo>
                  <a:lnTo>
                    <a:pt x="442" y="181"/>
                  </a:lnTo>
                  <a:lnTo>
                    <a:pt x="442" y="184"/>
                  </a:lnTo>
                  <a:lnTo>
                    <a:pt x="442" y="186"/>
                  </a:lnTo>
                  <a:lnTo>
                    <a:pt x="440" y="186"/>
                  </a:lnTo>
                  <a:lnTo>
                    <a:pt x="440" y="188"/>
                  </a:lnTo>
                  <a:lnTo>
                    <a:pt x="440" y="188"/>
                  </a:lnTo>
                  <a:lnTo>
                    <a:pt x="439" y="188"/>
                  </a:lnTo>
                  <a:lnTo>
                    <a:pt x="439" y="188"/>
                  </a:lnTo>
                  <a:lnTo>
                    <a:pt x="439" y="186"/>
                  </a:lnTo>
                  <a:lnTo>
                    <a:pt x="437" y="186"/>
                  </a:lnTo>
                  <a:lnTo>
                    <a:pt x="437" y="186"/>
                  </a:lnTo>
                  <a:lnTo>
                    <a:pt x="436" y="186"/>
                  </a:lnTo>
                  <a:lnTo>
                    <a:pt x="436" y="186"/>
                  </a:lnTo>
                  <a:lnTo>
                    <a:pt x="437" y="184"/>
                  </a:lnTo>
                  <a:lnTo>
                    <a:pt x="437" y="183"/>
                  </a:lnTo>
                  <a:lnTo>
                    <a:pt x="437" y="183"/>
                  </a:lnTo>
                  <a:lnTo>
                    <a:pt x="439" y="181"/>
                  </a:lnTo>
                  <a:lnTo>
                    <a:pt x="440" y="181"/>
                  </a:lnTo>
                  <a:lnTo>
                    <a:pt x="439" y="180"/>
                  </a:lnTo>
                  <a:lnTo>
                    <a:pt x="439" y="180"/>
                  </a:lnTo>
                  <a:lnTo>
                    <a:pt x="439" y="180"/>
                  </a:lnTo>
                  <a:lnTo>
                    <a:pt x="439" y="178"/>
                  </a:lnTo>
                  <a:lnTo>
                    <a:pt x="439" y="178"/>
                  </a:lnTo>
                  <a:lnTo>
                    <a:pt x="439" y="178"/>
                  </a:lnTo>
                  <a:lnTo>
                    <a:pt x="440" y="180"/>
                  </a:lnTo>
                  <a:lnTo>
                    <a:pt x="442" y="180"/>
                  </a:lnTo>
                  <a:lnTo>
                    <a:pt x="442" y="180"/>
                  </a:lnTo>
                  <a:lnTo>
                    <a:pt x="442" y="178"/>
                  </a:lnTo>
                  <a:lnTo>
                    <a:pt x="442" y="178"/>
                  </a:lnTo>
                  <a:lnTo>
                    <a:pt x="440" y="176"/>
                  </a:lnTo>
                  <a:lnTo>
                    <a:pt x="440" y="176"/>
                  </a:lnTo>
                  <a:lnTo>
                    <a:pt x="440" y="176"/>
                  </a:lnTo>
                  <a:lnTo>
                    <a:pt x="442" y="176"/>
                  </a:lnTo>
                  <a:lnTo>
                    <a:pt x="444" y="176"/>
                  </a:lnTo>
                  <a:lnTo>
                    <a:pt x="444" y="176"/>
                  </a:lnTo>
                  <a:lnTo>
                    <a:pt x="444" y="176"/>
                  </a:lnTo>
                  <a:lnTo>
                    <a:pt x="444" y="175"/>
                  </a:lnTo>
                  <a:lnTo>
                    <a:pt x="442" y="175"/>
                  </a:lnTo>
                  <a:lnTo>
                    <a:pt x="444" y="173"/>
                  </a:lnTo>
                  <a:lnTo>
                    <a:pt x="444" y="173"/>
                  </a:lnTo>
                  <a:lnTo>
                    <a:pt x="445" y="175"/>
                  </a:lnTo>
                  <a:lnTo>
                    <a:pt x="445" y="173"/>
                  </a:lnTo>
                  <a:lnTo>
                    <a:pt x="445" y="173"/>
                  </a:lnTo>
                  <a:lnTo>
                    <a:pt x="445" y="172"/>
                  </a:lnTo>
                  <a:lnTo>
                    <a:pt x="444" y="170"/>
                  </a:lnTo>
                  <a:lnTo>
                    <a:pt x="442" y="169"/>
                  </a:lnTo>
                  <a:lnTo>
                    <a:pt x="440" y="169"/>
                  </a:lnTo>
                  <a:lnTo>
                    <a:pt x="442" y="169"/>
                  </a:lnTo>
                  <a:lnTo>
                    <a:pt x="442" y="169"/>
                  </a:lnTo>
                  <a:lnTo>
                    <a:pt x="442" y="169"/>
                  </a:lnTo>
                  <a:lnTo>
                    <a:pt x="442" y="169"/>
                  </a:lnTo>
                  <a:lnTo>
                    <a:pt x="442" y="169"/>
                  </a:lnTo>
                  <a:lnTo>
                    <a:pt x="444" y="169"/>
                  </a:lnTo>
                  <a:lnTo>
                    <a:pt x="444" y="169"/>
                  </a:lnTo>
                  <a:lnTo>
                    <a:pt x="444" y="169"/>
                  </a:lnTo>
                  <a:lnTo>
                    <a:pt x="444" y="170"/>
                  </a:lnTo>
                  <a:lnTo>
                    <a:pt x="445" y="170"/>
                  </a:lnTo>
                  <a:lnTo>
                    <a:pt x="445" y="170"/>
                  </a:lnTo>
                  <a:lnTo>
                    <a:pt x="445" y="170"/>
                  </a:lnTo>
                  <a:lnTo>
                    <a:pt x="445" y="170"/>
                  </a:lnTo>
                  <a:lnTo>
                    <a:pt x="445" y="169"/>
                  </a:lnTo>
                  <a:lnTo>
                    <a:pt x="445" y="169"/>
                  </a:lnTo>
                  <a:lnTo>
                    <a:pt x="445" y="169"/>
                  </a:lnTo>
                  <a:lnTo>
                    <a:pt x="447" y="169"/>
                  </a:lnTo>
                  <a:lnTo>
                    <a:pt x="447" y="169"/>
                  </a:lnTo>
                  <a:lnTo>
                    <a:pt x="448" y="169"/>
                  </a:lnTo>
                  <a:lnTo>
                    <a:pt x="448" y="169"/>
                  </a:lnTo>
                  <a:lnTo>
                    <a:pt x="448" y="167"/>
                  </a:lnTo>
                  <a:lnTo>
                    <a:pt x="448" y="167"/>
                  </a:lnTo>
                  <a:lnTo>
                    <a:pt x="448" y="165"/>
                  </a:lnTo>
                  <a:lnTo>
                    <a:pt x="448" y="165"/>
                  </a:lnTo>
                  <a:lnTo>
                    <a:pt x="448" y="165"/>
                  </a:lnTo>
                  <a:lnTo>
                    <a:pt x="450" y="165"/>
                  </a:lnTo>
                  <a:lnTo>
                    <a:pt x="450" y="164"/>
                  </a:lnTo>
                  <a:lnTo>
                    <a:pt x="450" y="164"/>
                  </a:lnTo>
                  <a:lnTo>
                    <a:pt x="451" y="164"/>
                  </a:lnTo>
                  <a:lnTo>
                    <a:pt x="451" y="162"/>
                  </a:lnTo>
                  <a:lnTo>
                    <a:pt x="451" y="162"/>
                  </a:lnTo>
                  <a:lnTo>
                    <a:pt x="453" y="162"/>
                  </a:lnTo>
                  <a:lnTo>
                    <a:pt x="453" y="164"/>
                  </a:lnTo>
                  <a:lnTo>
                    <a:pt x="453" y="164"/>
                  </a:lnTo>
                  <a:lnTo>
                    <a:pt x="456" y="162"/>
                  </a:lnTo>
                  <a:lnTo>
                    <a:pt x="458" y="164"/>
                  </a:lnTo>
                  <a:lnTo>
                    <a:pt x="459" y="164"/>
                  </a:lnTo>
                  <a:lnTo>
                    <a:pt x="461" y="164"/>
                  </a:lnTo>
                  <a:lnTo>
                    <a:pt x="461" y="164"/>
                  </a:lnTo>
                  <a:lnTo>
                    <a:pt x="462" y="164"/>
                  </a:lnTo>
                  <a:lnTo>
                    <a:pt x="462" y="164"/>
                  </a:lnTo>
                  <a:lnTo>
                    <a:pt x="462" y="164"/>
                  </a:lnTo>
                  <a:lnTo>
                    <a:pt x="464" y="164"/>
                  </a:lnTo>
                  <a:lnTo>
                    <a:pt x="464" y="162"/>
                  </a:lnTo>
                  <a:lnTo>
                    <a:pt x="464" y="161"/>
                  </a:lnTo>
                  <a:lnTo>
                    <a:pt x="464" y="161"/>
                  </a:lnTo>
                  <a:lnTo>
                    <a:pt x="464" y="159"/>
                  </a:lnTo>
                  <a:lnTo>
                    <a:pt x="464" y="161"/>
                  </a:lnTo>
                  <a:lnTo>
                    <a:pt x="464" y="159"/>
                  </a:lnTo>
                  <a:lnTo>
                    <a:pt x="464" y="159"/>
                  </a:lnTo>
                  <a:lnTo>
                    <a:pt x="464" y="159"/>
                  </a:lnTo>
                  <a:lnTo>
                    <a:pt x="466" y="159"/>
                  </a:lnTo>
                  <a:lnTo>
                    <a:pt x="466" y="159"/>
                  </a:lnTo>
                  <a:lnTo>
                    <a:pt x="467" y="158"/>
                  </a:lnTo>
                  <a:lnTo>
                    <a:pt x="467" y="158"/>
                  </a:lnTo>
                  <a:lnTo>
                    <a:pt x="466" y="158"/>
                  </a:lnTo>
                  <a:lnTo>
                    <a:pt x="467" y="156"/>
                  </a:lnTo>
                  <a:lnTo>
                    <a:pt x="467" y="156"/>
                  </a:lnTo>
                  <a:lnTo>
                    <a:pt x="467" y="154"/>
                  </a:lnTo>
                  <a:close/>
                  <a:moveTo>
                    <a:pt x="1476" y="148"/>
                  </a:moveTo>
                  <a:lnTo>
                    <a:pt x="1478" y="148"/>
                  </a:lnTo>
                  <a:lnTo>
                    <a:pt x="1480" y="150"/>
                  </a:lnTo>
                  <a:lnTo>
                    <a:pt x="1481" y="150"/>
                  </a:lnTo>
                  <a:lnTo>
                    <a:pt x="1481" y="151"/>
                  </a:lnTo>
                  <a:lnTo>
                    <a:pt x="1480" y="154"/>
                  </a:lnTo>
                  <a:lnTo>
                    <a:pt x="1478" y="156"/>
                  </a:lnTo>
                  <a:lnTo>
                    <a:pt x="1476" y="159"/>
                  </a:lnTo>
                  <a:lnTo>
                    <a:pt x="1475" y="161"/>
                  </a:lnTo>
                  <a:lnTo>
                    <a:pt x="1473" y="161"/>
                  </a:lnTo>
                  <a:lnTo>
                    <a:pt x="1472" y="161"/>
                  </a:lnTo>
                  <a:lnTo>
                    <a:pt x="1472" y="161"/>
                  </a:lnTo>
                  <a:lnTo>
                    <a:pt x="1472" y="162"/>
                  </a:lnTo>
                  <a:lnTo>
                    <a:pt x="1472" y="162"/>
                  </a:lnTo>
                  <a:lnTo>
                    <a:pt x="1470" y="162"/>
                  </a:lnTo>
                  <a:lnTo>
                    <a:pt x="1470" y="161"/>
                  </a:lnTo>
                  <a:lnTo>
                    <a:pt x="1468" y="161"/>
                  </a:lnTo>
                  <a:lnTo>
                    <a:pt x="1468" y="158"/>
                  </a:lnTo>
                  <a:lnTo>
                    <a:pt x="1470" y="156"/>
                  </a:lnTo>
                  <a:lnTo>
                    <a:pt x="1473" y="151"/>
                  </a:lnTo>
                  <a:lnTo>
                    <a:pt x="1476" y="148"/>
                  </a:lnTo>
                  <a:close/>
                  <a:moveTo>
                    <a:pt x="1521" y="134"/>
                  </a:moveTo>
                  <a:lnTo>
                    <a:pt x="1522" y="136"/>
                  </a:lnTo>
                  <a:lnTo>
                    <a:pt x="1525" y="137"/>
                  </a:lnTo>
                  <a:lnTo>
                    <a:pt x="1528" y="140"/>
                  </a:lnTo>
                  <a:lnTo>
                    <a:pt x="1530" y="140"/>
                  </a:lnTo>
                  <a:lnTo>
                    <a:pt x="1530" y="142"/>
                  </a:lnTo>
                  <a:lnTo>
                    <a:pt x="1530" y="142"/>
                  </a:lnTo>
                  <a:lnTo>
                    <a:pt x="1527" y="140"/>
                  </a:lnTo>
                  <a:lnTo>
                    <a:pt x="1525" y="140"/>
                  </a:lnTo>
                  <a:lnTo>
                    <a:pt x="1524" y="140"/>
                  </a:lnTo>
                  <a:lnTo>
                    <a:pt x="1522" y="140"/>
                  </a:lnTo>
                  <a:lnTo>
                    <a:pt x="1521" y="140"/>
                  </a:lnTo>
                  <a:lnTo>
                    <a:pt x="1521" y="139"/>
                  </a:lnTo>
                  <a:lnTo>
                    <a:pt x="1521" y="137"/>
                  </a:lnTo>
                  <a:lnTo>
                    <a:pt x="1519" y="136"/>
                  </a:lnTo>
                  <a:lnTo>
                    <a:pt x="1519" y="136"/>
                  </a:lnTo>
                  <a:lnTo>
                    <a:pt x="1521" y="136"/>
                  </a:lnTo>
                  <a:lnTo>
                    <a:pt x="1521" y="134"/>
                  </a:lnTo>
                  <a:close/>
                  <a:moveTo>
                    <a:pt x="341" y="80"/>
                  </a:moveTo>
                  <a:lnTo>
                    <a:pt x="343" y="80"/>
                  </a:lnTo>
                  <a:lnTo>
                    <a:pt x="343" y="82"/>
                  </a:lnTo>
                  <a:lnTo>
                    <a:pt x="344" y="85"/>
                  </a:lnTo>
                  <a:lnTo>
                    <a:pt x="344" y="87"/>
                  </a:lnTo>
                  <a:lnTo>
                    <a:pt x="344" y="87"/>
                  </a:lnTo>
                  <a:lnTo>
                    <a:pt x="344" y="87"/>
                  </a:lnTo>
                  <a:lnTo>
                    <a:pt x="344" y="88"/>
                  </a:lnTo>
                  <a:lnTo>
                    <a:pt x="346" y="90"/>
                  </a:lnTo>
                  <a:lnTo>
                    <a:pt x="346" y="90"/>
                  </a:lnTo>
                  <a:lnTo>
                    <a:pt x="346" y="91"/>
                  </a:lnTo>
                  <a:lnTo>
                    <a:pt x="347" y="93"/>
                  </a:lnTo>
                  <a:lnTo>
                    <a:pt x="347" y="93"/>
                  </a:lnTo>
                  <a:lnTo>
                    <a:pt x="347" y="95"/>
                  </a:lnTo>
                  <a:lnTo>
                    <a:pt x="347" y="95"/>
                  </a:lnTo>
                  <a:lnTo>
                    <a:pt x="346" y="96"/>
                  </a:lnTo>
                  <a:lnTo>
                    <a:pt x="346" y="96"/>
                  </a:lnTo>
                  <a:lnTo>
                    <a:pt x="347" y="99"/>
                  </a:lnTo>
                  <a:lnTo>
                    <a:pt x="349" y="101"/>
                  </a:lnTo>
                  <a:lnTo>
                    <a:pt x="352" y="101"/>
                  </a:lnTo>
                  <a:lnTo>
                    <a:pt x="352" y="101"/>
                  </a:lnTo>
                  <a:lnTo>
                    <a:pt x="352" y="102"/>
                  </a:lnTo>
                  <a:lnTo>
                    <a:pt x="349" y="102"/>
                  </a:lnTo>
                  <a:lnTo>
                    <a:pt x="347" y="101"/>
                  </a:lnTo>
                  <a:lnTo>
                    <a:pt x="346" y="99"/>
                  </a:lnTo>
                  <a:lnTo>
                    <a:pt x="346" y="98"/>
                  </a:lnTo>
                  <a:lnTo>
                    <a:pt x="344" y="95"/>
                  </a:lnTo>
                  <a:lnTo>
                    <a:pt x="344" y="93"/>
                  </a:lnTo>
                  <a:lnTo>
                    <a:pt x="343" y="91"/>
                  </a:lnTo>
                  <a:lnTo>
                    <a:pt x="341" y="91"/>
                  </a:lnTo>
                  <a:lnTo>
                    <a:pt x="341" y="91"/>
                  </a:lnTo>
                  <a:lnTo>
                    <a:pt x="341" y="90"/>
                  </a:lnTo>
                  <a:lnTo>
                    <a:pt x="343" y="90"/>
                  </a:lnTo>
                  <a:lnTo>
                    <a:pt x="341" y="88"/>
                  </a:lnTo>
                  <a:lnTo>
                    <a:pt x="341" y="88"/>
                  </a:lnTo>
                  <a:lnTo>
                    <a:pt x="339" y="88"/>
                  </a:lnTo>
                  <a:lnTo>
                    <a:pt x="339" y="88"/>
                  </a:lnTo>
                  <a:lnTo>
                    <a:pt x="339" y="87"/>
                  </a:lnTo>
                  <a:lnTo>
                    <a:pt x="339" y="87"/>
                  </a:lnTo>
                  <a:lnTo>
                    <a:pt x="339" y="87"/>
                  </a:lnTo>
                  <a:lnTo>
                    <a:pt x="339" y="85"/>
                  </a:lnTo>
                  <a:lnTo>
                    <a:pt x="339" y="85"/>
                  </a:lnTo>
                  <a:lnTo>
                    <a:pt x="341" y="85"/>
                  </a:lnTo>
                  <a:lnTo>
                    <a:pt x="341" y="84"/>
                  </a:lnTo>
                  <a:lnTo>
                    <a:pt x="341" y="84"/>
                  </a:lnTo>
                  <a:lnTo>
                    <a:pt x="341" y="82"/>
                  </a:lnTo>
                  <a:lnTo>
                    <a:pt x="341" y="80"/>
                  </a:lnTo>
                  <a:lnTo>
                    <a:pt x="341" y="80"/>
                  </a:lnTo>
                  <a:close/>
                  <a:moveTo>
                    <a:pt x="1577" y="74"/>
                  </a:moveTo>
                  <a:lnTo>
                    <a:pt x="1579" y="74"/>
                  </a:lnTo>
                  <a:lnTo>
                    <a:pt x="1579" y="76"/>
                  </a:lnTo>
                  <a:lnTo>
                    <a:pt x="1579" y="77"/>
                  </a:lnTo>
                  <a:lnTo>
                    <a:pt x="1577" y="79"/>
                  </a:lnTo>
                  <a:lnTo>
                    <a:pt x="1577" y="79"/>
                  </a:lnTo>
                  <a:lnTo>
                    <a:pt x="1577" y="79"/>
                  </a:lnTo>
                  <a:lnTo>
                    <a:pt x="1577" y="79"/>
                  </a:lnTo>
                  <a:lnTo>
                    <a:pt x="1576" y="79"/>
                  </a:lnTo>
                  <a:lnTo>
                    <a:pt x="1576" y="77"/>
                  </a:lnTo>
                  <a:lnTo>
                    <a:pt x="1577" y="76"/>
                  </a:lnTo>
                  <a:lnTo>
                    <a:pt x="1577" y="76"/>
                  </a:lnTo>
                  <a:lnTo>
                    <a:pt x="1577" y="74"/>
                  </a:lnTo>
                  <a:lnTo>
                    <a:pt x="1577" y="74"/>
                  </a:lnTo>
                  <a:close/>
                  <a:moveTo>
                    <a:pt x="1481" y="73"/>
                  </a:moveTo>
                  <a:lnTo>
                    <a:pt x="1483" y="74"/>
                  </a:lnTo>
                  <a:lnTo>
                    <a:pt x="1484" y="74"/>
                  </a:lnTo>
                  <a:lnTo>
                    <a:pt x="1484" y="76"/>
                  </a:lnTo>
                  <a:lnTo>
                    <a:pt x="1484" y="77"/>
                  </a:lnTo>
                  <a:lnTo>
                    <a:pt x="1484" y="80"/>
                  </a:lnTo>
                  <a:lnTo>
                    <a:pt x="1484" y="80"/>
                  </a:lnTo>
                  <a:lnTo>
                    <a:pt x="1486" y="82"/>
                  </a:lnTo>
                  <a:lnTo>
                    <a:pt x="1486" y="84"/>
                  </a:lnTo>
                  <a:lnTo>
                    <a:pt x="1486" y="85"/>
                  </a:lnTo>
                  <a:lnTo>
                    <a:pt x="1487" y="87"/>
                  </a:lnTo>
                  <a:lnTo>
                    <a:pt x="1487" y="88"/>
                  </a:lnTo>
                  <a:lnTo>
                    <a:pt x="1489" y="88"/>
                  </a:lnTo>
                  <a:lnTo>
                    <a:pt x="1489" y="90"/>
                  </a:lnTo>
                  <a:lnTo>
                    <a:pt x="1487" y="95"/>
                  </a:lnTo>
                  <a:lnTo>
                    <a:pt x="1487" y="96"/>
                  </a:lnTo>
                  <a:lnTo>
                    <a:pt x="1487" y="96"/>
                  </a:lnTo>
                  <a:lnTo>
                    <a:pt x="1487" y="96"/>
                  </a:lnTo>
                  <a:lnTo>
                    <a:pt x="1487" y="96"/>
                  </a:lnTo>
                  <a:lnTo>
                    <a:pt x="1489" y="96"/>
                  </a:lnTo>
                  <a:lnTo>
                    <a:pt x="1491" y="96"/>
                  </a:lnTo>
                  <a:lnTo>
                    <a:pt x="1491" y="98"/>
                  </a:lnTo>
                  <a:lnTo>
                    <a:pt x="1491" y="99"/>
                  </a:lnTo>
                  <a:lnTo>
                    <a:pt x="1491" y="99"/>
                  </a:lnTo>
                  <a:lnTo>
                    <a:pt x="1491" y="99"/>
                  </a:lnTo>
                  <a:lnTo>
                    <a:pt x="1491" y="101"/>
                  </a:lnTo>
                  <a:lnTo>
                    <a:pt x="1491" y="101"/>
                  </a:lnTo>
                  <a:lnTo>
                    <a:pt x="1491" y="102"/>
                  </a:lnTo>
                  <a:lnTo>
                    <a:pt x="1491" y="102"/>
                  </a:lnTo>
                  <a:lnTo>
                    <a:pt x="1491" y="104"/>
                  </a:lnTo>
                  <a:lnTo>
                    <a:pt x="1491" y="104"/>
                  </a:lnTo>
                  <a:lnTo>
                    <a:pt x="1492" y="106"/>
                  </a:lnTo>
                  <a:lnTo>
                    <a:pt x="1492" y="109"/>
                  </a:lnTo>
                  <a:lnTo>
                    <a:pt x="1492" y="109"/>
                  </a:lnTo>
                  <a:lnTo>
                    <a:pt x="1492" y="110"/>
                  </a:lnTo>
                  <a:lnTo>
                    <a:pt x="1492" y="110"/>
                  </a:lnTo>
                  <a:lnTo>
                    <a:pt x="1492" y="112"/>
                  </a:lnTo>
                  <a:lnTo>
                    <a:pt x="1491" y="112"/>
                  </a:lnTo>
                  <a:lnTo>
                    <a:pt x="1491" y="112"/>
                  </a:lnTo>
                  <a:lnTo>
                    <a:pt x="1491" y="112"/>
                  </a:lnTo>
                  <a:lnTo>
                    <a:pt x="1491" y="112"/>
                  </a:lnTo>
                  <a:lnTo>
                    <a:pt x="1489" y="113"/>
                  </a:lnTo>
                  <a:lnTo>
                    <a:pt x="1489" y="115"/>
                  </a:lnTo>
                  <a:lnTo>
                    <a:pt x="1489" y="115"/>
                  </a:lnTo>
                  <a:lnTo>
                    <a:pt x="1491" y="115"/>
                  </a:lnTo>
                  <a:lnTo>
                    <a:pt x="1491" y="117"/>
                  </a:lnTo>
                  <a:lnTo>
                    <a:pt x="1492" y="118"/>
                  </a:lnTo>
                  <a:lnTo>
                    <a:pt x="1492" y="118"/>
                  </a:lnTo>
                  <a:lnTo>
                    <a:pt x="1494" y="118"/>
                  </a:lnTo>
                  <a:lnTo>
                    <a:pt x="1494" y="118"/>
                  </a:lnTo>
                  <a:lnTo>
                    <a:pt x="1495" y="118"/>
                  </a:lnTo>
                  <a:lnTo>
                    <a:pt x="1495" y="118"/>
                  </a:lnTo>
                  <a:lnTo>
                    <a:pt x="1495" y="118"/>
                  </a:lnTo>
                  <a:lnTo>
                    <a:pt x="1495" y="118"/>
                  </a:lnTo>
                  <a:lnTo>
                    <a:pt x="1498" y="120"/>
                  </a:lnTo>
                  <a:lnTo>
                    <a:pt x="1498" y="121"/>
                  </a:lnTo>
                  <a:lnTo>
                    <a:pt x="1498" y="123"/>
                  </a:lnTo>
                  <a:lnTo>
                    <a:pt x="1500" y="125"/>
                  </a:lnTo>
                  <a:lnTo>
                    <a:pt x="1502" y="125"/>
                  </a:lnTo>
                  <a:lnTo>
                    <a:pt x="1502" y="126"/>
                  </a:lnTo>
                  <a:lnTo>
                    <a:pt x="1502" y="128"/>
                  </a:lnTo>
                  <a:lnTo>
                    <a:pt x="1502" y="128"/>
                  </a:lnTo>
                  <a:lnTo>
                    <a:pt x="1502" y="128"/>
                  </a:lnTo>
                  <a:lnTo>
                    <a:pt x="1502" y="128"/>
                  </a:lnTo>
                  <a:lnTo>
                    <a:pt x="1502" y="128"/>
                  </a:lnTo>
                  <a:lnTo>
                    <a:pt x="1502" y="129"/>
                  </a:lnTo>
                  <a:lnTo>
                    <a:pt x="1502" y="131"/>
                  </a:lnTo>
                  <a:lnTo>
                    <a:pt x="1502" y="132"/>
                  </a:lnTo>
                  <a:lnTo>
                    <a:pt x="1502" y="134"/>
                  </a:lnTo>
                  <a:lnTo>
                    <a:pt x="1503" y="134"/>
                  </a:lnTo>
                  <a:lnTo>
                    <a:pt x="1503" y="136"/>
                  </a:lnTo>
                  <a:lnTo>
                    <a:pt x="1505" y="139"/>
                  </a:lnTo>
                  <a:lnTo>
                    <a:pt x="1506" y="140"/>
                  </a:lnTo>
                  <a:lnTo>
                    <a:pt x="1506" y="142"/>
                  </a:lnTo>
                  <a:lnTo>
                    <a:pt x="1506" y="142"/>
                  </a:lnTo>
                  <a:lnTo>
                    <a:pt x="1508" y="142"/>
                  </a:lnTo>
                  <a:lnTo>
                    <a:pt x="1508" y="142"/>
                  </a:lnTo>
                  <a:lnTo>
                    <a:pt x="1508" y="143"/>
                  </a:lnTo>
                  <a:lnTo>
                    <a:pt x="1508" y="143"/>
                  </a:lnTo>
                  <a:lnTo>
                    <a:pt x="1508" y="143"/>
                  </a:lnTo>
                  <a:lnTo>
                    <a:pt x="1508" y="145"/>
                  </a:lnTo>
                  <a:lnTo>
                    <a:pt x="1509" y="147"/>
                  </a:lnTo>
                  <a:lnTo>
                    <a:pt x="1509" y="147"/>
                  </a:lnTo>
                  <a:lnTo>
                    <a:pt x="1509" y="148"/>
                  </a:lnTo>
                  <a:lnTo>
                    <a:pt x="1509" y="148"/>
                  </a:lnTo>
                  <a:lnTo>
                    <a:pt x="1511" y="150"/>
                  </a:lnTo>
                  <a:lnTo>
                    <a:pt x="1511" y="150"/>
                  </a:lnTo>
                  <a:lnTo>
                    <a:pt x="1511" y="151"/>
                  </a:lnTo>
                  <a:lnTo>
                    <a:pt x="1511" y="151"/>
                  </a:lnTo>
                  <a:lnTo>
                    <a:pt x="1511" y="151"/>
                  </a:lnTo>
                  <a:lnTo>
                    <a:pt x="1509" y="151"/>
                  </a:lnTo>
                  <a:lnTo>
                    <a:pt x="1509" y="151"/>
                  </a:lnTo>
                  <a:lnTo>
                    <a:pt x="1509" y="151"/>
                  </a:lnTo>
                  <a:lnTo>
                    <a:pt x="1509" y="151"/>
                  </a:lnTo>
                  <a:lnTo>
                    <a:pt x="1508" y="151"/>
                  </a:lnTo>
                  <a:lnTo>
                    <a:pt x="1508" y="151"/>
                  </a:lnTo>
                  <a:lnTo>
                    <a:pt x="1508" y="151"/>
                  </a:lnTo>
                  <a:lnTo>
                    <a:pt x="1505" y="148"/>
                  </a:lnTo>
                  <a:lnTo>
                    <a:pt x="1505" y="148"/>
                  </a:lnTo>
                  <a:lnTo>
                    <a:pt x="1503" y="148"/>
                  </a:lnTo>
                  <a:lnTo>
                    <a:pt x="1503" y="148"/>
                  </a:lnTo>
                  <a:lnTo>
                    <a:pt x="1503" y="148"/>
                  </a:lnTo>
                  <a:lnTo>
                    <a:pt x="1503" y="148"/>
                  </a:lnTo>
                  <a:lnTo>
                    <a:pt x="1503" y="148"/>
                  </a:lnTo>
                  <a:lnTo>
                    <a:pt x="1502" y="148"/>
                  </a:lnTo>
                  <a:lnTo>
                    <a:pt x="1502" y="148"/>
                  </a:lnTo>
                  <a:lnTo>
                    <a:pt x="1502" y="148"/>
                  </a:lnTo>
                  <a:lnTo>
                    <a:pt x="1502" y="148"/>
                  </a:lnTo>
                  <a:lnTo>
                    <a:pt x="1502" y="148"/>
                  </a:lnTo>
                  <a:lnTo>
                    <a:pt x="1502" y="148"/>
                  </a:lnTo>
                  <a:lnTo>
                    <a:pt x="1500" y="148"/>
                  </a:lnTo>
                  <a:lnTo>
                    <a:pt x="1500" y="148"/>
                  </a:lnTo>
                  <a:lnTo>
                    <a:pt x="1500" y="147"/>
                  </a:lnTo>
                  <a:lnTo>
                    <a:pt x="1500" y="147"/>
                  </a:lnTo>
                  <a:lnTo>
                    <a:pt x="1500" y="145"/>
                  </a:lnTo>
                  <a:lnTo>
                    <a:pt x="1500" y="145"/>
                  </a:lnTo>
                  <a:lnTo>
                    <a:pt x="1502" y="145"/>
                  </a:lnTo>
                  <a:lnTo>
                    <a:pt x="1502" y="143"/>
                  </a:lnTo>
                  <a:lnTo>
                    <a:pt x="1502" y="143"/>
                  </a:lnTo>
                  <a:lnTo>
                    <a:pt x="1502" y="142"/>
                  </a:lnTo>
                  <a:lnTo>
                    <a:pt x="1502" y="142"/>
                  </a:lnTo>
                  <a:lnTo>
                    <a:pt x="1500" y="140"/>
                  </a:lnTo>
                  <a:lnTo>
                    <a:pt x="1500" y="140"/>
                  </a:lnTo>
                  <a:lnTo>
                    <a:pt x="1500" y="140"/>
                  </a:lnTo>
                  <a:lnTo>
                    <a:pt x="1498" y="139"/>
                  </a:lnTo>
                  <a:lnTo>
                    <a:pt x="1498" y="139"/>
                  </a:lnTo>
                  <a:lnTo>
                    <a:pt x="1498" y="139"/>
                  </a:lnTo>
                  <a:lnTo>
                    <a:pt x="1497" y="139"/>
                  </a:lnTo>
                  <a:lnTo>
                    <a:pt x="1497" y="137"/>
                  </a:lnTo>
                  <a:lnTo>
                    <a:pt x="1497" y="136"/>
                  </a:lnTo>
                  <a:lnTo>
                    <a:pt x="1497" y="134"/>
                  </a:lnTo>
                  <a:lnTo>
                    <a:pt x="1497" y="134"/>
                  </a:lnTo>
                  <a:lnTo>
                    <a:pt x="1497" y="132"/>
                  </a:lnTo>
                  <a:lnTo>
                    <a:pt x="1495" y="131"/>
                  </a:lnTo>
                  <a:lnTo>
                    <a:pt x="1495" y="129"/>
                  </a:lnTo>
                  <a:lnTo>
                    <a:pt x="1494" y="128"/>
                  </a:lnTo>
                  <a:lnTo>
                    <a:pt x="1492" y="128"/>
                  </a:lnTo>
                  <a:lnTo>
                    <a:pt x="1491" y="126"/>
                  </a:lnTo>
                  <a:lnTo>
                    <a:pt x="1491" y="126"/>
                  </a:lnTo>
                  <a:lnTo>
                    <a:pt x="1487" y="123"/>
                  </a:lnTo>
                  <a:lnTo>
                    <a:pt x="1487" y="123"/>
                  </a:lnTo>
                  <a:lnTo>
                    <a:pt x="1486" y="121"/>
                  </a:lnTo>
                  <a:lnTo>
                    <a:pt x="1486" y="121"/>
                  </a:lnTo>
                  <a:lnTo>
                    <a:pt x="1486" y="120"/>
                  </a:lnTo>
                  <a:lnTo>
                    <a:pt x="1486" y="118"/>
                  </a:lnTo>
                  <a:lnTo>
                    <a:pt x="1486" y="118"/>
                  </a:lnTo>
                  <a:lnTo>
                    <a:pt x="1486" y="118"/>
                  </a:lnTo>
                  <a:lnTo>
                    <a:pt x="1486" y="118"/>
                  </a:lnTo>
                  <a:lnTo>
                    <a:pt x="1484" y="115"/>
                  </a:lnTo>
                  <a:lnTo>
                    <a:pt x="1483" y="113"/>
                  </a:lnTo>
                  <a:lnTo>
                    <a:pt x="1483" y="113"/>
                  </a:lnTo>
                  <a:lnTo>
                    <a:pt x="1483" y="113"/>
                  </a:lnTo>
                  <a:lnTo>
                    <a:pt x="1483" y="113"/>
                  </a:lnTo>
                  <a:lnTo>
                    <a:pt x="1481" y="112"/>
                  </a:lnTo>
                  <a:lnTo>
                    <a:pt x="1481" y="110"/>
                  </a:lnTo>
                  <a:lnTo>
                    <a:pt x="1481" y="110"/>
                  </a:lnTo>
                  <a:lnTo>
                    <a:pt x="1483" y="110"/>
                  </a:lnTo>
                  <a:lnTo>
                    <a:pt x="1484" y="109"/>
                  </a:lnTo>
                  <a:lnTo>
                    <a:pt x="1484" y="109"/>
                  </a:lnTo>
                  <a:lnTo>
                    <a:pt x="1484" y="107"/>
                  </a:lnTo>
                  <a:lnTo>
                    <a:pt x="1484" y="107"/>
                  </a:lnTo>
                  <a:lnTo>
                    <a:pt x="1484" y="106"/>
                  </a:lnTo>
                  <a:lnTo>
                    <a:pt x="1484" y="106"/>
                  </a:lnTo>
                  <a:lnTo>
                    <a:pt x="1484" y="106"/>
                  </a:lnTo>
                  <a:lnTo>
                    <a:pt x="1483" y="102"/>
                  </a:lnTo>
                  <a:lnTo>
                    <a:pt x="1481" y="101"/>
                  </a:lnTo>
                  <a:lnTo>
                    <a:pt x="1481" y="99"/>
                  </a:lnTo>
                  <a:lnTo>
                    <a:pt x="1481" y="98"/>
                  </a:lnTo>
                  <a:lnTo>
                    <a:pt x="1481" y="98"/>
                  </a:lnTo>
                  <a:lnTo>
                    <a:pt x="1481" y="93"/>
                  </a:lnTo>
                  <a:lnTo>
                    <a:pt x="1481" y="91"/>
                  </a:lnTo>
                  <a:lnTo>
                    <a:pt x="1481" y="90"/>
                  </a:lnTo>
                  <a:lnTo>
                    <a:pt x="1481" y="90"/>
                  </a:lnTo>
                  <a:lnTo>
                    <a:pt x="1483" y="90"/>
                  </a:lnTo>
                  <a:lnTo>
                    <a:pt x="1483" y="88"/>
                  </a:lnTo>
                  <a:lnTo>
                    <a:pt x="1483" y="84"/>
                  </a:lnTo>
                  <a:lnTo>
                    <a:pt x="1483" y="84"/>
                  </a:lnTo>
                  <a:lnTo>
                    <a:pt x="1483" y="84"/>
                  </a:lnTo>
                  <a:lnTo>
                    <a:pt x="1483" y="85"/>
                  </a:lnTo>
                  <a:lnTo>
                    <a:pt x="1481" y="88"/>
                  </a:lnTo>
                  <a:lnTo>
                    <a:pt x="1481" y="88"/>
                  </a:lnTo>
                  <a:lnTo>
                    <a:pt x="1480" y="87"/>
                  </a:lnTo>
                  <a:lnTo>
                    <a:pt x="1480" y="87"/>
                  </a:lnTo>
                  <a:lnTo>
                    <a:pt x="1480" y="87"/>
                  </a:lnTo>
                  <a:lnTo>
                    <a:pt x="1481" y="85"/>
                  </a:lnTo>
                  <a:lnTo>
                    <a:pt x="1480" y="85"/>
                  </a:lnTo>
                  <a:lnTo>
                    <a:pt x="1480" y="84"/>
                  </a:lnTo>
                  <a:lnTo>
                    <a:pt x="1481" y="82"/>
                  </a:lnTo>
                  <a:lnTo>
                    <a:pt x="1481" y="80"/>
                  </a:lnTo>
                  <a:lnTo>
                    <a:pt x="1481" y="80"/>
                  </a:lnTo>
                  <a:lnTo>
                    <a:pt x="1481" y="80"/>
                  </a:lnTo>
                  <a:lnTo>
                    <a:pt x="1481" y="79"/>
                  </a:lnTo>
                  <a:lnTo>
                    <a:pt x="1481" y="79"/>
                  </a:lnTo>
                  <a:lnTo>
                    <a:pt x="1481" y="77"/>
                  </a:lnTo>
                  <a:lnTo>
                    <a:pt x="1481" y="76"/>
                  </a:lnTo>
                  <a:lnTo>
                    <a:pt x="1481" y="74"/>
                  </a:lnTo>
                  <a:lnTo>
                    <a:pt x="1481" y="74"/>
                  </a:lnTo>
                  <a:lnTo>
                    <a:pt x="1481" y="74"/>
                  </a:lnTo>
                  <a:lnTo>
                    <a:pt x="1481" y="73"/>
                  </a:lnTo>
                  <a:close/>
                  <a:moveTo>
                    <a:pt x="1519" y="57"/>
                  </a:moveTo>
                  <a:lnTo>
                    <a:pt x="1519" y="57"/>
                  </a:lnTo>
                  <a:lnTo>
                    <a:pt x="1519" y="58"/>
                  </a:lnTo>
                  <a:lnTo>
                    <a:pt x="1521" y="60"/>
                  </a:lnTo>
                  <a:lnTo>
                    <a:pt x="1521" y="60"/>
                  </a:lnTo>
                  <a:lnTo>
                    <a:pt x="1521" y="60"/>
                  </a:lnTo>
                  <a:lnTo>
                    <a:pt x="1521" y="60"/>
                  </a:lnTo>
                  <a:lnTo>
                    <a:pt x="1522" y="60"/>
                  </a:lnTo>
                  <a:lnTo>
                    <a:pt x="1524" y="58"/>
                  </a:lnTo>
                  <a:lnTo>
                    <a:pt x="1524" y="58"/>
                  </a:lnTo>
                  <a:lnTo>
                    <a:pt x="1524" y="58"/>
                  </a:lnTo>
                  <a:lnTo>
                    <a:pt x="1524" y="57"/>
                  </a:lnTo>
                  <a:lnTo>
                    <a:pt x="1522" y="58"/>
                  </a:lnTo>
                  <a:lnTo>
                    <a:pt x="1521" y="58"/>
                  </a:lnTo>
                  <a:lnTo>
                    <a:pt x="1521" y="58"/>
                  </a:lnTo>
                  <a:lnTo>
                    <a:pt x="1521" y="57"/>
                  </a:lnTo>
                  <a:lnTo>
                    <a:pt x="1519" y="57"/>
                  </a:lnTo>
                  <a:close/>
                  <a:moveTo>
                    <a:pt x="1536" y="52"/>
                  </a:moveTo>
                  <a:lnTo>
                    <a:pt x="1535" y="52"/>
                  </a:lnTo>
                  <a:lnTo>
                    <a:pt x="1535" y="54"/>
                  </a:lnTo>
                  <a:lnTo>
                    <a:pt x="1535" y="54"/>
                  </a:lnTo>
                  <a:lnTo>
                    <a:pt x="1535" y="55"/>
                  </a:lnTo>
                  <a:lnTo>
                    <a:pt x="1535" y="55"/>
                  </a:lnTo>
                  <a:lnTo>
                    <a:pt x="1536" y="55"/>
                  </a:lnTo>
                  <a:lnTo>
                    <a:pt x="1538" y="57"/>
                  </a:lnTo>
                  <a:lnTo>
                    <a:pt x="1538" y="57"/>
                  </a:lnTo>
                  <a:lnTo>
                    <a:pt x="1539" y="57"/>
                  </a:lnTo>
                  <a:lnTo>
                    <a:pt x="1539" y="55"/>
                  </a:lnTo>
                  <a:lnTo>
                    <a:pt x="1539" y="55"/>
                  </a:lnTo>
                  <a:lnTo>
                    <a:pt x="1538" y="54"/>
                  </a:lnTo>
                  <a:lnTo>
                    <a:pt x="1538" y="54"/>
                  </a:lnTo>
                  <a:lnTo>
                    <a:pt x="1538" y="54"/>
                  </a:lnTo>
                  <a:lnTo>
                    <a:pt x="1536" y="54"/>
                  </a:lnTo>
                  <a:lnTo>
                    <a:pt x="1536" y="52"/>
                  </a:lnTo>
                  <a:close/>
                  <a:moveTo>
                    <a:pt x="1480" y="49"/>
                  </a:moveTo>
                  <a:lnTo>
                    <a:pt x="1481" y="49"/>
                  </a:lnTo>
                  <a:lnTo>
                    <a:pt x="1483" y="50"/>
                  </a:lnTo>
                  <a:lnTo>
                    <a:pt x="1483" y="52"/>
                  </a:lnTo>
                  <a:lnTo>
                    <a:pt x="1484" y="54"/>
                  </a:lnTo>
                  <a:lnTo>
                    <a:pt x="1484" y="55"/>
                  </a:lnTo>
                  <a:lnTo>
                    <a:pt x="1483" y="55"/>
                  </a:lnTo>
                  <a:lnTo>
                    <a:pt x="1483" y="55"/>
                  </a:lnTo>
                  <a:lnTo>
                    <a:pt x="1483" y="57"/>
                  </a:lnTo>
                  <a:lnTo>
                    <a:pt x="1481" y="58"/>
                  </a:lnTo>
                  <a:lnTo>
                    <a:pt x="1481" y="58"/>
                  </a:lnTo>
                  <a:lnTo>
                    <a:pt x="1480" y="58"/>
                  </a:lnTo>
                  <a:lnTo>
                    <a:pt x="1480" y="60"/>
                  </a:lnTo>
                  <a:lnTo>
                    <a:pt x="1480" y="60"/>
                  </a:lnTo>
                  <a:lnTo>
                    <a:pt x="1478" y="60"/>
                  </a:lnTo>
                  <a:lnTo>
                    <a:pt x="1476" y="60"/>
                  </a:lnTo>
                  <a:lnTo>
                    <a:pt x="1476" y="60"/>
                  </a:lnTo>
                  <a:lnTo>
                    <a:pt x="1478" y="58"/>
                  </a:lnTo>
                  <a:lnTo>
                    <a:pt x="1478" y="57"/>
                  </a:lnTo>
                  <a:lnTo>
                    <a:pt x="1478" y="57"/>
                  </a:lnTo>
                  <a:lnTo>
                    <a:pt x="1476" y="57"/>
                  </a:lnTo>
                  <a:lnTo>
                    <a:pt x="1478" y="57"/>
                  </a:lnTo>
                  <a:lnTo>
                    <a:pt x="1478" y="55"/>
                  </a:lnTo>
                  <a:lnTo>
                    <a:pt x="1478" y="54"/>
                  </a:lnTo>
                  <a:lnTo>
                    <a:pt x="1480" y="52"/>
                  </a:lnTo>
                  <a:lnTo>
                    <a:pt x="1480" y="49"/>
                  </a:lnTo>
                  <a:lnTo>
                    <a:pt x="1480" y="49"/>
                  </a:lnTo>
                  <a:close/>
                  <a:moveTo>
                    <a:pt x="1320" y="35"/>
                  </a:moveTo>
                  <a:lnTo>
                    <a:pt x="1320" y="35"/>
                  </a:lnTo>
                  <a:lnTo>
                    <a:pt x="1322" y="35"/>
                  </a:lnTo>
                  <a:lnTo>
                    <a:pt x="1322" y="36"/>
                  </a:lnTo>
                  <a:lnTo>
                    <a:pt x="1322" y="36"/>
                  </a:lnTo>
                  <a:lnTo>
                    <a:pt x="1322" y="36"/>
                  </a:lnTo>
                  <a:lnTo>
                    <a:pt x="1322" y="36"/>
                  </a:lnTo>
                  <a:lnTo>
                    <a:pt x="1322" y="38"/>
                  </a:lnTo>
                  <a:lnTo>
                    <a:pt x="1322" y="39"/>
                  </a:lnTo>
                  <a:lnTo>
                    <a:pt x="1322" y="39"/>
                  </a:lnTo>
                  <a:lnTo>
                    <a:pt x="1322" y="39"/>
                  </a:lnTo>
                  <a:lnTo>
                    <a:pt x="1322" y="39"/>
                  </a:lnTo>
                  <a:lnTo>
                    <a:pt x="1320" y="39"/>
                  </a:lnTo>
                  <a:lnTo>
                    <a:pt x="1320" y="39"/>
                  </a:lnTo>
                  <a:lnTo>
                    <a:pt x="1320" y="39"/>
                  </a:lnTo>
                  <a:lnTo>
                    <a:pt x="1320" y="38"/>
                  </a:lnTo>
                  <a:lnTo>
                    <a:pt x="1319" y="38"/>
                  </a:lnTo>
                  <a:lnTo>
                    <a:pt x="1319" y="36"/>
                  </a:lnTo>
                  <a:lnTo>
                    <a:pt x="1319" y="36"/>
                  </a:lnTo>
                  <a:lnTo>
                    <a:pt x="1319" y="36"/>
                  </a:lnTo>
                  <a:lnTo>
                    <a:pt x="1317" y="36"/>
                  </a:lnTo>
                  <a:lnTo>
                    <a:pt x="1317" y="35"/>
                  </a:lnTo>
                  <a:lnTo>
                    <a:pt x="1317" y="35"/>
                  </a:lnTo>
                  <a:lnTo>
                    <a:pt x="1317" y="35"/>
                  </a:lnTo>
                  <a:lnTo>
                    <a:pt x="1319" y="35"/>
                  </a:lnTo>
                  <a:lnTo>
                    <a:pt x="1320" y="35"/>
                  </a:lnTo>
                  <a:close/>
                  <a:moveTo>
                    <a:pt x="1524" y="28"/>
                  </a:moveTo>
                  <a:lnTo>
                    <a:pt x="1524" y="28"/>
                  </a:lnTo>
                  <a:lnTo>
                    <a:pt x="1524" y="30"/>
                  </a:lnTo>
                  <a:lnTo>
                    <a:pt x="1524" y="30"/>
                  </a:lnTo>
                  <a:lnTo>
                    <a:pt x="1524" y="30"/>
                  </a:lnTo>
                  <a:lnTo>
                    <a:pt x="1525" y="30"/>
                  </a:lnTo>
                  <a:lnTo>
                    <a:pt x="1525" y="32"/>
                  </a:lnTo>
                  <a:lnTo>
                    <a:pt x="1525" y="32"/>
                  </a:lnTo>
                  <a:lnTo>
                    <a:pt x="1524" y="32"/>
                  </a:lnTo>
                  <a:lnTo>
                    <a:pt x="1524" y="33"/>
                  </a:lnTo>
                  <a:lnTo>
                    <a:pt x="1527" y="32"/>
                  </a:lnTo>
                  <a:lnTo>
                    <a:pt x="1527" y="32"/>
                  </a:lnTo>
                  <a:lnTo>
                    <a:pt x="1527" y="30"/>
                  </a:lnTo>
                  <a:lnTo>
                    <a:pt x="1527" y="30"/>
                  </a:lnTo>
                  <a:lnTo>
                    <a:pt x="1525" y="30"/>
                  </a:lnTo>
                  <a:lnTo>
                    <a:pt x="1525" y="30"/>
                  </a:lnTo>
                  <a:lnTo>
                    <a:pt x="1525" y="28"/>
                  </a:lnTo>
                  <a:lnTo>
                    <a:pt x="1525" y="28"/>
                  </a:lnTo>
                  <a:lnTo>
                    <a:pt x="1524" y="28"/>
                  </a:lnTo>
                  <a:close/>
                  <a:moveTo>
                    <a:pt x="1489" y="27"/>
                  </a:moveTo>
                  <a:lnTo>
                    <a:pt x="1491" y="27"/>
                  </a:lnTo>
                  <a:lnTo>
                    <a:pt x="1492" y="28"/>
                  </a:lnTo>
                  <a:lnTo>
                    <a:pt x="1492" y="30"/>
                  </a:lnTo>
                  <a:lnTo>
                    <a:pt x="1489" y="33"/>
                  </a:lnTo>
                  <a:lnTo>
                    <a:pt x="1486" y="35"/>
                  </a:lnTo>
                  <a:lnTo>
                    <a:pt x="1486" y="35"/>
                  </a:lnTo>
                  <a:lnTo>
                    <a:pt x="1484" y="35"/>
                  </a:lnTo>
                  <a:lnTo>
                    <a:pt x="1484" y="35"/>
                  </a:lnTo>
                  <a:lnTo>
                    <a:pt x="1484" y="33"/>
                  </a:lnTo>
                  <a:lnTo>
                    <a:pt x="1484" y="33"/>
                  </a:lnTo>
                  <a:lnTo>
                    <a:pt x="1484" y="32"/>
                  </a:lnTo>
                  <a:lnTo>
                    <a:pt x="1484" y="30"/>
                  </a:lnTo>
                  <a:lnTo>
                    <a:pt x="1486" y="28"/>
                  </a:lnTo>
                  <a:lnTo>
                    <a:pt x="1487" y="27"/>
                  </a:lnTo>
                  <a:lnTo>
                    <a:pt x="1489" y="27"/>
                  </a:lnTo>
                  <a:close/>
                  <a:moveTo>
                    <a:pt x="1541" y="21"/>
                  </a:moveTo>
                  <a:lnTo>
                    <a:pt x="1539" y="22"/>
                  </a:lnTo>
                  <a:lnTo>
                    <a:pt x="1539" y="22"/>
                  </a:lnTo>
                  <a:lnTo>
                    <a:pt x="1539" y="22"/>
                  </a:lnTo>
                  <a:lnTo>
                    <a:pt x="1539" y="22"/>
                  </a:lnTo>
                  <a:lnTo>
                    <a:pt x="1539" y="24"/>
                  </a:lnTo>
                  <a:lnTo>
                    <a:pt x="1541" y="24"/>
                  </a:lnTo>
                  <a:lnTo>
                    <a:pt x="1541" y="24"/>
                  </a:lnTo>
                  <a:lnTo>
                    <a:pt x="1541" y="24"/>
                  </a:lnTo>
                  <a:lnTo>
                    <a:pt x="1541" y="24"/>
                  </a:lnTo>
                  <a:lnTo>
                    <a:pt x="1541" y="22"/>
                  </a:lnTo>
                  <a:lnTo>
                    <a:pt x="1543" y="22"/>
                  </a:lnTo>
                  <a:lnTo>
                    <a:pt x="1543" y="22"/>
                  </a:lnTo>
                  <a:lnTo>
                    <a:pt x="1541" y="21"/>
                  </a:lnTo>
                  <a:close/>
                  <a:moveTo>
                    <a:pt x="1543" y="19"/>
                  </a:moveTo>
                  <a:lnTo>
                    <a:pt x="1543" y="19"/>
                  </a:lnTo>
                  <a:lnTo>
                    <a:pt x="1541" y="21"/>
                  </a:lnTo>
                  <a:lnTo>
                    <a:pt x="1543" y="21"/>
                  </a:lnTo>
                  <a:lnTo>
                    <a:pt x="1544" y="21"/>
                  </a:lnTo>
                  <a:lnTo>
                    <a:pt x="1544" y="21"/>
                  </a:lnTo>
                  <a:lnTo>
                    <a:pt x="1544" y="21"/>
                  </a:lnTo>
                  <a:lnTo>
                    <a:pt x="1543" y="22"/>
                  </a:lnTo>
                  <a:lnTo>
                    <a:pt x="1543" y="22"/>
                  </a:lnTo>
                  <a:lnTo>
                    <a:pt x="1544" y="22"/>
                  </a:lnTo>
                  <a:lnTo>
                    <a:pt x="1544" y="22"/>
                  </a:lnTo>
                  <a:lnTo>
                    <a:pt x="1546" y="22"/>
                  </a:lnTo>
                  <a:lnTo>
                    <a:pt x="1546" y="21"/>
                  </a:lnTo>
                  <a:lnTo>
                    <a:pt x="1547" y="21"/>
                  </a:lnTo>
                  <a:lnTo>
                    <a:pt x="1547" y="21"/>
                  </a:lnTo>
                  <a:lnTo>
                    <a:pt x="1547" y="22"/>
                  </a:lnTo>
                  <a:lnTo>
                    <a:pt x="1547" y="22"/>
                  </a:lnTo>
                  <a:lnTo>
                    <a:pt x="1549" y="22"/>
                  </a:lnTo>
                  <a:lnTo>
                    <a:pt x="1550" y="22"/>
                  </a:lnTo>
                  <a:lnTo>
                    <a:pt x="1550" y="22"/>
                  </a:lnTo>
                  <a:lnTo>
                    <a:pt x="1550" y="24"/>
                  </a:lnTo>
                  <a:lnTo>
                    <a:pt x="1550" y="25"/>
                  </a:lnTo>
                  <a:lnTo>
                    <a:pt x="1552" y="25"/>
                  </a:lnTo>
                  <a:lnTo>
                    <a:pt x="1552" y="27"/>
                  </a:lnTo>
                  <a:lnTo>
                    <a:pt x="1552" y="27"/>
                  </a:lnTo>
                  <a:lnTo>
                    <a:pt x="1554" y="27"/>
                  </a:lnTo>
                  <a:lnTo>
                    <a:pt x="1554" y="27"/>
                  </a:lnTo>
                  <a:lnTo>
                    <a:pt x="1552" y="27"/>
                  </a:lnTo>
                  <a:lnTo>
                    <a:pt x="1554" y="28"/>
                  </a:lnTo>
                  <a:lnTo>
                    <a:pt x="1555" y="28"/>
                  </a:lnTo>
                  <a:lnTo>
                    <a:pt x="1555" y="30"/>
                  </a:lnTo>
                  <a:lnTo>
                    <a:pt x="1555" y="30"/>
                  </a:lnTo>
                  <a:lnTo>
                    <a:pt x="1557" y="30"/>
                  </a:lnTo>
                  <a:lnTo>
                    <a:pt x="1557" y="30"/>
                  </a:lnTo>
                  <a:lnTo>
                    <a:pt x="1557" y="28"/>
                  </a:lnTo>
                  <a:lnTo>
                    <a:pt x="1557" y="28"/>
                  </a:lnTo>
                  <a:lnTo>
                    <a:pt x="1558" y="27"/>
                  </a:lnTo>
                  <a:lnTo>
                    <a:pt x="1562" y="27"/>
                  </a:lnTo>
                  <a:lnTo>
                    <a:pt x="1563" y="30"/>
                  </a:lnTo>
                  <a:lnTo>
                    <a:pt x="1563" y="30"/>
                  </a:lnTo>
                  <a:lnTo>
                    <a:pt x="1562" y="30"/>
                  </a:lnTo>
                  <a:lnTo>
                    <a:pt x="1560" y="30"/>
                  </a:lnTo>
                  <a:lnTo>
                    <a:pt x="1558" y="30"/>
                  </a:lnTo>
                  <a:lnTo>
                    <a:pt x="1558" y="30"/>
                  </a:lnTo>
                  <a:lnTo>
                    <a:pt x="1558" y="32"/>
                  </a:lnTo>
                  <a:lnTo>
                    <a:pt x="1558" y="33"/>
                  </a:lnTo>
                  <a:lnTo>
                    <a:pt x="1557" y="33"/>
                  </a:lnTo>
                  <a:lnTo>
                    <a:pt x="1557" y="32"/>
                  </a:lnTo>
                  <a:lnTo>
                    <a:pt x="1557" y="32"/>
                  </a:lnTo>
                  <a:lnTo>
                    <a:pt x="1555" y="32"/>
                  </a:lnTo>
                  <a:lnTo>
                    <a:pt x="1554" y="32"/>
                  </a:lnTo>
                  <a:lnTo>
                    <a:pt x="1554" y="32"/>
                  </a:lnTo>
                  <a:lnTo>
                    <a:pt x="1552" y="33"/>
                  </a:lnTo>
                  <a:lnTo>
                    <a:pt x="1552" y="35"/>
                  </a:lnTo>
                  <a:lnTo>
                    <a:pt x="1552" y="36"/>
                  </a:lnTo>
                  <a:lnTo>
                    <a:pt x="1552" y="36"/>
                  </a:lnTo>
                  <a:lnTo>
                    <a:pt x="1554" y="38"/>
                  </a:lnTo>
                  <a:lnTo>
                    <a:pt x="1554" y="39"/>
                  </a:lnTo>
                  <a:lnTo>
                    <a:pt x="1554" y="39"/>
                  </a:lnTo>
                  <a:lnTo>
                    <a:pt x="1552" y="39"/>
                  </a:lnTo>
                  <a:lnTo>
                    <a:pt x="1552" y="39"/>
                  </a:lnTo>
                  <a:lnTo>
                    <a:pt x="1550" y="43"/>
                  </a:lnTo>
                  <a:lnTo>
                    <a:pt x="1550" y="43"/>
                  </a:lnTo>
                  <a:lnTo>
                    <a:pt x="1550" y="44"/>
                  </a:lnTo>
                  <a:lnTo>
                    <a:pt x="1550" y="44"/>
                  </a:lnTo>
                  <a:lnTo>
                    <a:pt x="1550" y="44"/>
                  </a:lnTo>
                  <a:lnTo>
                    <a:pt x="1549" y="44"/>
                  </a:lnTo>
                  <a:lnTo>
                    <a:pt x="1549" y="44"/>
                  </a:lnTo>
                  <a:lnTo>
                    <a:pt x="1549" y="46"/>
                  </a:lnTo>
                  <a:lnTo>
                    <a:pt x="1549" y="46"/>
                  </a:lnTo>
                  <a:lnTo>
                    <a:pt x="1549" y="46"/>
                  </a:lnTo>
                  <a:lnTo>
                    <a:pt x="1550" y="47"/>
                  </a:lnTo>
                  <a:lnTo>
                    <a:pt x="1550" y="47"/>
                  </a:lnTo>
                  <a:lnTo>
                    <a:pt x="1549" y="47"/>
                  </a:lnTo>
                  <a:lnTo>
                    <a:pt x="1549" y="47"/>
                  </a:lnTo>
                  <a:lnTo>
                    <a:pt x="1547" y="47"/>
                  </a:lnTo>
                  <a:lnTo>
                    <a:pt x="1547" y="47"/>
                  </a:lnTo>
                  <a:lnTo>
                    <a:pt x="1546" y="47"/>
                  </a:lnTo>
                  <a:lnTo>
                    <a:pt x="1546" y="47"/>
                  </a:lnTo>
                  <a:lnTo>
                    <a:pt x="1546" y="49"/>
                  </a:lnTo>
                  <a:lnTo>
                    <a:pt x="1547" y="49"/>
                  </a:lnTo>
                  <a:lnTo>
                    <a:pt x="1546" y="49"/>
                  </a:lnTo>
                  <a:lnTo>
                    <a:pt x="1546" y="50"/>
                  </a:lnTo>
                  <a:lnTo>
                    <a:pt x="1544" y="50"/>
                  </a:lnTo>
                  <a:lnTo>
                    <a:pt x="1544" y="52"/>
                  </a:lnTo>
                  <a:lnTo>
                    <a:pt x="1543" y="52"/>
                  </a:lnTo>
                  <a:lnTo>
                    <a:pt x="1543" y="52"/>
                  </a:lnTo>
                  <a:lnTo>
                    <a:pt x="1541" y="52"/>
                  </a:lnTo>
                  <a:lnTo>
                    <a:pt x="1541" y="54"/>
                  </a:lnTo>
                  <a:lnTo>
                    <a:pt x="1543" y="54"/>
                  </a:lnTo>
                  <a:lnTo>
                    <a:pt x="1544" y="54"/>
                  </a:lnTo>
                  <a:lnTo>
                    <a:pt x="1544" y="54"/>
                  </a:lnTo>
                  <a:lnTo>
                    <a:pt x="1544" y="54"/>
                  </a:lnTo>
                  <a:lnTo>
                    <a:pt x="1544" y="54"/>
                  </a:lnTo>
                  <a:lnTo>
                    <a:pt x="1543" y="54"/>
                  </a:lnTo>
                  <a:lnTo>
                    <a:pt x="1543" y="55"/>
                  </a:lnTo>
                  <a:lnTo>
                    <a:pt x="1541" y="54"/>
                  </a:lnTo>
                  <a:lnTo>
                    <a:pt x="1539" y="55"/>
                  </a:lnTo>
                  <a:lnTo>
                    <a:pt x="1539" y="55"/>
                  </a:lnTo>
                  <a:lnTo>
                    <a:pt x="1541" y="55"/>
                  </a:lnTo>
                  <a:lnTo>
                    <a:pt x="1544" y="57"/>
                  </a:lnTo>
                  <a:lnTo>
                    <a:pt x="1546" y="57"/>
                  </a:lnTo>
                  <a:lnTo>
                    <a:pt x="1547" y="55"/>
                  </a:lnTo>
                  <a:lnTo>
                    <a:pt x="1549" y="55"/>
                  </a:lnTo>
                  <a:lnTo>
                    <a:pt x="1549" y="57"/>
                  </a:lnTo>
                  <a:lnTo>
                    <a:pt x="1549" y="57"/>
                  </a:lnTo>
                  <a:lnTo>
                    <a:pt x="1547" y="57"/>
                  </a:lnTo>
                  <a:lnTo>
                    <a:pt x="1546" y="60"/>
                  </a:lnTo>
                  <a:lnTo>
                    <a:pt x="1544" y="60"/>
                  </a:lnTo>
                  <a:lnTo>
                    <a:pt x="1543" y="60"/>
                  </a:lnTo>
                  <a:lnTo>
                    <a:pt x="1543" y="61"/>
                  </a:lnTo>
                  <a:lnTo>
                    <a:pt x="1543" y="61"/>
                  </a:lnTo>
                  <a:lnTo>
                    <a:pt x="1543" y="61"/>
                  </a:lnTo>
                  <a:lnTo>
                    <a:pt x="1539" y="61"/>
                  </a:lnTo>
                  <a:lnTo>
                    <a:pt x="1538" y="60"/>
                  </a:lnTo>
                  <a:lnTo>
                    <a:pt x="1536" y="60"/>
                  </a:lnTo>
                  <a:lnTo>
                    <a:pt x="1536" y="60"/>
                  </a:lnTo>
                  <a:lnTo>
                    <a:pt x="1535" y="60"/>
                  </a:lnTo>
                  <a:lnTo>
                    <a:pt x="1535" y="61"/>
                  </a:lnTo>
                  <a:lnTo>
                    <a:pt x="1535" y="63"/>
                  </a:lnTo>
                  <a:lnTo>
                    <a:pt x="1536" y="66"/>
                  </a:lnTo>
                  <a:lnTo>
                    <a:pt x="1536" y="66"/>
                  </a:lnTo>
                  <a:lnTo>
                    <a:pt x="1535" y="66"/>
                  </a:lnTo>
                  <a:lnTo>
                    <a:pt x="1533" y="68"/>
                  </a:lnTo>
                  <a:lnTo>
                    <a:pt x="1533" y="68"/>
                  </a:lnTo>
                  <a:lnTo>
                    <a:pt x="1533" y="68"/>
                  </a:lnTo>
                  <a:lnTo>
                    <a:pt x="1533" y="66"/>
                  </a:lnTo>
                  <a:lnTo>
                    <a:pt x="1535" y="66"/>
                  </a:lnTo>
                  <a:lnTo>
                    <a:pt x="1535" y="65"/>
                  </a:lnTo>
                  <a:lnTo>
                    <a:pt x="1535" y="63"/>
                  </a:lnTo>
                  <a:lnTo>
                    <a:pt x="1535" y="61"/>
                  </a:lnTo>
                  <a:lnTo>
                    <a:pt x="1535" y="61"/>
                  </a:lnTo>
                  <a:lnTo>
                    <a:pt x="1533" y="61"/>
                  </a:lnTo>
                  <a:lnTo>
                    <a:pt x="1533" y="61"/>
                  </a:lnTo>
                  <a:lnTo>
                    <a:pt x="1532" y="61"/>
                  </a:lnTo>
                  <a:lnTo>
                    <a:pt x="1532" y="60"/>
                  </a:lnTo>
                  <a:lnTo>
                    <a:pt x="1532" y="60"/>
                  </a:lnTo>
                  <a:lnTo>
                    <a:pt x="1530" y="61"/>
                  </a:lnTo>
                  <a:lnTo>
                    <a:pt x="1530" y="61"/>
                  </a:lnTo>
                  <a:lnTo>
                    <a:pt x="1530" y="60"/>
                  </a:lnTo>
                  <a:lnTo>
                    <a:pt x="1530" y="60"/>
                  </a:lnTo>
                  <a:lnTo>
                    <a:pt x="1528" y="60"/>
                  </a:lnTo>
                  <a:lnTo>
                    <a:pt x="1528" y="60"/>
                  </a:lnTo>
                  <a:lnTo>
                    <a:pt x="1527" y="60"/>
                  </a:lnTo>
                  <a:lnTo>
                    <a:pt x="1527" y="58"/>
                  </a:lnTo>
                  <a:lnTo>
                    <a:pt x="1527" y="58"/>
                  </a:lnTo>
                  <a:lnTo>
                    <a:pt x="1525" y="58"/>
                  </a:lnTo>
                  <a:lnTo>
                    <a:pt x="1525" y="58"/>
                  </a:lnTo>
                  <a:lnTo>
                    <a:pt x="1525" y="60"/>
                  </a:lnTo>
                  <a:lnTo>
                    <a:pt x="1524" y="60"/>
                  </a:lnTo>
                  <a:lnTo>
                    <a:pt x="1524" y="60"/>
                  </a:lnTo>
                  <a:lnTo>
                    <a:pt x="1524" y="61"/>
                  </a:lnTo>
                  <a:lnTo>
                    <a:pt x="1525" y="61"/>
                  </a:lnTo>
                  <a:lnTo>
                    <a:pt x="1524" y="61"/>
                  </a:lnTo>
                  <a:lnTo>
                    <a:pt x="1522" y="61"/>
                  </a:lnTo>
                  <a:lnTo>
                    <a:pt x="1522" y="61"/>
                  </a:lnTo>
                  <a:lnTo>
                    <a:pt x="1522" y="63"/>
                  </a:lnTo>
                  <a:lnTo>
                    <a:pt x="1522" y="63"/>
                  </a:lnTo>
                  <a:lnTo>
                    <a:pt x="1522" y="65"/>
                  </a:lnTo>
                  <a:lnTo>
                    <a:pt x="1522" y="65"/>
                  </a:lnTo>
                  <a:lnTo>
                    <a:pt x="1521" y="63"/>
                  </a:lnTo>
                  <a:lnTo>
                    <a:pt x="1521" y="63"/>
                  </a:lnTo>
                  <a:lnTo>
                    <a:pt x="1521" y="65"/>
                  </a:lnTo>
                  <a:lnTo>
                    <a:pt x="1521" y="65"/>
                  </a:lnTo>
                  <a:lnTo>
                    <a:pt x="1521" y="66"/>
                  </a:lnTo>
                  <a:lnTo>
                    <a:pt x="1519" y="65"/>
                  </a:lnTo>
                  <a:lnTo>
                    <a:pt x="1519" y="65"/>
                  </a:lnTo>
                  <a:lnTo>
                    <a:pt x="1519" y="65"/>
                  </a:lnTo>
                  <a:lnTo>
                    <a:pt x="1519" y="63"/>
                  </a:lnTo>
                  <a:lnTo>
                    <a:pt x="1519" y="63"/>
                  </a:lnTo>
                  <a:lnTo>
                    <a:pt x="1519" y="61"/>
                  </a:lnTo>
                  <a:lnTo>
                    <a:pt x="1519" y="61"/>
                  </a:lnTo>
                  <a:lnTo>
                    <a:pt x="1519" y="61"/>
                  </a:lnTo>
                  <a:lnTo>
                    <a:pt x="1519" y="60"/>
                  </a:lnTo>
                  <a:lnTo>
                    <a:pt x="1519" y="60"/>
                  </a:lnTo>
                  <a:lnTo>
                    <a:pt x="1519" y="60"/>
                  </a:lnTo>
                  <a:lnTo>
                    <a:pt x="1517" y="58"/>
                  </a:lnTo>
                  <a:lnTo>
                    <a:pt x="1517" y="58"/>
                  </a:lnTo>
                  <a:lnTo>
                    <a:pt x="1517" y="55"/>
                  </a:lnTo>
                  <a:lnTo>
                    <a:pt x="1517" y="54"/>
                  </a:lnTo>
                  <a:lnTo>
                    <a:pt x="1517" y="54"/>
                  </a:lnTo>
                  <a:lnTo>
                    <a:pt x="1519" y="47"/>
                  </a:lnTo>
                  <a:lnTo>
                    <a:pt x="1519" y="46"/>
                  </a:lnTo>
                  <a:lnTo>
                    <a:pt x="1521" y="44"/>
                  </a:lnTo>
                  <a:lnTo>
                    <a:pt x="1521" y="41"/>
                  </a:lnTo>
                  <a:lnTo>
                    <a:pt x="1521" y="41"/>
                  </a:lnTo>
                  <a:lnTo>
                    <a:pt x="1521" y="39"/>
                  </a:lnTo>
                  <a:lnTo>
                    <a:pt x="1521" y="39"/>
                  </a:lnTo>
                  <a:lnTo>
                    <a:pt x="1519" y="39"/>
                  </a:lnTo>
                  <a:lnTo>
                    <a:pt x="1519" y="39"/>
                  </a:lnTo>
                  <a:lnTo>
                    <a:pt x="1519" y="39"/>
                  </a:lnTo>
                  <a:lnTo>
                    <a:pt x="1519" y="38"/>
                  </a:lnTo>
                  <a:lnTo>
                    <a:pt x="1519" y="38"/>
                  </a:lnTo>
                  <a:lnTo>
                    <a:pt x="1519" y="36"/>
                  </a:lnTo>
                  <a:lnTo>
                    <a:pt x="1519" y="33"/>
                  </a:lnTo>
                  <a:lnTo>
                    <a:pt x="1521" y="32"/>
                  </a:lnTo>
                  <a:lnTo>
                    <a:pt x="1522" y="30"/>
                  </a:lnTo>
                  <a:lnTo>
                    <a:pt x="1522" y="28"/>
                  </a:lnTo>
                  <a:lnTo>
                    <a:pt x="1522" y="28"/>
                  </a:lnTo>
                  <a:lnTo>
                    <a:pt x="1522" y="28"/>
                  </a:lnTo>
                  <a:lnTo>
                    <a:pt x="1522" y="28"/>
                  </a:lnTo>
                  <a:lnTo>
                    <a:pt x="1522" y="27"/>
                  </a:lnTo>
                  <a:lnTo>
                    <a:pt x="1522" y="27"/>
                  </a:lnTo>
                  <a:lnTo>
                    <a:pt x="1524" y="27"/>
                  </a:lnTo>
                  <a:lnTo>
                    <a:pt x="1525" y="25"/>
                  </a:lnTo>
                  <a:lnTo>
                    <a:pt x="1525" y="25"/>
                  </a:lnTo>
                  <a:lnTo>
                    <a:pt x="1527" y="25"/>
                  </a:lnTo>
                  <a:lnTo>
                    <a:pt x="1527" y="25"/>
                  </a:lnTo>
                  <a:lnTo>
                    <a:pt x="1527" y="25"/>
                  </a:lnTo>
                  <a:lnTo>
                    <a:pt x="1528" y="24"/>
                  </a:lnTo>
                  <a:lnTo>
                    <a:pt x="1528" y="24"/>
                  </a:lnTo>
                  <a:lnTo>
                    <a:pt x="1528" y="24"/>
                  </a:lnTo>
                  <a:lnTo>
                    <a:pt x="1528" y="25"/>
                  </a:lnTo>
                  <a:lnTo>
                    <a:pt x="1530" y="25"/>
                  </a:lnTo>
                  <a:lnTo>
                    <a:pt x="1530" y="24"/>
                  </a:lnTo>
                  <a:lnTo>
                    <a:pt x="1530" y="24"/>
                  </a:lnTo>
                  <a:lnTo>
                    <a:pt x="1532" y="22"/>
                  </a:lnTo>
                  <a:lnTo>
                    <a:pt x="1532" y="22"/>
                  </a:lnTo>
                  <a:lnTo>
                    <a:pt x="1532" y="22"/>
                  </a:lnTo>
                  <a:lnTo>
                    <a:pt x="1532" y="22"/>
                  </a:lnTo>
                  <a:lnTo>
                    <a:pt x="1533" y="22"/>
                  </a:lnTo>
                  <a:lnTo>
                    <a:pt x="1532" y="24"/>
                  </a:lnTo>
                  <a:lnTo>
                    <a:pt x="1532" y="24"/>
                  </a:lnTo>
                  <a:lnTo>
                    <a:pt x="1533" y="24"/>
                  </a:lnTo>
                  <a:lnTo>
                    <a:pt x="1533" y="24"/>
                  </a:lnTo>
                  <a:lnTo>
                    <a:pt x="1533" y="24"/>
                  </a:lnTo>
                  <a:lnTo>
                    <a:pt x="1535" y="24"/>
                  </a:lnTo>
                  <a:lnTo>
                    <a:pt x="1535" y="24"/>
                  </a:lnTo>
                  <a:lnTo>
                    <a:pt x="1535" y="24"/>
                  </a:lnTo>
                  <a:lnTo>
                    <a:pt x="1536" y="24"/>
                  </a:lnTo>
                  <a:lnTo>
                    <a:pt x="1536" y="24"/>
                  </a:lnTo>
                  <a:lnTo>
                    <a:pt x="1538" y="24"/>
                  </a:lnTo>
                  <a:lnTo>
                    <a:pt x="1538" y="22"/>
                  </a:lnTo>
                  <a:lnTo>
                    <a:pt x="1538" y="22"/>
                  </a:lnTo>
                  <a:lnTo>
                    <a:pt x="1539" y="22"/>
                  </a:lnTo>
                  <a:lnTo>
                    <a:pt x="1539" y="21"/>
                  </a:lnTo>
                  <a:lnTo>
                    <a:pt x="1539" y="19"/>
                  </a:lnTo>
                  <a:lnTo>
                    <a:pt x="1541" y="19"/>
                  </a:lnTo>
                  <a:lnTo>
                    <a:pt x="1541" y="19"/>
                  </a:lnTo>
                  <a:lnTo>
                    <a:pt x="1541" y="19"/>
                  </a:lnTo>
                  <a:lnTo>
                    <a:pt x="1543" y="19"/>
                  </a:lnTo>
                  <a:close/>
                  <a:moveTo>
                    <a:pt x="1543" y="0"/>
                  </a:moveTo>
                  <a:lnTo>
                    <a:pt x="1543" y="0"/>
                  </a:lnTo>
                  <a:lnTo>
                    <a:pt x="1544" y="2"/>
                  </a:lnTo>
                  <a:lnTo>
                    <a:pt x="1544" y="2"/>
                  </a:lnTo>
                  <a:lnTo>
                    <a:pt x="1544" y="2"/>
                  </a:lnTo>
                  <a:lnTo>
                    <a:pt x="1544" y="2"/>
                  </a:lnTo>
                  <a:lnTo>
                    <a:pt x="1543" y="2"/>
                  </a:lnTo>
                  <a:lnTo>
                    <a:pt x="1541" y="2"/>
                  </a:lnTo>
                  <a:lnTo>
                    <a:pt x="1539" y="3"/>
                  </a:lnTo>
                  <a:lnTo>
                    <a:pt x="1539" y="3"/>
                  </a:lnTo>
                  <a:lnTo>
                    <a:pt x="1538" y="3"/>
                  </a:lnTo>
                  <a:lnTo>
                    <a:pt x="1539" y="5"/>
                  </a:lnTo>
                  <a:lnTo>
                    <a:pt x="1539" y="5"/>
                  </a:lnTo>
                  <a:lnTo>
                    <a:pt x="1541" y="5"/>
                  </a:lnTo>
                  <a:lnTo>
                    <a:pt x="1541" y="5"/>
                  </a:lnTo>
                  <a:lnTo>
                    <a:pt x="1539" y="5"/>
                  </a:lnTo>
                  <a:lnTo>
                    <a:pt x="1539" y="5"/>
                  </a:lnTo>
                  <a:lnTo>
                    <a:pt x="1541" y="5"/>
                  </a:lnTo>
                  <a:lnTo>
                    <a:pt x="1541" y="5"/>
                  </a:lnTo>
                  <a:lnTo>
                    <a:pt x="1541" y="5"/>
                  </a:lnTo>
                  <a:lnTo>
                    <a:pt x="1541" y="5"/>
                  </a:lnTo>
                  <a:lnTo>
                    <a:pt x="1541" y="5"/>
                  </a:lnTo>
                  <a:lnTo>
                    <a:pt x="1541" y="6"/>
                  </a:lnTo>
                  <a:lnTo>
                    <a:pt x="1541" y="6"/>
                  </a:lnTo>
                  <a:lnTo>
                    <a:pt x="1541" y="8"/>
                  </a:lnTo>
                  <a:lnTo>
                    <a:pt x="1541" y="8"/>
                  </a:lnTo>
                  <a:lnTo>
                    <a:pt x="1539" y="8"/>
                  </a:lnTo>
                  <a:lnTo>
                    <a:pt x="1539" y="6"/>
                  </a:lnTo>
                  <a:lnTo>
                    <a:pt x="1538" y="6"/>
                  </a:lnTo>
                  <a:lnTo>
                    <a:pt x="1538" y="5"/>
                  </a:lnTo>
                  <a:lnTo>
                    <a:pt x="1535" y="5"/>
                  </a:lnTo>
                  <a:lnTo>
                    <a:pt x="1535" y="5"/>
                  </a:lnTo>
                  <a:lnTo>
                    <a:pt x="1535" y="5"/>
                  </a:lnTo>
                  <a:lnTo>
                    <a:pt x="1535" y="5"/>
                  </a:lnTo>
                  <a:lnTo>
                    <a:pt x="1535" y="5"/>
                  </a:lnTo>
                  <a:lnTo>
                    <a:pt x="1535" y="6"/>
                  </a:lnTo>
                  <a:lnTo>
                    <a:pt x="1535" y="6"/>
                  </a:lnTo>
                  <a:lnTo>
                    <a:pt x="1535" y="5"/>
                  </a:lnTo>
                  <a:lnTo>
                    <a:pt x="1533" y="5"/>
                  </a:lnTo>
                  <a:lnTo>
                    <a:pt x="1533" y="5"/>
                  </a:lnTo>
                  <a:lnTo>
                    <a:pt x="1533" y="6"/>
                  </a:lnTo>
                  <a:lnTo>
                    <a:pt x="1533" y="6"/>
                  </a:lnTo>
                  <a:lnTo>
                    <a:pt x="1532" y="6"/>
                  </a:lnTo>
                  <a:lnTo>
                    <a:pt x="1530" y="5"/>
                  </a:lnTo>
                  <a:lnTo>
                    <a:pt x="1530" y="5"/>
                  </a:lnTo>
                  <a:lnTo>
                    <a:pt x="1530" y="3"/>
                  </a:lnTo>
                  <a:lnTo>
                    <a:pt x="1530" y="3"/>
                  </a:lnTo>
                  <a:lnTo>
                    <a:pt x="1532" y="3"/>
                  </a:lnTo>
                  <a:lnTo>
                    <a:pt x="1533" y="3"/>
                  </a:lnTo>
                  <a:lnTo>
                    <a:pt x="1535" y="3"/>
                  </a:lnTo>
                  <a:lnTo>
                    <a:pt x="1535" y="3"/>
                  </a:lnTo>
                  <a:lnTo>
                    <a:pt x="1533" y="3"/>
                  </a:lnTo>
                  <a:lnTo>
                    <a:pt x="1535" y="3"/>
                  </a:lnTo>
                  <a:lnTo>
                    <a:pt x="1535" y="3"/>
                  </a:lnTo>
                  <a:lnTo>
                    <a:pt x="1536" y="3"/>
                  </a:lnTo>
                  <a:lnTo>
                    <a:pt x="1536" y="3"/>
                  </a:lnTo>
                  <a:lnTo>
                    <a:pt x="1536" y="3"/>
                  </a:lnTo>
                  <a:lnTo>
                    <a:pt x="1538" y="3"/>
                  </a:lnTo>
                  <a:lnTo>
                    <a:pt x="1538" y="2"/>
                  </a:lnTo>
                  <a:lnTo>
                    <a:pt x="1538" y="2"/>
                  </a:lnTo>
                  <a:lnTo>
                    <a:pt x="1538" y="2"/>
                  </a:lnTo>
                  <a:lnTo>
                    <a:pt x="1539" y="2"/>
                  </a:lnTo>
                  <a:lnTo>
                    <a:pt x="1539" y="2"/>
                  </a:lnTo>
                  <a:lnTo>
                    <a:pt x="1539" y="2"/>
                  </a:lnTo>
                  <a:lnTo>
                    <a:pt x="1541" y="2"/>
                  </a:lnTo>
                  <a:lnTo>
                    <a:pt x="1541" y="2"/>
                  </a:lnTo>
                  <a:lnTo>
                    <a:pt x="1541" y="2"/>
                  </a:lnTo>
                  <a:lnTo>
                    <a:pt x="1543" y="2"/>
                  </a:lnTo>
                  <a:lnTo>
                    <a:pt x="1543"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82" name="Freeform 351"/>
            <p:cNvSpPr>
              <a:spLocks noEditPoints="1"/>
            </p:cNvSpPr>
            <p:nvPr/>
          </p:nvSpPr>
          <p:spPr bwMode="auto">
            <a:xfrm>
              <a:off x="2806076" y="3445211"/>
              <a:ext cx="6354462" cy="943423"/>
            </a:xfrm>
            <a:custGeom>
              <a:avLst/>
              <a:gdLst>
                <a:gd name="T0" fmla="*/ 1958 w 3260"/>
                <a:gd name="T1" fmla="*/ 481 h 484"/>
                <a:gd name="T2" fmla="*/ 2950 w 3260"/>
                <a:gd name="T3" fmla="*/ 464 h 484"/>
                <a:gd name="T4" fmla="*/ 2046 w 3260"/>
                <a:gd name="T5" fmla="*/ 456 h 484"/>
                <a:gd name="T6" fmla="*/ 722 w 3260"/>
                <a:gd name="T7" fmla="*/ 427 h 484"/>
                <a:gd name="T8" fmla="*/ 719 w 3260"/>
                <a:gd name="T9" fmla="*/ 434 h 484"/>
                <a:gd name="T10" fmla="*/ 2064 w 3260"/>
                <a:gd name="T11" fmla="*/ 410 h 484"/>
                <a:gd name="T12" fmla="*/ 1505 w 3260"/>
                <a:gd name="T13" fmla="*/ 375 h 484"/>
                <a:gd name="T14" fmla="*/ 1513 w 3260"/>
                <a:gd name="T15" fmla="*/ 380 h 484"/>
                <a:gd name="T16" fmla="*/ 1521 w 3260"/>
                <a:gd name="T17" fmla="*/ 379 h 484"/>
                <a:gd name="T18" fmla="*/ 1520 w 3260"/>
                <a:gd name="T19" fmla="*/ 380 h 484"/>
                <a:gd name="T20" fmla="*/ 1523 w 3260"/>
                <a:gd name="T21" fmla="*/ 390 h 484"/>
                <a:gd name="T22" fmla="*/ 1521 w 3260"/>
                <a:gd name="T23" fmla="*/ 404 h 484"/>
                <a:gd name="T24" fmla="*/ 1510 w 3260"/>
                <a:gd name="T25" fmla="*/ 402 h 484"/>
                <a:gd name="T26" fmla="*/ 1520 w 3260"/>
                <a:gd name="T27" fmla="*/ 399 h 484"/>
                <a:gd name="T28" fmla="*/ 1520 w 3260"/>
                <a:gd name="T29" fmla="*/ 393 h 484"/>
                <a:gd name="T30" fmla="*/ 1510 w 3260"/>
                <a:gd name="T31" fmla="*/ 390 h 484"/>
                <a:gd name="T32" fmla="*/ 1512 w 3260"/>
                <a:gd name="T33" fmla="*/ 383 h 484"/>
                <a:gd name="T34" fmla="*/ 1504 w 3260"/>
                <a:gd name="T35" fmla="*/ 375 h 484"/>
                <a:gd name="T36" fmla="*/ 1501 w 3260"/>
                <a:gd name="T37" fmla="*/ 372 h 484"/>
                <a:gd name="T38" fmla="*/ 362 w 3260"/>
                <a:gd name="T39" fmla="*/ 367 h 484"/>
                <a:gd name="T40" fmla="*/ 1584 w 3260"/>
                <a:gd name="T41" fmla="*/ 356 h 484"/>
                <a:gd name="T42" fmla="*/ 279 w 3260"/>
                <a:gd name="T43" fmla="*/ 323 h 484"/>
                <a:gd name="T44" fmla="*/ 277 w 3260"/>
                <a:gd name="T45" fmla="*/ 330 h 484"/>
                <a:gd name="T46" fmla="*/ 2057 w 3260"/>
                <a:gd name="T47" fmla="*/ 331 h 484"/>
                <a:gd name="T48" fmla="*/ 2059 w 3260"/>
                <a:gd name="T49" fmla="*/ 320 h 484"/>
                <a:gd name="T50" fmla="*/ 1731 w 3260"/>
                <a:gd name="T51" fmla="*/ 309 h 484"/>
                <a:gd name="T52" fmla="*/ 3024 w 3260"/>
                <a:gd name="T53" fmla="*/ 314 h 484"/>
                <a:gd name="T54" fmla="*/ 231 w 3260"/>
                <a:gd name="T55" fmla="*/ 275 h 484"/>
                <a:gd name="T56" fmla="*/ 3003 w 3260"/>
                <a:gd name="T57" fmla="*/ 227 h 484"/>
                <a:gd name="T58" fmla="*/ 23 w 3260"/>
                <a:gd name="T59" fmla="*/ 204 h 484"/>
                <a:gd name="T60" fmla="*/ 1994 w 3260"/>
                <a:gd name="T61" fmla="*/ 160 h 484"/>
                <a:gd name="T62" fmla="*/ 1983 w 3260"/>
                <a:gd name="T63" fmla="*/ 169 h 484"/>
                <a:gd name="T64" fmla="*/ 1974 w 3260"/>
                <a:gd name="T65" fmla="*/ 174 h 484"/>
                <a:gd name="T66" fmla="*/ 1979 w 3260"/>
                <a:gd name="T67" fmla="*/ 169 h 484"/>
                <a:gd name="T68" fmla="*/ 1991 w 3260"/>
                <a:gd name="T69" fmla="*/ 155 h 484"/>
                <a:gd name="T70" fmla="*/ 107 w 3260"/>
                <a:gd name="T71" fmla="*/ 136 h 484"/>
                <a:gd name="T72" fmla="*/ 107 w 3260"/>
                <a:gd name="T73" fmla="*/ 126 h 484"/>
                <a:gd name="T74" fmla="*/ 350 w 3260"/>
                <a:gd name="T75" fmla="*/ 98 h 484"/>
                <a:gd name="T76" fmla="*/ 2830 w 3260"/>
                <a:gd name="T77" fmla="*/ 70 h 484"/>
                <a:gd name="T78" fmla="*/ 2825 w 3260"/>
                <a:gd name="T79" fmla="*/ 71 h 484"/>
                <a:gd name="T80" fmla="*/ 53 w 3260"/>
                <a:gd name="T81" fmla="*/ 60 h 484"/>
                <a:gd name="T82" fmla="*/ 53 w 3260"/>
                <a:gd name="T83" fmla="*/ 60 h 484"/>
                <a:gd name="T84" fmla="*/ 3204 w 3260"/>
                <a:gd name="T85" fmla="*/ 67 h 484"/>
                <a:gd name="T86" fmla="*/ 3196 w 3260"/>
                <a:gd name="T87" fmla="*/ 59 h 484"/>
                <a:gd name="T88" fmla="*/ 3166 w 3260"/>
                <a:gd name="T89" fmla="*/ 56 h 484"/>
                <a:gd name="T90" fmla="*/ 3201 w 3260"/>
                <a:gd name="T91" fmla="*/ 56 h 484"/>
                <a:gd name="T92" fmla="*/ 3202 w 3260"/>
                <a:gd name="T93" fmla="*/ 52 h 484"/>
                <a:gd name="T94" fmla="*/ 3175 w 3260"/>
                <a:gd name="T95" fmla="*/ 51 h 484"/>
                <a:gd name="T96" fmla="*/ 3172 w 3260"/>
                <a:gd name="T97" fmla="*/ 49 h 484"/>
                <a:gd name="T98" fmla="*/ 3177 w 3260"/>
                <a:gd name="T99" fmla="*/ 43 h 484"/>
                <a:gd name="T100" fmla="*/ 2693 w 3260"/>
                <a:gd name="T101" fmla="*/ 41 h 484"/>
                <a:gd name="T102" fmla="*/ 2206 w 3260"/>
                <a:gd name="T103" fmla="*/ 45 h 484"/>
                <a:gd name="T104" fmla="*/ 2824 w 3260"/>
                <a:gd name="T105" fmla="*/ 43 h 484"/>
                <a:gd name="T106" fmla="*/ 2751 w 3260"/>
                <a:gd name="T107" fmla="*/ 40 h 484"/>
                <a:gd name="T108" fmla="*/ 2767 w 3260"/>
                <a:gd name="T109" fmla="*/ 40 h 484"/>
                <a:gd name="T110" fmla="*/ 3237 w 3260"/>
                <a:gd name="T111" fmla="*/ 30 h 484"/>
                <a:gd name="T112" fmla="*/ 2716 w 3260"/>
                <a:gd name="T113" fmla="*/ 29 h 484"/>
                <a:gd name="T114" fmla="*/ 2031 w 3260"/>
                <a:gd name="T115" fmla="*/ 33 h 484"/>
                <a:gd name="T116" fmla="*/ 2802 w 3260"/>
                <a:gd name="T117" fmla="*/ 24 h 484"/>
                <a:gd name="T118" fmla="*/ 2032 w 3260"/>
                <a:gd name="T119" fmla="*/ 11 h 484"/>
                <a:gd name="T120" fmla="*/ 3243 w 3260"/>
                <a:gd name="T121" fmla="*/ 8 h 484"/>
                <a:gd name="T122" fmla="*/ 3240 w 3260"/>
                <a:gd name="T123" fmla="*/ 5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60" h="484">
                  <a:moveTo>
                    <a:pt x="1972" y="464"/>
                  </a:moveTo>
                  <a:lnTo>
                    <a:pt x="1972" y="464"/>
                  </a:lnTo>
                  <a:lnTo>
                    <a:pt x="1972" y="465"/>
                  </a:lnTo>
                  <a:lnTo>
                    <a:pt x="1972" y="465"/>
                  </a:lnTo>
                  <a:lnTo>
                    <a:pt x="1972" y="467"/>
                  </a:lnTo>
                  <a:lnTo>
                    <a:pt x="1972" y="471"/>
                  </a:lnTo>
                  <a:lnTo>
                    <a:pt x="1972" y="471"/>
                  </a:lnTo>
                  <a:lnTo>
                    <a:pt x="1971" y="471"/>
                  </a:lnTo>
                  <a:lnTo>
                    <a:pt x="1971" y="471"/>
                  </a:lnTo>
                  <a:lnTo>
                    <a:pt x="1971" y="473"/>
                  </a:lnTo>
                  <a:lnTo>
                    <a:pt x="1971" y="473"/>
                  </a:lnTo>
                  <a:lnTo>
                    <a:pt x="1969" y="475"/>
                  </a:lnTo>
                  <a:lnTo>
                    <a:pt x="1969" y="475"/>
                  </a:lnTo>
                  <a:lnTo>
                    <a:pt x="1967" y="476"/>
                  </a:lnTo>
                  <a:lnTo>
                    <a:pt x="1966" y="476"/>
                  </a:lnTo>
                  <a:lnTo>
                    <a:pt x="1966" y="476"/>
                  </a:lnTo>
                  <a:lnTo>
                    <a:pt x="1966" y="476"/>
                  </a:lnTo>
                  <a:lnTo>
                    <a:pt x="1964" y="478"/>
                  </a:lnTo>
                  <a:lnTo>
                    <a:pt x="1963" y="479"/>
                  </a:lnTo>
                  <a:lnTo>
                    <a:pt x="1961" y="481"/>
                  </a:lnTo>
                  <a:lnTo>
                    <a:pt x="1961" y="481"/>
                  </a:lnTo>
                  <a:lnTo>
                    <a:pt x="1960" y="484"/>
                  </a:lnTo>
                  <a:lnTo>
                    <a:pt x="1960" y="484"/>
                  </a:lnTo>
                  <a:lnTo>
                    <a:pt x="1960" y="484"/>
                  </a:lnTo>
                  <a:lnTo>
                    <a:pt x="1958" y="484"/>
                  </a:lnTo>
                  <a:lnTo>
                    <a:pt x="1958" y="484"/>
                  </a:lnTo>
                  <a:lnTo>
                    <a:pt x="1958" y="482"/>
                  </a:lnTo>
                  <a:lnTo>
                    <a:pt x="1958" y="481"/>
                  </a:lnTo>
                  <a:lnTo>
                    <a:pt x="1958" y="481"/>
                  </a:lnTo>
                  <a:lnTo>
                    <a:pt x="1958" y="481"/>
                  </a:lnTo>
                  <a:lnTo>
                    <a:pt x="1958" y="481"/>
                  </a:lnTo>
                  <a:lnTo>
                    <a:pt x="1958" y="481"/>
                  </a:lnTo>
                  <a:lnTo>
                    <a:pt x="1958" y="481"/>
                  </a:lnTo>
                  <a:lnTo>
                    <a:pt x="1958" y="481"/>
                  </a:lnTo>
                  <a:lnTo>
                    <a:pt x="1958" y="481"/>
                  </a:lnTo>
                  <a:lnTo>
                    <a:pt x="1956" y="481"/>
                  </a:lnTo>
                  <a:lnTo>
                    <a:pt x="1956" y="479"/>
                  </a:lnTo>
                  <a:lnTo>
                    <a:pt x="1958" y="478"/>
                  </a:lnTo>
                  <a:lnTo>
                    <a:pt x="1958" y="478"/>
                  </a:lnTo>
                  <a:lnTo>
                    <a:pt x="1960" y="476"/>
                  </a:lnTo>
                  <a:lnTo>
                    <a:pt x="1960" y="476"/>
                  </a:lnTo>
                  <a:lnTo>
                    <a:pt x="1961" y="475"/>
                  </a:lnTo>
                  <a:lnTo>
                    <a:pt x="1961" y="475"/>
                  </a:lnTo>
                  <a:lnTo>
                    <a:pt x="1964" y="471"/>
                  </a:lnTo>
                  <a:lnTo>
                    <a:pt x="1964" y="471"/>
                  </a:lnTo>
                  <a:lnTo>
                    <a:pt x="1966" y="470"/>
                  </a:lnTo>
                  <a:lnTo>
                    <a:pt x="1969" y="468"/>
                  </a:lnTo>
                  <a:lnTo>
                    <a:pt x="1969" y="467"/>
                  </a:lnTo>
                  <a:lnTo>
                    <a:pt x="1971" y="467"/>
                  </a:lnTo>
                  <a:lnTo>
                    <a:pt x="1971" y="465"/>
                  </a:lnTo>
                  <a:lnTo>
                    <a:pt x="1972" y="464"/>
                  </a:lnTo>
                  <a:lnTo>
                    <a:pt x="1972" y="464"/>
                  </a:lnTo>
                  <a:close/>
                  <a:moveTo>
                    <a:pt x="2942" y="457"/>
                  </a:moveTo>
                  <a:lnTo>
                    <a:pt x="2944" y="457"/>
                  </a:lnTo>
                  <a:lnTo>
                    <a:pt x="2945" y="457"/>
                  </a:lnTo>
                  <a:lnTo>
                    <a:pt x="2945" y="459"/>
                  </a:lnTo>
                  <a:lnTo>
                    <a:pt x="2947" y="459"/>
                  </a:lnTo>
                  <a:lnTo>
                    <a:pt x="2948" y="460"/>
                  </a:lnTo>
                  <a:lnTo>
                    <a:pt x="2948" y="462"/>
                  </a:lnTo>
                  <a:lnTo>
                    <a:pt x="2950" y="462"/>
                  </a:lnTo>
                  <a:lnTo>
                    <a:pt x="2950" y="464"/>
                  </a:lnTo>
                  <a:lnTo>
                    <a:pt x="2951" y="464"/>
                  </a:lnTo>
                  <a:lnTo>
                    <a:pt x="2951" y="464"/>
                  </a:lnTo>
                  <a:lnTo>
                    <a:pt x="2950" y="464"/>
                  </a:lnTo>
                  <a:lnTo>
                    <a:pt x="2948" y="465"/>
                  </a:lnTo>
                  <a:lnTo>
                    <a:pt x="2948" y="465"/>
                  </a:lnTo>
                  <a:lnTo>
                    <a:pt x="2947" y="465"/>
                  </a:lnTo>
                  <a:lnTo>
                    <a:pt x="2947" y="464"/>
                  </a:lnTo>
                  <a:lnTo>
                    <a:pt x="2945" y="464"/>
                  </a:lnTo>
                  <a:lnTo>
                    <a:pt x="2945" y="462"/>
                  </a:lnTo>
                  <a:lnTo>
                    <a:pt x="2945" y="462"/>
                  </a:lnTo>
                  <a:lnTo>
                    <a:pt x="2945" y="462"/>
                  </a:lnTo>
                  <a:lnTo>
                    <a:pt x="2947" y="464"/>
                  </a:lnTo>
                  <a:lnTo>
                    <a:pt x="2948" y="462"/>
                  </a:lnTo>
                  <a:lnTo>
                    <a:pt x="2948" y="462"/>
                  </a:lnTo>
                  <a:lnTo>
                    <a:pt x="2948" y="462"/>
                  </a:lnTo>
                  <a:lnTo>
                    <a:pt x="2947" y="460"/>
                  </a:lnTo>
                  <a:lnTo>
                    <a:pt x="2945" y="459"/>
                  </a:lnTo>
                  <a:lnTo>
                    <a:pt x="2945" y="459"/>
                  </a:lnTo>
                  <a:lnTo>
                    <a:pt x="2945" y="460"/>
                  </a:lnTo>
                  <a:lnTo>
                    <a:pt x="2944" y="460"/>
                  </a:lnTo>
                  <a:lnTo>
                    <a:pt x="2944" y="460"/>
                  </a:lnTo>
                  <a:lnTo>
                    <a:pt x="2944" y="459"/>
                  </a:lnTo>
                  <a:lnTo>
                    <a:pt x="2942" y="457"/>
                  </a:lnTo>
                  <a:lnTo>
                    <a:pt x="2942" y="457"/>
                  </a:lnTo>
                  <a:lnTo>
                    <a:pt x="2942" y="457"/>
                  </a:lnTo>
                  <a:close/>
                  <a:moveTo>
                    <a:pt x="2040" y="432"/>
                  </a:moveTo>
                  <a:lnTo>
                    <a:pt x="2040" y="432"/>
                  </a:lnTo>
                  <a:lnTo>
                    <a:pt x="2042" y="435"/>
                  </a:lnTo>
                  <a:lnTo>
                    <a:pt x="2042" y="438"/>
                  </a:lnTo>
                  <a:lnTo>
                    <a:pt x="2042" y="440"/>
                  </a:lnTo>
                  <a:lnTo>
                    <a:pt x="2042" y="443"/>
                  </a:lnTo>
                  <a:lnTo>
                    <a:pt x="2042" y="448"/>
                  </a:lnTo>
                  <a:lnTo>
                    <a:pt x="2043" y="453"/>
                  </a:lnTo>
                  <a:lnTo>
                    <a:pt x="2045" y="456"/>
                  </a:lnTo>
                  <a:lnTo>
                    <a:pt x="2046" y="456"/>
                  </a:lnTo>
                  <a:lnTo>
                    <a:pt x="2048" y="457"/>
                  </a:lnTo>
                  <a:lnTo>
                    <a:pt x="2048" y="459"/>
                  </a:lnTo>
                  <a:lnTo>
                    <a:pt x="2048" y="462"/>
                  </a:lnTo>
                  <a:lnTo>
                    <a:pt x="2048" y="464"/>
                  </a:lnTo>
                  <a:lnTo>
                    <a:pt x="2046" y="464"/>
                  </a:lnTo>
                  <a:lnTo>
                    <a:pt x="2046" y="464"/>
                  </a:lnTo>
                  <a:lnTo>
                    <a:pt x="2045" y="459"/>
                  </a:lnTo>
                  <a:lnTo>
                    <a:pt x="2043" y="457"/>
                  </a:lnTo>
                  <a:lnTo>
                    <a:pt x="2042" y="456"/>
                  </a:lnTo>
                  <a:lnTo>
                    <a:pt x="2042" y="456"/>
                  </a:lnTo>
                  <a:lnTo>
                    <a:pt x="2040" y="454"/>
                  </a:lnTo>
                  <a:lnTo>
                    <a:pt x="2040" y="453"/>
                  </a:lnTo>
                  <a:lnTo>
                    <a:pt x="2038" y="451"/>
                  </a:lnTo>
                  <a:lnTo>
                    <a:pt x="2038" y="449"/>
                  </a:lnTo>
                  <a:lnTo>
                    <a:pt x="2037" y="448"/>
                  </a:lnTo>
                  <a:lnTo>
                    <a:pt x="2037" y="448"/>
                  </a:lnTo>
                  <a:lnTo>
                    <a:pt x="2037" y="446"/>
                  </a:lnTo>
                  <a:lnTo>
                    <a:pt x="2035" y="445"/>
                  </a:lnTo>
                  <a:lnTo>
                    <a:pt x="2037" y="443"/>
                  </a:lnTo>
                  <a:lnTo>
                    <a:pt x="2037" y="440"/>
                  </a:lnTo>
                  <a:lnTo>
                    <a:pt x="2037" y="437"/>
                  </a:lnTo>
                  <a:lnTo>
                    <a:pt x="2037" y="435"/>
                  </a:lnTo>
                  <a:lnTo>
                    <a:pt x="2037" y="434"/>
                  </a:lnTo>
                  <a:lnTo>
                    <a:pt x="2038" y="432"/>
                  </a:lnTo>
                  <a:lnTo>
                    <a:pt x="2038" y="434"/>
                  </a:lnTo>
                  <a:lnTo>
                    <a:pt x="2040" y="434"/>
                  </a:lnTo>
                  <a:lnTo>
                    <a:pt x="2040" y="432"/>
                  </a:lnTo>
                  <a:lnTo>
                    <a:pt x="2040" y="432"/>
                  </a:lnTo>
                  <a:lnTo>
                    <a:pt x="2040" y="432"/>
                  </a:lnTo>
                  <a:close/>
                  <a:moveTo>
                    <a:pt x="720" y="426"/>
                  </a:moveTo>
                  <a:lnTo>
                    <a:pt x="722" y="426"/>
                  </a:lnTo>
                  <a:lnTo>
                    <a:pt x="722" y="427"/>
                  </a:lnTo>
                  <a:lnTo>
                    <a:pt x="723" y="427"/>
                  </a:lnTo>
                  <a:lnTo>
                    <a:pt x="723" y="427"/>
                  </a:lnTo>
                  <a:lnTo>
                    <a:pt x="725" y="427"/>
                  </a:lnTo>
                  <a:lnTo>
                    <a:pt x="725" y="427"/>
                  </a:lnTo>
                  <a:lnTo>
                    <a:pt x="725" y="427"/>
                  </a:lnTo>
                  <a:lnTo>
                    <a:pt x="725" y="429"/>
                  </a:lnTo>
                  <a:lnTo>
                    <a:pt x="725" y="429"/>
                  </a:lnTo>
                  <a:lnTo>
                    <a:pt x="725" y="429"/>
                  </a:lnTo>
                  <a:lnTo>
                    <a:pt x="725" y="429"/>
                  </a:lnTo>
                  <a:lnTo>
                    <a:pt x="725" y="429"/>
                  </a:lnTo>
                  <a:lnTo>
                    <a:pt x="723" y="431"/>
                  </a:lnTo>
                  <a:lnTo>
                    <a:pt x="723" y="431"/>
                  </a:lnTo>
                  <a:lnTo>
                    <a:pt x="723" y="431"/>
                  </a:lnTo>
                  <a:lnTo>
                    <a:pt x="723" y="431"/>
                  </a:lnTo>
                  <a:lnTo>
                    <a:pt x="725" y="432"/>
                  </a:lnTo>
                  <a:lnTo>
                    <a:pt x="725" y="432"/>
                  </a:lnTo>
                  <a:lnTo>
                    <a:pt x="725" y="432"/>
                  </a:lnTo>
                  <a:lnTo>
                    <a:pt x="725" y="432"/>
                  </a:lnTo>
                  <a:lnTo>
                    <a:pt x="723" y="432"/>
                  </a:lnTo>
                  <a:lnTo>
                    <a:pt x="723" y="432"/>
                  </a:lnTo>
                  <a:lnTo>
                    <a:pt x="723" y="432"/>
                  </a:lnTo>
                  <a:lnTo>
                    <a:pt x="723" y="432"/>
                  </a:lnTo>
                  <a:lnTo>
                    <a:pt x="722" y="432"/>
                  </a:lnTo>
                  <a:lnTo>
                    <a:pt x="722" y="432"/>
                  </a:lnTo>
                  <a:lnTo>
                    <a:pt x="722" y="434"/>
                  </a:lnTo>
                  <a:lnTo>
                    <a:pt x="722" y="434"/>
                  </a:lnTo>
                  <a:lnTo>
                    <a:pt x="720" y="434"/>
                  </a:lnTo>
                  <a:lnTo>
                    <a:pt x="720" y="434"/>
                  </a:lnTo>
                  <a:lnTo>
                    <a:pt x="720" y="434"/>
                  </a:lnTo>
                  <a:lnTo>
                    <a:pt x="720" y="434"/>
                  </a:lnTo>
                  <a:lnTo>
                    <a:pt x="719" y="434"/>
                  </a:lnTo>
                  <a:lnTo>
                    <a:pt x="719" y="434"/>
                  </a:lnTo>
                  <a:lnTo>
                    <a:pt x="719" y="434"/>
                  </a:lnTo>
                  <a:lnTo>
                    <a:pt x="719" y="434"/>
                  </a:lnTo>
                  <a:lnTo>
                    <a:pt x="719" y="432"/>
                  </a:lnTo>
                  <a:lnTo>
                    <a:pt x="719" y="432"/>
                  </a:lnTo>
                  <a:lnTo>
                    <a:pt x="719" y="432"/>
                  </a:lnTo>
                  <a:lnTo>
                    <a:pt x="719" y="432"/>
                  </a:lnTo>
                  <a:lnTo>
                    <a:pt x="719" y="431"/>
                  </a:lnTo>
                  <a:lnTo>
                    <a:pt x="719" y="431"/>
                  </a:lnTo>
                  <a:lnTo>
                    <a:pt x="720" y="429"/>
                  </a:lnTo>
                  <a:lnTo>
                    <a:pt x="720" y="427"/>
                  </a:lnTo>
                  <a:lnTo>
                    <a:pt x="720" y="426"/>
                  </a:lnTo>
                  <a:close/>
                  <a:moveTo>
                    <a:pt x="2067" y="404"/>
                  </a:moveTo>
                  <a:lnTo>
                    <a:pt x="2068" y="404"/>
                  </a:lnTo>
                  <a:lnTo>
                    <a:pt x="2068" y="404"/>
                  </a:lnTo>
                  <a:lnTo>
                    <a:pt x="2068" y="404"/>
                  </a:lnTo>
                  <a:lnTo>
                    <a:pt x="2068" y="404"/>
                  </a:lnTo>
                  <a:lnTo>
                    <a:pt x="2068" y="405"/>
                  </a:lnTo>
                  <a:lnTo>
                    <a:pt x="2068" y="405"/>
                  </a:lnTo>
                  <a:lnTo>
                    <a:pt x="2068" y="405"/>
                  </a:lnTo>
                  <a:lnTo>
                    <a:pt x="2068" y="405"/>
                  </a:lnTo>
                  <a:lnTo>
                    <a:pt x="2068" y="407"/>
                  </a:lnTo>
                  <a:lnTo>
                    <a:pt x="2067" y="408"/>
                  </a:lnTo>
                  <a:lnTo>
                    <a:pt x="2067" y="410"/>
                  </a:lnTo>
                  <a:lnTo>
                    <a:pt x="2065" y="410"/>
                  </a:lnTo>
                  <a:lnTo>
                    <a:pt x="2065" y="412"/>
                  </a:lnTo>
                  <a:lnTo>
                    <a:pt x="2064" y="412"/>
                  </a:lnTo>
                  <a:lnTo>
                    <a:pt x="2064" y="412"/>
                  </a:lnTo>
                  <a:lnTo>
                    <a:pt x="2062" y="412"/>
                  </a:lnTo>
                  <a:lnTo>
                    <a:pt x="2062" y="412"/>
                  </a:lnTo>
                  <a:lnTo>
                    <a:pt x="2062" y="412"/>
                  </a:lnTo>
                  <a:lnTo>
                    <a:pt x="2064" y="410"/>
                  </a:lnTo>
                  <a:lnTo>
                    <a:pt x="2064" y="410"/>
                  </a:lnTo>
                  <a:lnTo>
                    <a:pt x="2065" y="410"/>
                  </a:lnTo>
                  <a:lnTo>
                    <a:pt x="2065" y="408"/>
                  </a:lnTo>
                  <a:lnTo>
                    <a:pt x="2065" y="408"/>
                  </a:lnTo>
                  <a:lnTo>
                    <a:pt x="2065" y="407"/>
                  </a:lnTo>
                  <a:lnTo>
                    <a:pt x="2065" y="405"/>
                  </a:lnTo>
                  <a:lnTo>
                    <a:pt x="2065" y="405"/>
                  </a:lnTo>
                  <a:lnTo>
                    <a:pt x="2067" y="404"/>
                  </a:lnTo>
                  <a:lnTo>
                    <a:pt x="2067" y="404"/>
                  </a:lnTo>
                  <a:close/>
                  <a:moveTo>
                    <a:pt x="1518" y="401"/>
                  </a:moveTo>
                  <a:lnTo>
                    <a:pt x="1518" y="401"/>
                  </a:lnTo>
                  <a:lnTo>
                    <a:pt x="1518" y="402"/>
                  </a:lnTo>
                  <a:lnTo>
                    <a:pt x="1518" y="402"/>
                  </a:lnTo>
                  <a:lnTo>
                    <a:pt x="1520" y="402"/>
                  </a:lnTo>
                  <a:lnTo>
                    <a:pt x="1520" y="402"/>
                  </a:lnTo>
                  <a:lnTo>
                    <a:pt x="1520" y="402"/>
                  </a:lnTo>
                  <a:lnTo>
                    <a:pt x="1520" y="401"/>
                  </a:lnTo>
                  <a:lnTo>
                    <a:pt x="1520" y="401"/>
                  </a:lnTo>
                  <a:lnTo>
                    <a:pt x="1518" y="401"/>
                  </a:lnTo>
                  <a:close/>
                  <a:moveTo>
                    <a:pt x="1501" y="367"/>
                  </a:moveTo>
                  <a:lnTo>
                    <a:pt x="1501" y="367"/>
                  </a:lnTo>
                  <a:lnTo>
                    <a:pt x="1501" y="369"/>
                  </a:lnTo>
                  <a:lnTo>
                    <a:pt x="1501" y="369"/>
                  </a:lnTo>
                  <a:lnTo>
                    <a:pt x="1502" y="371"/>
                  </a:lnTo>
                  <a:lnTo>
                    <a:pt x="1502" y="371"/>
                  </a:lnTo>
                  <a:lnTo>
                    <a:pt x="1502" y="371"/>
                  </a:lnTo>
                  <a:lnTo>
                    <a:pt x="1502" y="371"/>
                  </a:lnTo>
                  <a:lnTo>
                    <a:pt x="1502" y="371"/>
                  </a:lnTo>
                  <a:lnTo>
                    <a:pt x="1504" y="372"/>
                  </a:lnTo>
                  <a:lnTo>
                    <a:pt x="1504" y="374"/>
                  </a:lnTo>
                  <a:lnTo>
                    <a:pt x="1505" y="375"/>
                  </a:lnTo>
                  <a:lnTo>
                    <a:pt x="1505" y="375"/>
                  </a:lnTo>
                  <a:lnTo>
                    <a:pt x="1505" y="375"/>
                  </a:lnTo>
                  <a:lnTo>
                    <a:pt x="1505" y="374"/>
                  </a:lnTo>
                  <a:lnTo>
                    <a:pt x="1505" y="374"/>
                  </a:lnTo>
                  <a:lnTo>
                    <a:pt x="1505" y="372"/>
                  </a:lnTo>
                  <a:lnTo>
                    <a:pt x="1507" y="372"/>
                  </a:lnTo>
                  <a:lnTo>
                    <a:pt x="1507" y="372"/>
                  </a:lnTo>
                  <a:lnTo>
                    <a:pt x="1507" y="372"/>
                  </a:lnTo>
                  <a:lnTo>
                    <a:pt x="1505" y="374"/>
                  </a:lnTo>
                  <a:lnTo>
                    <a:pt x="1507" y="374"/>
                  </a:lnTo>
                  <a:lnTo>
                    <a:pt x="1507" y="374"/>
                  </a:lnTo>
                  <a:lnTo>
                    <a:pt x="1507" y="374"/>
                  </a:lnTo>
                  <a:lnTo>
                    <a:pt x="1507" y="374"/>
                  </a:lnTo>
                  <a:lnTo>
                    <a:pt x="1507" y="375"/>
                  </a:lnTo>
                  <a:lnTo>
                    <a:pt x="1505" y="375"/>
                  </a:lnTo>
                  <a:lnTo>
                    <a:pt x="1505" y="375"/>
                  </a:lnTo>
                  <a:lnTo>
                    <a:pt x="1507" y="377"/>
                  </a:lnTo>
                  <a:lnTo>
                    <a:pt x="1507" y="377"/>
                  </a:lnTo>
                  <a:lnTo>
                    <a:pt x="1509" y="379"/>
                  </a:lnTo>
                  <a:lnTo>
                    <a:pt x="1509" y="379"/>
                  </a:lnTo>
                  <a:lnTo>
                    <a:pt x="1509" y="379"/>
                  </a:lnTo>
                  <a:lnTo>
                    <a:pt x="1510" y="380"/>
                  </a:lnTo>
                  <a:lnTo>
                    <a:pt x="1510" y="380"/>
                  </a:lnTo>
                  <a:lnTo>
                    <a:pt x="1510" y="380"/>
                  </a:lnTo>
                  <a:lnTo>
                    <a:pt x="1510" y="380"/>
                  </a:lnTo>
                  <a:lnTo>
                    <a:pt x="1512" y="380"/>
                  </a:lnTo>
                  <a:lnTo>
                    <a:pt x="1512" y="380"/>
                  </a:lnTo>
                  <a:lnTo>
                    <a:pt x="1513" y="380"/>
                  </a:lnTo>
                  <a:lnTo>
                    <a:pt x="1513" y="380"/>
                  </a:lnTo>
                  <a:lnTo>
                    <a:pt x="1513" y="380"/>
                  </a:lnTo>
                  <a:lnTo>
                    <a:pt x="1515" y="380"/>
                  </a:lnTo>
                  <a:lnTo>
                    <a:pt x="1515" y="380"/>
                  </a:lnTo>
                  <a:lnTo>
                    <a:pt x="1515" y="380"/>
                  </a:lnTo>
                  <a:lnTo>
                    <a:pt x="1513" y="380"/>
                  </a:lnTo>
                  <a:lnTo>
                    <a:pt x="1513" y="380"/>
                  </a:lnTo>
                  <a:lnTo>
                    <a:pt x="1513" y="382"/>
                  </a:lnTo>
                  <a:lnTo>
                    <a:pt x="1513" y="382"/>
                  </a:lnTo>
                  <a:lnTo>
                    <a:pt x="1513" y="382"/>
                  </a:lnTo>
                  <a:lnTo>
                    <a:pt x="1515" y="383"/>
                  </a:lnTo>
                  <a:lnTo>
                    <a:pt x="1516" y="383"/>
                  </a:lnTo>
                  <a:lnTo>
                    <a:pt x="1516" y="383"/>
                  </a:lnTo>
                  <a:lnTo>
                    <a:pt x="1516" y="385"/>
                  </a:lnTo>
                  <a:lnTo>
                    <a:pt x="1516" y="386"/>
                  </a:lnTo>
                  <a:lnTo>
                    <a:pt x="1518" y="386"/>
                  </a:lnTo>
                  <a:lnTo>
                    <a:pt x="1518" y="386"/>
                  </a:lnTo>
                  <a:lnTo>
                    <a:pt x="1518" y="386"/>
                  </a:lnTo>
                  <a:lnTo>
                    <a:pt x="1518" y="386"/>
                  </a:lnTo>
                  <a:lnTo>
                    <a:pt x="1518" y="386"/>
                  </a:lnTo>
                  <a:lnTo>
                    <a:pt x="1518" y="385"/>
                  </a:lnTo>
                  <a:lnTo>
                    <a:pt x="1518" y="385"/>
                  </a:lnTo>
                  <a:lnTo>
                    <a:pt x="1518" y="385"/>
                  </a:lnTo>
                  <a:lnTo>
                    <a:pt x="1518" y="383"/>
                  </a:lnTo>
                  <a:lnTo>
                    <a:pt x="1520" y="383"/>
                  </a:lnTo>
                  <a:lnTo>
                    <a:pt x="1518" y="383"/>
                  </a:lnTo>
                  <a:lnTo>
                    <a:pt x="1518" y="382"/>
                  </a:lnTo>
                  <a:lnTo>
                    <a:pt x="1520" y="382"/>
                  </a:lnTo>
                  <a:lnTo>
                    <a:pt x="1520" y="382"/>
                  </a:lnTo>
                  <a:lnTo>
                    <a:pt x="1520" y="382"/>
                  </a:lnTo>
                  <a:lnTo>
                    <a:pt x="1520" y="382"/>
                  </a:lnTo>
                  <a:lnTo>
                    <a:pt x="1520" y="382"/>
                  </a:lnTo>
                  <a:lnTo>
                    <a:pt x="1520" y="382"/>
                  </a:lnTo>
                  <a:lnTo>
                    <a:pt x="1520" y="380"/>
                  </a:lnTo>
                  <a:lnTo>
                    <a:pt x="1520" y="380"/>
                  </a:lnTo>
                  <a:lnTo>
                    <a:pt x="1520" y="380"/>
                  </a:lnTo>
                  <a:lnTo>
                    <a:pt x="1520" y="379"/>
                  </a:lnTo>
                  <a:lnTo>
                    <a:pt x="1521" y="379"/>
                  </a:lnTo>
                  <a:lnTo>
                    <a:pt x="1521" y="379"/>
                  </a:lnTo>
                  <a:lnTo>
                    <a:pt x="1520" y="379"/>
                  </a:lnTo>
                  <a:lnTo>
                    <a:pt x="1520" y="377"/>
                  </a:lnTo>
                  <a:lnTo>
                    <a:pt x="1520" y="377"/>
                  </a:lnTo>
                  <a:lnTo>
                    <a:pt x="1520" y="377"/>
                  </a:lnTo>
                  <a:lnTo>
                    <a:pt x="1520" y="375"/>
                  </a:lnTo>
                  <a:lnTo>
                    <a:pt x="1520" y="375"/>
                  </a:lnTo>
                  <a:lnTo>
                    <a:pt x="1520" y="375"/>
                  </a:lnTo>
                  <a:lnTo>
                    <a:pt x="1520" y="375"/>
                  </a:lnTo>
                  <a:lnTo>
                    <a:pt x="1520" y="374"/>
                  </a:lnTo>
                  <a:lnTo>
                    <a:pt x="1520" y="374"/>
                  </a:lnTo>
                  <a:lnTo>
                    <a:pt x="1520" y="372"/>
                  </a:lnTo>
                  <a:lnTo>
                    <a:pt x="1521" y="372"/>
                  </a:lnTo>
                  <a:lnTo>
                    <a:pt x="1520" y="374"/>
                  </a:lnTo>
                  <a:lnTo>
                    <a:pt x="1520" y="374"/>
                  </a:lnTo>
                  <a:lnTo>
                    <a:pt x="1520" y="375"/>
                  </a:lnTo>
                  <a:lnTo>
                    <a:pt x="1520" y="375"/>
                  </a:lnTo>
                  <a:lnTo>
                    <a:pt x="1520" y="375"/>
                  </a:lnTo>
                  <a:lnTo>
                    <a:pt x="1520" y="377"/>
                  </a:lnTo>
                  <a:lnTo>
                    <a:pt x="1520" y="377"/>
                  </a:lnTo>
                  <a:lnTo>
                    <a:pt x="1520" y="377"/>
                  </a:lnTo>
                  <a:lnTo>
                    <a:pt x="1520" y="377"/>
                  </a:lnTo>
                  <a:lnTo>
                    <a:pt x="1521" y="379"/>
                  </a:lnTo>
                  <a:lnTo>
                    <a:pt x="1521" y="379"/>
                  </a:lnTo>
                  <a:lnTo>
                    <a:pt x="1521" y="379"/>
                  </a:lnTo>
                  <a:lnTo>
                    <a:pt x="1521" y="379"/>
                  </a:lnTo>
                  <a:lnTo>
                    <a:pt x="1521" y="379"/>
                  </a:lnTo>
                  <a:lnTo>
                    <a:pt x="1521" y="379"/>
                  </a:lnTo>
                  <a:lnTo>
                    <a:pt x="1521" y="379"/>
                  </a:lnTo>
                  <a:lnTo>
                    <a:pt x="1521" y="379"/>
                  </a:lnTo>
                  <a:lnTo>
                    <a:pt x="1521" y="380"/>
                  </a:lnTo>
                  <a:lnTo>
                    <a:pt x="1520" y="380"/>
                  </a:lnTo>
                  <a:lnTo>
                    <a:pt x="1521" y="382"/>
                  </a:lnTo>
                  <a:lnTo>
                    <a:pt x="1521" y="382"/>
                  </a:lnTo>
                  <a:lnTo>
                    <a:pt x="1521" y="382"/>
                  </a:lnTo>
                  <a:lnTo>
                    <a:pt x="1521" y="382"/>
                  </a:lnTo>
                  <a:lnTo>
                    <a:pt x="1521" y="382"/>
                  </a:lnTo>
                  <a:lnTo>
                    <a:pt x="1521" y="382"/>
                  </a:lnTo>
                  <a:lnTo>
                    <a:pt x="1520" y="383"/>
                  </a:lnTo>
                  <a:lnTo>
                    <a:pt x="1520" y="383"/>
                  </a:lnTo>
                  <a:lnTo>
                    <a:pt x="1520" y="383"/>
                  </a:lnTo>
                  <a:lnTo>
                    <a:pt x="1520" y="385"/>
                  </a:lnTo>
                  <a:lnTo>
                    <a:pt x="1520" y="385"/>
                  </a:lnTo>
                  <a:lnTo>
                    <a:pt x="1520" y="385"/>
                  </a:lnTo>
                  <a:lnTo>
                    <a:pt x="1520" y="385"/>
                  </a:lnTo>
                  <a:lnTo>
                    <a:pt x="1521" y="385"/>
                  </a:lnTo>
                  <a:lnTo>
                    <a:pt x="1521" y="385"/>
                  </a:lnTo>
                  <a:lnTo>
                    <a:pt x="1521" y="385"/>
                  </a:lnTo>
                  <a:lnTo>
                    <a:pt x="1521" y="385"/>
                  </a:lnTo>
                  <a:lnTo>
                    <a:pt x="1521" y="385"/>
                  </a:lnTo>
                  <a:lnTo>
                    <a:pt x="1521" y="386"/>
                  </a:lnTo>
                  <a:lnTo>
                    <a:pt x="1521" y="386"/>
                  </a:lnTo>
                  <a:lnTo>
                    <a:pt x="1521" y="386"/>
                  </a:lnTo>
                  <a:lnTo>
                    <a:pt x="1521" y="388"/>
                  </a:lnTo>
                  <a:lnTo>
                    <a:pt x="1521" y="390"/>
                  </a:lnTo>
                  <a:lnTo>
                    <a:pt x="1521" y="390"/>
                  </a:lnTo>
                  <a:lnTo>
                    <a:pt x="1521" y="390"/>
                  </a:lnTo>
                  <a:lnTo>
                    <a:pt x="1521" y="390"/>
                  </a:lnTo>
                  <a:lnTo>
                    <a:pt x="1521" y="390"/>
                  </a:lnTo>
                  <a:lnTo>
                    <a:pt x="1521" y="390"/>
                  </a:lnTo>
                  <a:lnTo>
                    <a:pt x="1521" y="391"/>
                  </a:lnTo>
                  <a:lnTo>
                    <a:pt x="1521" y="391"/>
                  </a:lnTo>
                  <a:lnTo>
                    <a:pt x="1521" y="391"/>
                  </a:lnTo>
                  <a:lnTo>
                    <a:pt x="1523" y="390"/>
                  </a:lnTo>
                  <a:lnTo>
                    <a:pt x="1523" y="391"/>
                  </a:lnTo>
                  <a:lnTo>
                    <a:pt x="1523" y="391"/>
                  </a:lnTo>
                  <a:lnTo>
                    <a:pt x="1523" y="391"/>
                  </a:lnTo>
                  <a:lnTo>
                    <a:pt x="1523" y="391"/>
                  </a:lnTo>
                  <a:lnTo>
                    <a:pt x="1521" y="393"/>
                  </a:lnTo>
                  <a:lnTo>
                    <a:pt x="1521" y="393"/>
                  </a:lnTo>
                  <a:lnTo>
                    <a:pt x="1521" y="393"/>
                  </a:lnTo>
                  <a:lnTo>
                    <a:pt x="1521" y="393"/>
                  </a:lnTo>
                  <a:lnTo>
                    <a:pt x="1521" y="393"/>
                  </a:lnTo>
                  <a:lnTo>
                    <a:pt x="1521" y="394"/>
                  </a:lnTo>
                  <a:lnTo>
                    <a:pt x="1521" y="394"/>
                  </a:lnTo>
                  <a:lnTo>
                    <a:pt x="1521" y="394"/>
                  </a:lnTo>
                  <a:lnTo>
                    <a:pt x="1521" y="394"/>
                  </a:lnTo>
                  <a:lnTo>
                    <a:pt x="1521" y="394"/>
                  </a:lnTo>
                  <a:lnTo>
                    <a:pt x="1521" y="396"/>
                  </a:lnTo>
                  <a:lnTo>
                    <a:pt x="1521" y="396"/>
                  </a:lnTo>
                  <a:lnTo>
                    <a:pt x="1521" y="396"/>
                  </a:lnTo>
                  <a:lnTo>
                    <a:pt x="1521" y="396"/>
                  </a:lnTo>
                  <a:lnTo>
                    <a:pt x="1523" y="396"/>
                  </a:lnTo>
                  <a:lnTo>
                    <a:pt x="1523" y="397"/>
                  </a:lnTo>
                  <a:lnTo>
                    <a:pt x="1521" y="397"/>
                  </a:lnTo>
                  <a:lnTo>
                    <a:pt x="1521" y="397"/>
                  </a:lnTo>
                  <a:lnTo>
                    <a:pt x="1521" y="399"/>
                  </a:lnTo>
                  <a:lnTo>
                    <a:pt x="1521" y="399"/>
                  </a:lnTo>
                  <a:lnTo>
                    <a:pt x="1521" y="401"/>
                  </a:lnTo>
                  <a:lnTo>
                    <a:pt x="1521" y="402"/>
                  </a:lnTo>
                  <a:lnTo>
                    <a:pt x="1521" y="402"/>
                  </a:lnTo>
                  <a:lnTo>
                    <a:pt x="1523" y="402"/>
                  </a:lnTo>
                  <a:lnTo>
                    <a:pt x="1523" y="402"/>
                  </a:lnTo>
                  <a:lnTo>
                    <a:pt x="1523" y="402"/>
                  </a:lnTo>
                  <a:lnTo>
                    <a:pt x="1521" y="402"/>
                  </a:lnTo>
                  <a:lnTo>
                    <a:pt x="1521" y="404"/>
                  </a:lnTo>
                  <a:lnTo>
                    <a:pt x="1521" y="404"/>
                  </a:lnTo>
                  <a:lnTo>
                    <a:pt x="1520" y="404"/>
                  </a:lnTo>
                  <a:lnTo>
                    <a:pt x="1520" y="404"/>
                  </a:lnTo>
                  <a:lnTo>
                    <a:pt x="1520" y="404"/>
                  </a:lnTo>
                  <a:lnTo>
                    <a:pt x="1520" y="404"/>
                  </a:lnTo>
                  <a:lnTo>
                    <a:pt x="1520" y="404"/>
                  </a:lnTo>
                  <a:lnTo>
                    <a:pt x="1520" y="404"/>
                  </a:lnTo>
                  <a:lnTo>
                    <a:pt x="1520" y="405"/>
                  </a:lnTo>
                  <a:lnTo>
                    <a:pt x="1520" y="405"/>
                  </a:lnTo>
                  <a:lnTo>
                    <a:pt x="1520" y="407"/>
                  </a:lnTo>
                  <a:lnTo>
                    <a:pt x="1520" y="407"/>
                  </a:lnTo>
                  <a:lnTo>
                    <a:pt x="1520" y="407"/>
                  </a:lnTo>
                  <a:lnTo>
                    <a:pt x="1518" y="407"/>
                  </a:lnTo>
                  <a:lnTo>
                    <a:pt x="1518" y="407"/>
                  </a:lnTo>
                  <a:lnTo>
                    <a:pt x="1518" y="407"/>
                  </a:lnTo>
                  <a:lnTo>
                    <a:pt x="1516" y="407"/>
                  </a:lnTo>
                  <a:lnTo>
                    <a:pt x="1516" y="405"/>
                  </a:lnTo>
                  <a:lnTo>
                    <a:pt x="1516" y="405"/>
                  </a:lnTo>
                  <a:lnTo>
                    <a:pt x="1515" y="404"/>
                  </a:lnTo>
                  <a:lnTo>
                    <a:pt x="1513" y="404"/>
                  </a:lnTo>
                  <a:lnTo>
                    <a:pt x="1513" y="404"/>
                  </a:lnTo>
                  <a:lnTo>
                    <a:pt x="1512" y="402"/>
                  </a:lnTo>
                  <a:lnTo>
                    <a:pt x="1510" y="402"/>
                  </a:lnTo>
                  <a:lnTo>
                    <a:pt x="1509" y="401"/>
                  </a:lnTo>
                  <a:lnTo>
                    <a:pt x="1509" y="401"/>
                  </a:lnTo>
                  <a:lnTo>
                    <a:pt x="1509" y="401"/>
                  </a:lnTo>
                  <a:lnTo>
                    <a:pt x="1509" y="401"/>
                  </a:lnTo>
                  <a:lnTo>
                    <a:pt x="1509" y="401"/>
                  </a:lnTo>
                  <a:lnTo>
                    <a:pt x="1509" y="401"/>
                  </a:lnTo>
                  <a:lnTo>
                    <a:pt x="1510" y="401"/>
                  </a:lnTo>
                  <a:lnTo>
                    <a:pt x="1510" y="401"/>
                  </a:lnTo>
                  <a:lnTo>
                    <a:pt x="1510" y="402"/>
                  </a:lnTo>
                  <a:lnTo>
                    <a:pt x="1512" y="402"/>
                  </a:lnTo>
                  <a:lnTo>
                    <a:pt x="1512" y="402"/>
                  </a:lnTo>
                  <a:lnTo>
                    <a:pt x="1512" y="402"/>
                  </a:lnTo>
                  <a:lnTo>
                    <a:pt x="1512" y="401"/>
                  </a:lnTo>
                  <a:lnTo>
                    <a:pt x="1512" y="401"/>
                  </a:lnTo>
                  <a:lnTo>
                    <a:pt x="1512" y="401"/>
                  </a:lnTo>
                  <a:lnTo>
                    <a:pt x="1512" y="401"/>
                  </a:lnTo>
                  <a:lnTo>
                    <a:pt x="1513" y="402"/>
                  </a:lnTo>
                  <a:lnTo>
                    <a:pt x="1513" y="402"/>
                  </a:lnTo>
                  <a:lnTo>
                    <a:pt x="1513" y="402"/>
                  </a:lnTo>
                  <a:lnTo>
                    <a:pt x="1515" y="402"/>
                  </a:lnTo>
                  <a:lnTo>
                    <a:pt x="1515" y="402"/>
                  </a:lnTo>
                  <a:lnTo>
                    <a:pt x="1515" y="402"/>
                  </a:lnTo>
                  <a:lnTo>
                    <a:pt x="1515" y="402"/>
                  </a:lnTo>
                  <a:lnTo>
                    <a:pt x="1515" y="402"/>
                  </a:lnTo>
                  <a:lnTo>
                    <a:pt x="1516" y="404"/>
                  </a:lnTo>
                  <a:lnTo>
                    <a:pt x="1516" y="404"/>
                  </a:lnTo>
                  <a:lnTo>
                    <a:pt x="1516" y="402"/>
                  </a:lnTo>
                  <a:lnTo>
                    <a:pt x="1518" y="402"/>
                  </a:lnTo>
                  <a:lnTo>
                    <a:pt x="1518" y="402"/>
                  </a:lnTo>
                  <a:lnTo>
                    <a:pt x="1518" y="402"/>
                  </a:lnTo>
                  <a:lnTo>
                    <a:pt x="1516" y="401"/>
                  </a:lnTo>
                  <a:lnTo>
                    <a:pt x="1516" y="401"/>
                  </a:lnTo>
                  <a:lnTo>
                    <a:pt x="1516" y="401"/>
                  </a:lnTo>
                  <a:lnTo>
                    <a:pt x="1516" y="401"/>
                  </a:lnTo>
                  <a:lnTo>
                    <a:pt x="1516" y="401"/>
                  </a:lnTo>
                  <a:lnTo>
                    <a:pt x="1518" y="401"/>
                  </a:lnTo>
                  <a:lnTo>
                    <a:pt x="1518" y="401"/>
                  </a:lnTo>
                  <a:lnTo>
                    <a:pt x="1518" y="401"/>
                  </a:lnTo>
                  <a:lnTo>
                    <a:pt x="1520" y="399"/>
                  </a:lnTo>
                  <a:lnTo>
                    <a:pt x="1520" y="399"/>
                  </a:lnTo>
                  <a:lnTo>
                    <a:pt x="1520" y="399"/>
                  </a:lnTo>
                  <a:lnTo>
                    <a:pt x="1518" y="399"/>
                  </a:lnTo>
                  <a:lnTo>
                    <a:pt x="1518" y="399"/>
                  </a:lnTo>
                  <a:lnTo>
                    <a:pt x="1520" y="397"/>
                  </a:lnTo>
                  <a:lnTo>
                    <a:pt x="1520" y="397"/>
                  </a:lnTo>
                  <a:lnTo>
                    <a:pt x="1520" y="397"/>
                  </a:lnTo>
                  <a:lnTo>
                    <a:pt x="1520" y="397"/>
                  </a:lnTo>
                  <a:lnTo>
                    <a:pt x="1520" y="397"/>
                  </a:lnTo>
                  <a:lnTo>
                    <a:pt x="1520" y="397"/>
                  </a:lnTo>
                  <a:lnTo>
                    <a:pt x="1520" y="397"/>
                  </a:lnTo>
                  <a:lnTo>
                    <a:pt x="1520" y="396"/>
                  </a:lnTo>
                  <a:lnTo>
                    <a:pt x="1520" y="396"/>
                  </a:lnTo>
                  <a:lnTo>
                    <a:pt x="1520" y="396"/>
                  </a:lnTo>
                  <a:lnTo>
                    <a:pt x="1518" y="396"/>
                  </a:lnTo>
                  <a:lnTo>
                    <a:pt x="1518" y="396"/>
                  </a:lnTo>
                  <a:lnTo>
                    <a:pt x="1518" y="396"/>
                  </a:lnTo>
                  <a:lnTo>
                    <a:pt x="1518" y="396"/>
                  </a:lnTo>
                  <a:lnTo>
                    <a:pt x="1518" y="394"/>
                  </a:lnTo>
                  <a:lnTo>
                    <a:pt x="1518" y="394"/>
                  </a:lnTo>
                  <a:lnTo>
                    <a:pt x="1518" y="394"/>
                  </a:lnTo>
                  <a:lnTo>
                    <a:pt x="1518" y="394"/>
                  </a:lnTo>
                  <a:lnTo>
                    <a:pt x="1520" y="394"/>
                  </a:lnTo>
                  <a:lnTo>
                    <a:pt x="1520" y="394"/>
                  </a:lnTo>
                  <a:lnTo>
                    <a:pt x="1520" y="394"/>
                  </a:lnTo>
                  <a:lnTo>
                    <a:pt x="1520" y="394"/>
                  </a:lnTo>
                  <a:lnTo>
                    <a:pt x="1520" y="394"/>
                  </a:lnTo>
                  <a:lnTo>
                    <a:pt x="1520" y="394"/>
                  </a:lnTo>
                  <a:lnTo>
                    <a:pt x="1520" y="394"/>
                  </a:lnTo>
                  <a:lnTo>
                    <a:pt x="1520" y="394"/>
                  </a:lnTo>
                  <a:lnTo>
                    <a:pt x="1520" y="394"/>
                  </a:lnTo>
                  <a:lnTo>
                    <a:pt x="1520" y="393"/>
                  </a:lnTo>
                  <a:lnTo>
                    <a:pt x="1520" y="393"/>
                  </a:lnTo>
                  <a:lnTo>
                    <a:pt x="1520" y="393"/>
                  </a:lnTo>
                  <a:lnTo>
                    <a:pt x="1520" y="393"/>
                  </a:lnTo>
                  <a:lnTo>
                    <a:pt x="1518" y="393"/>
                  </a:lnTo>
                  <a:lnTo>
                    <a:pt x="1518" y="391"/>
                  </a:lnTo>
                  <a:lnTo>
                    <a:pt x="1518" y="391"/>
                  </a:lnTo>
                  <a:lnTo>
                    <a:pt x="1518" y="391"/>
                  </a:lnTo>
                  <a:lnTo>
                    <a:pt x="1518" y="391"/>
                  </a:lnTo>
                  <a:lnTo>
                    <a:pt x="1518" y="391"/>
                  </a:lnTo>
                  <a:lnTo>
                    <a:pt x="1516" y="391"/>
                  </a:lnTo>
                  <a:lnTo>
                    <a:pt x="1516" y="391"/>
                  </a:lnTo>
                  <a:lnTo>
                    <a:pt x="1516" y="391"/>
                  </a:lnTo>
                  <a:lnTo>
                    <a:pt x="1516" y="391"/>
                  </a:lnTo>
                  <a:lnTo>
                    <a:pt x="1516" y="391"/>
                  </a:lnTo>
                  <a:lnTo>
                    <a:pt x="1516" y="391"/>
                  </a:lnTo>
                  <a:lnTo>
                    <a:pt x="1515" y="391"/>
                  </a:lnTo>
                  <a:lnTo>
                    <a:pt x="1515" y="391"/>
                  </a:lnTo>
                  <a:lnTo>
                    <a:pt x="1515" y="390"/>
                  </a:lnTo>
                  <a:lnTo>
                    <a:pt x="1515" y="390"/>
                  </a:lnTo>
                  <a:lnTo>
                    <a:pt x="1515" y="390"/>
                  </a:lnTo>
                  <a:lnTo>
                    <a:pt x="1515" y="390"/>
                  </a:lnTo>
                  <a:lnTo>
                    <a:pt x="1516" y="390"/>
                  </a:lnTo>
                  <a:lnTo>
                    <a:pt x="1516" y="390"/>
                  </a:lnTo>
                  <a:lnTo>
                    <a:pt x="1516" y="390"/>
                  </a:lnTo>
                  <a:lnTo>
                    <a:pt x="1518" y="390"/>
                  </a:lnTo>
                  <a:lnTo>
                    <a:pt x="1518" y="390"/>
                  </a:lnTo>
                  <a:lnTo>
                    <a:pt x="1518" y="390"/>
                  </a:lnTo>
                  <a:lnTo>
                    <a:pt x="1516" y="388"/>
                  </a:lnTo>
                  <a:lnTo>
                    <a:pt x="1516" y="388"/>
                  </a:lnTo>
                  <a:lnTo>
                    <a:pt x="1515" y="388"/>
                  </a:lnTo>
                  <a:lnTo>
                    <a:pt x="1515" y="388"/>
                  </a:lnTo>
                  <a:lnTo>
                    <a:pt x="1513" y="390"/>
                  </a:lnTo>
                  <a:lnTo>
                    <a:pt x="1512" y="390"/>
                  </a:lnTo>
                  <a:lnTo>
                    <a:pt x="1510" y="390"/>
                  </a:lnTo>
                  <a:lnTo>
                    <a:pt x="1510" y="390"/>
                  </a:lnTo>
                  <a:lnTo>
                    <a:pt x="1510" y="390"/>
                  </a:lnTo>
                  <a:lnTo>
                    <a:pt x="1509" y="390"/>
                  </a:lnTo>
                  <a:lnTo>
                    <a:pt x="1509" y="390"/>
                  </a:lnTo>
                  <a:lnTo>
                    <a:pt x="1509" y="390"/>
                  </a:lnTo>
                  <a:lnTo>
                    <a:pt x="1510" y="390"/>
                  </a:lnTo>
                  <a:lnTo>
                    <a:pt x="1510" y="388"/>
                  </a:lnTo>
                  <a:lnTo>
                    <a:pt x="1512" y="388"/>
                  </a:lnTo>
                  <a:lnTo>
                    <a:pt x="1513" y="388"/>
                  </a:lnTo>
                  <a:lnTo>
                    <a:pt x="1513" y="388"/>
                  </a:lnTo>
                  <a:lnTo>
                    <a:pt x="1513" y="388"/>
                  </a:lnTo>
                  <a:lnTo>
                    <a:pt x="1513" y="388"/>
                  </a:lnTo>
                  <a:lnTo>
                    <a:pt x="1513" y="388"/>
                  </a:lnTo>
                  <a:lnTo>
                    <a:pt x="1515" y="388"/>
                  </a:lnTo>
                  <a:lnTo>
                    <a:pt x="1515" y="388"/>
                  </a:lnTo>
                  <a:lnTo>
                    <a:pt x="1516" y="386"/>
                  </a:lnTo>
                  <a:lnTo>
                    <a:pt x="1516" y="386"/>
                  </a:lnTo>
                  <a:lnTo>
                    <a:pt x="1516" y="386"/>
                  </a:lnTo>
                  <a:lnTo>
                    <a:pt x="1516" y="386"/>
                  </a:lnTo>
                  <a:lnTo>
                    <a:pt x="1515" y="386"/>
                  </a:lnTo>
                  <a:lnTo>
                    <a:pt x="1515" y="386"/>
                  </a:lnTo>
                  <a:lnTo>
                    <a:pt x="1515" y="386"/>
                  </a:lnTo>
                  <a:lnTo>
                    <a:pt x="1515" y="386"/>
                  </a:lnTo>
                  <a:lnTo>
                    <a:pt x="1515" y="385"/>
                  </a:lnTo>
                  <a:lnTo>
                    <a:pt x="1515" y="385"/>
                  </a:lnTo>
                  <a:lnTo>
                    <a:pt x="1515" y="383"/>
                  </a:lnTo>
                  <a:lnTo>
                    <a:pt x="1515" y="383"/>
                  </a:lnTo>
                  <a:lnTo>
                    <a:pt x="1513" y="383"/>
                  </a:lnTo>
                  <a:lnTo>
                    <a:pt x="1513" y="383"/>
                  </a:lnTo>
                  <a:lnTo>
                    <a:pt x="1513" y="383"/>
                  </a:lnTo>
                  <a:lnTo>
                    <a:pt x="1513" y="383"/>
                  </a:lnTo>
                  <a:lnTo>
                    <a:pt x="1512" y="383"/>
                  </a:lnTo>
                  <a:lnTo>
                    <a:pt x="1512" y="383"/>
                  </a:lnTo>
                  <a:lnTo>
                    <a:pt x="1512" y="383"/>
                  </a:lnTo>
                  <a:lnTo>
                    <a:pt x="1512" y="383"/>
                  </a:lnTo>
                  <a:lnTo>
                    <a:pt x="1512" y="382"/>
                  </a:lnTo>
                  <a:lnTo>
                    <a:pt x="1512" y="382"/>
                  </a:lnTo>
                  <a:lnTo>
                    <a:pt x="1510" y="383"/>
                  </a:lnTo>
                  <a:lnTo>
                    <a:pt x="1510" y="382"/>
                  </a:lnTo>
                  <a:lnTo>
                    <a:pt x="1510" y="382"/>
                  </a:lnTo>
                  <a:lnTo>
                    <a:pt x="1510" y="382"/>
                  </a:lnTo>
                  <a:lnTo>
                    <a:pt x="1510" y="382"/>
                  </a:lnTo>
                  <a:lnTo>
                    <a:pt x="1509" y="382"/>
                  </a:lnTo>
                  <a:lnTo>
                    <a:pt x="1509" y="382"/>
                  </a:lnTo>
                  <a:lnTo>
                    <a:pt x="1509" y="382"/>
                  </a:lnTo>
                  <a:lnTo>
                    <a:pt x="1509" y="382"/>
                  </a:lnTo>
                  <a:lnTo>
                    <a:pt x="1507" y="382"/>
                  </a:lnTo>
                  <a:lnTo>
                    <a:pt x="1507" y="382"/>
                  </a:lnTo>
                  <a:lnTo>
                    <a:pt x="1507" y="382"/>
                  </a:lnTo>
                  <a:lnTo>
                    <a:pt x="1507" y="382"/>
                  </a:lnTo>
                  <a:lnTo>
                    <a:pt x="1507" y="382"/>
                  </a:lnTo>
                  <a:lnTo>
                    <a:pt x="1509" y="382"/>
                  </a:lnTo>
                  <a:lnTo>
                    <a:pt x="1509" y="382"/>
                  </a:lnTo>
                  <a:lnTo>
                    <a:pt x="1509" y="380"/>
                  </a:lnTo>
                  <a:lnTo>
                    <a:pt x="1509" y="380"/>
                  </a:lnTo>
                  <a:lnTo>
                    <a:pt x="1509" y="380"/>
                  </a:lnTo>
                  <a:lnTo>
                    <a:pt x="1507" y="379"/>
                  </a:lnTo>
                  <a:lnTo>
                    <a:pt x="1507" y="379"/>
                  </a:lnTo>
                  <a:lnTo>
                    <a:pt x="1507" y="379"/>
                  </a:lnTo>
                  <a:lnTo>
                    <a:pt x="1505" y="379"/>
                  </a:lnTo>
                  <a:lnTo>
                    <a:pt x="1507" y="379"/>
                  </a:lnTo>
                  <a:lnTo>
                    <a:pt x="1505" y="377"/>
                  </a:lnTo>
                  <a:lnTo>
                    <a:pt x="1504" y="375"/>
                  </a:lnTo>
                  <a:lnTo>
                    <a:pt x="1504" y="375"/>
                  </a:lnTo>
                  <a:lnTo>
                    <a:pt x="1504" y="374"/>
                  </a:lnTo>
                  <a:lnTo>
                    <a:pt x="1502" y="374"/>
                  </a:lnTo>
                  <a:lnTo>
                    <a:pt x="1502" y="374"/>
                  </a:lnTo>
                  <a:lnTo>
                    <a:pt x="1501" y="374"/>
                  </a:lnTo>
                  <a:lnTo>
                    <a:pt x="1501" y="375"/>
                  </a:lnTo>
                  <a:lnTo>
                    <a:pt x="1501" y="375"/>
                  </a:lnTo>
                  <a:lnTo>
                    <a:pt x="1501" y="375"/>
                  </a:lnTo>
                  <a:lnTo>
                    <a:pt x="1501" y="374"/>
                  </a:lnTo>
                  <a:lnTo>
                    <a:pt x="1499" y="374"/>
                  </a:lnTo>
                  <a:lnTo>
                    <a:pt x="1499" y="374"/>
                  </a:lnTo>
                  <a:lnTo>
                    <a:pt x="1498" y="372"/>
                  </a:lnTo>
                  <a:lnTo>
                    <a:pt x="1498" y="372"/>
                  </a:lnTo>
                  <a:lnTo>
                    <a:pt x="1498" y="372"/>
                  </a:lnTo>
                  <a:lnTo>
                    <a:pt x="1496" y="374"/>
                  </a:lnTo>
                  <a:lnTo>
                    <a:pt x="1496" y="374"/>
                  </a:lnTo>
                  <a:lnTo>
                    <a:pt x="1494" y="374"/>
                  </a:lnTo>
                  <a:lnTo>
                    <a:pt x="1494" y="374"/>
                  </a:lnTo>
                  <a:lnTo>
                    <a:pt x="1493" y="374"/>
                  </a:lnTo>
                  <a:lnTo>
                    <a:pt x="1494" y="374"/>
                  </a:lnTo>
                  <a:lnTo>
                    <a:pt x="1494" y="374"/>
                  </a:lnTo>
                  <a:lnTo>
                    <a:pt x="1496" y="372"/>
                  </a:lnTo>
                  <a:lnTo>
                    <a:pt x="1496" y="372"/>
                  </a:lnTo>
                  <a:lnTo>
                    <a:pt x="1498" y="372"/>
                  </a:lnTo>
                  <a:lnTo>
                    <a:pt x="1498" y="372"/>
                  </a:lnTo>
                  <a:lnTo>
                    <a:pt x="1498" y="372"/>
                  </a:lnTo>
                  <a:lnTo>
                    <a:pt x="1499" y="372"/>
                  </a:lnTo>
                  <a:lnTo>
                    <a:pt x="1499" y="372"/>
                  </a:lnTo>
                  <a:lnTo>
                    <a:pt x="1501" y="374"/>
                  </a:lnTo>
                  <a:lnTo>
                    <a:pt x="1502" y="372"/>
                  </a:lnTo>
                  <a:lnTo>
                    <a:pt x="1502" y="372"/>
                  </a:lnTo>
                  <a:lnTo>
                    <a:pt x="1502" y="372"/>
                  </a:lnTo>
                  <a:lnTo>
                    <a:pt x="1501" y="372"/>
                  </a:lnTo>
                  <a:lnTo>
                    <a:pt x="1501" y="371"/>
                  </a:lnTo>
                  <a:lnTo>
                    <a:pt x="1501" y="369"/>
                  </a:lnTo>
                  <a:lnTo>
                    <a:pt x="1501" y="369"/>
                  </a:lnTo>
                  <a:lnTo>
                    <a:pt x="1501" y="369"/>
                  </a:lnTo>
                  <a:lnTo>
                    <a:pt x="1501" y="367"/>
                  </a:lnTo>
                  <a:lnTo>
                    <a:pt x="1501" y="367"/>
                  </a:lnTo>
                  <a:close/>
                  <a:moveTo>
                    <a:pt x="364" y="364"/>
                  </a:moveTo>
                  <a:lnTo>
                    <a:pt x="364" y="364"/>
                  </a:lnTo>
                  <a:lnTo>
                    <a:pt x="364" y="364"/>
                  </a:lnTo>
                  <a:lnTo>
                    <a:pt x="364" y="366"/>
                  </a:lnTo>
                  <a:lnTo>
                    <a:pt x="364" y="366"/>
                  </a:lnTo>
                  <a:lnTo>
                    <a:pt x="364" y="366"/>
                  </a:lnTo>
                  <a:lnTo>
                    <a:pt x="364" y="366"/>
                  </a:lnTo>
                  <a:lnTo>
                    <a:pt x="364" y="366"/>
                  </a:lnTo>
                  <a:lnTo>
                    <a:pt x="364" y="366"/>
                  </a:lnTo>
                  <a:lnTo>
                    <a:pt x="364" y="367"/>
                  </a:lnTo>
                  <a:lnTo>
                    <a:pt x="365" y="367"/>
                  </a:lnTo>
                  <a:lnTo>
                    <a:pt x="365" y="367"/>
                  </a:lnTo>
                  <a:lnTo>
                    <a:pt x="365" y="367"/>
                  </a:lnTo>
                  <a:lnTo>
                    <a:pt x="365" y="367"/>
                  </a:lnTo>
                  <a:lnTo>
                    <a:pt x="365" y="367"/>
                  </a:lnTo>
                  <a:lnTo>
                    <a:pt x="365" y="367"/>
                  </a:lnTo>
                  <a:lnTo>
                    <a:pt x="364" y="367"/>
                  </a:lnTo>
                  <a:lnTo>
                    <a:pt x="364" y="367"/>
                  </a:lnTo>
                  <a:lnTo>
                    <a:pt x="364" y="367"/>
                  </a:lnTo>
                  <a:lnTo>
                    <a:pt x="364" y="367"/>
                  </a:lnTo>
                  <a:lnTo>
                    <a:pt x="364" y="367"/>
                  </a:lnTo>
                  <a:lnTo>
                    <a:pt x="364" y="367"/>
                  </a:lnTo>
                  <a:lnTo>
                    <a:pt x="364" y="367"/>
                  </a:lnTo>
                  <a:lnTo>
                    <a:pt x="364" y="367"/>
                  </a:lnTo>
                  <a:lnTo>
                    <a:pt x="362" y="366"/>
                  </a:lnTo>
                  <a:lnTo>
                    <a:pt x="362" y="367"/>
                  </a:lnTo>
                  <a:lnTo>
                    <a:pt x="362" y="367"/>
                  </a:lnTo>
                  <a:lnTo>
                    <a:pt x="362" y="367"/>
                  </a:lnTo>
                  <a:lnTo>
                    <a:pt x="362" y="367"/>
                  </a:lnTo>
                  <a:lnTo>
                    <a:pt x="362" y="369"/>
                  </a:lnTo>
                  <a:lnTo>
                    <a:pt x="362" y="369"/>
                  </a:lnTo>
                  <a:lnTo>
                    <a:pt x="361" y="369"/>
                  </a:lnTo>
                  <a:lnTo>
                    <a:pt x="361" y="367"/>
                  </a:lnTo>
                  <a:lnTo>
                    <a:pt x="361" y="367"/>
                  </a:lnTo>
                  <a:lnTo>
                    <a:pt x="361" y="369"/>
                  </a:lnTo>
                  <a:lnTo>
                    <a:pt x="361" y="369"/>
                  </a:lnTo>
                  <a:lnTo>
                    <a:pt x="361" y="369"/>
                  </a:lnTo>
                  <a:lnTo>
                    <a:pt x="361" y="369"/>
                  </a:lnTo>
                  <a:lnTo>
                    <a:pt x="361" y="369"/>
                  </a:lnTo>
                  <a:lnTo>
                    <a:pt x="361" y="367"/>
                  </a:lnTo>
                  <a:lnTo>
                    <a:pt x="362" y="366"/>
                  </a:lnTo>
                  <a:lnTo>
                    <a:pt x="362" y="364"/>
                  </a:lnTo>
                  <a:lnTo>
                    <a:pt x="364" y="364"/>
                  </a:lnTo>
                  <a:lnTo>
                    <a:pt x="364" y="364"/>
                  </a:lnTo>
                  <a:close/>
                  <a:moveTo>
                    <a:pt x="1583" y="345"/>
                  </a:moveTo>
                  <a:lnTo>
                    <a:pt x="1584" y="345"/>
                  </a:lnTo>
                  <a:lnTo>
                    <a:pt x="1584" y="345"/>
                  </a:lnTo>
                  <a:lnTo>
                    <a:pt x="1584" y="345"/>
                  </a:lnTo>
                  <a:lnTo>
                    <a:pt x="1586" y="345"/>
                  </a:lnTo>
                  <a:lnTo>
                    <a:pt x="1584" y="347"/>
                  </a:lnTo>
                  <a:lnTo>
                    <a:pt x="1586" y="349"/>
                  </a:lnTo>
                  <a:lnTo>
                    <a:pt x="1586" y="349"/>
                  </a:lnTo>
                  <a:lnTo>
                    <a:pt x="1586" y="350"/>
                  </a:lnTo>
                  <a:lnTo>
                    <a:pt x="1584" y="352"/>
                  </a:lnTo>
                  <a:lnTo>
                    <a:pt x="1584" y="353"/>
                  </a:lnTo>
                  <a:lnTo>
                    <a:pt x="1584" y="355"/>
                  </a:lnTo>
                  <a:lnTo>
                    <a:pt x="1586" y="356"/>
                  </a:lnTo>
                  <a:lnTo>
                    <a:pt x="1584" y="356"/>
                  </a:lnTo>
                  <a:lnTo>
                    <a:pt x="1584" y="356"/>
                  </a:lnTo>
                  <a:lnTo>
                    <a:pt x="1584" y="356"/>
                  </a:lnTo>
                  <a:lnTo>
                    <a:pt x="1583" y="353"/>
                  </a:lnTo>
                  <a:lnTo>
                    <a:pt x="1583" y="353"/>
                  </a:lnTo>
                  <a:lnTo>
                    <a:pt x="1583" y="353"/>
                  </a:lnTo>
                  <a:lnTo>
                    <a:pt x="1583" y="353"/>
                  </a:lnTo>
                  <a:lnTo>
                    <a:pt x="1583" y="353"/>
                  </a:lnTo>
                  <a:lnTo>
                    <a:pt x="1583" y="352"/>
                  </a:lnTo>
                  <a:lnTo>
                    <a:pt x="1583" y="352"/>
                  </a:lnTo>
                  <a:lnTo>
                    <a:pt x="1583" y="352"/>
                  </a:lnTo>
                  <a:lnTo>
                    <a:pt x="1583" y="352"/>
                  </a:lnTo>
                  <a:lnTo>
                    <a:pt x="1583" y="352"/>
                  </a:lnTo>
                  <a:lnTo>
                    <a:pt x="1583" y="350"/>
                  </a:lnTo>
                  <a:lnTo>
                    <a:pt x="1581" y="349"/>
                  </a:lnTo>
                  <a:lnTo>
                    <a:pt x="1581" y="349"/>
                  </a:lnTo>
                  <a:lnTo>
                    <a:pt x="1581" y="349"/>
                  </a:lnTo>
                  <a:lnTo>
                    <a:pt x="1583" y="349"/>
                  </a:lnTo>
                  <a:lnTo>
                    <a:pt x="1583" y="347"/>
                  </a:lnTo>
                  <a:lnTo>
                    <a:pt x="1583" y="345"/>
                  </a:lnTo>
                  <a:lnTo>
                    <a:pt x="1583" y="345"/>
                  </a:lnTo>
                  <a:close/>
                  <a:moveTo>
                    <a:pt x="2131" y="330"/>
                  </a:moveTo>
                  <a:lnTo>
                    <a:pt x="2131" y="330"/>
                  </a:lnTo>
                  <a:lnTo>
                    <a:pt x="2131" y="330"/>
                  </a:lnTo>
                  <a:lnTo>
                    <a:pt x="2131" y="331"/>
                  </a:lnTo>
                  <a:lnTo>
                    <a:pt x="2131" y="331"/>
                  </a:lnTo>
                  <a:lnTo>
                    <a:pt x="2130" y="331"/>
                  </a:lnTo>
                  <a:lnTo>
                    <a:pt x="2130" y="330"/>
                  </a:lnTo>
                  <a:lnTo>
                    <a:pt x="2130" y="330"/>
                  </a:lnTo>
                  <a:lnTo>
                    <a:pt x="2131" y="330"/>
                  </a:lnTo>
                  <a:close/>
                  <a:moveTo>
                    <a:pt x="277" y="323"/>
                  </a:moveTo>
                  <a:lnTo>
                    <a:pt x="277" y="323"/>
                  </a:lnTo>
                  <a:lnTo>
                    <a:pt x="279" y="323"/>
                  </a:lnTo>
                  <a:lnTo>
                    <a:pt x="279" y="325"/>
                  </a:lnTo>
                  <a:lnTo>
                    <a:pt x="280" y="325"/>
                  </a:lnTo>
                  <a:lnTo>
                    <a:pt x="282" y="327"/>
                  </a:lnTo>
                  <a:lnTo>
                    <a:pt x="283" y="327"/>
                  </a:lnTo>
                  <a:lnTo>
                    <a:pt x="283" y="328"/>
                  </a:lnTo>
                  <a:lnTo>
                    <a:pt x="285" y="328"/>
                  </a:lnTo>
                  <a:lnTo>
                    <a:pt x="287" y="330"/>
                  </a:lnTo>
                  <a:lnTo>
                    <a:pt x="288" y="333"/>
                  </a:lnTo>
                  <a:lnTo>
                    <a:pt x="290" y="334"/>
                  </a:lnTo>
                  <a:lnTo>
                    <a:pt x="291" y="334"/>
                  </a:lnTo>
                  <a:lnTo>
                    <a:pt x="291" y="336"/>
                  </a:lnTo>
                  <a:lnTo>
                    <a:pt x="291" y="338"/>
                  </a:lnTo>
                  <a:lnTo>
                    <a:pt x="293" y="338"/>
                  </a:lnTo>
                  <a:lnTo>
                    <a:pt x="293" y="338"/>
                  </a:lnTo>
                  <a:lnTo>
                    <a:pt x="291" y="339"/>
                  </a:lnTo>
                  <a:lnTo>
                    <a:pt x="291" y="339"/>
                  </a:lnTo>
                  <a:lnTo>
                    <a:pt x="290" y="339"/>
                  </a:lnTo>
                  <a:lnTo>
                    <a:pt x="290" y="339"/>
                  </a:lnTo>
                  <a:lnTo>
                    <a:pt x="288" y="339"/>
                  </a:lnTo>
                  <a:lnTo>
                    <a:pt x="288" y="339"/>
                  </a:lnTo>
                  <a:lnTo>
                    <a:pt x="285" y="338"/>
                  </a:lnTo>
                  <a:lnTo>
                    <a:pt x="283" y="338"/>
                  </a:lnTo>
                  <a:lnTo>
                    <a:pt x="282" y="336"/>
                  </a:lnTo>
                  <a:lnTo>
                    <a:pt x="280" y="336"/>
                  </a:lnTo>
                  <a:lnTo>
                    <a:pt x="280" y="336"/>
                  </a:lnTo>
                  <a:lnTo>
                    <a:pt x="279" y="336"/>
                  </a:lnTo>
                  <a:lnTo>
                    <a:pt x="279" y="334"/>
                  </a:lnTo>
                  <a:lnTo>
                    <a:pt x="279" y="334"/>
                  </a:lnTo>
                  <a:lnTo>
                    <a:pt x="277" y="333"/>
                  </a:lnTo>
                  <a:lnTo>
                    <a:pt x="277" y="331"/>
                  </a:lnTo>
                  <a:lnTo>
                    <a:pt x="277" y="331"/>
                  </a:lnTo>
                  <a:lnTo>
                    <a:pt x="277" y="330"/>
                  </a:lnTo>
                  <a:lnTo>
                    <a:pt x="277" y="330"/>
                  </a:lnTo>
                  <a:lnTo>
                    <a:pt x="276" y="330"/>
                  </a:lnTo>
                  <a:lnTo>
                    <a:pt x="276" y="330"/>
                  </a:lnTo>
                  <a:lnTo>
                    <a:pt x="276" y="330"/>
                  </a:lnTo>
                  <a:lnTo>
                    <a:pt x="276" y="330"/>
                  </a:lnTo>
                  <a:lnTo>
                    <a:pt x="276" y="328"/>
                  </a:lnTo>
                  <a:lnTo>
                    <a:pt x="276" y="327"/>
                  </a:lnTo>
                  <a:lnTo>
                    <a:pt x="276" y="327"/>
                  </a:lnTo>
                  <a:lnTo>
                    <a:pt x="276" y="325"/>
                  </a:lnTo>
                  <a:lnTo>
                    <a:pt x="276" y="325"/>
                  </a:lnTo>
                  <a:lnTo>
                    <a:pt x="277" y="323"/>
                  </a:lnTo>
                  <a:lnTo>
                    <a:pt x="277" y="323"/>
                  </a:lnTo>
                  <a:close/>
                  <a:moveTo>
                    <a:pt x="2059" y="320"/>
                  </a:moveTo>
                  <a:lnTo>
                    <a:pt x="2060" y="322"/>
                  </a:lnTo>
                  <a:lnTo>
                    <a:pt x="2060" y="322"/>
                  </a:lnTo>
                  <a:lnTo>
                    <a:pt x="2060" y="322"/>
                  </a:lnTo>
                  <a:lnTo>
                    <a:pt x="2060" y="323"/>
                  </a:lnTo>
                  <a:lnTo>
                    <a:pt x="2060" y="323"/>
                  </a:lnTo>
                  <a:lnTo>
                    <a:pt x="2060" y="323"/>
                  </a:lnTo>
                  <a:lnTo>
                    <a:pt x="2060" y="325"/>
                  </a:lnTo>
                  <a:lnTo>
                    <a:pt x="2060" y="325"/>
                  </a:lnTo>
                  <a:lnTo>
                    <a:pt x="2060" y="325"/>
                  </a:lnTo>
                  <a:lnTo>
                    <a:pt x="2060" y="327"/>
                  </a:lnTo>
                  <a:lnTo>
                    <a:pt x="2060" y="327"/>
                  </a:lnTo>
                  <a:lnTo>
                    <a:pt x="2060" y="327"/>
                  </a:lnTo>
                  <a:lnTo>
                    <a:pt x="2060" y="328"/>
                  </a:lnTo>
                  <a:lnTo>
                    <a:pt x="2059" y="330"/>
                  </a:lnTo>
                  <a:lnTo>
                    <a:pt x="2059" y="331"/>
                  </a:lnTo>
                  <a:lnTo>
                    <a:pt x="2057" y="331"/>
                  </a:lnTo>
                  <a:lnTo>
                    <a:pt x="2057" y="331"/>
                  </a:lnTo>
                  <a:lnTo>
                    <a:pt x="2057" y="331"/>
                  </a:lnTo>
                  <a:lnTo>
                    <a:pt x="2057" y="331"/>
                  </a:lnTo>
                  <a:lnTo>
                    <a:pt x="2057" y="330"/>
                  </a:lnTo>
                  <a:lnTo>
                    <a:pt x="2057" y="330"/>
                  </a:lnTo>
                  <a:lnTo>
                    <a:pt x="2057" y="330"/>
                  </a:lnTo>
                  <a:lnTo>
                    <a:pt x="2057" y="328"/>
                  </a:lnTo>
                  <a:lnTo>
                    <a:pt x="2057" y="328"/>
                  </a:lnTo>
                  <a:lnTo>
                    <a:pt x="2056" y="328"/>
                  </a:lnTo>
                  <a:lnTo>
                    <a:pt x="2056" y="328"/>
                  </a:lnTo>
                  <a:lnTo>
                    <a:pt x="2056" y="328"/>
                  </a:lnTo>
                  <a:lnTo>
                    <a:pt x="2054" y="328"/>
                  </a:lnTo>
                  <a:lnTo>
                    <a:pt x="2054" y="328"/>
                  </a:lnTo>
                  <a:lnTo>
                    <a:pt x="2054" y="328"/>
                  </a:lnTo>
                  <a:lnTo>
                    <a:pt x="2054" y="328"/>
                  </a:lnTo>
                  <a:lnTo>
                    <a:pt x="2054" y="328"/>
                  </a:lnTo>
                  <a:lnTo>
                    <a:pt x="2053" y="328"/>
                  </a:lnTo>
                  <a:lnTo>
                    <a:pt x="2053" y="327"/>
                  </a:lnTo>
                  <a:lnTo>
                    <a:pt x="2053" y="327"/>
                  </a:lnTo>
                  <a:lnTo>
                    <a:pt x="2053" y="327"/>
                  </a:lnTo>
                  <a:lnTo>
                    <a:pt x="2053" y="325"/>
                  </a:lnTo>
                  <a:lnTo>
                    <a:pt x="2053" y="323"/>
                  </a:lnTo>
                  <a:lnTo>
                    <a:pt x="2053" y="323"/>
                  </a:lnTo>
                  <a:lnTo>
                    <a:pt x="2053" y="322"/>
                  </a:lnTo>
                  <a:lnTo>
                    <a:pt x="2054" y="322"/>
                  </a:lnTo>
                  <a:lnTo>
                    <a:pt x="2054" y="322"/>
                  </a:lnTo>
                  <a:lnTo>
                    <a:pt x="2054" y="322"/>
                  </a:lnTo>
                  <a:lnTo>
                    <a:pt x="2056" y="322"/>
                  </a:lnTo>
                  <a:lnTo>
                    <a:pt x="2056" y="322"/>
                  </a:lnTo>
                  <a:lnTo>
                    <a:pt x="2056" y="322"/>
                  </a:lnTo>
                  <a:lnTo>
                    <a:pt x="2056" y="322"/>
                  </a:lnTo>
                  <a:lnTo>
                    <a:pt x="2057" y="322"/>
                  </a:lnTo>
                  <a:lnTo>
                    <a:pt x="2057" y="322"/>
                  </a:lnTo>
                  <a:lnTo>
                    <a:pt x="2059" y="322"/>
                  </a:lnTo>
                  <a:lnTo>
                    <a:pt x="2059" y="320"/>
                  </a:lnTo>
                  <a:close/>
                  <a:moveTo>
                    <a:pt x="269" y="319"/>
                  </a:moveTo>
                  <a:lnTo>
                    <a:pt x="271" y="319"/>
                  </a:lnTo>
                  <a:lnTo>
                    <a:pt x="271" y="320"/>
                  </a:lnTo>
                  <a:lnTo>
                    <a:pt x="272" y="320"/>
                  </a:lnTo>
                  <a:lnTo>
                    <a:pt x="272" y="320"/>
                  </a:lnTo>
                  <a:lnTo>
                    <a:pt x="272" y="320"/>
                  </a:lnTo>
                  <a:lnTo>
                    <a:pt x="272" y="322"/>
                  </a:lnTo>
                  <a:lnTo>
                    <a:pt x="272" y="322"/>
                  </a:lnTo>
                  <a:lnTo>
                    <a:pt x="272" y="323"/>
                  </a:lnTo>
                  <a:lnTo>
                    <a:pt x="271" y="323"/>
                  </a:lnTo>
                  <a:lnTo>
                    <a:pt x="269" y="323"/>
                  </a:lnTo>
                  <a:lnTo>
                    <a:pt x="271" y="322"/>
                  </a:lnTo>
                  <a:lnTo>
                    <a:pt x="271" y="322"/>
                  </a:lnTo>
                  <a:lnTo>
                    <a:pt x="271" y="322"/>
                  </a:lnTo>
                  <a:lnTo>
                    <a:pt x="269" y="322"/>
                  </a:lnTo>
                  <a:lnTo>
                    <a:pt x="269" y="322"/>
                  </a:lnTo>
                  <a:lnTo>
                    <a:pt x="268" y="322"/>
                  </a:lnTo>
                  <a:lnTo>
                    <a:pt x="268" y="320"/>
                  </a:lnTo>
                  <a:lnTo>
                    <a:pt x="266" y="320"/>
                  </a:lnTo>
                  <a:lnTo>
                    <a:pt x="266" y="320"/>
                  </a:lnTo>
                  <a:lnTo>
                    <a:pt x="266" y="320"/>
                  </a:lnTo>
                  <a:lnTo>
                    <a:pt x="266" y="319"/>
                  </a:lnTo>
                  <a:lnTo>
                    <a:pt x="268" y="319"/>
                  </a:lnTo>
                  <a:lnTo>
                    <a:pt x="269" y="319"/>
                  </a:lnTo>
                  <a:lnTo>
                    <a:pt x="269" y="319"/>
                  </a:lnTo>
                  <a:close/>
                  <a:moveTo>
                    <a:pt x="1728" y="308"/>
                  </a:moveTo>
                  <a:lnTo>
                    <a:pt x="1728" y="308"/>
                  </a:lnTo>
                  <a:lnTo>
                    <a:pt x="1729" y="308"/>
                  </a:lnTo>
                  <a:lnTo>
                    <a:pt x="1729" y="308"/>
                  </a:lnTo>
                  <a:lnTo>
                    <a:pt x="1729" y="308"/>
                  </a:lnTo>
                  <a:lnTo>
                    <a:pt x="1731" y="309"/>
                  </a:lnTo>
                  <a:lnTo>
                    <a:pt x="1731" y="309"/>
                  </a:lnTo>
                  <a:lnTo>
                    <a:pt x="1731" y="309"/>
                  </a:lnTo>
                  <a:lnTo>
                    <a:pt x="1731" y="311"/>
                  </a:lnTo>
                  <a:lnTo>
                    <a:pt x="1731" y="311"/>
                  </a:lnTo>
                  <a:lnTo>
                    <a:pt x="1729" y="311"/>
                  </a:lnTo>
                  <a:lnTo>
                    <a:pt x="1729" y="311"/>
                  </a:lnTo>
                  <a:lnTo>
                    <a:pt x="1729" y="311"/>
                  </a:lnTo>
                  <a:lnTo>
                    <a:pt x="1729" y="311"/>
                  </a:lnTo>
                  <a:lnTo>
                    <a:pt x="1728" y="311"/>
                  </a:lnTo>
                  <a:lnTo>
                    <a:pt x="1726" y="311"/>
                  </a:lnTo>
                  <a:lnTo>
                    <a:pt x="1726" y="312"/>
                  </a:lnTo>
                  <a:lnTo>
                    <a:pt x="1725" y="312"/>
                  </a:lnTo>
                  <a:lnTo>
                    <a:pt x="1725" y="312"/>
                  </a:lnTo>
                  <a:lnTo>
                    <a:pt x="1725" y="312"/>
                  </a:lnTo>
                  <a:lnTo>
                    <a:pt x="1725" y="311"/>
                  </a:lnTo>
                  <a:lnTo>
                    <a:pt x="1725" y="311"/>
                  </a:lnTo>
                  <a:lnTo>
                    <a:pt x="1725" y="311"/>
                  </a:lnTo>
                  <a:lnTo>
                    <a:pt x="1725" y="311"/>
                  </a:lnTo>
                  <a:lnTo>
                    <a:pt x="1725" y="309"/>
                  </a:lnTo>
                  <a:lnTo>
                    <a:pt x="1725" y="309"/>
                  </a:lnTo>
                  <a:lnTo>
                    <a:pt x="1725" y="309"/>
                  </a:lnTo>
                  <a:lnTo>
                    <a:pt x="1725" y="309"/>
                  </a:lnTo>
                  <a:lnTo>
                    <a:pt x="1725" y="309"/>
                  </a:lnTo>
                  <a:lnTo>
                    <a:pt x="1725" y="309"/>
                  </a:lnTo>
                  <a:lnTo>
                    <a:pt x="1726" y="308"/>
                  </a:lnTo>
                  <a:lnTo>
                    <a:pt x="1726" y="308"/>
                  </a:lnTo>
                  <a:lnTo>
                    <a:pt x="1728" y="308"/>
                  </a:lnTo>
                  <a:close/>
                  <a:moveTo>
                    <a:pt x="3018" y="308"/>
                  </a:moveTo>
                  <a:lnTo>
                    <a:pt x="3019" y="308"/>
                  </a:lnTo>
                  <a:lnTo>
                    <a:pt x="3021" y="308"/>
                  </a:lnTo>
                  <a:lnTo>
                    <a:pt x="3022" y="311"/>
                  </a:lnTo>
                  <a:lnTo>
                    <a:pt x="3024" y="312"/>
                  </a:lnTo>
                  <a:lnTo>
                    <a:pt x="3024" y="314"/>
                  </a:lnTo>
                  <a:lnTo>
                    <a:pt x="3026" y="314"/>
                  </a:lnTo>
                  <a:lnTo>
                    <a:pt x="3027" y="314"/>
                  </a:lnTo>
                  <a:lnTo>
                    <a:pt x="3027" y="315"/>
                  </a:lnTo>
                  <a:lnTo>
                    <a:pt x="3029" y="315"/>
                  </a:lnTo>
                  <a:lnTo>
                    <a:pt x="3029" y="317"/>
                  </a:lnTo>
                  <a:lnTo>
                    <a:pt x="3029" y="317"/>
                  </a:lnTo>
                  <a:lnTo>
                    <a:pt x="3029" y="317"/>
                  </a:lnTo>
                  <a:lnTo>
                    <a:pt x="3029" y="317"/>
                  </a:lnTo>
                  <a:lnTo>
                    <a:pt x="3029" y="319"/>
                  </a:lnTo>
                  <a:lnTo>
                    <a:pt x="3029" y="319"/>
                  </a:lnTo>
                  <a:lnTo>
                    <a:pt x="3030" y="319"/>
                  </a:lnTo>
                  <a:lnTo>
                    <a:pt x="3029" y="319"/>
                  </a:lnTo>
                  <a:lnTo>
                    <a:pt x="3029" y="319"/>
                  </a:lnTo>
                  <a:lnTo>
                    <a:pt x="3027" y="319"/>
                  </a:lnTo>
                  <a:lnTo>
                    <a:pt x="3027" y="319"/>
                  </a:lnTo>
                  <a:lnTo>
                    <a:pt x="3026" y="317"/>
                  </a:lnTo>
                  <a:lnTo>
                    <a:pt x="3024" y="315"/>
                  </a:lnTo>
                  <a:lnTo>
                    <a:pt x="3022" y="314"/>
                  </a:lnTo>
                  <a:lnTo>
                    <a:pt x="3021" y="314"/>
                  </a:lnTo>
                  <a:lnTo>
                    <a:pt x="3019" y="312"/>
                  </a:lnTo>
                  <a:lnTo>
                    <a:pt x="3018" y="311"/>
                  </a:lnTo>
                  <a:lnTo>
                    <a:pt x="3018" y="311"/>
                  </a:lnTo>
                  <a:lnTo>
                    <a:pt x="3018" y="309"/>
                  </a:lnTo>
                  <a:lnTo>
                    <a:pt x="3016" y="308"/>
                  </a:lnTo>
                  <a:lnTo>
                    <a:pt x="3018" y="308"/>
                  </a:lnTo>
                  <a:close/>
                  <a:moveTo>
                    <a:pt x="233" y="270"/>
                  </a:moveTo>
                  <a:lnTo>
                    <a:pt x="233" y="271"/>
                  </a:lnTo>
                  <a:lnTo>
                    <a:pt x="233" y="271"/>
                  </a:lnTo>
                  <a:lnTo>
                    <a:pt x="233" y="271"/>
                  </a:lnTo>
                  <a:lnTo>
                    <a:pt x="231" y="271"/>
                  </a:lnTo>
                  <a:lnTo>
                    <a:pt x="231" y="273"/>
                  </a:lnTo>
                  <a:lnTo>
                    <a:pt x="231" y="275"/>
                  </a:lnTo>
                  <a:lnTo>
                    <a:pt x="230" y="275"/>
                  </a:lnTo>
                  <a:lnTo>
                    <a:pt x="228" y="276"/>
                  </a:lnTo>
                  <a:lnTo>
                    <a:pt x="228" y="276"/>
                  </a:lnTo>
                  <a:lnTo>
                    <a:pt x="227" y="276"/>
                  </a:lnTo>
                  <a:lnTo>
                    <a:pt x="227" y="276"/>
                  </a:lnTo>
                  <a:lnTo>
                    <a:pt x="227" y="276"/>
                  </a:lnTo>
                  <a:lnTo>
                    <a:pt x="227" y="275"/>
                  </a:lnTo>
                  <a:lnTo>
                    <a:pt x="225" y="275"/>
                  </a:lnTo>
                  <a:lnTo>
                    <a:pt x="225" y="275"/>
                  </a:lnTo>
                  <a:lnTo>
                    <a:pt x="227" y="275"/>
                  </a:lnTo>
                  <a:lnTo>
                    <a:pt x="228" y="273"/>
                  </a:lnTo>
                  <a:lnTo>
                    <a:pt x="228" y="273"/>
                  </a:lnTo>
                  <a:lnTo>
                    <a:pt x="230" y="273"/>
                  </a:lnTo>
                  <a:lnTo>
                    <a:pt x="231" y="271"/>
                  </a:lnTo>
                  <a:lnTo>
                    <a:pt x="233" y="270"/>
                  </a:lnTo>
                  <a:lnTo>
                    <a:pt x="233" y="270"/>
                  </a:lnTo>
                  <a:close/>
                  <a:moveTo>
                    <a:pt x="482" y="229"/>
                  </a:moveTo>
                  <a:lnTo>
                    <a:pt x="484" y="230"/>
                  </a:lnTo>
                  <a:lnTo>
                    <a:pt x="484" y="230"/>
                  </a:lnTo>
                  <a:lnTo>
                    <a:pt x="484" y="230"/>
                  </a:lnTo>
                  <a:lnTo>
                    <a:pt x="482" y="230"/>
                  </a:lnTo>
                  <a:lnTo>
                    <a:pt x="481" y="230"/>
                  </a:lnTo>
                  <a:lnTo>
                    <a:pt x="481" y="229"/>
                  </a:lnTo>
                  <a:lnTo>
                    <a:pt x="482" y="229"/>
                  </a:lnTo>
                  <a:close/>
                  <a:moveTo>
                    <a:pt x="3000" y="226"/>
                  </a:moveTo>
                  <a:lnTo>
                    <a:pt x="3000" y="226"/>
                  </a:lnTo>
                  <a:lnTo>
                    <a:pt x="3000" y="227"/>
                  </a:lnTo>
                  <a:lnTo>
                    <a:pt x="3002" y="227"/>
                  </a:lnTo>
                  <a:lnTo>
                    <a:pt x="3002" y="227"/>
                  </a:lnTo>
                  <a:lnTo>
                    <a:pt x="3002" y="227"/>
                  </a:lnTo>
                  <a:lnTo>
                    <a:pt x="3002" y="227"/>
                  </a:lnTo>
                  <a:lnTo>
                    <a:pt x="3003" y="227"/>
                  </a:lnTo>
                  <a:lnTo>
                    <a:pt x="3003" y="229"/>
                  </a:lnTo>
                  <a:lnTo>
                    <a:pt x="3003" y="229"/>
                  </a:lnTo>
                  <a:lnTo>
                    <a:pt x="3005" y="229"/>
                  </a:lnTo>
                  <a:lnTo>
                    <a:pt x="3005" y="229"/>
                  </a:lnTo>
                  <a:lnTo>
                    <a:pt x="3005" y="229"/>
                  </a:lnTo>
                  <a:lnTo>
                    <a:pt x="3005" y="229"/>
                  </a:lnTo>
                  <a:lnTo>
                    <a:pt x="3003" y="229"/>
                  </a:lnTo>
                  <a:lnTo>
                    <a:pt x="3002" y="230"/>
                  </a:lnTo>
                  <a:lnTo>
                    <a:pt x="3002" y="230"/>
                  </a:lnTo>
                  <a:lnTo>
                    <a:pt x="3002" y="230"/>
                  </a:lnTo>
                  <a:lnTo>
                    <a:pt x="3002" y="230"/>
                  </a:lnTo>
                  <a:lnTo>
                    <a:pt x="3000" y="229"/>
                  </a:lnTo>
                  <a:lnTo>
                    <a:pt x="3000" y="229"/>
                  </a:lnTo>
                  <a:lnTo>
                    <a:pt x="3000" y="227"/>
                  </a:lnTo>
                  <a:lnTo>
                    <a:pt x="3000" y="226"/>
                  </a:lnTo>
                  <a:lnTo>
                    <a:pt x="3000" y="226"/>
                  </a:lnTo>
                  <a:close/>
                  <a:moveTo>
                    <a:pt x="30" y="202"/>
                  </a:moveTo>
                  <a:lnTo>
                    <a:pt x="31" y="202"/>
                  </a:lnTo>
                  <a:lnTo>
                    <a:pt x="33" y="205"/>
                  </a:lnTo>
                  <a:lnTo>
                    <a:pt x="33" y="205"/>
                  </a:lnTo>
                  <a:lnTo>
                    <a:pt x="33" y="205"/>
                  </a:lnTo>
                  <a:lnTo>
                    <a:pt x="33" y="205"/>
                  </a:lnTo>
                  <a:lnTo>
                    <a:pt x="33" y="205"/>
                  </a:lnTo>
                  <a:lnTo>
                    <a:pt x="33" y="205"/>
                  </a:lnTo>
                  <a:lnTo>
                    <a:pt x="31" y="205"/>
                  </a:lnTo>
                  <a:lnTo>
                    <a:pt x="31" y="205"/>
                  </a:lnTo>
                  <a:lnTo>
                    <a:pt x="30" y="205"/>
                  </a:lnTo>
                  <a:lnTo>
                    <a:pt x="28" y="205"/>
                  </a:lnTo>
                  <a:lnTo>
                    <a:pt x="28" y="205"/>
                  </a:lnTo>
                  <a:lnTo>
                    <a:pt x="26" y="205"/>
                  </a:lnTo>
                  <a:lnTo>
                    <a:pt x="25" y="205"/>
                  </a:lnTo>
                  <a:lnTo>
                    <a:pt x="23" y="204"/>
                  </a:lnTo>
                  <a:lnTo>
                    <a:pt x="23" y="204"/>
                  </a:lnTo>
                  <a:lnTo>
                    <a:pt x="25" y="204"/>
                  </a:lnTo>
                  <a:lnTo>
                    <a:pt x="28" y="204"/>
                  </a:lnTo>
                  <a:lnTo>
                    <a:pt x="30" y="202"/>
                  </a:lnTo>
                  <a:close/>
                  <a:moveTo>
                    <a:pt x="0" y="180"/>
                  </a:moveTo>
                  <a:lnTo>
                    <a:pt x="0" y="180"/>
                  </a:lnTo>
                  <a:lnTo>
                    <a:pt x="0" y="180"/>
                  </a:lnTo>
                  <a:lnTo>
                    <a:pt x="0" y="180"/>
                  </a:lnTo>
                  <a:close/>
                  <a:moveTo>
                    <a:pt x="1993" y="147"/>
                  </a:moveTo>
                  <a:lnTo>
                    <a:pt x="1994" y="148"/>
                  </a:lnTo>
                  <a:lnTo>
                    <a:pt x="1994" y="150"/>
                  </a:lnTo>
                  <a:lnTo>
                    <a:pt x="1994" y="152"/>
                  </a:lnTo>
                  <a:lnTo>
                    <a:pt x="1994" y="152"/>
                  </a:lnTo>
                  <a:lnTo>
                    <a:pt x="1994" y="152"/>
                  </a:lnTo>
                  <a:lnTo>
                    <a:pt x="1994" y="152"/>
                  </a:lnTo>
                  <a:lnTo>
                    <a:pt x="1993" y="152"/>
                  </a:lnTo>
                  <a:lnTo>
                    <a:pt x="1994" y="153"/>
                  </a:lnTo>
                  <a:lnTo>
                    <a:pt x="1994" y="153"/>
                  </a:lnTo>
                  <a:lnTo>
                    <a:pt x="1994" y="153"/>
                  </a:lnTo>
                  <a:lnTo>
                    <a:pt x="1994" y="153"/>
                  </a:lnTo>
                  <a:lnTo>
                    <a:pt x="1994" y="155"/>
                  </a:lnTo>
                  <a:lnTo>
                    <a:pt x="1994" y="155"/>
                  </a:lnTo>
                  <a:lnTo>
                    <a:pt x="1994" y="155"/>
                  </a:lnTo>
                  <a:lnTo>
                    <a:pt x="1994" y="155"/>
                  </a:lnTo>
                  <a:lnTo>
                    <a:pt x="1994" y="156"/>
                  </a:lnTo>
                  <a:lnTo>
                    <a:pt x="1994" y="156"/>
                  </a:lnTo>
                  <a:lnTo>
                    <a:pt x="1994" y="156"/>
                  </a:lnTo>
                  <a:lnTo>
                    <a:pt x="1994" y="158"/>
                  </a:lnTo>
                  <a:lnTo>
                    <a:pt x="1994" y="158"/>
                  </a:lnTo>
                  <a:lnTo>
                    <a:pt x="1994" y="158"/>
                  </a:lnTo>
                  <a:lnTo>
                    <a:pt x="1994" y="160"/>
                  </a:lnTo>
                  <a:lnTo>
                    <a:pt x="1994" y="160"/>
                  </a:lnTo>
                  <a:lnTo>
                    <a:pt x="1994" y="160"/>
                  </a:lnTo>
                  <a:lnTo>
                    <a:pt x="1994" y="158"/>
                  </a:lnTo>
                  <a:lnTo>
                    <a:pt x="1994" y="160"/>
                  </a:lnTo>
                  <a:lnTo>
                    <a:pt x="1994" y="160"/>
                  </a:lnTo>
                  <a:lnTo>
                    <a:pt x="1993" y="160"/>
                  </a:lnTo>
                  <a:lnTo>
                    <a:pt x="1993" y="160"/>
                  </a:lnTo>
                  <a:lnTo>
                    <a:pt x="1993" y="161"/>
                  </a:lnTo>
                  <a:lnTo>
                    <a:pt x="1993" y="161"/>
                  </a:lnTo>
                  <a:lnTo>
                    <a:pt x="1993" y="161"/>
                  </a:lnTo>
                  <a:lnTo>
                    <a:pt x="1994" y="163"/>
                  </a:lnTo>
                  <a:lnTo>
                    <a:pt x="1994" y="163"/>
                  </a:lnTo>
                  <a:lnTo>
                    <a:pt x="1994" y="163"/>
                  </a:lnTo>
                  <a:lnTo>
                    <a:pt x="1993" y="163"/>
                  </a:lnTo>
                  <a:lnTo>
                    <a:pt x="1991" y="161"/>
                  </a:lnTo>
                  <a:lnTo>
                    <a:pt x="1991" y="163"/>
                  </a:lnTo>
                  <a:lnTo>
                    <a:pt x="1991" y="163"/>
                  </a:lnTo>
                  <a:lnTo>
                    <a:pt x="1991" y="163"/>
                  </a:lnTo>
                  <a:lnTo>
                    <a:pt x="1991" y="163"/>
                  </a:lnTo>
                  <a:lnTo>
                    <a:pt x="1990" y="163"/>
                  </a:lnTo>
                  <a:lnTo>
                    <a:pt x="1990" y="164"/>
                  </a:lnTo>
                  <a:lnTo>
                    <a:pt x="1990" y="164"/>
                  </a:lnTo>
                  <a:lnTo>
                    <a:pt x="1990" y="164"/>
                  </a:lnTo>
                  <a:lnTo>
                    <a:pt x="1990" y="164"/>
                  </a:lnTo>
                  <a:lnTo>
                    <a:pt x="1990" y="166"/>
                  </a:lnTo>
                  <a:lnTo>
                    <a:pt x="1990" y="166"/>
                  </a:lnTo>
                  <a:lnTo>
                    <a:pt x="1988" y="166"/>
                  </a:lnTo>
                  <a:lnTo>
                    <a:pt x="1986" y="167"/>
                  </a:lnTo>
                  <a:lnTo>
                    <a:pt x="1986" y="169"/>
                  </a:lnTo>
                  <a:lnTo>
                    <a:pt x="1985" y="169"/>
                  </a:lnTo>
                  <a:lnTo>
                    <a:pt x="1985" y="169"/>
                  </a:lnTo>
                  <a:lnTo>
                    <a:pt x="1985" y="169"/>
                  </a:lnTo>
                  <a:lnTo>
                    <a:pt x="1983" y="169"/>
                  </a:lnTo>
                  <a:lnTo>
                    <a:pt x="1983" y="169"/>
                  </a:lnTo>
                  <a:lnTo>
                    <a:pt x="1985" y="169"/>
                  </a:lnTo>
                  <a:lnTo>
                    <a:pt x="1985" y="169"/>
                  </a:lnTo>
                  <a:lnTo>
                    <a:pt x="1985" y="169"/>
                  </a:lnTo>
                  <a:lnTo>
                    <a:pt x="1985" y="167"/>
                  </a:lnTo>
                  <a:lnTo>
                    <a:pt x="1985" y="167"/>
                  </a:lnTo>
                  <a:lnTo>
                    <a:pt x="1983" y="167"/>
                  </a:lnTo>
                  <a:lnTo>
                    <a:pt x="1983" y="167"/>
                  </a:lnTo>
                  <a:lnTo>
                    <a:pt x="1983" y="167"/>
                  </a:lnTo>
                  <a:lnTo>
                    <a:pt x="1982" y="167"/>
                  </a:lnTo>
                  <a:lnTo>
                    <a:pt x="1982" y="167"/>
                  </a:lnTo>
                  <a:lnTo>
                    <a:pt x="1982" y="167"/>
                  </a:lnTo>
                  <a:lnTo>
                    <a:pt x="1980" y="167"/>
                  </a:lnTo>
                  <a:lnTo>
                    <a:pt x="1980" y="169"/>
                  </a:lnTo>
                  <a:lnTo>
                    <a:pt x="1980" y="169"/>
                  </a:lnTo>
                  <a:lnTo>
                    <a:pt x="1980" y="169"/>
                  </a:lnTo>
                  <a:lnTo>
                    <a:pt x="1980" y="171"/>
                  </a:lnTo>
                  <a:lnTo>
                    <a:pt x="1979" y="171"/>
                  </a:lnTo>
                  <a:lnTo>
                    <a:pt x="1979" y="171"/>
                  </a:lnTo>
                  <a:lnTo>
                    <a:pt x="1979" y="172"/>
                  </a:lnTo>
                  <a:lnTo>
                    <a:pt x="1979" y="172"/>
                  </a:lnTo>
                  <a:lnTo>
                    <a:pt x="1977" y="172"/>
                  </a:lnTo>
                  <a:lnTo>
                    <a:pt x="1977" y="172"/>
                  </a:lnTo>
                  <a:lnTo>
                    <a:pt x="1977" y="172"/>
                  </a:lnTo>
                  <a:lnTo>
                    <a:pt x="1975" y="172"/>
                  </a:lnTo>
                  <a:lnTo>
                    <a:pt x="1975" y="172"/>
                  </a:lnTo>
                  <a:lnTo>
                    <a:pt x="1975" y="172"/>
                  </a:lnTo>
                  <a:lnTo>
                    <a:pt x="1975" y="172"/>
                  </a:lnTo>
                  <a:lnTo>
                    <a:pt x="1975" y="174"/>
                  </a:lnTo>
                  <a:lnTo>
                    <a:pt x="1975" y="174"/>
                  </a:lnTo>
                  <a:lnTo>
                    <a:pt x="1975" y="174"/>
                  </a:lnTo>
                  <a:lnTo>
                    <a:pt x="1974" y="174"/>
                  </a:lnTo>
                  <a:lnTo>
                    <a:pt x="1972" y="175"/>
                  </a:lnTo>
                  <a:lnTo>
                    <a:pt x="1972" y="175"/>
                  </a:lnTo>
                  <a:lnTo>
                    <a:pt x="1972" y="177"/>
                  </a:lnTo>
                  <a:lnTo>
                    <a:pt x="1972" y="178"/>
                  </a:lnTo>
                  <a:lnTo>
                    <a:pt x="1971" y="180"/>
                  </a:lnTo>
                  <a:lnTo>
                    <a:pt x="1971" y="180"/>
                  </a:lnTo>
                  <a:lnTo>
                    <a:pt x="1971" y="180"/>
                  </a:lnTo>
                  <a:lnTo>
                    <a:pt x="1969" y="182"/>
                  </a:lnTo>
                  <a:lnTo>
                    <a:pt x="1969" y="182"/>
                  </a:lnTo>
                  <a:lnTo>
                    <a:pt x="1967" y="183"/>
                  </a:lnTo>
                  <a:lnTo>
                    <a:pt x="1967" y="183"/>
                  </a:lnTo>
                  <a:lnTo>
                    <a:pt x="1967" y="183"/>
                  </a:lnTo>
                  <a:lnTo>
                    <a:pt x="1967" y="183"/>
                  </a:lnTo>
                  <a:lnTo>
                    <a:pt x="1969" y="182"/>
                  </a:lnTo>
                  <a:lnTo>
                    <a:pt x="1969" y="180"/>
                  </a:lnTo>
                  <a:lnTo>
                    <a:pt x="1971" y="178"/>
                  </a:lnTo>
                  <a:lnTo>
                    <a:pt x="1971" y="177"/>
                  </a:lnTo>
                  <a:lnTo>
                    <a:pt x="1971" y="175"/>
                  </a:lnTo>
                  <a:lnTo>
                    <a:pt x="1972" y="174"/>
                  </a:lnTo>
                  <a:lnTo>
                    <a:pt x="1974" y="172"/>
                  </a:lnTo>
                  <a:lnTo>
                    <a:pt x="1975" y="171"/>
                  </a:lnTo>
                  <a:lnTo>
                    <a:pt x="1975" y="171"/>
                  </a:lnTo>
                  <a:lnTo>
                    <a:pt x="1977" y="171"/>
                  </a:lnTo>
                  <a:lnTo>
                    <a:pt x="1977" y="171"/>
                  </a:lnTo>
                  <a:lnTo>
                    <a:pt x="1977" y="169"/>
                  </a:lnTo>
                  <a:lnTo>
                    <a:pt x="1975" y="169"/>
                  </a:lnTo>
                  <a:lnTo>
                    <a:pt x="1975" y="167"/>
                  </a:lnTo>
                  <a:lnTo>
                    <a:pt x="1977" y="169"/>
                  </a:lnTo>
                  <a:lnTo>
                    <a:pt x="1977" y="169"/>
                  </a:lnTo>
                  <a:lnTo>
                    <a:pt x="1979" y="169"/>
                  </a:lnTo>
                  <a:lnTo>
                    <a:pt x="1979" y="169"/>
                  </a:lnTo>
                  <a:lnTo>
                    <a:pt x="1979" y="169"/>
                  </a:lnTo>
                  <a:lnTo>
                    <a:pt x="1979" y="167"/>
                  </a:lnTo>
                  <a:lnTo>
                    <a:pt x="1979" y="167"/>
                  </a:lnTo>
                  <a:lnTo>
                    <a:pt x="1980" y="167"/>
                  </a:lnTo>
                  <a:lnTo>
                    <a:pt x="1980" y="166"/>
                  </a:lnTo>
                  <a:lnTo>
                    <a:pt x="1982" y="166"/>
                  </a:lnTo>
                  <a:lnTo>
                    <a:pt x="1982" y="166"/>
                  </a:lnTo>
                  <a:lnTo>
                    <a:pt x="1982" y="166"/>
                  </a:lnTo>
                  <a:lnTo>
                    <a:pt x="1983" y="166"/>
                  </a:lnTo>
                  <a:lnTo>
                    <a:pt x="1983" y="166"/>
                  </a:lnTo>
                  <a:lnTo>
                    <a:pt x="1983" y="166"/>
                  </a:lnTo>
                  <a:lnTo>
                    <a:pt x="1985" y="166"/>
                  </a:lnTo>
                  <a:lnTo>
                    <a:pt x="1985" y="167"/>
                  </a:lnTo>
                  <a:lnTo>
                    <a:pt x="1986" y="167"/>
                  </a:lnTo>
                  <a:lnTo>
                    <a:pt x="1988" y="166"/>
                  </a:lnTo>
                  <a:lnTo>
                    <a:pt x="1988" y="166"/>
                  </a:lnTo>
                  <a:lnTo>
                    <a:pt x="1988" y="164"/>
                  </a:lnTo>
                  <a:lnTo>
                    <a:pt x="1988" y="164"/>
                  </a:lnTo>
                  <a:lnTo>
                    <a:pt x="1988" y="163"/>
                  </a:lnTo>
                  <a:lnTo>
                    <a:pt x="1990" y="163"/>
                  </a:lnTo>
                  <a:lnTo>
                    <a:pt x="1990" y="163"/>
                  </a:lnTo>
                  <a:lnTo>
                    <a:pt x="1990" y="161"/>
                  </a:lnTo>
                  <a:lnTo>
                    <a:pt x="1991" y="160"/>
                  </a:lnTo>
                  <a:lnTo>
                    <a:pt x="1991" y="160"/>
                  </a:lnTo>
                  <a:lnTo>
                    <a:pt x="1991" y="158"/>
                  </a:lnTo>
                  <a:lnTo>
                    <a:pt x="1993" y="158"/>
                  </a:lnTo>
                  <a:lnTo>
                    <a:pt x="1993" y="158"/>
                  </a:lnTo>
                  <a:lnTo>
                    <a:pt x="1993" y="158"/>
                  </a:lnTo>
                  <a:lnTo>
                    <a:pt x="1993" y="158"/>
                  </a:lnTo>
                  <a:lnTo>
                    <a:pt x="1993" y="156"/>
                  </a:lnTo>
                  <a:lnTo>
                    <a:pt x="1993" y="156"/>
                  </a:lnTo>
                  <a:lnTo>
                    <a:pt x="1993" y="155"/>
                  </a:lnTo>
                  <a:lnTo>
                    <a:pt x="1991" y="155"/>
                  </a:lnTo>
                  <a:lnTo>
                    <a:pt x="1991" y="155"/>
                  </a:lnTo>
                  <a:lnTo>
                    <a:pt x="1991" y="155"/>
                  </a:lnTo>
                  <a:lnTo>
                    <a:pt x="1990" y="155"/>
                  </a:lnTo>
                  <a:lnTo>
                    <a:pt x="1990" y="155"/>
                  </a:lnTo>
                  <a:lnTo>
                    <a:pt x="1990" y="155"/>
                  </a:lnTo>
                  <a:lnTo>
                    <a:pt x="1990" y="155"/>
                  </a:lnTo>
                  <a:lnTo>
                    <a:pt x="1991" y="153"/>
                  </a:lnTo>
                  <a:lnTo>
                    <a:pt x="1991" y="153"/>
                  </a:lnTo>
                  <a:lnTo>
                    <a:pt x="1990" y="153"/>
                  </a:lnTo>
                  <a:lnTo>
                    <a:pt x="1990" y="153"/>
                  </a:lnTo>
                  <a:lnTo>
                    <a:pt x="1990" y="153"/>
                  </a:lnTo>
                  <a:lnTo>
                    <a:pt x="1990" y="153"/>
                  </a:lnTo>
                  <a:lnTo>
                    <a:pt x="1990" y="152"/>
                  </a:lnTo>
                  <a:lnTo>
                    <a:pt x="1991" y="152"/>
                  </a:lnTo>
                  <a:lnTo>
                    <a:pt x="1991" y="153"/>
                  </a:lnTo>
                  <a:lnTo>
                    <a:pt x="1993" y="152"/>
                  </a:lnTo>
                  <a:lnTo>
                    <a:pt x="1993" y="152"/>
                  </a:lnTo>
                  <a:lnTo>
                    <a:pt x="1993" y="152"/>
                  </a:lnTo>
                  <a:lnTo>
                    <a:pt x="1993" y="152"/>
                  </a:lnTo>
                  <a:lnTo>
                    <a:pt x="1993" y="152"/>
                  </a:lnTo>
                  <a:lnTo>
                    <a:pt x="1993" y="150"/>
                  </a:lnTo>
                  <a:lnTo>
                    <a:pt x="1993" y="150"/>
                  </a:lnTo>
                  <a:lnTo>
                    <a:pt x="1993" y="148"/>
                  </a:lnTo>
                  <a:lnTo>
                    <a:pt x="1993" y="148"/>
                  </a:lnTo>
                  <a:lnTo>
                    <a:pt x="1993" y="147"/>
                  </a:lnTo>
                  <a:close/>
                  <a:moveTo>
                    <a:pt x="108" y="125"/>
                  </a:moveTo>
                  <a:lnTo>
                    <a:pt x="108" y="125"/>
                  </a:lnTo>
                  <a:lnTo>
                    <a:pt x="110" y="126"/>
                  </a:lnTo>
                  <a:lnTo>
                    <a:pt x="110" y="126"/>
                  </a:lnTo>
                  <a:lnTo>
                    <a:pt x="108" y="128"/>
                  </a:lnTo>
                  <a:lnTo>
                    <a:pt x="108" y="131"/>
                  </a:lnTo>
                  <a:lnTo>
                    <a:pt x="107" y="136"/>
                  </a:lnTo>
                  <a:lnTo>
                    <a:pt x="105" y="141"/>
                  </a:lnTo>
                  <a:lnTo>
                    <a:pt x="105" y="144"/>
                  </a:lnTo>
                  <a:lnTo>
                    <a:pt x="105" y="148"/>
                  </a:lnTo>
                  <a:lnTo>
                    <a:pt x="105" y="148"/>
                  </a:lnTo>
                  <a:lnTo>
                    <a:pt x="104" y="145"/>
                  </a:lnTo>
                  <a:lnTo>
                    <a:pt x="105" y="145"/>
                  </a:lnTo>
                  <a:lnTo>
                    <a:pt x="105" y="144"/>
                  </a:lnTo>
                  <a:lnTo>
                    <a:pt x="105" y="141"/>
                  </a:lnTo>
                  <a:lnTo>
                    <a:pt x="104" y="141"/>
                  </a:lnTo>
                  <a:lnTo>
                    <a:pt x="104" y="141"/>
                  </a:lnTo>
                  <a:lnTo>
                    <a:pt x="104" y="141"/>
                  </a:lnTo>
                  <a:lnTo>
                    <a:pt x="104" y="139"/>
                  </a:lnTo>
                  <a:lnTo>
                    <a:pt x="104" y="139"/>
                  </a:lnTo>
                  <a:lnTo>
                    <a:pt x="104" y="139"/>
                  </a:lnTo>
                  <a:lnTo>
                    <a:pt x="105" y="139"/>
                  </a:lnTo>
                  <a:lnTo>
                    <a:pt x="105" y="139"/>
                  </a:lnTo>
                  <a:lnTo>
                    <a:pt x="105" y="137"/>
                  </a:lnTo>
                  <a:lnTo>
                    <a:pt x="105" y="136"/>
                  </a:lnTo>
                  <a:lnTo>
                    <a:pt x="105" y="134"/>
                  </a:lnTo>
                  <a:lnTo>
                    <a:pt x="107" y="133"/>
                  </a:lnTo>
                  <a:lnTo>
                    <a:pt x="107" y="133"/>
                  </a:lnTo>
                  <a:lnTo>
                    <a:pt x="105" y="133"/>
                  </a:lnTo>
                  <a:lnTo>
                    <a:pt x="105" y="133"/>
                  </a:lnTo>
                  <a:lnTo>
                    <a:pt x="105" y="130"/>
                  </a:lnTo>
                  <a:lnTo>
                    <a:pt x="105" y="130"/>
                  </a:lnTo>
                  <a:lnTo>
                    <a:pt x="105" y="128"/>
                  </a:lnTo>
                  <a:lnTo>
                    <a:pt x="105" y="128"/>
                  </a:lnTo>
                  <a:lnTo>
                    <a:pt x="105" y="128"/>
                  </a:lnTo>
                  <a:lnTo>
                    <a:pt x="105" y="126"/>
                  </a:lnTo>
                  <a:lnTo>
                    <a:pt x="107" y="126"/>
                  </a:lnTo>
                  <a:lnTo>
                    <a:pt x="107" y="126"/>
                  </a:lnTo>
                  <a:lnTo>
                    <a:pt x="107" y="126"/>
                  </a:lnTo>
                  <a:lnTo>
                    <a:pt x="107" y="126"/>
                  </a:lnTo>
                  <a:lnTo>
                    <a:pt x="108" y="126"/>
                  </a:lnTo>
                  <a:lnTo>
                    <a:pt x="108" y="126"/>
                  </a:lnTo>
                  <a:lnTo>
                    <a:pt x="108" y="125"/>
                  </a:lnTo>
                  <a:lnTo>
                    <a:pt x="108" y="125"/>
                  </a:lnTo>
                  <a:close/>
                  <a:moveTo>
                    <a:pt x="80" y="100"/>
                  </a:moveTo>
                  <a:lnTo>
                    <a:pt x="80" y="101"/>
                  </a:lnTo>
                  <a:lnTo>
                    <a:pt x="82" y="101"/>
                  </a:lnTo>
                  <a:lnTo>
                    <a:pt x="83" y="103"/>
                  </a:lnTo>
                  <a:lnTo>
                    <a:pt x="83" y="103"/>
                  </a:lnTo>
                  <a:lnTo>
                    <a:pt x="83" y="104"/>
                  </a:lnTo>
                  <a:lnTo>
                    <a:pt x="85" y="104"/>
                  </a:lnTo>
                  <a:lnTo>
                    <a:pt x="85" y="104"/>
                  </a:lnTo>
                  <a:lnTo>
                    <a:pt x="85" y="104"/>
                  </a:lnTo>
                  <a:lnTo>
                    <a:pt x="85" y="106"/>
                  </a:lnTo>
                  <a:lnTo>
                    <a:pt x="85" y="106"/>
                  </a:lnTo>
                  <a:lnTo>
                    <a:pt x="85" y="108"/>
                  </a:lnTo>
                  <a:lnTo>
                    <a:pt x="85" y="108"/>
                  </a:lnTo>
                  <a:lnTo>
                    <a:pt x="83" y="108"/>
                  </a:lnTo>
                  <a:lnTo>
                    <a:pt x="83" y="108"/>
                  </a:lnTo>
                  <a:lnTo>
                    <a:pt x="83" y="106"/>
                  </a:lnTo>
                  <a:lnTo>
                    <a:pt x="83" y="104"/>
                  </a:lnTo>
                  <a:lnTo>
                    <a:pt x="82" y="104"/>
                  </a:lnTo>
                  <a:lnTo>
                    <a:pt x="82" y="104"/>
                  </a:lnTo>
                  <a:lnTo>
                    <a:pt x="82" y="104"/>
                  </a:lnTo>
                  <a:lnTo>
                    <a:pt x="82" y="104"/>
                  </a:lnTo>
                  <a:lnTo>
                    <a:pt x="82" y="103"/>
                  </a:lnTo>
                  <a:lnTo>
                    <a:pt x="82" y="101"/>
                  </a:lnTo>
                  <a:lnTo>
                    <a:pt x="80" y="101"/>
                  </a:lnTo>
                  <a:lnTo>
                    <a:pt x="80" y="100"/>
                  </a:lnTo>
                  <a:close/>
                  <a:moveTo>
                    <a:pt x="350" y="98"/>
                  </a:moveTo>
                  <a:lnTo>
                    <a:pt x="350" y="98"/>
                  </a:lnTo>
                  <a:lnTo>
                    <a:pt x="351" y="100"/>
                  </a:lnTo>
                  <a:lnTo>
                    <a:pt x="351" y="100"/>
                  </a:lnTo>
                  <a:lnTo>
                    <a:pt x="351" y="100"/>
                  </a:lnTo>
                  <a:lnTo>
                    <a:pt x="351" y="100"/>
                  </a:lnTo>
                  <a:lnTo>
                    <a:pt x="353" y="101"/>
                  </a:lnTo>
                  <a:lnTo>
                    <a:pt x="353" y="101"/>
                  </a:lnTo>
                  <a:lnTo>
                    <a:pt x="353" y="103"/>
                  </a:lnTo>
                  <a:lnTo>
                    <a:pt x="351" y="104"/>
                  </a:lnTo>
                  <a:lnTo>
                    <a:pt x="351" y="106"/>
                  </a:lnTo>
                  <a:lnTo>
                    <a:pt x="351" y="106"/>
                  </a:lnTo>
                  <a:lnTo>
                    <a:pt x="350" y="106"/>
                  </a:lnTo>
                  <a:lnTo>
                    <a:pt x="350" y="106"/>
                  </a:lnTo>
                  <a:lnTo>
                    <a:pt x="350" y="106"/>
                  </a:lnTo>
                  <a:lnTo>
                    <a:pt x="348" y="104"/>
                  </a:lnTo>
                  <a:lnTo>
                    <a:pt x="348" y="104"/>
                  </a:lnTo>
                  <a:lnTo>
                    <a:pt x="346" y="103"/>
                  </a:lnTo>
                  <a:lnTo>
                    <a:pt x="346" y="103"/>
                  </a:lnTo>
                  <a:lnTo>
                    <a:pt x="346" y="103"/>
                  </a:lnTo>
                  <a:lnTo>
                    <a:pt x="345" y="101"/>
                  </a:lnTo>
                  <a:lnTo>
                    <a:pt x="346" y="101"/>
                  </a:lnTo>
                  <a:lnTo>
                    <a:pt x="346" y="101"/>
                  </a:lnTo>
                  <a:lnTo>
                    <a:pt x="348" y="100"/>
                  </a:lnTo>
                  <a:lnTo>
                    <a:pt x="348" y="100"/>
                  </a:lnTo>
                  <a:lnTo>
                    <a:pt x="350" y="98"/>
                  </a:lnTo>
                  <a:close/>
                  <a:moveTo>
                    <a:pt x="2827" y="67"/>
                  </a:moveTo>
                  <a:lnTo>
                    <a:pt x="2828" y="67"/>
                  </a:lnTo>
                  <a:lnTo>
                    <a:pt x="2828" y="68"/>
                  </a:lnTo>
                  <a:lnTo>
                    <a:pt x="2830" y="68"/>
                  </a:lnTo>
                  <a:lnTo>
                    <a:pt x="2830" y="68"/>
                  </a:lnTo>
                  <a:lnTo>
                    <a:pt x="2828" y="68"/>
                  </a:lnTo>
                  <a:lnTo>
                    <a:pt x="2828" y="70"/>
                  </a:lnTo>
                  <a:lnTo>
                    <a:pt x="2830" y="70"/>
                  </a:lnTo>
                  <a:lnTo>
                    <a:pt x="2830" y="70"/>
                  </a:lnTo>
                  <a:lnTo>
                    <a:pt x="2830" y="70"/>
                  </a:lnTo>
                  <a:lnTo>
                    <a:pt x="2830" y="70"/>
                  </a:lnTo>
                  <a:lnTo>
                    <a:pt x="2832" y="70"/>
                  </a:lnTo>
                  <a:lnTo>
                    <a:pt x="2832" y="70"/>
                  </a:lnTo>
                  <a:lnTo>
                    <a:pt x="2832" y="70"/>
                  </a:lnTo>
                  <a:lnTo>
                    <a:pt x="2833" y="70"/>
                  </a:lnTo>
                  <a:lnTo>
                    <a:pt x="2833" y="70"/>
                  </a:lnTo>
                  <a:lnTo>
                    <a:pt x="2833" y="71"/>
                  </a:lnTo>
                  <a:lnTo>
                    <a:pt x="2833" y="71"/>
                  </a:lnTo>
                  <a:lnTo>
                    <a:pt x="2833" y="71"/>
                  </a:lnTo>
                  <a:lnTo>
                    <a:pt x="2833" y="71"/>
                  </a:lnTo>
                  <a:lnTo>
                    <a:pt x="2832" y="71"/>
                  </a:lnTo>
                  <a:lnTo>
                    <a:pt x="2832" y="71"/>
                  </a:lnTo>
                  <a:lnTo>
                    <a:pt x="2832" y="71"/>
                  </a:lnTo>
                  <a:lnTo>
                    <a:pt x="2832" y="71"/>
                  </a:lnTo>
                  <a:lnTo>
                    <a:pt x="2832" y="71"/>
                  </a:lnTo>
                  <a:lnTo>
                    <a:pt x="2830" y="71"/>
                  </a:lnTo>
                  <a:lnTo>
                    <a:pt x="2830" y="71"/>
                  </a:lnTo>
                  <a:lnTo>
                    <a:pt x="2830" y="71"/>
                  </a:lnTo>
                  <a:lnTo>
                    <a:pt x="2830" y="73"/>
                  </a:lnTo>
                  <a:lnTo>
                    <a:pt x="2828" y="71"/>
                  </a:lnTo>
                  <a:lnTo>
                    <a:pt x="2828" y="73"/>
                  </a:lnTo>
                  <a:lnTo>
                    <a:pt x="2828" y="73"/>
                  </a:lnTo>
                  <a:lnTo>
                    <a:pt x="2827" y="73"/>
                  </a:lnTo>
                  <a:lnTo>
                    <a:pt x="2827" y="73"/>
                  </a:lnTo>
                  <a:lnTo>
                    <a:pt x="2827" y="73"/>
                  </a:lnTo>
                  <a:lnTo>
                    <a:pt x="2827" y="73"/>
                  </a:lnTo>
                  <a:lnTo>
                    <a:pt x="2825" y="73"/>
                  </a:lnTo>
                  <a:lnTo>
                    <a:pt x="2825" y="73"/>
                  </a:lnTo>
                  <a:lnTo>
                    <a:pt x="2825" y="71"/>
                  </a:lnTo>
                  <a:lnTo>
                    <a:pt x="2825" y="71"/>
                  </a:lnTo>
                  <a:lnTo>
                    <a:pt x="2825" y="71"/>
                  </a:lnTo>
                  <a:lnTo>
                    <a:pt x="2825" y="73"/>
                  </a:lnTo>
                  <a:lnTo>
                    <a:pt x="2827" y="73"/>
                  </a:lnTo>
                  <a:lnTo>
                    <a:pt x="2827" y="73"/>
                  </a:lnTo>
                  <a:lnTo>
                    <a:pt x="2827" y="71"/>
                  </a:lnTo>
                  <a:lnTo>
                    <a:pt x="2827" y="71"/>
                  </a:lnTo>
                  <a:lnTo>
                    <a:pt x="2828" y="71"/>
                  </a:lnTo>
                  <a:lnTo>
                    <a:pt x="2828" y="70"/>
                  </a:lnTo>
                  <a:lnTo>
                    <a:pt x="2828" y="70"/>
                  </a:lnTo>
                  <a:lnTo>
                    <a:pt x="2828" y="70"/>
                  </a:lnTo>
                  <a:lnTo>
                    <a:pt x="2828" y="68"/>
                  </a:lnTo>
                  <a:lnTo>
                    <a:pt x="2828" y="68"/>
                  </a:lnTo>
                  <a:lnTo>
                    <a:pt x="2828" y="68"/>
                  </a:lnTo>
                  <a:lnTo>
                    <a:pt x="2827" y="68"/>
                  </a:lnTo>
                  <a:lnTo>
                    <a:pt x="2827" y="68"/>
                  </a:lnTo>
                  <a:lnTo>
                    <a:pt x="2825" y="68"/>
                  </a:lnTo>
                  <a:lnTo>
                    <a:pt x="2825" y="68"/>
                  </a:lnTo>
                  <a:lnTo>
                    <a:pt x="2824" y="68"/>
                  </a:lnTo>
                  <a:lnTo>
                    <a:pt x="2824" y="68"/>
                  </a:lnTo>
                  <a:lnTo>
                    <a:pt x="2825" y="68"/>
                  </a:lnTo>
                  <a:lnTo>
                    <a:pt x="2825" y="67"/>
                  </a:lnTo>
                  <a:lnTo>
                    <a:pt x="2827" y="67"/>
                  </a:lnTo>
                  <a:close/>
                  <a:moveTo>
                    <a:pt x="337" y="62"/>
                  </a:moveTo>
                  <a:lnTo>
                    <a:pt x="337" y="63"/>
                  </a:lnTo>
                  <a:lnTo>
                    <a:pt x="339" y="65"/>
                  </a:lnTo>
                  <a:lnTo>
                    <a:pt x="339" y="67"/>
                  </a:lnTo>
                  <a:lnTo>
                    <a:pt x="339" y="67"/>
                  </a:lnTo>
                  <a:lnTo>
                    <a:pt x="337" y="67"/>
                  </a:lnTo>
                  <a:lnTo>
                    <a:pt x="337" y="65"/>
                  </a:lnTo>
                  <a:lnTo>
                    <a:pt x="337" y="65"/>
                  </a:lnTo>
                  <a:lnTo>
                    <a:pt x="337" y="62"/>
                  </a:lnTo>
                  <a:close/>
                  <a:moveTo>
                    <a:pt x="53" y="60"/>
                  </a:moveTo>
                  <a:lnTo>
                    <a:pt x="55" y="60"/>
                  </a:lnTo>
                  <a:lnTo>
                    <a:pt x="55" y="60"/>
                  </a:lnTo>
                  <a:lnTo>
                    <a:pt x="56" y="62"/>
                  </a:lnTo>
                  <a:lnTo>
                    <a:pt x="56" y="62"/>
                  </a:lnTo>
                  <a:lnTo>
                    <a:pt x="56" y="62"/>
                  </a:lnTo>
                  <a:lnTo>
                    <a:pt x="58" y="62"/>
                  </a:lnTo>
                  <a:lnTo>
                    <a:pt x="58" y="62"/>
                  </a:lnTo>
                  <a:lnTo>
                    <a:pt x="58" y="62"/>
                  </a:lnTo>
                  <a:lnTo>
                    <a:pt x="58" y="62"/>
                  </a:lnTo>
                  <a:lnTo>
                    <a:pt x="58" y="60"/>
                  </a:lnTo>
                  <a:lnTo>
                    <a:pt x="58" y="60"/>
                  </a:lnTo>
                  <a:lnTo>
                    <a:pt x="58" y="62"/>
                  </a:lnTo>
                  <a:lnTo>
                    <a:pt x="58" y="62"/>
                  </a:lnTo>
                  <a:lnTo>
                    <a:pt x="58" y="62"/>
                  </a:lnTo>
                  <a:lnTo>
                    <a:pt x="59" y="62"/>
                  </a:lnTo>
                  <a:lnTo>
                    <a:pt x="59" y="62"/>
                  </a:lnTo>
                  <a:lnTo>
                    <a:pt x="58" y="62"/>
                  </a:lnTo>
                  <a:lnTo>
                    <a:pt x="58" y="62"/>
                  </a:lnTo>
                  <a:lnTo>
                    <a:pt x="58" y="63"/>
                  </a:lnTo>
                  <a:lnTo>
                    <a:pt x="56" y="63"/>
                  </a:lnTo>
                  <a:lnTo>
                    <a:pt x="55" y="63"/>
                  </a:lnTo>
                  <a:lnTo>
                    <a:pt x="55" y="62"/>
                  </a:lnTo>
                  <a:lnTo>
                    <a:pt x="55" y="62"/>
                  </a:lnTo>
                  <a:lnTo>
                    <a:pt x="53" y="62"/>
                  </a:lnTo>
                  <a:lnTo>
                    <a:pt x="53" y="62"/>
                  </a:lnTo>
                  <a:lnTo>
                    <a:pt x="53" y="62"/>
                  </a:lnTo>
                  <a:lnTo>
                    <a:pt x="53" y="62"/>
                  </a:lnTo>
                  <a:lnTo>
                    <a:pt x="53" y="60"/>
                  </a:lnTo>
                  <a:lnTo>
                    <a:pt x="53" y="60"/>
                  </a:lnTo>
                  <a:lnTo>
                    <a:pt x="53" y="60"/>
                  </a:lnTo>
                  <a:lnTo>
                    <a:pt x="53" y="60"/>
                  </a:lnTo>
                  <a:lnTo>
                    <a:pt x="53" y="60"/>
                  </a:lnTo>
                  <a:lnTo>
                    <a:pt x="53" y="60"/>
                  </a:lnTo>
                  <a:lnTo>
                    <a:pt x="53" y="60"/>
                  </a:lnTo>
                  <a:close/>
                  <a:moveTo>
                    <a:pt x="3197" y="59"/>
                  </a:moveTo>
                  <a:lnTo>
                    <a:pt x="3197" y="59"/>
                  </a:lnTo>
                  <a:lnTo>
                    <a:pt x="3197" y="59"/>
                  </a:lnTo>
                  <a:lnTo>
                    <a:pt x="3197" y="60"/>
                  </a:lnTo>
                  <a:lnTo>
                    <a:pt x="3197" y="60"/>
                  </a:lnTo>
                  <a:lnTo>
                    <a:pt x="3197" y="60"/>
                  </a:lnTo>
                  <a:lnTo>
                    <a:pt x="3197" y="62"/>
                  </a:lnTo>
                  <a:lnTo>
                    <a:pt x="3197" y="62"/>
                  </a:lnTo>
                  <a:lnTo>
                    <a:pt x="3197" y="63"/>
                  </a:lnTo>
                  <a:lnTo>
                    <a:pt x="3196" y="63"/>
                  </a:lnTo>
                  <a:lnTo>
                    <a:pt x="3196" y="63"/>
                  </a:lnTo>
                  <a:lnTo>
                    <a:pt x="3197" y="63"/>
                  </a:lnTo>
                  <a:lnTo>
                    <a:pt x="3197" y="63"/>
                  </a:lnTo>
                  <a:lnTo>
                    <a:pt x="3197" y="65"/>
                  </a:lnTo>
                  <a:lnTo>
                    <a:pt x="3197" y="65"/>
                  </a:lnTo>
                  <a:lnTo>
                    <a:pt x="3196" y="65"/>
                  </a:lnTo>
                  <a:lnTo>
                    <a:pt x="3197" y="67"/>
                  </a:lnTo>
                  <a:lnTo>
                    <a:pt x="3199" y="67"/>
                  </a:lnTo>
                  <a:lnTo>
                    <a:pt x="3199" y="67"/>
                  </a:lnTo>
                  <a:lnTo>
                    <a:pt x="3201" y="67"/>
                  </a:lnTo>
                  <a:lnTo>
                    <a:pt x="3201" y="67"/>
                  </a:lnTo>
                  <a:lnTo>
                    <a:pt x="3201" y="68"/>
                  </a:lnTo>
                  <a:lnTo>
                    <a:pt x="3201" y="67"/>
                  </a:lnTo>
                  <a:lnTo>
                    <a:pt x="3201" y="67"/>
                  </a:lnTo>
                  <a:lnTo>
                    <a:pt x="3202" y="67"/>
                  </a:lnTo>
                  <a:lnTo>
                    <a:pt x="3202" y="67"/>
                  </a:lnTo>
                  <a:lnTo>
                    <a:pt x="3204" y="67"/>
                  </a:lnTo>
                  <a:lnTo>
                    <a:pt x="3204" y="67"/>
                  </a:lnTo>
                  <a:lnTo>
                    <a:pt x="3204" y="67"/>
                  </a:lnTo>
                  <a:lnTo>
                    <a:pt x="3204" y="67"/>
                  </a:lnTo>
                  <a:lnTo>
                    <a:pt x="3204" y="68"/>
                  </a:lnTo>
                  <a:lnTo>
                    <a:pt x="3205" y="68"/>
                  </a:lnTo>
                  <a:lnTo>
                    <a:pt x="3205" y="68"/>
                  </a:lnTo>
                  <a:lnTo>
                    <a:pt x="3204" y="68"/>
                  </a:lnTo>
                  <a:lnTo>
                    <a:pt x="3204" y="68"/>
                  </a:lnTo>
                  <a:lnTo>
                    <a:pt x="3204" y="68"/>
                  </a:lnTo>
                  <a:lnTo>
                    <a:pt x="3204" y="68"/>
                  </a:lnTo>
                  <a:lnTo>
                    <a:pt x="3202" y="68"/>
                  </a:lnTo>
                  <a:lnTo>
                    <a:pt x="3202" y="68"/>
                  </a:lnTo>
                  <a:lnTo>
                    <a:pt x="3202" y="70"/>
                  </a:lnTo>
                  <a:lnTo>
                    <a:pt x="3202" y="71"/>
                  </a:lnTo>
                  <a:lnTo>
                    <a:pt x="3202" y="71"/>
                  </a:lnTo>
                  <a:lnTo>
                    <a:pt x="3202" y="73"/>
                  </a:lnTo>
                  <a:lnTo>
                    <a:pt x="3202" y="73"/>
                  </a:lnTo>
                  <a:lnTo>
                    <a:pt x="3202" y="73"/>
                  </a:lnTo>
                  <a:lnTo>
                    <a:pt x="3201" y="73"/>
                  </a:lnTo>
                  <a:lnTo>
                    <a:pt x="3201" y="71"/>
                  </a:lnTo>
                  <a:lnTo>
                    <a:pt x="3201" y="71"/>
                  </a:lnTo>
                  <a:lnTo>
                    <a:pt x="3199" y="71"/>
                  </a:lnTo>
                  <a:lnTo>
                    <a:pt x="3199" y="71"/>
                  </a:lnTo>
                  <a:lnTo>
                    <a:pt x="3196" y="68"/>
                  </a:lnTo>
                  <a:lnTo>
                    <a:pt x="3196" y="68"/>
                  </a:lnTo>
                  <a:lnTo>
                    <a:pt x="3196" y="67"/>
                  </a:lnTo>
                  <a:lnTo>
                    <a:pt x="3194" y="65"/>
                  </a:lnTo>
                  <a:lnTo>
                    <a:pt x="3194" y="65"/>
                  </a:lnTo>
                  <a:lnTo>
                    <a:pt x="3194" y="63"/>
                  </a:lnTo>
                  <a:lnTo>
                    <a:pt x="3194" y="63"/>
                  </a:lnTo>
                  <a:lnTo>
                    <a:pt x="3196" y="62"/>
                  </a:lnTo>
                  <a:lnTo>
                    <a:pt x="3196" y="60"/>
                  </a:lnTo>
                  <a:lnTo>
                    <a:pt x="3196" y="59"/>
                  </a:lnTo>
                  <a:lnTo>
                    <a:pt x="3196" y="59"/>
                  </a:lnTo>
                  <a:lnTo>
                    <a:pt x="3196" y="59"/>
                  </a:lnTo>
                  <a:lnTo>
                    <a:pt x="3197" y="59"/>
                  </a:lnTo>
                  <a:close/>
                  <a:moveTo>
                    <a:pt x="3156" y="56"/>
                  </a:moveTo>
                  <a:lnTo>
                    <a:pt x="3158" y="56"/>
                  </a:lnTo>
                  <a:lnTo>
                    <a:pt x="3158" y="56"/>
                  </a:lnTo>
                  <a:lnTo>
                    <a:pt x="3158" y="57"/>
                  </a:lnTo>
                  <a:lnTo>
                    <a:pt x="3156" y="57"/>
                  </a:lnTo>
                  <a:lnTo>
                    <a:pt x="3156" y="57"/>
                  </a:lnTo>
                  <a:lnTo>
                    <a:pt x="3156" y="59"/>
                  </a:lnTo>
                  <a:lnTo>
                    <a:pt x="3156" y="59"/>
                  </a:lnTo>
                  <a:lnTo>
                    <a:pt x="3155" y="57"/>
                  </a:lnTo>
                  <a:lnTo>
                    <a:pt x="3155" y="57"/>
                  </a:lnTo>
                  <a:lnTo>
                    <a:pt x="3155" y="56"/>
                  </a:lnTo>
                  <a:lnTo>
                    <a:pt x="3155" y="56"/>
                  </a:lnTo>
                  <a:lnTo>
                    <a:pt x="3156" y="56"/>
                  </a:lnTo>
                  <a:lnTo>
                    <a:pt x="3156" y="56"/>
                  </a:lnTo>
                  <a:lnTo>
                    <a:pt x="3156" y="56"/>
                  </a:lnTo>
                  <a:lnTo>
                    <a:pt x="3156" y="56"/>
                  </a:lnTo>
                  <a:close/>
                  <a:moveTo>
                    <a:pt x="3167" y="54"/>
                  </a:moveTo>
                  <a:lnTo>
                    <a:pt x="3167" y="54"/>
                  </a:lnTo>
                  <a:lnTo>
                    <a:pt x="3167" y="56"/>
                  </a:lnTo>
                  <a:lnTo>
                    <a:pt x="3167" y="56"/>
                  </a:lnTo>
                  <a:lnTo>
                    <a:pt x="3167" y="57"/>
                  </a:lnTo>
                  <a:lnTo>
                    <a:pt x="3167" y="57"/>
                  </a:lnTo>
                  <a:lnTo>
                    <a:pt x="3167" y="56"/>
                  </a:lnTo>
                  <a:lnTo>
                    <a:pt x="3167" y="56"/>
                  </a:lnTo>
                  <a:lnTo>
                    <a:pt x="3166" y="56"/>
                  </a:lnTo>
                  <a:lnTo>
                    <a:pt x="3166" y="56"/>
                  </a:lnTo>
                  <a:lnTo>
                    <a:pt x="3166" y="56"/>
                  </a:lnTo>
                  <a:lnTo>
                    <a:pt x="3166" y="56"/>
                  </a:lnTo>
                  <a:lnTo>
                    <a:pt x="3166" y="56"/>
                  </a:lnTo>
                  <a:lnTo>
                    <a:pt x="3166" y="56"/>
                  </a:lnTo>
                  <a:lnTo>
                    <a:pt x="3166" y="56"/>
                  </a:lnTo>
                  <a:lnTo>
                    <a:pt x="3166" y="56"/>
                  </a:lnTo>
                  <a:lnTo>
                    <a:pt x="3166" y="56"/>
                  </a:lnTo>
                  <a:lnTo>
                    <a:pt x="3164" y="56"/>
                  </a:lnTo>
                  <a:lnTo>
                    <a:pt x="3164" y="54"/>
                  </a:lnTo>
                  <a:lnTo>
                    <a:pt x="3166" y="54"/>
                  </a:lnTo>
                  <a:lnTo>
                    <a:pt x="3167" y="54"/>
                  </a:lnTo>
                  <a:close/>
                  <a:moveTo>
                    <a:pt x="3197" y="54"/>
                  </a:moveTo>
                  <a:lnTo>
                    <a:pt x="3197" y="54"/>
                  </a:lnTo>
                  <a:lnTo>
                    <a:pt x="3197" y="54"/>
                  </a:lnTo>
                  <a:lnTo>
                    <a:pt x="3199" y="54"/>
                  </a:lnTo>
                  <a:lnTo>
                    <a:pt x="3199" y="56"/>
                  </a:lnTo>
                  <a:lnTo>
                    <a:pt x="3199" y="56"/>
                  </a:lnTo>
                  <a:lnTo>
                    <a:pt x="3197" y="56"/>
                  </a:lnTo>
                  <a:lnTo>
                    <a:pt x="3196" y="56"/>
                  </a:lnTo>
                  <a:lnTo>
                    <a:pt x="3196" y="56"/>
                  </a:lnTo>
                  <a:lnTo>
                    <a:pt x="3194" y="56"/>
                  </a:lnTo>
                  <a:lnTo>
                    <a:pt x="3194" y="54"/>
                  </a:lnTo>
                  <a:lnTo>
                    <a:pt x="3196" y="54"/>
                  </a:lnTo>
                  <a:lnTo>
                    <a:pt x="3196" y="54"/>
                  </a:lnTo>
                  <a:lnTo>
                    <a:pt x="3196" y="54"/>
                  </a:lnTo>
                  <a:lnTo>
                    <a:pt x="3197" y="54"/>
                  </a:lnTo>
                  <a:close/>
                  <a:moveTo>
                    <a:pt x="3199" y="52"/>
                  </a:moveTo>
                  <a:lnTo>
                    <a:pt x="3199" y="52"/>
                  </a:lnTo>
                  <a:lnTo>
                    <a:pt x="3199" y="52"/>
                  </a:lnTo>
                  <a:lnTo>
                    <a:pt x="3199" y="52"/>
                  </a:lnTo>
                  <a:lnTo>
                    <a:pt x="3201" y="54"/>
                  </a:lnTo>
                  <a:lnTo>
                    <a:pt x="3201" y="54"/>
                  </a:lnTo>
                  <a:lnTo>
                    <a:pt x="3201" y="54"/>
                  </a:lnTo>
                  <a:lnTo>
                    <a:pt x="3202" y="54"/>
                  </a:lnTo>
                  <a:lnTo>
                    <a:pt x="3202" y="54"/>
                  </a:lnTo>
                  <a:lnTo>
                    <a:pt x="3202" y="56"/>
                  </a:lnTo>
                  <a:lnTo>
                    <a:pt x="3201" y="56"/>
                  </a:lnTo>
                  <a:lnTo>
                    <a:pt x="3199" y="54"/>
                  </a:lnTo>
                  <a:lnTo>
                    <a:pt x="3199" y="54"/>
                  </a:lnTo>
                  <a:lnTo>
                    <a:pt x="3199" y="52"/>
                  </a:lnTo>
                  <a:close/>
                  <a:moveTo>
                    <a:pt x="3169" y="52"/>
                  </a:moveTo>
                  <a:lnTo>
                    <a:pt x="3169" y="52"/>
                  </a:lnTo>
                  <a:lnTo>
                    <a:pt x="3169" y="52"/>
                  </a:lnTo>
                  <a:lnTo>
                    <a:pt x="3169" y="52"/>
                  </a:lnTo>
                  <a:lnTo>
                    <a:pt x="3169" y="54"/>
                  </a:lnTo>
                  <a:lnTo>
                    <a:pt x="3169" y="54"/>
                  </a:lnTo>
                  <a:lnTo>
                    <a:pt x="3171" y="54"/>
                  </a:lnTo>
                  <a:lnTo>
                    <a:pt x="3171" y="54"/>
                  </a:lnTo>
                  <a:lnTo>
                    <a:pt x="3171" y="54"/>
                  </a:lnTo>
                  <a:lnTo>
                    <a:pt x="3169" y="56"/>
                  </a:lnTo>
                  <a:lnTo>
                    <a:pt x="3169" y="56"/>
                  </a:lnTo>
                  <a:lnTo>
                    <a:pt x="3169" y="56"/>
                  </a:lnTo>
                  <a:lnTo>
                    <a:pt x="3169" y="56"/>
                  </a:lnTo>
                  <a:lnTo>
                    <a:pt x="3169" y="56"/>
                  </a:lnTo>
                  <a:lnTo>
                    <a:pt x="3167" y="56"/>
                  </a:lnTo>
                  <a:lnTo>
                    <a:pt x="3167" y="54"/>
                  </a:lnTo>
                  <a:lnTo>
                    <a:pt x="3167" y="52"/>
                  </a:lnTo>
                  <a:lnTo>
                    <a:pt x="3169" y="52"/>
                  </a:lnTo>
                  <a:lnTo>
                    <a:pt x="3169" y="52"/>
                  </a:lnTo>
                  <a:close/>
                  <a:moveTo>
                    <a:pt x="3201" y="51"/>
                  </a:moveTo>
                  <a:lnTo>
                    <a:pt x="3201" y="51"/>
                  </a:lnTo>
                  <a:lnTo>
                    <a:pt x="3201" y="51"/>
                  </a:lnTo>
                  <a:lnTo>
                    <a:pt x="3201" y="51"/>
                  </a:lnTo>
                  <a:lnTo>
                    <a:pt x="3202" y="51"/>
                  </a:lnTo>
                  <a:lnTo>
                    <a:pt x="3202" y="51"/>
                  </a:lnTo>
                  <a:lnTo>
                    <a:pt x="3202" y="51"/>
                  </a:lnTo>
                  <a:lnTo>
                    <a:pt x="3202" y="51"/>
                  </a:lnTo>
                  <a:lnTo>
                    <a:pt x="3202" y="52"/>
                  </a:lnTo>
                  <a:lnTo>
                    <a:pt x="3202" y="52"/>
                  </a:lnTo>
                  <a:lnTo>
                    <a:pt x="3202" y="52"/>
                  </a:lnTo>
                  <a:lnTo>
                    <a:pt x="3202" y="54"/>
                  </a:lnTo>
                  <a:lnTo>
                    <a:pt x="3202" y="52"/>
                  </a:lnTo>
                  <a:lnTo>
                    <a:pt x="3202" y="52"/>
                  </a:lnTo>
                  <a:lnTo>
                    <a:pt x="3201" y="52"/>
                  </a:lnTo>
                  <a:lnTo>
                    <a:pt x="3201" y="52"/>
                  </a:lnTo>
                  <a:lnTo>
                    <a:pt x="3201" y="52"/>
                  </a:lnTo>
                  <a:lnTo>
                    <a:pt x="3201" y="52"/>
                  </a:lnTo>
                  <a:lnTo>
                    <a:pt x="3199" y="52"/>
                  </a:lnTo>
                  <a:lnTo>
                    <a:pt x="3199" y="51"/>
                  </a:lnTo>
                  <a:lnTo>
                    <a:pt x="3199" y="51"/>
                  </a:lnTo>
                  <a:lnTo>
                    <a:pt x="3199" y="51"/>
                  </a:lnTo>
                  <a:lnTo>
                    <a:pt x="3201" y="51"/>
                  </a:lnTo>
                  <a:close/>
                  <a:moveTo>
                    <a:pt x="3177" y="49"/>
                  </a:moveTo>
                  <a:lnTo>
                    <a:pt x="3177" y="49"/>
                  </a:lnTo>
                  <a:lnTo>
                    <a:pt x="3177" y="49"/>
                  </a:lnTo>
                  <a:lnTo>
                    <a:pt x="3178" y="49"/>
                  </a:lnTo>
                  <a:lnTo>
                    <a:pt x="3178" y="49"/>
                  </a:lnTo>
                  <a:lnTo>
                    <a:pt x="3178" y="49"/>
                  </a:lnTo>
                  <a:lnTo>
                    <a:pt x="3177" y="49"/>
                  </a:lnTo>
                  <a:lnTo>
                    <a:pt x="3177" y="51"/>
                  </a:lnTo>
                  <a:lnTo>
                    <a:pt x="3177" y="49"/>
                  </a:lnTo>
                  <a:lnTo>
                    <a:pt x="3177" y="49"/>
                  </a:lnTo>
                  <a:lnTo>
                    <a:pt x="3177" y="51"/>
                  </a:lnTo>
                  <a:lnTo>
                    <a:pt x="3177" y="51"/>
                  </a:lnTo>
                  <a:lnTo>
                    <a:pt x="3177" y="51"/>
                  </a:lnTo>
                  <a:lnTo>
                    <a:pt x="3177" y="51"/>
                  </a:lnTo>
                  <a:lnTo>
                    <a:pt x="3177" y="51"/>
                  </a:lnTo>
                  <a:lnTo>
                    <a:pt x="3177" y="51"/>
                  </a:lnTo>
                  <a:lnTo>
                    <a:pt x="3175" y="51"/>
                  </a:lnTo>
                  <a:lnTo>
                    <a:pt x="3175" y="51"/>
                  </a:lnTo>
                  <a:lnTo>
                    <a:pt x="3175" y="51"/>
                  </a:lnTo>
                  <a:lnTo>
                    <a:pt x="3175" y="51"/>
                  </a:lnTo>
                  <a:lnTo>
                    <a:pt x="3175" y="49"/>
                  </a:lnTo>
                  <a:lnTo>
                    <a:pt x="3175" y="49"/>
                  </a:lnTo>
                  <a:lnTo>
                    <a:pt x="3177" y="49"/>
                  </a:lnTo>
                  <a:close/>
                  <a:moveTo>
                    <a:pt x="209" y="49"/>
                  </a:moveTo>
                  <a:lnTo>
                    <a:pt x="211" y="49"/>
                  </a:lnTo>
                  <a:lnTo>
                    <a:pt x="211" y="51"/>
                  </a:lnTo>
                  <a:lnTo>
                    <a:pt x="209" y="51"/>
                  </a:lnTo>
                  <a:lnTo>
                    <a:pt x="209" y="51"/>
                  </a:lnTo>
                  <a:lnTo>
                    <a:pt x="208" y="51"/>
                  </a:lnTo>
                  <a:lnTo>
                    <a:pt x="208" y="51"/>
                  </a:lnTo>
                  <a:lnTo>
                    <a:pt x="209" y="49"/>
                  </a:lnTo>
                  <a:lnTo>
                    <a:pt x="209" y="49"/>
                  </a:lnTo>
                  <a:close/>
                  <a:moveTo>
                    <a:pt x="3174" y="49"/>
                  </a:moveTo>
                  <a:lnTo>
                    <a:pt x="3174" y="49"/>
                  </a:lnTo>
                  <a:lnTo>
                    <a:pt x="3174" y="49"/>
                  </a:lnTo>
                  <a:lnTo>
                    <a:pt x="3175" y="51"/>
                  </a:lnTo>
                  <a:lnTo>
                    <a:pt x="3175" y="52"/>
                  </a:lnTo>
                  <a:lnTo>
                    <a:pt x="3175" y="52"/>
                  </a:lnTo>
                  <a:lnTo>
                    <a:pt x="3174" y="52"/>
                  </a:lnTo>
                  <a:lnTo>
                    <a:pt x="3174" y="51"/>
                  </a:lnTo>
                  <a:lnTo>
                    <a:pt x="3174" y="51"/>
                  </a:lnTo>
                  <a:lnTo>
                    <a:pt x="3172" y="52"/>
                  </a:lnTo>
                  <a:lnTo>
                    <a:pt x="3172" y="52"/>
                  </a:lnTo>
                  <a:lnTo>
                    <a:pt x="3172" y="52"/>
                  </a:lnTo>
                  <a:lnTo>
                    <a:pt x="3171" y="52"/>
                  </a:lnTo>
                  <a:lnTo>
                    <a:pt x="3171" y="51"/>
                  </a:lnTo>
                  <a:lnTo>
                    <a:pt x="3171" y="51"/>
                  </a:lnTo>
                  <a:lnTo>
                    <a:pt x="3172" y="51"/>
                  </a:lnTo>
                  <a:lnTo>
                    <a:pt x="3172" y="51"/>
                  </a:lnTo>
                  <a:lnTo>
                    <a:pt x="3172" y="49"/>
                  </a:lnTo>
                  <a:lnTo>
                    <a:pt x="3172" y="49"/>
                  </a:lnTo>
                  <a:lnTo>
                    <a:pt x="3174" y="49"/>
                  </a:lnTo>
                  <a:lnTo>
                    <a:pt x="3172" y="49"/>
                  </a:lnTo>
                  <a:lnTo>
                    <a:pt x="3172" y="49"/>
                  </a:lnTo>
                  <a:lnTo>
                    <a:pt x="3174" y="49"/>
                  </a:lnTo>
                  <a:close/>
                  <a:moveTo>
                    <a:pt x="3175" y="46"/>
                  </a:moveTo>
                  <a:lnTo>
                    <a:pt x="3177" y="46"/>
                  </a:lnTo>
                  <a:lnTo>
                    <a:pt x="3177" y="48"/>
                  </a:lnTo>
                  <a:lnTo>
                    <a:pt x="3177" y="48"/>
                  </a:lnTo>
                  <a:lnTo>
                    <a:pt x="3177" y="48"/>
                  </a:lnTo>
                  <a:lnTo>
                    <a:pt x="3177" y="48"/>
                  </a:lnTo>
                  <a:lnTo>
                    <a:pt x="3177" y="48"/>
                  </a:lnTo>
                  <a:lnTo>
                    <a:pt x="3175" y="48"/>
                  </a:lnTo>
                  <a:lnTo>
                    <a:pt x="3175" y="49"/>
                  </a:lnTo>
                  <a:lnTo>
                    <a:pt x="3175" y="49"/>
                  </a:lnTo>
                  <a:lnTo>
                    <a:pt x="3174" y="49"/>
                  </a:lnTo>
                  <a:lnTo>
                    <a:pt x="3174" y="48"/>
                  </a:lnTo>
                  <a:lnTo>
                    <a:pt x="3172" y="48"/>
                  </a:lnTo>
                  <a:lnTo>
                    <a:pt x="3172" y="48"/>
                  </a:lnTo>
                  <a:lnTo>
                    <a:pt x="3172" y="48"/>
                  </a:lnTo>
                  <a:lnTo>
                    <a:pt x="3174" y="48"/>
                  </a:lnTo>
                  <a:lnTo>
                    <a:pt x="3174" y="48"/>
                  </a:lnTo>
                  <a:lnTo>
                    <a:pt x="3174" y="48"/>
                  </a:lnTo>
                  <a:lnTo>
                    <a:pt x="3175" y="48"/>
                  </a:lnTo>
                  <a:lnTo>
                    <a:pt x="3175" y="48"/>
                  </a:lnTo>
                  <a:lnTo>
                    <a:pt x="3175" y="48"/>
                  </a:lnTo>
                  <a:lnTo>
                    <a:pt x="3174" y="46"/>
                  </a:lnTo>
                  <a:lnTo>
                    <a:pt x="3174" y="46"/>
                  </a:lnTo>
                  <a:lnTo>
                    <a:pt x="3175" y="46"/>
                  </a:lnTo>
                  <a:lnTo>
                    <a:pt x="3175" y="46"/>
                  </a:lnTo>
                  <a:lnTo>
                    <a:pt x="3175" y="46"/>
                  </a:lnTo>
                  <a:lnTo>
                    <a:pt x="3175" y="46"/>
                  </a:lnTo>
                  <a:close/>
                  <a:moveTo>
                    <a:pt x="3177" y="43"/>
                  </a:moveTo>
                  <a:lnTo>
                    <a:pt x="3177" y="43"/>
                  </a:lnTo>
                  <a:lnTo>
                    <a:pt x="3177" y="43"/>
                  </a:lnTo>
                  <a:lnTo>
                    <a:pt x="3177" y="45"/>
                  </a:lnTo>
                  <a:lnTo>
                    <a:pt x="3177" y="45"/>
                  </a:lnTo>
                  <a:lnTo>
                    <a:pt x="3175" y="45"/>
                  </a:lnTo>
                  <a:lnTo>
                    <a:pt x="3175" y="45"/>
                  </a:lnTo>
                  <a:lnTo>
                    <a:pt x="3174" y="45"/>
                  </a:lnTo>
                  <a:lnTo>
                    <a:pt x="3174" y="45"/>
                  </a:lnTo>
                  <a:lnTo>
                    <a:pt x="3174" y="45"/>
                  </a:lnTo>
                  <a:lnTo>
                    <a:pt x="3175" y="45"/>
                  </a:lnTo>
                  <a:lnTo>
                    <a:pt x="3175" y="45"/>
                  </a:lnTo>
                  <a:lnTo>
                    <a:pt x="3175" y="45"/>
                  </a:lnTo>
                  <a:lnTo>
                    <a:pt x="3175" y="43"/>
                  </a:lnTo>
                  <a:lnTo>
                    <a:pt x="3175" y="43"/>
                  </a:lnTo>
                  <a:lnTo>
                    <a:pt x="3175" y="43"/>
                  </a:lnTo>
                  <a:lnTo>
                    <a:pt x="3177" y="43"/>
                  </a:lnTo>
                  <a:close/>
                  <a:moveTo>
                    <a:pt x="2694" y="41"/>
                  </a:moveTo>
                  <a:lnTo>
                    <a:pt x="2696" y="43"/>
                  </a:lnTo>
                  <a:lnTo>
                    <a:pt x="2696" y="43"/>
                  </a:lnTo>
                  <a:lnTo>
                    <a:pt x="2698" y="43"/>
                  </a:lnTo>
                  <a:lnTo>
                    <a:pt x="2698" y="43"/>
                  </a:lnTo>
                  <a:lnTo>
                    <a:pt x="2696" y="45"/>
                  </a:lnTo>
                  <a:lnTo>
                    <a:pt x="2696" y="45"/>
                  </a:lnTo>
                  <a:lnTo>
                    <a:pt x="2694" y="45"/>
                  </a:lnTo>
                  <a:lnTo>
                    <a:pt x="2694" y="45"/>
                  </a:lnTo>
                  <a:lnTo>
                    <a:pt x="2694" y="45"/>
                  </a:lnTo>
                  <a:lnTo>
                    <a:pt x="2694" y="43"/>
                  </a:lnTo>
                  <a:lnTo>
                    <a:pt x="2694" y="41"/>
                  </a:lnTo>
                  <a:close/>
                  <a:moveTo>
                    <a:pt x="2693" y="41"/>
                  </a:moveTo>
                  <a:lnTo>
                    <a:pt x="2693" y="41"/>
                  </a:lnTo>
                  <a:lnTo>
                    <a:pt x="2693" y="41"/>
                  </a:lnTo>
                  <a:lnTo>
                    <a:pt x="2693" y="41"/>
                  </a:lnTo>
                  <a:lnTo>
                    <a:pt x="2693" y="43"/>
                  </a:lnTo>
                  <a:lnTo>
                    <a:pt x="2693" y="43"/>
                  </a:lnTo>
                  <a:lnTo>
                    <a:pt x="2693" y="45"/>
                  </a:lnTo>
                  <a:lnTo>
                    <a:pt x="2693" y="45"/>
                  </a:lnTo>
                  <a:lnTo>
                    <a:pt x="2693" y="45"/>
                  </a:lnTo>
                  <a:lnTo>
                    <a:pt x="2693" y="45"/>
                  </a:lnTo>
                  <a:lnTo>
                    <a:pt x="2691" y="45"/>
                  </a:lnTo>
                  <a:lnTo>
                    <a:pt x="2691" y="45"/>
                  </a:lnTo>
                  <a:lnTo>
                    <a:pt x="2691" y="45"/>
                  </a:lnTo>
                  <a:lnTo>
                    <a:pt x="2691" y="43"/>
                  </a:lnTo>
                  <a:lnTo>
                    <a:pt x="2691" y="43"/>
                  </a:lnTo>
                  <a:lnTo>
                    <a:pt x="2691" y="41"/>
                  </a:lnTo>
                  <a:lnTo>
                    <a:pt x="2691" y="41"/>
                  </a:lnTo>
                  <a:lnTo>
                    <a:pt x="2693" y="41"/>
                  </a:lnTo>
                  <a:close/>
                  <a:moveTo>
                    <a:pt x="2195" y="40"/>
                  </a:moveTo>
                  <a:lnTo>
                    <a:pt x="2196" y="40"/>
                  </a:lnTo>
                  <a:lnTo>
                    <a:pt x="2196" y="40"/>
                  </a:lnTo>
                  <a:lnTo>
                    <a:pt x="2198" y="41"/>
                  </a:lnTo>
                  <a:lnTo>
                    <a:pt x="2198" y="41"/>
                  </a:lnTo>
                  <a:lnTo>
                    <a:pt x="2199" y="41"/>
                  </a:lnTo>
                  <a:lnTo>
                    <a:pt x="2199" y="41"/>
                  </a:lnTo>
                  <a:lnTo>
                    <a:pt x="2199" y="41"/>
                  </a:lnTo>
                  <a:lnTo>
                    <a:pt x="2201" y="43"/>
                  </a:lnTo>
                  <a:lnTo>
                    <a:pt x="2202" y="41"/>
                  </a:lnTo>
                  <a:lnTo>
                    <a:pt x="2204" y="41"/>
                  </a:lnTo>
                  <a:lnTo>
                    <a:pt x="2204" y="41"/>
                  </a:lnTo>
                  <a:lnTo>
                    <a:pt x="2204" y="41"/>
                  </a:lnTo>
                  <a:lnTo>
                    <a:pt x="2204" y="41"/>
                  </a:lnTo>
                  <a:lnTo>
                    <a:pt x="2206" y="43"/>
                  </a:lnTo>
                  <a:lnTo>
                    <a:pt x="2206" y="43"/>
                  </a:lnTo>
                  <a:lnTo>
                    <a:pt x="2206" y="43"/>
                  </a:lnTo>
                  <a:lnTo>
                    <a:pt x="2206" y="45"/>
                  </a:lnTo>
                  <a:lnTo>
                    <a:pt x="2204" y="45"/>
                  </a:lnTo>
                  <a:lnTo>
                    <a:pt x="2202" y="43"/>
                  </a:lnTo>
                  <a:lnTo>
                    <a:pt x="2201" y="43"/>
                  </a:lnTo>
                  <a:lnTo>
                    <a:pt x="2199" y="43"/>
                  </a:lnTo>
                  <a:lnTo>
                    <a:pt x="2198" y="43"/>
                  </a:lnTo>
                  <a:lnTo>
                    <a:pt x="2196" y="43"/>
                  </a:lnTo>
                  <a:lnTo>
                    <a:pt x="2196" y="43"/>
                  </a:lnTo>
                  <a:lnTo>
                    <a:pt x="2195" y="43"/>
                  </a:lnTo>
                  <a:lnTo>
                    <a:pt x="2195" y="43"/>
                  </a:lnTo>
                  <a:lnTo>
                    <a:pt x="2195" y="43"/>
                  </a:lnTo>
                  <a:lnTo>
                    <a:pt x="2195" y="43"/>
                  </a:lnTo>
                  <a:lnTo>
                    <a:pt x="2195" y="41"/>
                  </a:lnTo>
                  <a:lnTo>
                    <a:pt x="2195" y="41"/>
                  </a:lnTo>
                  <a:lnTo>
                    <a:pt x="2195" y="41"/>
                  </a:lnTo>
                  <a:lnTo>
                    <a:pt x="2193" y="41"/>
                  </a:lnTo>
                  <a:lnTo>
                    <a:pt x="2193" y="41"/>
                  </a:lnTo>
                  <a:lnTo>
                    <a:pt x="2193" y="41"/>
                  </a:lnTo>
                  <a:lnTo>
                    <a:pt x="2193" y="40"/>
                  </a:lnTo>
                  <a:lnTo>
                    <a:pt x="2195" y="40"/>
                  </a:lnTo>
                  <a:lnTo>
                    <a:pt x="2195" y="40"/>
                  </a:lnTo>
                  <a:lnTo>
                    <a:pt x="2195" y="40"/>
                  </a:lnTo>
                  <a:close/>
                  <a:moveTo>
                    <a:pt x="2833" y="40"/>
                  </a:moveTo>
                  <a:lnTo>
                    <a:pt x="2833" y="40"/>
                  </a:lnTo>
                  <a:lnTo>
                    <a:pt x="2833" y="40"/>
                  </a:lnTo>
                  <a:lnTo>
                    <a:pt x="2833" y="41"/>
                  </a:lnTo>
                  <a:lnTo>
                    <a:pt x="2832" y="41"/>
                  </a:lnTo>
                  <a:lnTo>
                    <a:pt x="2832" y="43"/>
                  </a:lnTo>
                  <a:lnTo>
                    <a:pt x="2828" y="45"/>
                  </a:lnTo>
                  <a:lnTo>
                    <a:pt x="2827" y="45"/>
                  </a:lnTo>
                  <a:lnTo>
                    <a:pt x="2824" y="46"/>
                  </a:lnTo>
                  <a:lnTo>
                    <a:pt x="2824" y="46"/>
                  </a:lnTo>
                  <a:lnTo>
                    <a:pt x="2824" y="43"/>
                  </a:lnTo>
                  <a:lnTo>
                    <a:pt x="2824" y="41"/>
                  </a:lnTo>
                  <a:lnTo>
                    <a:pt x="2824" y="40"/>
                  </a:lnTo>
                  <a:lnTo>
                    <a:pt x="2825" y="41"/>
                  </a:lnTo>
                  <a:lnTo>
                    <a:pt x="2827" y="41"/>
                  </a:lnTo>
                  <a:lnTo>
                    <a:pt x="2828" y="41"/>
                  </a:lnTo>
                  <a:lnTo>
                    <a:pt x="2828" y="41"/>
                  </a:lnTo>
                  <a:lnTo>
                    <a:pt x="2828" y="40"/>
                  </a:lnTo>
                  <a:lnTo>
                    <a:pt x="2832" y="40"/>
                  </a:lnTo>
                  <a:lnTo>
                    <a:pt x="2833" y="40"/>
                  </a:lnTo>
                  <a:close/>
                  <a:moveTo>
                    <a:pt x="2753" y="38"/>
                  </a:moveTo>
                  <a:lnTo>
                    <a:pt x="2754" y="38"/>
                  </a:lnTo>
                  <a:lnTo>
                    <a:pt x="2756" y="38"/>
                  </a:lnTo>
                  <a:lnTo>
                    <a:pt x="2757" y="38"/>
                  </a:lnTo>
                  <a:lnTo>
                    <a:pt x="2757" y="38"/>
                  </a:lnTo>
                  <a:lnTo>
                    <a:pt x="2759" y="38"/>
                  </a:lnTo>
                  <a:lnTo>
                    <a:pt x="2759" y="40"/>
                  </a:lnTo>
                  <a:lnTo>
                    <a:pt x="2759" y="40"/>
                  </a:lnTo>
                  <a:lnTo>
                    <a:pt x="2759" y="40"/>
                  </a:lnTo>
                  <a:lnTo>
                    <a:pt x="2759" y="41"/>
                  </a:lnTo>
                  <a:lnTo>
                    <a:pt x="2759" y="41"/>
                  </a:lnTo>
                  <a:lnTo>
                    <a:pt x="2757" y="43"/>
                  </a:lnTo>
                  <a:lnTo>
                    <a:pt x="2757" y="43"/>
                  </a:lnTo>
                  <a:lnTo>
                    <a:pt x="2757" y="41"/>
                  </a:lnTo>
                  <a:lnTo>
                    <a:pt x="2757" y="41"/>
                  </a:lnTo>
                  <a:lnTo>
                    <a:pt x="2756" y="41"/>
                  </a:lnTo>
                  <a:lnTo>
                    <a:pt x="2756" y="41"/>
                  </a:lnTo>
                  <a:lnTo>
                    <a:pt x="2756" y="41"/>
                  </a:lnTo>
                  <a:lnTo>
                    <a:pt x="2754" y="41"/>
                  </a:lnTo>
                  <a:lnTo>
                    <a:pt x="2754" y="41"/>
                  </a:lnTo>
                  <a:lnTo>
                    <a:pt x="2753" y="41"/>
                  </a:lnTo>
                  <a:lnTo>
                    <a:pt x="2753" y="40"/>
                  </a:lnTo>
                  <a:lnTo>
                    <a:pt x="2751" y="40"/>
                  </a:lnTo>
                  <a:lnTo>
                    <a:pt x="2751" y="38"/>
                  </a:lnTo>
                  <a:lnTo>
                    <a:pt x="2753" y="38"/>
                  </a:lnTo>
                  <a:lnTo>
                    <a:pt x="2753" y="38"/>
                  </a:lnTo>
                  <a:close/>
                  <a:moveTo>
                    <a:pt x="2031" y="35"/>
                  </a:moveTo>
                  <a:lnTo>
                    <a:pt x="2031" y="35"/>
                  </a:lnTo>
                  <a:lnTo>
                    <a:pt x="2031" y="35"/>
                  </a:lnTo>
                  <a:lnTo>
                    <a:pt x="2031" y="37"/>
                  </a:lnTo>
                  <a:lnTo>
                    <a:pt x="2031" y="37"/>
                  </a:lnTo>
                  <a:lnTo>
                    <a:pt x="2031" y="37"/>
                  </a:lnTo>
                  <a:lnTo>
                    <a:pt x="2031" y="37"/>
                  </a:lnTo>
                  <a:lnTo>
                    <a:pt x="2029" y="37"/>
                  </a:lnTo>
                  <a:lnTo>
                    <a:pt x="2029" y="37"/>
                  </a:lnTo>
                  <a:lnTo>
                    <a:pt x="2029" y="35"/>
                  </a:lnTo>
                  <a:lnTo>
                    <a:pt x="2029" y="35"/>
                  </a:lnTo>
                  <a:lnTo>
                    <a:pt x="2029" y="35"/>
                  </a:lnTo>
                  <a:lnTo>
                    <a:pt x="2031" y="35"/>
                  </a:lnTo>
                  <a:close/>
                  <a:moveTo>
                    <a:pt x="2770" y="33"/>
                  </a:moveTo>
                  <a:lnTo>
                    <a:pt x="2772" y="33"/>
                  </a:lnTo>
                  <a:lnTo>
                    <a:pt x="2772" y="35"/>
                  </a:lnTo>
                  <a:lnTo>
                    <a:pt x="2772" y="37"/>
                  </a:lnTo>
                  <a:lnTo>
                    <a:pt x="2772" y="37"/>
                  </a:lnTo>
                  <a:lnTo>
                    <a:pt x="2772" y="37"/>
                  </a:lnTo>
                  <a:lnTo>
                    <a:pt x="2770" y="37"/>
                  </a:lnTo>
                  <a:lnTo>
                    <a:pt x="2770" y="38"/>
                  </a:lnTo>
                  <a:lnTo>
                    <a:pt x="2769" y="40"/>
                  </a:lnTo>
                  <a:lnTo>
                    <a:pt x="2769" y="41"/>
                  </a:lnTo>
                  <a:lnTo>
                    <a:pt x="2769" y="41"/>
                  </a:lnTo>
                  <a:lnTo>
                    <a:pt x="2767" y="41"/>
                  </a:lnTo>
                  <a:lnTo>
                    <a:pt x="2767" y="41"/>
                  </a:lnTo>
                  <a:lnTo>
                    <a:pt x="2767" y="41"/>
                  </a:lnTo>
                  <a:lnTo>
                    <a:pt x="2767" y="41"/>
                  </a:lnTo>
                  <a:lnTo>
                    <a:pt x="2767" y="40"/>
                  </a:lnTo>
                  <a:lnTo>
                    <a:pt x="2767" y="40"/>
                  </a:lnTo>
                  <a:lnTo>
                    <a:pt x="2769" y="38"/>
                  </a:lnTo>
                  <a:lnTo>
                    <a:pt x="2770" y="35"/>
                  </a:lnTo>
                  <a:lnTo>
                    <a:pt x="2770" y="33"/>
                  </a:lnTo>
                  <a:close/>
                  <a:moveTo>
                    <a:pt x="3256" y="30"/>
                  </a:moveTo>
                  <a:lnTo>
                    <a:pt x="3256" y="30"/>
                  </a:lnTo>
                  <a:lnTo>
                    <a:pt x="3256" y="30"/>
                  </a:lnTo>
                  <a:lnTo>
                    <a:pt x="3256" y="30"/>
                  </a:lnTo>
                  <a:lnTo>
                    <a:pt x="3256" y="32"/>
                  </a:lnTo>
                  <a:lnTo>
                    <a:pt x="3257" y="32"/>
                  </a:lnTo>
                  <a:lnTo>
                    <a:pt x="3257" y="32"/>
                  </a:lnTo>
                  <a:lnTo>
                    <a:pt x="3257" y="32"/>
                  </a:lnTo>
                  <a:lnTo>
                    <a:pt x="3257" y="33"/>
                  </a:lnTo>
                  <a:lnTo>
                    <a:pt x="3257" y="33"/>
                  </a:lnTo>
                  <a:lnTo>
                    <a:pt x="3257" y="35"/>
                  </a:lnTo>
                  <a:lnTo>
                    <a:pt x="3257" y="35"/>
                  </a:lnTo>
                  <a:lnTo>
                    <a:pt x="3259" y="35"/>
                  </a:lnTo>
                  <a:lnTo>
                    <a:pt x="3259" y="37"/>
                  </a:lnTo>
                  <a:lnTo>
                    <a:pt x="3259" y="37"/>
                  </a:lnTo>
                  <a:lnTo>
                    <a:pt x="3259" y="37"/>
                  </a:lnTo>
                  <a:lnTo>
                    <a:pt x="3259" y="37"/>
                  </a:lnTo>
                  <a:lnTo>
                    <a:pt x="3260" y="37"/>
                  </a:lnTo>
                  <a:lnTo>
                    <a:pt x="3260" y="37"/>
                  </a:lnTo>
                  <a:lnTo>
                    <a:pt x="3259" y="40"/>
                  </a:lnTo>
                  <a:lnTo>
                    <a:pt x="3256" y="40"/>
                  </a:lnTo>
                  <a:lnTo>
                    <a:pt x="3254" y="40"/>
                  </a:lnTo>
                  <a:lnTo>
                    <a:pt x="3253" y="37"/>
                  </a:lnTo>
                  <a:lnTo>
                    <a:pt x="3251" y="35"/>
                  </a:lnTo>
                  <a:lnTo>
                    <a:pt x="3253" y="32"/>
                  </a:lnTo>
                  <a:lnTo>
                    <a:pt x="3254" y="30"/>
                  </a:lnTo>
                  <a:lnTo>
                    <a:pt x="3256" y="30"/>
                  </a:lnTo>
                  <a:close/>
                  <a:moveTo>
                    <a:pt x="3237" y="30"/>
                  </a:moveTo>
                  <a:lnTo>
                    <a:pt x="3237" y="30"/>
                  </a:lnTo>
                  <a:lnTo>
                    <a:pt x="3237" y="32"/>
                  </a:lnTo>
                  <a:lnTo>
                    <a:pt x="3237" y="32"/>
                  </a:lnTo>
                  <a:lnTo>
                    <a:pt x="3235" y="32"/>
                  </a:lnTo>
                  <a:lnTo>
                    <a:pt x="3235" y="32"/>
                  </a:lnTo>
                  <a:lnTo>
                    <a:pt x="3235" y="32"/>
                  </a:lnTo>
                  <a:lnTo>
                    <a:pt x="3235" y="32"/>
                  </a:lnTo>
                  <a:lnTo>
                    <a:pt x="3234" y="32"/>
                  </a:lnTo>
                  <a:lnTo>
                    <a:pt x="3234" y="30"/>
                  </a:lnTo>
                  <a:lnTo>
                    <a:pt x="3234" y="30"/>
                  </a:lnTo>
                  <a:lnTo>
                    <a:pt x="3234" y="30"/>
                  </a:lnTo>
                  <a:lnTo>
                    <a:pt x="3235" y="30"/>
                  </a:lnTo>
                  <a:lnTo>
                    <a:pt x="3237" y="30"/>
                  </a:lnTo>
                  <a:lnTo>
                    <a:pt x="3237" y="30"/>
                  </a:lnTo>
                  <a:close/>
                  <a:moveTo>
                    <a:pt x="2720" y="29"/>
                  </a:moveTo>
                  <a:lnTo>
                    <a:pt x="2720" y="29"/>
                  </a:lnTo>
                  <a:lnTo>
                    <a:pt x="2721" y="30"/>
                  </a:lnTo>
                  <a:lnTo>
                    <a:pt x="2721" y="30"/>
                  </a:lnTo>
                  <a:lnTo>
                    <a:pt x="2723" y="32"/>
                  </a:lnTo>
                  <a:lnTo>
                    <a:pt x="2723" y="32"/>
                  </a:lnTo>
                  <a:lnTo>
                    <a:pt x="2721" y="32"/>
                  </a:lnTo>
                  <a:lnTo>
                    <a:pt x="2721" y="32"/>
                  </a:lnTo>
                  <a:lnTo>
                    <a:pt x="2721" y="32"/>
                  </a:lnTo>
                  <a:lnTo>
                    <a:pt x="2720" y="30"/>
                  </a:lnTo>
                  <a:lnTo>
                    <a:pt x="2718" y="30"/>
                  </a:lnTo>
                  <a:lnTo>
                    <a:pt x="2716" y="30"/>
                  </a:lnTo>
                  <a:lnTo>
                    <a:pt x="2715" y="30"/>
                  </a:lnTo>
                  <a:lnTo>
                    <a:pt x="2715" y="30"/>
                  </a:lnTo>
                  <a:lnTo>
                    <a:pt x="2716" y="29"/>
                  </a:lnTo>
                  <a:lnTo>
                    <a:pt x="2716" y="29"/>
                  </a:lnTo>
                  <a:lnTo>
                    <a:pt x="2716" y="29"/>
                  </a:lnTo>
                  <a:lnTo>
                    <a:pt x="2716" y="29"/>
                  </a:lnTo>
                  <a:lnTo>
                    <a:pt x="2718" y="29"/>
                  </a:lnTo>
                  <a:lnTo>
                    <a:pt x="2720" y="29"/>
                  </a:lnTo>
                  <a:close/>
                  <a:moveTo>
                    <a:pt x="3215" y="27"/>
                  </a:moveTo>
                  <a:lnTo>
                    <a:pt x="3215" y="27"/>
                  </a:lnTo>
                  <a:lnTo>
                    <a:pt x="3215" y="29"/>
                  </a:lnTo>
                  <a:lnTo>
                    <a:pt x="3216" y="29"/>
                  </a:lnTo>
                  <a:lnTo>
                    <a:pt x="3216" y="29"/>
                  </a:lnTo>
                  <a:lnTo>
                    <a:pt x="3216" y="29"/>
                  </a:lnTo>
                  <a:lnTo>
                    <a:pt x="3218" y="29"/>
                  </a:lnTo>
                  <a:lnTo>
                    <a:pt x="3218" y="29"/>
                  </a:lnTo>
                  <a:lnTo>
                    <a:pt x="3219" y="29"/>
                  </a:lnTo>
                  <a:lnTo>
                    <a:pt x="3221" y="29"/>
                  </a:lnTo>
                  <a:lnTo>
                    <a:pt x="3223" y="30"/>
                  </a:lnTo>
                  <a:lnTo>
                    <a:pt x="3223" y="30"/>
                  </a:lnTo>
                  <a:lnTo>
                    <a:pt x="3223" y="30"/>
                  </a:lnTo>
                  <a:lnTo>
                    <a:pt x="3221" y="30"/>
                  </a:lnTo>
                  <a:lnTo>
                    <a:pt x="3221" y="29"/>
                  </a:lnTo>
                  <a:lnTo>
                    <a:pt x="3219" y="30"/>
                  </a:lnTo>
                  <a:lnTo>
                    <a:pt x="3218" y="32"/>
                  </a:lnTo>
                  <a:lnTo>
                    <a:pt x="3218" y="32"/>
                  </a:lnTo>
                  <a:lnTo>
                    <a:pt x="3216" y="32"/>
                  </a:lnTo>
                  <a:lnTo>
                    <a:pt x="3215" y="30"/>
                  </a:lnTo>
                  <a:lnTo>
                    <a:pt x="3213" y="29"/>
                  </a:lnTo>
                  <a:lnTo>
                    <a:pt x="3213" y="29"/>
                  </a:lnTo>
                  <a:lnTo>
                    <a:pt x="3213" y="27"/>
                  </a:lnTo>
                  <a:lnTo>
                    <a:pt x="3215" y="27"/>
                  </a:lnTo>
                  <a:close/>
                  <a:moveTo>
                    <a:pt x="2032" y="27"/>
                  </a:moveTo>
                  <a:lnTo>
                    <a:pt x="2032" y="27"/>
                  </a:lnTo>
                  <a:lnTo>
                    <a:pt x="2032" y="29"/>
                  </a:lnTo>
                  <a:lnTo>
                    <a:pt x="2032" y="33"/>
                  </a:lnTo>
                  <a:lnTo>
                    <a:pt x="2031" y="33"/>
                  </a:lnTo>
                  <a:lnTo>
                    <a:pt x="2031" y="33"/>
                  </a:lnTo>
                  <a:lnTo>
                    <a:pt x="2029" y="33"/>
                  </a:lnTo>
                  <a:lnTo>
                    <a:pt x="2029" y="30"/>
                  </a:lnTo>
                  <a:lnTo>
                    <a:pt x="2031" y="29"/>
                  </a:lnTo>
                  <a:lnTo>
                    <a:pt x="2031" y="27"/>
                  </a:lnTo>
                  <a:lnTo>
                    <a:pt x="2031" y="27"/>
                  </a:lnTo>
                  <a:lnTo>
                    <a:pt x="2032" y="27"/>
                  </a:lnTo>
                  <a:close/>
                  <a:moveTo>
                    <a:pt x="2803" y="24"/>
                  </a:moveTo>
                  <a:lnTo>
                    <a:pt x="2806" y="24"/>
                  </a:lnTo>
                  <a:lnTo>
                    <a:pt x="2808" y="24"/>
                  </a:lnTo>
                  <a:lnTo>
                    <a:pt x="2809" y="26"/>
                  </a:lnTo>
                  <a:lnTo>
                    <a:pt x="2809" y="26"/>
                  </a:lnTo>
                  <a:lnTo>
                    <a:pt x="2808" y="26"/>
                  </a:lnTo>
                  <a:lnTo>
                    <a:pt x="2808" y="27"/>
                  </a:lnTo>
                  <a:lnTo>
                    <a:pt x="2808" y="27"/>
                  </a:lnTo>
                  <a:lnTo>
                    <a:pt x="2806" y="29"/>
                  </a:lnTo>
                  <a:lnTo>
                    <a:pt x="2805" y="29"/>
                  </a:lnTo>
                  <a:lnTo>
                    <a:pt x="2805" y="29"/>
                  </a:lnTo>
                  <a:lnTo>
                    <a:pt x="2803" y="29"/>
                  </a:lnTo>
                  <a:lnTo>
                    <a:pt x="2803" y="29"/>
                  </a:lnTo>
                  <a:lnTo>
                    <a:pt x="2803" y="27"/>
                  </a:lnTo>
                  <a:lnTo>
                    <a:pt x="2803" y="27"/>
                  </a:lnTo>
                  <a:lnTo>
                    <a:pt x="2802" y="27"/>
                  </a:lnTo>
                  <a:lnTo>
                    <a:pt x="2802" y="27"/>
                  </a:lnTo>
                  <a:lnTo>
                    <a:pt x="2800" y="27"/>
                  </a:lnTo>
                  <a:lnTo>
                    <a:pt x="2798" y="26"/>
                  </a:lnTo>
                  <a:lnTo>
                    <a:pt x="2798" y="26"/>
                  </a:lnTo>
                  <a:lnTo>
                    <a:pt x="2798" y="24"/>
                  </a:lnTo>
                  <a:lnTo>
                    <a:pt x="2800" y="26"/>
                  </a:lnTo>
                  <a:lnTo>
                    <a:pt x="2802" y="26"/>
                  </a:lnTo>
                  <a:lnTo>
                    <a:pt x="2802" y="26"/>
                  </a:lnTo>
                  <a:lnTo>
                    <a:pt x="2802" y="26"/>
                  </a:lnTo>
                  <a:lnTo>
                    <a:pt x="2802" y="24"/>
                  </a:lnTo>
                  <a:lnTo>
                    <a:pt x="2803" y="24"/>
                  </a:lnTo>
                  <a:close/>
                  <a:moveTo>
                    <a:pt x="2783" y="22"/>
                  </a:moveTo>
                  <a:lnTo>
                    <a:pt x="2784" y="24"/>
                  </a:lnTo>
                  <a:lnTo>
                    <a:pt x="2784" y="24"/>
                  </a:lnTo>
                  <a:lnTo>
                    <a:pt x="2783" y="26"/>
                  </a:lnTo>
                  <a:lnTo>
                    <a:pt x="2781" y="26"/>
                  </a:lnTo>
                  <a:lnTo>
                    <a:pt x="2781" y="24"/>
                  </a:lnTo>
                  <a:lnTo>
                    <a:pt x="2783" y="24"/>
                  </a:lnTo>
                  <a:lnTo>
                    <a:pt x="2783" y="22"/>
                  </a:lnTo>
                  <a:close/>
                  <a:moveTo>
                    <a:pt x="2841" y="21"/>
                  </a:moveTo>
                  <a:lnTo>
                    <a:pt x="2841" y="21"/>
                  </a:lnTo>
                  <a:lnTo>
                    <a:pt x="2841" y="24"/>
                  </a:lnTo>
                  <a:lnTo>
                    <a:pt x="2841" y="24"/>
                  </a:lnTo>
                  <a:lnTo>
                    <a:pt x="2839" y="24"/>
                  </a:lnTo>
                  <a:lnTo>
                    <a:pt x="2839" y="22"/>
                  </a:lnTo>
                  <a:lnTo>
                    <a:pt x="2839" y="22"/>
                  </a:lnTo>
                  <a:lnTo>
                    <a:pt x="2839" y="21"/>
                  </a:lnTo>
                  <a:lnTo>
                    <a:pt x="2841" y="21"/>
                  </a:lnTo>
                  <a:close/>
                  <a:moveTo>
                    <a:pt x="2616" y="21"/>
                  </a:moveTo>
                  <a:lnTo>
                    <a:pt x="2617" y="21"/>
                  </a:lnTo>
                  <a:lnTo>
                    <a:pt x="2619" y="24"/>
                  </a:lnTo>
                  <a:lnTo>
                    <a:pt x="2619" y="24"/>
                  </a:lnTo>
                  <a:lnTo>
                    <a:pt x="2617" y="24"/>
                  </a:lnTo>
                  <a:lnTo>
                    <a:pt x="2616" y="22"/>
                  </a:lnTo>
                  <a:lnTo>
                    <a:pt x="2616" y="22"/>
                  </a:lnTo>
                  <a:lnTo>
                    <a:pt x="2616" y="21"/>
                  </a:lnTo>
                  <a:lnTo>
                    <a:pt x="2616" y="21"/>
                  </a:lnTo>
                  <a:close/>
                  <a:moveTo>
                    <a:pt x="2032" y="8"/>
                  </a:moveTo>
                  <a:lnTo>
                    <a:pt x="2032" y="8"/>
                  </a:lnTo>
                  <a:lnTo>
                    <a:pt x="2032" y="10"/>
                  </a:lnTo>
                  <a:lnTo>
                    <a:pt x="2032" y="10"/>
                  </a:lnTo>
                  <a:lnTo>
                    <a:pt x="2032" y="11"/>
                  </a:lnTo>
                  <a:lnTo>
                    <a:pt x="2032" y="11"/>
                  </a:lnTo>
                  <a:lnTo>
                    <a:pt x="2032" y="11"/>
                  </a:lnTo>
                  <a:lnTo>
                    <a:pt x="2032" y="10"/>
                  </a:lnTo>
                  <a:lnTo>
                    <a:pt x="2032" y="8"/>
                  </a:lnTo>
                  <a:lnTo>
                    <a:pt x="2032" y="8"/>
                  </a:lnTo>
                  <a:lnTo>
                    <a:pt x="2032" y="8"/>
                  </a:lnTo>
                  <a:close/>
                  <a:moveTo>
                    <a:pt x="2147" y="5"/>
                  </a:moveTo>
                  <a:lnTo>
                    <a:pt x="2147" y="7"/>
                  </a:lnTo>
                  <a:lnTo>
                    <a:pt x="2150" y="10"/>
                  </a:lnTo>
                  <a:lnTo>
                    <a:pt x="2152" y="11"/>
                  </a:lnTo>
                  <a:lnTo>
                    <a:pt x="2152" y="11"/>
                  </a:lnTo>
                  <a:lnTo>
                    <a:pt x="2152" y="13"/>
                  </a:lnTo>
                  <a:lnTo>
                    <a:pt x="2150" y="15"/>
                  </a:lnTo>
                  <a:lnTo>
                    <a:pt x="2150" y="15"/>
                  </a:lnTo>
                  <a:lnTo>
                    <a:pt x="2149" y="15"/>
                  </a:lnTo>
                  <a:lnTo>
                    <a:pt x="2149" y="13"/>
                  </a:lnTo>
                  <a:lnTo>
                    <a:pt x="2147" y="13"/>
                  </a:lnTo>
                  <a:lnTo>
                    <a:pt x="2146" y="13"/>
                  </a:lnTo>
                  <a:lnTo>
                    <a:pt x="2146" y="11"/>
                  </a:lnTo>
                  <a:lnTo>
                    <a:pt x="2146" y="10"/>
                  </a:lnTo>
                  <a:lnTo>
                    <a:pt x="2146" y="8"/>
                  </a:lnTo>
                  <a:lnTo>
                    <a:pt x="2146" y="8"/>
                  </a:lnTo>
                  <a:lnTo>
                    <a:pt x="2146" y="8"/>
                  </a:lnTo>
                  <a:lnTo>
                    <a:pt x="2146" y="7"/>
                  </a:lnTo>
                  <a:lnTo>
                    <a:pt x="2147" y="5"/>
                  </a:lnTo>
                  <a:lnTo>
                    <a:pt x="2147" y="5"/>
                  </a:lnTo>
                  <a:close/>
                  <a:moveTo>
                    <a:pt x="3242" y="4"/>
                  </a:moveTo>
                  <a:lnTo>
                    <a:pt x="3243" y="4"/>
                  </a:lnTo>
                  <a:lnTo>
                    <a:pt x="3243" y="5"/>
                  </a:lnTo>
                  <a:lnTo>
                    <a:pt x="3243" y="7"/>
                  </a:lnTo>
                  <a:lnTo>
                    <a:pt x="3243" y="7"/>
                  </a:lnTo>
                  <a:lnTo>
                    <a:pt x="3243" y="8"/>
                  </a:lnTo>
                  <a:lnTo>
                    <a:pt x="3243" y="10"/>
                  </a:lnTo>
                  <a:lnTo>
                    <a:pt x="3243" y="11"/>
                  </a:lnTo>
                  <a:lnTo>
                    <a:pt x="3243" y="11"/>
                  </a:lnTo>
                  <a:lnTo>
                    <a:pt x="3242" y="11"/>
                  </a:lnTo>
                  <a:lnTo>
                    <a:pt x="3242" y="11"/>
                  </a:lnTo>
                  <a:lnTo>
                    <a:pt x="3242" y="11"/>
                  </a:lnTo>
                  <a:lnTo>
                    <a:pt x="3240" y="11"/>
                  </a:lnTo>
                  <a:lnTo>
                    <a:pt x="3240" y="11"/>
                  </a:lnTo>
                  <a:lnTo>
                    <a:pt x="3240" y="11"/>
                  </a:lnTo>
                  <a:lnTo>
                    <a:pt x="3240" y="10"/>
                  </a:lnTo>
                  <a:lnTo>
                    <a:pt x="3240" y="10"/>
                  </a:lnTo>
                  <a:lnTo>
                    <a:pt x="3238" y="8"/>
                  </a:lnTo>
                  <a:lnTo>
                    <a:pt x="3240" y="8"/>
                  </a:lnTo>
                  <a:lnTo>
                    <a:pt x="3240" y="8"/>
                  </a:lnTo>
                  <a:lnTo>
                    <a:pt x="3240" y="8"/>
                  </a:lnTo>
                  <a:lnTo>
                    <a:pt x="3242" y="8"/>
                  </a:lnTo>
                  <a:lnTo>
                    <a:pt x="3242" y="8"/>
                  </a:lnTo>
                  <a:lnTo>
                    <a:pt x="3242" y="8"/>
                  </a:lnTo>
                  <a:lnTo>
                    <a:pt x="3242" y="8"/>
                  </a:lnTo>
                  <a:lnTo>
                    <a:pt x="3242" y="7"/>
                  </a:lnTo>
                  <a:lnTo>
                    <a:pt x="3242" y="7"/>
                  </a:lnTo>
                  <a:lnTo>
                    <a:pt x="3242" y="7"/>
                  </a:lnTo>
                  <a:lnTo>
                    <a:pt x="3242" y="7"/>
                  </a:lnTo>
                  <a:lnTo>
                    <a:pt x="3243" y="5"/>
                  </a:lnTo>
                  <a:lnTo>
                    <a:pt x="3243" y="5"/>
                  </a:lnTo>
                  <a:lnTo>
                    <a:pt x="3242" y="5"/>
                  </a:lnTo>
                  <a:lnTo>
                    <a:pt x="3242" y="4"/>
                  </a:lnTo>
                  <a:lnTo>
                    <a:pt x="3242" y="4"/>
                  </a:lnTo>
                  <a:lnTo>
                    <a:pt x="3240" y="5"/>
                  </a:lnTo>
                  <a:lnTo>
                    <a:pt x="3240" y="5"/>
                  </a:lnTo>
                  <a:lnTo>
                    <a:pt x="3240" y="5"/>
                  </a:lnTo>
                  <a:lnTo>
                    <a:pt x="3240" y="5"/>
                  </a:lnTo>
                  <a:lnTo>
                    <a:pt x="3240" y="7"/>
                  </a:lnTo>
                  <a:lnTo>
                    <a:pt x="3238" y="7"/>
                  </a:lnTo>
                  <a:lnTo>
                    <a:pt x="3237" y="7"/>
                  </a:lnTo>
                  <a:lnTo>
                    <a:pt x="3237" y="5"/>
                  </a:lnTo>
                  <a:lnTo>
                    <a:pt x="3237" y="5"/>
                  </a:lnTo>
                  <a:lnTo>
                    <a:pt x="3237" y="5"/>
                  </a:lnTo>
                  <a:lnTo>
                    <a:pt x="3238" y="5"/>
                  </a:lnTo>
                  <a:lnTo>
                    <a:pt x="3240" y="5"/>
                  </a:lnTo>
                  <a:lnTo>
                    <a:pt x="3240" y="5"/>
                  </a:lnTo>
                  <a:lnTo>
                    <a:pt x="3240" y="4"/>
                  </a:lnTo>
                  <a:lnTo>
                    <a:pt x="3242" y="4"/>
                  </a:lnTo>
                  <a:lnTo>
                    <a:pt x="3242" y="4"/>
                  </a:lnTo>
                  <a:close/>
                  <a:moveTo>
                    <a:pt x="2146" y="0"/>
                  </a:moveTo>
                  <a:lnTo>
                    <a:pt x="2146" y="0"/>
                  </a:lnTo>
                  <a:lnTo>
                    <a:pt x="2146" y="2"/>
                  </a:lnTo>
                  <a:lnTo>
                    <a:pt x="2147" y="0"/>
                  </a:lnTo>
                  <a:lnTo>
                    <a:pt x="2147" y="2"/>
                  </a:lnTo>
                  <a:lnTo>
                    <a:pt x="2147" y="4"/>
                  </a:lnTo>
                  <a:lnTo>
                    <a:pt x="2146" y="4"/>
                  </a:lnTo>
                  <a:lnTo>
                    <a:pt x="2146" y="4"/>
                  </a:lnTo>
                  <a:lnTo>
                    <a:pt x="2146" y="2"/>
                  </a:lnTo>
                  <a:lnTo>
                    <a:pt x="2144" y="2"/>
                  </a:lnTo>
                  <a:lnTo>
                    <a:pt x="2144" y="0"/>
                  </a:lnTo>
                  <a:lnTo>
                    <a:pt x="2146"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83" name="Freeform 352"/>
            <p:cNvSpPr>
              <a:spLocks noEditPoints="1"/>
            </p:cNvSpPr>
            <p:nvPr/>
          </p:nvSpPr>
          <p:spPr bwMode="auto">
            <a:xfrm>
              <a:off x="2312923" y="3016382"/>
              <a:ext cx="7292038" cy="444422"/>
            </a:xfrm>
            <a:custGeom>
              <a:avLst/>
              <a:gdLst>
                <a:gd name="T0" fmla="*/ 3488 w 3741"/>
                <a:gd name="T1" fmla="*/ 222 h 228"/>
                <a:gd name="T2" fmla="*/ 3474 w 3741"/>
                <a:gd name="T3" fmla="*/ 227 h 228"/>
                <a:gd name="T4" fmla="*/ 3077 w 3741"/>
                <a:gd name="T5" fmla="*/ 216 h 228"/>
                <a:gd name="T6" fmla="*/ 582 w 3741"/>
                <a:gd name="T7" fmla="*/ 216 h 228"/>
                <a:gd name="T8" fmla="*/ 2394 w 3741"/>
                <a:gd name="T9" fmla="*/ 205 h 228"/>
                <a:gd name="T10" fmla="*/ 503 w 3741"/>
                <a:gd name="T11" fmla="*/ 198 h 228"/>
                <a:gd name="T12" fmla="*/ 3182 w 3741"/>
                <a:gd name="T13" fmla="*/ 197 h 228"/>
                <a:gd name="T14" fmla="*/ 3089 w 3741"/>
                <a:gd name="T15" fmla="*/ 184 h 228"/>
                <a:gd name="T16" fmla="*/ 125 w 3741"/>
                <a:gd name="T17" fmla="*/ 176 h 228"/>
                <a:gd name="T18" fmla="*/ 500 w 3741"/>
                <a:gd name="T19" fmla="*/ 176 h 228"/>
                <a:gd name="T20" fmla="*/ 3226 w 3741"/>
                <a:gd name="T21" fmla="*/ 168 h 228"/>
                <a:gd name="T22" fmla="*/ 3059 w 3741"/>
                <a:gd name="T23" fmla="*/ 151 h 228"/>
                <a:gd name="T24" fmla="*/ 164 w 3741"/>
                <a:gd name="T25" fmla="*/ 159 h 228"/>
                <a:gd name="T26" fmla="*/ 2430 w 3741"/>
                <a:gd name="T27" fmla="*/ 157 h 228"/>
                <a:gd name="T28" fmla="*/ 2391 w 3741"/>
                <a:gd name="T29" fmla="*/ 138 h 228"/>
                <a:gd name="T30" fmla="*/ 2257 w 3741"/>
                <a:gd name="T31" fmla="*/ 132 h 228"/>
                <a:gd name="T32" fmla="*/ 44 w 3741"/>
                <a:gd name="T33" fmla="*/ 113 h 228"/>
                <a:gd name="T34" fmla="*/ 2427 w 3741"/>
                <a:gd name="T35" fmla="*/ 104 h 228"/>
                <a:gd name="T36" fmla="*/ 3077 w 3741"/>
                <a:gd name="T37" fmla="*/ 109 h 228"/>
                <a:gd name="T38" fmla="*/ 148 w 3741"/>
                <a:gd name="T39" fmla="*/ 96 h 228"/>
                <a:gd name="T40" fmla="*/ 145 w 3741"/>
                <a:gd name="T41" fmla="*/ 91 h 228"/>
                <a:gd name="T42" fmla="*/ 152 w 3741"/>
                <a:gd name="T43" fmla="*/ 96 h 228"/>
                <a:gd name="T44" fmla="*/ 137 w 3741"/>
                <a:gd name="T45" fmla="*/ 83 h 228"/>
                <a:gd name="T46" fmla="*/ 2821 w 3741"/>
                <a:gd name="T47" fmla="*/ 80 h 228"/>
                <a:gd name="T48" fmla="*/ 3026 w 3741"/>
                <a:gd name="T49" fmla="*/ 75 h 228"/>
                <a:gd name="T50" fmla="*/ 2605 w 3741"/>
                <a:gd name="T51" fmla="*/ 79 h 228"/>
                <a:gd name="T52" fmla="*/ 656 w 3741"/>
                <a:gd name="T53" fmla="*/ 66 h 228"/>
                <a:gd name="T54" fmla="*/ 2873 w 3741"/>
                <a:gd name="T55" fmla="*/ 69 h 228"/>
                <a:gd name="T56" fmla="*/ 666 w 3741"/>
                <a:gd name="T57" fmla="*/ 63 h 228"/>
                <a:gd name="T58" fmla="*/ 629 w 3741"/>
                <a:gd name="T59" fmla="*/ 58 h 228"/>
                <a:gd name="T60" fmla="*/ 581 w 3741"/>
                <a:gd name="T61" fmla="*/ 86 h 228"/>
                <a:gd name="T62" fmla="*/ 566 w 3741"/>
                <a:gd name="T63" fmla="*/ 79 h 228"/>
                <a:gd name="T64" fmla="*/ 579 w 3741"/>
                <a:gd name="T65" fmla="*/ 68 h 228"/>
                <a:gd name="T66" fmla="*/ 587 w 3741"/>
                <a:gd name="T67" fmla="*/ 72 h 228"/>
                <a:gd name="T68" fmla="*/ 618 w 3741"/>
                <a:gd name="T69" fmla="*/ 61 h 228"/>
                <a:gd name="T70" fmla="*/ 48 w 3741"/>
                <a:gd name="T71" fmla="*/ 55 h 228"/>
                <a:gd name="T72" fmla="*/ 738 w 3741"/>
                <a:gd name="T73" fmla="*/ 49 h 228"/>
                <a:gd name="T74" fmla="*/ 335 w 3741"/>
                <a:gd name="T75" fmla="*/ 46 h 228"/>
                <a:gd name="T76" fmla="*/ 669 w 3741"/>
                <a:gd name="T77" fmla="*/ 38 h 228"/>
                <a:gd name="T78" fmla="*/ 830 w 3741"/>
                <a:gd name="T79" fmla="*/ 38 h 228"/>
                <a:gd name="T80" fmla="*/ 669 w 3741"/>
                <a:gd name="T81" fmla="*/ 44 h 228"/>
                <a:gd name="T82" fmla="*/ 650 w 3741"/>
                <a:gd name="T83" fmla="*/ 55 h 228"/>
                <a:gd name="T84" fmla="*/ 636 w 3741"/>
                <a:gd name="T85" fmla="*/ 44 h 228"/>
                <a:gd name="T86" fmla="*/ 659 w 3741"/>
                <a:gd name="T87" fmla="*/ 42 h 228"/>
                <a:gd name="T88" fmla="*/ 653 w 3741"/>
                <a:gd name="T89" fmla="*/ 39 h 228"/>
                <a:gd name="T90" fmla="*/ 178 w 3741"/>
                <a:gd name="T91" fmla="*/ 36 h 228"/>
                <a:gd name="T92" fmla="*/ 622 w 3741"/>
                <a:gd name="T93" fmla="*/ 38 h 228"/>
                <a:gd name="T94" fmla="*/ 711 w 3741"/>
                <a:gd name="T95" fmla="*/ 33 h 228"/>
                <a:gd name="T96" fmla="*/ 715 w 3741"/>
                <a:gd name="T97" fmla="*/ 23 h 228"/>
                <a:gd name="T98" fmla="*/ 513 w 3741"/>
                <a:gd name="T99" fmla="*/ 23 h 228"/>
                <a:gd name="T100" fmla="*/ 3679 w 3741"/>
                <a:gd name="T101" fmla="*/ 20 h 228"/>
                <a:gd name="T102" fmla="*/ 790 w 3741"/>
                <a:gd name="T103" fmla="*/ 12 h 228"/>
                <a:gd name="T104" fmla="*/ 570 w 3741"/>
                <a:gd name="T105" fmla="*/ 8 h 228"/>
                <a:gd name="T106" fmla="*/ 588 w 3741"/>
                <a:gd name="T107" fmla="*/ 14 h 228"/>
                <a:gd name="T108" fmla="*/ 581 w 3741"/>
                <a:gd name="T109" fmla="*/ 8 h 228"/>
                <a:gd name="T110" fmla="*/ 565 w 3741"/>
                <a:gd name="T111" fmla="*/ 6 h 228"/>
                <a:gd name="T112" fmla="*/ 562 w 3741"/>
                <a:gd name="T113" fmla="*/ 5 h 228"/>
                <a:gd name="T114" fmla="*/ 2269 w 3741"/>
                <a:gd name="T115" fmla="*/ 6 h 228"/>
                <a:gd name="T116" fmla="*/ 2274 w 3741"/>
                <a:gd name="T117" fmla="*/ 11 h 228"/>
                <a:gd name="T118" fmla="*/ 2261 w 3741"/>
                <a:gd name="T119" fmla="*/ 5 h 228"/>
                <a:gd name="T120" fmla="*/ 558 w 3741"/>
                <a:gd name="T121" fmla="*/ 5 h 228"/>
                <a:gd name="T122" fmla="*/ 611 w 3741"/>
                <a:gd name="T123" fmla="*/ 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41" h="228">
                  <a:moveTo>
                    <a:pt x="93" y="219"/>
                  </a:moveTo>
                  <a:lnTo>
                    <a:pt x="95" y="219"/>
                  </a:lnTo>
                  <a:lnTo>
                    <a:pt x="95" y="219"/>
                  </a:lnTo>
                  <a:lnTo>
                    <a:pt x="98" y="222"/>
                  </a:lnTo>
                  <a:lnTo>
                    <a:pt x="100" y="222"/>
                  </a:lnTo>
                  <a:lnTo>
                    <a:pt x="100" y="224"/>
                  </a:lnTo>
                  <a:lnTo>
                    <a:pt x="98" y="225"/>
                  </a:lnTo>
                  <a:lnTo>
                    <a:pt x="96" y="225"/>
                  </a:lnTo>
                  <a:lnTo>
                    <a:pt x="95" y="222"/>
                  </a:lnTo>
                  <a:lnTo>
                    <a:pt x="93" y="220"/>
                  </a:lnTo>
                  <a:lnTo>
                    <a:pt x="93" y="219"/>
                  </a:lnTo>
                  <a:lnTo>
                    <a:pt x="93" y="219"/>
                  </a:lnTo>
                  <a:close/>
                  <a:moveTo>
                    <a:pt x="3070" y="219"/>
                  </a:moveTo>
                  <a:lnTo>
                    <a:pt x="3072" y="219"/>
                  </a:lnTo>
                  <a:lnTo>
                    <a:pt x="3070" y="220"/>
                  </a:lnTo>
                  <a:lnTo>
                    <a:pt x="3070" y="222"/>
                  </a:lnTo>
                  <a:lnTo>
                    <a:pt x="3069" y="222"/>
                  </a:lnTo>
                  <a:lnTo>
                    <a:pt x="3069" y="222"/>
                  </a:lnTo>
                  <a:lnTo>
                    <a:pt x="3069" y="220"/>
                  </a:lnTo>
                  <a:lnTo>
                    <a:pt x="3067" y="219"/>
                  </a:lnTo>
                  <a:lnTo>
                    <a:pt x="3067" y="219"/>
                  </a:lnTo>
                  <a:lnTo>
                    <a:pt x="3069" y="219"/>
                  </a:lnTo>
                  <a:lnTo>
                    <a:pt x="3069" y="219"/>
                  </a:lnTo>
                  <a:lnTo>
                    <a:pt x="3070" y="219"/>
                  </a:lnTo>
                  <a:lnTo>
                    <a:pt x="3070" y="219"/>
                  </a:lnTo>
                  <a:close/>
                  <a:moveTo>
                    <a:pt x="3485" y="216"/>
                  </a:moveTo>
                  <a:lnTo>
                    <a:pt x="3485" y="217"/>
                  </a:lnTo>
                  <a:lnTo>
                    <a:pt x="3485" y="219"/>
                  </a:lnTo>
                  <a:lnTo>
                    <a:pt x="3487" y="219"/>
                  </a:lnTo>
                  <a:lnTo>
                    <a:pt x="3488" y="219"/>
                  </a:lnTo>
                  <a:lnTo>
                    <a:pt x="3488" y="220"/>
                  </a:lnTo>
                  <a:lnTo>
                    <a:pt x="3488" y="222"/>
                  </a:lnTo>
                  <a:lnTo>
                    <a:pt x="3488" y="222"/>
                  </a:lnTo>
                  <a:lnTo>
                    <a:pt x="3488" y="224"/>
                  </a:lnTo>
                  <a:lnTo>
                    <a:pt x="3487" y="225"/>
                  </a:lnTo>
                  <a:lnTo>
                    <a:pt x="3487" y="225"/>
                  </a:lnTo>
                  <a:lnTo>
                    <a:pt x="3487" y="225"/>
                  </a:lnTo>
                  <a:lnTo>
                    <a:pt x="3487" y="224"/>
                  </a:lnTo>
                  <a:lnTo>
                    <a:pt x="3485" y="224"/>
                  </a:lnTo>
                  <a:lnTo>
                    <a:pt x="3485" y="225"/>
                  </a:lnTo>
                  <a:lnTo>
                    <a:pt x="3484" y="227"/>
                  </a:lnTo>
                  <a:lnTo>
                    <a:pt x="3484" y="227"/>
                  </a:lnTo>
                  <a:lnTo>
                    <a:pt x="3484" y="227"/>
                  </a:lnTo>
                  <a:lnTo>
                    <a:pt x="3480" y="228"/>
                  </a:lnTo>
                  <a:lnTo>
                    <a:pt x="3480" y="228"/>
                  </a:lnTo>
                  <a:lnTo>
                    <a:pt x="3479" y="228"/>
                  </a:lnTo>
                  <a:lnTo>
                    <a:pt x="3479" y="228"/>
                  </a:lnTo>
                  <a:lnTo>
                    <a:pt x="3479" y="228"/>
                  </a:lnTo>
                  <a:lnTo>
                    <a:pt x="3479" y="227"/>
                  </a:lnTo>
                  <a:lnTo>
                    <a:pt x="3479" y="227"/>
                  </a:lnTo>
                  <a:lnTo>
                    <a:pt x="3477" y="227"/>
                  </a:lnTo>
                  <a:lnTo>
                    <a:pt x="3477" y="228"/>
                  </a:lnTo>
                  <a:lnTo>
                    <a:pt x="3477" y="227"/>
                  </a:lnTo>
                  <a:lnTo>
                    <a:pt x="3477" y="227"/>
                  </a:lnTo>
                  <a:lnTo>
                    <a:pt x="3479" y="227"/>
                  </a:lnTo>
                  <a:lnTo>
                    <a:pt x="3480" y="227"/>
                  </a:lnTo>
                  <a:lnTo>
                    <a:pt x="3480" y="227"/>
                  </a:lnTo>
                  <a:lnTo>
                    <a:pt x="3480" y="227"/>
                  </a:lnTo>
                  <a:lnTo>
                    <a:pt x="3479" y="225"/>
                  </a:lnTo>
                  <a:lnTo>
                    <a:pt x="3479" y="225"/>
                  </a:lnTo>
                  <a:lnTo>
                    <a:pt x="3476" y="225"/>
                  </a:lnTo>
                  <a:lnTo>
                    <a:pt x="3476" y="225"/>
                  </a:lnTo>
                  <a:lnTo>
                    <a:pt x="3476" y="225"/>
                  </a:lnTo>
                  <a:lnTo>
                    <a:pt x="3474" y="227"/>
                  </a:lnTo>
                  <a:lnTo>
                    <a:pt x="3474" y="227"/>
                  </a:lnTo>
                  <a:lnTo>
                    <a:pt x="3474" y="225"/>
                  </a:lnTo>
                  <a:lnTo>
                    <a:pt x="3474" y="225"/>
                  </a:lnTo>
                  <a:lnTo>
                    <a:pt x="3476" y="224"/>
                  </a:lnTo>
                  <a:lnTo>
                    <a:pt x="3476" y="224"/>
                  </a:lnTo>
                  <a:lnTo>
                    <a:pt x="3476" y="224"/>
                  </a:lnTo>
                  <a:lnTo>
                    <a:pt x="3479" y="224"/>
                  </a:lnTo>
                  <a:lnTo>
                    <a:pt x="3479" y="224"/>
                  </a:lnTo>
                  <a:lnTo>
                    <a:pt x="3480" y="225"/>
                  </a:lnTo>
                  <a:lnTo>
                    <a:pt x="3480" y="227"/>
                  </a:lnTo>
                  <a:lnTo>
                    <a:pt x="3482" y="227"/>
                  </a:lnTo>
                  <a:lnTo>
                    <a:pt x="3482" y="227"/>
                  </a:lnTo>
                  <a:lnTo>
                    <a:pt x="3482" y="227"/>
                  </a:lnTo>
                  <a:lnTo>
                    <a:pt x="3484" y="225"/>
                  </a:lnTo>
                  <a:lnTo>
                    <a:pt x="3484" y="225"/>
                  </a:lnTo>
                  <a:lnTo>
                    <a:pt x="3484" y="225"/>
                  </a:lnTo>
                  <a:lnTo>
                    <a:pt x="3484" y="224"/>
                  </a:lnTo>
                  <a:lnTo>
                    <a:pt x="3482" y="224"/>
                  </a:lnTo>
                  <a:lnTo>
                    <a:pt x="3480" y="224"/>
                  </a:lnTo>
                  <a:lnTo>
                    <a:pt x="3480" y="222"/>
                  </a:lnTo>
                  <a:lnTo>
                    <a:pt x="3480" y="222"/>
                  </a:lnTo>
                  <a:lnTo>
                    <a:pt x="3480" y="222"/>
                  </a:lnTo>
                  <a:lnTo>
                    <a:pt x="3482" y="222"/>
                  </a:lnTo>
                  <a:lnTo>
                    <a:pt x="3484" y="220"/>
                  </a:lnTo>
                  <a:lnTo>
                    <a:pt x="3484" y="220"/>
                  </a:lnTo>
                  <a:lnTo>
                    <a:pt x="3485" y="220"/>
                  </a:lnTo>
                  <a:lnTo>
                    <a:pt x="3485" y="220"/>
                  </a:lnTo>
                  <a:lnTo>
                    <a:pt x="3485" y="220"/>
                  </a:lnTo>
                  <a:lnTo>
                    <a:pt x="3484" y="217"/>
                  </a:lnTo>
                  <a:lnTo>
                    <a:pt x="3484" y="217"/>
                  </a:lnTo>
                  <a:lnTo>
                    <a:pt x="3485" y="216"/>
                  </a:lnTo>
                  <a:close/>
                  <a:moveTo>
                    <a:pt x="3077" y="216"/>
                  </a:moveTo>
                  <a:lnTo>
                    <a:pt x="3078" y="219"/>
                  </a:lnTo>
                  <a:lnTo>
                    <a:pt x="3077" y="220"/>
                  </a:lnTo>
                  <a:lnTo>
                    <a:pt x="3077" y="220"/>
                  </a:lnTo>
                  <a:lnTo>
                    <a:pt x="3075" y="222"/>
                  </a:lnTo>
                  <a:lnTo>
                    <a:pt x="3074" y="220"/>
                  </a:lnTo>
                  <a:lnTo>
                    <a:pt x="3072" y="220"/>
                  </a:lnTo>
                  <a:lnTo>
                    <a:pt x="3072" y="220"/>
                  </a:lnTo>
                  <a:lnTo>
                    <a:pt x="3072" y="219"/>
                  </a:lnTo>
                  <a:lnTo>
                    <a:pt x="3075" y="220"/>
                  </a:lnTo>
                  <a:lnTo>
                    <a:pt x="3077" y="219"/>
                  </a:lnTo>
                  <a:lnTo>
                    <a:pt x="3075" y="217"/>
                  </a:lnTo>
                  <a:lnTo>
                    <a:pt x="3077" y="216"/>
                  </a:lnTo>
                  <a:lnTo>
                    <a:pt x="3077" y="216"/>
                  </a:lnTo>
                  <a:close/>
                  <a:moveTo>
                    <a:pt x="2905" y="211"/>
                  </a:moveTo>
                  <a:lnTo>
                    <a:pt x="2908" y="214"/>
                  </a:lnTo>
                  <a:lnTo>
                    <a:pt x="2910" y="214"/>
                  </a:lnTo>
                  <a:lnTo>
                    <a:pt x="2913" y="214"/>
                  </a:lnTo>
                  <a:lnTo>
                    <a:pt x="2913" y="216"/>
                  </a:lnTo>
                  <a:lnTo>
                    <a:pt x="2911" y="216"/>
                  </a:lnTo>
                  <a:lnTo>
                    <a:pt x="2910" y="216"/>
                  </a:lnTo>
                  <a:lnTo>
                    <a:pt x="2906" y="213"/>
                  </a:lnTo>
                  <a:lnTo>
                    <a:pt x="2905" y="211"/>
                  </a:lnTo>
                  <a:lnTo>
                    <a:pt x="2905" y="211"/>
                  </a:lnTo>
                  <a:close/>
                  <a:moveTo>
                    <a:pt x="577" y="211"/>
                  </a:moveTo>
                  <a:lnTo>
                    <a:pt x="577" y="211"/>
                  </a:lnTo>
                  <a:lnTo>
                    <a:pt x="579" y="211"/>
                  </a:lnTo>
                  <a:lnTo>
                    <a:pt x="579" y="211"/>
                  </a:lnTo>
                  <a:lnTo>
                    <a:pt x="579" y="211"/>
                  </a:lnTo>
                  <a:lnTo>
                    <a:pt x="581" y="213"/>
                  </a:lnTo>
                  <a:lnTo>
                    <a:pt x="581" y="213"/>
                  </a:lnTo>
                  <a:lnTo>
                    <a:pt x="582" y="214"/>
                  </a:lnTo>
                  <a:lnTo>
                    <a:pt x="582" y="216"/>
                  </a:lnTo>
                  <a:lnTo>
                    <a:pt x="582" y="216"/>
                  </a:lnTo>
                  <a:lnTo>
                    <a:pt x="581" y="216"/>
                  </a:lnTo>
                  <a:lnTo>
                    <a:pt x="579" y="216"/>
                  </a:lnTo>
                  <a:lnTo>
                    <a:pt x="577" y="216"/>
                  </a:lnTo>
                  <a:lnTo>
                    <a:pt x="577" y="216"/>
                  </a:lnTo>
                  <a:lnTo>
                    <a:pt x="579" y="216"/>
                  </a:lnTo>
                  <a:lnTo>
                    <a:pt x="582" y="216"/>
                  </a:lnTo>
                  <a:lnTo>
                    <a:pt x="581" y="214"/>
                  </a:lnTo>
                  <a:lnTo>
                    <a:pt x="579" y="213"/>
                  </a:lnTo>
                  <a:lnTo>
                    <a:pt x="579" y="213"/>
                  </a:lnTo>
                  <a:lnTo>
                    <a:pt x="577" y="213"/>
                  </a:lnTo>
                  <a:lnTo>
                    <a:pt x="577" y="213"/>
                  </a:lnTo>
                  <a:lnTo>
                    <a:pt x="577" y="213"/>
                  </a:lnTo>
                  <a:lnTo>
                    <a:pt x="577" y="211"/>
                  </a:lnTo>
                  <a:lnTo>
                    <a:pt x="577" y="211"/>
                  </a:lnTo>
                  <a:lnTo>
                    <a:pt x="577" y="211"/>
                  </a:lnTo>
                  <a:close/>
                  <a:moveTo>
                    <a:pt x="2394" y="205"/>
                  </a:moveTo>
                  <a:lnTo>
                    <a:pt x="2395" y="208"/>
                  </a:lnTo>
                  <a:lnTo>
                    <a:pt x="2397" y="209"/>
                  </a:lnTo>
                  <a:lnTo>
                    <a:pt x="2399" y="211"/>
                  </a:lnTo>
                  <a:lnTo>
                    <a:pt x="2400" y="213"/>
                  </a:lnTo>
                  <a:lnTo>
                    <a:pt x="2399" y="214"/>
                  </a:lnTo>
                  <a:lnTo>
                    <a:pt x="2399" y="216"/>
                  </a:lnTo>
                  <a:lnTo>
                    <a:pt x="2399" y="216"/>
                  </a:lnTo>
                  <a:lnTo>
                    <a:pt x="2397" y="216"/>
                  </a:lnTo>
                  <a:lnTo>
                    <a:pt x="2395" y="216"/>
                  </a:lnTo>
                  <a:lnTo>
                    <a:pt x="2395" y="214"/>
                  </a:lnTo>
                  <a:lnTo>
                    <a:pt x="2394" y="213"/>
                  </a:lnTo>
                  <a:lnTo>
                    <a:pt x="2394" y="209"/>
                  </a:lnTo>
                  <a:lnTo>
                    <a:pt x="2394" y="206"/>
                  </a:lnTo>
                  <a:lnTo>
                    <a:pt x="2394" y="206"/>
                  </a:lnTo>
                  <a:lnTo>
                    <a:pt x="2394" y="205"/>
                  </a:lnTo>
                  <a:close/>
                  <a:moveTo>
                    <a:pt x="117" y="201"/>
                  </a:moveTo>
                  <a:lnTo>
                    <a:pt x="119" y="203"/>
                  </a:lnTo>
                  <a:lnTo>
                    <a:pt x="120" y="203"/>
                  </a:lnTo>
                  <a:lnTo>
                    <a:pt x="122" y="206"/>
                  </a:lnTo>
                  <a:lnTo>
                    <a:pt x="120" y="206"/>
                  </a:lnTo>
                  <a:lnTo>
                    <a:pt x="120" y="206"/>
                  </a:lnTo>
                  <a:lnTo>
                    <a:pt x="120" y="206"/>
                  </a:lnTo>
                  <a:lnTo>
                    <a:pt x="119" y="205"/>
                  </a:lnTo>
                  <a:lnTo>
                    <a:pt x="117" y="203"/>
                  </a:lnTo>
                  <a:lnTo>
                    <a:pt x="117" y="203"/>
                  </a:lnTo>
                  <a:lnTo>
                    <a:pt x="117" y="201"/>
                  </a:lnTo>
                  <a:close/>
                  <a:moveTo>
                    <a:pt x="3465" y="198"/>
                  </a:moveTo>
                  <a:lnTo>
                    <a:pt x="3465" y="198"/>
                  </a:lnTo>
                  <a:lnTo>
                    <a:pt x="3466" y="200"/>
                  </a:lnTo>
                  <a:lnTo>
                    <a:pt x="3466" y="200"/>
                  </a:lnTo>
                  <a:lnTo>
                    <a:pt x="3466" y="201"/>
                  </a:lnTo>
                  <a:lnTo>
                    <a:pt x="3466" y="201"/>
                  </a:lnTo>
                  <a:lnTo>
                    <a:pt x="3466" y="203"/>
                  </a:lnTo>
                  <a:lnTo>
                    <a:pt x="3465" y="203"/>
                  </a:lnTo>
                  <a:lnTo>
                    <a:pt x="3465" y="201"/>
                  </a:lnTo>
                  <a:lnTo>
                    <a:pt x="3465" y="200"/>
                  </a:lnTo>
                  <a:lnTo>
                    <a:pt x="3465" y="200"/>
                  </a:lnTo>
                  <a:lnTo>
                    <a:pt x="3465" y="198"/>
                  </a:lnTo>
                  <a:close/>
                  <a:moveTo>
                    <a:pt x="508" y="197"/>
                  </a:moveTo>
                  <a:lnTo>
                    <a:pt x="510" y="197"/>
                  </a:lnTo>
                  <a:lnTo>
                    <a:pt x="513" y="200"/>
                  </a:lnTo>
                  <a:lnTo>
                    <a:pt x="514" y="201"/>
                  </a:lnTo>
                  <a:lnTo>
                    <a:pt x="514" y="201"/>
                  </a:lnTo>
                  <a:lnTo>
                    <a:pt x="514" y="201"/>
                  </a:lnTo>
                  <a:lnTo>
                    <a:pt x="508" y="198"/>
                  </a:lnTo>
                  <a:lnTo>
                    <a:pt x="506" y="198"/>
                  </a:lnTo>
                  <a:lnTo>
                    <a:pt x="503" y="198"/>
                  </a:lnTo>
                  <a:lnTo>
                    <a:pt x="503" y="198"/>
                  </a:lnTo>
                  <a:lnTo>
                    <a:pt x="503" y="197"/>
                  </a:lnTo>
                  <a:lnTo>
                    <a:pt x="505" y="197"/>
                  </a:lnTo>
                  <a:lnTo>
                    <a:pt x="508" y="197"/>
                  </a:lnTo>
                  <a:close/>
                  <a:moveTo>
                    <a:pt x="3176" y="194"/>
                  </a:moveTo>
                  <a:lnTo>
                    <a:pt x="3178" y="194"/>
                  </a:lnTo>
                  <a:lnTo>
                    <a:pt x="3179" y="195"/>
                  </a:lnTo>
                  <a:lnTo>
                    <a:pt x="3179" y="195"/>
                  </a:lnTo>
                  <a:lnTo>
                    <a:pt x="3179" y="195"/>
                  </a:lnTo>
                  <a:lnTo>
                    <a:pt x="3179" y="195"/>
                  </a:lnTo>
                  <a:lnTo>
                    <a:pt x="3178" y="197"/>
                  </a:lnTo>
                  <a:lnTo>
                    <a:pt x="3178" y="197"/>
                  </a:lnTo>
                  <a:lnTo>
                    <a:pt x="3176" y="197"/>
                  </a:lnTo>
                  <a:lnTo>
                    <a:pt x="3174" y="195"/>
                  </a:lnTo>
                  <a:lnTo>
                    <a:pt x="3174" y="195"/>
                  </a:lnTo>
                  <a:lnTo>
                    <a:pt x="3174" y="195"/>
                  </a:lnTo>
                  <a:lnTo>
                    <a:pt x="3174" y="195"/>
                  </a:lnTo>
                  <a:lnTo>
                    <a:pt x="3174" y="194"/>
                  </a:lnTo>
                  <a:lnTo>
                    <a:pt x="3174" y="194"/>
                  </a:lnTo>
                  <a:lnTo>
                    <a:pt x="3176" y="194"/>
                  </a:lnTo>
                  <a:close/>
                  <a:moveTo>
                    <a:pt x="3184" y="194"/>
                  </a:moveTo>
                  <a:lnTo>
                    <a:pt x="3184" y="194"/>
                  </a:lnTo>
                  <a:lnTo>
                    <a:pt x="3184" y="195"/>
                  </a:lnTo>
                  <a:lnTo>
                    <a:pt x="3184" y="195"/>
                  </a:lnTo>
                  <a:lnTo>
                    <a:pt x="3185" y="197"/>
                  </a:lnTo>
                  <a:lnTo>
                    <a:pt x="3185" y="197"/>
                  </a:lnTo>
                  <a:lnTo>
                    <a:pt x="3185" y="197"/>
                  </a:lnTo>
                  <a:lnTo>
                    <a:pt x="3184" y="197"/>
                  </a:lnTo>
                  <a:lnTo>
                    <a:pt x="3184" y="197"/>
                  </a:lnTo>
                  <a:lnTo>
                    <a:pt x="3184" y="197"/>
                  </a:lnTo>
                  <a:lnTo>
                    <a:pt x="3182" y="197"/>
                  </a:lnTo>
                  <a:lnTo>
                    <a:pt x="3182" y="197"/>
                  </a:lnTo>
                  <a:lnTo>
                    <a:pt x="3182" y="198"/>
                  </a:lnTo>
                  <a:lnTo>
                    <a:pt x="3182" y="198"/>
                  </a:lnTo>
                  <a:lnTo>
                    <a:pt x="3182" y="198"/>
                  </a:lnTo>
                  <a:lnTo>
                    <a:pt x="3181" y="197"/>
                  </a:lnTo>
                  <a:lnTo>
                    <a:pt x="3181" y="197"/>
                  </a:lnTo>
                  <a:lnTo>
                    <a:pt x="3181" y="195"/>
                  </a:lnTo>
                  <a:lnTo>
                    <a:pt x="3181" y="195"/>
                  </a:lnTo>
                  <a:lnTo>
                    <a:pt x="3182" y="195"/>
                  </a:lnTo>
                  <a:lnTo>
                    <a:pt x="3182" y="195"/>
                  </a:lnTo>
                  <a:lnTo>
                    <a:pt x="3182" y="194"/>
                  </a:lnTo>
                  <a:lnTo>
                    <a:pt x="3182" y="194"/>
                  </a:lnTo>
                  <a:lnTo>
                    <a:pt x="3182" y="194"/>
                  </a:lnTo>
                  <a:lnTo>
                    <a:pt x="3184" y="194"/>
                  </a:lnTo>
                  <a:lnTo>
                    <a:pt x="3184" y="194"/>
                  </a:lnTo>
                  <a:close/>
                  <a:moveTo>
                    <a:pt x="3739" y="187"/>
                  </a:moveTo>
                  <a:lnTo>
                    <a:pt x="3739" y="187"/>
                  </a:lnTo>
                  <a:lnTo>
                    <a:pt x="3741" y="187"/>
                  </a:lnTo>
                  <a:lnTo>
                    <a:pt x="3741" y="189"/>
                  </a:lnTo>
                  <a:lnTo>
                    <a:pt x="3741" y="190"/>
                  </a:lnTo>
                  <a:lnTo>
                    <a:pt x="3736" y="192"/>
                  </a:lnTo>
                  <a:lnTo>
                    <a:pt x="3736" y="194"/>
                  </a:lnTo>
                  <a:lnTo>
                    <a:pt x="3736" y="194"/>
                  </a:lnTo>
                  <a:lnTo>
                    <a:pt x="3736" y="194"/>
                  </a:lnTo>
                  <a:lnTo>
                    <a:pt x="3736" y="190"/>
                  </a:lnTo>
                  <a:lnTo>
                    <a:pt x="3737" y="189"/>
                  </a:lnTo>
                  <a:lnTo>
                    <a:pt x="3737" y="187"/>
                  </a:lnTo>
                  <a:lnTo>
                    <a:pt x="3737" y="187"/>
                  </a:lnTo>
                  <a:lnTo>
                    <a:pt x="3739" y="187"/>
                  </a:lnTo>
                  <a:close/>
                  <a:moveTo>
                    <a:pt x="3086" y="184"/>
                  </a:moveTo>
                  <a:lnTo>
                    <a:pt x="3086" y="184"/>
                  </a:lnTo>
                  <a:lnTo>
                    <a:pt x="3088" y="184"/>
                  </a:lnTo>
                  <a:lnTo>
                    <a:pt x="3089" y="184"/>
                  </a:lnTo>
                  <a:lnTo>
                    <a:pt x="3089" y="184"/>
                  </a:lnTo>
                  <a:lnTo>
                    <a:pt x="3091" y="184"/>
                  </a:lnTo>
                  <a:lnTo>
                    <a:pt x="3091" y="184"/>
                  </a:lnTo>
                  <a:lnTo>
                    <a:pt x="3091" y="186"/>
                  </a:lnTo>
                  <a:lnTo>
                    <a:pt x="3091" y="186"/>
                  </a:lnTo>
                  <a:lnTo>
                    <a:pt x="3091" y="186"/>
                  </a:lnTo>
                  <a:lnTo>
                    <a:pt x="3089" y="186"/>
                  </a:lnTo>
                  <a:lnTo>
                    <a:pt x="3086" y="186"/>
                  </a:lnTo>
                  <a:lnTo>
                    <a:pt x="3086" y="184"/>
                  </a:lnTo>
                  <a:lnTo>
                    <a:pt x="3086" y="184"/>
                  </a:lnTo>
                  <a:lnTo>
                    <a:pt x="3086" y="184"/>
                  </a:lnTo>
                  <a:lnTo>
                    <a:pt x="3086" y="184"/>
                  </a:lnTo>
                  <a:close/>
                  <a:moveTo>
                    <a:pt x="119" y="170"/>
                  </a:moveTo>
                  <a:lnTo>
                    <a:pt x="119" y="170"/>
                  </a:lnTo>
                  <a:lnTo>
                    <a:pt x="117" y="173"/>
                  </a:lnTo>
                  <a:lnTo>
                    <a:pt x="117" y="175"/>
                  </a:lnTo>
                  <a:lnTo>
                    <a:pt x="119" y="176"/>
                  </a:lnTo>
                  <a:lnTo>
                    <a:pt x="120" y="178"/>
                  </a:lnTo>
                  <a:lnTo>
                    <a:pt x="120" y="176"/>
                  </a:lnTo>
                  <a:lnTo>
                    <a:pt x="122" y="176"/>
                  </a:lnTo>
                  <a:lnTo>
                    <a:pt x="122" y="175"/>
                  </a:lnTo>
                  <a:lnTo>
                    <a:pt x="123" y="175"/>
                  </a:lnTo>
                  <a:lnTo>
                    <a:pt x="123" y="175"/>
                  </a:lnTo>
                  <a:lnTo>
                    <a:pt x="125" y="176"/>
                  </a:lnTo>
                  <a:lnTo>
                    <a:pt x="126" y="178"/>
                  </a:lnTo>
                  <a:lnTo>
                    <a:pt x="126" y="179"/>
                  </a:lnTo>
                  <a:lnTo>
                    <a:pt x="128" y="181"/>
                  </a:lnTo>
                  <a:lnTo>
                    <a:pt x="128" y="181"/>
                  </a:lnTo>
                  <a:lnTo>
                    <a:pt x="128" y="181"/>
                  </a:lnTo>
                  <a:lnTo>
                    <a:pt x="126" y="179"/>
                  </a:lnTo>
                  <a:lnTo>
                    <a:pt x="126" y="178"/>
                  </a:lnTo>
                  <a:lnTo>
                    <a:pt x="125" y="176"/>
                  </a:lnTo>
                  <a:lnTo>
                    <a:pt x="123" y="176"/>
                  </a:lnTo>
                  <a:lnTo>
                    <a:pt x="123" y="175"/>
                  </a:lnTo>
                  <a:lnTo>
                    <a:pt x="122" y="175"/>
                  </a:lnTo>
                  <a:lnTo>
                    <a:pt x="122" y="178"/>
                  </a:lnTo>
                  <a:lnTo>
                    <a:pt x="120" y="178"/>
                  </a:lnTo>
                  <a:lnTo>
                    <a:pt x="119" y="178"/>
                  </a:lnTo>
                  <a:lnTo>
                    <a:pt x="119" y="176"/>
                  </a:lnTo>
                  <a:lnTo>
                    <a:pt x="117" y="176"/>
                  </a:lnTo>
                  <a:lnTo>
                    <a:pt x="117" y="176"/>
                  </a:lnTo>
                  <a:lnTo>
                    <a:pt x="117" y="176"/>
                  </a:lnTo>
                  <a:lnTo>
                    <a:pt x="115" y="176"/>
                  </a:lnTo>
                  <a:lnTo>
                    <a:pt x="114" y="176"/>
                  </a:lnTo>
                  <a:lnTo>
                    <a:pt x="112" y="178"/>
                  </a:lnTo>
                  <a:lnTo>
                    <a:pt x="112" y="178"/>
                  </a:lnTo>
                  <a:lnTo>
                    <a:pt x="112" y="178"/>
                  </a:lnTo>
                  <a:lnTo>
                    <a:pt x="111" y="176"/>
                  </a:lnTo>
                  <a:lnTo>
                    <a:pt x="111" y="176"/>
                  </a:lnTo>
                  <a:lnTo>
                    <a:pt x="114" y="175"/>
                  </a:lnTo>
                  <a:lnTo>
                    <a:pt x="115" y="175"/>
                  </a:lnTo>
                  <a:lnTo>
                    <a:pt x="117" y="175"/>
                  </a:lnTo>
                  <a:lnTo>
                    <a:pt x="117" y="172"/>
                  </a:lnTo>
                  <a:lnTo>
                    <a:pt x="117" y="170"/>
                  </a:lnTo>
                  <a:lnTo>
                    <a:pt x="117" y="170"/>
                  </a:lnTo>
                  <a:lnTo>
                    <a:pt x="119" y="170"/>
                  </a:lnTo>
                  <a:close/>
                  <a:moveTo>
                    <a:pt x="494" y="161"/>
                  </a:moveTo>
                  <a:lnTo>
                    <a:pt x="495" y="162"/>
                  </a:lnTo>
                  <a:lnTo>
                    <a:pt x="499" y="167"/>
                  </a:lnTo>
                  <a:lnTo>
                    <a:pt x="499" y="170"/>
                  </a:lnTo>
                  <a:lnTo>
                    <a:pt x="499" y="172"/>
                  </a:lnTo>
                  <a:lnTo>
                    <a:pt x="499" y="173"/>
                  </a:lnTo>
                  <a:lnTo>
                    <a:pt x="500" y="175"/>
                  </a:lnTo>
                  <a:lnTo>
                    <a:pt x="500" y="176"/>
                  </a:lnTo>
                  <a:lnTo>
                    <a:pt x="499" y="179"/>
                  </a:lnTo>
                  <a:lnTo>
                    <a:pt x="499" y="179"/>
                  </a:lnTo>
                  <a:lnTo>
                    <a:pt x="499" y="176"/>
                  </a:lnTo>
                  <a:lnTo>
                    <a:pt x="499" y="175"/>
                  </a:lnTo>
                  <a:lnTo>
                    <a:pt x="499" y="173"/>
                  </a:lnTo>
                  <a:lnTo>
                    <a:pt x="497" y="173"/>
                  </a:lnTo>
                  <a:lnTo>
                    <a:pt x="497" y="173"/>
                  </a:lnTo>
                  <a:lnTo>
                    <a:pt x="497" y="173"/>
                  </a:lnTo>
                  <a:lnTo>
                    <a:pt x="497" y="172"/>
                  </a:lnTo>
                  <a:lnTo>
                    <a:pt x="497" y="170"/>
                  </a:lnTo>
                  <a:lnTo>
                    <a:pt x="497" y="168"/>
                  </a:lnTo>
                  <a:lnTo>
                    <a:pt x="497" y="167"/>
                  </a:lnTo>
                  <a:lnTo>
                    <a:pt x="495" y="162"/>
                  </a:lnTo>
                  <a:lnTo>
                    <a:pt x="494" y="161"/>
                  </a:lnTo>
                  <a:close/>
                  <a:moveTo>
                    <a:pt x="41" y="161"/>
                  </a:moveTo>
                  <a:lnTo>
                    <a:pt x="41" y="161"/>
                  </a:lnTo>
                  <a:lnTo>
                    <a:pt x="41" y="161"/>
                  </a:lnTo>
                  <a:lnTo>
                    <a:pt x="41" y="162"/>
                  </a:lnTo>
                  <a:lnTo>
                    <a:pt x="40" y="162"/>
                  </a:lnTo>
                  <a:lnTo>
                    <a:pt x="41" y="161"/>
                  </a:lnTo>
                  <a:lnTo>
                    <a:pt x="41" y="161"/>
                  </a:lnTo>
                  <a:lnTo>
                    <a:pt x="41" y="161"/>
                  </a:lnTo>
                  <a:close/>
                  <a:moveTo>
                    <a:pt x="3215" y="157"/>
                  </a:moveTo>
                  <a:lnTo>
                    <a:pt x="3219" y="159"/>
                  </a:lnTo>
                  <a:lnTo>
                    <a:pt x="3220" y="159"/>
                  </a:lnTo>
                  <a:lnTo>
                    <a:pt x="3223" y="161"/>
                  </a:lnTo>
                  <a:lnTo>
                    <a:pt x="3225" y="164"/>
                  </a:lnTo>
                  <a:lnTo>
                    <a:pt x="3226" y="165"/>
                  </a:lnTo>
                  <a:lnTo>
                    <a:pt x="3226" y="165"/>
                  </a:lnTo>
                  <a:lnTo>
                    <a:pt x="3226" y="165"/>
                  </a:lnTo>
                  <a:lnTo>
                    <a:pt x="3226" y="167"/>
                  </a:lnTo>
                  <a:lnTo>
                    <a:pt x="3226" y="168"/>
                  </a:lnTo>
                  <a:lnTo>
                    <a:pt x="3225" y="168"/>
                  </a:lnTo>
                  <a:lnTo>
                    <a:pt x="3223" y="168"/>
                  </a:lnTo>
                  <a:lnTo>
                    <a:pt x="3223" y="167"/>
                  </a:lnTo>
                  <a:lnTo>
                    <a:pt x="3220" y="167"/>
                  </a:lnTo>
                  <a:lnTo>
                    <a:pt x="3215" y="167"/>
                  </a:lnTo>
                  <a:lnTo>
                    <a:pt x="3214" y="165"/>
                  </a:lnTo>
                  <a:lnTo>
                    <a:pt x="3212" y="164"/>
                  </a:lnTo>
                  <a:lnTo>
                    <a:pt x="3211" y="164"/>
                  </a:lnTo>
                  <a:lnTo>
                    <a:pt x="3212" y="162"/>
                  </a:lnTo>
                  <a:lnTo>
                    <a:pt x="3212" y="162"/>
                  </a:lnTo>
                  <a:lnTo>
                    <a:pt x="3214" y="162"/>
                  </a:lnTo>
                  <a:lnTo>
                    <a:pt x="3214" y="162"/>
                  </a:lnTo>
                  <a:lnTo>
                    <a:pt x="3214" y="161"/>
                  </a:lnTo>
                  <a:lnTo>
                    <a:pt x="3214" y="159"/>
                  </a:lnTo>
                  <a:lnTo>
                    <a:pt x="3214" y="159"/>
                  </a:lnTo>
                  <a:lnTo>
                    <a:pt x="3215" y="157"/>
                  </a:lnTo>
                  <a:close/>
                  <a:moveTo>
                    <a:pt x="3062" y="151"/>
                  </a:moveTo>
                  <a:lnTo>
                    <a:pt x="3064" y="151"/>
                  </a:lnTo>
                  <a:lnTo>
                    <a:pt x="3066" y="151"/>
                  </a:lnTo>
                  <a:lnTo>
                    <a:pt x="3066" y="151"/>
                  </a:lnTo>
                  <a:lnTo>
                    <a:pt x="3067" y="153"/>
                  </a:lnTo>
                  <a:lnTo>
                    <a:pt x="3067" y="153"/>
                  </a:lnTo>
                  <a:lnTo>
                    <a:pt x="3067" y="153"/>
                  </a:lnTo>
                  <a:lnTo>
                    <a:pt x="3067" y="153"/>
                  </a:lnTo>
                  <a:lnTo>
                    <a:pt x="3066" y="153"/>
                  </a:lnTo>
                  <a:lnTo>
                    <a:pt x="3064" y="154"/>
                  </a:lnTo>
                  <a:lnTo>
                    <a:pt x="3062" y="153"/>
                  </a:lnTo>
                  <a:lnTo>
                    <a:pt x="3061" y="153"/>
                  </a:lnTo>
                  <a:lnTo>
                    <a:pt x="3059" y="153"/>
                  </a:lnTo>
                  <a:lnTo>
                    <a:pt x="3059" y="153"/>
                  </a:lnTo>
                  <a:lnTo>
                    <a:pt x="3058" y="151"/>
                  </a:lnTo>
                  <a:lnTo>
                    <a:pt x="3059" y="151"/>
                  </a:lnTo>
                  <a:lnTo>
                    <a:pt x="3061" y="151"/>
                  </a:lnTo>
                  <a:lnTo>
                    <a:pt x="3062" y="151"/>
                  </a:lnTo>
                  <a:close/>
                  <a:moveTo>
                    <a:pt x="175" y="146"/>
                  </a:moveTo>
                  <a:lnTo>
                    <a:pt x="175" y="146"/>
                  </a:lnTo>
                  <a:lnTo>
                    <a:pt x="175" y="146"/>
                  </a:lnTo>
                  <a:lnTo>
                    <a:pt x="175" y="148"/>
                  </a:lnTo>
                  <a:lnTo>
                    <a:pt x="174" y="149"/>
                  </a:lnTo>
                  <a:lnTo>
                    <a:pt x="172" y="151"/>
                  </a:lnTo>
                  <a:lnTo>
                    <a:pt x="171" y="154"/>
                  </a:lnTo>
                  <a:lnTo>
                    <a:pt x="171" y="154"/>
                  </a:lnTo>
                  <a:lnTo>
                    <a:pt x="169" y="156"/>
                  </a:lnTo>
                  <a:lnTo>
                    <a:pt x="169" y="157"/>
                  </a:lnTo>
                  <a:lnTo>
                    <a:pt x="169" y="159"/>
                  </a:lnTo>
                  <a:lnTo>
                    <a:pt x="171" y="157"/>
                  </a:lnTo>
                  <a:lnTo>
                    <a:pt x="171" y="159"/>
                  </a:lnTo>
                  <a:lnTo>
                    <a:pt x="169" y="159"/>
                  </a:lnTo>
                  <a:lnTo>
                    <a:pt x="166" y="159"/>
                  </a:lnTo>
                  <a:lnTo>
                    <a:pt x="164" y="161"/>
                  </a:lnTo>
                  <a:lnTo>
                    <a:pt x="163" y="161"/>
                  </a:lnTo>
                  <a:lnTo>
                    <a:pt x="161" y="161"/>
                  </a:lnTo>
                  <a:lnTo>
                    <a:pt x="161" y="162"/>
                  </a:lnTo>
                  <a:lnTo>
                    <a:pt x="160" y="162"/>
                  </a:lnTo>
                  <a:lnTo>
                    <a:pt x="160" y="162"/>
                  </a:lnTo>
                  <a:lnTo>
                    <a:pt x="158" y="161"/>
                  </a:lnTo>
                  <a:lnTo>
                    <a:pt x="160" y="161"/>
                  </a:lnTo>
                  <a:lnTo>
                    <a:pt x="161" y="161"/>
                  </a:lnTo>
                  <a:lnTo>
                    <a:pt x="161" y="161"/>
                  </a:lnTo>
                  <a:lnTo>
                    <a:pt x="161" y="161"/>
                  </a:lnTo>
                  <a:lnTo>
                    <a:pt x="163" y="159"/>
                  </a:lnTo>
                  <a:lnTo>
                    <a:pt x="163" y="159"/>
                  </a:lnTo>
                  <a:lnTo>
                    <a:pt x="164" y="159"/>
                  </a:lnTo>
                  <a:lnTo>
                    <a:pt x="164" y="159"/>
                  </a:lnTo>
                  <a:lnTo>
                    <a:pt x="166" y="159"/>
                  </a:lnTo>
                  <a:lnTo>
                    <a:pt x="167" y="159"/>
                  </a:lnTo>
                  <a:lnTo>
                    <a:pt x="167" y="157"/>
                  </a:lnTo>
                  <a:lnTo>
                    <a:pt x="167" y="156"/>
                  </a:lnTo>
                  <a:lnTo>
                    <a:pt x="169" y="156"/>
                  </a:lnTo>
                  <a:lnTo>
                    <a:pt x="171" y="154"/>
                  </a:lnTo>
                  <a:lnTo>
                    <a:pt x="169" y="153"/>
                  </a:lnTo>
                  <a:lnTo>
                    <a:pt x="171" y="153"/>
                  </a:lnTo>
                  <a:lnTo>
                    <a:pt x="171" y="153"/>
                  </a:lnTo>
                  <a:lnTo>
                    <a:pt x="172" y="151"/>
                  </a:lnTo>
                  <a:lnTo>
                    <a:pt x="172" y="151"/>
                  </a:lnTo>
                  <a:lnTo>
                    <a:pt x="174" y="151"/>
                  </a:lnTo>
                  <a:lnTo>
                    <a:pt x="174" y="149"/>
                  </a:lnTo>
                  <a:lnTo>
                    <a:pt x="174" y="146"/>
                  </a:lnTo>
                  <a:lnTo>
                    <a:pt x="175" y="146"/>
                  </a:lnTo>
                  <a:close/>
                  <a:moveTo>
                    <a:pt x="2422" y="140"/>
                  </a:moveTo>
                  <a:lnTo>
                    <a:pt x="2427" y="140"/>
                  </a:lnTo>
                  <a:lnTo>
                    <a:pt x="2429" y="142"/>
                  </a:lnTo>
                  <a:lnTo>
                    <a:pt x="2429" y="143"/>
                  </a:lnTo>
                  <a:lnTo>
                    <a:pt x="2427" y="146"/>
                  </a:lnTo>
                  <a:lnTo>
                    <a:pt x="2427" y="148"/>
                  </a:lnTo>
                  <a:lnTo>
                    <a:pt x="2429" y="149"/>
                  </a:lnTo>
                  <a:lnTo>
                    <a:pt x="2429" y="149"/>
                  </a:lnTo>
                  <a:lnTo>
                    <a:pt x="2430" y="149"/>
                  </a:lnTo>
                  <a:lnTo>
                    <a:pt x="2432" y="149"/>
                  </a:lnTo>
                  <a:lnTo>
                    <a:pt x="2432" y="151"/>
                  </a:lnTo>
                  <a:lnTo>
                    <a:pt x="2432" y="153"/>
                  </a:lnTo>
                  <a:lnTo>
                    <a:pt x="2433" y="154"/>
                  </a:lnTo>
                  <a:lnTo>
                    <a:pt x="2433" y="156"/>
                  </a:lnTo>
                  <a:lnTo>
                    <a:pt x="2432" y="156"/>
                  </a:lnTo>
                  <a:lnTo>
                    <a:pt x="2430" y="157"/>
                  </a:lnTo>
                  <a:lnTo>
                    <a:pt x="2430" y="157"/>
                  </a:lnTo>
                  <a:lnTo>
                    <a:pt x="2429" y="159"/>
                  </a:lnTo>
                  <a:lnTo>
                    <a:pt x="2427" y="159"/>
                  </a:lnTo>
                  <a:lnTo>
                    <a:pt x="2427" y="157"/>
                  </a:lnTo>
                  <a:lnTo>
                    <a:pt x="2425" y="154"/>
                  </a:lnTo>
                  <a:lnTo>
                    <a:pt x="2425" y="151"/>
                  </a:lnTo>
                  <a:lnTo>
                    <a:pt x="2425" y="149"/>
                  </a:lnTo>
                  <a:lnTo>
                    <a:pt x="2424" y="149"/>
                  </a:lnTo>
                  <a:lnTo>
                    <a:pt x="2422" y="146"/>
                  </a:lnTo>
                  <a:lnTo>
                    <a:pt x="2422" y="145"/>
                  </a:lnTo>
                  <a:lnTo>
                    <a:pt x="2424" y="145"/>
                  </a:lnTo>
                  <a:lnTo>
                    <a:pt x="2424" y="143"/>
                  </a:lnTo>
                  <a:lnTo>
                    <a:pt x="2424" y="143"/>
                  </a:lnTo>
                  <a:lnTo>
                    <a:pt x="2422" y="143"/>
                  </a:lnTo>
                  <a:lnTo>
                    <a:pt x="2421" y="143"/>
                  </a:lnTo>
                  <a:lnTo>
                    <a:pt x="2422" y="142"/>
                  </a:lnTo>
                  <a:lnTo>
                    <a:pt x="2422" y="140"/>
                  </a:lnTo>
                  <a:close/>
                  <a:moveTo>
                    <a:pt x="2399" y="129"/>
                  </a:moveTo>
                  <a:lnTo>
                    <a:pt x="2400" y="129"/>
                  </a:lnTo>
                  <a:lnTo>
                    <a:pt x="2402" y="129"/>
                  </a:lnTo>
                  <a:lnTo>
                    <a:pt x="2400" y="131"/>
                  </a:lnTo>
                  <a:lnTo>
                    <a:pt x="2399" y="131"/>
                  </a:lnTo>
                  <a:lnTo>
                    <a:pt x="2397" y="131"/>
                  </a:lnTo>
                  <a:lnTo>
                    <a:pt x="2395" y="132"/>
                  </a:lnTo>
                  <a:lnTo>
                    <a:pt x="2395" y="135"/>
                  </a:lnTo>
                  <a:lnTo>
                    <a:pt x="2397" y="135"/>
                  </a:lnTo>
                  <a:lnTo>
                    <a:pt x="2397" y="137"/>
                  </a:lnTo>
                  <a:lnTo>
                    <a:pt x="2395" y="138"/>
                  </a:lnTo>
                  <a:lnTo>
                    <a:pt x="2394" y="140"/>
                  </a:lnTo>
                  <a:lnTo>
                    <a:pt x="2394" y="140"/>
                  </a:lnTo>
                  <a:lnTo>
                    <a:pt x="2392" y="138"/>
                  </a:lnTo>
                  <a:lnTo>
                    <a:pt x="2391" y="138"/>
                  </a:lnTo>
                  <a:lnTo>
                    <a:pt x="2391" y="138"/>
                  </a:lnTo>
                  <a:lnTo>
                    <a:pt x="2391" y="137"/>
                  </a:lnTo>
                  <a:lnTo>
                    <a:pt x="2391" y="137"/>
                  </a:lnTo>
                  <a:lnTo>
                    <a:pt x="2389" y="137"/>
                  </a:lnTo>
                  <a:lnTo>
                    <a:pt x="2388" y="137"/>
                  </a:lnTo>
                  <a:lnTo>
                    <a:pt x="2386" y="137"/>
                  </a:lnTo>
                  <a:lnTo>
                    <a:pt x="2386" y="137"/>
                  </a:lnTo>
                  <a:lnTo>
                    <a:pt x="2383" y="137"/>
                  </a:lnTo>
                  <a:lnTo>
                    <a:pt x="2383" y="135"/>
                  </a:lnTo>
                  <a:lnTo>
                    <a:pt x="2384" y="135"/>
                  </a:lnTo>
                  <a:lnTo>
                    <a:pt x="2384" y="134"/>
                  </a:lnTo>
                  <a:lnTo>
                    <a:pt x="2384" y="134"/>
                  </a:lnTo>
                  <a:lnTo>
                    <a:pt x="2386" y="132"/>
                  </a:lnTo>
                  <a:lnTo>
                    <a:pt x="2388" y="132"/>
                  </a:lnTo>
                  <a:lnTo>
                    <a:pt x="2391" y="132"/>
                  </a:lnTo>
                  <a:lnTo>
                    <a:pt x="2391" y="132"/>
                  </a:lnTo>
                  <a:lnTo>
                    <a:pt x="2394" y="131"/>
                  </a:lnTo>
                  <a:lnTo>
                    <a:pt x="2394" y="131"/>
                  </a:lnTo>
                  <a:lnTo>
                    <a:pt x="2394" y="131"/>
                  </a:lnTo>
                  <a:lnTo>
                    <a:pt x="2394" y="131"/>
                  </a:lnTo>
                  <a:lnTo>
                    <a:pt x="2394" y="131"/>
                  </a:lnTo>
                  <a:lnTo>
                    <a:pt x="2394" y="129"/>
                  </a:lnTo>
                  <a:lnTo>
                    <a:pt x="2394" y="129"/>
                  </a:lnTo>
                  <a:lnTo>
                    <a:pt x="2397" y="129"/>
                  </a:lnTo>
                  <a:lnTo>
                    <a:pt x="2399" y="129"/>
                  </a:lnTo>
                  <a:close/>
                  <a:moveTo>
                    <a:pt x="2252" y="126"/>
                  </a:moveTo>
                  <a:lnTo>
                    <a:pt x="2254" y="126"/>
                  </a:lnTo>
                  <a:lnTo>
                    <a:pt x="2254" y="127"/>
                  </a:lnTo>
                  <a:lnTo>
                    <a:pt x="2254" y="129"/>
                  </a:lnTo>
                  <a:lnTo>
                    <a:pt x="2254" y="129"/>
                  </a:lnTo>
                  <a:lnTo>
                    <a:pt x="2255" y="131"/>
                  </a:lnTo>
                  <a:lnTo>
                    <a:pt x="2255" y="131"/>
                  </a:lnTo>
                  <a:lnTo>
                    <a:pt x="2257" y="132"/>
                  </a:lnTo>
                  <a:lnTo>
                    <a:pt x="2258" y="134"/>
                  </a:lnTo>
                  <a:lnTo>
                    <a:pt x="2257" y="135"/>
                  </a:lnTo>
                  <a:lnTo>
                    <a:pt x="2255" y="137"/>
                  </a:lnTo>
                  <a:lnTo>
                    <a:pt x="2254" y="135"/>
                  </a:lnTo>
                  <a:lnTo>
                    <a:pt x="2252" y="135"/>
                  </a:lnTo>
                  <a:lnTo>
                    <a:pt x="2250" y="134"/>
                  </a:lnTo>
                  <a:lnTo>
                    <a:pt x="2250" y="132"/>
                  </a:lnTo>
                  <a:lnTo>
                    <a:pt x="2250" y="131"/>
                  </a:lnTo>
                  <a:lnTo>
                    <a:pt x="2252" y="129"/>
                  </a:lnTo>
                  <a:lnTo>
                    <a:pt x="2252" y="127"/>
                  </a:lnTo>
                  <a:lnTo>
                    <a:pt x="2252" y="126"/>
                  </a:lnTo>
                  <a:close/>
                  <a:moveTo>
                    <a:pt x="37" y="124"/>
                  </a:moveTo>
                  <a:lnTo>
                    <a:pt x="37" y="124"/>
                  </a:lnTo>
                  <a:lnTo>
                    <a:pt x="37" y="124"/>
                  </a:lnTo>
                  <a:lnTo>
                    <a:pt x="37" y="127"/>
                  </a:lnTo>
                  <a:lnTo>
                    <a:pt x="37" y="129"/>
                  </a:lnTo>
                  <a:lnTo>
                    <a:pt x="35" y="129"/>
                  </a:lnTo>
                  <a:lnTo>
                    <a:pt x="35" y="129"/>
                  </a:lnTo>
                  <a:lnTo>
                    <a:pt x="35" y="127"/>
                  </a:lnTo>
                  <a:lnTo>
                    <a:pt x="33" y="126"/>
                  </a:lnTo>
                  <a:lnTo>
                    <a:pt x="33" y="126"/>
                  </a:lnTo>
                  <a:lnTo>
                    <a:pt x="35" y="124"/>
                  </a:lnTo>
                  <a:lnTo>
                    <a:pt x="37" y="124"/>
                  </a:lnTo>
                  <a:lnTo>
                    <a:pt x="37" y="124"/>
                  </a:lnTo>
                  <a:close/>
                  <a:moveTo>
                    <a:pt x="43" y="107"/>
                  </a:moveTo>
                  <a:lnTo>
                    <a:pt x="43" y="109"/>
                  </a:lnTo>
                  <a:lnTo>
                    <a:pt x="43" y="110"/>
                  </a:lnTo>
                  <a:lnTo>
                    <a:pt x="43" y="112"/>
                  </a:lnTo>
                  <a:lnTo>
                    <a:pt x="44" y="112"/>
                  </a:lnTo>
                  <a:lnTo>
                    <a:pt x="44" y="113"/>
                  </a:lnTo>
                  <a:lnTo>
                    <a:pt x="44" y="113"/>
                  </a:lnTo>
                  <a:lnTo>
                    <a:pt x="44" y="113"/>
                  </a:lnTo>
                  <a:lnTo>
                    <a:pt x="43" y="113"/>
                  </a:lnTo>
                  <a:lnTo>
                    <a:pt x="43" y="112"/>
                  </a:lnTo>
                  <a:lnTo>
                    <a:pt x="41" y="110"/>
                  </a:lnTo>
                  <a:lnTo>
                    <a:pt x="40" y="109"/>
                  </a:lnTo>
                  <a:lnTo>
                    <a:pt x="41" y="109"/>
                  </a:lnTo>
                  <a:lnTo>
                    <a:pt x="41" y="109"/>
                  </a:lnTo>
                  <a:lnTo>
                    <a:pt x="43" y="107"/>
                  </a:lnTo>
                  <a:close/>
                  <a:moveTo>
                    <a:pt x="153" y="105"/>
                  </a:moveTo>
                  <a:lnTo>
                    <a:pt x="155" y="105"/>
                  </a:lnTo>
                  <a:lnTo>
                    <a:pt x="155" y="105"/>
                  </a:lnTo>
                  <a:lnTo>
                    <a:pt x="155" y="107"/>
                  </a:lnTo>
                  <a:lnTo>
                    <a:pt x="156" y="107"/>
                  </a:lnTo>
                  <a:lnTo>
                    <a:pt x="156" y="107"/>
                  </a:lnTo>
                  <a:lnTo>
                    <a:pt x="156" y="107"/>
                  </a:lnTo>
                  <a:lnTo>
                    <a:pt x="155" y="109"/>
                  </a:lnTo>
                  <a:lnTo>
                    <a:pt x="155" y="109"/>
                  </a:lnTo>
                  <a:lnTo>
                    <a:pt x="153" y="110"/>
                  </a:lnTo>
                  <a:lnTo>
                    <a:pt x="153" y="110"/>
                  </a:lnTo>
                  <a:lnTo>
                    <a:pt x="153" y="110"/>
                  </a:lnTo>
                  <a:lnTo>
                    <a:pt x="153" y="110"/>
                  </a:lnTo>
                  <a:lnTo>
                    <a:pt x="153" y="109"/>
                  </a:lnTo>
                  <a:lnTo>
                    <a:pt x="153" y="109"/>
                  </a:lnTo>
                  <a:lnTo>
                    <a:pt x="153" y="109"/>
                  </a:lnTo>
                  <a:lnTo>
                    <a:pt x="153" y="107"/>
                  </a:lnTo>
                  <a:lnTo>
                    <a:pt x="153" y="105"/>
                  </a:lnTo>
                  <a:lnTo>
                    <a:pt x="153" y="105"/>
                  </a:lnTo>
                  <a:close/>
                  <a:moveTo>
                    <a:pt x="2421" y="101"/>
                  </a:moveTo>
                  <a:lnTo>
                    <a:pt x="2422" y="101"/>
                  </a:lnTo>
                  <a:lnTo>
                    <a:pt x="2425" y="102"/>
                  </a:lnTo>
                  <a:lnTo>
                    <a:pt x="2425" y="102"/>
                  </a:lnTo>
                  <a:lnTo>
                    <a:pt x="2427" y="104"/>
                  </a:lnTo>
                  <a:lnTo>
                    <a:pt x="2427" y="104"/>
                  </a:lnTo>
                  <a:lnTo>
                    <a:pt x="2429" y="105"/>
                  </a:lnTo>
                  <a:lnTo>
                    <a:pt x="2430" y="105"/>
                  </a:lnTo>
                  <a:lnTo>
                    <a:pt x="2430" y="107"/>
                  </a:lnTo>
                  <a:lnTo>
                    <a:pt x="2430" y="107"/>
                  </a:lnTo>
                  <a:lnTo>
                    <a:pt x="2430" y="107"/>
                  </a:lnTo>
                  <a:lnTo>
                    <a:pt x="2430" y="109"/>
                  </a:lnTo>
                  <a:lnTo>
                    <a:pt x="2430" y="109"/>
                  </a:lnTo>
                  <a:lnTo>
                    <a:pt x="2429" y="109"/>
                  </a:lnTo>
                  <a:lnTo>
                    <a:pt x="2429" y="109"/>
                  </a:lnTo>
                  <a:lnTo>
                    <a:pt x="2427" y="109"/>
                  </a:lnTo>
                  <a:lnTo>
                    <a:pt x="2425" y="109"/>
                  </a:lnTo>
                  <a:lnTo>
                    <a:pt x="2425" y="109"/>
                  </a:lnTo>
                  <a:lnTo>
                    <a:pt x="2425" y="109"/>
                  </a:lnTo>
                  <a:lnTo>
                    <a:pt x="2424" y="107"/>
                  </a:lnTo>
                  <a:lnTo>
                    <a:pt x="2424" y="105"/>
                  </a:lnTo>
                  <a:lnTo>
                    <a:pt x="2424" y="104"/>
                  </a:lnTo>
                  <a:lnTo>
                    <a:pt x="2422" y="104"/>
                  </a:lnTo>
                  <a:lnTo>
                    <a:pt x="2422" y="104"/>
                  </a:lnTo>
                  <a:lnTo>
                    <a:pt x="2422" y="102"/>
                  </a:lnTo>
                  <a:lnTo>
                    <a:pt x="2421" y="102"/>
                  </a:lnTo>
                  <a:lnTo>
                    <a:pt x="2421" y="102"/>
                  </a:lnTo>
                  <a:lnTo>
                    <a:pt x="2421" y="101"/>
                  </a:lnTo>
                  <a:lnTo>
                    <a:pt x="2421" y="101"/>
                  </a:lnTo>
                  <a:lnTo>
                    <a:pt x="2421" y="101"/>
                  </a:lnTo>
                  <a:close/>
                  <a:moveTo>
                    <a:pt x="3075" y="97"/>
                  </a:moveTo>
                  <a:lnTo>
                    <a:pt x="3075" y="97"/>
                  </a:lnTo>
                  <a:lnTo>
                    <a:pt x="3075" y="99"/>
                  </a:lnTo>
                  <a:lnTo>
                    <a:pt x="3077" y="102"/>
                  </a:lnTo>
                  <a:lnTo>
                    <a:pt x="3077" y="104"/>
                  </a:lnTo>
                  <a:lnTo>
                    <a:pt x="3077" y="105"/>
                  </a:lnTo>
                  <a:lnTo>
                    <a:pt x="3078" y="107"/>
                  </a:lnTo>
                  <a:lnTo>
                    <a:pt x="3077" y="109"/>
                  </a:lnTo>
                  <a:lnTo>
                    <a:pt x="3077" y="109"/>
                  </a:lnTo>
                  <a:lnTo>
                    <a:pt x="3075" y="105"/>
                  </a:lnTo>
                  <a:lnTo>
                    <a:pt x="3075" y="105"/>
                  </a:lnTo>
                  <a:lnTo>
                    <a:pt x="3075" y="104"/>
                  </a:lnTo>
                  <a:lnTo>
                    <a:pt x="3074" y="101"/>
                  </a:lnTo>
                  <a:lnTo>
                    <a:pt x="3074" y="99"/>
                  </a:lnTo>
                  <a:lnTo>
                    <a:pt x="3074" y="97"/>
                  </a:lnTo>
                  <a:lnTo>
                    <a:pt x="3075" y="97"/>
                  </a:lnTo>
                  <a:close/>
                  <a:moveTo>
                    <a:pt x="3" y="96"/>
                  </a:moveTo>
                  <a:lnTo>
                    <a:pt x="3" y="97"/>
                  </a:lnTo>
                  <a:lnTo>
                    <a:pt x="3" y="97"/>
                  </a:lnTo>
                  <a:lnTo>
                    <a:pt x="5" y="97"/>
                  </a:lnTo>
                  <a:lnTo>
                    <a:pt x="5" y="97"/>
                  </a:lnTo>
                  <a:lnTo>
                    <a:pt x="5" y="97"/>
                  </a:lnTo>
                  <a:lnTo>
                    <a:pt x="5" y="99"/>
                  </a:lnTo>
                  <a:lnTo>
                    <a:pt x="3" y="99"/>
                  </a:lnTo>
                  <a:lnTo>
                    <a:pt x="2" y="99"/>
                  </a:lnTo>
                  <a:lnTo>
                    <a:pt x="2" y="99"/>
                  </a:lnTo>
                  <a:lnTo>
                    <a:pt x="0" y="99"/>
                  </a:lnTo>
                  <a:lnTo>
                    <a:pt x="2" y="97"/>
                  </a:lnTo>
                  <a:lnTo>
                    <a:pt x="2" y="97"/>
                  </a:lnTo>
                  <a:lnTo>
                    <a:pt x="2" y="97"/>
                  </a:lnTo>
                  <a:lnTo>
                    <a:pt x="2" y="97"/>
                  </a:lnTo>
                  <a:lnTo>
                    <a:pt x="3" y="97"/>
                  </a:lnTo>
                  <a:lnTo>
                    <a:pt x="3" y="96"/>
                  </a:lnTo>
                  <a:lnTo>
                    <a:pt x="3" y="96"/>
                  </a:lnTo>
                  <a:close/>
                  <a:moveTo>
                    <a:pt x="148" y="93"/>
                  </a:moveTo>
                  <a:lnTo>
                    <a:pt x="148" y="93"/>
                  </a:lnTo>
                  <a:lnTo>
                    <a:pt x="148" y="94"/>
                  </a:lnTo>
                  <a:lnTo>
                    <a:pt x="148" y="94"/>
                  </a:lnTo>
                  <a:lnTo>
                    <a:pt x="148" y="96"/>
                  </a:lnTo>
                  <a:lnTo>
                    <a:pt x="148" y="96"/>
                  </a:lnTo>
                  <a:lnTo>
                    <a:pt x="150" y="94"/>
                  </a:lnTo>
                  <a:lnTo>
                    <a:pt x="148" y="93"/>
                  </a:lnTo>
                  <a:lnTo>
                    <a:pt x="148" y="93"/>
                  </a:lnTo>
                  <a:close/>
                  <a:moveTo>
                    <a:pt x="2753" y="90"/>
                  </a:moveTo>
                  <a:lnTo>
                    <a:pt x="2757" y="91"/>
                  </a:lnTo>
                  <a:lnTo>
                    <a:pt x="2757" y="91"/>
                  </a:lnTo>
                  <a:lnTo>
                    <a:pt x="2760" y="91"/>
                  </a:lnTo>
                  <a:lnTo>
                    <a:pt x="2760" y="93"/>
                  </a:lnTo>
                  <a:lnTo>
                    <a:pt x="2760" y="93"/>
                  </a:lnTo>
                  <a:lnTo>
                    <a:pt x="2758" y="93"/>
                  </a:lnTo>
                  <a:lnTo>
                    <a:pt x="2755" y="93"/>
                  </a:lnTo>
                  <a:lnTo>
                    <a:pt x="2753" y="93"/>
                  </a:lnTo>
                  <a:lnTo>
                    <a:pt x="2753" y="90"/>
                  </a:lnTo>
                  <a:lnTo>
                    <a:pt x="2753" y="90"/>
                  </a:lnTo>
                  <a:close/>
                  <a:moveTo>
                    <a:pt x="141" y="83"/>
                  </a:moveTo>
                  <a:lnTo>
                    <a:pt x="141" y="83"/>
                  </a:lnTo>
                  <a:lnTo>
                    <a:pt x="141" y="83"/>
                  </a:lnTo>
                  <a:lnTo>
                    <a:pt x="141" y="83"/>
                  </a:lnTo>
                  <a:lnTo>
                    <a:pt x="142" y="83"/>
                  </a:lnTo>
                  <a:lnTo>
                    <a:pt x="141" y="85"/>
                  </a:lnTo>
                  <a:lnTo>
                    <a:pt x="141" y="85"/>
                  </a:lnTo>
                  <a:lnTo>
                    <a:pt x="142" y="85"/>
                  </a:lnTo>
                  <a:lnTo>
                    <a:pt x="142" y="86"/>
                  </a:lnTo>
                  <a:lnTo>
                    <a:pt x="142" y="86"/>
                  </a:lnTo>
                  <a:lnTo>
                    <a:pt x="144" y="86"/>
                  </a:lnTo>
                  <a:lnTo>
                    <a:pt x="144" y="86"/>
                  </a:lnTo>
                  <a:lnTo>
                    <a:pt x="144" y="88"/>
                  </a:lnTo>
                  <a:lnTo>
                    <a:pt x="145" y="90"/>
                  </a:lnTo>
                  <a:lnTo>
                    <a:pt x="145" y="90"/>
                  </a:lnTo>
                  <a:lnTo>
                    <a:pt x="145" y="90"/>
                  </a:lnTo>
                  <a:lnTo>
                    <a:pt x="145" y="91"/>
                  </a:lnTo>
                  <a:lnTo>
                    <a:pt x="145" y="91"/>
                  </a:lnTo>
                  <a:lnTo>
                    <a:pt x="145" y="90"/>
                  </a:lnTo>
                  <a:lnTo>
                    <a:pt x="147" y="90"/>
                  </a:lnTo>
                  <a:lnTo>
                    <a:pt x="147" y="90"/>
                  </a:lnTo>
                  <a:lnTo>
                    <a:pt x="147" y="88"/>
                  </a:lnTo>
                  <a:lnTo>
                    <a:pt x="145" y="88"/>
                  </a:lnTo>
                  <a:lnTo>
                    <a:pt x="145" y="86"/>
                  </a:lnTo>
                  <a:lnTo>
                    <a:pt x="145" y="86"/>
                  </a:lnTo>
                  <a:lnTo>
                    <a:pt x="147" y="86"/>
                  </a:lnTo>
                  <a:lnTo>
                    <a:pt x="147" y="86"/>
                  </a:lnTo>
                  <a:lnTo>
                    <a:pt x="147" y="86"/>
                  </a:lnTo>
                  <a:lnTo>
                    <a:pt x="148" y="88"/>
                  </a:lnTo>
                  <a:lnTo>
                    <a:pt x="148" y="88"/>
                  </a:lnTo>
                  <a:lnTo>
                    <a:pt x="150" y="86"/>
                  </a:lnTo>
                  <a:lnTo>
                    <a:pt x="150" y="88"/>
                  </a:lnTo>
                  <a:lnTo>
                    <a:pt x="150" y="88"/>
                  </a:lnTo>
                  <a:lnTo>
                    <a:pt x="150" y="88"/>
                  </a:lnTo>
                  <a:lnTo>
                    <a:pt x="150" y="88"/>
                  </a:lnTo>
                  <a:lnTo>
                    <a:pt x="148" y="88"/>
                  </a:lnTo>
                  <a:lnTo>
                    <a:pt x="148" y="88"/>
                  </a:lnTo>
                  <a:lnTo>
                    <a:pt x="148" y="88"/>
                  </a:lnTo>
                  <a:lnTo>
                    <a:pt x="147" y="88"/>
                  </a:lnTo>
                  <a:lnTo>
                    <a:pt x="147" y="90"/>
                  </a:lnTo>
                  <a:lnTo>
                    <a:pt x="147" y="90"/>
                  </a:lnTo>
                  <a:lnTo>
                    <a:pt x="148" y="90"/>
                  </a:lnTo>
                  <a:lnTo>
                    <a:pt x="148" y="91"/>
                  </a:lnTo>
                  <a:lnTo>
                    <a:pt x="148" y="91"/>
                  </a:lnTo>
                  <a:lnTo>
                    <a:pt x="150" y="91"/>
                  </a:lnTo>
                  <a:lnTo>
                    <a:pt x="150" y="93"/>
                  </a:lnTo>
                  <a:lnTo>
                    <a:pt x="152" y="94"/>
                  </a:lnTo>
                  <a:lnTo>
                    <a:pt x="152" y="94"/>
                  </a:lnTo>
                  <a:lnTo>
                    <a:pt x="152" y="96"/>
                  </a:lnTo>
                  <a:lnTo>
                    <a:pt x="152" y="96"/>
                  </a:lnTo>
                  <a:lnTo>
                    <a:pt x="150" y="96"/>
                  </a:lnTo>
                  <a:lnTo>
                    <a:pt x="148" y="97"/>
                  </a:lnTo>
                  <a:lnTo>
                    <a:pt x="148" y="99"/>
                  </a:lnTo>
                  <a:lnTo>
                    <a:pt x="147" y="99"/>
                  </a:lnTo>
                  <a:lnTo>
                    <a:pt x="147" y="99"/>
                  </a:lnTo>
                  <a:lnTo>
                    <a:pt x="145" y="99"/>
                  </a:lnTo>
                  <a:lnTo>
                    <a:pt x="145" y="97"/>
                  </a:lnTo>
                  <a:lnTo>
                    <a:pt x="145" y="96"/>
                  </a:lnTo>
                  <a:lnTo>
                    <a:pt x="145" y="94"/>
                  </a:lnTo>
                  <a:lnTo>
                    <a:pt x="144" y="96"/>
                  </a:lnTo>
                  <a:lnTo>
                    <a:pt x="144" y="96"/>
                  </a:lnTo>
                  <a:lnTo>
                    <a:pt x="144" y="96"/>
                  </a:lnTo>
                  <a:lnTo>
                    <a:pt x="144" y="97"/>
                  </a:lnTo>
                  <a:lnTo>
                    <a:pt x="144" y="97"/>
                  </a:lnTo>
                  <a:lnTo>
                    <a:pt x="142" y="96"/>
                  </a:lnTo>
                  <a:lnTo>
                    <a:pt x="142" y="94"/>
                  </a:lnTo>
                  <a:lnTo>
                    <a:pt x="141" y="94"/>
                  </a:lnTo>
                  <a:lnTo>
                    <a:pt x="141" y="93"/>
                  </a:lnTo>
                  <a:lnTo>
                    <a:pt x="141" y="93"/>
                  </a:lnTo>
                  <a:lnTo>
                    <a:pt x="141" y="91"/>
                  </a:lnTo>
                  <a:lnTo>
                    <a:pt x="141" y="90"/>
                  </a:lnTo>
                  <a:lnTo>
                    <a:pt x="139" y="90"/>
                  </a:lnTo>
                  <a:lnTo>
                    <a:pt x="139" y="90"/>
                  </a:lnTo>
                  <a:lnTo>
                    <a:pt x="139" y="88"/>
                  </a:lnTo>
                  <a:lnTo>
                    <a:pt x="137" y="88"/>
                  </a:lnTo>
                  <a:lnTo>
                    <a:pt x="137" y="86"/>
                  </a:lnTo>
                  <a:lnTo>
                    <a:pt x="137" y="86"/>
                  </a:lnTo>
                  <a:lnTo>
                    <a:pt x="137" y="85"/>
                  </a:lnTo>
                  <a:lnTo>
                    <a:pt x="137" y="85"/>
                  </a:lnTo>
                  <a:lnTo>
                    <a:pt x="137" y="85"/>
                  </a:lnTo>
                  <a:lnTo>
                    <a:pt x="137" y="85"/>
                  </a:lnTo>
                  <a:lnTo>
                    <a:pt x="137" y="83"/>
                  </a:lnTo>
                  <a:lnTo>
                    <a:pt x="137" y="83"/>
                  </a:lnTo>
                  <a:lnTo>
                    <a:pt x="137" y="83"/>
                  </a:lnTo>
                  <a:lnTo>
                    <a:pt x="139" y="83"/>
                  </a:lnTo>
                  <a:lnTo>
                    <a:pt x="139" y="83"/>
                  </a:lnTo>
                  <a:lnTo>
                    <a:pt x="141" y="83"/>
                  </a:lnTo>
                  <a:close/>
                  <a:moveTo>
                    <a:pt x="576" y="80"/>
                  </a:moveTo>
                  <a:lnTo>
                    <a:pt x="576" y="80"/>
                  </a:lnTo>
                  <a:lnTo>
                    <a:pt x="576" y="82"/>
                  </a:lnTo>
                  <a:lnTo>
                    <a:pt x="576" y="82"/>
                  </a:lnTo>
                  <a:lnTo>
                    <a:pt x="576" y="82"/>
                  </a:lnTo>
                  <a:lnTo>
                    <a:pt x="576" y="80"/>
                  </a:lnTo>
                  <a:lnTo>
                    <a:pt x="576" y="80"/>
                  </a:lnTo>
                  <a:lnTo>
                    <a:pt x="576" y="80"/>
                  </a:lnTo>
                  <a:close/>
                  <a:moveTo>
                    <a:pt x="2821" y="79"/>
                  </a:moveTo>
                  <a:lnTo>
                    <a:pt x="2823" y="79"/>
                  </a:lnTo>
                  <a:lnTo>
                    <a:pt x="2824" y="79"/>
                  </a:lnTo>
                  <a:lnTo>
                    <a:pt x="2826" y="80"/>
                  </a:lnTo>
                  <a:lnTo>
                    <a:pt x="2828" y="80"/>
                  </a:lnTo>
                  <a:lnTo>
                    <a:pt x="2829" y="80"/>
                  </a:lnTo>
                  <a:lnTo>
                    <a:pt x="2831" y="80"/>
                  </a:lnTo>
                  <a:lnTo>
                    <a:pt x="2831" y="82"/>
                  </a:lnTo>
                  <a:lnTo>
                    <a:pt x="2829" y="82"/>
                  </a:lnTo>
                  <a:lnTo>
                    <a:pt x="2829" y="82"/>
                  </a:lnTo>
                  <a:lnTo>
                    <a:pt x="2828" y="82"/>
                  </a:lnTo>
                  <a:lnTo>
                    <a:pt x="2826" y="82"/>
                  </a:lnTo>
                  <a:lnTo>
                    <a:pt x="2824" y="82"/>
                  </a:lnTo>
                  <a:lnTo>
                    <a:pt x="2821" y="83"/>
                  </a:lnTo>
                  <a:lnTo>
                    <a:pt x="2821" y="83"/>
                  </a:lnTo>
                  <a:lnTo>
                    <a:pt x="2821" y="82"/>
                  </a:lnTo>
                  <a:lnTo>
                    <a:pt x="2821" y="82"/>
                  </a:lnTo>
                  <a:lnTo>
                    <a:pt x="2821" y="82"/>
                  </a:lnTo>
                  <a:lnTo>
                    <a:pt x="2821" y="80"/>
                  </a:lnTo>
                  <a:lnTo>
                    <a:pt x="2821" y="80"/>
                  </a:lnTo>
                  <a:lnTo>
                    <a:pt x="2821" y="79"/>
                  </a:lnTo>
                  <a:lnTo>
                    <a:pt x="2821" y="79"/>
                  </a:lnTo>
                  <a:close/>
                  <a:moveTo>
                    <a:pt x="30" y="75"/>
                  </a:moveTo>
                  <a:lnTo>
                    <a:pt x="30" y="75"/>
                  </a:lnTo>
                  <a:lnTo>
                    <a:pt x="32" y="75"/>
                  </a:lnTo>
                  <a:lnTo>
                    <a:pt x="32" y="75"/>
                  </a:lnTo>
                  <a:lnTo>
                    <a:pt x="32" y="77"/>
                  </a:lnTo>
                  <a:lnTo>
                    <a:pt x="30" y="79"/>
                  </a:lnTo>
                  <a:lnTo>
                    <a:pt x="30" y="80"/>
                  </a:lnTo>
                  <a:lnTo>
                    <a:pt x="30" y="80"/>
                  </a:lnTo>
                  <a:lnTo>
                    <a:pt x="30" y="80"/>
                  </a:lnTo>
                  <a:lnTo>
                    <a:pt x="29" y="80"/>
                  </a:lnTo>
                  <a:lnTo>
                    <a:pt x="29" y="79"/>
                  </a:lnTo>
                  <a:lnTo>
                    <a:pt x="29" y="77"/>
                  </a:lnTo>
                  <a:lnTo>
                    <a:pt x="29" y="75"/>
                  </a:lnTo>
                  <a:lnTo>
                    <a:pt x="30" y="75"/>
                  </a:lnTo>
                  <a:lnTo>
                    <a:pt x="30" y="75"/>
                  </a:lnTo>
                  <a:close/>
                  <a:moveTo>
                    <a:pt x="3026" y="75"/>
                  </a:moveTo>
                  <a:lnTo>
                    <a:pt x="3028" y="75"/>
                  </a:lnTo>
                  <a:lnTo>
                    <a:pt x="3033" y="77"/>
                  </a:lnTo>
                  <a:lnTo>
                    <a:pt x="3034" y="79"/>
                  </a:lnTo>
                  <a:lnTo>
                    <a:pt x="3034" y="80"/>
                  </a:lnTo>
                  <a:lnTo>
                    <a:pt x="3033" y="79"/>
                  </a:lnTo>
                  <a:lnTo>
                    <a:pt x="3029" y="79"/>
                  </a:lnTo>
                  <a:lnTo>
                    <a:pt x="3026" y="79"/>
                  </a:lnTo>
                  <a:lnTo>
                    <a:pt x="3025" y="80"/>
                  </a:lnTo>
                  <a:lnTo>
                    <a:pt x="3025" y="80"/>
                  </a:lnTo>
                  <a:lnTo>
                    <a:pt x="3025" y="79"/>
                  </a:lnTo>
                  <a:lnTo>
                    <a:pt x="3026" y="77"/>
                  </a:lnTo>
                  <a:lnTo>
                    <a:pt x="3026" y="75"/>
                  </a:lnTo>
                  <a:lnTo>
                    <a:pt x="3026" y="75"/>
                  </a:lnTo>
                  <a:close/>
                  <a:moveTo>
                    <a:pt x="161" y="74"/>
                  </a:moveTo>
                  <a:lnTo>
                    <a:pt x="161" y="74"/>
                  </a:lnTo>
                  <a:lnTo>
                    <a:pt x="163" y="75"/>
                  </a:lnTo>
                  <a:lnTo>
                    <a:pt x="163" y="75"/>
                  </a:lnTo>
                  <a:lnTo>
                    <a:pt x="163" y="77"/>
                  </a:lnTo>
                  <a:lnTo>
                    <a:pt x="161" y="79"/>
                  </a:lnTo>
                  <a:lnTo>
                    <a:pt x="161" y="79"/>
                  </a:lnTo>
                  <a:lnTo>
                    <a:pt x="161" y="79"/>
                  </a:lnTo>
                  <a:lnTo>
                    <a:pt x="161" y="79"/>
                  </a:lnTo>
                  <a:lnTo>
                    <a:pt x="161" y="79"/>
                  </a:lnTo>
                  <a:lnTo>
                    <a:pt x="160" y="77"/>
                  </a:lnTo>
                  <a:lnTo>
                    <a:pt x="161" y="75"/>
                  </a:lnTo>
                  <a:lnTo>
                    <a:pt x="161" y="75"/>
                  </a:lnTo>
                  <a:lnTo>
                    <a:pt x="161" y="74"/>
                  </a:lnTo>
                  <a:close/>
                  <a:moveTo>
                    <a:pt x="2050" y="72"/>
                  </a:moveTo>
                  <a:lnTo>
                    <a:pt x="2052" y="72"/>
                  </a:lnTo>
                  <a:lnTo>
                    <a:pt x="2052" y="74"/>
                  </a:lnTo>
                  <a:lnTo>
                    <a:pt x="2052" y="75"/>
                  </a:lnTo>
                  <a:lnTo>
                    <a:pt x="2052" y="75"/>
                  </a:lnTo>
                  <a:lnTo>
                    <a:pt x="2052" y="75"/>
                  </a:lnTo>
                  <a:lnTo>
                    <a:pt x="2049" y="74"/>
                  </a:lnTo>
                  <a:lnTo>
                    <a:pt x="2047" y="72"/>
                  </a:lnTo>
                  <a:lnTo>
                    <a:pt x="2049" y="72"/>
                  </a:lnTo>
                  <a:lnTo>
                    <a:pt x="2050" y="72"/>
                  </a:lnTo>
                  <a:lnTo>
                    <a:pt x="2050" y="72"/>
                  </a:lnTo>
                  <a:close/>
                  <a:moveTo>
                    <a:pt x="2600" y="71"/>
                  </a:moveTo>
                  <a:lnTo>
                    <a:pt x="2602" y="72"/>
                  </a:lnTo>
                  <a:lnTo>
                    <a:pt x="2604" y="74"/>
                  </a:lnTo>
                  <a:lnTo>
                    <a:pt x="2604" y="75"/>
                  </a:lnTo>
                  <a:lnTo>
                    <a:pt x="2604" y="75"/>
                  </a:lnTo>
                  <a:lnTo>
                    <a:pt x="2605" y="77"/>
                  </a:lnTo>
                  <a:lnTo>
                    <a:pt x="2605" y="79"/>
                  </a:lnTo>
                  <a:lnTo>
                    <a:pt x="2607" y="80"/>
                  </a:lnTo>
                  <a:lnTo>
                    <a:pt x="2607" y="80"/>
                  </a:lnTo>
                  <a:lnTo>
                    <a:pt x="2607" y="82"/>
                  </a:lnTo>
                  <a:lnTo>
                    <a:pt x="2605" y="83"/>
                  </a:lnTo>
                  <a:lnTo>
                    <a:pt x="2602" y="83"/>
                  </a:lnTo>
                  <a:lnTo>
                    <a:pt x="2600" y="85"/>
                  </a:lnTo>
                  <a:lnTo>
                    <a:pt x="2600" y="85"/>
                  </a:lnTo>
                  <a:lnTo>
                    <a:pt x="2599" y="83"/>
                  </a:lnTo>
                  <a:lnTo>
                    <a:pt x="2597" y="82"/>
                  </a:lnTo>
                  <a:lnTo>
                    <a:pt x="2596" y="82"/>
                  </a:lnTo>
                  <a:lnTo>
                    <a:pt x="2596" y="82"/>
                  </a:lnTo>
                  <a:lnTo>
                    <a:pt x="2596" y="80"/>
                  </a:lnTo>
                  <a:lnTo>
                    <a:pt x="2596" y="77"/>
                  </a:lnTo>
                  <a:lnTo>
                    <a:pt x="2597" y="74"/>
                  </a:lnTo>
                  <a:lnTo>
                    <a:pt x="2599" y="72"/>
                  </a:lnTo>
                  <a:lnTo>
                    <a:pt x="2600" y="71"/>
                  </a:lnTo>
                  <a:close/>
                  <a:moveTo>
                    <a:pt x="8" y="66"/>
                  </a:moveTo>
                  <a:lnTo>
                    <a:pt x="8" y="68"/>
                  </a:lnTo>
                  <a:lnTo>
                    <a:pt x="8" y="69"/>
                  </a:lnTo>
                  <a:lnTo>
                    <a:pt x="10" y="69"/>
                  </a:lnTo>
                  <a:lnTo>
                    <a:pt x="10" y="72"/>
                  </a:lnTo>
                  <a:lnTo>
                    <a:pt x="10" y="72"/>
                  </a:lnTo>
                  <a:lnTo>
                    <a:pt x="10" y="72"/>
                  </a:lnTo>
                  <a:lnTo>
                    <a:pt x="8" y="71"/>
                  </a:lnTo>
                  <a:lnTo>
                    <a:pt x="8" y="71"/>
                  </a:lnTo>
                  <a:lnTo>
                    <a:pt x="8" y="71"/>
                  </a:lnTo>
                  <a:lnTo>
                    <a:pt x="7" y="69"/>
                  </a:lnTo>
                  <a:lnTo>
                    <a:pt x="7" y="69"/>
                  </a:lnTo>
                  <a:lnTo>
                    <a:pt x="7" y="68"/>
                  </a:lnTo>
                  <a:lnTo>
                    <a:pt x="8" y="66"/>
                  </a:lnTo>
                  <a:lnTo>
                    <a:pt x="8" y="66"/>
                  </a:lnTo>
                  <a:close/>
                  <a:moveTo>
                    <a:pt x="656" y="66"/>
                  </a:moveTo>
                  <a:lnTo>
                    <a:pt x="656" y="66"/>
                  </a:lnTo>
                  <a:lnTo>
                    <a:pt x="656" y="68"/>
                  </a:lnTo>
                  <a:lnTo>
                    <a:pt x="655" y="69"/>
                  </a:lnTo>
                  <a:lnTo>
                    <a:pt x="655" y="69"/>
                  </a:lnTo>
                  <a:lnTo>
                    <a:pt x="655" y="68"/>
                  </a:lnTo>
                  <a:lnTo>
                    <a:pt x="656" y="68"/>
                  </a:lnTo>
                  <a:lnTo>
                    <a:pt x="656" y="68"/>
                  </a:lnTo>
                  <a:lnTo>
                    <a:pt x="656" y="66"/>
                  </a:lnTo>
                  <a:close/>
                  <a:moveTo>
                    <a:pt x="2902" y="64"/>
                  </a:moveTo>
                  <a:lnTo>
                    <a:pt x="2900" y="66"/>
                  </a:lnTo>
                  <a:lnTo>
                    <a:pt x="2900" y="66"/>
                  </a:lnTo>
                  <a:lnTo>
                    <a:pt x="2900" y="66"/>
                  </a:lnTo>
                  <a:lnTo>
                    <a:pt x="2903" y="66"/>
                  </a:lnTo>
                  <a:lnTo>
                    <a:pt x="2903" y="68"/>
                  </a:lnTo>
                  <a:lnTo>
                    <a:pt x="2900" y="68"/>
                  </a:lnTo>
                  <a:lnTo>
                    <a:pt x="2899" y="69"/>
                  </a:lnTo>
                  <a:lnTo>
                    <a:pt x="2897" y="69"/>
                  </a:lnTo>
                  <a:lnTo>
                    <a:pt x="2897" y="71"/>
                  </a:lnTo>
                  <a:lnTo>
                    <a:pt x="2897" y="71"/>
                  </a:lnTo>
                  <a:lnTo>
                    <a:pt x="2894" y="72"/>
                  </a:lnTo>
                  <a:lnTo>
                    <a:pt x="2892" y="74"/>
                  </a:lnTo>
                  <a:lnTo>
                    <a:pt x="2891" y="74"/>
                  </a:lnTo>
                  <a:lnTo>
                    <a:pt x="2886" y="74"/>
                  </a:lnTo>
                  <a:lnTo>
                    <a:pt x="2884" y="74"/>
                  </a:lnTo>
                  <a:lnTo>
                    <a:pt x="2883" y="74"/>
                  </a:lnTo>
                  <a:lnTo>
                    <a:pt x="2878" y="72"/>
                  </a:lnTo>
                  <a:lnTo>
                    <a:pt x="2875" y="71"/>
                  </a:lnTo>
                  <a:lnTo>
                    <a:pt x="2875" y="71"/>
                  </a:lnTo>
                  <a:lnTo>
                    <a:pt x="2873" y="71"/>
                  </a:lnTo>
                  <a:lnTo>
                    <a:pt x="2873" y="71"/>
                  </a:lnTo>
                  <a:lnTo>
                    <a:pt x="2873" y="69"/>
                  </a:lnTo>
                  <a:lnTo>
                    <a:pt x="2873" y="69"/>
                  </a:lnTo>
                  <a:lnTo>
                    <a:pt x="2876" y="69"/>
                  </a:lnTo>
                  <a:lnTo>
                    <a:pt x="2880" y="68"/>
                  </a:lnTo>
                  <a:lnTo>
                    <a:pt x="2883" y="66"/>
                  </a:lnTo>
                  <a:lnTo>
                    <a:pt x="2886" y="66"/>
                  </a:lnTo>
                  <a:lnTo>
                    <a:pt x="2889" y="66"/>
                  </a:lnTo>
                  <a:lnTo>
                    <a:pt x="2892" y="66"/>
                  </a:lnTo>
                  <a:lnTo>
                    <a:pt x="2894" y="64"/>
                  </a:lnTo>
                  <a:lnTo>
                    <a:pt x="2899" y="64"/>
                  </a:lnTo>
                  <a:lnTo>
                    <a:pt x="2902" y="64"/>
                  </a:lnTo>
                  <a:close/>
                  <a:moveTo>
                    <a:pt x="658" y="61"/>
                  </a:moveTo>
                  <a:lnTo>
                    <a:pt x="658" y="61"/>
                  </a:lnTo>
                  <a:lnTo>
                    <a:pt x="659" y="64"/>
                  </a:lnTo>
                  <a:lnTo>
                    <a:pt x="659" y="68"/>
                  </a:lnTo>
                  <a:lnTo>
                    <a:pt x="659" y="69"/>
                  </a:lnTo>
                  <a:lnTo>
                    <a:pt x="659" y="69"/>
                  </a:lnTo>
                  <a:lnTo>
                    <a:pt x="659" y="69"/>
                  </a:lnTo>
                  <a:lnTo>
                    <a:pt x="659" y="66"/>
                  </a:lnTo>
                  <a:lnTo>
                    <a:pt x="658" y="64"/>
                  </a:lnTo>
                  <a:lnTo>
                    <a:pt x="658" y="61"/>
                  </a:lnTo>
                  <a:close/>
                  <a:moveTo>
                    <a:pt x="653" y="61"/>
                  </a:moveTo>
                  <a:lnTo>
                    <a:pt x="655" y="61"/>
                  </a:lnTo>
                  <a:lnTo>
                    <a:pt x="653" y="63"/>
                  </a:lnTo>
                  <a:lnTo>
                    <a:pt x="653" y="63"/>
                  </a:lnTo>
                  <a:lnTo>
                    <a:pt x="653" y="64"/>
                  </a:lnTo>
                  <a:lnTo>
                    <a:pt x="653" y="64"/>
                  </a:lnTo>
                  <a:lnTo>
                    <a:pt x="653" y="64"/>
                  </a:lnTo>
                  <a:lnTo>
                    <a:pt x="653" y="63"/>
                  </a:lnTo>
                  <a:lnTo>
                    <a:pt x="653" y="63"/>
                  </a:lnTo>
                  <a:lnTo>
                    <a:pt x="653" y="61"/>
                  </a:lnTo>
                  <a:close/>
                  <a:moveTo>
                    <a:pt x="664" y="61"/>
                  </a:moveTo>
                  <a:lnTo>
                    <a:pt x="666" y="63"/>
                  </a:lnTo>
                  <a:lnTo>
                    <a:pt x="666" y="63"/>
                  </a:lnTo>
                  <a:lnTo>
                    <a:pt x="666" y="63"/>
                  </a:lnTo>
                  <a:lnTo>
                    <a:pt x="664" y="63"/>
                  </a:lnTo>
                  <a:lnTo>
                    <a:pt x="664" y="61"/>
                  </a:lnTo>
                  <a:lnTo>
                    <a:pt x="664" y="61"/>
                  </a:lnTo>
                  <a:close/>
                  <a:moveTo>
                    <a:pt x="661" y="61"/>
                  </a:moveTo>
                  <a:lnTo>
                    <a:pt x="663" y="64"/>
                  </a:lnTo>
                  <a:lnTo>
                    <a:pt x="663" y="66"/>
                  </a:lnTo>
                  <a:lnTo>
                    <a:pt x="664" y="66"/>
                  </a:lnTo>
                  <a:lnTo>
                    <a:pt x="664" y="68"/>
                  </a:lnTo>
                  <a:lnTo>
                    <a:pt x="664" y="69"/>
                  </a:lnTo>
                  <a:lnTo>
                    <a:pt x="664" y="68"/>
                  </a:lnTo>
                  <a:lnTo>
                    <a:pt x="663" y="66"/>
                  </a:lnTo>
                  <a:lnTo>
                    <a:pt x="661" y="63"/>
                  </a:lnTo>
                  <a:lnTo>
                    <a:pt x="661" y="61"/>
                  </a:lnTo>
                  <a:lnTo>
                    <a:pt x="661" y="61"/>
                  </a:lnTo>
                  <a:close/>
                  <a:moveTo>
                    <a:pt x="666" y="60"/>
                  </a:moveTo>
                  <a:lnTo>
                    <a:pt x="667" y="61"/>
                  </a:lnTo>
                  <a:lnTo>
                    <a:pt x="667" y="63"/>
                  </a:lnTo>
                  <a:lnTo>
                    <a:pt x="669" y="63"/>
                  </a:lnTo>
                  <a:lnTo>
                    <a:pt x="667" y="63"/>
                  </a:lnTo>
                  <a:lnTo>
                    <a:pt x="666" y="61"/>
                  </a:lnTo>
                  <a:lnTo>
                    <a:pt x="666" y="60"/>
                  </a:lnTo>
                  <a:close/>
                  <a:moveTo>
                    <a:pt x="629" y="58"/>
                  </a:moveTo>
                  <a:lnTo>
                    <a:pt x="628" y="58"/>
                  </a:lnTo>
                  <a:lnTo>
                    <a:pt x="628" y="60"/>
                  </a:lnTo>
                  <a:lnTo>
                    <a:pt x="628" y="60"/>
                  </a:lnTo>
                  <a:lnTo>
                    <a:pt x="629" y="60"/>
                  </a:lnTo>
                  <a:lnTo>
                    <a:pt x="629" y="60"/>
                  </a:lnTo>
                  <a:lnTo>
                    <a:pt x="629" y="60"/>
                  </a:lnTo>
                  <a:lnTo>
                    <a:pt x="629" y="58"/>
                  </a:lnTo>
                  <a:lnTo>
                    <a:pt x="629" y="58"/>
                  </a:lnTo>
                  <a:lnTo>
                    <a:pt x="629" y="58"/>
                  </a:lnTo>
                  <a:close/>
                  <a:moveTo>
                    <a:pt x="628" y="58"/>
                  </a:moveTo>
                  <a:lnTo>
                    <a:pt x="629" y="58"/>
                  </a:lnTo>
                  <a:lnTo>
                    <a:pt x="631" y="58"/>
                  </a:lnTo>
                  <a:lnTo>
                    <a:pt x="629" y="60"/>
                  </a:lnTo>
                  <a:lnTo>
                    <a:pt x="629" y="60"/>
                  </a:lnTo>
                  <a:lnTo>
                    <a:pt x="629" y="60"/>
                  </a:lnTo>
                  <a:lnTo>
                    <a:pt x="631" y="61"/>
                  </a:lnTo>
                  <a:lnTo>
                    <a:pt x="631" y="63"/>
                  </a:lnTo>
                  <a:lnTo>
                    <a:pt x="631" y="63"/>
                  </a:lnTo>
                  <a:lnTo>
                    <a:pt x="629" y="64"/>
                  </a:lnTo>
                  <a:lnTo>
                    <a:pt x="629" y="64"/>
                  </a:lnTo>
                  <a:lnTo>
                    <a:pt x="628" y="64"/>
                  </a:lnTo>
                  <a:lnTo>
                    <a:pt x="626" y="66"/>
                  </a:lnTo>
                  <a:lnTo>
                    <a:pt x="626" y="68"/>
                  </a:lnTo>
                  <a:lnTo>
                    <a:pt x="625" y="68"/>
                  </a:lnTo>
                  <a:lnTo>
                    <a:pt x="623" y="69"/>
                  </a:lnTo>
                  <a:lnTo>
                    <a:pt x="622" y="71"/>
                  </a:lnTo>
                  <a:lnTo>
                    <a:pt x="618" y="72"/>
                  </a:lnTo>
                  <a:lnTo>
                    <a:pt x="614" y="74"/>
                  </a:lnTo>
                  <a:lnTo>
                    <a:pt x="612" y="75"/>
                  </a:lnTo>
                  <a:lnTo>
                    <a:pt x="612" y="75"/>
                  </a:lnTo>
                  <a:lnTo>
                    <a:pt x="611" y="75"/>
                  </a:lnTo>
                  <a:lnTo>
                    <a:pt x="609" y="75"/>
                  </a:lnTo>
                  <a:lnTo>
                    <a:pt x="601" y="79"/>
                  </a:lnTo>
                  <a:lnTo>
                    <a:pt x="596" y="80"/>
                  </a:lnTo>
                  <a:lnTo>
                    <a:pt x="593" y="83"/>
                  </a:lnTo>
                  <a:lnTo>
                    <a:pt x="590" y="85"/>
                  </a:lnTo>
                  <a:lnTo>
                    <a:pt x="590" y="85"/>
                  </a:lnTo>
                  <a:lnTo>
                    <a:pt x="588" y="85"/>
                  </a:lnTo>
                  <a:lnTo>
                    <a:pt x="585" y="85"/>
                  </a:lnTo>
                  <a:lnTo>
                    <a:pt x="584" y="85"/>
                  </a:lnTo>
                  <a:lnTo>
                    <a:pt x="581" y="86"/>
                  </a:lnTo>
                  <a:lnTo>
                    <a:pt x="581" y="86"/>
                  </a:lnTo>
                  <a:lnTo>
                    <a:pt x="579" y="86"/>
                  </a:lnTo>
                  <a:lnTo>
                    <a:pt x="579" y="88"/>
                  </a:lnTo>
                  <a:lnTo>
                    <a:pt x="577" y="86"/>
                  </a:lnTo>
                  <a:lnTo>
                    <a:pt x="576" y="86"/>
                  </a:lnTo>
                  <a:lnTo>
                    <a:pt x="576" y="86"/>
                  </a:lnTo>
                  <a:lnTo>
                    <a:pt x="576" y="86"/>
                  </a:lnTo>
                  <a:lnTo>
                    <a:pt x="574" y="86"/>
                  </a:lnTo>
                  <a:lnTo>
                    <a:pt x="574" y="86"/>
                  </a:lnTo>
                  <a:lnTo>
                    <a:pt x="573" y="86"/>
                  </a:lnTo>
                  <a:lnTo>
                    <a:pt x="571" y="86"/>
                  </a:lnTo>
                  <a:lnTo>
                    <a:pt x="571" y="86"/>
                  </a:lnTo>
                  <a:lnTo>
                    <a:pt x="571" y="86"/>
                  </a:lnTo>
                  <a:lnTo>
                    <a:pt x="576" y="85"/>
                  </a:lnTo>
                  <a:lnTo>
                    <a:pt x="576" y="85"/>
                  </a:lnTo>
                  <a:lnTo>
                    <a:pt x="574" y="85"/>
                  </a:lnTo>
                  <a:lnTo>
                    <a:pt x="573" y="85"/>
                  </a:lnTo>
                  <a:lnTo>
                    <a:pt x="573" y="85"/>
                  </a:lnTo>
                  <a:lnTo>
                    <a:pt x="573" y="85"/>
                  </a:lnTo>
                  <a:lnTo>
                    <a:pt x="573" y="85"/>
                  </a:lnTo>
                  <a:lnTo>
                    <a:pt x="571" y="85"/>
                  </a:lnTo>
                  <a:lnTo>
                    <a:pt x="571" y="85"/>
                  </a:lnTo>
                  <a:lnTo>
                    <a:pt x="570" y="83"/>
                  </a:lnTo>
                  <a:lnTo>
                    <a:pt x="568" y="83"/>
                  </a:lnTo>
                  <a:lnTo>
                    <a:pt x="566" y="82"/>
                  </a:lnTo>
                  <a:lnTo>
                    <a:pt x="566" y="82"/>
                  </a:lnTo>
                  <a:lnTo>
                    <a:pt x="565" y="82"/>
                  </a:lnTo>
                  <a:lnTo>
                    <a:pt x="565" y="82"/>
                  </a:lnTo>
                  <a:lnTo>
                    <a:pt x="565" y="82"/>
                  </a:lnTo>
                  <a:lnTo>
                    <a:pt x="566" y="79"/>
                  </a:lnTo>
                  <a:lnTo>
                    <a:pt x="566" y="79"/>
                  </a:lnTo>
                  <a:lnTo>
                    <a:pt x="566" y="79"/>
                  </a:lnTo>
                  <a:lnTo>
                    <a:pt x="566" y="79"/>
                  </a:lnTo>
                  <a:lnTo>
                    <a:pt x="566" y="79"/>
                  </a:lnTo>
                  <a:lnTo>
                    <a:pt x="566" y="77"/>
                  </a:lnTo>
                  <a:lnTo>
                    <a:pt x="568" y="77"/>
                  </a:lnTo>
                  <a:lnTo>
                    <a:pt x="568" y="77"/>
                  </a:lnTo>
                  <a:lnTo>
                    <a:pt x="568" y="75"/>
                  </a:lnTo>
                  <a:lnTo>
                    <a:pt x="568" y="75"/>
                  </a:lnTo>
                  <a:lnTo>
                    <a:pt x="568" y="74"/>
                  </a:lnTo>
                  <a:lnTo>
                    <a:pt x="570" y="72"/>
                  </a:lnTo>
                  <a:lnTo>
                    <a:pt x="570" y="72"/>
                  </a:lnTo>
                  <a:lnTo>
                    <a:pt x="570" y="71"/>
                  </a:lnTo>
                  <a:lnTo>
                    <a:pt x="571" y="71"/>
                  </a:lnTo>
                  <a:lnTo>
                    <a:pt x="573" y="71"/>
                  </a:lnTo>
                  <a:lnTo>
                    <a:pt x="573" y="71"/>
                  </a:lnTo>
                  <a:lnTo>
                    <a:pt x="573" y="69"/>
                  </a:lnTo>
                  <a:lnTo>
                    <a:pt x="573" y="68"/>
                  </a:lnTo>
                  <a:lnTo>
                    <a:pt x="573" y="68"/>
                  </a:lnTo>
                  <a:lnTo>
                    <a:pt x="574" y="66"/>
                  </a:lnTo>
                  <a:lnTo>
                    <a:pt x="574" y="66"/>
                  </a:lnTo>
                  <a:lnTo>
                    <a:pt x="574" y="66"/>
                  </a:lnTo>
                  <a:lnTo>
                    <a:pt x="574" y="66"/>
                  </a:lnTo>
                  <a:lnTo>
                    <a:pt x="574" y="64"/>
                  </a:lnTo>
                  <a:lnTo>
                    <a:pt x="576" y="64"/>
                  </a:lnTo>
                  <a:lnTo>
                    <a:pt x="576" y="64"/>
                  </a:lnTo>
                  <a:lnTo>
                    <a:pt x="576" y="66"/>
                  </a:lnTo>
                  <a:lnTo>
                    <a:pt x="576" y="66"/>
                  </a:lnTo>
                  <a:lnTo>
                    <a:pt x="576" y="68"/>
                  </a:lnTo>
                  <a:lnTo>
                    <a:pt x="576" y="68"/>
                  </a:lnTo>
                  <a:lnTo>
                    <a:pt x="576" y="68"/>
                  </a:lnTo>
                  <a:lnTo>
                    <a:pt x="576" y="68"/>
                  </a:lnTo>
                  <a:lnTo>
                    <a:pt x="579" y="68"/>
                  </a:lnTo>
                  <a:lnTo>
                    <a:pt x="579" y="68"/>
                  </a:lnTo>
                  <a:lnTo>
                    <a:pt x="579" y="68"/>
                  </a:lnTo>
                  <a:lnTo>
                    <a:pt x="579" y="69"/>
                  </a:lnTo>
                  <a:lnTo>
                    <a:pt x="579" y="69"/>
                  </a:lnTo>
                  <a:lnTo>
                    <a:pt x="579" y="71"/>
                  </a:lnTo>
                  <a:lnTo>
                    <a:pt x="579" y="71"/>
                  </a:lnTo>
                  <a:lnTo>
                    <a:pt x="577" y="71"/>
                  </a:lnTo>
                  <a:lnTo>
                    <a:pt x="577" y="71"/>
                  </a:lnTo>
                  <a:lnTo>
                    <a:pt x="573" y="71"/>
                  </a:lnTo>
                  <a:lnTo>
                    <a:pt x="571" y="71"/>
                  </a:lnTo>
                  <a:lnTo>
                    <a:pt x="571" y="72"/>
                  </a:lnTo>
                  <a:lnTo>
                    <a:pt x="570" y="72"/>
                  </a:lnTo>
                  <a:lnTo>
                    <a:pt x="570" y="72"/>
                  </a:lnTo>
                  <a:lnTo>
                    <a:pt x="570" y="74"/>
                  </a:lnTo>
                  <a:lnTo>
                    <a:pt x="570" y="75"/>
                  </a:lnTo>
                  <a:lnTo>
                    <a:pt x="570" y="75"/>
                  </a:lnTo>
                  <a:lnTo>
                    <a:pt x="570" y="75"/>
                  </a:lnTo>
                  <a:lnTo>
                    <a:pt x="571" y="77"/>
                  </a:lnTo>
                  <a:lnTo>
                    <a:pt x="573" y="77"/>
                  </a:lnTo>
                  <a:lnTo>
                    <a:pt x="576" y="77"/>
                  </a:lnTo>
                  <a:lnTo>
                    <a:pt x="576" y="77"/>
                  </a:lnTo>
                  <a:lnTo>
                    <a:pt x="577" y="77"/>
                  </a:lnTo>
                  <a:lnTo>
                    <a:pt x="577" y="77"/>
                  </a:lnTo>
                  <a:lnTo>
                    <a:pt x="577" y="79"/>
                  </a:lnTo>
                  <a:lnTo>
                    <a:pt x="579" y="79"/>
                  </a:lnTo>
                  <a:lnTo>
                    <a:pt x="579" y="77"/>
                  </a:lnTo>
                  <a:lnTo>
                    <a:pt x="579" y="75"/>
                  </a:lnTo>
                  <a:lnTo>
                    <a:pt x="579" y="75"/>
                  </a:lnTo>
                  <a:lnTo>
                    <a:pt x="581" y="74"/>
                  </a:lnTo>
                  <a:lnTo>
                    <a:pt x="584" y="72"/>
                  </a:lnTo>
                  <a:lnTo>
                    <a:pt x="585" y="72"/>
                  </a:lnTo>
                  <a:lnTo>
                    <a:pt x="587" y="72"/>
                  </a:lnTo>
                  <a:lnTo>
                    <a:pt x="587" y="72"/>
                  </a:lnTo>
                  <a:lnTo>
                    <a:pt x="587" y="71"/>
                  </a:lnTo>
                  <a:lnTo>
                    <a:pt x="587" y="72"/>
                  </a:lnTo>
                  <a:lnTo>
                    <a:pt x="587" y="72"/>
                  </a:lnTo>
                  <a:lnTo>
                    <a:pt x="587" y="72"/>
                  </a:lnTo>
                  <a:lnTo>
                    <a:pt x="587" y="72"/>
                  </a:lnTo>
                  <a:lnTo>
                    <a:pt x="588" y="72"/>
                  </a:lnTo>
                  <a:lnTo>
                    <a:pt x="588" y="71"/>
                  </a:lnTo>
                  <a:lnTo>
                    <a:pt x="590" y="69"/>
                  </a:lnTo>
                  <a:lnTo>
                    <a:pt x="593" y="66"/>
                  </a:lnTo>
                  <a:lnTo>
                    <a:pt x="595" y="66"/>
                  </a:lnTo>
                  <a:lnTo>
                    <a:pt x="596" y="66"/>
                  </a:lnTo>
                  <a:lnTo>
                    <a:pt x="599" y="66"/>
                  </a:lnTo>
                  <a:lnTo>
                    <a:pt x="603" y="66"/>
                  </a:lnTo>
                  <a:lnTo>
                    <a:pt x="606" y="66"/>
                  </a:lnTo>
                  <a:lnTo>
                    <a:pt x="607" y="68"/>
                  </a:lnTo>
                  <a:lnTo>
                    <a:pt x="609" y="68"/>
                  </a:lnTo>
                  <a:lnTo>
                    <a:pt x="614" y="68"/>
                  </a:lnTo>
                  <a:lnTo>
                    <a:pt x="614" y="68"/>
                  </a:lnTo>
                  <a:lnTo>
                    <a:pt x="612" y="68"/>
                  </a:lnTo>
                  <a:lnTo>
                    <a:pt x="611" y="66"/>
                  </a:lnTo>
                  <a:lnTo>
                    <a:pt x="609" y="66"/>
                  </a:lnTo>
                  <a:lnTo>
                    <a:pt x="607" y="66"/>
                  </a:lnTo>
                  <a:lnTo>
                    <a:pt x="607" y="66"/>
                  </a:lnTo>
                  <a:lnTo>
                    <a:pt x="609" y="64"/>
                  </a:lnTo>
                  <a:lnTo>
                    <a:pt x="609" y="64"/>
                  </a:lnTo>
                  <a:lnTo>
                    <a:pt x="609" y="64"/>
                  </a:lnTo>
                  <a:lnTo>
                    <a:pt x="611" y="64"/>
                  </a:lnTo>
                  <a:lnTo>
                    <a:pt x="611" y="63"/>
                  </a:lnTo>
                  <a:lnTo>
                    <a:pt x="612" y="63"/>
                  </a:lnTo>
                  <a:lnTo>
                    <a:pt x="615" y="63"/>
                  </a:lnTo>
                  <a:lnTo>
                    <a:pt x="618" y="61"/>
                  </a:lnTo>
                  <a:lnTo>
                    <a:pt x="618" y="61"/>
                  </a:lnTo>
                  <a:lnTo>
                    <a:pt x="618" y="63"/>
                  </a:lnTo>
                  <a:lnTo>
                    <a:pt x="620" y="63"/>
                  </a:lnTo>
                  <a:lnTo>
                    <a:pt x="623" y="61"/>
                  </a:lnTo>
                  <a:lnTo>
                    <a:pt x="625" y="61"/>
                  </a:lnTo>
                  <a:lnTo>
                    <a:pt x="626" y="61"/>
                  </a:lnTo>
                  <a:lnTo>
                    <a:pt x="626" y="61"/>
                  </a:lnTo>
                  <a:lnTo>
                    <a:pt x="628" y="61"/>
                  </a:lnTo>
                  <a:lnTo>
                    <a:pt x="629" y="61"/>
                  </a:lnTo>
                  <a:lnTo>
                    <a:pt x="629" y="61"/>
                  </a:lnTo>
                  <a:lnTo>
                    <a:pt x="629" y="60"/>
                  </a:lnTo>
                  <a:lnTo>
                    <a:pt x="628" y="60"/>
                  </a:lnTo>
                  <a:lnTo>
                    <a:pt x="628" y="60"/>
                  </a:lnTo>
                  <a:lnTo>
                    <a:pt x="628" y="58"/>
                  </a:lnTo>
                  <a:lnTo>
                    <a:pt x="628" y="58"/>
                  </a:lnTo>
                  <a:lnTo>
                    <a:pt x="628" y="58"/>
                  </a:lnTo>
                  <a:lnTo>
                    <a:pt x="628" y="58"/>
                  </a:lnTo>
                  <a:close/>
                  <a:moveTo>
                    <a:pt x="672" y="55"/>
                  </a:moveTo>
                  <a:lnTo>
                    <a:pt x="674" y="55"/>
                  </a:lnTo>
                  <a:lnTo>
                    <a:pt x="675" y="55"/>
                  </a:lnTo>
                  <a:lnTo>
                    <a:pt x="677" y="57"/>
                  </a:lnTo>
                  <a:lnTo>
                    <a:pt x="675" y="57"/>
                  </a:lnTo>
                  <a:lnTo>
                    <a:pt x="672" y="57"/>
                  </a:lnTo>
                  <a:lnTo>
                    <a:pt x="670" y="55"/>
                  </a:lnTo>
                  <a:lnTo>
                    <a:pt x="670" y="55"/>
                  </a:lnTo>
                  <a:lnTo>
                    <a:pt x="672" y="55"/>
                  </a:lnTo>
                  <a:close/>
                  <a:moveTo>
                    <a:pt x="49" y="53"/>
                  </a:moveTo>
                  <a:lnTo>
                    <a:pt x="51" y="55"/>
                  </a:lnTo>
                  <a:lnTo>
                    <a:pt x="51" y="55"/>
                  </a:lnTo>
                  <a:lnTo>
                    <a:pt x="51" y="57"/>
                  </a:lnTo>
                  <a:lnTo>
                    <a:pt x="49" y="57"/>
                  </a:lnTo>
                  <a:lnTo>
                    <a:pt x="48" y="57"/>
                  </a:lnTo>
                  <a:lnTo>
                    <a:pt x="48" y="55"/>
                  </a:lnTo>
                  <a:lnTo>
                    <a:pt x="48" y="55"/>
                  </a:lnTo>
                  <a:lnTo>
                    <a:pt x="48" y="55"/>
                  </a:lnTo>
                  <a:lnTo>
                    <a:pt x="49" y="53"/>
                  </a:lnTo>
                  <a:close/>
                  <a:moveTo>
                    <a:pt x="54" y="52"/>
                  </a:moveTo>
                  <a:lnTo>
                    <a:pt x="55" y="52"/>
                  </a:lnTo>
                  <a:lnTo>
                    <a:pt x="55" y="53"/>
                  </a:lnTo>
                  <a:lnTo>
                    <a:pt x="55" y="55"/>
                  </a:lnTo>
                  <a:lnTo>
                    <a:pt x="55" y="55"/>
                  </a:lnTo>
                  <a:lnTo>
                    <a:pt x="55" y="55"/>
                  </a:lnTo>
                  <a:lnTo>
                    <a:pt x="55" y="55"/>
                  </a:lnTo>
                  <a:lnTo>
                    <a:pt x="55" y="55"/>
                  </a:lnTo>
                  <a:lnTo>
                    <a:pt x="54" y="55"/>
                  </a:lnTo>
                  <a:lnTo>
                    <a:pt x="54" y="55"/>
                  </a:lnTo>
                  <a:lnTo>
                    <a:pt x="52" y="55"/>
                  </a:lnTo>
                  <a:lnTo>
                    <a:pt x="52" y="55"/>
                  </a:lnTo>
                  <a:lnTo>
                    <a:pt x="52" y="55"/>
                  </a:lnTo>
                  <a:lnTo>
                    <a:pt x="51" y="53"/>
                  </a:lnTo>
                  <a:lnTo>
                    <a:pt x="51" y="53"/>
                  </a:lnTo>
                  <a:lnTo>
                    <a:pt x="52" y="52"/>
                  </a:lnTo>
                  <a:lnTo>
                    <a:pt x="54" y="52"/>
                  </a:lnTo>
                  <a:close/>
                  <a:moveTo>
                    <a:pt x="738" y="47"/>
                  </a:moveTo>
                  <a:lnTo>
                    <a:pt x="738" y="47"/>
                  </a:lnTo>
                  <a:lnTo>
                    <a:pt x="740" y="47"/>
                  </a:lnTo>
                  <a:lnTo>
                    <a:pt x="740" y="47"/>
                  </a:lnTo>
                  <a:lnTo>
                    <a:pt x="740" y="49"/>
                  </a:lnTo>
                  <a:lnTo>
                    <a:pt x="740" y="49"/>
                  </a:lnTo>
                  <a:lnTo>
                    <a:pt x="741" y="49"/>
                  </a:lnTo>
                  <a:lnTo>
                    <a:pt x="741" y="50"/>
                  </a:lnTo>
                  <a:lnTo>
                    <a:pt x="741" y="50"/>
                  </a:lnTo>
                  <a:lnTo>
                    <a:pt x="740" y="50"/>
                  </a:lnTo>
                  <a:lnTo>
                    <a:pt x="738" y="49"/>
                  </a:lnTo>
                  <a:lnTo>
                    <a:pt x="738" y="49"/>
                  </a:lnTo>
                  <a:lnTo>
                    <a:pt x="738" y="49"/>
                  </a:lnTo>
                  <a:lnTo>
                    <a:pt x="738" y="47"/>
                  </a:lnTo>
                  <a:lnTo>
                    <a:pt x="738" y="47"/>
                  </a:lnTo>
                  <a:lnTo>
                    <a:pt x="738" y="47"/>
                  </a:lnTo>
                  <a:lnTo>
                    <a:pt x="738" y="47"/>
                  </a:lnTo>
                  <a:close/>
                  <a:moveTo>
                    <a:pt x="335" y="42"/>
                  </a:moveTo>
                  <a:lnTo>
                    <a:pt x="335" y="42"/>
                  </a:lnTo>
                  <a:lnTo>
                    <a:pt x="335" y="44"/>
                  </a:lnTo>
                  <a:lnTo>
                    <a:pt x="335" y="46"/>
                  </a:lnTo>
                  <a:lnTo>
                    <a:pt x="335" y="46"/>
                  </a:lnTo>
                  <a:lnTo>
                    <a:pt x="333" y="47"/>
                  </a:lnTo>
                  <a:lnTo>
                    <a:pt x="335" y="49"/>
                  </a:lnTo>
                  <a:lnTo>
                    <a:pt x="336" y="52"/>
                  </a:lnTo>
                  <a:lnTo>
                    <a:pt x="338" y="52"/>
                  </a:lnTo>
                  <a:lnTo>
                    <a:pt x="339" y="53"/>
                  </a:lnTo>
                  <a:lnTo>
                    <a:pt x="341" y="55"/>
                  </a:lnTo>
                  <a:lnTo>
                    <a:pt x="342" y="57"/>
                  </a:lnTo>
                  <a:lnTo>
                    <a:pt x="344" y="57"/>
                  </a:lnTo>
                  <a:lnTo>
                    <a:pt x="346" y="58"/>
                  </a:lnTo>
                  <a:lnTo>
                    <a:pt x="346" y="58"/>
                  </a:lnTo>
                  <a:lnTo>
                    <a:pt x="344" y="58"/>
                  </a:lnTo>
                  <a:lnTo>
                    <a:pt x="344" y="58"/>
                  </a:lnTo>
                  <a:lnTo>
                    <a:pt x="341" y="57"/>
                  </a:lnTo>
                  <a:lnTo>
                    <a:pt x="341" y="55"/>
                  </a:lnTo>
                  <a:lnTo>
                    <a:pt x="339" y="53"/>
                  </a:lnTo>
                  <a:lnTo>
                    <a:pt x="338" y="53"/>
                  </a:lnTo>
                  <a:lnTo>
                    <a:pt x="335" y="52"/>
                  </a:lnTo>
                  <a:lnTo>
                    <a:pt x="335" y="50"/>
                  </a:lnTo>
                  <a:lnTo>
                    <a:pt x="335" y="49"/>
                  </a:lnTo>
                  <a:lnTo>
                    <a:pt x="333" y="47"/>
                  </a:lnTo>
                  <a:lnTo>
                    <a:pt x="333" y="47"/>
                  </a:lnTo>
                  <a:lnTo>
                    <a:pt x="335" y="46"/>
                  </a:lnTo>
                  <a:lnTo>
                    <a:pt x="335" y="44"/>
                  </a:lnTo>
                  <a:lnTo>
                    <a:pt x="335" y="42"/>
                  </a:lnTo>
                  <a:lnTo>
                    <a:pt x="335" y="42"/>
                  </a:lnTo>
                  <a:close/>
                  <a:moveTo>
                    <a:pt x="669" y="41"/>
                  </a:moveTo>
                  <a:lnTo>
                    <a:pt x="669" y="42"/>
                  </a:lnTo>
                  <a:lnTo>
                    <a:pt x="669" y="42"/>
                  </a:lnTo>
                  <a:lnTo>
                    <a:pt x="669" y="42"/>
                  </a:lnTo>
                  <a:lnTo>
                    <a:pt x="669" y="42"/>
                  </a:lnTo>
                  <a:lnTo>
                    <a:pt x="669" y="42"/>
                  </a:lnTo>
                  <a:lnTo>
                    <a:pt x="669" y="41"/>
                  </a:lnTo>
                  <a:close/>
                  <a:moveTo>
                    <a:pt x="494" y="39"/>
                  </a:moveTo>
                  <a:lnTo>
                    <a:pt x="494" y="39"/>
                  </a:lnTo>
                  <a:lnTo>
                    <a:pt x="494" y="41"/>
                  </a:lnTo>
                  <a:lnTo>
                    <a:pt x="494" y="42"/>
                  </a:lnTo>
                  <a:lnTo>
                    <a:pt x="494" y="44"/>
                  </a:lnTo>
                  <a:lnTo>
                    <a:pt x="492" y="46"/>
                  </a:lnTo>
                  <a:lnTo>
                    <a:pt x="492" y="46"/>
                  </a:lnTo>
                  <a:lnTo>
                    <a:pt x="492" y="42"/>
                  </a:lnTo>
                  <a:lnTo>
                    <a:pt x="491" y="41"/>
                  </a:lnTo>
                  <a:lnTo>
                    <a:pt x="492" y="41"/>
                  </a:lnTo>
                  <a:lnTo>
                    <a:pt x="492" y="39"/>
                  </a:lnTo>
                  <a:lnTo>
                    <a:pt x="494" y="39"/>
                  </a:lnTo>
                  <a:close/>
                  <a:moveTo>
                    <a:pt x="663" y="39"/>
                  </a:moveTo>
                  <a:lnTo>
                    <a:pt x="661" y="39"/>
                  </a:lnTo>
                  <a:lnTo>
                    <a:pt x="661" y="39"/>
                  </a:lnTo>
                  <a:lnTo>
                    <a:pt x="661" y="39"/>
                  </a:lnTo>
                  <a:lnTo>
                    <a:pt x="661" y="39"/>
                  </a:lnTo>
                  <a:lnTo>
                    <a:pt x="661" y="39"/>
                  </a:lnTo>
                  <a:lnTo>
                    <a:pt x="663" y="39"/>
                  </a:lnTo>
                  <a:lnTo>
                    <a:pt x="663" y="39"/>
                  </a:lnTo>
                  <a:lnTo>
                    <a:pt x="663" y="39"/>
                  </a:lnTo>
                  <a:close/>
                  <a:moveTo>
                    <a:pt x="669" y="38"/>
                  </a:moveTo>
                  <a:lnTo>
                    <a:pt x="669" y="38"/>
                  </a:lnTo>
                  <a:lnTo>
                    <a:pt x="667" y="38"/>
                  </a:lnTo>
                  <a:lnTo>
                    <a:pt x="666" y="38"/>
                  </a:lnTo>
                  <a:lnTo>
                    <a:pt x="666" y="39"/>
                  </a:lnTo>
                  <a:lnTo>
                    <a:pt x="666" y="39"/>
                  </a:lnTo>
                  <a:lnTo>
                    <a:pt x="666" y="39"/>
                  </a:lnTo>
                  <a:lnTo>
                    <a:pt x="666" y="39"/>
                  </a:lnTo>
                  <a:lnTo>
                    <a:pt x="666" y="39"/>
                  </a:lnTo>
                  <a:lnTo>
                    <a:pt x="666" y="39"/>
                  </a:lnTo>
                  <a:lnTo>
                    <a:pt x="666" y="39"/>
                  </a:lnTo>
                  <a:lnTo>
                    <a:pt x="666" y="39"/>
                  </a:lnTo>
                  <a:lnTo>
                    <a:pt x="667" y="39"/>
                  </a:lnTo>
                  <a:lnTo>
                    <a:pt x="667" y="39"/>
                  </a:lnTo>
                  <a:lnTo>
                    <a:pt x="667" y="38"/>
                  </a:lnTo>
                  <a:lnTo>
                    <a:pt x="669" y="38"/>
                  </a:lnTo>
                  <a:lnTo>
                    <a:pt x="669" y="38"/>
                  </a:lnTo>
                  <a:close/>
                  <a:moveTo>
                    <a:pt x="830" y="38"/>
                  </a:moveTo>
                  <a:lnTo>
                    <a:pt x="830" y="38"/>
                  </a:lnTo>
                  <a:lnTo>
                    <a:pt x="830" y="38"/>
                  </a:lnTo>
                  <a:lnTo>
                    <a:pt x="830" y="38"/>
                  </a:lnTo>
                  <a:lnTo>
                    <a:pt x="831" y="38"/>
                  </a:lnTo>
                  <a:lnTo>
                    <a:pt x="831" y="38"/>
                  </a:lnTo>
                  <a:lnTo>
                    <a:pt x="831" y="38"/>
                  </a:lnTo>
                  <a:lnTo>
                    <a:pt x="831" y="39"/>
                  </a:lnTo>
                  <a:lnTo>
                    <a:pt x="831" y="39"/>
                  </a:lnTo>
                  <a:lnTo>
                    <a:pt x="830" y="39"/>
                  </a:lnTo>
                  <a:lnTo>
                    <a:pt x="828" y="39"/>
                  </a:lnTo>
                  <a:lnTo>
                    <a:pt x="828" y="39"/>
                  </a:lnTo>
                  <a:lnTo>
                    <a:pt x="828" y="38"/>
                  </a:lnTo>
                  <a:lnTo>
                    <a:pt x="828" y="38"/>
                  </a:lnTo>
                  <a:lnTo>
                    <a:pt x="828" y="38"/>
                  </a:lnTo>
                  <a:lnTo>
                    <a:pt x="830" y="38"/>
                  </a:lnTo>
                  <a:lnTo>
                    <a:pt x="830" y="38"/>
                  </a:lnTo>
                  <a:close/>
                  <a:moveTo>
                    <a:pt x="670" y="36"/>
                  </a:moveTo>
                  <a:lnTo>
                    <a:pt x="670" y="38"/>
                  </a:lnTo>
                  <a:lnTo>
                    <a:pt x="670" y="38"/>
                  </a:lnTo>
                  <a:lnTo>
                    <a:pt x="670" y="38"/>
                  </a:lnTo>
                  <a:lnTo>
                    <a:pt x="670" y="38"/>
                  </a:lnTo>
                  <a:lnTo>
                    <a:pt x="670" y="36"/>
                  </a:lnTo>
                  <a:lnTo>
                    <a:pt x="670" y="36"/>
                  </a:lnTo>
                  <a:lnTo>
                    <a:pt x="670" y="36"/>
                  </a:lnTo>
                  <a:close/>
                  <a:moveTo>
                    <a:pt x="675" y="33"/>
                  </a:moveTo>
                  <a:lnTo>
                    <a:pt x="675" y="33"/>
                  </a:lnTo>
                  <a:lnTo>
                    <a:pt x="675" y="34"/>
                  </a:lnTo>
                  <a:lnTo>
                    <a:pt x="675" y="34"/>
                  </a:lnTo>
                  <a:lnTo>
                    <a:pt x="675" y="34"/>
                  </a:lnTo>
                  <a:lnTo>
                    <a:pt x="669" y="39"/>
                  </a:lnTo>
                  <a:lnTo>
                    <a:pt x="667" y="41"/>
                  </a:lnTo>
                  <a:lnTo>
                    <a:pt x="667" y="41"/>
                  </a:lnTo>
                  <a:lnTo>
                    <a:pt x="667" y="41"/>
                  </a:lnTo>
                  <a:lnTo>
                    <a:pt x="667" y="41"/>
                  </a:lnTo>
                  <a:lnTo>
                    <a:pt x="669" y="41"/>
                  </a:lnTo>
                  <a:lnTo>
                    <a:pt x="669" y="41"/>
                  </a:lnTo>
                  <a:lnTo>
                    <a:pt x="670" y="41"/>
                  </a:lnTo>
                  <a:lnTo>
                    <a:pt x="670" y="41"/>
                  </a:lnTo>
                  <a:lnTo>
                    <a:pt x="669" y="42"/>
                  </a:lnTo>
                  <a:lnTo>
                    <a:pt x="669" y="42"/>
                  </a:lnTo>
                  <a:lnTo>
                    <a:pt x="670" y="42"/>
                  </a:lnTo>
                  <a:lnTo>
                    <a:pt x="670" y="42"/>
                  </a:lnTo>
                  <a:lnTo>
                    <a:pt x="670" y="42"/>
                  </a:lnTo>
                  <a:lnTo>
                    <a:pt x="670" y="42"/>
                  </a:lnTo>
                  <a:lnTo>
                    <a:pt x="670" y="44"/>
                  </a:lnTo>
                  <a:lnTo>
                    <a:pt x="669" y="44"/>
                  </a:lnTo>
                  <a:lnTo>
                    <a:pt x="669" y="44"/>
                  </a:lnTo>
                  <a:lnTo>
                    <a:pt x="669" y="44"/>
                  </a:lnTo>
                  <a:lnTo>
                    <a:pt x="669" y="44"/>
                  </a:lnTo>
                  <a:lnTo>
                    <a:pt x="667" y="44"/>
                  </a:lnTo>
                  <a:lnTo>
                    <a:pt x="667" y="44"/>
                  </a:lnTo>
                  <a:lnTo>
                    <a:pt x="669" y="46"/>
                  </a:lnTo>
                  <a:lnTo>
                    <a:pt x="669" y="46"/>
                  </a:lnTo>
                  <a:lnTo>
                    <a:pt x="669" y="46"/>
                  </a:lnTo>
                  <a:lnTo>
                    <a:pt x="669" y="47"/>
                  </a:lnTo>
                  <a:lnTo>
                    <a:pt x="669" y="49"/>
                  </a:lnTo>
                  <a:lnTo>
                    <a:pt x="669" y="49"/>
                  </a:lnTo>
                  <a:lnTo>
                    <a:pt x="669" y="49"/>
                  </a:lnTo>
                  <a:lnTo>
                    <a:pt x="669" y="49"/>
                  </a:lnTo>
                  <a:lnTo>
                    <a:pt x="669" y="49"/>
                  </a:lnTo>
                  <a:lnTo>
                    <a:pt x="669" y="50"/>
                  </a:lnTo>
                  <a:lnTo>
                    <a:pt x="669" y="50"/>
                  </a:lnTo>
                  <a:lnTo>
                    <a:pt x="667" y="50"/>
                  </a:lnTo>
                  <a:lnTo>
                    <a:pt x="667" y="50"/>
                  </a:lnTo>
                  <a:lnTo>
                    <a:pt x="666" y="50"/>
                  </a:lnTo>
                  <a:lnTo>
                    <a:pt x="664" y="52"/>
                  </a:lnTo>
                  <a:lnTo>
                    <a:pt x="663" y="52"/>
                  </a:lnTo>
                  <a:lnTo>
                    <a:pt x="663" y="53"/>
                  </a:lnTo>
                  <a:lnTo>
                    <a:pt x="661" y="53"/>
                  </a:lnTo>
                  <a:lnTo>
                    <a:pt x="661" y="53"/>
                  </a:lnTo>
                  <a:lnTo>
                    <a:pt x="659" y="53"/>
                  </a:lnTo>
                  <a:lnTo>
                    <a:pt x="658" y="55"/>
                  </a:lnTo>
                  <a:lnTo>
                    <a:pt x="658" y="55"/>
                  </a:lnTo>
                  <a:lnTo>
                    <a:pt x="658" y="55"/>
                  </a:lnTo>
                  <a:lnTo>
                    <a:pt x="658" y="55"/>
                  </a:lnTo>
                  <a:lnTo>
                    <a:pt x="656" y="55"/>
                  </a:lnTo>
                  <a:lnTo>
                    <a:pt x="653" y="55"/>
                  </a:lnTo>
                  <a:lnTo>
                    <a:pt x="652" y="55"/>
                  </a:lnTo>
                  <a:lnTo>
                    <a:pt x="650" y="55"/>
                  </a:lnTo>
                  <a:lnTo>
                    <a:pt x="648" y="55"/>
                  </a:lnTo>
                  <a:lnTo>
                    <a:pt x="647" y="53"/>
                  </a:lnTo>
                  <a:lnTo>
                    <a:pt x="645" y="53"/>
                  </a:lnTo>
                  <a:lnTo>
                    <a:pt x="640" y="53"/>
                  </a:lnTo>
                  <a:lnTo>
                    <a:pt x="637" y="53"/>
                  </a:lnTo>
                  <a:lnTo>
                    <a:pt x="633" y="53"/>
                  </a:lnTo>
                  <a:lnTo>
                    <a:pt x="628" y="55"/>
                  </a:lnTo>
                  <a:lnTo>
                    <a:pt x="626" y="55"/>
                  </a:lnTo>
                  <a:lnTo>
                    <a:pt x="625" y="57"/>
                  </a:lnTo>
                  <a:lnTo>
                    <a:pt x="623" y="57"/>
                  </a:lnTo>
                  <a:lnTo>
                    <a:pt x="623" y="57"/>
                  </a:lnTo>
                  <a:lnTo>
                    <a:pt x="622" y="57"/>
                  </a:lnTo>
                  <a:lnTo>
                    <a:pt x="620" y="55"/>
                  </a:lnTo>
                  <a:lnTo>
                    <a:pt x="618" y="55"/>
                  </a:lnTo>
                  <a:lnTo>
                    <a:pt x="617" y="55"/>
                  </a:lnTo>
                  <a:lnTo>
                    <a:pt x="617" y="53"/>
                  </a:lnTo>
                  <a:lnTo>
                    <a:pt x="620" y="52"/>
                  </a:lnTo>
                  <a:lnTo>
                    <a:pt x="620" y="50"/>
                  </a:lnTo>
                  <a:lnTo>
                    <a:pt x="620" y="50"/>
                  </a:lnTo>
                  <a:lnTo>
                    <a:pt x="620" y="49"/>
                  </a:lnTo>
                  <a:lnTo>
                    <a:pt x="622" y="49"/>
                  </a:lnTo>
                  <a:lnTo>
                    <a:pt x="622" y="49"/>
                  </a:lnTo>
                  <a:lnTo>
                    <a:pt x="622" y="49"/>
                  </a:lnTo>
                  <a:lnTo>
                    <a:pt x="623" y="49"/>
                  </a:lnTo>
                  <a:lnTo>
                    <a:pt x="625" y="47"/>
                  </a:lnTo>
                  <a:lnTo>
                    <a:pt x="626" y="46"/>
                  </a:lnTo>
                  <a:lnTo>
                    <a:pt x="628" y="46"/>
                  </a:lnTo>
                  <a:lnTo>
                    <a:pt x="629" y="44"/>
                  </a:lnTo>
                  <a:lnTo>
                    <a:pt x="631" y="44"/>
                  </a:lnTo>
                  <a:lnTo>
                    <a:pt x="634" y="44"/>
                  </a:lnTo>
                  <a:lnTo>
                    <a:pt x="634" y="44"/>
                  </a:lnTo>
                  <a:lnTo>
                    <a:pt x="636" y="44"/>
                  </a:lnTo>
                  <a:lnTo>
                    <a:pt x="637" y="44"/>
                  </a:lnTo>
                  <a:lnTo>
                    <a:pt x="639" y="42"/>
                  </a:lnTo>
                  <a:lnTo>
                    <a:pt x="640" y="42"/>
                  </a:lnTo>
                  <a:lnTo>
                    <a:pt x="644" y="42"/>
                  </a:lnTo>
                  <a:lnTo>
                    <a:pt x="645" y="42"/>
                  </a:lnTo>
                  <a:lnTo>
                    <a:pt x="645" y="42"/>
                  </a:lnTo>
                  <a:lnTo>
                    <a:pt x="647" y="42"/>
                  </a:lnTo>
                  <a:lnTo>
                    <a:pt x="647" y="41"/>
                  </a:lnTo>
                  <a:lnTo>
                    <a:pt x="648" y="41"/>
                  </a:lnTo>
                  <a:lnTo>
                    <a:pt x="650" y="41"/>
                  </a:lnTo>
                  <a:lnTo>
                    <a:pt x="650" y="41"/>
                  </a:lnTo>
                  <a:lnTo>
                    <a:pt x="650" y="42"/>
                  </a:lnTo>
                  <a:lnTo>
                    <a:pt x="650" y="42"/>
                  </a:lnTo>
                  <a:lnTo>
                    <a:pt x="650" y="42"/>
                  </a:lnTo>
                  <a:lnTo>
                    <a:pt x="650" y="42"/>
                  </a:lnTo>
                  <a:lnTo>
                    <a:pt x="652" y="42"/>
                  </a:lnTo>
                  <a:lnTo>
                    <a:pt x="653" y="42"/>
                  </a:lnTo>
                  <a:lnTo>
                    <a:pt x="655" y="42"/>
                  </a:lnTo>
                  <a:lnTo>
                    <a:pt x="653" y="42"/>
                  </a:lnTo>
                  <a:lnTo>
                    <a:pt x="653" y="42"/>
                  </a:lnTo>
                  <a:lnTo>
                    <a:pt x="653" y="42"/>
                  </a:lnTo>
                  <a:lnTo>
                    <a:pt x="653" y="44"/>
                  </a:lnTo>
                  <a:lnTo>
                    <a:pt x="653" y="44"/>
                  </a:lnTo>
                  <a:lnTo>
                    <a:pt x="655" y="42"/>
                  </a:lnTo>
                  <a:lnTo>
                    <a:pt x="655" y="42"/>
                  </a:lnTo>
                  <a:lnTo>
                    <a:pt x="655" y="44"/>
                  </a:lnTo>
                  <a:lnTo>
                    <a:pt x="655" y="44"/>
                  </a:lnTo>
                  <a:lnTo>
                    <a:pt x="656" y="44"/>
                  </a:lnTo>
                  <a:lnTo>
                    <a:pt x="656" y="44"/>
                  </a:lnTo>
                  <a:lnTo>
                    <a:pt x="658" y="44"/>
                  </a:lnTo>
                  <a:lnTo>
                    <a:pt x="659" y="42"/>
                  </a:lnTo>
                  <a:lnTo>
                    <a:pt x="659" y="42"/>
                  </a:lnTo>
                  <a:lnTo>
                    <a:pt x="659" y="42"/>
                  </a:lnTo>
                  <a:lnTo>
                    <a:pt x="658" y="42"/>
                  </a:lnTo>
                  <a:lnTo>
                    <a:pt x="658" y="42"/>
                  </a:lnTo>
                  <a:lnTo>
                    <a:pt x="656" y="42"/>
                  </a:lnTo>
                  <a:lnTo>
                    <a:pt x="658" y="42"/>
                  </a:lnTo>
                  <a:lnTo>
                    <a:pt x="659" y="41"/>
                  </a:lnTo>
                  <a:lnTo>
                    <a:pt x="659" y="41"/>
                  </a:lnTo>
                  <a:lnTo>
                    <a:pt x="659" y="41"/>
                  </a:lnTo>
                  <a:lnTo>
                    <a:pt x="659" y="41"/>
                  </a:lnTo>
                  <a:lnTo>
                    <a:pt x="658" y="41"/>
                  </a:lnTo>
                  <a:lnTo>
                    <a:pt x="658" y="41"/>
                  </a:lnTo>
                  <a:lnTo>
                    <a:pt x="656" y="41"/>
                  </a:lnTo>
                  <a:lnTo>
                    <a:pt x="656" y="41"/>
                  </a:lnTo>
                  <a:lnTo>
                    <a:pt x="656" y="39"/>
                  </a:lnTo>
                  <a:lnTo>
                    <a:pt x="656" y="39"/>
                  </a:lnTo>
                  <a:lnTo>
                    <a:pt x="653" y="39"/>
                  </a:lnTo>
                  <a:lnTo>
                    <a:pt x="653" y="39"/>
                  </a:lnTo>
                  <a:lnTo>
                    <a:pt x="653" y="39"/>
                  </a:lnTo>
                  <a:lnTo>
                    <a:pt x="653" y="41"/>
                  </a:lnTo>
                  <a:lnTo>
                    <a:pt x="653" y="41"/>
                  </a:lnTo>
                  <a:lnTo>
                    <a:pt x="653" y="41"/>
                  </a:lnTo>
                  <a:lnTo>
                    <a:pt x="653" y="41"/>
                  </a:lnTo>
                  <a:lnTo>
                    <a:pt x="653" y="39"/>
                  </a:lnTo>
                  <a:lnTo>
                    <a:pt x="653" y="39"/>
                  </a:lnTo>
                  <a:lnTo>
                    <a:pt x="653" y="39"/>
                  </a:lnTo>
                  <a:lnTo>
                    <a:pt x="652" y="39"/>
                  </a:lnTo>
                  <a:lnTo>
                    <a:pt x="652" y="39"/>
                  </a:lnTo>
                  <a:lnTo>
                    <a:pt x="650" y="41"/>
                  </a:lnTo>
                  <a:lnTo>
                    <a:pt x="650" y="41"/>
                  </a:lnTo>
                  <a:lnTo>
                    <a:pt x="650" y="39"/>
                  </a:lnTo>
                  <a:lnTo>
                    <a:pt x="652" y="39"/>
                  </a:lnTo>
                  <a:lnTo>
                    <a:pt x="653" y="39"/>
                  </a:lnTo>
                  <a:lnTo>
                    <a:pt x="653" y="39"/>
                  </a:lnTo>
                  <a:lnTo>
                    <a:pt x="655" y="39"/>
                  </a:lnTo>
                  <a:lnTo>
                    <a:pt x="655" y="39"/>
                  </a:lnTo>
                  <a:lnTo>
                    <a:pt x="655" y="39"/>
                  </a:lnTo>
                  <a:lnTo>
                    <a:pt x="656" y="39"/>
                  </a:lnTo>
                  <a:lnTo>
                    <a:pt x="656" y="38"/>
                  </a:lnTo>
                  <a:lnTo>
                    <a:pt x="658" y="39"/>
                  </a:lnTo>
                  <a:lnTo>
                    <a:pt x="658" y="39"/>
                  </a:lnTo>
                  <a:lnTo>
                    <a:pt x="658" y="39"/>
                  </a:lnTo>
                  <a:lnTo>
                    <a:pt x="658" y="39"/>
                  </a:lnTo>
                  <a:lnTo>
                    <a:pt x="659" y="39"/>
                  </a:lnTo>
                  <a:lnTo>
                    <a:pt x="659" y="39"/>
                  </a:lnTo>
                  <a:lnTo>
                    <a:pt x="658" y="39"/>
                  </a:lnTo>
                  <a:lnTo>
                    <a:pt x="656" y="41"/>
                  </a:lnTo>
                  <a:lnTo>
                    <a:pt x="656" y="41"/>
                  </a:lnTo>
                  <a:lnTo>
                    <a:pt x="658" y="41"/>
                  </a:lnTo>
                  <a:lnTo>
                    <a:pt x="658" y="41"/>
                  </a:lnTo>
                  <a:lnTo>
                    <a:pt x="661" y="39"/>
                  </a:lnTo>
                  <a:lnTo>
                    <a:pt x="663" y="38"/>
                  </a:lnTo>
                  <a:lnTo>
                    <a:pt x="664" y="38"/>
                  </a:lnTo>
                  <a:lnTo>
                    <a:pt x="666" y="38"/>
                  </a:lnTo>
                  <a:lnTo>
                    <a:pt x="666" y="38"/>
                  </a:lnTo>
                  <a:lnTo>
                    <a:pt x="667" y="36"/>
                  </a:lnTo>
                  <a:lnTo>
                    <a:pt x="672" y="36"/>
                  </a:lnTo>
                  <a:lnTo>
                    <a:pt x="674" y="34"/>
                  </a:lnTo>
                  <a:lnTo>
                    <a:pt x="675" y="33"/>
                  </a:lnTo>
                  <a:lnTo>
                    <a:pt x="675" y="33"/>
                  </a:lnTo>
                  <a:close/>
                  <a:moveTo>
                    <a:pt x="175" y="31"/>
                  </a:moveTo>
                  <a:lnTo>
                    <a:pt x="177" y="33"/>
                  </a:lnTo>
                  <a:lnTo>
                    <a:pt x="177" y="34"/>
                  </a:lnTo>
                  <a:lnTo>
                    <a:pt x="178" y="34"/>
                  </a:lnTo>
                  <a:lnTo>
                    <a:pt x="178" y="36"/>
                  </a:lnTo>
                  <a:lnTo>
                    <a:pt x="177" y="36"/>
                  </a:lnTo>
                  <a:lnTo>
                    <a:pt x="177" y="36"/>
                  </a:lnTo>
                  <a:lnTo>
                    <a:pt x="177" y="36"/>
                  </a:lnTo>
                  <a:lnTo>
                    <a:pt x="175" y="36"/>
                  </a:lnTo>
                  <a:lnTo>
                    <a:pt x="175" y="34"/>
                  </a:lnTo>
                  <a:lnTo>
                    <a:pt x="175" y="34"/>
                  </a:lnTo>
                  <a:lnTo>
                    <a:pt x="175" y="34"/>
                  </a:lnTo>
                  <a:lnTo>
                    <a:pt x="174" y="34"/>
                  </a:lnTo>
                  <a:lnTo>
                    <a:pt x="174" y="34"/>
                  </a:lnTo>
                  <a:lnTo>
                    <a:pt x="172" y="34"/>
                  </a:lnTo>
                  <a:lnTo>
                    <a:pt x="172" y="34"/>
                  </a:lnTo>
                  <a:lnTo>
                    <a:pt x="174" y="33"/>
                  </a:lnTo>
                  <a:lnTo>
                    <a:pt x="174" y="33"/>
                  </a:lnTo>
                  <a:lnTo>
                    <a:pt x="174" y="33"/>
                  </a:lnTo>
                  <a:lnTo>
                    <a:pt x="175" y="33"/>
                  </a:lnTo>
                  <a:lnTo>
                    <a:pt x="175" y="33"/>
                  </a:lnTo>
                  <a:lnTo>
                    <a:pt x="175" y="31"/>
                  </a:lnTo>
                  <a:close/>
                  <a:moveTo>
                    <a:pt x="623" y="30"/>
                  </a:moveTo>
                  <a:lnTo>
                    <a:pt x="623" y="30"/>
                  </a:lnTo>
                  <a:lnTo>
                    <a:pt x="623" y="31"/>
                  </a:lnTo>
                  <a:lnTo>
                    <a:pt x="625" y="31"/>
                  </a:lnTo>
                  <a:lnTo>
                    <a:pt x="626" y="33"/>
                  </a:lnTo>
                  <a:lnTo>
                    <a:pt x="626" y="33"/>
                  </a:lnTo>
                  <a:lnTo>
                    <a:pt x="626" y="34"/>
                  </a:lnTo>
                  <a:lnTo>
                    <a:pt x="626" y="34"/>
                  </a:lnTo>
                  <a:lnTo>
                    <a:pt x="626" y="34"/>
                  </a:lnTo>
                  <a:lnTo>
                    <a:pt x="623" y="36"/>
                  </a:lnTo>
                  <a:lnTo>
                    <a:pt x="622" y="36"/>
                  </a:lnTo>
                  <a:lnTo>
                    <a:pt x="622" y="38"/>
                  </a:lnTo>
                  <a:lnTo>
                    <a:pt x="622" y="38"/>
                  </a:lnTo>
                  <a:lnTo>
                    <a:pt x="622" y="38"/>
                  </a:lnTo>
                  <a:lnTo>
                    <a:pt x="622" y="38"/>
                  </a:lnTo>
                  <a:lnTo>
                    <a:pt x="622" y="36"/>
                  </a:lnTo>
                  <a:lnTo>
                    <a:pt x="620" y="34"/>
                  </a:lnTo>
                  <a:lnTo>
                    <a:pt x="620" y="34"/>
                  </a:lnTo>
                  <a:lnTo>
                    <a:pt x="620" y="34"/>
                  </a:lnTo>
                  <a:lnTo>
                    <a:pt x="622" y="34"/>
                  </a:lnTo>
                  <a:lnTo>
                    <a:pt x="622" y="33"/>
                  </a:lnTo>
                  <a:lnTo>
                    <a:pt x="623" y="31"/>
                  </a:lnTo>
                  <a:lnTo>
                    <a:pt x="623" y="31"/>
                  </a:lnTo>
                  <a:lnTo>
                    <a:pt x="623" y="31"/>
                  </a:lnTo>
                  <a:lnTo>
                    <a:pt x="623" y="30"/>
                  </a:lnTo>
                  <a:close/>
                  <a:moveTo>
                    <a:pt x="611" y="27"/>
                  </a:moveTo>
                  <a:lnTo>
                    <a:pt x="611" y="27"/>
                  </a:lnTo>
                  <a:lnTo>
                    <a:pt x="611" y="27"/>
                  </a:lnTo>
                  <a:lnTo>
                    <a:pt x="611" y="28"/>
                  </a:lnTo>
                  <a:lnTo>
                    <a:pt x="612" y="28"/>
                  </a:lnTo>
                  <a:lnTo>
                    <a:pt x="612" y="28"/>
                  </a:lnTo>
                  <a:lnTo>
                    <a:pt x="612" y="27"/>
                  </a:lnTo>
                  <a:lnTo>
                    <a:pt x="612" y="27"/>
                  </a:lnTo>
                  <a:lnTo>
                    <a:pt x="611" y="27"/>
                  </a:lnTo>
                  <a:close/>
                  <a:moveTo>
                    <a:pt x="715" y="23"/>
                  </a:moveTo>
                  <a:lnTo>
                    <a:pt x="715" y="23"/>
                  </a:lnTo>
                  <a:lnTo>
                    <a:pt x="715" y="23"/>
                  </a:lnTo>
                  <a:lnTo>
                    <a:pt x="713" y="25"/>
                  </a:lnTo>
                  <a:lnTo>
                    <a:pt x="713" y="25"/>
                  </a:lnTo>
                  <a:lnTo>
                    <a:pt x="713" y="25"/>
                  </a:lnTo>
                  <a:lnTo>
                    <a:pt x="713" y="27"/>
                  </a:lnTo>
                  <a:lnTo>
                    <a:pt x="713" y="30"/>
                  </a:lnTo>
                  <a:lnTo>
                    <a:pt x="713" y="31"/>
                  </a:lnTo>
                  <a:lnTo>
                    <a:pt x="711" y="31"/>
                  </a:lnTo>
                  <a:lnTo>
                    <a:pt x="711" y="33"/>
                  </a:lnTo>
                  <a:lnTo>
                    <a:pt x="711" y="33"/>
                  </a:lnTo>
                  <a:lnTo>
                    <a:pt x="711" y="33"/>
                  </a:lnTo>
                  <a:lnTo>
                    <a:pt x="711" y="34"/>
                  </a:lnTo>
                  <a:lnTo>
                    <a:pt x="711" y="34"/>
                  </a:lnTo>
                  <a:lnTo>
                    <a:pt x="711" y="34"/>
                  </a:lnTo>
                  <a:lnTo>
                    <a:pt x="711" y="34"/>
                  </a:lnTo>
                  <a:lnTo>
                    <a:pt x="711" y="36"/>
                  </a:lnTo>
                  <a:lnTo>
                    <a:pt x="711" y="38"/>
                  </a:lnTo>
                  <a:lnTo>
                    <a:pt x="710" y="39"/>
                  </a:lnTo>
                  <a:lnTo>
                    <a:pt x="710" y="41"/>
                  </a:lnTo>
                  <a:lnTo>
                    <a:pt x="710" y="44"/>
                  </a:lnTo>
                  <a:lnTo>
                    <a:pt x="710" y="46"/>
                  </a:lnTo>
                  <a:lnTo>
                    <a:pt x="710" y="46"/>
                  </a:lnTo>
                  <a:lnTo>
                    <a:pt x="710" y="46"/>
                  </a:lnTo>
                  <a:lnTo>
                    <a:pt x="710" y="44"/>
                  </a:lnTo>
                  <a:lnTo>
                    <a:pt x="710" y="42"/>
                  </a:lnTo>
                  <a:lnTo>
                    <a:pt x="708" y="41"/>
                  </a:lnTo>
                  <a:lnTo>
                    <a:pt x="708" y="41"/>
                  </a:lnTo>
                  <a:lnTo>
                    <a:pt x="708" y="39"/>
                  </a:lnTo>
                  <a:lnTo>
                    <a:pt x="710" y="38"/>
                  </a:lnTo>
                  <a:lnTo>
                    <a:pt x="710" y="34"/>
                  </a:lnTo>
                  <a:lnTo>
                    <a:pt x="710" y="34"/>
                  </a:lnTo>
                  <a:lnTo>
                    <a:pt x="708" y="31"/>
                  </a:lnTo>
                  <a:lnTo>
                    <a:pt x="710" y="28"/>
                  </a:lnTo>
                  <a:lnTo>
                    <a:pt x="710" y="25"/>
                  </a:lnTo>
                  <a:lnTo>
                    <a:pt x="710" y="23"/>
                  </a:lnTo>
                  <a:lnTo>
                    <a:pt x="711" y="23"/>
                  </a:lnTo>
                  <a:lnTo>
                    <a:pt x="711" y="25"/>
                  </a:lnTo>
                  <a:lnTo>
                    <a:pt x="711" y="25"/>
                  </a:lnTo>
                  <a:lnTo>
                    <a:pt x="711" y="27"/>
                  </a:lnTo>
                  <a:lnTo>
                    <a:pt x="711" y="25"/>
                  </a:lnTo>
                  <a:lnTo>
                    <a:pt x="713" y="23"/>
                  </a:lnTo>
                  <a:lnTo>
                    <a:pt x="713" y="23"/>
                  </a:lnTo>
                  <a:lnTo>
                    <a:pt x="715" y="23"/>
                  </a:lnTo>
                  <a:close/>
                  <a:moveTo>
                    <a:pt x="527" y="22"/>
                  </a:moveTo>
                  <a:lnTo>
                    <a:pt x="527" y="22"/>
                  </a:lnTo>
                  <a:lnTo>
                    <a:pt x="527" y="22"/>
                  </a:lnTo>
                  <a:lnTo>
                    <a:pt x="527" y="23"/>
                  </a:lnTo>
                  <a:lnTo>
                    <a:pt x="527" y="23"/>
                  </a:lnTo>
                  <a:lnTo>
                    <a:pt x="529" y="22"/>
                  </a:lnTo>
                  <a:lnTo>
                    <a:pt x="529" y="22"/>
                  </a:lnTo>
                  <a:lnTo>
                    <a:pt x="527" y="22"/>
                  </a:lnTo>
                  <a:lnTo>
                    <a:pt x="527" y="22"/>
                  </a:lnTo>
                  <a:close/>
                  <a:moveTo>
                    <a:pt x="513" y="19"/>
                  </a:moveTo>
                  <a:lnTo>
                    <a:pt x="511" y="19"/>
                  </a:lnTo>
                  <a:lnTo>
                    <a:pt x="511" y="20"/>
                  </a:lnTo>
                  <a:lnTo>
                    <a:pt x="511" y="20"/>
                  </a:lnTo>
                  <a:lnTo>
                    <a:pt x="510" y="22"/>
                  </a:lnTo>
                  <a:lnTo>
                    <a:pt x="510" y="22"/>
                  </a:lnTo>
                  <a:lnTo>
                    <a:pt x="510" y="23"/>
                  </a:lnTo>
                  <a:lnTo>
                    <a:pt x="508" y="23"/>
                  </a:lnTo>
                  <a:lnTo>
                    <a:pt x="508" y="25"/>
                  </a:lnTo>
                  <a:lnTo>
                    <a:pt x="508" y="25"/>
                  </a:lnTo>
                  <a:lnTo>
                    <a:pt x="508" y="27"/>
                  </a:lnTo>
                  <a:lnTo>
                    <a:pt x="508" y="27"/>
                  </a:lnTo>
                  <a:lnTo>
                    <a:pt x="508" y="27"/>
                  </a:lnTo>
                  <a:lnTo>
                    <a:pt x="508" y="27"/>
                  </a:lnTo>
                  <a:lnTo>
                    <a:pt x="510" y="27"/>
                  </a:lnTo>
                  <a:lnTo>
                    <a:pt x="510" y="25"/>
                  </a:lnTo>
                  <a:lnTo>
                    <a:pt x="511" y="25"/>
                  </a:lnTo>
                  <a:lnTo>
                    <a:pt x="510" y="25"/>
                  </a:lnTo>
                  <a:lnTo>
                    <a:pt x="511" y="25"/>
                  </a:lnTo>
                  <a:lnTo>
                    <a:pt x="511" y="23"/>
                  </a:lnTo>
                  <a:lnTo>
                    <a:pt x="511" y="23"/>
                  </a:lnTo>
                  <a:lnTo>
                    <a:pt x="511" y="23"/>
                  </a:lnTo>
                  <a:lnTo>
                    <a:pt x="513" y="23"/>
                  </a:lnTo>
                  <a:lnTo>
                    <a:pt x="513" y="22"/>
                  </a:lnTo>
                  <a:lnTo>
                    <a:pt x="513" y="22"/>
                  </a:lnTo>
                  <a:lnTo>
                    <a:pt x="511" y="22"/>
                  </a:lnTo>
                  <a:lnTo>
                    <a:pt x="511" y="22"/>
                  </a:lnTo>
                  <a:lnTo>
                    <a:pt x="513" y="22"/>
                  </a:lnTo>
                  <a:lnTo>
                    <a:pt x="513" y="22"/>
                  </a:lnTo>
                  <a:lnTo>
                    <a:pt x="513" y="20"/>
                  </a:lnTo>
                  <a:lnTo>
                    <a:pt x="513" y="20"/>
                  </a:lnTo>
                  <a:lnTo>
                    <a:pt x="513" y="20"/>
                  </a:lnTo>
                  <a:lnTo>
                    <a:pt x="513" y="20"/>
                  </a:lnTo>
                  <a:lnTo>
                    <a:pt x="513" y="19"/>
                  </a:lnTo>
                  <a:lnTo>
                    <a:pt x="513" y="19"/>
                  </a:lnTo>
                  <a:lnTo>
                    <a:pt x="513" y="19"/>
                  </a:lnTo>
                  <a:close/>
                  <a:moveTo>
                    <a:pt x="3685" y="19"/>
                  </a:moveTo>
                  <a:lnTo>
                    <a:pt x="3687" y="19"/>
                  </a:lnTo>
                  <a:lnTo>
                    <a:pt x="3690" y="20"/>
                  </a:lnTo>
                  <a:lnTo>
                    <a:pt x="3690" y="22"/>
                  </a:lnTo>
                  <a:lnTo>
                    <a:pt x="3690" y="23"/>
                  </a:lnTo>
                  <a:lnTo>
                    <a:pt x="3690" y="25"/>
                  </a:lnTo>
                  <a:lnTo>
                    <a:pt x="3689" y="30"/>
                  </a:lnTo>
                  <a:lnTo>
                    <a:pt x="3685" y="31"/>
                  </a:lnTo>
                  <a:lnTo>
                    <a:pt x="3684" y="33"/>
                  </a:lnTo>
                  <a:lnTo>
                    <a:pt x="3682" y="31"/>
                  </a:lnTo>
                  <a:lnTo>
                    <a:pt x="3682" y="31"/>
                  </a:lnTo>
                  <a:lnTo>
                    <a:pt x="3682" y="31"/>
                  </a:lnTo>
                  <a:lnTo>
                    <a:pt x="3681" y="30"/>
                  </a:lnTo>
                  <a:lnTo>
                    <a:pt x="3681" y="28"/>
                  </a:lnTo>
                  <a:lnTo>
                    <a:pt x="3681" y="27"/>
                  </a:lnTo>
                  <a:lnTo>
                    <a:pt x="3681" y="25"/>
                  </a:lnTo>
                  <a:lnTo>
                    <a:pt x="3679" y="23"/>
                  </a:lnTo>
                  <a:lnTo>
                    <a:pt x="3679" y="22"/>
                  </a:lnTo>
                  <a:lnTo>
                    <a:pt x="3679" y="20"/>
                  </a:lnTo>
                  <a:lnTo>
                    <a:pt x="3681" y="19"/>
                  </a:lnTo>
                  <a:lnTo>
                    <a:pt x="3682" y="19"/>
                  </a:lnTo>
                  <a:lnTo>
                    <a:pt x="3685" y="19"/>
                  </a:lnTo>
                  <a:close/>
                  <a:moveTo>
                    <a:pt x="514" y="17"/>
                  </a:moveTo>
                  <a:lnTo>
                    <a:pt x="514" y="17"/>
                  </a:lnTo>
                  <a:lnTo>
                    <a:pt x="514" y="19"/>
                  </a:lnTo>
                  <a:lnTo>
                    <a:pt x="514" y="19"/>
                  </a:lnTo>
                  <a:lnTo>
                    <a:pt x="514" y="19"/>
                  </a:lnTo>
                  <a:lnTo>
                    <a:pt x="516" y="17"/>
                  </a:lnTo>
                  <a:lnTo>
                    <a:pt x="514" y="17"/>
                  </a:lnTo>
                  <a:lnTo>
                    <a:pt x="514" y="17"/>
                  </a:lnTo>
                  <a:lnTo>
                    <a:pt x="514" y="17"/>
                  </a:lnTo>
                  <a:lnTo>
                    <a:pt x="514" y="17"/>
                  </a:lnTo>
                  <a:close/>
                  <a:moveTo>
                    <a:pt x="588" y="16"/>
                  </a:moveTo>
                  <a:lnTo>
                    <a:pt x="588" y="16"/>
                  </a:lnTo>
                  <a:lnTo>
                    <a:pt x="588" y="16"/>
                  </a:lnTo>
                  <a:lnTo>
                    <a:pt x="588" y="16"/>
                  </a:lnTo>
                  <a:lnTo>
                    <a:pt x="588" y="16"/>
                  </a:lnTo>
                  <a:lnTo>
                    <a:pt x="588" y="16"/>
                  </a:lnTo>
                  <a:lnTo>
                    <a:pt x="590" y="16"/>
                  </a:lnTo>
                  <a:lnTo>
                    <a:pt x="590" y="16"/>
                  </a:lnTo>
                  <a:lnTo>
                    <a:pt x="588" y="16"/>
                  </a:lnTo>
                  <a:close/>
                  <a:moveTo>
                    <a:pt x="790" y="11"/>
                  </a:moveTo>
                  <a:lnTo>
                    <a:pt x="792" y="12"/>
                  </a:lnTo>
                  <a:lnTo>
                    <a:pt x="793" y="12"/>
                  </a:lnTo>
                  <a:lnTo>
                    <a:pt x="795" y="12"/>
                  </a:lnTo>
                  <a:lnTo>
                    <a:pt x="795" y="12"/>
                  </a:lnTo>
                  <a:lnTo>
                    <a:pt x="795" y="12"/>
                  </a:lnTo>
                  <a:lnTo>
                    <a:pt x="795" y="14"/>
                  </a:lnTo>
                  <a:lnTo>
                    <a:pt x="795" y="14"/>
                  </a:lnTo>
                  <a:lnTo>
                    <a:pt x="793" y="14"/>
                  </a:lnTo>
                  <a:lnTo>
                    <a:pt x="790" y="12"/>
                  </a:lnTo>
                  <a:lnTo>
                    <a:pt x="790" y="11"/>
                  </a:lnTo>
                  <a:lnTo>
                    <a:pt x="790" y="11"/>
                  </a:lnTo>
                  <a:close/>
                  <a:moveTo>
                    <a:pt x="535" y="11"/>
                  </a:moveTo>
                  <a:lnTo>
                    <a:pt x="533" y="11"/>
                  </a:lnTo>
                  <a:lnTo>
                    <a:pt x="533" y="12"/>
                  </a:lnTo>
                  <a:lnTo>
                    <a:pt x="533" y="14"/>
                  </a:lnTo>
                  <a:lnTo>
                    <a:pt x="533" y="14"/>
                  </a:lnTo>
                  <a:lnTo>
                    <a:pt x="533" y="14"/>
                  </a:lnTo>
                  <a:lnTo>
                    <a:pt x="535" y="12"/>
                  </a:lnTo>
                  <a:lnTo>
                    <a:pt x="535" y="12"/>
                  </a:lnTo>
                  <a:lnTo>
                    <a:pt x="535" y="11"/>
                  </a:lnTo>
                  <a:lnTo>
                    <a:pt x="535" y="11"/>
                  </a:lnTo>
                  <a:lnTo>
                    <a:pt x="535" y="11"/>
                  </a:lnTo>
                  <a:close/>
                  <a:moveTo>
                    <a:pt x="549" y="9"/>
                  </a:moveTo>
                  <a:lnTo>
                    <a:pt x="549" y="9"/>
                  </a:lnTo>
                  <a:lnTo>
                    <a:pt x="549" y="11"/>
                  </a:lnTo>
                  <a:lnTo>
                    <a:pt x="551" y="11"/>
                  </a:lnTo>
                  <a:lnTo>
                    <a:pt x="551" y="11"/>
                  </a:lnTo>
                  <a:lnTo>
                    <a:pt x="551" y="11"/>
                  </a:lnTo>
                  <a:lnTo>
                    <a:pt x="551" y="11"/>
                  </a:lnTo>
                  <a:lnTo>
                    <a:pt x="551" y="11"/>
                  </a:lnTo>
                  <a:lnTo>
                    <a:pt x="551" y="9"/>
                  </a:lnTo>
                  <a:lnTo>
                    <a:pt x="551" y="9"/>
                  </a:lnTo>
                  <a:lnTo>
                    <a:pt x="549" y="9"/>
                  </a:lnTo>
                  <a:close/>
                  <a:moveTo>
                    <a:pt x="573" y="6"/>
                  </a:moveTo>
                  <a:lnTo>
                    <a:pt x="573" y="6"/>
                  </a:lnTo>
                  <a:lnTo>
                    <a:pt x="571" y="8"/>
                  </a:lnTo>
                  <a:lnTo>
                    <a:pt x="571" y="8"/>
                  </a:lnTo>
                  <a:lnTo>
                    <a:pt x="571" y="8"/>
                  </a:lnTo>
                  <a:lnTo>
                    <a:pt x="571" y="8"/>
                  </a:lnTo>
                  <a:lnTo>
                    <a:pt x="570" y="8"/>
                  </a:lnTo>
                  <a:lnTo>
                    <a:pt x="570" y="8"/>
                  </a:lnTo>
                  <a:lnTo>
                    <a:pt x="570" y="8"/>
                  </a:lnTo>
                  <a:lnTo>
                    <a:pt x="570" y="8"/>
                  </a:lnTo>
                  <a:lnTo>
                    <a:pt x="568" y="8"/>
                  </a:lnTo>
                  <a:lnTo>
                    <a:pt x="568" y="8"/>
                  </a:lnTo>
                  <a:lnTo>
                    <a:pt x="568" y="8"/>
                  </a:lnTo>
                  <a:lnTo>
                    <a:pt x="568" y="8"/>
                  </a:lnTo>
                  <a:lnTo>
                    <a:pt x="568" y="9"/>
                  </a:lnTo>
                  <a:lnTo>
                    <a:pt x="571" y="9"/>
                  </a:lnTo>
                  <a:lnTo>
                    <a:pt x="571" y="9"/>
                  </a:lnTo>
                  <a:lnTo>
                    <a:pt x="574" y="9"/>
                  </a:lnTo>
                  <a:lnTo>
                    <a:pt x="576" y="11"/>
                  </a:lnTo>
                  <a:lnTo>
                    <a:pt x="577" y="11"/>
                  </a:lnTo>
                  <a:lnTo>
                    <a:pt x="579" y="12"/>
                  </a:lnTo>
                  <a:lnTo>
                    <a:pt x="581" y="12"/>
                  </a:lnTo>
                  <a:lnTo>
                    <a:pt x="582" y="12"/>
                  </a:lnTo>
                  <a:lnTo>
                    <a:pt x="582" y="12"/>
                  </a:lnTo>
                  <a:lnTo>
                    <a:pt x="584" y="14"/>
                  </a:lnTo>
                  <a:lnTo>
                    <a:pt x="584" y="14"/>
                  </a:lnTo>
                  <a:lnTo>
                    <a:pt x="585" y="14"/>
                  </a:lnTo>
                  <a:lnTo>
                    <a:pt x="585" y="14"/>
                  </a:lnTo>
                  <a:lnTo>
                    <a:pt x="588" y="12"/>
                  </a:lnTo>
                  <a:lnTo>
                    <a:pt x="588" y="12"/>
                  </a:lnTo>
                  <a:lnTo>
                    <a:pt x="588" y="12"/>
                  </a:lnTo>
                  <a:lnTo>
                    <a:pt x="587" y="14"/>
                  </a:lnTo>
                  <a:lnTo>
                    <a:pt x="587" y="14"/>
                  </a:lnTo>
                  <a:lnTo>
                    <a:pt x="587" y="14"/>
                  </a:lnTo>
                  <a:lnTo>
                    <a:pt x="585" y="14"/>
                  </a:lnTo>
                  <a:lnTo>
                    <a:pt x="585" y="14"/>
                  </a:lnTo>
                  <a:lnTo>
                    <a:pt x="587" y="14"/>
                  </a:lnTo>
                  <a:lnTo>
                    <a:pt x="587" y="14"/>
                  </a:lnTo>
                  <a:lnTo>
                    <a:pt x="587" y="14"/>
                  </a:lnTo>
                  <a:lnTo>
                    <a:pt x="588" y="14"/>
                  </a:lnTo>
                  <a:lnTo>
                    <a:pt x="588" y="14"/>
                  </a:lnTo>
                  <a:lnTo>
                    <a:pt x="590" y="12"/>
                  </a:lnTo>
                  <a:lnTo>
                    <a:pt x="592" y="11"/>
                  </a:lnTo>
                  <a:lnTo>
                    <a:pt x="592" y="9"/>
                  </a:lnTo>
                  <a:lnTo>
                    <a:pt x="590" y="9"/>
                  </a:lnTo>
                  <a:lnTo>
                    <a:pt x="590" y="9"/>
                  </a:lnTo>
                  <a:lnTo>
                    <a:pt x="590" y="9"/>
                  </a:lnTo>
                  <a:lnTo>
                    <a:pt x="590" y="9"/>
                  </a:lnTo>
                  <a:lnTo>
                    <a:pt x="590" y="8"/>
                  </a:lnTo>
                  <a:lnTo>
                    <a:pt x="590" y="8"/>
                  </a:lnTo>
                  <a:lnTo>
                    <a:pt x="588" y="9"/>
                  </a:lnTo>
                  <a:lnTo>
                    <a:pt x="588" y="9"/>
                  </a:lnTo>
                  <a:lnTo>
                    <a:pt x="588" y="11"/>
                  </a:lnTo>
                  <a:lnTo>
                    <a:pt x="588" y="11"/>
                  </a:lnTo>
                  <a:lnTo>
                    <a:pt x="588" y="11"/>
                  </a:lnTo>
                  <a:lnTo>
                    <a:pt x="588" y="9"/>
                  </a:lnTo>
                  <a:lnTo>
                    <a:pt x="588" y="9"/>
                  </a:lnTo>
                  <a:lnTo>
                    <a:pt x="588" y="8"/>
                  </a:lnTo>
                  <a:lnTo>
                    <a:pt x="587" y="8"/>
                  </a:lnTo>
                  <a:lnTo>
                    <a:pt x="587" y="8"/>
                  </a:lnTo>
                  <a:lnTo>
                    <a:pt x="587" y="8"/>
                  </a:lnTo>
                  <a:lnTo>
                    <a:pt x="587" y="8"/>
                  </a:lnTo>
                  <a:lnTo>
                    <a:pt x="587" y="6"/>
                  </a:lnTo>
                  <a:lnTo>
                    <a:pt x="585" y="6"/>
                  </a:lnTo>
                  <a:lnTo>
                    <a:pt x="585" y="8"/>
                  </a:lnTo>
                  <a:lnTo>
                    <a:pt x="584" y="8"/>
                  </a:lnTo>
                  <a:lnTo>
                    <a:pt x="584" y="9"/>
                  </a:lnTo>
                  <a:lnTo>
                    <a:pt x="582" y="9"/>
                  </a:lnTo>
                  <a:lnTo>
                    <a:pt x="582" y="8"/>
                  </a:lnTo>
                  <a:lnTo>
                    <a:pt x="582" y="8"/>
                  </a:lnTo>
                  <a:lnTo>
                    <a:pt x="582" y="8"/>
                  </a:lnTo>
                  <a:lnTo>
                    <a:pt x="581" y="8"/>
                  </a:lnTo>
                  <a:lnTo>
                    <a:pt x="581" y="6"/>
                  </a:lnTo>
                  <a:lnTo>
                    <a:pt x="581" y="6"/>
                  </a:lnTo>
                  <a:lnTo>
                    <a:pt x="579" y="6"/>
                  </a:lnTo>
                  <a:lnTo>
                    <a:pt x="579" y="8"/>
                  </a:lnTo>
                  <a:lnTo>
                    <a:pt x="579" y="8"/>
                  </a:lnTo>
                  <a:lnTo>
                    <a:pt x="579" y="8"/>
                  </a:lnTo>
                  <a:lnTo>
                    <a:pt x="577" y="8"/>
                  </a:lnTo>
                  <a:lnTo>
                    <a:pt x="577" y="8"/>
                  </a:lnTo>
                  <a:lnTo>
                    <a:pt x="577" y="8"/>
                  </a:lnTo>
                  <a:lnTo>
                    <a:pt x="577" y="8"/>
                  </a:lnTo>
                  <a:lnTo>
                    <a:pt x="577" y="9"/>
                  </a:lnTo>
                  <a:lnTo>
                    <a:pt x="577" y="9"/>
                  </a:lnTo>
                  <a:lnTo>
                    <a:pt x="577" y="9"/>
                  </a:lnTo>
                  <a:lnTo>
                    <a:pt x="577" y="9"/>
                  </a:lnTo>
                  <a:lnTo>
                    <a:pt x="577" y="9"/>
                  </a:lnTo>
                  <a:lnTo>
                    <a:pt x="577" y="9"/>
                  </a:lnTo>
                  <a:lnTo>
                    <a:pt x="577" y="9"/>
                  </a:lnTo>
                  <a:lnTo>
                    <a:pt x="576" y="9"/>
                  </a:lnTo>
                  <a:lnTo>
                    <a:pt x="576" y="9"/>
                  </a:lnTo>
                  <a:lnTo>
                    <a:pt x="576" y="9"/>
                  </a:lnTo>
                  <a:lnTo>
                    <a:pt x="576" y="9"/>
                  </a:lnTo>
                  <a:lnTo>
                    <a:pt x="576" y="9"/>
                  </a:lnTo>
                  <a:lnTo>
                    <a:pt x="574" y="9"/>
                  </a:lnTo>
                  <a:lnTo>
                    <a:pt x="574" y="9"/>
                  </a:lnTo>
                  <a:lnTo>
                    <a:pt x="574" y="9"/>
                  </a:lnTo>
                  <a:lnTo>
                    <a:pt x="574" y="8"/>
                  </a:lnTo>
                  <a:lnTo>
                    <a:pt x="574" y="8"/>
                  </a:lnTo>
                  <a:lnTo>
                    <a:pt x="573" y="8"/>
                  </a:lnTo>
                  <a:lnTo>
                    <a:pt x="574" y="6"/>
                  </a:lnTo>
                  <a:lnTo>
                    <a:pt x="573" y="6"/>
                  </a:lnTo>
                  <a:close/>
                  <a:moveTo>
                    <a:pt x="566" y="6"/>
                  </a:moveTo>
                  <a:lnTo>
                    <a:pt x="565" y="6"/>
                  </a:lnTo>
                  <a:lnTo>
                    <a:pt x="565" y="8"/>
                  </a:lnTo>
                  <a:lnTo>
                    <a:pt x="565" y="8"/>
                  </a:lnTo>
                  <a:lnTo>
                    <a:pt x="563" y="8"/>
                  </a:lnTo>
                  <a:lnTo>
                    <a:pt x="565" y="8"/>
                  </a:lnTo>
                  <a:lnTo>
                    <a:pt x="565" y="9"/>
                  </a:lnTo>
                  <a:lnTo>
                    <a:pt x="566" y="9"/>
                  </a:lnTo>
                  <a:lnTo>
                    <a:pt x="566" y="8"/>
                  </a:lnTo>
                  <a:lnTo>
                    <a:pt x="566" y="8"/>
                  </a:lnTo>
                  <a:lnTo>
                    <a:pt x="566" y="6"/>
                  </a:lnTo>
                  <a:lnTo>
                    <a:pt x="566" y="6"/>
                  </a:lnTo>
                  <a:close/>
                  <a:moveTo>
                    <a:pt x="817" y="5"/>
                  </a:moveTo>
                  <a:lnTo>
                    <a:pt x="817" y="5"/>
                  </a:lnTo>
                  <a:lnTo>
                    <a:pt x="817" y="5"/>
                  </a:lnTo>
                  <a:lnTo>
                    <a:pt x="817" y="6"/>
                  </a:lnTo>
                  <a:lnTo>
                    <a:pt x="817" y="6"/>
                  </a:lnTo>
                  <a:lnTo>
                    <a:pt x="817" y="8"/>
                  </a:lnTo>
                  <a:lnTo>
                    <a:pt x="817" y="8"/>
                  </a:lnTo>
                  <a:lnTo>
                    <a:pt x="816" y="8"/>
                  </a:lnTo>
                  <a:lnTo>
                    <a:pt x="816" y="9"/>
                  </a:lnTo>
                  <a:lnTo>
                    <a:pt x="814" y="9"/>
                  </a:lnTo>
                  <a:lnTo>
                    <a:pt x="814" y="9"/>
                  </a:lnTo>
                  <a:lnTo>
                    <a:pt x="816" y="8"/>
                  </a:lnTo>
                  <a:lnTo>
                    <a:pt x="816" y="8"/>
                  </a:lnTo>
                  <a:lnTo>
                    <a:pt x="816" y="6"/>
                  </a:lnTo>
                  <a:lnTo>
                    <a:pt x="816" y="6"/>
                  </a:lnTo>
                  <a:lnTo>
                    <a:pt x="817" y="5"/>
                  </a:lnTo>
                  <a:lnTo>
                    <a:pt x="817" y="5"/>
                  </a:lnTo>
                  <a:lnTo>
                    <a:pt x="817" y="5"/>
                  </a:lnTo>
                  <a:lnTo>
                    <a:pt x="817" y="5"/>
                  </a:lnTo>
                  <a:close/>
                  <a:moveTo>
                    <a:pt x="562" y="5"/>
                  </a:moveTo>
                  <a:lnTo>
                    <a:pt x="560" y="5"/>
                  </a:lnTo>
                  <a:lnTo>
                    <a:pt x="562" y="5"/>
                  </a:lnTo>
                  <a:lnTo>
                    <a:pt x="562" y="5"/>
                  </a:lnTo>
                  <a:lnTo>
                    <a:pt x="560" y="6"/>
                  </a:lnTo>
                  <a:lnTo>
                    <a:pt x="560" y="6"/>
                  </a:lnTo>
                  <a:lnTo>
                    <a:pt x="558" y="6"/>
                  </a:lnTo>
                  <a:lnTo>
                    <a:pt x="558" y="6"/>
                  </a:lnTo>
                  <a:lnTo>
                    <a:pt x="558" y="6"/>
                  </a:lnTo>
                  <a:lnTo>
                    <a:pt x="558" y="6"/>
                  </a:lnTo>
                  <a:lnTo>
                    <a:pt x="558" y="6"/>
                  </a:lnTo>
                  <a:lnTo>
                    <a:pt x="558" y="8"/>
                  </a:lnTo>
                  <a:lnTo>
                    <a:pt x="560" y="8"/>
                  </a:lnTo>
                  <a:lnTo>
                    <a:pt x="562" y="8"/>
                  </a:lnTo>
                  <a:lnTo>
                    <a:pt x="563" y="8"/>
                  </a:lnTo>
                  <a:lnTo>
                    <a:pt x="563" y="6"/>
                  </a:lnTo>
                  <a:lnTo>
                    <a:pt x="563" y="6"/>
                  </a:lnTo>
                  <a:lnTo>
                    <a:pt x="563" y="6"/>
                  </a:lnTo>
                  <a:lnTo>
                    <a:pt x="563" y="5"/>
                  </a:lnTo>
                  <a:lnTo>
                    <a:pt x="562" y="5"/>
                  </a:lnTo>
                  <a:lnTo>
                    <a:pt x="562" y="5"/>
                  </a:lnTo>
                  <a:close/>
                  <a:moveTo>
                    <a:pt x="2265" y="1"/>
                  </a:moveTo>
                  <a:lnTo>
                    <a:pt x="2265" y="1"/>
                  </a:lnTo>
                  <a:lnTo>
                    <a:pt x="2266" y="3"/>
                  </a:lnTo>
                  <a:lnTo>
                    <a:pt x="2266" y="3"/>
                  </a:lnTo>
                  <a:lnTo>
                    <a:pt x="2266" y="3"/>
                  </a:lnTo>
                  <a:lnTo>
                    <a:pt x="2266" y="3"/>
                  </a:lnTo>
                  <a:lnTo>
                    <a:pt x="2268" y="3"/>
                  </a:lnTo>
                  <a:lnTo>
                    <a:pt x="2269" y="3"/>
                  </a:lnTo>
                  <a:lnTo>
                    <a:pt x="2271" y="5"/>
                  </a:lnTo>
                  <a:lnTo>
                    <a:pt x="2271" y="5"/>
                  </a:lnTo>
                  <a:lnTo>
                    <a:pt x="2269" y="5"/>
                  </a:lnTo>
                  <a:lnTo>
                    <a:pt x="2269" y="5"/>
                  </a:lnTo>
                  <a:lnTo>
                    <a:pt x="2268" y="6"/>
                  </a:lnTo>
                  <a:lnTo>
                    <a:pt x="2269" y="6"/>
                  </a:lnTo>
                  <a:lnTo>
                    <a:pt x="2269" y="6"/>
                  </a:lnTo>
                  <a:lnTo>
                    <a:pt x="2269" y="6"/>
                  </a:lnTo>
                  <a:lnTo>
                    <a:pt x="2271" y="6"/>
                  </a:lnTo>
                  <a:lnTo>
                    <a:pt x="2271" y="3"/>
                  </a:lnTo>
                  <a:lnTo>
                    <a:pt x="2273" y="3"/>
                  </a:lnTo>
                  <a:lnTo>
                    <a:pt x="2273" y="3"/>
                  </a:lnTo>
                  <a:lnTo>
                    <a:pt x="2273" y="5"/>
                  </a:lnTo>
                  <a:lnTo>
                    <a:pt x="2273" y="5"/>
                  </a:lnTo>
                  <a:lnTo>
                    <a:pt x="2273" y="5"/>
                  </a:lnTo>
                  <a:lnTo>
                    <a:pt x="2273" y="6"/>
                  </a:lnTo>
                  <a:lnTo>
                    <a:pt x="2273" y="6"/>
                  </a:lnTo>
                  <a:lnTo>
                    <a:pt x="2274" y="6"/>
                  </a:lnTo>
                  <a:lnTo>
                    <a:pt x="2274" y="8"/>
                  </a:lnTo>
                  <a:lnTo>
                    <a:pt x="2274" y="9"/>
                  </a:lnTo>
                  <a:lnTo>
                    <a:pt x="2276" y="11"/>
                  </a:lnTo>
                  <a:lnTo>
                    <a:pt x="2277" y="12"/>
                  </a:lnTo>
                  <a:lnTo>
                    <a:pt x="2279" y="16"/>
                  </a:lnTo>
                  <a:lnTo>
                    <a:pt x="2280" y="17"/>
                  </a:lnTo>
                  <a:lnTo>
                    <a:pt x="2284" y="19"/>
                  </a:lnTo>
                  <a:lnTo>
                    <a:pt x="2284" y="19"/>
                  </a:lnTo>
                  <a:lnTo>
                    <a:pt x="2282" y="20"/>
                  </a:lnTo>
                  <a:lnTo>
                    <a:pt x="2280" y="19"/>
                  </a:lnTo>
                  <a:lnTo>
                    <a:pt x="2277" y="17"/>
                  </a:lnTo>
                  <a:lnTo>
                    <a:pt x="2277" y="17"/>
                  </a:lnTo>
                  <a:lnTo>
                    <a:pt x="2277" y="17"/>
                  </a:lnTo>
                  <a:lnTo>
                    <a:pt x="2277" y="17"/>
                  </a:lnTo>
                  <a:lnTo>
                    <a:pt x="2277" y="16"/>
                  </a:lnTo>
                  <a:lnTo>
                    <a:pt x="2277" y="14"/>
                  </a:lnTo>
                  <a:lnTo>
                    <a:pt x="2277" y="14"/>
                  </a:lnTo>
                  <a:lnTo>
                    <a:pt x="2277" y="12"/>
                  </a:lnTo>
                  <a:lnTo>
                    <a:pt x="2276" y="12"/>
                  </a:lnTo>
                  <a:lnTo>
                    <a:pt x="2274" y="11"/>
                  </a:lnTo>
                  <a:lnTo>
                    <a:pt x="2273" y="11"/>
                  </a:lnTo>
                  <a:lnTo>
                    <a:pt x="2273" y="11"/>
                  </a:lnTo>
                  <a:lnTo>
                    <a:pt x="2273" y="9"/>
                  </a:lnTo>
                  <a:lnTo>
                    <a:pt x="2273" y="9"/>
                  </a:lnTo>
                  <a:lnTo>
                    <a:pt x="2271" y="9"/>
                  </a:lnTo>
                  <a:lnTo>
                    <a:pt x="2269" y="11"/>
                  </a:lnTo>
                  <a:lnTo>
                    <a:pt x="2269" y="9"/>
                  </a:lnTo>
                  <a:lnTo>
                    <a:pt x="2271" y="8"/>
                  </a:lnTo>
                  <a:lnTo>
                    <a:pt x="2271" y="8"/>
                  </a:lnTo>
                  <a:lnTo>
                    <a:pt x="2271" y="8"/>
                  </a:lnTo>
                  <a:lnTo>
                    <a:pt x="2271" y="8"/>
                  </a:lnTo>
                  <a:lnTo>
                    <a:pt x="2269" y="8"/>
                  </a:lnTo>
                  <a:lnTo>
                    <a:pt x="2269" y="8"/>
                  </a:lnTo>
                  <a:lnTo>
                    <a:pt x="2269" y="8"/>
                  </a:lnTo>
                  <a:lnTo>
                    <a:pt x="2268" y="8"/>
                  </a:lnTo>
                  <a:lnTo>
                    <a:pt x="2268" y="8"/>
                  </a:lnTo>
                  <a:lnTo>
                    <a:pt x="2268" y="8"/>
                  </a:lnTo>
                  <a:lnTo>
                    <a:pt x="2268" y="8"/>
                  </a:lnTo>
                  <a:lnTo>
                    <a:pt x="2268" y="6"/>
                  </a:lnTo>
                  <a:lnTo>
                    <a:pt x="2268" y="6"/>
                  </a:lnTo>
                  <a:lnTo>
                    <a:pt x="2266" y="6"/>
                  </a:lnTo>
                  <a:lnTo>
                    <a:pt x="2266" y="6"/>
                  </a:lnTo>
                  <a:lnTo>
                    <a:pt x="2265" y="6"/>
                  </a:lnTo>
                  <a:lnTo>
                    <a:pt x="2265" y="6"/>
                  </a:lnTo>
                  <a:lnTo>
                    <a:pt x="2265" y="6"/>
                  </a:lnTo>
                  <a:lnTo>
                    <a:pt x="2265" y="8"/>
                  </a:lnTo>
                  <a:lnTo>
                    <a:pt x="2265" y="8"/>
                  </a:lnTo>
                  <a:lnTo>
                    <a:pt x="2265" y="8"/>
                  </a:lnTo>
                  <a:lnTo>
                    <a:pt x="2265" y="6"/>
                  </a:lnTo>
                  <a:lnTo>
                    <a:pt x="2265" y="6"/>
                  </a:lnTo>
                  <a:lnTo>
                    <a:pt x="2263" y="5"/>
                  </a:lnTo>
                  <a:lnTo>
                    <a:pt x="2261" y="5"/>
                  </a:lnTo>
                  <a:lnTo>
                    <a:pt x="2261" y="6"/>
                  </a:lnTo>
                  <a:lnTo>
                    <a:pt x="2261" y="6"/>
                  </a:lnTo>
                  <a:lnTo>
                    <a:pt x="2261" y="6"/>
                  </a:lnTo>
                  <a:lnTo>
                    <a:pt x="2260" y="5"/>
                  </a:lnTo>
                  <a:lnTo>
                    <a:pt x="2260" y="5"/>
                  </a:lnTo>
                  <a:lnTo>
                    <a:pt x="2260" y="5"/>
                  </a:lnTo>
                  <a:lnTo>
                    <a:pt x="2258" y="5"/>
                  </a:lnTo>
                  <a:lnTo>
                    <a:pt x="2258" y="3"/>
                  </a:lnTo>
                  <a:lnTo>
                    <a:pt x="2258" y="3"/>
                  </a:lnTo>
                  <a:lnTo>
                    <a:pt x="2258" y="3"/>
                  </a:lnTo>
                  <a:lnTo>
                    <a:pt x="2258" y="3"/>
                  </a:lnTo>
                  <a:lnTo>
                    <a:pt x="2258" y="1"/>
                  </a:lnTo>
                  <a:lnTo>
                    <a:pt x="2260" y="3"/>
                  </a:lnTo>
                  <a:lnTo>
                    <a:pt x="2261" y="3"/>
                  </a:lnTo>
                  <a:lnTo>
                    <a:pt x="2263" y="3"/>
                  </a:lnTo>
                  <a:lnTo>
                    <a:pt x="2263" y="5"/>
                  </a:lnTo>
                  <a:lnTo>
                    <a:pt x="2263" y="5"/>
                  </a:lnTo>
                  <a:lnTo>
                    <a:pt x="2263" y="3"/>
                  </a:lnTo>
                  <a:lnTo>
                    <a:pt x="2265" y="3"/>
                  </a:lnTo>
                  <a:lnTo>
                    <a:pt x="2265" y="3"/>
                  </a:lnTo>
                  <a:lnTo>
                    <a:pt x="2265" y="3"/>
                  </a:lnTo>
                  <a:lnTo>
                    <a:pt x="2265" y="3"/>
                  </a:lnTo>
                  <a:lnTo>
                    <a:pt x="2265" y="1"/>
                  </a:lnTo>
                  <a:lnTo>
                    <a:pt x="2265" y="1"/>
                  </a:lnTo>
                  <a:close/>
                  <a:moveTo>
                    <a:pt x="555" y="1"/>
                  </a:moveTo>
                  <a:lnTo>
                    <a:pt x="555" y="1"/>
                  </a:lnTo>
                  <a:lnTo>
                    <a:pt x="555" y="1"/>
                  </a:lnTo>
                  <a:lnTo>
                    <a:pt x="555" y="3"/>
                  </a:lnTo>
                  <a:lnTo>
                    <a:pt x="557" y="5"/>
                  </a:lnTo>
                  <a:lnTo>
                    <a:pt x="557" y="5"/>
                  </a:lnTo>
                  <a:lnTo>
                    <a:pt x="558" y="5"/>
                  </a:lnTo>
                  <a:lnTo>
                    <a:pt x="558" y="5"/>
                  </a:lnTo>
                  <a:lnTo>
                    <a:pt x="558" y="3"/>
                  </a:lnTo>
                  <a:lnTo>
                    <a:pt x="558" y="3"/>
                  </a:lnTo>
                  <a:lnTo>
                    <a:pt x="558" y="3"/>
                  </a:lnTo>
                  <a:lnTo>
                    <a:pt x="558" y="3"/>
                  </a:lnTo>
                  <a:lnTo>
                    <a:pt x="560" y="3"/>
                  </a:lnTo>
                  <a:lnTo>
                    <a:pt x="558" y="1"/>
                  </a:lnTo>
                  <a:lnTo>
                    <a:pt x="558" y="1"/>
                  </a:lnTo>
                  <a:lnTo>
                    <a:pt x="557" y="1"/>
                  </a:lnTo>
                  <a:lnTo>
                    <a:pt x="555" y="1"/>
                  </a:lnTo>
                  <a:close/>
                  <a:moveTo>
                    <a:pt x="554" y="0"/>
                  </a:moveTo>
                  <a:lnTo>
                    <a:pt x="554" y="0"/>
                  </a:lnTo>
                  <a:lnTo>
                    <a:pt x="554" y="1"/>
                  </a:lnTo>
                  <a:lnTo>
                    <a:pt x="554" y="1"/>
                  </a:lnTo>
                  <a:lnTo>
                    <a:pt x="554" y="1"/>
                  </a:lnTo>
                  <a:lnTo>
                    <a:pt x="555" y="1"/>
                  </a:lnTo>
                  <a:lnTo>
                    <a:pt x="555" y="1"/>
                  </a:lnTo>
                  <a:lnTo>
                    <a:pt x="555" y="1"/>
                  </a:lnTo>
                  <a:lnTo>
                    <a:pt x="554" y="1"/>
                  </a:lnTo>
                  <a:lnTo>
                    <a:pt x="554" y="0"/>
                  </a:lnTo>
                  <a:close/>
                  <a:moveTo>
                    <a:pt x="620" y="0"/>
                  </a:moveTo>
                  <a:lnTo>
                    <a:pt x="622" y="1"/>
                  </a:lnTo>
                  <a:lnTo>
                    <a:pt x="623" y="1"/>
                  </a:lnTo>
                  <a:lnTo>
                    <a:pt x="622" y="3"/>
                  </a:lnTo>
                  <a:lnTo>
                    <a:pt x="620" y="3"/>
                  </a:lnTo>
                  <a:lnTo>
                    <a:pt x="617" y="3"/>
                  </a:lnTo>
                  <a:lnTo>
                    <a:pt x="617" y="3"/>
                  </a:lnTo>
                  <a:lnTo>
                    <a:pt x="615" y="3"/>
                  </a:lnTo>
                  <a:lnTo>
                    <a:pt x="614" y="3"/>
                  </a:lnTo>
                  <a:lnTo>
                    <a:pt x="614" y="3"/>
                  </a:lnTo>
                  <a:lnTo>
                    <a:pt x="614" y="1"/>
                  </a:lnTo>
                  <a:lnTo>
                    <a:pt x="614" y="1"/>
                  </a:lnTo>
                  <a:lnTo>
                    <a:pt x="611" y="3"/>
                  </a:lnTo>
                  <a:lnTo>
                    <a:pt x="607" y="1"/>
                  </a:lnTo>
                  <a:lnTo>
                    <a:pt x="609" y="1"/>
                  </a:lnTo>
                  <a:lnTo>
                    <a:pt x="609" y="1"/>
                  </a:lnTo>
                  <a:lnTo>
                    <a:pt x="611" y="1"/>
                  </a:lnTo>
                  <a:lnTo>
                    <a:pt x="611" y="1"/>
                  </a:lnTo>
                  <a:lnTo>
                    <a:pt x="612" y="1"/>
                  </a:lnTo>
                  <a:lnTo>
                    <a:pt x="612" y="1"/>
                  </a:lnTo>
                  <a:lnTo>
                    <a:pt x="612" y="1"/>
                  </a:lnTo>
                  <a:lnTo>
                    <a:pt x="612" y="0"/>
                  </a:lnTo>
                  <a:lnTo>
                    <a:pt x="614" y="0"/>
                  </a:lnTo>
                  <a:lnTo>
                    <a:pt x="617" y="0"/>
                  </a:lnTo>
                  <a:lnTo>
                    <a:pt x="617" y="0"/>
                  </a:lnTo>
                  <a:lnTo>
                    <a:pt x="620" y="0"/>
                  </a:lnTo>
                  <a:close/>
                  <a:moveTo>
                    <a:pt x="418" y="0"/>
                  </a:moveTo>
                  <a:lnTo>
                    <a:pt x="418" y="0"/>
                  </a:lnTo>
                  <a:lnTo>
                    <a:pt x="418" y="0"/>
                  </a:lnTo>
                  <a:lnTo>
                    <a:pt x="418" y="1"/>
                  </a:lnTo>
                  <a:lnTo>
                    <a:pt x="418" y="1"/>
                  </a:lnTo>
                  <a:lnTo>
                    <a:pt x="418" y="1"/>
                  </a:lnTo>
                  <a:lnTo>
                    <a:pt x="418" y="3"/>
                  </a:lnTo>
                  <a:lnTo>
                    <a:pt x="420" y="3"/>
                  </a:lnTo>
                  <a:lnTo>
                    <a:pt x="418" y="3"/>
                  </a:lnTo>
                  <a:lnTo>
                    <a:pt x="418" y="5"/>
                  </a:lnTo>
                  <a:lnTo>
                    <a:pt x="417" y="5"/>
                  </a:lnTo>
                  <a:lnTo>
                    <a:pt x="417" y="3"/>
                  </a:lnTo>
                  <a:lnTo>
                    <a:pt x="415" y="3"/>
                  </a:lnTo>
                  <a:lnTo>
                    <a:pt x="415" y="1"/>
                  </a:lnTo>
                  <a:lnTo>
                    <a:pt x="415" y="1"/>
                  </a:lnTo>
                  <a:lnTo>
                    <a:pt x="417" y="0"/>
                  </a:lnTo>
                  <a:lnTo>
                    <a:pt x="418"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84" name="Freeform 353"/>
            <p:cNvSpPr>
              <a:spLocks noEditPoints="1"/>
            </p:cNvSpPr>
            <p:nvPr/>
          </p:nvSpPr>
          <p:spPr bwMode="auto">
            <a:xfrm>
              <a:off x="2365552" y="2920870"/>
              <a:ext cx="6718967" cy="257297"/>
            </a:xfrm>
            <a:custGeom>
              <a:avLst/>
              <a:gdLst>
                <a:gd name="T0" fmla="*/ 527 w 3447"/>
                <a:gd name="T1" fmla="*/ 49 h 132"/>
                <a:gd name="T2" fmla="*/ 293 w 3447"/>
                <a:gd name="T3" fmla="*/ 74 h 132"/>
                <a:gd name="T4" fmla="*/ 284 w 3447"/>
                <a:gd name="T5" fmla="*/ 77 h 132"/>
                <a:gd name="T6" fmla="*/ 292 w 3447"/>
                <a:gd name="T7" fmla="*/ 60 h 132"/>
                <a:gd name="T8" fmla="*/ 2618 w 3447"/>
                <a:gd name="T9" fmla="*/ 58 h 132"/>
                <a:gd name="T10" fmla="*/ 2610 w 3447"/>
                <a:gd name="T11" fmla="*/ 87 h 132"/>
                <a:gd name="T12" fmla="*/ 2596 w 3447"/>
                <a:gd name="T13" fmla="*/ 61 h 132"/>
                <a:gd name="T14" fmla="*/ 2586 w 3447"/>
                <a:gd name="T15" fmla="*/ 83 h 132"/>
                <a:gd name="T16" fmla="*/ 2602 w 3447"/>
                <a:gd name="T17" fmla="*/ 61 h 132"/>
                <a:gd name="T18" fmla="*/ 2622 w 3447"/>
                <a:gd name="T19" fmla="*/ 49 h 132"/>
                <a:gd name="T20" fmla="*/ 2849 w 3447"/>
                <a:gd name="T21" fmla="*/ 44 h 132"/>
                <a:gd name="T22" fmla="*/ 2886 w 3447"/>
                <a:gd name="T23" fmla="*/ 41 h 132"/>
                <a:gd name="T24" fmla="*/ 2862 w 3447"/>
                <a:gd name="T25" fmla="*/ 46 h 132"/>
                <a:gd name="T26" fmla="*/ 2829 w 3447"/>
                <a:gd name="T27" fmla="*/ 47 h 132"/>
                <a:gd name="T28" fmla="*/ 2813 w 3447"/>
                <a:gd name="T29" fmla="*/ 72 h 132"/>
                <a:gd name="T30" fmla="*/ 2821 w 3447"/>
                <a:gd name="T31" fmla="*/ 44 h 132"/>
                <a:gd name="T32" fmla="*/ 648 w 3447"/>
                <a:gd name="T33" fmla="*/ 38 h 132"/>
                <a:gd name="T34" fmla="*/ 437 w 3447"/>
                <a:gd name="T35" fmla="*/ 36 h 132"/>
                <a:gd name="T36" fmla="*/ 462 w 3447"/>
                <a:gd name="T37" fmla="*/ 35 h 132"/>
                <a:gd name="T38" fmla="*/ 628 w 3447"/>
                <a:gd name="T39" fmla="*/ 30 h 132"/>
                <a:gd name="T40" fmla="*/ 637 w 3447"/>
                <a:gd name="T41" fmla="*/ 35 h 132"/>
                <a:gd name="T42" fmla="*/ 1872 w 3447"/>
                <a:gd name="T43" fmla="*/ 25 h 132"/>
                <a:gd name="T44" fmla="*/ 2244 w 3447"/>
                <a:gd name="T45" fmla="*/ 28 h 132"/>
                <a:gd name="T46" fmla="*/ 2252 w 3447"/>
                <a:gd name="T47" fmla="*/ 22 h 132"/>
                <a:gd name="T48" fmla="*/ 207 w 3447"/>
                <a:gd name="T49" fmla="*/ 24 h 132"/>
                <a:gd name="T50" fmla="*/ 180 w 3447"/>
                <a:gd name="T51" fmla="*/ 27 h 132"/>
                <a:gd name="T52" fmla="*/ 372 w 3447"/>
                <a:gd name="T53" fmla="*/ 19 h 132"/>
                <a:gd name="T54" fmla="*/ 454 w 3447"/>
                <a:gd name="T55" fmla="*/ 22 h 132"/>
                <a:gd name="T56" fmla="*/ 265 w 3447"/>
                <a:gd name="T57" fmla="*/ 24 h 132"/>
                <a:gd name="T58" fmla="*/ 262 w 3447"/>
                <a:gd name="T59" fmla="*/ 24 h 132"/>
                <a:gd name="T60" fmla="*/ 371 w 3447"/>
                <a:gd name="T61" fmla="*/ 17 h 132"/>
                <a:gd name="T62" fmla="*/ 60 w 3447"/>
                <a:gd name="T63" fmla="*/ 14 h 132"/>
                <a:gd name="T64" fmla="*/ 926 w 3447"/>
                <a:gd name="T65" fmla="*/ 14 h 132"/>
                <a:gd name="T66" fmla="*/ 667 w 3447"/>
                <a:gd name="T67" fmla="*/ 8 h 132"/>
                <a:gd name="T68" fmla="*/ 661 w 3447"/>
                <a:gd name="T69" fmla="*/ 11 h 132"/>
                <a:gd name="T70" fmla="*/ 659 w 3447"/>
                <a:gd name="T71" fmla="*/ 6 h 132"/>
                <a:gd name="T72" fmla="*/ 590 w 3447"/>
                <a:gd name="T73" fmla="*/ 3 h 132"/>
                <a:gd name="T74" fmla="*/ 588 w 3447"/>
                <a:gd name="T75" fmla="*/ 6 h 132"/>
                <a:gd name="T76" fmla="*/ 401 w 3447"/>
                <a:gd name="T77" fmla="*/ 8 h 132"/>
                <a:gd name="T78" fmla="*/ 397 w 3447"/>
                <a:gd name="T79" fmla="*/ 8 h 132"/>
                <a:gd name="T80" fmla="*/ 437 w 3447"/>
                <a:gd name="T81" fmla="*/ 5 h 132"/>
                <a:gd name="T82" fmla="*/ 497 w 3447"/>
                <a:gd name="T83" fmla="*/ 8 h 132"/>
                <a:gd name="T84" fmla="*/ 519 w 3447"/>
                <a:gd name="T85" fmla="*/ 35 h 132"/>
                <a:gd name="T86" fmla="*/ 528 w 3447"/>
                <a:gd name="T87" fmla="*/ 49 h 132"/>
                <a:gd name="T88" fmla="*/ 565 w 3447"/>
                <a:gd name="T89" fmla="*/ 57 h 132"/>
                <a:gd name="T90" fmla="*/ 585 w 3447"/>
                <a:gd name="T91" fmla="*/ 68 h 132"/>
                <a:gd name="T92" fmla="*/ 588 w 3447"/>
                <a:gd name="T93" fmla="*/ 77 h 132"/>
                <a:gd name="T94" fmla="*/ 572 w 3447"/>
                <a:gd name="T95" fmla="*/ 74 h 132"/>
                <a:gd name="T96" fmla="*/ 566 w 3447"/>
                <a:gd name="T97" fmla="*/ 83 h 132"/>
                <a:gd name="T98" fmla="*/ 539 w 3447"/>
                <a:gd name="T99" fmla="*/ 93 h 132"/>
                <a:gd name="T100" fmla="*/ 538 w 3447"/>
                <a:gd name="T101" fmla="*/ 72 h 132"/>
                <a:gd name="T102" fmla="*/ 516 w 3447"/>
                <a:gd name="T103" fmla="*/ 66 h 132"/>
                <a:gd name="T104" fmla="*/ 503 w 3447"/>
                <a:gd name="T105" fmla="*/ 74 h 132"/>
                <a:gd name="T106" fmla="*/ 492 w 3447"/>
                <a:gd name="T107" fmla="*/ 128 h 132"/>
                <a:gd name="T108" fmla="*/ 475 w 3447"/>
                <a:gd name="T109" fmla="*/ 99 h 132"/>
                <a:gd name="T110" fmla="*/ 476 w 3447"/>
                <a:gd name="T111" fmla="*/ 74 h 132"/>
                <a:gd name="T112" fmla="*/ 492 w 3447"/>
                <a:gd name="T113" fmla="*/ 60 h 132"/>
                <a:gd name="T114" fmla="*/ 530 w 3447"/>
                <a:gd name="T115" fmla="*/ 57 h 132"/>
                <a:gd name="T116" fmla="*/ 514 w 3447"/>
                <a:gd name="T117" fmla="*/ 41 h 132"/>
                <a:gd name="T118" fmla="*/ 465 w 3447"/>
                <a:gd name="T119" fmla="*/ 41 h 132"/>
                <a:gd name="T120" fmla="*/ 431 w 3447"/>
                <a:gd name="T121" fmla="*/ 43 h 132"/>
                <a:gd name="T122" fmla="*/ 453 w 3447"/>
                <a:gd name="T123" fmla="*/ 16 h 132"/>
                <a:gd name="T124" fmla="*/ 464 w 3447"/>
                <a:gd name="T125" fmla="*/ 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47" h="132">
                  <a:moveTo>
                    <a:pt x="2924" y="47"/>
                  </a:moveTo>
                  <a:lnTo>
                    <a:pt x="2925" y="47"/>
                  </a:lnTo>
                  <a:lnTo>
                    <a:pt x="2927" y="49"/>
                  </a:lnTo>
                  <a:lnTo>
                    <a:pt x="2928" y="49"/>
                  </a:lnTo>
                  <a:lnTo>
                    <a:pt x="2928" y="50"/>
                  </a:lnTo>
                  <a:lnTo>
                    <a:pt x="2930" y="52"/>
                  </a:lnTo>
                  <a:lnTo>
                    <a:pt x="2930" y="54"/>
                  </a:lnTo>
                  <a:lnTo>
                    <a:pt x="2930" y="57"/>
                  </a:lnTo>
                  <a:lnTo>
                    <a:pt x="2931" y="60"/>
                  </a:lnTo>
                  <a:lnTo>
                    <a:pt x="2925" y="58"/>
                  </a:lnTo>
                  <a:lnTo>
                    <a:pt x="2922" y="57"/>
                  </a:lnTo>
                  <a:lnTo>
                    <a:pt x="2920" y="55"/>
                  </a:lnTo>
                  <a:lnTo>
                    <a:pt x="2920" y="52"/>
                  </a:lnTo>
                  <a:lnTo>
                    <a:pt x="2920" y="50"/>
                  </a:lnTo>
                  <a:lnTo>
                    <a:pt x="2920" y="50"/>
                  </a:lnTo>
                  <a:lnTo>
                    <a:pt x="2920" y="49"/>
                  </a:lnTo>
                  <a:lnTo>
                    <a:pt x="2922" y="47"/>
                  </a:lnTo>
                  <a:lnTo>
                    <a:pt x="2924" y="47"/>
                  </a:lnTo>
                  <a:close/>
                  <a:moveTo>
                    <a:pt x="1839" y="46"/>
                  </a:moveTo>
                  <a:lnTo>
                    <a:pt x="1842" y="47"/>
                  </a:lnTo>
                  <a:lnTo>
                    <a:pt x="1843" y="47"/>
                  </a:lnTo>
                  <a:lnTo>
                    <a:pt x="1843" y="49"/>
                  </a:lnTo>
                  <a:lnTo>
                    <a:pt x="1843" y="49"/>
                  </a:lnTo>
                  <a:lnTo>
                    <a:pt x="1840" y="49"/>
                  </a:lnTo>
                  <a:lnTo>
                    <a:pt x="1837" y="49"/>
                  </a:lnTo>
                  <a:lnTo>
                    <a:pt x="1836" y="49"/>
                  </a:lnTo>
                  <a:lnTo>
                    <a:pt x="1832" y="52"/>
                  </a:lnTo>
                  <a:lnTo>
                    <a:pt x="1832" y="52"/>
                  </a:lnTo>
                  <a:lnTo>
                    <a:pt x="1832" y="50"/>
                  </a:lnTo>
                  <a:lnTo>
                    <a:pt x="1836" y="47"/>
                  </a:lnTo>
                  <a:lnTo>
                    <a:pt x="1839" y="46"/>
                  </a:lnTo>
                  <a:close/>
                  <a:moveTo>
                    <a:pt x="527" y="46"/>
                  </a:moveTo>
                  <a:lnTo>
                    <a:pt x="527" y="46"/>
                  </a:lnTo>
                  <a:lnTo>
                    <a:pt x="525" y="47"/>
                  </a:lnTo>
                  <a:lnTo>
                    <a:pt x="527" y="47"/>
                  </a:lnTo>
                  <a:lnTo>
                    <a:pt x="527" y="49"/>
                  </a:lnTo>
                  <a:lnTo>
                    <a:pt x="527" y="49"/>
                  </a:lnTo>
                  <a:lnTo>
                    <a:pt x="527" y="49"/>
                  </a:lnTo>
                  <a:lnTo>
                    <a:pt x="527" y="49"/>
                  </a:lnTo>
                  <a:lnTo>
                    <a:pt x="527" y="49"/>
                  </a:lnTo>
                  <a:lnTo>
                    <a:pt x="527" y="47"/>
                  </a:lnTo>
                  <a:lnTo>
                    <a:pt x="527" y="47"/>
                  </a:lnTo>
                  <a:lnTo>
                    <a:pt x="527" y="46"/>
                  </a:lnTo>
                  <a:lnTo>
                    <a:pt x="527" y="46"/>
                  </a:lnTo>
                  <a:lnTo>
                    <a:pt x="527" y="46"/>
                  </a:lnTo>
                  <a:close/>
                  <a:moveTo>
                    <a:pt x="287" y="43"/>
                  </a:moveTo>
                  <a:lnTo>
                    <a:pt x="287" y="43"/>
                  </a:lnTo>
                  <a:lnTo>
                    <a:pt x="289" y="43"/>
                  </a:lnTo>
                  <a:lnTo>
                    <a:pt x="290" y="44"/>
                  </a:lnTo>
                  <a:lnTo>
                    <a:pt x="290" y="46"/>
                  </a:lnTo>
                  <a:lnTo>
                    <a:pt x="290" y="47"/>
                  </a:lnTo>
                  <a:lnTo>
                    <a:pt x="290" y="49"/>
                  </a:lnTo>
                  <a:lnTo>
                    <a:pt x="290" y="50"/>
                  </a:lnTo>
                  <a:lnTo>
                    <a:pt x="290" y="52"/>
                  </a:lnTo>
                  <a:lnTo>
                    <a:pt x="290" y="54"/>
                  </a:lnTo>
                  <a:lnTo>
                    <a:pt x="290" y="54"/>
                  </a:lnTo>
                  <a:lnTo>
                    <a:pt x="290" y="54"/>
                  </a:lnTo>
                  <a:lnTo>
                    <a:pt x="292" y="55"/>
                  </a:lnTo>
                  <a:lnTo>
                    <a:pt x="292" y="57"/>
                  </a:lnTo>
                  <a:lnTo>
                    <a:pt x="293" y="57"/>
                  </a:lnTo>
                  <a:lnTo>
                    <a:pt x="293" y="58"/>
                  </a:lnTo>
                  <a:lnTo>
                    <a:pt x="293" y="60"/>
                  </a:lnTo>
                  <a:lnTo>
                    <a:pt x="293" y="61"/>
                  </a:lnTo>
                  <a:lnTo>
                    <a:pt x="293" y="61"/>
                  </a:lnTo>
                  <a:lnTo>
                    <a:pt x="292" y="63"/>
                  </a:lnTo>
                  <a:lnTo>
                    <a:pt x="292" y="63"/>
                  </a:lnTo>
                  <a:lnTo>
                    <a:pt x="293" y="65"/>
                  </a:lnTo>
                  <a:lnTo>
                    <a:pt x="293" y="65"/>
                  </a:lnTo>
                  <a:lnTo>
                    <a:pt x="293" y="66"/>
                  </a:lnTo>
                  <a:lnTo>
                    <a:pt x="293" y="66"/>
                  </a:lnTo>
                  <a:lnTo>
                    <a:pt x="295" y="68"/>
                  </a:lnTo>
                  <a:lnTo>
                    <a:pt x="295" y="69"/>
                  </a:lnTo>
                  <a:lnTo>
                    <a:pt x="295" y="71"/>
                  </a:lnTo>
                  <a:lnTo>
                    <a:pt x="293" y="72"/>
                  </a:lnTo>
                  <a:lnTo>
                    <a:pt x="295" y="72"/>
                  </a:lnTo>
                  <a:lnTo>
                    <a:pt x="295" y="72"/>
                  </a:lnTo>
                  <a:lnTo>
                    <a:pt x="293" y="72"/>
                  </a:lnTo>
                  <a:lnTo>
                    <a:pt x="293" y="72"/>
                  </a:lnTo>
                  <a:lnTo>
                    <a:pt x="293" y="74"/>
                  </a:lnTo>
                  <a:lnTo>
                    <a:pt x="293" y="74"/>
                  </a:lnTo>
                  <a:lnTo>
                    <a:pt x="292" y="76"/>
                  </a:lnTo>
                  <a:lnTo>
                    <a:pt x="292" y="76"/>
                  </a:lnTo>
                  <a:lnTo>
                    <a:pt x="292" y="77"/>
                  </a:lnTo>
                  <a:lnTo>
                    <a:pt x="290" y="77"/>
                  </a:lnTo>
                  <a:lnTo>
                    <a:pt x="290" y="77"/>
                  </a:lnTo>
                  <a:lnTo>
                    <a:pt x="289" y="77"/>
                  </a:lnTo>
                  <a:lnTo>
                    <a:pt x="289" y="77"/>
                  </a:lnTo>
                  <a:lnTo>
                    <a:pt x="289" y="79"/>
                  </a:lnTo>
                  <a:lnTo>
                    <a:pt x="290" y="80"/>
                  </a:lnTo>
                  <a:lnTo>
                    <a:pt x="290" y="80"/>
                  </a:lnTo>
                  <a:lnTo>
                    <a:pt x="290" y="80"/>
                  </a:lnTo>
                  <a:lnTo>
                    <a:pt x="292" y="80"/>
                  </a:lnTo>
                  <a:lnTo>
                    <a:pt x="290" y="82"/>
                  </a:lnTo>
                  <a:lnTo>
                    <a:pt x="292" y="82"/>
                  </a:lnTo>
                  <a:lnTo>
                    <a:pt x="292" y="82"/>
                  </a:lnTo>
                  <a:lnTo>
                    <a:pt x="292" y="82"/>
                  </a:lnTo>
                  <a:lnTo>
                    <a:pt x="292" y="83"/>
                  </a:lnTo>
                  <a:lnTo>
                    <a:pt x="292" y="83"/>
                  </a:lnTo>
                  <a:lnTo>
                    <a:pt x="292" y="83"/>
                  </a:lnTo>
                  <a:lnTo>
                    <a:pt x="292" y="83"/>
                  </a:lnTo>
                  <a:lnTo>
                    <a:pt x="290" y="83"/>
                  </a:lnTo>
                  <a:lnTo>
                    <a:pt x="289" y="82"/>
                  </a:lnTo>
                  <a:lnTo>
                    <a:pt x="289" y="82"/>
                  </a:lnTo>
                  <a:lnTo>
                    <a:pt x="289" y="82"/>
                  </a:lnTo>
                  <a:lnTo>
                    <a:pt x="289" y="80"/>
                  </a:lnTo>
                  <a:lnTo>
                    <a:pt x="289" y="80"/>
                  </a:lnTo>
                  <a:lnTo>
                    <a:pt x="289" y="79"/>
                  </a:lnTo>
                  <a:lnTo>
                    <a:pt x="289" y="79"/>
                  </a:lnTo>
                  <a:lnTo>
                    <a:pt x="287" y="79"/>
                  </a:lnTo>
                  <a:lnTo>
                    <a:pt x="287" y="77"/>
                  </a:lnTo>
                  <a:lnTo>
                    <a:pt x="287" y="77"/>
                  </a:lnTo>
                  <a:lnTo>
                    <a:pt x="285" y="77"/>
                  </a:lnTo>
                  <a:lnTo>
                    <a:pt x="284" y="77"/>
                  </a:lnTo>
                  <a:lnTo>
                    <a:pt x="282" y="79"/>
                  </a:lnTo>
                  <a:lnTo>
                    <a:pt x="281" y="79"/>
                  </a:lnTo>
                  <a:lnTo>
                    <a:pt x="281" y="79"/>
                  </a:lnTo>
                  <a:lnTo>
                    <a:pt x="281" y="77"/>
                  </a:lnTo>
                  <a:lnTo>
                    <a:pt x="282" y="77"/>
                  </a:lnTo>
                  <a:lnTo>
                    <a:pt x="284" y="77"/>
                  </a:lnTo>
                  <a:lnTo>
                    <a:pt x="284" y="77"/>
                  </a:lnTo>
                  <a:lnTo>
                    <a:pt x="284" y="77"/>
                  </a:lnTo>
                  <a:lnTo>
                    <a:pt x="285" y="77"/>
                  </a:lnTo>
                  <a:lnTo>
                    <a:pt x="285" y="76"/>
                  </a:lnTo>
                  <a:lnTo>
                    <a:pt x="287" y="76"/>
                  </a:lnTo>
                  <a:lnTo>
                    <a:pt x="287" y="76"/>
                  </a:lnTo>
                  <a:lnTo>
                    <a:pt x="287" y="76"/>
                  </a:lnTo>
                  <a:lnTo>
                    <a:pt x="287" y="76"/>
                  </a:lnTo>
                  <a:lnTo>
                    <a:pt x="289" y="76"/>
                  </a:lnTo>
                  <a:lnTo>
                    <a:pt x="290" y="76"/>
                  </a:lnTo>
                  <a:lnTo>
                    <a:pt x="290" y="77"/>
                  </a:lnTo>
                  <a:lnTo>
                    <a:pt x="290" y="76"/>
                  </a:lnTo>
                  <a:lnTo>
                    <a:pt x="290" y="76"/>
                  </a:lnTo>
                  <a:lnTo>
                    <a:pt x="292" y="76"/>
                  </a:lnTo>
                  <a:lnTo>
                    <a:pt x="292" y="76"/>
                  </a:lnTo>
                  <a:lnTo>
                    <a:pt x="292" y="74"/>
                  </a:lnTo>
                  <a:lnTo>
                    <a:pt x="292" y="74"/>
                  </a:lnTo>
                  <a:lnTo>
                    <a:pt x="292" y="72"/>
                  </a:lnTo>
                  <a:lnTo>
                    <a:pt x="293" y="71"/>
                  </a:lnTo>
                  <a:lnTo>
                    <a:pt x="293" y="71"/>
                  </a:lnTo>
                  <a:lnTo>
                    <a:pt x="293" y="69"/>
                  </a:lnTo>
                  <a:lnTo>
                    <a:pt x="293" y="69"/>
                  </a:lnTo>
                  <a:lnTo>
                    <a:pt x="293" y="68"/>
                  </a:lnTo>
                  <a:lnTo>
                    <a:pt x="292" y="68"/>
                  </a:lnTo>
                  <a:lnTo>
                    <a:pt x="290" y="68"/>
                  </a:lnTo>
                  <a:lnTo>
                    <a:pt x="289" y="66"/>
                  </a:lnTo>
                  <a:lnTo>
                    <a:pt x="290" y="66"/>
                  </a:lnTo>
                  <a:lnTo>
                    <a:pt x="292" y="66"/>
                  </a:lnTo>
                  <a:lnTo>
                    <a:pt x="293" y="66"/>
                  </a:lnTo>
                  <a:lnTo>
                    <a:pt x="293" y="66"/>
                  </a:lnTo>
                  <a:lnTo>
                    <a:pt x="293" y="65"/>
                  </a:lnTo>
                  <a:lnTo>
                    <a:pt x="292" y="65"/>
                  </a:lnTo>
                  <a:lnTo>
                    <a:pt x="290" y="63"/>
                  </a:lnTo>
                  <a:lnTo>
                    <a:pt x="289" y="61"/>
                  </a:lnTo>
                  <a:lnTo>
                    <a:pt x="289" y="61"/>
                  </a:lnTo>
                  <a:lnTo>
                    <a:pt x="289" y="61"/>
                  </a:lnTo>
                  <a:lnTo>
                    <a:pt x="290" y="61"/>
                  </a:lnTo>
                  <a:lnTo>
                    <a:pt x="292" y="61"/>
                  </a:lnTo>
                  <a:lnTo>
                    <a:pt x="292" y="61"/>
                  </a:lnTo>
                  <a:lnTo>
                    <a:pt x="292" y="60"/>
                  </a:lnTo>
                  <a:lnTo>
                    <a:pt x="292" y="60"/>
                  </a:lnTo>
                  <a:lnTo>
                    <a:pt x="292" y="58"/>
                  </a:lnTo>
                  <a:lnTo>
                    <a:pt x="292" y="57"/>
                  </a:lnTo>
                  <a:lnTo>
                    <a:pt x="290" y="55"/>
                  </a:lnTo>
                  <a:lnTo>
                    <a:pt x="289" y="54"/>
                  </a:lnTo>
                  <a:lnTo>
                    <a:pt x="289" y="52"/>
                  </a:lnTo>
                  <a:lnTo>
                    <a:pt x="289" y="52"/>
                  </a:lnTo>
                  <a:lnTo>
                    <a:pt x="289" y="50"/>
                  </a:lnTo>
                  <a:lnTo>
                    <a:pt x="290" y="50"/>
                  </a:lnTo>
                  <a:lnTo>
                    <a:pt x="290" y="49"/>
                  </a:lnTo>
                  <a:lnTo>
                    <a:pt x="289" y="47"/>
                  </a:lnTo>
                  <a:lnTo>
                    <a:pt x="289" y="46"/>
                  </a:lnTo>
                  <a:lnTo>
                    <a:pt x="289" y="46"/>
                  </a:lnTo>
                  <a:lnTo>
                    <a:pt x="287" y="44"/>
                  </a:lnTo>
                  <a:lnTo>
                    <a:pt x="287" y="43"/>
                  </a:lnTo>
                  <a:lnTo>
                    <a:pt x="287" y="43"/>
                  </a:lnTo>
                  <a:lnTo>
                    <a:pt x="287" y="43"/>
                  </a:lnTo>
                  <a:close/>
                  <a:moveTo>
                    <a:pt x="2621" y="41"/>
                  </a:moveTo>
                  <a:lnTo>
                    <a:pt x="2622" y="41"/>
                  </a:lnTo>
                  <a:lnTo>
                    <a:pt x="2622" y="43"/>
                  </a:lnTo>
                  <a:lnTo>
                    <a:pt x="2622" y="44"/>
                  </a:lnTo>
                  <a:lnTo>
                    <a:pt x="2622" y="46"/>
                  </a:lnTo>
                  <a:lnTo>
                    <a:pt x="2624" y="46"/>
                  </a:lnTo>
                  <a:lnTo>
                    <a:pt x="2624" y="47"/>
                  </a:lnTo>
                  <a:lnTo>
                    <a:pt x="2627" y="47"/>
                  </a:lnTo>
                  <a:lnTo>
                    <a:pt x="2629" y="47"/>
                  </a:lnTo>
                  <a:lnTo>
                    <a:pt x="2629" y="47"/>
                  </a:lnTo>
                  <a:lnTo>
                    <a:pt x="2629" y="47"/>
                  </a:lnTo>
                  <a:lnTo>
                    <a:pt x="2630" y="47"/>
                  </a:lnTo>
                  <a:lnTo>
                    <a:pt x="2629" y="49"/>
                  </a:lnTo>
                  <a:lnTo>
                    <a:pt x="2629" y="50"/>
                  </a:lnTo>
                  <a:lnTo>
                    <a:pt x="2629" y="52"/>
                  </a:lnTo>
                  <a:lnTo>
                    <a:pt x="2627" y="52"/>
                  </a:lnTo>
                  <a:lnTo>
                    <a:pt x="2624" y="54"/>
                  </a:lnTo>
                  <a:lnTo>
                    <a:pt x="2624" y="54"/>
                  </a:lnTo>
                  <a:lnTo>
                    <a:pt x="2622" y="54"/>
                  </a:lnTo>
                  <a:lnTo>
                    <a:pt x="2622" y="55"/>
                  </a:lnTo>
                  <a:lnTo>
                    <a:pt x="2621" y="55"/>
                  </a:lnTo>
                  <a:lnTo>
                    <a:pt x="2619" y="55"/>
                  </a:lnTo>
                  <a:lnTo>
                    <a:pt x="2618" y="57"/>
                  </a:lnTo>
                  <a:lnTo>
                    <a:pt x="2618" y="58"/>
                  </a:lnTo>
                  <a:lnTo>
                    <a:pt x="2618" y="58"/>
                  </a:lnTo>
                  <a:lnTo>
                    <a:pt x="2616" y="58"/>
                  </a:lnTo>
                  <a:lnTo>
                    <a:pt x="2610" y="57"/>
                  </a:lnTo>
                  <a:lnTo>
                    <a:pt x="2610" y="57"/>
                  </a:lnTo>
                  <a:lnTo>
                    <a:pt x="2608" y="57"/>
                  </a:lnTo>
                  <a:lnTo>
                    <a:pt x="2608" y="57"/>
                  </a:lnTo>
                  <a:lnTo>
                    <a:pt x="2608" y="57"/>
                  </a:lnTo>
                  <a:lnTo>
                    <a:pt x="2608" y="58"/>
                  </a:lnTo>
                  <a:lnTo>
                    <a:pt x="2608" y="58"/>
                  </a:lnTo>
                  <a:lnTo>
                    <a:pt x="2608" y="58"/>
                  </a:lnTo>
                  <a:lnTo>
                    <a:pt x="2608" y="58"/>
                  </a:lnTo>
                  <a:lnTo>
                    <a:pt x="2608" y="60"/>
                  </a:lnTo>
                  <a:lnTo>
                    <a:pt x="2608" y="60"/>
                  </a:lnTo>
                  <a:lnTo>
                    <a:pt x="2608" y="60"/>
                  </a:lnTo>
                  <a:lnTo>
                    <a:pt x="2608" y="60"/>
                  </a:lnTo>
                  <a:lnTo>
                    <a:pt x="2608" y="61"/>
                  </a:lnTo>
                  <a:lnTo>
                    <a:pt x="2607" y="61"/>
                  </a:lnTo>
                  <a:lnTo>
                    <a:pt x="2607" y="61"/>
                  </a:lnTo>
                  <a:lnTo>
                    <a:pt x="2608" y="63"/>
                  </a:lnTo>
                  <a:lnTo>
                    <a:pt x="2608" y="63"/>
                  </a:lnTo>
                  <a:lnTo>
                    <a:pt x="2610" y="63"/>
                  </a:lnTo>
                  <a:lnTo>
                    <a:pt x="2611" y="63"/>
                  </a:lnTo>
                  <a:lnTo>
                    <a:pt x="2611" y="65"/>
                  </a:lnTo>
                  <a:lnTo>
                    <a:pt x="2611" y="66"/>
                  </a:lnTo>
                  <a:lnTo>
                    <a:pt x="2613" y="68"/>
                  </a:lnTo>
                  <a:lnTo>
                    <a:pt x="2611" y="69"/>
                  </a:lnTo>
                  <a:lnTo>
                    <a:pt x="2611" y="76"/>
                  </a:lnTo>
                  <a:lnTo>
                    <a:pt x="2611" y="79"/>
                  </a:lnTo>
                  <a:lnTo>
                    <a:pt x="2611" y="79"/>
                  </a:lnTo>
                  <a:lnTo>
                    <a:pt x="2611" y="80"/>
                  </a:lnTo>
                  <a:lnTo>
                    <a:pt x="2611" y="82"/>
                  </a:lnTo>
                  <a:lnTo>
                    <a:pt x="2611" y="83"/>
                  </a:lnTo>
                  <a:lnTo>
                    <a:pt x="2611" y="85"/>
                  </a:lnTo>
                  <a:lnTo>
                    <a:pt x="2611" y="85"/>
                  </a:lnTo>
                  <a:lnTo>
                    <a:pt x="2610" y="85"/>
                  </a:lnTo>
                  <a:lnTo>
                    <a:pt x="2610" y="85"/>
                  </a:lnTo>
                  <a:lnTo>
                    <a:pt x="2610" y="85"/>
                  </a:lnTo>
                  <a:lnTo>
                    <a:pt x="2610" y="87"/>
                  </a:lnTo>
                  <a:lnTo>
                    <a:pt x="2610" y="87"/>
                  </a:lnTo>
                  <a:lnTo>
                    <a:pt x="2610" y="87"/>
                  </a:lnTo>
                  <a:lnTo>
                    <a:pt x="2610" y="87"/>
                  </a:lnTo>
                  <a:lnTo>
                    <a:pt x="2608" y="88"/>
                  </a:lnTo>
                  <a:lnTo>
                    <a:pt x="2607" y="88"/>
                  </a:lnTo>
                  <a:lnTo>
                    <a:pt x="2605" y="88"/>
                  </a:lnTo>
                  <a:lnTo>
                    <a:pt x="2605" y="88"/>
                  </a:lnTo>
                  <a:lnTo>
                    <a:pt x="2605" y="88"/>
                  </a:lnTo>
                  <a:lnTo>
                    <a:pt x="2605" y="87"/>
                  </a:lnTo>
                  <a:lnTo>
                    <a:pt x="2607" y="85"/>
                  </a:lnTo>
                  <a:lnTo>
                    <a:pt x="2607" y="85"/>
                  </a:lnTo>
                  <a:lnTo>
                    <a:pt x="2602" y="80"/>
                  </a:lnTo>
                  <a:lnTo>
                    <a:pt x="2600" y="79"/>
                  </a:lnTo>
                  <a:lnTo>
                    <a:pt x="2600" y="79"/>
                  </a:lnTo>
                  <a:lnTo>
                    <a:pt x="2600" y="77"/>
                  </a:lnTo>
                  <a:lnTo>
                    <a:pt x="2600" y="76"/>
                  </a:lnTo>
                  <a:lnTo>
                    <a:pt x="2602" y="72"/>
                  </a:lnTo>
                  <a:lnTo>
                    <a:pt x="2603" y="71"/>
                  </a:lnTo>
                  <a:lnTo>
                    <a:pt x="2603" y="69"/>
                  </a:lnTo>
                  <a:lnTo>
                    <a:pt x="2603" y="68"/>
                  </a:lnTo>
                  <a:lnTo>
                    <a:pt x="2602" y="66"/>
                  </a:lnTo>
                  <a:lnTo>
                    <a:pt x="2602" y="65"/>
                  </a:lnTo>
                  <a:lnTo>
                    <a:pt x="2602" y="63"/>
                  </a:lnTo>
                  <a:lnTo>
                    <a:pt x="2602" y="63"/>
                  </a:lnTo>
                  <a:lnTo>
                    <a:pt x="2602" y="63"/>
                  </a:lnTo>
                  <a:lnTo>
                    <a:pt x="2602" y="63"/>
                  </a:lnTo>
                  <a:lnTo>
                    <a:pt x="2602" y="61"/>
                  </a:lnTo>
                  <a:lnTo>
                    <a:pt x="2600" y="61"/>
                  </a:lnTo>
                  <a:lnTo>
                    <a:pt x="2600" y="61"/>
                  </a:lnTo>
                  <a:lnTo>
                    <a:pt x="2600" y="61"/>
                  </a:lnTo>
                  <a:lnTo>
                    <a:pt x="2599" y="60"/>
                  </a:lnTo>
                  <a:lnTo>
                    <a:pt x="2599" y="58"/>
                  </a:lnTo>
                  <a:lnTo>
                    <a:pt x="2599" y="60"/>
                  </a:lnTo>
                  <a:lnTo>
                    <a:pt x="2597" y="60"/>
                  </a:lnTo>
                  <a:lnTo>
                    <a:pt x="2597" y="61"/>
                  </a:lnTo>
                  <a:lnTo>
                    <a:pt x="2597" y="61"/>
                  </a:lnTo>
                  <a:lnTo>
                    <a:pt x="2597" y="60"/>
                  </a:lnTo>
                  <a:lnTo>
                    <a:pt x="2597" y="60"/>
                  </a:lnTo>
                  <a:lnTo>
                    <a:pt x="2597" y="60"/>
                  </a:lnTo>
                  <a:lnTo>
                    <a:pt x="2597" y="60"/>
                  </a:lnTo>
                  <a:lnTo>
                    <a:pt x="2596" y="60"/>
                  </a:lnTo>
                  <a:lnTo>
                    <a:pt x="2596" y="61"/>
                  </a:lnTo>
                  <a:lnTo>
                    <a:pt x="2596" y="63"/>
                  </a:lnTo>
                  <a:lnTo>
                    <a:pt x="2594" y="63"/>
                  </a:lnTo>
                  <a:lnTo>
                    <a:pt x="2592" y="65"/>
                  </a:lnTo>
                  <a:lnTo>
                    <a:pt x="2592" y="66"/>
                  </a:lnTo>
                  <a:lnTo>
                    <a:pt x="2592" y="68"/>
                  </a:lnTo>
                  <a:lnTo>
                    <a:pt x="2592" y="68"/>
                  </a:lnTo>
                  <a:lnTo>
                    <a:pt x="2592" y="69"/>
                  </a:lnTo>
                  <a:lnTo>
                    <a:pt x="2594" y="69"/>
                  </a:lnTo>
                  <a:lnTo>
                    <a:pt x="2594" y="71"/>
                  </a:lnTo>
                  <a:lnTo>
                    <a:pt x="2592" y="71"/>
                  </a:lnTo>
                  <a:lnTo>
                    <a:pt x="2592" y="72"/>
                  </a:lnTo>
                  <a:lnTo>
                    <a:pt x="2591" y="72"/>
                  </a:lnTo>
                  <a:lnTo>
                    <a:pt x="2591" y="74"/>
                  </a:lnTo>
                  <a:lnTo>
                    <a:pt x="2592" y="74"/>
                  </a:lnTo>
                  <a:lnTo>
                    <a:pt x="2594" y="72"/>
                  </a:lnTo>
                  <a:lnTo>
                    <a:pt x="2594" y="72"/>
                  </a:lnTo>
                  <a:lnTo>
                    <a:pt x="2594" y="74"/>
                  </a:lnTo>
                  <a:lnTo>
                    <a:pt x="2594" y="74"/>
                  </a:lnTo>
                  <a:lnTo>
                    <a:pt x="2592" y="74"/>
                  </a:lnTo>
                  <a:lnTo>
                    <a:pt x="2592" y="76"/>
                  </a:lnTo>
                  <a:lnTo>
                    <a:pt x="2592" y="76"/>
                  </a:lnTo>
                  <a:lnTo>
                    <a:pt x="2592" y="77"/>
                  </a:lnTo>
                  <a:lnTo>
                    <a:pt x="2594" y="77"/>
                  </a:lnTo>
                  <a:lnTo>
                    <a:pt x="2594" y="77"/>
                  </a:lnTo>
                  <a:lnTo>
                    <a:pt x="2592" y="77"/>
                  </a:lnTo>
                  <a:lnTo>
                    <a:pt x="2592" y="77"/>
                  </a:lnTo>
                  <a:lnTo>
                    <a:pt x="2592" y="77"/>
                  </a:lnTo>
                  <a:lnTo>
                    <a:pt x="2592" y="77"/>
                  </a:lnTo>
                  <a:lnTo>
                    <a:pt x="2591" y="77"/>
                  </a:lnTo>
                  <a:lnTo>
                    <a:pt x="2591" y="77"/>
                  </a:lnTo>
                  <a:lnTo>
                    <a:pt x="2591" y="79"/>
                  </a:lnTo>
                  <a:lnTo>
                    <a:pt x="2591" y="79"/>
                  </a:lnTo>
                  <a:lnTo>
                    <a:pt x="2592" y="79"/>
                  </a:lnTo>
                  <a:lnTo>
                    <a:pt x="2592" y="79"/>
                  </a:lnTo>
                  <a:lnTo>
                    <a:pt x="2591" y="82"/>
                  </a:lnTo>
                  <a:lnTo>
                    <a:pt x="2589" y="82"/>
                  </a:lnTo>
                  <a:lnTo>
                    <a:pt x="2589" y="83"/>
                  </a:lnTo>
                  <a:lnTo>
                    <a:pt x="2588" y="83"/>
                  </a:lnTo>
                  <a:lnTo>
                    <a:pt x="2586" y="83"/>
                  </a:lnTo>
                  <a:lnTo>
                    <a:pt x="2586" y="83"/>
                  </a:lnTo>
                  <a:lnTo>
                    <a:pt x="2586" y="82"/>
                  </a:lnTo>
                  <a:lnTo>
                    <a:pt x="2586" y="82"/>
                  </a:lnTo>
                  <a:lnTo>
                    <a:pt x="2586" y="80"/>
                  </a:lnTo>
                  <a:lnTo>
                    <a:pt x="2586" y="80"/>
                  </a:lnTo>
                  <a:lnTo>
                    <a:pt x="2586" y="79"/>
                  </a:lnTo>
                  <a:lnTo>
                    <a:pt x="2586" y="77"/>
                  </a:lnTo>
                  <a:lnTo>
                    <a:pt x="2586" y="76"/>
                  </a:lnTo>
                  <a:lnTo>
                    <a:pt x="2586" y="76"/>
                  </a:lnTo>
                  <a:lnTo>
                    <a:pt x="2586" y="74"/>
                  </a:lnTo>
                  <a:lnTo>
                    <a:pt x="2588" y="71"/>
                  </a:lnTo>
                  <a:lnTo>
                    <a:pt x="2588" y="69"/>
                  </a:lnTo>
                  <a:lnTo>
                    <a:pt x="2589" y="68"/>
                  </a:lnTo>
                  <a:lnTo>
                    <a:pt x="2589" y="66"/>
                  </a:lnTo>
                  <a:lnTo>
                    <a:pt x="2591" y="65"/>
                  </a:lnTo>
                  <a:lnTo>
                    <a:pt x="2591" y="63"/>
                  </a:lnTo>
                  <a:lnTo>
                    <a:pt x="2591" y="63"/>
                  </a:lnTo>
                  <a:lnTo>
                    <a:pt x="2591" y="63"/>
                  </a:lnTo>
                  <a:lnTo>
                    <a:pt x="2592" y="60"/>
                  </a:lnTo>
                  <a:lnTo>
                    <a:pt x="2592" y="60"/>
                  </a:lnTo>
                  <a:lnTo>
                    <a:pt x="2592" y="58"/>
                  </a:lnTo>
                  <a:lnTo>
                    <a:pt x="2594" y="57"/>
                  </a:lnTo>
                  <a:lnTo>
                    <a:pt x="2594" y="57"/>
                  </a:lnTo>
                  <a:lnTo>
                    <a:pt x="2596" y="57"/>
                  </a:lnTo>
                  <a:lnTo>
                    <a:pt x="2596" y="57"/>
                  </a:lnTo>
                  <a:lnTo>
                    <a:pt x="2596" y="57"/>
                  </a:lnTo>
                  <a:lnTo>
                    <a:pt x="2596" y="57"/>
                  </a:lnTo>
                  <a:lnTo>
                    <a:pt x="2597" y="55"/>
                  </a:lnTo>
                  <a:lnTo>
                    <a:pt x="2597" y="57"/>
                  </a:lnTo>
                  <a:lnTo>
                    <a:pt x="2599" y="57"/>
                  </a:lnTo>
                  <a:lnTo>
                    <a:pt x="2600" y="55"/>
                  </a:lnTo>
                  <a:lnTo>
                    <a:pt x="2600" y="55"/>
                  </a:lnTo>
                  <a:lnTo>
                    <a:pt x="2600" y="55"/>
                  </a:lnTo>
                  <a:lnTo>
                    <a:pt x="2602" y="55"/>
                  </a:lnTo>
                  <a:lnTo>
                    <a:pt x="2602" y="57"/>
                  </a:lnTo>
                  <a:lnTo>
                    <a:pt x="2600" y="57"/>
                  </a:lnTo>
                  <a:lnTo>
                    <a:pt x="2600" y="58"/>
                  </a:lnTo>
                  <a:lnTo>
                    <a:pt x="2600" y="60"/>
                  </a:lnTo>
                  <a:lnTo>
                    <a:pt x="2600" y="60"/>
                  </a:lnTo>
                  <a:lnTo>
                    <a:pt x="2602" y="61"/>
                  </a:lnTo>
                  <a:lnTo>
                    <a:pt x="2602" y="61"/>
                  </a:lnTo>
                  <a:lnTo>
                    <a:pt x="2602" y="60"/>
                  </a:lnTo>
                  <a:lnTo>
                    <a:pt x="2602" y="60"/>
                  </a:lnTo>
                  <a:lnTo>
                    <a:pt x="2602" y="60"/>
                  </a:lnTo>
                  <a:lnTo>
                    <a:pt x="2603" y="60"/>
                  </a:lnTo>
                  <a:lnTo>
                    <a:pt x="2603" y="61"/>
                  </a:lnTo>
                  <a:lnTo>
                    <a:pt x="2603" y="60"/>
                  </a:lnTo>
                  <a:lnTo>
                    <a:pt x="2603" y="60"/>
                  </a:lnTo>
                  <a:lnTo>
                    <a:pt x="2605" y="60"/>
                  </a:lnTo>
                  <a:lnTo>
                    <a:pt x="2605" y="60"/>
                  </a:lnTo>
                  <a:lnTo>
                    <a:pt x="2605" y="58"/>
                  </a:lnTo>
                  <a:lnTo>
                    <a:pt x="2605" y="58"/>
                  </a:lnTo>
                  <a:lnTo>
                    <a:pt x="2607" y="57"/>
                  </a:lnTo>
                  <a:lnTo>
                    <a:pt x="2607" y="55"/>
                  </a:lnTo>
                  <a:lnTo>
                    <a:pt x="2607" y="54"/>
                  </a:lnTo>
                  <a:lnTo>
                    <a:pt x="2605" y="50"/>
                  </a:lnTo>
                  <a:lnTo>
                    <a:pt x="2603" y="49"/>
                  </a:lnTo>
                  <a:lnTo>
                    <a:pt x="2605" y="49"/>
                  </a:lnTo>
                  <a:lnTo>
                    <a:pt x="2605" y="49"/>
                  </a:lnTo>
                  <a:lnTo>
                    <a:pt x="2605" y="49"/>
                  </a:lnTo>
                  <a:lnTo>
                    <a:pt x="2607" y="49"/>
                  </a:lnTo>
                  <a:lnTo>
                    <a:pt x="2608" y="49"/>
                  </a:lnTo>
                  <a:lnTo>
                    <a:pt x="2608" y="50"/>
                  </a:lnTo>
                  <a:lnTo>
                    <a:pt x="2608" y="50"/>
                  </a:lnTo>
                  <a:lnTo>
                    <a:pt x="2608" y="52"/>
                  </a:lnTo>
                  <a:lnTo>
                    <a:pt x="2608" y="54"/>
                  </a:lnTo>
                  <a:lnTo>
                    <a:pt x="2608" y="54"/>
                  </a:lnTo>
                  <a:lnTo>
                    <a:pt x="2608" y="54"/>
                  </a:lnTo>
                  <a:lnTo>
                    <a:pt x="2610" y="54"/>
                  </a:lnTo>
                  <a:lnTo>
                    <a:pt x="2611" y="54"/>
                  </a:lnTo>
                  <a:lnTo>
                    <a:pt x="2613" y="54"/>
                  </a:lnTo>
                  <a:lnTo>
                    <a:pt x="2613" y="54"/>
                  </a:lnTo>
                  <a:lnTo>
                    <a:pt x="2614" y="54"/>
                  </a:lnTo>
                  <a:lnTo>
                    <a:pt x="2616" y="54"/>
                  </a:lnTo>
                  <a:lnTo>
                    <a:pt x="2621" y="54"/>
                  </a:lnTo>
                  <a:lnTo>
                    <a:pt x="2621" y="54"/>
                  </a:lnTo>
                  <a:lnTo>
                    <a:pt x="2622" y="54"/>
                  </a:lnTo>
                  <a:lnTo>
                    <a:pt x="2622" y="52"/>
                  </a:lnTo>
                  <a:lnTo>
                    <a:pt x="2622" y="52"/>
                  </a:lnTo>
                  <a:lnTo>
                    <a:pt x="2622" y="50"/>
                  </a:lnTo>
                  <a:lnTo>
                    <a:pt x="2622" y="49"/>
                  </a:lnTo>
                  <a:lnTo>
                    <a:pt x="2622" y="49"/>
                  </a:lnTo>
                  <a:lnTo>
                    <a:pt x="2621" y="47"/>
                  </a:lnTo>
                  <a:lnTo>
                    <a:pt x="2621" y="49"/>
                  </a:lnTo>
                  <a:lnTo>
                    <a:pt x="2621" y="49"/>
                  </a:lnTo>
                  <a:lnTo>
                    <a:pt x="2619" y="49"/>
                  </a:lnTo>
                  <a:lnTo>
                    <a:pt x="2619" y="49"/>
                  </a:lnTo>
                  <a:lnTo>
                    <a:pt x="2619" y="49"/>
                  </a:lnTo>
                  <a:lnTo>
                    <a:pt x="2618" y="49"/>
                  </a:lnTo>
                  <a:lnTo>
                    <a:pt x="2616" y="49"/>
                  </a:lnTo>
                  <a:lnTo>
                    <a:pt x="2616" y="47"/>
                  </a:lnTo>
                  <a:lnTo>
                    <a:pt x="2613" y="49"/>
                  </a:lnTo>
                  <a:lnTo>
                    <a:pt x="2613" y="49"/>
                  </a:lnTo>
                  <a:lnTo>
                    <a:pt x="2611" y="47"/>
                  </a:lnTo>
                  <a:lnTo>
                    <a:pt x="2611" y="46"/>
                  </a:lnTo>
                  <a:lnTo>
                    <a:pt x="2611" y="46"/>
                  </a:lnTo>
                  <a:lnTo>
                    <a:pt x="2613" y="44"/>
                  </a:lnTo>
                  <a:lnTo>
                    <a:pt x="2614" y="43"/>
                  </a:lnTo>
                  <a:lnTo>
                    <a:pt x="2614" y="43"/>
                  </a:lnTo>
                  <a:lnTo>
                    <a:pt x="2616" y="43"/>
                  </a:lnTo>
                  <a:lnTo>
                    <a:pt x="2616" y="44"/>
                  </a:lnTo>
                  <a:lnTo>
                    <a:pt x="2616" y="46"/>
                  </a:lnTo>
                  <a:lnTo>
                    <a:pt x="2618" y="46"/>
                  </a:lnTo>
                  <a:lnTo>
                    <a:pt x="2618" y="44"/>
                  </a:lnTo>
                  <a:lnTo>
                    <a:pt x="2618" y="44"/>
                  </a:lnTo>
                  <a:lnTo>
                    <a:pt x="2619" y="44"/>
                  </a:lnTo>
                  <a:lnTo>
                    <a:pt x="2619" y="46"/>
                  </a:lnTo>
                  <a:lnTo>
                    <a:pt x="2621" y="44"/>
                  </a:lnTo>
                  <a:lnTo>
                    <a:pt x="2622" y="44"/>
                  </a:lnTo>
                  <a:lnTo>
                    <a:pt x="2622" y="43"/>
                  </a:lnTo>
                  <a:lnTo>
                    <a:pt x="2621" y="43"/>
                  </a:lnTo>
                  <a:lnTo>
                    <a:pt x="2619" y="41"/>
                  </a:lnTo>
                  <a:lnTo>
                    <a:pt x="2619" y="41"/>
                  </a:lnTo>
                  <a:lnTo>
                    <a:pt x="2621" y="41"/>
                  </a:lnTo>
                  <a:close/>
                  <a:moveTo>
                    <a:pt x="2840" y="41"/>
                  </a:moveTo>
                  <a:lnTo>
                    <a:pt x="2842" y="41"/>
                  </a:lnTo>
                  <a:lnTo>
                    <a:pt x="2845" y="41"/>
                  </a:lnTo>
                  <a:lnTo>
                    <a:pt x="2846" y="43"/>
                  </a:lnTo>
                  <a:lnTo>
                    <a:pt x="2848" y="43"/>
                  </a:lnTo>
                  <a:lnTo>
                    <a:pt x="2848" y="44"/>
                  </a:lnTo>
                  <a:lnTo>
                    <a:pt x="2849" y="44"/>
                  </a:lnTo>
                  <a:lnTo>
                    <a:pt x="2849" y="44"/>
                  </a:lnTo>
                  <a:lnTo>
                    <a:pt x="2851" y="44"/>
                  </a:lnTo>
                  <a:lnTo>
                    <a:pt x="2853" y="43"/>
                  </a:lnTo>
                  <a:lnTo>
                    <a:pt x="2853" y="43"/>
                  </a:lnTo>
                  <a:lnTo>
                    <a:pt x="2854" y="44"/>
                  </a:lnTo>
                  <a:lnTo>
                    <a:pt x="2854" y="44"/>
                  </a:lnTo>
                  <a:lnTo>
                    <a:pt x="2857" y="44"/>
                  </a:lnTo>
                  <a:lnTo>
                    <a:pt x="2859" y="46"/>
                  </a:lnTo>
                  <a:lnTo>
                    <a:pt x="2860" y="46"/>
                  </a:lnTo>
                  <a:lnTo>
                    <a:pt x="2860" y="44"/>
                  </a:lnTo>
                  <a:lnTo>
                    <a:pt x="2862" y="44"/>
                  </a:lnTo>
                  <a:lnTo>
                    <a:pt x="2865" y="44"/>
                  </a:lnTo>
                  <a:lnTo>
                    <a:pt x="2867" y="44"/>
                  </a:lnTo>
                  <a:lnTo>
                    <a:pt x="2867" y="44"/>
                  </a:lnTo>
                  <a:lnTo>
                    <a:pt x="2870" y="44"/>
                  </a:lnTo>
                  <a:lnTo>
                    <a:pt x="2873" y="44"/>
                  </a:lnTo>
                  <a:lnTo>
                    <a:pt x="2873" y="46"/>
                  </a:lnTo>
                  <a:lnTo>
                    <a:pt x="2876" y="47"/>
                  </a:lnTo>
                  <a:lnTo>
                    <a:pt x="2876" y="47"/>
                  </a:lnTo>
                  <a:lnTo>
                    <a:pt x="2876" y="46"/>
                  </a:lnTo>
                  <a:lnTo>
                    <a:pt x="2876" y="44"/>
                  </a:lnTo>
                  <a:lnTo>
                    <a:pt x="2876" y="44"/>
                  </a:lnTo>
                  <a:lnTo>
                    <a:pt x="2878" y="44"/>
                  </a:lnTo>
                  <a:lnTo>
                    <a:pt x="2878" y="44"/>
                  </a:lnTo>
                  <a:lnTo>
                    <a:pt x="2878" y="44"/>
                  </a:lnTo>
                  <a:lnTo>
                    <a:pt x="2878" y="44"/>
                  </a:lnTo>
                  <a:lnTo>
                    <a:pt x="2878" y="44"/>
                  </a:lnTo>
                  <a:lnTo>
                    <a:pt x="2879" y="43"/>
                  </a:lnTo>
                  <a:lnTo>
                    <a:pt x="2879" y="43"/>
                  </a:lnTo>
                  <a:lnTo>
                    <a:pt x="2881" y="43"/>
                  </a:lnTo>
                  <a:lnTo>
                    <a:pt x="2883" y="43"/>
                  </a:lnTo>
                  <a:lnTo>
                    <a:pt x="2883" y="43"/>
                  </a:lnTo>
                  <a:lnTo>
                    <a:pt x="2883" y="41"/>
                  </a:lnTo>
                  <a:lnTo>
                    <a:pt x="2883" y="41"/>
                  </a:lnTo>
                  <a:lnTo>
                    <a:pt x="2883" y="41"/>
                  </a:lnTo>
                  <a:lnTo>
                    <a:pt x="2884" y="41"/>
                  </a:lnTo>
                  <a:lnTo>
                    <a:pt x="2884" y="41"/>
                  </a:lnTo>
                  <a:lnTo>
                    <a:pt x="2886" y="43"/>
                  </a:lnTo>
                  <a:lnTo>
                    <a:pt x="2886" y="41"/>
                  </a:lnTo>
                  <a:lnTo>
                    <a:pt x="2886" y="41"/>
                  </a:lnTo>
                  <a:lnTo>
                    <a:pt x="2887" y="41"/>
                  </a:lnTo>
                  <a:lnTo>
                    <a:pt x="2887" y="41"/>
                  </a:lnTo>
                  <a:lnTo>
                    <a:pt x="2887" y="41"/>
                  </a:lnTo>
                  <a:lnTo>
                    <a:pt x="2889" y="41"/>
                  </a:lnTo>
                  <a:lnTo>
                    <a:pt x="2889" y="43"/>
                  </a:lnTo>
                  <a:lnTo>
                    <a:pt x="2889" y="43"/>
                  </a:lnTo>
                  <a:lnTo>
                    <a:pt x="2889" y="44"/>
                  </a:lnTo>
                  <a:lnTo>
                    <a:pt x="2889" y="44"/>
                  </a:lnTo>
                  <a:lnTo>
                    <a:pt x="2889" y="44"/>
                  </a:lnTo>
                  <a:lnTo>
                    <a:pt x="2887" y="44"/>
                  </a:lnTo>
                  <a:lnTo>
                    <a:pt x="2887" y="44"/>
                  </a:lnTo>
                  <a:lnTo>
                    <a:pt x="2887" y="46"/>
                  </a:lnTo>
                  <a:lnTo>
                    <a:pt x="2886" y="47"/>
                  </a:lnTo>
                  <a:lnTo>
                    <a:pt x="2886" y="49"/>
                  </a:lnTo>
                  <a:lnTo>
                    <a:pt x="2884" y="49"/>
                  </a:lnTo>
                  <a:lnTo>
                    <a:pt x="2883" y="49"/>
                  </a:lnTo>
                  <a:lnTo>
                    <a:pt x="2881" y="49"/>
                  </a:lnTo>
                  <a:lnTo>
                    <a:pt x="2881" y="49"/>
                  </a:lnTo>
                  <a:lnTo>
                    <a:pt x="2879" y="49"/>
                  </a:lnTo>
                  <a:lnTo>
                    <a:pt x="2878" y="49"/>
                  </a:lnTo>
                  <a:lnTo>
                    <a:pt x="2878" y="49"/>
                  </a:lnTo>
                  <a:lnTo>
                    <a:pt x="2878" y="49"/>
                  </a:lnTo>
                  <a:lnTo>
                    <a:pt x="2878" y="50"/>
                  </a:lnTo>
                  <a:lnTo>
                    <a:pt x="2878" y="50"/>
                  </a:lnTo>
                  <a:lnTo>
                    <a:pt x="2878" y="50"/>
                  </a:lnTo>
                  <a:lnTo>
                    <a:pt x="2876" y="49"/>
                  </a:lnTo>
                  <a:lnTo>
                    <a:pt x="2876" y="49"/>
                  </a:lnTo>
                  <a:lnTo>
                    <a:pt x="2875" y="49"/>
                  </a:lnTo>
                  <a:lnTo>
                    <a:pt x="2873" y="50"/>
                  </a:lnTo>
                  <a:lnTo>
                    <a:pt x="2873" y="50"/>
                  </a:lnTo>
                  <a:lnTo>
                    <a:pt x="2873" y="49"/>
                  </a:lnTo>
                  <a:lnTo>
                    <a:pt x="2872" y="49"/>
                  </a:lnTo>
                  <a:lnTo>
                    <a:pt x="2870" y="47"/>
                  </a:lnTo>
                  <a:lnTo>
                    <a:pt x="2868" y="47"/>
                  </a:lnTo>
                  <a:lnTo>
                    <a:pt x="2868" y="47"/>
                  </a:lnTo>
                  <a:lnTo>
                    <a:pt x="2867" y="47"/>
                  </a:lnTo>
                  <a:lnTo>
                    <a:pt x="2867" y="47"/>
                  </a:lnTo>
                  <a:lnTo>
                    <a:pt x="2865" y="47"/>
                  </a:lnTo>
                  <a:lnTo>
                    <a:pt x="2864" y="46"/>
                  </a:lnTo>
                  <a:lnTo>
                    <a:pt x="2862" y="46"/>
                  </a:lnTo>
                  <a:lnTo>
                    <a:pt x="2860" y="47"/>
                  </a:lnTo>
                  <a:lnTo>
                    <a:pt x="2859" y="47"/>
                  </a:lnTo>
                  <a:lnTo>
                    <a:pt x="2859" y="47"/>
                  </a:lnTo>
                  <a:lnTo>
                    <a:pt x="2857" y="47"/>
                  </a:lnTo>
                  <a:lnTo>
                    <a:pt x="2854" y="47"/>
                  </a:lnTo>
                  <a:lnTo>
                    <a:pt x="2853" y="46"/>
                  </a:lnTo>
                  <a:lnTo>
                    <a:pt x="2849" y="46"/>
                  </a:lnTo>
                  <a:lnTo>
                    <a:pt x="2846" y="46"/>
                  </a:lnTo>
                  <a:lnTo>
                    <a:pt x="2845" y="46"/>
                  </a:lnTo>
                  <a:lnTo>
                    <a:pt x="2843" y="46"/>
                  </a:lnTo>
                  <a:lnTo>
                    <a:pt x="2842" y="46"/>
                  </a:lnTo>
                  <a:lnTo>
                    <a:pt x="2840" y="46"/>
                  </a:lnTo>
                  <a:lnTo>
                    <a:pt x="2838" y="46"/>
                  </a:lnTo>
                  <a:lnTo>
                    <a:pt x="2837" y="46"/>
                  </a:lnTo>
                  <a:lnTo>
                    <a:pt x="2835" y="46"/>
                  </a:lnTo>
                  <a:lnTo>
                    <a:pt x="2835" y="46"/>
                  </a:lnTo>
                  <a:lnTo>
                    <a:pt x="2835" y="44"/>
                  </a:lnTo>
                  <a:lnTo>
                    <a:pt x="2835" y="44"/>
                  </a:lnTo>
                  <a:lnTo>
                    <a:pt x="2835" y="44"/>
                  </a:lnTo>
                  <a:lnTo>
                    <a:pt x="2835" y="44"/>
                  </a:lnTo>
                  <a:lnTo>
                    <a:pt x="2837" y="44"/>
                  </a:lnTo>
                  <a:lnTo>
                    <a:pt x="2837" y="44"/>
                  </a:lnTo>
                  <a:lnTo>
                    <a:pt x="2835" y="43"/>
                  </a:lnTo>
                  <a:lnTo>
                    <a:pt x="2835" y="43"/>
                  </a:lnTo>
                  <a:lnTo>
                    <a:pt x="2835" y="43"/>
                  </a:lnTo>
                  <a:lnTo>
                    <a:pt x="2834" y="44"/>
                  </a:lnTo>
                  <a:lnTo>
                    <a:pt x="2834" y="44"/>
                  </a:lnTo>
                  <a:lnTo>
                    <a:pt x="2834" y="46"/>
                  </a:lnTo>
                  <a:lnTo>
                    <a:pt x="2834" y="46"/>
                  </a:lnTo>
                  <a:lnTo>
                    <a:pt x="2834" y="47"/>
                  </a:lnTo>
                  <a:lnTo>
                    <a:pt x="2834" y="47"/>
                  </a:lnTo>
                  <a:lnTo>
                    <a:pt x="2832" y="46"/>
                  </a:lnTo>
                  <a:lnTo>
                    <a:pt x="2832" y="46"/>
                  </a:lnTo>
                  <a:lnTo>
                    <a:pt x="2832" y="46"/>
                  </a:lnTo>
                  <a:lnTo>
                    <a:pt x="2832" y="47"/>
                  </a:lnTo>
                  <a:lnTo>
                    <a:pt x="2832" y="47"/>
                  </a:lnTo>
                  <a:lnTo>
                    <a:pt x="2831" y="47"/>
                  </a:lnTo>
                  <a:lnTo>
                    <a:pt x="2831" y="47"/>
                  </a:lnTo>
                  <a:lnTo>
                    <a:pt x="2829" y="47"/>
                  </a:lnTo>
                  <a:lnTo>
                    <a:pt x="2829" y="47"/>
                  </a:lnTo>
                  <a:lnTo>
                    <a:pt x="2829" y="47"/>
                  </a:lnTo>
                  <a:lnTo>
                    <a:pt x="2827" y="47"/>
                  </a:lnTo>
                  <a:lnTo>
                    <a:pt x="2827" y="49"/>
                  </a:lnTo>
                  <a:lnTo>
                    <a:pt x="2826" y="49"/>
                  </a:lnTo>
                  <a:lnTo>
                    <a:pt x="2826" y="50"/>
                  </a:lnTo>
                  <a:lnTo>
                    <a:pt x="2826" y="52"/>
                  </a:lnTo>
                  <a:lnTo>
                    <a:pt x="2824" y="54"/>
                  </a:lnTo>
                  <a:lnTo>
                    <a:pt x="2824" y="54"/>
                  </a:lnTo>
                  <a:lnTo>
                    <a:pt x="2823" y="55"/>
                  </a:lnTo>
                  <a:lnTo>
                    <a:pt x="2821" y="55"/>
                  </a:lnTo>
                  <a:lnTo>
                    <a:pt x="2819" y="55"/>
                  </a:lnTo>
                  <a:lnTo>
                    <a:pt x="2818" y="55"/>
                  </a:lnTo>
                  <a:lnTo>
                    <a:pt x="2818" y="55"/>
                  </a:lnTo>
                  <a:lnTo>
                    <a:pt x="2818" y="57"/>
                  </a:lnTo>
                  <a:lnTo>
                    <a:pt x="2818" y="60"/>
                  </a:lnTo>
                  <a:lnTo>
                    <a:pt x="2818" y="60"/>
                  </a:lnTo>
                  <a:lnTo>
                    <a:pt x="2816" y="60"/>
                  </a:lnTo>
                  <a:lnTo>
                    <a:pt x="2816" y="60"/>
                  </a:lnTo>
                  <a:lnTo>
                    <a:pt x="2816" y="60"/>
                  </a:lnTo>
                  <a:lnTo>
                    <a:pt x="2818" y="61"/>
                  </a:lnTo>
                  <a:lnTo>
                    <a:pt x="2818" y="61"/>
                  </a:lnTo>
                  <a:lnTo>
                    <a:pt x="2818" y="61"/>
                  </a:lnTo>
                  <a:lnTo>
                    <a:pt x="2816" y="63"/>
                  </a:lnTo>
                  <a:lnTo>
                    <a:pt x="2815" y="63"/>
                  </a:lnTo>
                  <a:lnTo>
                    <a:pt x="2815" y="65"/>
                  </a:lnTo>
                  <a:lnTo>
                    <a:pt x="2815" y="68"/>
                  </a:lnTo>
                  <a:lnTo>
                    <a:pt x="2815" y="68"/>
                  </a:lnTo>
                  <a:lnTo>
                    <a:pt x="2815" y="68"/>
                  </a:lnTo>
                  <a:lnTo>
                    <a:pt x="2816" y="68"/>
                  </a:lnTo>
                  <a:lnTo>
                    <a:pt x="2816" y="68"/>
                  </a:lnTo>
                  <a:lnTo>
                    <a:pt x="2816" y="71"/>
                  </a:lnTo>
                  <a:lnTo>
                    <a:pt x="2815" y="72"/>
                  </a:lnTo>
                  <a:lnTo>
                    <a:pt x="2815" y="72"/>
                  </a:lnTo>
                  <a:lnTo>
                    <a:pt x="2815" y="72"/>
                  </a:lnTo>
                  <a:lnTo>
                    <a:pt x="2815" y="74"/>
                  </a:lnTo>
                  <a:lnTo>
                    <a:pt x="2815" y="74"/>
                  </a:lnTo>
                  <a:lnTo>
                    <a:pt x="2815" y="74"/>
                  </a:lnTo>
                  <a:lnTo>
                    <a:pt x="2813" y="72"/>
                  </a:lnTo>
                  <a:lnTo>
                    <a:pt x="2813" y="72"/>
                  </a:lnTo>
                  <a:lnTo>
                    <a:pt x="2813" y="72"/>
                  </a:lnTo>
                  <a:lnTo>
                    <a:pt x="2813" y="71"/>
                  </a:lnTo>
                  <a:lnTo>
                    <a:pt x="2813" y="71"/>
                  </a:lnTo>
                  <a:lnTo>
                    <a:pt x="2813" y="69"/>
                  </a:lnTo>
                  <a:lnTo>
                    <a:pt x="2813" y="69"/>
                  </a:lnTo>
                  <a:lnTo>
                    <a:pt x="2812" y="69"/>
                  </a:lnTo>
                  <a:lnTo>
                    <a:pt x="2812" y="69"/>
                  </a:lnTo>
                  <a:lnTo>
                    <a:pt x="2808" y="66"/>
                  </a:lnTo>
                  <a:lnTo>
                    <a:pt x="2808" y="65"/>
                  </a:lnTo>
                  <a:lnTo>
                    <a:pt x="2805" y="63"/>
                  </a:lnTo>
                  <a:lnTo>
                    <a:pt x="2805" y="63"/>
                  </a:lnTo>
                  <a:lnTo>
                    <a:pt x="2805" y="61"/>
                  </a:lnTo>
                  <a:lnTo>
                    <a:pt x="2807" y="61"/>
                  </a:lnTo>
                  <a:lnTo>
                    <a:pt x="2807" y="60"/>
                  </a:lnTo>
                  <a:lnTo>
                    <a:pt x="2807" y="60"/>
                  </a:lnTo>
                  <a:lnTo>
                    <a:pt x="2805" y="60"/>
                  </a:lnTo>
                  <a:lnTo>
                    <a:pt x="2805" y="58"/>
                  </a:lnTo>
                  <a:lnTo>
                    <a:pt x="2805" y="58"/>
                  </a:lnTo>
                  <a:lnTo>
                    <a:pt x="2807" y="58"/>
                  </a:lnTo>
                  <a:lnTo>
                    <a:pt x="2807" y="58"/>
                  </a:lnTo>
                  <a:lnTo>
                    <a:pt x="2808" y="57"/>
                  </a:lnTo>
                  <a:lnTo>
                    <a:pt x="2810" y="55"/>
                  </a:lnTo>
                  <a:lnTo>
                    <a:pt x="2810" y="55"/>
                  </a:lnTo>
                  <a:lnTo>
                    <a:pt x="2808" y="54"/>
                  </a:lnTo>
                  <a:lnTo>
                    <a:pt x="2808" y="54"/>
                  </a:lnTo>
                  <a:lnTo>
                    <a:pt x="2808" y="52"/>
                  </a:lnTo>
                  <a:lnTo>
                    <a:pt x="2808" y="52"/>
                  </a:lnTo>
                  <a:lnTo>
                    <a:pt x="2810" y="52"/>
                  </a:lnTo>
                  <a:lnTo>
                    <a:pt x="2810" y="52"/>
                  </a:lnTo>
                  <a:lnTo>
                    <a:pt x="2812" y="52"/>
                  </a:lnTo>
                  <a:lnTo>
                    <a:pt x="2812" y="52"/>
                  </a:lnTo>
                  <a:lnTo>
                    <a:pt x="2813" y="52"/>
                  </a:lnTo>
                  <a:lnTo>
                    <a:pt x="2813" y="52"/>
                  </a:lnTo>
                  <a:lnTo>
                    <a:pt x="2813" y="52"/>
                  </a:lnTo>
                  <a:lnTo>
                    <a:pt x="2813" y="50"/>
                  </a:lnTo>
                  <a:lnTo>
                    <a:pt x="2813" y="49"/>
                  </a:lnTo>
                  <a:lnTo>
                    <a:pt x="2815" y="47"/>
                  </a:lnTo>
                  <a:lnTo>
                    <a:pt x="2818" y="47"/>
                  </a:lnTo>
                  <a:lnTo>
                    <a:pt x="2819" y="46"/>
                  </a:lnTo>
                  <a:lnTo>
                    <a:pt x="2819" y="46"/>
                  </a:lnTo>
                  <a:lnTo>
                    <a:pt x="2821" y="44"/>
                  </a:lnTo>
                  <a:lnTo>
                    <a:pt x="2821" y="43"/>
                  </a:lnTo>
                  <a:lnTo>
                    <a:pt x="2823" y="43"/>
                  </a:lnTo>
                  <a:lnTo>
                    <a:pt x="2826" y="41"/>
                  </a:lnTo>
                  <a:lnTo>
                    <a:pt x="2827" y="41"/>
                  </a:lnTo>
                  <a:lnTo>
                    <a:pt x="2827" y="41"/>
                  </a:lnTo>
                  <a:lnTo>
                    <a:pt x="2829" y="41"/>
                  </a:lnTo>
                  <a:lnTo>
                    <a:pt x="2831" y="41"/>
                  </a:lnTo>
                  <a:lnTo>
                    <a:pt x="2831" y="41"/>
                  </a:lnTo>
                  <a:lnTo>
                    <a:pt x="2832" y="43"/>
                  </a:lnTo>
                  <a:lnTo>
                    <a:pt x="2834" y="43"/>
                  </a:lnTo>
                  <a:lnTo>
                    <a:pt x="2840" y="41"/>
                  </a:lnTo>
                  <a:close/>
                  <a:moveTo>
                    <a:pt x="434" y="39"/>
                  </a:moveTo>
                  <a:lnTo>
                    <a:pt x="432" y="41"/>
                  </a:lnTo>
                  <a:lnTo>
                    <a:pt x="432" y="41"/>
                  </a:lnTo>
                  <a:lnTo>
                    <a:pt x="431" y="41"/>
                  </a:lnTo>
                  <a:lnTo>
                    <a:pt x="432" y="41"/>
                  </a:lnTo>
                  <a:lnTo>
                    <a:pt x="432" y="41"/>
                  </a:lnTo>
                  <a:lnTo>
                    <a:pt x="432" y="41"/>
                  </a:lnTo>
                  <a:lnTo>
                    <a:pt x="434" y="41"/>
                  </a:lnTo>
                  <a:lnTo>
                    <a:pt x="434" y="41"/>
                  </a:lnTo>
                  <a:lnTo>
                    <a:pt x="434" y="39"/>
                  </a:lnTo>
                  <a:lnTo>
                    <a:pt x="434" y="39"/>
                  </a:lnTo>
                  <a:lnTo>
                    <a:pt x="434" y="39"/>
                  </a:lnTo>
                  <a:close/>
                  <a:moveTo>
                    <a:pt x="435" y="38"/>
                  </a:moveTo>
                  <a:lnTo>
                    <a:pt x="434" y="38"/>
                  </a:lnTo>
                  <a:lnTo>
                    <a:pt x="434" y="38"/>
                  </a:lnTo>
                  <a:lnTo>
                    <a:pt x="434" y="39"/>
                  </a:lnTo>
                  <a:lnTo>
                    <a:pt x="434" y="39"/>
                  </a:lnTo>
                  <a:lnTo>
                    <a:pt x="435" y="39"/>
                  </a:lnTo>
                  <a:lnTo>
                    <a:pt x="435" y="38"/>
                  </a:lnTo>
                  <a:lnTo>
                    <a:pt x="435" y="38"/>
                  </a:lnTo>
                  <a:close/>
                  <a:moveTo>
                    <a:pt x="432" y="38"/>
                  </a:moveTo>
                  <a:lnTo>
                    <a:pt x="432" y="38"/>
                  </a:lnTo>
                  <a:lnTo>
                    <a:pt x="432" y="38"/>
                  </a:lnTo>
                  <a:lnTo>
                    <a:pt x="432" y="39"/>
                  </a:lnTo>
                  <a:lnTo>
                    <a:pt x="432" y="39"/>
                  </a:lnTo>
                  <a:lnTo>
                    <a:pt x="432" y="38"/>
                  </a:lnTo>
                  <a:lnTo>
                    <a:pt x="432" y="38"/>
                  </a:lnTo>
                  <a:lnTo>
                    <a:pt x="432" y="38"/>
                  </a:lnTo>
                  <a:close/>
                  <a:moveTo>
                    <a:pt x="648" y="38"/>
                  </a:moveTo>
                  <a:lnTo>
                    <a:pt x="650" y="38"/>
                  </a:lnTo>
                  <a:lnTo>
                    <a:pt x="650" y="39"/>
                  </a:lnTo>
                  <a:lnTo>
                    <a:pt x="650" y="39"/>
                  </a:lnTo>
                  <a:lnTo>
                    <a:pt x="650" y="41"/>
                  </a:lnTo>
                  <a:lnTo>
                    <a:pt x="650" y="41"/>
                  </a:lnTo>
                  <a:lnTo>
                    <a:pt x="648" y="43"/>
                  </a:lnTo>
                  <a:lnTo>
                    <a:pt x="648" y="43"/>
                  </a:lnTo>
                  <a:lnTo>
                    <a:pt x="647" y="41"/>
                  </a:lnTo>
                  <a:lnTo>
                    <a:pt x="647" y="41"/>
                  </a:lnTo>
                  <a:lnTo>
                    <a:pt x="645" y="43"/>
                  </a:lnTo>
                  <a:lnTo>
                    <a:pt x="645" y="41"/>
                  </a:lnTo>
                  <a:lnTo>
                    <a:pt x="645" y="41"/>
                  </a:lnTo>
                  <a:lnTo>
                    <a:pt x="645" y="41"/>
                  </a:lnTo>
                  <a:lnTo>
                    <a:pt x="645" y="39"/>
                  </a:lnTo>
                  <a:lnTo>
                    <a:pt x="645" y="39"/>
                  </a:lnTo>
                  <a:lnTo>
                    <a:pt x="647" y="39"/>
                  </a:lnTo>
                  <a:lnTo>
                    <a:pt x="648" y="39"/>
                  </a:lnTo>
                  <a:lnTo>
                    <a:pt x="648" y="38"/>
                  </a:lnTo>
                  <a:lnTo>
                    <a:pt x="648" y="38"/>
                  </a:lnTo>
                  <a:close/>
                  <a:moveTo>
                    <a:pt x="2006" y="36"/>
                  </a:moveTo>
                  <a:lnTo>
                    <a:pt x="2006" y="36"/>
                  </a:lnTo>
                  <a:lnTo>
                    <a:pt x="2006" y="38"/>
                  </a:lnTo>
                  <a:lnTo>
                    <a:pt x="2006" y="38"/>
                  </a:lnTo>
                  <a:lnTo>
                    <a:pt x="2003" y="39"/>
                  </a:lnTo>
                  <a:lnTo>
                    <a:pt x="2000" y="41"/>
                  </a:lnTo>
                  <a:lnTo>
                    <a:pt x="1998" y="41"/>
                  </a:lnTo>
                  <a:lnTo>
                    <a:pt x="1996" y="43"/>
                  </a:lnTo>
                  <a:lnTo>
                    <a:pt x="1993" y="43"/>
                  </a:lnTo>
                  <a:lnTo>
                    <a:pt x="1993" y="43"/>
                  </a:lnTo>
                  <a:lnTo>
                    <a:pt x="1993" y="41"/>
                  </a:lnTo>
                  <a:lnTo>
                    <a:pt x="1993" y="41"/>
                  </a:lnTo>
                  <a:lnTo>
                    <a:pt x="1995" y="41"/>
                  </a:lnTo>
                  <a:lnTo>
                    <a:pt x="1996" y="41"/>
                  </a:lnTo>
                  <a:lnTo>
                    <a:pt x="2000" y="39"/>
                  </a:lnTo>
                  <a:lnTo>
                    <a:pt x="2001" y="39"/>
                  </a:lnTo>
                  <a:lnTo>
                    <a:pt x="2003" y="38"/>
                  </a:lnTo>
                  <a:lnTo>
                    <a:pt x="2003" y="38"/>
                  </a:lnTo>
                  <a:lnTo>
                    <a:pt x="2004" y="36"/>
                  </a:lnTo>
                  <a:lnTo>
                    <a:pt x="2006" y="36"/>
                  </a:lnTo>
                  <a:close/>
                  <a:moveTo>
                    <a:pt x="437" y="36"/>
                  </a:moveTo>
                  <a:lnTo>
                    <a:pt x="437" y="36"/>
                  </a:lnTo>
                  <a:lnTo>
                    <a:pt x="435" y="36"/>
                  </a:lnTo>
                  <a:lnTo>
                    <a:pt x="435" y="36"/>
                  </a:lnTo>
                  <a:lnTo>
                    <a:pt x="437" y="38"/>
                  </a:lnTo>
                  <a:lnTo>
                    <a:pt x="437" y="36"/>
                  </a:lnTo>
                  <a:lnTo>
                    <a:pt x="437" y="36"/>
                  </a:lnTo>
                  <a:lnTo>
                    <a:pt x="437" y="36"/>
                  </a:lnTo>
                  <a:lnTo>
                    <a:pt x="437" y="36"/>
                  </a:lnTo>
                  <a:close/>
                  <a:moveTo>
                    <a:pt x="380" y="31"/>
                  </a:moveTo>
                  <a:lnTo>
                    <a:pt x="380" y="33"/>
                  </a:lnTo>
                  <a:lnTo>
                    <a:pt x="380" y="33"/>
                  </a:lnTo>
                  <a:lnTo>
                    <a:pt x="380" y="35"/>
                  </a:lnTo>
                  <a:lnTo>
                    <a:pt x="380" y="35"/>
                  </a:lnTo>
                  <a:lnTo>
                    <a:pt x="382" y="33"/>
                  </a:lnTo>
                  <a:lnTo>
                    <a:pt x="382" y="35"/>
                  </a:lnTo>
                  <a:lnTo>
                    <a:pt x="380" y="36"/>
                  </a:lnTo>
                  <a:lnTo>
                    <a:pt x="380" y="36"/>
                  </a:lnTo>
                  <a:lnTo>
                    <a:pt x="379" y="36"/>
                  </a:lnTo>
                  <a:lnTo>
                    <a:pt x="379" y="36"/>
                  </a:lnTo>
                  <a:lnTo>
                    <a:pt x="379" y="35"/>
                  </a:lnTo>
                  <a:lnTo>
                    <a:pt x="377" y="35"/>
                  </a:lnTo>
                  <a:lnTo>
                    <a:pt x="377" y="35"/>
                  </a:lnTo>
                  <a:lnTo>
                    <a:pt x="377" y="36"/>
                  </a:lnTo>
                  <a:lnTo>
                    <a:pt x="377" y="36"/>
                  </a:lnTo>
                  <a:lnTo>
                    <a:pt x="377" y="36"/>
                  </a:lnTo>
                  <a:lnTo>
                    <a:pt x="375" y="35"/>
                  </a:lnTo>
                  <a:lnTo>
                    <a:pt x="375" y="35"/>
                  </a:lnTo>
                  <a:lnTo>
                    <a:pt x="375" y="33"/>
                  </a:lnTo>
                  <a:lnTo>
                    <a:pt x="377" y="33"/>
                  </a:lnTo>
                  <a:lnTo>
                    <a:pt x="377" y="33"/>
                  </a:lnTo>
                  <a:lnTo>
                    <a:pt x="379" y="33"/>
                  </a:lnTo>
                  <a:lnTo>
                    <a:pt x="380" y="33"/>
                  </a:lnTo>
                  <a:lnTo>
                    <a:pt x="380" y="31"/>
                  </a:lnTo>
                  <a:close/>
                  <a:moveTo>
                    <a:pt x="472" y="28"/>
                  </a:moveTo>
                  <a:lnTo>
                    <a:pt x="470" y="28"/>
                  </a:lnTo>
                  <a:lnTo>
                    <a:pt x="467" y="30"/>
                  </a:lnTo>
                  <a:lnTo>
                    <a:pt x="465" y="30"/>
                  </a:lnTo>
                  <a:lnTo>
                    <a:pt x="464" y="33"/>
                  </a:lnTo>
                  <a:lnTo>
                    <a:pt x="462" y="33"/>
                  </a:lnTo>
                  <a:lnTo>
                    <a:pt x="462" y="35"/>
                  </a:lnTo>
                  <a:lnTo>
                    <a:pt x="464" y="35"/>
                  </a:lnTo>
                  <a:lnTo>
                    <a:pt x="465" y="35"/>
                  </a:lnTo>
                  <a:lnTo>
                    <a:pt x="465" y="35"/>
                  </a:lnTo>
                  <a:lnTo>
                    <a:pt x="465" y="35"/>
                  </a:lnTo>
                  <a:lnTo>
                    <a:pt x="465" y="35"/>
                  </a:lnTo>
                  <a:lnTo>
                    <a:pt x="465" y="33"/>
                  </a:lnTo>
                  <a:lnTo>
                    <a:pt x="465" y="35"/>
                  </a:lnTo>
                  <a:lnTo>
                    <a:pt x="465" y="35"/>
                  </a:lnTo>
                  <a:lnTo>
                    <a:pt x="465" y="36"/>
                  </a:lnTo>
                  <a:lnTo>
                    <a:pt x="465" y="36"/>
                  </a:lnTo>
                  <a:lnTo>
                    <a:pt x="465" y="36"/>
                  </a:lnTo>
                  <a:lnTo>
                    <a:pt x="465" y="38"/>
                  </a:lnTo>
                  <a:lnTo>
                    <a:pt x="465" y="36"/>
                  </a:lnTo>
                  <a:lnTo>
                    <a:pt x="467" y="36"/>
                  </a:lnTo>
                  <a:lnTo>
                    <a:pt x="468" y="35"/>
                  </a:lnTo>
                  <a:lnTo>
                    <a:pt x="468" y="35"/>
                  </a:lnTo>
                  <a:lnTo>
                    <a:pt x="468" y="33"/>
                  </a:lnTo>
                  <a:lnTo>
                    <a:pt x="472" y="31"/>
                  </a:lnTo>
                  <a:lnTo>
                    <a:pt x="472" y="31"/>
                  </a:lnTo>
                  <a:lnTo>
                    <a:pt x="472" y="30"/>
                  </a:lnTo>
                  <a:lnTo>
                    <a:pt x="472" y="30"/>
                  </a:lnTo>
                  <a:lnTo>
                    <a:pt x="472" y="30"/>
                  </a:lnTo>
                  <a:lnTo>
                    <a:pt x="475" y="30"/>
                  </a:lnTo>
                  <a:lnTo>
                    <a:pt x="475" y="30"/>
                  </a:lnTo>
                  <a:lnTo>
                    <a:pt x="475" y="28"/>
                  </a:lnTo>
                  <a:lnTo>
                    <a:pt x="473" y="28"/>
                  </a:lnTo>
                  <a:lnTo>
                    <a:pt x="472" y="28"/>
                  </a:lnTo>
                  <a:close/>
                  <a:moveTo>
                    <a:pt x="626" y="27"/>
                  </a:moveTo>
                  <a:lnTo>
                    <a:pt x="626" y="27"/>
                  </a:lnTo>
                  <a:lnTo>
                    <a:pt x="628" y="27"/>
                  </a:lnTo>
                  <a:lnTo>
                    <a:pt x="628" y="27"/>
                  </a:lnTo>
                  <a:lnTo>
                    <a:pt x="629" y="27"/>
                  </a:lnTo>
                  <a:lnTo>
                    <a:pt x="629" y="27"/>
                  </a:lnTo>
                  <a:lnTo>
                    <a:pt x="629" y="28"/>
                  </a:lnTo>
                  <a:lnTo>
                    <a:pt x="631" y="28"/>
                  </a:lnTo>
                  <a:lnTo>
                    <a:pt x="631" y="28"/>
                  </a:lnTo>
                  <a:lnTo>
                    <a:pt x="631" y="30"/>
                  </a:lnTo>
                  <a:lnTo>
                    <a:pt x="629" y="28"/>
                  </a:lnTo>
                  <a:lnTo>
                    <a:pt x="628" y="28"/>
                  </a:lnTo>
                  <a:lnTo>
                    <a:pt x="628" y="30"/>
                  </a:lnTo>
                  <a:lnTo>
                    <a:pt x="628" y="30"/>
                  </a:lnTo>
                  <a:lnTo>
                    <a:pt x="628" y="30"/>
                  </a:lnTo>
                  <a:lnTo>
                    <a:pt x="628" y="31"/>
                  </a:lnTo>
                  <a:lnTo>
                    <a:pt x="626" y="30"/>
                  </a:lnTo>
                  <a:lnTo>
                    <a:pt x="626" y="28"/>
                  </a:lnTo>
                  <a:lnTo>
                    <a:pt x="626" y="28"/>
                  </a:lnTo>
                  <a:lnTo>
                    <a:pt x="626" y="27"/>
                  </a:lnTo>
                  <a:lnTo>
                    <a:pt x="626" y="27"/>
                  </a:lnTo>
                  <a:lnTo>
                    <a:pt x="626" y="27"/>
                  </a:lnTo>
                  <a:close/>
                  <a:moveTo>
                    <a:pt x="637" y="25"/>
                  </a:moveTo>
                  <a:lnTo>
                    <a:pt x="637" y="25"/>
                  </a:lnTo>
                  <a:lnTo>
                    <a:pt x="637" y="25"/>
                  </a:lnTo>
                  <a:lnTo>
                    <a:pt x="636" y="27"/>
                  </a:lnTo>
                  <a:lnTo>
                    <a:pt x="634" y="27"/>
                  </a:lnTo>
                  <a:lnTo>
                    <a:pt x="636" y="28"/>
                  </a:lnTo>
                  <a:lnTo>
                    <a:pt x="636" y="27"/>
                  </a:lnTo>
                  <a:lnTo>
                    <a:pt x="637" y="27"/>
                  </a:lnTo>
                  <a:lnTo>
                    <a:pt x="636" y="27"/>
                  </a:lnTo>
                  <a:lnTo>
                    <a:pt x="636" y="28"/>
                  </a:lnTo>
                  <a:lnTo>
                    <a:pt x="637" y="28"/>
                  </a:lnTo>
                  <a:lnTo>
                    <a:pt x="639" y="28"/>
                  </a:lnTo>
                  <a:lnTo>
                    <a:pt x="639" y="28"/>
                  </a:lnTo>
                  <a:lnTo>
                    <a:pt x="639" y="30"/>
                  </a:lnTo>
                  <a:lnTo>
                    <a:pt x="639" y="31"/>
                  </a:lnTo>
                  <a:lnTo>
                    <a:pt x="639" y="31"/>
                  </a:lnTo>
                  <a:lnTo>
                    <a:pt x="639" y="33"/>
                  </a:lnTo>
                  <a:lnTo>
                    <a:pt x="637" y="33"/>
                  </a:lnTo>
                  <a:lnTo>
                    <a:pt x="637" y="33"/>
                  </a:lnTo>
                  <a:lnTo>
                    <a:pt x="637" y="35"/>
                  </a:lnTo>
                  <a:lnTo>
                    <a:pt x="639" y="35"/>
                  </a:lnTo>
                  <a:lnTo>
                    <a:pt x="639" y="35"/>
                  </a:lnTo>
                  <a:lnTo>
                    <a:pt x="639" y="35"/>
                  </a:lnTo>
                  <a:lnTo>
                    <a:pt x="640" y="35"/>
                  </a:lnTo>
                  <a:lnTo>
                    <a:pt x="640" y="35"/>
                  </a:lnTo>
                  <a:lnTo>
                    <a:pt x="640" y="36"/>
                  </a:lnTo>
                  <a:lnTo>
                    <a:pt x="640" y="36"/>
                  </a:lnTo>
                  <a:lnTo>
                    <a:pt x="639" y="36"/>
                  </a:lnTo>
                  <a:lnTo>
                    <a:pt x="639" y="36"/>
                  </a:lnTo>
                  <a:lnTo>
                    <a:pt x="637" y="36"/>
                  </a:lnTo>
                  <a:lnTo>
                    <a:pt x="637" y="35"/>
                  </a:lnTo>
                  <a:lnTo>
                    <a:pt x="637" y="35"/>
                  </a:lnTo>
                  <a:lnTo>
                    <a:pt x="637" y="35"/>
                  </a:lnTo>
                  <a:lnTo>
                    <a:pt x="637" y="33"/>
                  </a:lnTo>
                  <a:lnTo>
                    <a:pt x="636" y="33"/>
                  </a:lnTo>
                  <a:lnTo>
                    <a:pt x="636" y="31"/>
                  </a:lnTo>
                  <a:lnTo>
                    <a:pt x="636" y="33"/>
                  </a:lnTo>
                  <a:lnTo>
                    <a:pt x="636" y="33"/>
                  </a:lnTo>
                  <a:lnTo>
                    <a:pt x="636" y="35"/>
                  </a:lnTo>
                  <a:lnTo>
                    <a:pt x="636" y="33"/>
                  </a:lnTo>
                  <a:lnTo>
                    <a:pt x="636" y="33"/>
                  </a:lnTo>
                  <a:lnTo>
                    <a:pt x="636" y="31"/>
                  </a:lnTo>
                  <a:lnTo>
                    <a:pt x="634" y="31"/>
                  </a:lnTo>
                  <a:lnTo>
                    <a:pt x="634" y="31"/>
                  </a:lnTo>
                  <a:lnTo>
                    <a:pt x="634" y="30"/>
                  </a:lnTo>
                  <a:lnTo>
                    <a:pt x="634" y="30"/>
                  </a:lnTo>
                  <a:lnTo>
                    <a:pt x="634" y="28"/>
                  </a:lnTo>
                  <a:lnTo>
                    <a:pt x="634" y="28"/>
                  </a:lnTo>
                  <a:lnTo>
                    <a:pt x="634" y="28"/>
                  </a:lnTo>
                  <a:lnTo>
                    <a:pt x="634" y="28"/>
                  </a:lnTo>
                  <a:lnTo>
                    <a:pt x="634" y="27"/>
                  </a:lnTo>
                  <a:lnTo>
                    <a:pt x="636" y="27"/>
                  </a:lnTo>
                  <a:lnTo>
                    <a:pt x="637" y="25"/>
                  </a:lnTo>
                  <a:lnTo>
                    <a:pt x="637" y="25"/>
                  </a:lnTo>
                  <a:close/>
                  <a:moveTo>
                    <a:pt x="604" y="25"/>
                  </a:moveTo>
                  <a:lnTo>
                    <a:pt x="606" y="25"/>
                  </a:lnTo>
                  <a:lnTo>
                    <a:pt x="607" y="25"/>
                  </a:lnTo>
                  <a:lnTo>
                    <a:pt x="607" y="25"/>
                  </a:lnTo>
                  <a:lnTo>
                    <a:pt x="607" y="25"/>
                  </a:lnTo>
                  <a:lnTo>
                    <a:pt x="607" y="27"/>
                  </a:lnTo>
                  <a:lnTo>
                    <a:pt x="607" y="27"/>
                  </a:lnTo>
                  <a:lnTo>
                    <a:pt x="606" y="27"/>
                  </a:lnTo>
                  <a:lnTo>
                    <a:pt x="606" y="27"/>
                  </a:lnTo>
                  <a:lnTo>
                    <a:pt x="606" y="27"/>
                  </a:lnTo>
                  <a:lnTo>
                    <a:pt x="604" y="25"/>
                  </a:lnTo>
                  <a:lnTo>
                    <a:pt x="604" y="25"/>
                  </a:lnTo>
                  <a:lnTo>
                    <a:pt x="604" y="25"/>
                  </a:lnTo>
                  <a:close/>
                  <a:moveTo>
                    <a:pt x="1873" y="24"/>
                  </a:moveTo>
                  <a:lnTo>
                    <a:pt x="1875" y="24"/>
                  </a:lnTo>
                  <a:lnTo>
                    <a:pt x="1875" y="25"/>
                  </a:lnTo>
                  <a:lnTo>
                    <a:pt x="1872" y="25"/>
                  </a:lnTo>
                  <a:lnTo>
                    <a:pt x="1873" y="25"/>
                  </a:lnTo>
                  <a:lnTo>
                    <a:pt x="1873" y="25"/>
                  </a:lnTo>
                  <a:lnTo>
                    <a:pt x="1873" y="24"/>
                  </a:lnTo>
                  <a:lnTo>
                    <a:pt x="1873" y="24"/>
                  </a:lnTo>
                  <a:close/>
                  <a:moveTo>
                    <a:pt x="1877" y="24"/>
                  </a:moveTo>
                  <a:lnTo>
                    <a:pt x="1877" y="24"/>
                  </a:lnTo>
                  <a:lnTo>
                    <a:pt x="1880" y="25"/>
                  </a:lnTo>
                  <a:lnTo>
                    <a:pt x="1881" y="25"/>
                  </a:lnTo>
                  <a:lnTo>
                    <a:pt x="1883" y="27"/>
                  </a:lnTo>
                  <a:lnTo>
                    <a:pt x="1884" y="28"/>
                  </a:lnTo>
                  <a:lnTo>
                    <a:pt x="1884" y="28"/>
                  </a:lnTo>
                  <a:lnTo>
                    <a:pt x="1884" y="28"/>
                  </a:lnTo>
                  <a:lnTo>
                    <a:pt x="1881" y="28"/>
                  </a:lnTo>
                  <a:lnTo>
                    <a:pt x="1880" y="28"/>
                  </a:lnTo>
                  <a:lnTo>
                    <a:pt x="1878" y="27"/>
                  </a:lnTo>
                  <a:lnTo>
                    <a:pt x="1877" y="25"/>
                  </a:lnTo>
                  <a:lnTo>
                    <a:pt x="1875" y="24"/>
                  </a:lnTo>
                  <a:lnTo>
                    <a:pt x="1877" y="24"/>
                  </a:lnTo>
                  <a:close/>
                  <a:moveTo>
                    <a:pt x="505" y="22"/>
                  </a:moveTo>
                  <a:lnTo>
                    <a:pt x="503" y="22"/>
                  </a:lnTo>
                  <a:lnTo>
                    <a:pt x="502" y="22"/>
                  </a:lnTo>
                  <a:lnTo>
                    <a:pt x="502" y="24"/>
                  </a:lnTo>
                  <a:lnTo>
                    <a:pt x="502" y="24"/>
                  </a:lnTo>
                  <a:lnTo>
                    <a:pt x="502" y="24"/>
                  </a:lnTo>
                  <a:lnTo>
                    <a:pt x="503" y="24"/>
                  </a:lnTo>
                  <a:lnTo>
                    <a:pt x="505" y="24"/>
                  </a:lnTo>
                  <a:lnTo>
                    <a:pt x="506" y="24"/>
                  </a:lnTo>
                  <a:lnTo>
                    <a:pt x="506" y="24"/>
                  </a:lnTo>
                  <a:lnTo>
                    <a:pt x="506" y="24"/>
                  </a:lnTo>
                  <a:lnTo>
                    <a:pt x="505" y="22"/>
                  </a:lnTo>
                  <a:close/>
                  <a:moveTo>
                    <a:pt x="2252" y="22"/>
                  </a:moveTo>
                  <a:lnTo>
                    <a:pt x="2252" y="22"/>
                  </a:lnTo>
                  <a:lnTo>
                    <a:pt x="2253" y="25"/>
                  </a:lnTo>
                  <a:lnTo>
                    <a:pt x="2253" y="28"/>
                  </a:lnTo>
                  <a:lnTo>
                    <a:pt x="2253" y="28"/>
                  </a:lnTo>
                  <a:lnTo>
                    <a:pt x="2253" y="28"/>
                  </a:lnTo>
                  <a:lnTo>
                    <a:pt x="2250" y="30"/>
                  </a:lnTo>
                  <a:lnTo>
                    <a:pt x="2249" y="30"/>
                  </a:lnTo>
                  <a:lnTo>
                    <a:pt x="2247" y="28"/>
                  </a:lnTo>
                  <a:lnTo>
                    <a:pt x="2244" y="28"/>
                  </a:lnTo>
                  <a:lnTo>
                    <a:pt x="2241" y="28"/>
                  </a:lnTo>
                  <a:lnTo>
                    <a:pt x="2238" y="30"/>
                  </a:lnTo>
                  <a:lnTo>
                    <a:pt x="2238" y="30"/>
                  </a:lnTo>
                  <a:lnTo>
                    <a:pt x="2238" y="31"/>
                  </a:lnTo>
                  <a:lnTo>
                    <a:pt x="2238" y="31"/>
                  </a:lnTo>
                  <a:lnTo>
                    <a:pt x="2236" y="31"/>
                  </a:lnTo>
                  <a:lnTo>
                    <a:pt x="2234" y="35"/>
                  </a:lnTo>
                  <a:lnTo>
                    <a:pt x="2231" y="38"/>
                  </a:lnTo>
                  <a:lnTo>
                    <a:pt x="2231" y="39"/>
                  </a:lnTo>
                  <a:lnTo>
                    <a:pt x="2231" y="39"/>
                  </a:lnTo>
                  <a:lnTo>
                    <a:pt x="2228" y="41"/>
                  </a:lnTo>
                  <a:lnTo>
                    <a:pt x="2228" y="41"/>
                  </a:lnTo>
                  <a:lnTo>
                    <a:pt x="2230" y="39"/>
                  </a:lnTo>
                  <a:lnTo>
                    <a:pt x="2230" y="36"/>
                  </a:lnTo>
                  <a:lnTo>
                    <a:pt x="2230" y="36"/>
                  </a:lnTo>
                  <a:lnTo>
                    <a:pt x="2230" y="36"/>
                  </a:lnTo>
                  <a:lnTo>
                    <a:pt x="2231" y="36"/>
                  </a:lnTo>
                  <a:lnTo>
                    <a:pt x="2231" y="35"/>
                  </a:lnTo>
                  <a:lnTo>
                    <a:pt x="2231" y="35"/>
                  </a:lnTo>
                  <a:lnTo>
                    <a:pt x="2233" y="33"/>
                  </a:lnTo>
                  <a:lnTo>
                    <a:pt x="2234" y="31"/>
                  </a:lnTo>
                  <a:lnTo>
                    <a:pt x="2234" y="31"/>
                  </a:lnTo>
                  <a:lnTo>
                    <a:pt x="2234" y="31"/>
                  </a:lnTo>
                  <a:lnTo>
                    <a:pt x="2234" y="28"/>
                  </a:lnTo>
                  <a:lnTo>
                    <a:pt x="2234" y="27"/>
                  </a:lnTo>
                  <a:lnTo>
                    <a:pt x="2234" y="27"/>
                  </a:lnTo>
                  <a:lnTo>
                    <a:pt x="2236" y="27"/>
                  </a:lnTo>
                  <a:lnTo>
                    <a:pt x="2238" y="27"/>
                  </a:lnTo>
                  <a:lnTo>
                    <a:pt x="2238" y="27"/>
                  </a:lnTo>
                  <a:lnTo>
                    <a:pt x="2239" y="27"/>
                  </a:lnTo>
                  <a:lnTo>
                    <a:pt x="2239" y="27"/>
                  </a:lnTo>
                  <a:lnTo>
                    <a:pt x="2239" y="27"/>
                  </a:lnTo>
                  <a:lnTo>
                    <a:pt x="2241" y="27"/>
                  </a:lnTo>
                  <a:lnTo>
                    <a:pt x="2241" y="27"/>
                  </a:lnTo>
                  <a:lnTo>
                    <a:pt x="2242" y="27"/>
                  </a:lnTo>
                  <a:lnTo>
                    <a:pt x="2246" y="27"/>
                  </a:lnTo>
                  <a:lnTo>
                    <a:pt x="2250" y="27"/>
                  </a:lnTo>
                  <a:lnTo>
                    <a:pt x="2250" y="25"/>
                  </a:lnTo>
                  <a:lnTo>
                    <a:pt x="2250" y="22"/>
                  </a:lnTo>
                  <a:lnTo>
                    <a:pt x="2252" y="22"/>
                  </a:lnTo>
                  <a:close/>
                  <a:moveTo>
                    <a:pt x="3445" y="19"/>
                  </a:moveTo>
                  <a:lnTo>
                    <a:pt x="3447" y="20"/>
                  </a:lnTo>
                  <a:lnTo>
                    <a:pt x="3447" y="20"/>
                  </a:lnTo>
                  <a:lnTo>
                    <a:pt x="3447" y="22"/>
                  </a:lnTo>
                  <a:lnTo>
                    <a:pt x="3447" y="22"/>
                  </a:lnTo>
                  <a:lnTo>
                    <a:pt x="3447" y="24"/>
                  </a:lnTo>
                  <a:lnTo>
                    <a:pt x="3445" y="24"/>
                  </a:lnTo>
                  <a:lnTo>
                    <a:pt x="3444" y="25"/>
                  </a:lnTo>
                  <a:lnTo>
                    <a:pt x="3444" y="25"/>
                  </a:lnTo>
                  <a:lnTo>
                    <a:pt x="3444" y="25"/>
                  </a:lnTo>
                  <a:lnTo>
                    <a:pt x="3444" y="25"/>
                  </a:lnTo>
                  <a:lnTo>
                    <a:pt x="3444" y="24"/>
                  </a:lnTo>
                  <a:lnTo>
                    <a:pt x="3442" y="24"/>
                  </a:lnTo>
                  <a:lnTo>
                    <a:pt x="3442" y="24"/>
                  </a:lnTo>
                  <a:lnTo>
                    <a:pt x="3444" y="22"/>
                  </a:lnTo>
                  <a:lnTo>
                    <a:pt x="3444" y="20"/>
                  </a:lnTo>
                  <a:lnTo>
                    <a:pt x="3445" y="20"/>
                  </a:lnTo>
                  <a:lnTo>
                    <a:pt x="3445" y="19"/>
                  </a:lnTo>
                  <a:close/>
                  <a:moveTo>
                    <a:pt x="205" y="19"/>
                  </a:moveTo>
                  <a:lnTo>
                    <a:pt x="205" y="19"/>
                  </a:lnTo>
                  <a:lnTo>
                    <a:pt x="207" y="19"/>
                  </a:lnTo>
                  <a:lnTo>
                    <a:pt x="207" y="19"/>
                  </a:lnTo>
                  <a:lnTo>
                    <a:pt x="207" y="20"/>
                  </a:lnTo>
                  <a:lnTo>
                    <a:pt x="207" y="20"/>
                  </a:lnTo>
                  <a:lnTo>
                    <a:pt x="207" y="20"/>
                  </a:lnTo>
                  <a:lnTo>
                    <a:pt x="207" y="22"/>
                  </a:lnTo>
                  <a:lnTo>
                    <a:pt x="208" y="22"/>
                  </a:lnTo>
                  <a:lnTo>
                    <a:pt x="208" y="22"/>
                  </a:lnTo>
                  <a:lnTo>
                    <a:pt x="208" y="24"/>
                  </a:lnTo>
                  <a:lnTo>
                    <a:pt x="208" y="24"/>
                  </a:lnTo>
                  <a:lnTo>
                    <a:pt x="208" y="25"/>
                  </a:lnTo>
                  <a:lnTo>
                    <a:pt x="208" y="25"/>
                  </a:lnTo>
                  <a:lnTo>
                    <a:pt x="208" y="27"/>
                  </a:lnTo>
                  <a:lnTo>
                    <a:pt x="208" y="27"/>
                  </a:lnTo>
                  <a:lnTo>
                    <a:pt x="208" y="27"/>
                  </a:lnTo>
                  <a:lnTo>
                    <a:pt x="208" y="27"/>
                  </a:lnTo>
                  <a:lnTo>
                    <a:pt x="208" y="25"/>
                  </a:lnTo>
                  <a:lnTo>
                    <a:pt x="207" y="25"/>
                  </a:lnTo>
                  <a:lnTo>
                    <a:pt x="207" y="24"/>
                  </a:lnTo>
                  <a:lnTo>
                    <a:pt x="207" y="24"/>
                  </a:lnTo>
                  <a:lnTo>
                    <a:pt x="207" y="22"/>
                  </a:lnTo>
                  <a:lnTo>
                    <a:pt x="207" y="22"/>
                  </a:lnTo>
                  <a:lnTo>
                    <a:pt x="205" y="20"/>
                  </a:lnTo>
                  <a:lnTo>
                    <a:pt x="205" y="20"/>
                  </a:lnTo>
                  <a:lnTo>
                    <a:pt x="205" y="22"/>
                  </a:lnTo>
                  <a:lnTo>
                    <a:pt x="203" y="22"/>
                  </a:lnTo>
                  <a:lnTo>
                    <a:pt x="203" y="24"/>
                  </a:lnTo>
                  <a:lnTo>
                    <a:pt x="203" y="24"/>
                  </a:lnTo>
                  <a:lnTo>
                    <a:pt x="203" y="24"/>
                  </a:lnTo>
                  <a:lnTo>
                    <a:pt x="202" y="24"/>
                  </a:lnTo>
                  <a:lnTo>
                    <a:pt x="200" y="24"/>
                  </a:lnTo>
                  <a:lnTo>
                    <a:pt x="200" y="24"/>
                  </a:lnTo>
                  <a:lnTo>
                    <a:pt x="199" y="25"/>
                  </a:lnTo>
                  <a:lnTo>
                    <a:pt x="199" y="25"/>
                  </a:lnTo>
                  <a:lnTo>
                    <a:pt x="199" y="25"/>
                  </a:lnTo>
                  <a:lnTo>
                    <a:pt x="199" y="25"/>
                  </a:lnTo>
                  <a:lnTo>
                    <a:pt x="199" y="25"/>
                  </a:lnTo>
                  <a:lnTo>
                    <a:pt x="197" y="25"/>
                  </a:lnTo>
                  <a:lnTo>
                    <a:pt x="197" y="25"/>
                  </a:lnTo>
                  <a:lnTo>
                    <a:pt x="197" y="25"/>
                  </a:lnTo>
                  <a:lnTo>
                    <a:pt x="197" y="25"/>
                  </a:lnTo>
                  <a:lnTo>
                    <a:pt x="194" y="25"/>
                  </a:lnTo>
                  <a:lnTo>
                    <a:pt x="192" y="25"/>
                  </a:lnTo>
                  <a:lnTo>
                    <a:pt x="192" y="25"/>
                  </a:lnTo>
                  <a:lnTo>
                    <a:pt x="191" y="25"/>
                  </a:lnTo>
                  <a:lnTo>
                    <a:pt x="191" y="25"/>
                  </a:lnTo>
                  <a:lnTo>
                    <a:pt x="189" y="25"/>
                  </a:lnTo>
                  <a:lnTo>
                    <a:pt x="188" y="25"/>
                  </a:lnTo>
                  <a:lnTo>
                    <a:pt x="186" y="27"/>
                  </a:lnTo>
                  <a:lnTo>
                    <a:pt x="185" y="28"/>
                  </a:lnTo>
                  <a:lnTo>
                    <a:pt x="185" y="30"/>
                  </a:lnTo>
                  <a:lnTo>
                    <a:pt x="183" y="30"/>
                  </a:lnTo>
                  <a:lnTo>
                    <a:pt x="185" y="28"/>
                  </a:lnTo>
                  <a:lnTo>
                    <a:pt x="183" y="28"/>
                  </a:lnTo>
                  <a:lnTo>
                    <a:pt x="183" y="27"/>
                  </a:lnTo>
                  <a:lnTo>
                    <a:pt x="183" y="27"/>
                  </a:lnTo>
                  <a:lnTo>
                    <a:pt x="183" y="27"/>
                  </a:lnTo>
                  <a:lnTo>
                    <a:pt x="181" y="27"/>
                  </a:lnTo>
                  <a:lnTo>
                    <a:pt x="180" y="27"/>
                  </a:lnTo>
                  <a:lnTo>
                    <a:pt x="180" y="27"/>
                  </a:lnTo>
                  <a:lnTo>
                    <a:pt x="180" y="27"/>
                  </a:lnTo>
                  <a:lnTo>
                    <a:pt x="181" y="27"/>
                  </a:lnTo>
                  <a:lnTo>
                    <a:pt x="183" y="27"/>
                  </a:lnTo>
                  <a:lnTo>
                    <a:pt x="183" y="27"/>
                  </a:lnTo>
                  <a:lnTo>
                    <a:pt x="185" y="27"/>
                  </a:lnTo>
                  <a:lnTo>
                    <a:pt x="185" y="28"/>
                  </a:lnTo>
                  <a:lnTo>
                    <a:pt x="186" y="27"/>
                  </a:lnTo>
                  <a:lnTo>
                    <a:pt x="186" y="27"/>
                  </a:lnTo>
                  <a:lnTo>
                    <a:pt x="188" y="25"/>
                  </a:lnTo>
                  <a:lnTo>
                    <a:pt x="188" y="25"/>
                  </a:lnTo>
                  <a:lnTo>
                    <a:pt x="186" y="25"/>
                  </a:lnTo>
                  <a:lnTo>
                    <a:pt x="188" y="25"/>
                  </a:lnTo>
                  <a:lnTo>
                    <a:pt x="191" y="25"/>
                  </a:lnTo>
                  <a:lnTo>
                    <a:pt x="191" y="25"/>
                  </a:lnTo>
                  <a:lnTo>
                    <a:pt x="191" y="24"/>
                  </a:lnTo>
                  <a:lnTo>
                    <a:pt x="192" y="24"/>
                  </a:lnTo>
                  <a:lnTo>
                    <a:pt x="192" y="24"/>
                  </a:lnTo>
                  <a:lnTo>
                    <a:pt x="194" y="24"/>
                  </a:lnTo>
                  <a:lnTo>
                    <a:pt x="196" y="24"/>
                  </a:lnTo>
                  <a:lnTo>
                    <a:pt x="197" y="24"/>
                  </a:lnTo>
                  <a:lnTo>
                    <a:pt x="199" y="24"/>
                  </a:lnTo>
                  <a:lnTo>
                    <a:pt x="197" y="24"/>
                  </a:lnTo>
                  <a:lnTo>
                    <a:pt x="197" y="24"/>
                  </a:lnTo>
                  <a:lnTo>
                    <a:pt x="199" y="24"/>
                  </a:lnTo>
                  <a:lnTo>
                    <a:pt x="200" y="24"/>
                  </a:lnTo>
                  <a:lnTo>
                    <a:pt x="200" y="24"/>
                  </a:lnTo>
                  <a:lnTo>
                    <a:pt x="200" y="22"/>
                  </a:lnTo>
                  <a:lnTo>
                    <a:pt x="202" y="22"/>
                  </a:lnTo>
                  <a:lnTo>
                    <a:pt x="202" y="22"/>
                  </a:lnTo>
                  <a:lnTo>
                    <a:pt x="203" y="22"/>
                  </a:lnTo>
                  <a:lnTo>
                    <a:pt x="203" y="20"/>
                  </a:lnTo>
                  <a:lnTo>
                    <a:pt x="203" y="20"/>
                  </a:lnTo>
                  <a:lnTo>
                    <a:pt x="203" y="20"/>
                  </a:lnTo>
                  <a:lnTo>
                    <a:pt x="203" y="20"/>
                  </a:lnTo>
                  <a:lnTo>
                    <a:pt x="203" y="19"/>
                  </a:lnTo>
                  <a:lnTo>
                    <a:pt x="205" y="19"/>
                  </a:lnTo>
                  <a:close/>
                  <a:moveTo>
                    <a:pt x="369" y="17"/>
                  </a:moveTo>
                  <a:lnTo>
                    <a:pt x="371" y="17"/>
                  </a:lnTo>
                  <a:lnTo>
                    <a:pt x="371" y="19"/>
                  </a:lnTo>
                  <a:lnTo>
                    <a:pt x="372" y="19"/>
                  </a:lnTo>
                  <a:lnTo>
                    <a:pt x="374" y="19"/>
                  </a:lnTo>
                  <a:lnTo>
                    <a:pt x="374" y="20"/>
                  </a:lnTo>
                  <a:lnTo>
                    <a:pt x="374" y="20"/>
                  </a:lnTo>
                  <a:lnTo>
                    <a:pt x="372" y="20"/>
                  </a:lnTo>
                  <a:lnTo>
                    <a:pt x="369" y="20"/>
                  </a:lnTo>
                  <a:lnTo>
                    <a:pt x="367" y="20"/>
                  </a:lnTo>
                  <a:lnTo>
                    <a:pt x="366" y="20"/>
                  </a:lnTo>
                  <a:lnTo>
                    <a:pt x="367" y="19"/>
                  </a:lnTo>
                  <a:lnTo>
                    <a:pt x="367" y="19"/>
                  </a:lnTo>
                  <a:lnTo>
                    <a:pt x="369" y="17"/>
                  </a:lnTo>
                  <a:close/>
                  <a:moveTo>
                    <a:pt x="93" y="17"/>
                  </a:moveTo>
                  <a:lnTo>
                    <a:pt x="95" y="19"/>
                  </a:lnTo>
                  <a:lnTo>
                    <a:pt x="95" y="20"/>
                  </a:lnTo>
                  <a:lnTo>
                    <a:pt x="96" y="24"/>
                  </a:lnTo>
                  <a:lnTo>
                    <a:pt x="95" y="24"/>
                  </a:lnTo>
                  <a:lnTo>
                    <a:pt x="95" y="24"/>
                  </a:lnTo>
                  <a:lnTo>
                    <a:pt x="95" y="24"/>
                  </a:lnTo>
                  <a:lnTo>
                    <a:pt x="93" y="24"/>
                  </a:lnTo>
                  <a:lnTo>
                    <a:pt x="93" y="24"/>
                  </a:lnTo>
                  <a:lnTo>
                    <a:pt x="95" y="24"/>
                  </a:lnTo>
                  <a:lnTo>
                    <a:pt x="93" y="22"/>
                  </a:lnTo>
                  <a:lnTo>
                    <a:pt x="93" y="22"/>
                  </a:lnTo>
                  <a:lnTo>
                    <a:pt x="92" y="22"/>
                  </a:lnTo>
                  <a:lnTo>
                    <a:pt x="92" y="22"/>
                  </a:lnTo>
                  <a:lnTo>
                    <a:pt x="93" y="20"/>
                  </a:lnTo>
                  <a:lnTo>
                    <a:pt x="93" y="20"/>
                  </a:lnTo>
                  <a:lnTo>
                    <a:pt x="93" y="19"/>
                  </a:lnTo>
                  <a:lnTo>
                    <a:pt x="93" y="19"/>
                  </a:lnTo>
                  <a:lnTo>
                    <a:pt x="93" y="17"/>
                  </a:lnTo>
                  <a:lnTo>
                    <a:pt x="93" y="17"/>
                  </a:lnTo>
                  <a:close/>
                  <a:moveTo>
                    <a:pt x="464" y="16"/>
                  </a:moveTo>
                  <a:lnTo>
                    <a:pt x="464" y="16"/>
                  </a:lnTo>
                  <a:lnTo>
                    <a:pt x="461" y="17"/>
                  </a:lnTo>
                  <a:lnTo>
                    <a:pt x="456" y="20"/>
                  </a:lnTo>
                  <a:lnTo>
                    <a:pt x="454" y="20"/>
                  </a:lnTo>
                  <a:lnTo>
                    <a:pt x="454" y="20"/>
                  </a:lnTo>
                  <a:lnTo>
                    <a:pt x="454" y="20"/>
                  </a:lnTo>
                  <a:lnTo>
                    <a:pt x="454" y="20"/>
                  </a:lnTo>
                  <a:lnTo>
                    <a:pt x="454" y="22"/>
                  </a:lnTo>
                  <a:lnTo>
                    <a:pt x="454" y="22"/>
                  </a:lnTo>
                  <a:lnTo>
                    <a:pt x="454" y="22"/>
                  </a:lnTo>
                  <a:lnTo>
                    <a:pt x="456" y="22"/>
                  </a:lnTo>
                  <a:lnTo>
                    <a:pt x="457" y="20"/>
                  </a:lnTo>
                  <a:lnTo>
                    <a:pt x="459" y="20"/>
                  </a:lnTo>
                  <a:lnTo>
                    <a:pt x="459" y="20"/>
                  </a:lnTo>
                  <a:lnTo>
                    <a:pt x="457" y="20"/>
                  </a:lnTo>
                  <a:lnTo>
                    <a:pt x="457" y="20"/>
                  </a:lnTo>
                  <a:lnTo>
                    <a:pt x="459" y="20"/>
                  </a:lnTo>
                  <a:lnTo>
                    <a:pt x="462" y="19"/>
                  </a:lnTo>
                  <a:lnTo>
                    <a:pt x="464" y="17"/>
                  </a:lnTo>
                  <a:lnTo>
                    <a:pt x="464" y="17"/>
                  </a:lnTo>
                  <a:lnTo>
                    <a:pt x="464" y="17"/>
                  </a:lnTo>
                  <a:lnTo>
                    <a:pt x="465" y="16"/>
                  </a:lnTo>
                  <a:lnTo>
                    <a:pt x="464" y="16"/>
                  </a:lnTo>
                  <a:close/>
                  <a:moveTo>
                    <a:pt x="254" y="16"/>
                  </a:moveTo>
                  <a:lnTo>
                    <a:pt x="256" y="16"/>
                  </a:lnTo>
                  <a:lnTo>
                    <a:pt x="257" y="16"/>
                  </a:lnTo>
                  <a:lnTo>
                    <a:pt x="260" y="17"/>
                  </a:lnTo>
                  <a:lnTo>
                    <a:pt x="260" y="17"/>
                  </a:lnTo>
                  <a:lnTo>
                    <a:pt x="262" y="19"/>
                  </a:lnTo>
                  <a:lnTo>
                    <a:pt x="260" y="20"/>
                  </a:lnTo>
                  <a:lnTo>
                    <a:pt x="260" y="22"/>
                  </a:lnTo>
                  <a:lnTo>
                    <a:pt x="260" y="22"/>
                  </a:lnTo>
                  <a:lnTo>
                    <a:pt x="262" y="22"/>
                  </a:lnTo>
                  <a:lnTo>
                    <a:pt x="262" y="22"/>
                  </a:lnTo>
                  <a:lnTo>
                    <a:pt x="263" y="22"/>
                  </a:lnTo>
                  <a:lnTo>
                    <a:pt x="263" y="22"/>
                  </a:lnTo>
                  <a:lnTo>
                    <a:pt x="263" y="20"/>
                  </a:lnTo>
                  <a:lnTo>
                    <a:pt x="263" y="20"/>
                  </a:lnTo>
                  <a:lnTo>
                    <a:pt x="263" y="20"/>
                  </a:lnTo>
                  <a:lnTo>
                    <a:pt x="265" y="19"/>
                  </a:lnTo>
                  <a:lnTo>
                    <a:pt x="265" y="19"/>
                  </a:lnTo>
                  <a:lnTo>
                    <a:pt x="265" y="19"/>
                  </a:lnTo>
                  <a:lnTo>
                    <a:pt x="265" y="19"/>
                  </a:lnTo>
                  <a:lnTo>
                    <a:pt x="265" y="20"/>
                  </a:lnTo>
                  <a:lnTo>
                    <a:pt x="265" y="20"/>
                  </a:lnTo>
                  <a:lnTo>
                    <a:pt x="265" y="20"/>
                  </a:lnTo>
                  <a:lnTo>
                    <a:pt x="265" y="22"/>
                  </a:lnTo>
                  <a:lnTo>
                    <a:pt x="265" y="22"/>
                  </a:lnTo>
                  <a:lnTo>
                    <a:pt x="265" y="24"/>
                  </a:lnTo>
                  <a:lnTo>
                    <a:pt x="267" y="24"/>
                  </a:lnTo>
                  <a:lnTo>
                    <a:pt x="267" y="24"/>
                  </a:lnTo>
                  <a:lnTo>
                    <a:pt x="267" y="25"/>
                  </a:lnTo>
                  <a:lnTo>
                    <a:pt x="267" y="25"/>
                  </a:lnTo>
                  <a:lnTo>
                    <a:pt x="268" y="27"/>
                  </a:lnTo>
                  <a:lnTo>
                    <a:pt x="270" y="27"/>
                  </a:lnTo>
                  <a:lnTo>
                    <a:pt x="271" y="27"/>
                  </a:lnTo>
                  <a:lnTo>
                    <a:pt x="273" y="27"/>
                  </a:lnTo>
                  <a:lnTo>
                    <a:pt x="274" y="27"/>
                  </a:lnTo>
                  <a:lnTo>
                    <a:pt x="274" y="27"/>
                  </a:lnTo>
                  <a:lnTo>
                    <a:pt x="274" y="27"/>
                  </a:lnTo>
                  <a:lnTo>
                    <a:pt x="278" y="27"/>
                  </a:lnTo>
                  <a:lnTo>
                    <a:pt x="279" y="25"/>
                  </a:lnTo>
                  <a:lnTo>
                    <a:pt x="281" y="25"/>
                  </a:lnTo>
                  <a:lnTo>
                    <a:pt x="281" y="25"/>
                  </a:lnTo>
                  <a:lnTo>
                    <a:pt x="282" y="27"/>
                  </a:lnTo>
                  <a:lnTo>
                    <a:pt x="281" y="27"/>
                  </a:lnTo>
                  <a:lnTo>
                    <a:pt x="281" y="27"/>
                  </a:lnTo>
                  <a:lnTo>
                    <a:pt x="279" y="27"/>
                  </a:lnTo>
                  <a:lnTo>
                    <a:pt x="278" y="28"/>
                  </a:lnTo>
                  <a:lnTo>
                    <a:pt x="274" y="28"/>
                  </a:lnTo>
                  <a:lnTo>
                    <a:pt x="274" y="28"/>
                  </a:lnTo>
                  <a:lnTo>
                    <a:pt x="273" y="28"/>
                  </a:lnTo>
                  <a:lnTo>
                    <a:pt x="271" y="28"/>
                  </a:lnTo>
                  <a:lnTo>
                    <a:pt x="270" y="28"/>
                  </a:lnTo>
                  <a:lnTo>
                    <a:pt x="270" y="28"/>
                  </a:lnTo>
                  <a:lnTo>
                    <a:pt x="268" y="28"/>
                  </a:lnTo>
                  <a:lnTo>
                    <a:pt x="268" y="27"/>
                  </a:lnTo>
                  <a:lnTo>
                    <a:pt x="267" y="27"/>
                  </a:lnTo>
                  <a:lnTo>
                    <a:pt x="267" y="27"/>
                  </a:lnTo>
                  <a:lnTo>
                    <a:pt x="265" y="27"/>
                  </a:lnTo>
                  <a:lnTo>
                    <a:pt x="263" y="27"/>
                  </a:lnTo>
                  <a:lnTo>
                    <a:pt x="263" y="27"/>
                  </a:lnTo>
                  <a:lnTo>
                    <a:pt x="263" y="27"/>
                  </a:lnTo>
                  <a:lnTo>
                    <a:pt x="263" y="25"/>
                  </a:lnTo>
                  <a:lnTo>
                    <a:pt x="265" y="25"/>
                  </a:lnTo>
                  <a:lnTo>
                    <a:pt x="265" y="24"/>
                  </a:lnTo>
                  <a:lnTo>
                    <a:pt x="265" y="24"/>
                  </a:lnTo>
                  <a:lnTo>
                    <a:pt x="263" y="24"/>
                  </a:lnTo>
                  <a:lnTo>
                    <a:pt x="262" y="24"/>
                  </a:lnTo>
                  <a:lnTo>
                    <a:pt x="260" y="22"/>
                  </a:lnTo>
                  <a:lnTo>
                    <a:pt x="260" y="20"/>
                  </a:lnTo>
                  <a:lnTo>
                    <a:pt x="260" y="20"/>
                  </a:lnTo>
                  <a:lnTo>
                    <a:pt x="260" y="19"/>
                  </a:lnTo>
                  <a:lnTo>
                    <a:pt x="260" y="19"/>
                  </a:lnTo>
                  <a:lnTo>
                    <a:pt x="259" y="17"/>
                  </a:lnTo>
                  <a:lnTo>
                    <a:pt x="256" y="17"/>
                  </a:lnTo>
                  <a:lnTo>
                    <a:pt x="254" y="17"/>
                  </a:lnTo>
                  <a:lnTo>
                    <a:pt x="252" y="17"/>
                  </a:lnTo>
                  <a:lnTo>
                    <a:pt x="251" y="17"/>
                  </a:lnTo>
                  <a:lnTo>
                    <a:pt x="249" y="19"/>
                  </a:lnTo>
                  <a:lnTo>
                    <a:pt x="248" y="19"/>
                  </a:lnTo>
                  <a:lnTo>
                    <a:pt x="248" y="19"/>
                  </a:lnTo>
                  <a:lnTo>
                    <a:pt x="246" y="17"/>
                  </a:lnTo>
                  <a:lnTo>
                    <a:pt x="246" y="17"/>
                  </a:lnTo>
                  <a:lnTo>
                    <a:pt x="244" y="17"/>
                  </a:lnTo>
                  <a:lnTo>
                    <a:pt x="244" y="19"/>
                  </a:lnTo>
                  <a:lnTo>
                    <a:pt x="243" y="19"/>
                  </a:lnTo>
                  <a:lnTo>
                    <a:pt x="244" y="17"/>
                  </a:lnTo>
                  <a:lnTo>
                    <a:pt x="244" y="17"/>
                  </a:lnTo>
                  <a:lnTo>
                    <a:pt x="244" y="16"/>
                  </a:lnTo>
                  <a:lnTo>
                    <a:pt x="246" y="16"/>
                  </a:lnTo>
                  <a:lnTo>
                    <a:pt x="248" y="17"/>
                  </a:lnTo>
                  <a:lnTo>
                    <a:pt x="248" y="17"/>
                  </a:lnTo>
                  <a:lnTo>
                    <a:pt x="248" y="17"/>
                  </a:lnTo>
                  <a:lnTo>
                    <a:pt x="249" y="17"/>
                  </a:lnTo>
                  <a:lnTo>
                    <a:pt x="252" y="16"/>
                  </a:lnTo>
                  <a:lnTo>
                    <a:pt x="252" y="16"/>
                  </a:lnTo>
                  <a:lnTo>
                    <a:pt x="254" y="16"/>
                  </a:lnTo>
                  <a:close/>
                  <a:moveTo>
                    <a:pt x="375" y="16"/>
                  </a:moveTo>
                  <a:lnTo>
                    <a:pt x="375" y="16"/>
                  </a:lnTo>
                  <a:lnTo>
                    <a:pt x="377" y="16"/>
                  </a:lnTo>
                  <a:lnTo>
                    <a:pt x="377" y="16"/>
                  </a:lnTo>
                  <a:lnTo>
                    <a:pt x="377" y="17"/>
                  </a:lnTo>
                  <a:lnTo>
                    <a:pt x="375" y="17"/>
                  </a:lnTo>
                  <a:lnTo>
                    <a:pt x="374" y="17"/>
                  </a:lnTo>
                  <a:lnTo>
                    <a:pt x="372" y="17"/>
                  </a:lnTo>
                  <a:lnTo>
                    <a:pt x="371" y="17"/>
                  </a:lnTo>
                  <a:lnTo>
                    <a:pt x="371" y="17"/>
                  </a:lnTo>
                  <a:lnTo>
                    <a:pt x="371" y="17"/>
                  </a:lnTo>
                  <a:lnTo>
                    <a:pt x="371" y="16"/>
                  </a:lnTo>
                  <a:lnTo>
                    <a:pt x="372" y="16"/>
                  </a:lnTo>
                  <a:lnTo>
                    <a:pt x="375" y="16"/>
                  </a:lnTo>
                  <a:close/>
                  <a:moveTo>
                    <a:pt x="0" y="14"/>
                  </a:moveTo>
                  <a:lnTo>
                    <a:pt x="2" y="16"/>
                  </a:lnTo>
                  <a:lnTo>
                    <a:pt x="5" y="17"/>
                  </a:lnTo>
                  <a:lnTo>
                    <a:pt x="6" y="20"/>
                  </a:lnTo>
                  <a:lnTo>
                    <a:pt x="8" y="20"/>
                  </a:lnTo>
                  <a:lnTo>
                    <a:pt x="10" y="22"/>
                  </a:lnTo>
                  <a:lnTo>
                    <a:pt x="8" y="22"/>
                  </a:lnTo>
                  <a:lnTo>
                    <a:pt x="8" y="20"/>
                  </a:lnTo>
                  <a:lnTo>
                    <a:pt x="6" y="20"/>
                  </a:lnTo>
                  <a:lnTo>
                    <a:pt x="6" y="19"/>
                  </a:lnTo>
                  <a:lnTo>
                    <a:pt x="5" y="19"/>
                  </a:lnTo>
                  <a:lnTo>
                    <a:pt x="2" y="16"/>
                  </a:lnTo>
                  <a:lnTo>
                    <a:pt x="0" y="14"/>
                  </a:lnTo>
                  <a:lnTo>
                    <a:pt x="0" y="14"/>
                  </a:lnTo>
                  <a:close/>
                  <a:moveTo>
                    <a:pt x="60" y="14"/>
                  </a:moveTo>
                  <a:lnTo>
                    <a:pt x="62" y="14"/>
                  </a:lnTo>
                  <a:lnTo>
                    <a:pt x="63" y="14"/>
                  </a:lnTo>
                  <a:lnTo>
                    <a:pt x="63" y="16"/>
                  </a:lnTo>
                  <a:lnTo>
                    <a:pt x="63" y="16"/>
                  </a:lnTo>
                  <a:lnTo>
                    <a:pt x="63" y="16"/>
                  </a:lnTo>
                  <a:lnTo>
                    <a:pt x="62" y="17"/>
                  </a:lnTo>
                  <a:lnTo>
                    <a:pt x="60" y="17"/>
                  </a:lnTo>
                  <a:lnTo>
                    <a:pt x="60" y="19"/>
                  </a:lnTo>
                  <a:lnTo>
                    <a:pt x="60" y="19"/>
                  </a:lnTo>
                  <a:lnTo>
                    <a:pt x="60" y="19"/>
                  </a:lnTo>
                  <a:lnTo>
                    <a:pt x="60" y="19"/>
                  </a:lnTo>
                  <a:lnTo>
                    <a:pt x="58" y="19"/>
                  </a:lnTo>
                  <a:lnTo>
                    <a:pt x="58" y="19"/>
                  </a:lnTo>
                  <a:lnTo>
                    <a:pt x="60" y="19"/>
                  </a:lnTo>
                  <a:lnTo>
                    <a:pt x="60" y="17"/>
                  </a:lnTo>
                  <a:lnTo>
                    <a:pt x="60" y="16"/>
                  </a:lnTo>
                  <a:lnTo>
                    <a:pt x="62" y="16"/>
                  </a:lnTo>
                  <a:lnTo>
                    <a:pt x="62" y="16"/>
                  </a:lnTo>
                  <a:lnTo>
                    <a:pt x="62" y="14"/>
                  </a:lnTo>
                  <a:lnTo>
                    <a:pt x="62" y="14"/>
                  </a:lnTo>
                  <a:lnTo>
                    <a:pt x="60" y="14"/>
                  </a:lnTo>
                  <a:lnTo>
                    <a:pt x="60" y="14"/>
                  </a:lnTo>
                  <a:lnTo>
                    <a:pt x="60" y="14"/>
                  </a:lnTo>
                  <a:lnTo>
                    <a:pt x="58" y="14"/>
                  </a:lnTo>
                  <a:lnTo>
                    <a:pt x="58" y="14"/>
                  </a:lnTo>
                  <a:lnTo>
                    <a:pt x="60" y="14"/>
                  </a:lnTo>
                  <a:lnTo>
                    <a:pt x="60" y="14"/>
                  </a:lnTo>
                  <a:close/>
                  <a:moveTo>
                    <a:pt x="3080" y="13"/>
                  </a:moveTo>
                  <a:lnTo>
                    <a:pt x="3080" y="13"/>
                  </a:lnTo>
                  <a:lnTo>
                    <a:pt x="3081" y="13"/>
                  </a:lnTo>
                  <a:lnTo>
                    <a:pt x="3080" y="14"/>
                  </a:lnTo>
                  <a:lnTo>
                    <a:pt x="3080" y="16"/>
                  </a:lnTo>
                  <a:lnTo>
                    <a:pt x="3081" y="16"/>
                  </a:lnTo>
                  <a:lnTo>
                    <a:pt x="3081" y="16"/>
                  </a:lnTo>
                  <a:lnTo>
                    <a:pt x="3083" y="16"/>
                  </a:lnTo>
                  <a:lnTo>
                    <a:pt x="3083" y="14"/>
                  </a:lnTo>
                  <a:lnTo>
                    <a:pt x="3083" y="13"/>
                  </a:lnTo>
                  <a:lnTo>
                    <a:pt x="3084" y="13"/>
                  </a:lnTo>
                  <a:lnTo>
                    <a:pt x="3086" y="14"/>
                  </a:lnTo>
                  <a:lnTo>
                    <a:pt x="3084" y="16"/>
                  </a:lnTo>
                  <a:lnTo>
                    <a:pt x="3083" y="17"/>
                  </a:lnTo>
                  <a:lnTo>
                    <a:pt x="3080" y="19"/>
                  </a:lnTo>
                  <a:lnTo>
                    <a:pt x="3078" y="19"/>
                  </a:lnTo>
                  <a:lnTo>
                    <a:pt x="3078" y="22"/>
                  </a:lnTo>
                  <a:lnTo>
                    <a:pt x="3076" y="24"/>
                  </a:lnTo>
                  <a:lnTo>
                    <a:pt x="3075" y="22"/>
                  </a:lnTo>
                  <a:lnTo>
                    <a:pt x="3073" y="20"/>
                  </a:lnTo>
                  <a:lnTo>
                    <a:pt x="3073" y="19"/>
                  </a:lnTo>
                  <a:lnTo>
                    <a:pt x="3075" y="17"/>
                  </a:lnTo>
                  <a:lnTo>
                    <a:pt x="3076" y="17"/>
                  </a:lnTo>
                  <a:lnTo>
                    <a:pt x="3078" y="14"/>
                  </a:lnTo>
                  <a:lnTo>
                    <a:pt x="3078" y="13"/>
                  </a:lnTo>
                  <a:lnTo>
                    <a:pt x="3080" y="13"/>
                  </a:lnTo>
                  <a:close/>
                  <a:moveTo>
                    <a:pt x="927" y="13"/>
                  </a:moveTo>
                  <a:lnTo>
                    <a:pt x="927" y="13"/>
                  </a:lnTo>
                  <a:lnTo>
                    <a:pt x="927" y="13"/>
                  </a:lnTo>
                  <a:lnTo>
                    <a:pt x="927" y="14"/>
                  </a:lnTo>
                  <a:lnTo>
                    <a:pt x="926" y="14"/>
                  </a:lnTo>
                  <a:lnTo>
                    <a:pt x="924" y="16"/>
                  </a:lnTo>
                  <a:lnTo>
                    <a:pt x="924" y="14"/>
                  </a:lnTo>
                  <a:lnTo>
                    <a:pt x="926" y="14"/>
                  </a:lnTo>
                  <a:lnTo>
                    <a:pt x="926" y="14"/>
                  </a:lnTo>
                  <a:lnTo>
                    <a:pt x="926" y="13"/>
                  </a:lnTo>
                  <a:lnTo>
                    <a:pt x="926" y="13"/>
                  </a:lnTo>
                  <a:lnTo>
                    <a:pt x="927" y="13"/>
                  </a:lnTo>
                  <a:close/>
                  <a:moveTo>
                    <a:pt x="538" y="9"/>
                  </a:moveTo>
                  <a:lnTo>
                    <a:pt x="538" y="11"/>
                  </a:lnTo>
                  <a:lnTo>
                    <a:pt x="535" y="13"/>
                  </a:lnTo>
                  <a:lnTo>
                    <a:pt x="535" y="13"/>
                  </a:lnTo>
                  <a:lnTo>
                    <a:pt x="533" y="13"/>
                  </a:lnTo>
                  <a:lnTo>
                    <a:pt x="531" y="13"/>
                  </a:lnTo>
                  <a:lnTo>
                    <a:pt x="530" y="13"/>
                  </a:lnTo>
                  <a:lnTo>
                    <a:pt x="531" y="13"/>
                  </a:lnTo>
                  <a:lnTo>
                    <a:pt x="533" y="11"/>
                  </a:lnTo>
                  <a:lnTo>
                    <a:pt x="535" y="11"/>
                  </a:lnTo>
                  <a:lnTo>
                    <a:pt x="535" y="11"/>
                  </a:lnTo>
                  <a:lnTo>
                    <a:pt x="536" y="11"/>
                  </a:lnTo>
                  <a:lnTo>
                    <a:pt x="538" y="9"/>
                  </a:lnTo>
                  <a:close/>
                  <a:moveTo>
                    <a:pt x="700" y="5"/>
                  </a:moveTo>
                  <a:lnTo>
                    <a:pt x="703" y="6"/>
                  </a:lnTo>
                  <a:lnTo>
                    <a:pt x="705" y="6"/>
                  </a:lnTo>
                  <a:lnTo>
                    <a:pt x="705" y="6"/>
                  </a:lnTo>
                  <a:lnTo>
                    <a:pt x="707" y="8"/>
                  </a:lnTo>
                  <a:lnTo>
                    <a:pt x="707" y="8"/>
                  </a:lnTo>
                  <a:lnTo>
                    <a:pt x="707" y="9"/>
                  </a:lnTo>
                  <a:lnTo>
                    <a:pt x="705" y="9"/>
                  </a:lnTo>
                  <a:lnTo>
                    <a:pt x="703" y="11"/>
                  </a:lnTo>
                  <a:lnTo>
                    <a:pt x="702" y="11"/>
                  </a:lnTo>
                  <a:lnTo>
                    <a:pt x="702" y="11"/>
                  </a:lnTo>
                  <a:lnTo>
                    <a:pt x="700" y="9"/>
                  </a:lnTo>
                  <a:lnTo>
                    <a:pt x="700" y="8"/>
                  </a:lnTo>
                  <a:lnTo>
                    <a:pt x="699" y="8"/>
                  </a:lnTo>
                  <a:lnTo>
                    <a:pt x="699" y="6"/>
                  </a:lnTo>
                  <a:lnTo>
                    <a:pt x="699" y="5"/>
                  </a:lnTo>
                  <a:lnTo>
                    <a:pt x="700" y="5"/>
                  </a:lnTo>
                  <a:close/>
                  <a:moveTo>
                    <a:pt x="666" y="5"/>
                  </a:moveTo>
                  <a:lnTo>
                    <a:pt x="666" y="5"/>
                  </a:lnTo>
                  <a:lnTo>
                    <a:pt x="667" y="5"/>
                  </a:lnTo>
                  <a:lnTo>
                    <a:pt x="666" y="6"/>
                  </a:lnTo>
                  <a:lnTo>
                    <a:pt x="666" y="8"/>
                  </a:lnTo>
                  <a:lnTo>
                    <a:pt x="666" y="8"/>
                  </a:lnTo>
                  <a:lnTo>
                    <a:pt x="667" y="8"/>
                  </a:lnTo>
                  <a:lnTo>
                    <a:pt x="667" y="8"/>
                  </a:lnTo>
                  <a:lnTo>
                    <a:pt x="667" y="8"/>
                  </a:lnTo>
                  <a:lnTo>
                    <a:pt x="669" y="8"/>
                  </a:lnTo>
                  <a:lnTo>
                    <a:pt x="669" y="8"/>
                  </a:lnTo>
                  <a:lnTo>
                    <a:pt x="669" y="9"/>
                  </a:lnTo>
                  <a:lnTo>
                    <a:pt x="669" y="9"/>
                  </a:lnTo>
                  <a:lnTo>
                    <a:pt x="670" y="11"/>
                  </a:lnTo>
                  <a:lnTo>
                    <a:pt x="670" y="11"/>
                  </a:lnTo>
                  <a:lnTo>
                    <a:pt x="670" y="11"/>
                  </a:lnTo>
                  <a:lnTo>
                    <a:pt x="672" y="11"/>
                  </a:lnTo>
                  <a:lnTo>
                    <a:pt x="672" y="11"/>
                  </a:lnTo>
                  <a:lnTo>
                    <a:pt x="672" y="13"/>
                  </a:lnTo>
                  <a:lnTo>
                    <a:pt x="672" y="13"/>
                  </a:lnTo>
                  <a:lnTo>
                    <a:pt x="670" y="13"/>
                  </a:lnTo>
                  <a:lnTo>
                    <a:pt x="670" y="13"/>
                  </a:lnTo>
                  <a:lnTo>
                    <a:pt x="669" y="11"/>
                  </a:lnTo>
                  <a:lnTo>
                    <a:pt x="667" y="11"/>
                  </a:lnTo>
                  <a:lnTo>
                    <a:pt x="667" y="9"/>
                  </a:lnTo>
                  <a:lnTo>
                    <a:pt x="667" y="11"/>
                  </a:lnTo>
                  <a:lnTo>
                    <a:pt x="666" y="11"/>
                  </a:lnTo>
                  <a:lnTo>
                    <a:pt x="666" y="11"/>
                  </a:lnTo>
                  <a:lnTo>
                    <a:pt x="666" y="11"/>
                  </a:lnTo>
                  <a:lnTo>
                    <a:pt x="666" y="11"/>
                  </a:lnTo>
                  <a:lnTo>
                    <a:pt x="666" y="11"/>
                  </a:lnTo>
                  <a:lnTo>
                    <a:pt x="664" y="11"/>
                  </a:lnTo>
                  <a:lnTo>
                    <a:pt x="664" y="13"/>
                  </a:lnTo>
                  <a:lnTo>
                    <a:pt x="664" y="13"/>
                  </a:lnTo>
                  <a:lnTo>
                    <a:pt x="664" y="13"/>
                  </a:lnTo>
                  <a:lnTo>
                    <a:pt x="664" y="11"/>
                  </a:lnTo>
                  <a:lnTo>
                    <a:pt x="664" y="11"/>
                  </a:lnTo>
                  <a:lnTo>
                    <a:pt x="662" y="11"/>
                  </a:lnTo>
                  <a:lnTo>
                    <a:pt x="662" y="9"/>
                  </a:lnTo>
                  <a:lnTo>
                    <a:pt x="661" y="8"/>
                  </a:lnTo>
                  <a:lnTo>
                    <a:pt x="661" y="8"/>
                  </a:lnTo>
                  <a:lnTo>
                    <a:pt x="661" y="8"/>
                  </a:lnTo>
                  <a:lnTo>
                    <a:pt x="661" y="9"/>
                  </a:lnTo>
                  <a:lnTo>
                    <a:pt x="661" y="9"/>
                  </a:lnTo>
                  <a:lnTo>
                    <a:pt x="661" y="9"/>
                  </a:lnTo>
                  <a:lnTo>
                    <a:pt x="661" y="9"/>
                  </a:lnTo>
                  <a:lnTo>
                    <a:pt x="661" y="11"/>
                  </a:lnTo>
                  <a:lnTo>
                    <a:pt x="661" y="13"/>
                  </a:lnTo>
                  <a:lnTo>
                    <a:pt x="661" y="13"/>
                  </a:lnTo>
                  <a:lnTo>
                    <a:pt x="659" y="13"/>
                  </a:lnTo>
                  <a:lnTo>
                    <a:pt x="659" y="13"/>
                  </a:lnTo>
                  <a:lnTo>
                    <a:pt x="659" y="13"/>
                  </a:lnTo>
                  <a:lnTo>
                    <a:pt x="658" y="13"/>
                  </a:lnTo>
                  <a:lnTo>
                    <a:pt x="658" y="14"/>
                  </a:lnTo>
                  <a:lnTo>
                    <a:pt x="658" y="14"/>
                  </a:lnTo>
                  <a:lnTo>
                    <a:pt x="658" y="13"/>
                  </a:lnTo>
                  <a:lnTo>
                    <a:pt x="658" y="11"/>
                  </a:lnTo>
                  <a:lnTo>
                    <a:pt x="658" y="9"/>
                  </a:lnTo>
                  <a:lnTo>
                    <a:pt x="659" y="9"/>
                  </a:lnTo>
                  <a:lnTo>
                    <a:pt x="659" y="9"/>
                  </a:lnTo>
                  <a:lnTo>
                    <a:pt x="659" y="8"/>
                  </a:lnTo>
                  <a:lnTo>
                    <a:pt x="659" y="8"/>
                  </a:lnTo>
                  <a:lnTo>
                    <a:pt x="659" y="8"/>
                  </a:lnTo>
                  <a:lnTo>
                    <a:pt x="658" y="8"/>
                  </a:lnTo>
                  <a:lnTo>
                    <a:pt x="658" y="9"/>
                  </a:lnTo>
                  <a:lnTo>
                    <a:pt x="658" y="9"/>
                  </a:lnTo>
                  <a:lnTo>
                    <a:pt x="658" y="9"/>
                  </a:lnTo>
                  <a:lnTo>
                    <a:pt x="658" y="11"/>
                  </a:lnTo>
                  <a:lnTo>
                    <a:pt x="658" y="11"/>
                  </a:lnTo>
                  <a:lnTo>
                    <a:pt x="656" y="11"/>
                  </a:lnTo>
                  <a:lnTo>
                    <a:pt x="656" y="11"/>
                  </a:lnTo>
                  <a:lnTo>
                    <a:pt x="654" y="11"/>
                  </a:lnTo>
                  <a:lnTo>
                    <a:pt x="654" y="11"/>
                  </a:lnTo>
                  <a:lnTo>
                    <a:pt x="654" y="11"/>
                  </a:lnTo>
                  <a:lnTo>
                    <a:pt x="654" y="11"/>
                  </a:lnTo>
                  <a:lnTo>
                    <a:pt x="653" y="11"/>
                  </a:lnTo>
                  <a:lnTo>
                    <a:pt x="654" y="9"/>
                  </a:lnTo>
                  <a:lnTo>
                    <a:pt x="654" y="9"/>
                  </a:lnTo>
                  <a:lnTo>
                    <a:pt x="654" y="8"/>
                  </a:lnTo>
                  <a:lnTo>
                    <a:pt x="656" y="8"/>
                  </a:lnTo>
                  <a:lnTo>
                    <a:pt x="656" y="8"/>
                  </a:lnTo>
                  <a:lnTo>
                    <a:pt x="656" y="8"/>
                  </a:lnTo>
                  <a:lnTo>
                    <a:pt x="658" y="8"/>
                  </a:lnTo>
                  <a:lnTo>
                    <a:pt x="658" y="8"/>
                  </a:lnTo>
                  <a:lnTo>
                    <a:pt x="658" y="6"/>
                  </a:lnTo>
                  <a:lnTo>
                    <a:pt x="659" y="6"/>
                  </a:lnTo>
                  <a:lnTo>
                    <a:pt x="659" y="6"/>
                  </a:lnTo>
                  <a:lnTo>
                    <a:pt x="661" y="6"/>
                  </a:lnTo>
                  <a:lnTo>
                    <a:pt x="661" y="6"/>
                  </a:lnTo>
                  <a:lnTo>
                    <a:pt x="662" y="5"/>
                  </a:lnTo>
                  <a:lnTo>
                    <a:pt x="662" y="5"/>
                  </a:lnTo>
                  <a:lnTo>
                    <a:pt x="664" y="5"/>
                  </a:lnTo>
                  <a:lnTo>
                    <a:pt x="666" y="5"/>
                  </a:lnTo>
                  <a:lnTo>
                    <a:pt x="666" y="5"/>
                  </a:lnTo>
                  <a:close/>
                  <a:moveTo>
                    <a:pt x="476" y="3"/>
                  </a:moveTo>
                  <a:lnTo>
                    <a:pt x="476" y="3"/>
                  </a:lnTo>
                  <a:lnTo>
                    <a:pt x="475" y="3"/>
                  </a:lnTo>
                  <a:lnTo>
                    <a:pt x="475" y="3"/>
                  </a:lnTo>
                  <a:lnTo>
                    <a:pt x="476" y="5"/>
                  </a:lnTo>
                  <a:lnTo>
                    <a:pt x="476" y="5"/>
                  </a:lnTo>
                  <a:lnTo>
                    <a:pt x="475" y="5"/>
                  </a:lnTo>
                  <a:lnTo>
                    <a:pt x="476" y="5"/>
                  </a:lnTo>
                  <a:lnTo>
                    <a:pt x="476" y="5"/>
                  </a:lnTo>
                  <a:lnTo>
                    <a:pt x="478" y="5"/>
                  </a:lnTo>
                  <a:lnTo>
                    <a:pt x="476" y="5"/>
                  </a:lnTo>
                  <a:lnTo>
                    <a:pt x="476" y="3"/>
                  </a:lnTo>
                  <a:lnTo>
                    <a:pt x="476" y="3"/>
                  </a:lnTo>
                  <a:close/>
                  <a:moveTo>
                    <a:pt x="473" y="3"/>
                  </a:moveTo>
                  <a:lnTo>
                    <a:pt x="472" y="3"/>
                  </a:lnTo>
                  <a:lnTo>
                    <a:pt x="472" y="3"/>
                  </a:lnTo>
                  <a:lnTo>
                    <a:pt x="470" y="5"/>
                  </a:lnTo>
                  <a:lnTo>
                    <a:pt x="470" y="5"/>
                  </a:lnTo>
                  <a:lnTo>
                    <a:pt x="472" y="6"/>
                  </a:lnTo>
                  <a:lnTo>
                    <a:pt x="472" y="6"/>
                  </a:lnTo>
                  <a:lnTo>
                    <a:pt x="472" y="5"/>
                  </a:lnTo>
                  <a:lnTo>
                    <a:pt x="473" y="5"/>
                  </a:lnTo>
                  <a:lnTo>
                    <a:pt x="473" y="5"/>
                  </a:lnTo>
                  <a:lnTo>
                    <a:pt x="475" y="5"/>
                  </a:lnTo>
                  <a:lnTo>
                    <a:pt x="475" y="5"/>
                  </a:lnTo>
                  <a:lnTo>
                    <a:pt x="475" y="5"/>
                  </a:lnTo>
                  <a:lnTo>
                    <a:pt x="475" y="5"/>
                  </a:lnTo>
                  <a:lnTo>
                    <a:pt x="475" y="3"/>
                  </a:lnTo>
                  <a:lnTo>
                    <a:pt x="475" y="3"/>
                  </a:lnTo>
                  <a:lnTo>
                    <a:pt x="473" y="3"/>
                  </a:lnTo>
                  <a:close/>
                  <a:moveTo>
                    <a:pt x="588" y="2"/>
                  </a:moveTo>
                  <a:lnTo>
                    <a:pt x="588" y="2"/>
                  </a:lnTo>
                  <a:lnTo>
                    <a:pt x="590" y="3"/>
                  </a:lnTo>
                  <a:lnTo>
                    <a:pt x="590" y="3"/>
                  </a:lnTo>
                  <a:lnTo>
                    <a:pt x="590" y="3"/>
                  </a:lnTo>
                  <a:lnTo>
                    <a:pt x="590" y="5"/>
                  </a:lnTo>
                  <a:lnTo>
                    <a:pt x="590" y="5"/>
                  </a:lnTo>
                  <a:lnTo>
                    <a:pt x="590" y="5"/>
                  </a:lnTo>
                  <a:lnTo>
                    <a:pt x="591" y="6"/>
                  </a:lnTo>
                  <a:lnTo>
                    <a:pt x="591" y="6"/>
                  </a:lnTo>
                  <a:lnTo>
                    <a:pt x="593" y="5"/>
                  </a:lnTo>
                  <a:lnTo>
                    <a:pt x="593" y="5"/>
                  </a:lnTo>
                  <a:lnTo>
                    <a:pt x="593" y="5"/>
                  </a:lnTo>
                  <a:lnTo>
                    <a:pt x="595" y="5"/>
                  </a:lnTo>
                  <a:lnTo>
                    <a:pt x="596" y="6"/>
                  </a:lnTo>
                  <a:lnTo>
                    <a:pt x="598" y="6"/>
                  </a:lnTo>
                  <a:lnTo>
                    <a:pt x="598" y="6"/>
                  </a:lnTo>
                  <a:lnTo>
                    <a:pt x="598" y="6"/>
                  </a:lnTo>
                  <a:lnTo>
                    <a:pt x="598" y="8"/>
                  </a:lnTo>
                  <a:lnTo>
                    <a:pt x="598" y="9"/>
                  </a:lnTo>
                  <a:lnTo>
                    <a:pt x="598" y="9"/>
                  </a:lnTo>
                  <a:lnTo>
                    <a:pt x="598" y="11"/>
                  </a:lnTo>
                  <a:lnTo>
                    <a:pt x="598" y="11"/>
                  </a:lnTo>
                  <a:lnTo>
                    <a:pt x="598" y="11"/>
                  </a:lnTo>
                  <a:lnTo>
                    <a:pt x="598" y="11"/>
                  </a:lnTo>
                  <a:lnTo>
                    <a:pt x="598" y="9"/>
                  </a:lnTo>
                  <a:lnTo>
                    <a:pt x="598" y="9"/>
                  </a:lnTo>
                  <a:lnTo>
                    <a:pt x="598" y="9"/>
                  </a:lnTo>
                  <a:lnTo>
                    <a:pt x="598" y="8"/>
                  </a:lnTo>
                  <a:lnTo>
                    <a:pt x="598" y="8"/>
                  </a:lnTo>
                  <a:lnTo>
                    <a:pt x="598" y="8"/>
                  </a:lnTo>
                  <a:lnTo>
                    <a:pt x="596" y="6"/>
                  </a:lnTo>
                  <a:lnTo>
                    <a:pt x="596" y="6"/>
                  </a:lnTo>
                  <a:lnTo>
                    <a:pt x="595" y="8"/>
                  </a:lnTo>
                  <a:lnTo>
                    <a:pt x="595" y="8"/>
                  </a:lnTo>
                  <a:lnTo>
                    <a:pt x="595" y="8"/>
                  </a:lnTo>
                  <a:lnTo>
                    <a:pt x="595" y="8"/>
                  </a:lnTo>
                  <a:lnTo>
                    <a:pt x="593" y="8"/>
                  </a:lnTo>
                  <a:lnTo>
                    <a:pt x="591" y="8"/>
                  </a:lnTo>
                  <a:lnTo>
                    <a:pt x="591" y="6"/>
                  </a:lnTo>
                  <a:lnTo>
                    <a:pt x="590" y="8"/>
                  </a:lnTo>
                  <a:lnTo>
                    <a:pt x="590" y="8"/>
                  </a:lnTo>
                  <a:lnTo>
                    <a:pt x="588" y="6"/>
                  </a:lnTo>
                  <a:lnTo>
                    <a:pt x="588" y="6"/>
                  </a:lnTo>
                  <a:lnTo>
                    <a:pt x="588" y="6"/>
                  </a:lnTo>
                  <a:lnTo>
                    <a:pt x="587" y="5"/>
                  </a:lnTo>
                  <a:lnTo>
                    <a:pt x="587" y="5"/>
                  </a:lnTo>
                  <a:lnTo>
                    <a:pt x="587" y="5"/>
                  </a:lnTo>
                  <a:lnTo>
                    <a:pt x="587" y="5"/>
                  </a:lnTo>
                  <a:lnTo>
                    <a:pt x="585" y="5"/>
                  </a:lnTo>
                  <a:lnTo>
                    <a:pt x="585" y="5"/>
                  </a:lnTo>
                  <a:lnTo>
                    <a:pt x="585" y="3"/>
                  </a:lnTo>
                  <a:lnTo>
                    <a:pt x="585" y="3"/>
                  </a:lnTo>
                  <a:lnTo>
                    <a:pt x="585" y="2"/>
                  </a:lnTo>
                  <a:lnTo>
                    <a:pt x="587" y="2"/>
                  </a:lnTo>
                  <a:lnTo>
                    <a:pt x="588" y="2"/>
                  </a:lnTo>
                  <a:close/>
                  <a:moveTo>
                    <a:pt x="394" y="2"/>
                  </a:moveTo>
                  <a:lnTo>
                    <a:pt x="396" y="3"/>
                  </a:lnTo>
                  <a:lnTo>
                    <a:pt x="396" y="3"/>
                  </a:lnTo>
                  <a:lnTo>
                    <a:pt x="396" y="5"/>
                  </a:lnTo>
                  <a:lnTo>
                    <a:pt x="396" y="5"/>
                  </a:lnTo>
                  <a:lnTo>
                    <a:pt x="396" y="5"/>
                  </a:lnTo>
                  <a:lnTo>
                    <a:pt x="396" y="5"/>
                  </a:lnTo>
                  <a:lnTo>
                    <a:pt x="396" y="6"/>
                  </a:lnTo>
                  <a:lnTo>
                    <a:pt x="396" y="6"/>
                  </a:lnTo>
                  <a:lnTo>
                    <a:pt x="396" y="6"/>
                  </a:lnTo>
                  <a:lnTo>
                    <a:pt x="396" y="6"/>
                  </a:lnTo>
                  <a:lnTo>
                    <a:pt x="396" y="6"/>
                  </a:lnTo>
                  <a:lnTo>
                    <a:pt x="397" y="6"/>
                  </a:lnTo>
                  <a:lnTo>
                    <a:pt x="397" y="6"/>
                  </a:lnTo>
                  <a:lnTo>
                    <a:pt x="397" y="6"/>
                  </a:lnTo>
                  <a:lnTo>
                    <a:pt x="397" y="6"/>
                  </a:lnTo>
                  <a:lnTo>
                    <a:pt x="397" y="6"/>
                  </a:lnTo>
                  <a:lnTo>
                    <a:pt x="399" y="6"/>
                  </a:lnTo>
                  <a:lnTo>
                    <a:pt x="399" y="6"/>
                  </a:lnTo>
                  <a:lnTo>
                    <a:pt x="401" y="6"/>
                  </a:lnTo>
                  <a:lnTo>
                    <a:pt x="401" y="6"/>
                  </a:lnTo>
                  <a:lnTo>
                    <a:pt x="402" y="6"/>
                  </a:lnTo>
                  <a:lnTo>
                    <a:pt x="402" y="6"/>
                  </a:lnTo>
                  <a:lnTo>
                    <a:pt x="402" y="6"/>
                  </a:lnTo>
                  <a:lnTo>
                    <a:pt x="401" y="8"/>
                  </a:lnTo>
                  <a:lnTo>
                    <a:pt x="401" y="8"/>
                  </a:lnTo>
                  <a:lnTo>
                    <a:pt x="401" y="8"/>
                  </a:lnTo>
                  <a:lnTo>
                    <a:pt x="402" y="8"/>
                  </a:lnTo>
                  <a:lnTo>
                    <a:pt x="404" y="8"/>
                  </a:lnTo>
                  <a:lnTo>
                    <a:pt x="404" y="8"/>
                  </a:lnTo>
                  <a:lnTo>
                    <a:pt x="404" y="8"/>
                  </a:lnTo>
                  <a:lnTo>
                    <a:pt x="405" y="8"/>
                  </a:lnTo>
                  <a:lnTo>
                    <a:pt x="405" y="8"/>
                  </a:lnTo>
                  <a:lnTo>
                    <a:pt x="405" y="9"/>
                  </a:lnTo>
                  <a:lnTo>
                    <a:pt x="405" y="9"/>
                  </a:lnTo>
                  <a:lnTo>
                    <a:pt x="405" y="9"/>
                  </a:lnTo>
                  <a:lnTo>
                    <a:pt x="405" y="9"/>
                  </a:lnTo>
                  <a:lnTo>
                    <a:pt x="405" y="11"/>
                  </a:lnTo>
                  <a:lnTo>
                    <a:pt x="407" y="11"/>
                  </a:lnTo>
                  <a:lnTo>
                    <a:pt x="407" y="11"/>
                  </a:lnTo>
                  <a:lnTo>
                    <a:pt x="407" y="11"/>
                  </a:lnTo>
                  <a:lnTo>
                    <a:pt x="407" y="11"/>
                  </a:lnTo>
                  <a:lnTo>
                    <a:pt x="407" y="13"/>
                  </a:lnTo>
                  <a:lnTo>
                    <a:pt x="407" y="13"/>
                  </a:lnTo>
                  <a:lnTo>
                    <a:pt x="407" y="13"/>
                  </a:lnTo>
                  <a:lnTo>
                    <a:pt x="407" y="11"/>
                  </a:lnTo>
                  <a:lnTo>
                    <a:pt x="405" y="11"/>
                  </a:lnTo>
                  <a:lnTo>
                    <a:pt x="402" y="11"/>
                  </a:lnTo>
                  <a:lnTo>
                    <a:pt x="401" y="11"/>
                  </a:lnTo>
                  <a:lnTo>
                    <a:pt x="399" y="11"/>
                  </a:lnTo>
                  <a:lnTo>
                    <a:pt x="399" y="9"/>
                  </a:lnTo>
                  <a:lnTo>
                    <a:pt x="399" y="9"/>
                  </a:lnTo>
                  <a:lnTo>
                    <a:pt x="399" y="9"/>
                  </a:lnTo>
                  <a:lnTo>
                    <a:pt x="399" y="9"/>
                  </a:lnTo>
                  <a:lnTo>
                    <a:pt x="401" y="11"/>
                  </a:lnTo>
                  <a:lnTo>
                    <a:pt x="402" y="11"/>
                  </a:lnTo>
                  <a:lnTo>
                    <a:pt x="404" y="9"/>
                  </a:lnTo>
                  <a:lnTo>
                    <a:pt x="404" y="9"/>
                  </a:lnTo>
                  <a:lnTo>
                    <a:pt x="404" y="9"/>
                  </a:lnTo>
                  <a:lnTo>
                    <a:pt x="402" y="9"/>
                  </a:lnTo>
                  <a:lnTo>
                    <a:pt x="401" y="8"/>
                  </a:lnTo>
                  <a:lnTo>
                    <a:pt x="401" y="8"/>
                  </a:lnTo>
                  <a:lnTo>
                    <a:pt x="401" y="8"/>
                  </a:lnTo>
                  <a:lnTo>
                    <a:pt x="399" y="8"/>
                  </a:lnTo>
                  <a:lnTo>
                    <a:pt x="397" y="8"/>
                  </a:lnTo>
                  <a:lnTo>
                    <a:pt x="397" y="8"/>
                  </a:lnTo>
                  <a:lnTo>
                    <a:pt x="397" y="8"/>
                  </a:lnTo>
                  <a:lnTo>
                    <a:pt x="397" y="9"/>
                  </a:lnTo>
                  <a:lnTo>
                    <a:pt x="397" y="9"/>
                  </a:lnTo>
                  <a:lnTo>
                    <a:pt x="396" y="8"/>
                  </a:lnTo>
                  <a:lnTo>
                    <a:pt x="396" y="8"/>
                  </a:lnTo>
                  <a:lnTo>
                    <a:pt x="394" y="8"/>
                  </a:lnTo>
                  <a:lnTo>
                    <a:pt x="394" y="8"/>
                  </a:lnTo>
                  <a:lnTo>
                    <a:pt x="394" y="8"/>
                  </a:lnTo>
                  <a:lnTo>
                    <a:pt x="394" y="6"/>
                  </a:lnTo>
                  <a:lnTo>
                    <a:pt x="394" y="6"/>
                  </a:lnTo>
                  <a:lnTo>
                    <a:pt x="394" y="6"/>
                  </a:lnTo>
                  <a:lnTo>
                    <a:pt x="394" y="6"/>
                  </a:lnTo>
                  <a:lnTo>
                    <a:pt x="394" y="6"/>
                  </a:lnTo>
                  <a:lnTo>
                    <a:pt x="394" y="5"/>
                  </a:lnTo>
                  <a:lnTo>
                    <a:pt x="393" y="5"/>
                  </a:lnTo>
                  <a:lnTo>
                    <a:pt x="393" y="5"/>
                  </a:lnTo>
                  <a:lnTo>
                    <a:pt x="391" y="3"/>
                  </a:lnTo>
                  <a:lnTo>
                    <a:pt x="391" y="3"/>
                  </a:lnTo>
                  <a:lnTo>
                    <a:pt x="391" y="3"/>
                  </a:lnTo>
                  <a:lnTo>
                    <a:pt x="393" y="3"/>
                  </a:lnTo>
                  <a:lnTo>
                    <a:pt x="393" y="3"/>
                  </a:lnTo>
                  <a:lnTo>
                    <a:pt x="393" y="3"/>
                  </a:lnTo>
                  <a:lnTo>
                    <a:pt x="393" y="3"/>
                  </a:lnTo>
                  <a:lnTo>
                    <a:pt x="393" y="2"/>
                  </a:lnTo>
                  <a:lnTo>
                    <a:pt x="393" y="2"/>
                  </a:lnTo>
                  <a:lnTo>
                    <a:pt x="394" y="2"/>
                  </a:lnTo>
                  <a:lnTo>
                    <a:pt x="394" y="2"/>
                  </a:lnTo>
                  <a:close/>
                  <a:moveTo>
                    <a:pt x="434" y="2"/>
                  </a:moveTo>
                  <a:lnTo>
                    <a:pt x="434" y="2"/>
                  </a:lnTo>
                  <a:lnTo>
                    <a:pt x="435" y="2"/>
                  </a:lnTo>
                  <a:lnTo>
                    <a:pt x="435" y="3"/>
                  </a:lnTo>
                  <a:lnTo>
                    <a:pt x="435" y="3"/>
                  </a:lnTo>
                  <a:lnTo>
                    <a:pt x="437" y="3"/>
                  </a:lnTo>
                  <a:lnTo>
                    <a:pt x="437" y="3"/>
                  </a:lnTo>
                  <a:lnTo>
                    <a:pt x="438" y="2"/>
                  </a:lnTo>
                  <a:lnTo>
                    <a:pt x="438" y="2"/>
                  </a:lnTo>
                  <a:lnTo>
                    <a:pt x="438" y="2"/>
                  </a:lnTo>
                  <a:lnTo>
                    <a:pt x="438" y="3"/>
                  </a:lnTo>
                  <a:lnTo>
                    <a:pt x="438" y="3"/>
                  </a:lnTo>
                  <a:lnTo>
                    <a:pt x="437" y="5"/>
                  </a:lnTo>
                  <a:lnTo>
                    <a:pt x="437" y="5"/>
                  </a:lnTo>
                  <a:lnTo>
                    <a:pt x="437" y="5"/>
                  </a:lnTo>
                  <a:lnTo>
                    <a:pt x="435" y="5"/>
                  </a:lnTo>
                  <a:lnTo>
                    <a:pt x="434" y="5"/>
                  </a:lnTo>
                  <a:lnTo>
                    <a:pt x="434" y="3"/>
                  </a:lnTo>
                  <a:lnTo>
                    <a:pt x="434" y="3"/>
                  </a:lnTo>
                  <a:lnTo>
                    <a:pt x="434" y="2"/>
                  </a:lnTo>
                  <a:lnTo>
                    <a:pt x="432" y="2"/>
                  </a:lnTo>
                  <a:lnTo>
                    <a:pt x="432" y="2"/>
                  </a:lnTo>
                  <a:lnTo>
                    <a:pt x="434" y="2"/>
                  </a:lnTo>
                  <a:lnTo>
                    <a:pt x="434" y="2"/>
                  </a:lnTo>
                  <a:close/>
                  <a:moveTo>
                    <a:pt x="470" y="0"/>
                  </a:moveTo>
                  <a:lnTo>
                    <a:pt x="472" y="0"/>
                  </a:lnTo>
                  <a:lnTo>
                    <a:pt x="472" y="2"/>
                  </a:lnTo>
                  <a:lnTo>
                    <a:pt x="475" y="2"/>
                  </a:lnTo>
                  <a:lnTo>
                    <a:pt x="476" y="2"/>
                  </a:lnTo>
                  <a:lnTo>
                    <a:pt x="478" y="3"/>
                  </a:lnTo>
                  <a:lnTo>
                    <a:pt x="478" y="3"/>
                  </a:lnTo>
                  <a:lnTo>
                    <a:pt x="478" y="3"/>
                  </a:lnTo>
                  <a:lnTo>
                    <a:pt x="478" y="3"/>
                  </a:lnTo>
                  <a:lnTo>
                    <a:pt x="479" y="3"/>
                  </a:lnTo>
                  <a:lnTo>
                    <a:pt x="479" y="3"/>
                  </a:lnTo>
                  <a:lnTo>
                    <a:pt x="481" y="5"/>
                  </a:lnTo>
                  <a:lnTo>
                    <a:pt x="483" y="5"/>
                  </a:lnTo>
                  <a:lnTo>
                    <a:pt x="484" y="5"/>
                  </a:lnTo>
                  <a:lnTo>
                    <a:pt x="486" y="5"/>
                  </a:lnTo>
                  <a:lnTo>
                    <a:pt x="487" y="5"/>
                  </a:lnTo>
                  <a:lnTo>
                    <a:pt x="489" y="5"/>
                  </a:lnTo>
                  <a:lnTo>
                    <a:pt x="489" y="5"/>
                  </a:lnTo>
                  <a:lnTo>
                    <a:pt x="490" y="5"/>
                  </a:lnTo>
                  <a:lnTo>
                    <a:pt x="490" y="5"/>
                  </a:lnTo>
                  <a:lnTo>
                    <a:pt x="492" y="5"/>
                  </a:lnTo>
                  <a:lnTo>
                    <a:pt x="492" y="5"/>
                  </a:lnTo>
                  <a:lnTo>
                    <a:pt x="494" y="5"/>
                  </a:lnTo>
                  <a:lnTo>
                    <a:pt x="494" y="5"/>
                  </a:lnTo>
                  <a:lnTo>
                    <a:pt x="495" y="5"/>
                  </a:lnTo>
                  <a:lnTo>
                    <a:pt x="495" y="6"/>
                  </a:lnTo>
                  <a:lnTo>
                    <a:pt x="495" y="6"/>
                  </a:lnTo>
                  <a:lnTo>
                    <a:pt x="495" y="8"/>
                  </a:lnTo>
                  <a:lnTo>
                    <a:pt x="497" y="8"/>
                  </a:lnTo>
                  <a:lnTo>
                    <a:pt x="497" y="8"/>
                  </a:lnTo>
                  <a:lnTo>
                    <a:pt x="497" y="9"/>
                  </a:lnTo>
                  <a:lnTo>
                    <a:pt x="497" y="11"/>
                  </a:lnTo>
                  <a:lnTo>
                    <a:pt x="497" y="11"/>
                  </a:lnTo>
                  <a:lnTo>
                    <a:pt x="498" y="11"/>
                  </a:lnTo>
                  <a:lnTo>
                    <a:pt x="498" y="13"/>
                  </a:lnTo>
                  <a:lnTo>
                    <a:pt x="498" y="13"/>
                  </a:lnTo>
                  <a:lnTo>
                    <a:pt x="498" y="16"/>
                  </a:lnTo>
                  <a:lnTo>
                    <a:pt x="500" y="17"/>
                  </a:lnTo>
                  <a:lnTo>
                    <a:pt x="502" y="19"/>
                  </a:lnTo>
                  <a:lnTo>
                    <a:pt x="503" y="19"/>
                  </a:lnTo>
                  <a:lnTo>
                    <a:pt x="506" y="20"/>
                  </a:lnTo>
                  <a:lnTo>
                    <a:pt x="508" y="20"/>
                  </a:lnTo>
                  <a:lnTo>
                    <a:pt x="509" y="20"/>
                  </a:lnTo>
                  <a:lnTo>
                    <a:pt x="513" y="20"/>
                  </a:lnTo>
                  <a:lnTo>
                    <a:pt x="516" y="20"/>
                  </a:lnTo>
                  <a:lnTo>
                    <a:pt x="517" y="20"/>
                  </a:lnTo>
                  <a:lnTo>
                    <a:pt x="517" y="20"/>
                  </a:lnTo>
                  <a:lnTo>
                    <a:pt x="517" y="20"/>
                  </a:lnTo>
                  <a:lnTo>
                    <a:pt x="516" y="22"/>
                  </a:lnTo>
                  <a:lnTo>
                    <a:pt x="516" y="22"/>
                  </a:lnTo>
                  <a:lnTo>
                    <a:pt x="516" y="22"/>
                  </a:lnTo>
                  <a:lnTo>
                    <a:pt x="516" y="24"/>
                  </a:lnTo>
                  <a:lnTo>
                    <a:pt x="516" y="24"/>
                  </a:lnTo>
                  <a:lnTo>
                    <a:pt x="516" y="25"/>
                  </a:lnTo>
                  <a:lnTo>
                    <a:pt x="516" y="25"/>
                  </a:lnTo>
                  <a:lnTo>
                    <a:pt x="514" y="25"/>
                  </a:lnTo>
                  <a:lnTo>
                    <a:pt x="516" y="27"/>
                  </a:lnTo>
                  <a:lnTo>
                    <a:pt x="516" y="27"/>
                  </a:lnTo>
                  <a:lnTo>
                    <a:pt x="517" y="28"/>
                  </a:lnTo>
                  <a:lnTo>
                    <a:pt x="519" y="28"/>
                  </a:lnTo>
                  <a:lnTo>
                    <a:pt x="519" y="30"/>
                  </a:lnTo>
                  <a:lnTo>
                    <a:pt x="519" y="30"/>
                  </a:lnTo>
                  <a:lnTo>
                    <a:pt x="520" y="30"/>
                  </a:lnTo>
                  <a:lnTo>
                    <a:pt x="520" y="30"/>
                  </a:lnTo>
                  <a:lnTo>
                    <a:pt x="520" y="31"/>
                  </a:lnTo>
                  <a:lnTo>
                    <a:pt x="520" y="31"/>
                  </a:lnTo>
                  <a:lnTo>
                    <a:pt x="520" y="33"/>
                  </a:lnTo>
                  <a:lnTo>
                    <a:pt x="519" y="33"/>
                  </a:lnTo>
                  <a:lnTo>
                    <a:pt x="519" y="35"/>
                  </a:lnTo>
                  <a:lnTo>
                    <a:pt x="519" y="35"/>
                  </a:lnTo>
                  <a:lnTo>
                    <a:pt x="519" y="36"/>
                  </a:lnTo>
                  <a:lnTo>
                    <a:pt x="519" y="38"/>
                  </a:lnTo>
                  <a:lnTo>
                    <a:pt x="519" y="38"/>
                  </a:lnTo>
                  <a:lnTo>
                    <a:pt x="520" y="38"/>
                  </a:lnTo>
                  <a:lnTo>
                    <a:pt x="520" y="39"/>
                  </a:lnTo>
                  <a:lnTo>
                    <a:pt x="520" y="39"/>
                  </a:lnTo>
                  <a:lnTo>
                    <a:pt x="520" y="38"/>
                  </a:lnTo>
                  <a:lnTo>
                    <a:pt x="522" y="38"/>
                  </a:lnTo>
                  <a:lnTo>
                    <a:pt x="522" y="38"/>
                  </a:lnTo>
                  <a:lnTo>
                    <a:pt x="524" y="38"/>
                  </a:lnTo>
                  <a:lnTo>
                    <a:pt x="524" y="39"/>
                  </a:lnTo>
                  <a:lnTo>
                    <a:pt x="524" y="39"/>
                  </a:lnTo>
                  <a:lnTo>
                    <a:pt x="524" y="39"/>
                  </a:lnTo>
                  <a:lnTo>
                    <a:pt x="524" y="39"/>
                  </a:lnTo>
                  <a:lnTo>
                    <a:pt x="522" y="39"/>
                  </a:lnTo>
                  <a:lnTo>
                    <a:pt x="522" y="41"/>
                  </a:lnTo>
                  <a:lnTo>
                    <a:pt x="522" y="41"/>
                  </a:lnTo>
                  <a:lnTo>
                    <a:pt x="522" y="43"/>
                  </a:lnTo>
                  <a:lnTo>
                    <a:pt x="522" y="43"/>
                  </a:lnTo>
                  <a:lnTo>
                    <a:pt x="522" y="43"/>
                  </a:lnTo>
                  <a:lnTo>
                    <a:pt x="522" y="43"/>
                  </a:lnTo>
                  <a:lnTo>
                    <a:pt x="522" y="43"/>
                  </a:lnTo>
                  <a:lnTo>
                    <a:pt x="522" y="43"/>
                  </a:lnTo>
                  <a:lnTo>
                    <a:pt x="524" y="43"/>
                  </a:lnTo>
                  <a:lnTo>
                    <a:pt x="522" y="43"/>
                  </a:lnTo>
                  <a:lnTo>
                    <a:pt x="522" y="44"/>
                  </a:lnTo>
                  <a:lnTo>
                    <a:pt x="522" y="46"/>
                  </a:lnTo>
                  <a:lnTo>
                    <a:pt x="522" y="46"/>
                  </a:lnTo>
                  <a:lnTo>
                    <a:pt x="522" y="47"/>
                  </a:lnTo>
                  <a:lnTo>
                    <a:pt x="522" y="47"/>
                  </a:lnTo>
                  <a:lnTo>
                    <a:pt x="524" y="46"/>
                  </a:lnTo>
                  <a:lnTo>
                    <a:pt x="524" y="46"/>
                  </a:lnTo>
                  <a:lnTo>
                    <a:pt x="525" y="46"/>
                  </a:lnTo>
                  <a:lnTo>
                    <a:pt x="527" y="46"/>
                  </a:lnTo>
                  <a:lnTo>
                    <a:pt x="527" y="46"/>
                  </a:lnTo>
                  <a:lnTo>
                    <a:pt x="528" y="46"/>
                  </a:lnTo>
                  <a:lnTo>
                    <a:pt x="528" y="46"/>
                  </a:lnTo>
                  <a:lnTo>
                    <a:pt x="528" y="47"/>
                  </a:lnTo>
                  <a:lnTo>
                    <a:pt x="528" y="47"/>
                  </a:lnTo>
                  <a:lnTo>
                    <a:pt x="528" y="49"/>
                  </a:lnTo>
                  <a:lnTo>
                    <a:pt x="528" y="49"/>
                  </a:lnTo>
                  <a:lnTo>
                    <a:pt x="528" y="49"/>
                  </a:lnTo>
                  <a:lnTo>
                    <a:pt x="530" y="49"/>
                  </a:lnTo>
                  <a:lnTo>
                    <a:pt x="531" y="49"/>
                  </a:lnTo>
                  <a:lnTo>
                    <a:pt x="531" y="50"/>
                  </a:lnTo>
                  <a:lnTo>
                    <a:pt x="531" y="50"/>
                  </a:lnTo>
                  <a:lnTo>
                    <a:pt x="535" y="50"/>
                  </a:lnTo>
                  <a:lnTo>
                    <a:pt x="535" y="50"/>
                  </a:lnTo>
                  <a:lnTo>
                    <a:pt x="536" y="50"/>
                  </a:lnTo>
                  <a:lnTo>
                    <a:pt x="538" y="50"/>
                  </a:lnTo>
                  <a:lnTo>
                    <a:pt x="544" y="52"/>
                  </a:lnTo>
                  <a:lnTo>
                    <a:pt x="546" y="52"/>
                  </a:lnTo>
                  <a:lnTo>
                    <a:pt x="547" y="52"/>
                  </a:lnTo>
                  <a:lnTo>
                    <a:pt x="549" y="52"/>
                  </a:lnTo>
                  <a:lnTo>
                    <a:pt x="549" y="52"/>
                  </a:lnTo>
                  <a:lnTo>
                    <a:pt x="550" y="52"/>
                  </a:lnTo>
                  <a:lnTo>
                    <a:pt x="554" y="52"/>
                  </a:lnTo>
                  <a:lnTo>
                    <a:pt x="554" y="52"/>
                  </a:lnTo>
                  <a:lnTo>
                    <a:pt x="555" y="54"/>
                  </a:lnTo>
                  <a:lnTo>
                    <a:pt x="557" y="54"/>
                  </a:lnTo>
                  <a:lnTo>
                    <a:pt x="558" y="54"/>
                  </a:lnTo>
                  <a:lnTo>
                    <a:pt x="561" y="54"/>
                  </a:lnTo>
                  <a:lnTo>
                    <a:pt x="561" y="54"/>
                  </a:lnTo>
                  <a:lnTo>
                    <a:pt x="561" y="54"/>
                  </a:lnTo>
                  <a:lnTo>
                    <a:pt x="561" y="54"/>
                  </a:lnTo>
                  <a:lnTo>
                    <a:pt x="561" y="54"/>
                  </a:lnTo>
                  <a:lnTo>
                    <a:pt x="563" y="54"/>
                  </a:lnTo>
                  <a:lnTo>
                    <a:pt x="563" y="54"/>
                  </a:lnTo>
                  <a:lnTo>
                    <a:pt x="563" y="54"/>
                  </a:lnTo>
                  <a:lnTo>
                    <a:pt x="563" y="54"/>
                  </a:lnTo>
                  <a:lnTo>
                    <a:pt x="565" y="54"/>
                  </a:lnTo>
                  <a:lnTo>
                    <a:pt x="565" y="54"/>
                  </a:lnTo>
                  <a:lnTo>
                    <a:pt x="565" y="54"/>
                  </a:lnTo>
                  <a:lnTo>
                    <a:pt x="563" y="55"/>
                  </a:lnTo>
                  <a:lnTo>
                    <a:pt x="563" y="55"/>
                  </a:lnTo>
                  <a:lnTo>
                    <a:pt x="565" y="55"/>
                  </a:lnTo>
                  <a:lnTo>
                    <a:pt x="565" y="55"/>
                  </a:lnTo>
                  <a:lnTo>
                    <a:pt x="565" y="55"/>
                  </a:lnTo>
                  <a:lnTo>
                    <a:pt x="563" y="55"/>
                  </a:lnTo>
                  <a:lnTo>
                    <a:pt x="565" y="57"/>
                  </a:lnTo>
                  <a:lnTo>
                    <a:pt x="566" y="55"/>
                  </a:lnTo>
                  <a:lnTo>
                    <a:pt x="566" y="55"/>
                  </a:lnTo>
                  <a:lnTo>
                    <a:pt x="568" y="55"/>
                  </a:lnTo>
                  <a:lnTo>
                    <a:pt x="569" y="55"/>
                  </a:lnTo>
                  <a:lnTo>
                    <a:pt x="569" y="55"/>
                  </a:lnTo>
                  <a:lnTo>
                    <a:pt x="569" y="55"/>
                  </a:lnTo>
                  <a:lnTo>
                    <a:pt x="571" y="55"/>
                  </a:lnTo>
                  <a:lnTo>
                    <a:pt x="571" y="55"/>
                  </a:lnTo>
                  <a:lnTo>
                    <a:pt x="571" y="55"/>
                  </a:lnTo>
                  <a:lnTo>
                    <a:pt x="571" y="57"/>
                  </a:lnTo>
                  <a:lnTo>
                    <a:pt x="571" y="57"/>
                  </a:lnTo>
                  <a:lnTo>
                    <a:pt x="574" y="57"/>
                  </a:lnTo>
                  <a:lnTo>
                    <a:pt x="574" y="57"/>
                  </a:lnTo>
                  <a:lnTo>
                    <a:pt x="576" y="57"/>
                  </a:lnTo>
                  <a:lnTo>
                    <a:pt x="576" y="57"/>
                  </a:lnTo>
                  <a:lnTo>
                    <a:pt x="576" y="57"/>
                  </a:lnTo>
                  <a:lnTo>
                    <a:pt x="577" y="58"/>
                  </a:lnTo>
                  <a:lnTo>
                    <a:pt x="577" y="58"/>
                  </a:lnTo>
                  <a:lnTo>
                    <a:pt x="577" y="58"/>
                  </a:lnTo>
                  <a:lnTo>
                    <a:pt x="577" y="60"/>
                  </a:lnTo>
                  <a:lnTo>
                    <a:pt x="577" y="60"/>
                  </a:lnTo>
                  <a:lnTo>
                    <a:pt x="579" y="60"/>
                  </a:lnTo>
                  <a:lnTo>
                    <a:pt x="579" y="60"/>
                  </a:lnTo>
                  <a:lnTo>
                    <a:pt x="579" y="61"/>
                  </a:lnTo>
                  <a:lnTo>
                    <a:pt x="579" y="61"/>
                  </a:lnTo>
                  <a:lnTo>
                    <a:pt x="580" y="61"/>
                  </a:lnTo>
                  <a:lnTo>
                    <a:pt x="580" y="63"/>
                  </a:lnTo>
                  <a:lnTo>
                    <a:pt x="580" y="63"/>
                  </a:lnTo>
                  <a:lnTo>
                    <a:pt x="580" y="63"/>
                  </a:lnTo>
                  <a:lnTo>
                    <a:pt x="580" y="63"/>
                  </a:lnTo>
                  <a:lnTo>
                    <a:pt x="580" y="61"/>
                  </a:lnTo>
                  <a:lnTo>
                    <a:pt x="582" y="61"/>
                  </a:lnTo>
                  <a:lnTo>
                    <a:pt x="582" y="63"/>
                  </a:lnTo>
                  <a:lnTo>
                    <a:pt x="582" y="65"/>
                  </a:lnTo>
                  <a:lnTo>
                    <a:pt x="582" y="65"/>
                  </a:lnTo>
                  <a:lnTo>
                    <a:pt x="582" y="66"/>
                  </a:lnTo>
                  <a:lnTo>
                    <a:pt x="584" y="66"/>
                  </a:lnTo>
                  <a:lnTo>
                    <a:pt x="584" y="66"/>
                  </a:lnTo>
                  <a:lnTo>
                    <a:pt x="585" y="68"/>
                  </a:lnTo>
                  <a:lnTo>
                    <a:pt x="585" y="68"/>
                  </a:lnTo>
                  <a:lnTo>
                    <a:pt x="585" y="66"/>
                  </a:lnTo>
                  <a:lnTo>
                    <a:pt x="585" y="66"/>
                  </a:lnTo>
                  <a:lnTo>
                    <a:pt x="585" y="66"/>
                  </a:lnTo>
                  <a:lnTo>
                    <a:pt x="587" y="66"/>
                  </a:lnTo>
                  <a:lnTo>
                    <a:pt x="587" y="66"/>
                  </a:lnTo>
                  <a:lnTo>
                    <a:pt x="587" y="68"/>
                  </a:lnTo>
                  <a:lnTo>
                    <a:pt x="587" y="68"/>
                  </a:lnTo>
                  <a:lnTo>
                    <a:pt x="585" y="69"/>
                  </a:lnTo>
                  <a:lnTo>
                    <a:pt x="585" y="69"/>
                  </a:lnTo>
                  <a:lnTo>
                    <a:pt x="585" y="69"/>
                  </a:lnTo>
                  <a:lnTo>
                    <a:pt x="587" y="69"/>
                  </a:lnTo>
                  <a:lnTo>
                    <a:pt x="587" y="69"/>
                  </a:lnTo>
                  <a:lnTo>
                    <a:pt x="587" y="69"/>
                  </a:lnTo>
                  <a:lnTo>
                    <a:pt x="587" y="71"/>
                  </a:lnTo>
                  <a:lnTo>
                    <a:pt x="587" y="71"/>
                  </a:lnTo>
                  <a:lnTo>
                    <a:pt x="587" y="71"/>
                  </a:lnTo>
                  <a:lnTo>
                    <a:pt x="587" y="71"/>
                  </a:lnTo>
                  <a:lnTo>
                    <a:pt x="587" y="71"/>
                  </a:lnTo>
                  <a:lnTo>
                    <a:pt x="587" y="72"/>
                  </a:lnTo>
                  <a:lnTo>
                    <a:pt x="588" y="72"/>
                  </a:lnTo>
                  <a:lnTo>
                    <a:pt x="588" y="72"/>
                  </a:lnTo>
                  <a:lnTo>
                    <a:pt x="588" y="74"/>
                  </a:lnTo>
                  <a:lnTo>
                    <a:pt x="588" y="74"/>
                  </a:lnTo>
                  <a:lnTo>
                    <a:pt x="588" y="74"/>
                  </a:lnTo>
                  <a:lnTo>
                    <a:pt x="590" y="74"/>
                  </a:lnTo>
                  <a:lnTo>
                    <a:pt x="590" y="76"/>
                  </a:lnTo>
                  <a:lnTo>
                    <a:pt x="590" y="76"/>
                  </a:lnTo>
                  <a:lnTo>
                    <a:pt x="590" y="77"/>
                  </a:lnTo>
                  <a:lnTo>
                    <a:pt x="591" y="77"/>
                  </a:lnTo>
                  <a:lnTo>
                    <a:pt x="591" y="76"/>
                  </a:lnTo>
                  <a:lnTo>
                    <a:pt x="591" y="76"/>
                  </a:lnTo>
                  <a:lnTo>
                    <a:pt x="591" y="76"/>
                  </a:lnTo>
                  <a:lnTo>
                    <a:pt x="591" y="76"/>
                  </a:lnTo>
                  <a:lnTo>
                    <a:pt x="591" y="77"/>
                  </a:lnTo>
                  <a:lnTo>
                    <a:pt x="591" y="77"/>
                  </a:lnTo>
                  <a:lnTo>
                    <a:pt x="591" y="77"/>
                  </a:lnTo>
                  <a:lnTo>
                    <a:pt x="591" y="77"/>
                  </a:lnTo>
                  <a:lnTo>
                    <a:pt x="590" y="77"/>
                  </a:lnTo>
                  <a:lnTo>
                    <a:pt x="590" y="77"/>
                  </a:lnTo>
                  <a:lnTo>
                    <a:pt x="588" y="77"/>
                  </a:lnTo>
                  <a:lnTo>
                    <a:pt x="588" y="77"/>
                  </a:lnTo>
                  <a:lnTo>
                    <a:pt x="588" y="77"/>
                  </a:lnTo>
                  <a:lnTo>
                    <a:pt x="588" y="76"/>
                  </a:lnTo>
                  <a:lnTo>
                    <a:pt x="588" y="76"/>
                  </a:lnTo>
                  <a:lnTo>
                    <a:pt x="587" y="76"/>
                  </a:lnTo>
                  <a:lnTo>
                    <a:pt x="587" y="76"/>
                  </a:lnTo>
                  <a:lnTo>
                    <a:pt x="585" y="77"/>
                  </a:lnTo>
                  <a:lnTo>
                    <a:pt x="585" y="77"/>
                  </a:lnTo>
                  <a:lnTo>
                    <a:pt x="587" y="77"/>
                  </a:lnTo>
                  <a:lnTo>
                    <a:pt x="587" y="79"/>
                  </a:lnTo>
                  <a:lnTo>
                    <a:pt x="587" y="79"/>
                  </a:lnTo>
                  <a:lnTo>
                    <a:pt x="587" y="80"/>
                  </a:lnTo>
                  <a:lnTo>
                    <a:pt x="587" y="82"/>
                  </a:lnTo>
                  <a:lnTo>
                    <a:pt x="587" y="82"/>
                  </a:lnTo>
                  <a:lnTo>
                    <a:pt x="584" y="82"/>
                  </a:lnTo>
                  <a:lnTo>
                    <a:pt x="580" y="80"/>
                  </a:lnTo>
                  <a:lnTo>
                    <a:pt x="579" y="80"/>
                  </a:lnTo>
                  <a:lnTo>
                    <a:pt x="577" y="79"/>
                  </a:lnTo>
                  <a:lnTo>
                    <a:pt x="577" y="79"/>
                  </a:lnTo>
                  <a:lnTo>
                    <a:pt x="576" y="79"/>
                  </a:lnTo>
                  <a:lnTo>
                    <a:pt x="576" y="79"/>
                  </a:lnTo>
                  <a:lnTo>
                    <a:pt x="574" y="80"/>
                  </a:lnTo>
                  <a:lnTo>
                    <a:pt x="574" y="80"/>
                  </a:lnTo>
                  <a:lnTo>
                    <a:pt x="574" y="79"/>
                  </a:lnTo>
                  <a:lnTo>
                    <a:pt x="574" y="77"/>
                  </a:lnTo>
                  <a:lnTo>
                    <a:pt x="574" y="77"/>
                  </a:lnTo>
                  <a:lnTo>
                    <a:pt x="574" y="77"/>
                  </a:lnTo>
                  <a:lnTo>
                    <a:pt x="574" y="77"/>
                  </a:lnTo>
                  <a:lnTo>
                    <a:pt x="572" y="77"/>
                  </a:lnTo>
                  <a:lnTo>
                    <a:pt x="571" y="77"/>
                  </a:lnTo>
                  <a:lnTo>
                    <a:pt x="571" y="77"/>
                  </a:lnTo>
                  <a:lnTo>
                    <a:pt x="571" y="77"/>
                  </a:lnTo>
                  <a:lnTo>
                    <a:pt x="572" y="76"/>
                  </a:lnTo>
                  <a:lnTo>
                    <a:pt x="572" y="76"/>
                  </a:lnTo>
                  <a:lnTo>
                    <a:pt x="572" y="76"/>
                  </a:lnTo>
                  <a:lnTo>
                    <a:pt x="572" y="74"/>
                  </a:lnTo>
                  <a:lnTo>
                    <a:pt x="574" y="74"/>
                  </a:lnTo>
                  <a:lnTo>
                    <a:pt x="572" y="74"/>
                  </a:lnTo>
                  <a:lnTo>
                    <a:pt x="572" y="74"/>
                  </a:lnTo>
                  <a:lnTo>
                    <a:pt x="572" y="74"/>
                  </a:lnTo>
                  <a:lnTo>
                    <a:pt x="572" y="74"/>
                  </a:lnTo>
                  <a:lnTo>
                    <a:pt x="571" y="74"/>
                  </a:lnTo>
                  <a:lnTo>
                    <a:pt x="571" y="74"/>
                  </a:lnTo>
                  <a:lnTo>
                    <a:pt x="571" y="74"/>
                  </a:lnTo>
                  <a:lnTo>
                    <a:pt x="571" y="74"/>
                  </a:lnTo>
                  <a:lnTo>
                    <a:pt x="571" y="74"/>
                  </a:lnTo>
                  <a:lnTo>
                    <a:pt x="569" y="72"/>
                  </a:lnTo>
                  <a:lnTo>
                    <a:pt x="569" y="72"/>
                  </a:lnTo>
                  <a:lnTo>
                    <a:pt x="569" y="72"/>
                  </a:lnTo>
                  <a:lnTo>
                    <a:pt x="569" y="72"/>
                  </a:lnTo>
                  <a:lnTo>
                    <a:pt x="569" y="71"/>
                  </a:lnTo>
                  <a:lnTo>
                    <a:pt x="568" y="71"/>
                  </a:lnTo>
                  <a:lnTo>
                    <a:pt x="568" y="69"/>
                  </a:lnTo>
                  <a:lnTo>
                    <a:pt x="569" y="69"/>
                  </a:lnTo>
                  <a:lnTo>
                    <a:pt x="569" y="69"/>
                  </a:lnTo>
                  <a:lnTo>
                    <a:pt x="568" y="69"/>
                  </a:lnTo>
                  <a:lnTo>
                    <a:pt x="565" y="69"/>
                  </a:lnTo>
                  <a:lnTo>
                    <a:pt x="563" y="69"/>
                  </a:lnTo>
                  <a:lnTo>
                    <a:pt x="563" y="69"/>
                  </a:lnTo>
                  <a:lnTo>
                    <a:pt x="563" y="69"/>
                  </a:lnTo>
                  <a:lnTo>
                    <a:pt x="563" y="69"/>
                  </a:lnTo>
                  <a:lnTo>
                    <a:pt x="565" y="71"/>
                  </a:lnTo>
                  <a:lnTo>
                    <a:pt x="565" y="71"/>
                  </a:lnTo>
                  <a:lnTo>
                    <a:pt x="565" y="71"/>
                  </a:lnTo>
                  <a:lnTo>
                    <a:pt x="566" y="72"/>
                  </a:lnTo>
                  <a:lnTo>
                    <a:pt x="566" y="72"/>
                  </a:lnTo>
                  <a:lnTo>
                    <a:pt x="566" y="74"/>
                  </a:lnTo>
                  <a:lnTo>
                    <a:pt x="568" y="74"/>
                  </a:lnTo>
                  <a:lnTo>
                    <a:pt x="568" y="74"/>
                  </a:lnTo>
                  <a:lnTo>
                    <a:pt x="568" y="76"/>
                  </a:lnTo>
                  <a:lnTo>
                    <a:pt x="568" y="76"/>
                  </a:lnTo>
                  <a:lnTo>
                    <a:pt x="568" y="76"/>
                  </a:lnTo>
                  <a:lnTo>
                    <a:pt x="569" y="77"/>
                  </a:lnTo>
                  <a:lnTo>
                    <a:pt x="569" y="79"/>
                  </a:lnTo>
                  <a:lnTo>
                    <a:pt x="569" y="80"/>
                  </a:lnTo>
                  <a:lnTo>
                    <a:pt x="568" y="80"/>
                  </a:lnTo>
                  <a:lnTo>
                    <a:pt x="568" y="82"/>
                  </a:lnTo>
                  <a:lnTo>
                    <a:pt x="568" y="82"/>
                  </a:lnTo>
                  <a:lnTo>
                    <a:pt x="568" y="83"/>
                  </a:lnTo>
                  <a:lnTo>
                    <a:pt x="566" y="83"/>
                  </a:lnTo>
                  <a:lnTo>
                    <a:pt x="566" y="83"/>
                  </a:lnTo>
                  <a:lnTo>
                    <a:pt x="565" y="83"/>
                  </a:lnTo>
                  <a:lnTo>
                    <a:pt x="565" y="85"/>
                  </a:lnTo>
                  <a:lnTo>
                    <a:pt x="565" y="85"/>
                  </a:lnTo>
                  <a:lnTo>
                    <a:pt x="565" y="87"/>
                  </a:lnTo>
                  <a:lnTo>
                    <a:pt x="563" y="88"/>
                  </a:lnTo>
                  <a:lnTo>
                    <a:pt x="563" y="88"/>
                  </a:lnTo>
                  <a:lnTo>
                    <a:pt x="563" y="90"/>
                  </a:lnTo>
                  <a:lnTo>
                    <a:pt x="563" y="91"/>
                  </a:lnTo>
                  <a:lnTo>
                    <a:pt x="563" y="98"/>
                  </a:lnTo>
                  <a:lnTo>
                    <a:pt x="563" y="99"/>
                  </a:lnTo>
                  <a:lnTo>
                    <a:pt x="563" y="101"/>
                  </a:lnTo>
                  <a:lnTo>
                    <a:pt x="561" y="102"/>
                  </a:lnTo>
                  <a:lnTo>
                    <a:pt x="561" y="102"/>
                  </a:lnTo>
                  <a:lnTo>
                    <a:pt x="560" y="104"/>
                  </a:lnTo>
                  <a:lnTo>
                    <a:pt x="560" y="104"/>
                  </a:lnTo>
                  <a:lnTo>
                    <a:pt x="558" y="104"/>
                  </a:lnTo>
                  <a:lnTo>
                    <a:pt x="558" y="106"/>
                  </a:lnTo>
                  <a:lnTo>
                    <a:pt x="557" y="106"/>
                  </a:lnTo>
                  <a:lnTo>
                    <a:pt x="555" y="107"/>
                  </a:lnTo>
                  <a:lnTo>
                    <a:pt x="554" y="107"/>
                  </a:lnTo>
                  <a:lnTo>
                    <a:pt x="552" y="109"/>
                  </a:lnTo>
                  <a:lnTo>
                    <a:pt x="552" y="107"/>
                  </a:lnTo>
                  <a:lnTo>
                    <a:pt x="552" y="107"/>
                  </a:lnTo>
                  <a:lnTo>
                    <a:pt x="550" y="104"/>
                  </a:lnTo>
                  <a:lnTo>
                    <a:pt x="550" y="98"/>
                  </a:lnTo>
                  <a:lnTo>
                    <a:pt x="549" y="93"/>
                  </a:lnTo>
                  <a:lnTo>
                    <a:pt x="547" y="91"/>
                  </a:lnTo>
                  <a:lnTo>
                    <a:pt x="547" y="91"/>
                  </a:lnTo>
                  <a:lnTo>
                    <a:pt x="546" y="90"/>
                  </a:lnTo>
                  <a:lnTo>
                    <a:pt x="544" y="90"/>
                  </a:lnTo>
                  <a:lnTo>
                    <a:pt x="544" y="90"/>
                  </a:lnTo>
                  <a:lnTo>
                    <a:pt x="543" y="90"/>
                  </a:lnTo>
                  <a:lnTo>
                    <a:pt x="541" y="91"/>
                  </a:lnTo>
                  <a:lnTo>
                    <a:pt x="539" y="91"/>
                  </a:lnTo>
                  <a:lnTo>
                    <a:pt x="539" y="91"/>
                  </a:lnTo>
                  <a:lnTo>
                    <a:pt x="539" y="93"/>
                  </a:lnTo>
                  <a:lnTo>
                    <a:pt x="538" y="93"/>
                  </a:lnTo>
                  <a:lnTo>
                    <a:pt x="538" y="93"/>
                  </a:lnTo>
                  <a:lnTo>
                    <a:pt x="539" y="93"/>
                  </a:lnTo>
                  <a:lnTo>
                    <a:pt x="539" y="93"/>
                  </a:lnTo>
                  <a:lnTo>
                    <a:pt x="538" y="95"/>
                  </a:lnTo>
                  <a:lnTo>
                    <a:pt x="538" y="96"/>
                  </a:lnTo>
                  <a:lnTo>
                    <a:pt x="536" y="96"/>
                  </a:lnTo>
                  <a:lnTo>
                    <a:pt x="536" y="96"/>
                  </a:lnTo>
                  <a:lnTo>
                    <a:pt x="535" y="98"/>
                  </a:lnTo>
                  <a:lnTo>
                    <a:pt x="535" y="98"/>
                  </a:lnTo>
                  <a:lnTo>
                    <a:pt x="533" y="98"/>
                  </a:lnTo>
                  <a:lnTo>
                    <a:pt x="531" y="98"/>
                  </a:lnTo>
                  <a:lnTo>
                    <a:pt x="530" y="96"/>
                  </a:lnTo>
                  <a:lnTo>
                    <a:pt x="530" y="96"/>
                  </a:lnTo>
                  <a:lnTo>
                    <a:pt x="530" y="95"/>
                  </a:lnTo>
                  <a:lnTo>
                    <a:pt x="530" y="95"/>
                  </a:lnTo>
                  <a:lnTo>
                    <a:pt x="530" y="93"/>
                  </a:lnTo>
                  <a:lnTo>
                    <a:pt x="531" y="91"/>
                  </a:lnTo>
                  <a:lnTo>
                    <a:pt x="531" y="91"/>
                  </a:lnTo>
                  <a:lnTo>
                    <a:pt x="533" y="91"/>
                  </a:lnTo>
                  <a:lnTo>
                    <a:pt x="535" y="91"/>
                  </a:lnTo>
                  <a:lnTo>
                    <a:pt x="535" y="90"/>
                  </a:lnTo>
                  <a:lnTo>
                    <a:pt x="535" y="90"/>
                  </a:lnTo>
                  <a:lnTo>
                    <a:pt x="535" y="90"/>
                  </a:lnTo>
                  <a:lnTo>
                    <a:pt x="536" y="90"/>
                  </a:lnTo>
                  <a:lnTo>
                    <a:pt x="536" y="87"/>
                  </a:lnTo>
                  <a:lnTo>
                    <a:pt x="536" y="87"/>
                  </a:lnTo>
                  <a:lnTo>
                    <a:pt x="536" y="87"/>
                  </a:lnTo>
                  <a:lnTo>
                    <a:pt x="538" y="87"/>
                  </a:lnTo>
                  <a:lnTo>
                    <a:pt x="538" y="87"/>
                  </a:lnTo>
                  <a:lnTo>
                    <a:pt x="539" y="85"/>
                  </a:lnTo>
                  <a:lnTo>
                    <a:pt x="539" y="85"/>
                  </a:lnTo>
                  <a:lnTo>
                    <a:pt x="539" y="83"/>
                  </a:lnTo>
                  <a:lnTo>
                    <a:pt x="539" y="82"/>
                  </a:lnTo>
                  <a:lnTo>
                    <a:pt x="539" y="80"/>
                  </a:lnTo>
                  <a:lnTo>
                    <a:pt x="539" y="79"/>
                  </a:lnTo>
                  <a:lnTo>
                    <a:pt x="539" y="77"/>
                  </a:lnTo>
                  <a:lnTo>
                    <a:pt x="539" y="76"/>
                  </a:lnTo>
                  <a:lnTo>
                    <a:pt x="538" y="74"/>
                  </a:lnTo>
                  <a:lnTo>
                    <a:pt x="538" y="74"/>
                  </a:lnTo>
                  <a:lnTo>
                    <a:pt x="538" y="72"/>
                  </a:lnTo>
                  <a:lnTo>
                    <a:pt x="538" y="72"/>
                  </a:lnTo>
                  <a:lnTo>
                    <a:pt x="538" y="72"/>
                  </a:lnTo>
                  <a:lnTo>
                    <a:pt x="539" y="72"/>
                  </a:lnTo>
                  <a:lnTo>
                    <a:pt x="539" y="72"/>
                  </a:lnTo>
                  <a:lnTo>
                    <a:pt x="539" y="72"/>
                  </a:lnTo>
                  <a:lnTo>
                    <a:pt x="539" y="71"/>
                  </a:lnTo>
                  <a:lnTo>
                    <a:pt x="539" y="71"/>
                  </a:lnTo>
                  <a:lnTo>
                    <a:pt x="539" y="71"/>
                  </a:lnTo>
                  <a:lnTo>
                    <a:pt x="539" y="71"/>
                  </a:lnTo>
                  <a:lnTo>
                    <a:pt x="538" y="69"/>
                  </a:lnTo>
                  <a:lnTo>
                    <a:pt x="538" y="69"/>
                  </a:lnTo>
                  <a:lnTo>
                    <a:pt x="538" y="68"/>
                  </a:lnTo>
                  <a:lnTo>
                    <a:pt x="538" y="68"/>
                  </a:lnTo>
                  <a:lnTo>
                    <a:pt x="536" y="68"/>
                  </a:lnTo>
                  <a:lnTo>
                    <a:pt x="535" y="66"/>
                  </a:lnTo>
                  <a:lnTo>
                    <a:pt x="531" y="65"/>
                  </a:lnTo>
                  <a:lnTo>
                    <a:pt x="530" y="65"/>
                  </a:lnTo>
                  <a:lnTo>
                    <a:pt x="530" y="65"/>
                  </a:lnTo>
                  <a:lnTo>
                    <a:pt x="528" y="65"/>
                  </a:lnTo>
                  <a:lnTo>
                    <a:pt x="528" y="63"/>
                  </a:lnTo>
                  <a:lnTo>
                    <a:pt x="527" y="63"/>
                  </a:lnTo>
                  <a:lnTo>
                    <a:pt x="527" y="63"/>
                  </a:lnTo>
                  <a:lnTo>
                    <a:pt x="525" y="61"/>
                  </a:lnTo>
                  <a:lnTo>
                    <a:pt x="525" y="61"/>
                  </a:lnTo>
                  <a:lnTo>
                    <a:pt x="524" y="61"/>
                  </a:lnTo>
                  <a:lnTo>
                    <a:pt x="522" y="60"/>
                  </a:lnTo>
                  <a:lnTo>
                    <a:pt x="519" y="60"/>
                  </a:lnTo>
                  <a:lnTo>
                    <a:pt x="519" y="58"/>
                  </a:lnTo>
                  <a:lnTo>
                    <a:pt x="517" y="60"/>
                  </a:lnTo>
                  <a:lnTo>
                    <a:pt x="517" y="60"/>
                  </a:lnTo>
                  <a:lnTo>
                    <a:pt x="516" y="60"/>
                  </a:lnTo>
                  <a:lnTo>
                    <a:pt x="516" y="60"/>
                  </a:lnTo>
                  <a:lnTo>
                    <a:pt x="516" y="60"/>
                  </a:lnTo>
                  <a:lnTo>
                    <a:pt x="516" y="61"/>
                  </a:lnTo>
                  <a:lnTo>
                    <a:pt x="514" y="61"/>
                  </a:lnTo>
                  <a:lnTo>
                    <a:pt x="514" y="63"/>
                  </a:lnTo>
                  <a:lnTo>
                    <a:pt x="514" y="63"/>
                  </a:lnTo>
                  <a:lnTo>
                    <a:pt x="514" y="65"/>
                  </a:lnTo>
                  <a:lnTo>
                    <a:pt x="514" y="65"/>
                  </a:lnTo>
                  <a:lnTo>
                    <a:pt x="514" y="66"/>
                  </a:lnTo>
                  <a:lnTo>
                    <a:pt x="516" y="66"/>
                  </a:lnTo>
                  <a:lnTo>
                    <a:pt x="516" y="66"/>
                  </a:lnTo>
                  <a:lnTo>
                    <a:pt x="516" y="66"/>
                  </a:lnTo>
                  <a:lnTo>
                    <a:pt x="514" y="66"/>
                  </a:lnTo>
                  <a:lnTo>
                    <a:pt x="513" y="66"/>
                  </a:lnTo>
                  <a:lnTo>
                    <a:pt x="513" y="66"/>
                  </a:lnTo>
                  <a:lnTo>
                    <a:pt x="511" y="68"/>
                  </a:lnTo>
                  <a:lnTo>
                    <a:pt x="509" y="68"/>
                  </a:lnTo>
                  <a:lnTo>
                    <a:pt x="509" y="69"/>
                  </a:lnTo>
                  <a:lnTo>
                    <a:pt x="509" y="69"/>
                  </a:lnTo>
                  <a:lnTo>
                    <a:pt x="509" y="72"/>
                  </a:lnTo>
                  <a:lnTo>
                    <a:pt x="509" y="72"/>
                  </a:lnTo>
                  <a:lnTo>
                    <a:pt x="509" y="74"/>
                  </a:lnTo>
                  <a:lnTo>
                    <a:pt x="508" y="76"/>
                  </a:lnTo>
                  <a:lnTo>
                    <a:pt x="508" y="77"/>
                  </a:lnTo>
                  <a:lnTo>
                    <a:pt x="506" y="77"/>
                  </a:lnTo>
                  <a:lnTo>
                    <a:pt x="506" y="77"/>
                  </a:lnTo>
                  <a:lnTo>
                    <a:pt x="508" y="74"/>
                  </a:lnTo>
                  <a:lnTo>
                    <a:pt x="508" y="74"/>
                  </a:lnTo>
                  <a:lnTo>
                    <a:pt x="508" y="74"/>
                  </a:lnTo>
                  <a:lnTo>
                    <a:pt x="508" y="74"/>
                  </a:lnTo>
                  <a:lnTo>
                    <a:pt x="508" y="74"/>
                  </a:lnTo>
                  <a:lnTo>
                    <a:pt x="506" y="74"/>
                  </a:lnTo>
                  <a:lnTo>
                    <a:pt x="506" y="76"/>
                  </a:lnTo>
                  <a:lnTo>
                    <a:pt x="508" y="76"/>
                  </a:lnTo>
                  <a:lnTo>
                    <a:pt x="506" y="76"/>
                  </a:lnTo>
                  <a:lnTo>
                    <a:pt x="506" y="77"/>
                  </a:lnTo>
                  <a:lnTo>
                    <a:pt x="506" y="77"/>
                  </a:lnTo>
                  <a:lnTo>
                    <a:pt x="506" y="76"/>
                  </a:lnTo>
                  <a:lnTo>
                    <a:pt x="506" y="76"/>
                  </a:lnTo>
                  <a:lnTo>
                    <a:pt x="506" y="74"/>
                  </a:lnTo>
                  <a:lnTo>
                    <a:pt x="506" y="74"/>
                  </a:lnTo>
                  <a:lnTo>
                    <a:pt x="506" y="72"/>
                  </a:lnTo>
                  <a:lnTo>
                    <a:pt x="506" y="72"/>
                  </a:lnTo>
                  <a:lnTo>
                    <a:pt x="506" y="71"/>
                  </a:lnTo>
                  <a:lnTo>
                    <a:pt x="506" y="71"/>
                  </a:lnTo>
                  <a:lnTo>
                    <a:pt x="506" y="69"/>
                  </a:lnTo>
                  <a:lnTo>
                    <a:pt x="506" y="69"/>
                  </a:lnTo>
                  <a:lnTo>
                    <a:pt x="506" y="69"/>
                  </a:lnTo>
                  <a:lnTo>
                    <a:pt x="505" y="71"/>
                  </a:lnTo>
                  <a:lnTo>
                    <a:pt x="503" y="72"/>
                  </a:lnTo>
                  <a:lnTo>
                    <a:pt x="503" y="74"/>
                  </a:lnTo>
                  <a:lnTo>
                    <a:pt x="502" y="74"/>
                  </a:lnTo>
                  <a:lnTo>
                    <a:pt x="502" y="74"/>
                  </a:lnTo>
                  <a:lnTo>
                    <a:pt x="502" y="74"/>
                  </a:lnTo>
                  <a:lnTo>
                    <a:pt x="500" y="74"/>
                  </a:lnTo>
                  <a:lnTo>
                    <a:pt x="500" y="74"/>
                  </a:lnTo>
                  <a:lnTo>
                    <a:pt x="500" y="76"/>
                  </a:lnTo>
                  <a:lnTo>
                    <a:pt x="500" y="77"/>
                  </a:lnTo>
                  <a:lnTo>
                    <a:pt x="498" y="77"/>
                  </a:lnTo>
                  <a:lnTo>
                    <a:pt x="497" y="79"/>
                  </a:lnTo>
                  <a:lnTo>
                    <a:pt x="497" y="79"/>
                  </a:lnTo>
                  <a:lnTo>
                    <a:pt x="497" y="79"/>
                  </a:lnTo>
                  <a:lnTo>
                    <a:pt x="497" y="80"/>
                  </a:lnTo>
                  <a:lnTo>
                    <a:pt x="497" y="82"/>
                  </a:lnTo>
                  <a:lnTo>
                    <a:pt x="497" y="83"/>
                  </a:lnTo>
                  <a:lnTo>
                    <a:pt x="497" y="85"/>
                  </a:lnTo>
                  <a:lnTo>
                    <a:pt x="495" y="87"/>
                  </a:lnTo>
                  <a:lnTo>
                    <a:pt x="495" y="88"/>
                  </a:lnTo>
                  <a:lnTo>
                    <a:pt x="494" y="90"/>
                  </a:lnTo>
                  <a:lnTo>
                    <a:pt x="494" y="90"/>
                  </a:lnTo>
                  <a:lnTo>
                    <a:pt x="494" y="91"/>
                  </a:lnTo>
                  <a:lnTo>
                    <a:pt x="494" y="93"/>
                  </a:lnTo>
                  <a:lnTo>
                    <a:pt x="494" y="95"/>
                  </a:lnTo>
                  <a:lnTo>
                    <a:pt x="494" y="95"/>
                  </a:lnTo>
                  <a:lnTo>
                    <a:pt x="492" y="98"/>
                  </a:lnTo>
                  <a:lnTo>
                    <a:pt x="492" y="98"/>
                  </a:lnTo>
                  <a:lnTo>
                    <a:pt x="494" y="101"/>
                  </a:lnTo>
                  <a:lnTo>
                    <a:pt x="495" y="104"/>
                  </a:lnTo>
                  <a:lnTo>
                    <a:pt x="495" y="104"/>
                  </a:lnTo>
                  <a:lnTo>
                    <a:pt x="497" y="106"/>
                  </a:lnTo>
                  <a:lnTo>
                    <a:pt x="497" y="109"/>
                  </a:lnTo>
                  <a:lnTo>
                    <a:pt x="497" y="110"/>
                  </a:lnTo>
                  <a:lnTo>
                    <a:pt x="497" y="112"/>
                  </a:lnTo>
                  <a:lnTo>
                    <a:pt x="497" y="115"/>
                  </a:lnTo>
                  <a:lnTo>
                    <a:pt x="497" y="117"/>
                  </a:lnTo>
                  <a:lnTo>
                    <a:pt x="497" y="118"/>
                  </a:lnTo>
                  <a:lnTo>
                    <a:pt x="495" y="121"/>
                  </a:lnTo>
                  <a:lnTo>
                    <a:pt x="495" y="121"/>
                  </a:lnTo>
                  <a:lnTo>
                    <a:pt x="494" y="124"/>
                  </a:lnTo>
                  <a:lnTo>
                    <a:pt x="492" y="126"/>
                  </a:lnTo>
                  <a:lnTo>
                    <a:pt x="492" y="128"/>
                  </a:lnTo>
                  <a:lnTo>
                    <a:pt x="490" y="129"/>
                  </a:lnTo>
                  <a:lnTo>
                    <a:pt x="489" y="129"/>
                  </a:lnTo>
                  <a:lnTo>
                    <a:pt x="486" y="132"/>
                  </a:lnTo>
                  <a:lnTo>
                    <a:pt x="484" y="132"/>
                  </a:lnTo>
                  <a:lnTo>
                    <a:pt x="483" y="132"/>
                  </a:lnTo>
                  <a:lnTo>
                    <a:pt x="481" y="132"/>
                  </a:lnTo>
                  <a:lnTo>
                    <a:pt x="479" y="132"/>
                  </a:lnTo>
                  <a:lnTo>
                    <a:pt x="479" y="131"/>
                  </a:lnTo>
                  <a:lnTo>
                    <a:pt x="479" y="131"/>
                  </a:lnTo>
                  <a:lnTo>
                    <a:pt x="479" y="131"/>
                  </a:lnTo>
                  <a:lnTo>
                    <a:pt x="478" y="131"/>
                  </a:lnTo>
                  <a:lnTo>
                    <a:pt x="478" y="131"/>
                  </a:lnTo>
                  <a:lnTo>
                    <a:pt x="478" y="128"/>
                  </a:lnTo>
                  <a:lnTo>
                    <a:pt x="476" y="126"/>
                  </a:lnTo>
                  <a:lnTo>
                    <a:pt x="476" y="124"/>
                  </a:lnTo>
                  <a:lnTo>
                    <a:pt x="475" y="124"/>
                  </a:lnTo>
                  <a:lnTo>
                    <a:pt x="475" y="123"/>
                  </a:lnTo>
                  <a:lnTo>
                    <a:pt x="475" y="123"/>
                  </a:lnTo>
                  <a:lnTo>
                    <a:pt x="475" y="120"/>
                  </a:lnTo>
                  <a:lnTo>
                    <a:pt x="475" y="117"/>
                  </a:lnTo>
                  <a:lnTo>
                    <a:pt x="475" y="113"/>
                  </a:lnTo>
                  <a:lnTo>
                    <a:pt x="475" y="113"/>
                  </a:lnTo>
                  <a:lnTo>
                    <a:pt x="475" y="112"/>
                  </a:lnTo>
                  <a:lnTo>
                    <a:pt x="475" y="112"/>
                  </a:lnTo>
                  <a:lnTo>
                    <a:pt x="475" y="110"/>
                  </a:lnTo>
                  <a:lnTo>
                    <a:pt x="473" y="109"/>
                  </a:lnTo>
                  <a:lnTo>
                    <a:pt x="473" y="109"/>
                  </a:lnTo>
                  <a:lnTo>
                    <a:pt x="473" y="109"/>
                  </a:lnTo>
                  <a:lnTo>
                    <a:pt x="473" y="107"/>
                  </a:lnTo>
                  <a:lnTo>
                    <a:pt x="473" y="107"/>
                  </a:lnTo>
                  <a:lnTo>
                    <a:pt x="473" y="107"/>
                  </a:lnTo>
                  <a:lnTo>
                    <a:pt x="473" y="107"/>
                  </a:lnTo>
                  <a:lnTo>
                    <a:pt x="473" y="106"/>
                  </a:lnTo>
                  <a:lnTo>
                    <a:pt x="473" y="106"/>
                  </a:lnTo>
                  <a:lnTo>
                    <a:pt x="473" y="104"/>
                  </a:lnTo>
                  <a:lnTo>
                    <a:pt x="473" y="104"/>
                  </a:lnTo>
                  <a:lnTo>
                    <a:pt x="473" y="102"/>
                  </a:lnTo>
                  <a:lnTo>
                    <a:pt x="475" y="101"/>
                  </a:lnTo>
                  <a:lnTo>
                    <a:pt x="475" y="99"/>
                  </a:lnTo>
                  <a:lnTo>
                    <a:pt x="475" y="99"/>
                  </a:lnTo>
                  <a:lnTo>
                    <a:pt x="475" y="98"/>
                  </a:lnTo>
                  <a:lnTo>
                    <a:pt x="476" y="96"/>
                  </a:lnTo>
                  <a:lnTo>
                    <a:pt x="476" y="96"/>
                  </a:lnTo>
                  <a:lnTo>
                    <a:pt x="476" y="95"/>
                  </a:lnTo>
                  <a:lnTo>
                    <a:pt x="476" y="93"/>
                  </a:lnTo>
                  <a:lnTo>
                    <a:pt x="476" y="93"/>
                  </a:lnTo>
                  <a:lnTo>
                    <a:pt x="476" y="91"/>
                  </a:lnTo>
                  <a:lnTo>
                    <a:pt x="476" y="90"/>
                  </a:lnTo>
                  <a:lnTo>
                    <a:pt x="478" y="88"/>
                  </a:lnTo>
                  <a:lnTo>
                    <a:pt x="478" y="88"/>
                  </a:lnTo>
                  <a:lnTo>
                    <a:pt x="479" y="87"/>
                  </a:lnTo>
                  <a:lnTo>
                    <a:pt x="478" y="85"/>
                  </a:lnTo>
                  <a:lnTo>
                    <a:pt x="478" y="83"/>
                  </a:lnTo>
                  <a:lnTo>
                    <a:pt x="479" y="82"/>
                  </a:lnTo>
                  <a:lnTo>
                    <a:pt x="479" y="80"/>
                  </a:lnTo>
                  <a:lnTo>
                    <a:pt x="481" y="79"/>
                  </a:lnTo>
                  <a:lnTo>
                    <a:pt x="481" y="79"/>
                  </a:lnTo>
                  <a:lnTo>
                    <a:pt x="481" y="77"/>
                  </a:lnTo>
                  <a:lnTo>
                    <a:pt x="481" y="77"/>
                  </a:lnTo>
                  <a:lnTo>
                    <a:pt x="481" y="76"/>
                  </a:lnTo>
                  <a:lnTo>
                    <a:pt x="479" y="76"/>
                  </a:lnTo>
                  <a:lnTo>
                    <a:pt x="479" y="76"/>
                  </a:lnTo>
                  <a:lnTo>
                    <a:pt x="478" y="76"/>
                  </a:lnTo>
                  <a:lnTo>
                    <a:pt x="478" y="76"/>
                  </a:lnTo>
                  <a:lnTo>
                    <a:pt x="478" y="76"/>
                  </a:lnTo>
                  <a:lnTo>
                    <a:pt x="476" y="77"/>
                  </a:lnTo>
                  <a:lnTo>
                    <a:pt x="475" y="79"/>
                  </a:lnTo>
                  <a:lnTo>
                    <a:pt x="475" y="79"/>
                  </a:lnTo>
                  <a:lnTo>
                    <a:pt x="473" y="80"/>
                  </a:lnTo>
                  <a:lnTo>
                    <a:pt x="473" y="80"/>
                  </a:lnTo>
                  <a:lnTo>
                    <a:pt x="473" y="80"/>
                  </a:lnTo>
                  <a:lnTo>
                    <a:pt x="472" y="82"/>
                  </a:lnTo>
                  <a:lnTo>
                    <a:pt x="472" y="80"/>
                  </a:lnTo>
                  <a:lnTo>
                    <a:pt x="472" y="80"/>
                  </a:lnTo>
                  <a:lnTo>
                    <a:pt x="472" y="79"/>
                  </a:lnTo>
                  <a:lnTo>
                    <a:pt x="472" y="77"/>
                  </a:lnTo>
                  <a:lnTo>
                    <a:pt x="473" y="76"/>
                  </a:lnTo>
                  <a:lnTo>
                    <a:pt x="473" y="76"/>
                  </a:lnTo>
                  <a:lnTo>
                    <a:pt x="475" y="74"/>
                  </a:lnTo>
                  <a:lnTo>
                    <a:pt x="476" y="74"/>
                  </a:lnTo>
                  <a:lnTo>
                    <a:pt x="476" y="72"/>
                  </a:lnTo>
                  <a:lnTo>
                    <a:pt x="478" y="72"/>
                  </a:lnTo>
                  <a:lnTo>
                    <a:pt x="478" y="71"/>
                  </a:lnTo>
                  <a:lnTo>
                    <a:pt x="478" y="71"/>
                  </a:lnTo>
                  <a:lnTo>
                    <a:pt x="478" y="69"/>
                  </a:lnTo>
                  <a:lnTo>
                    <a:pt x="479" y="69"/>
                  </a:lnTo>
                  <a:lnTo>
                    <a:pt x="481" y="66"/>
                  </a:lnTo>
                  <a:lnTo>
                    <a:pt x="481" y="65"/>
                  </a:lnTo>
                  <a:lnTo>
                    <a:pt x="483" y="63"/>
                  </a:lnTo>
                  <a:lnTo>
                    <a:pt x="484" y="61"/>
                  </a:lnTo>
                  <a:lnTo>
                    <a:pt x="484" y="61"/>
                  </a:lnTo>
                  <a:lnTo>
                    <a:pt x="484" y="60"/>
                  </a:lnTo>
                  <a:lnTo>
                    <a:pt x="486" y="58"/>
                  </a:lnTo>
                  <a:lnTo>
                    <a:pt x="486" y="57"/>
                  </a:lnTo>
                  <a:lnTo>
                    <a:pt x="486" y="57"/>
                  </a:lnTo>
                  <a:lnTo>
                    <a:pt x="486" y="57"/>
                  </a:lnTo>
                  <a:lnTo>
                    <a:pt x="486" y="58"/>
                  </a:lnTo>
                  <a:lnTo>
                    <a:pt x="486" y="60"/>
                  </a:lnTo>
                  <a:lnTo>
                    <a:pt x="486" y="60"/>
                  </a:lnTo>
                  <a:lnTo>
                    <a:pt x="487" y="61"/>
                  </a:lnTo>
                  <a:lnTo>
                    <a:pt x="487" y="60"/>
                  </a:lnTo>
                  <a:lnTo>
                    <a:pt x="489" y="60"/>
                  </a:lnTo>
                  <a:lnTo>
                    <a:pt x="489" y="58"/>
                  </a:lnTo>
                  <a:lnTo>
                    <a:pt x="489" y="58"/>
                  </a:lnTo>
                  <a:lnTo>
                    <a:pt x="490" y="58"/>
                  </a:lnTo>
                  <a:lnTo>
                    <a:pt x="490" y="58"/>
                  </a:lnTo>
                  <a:lnTo>
                    <a:pt x="492" y="58"/>
                  </a:lnTo>
                  <a:lnTo>
                    <a:pt x="492" y="57"/>
                  </a:lnTo>
                  <a:lnTo>
                    <a:pt x="492" y="58"/>
                  </a:lnTo>
                  <a:lnTo>
                    <a:pt x="492" y="58"/>
                  </a:lnTo>
                  <a:lnTo>
                    <a:pt x="492" y="60"/>
                  </a:lnTo>
                  <a:lnTo>
                    <a:pt x="492" y="60"/>
                  </a:lnTo>
                  <a:lnTo>
                    <a:pt x="490" y="60"/>
                  </a:lnTo>
                  <a:lnTo>
                    <a:pt x="490" y="61"/>
                  </a:lnTo>
                  <a:lnTo>
                    <a:pt x="490" y="61"/>
                  </a:lnTo>
                  <a:lnTo>
                    <a:pt x="490" y="61"/>
                  </a:lnTo>
                  <a:lnTo>
                    <a:pt x="492" y="61"/>
                  </a:lnTo>
                  <a:lnTo>
                    <a:pt x="492" y="61"/>
                  </a:lnTo>
                  <a:lnTo>
                    <a:pt x="492" y="61"/>
                  </a:lnTo>
                  <a:lnTo>
                    <a:pt x="492" y="60"/>
                  </a:lnTo>
                  <a:lnTo>
                    <a:pt x="494" y="60"/>
                  </a:lnTo>
                  <a:lnTo>
                    <a:pt x="495" y="58"/>
                  </a:lnTo>
                  <a:lnTo>
                    <a:pt x="495" y="58"/>
                  </a:lnTo>
                  <a:lnTo>
                    <a:pt x="495" y="58"/>
                  </a:lnTo>
                  <a:lnTo>
                    <a:pt x="497" y="57"/>
                  </a:lnTo>
                  <a:lnTo>
                    <a:pt x="497" y="57"/>
                  </a:lnTo>
                  <a:lnTo>
                    <a:pt x="498" y="57"/>
                  </a:lnTo>
                  <a:lnTo>
                    <a:pt x="500" y="57"/>
                  </a:lnTo>
                  <a:lnTo>
                    <a:pt x="502" y="57"/>
                  </a:lnTo>
                  <a:lnTo>
                    <a:pt x="502" y="57"/>
                  </a:lnTo>
                  <a:lnTo>
                    <a:pt x="502" y="57"/>
                  </a:lnTo>
                  <a:lnTo>
                    <a:pt x="503" y="55"/>
                  </a:lnTo>
                  <a:lnTo>
                    <a:pt x="505" y="55"/>
                  </a:lnTo>
                  <a:lnTo>
                    <a:pt x="506" y="55"/>
                  </a:lnTo>
                  <a:lnTo>
                    <a:pt x="506" y="54"/>
                  </a:lnTo>
                  <a:lnTo>
                    <a:pt x="508" y="54"/>
                  </a:lnTo>
                  <a:lnTo>
                    <a:pt x="509" y="54"/>
                  </a:lnTo>
                  <a:lnTo>
                    <a:pt x="511" y="54"/>
                  </a:lnTo>
                  <a:lnTo>
                    <a:pt x="514" y="55"/>
                  </a:lnTo>
                  <a:lnTo>
                    <a:pt x="516" y="55"/>
                  </a:lnTo>
                  <a:lnTo>
                    <a:pt x="517" y="58"/>
                  </a:lnTo>
                  <a:lnTo>
                    <a:pt x="519" y="58"/>
                  </a:lnTo>
                  <a:lnTo>
                    <a:pt x="519" y="58"/>
                  </a:lnTo>
                  <a:lnTo>
                    <a:pt x="519" y="58"/>
                  </a:lnTo>
                  <a:lnTo>
                    <a:pt x="519" y="58"/>
                  </a:lnTo>
                  <a:lnTo>
                    <a:pt x="519" y="57"/>
                  </a:lnTo>
                  <a:lnTo>
                    <a:pt x="519" y="57"/>
                  </a:lnTo>
                  <a:lnTo>
                    <a:pt x="519" y="57"/>
                  </a:lnTo>
                  <a:lnTo>
                    <a:pt x="520" y="55"/>
                  </a:lnTo>
                  <a:lnTo>
                    <a:pt x="520" y="55"/>
                  </a:lnTo>
                  <a:lnTo>
                    <a:pt x="520" y="55"/>
                  </a:lnTo>
                  <a:lnTo>
                    <a:pt x="522" y="55"/>
                  </a:lnTo>
                  <a:lnTo>
                    <a:pt x="522" y="55"/>
                  </a:lnTo>
                  <a:lnTo>
                    <a:pt x="522" y="55"/>
                  </a:lnTo>
                  <a:lnTo>
                    <a:pt x="522" y="55"/>
                  </a:lnTo>
                  <a:lnTo>
                    <a:pt x="522" y="55"/>
                  </a:lnTo>
                  <a:lnTo>
                    <a:pt x="522" y="55"/>
                  </a:lnTo>
                  <a:lnTo>
                    <a:pt x="524" y="55"/>
                  </a:lnTo>
                  <a:lnTo>
                    <a:pt x="525" y="55"/>
                  </a:lnTo>
                  <a:lnTo>
                    <a:pt x="530" y="57"/>
                  </a:lnTo>
                  <a:lnTo>
                    <a:pt x="530" y="57"/>
                  </a:lnTo>
                  <a:lnTo>
                    <a:pt x="531" y="55"/>
                  </a:lnTo>
                  <a:lnTo>
                    <a:pt x="531" y="55"/>
                  </a:lnTo>
                  <a:lnTo>
                    <a:pt x="530" y="55"/>
                  </a:lnTo>
                  <a:lnTo>
                    <a:pt x="530" y="54"/>
                  </a:lnTo>
                  <a:lnTo>
                    <a:pt x="528" y="54"/>
                  </a:lnTo>
                  <a:lnTo>
                    <a:pt x="528" y="54"/>
                  </a:lnTo>
                  <a:lnTo>
                    <a:pt x="528" y="54"/>
                  </a:lnTo>
                  <a:lnTo>
                    <a:pt x="528" y="52"/>
                  </a:lnTo>
                  <a:lnTo>
                    <a:pt x="528" y="52"/>
                  </a:lnTo>
                  <a:lnTo>
                    <a:pt x="527" y="52"/>
                  </a:lnTo>
                  <a:lnTo>
                    <a:pt x="525" y="52"/>
                  </a:lnTo>
                  <a:lnTo>
                    <a:pt x="527" y="52"/>
                  </a:lnTo>
                  <a:lnTo>
                    <a:pt x="527" y="50"/>
                  </a:lnTo>
                  <a:lnTo>
                    <a:pt x="527" y="50"/>
                  </a:lnTo>
                  <a:lnTo>
                    <a:pt x="527" y="50"/>
                  </a:lnTo>
                  <a:lnTo>
                    <a:pt x="527" y="49"/>
                  </a:lnTo>
                  <a:lnTo>
                    <a:pt x="525" y="47"/>
                  </a:lnTo>
                  <a:lnTo>
                    <a:pt x="525" y="47"/>
                  </a:lnTo>
                  <a:lnTo>
                    <a:pt x="525" y="47"/>
                  </a:lnTo>
                  <a:lnTo>
                    <a:pt x="524" y="46"/>
                  </a:lnTo>
                  <a:lnTo>
                    <a:pt x="524" y="46"/>
                  </a:lnTo>
                  <a:lnTo>
                    <a:pt x="524" y="47"/>
                  </a:lnTo>
                  <a:lnTo>
                    <a:pt x="522" y="47"/>
                  </a:lnTo>
                  <a:lnTo>
                    <a:pt x="522" y="47"/>
                  </a:lnTo>
                  <a:lnTo>
                    <a:pt x="520" y="47"/>
                  </a:lnTo>
                  <a:lnTo>
                    <a:pt x="520" y="47"/>
                  </a:lnTo>
                  <a:lnTo>
                    <a:pt x="519" y="47"/>
                  </a:lnTo>
                  <a:lnTo>
                    <a:pt x="519" y="47"/>
                  </a:lnTo>
                  <a:lnTo>
                    <a:pt x="517" y="47"/>
                  </a:lnTo>
                  <a:lnTo>
                    <a:pt x="516" y="46"/>
                  </a:lnTo>
                  <a:lnTo>
                    <a:pt x="514" y="46"/>
                  </a:lnTo>
                  <a:lnTo>
                    <a:pt x="514" y="46"/>
                  </a:lnTo>
                  <a:lnTo>
                    <a:pt x="514" y="46"/>
                  </a:lnTo>
                  <a:lnTo>
                    <a:pt x="514" y="46"/>
                  </a:lnTo>
                  <a:lnTo>
                    <a:pt x="514" y="44"/>
                  </a:lnTo>
                  <a:lnTo>
                    <a:pt x="514" y="43"/>
                  </a:lnTo>
                  <a:lnTo>
                    <a:pt x="516" y="43"/>
                  </a:lnTo>
                  <a:lnTo>
                    <a:pt x="516" y="41"/>
                  </a:lnTo>
                  <a:lnTo>
                    <a:pt x="514" y="41"/>
                  </a:lnTo>
                  <a:lnTo>
                    <a:pt x="513" y="41"/>
                  </a:lnTo>
                  <a:lnTo>
                    <a:pt x="511" y="43"/>
                  </a:lnTo>
                  <a:lnTo>
                    <a:pt x="509" y="43"/>
                  </a:lnTo>
                  <a:lnTo>
                    <a:pt x="506" y="43"/>
                  </a:lnTo>
                  <a:lnTo>
                    <a:pt x="503" y="43"/>
                  </a:lnTo>
                  <a:lnTo>
                    <a:pt x="502" y="43"/>
                  </a:lnTo>
                  <a:lnTo>
                    <a:pt x="498" y="43"/>
                  </a:lnTo>
                  <a:lnTo>
                    <a:pt x="498" y="43"/>
                  </a:lnTo>
                  <a:lnTo>
                    <a:pt x="497" y="44"/>
                  </a:lnTo>
                  <a:lnTo>
                    <a:pt x="495" y="44"/>
                  </a:lnTo>
                  <a:lnTo>
                    <a:pt x="494" y="46"/>
                  </a:lnTo>
                  <a:lnTo>
                    <a:pt x="492" y="47"/>
                  </a:lnTo>
                  <a:lnTo>
                    <a:pt x="490" y="47"/>
                  </a:lnTo>
                  <a:lnTo>
                    <a:pt x="490" y="47"/>
                  </a:lnTo>
                  <a:lnTo>
                    <a:pt x="490" y="47"/>
                  </a:lnTo>
                  <a:lnTo>
                    <a:pt x="489" y="47"/>
                  </a:lnTo>
                  <a:lnTo>
                    <a:pt x="489" y="47"/>
                  </a:lnTo>
                  <a:lnTo>
                    <a:pt x="487" y="47"/>
                  </a:lnTo>
                  <a:lnTo>
                    <a:pt x="486" y="46"/>
                  </a:lnTo>
                  <a:lnTo>
                    <a:pt x="486" y="46"/>
                  </a:lnTo>
                  <a:lnTo>
                    <a:pt x="484" y="46"/>
                  </a:lnTo>
                  <a:lnTo>
                    <a:pt x="484" y="46"/>
                  </a:lnTo>
                  <a:lnTo>
                    <a:pt x="481" y="46"/>
                  </a:lnTo>
                  <a:lnTo>
                    <a:pt x="481" y="46"/>
                  </a:lnTo>
                  <a:lnTo>
                    <a:pt x="481" y="44"/>
                  </a:lnTo>
                  <a:lnTo>
                    <a:pt x="479" y="44"/>
                  </a:lnTo>
                  <a:lnTo>
                    <a:pt x="479" y="44"/>
                  </a:lnTo>
                  <a:lnTo>
                    <a:pt x="479" y="43"/>
                  </a:lnTo>
                  <a:lnTo>
                    <a:pt x="476" y="41"/>
                  </a:lnTo>
                  <a:lnTo>
                    <a:pt x="476" y="39"/>
                  </a:lnTo>
                  <a:lnTo>
                    <a:pt x="475" y="39"/>
                  </a:lnTo>
                  <a:lnTo>
                    <a:pt x="473" y="39"/>
                  </a:lnTo>
                  <a:lnTo>
                    <a:pt x="470" y="38"/>
                  </a:lnTo>
                  <a:lnTo>
                    <a:pt x="468" y="38"/>
                  </a:lnTo>
                  <a:lnTo>
                    <a:pt x="468" y="38"/>
                  </a:lnTo>
                  <a:lnTo>
                    <a:pt x="467" y="39"/>
                  </a:lnTo>
                  <a:lnTo>
                    <a:pt x="465" y="39"/>
                  </a:lnTo>
                  <a:lnTo>
                    <a:pt x="465" y="41"/>
                  </a:lnTo>
                  <a:lnTo>
                    <a:pt x="465" y="41"/>
                  </a:lnTo>
                  <a:lnTo>
                    <a:pt x="465" y="41"/>
                  </a:lnTo>
                  <a:lnTo>
                    <a:pt x="465" y="41"/>
                  </a:lnTo>
                  <a:lnTo>
                    <a:pt x="465" y="41"/>
                  </a:lnTo>
                  <a:lnTo>
                    <a:pt x="465" y="39"/>
                  </a:lnTo>
                  <a:lnTo>
                    <a:pt x="465" y="38"/>
                  </a:lnTo>
                  <a:lnTo>
                    <a:pt x="465" y="38"/>
                  </a:lnTo>
                  <a:lnTo>
                    <a:pt x="464" y="36"/>
                  </a:lnTo>
                  <a:lnTo>
                    <a:pt x="464" y="36"/>
                  </a:lnTo>
                  <a:lnTo>
                    <a:pt x="464" y="36"/>
                  </a:lnTo>
                  <a:lnTo>
                    <a:pt x="464" y="35"/>
                  </a:lnTo>
                  <a:lnTo>
                    <a:pt x="464" y="35"/>
                  </a:lnTo>
                  <a:lnTo>
                    <a:pt x="462" y="35"/>
                  </a:lnTo>
                  <a:lnTo>
                    <a:pt x="462" y="33"/>
                  </a:lnTo>
                  <a:lnTo>
                    <a:pt x="462" y="33"/>
                  </a:lnTo>
                  <a:lnTo>
                    <a:pt x="462" y="33"/>
                  </a:lnTo>
                  <a:lnTo>
                    <a:pt x="461" y="33"/>
                  </a:lnTo>
                  <a:lnTo>
                    <a:pt x="459" y="35"/>
                  </a:lnTo>
                  <a:lnTo>
                    <a:pt x="459" y="36"/>
                  </a:lnTo>
                  <a:lnTo>
                    <a:pt x="457" y="36"/>
                  </a:lnTo>
                  <a:lnTo>
                    <a:pt x="457" y="36"/>
                  </a:lnTo>
                  <a:lnTo>
                    <a:pt x="456" y="38"/>
                  </a:lnTo>
                  <a:lnTo>
                    <a:pt x="454" y="38"/>
                  </a:lnTo>
                  <a:lnTo>
                    <a:pt x="453" y="39"/>
                  </a:lnTo>
                  <a:lnTo>
                    <a:pt x="453" y="39"/>
                  </a:lnTo>
                  <a:lnTo>
                    <a:pt x="449" y="39"/>
                  </a:lnTo>
                  <a:lnTo>
                    <a:pt x="448" y="41"/>
                  </a:lnTo>
                  <a:lnTo>
                    <a:pt x="445" y="41"/>
                  </a:lnTo>
                  <a:lnTo>
                    <a:pt x="443" y="43"/>
                  </a:lnTo>
                  <a:lnTo>
                    <a:pt x="440" y="44"/>
                  </a:lnTo>
                  <a:lnTo>
                    <a:pt x="438" y="44"/>
                  </a:lnTo>
                  <a:lnTo>
                    <a:pt x="435" y="44"/>
                  </a:lnTo>
                  <a:lnTo>
                    <a:pt x="435" y="44"/>
                  </a:lnTo>
                  <a:lnTo>
                    <a:pt x="434" y="44"/>
                  </a:lnTo>
                  <a:lnTo>
                    <a:pt x="432" y="43"/>
                  </a:lnTo>
                  <a:lnTo>
                    <a:pt x="432" y="43"/>
                  </a:lnTo>
                  <a:lnTo>
                    <a:pt x="432" y="43"/>
                  </a:lnTo>
                  <a:lnTo>
                    <a:pt x="432" y="44"/>
                  </a:lnTo>
                  <a:lnTo>
                    <a:pt x="432" y="44"/>
                  </a:lnTo>
                  <a:lnTo>
                    <a:pt x="429" y="44"/>
                  </a:lnTo>
                  <a:lnTo>
                    <a:pt x="429" y="44"/>
                  </a:lnTo>
                  <a:lnTo>
                    <a:pt x="431" y="43"/>
                  </a:lnTo>
                  <a:lnTo>
                    <a:pt x="431" y="43"/>
                  </a:lnTo>
                  <a:lnTo>
                    <a:pt x="431" y="41"/>
                  </a:lnTo>
                  <a:lnTo>
                    <a:pt x="431" y="41"/>
                  </a:lnTo>
                  <a:lnTo>
                    <a:pt x="431" y="39"/>
                  </a:lnTo>
                  <a:lnTo>
                    <a:pt x="432" y="39"/>
                  </a:lnTo>
                  <a:lnTo>
                    <a:pt x="432" y="38"/>
                  </a:lnTo>
                  <a:lnTo>
                    <a:pt x="431" y="38"/>
                  </a:lnTo>
                  <a:lnTo>
                    <a:pt x="431" y="38"/>
                  </a:lnTo>
                  <a:lnTo>
                    <a:pt x="429" y="38"/>
                  </a:lnTo>
                  <a:lnTo>
                    <a:pt x="426" y="39"/>
                  </a:lnTo>
                  <a:lnTo>
                    <a:pt x="426" y="39"/>
                  </a:lnTo>
                  <a:lnTo>
                    <a:pt x="426" y="39"/>
                  </a:lnTo>
                  <a:lnTo>
                    <a:pt x="426" y="39"/>
                  </a:lnTo>
                  <a:lnTo>
                    <a:pt x="423" y="41"/>
                  </a:lnTo>
                  <a:lnTo>
                    <a:pt x="421" y="41"/>
                  </a:lnTo>
                  <a:lnTo>
                    <a:pt x="416" y="43"/>
                  </a:lnTo>
                  <a:lnTo>
                    <a:pt x="415" y="43"/>
                  </a:lnTo>
                  <a:lnTo>
                    <a:pt x="413" y="43"/>
                  </a:lnTo>
                  <a:lnTo>
                    <a:pt x="413" y="43"/>
                  </a:lnTo>
                  <a:lnTo>
                    <a:pt x="412" y="41"/>
                  </a:lnTo>
                  <a:lnTo>
                    <a:pt x="412" y="41"/>
                  </a:lnTo>
                  <a:lnTo>
                    <a:pt x="413" y="41"/>
                  </a:lnTo>
                  <a:lnTo>
                    <a:pt x="420" y="36"/>
                  </a:lnTo>
                  <a:lnTo>
                    <a:pt x="423" y="33"/>
                  </a:lnTo>
                  <a:lnTo>
                    <a:pt x="429" y="28"/>
                  </a:lnTo>
                  <a:lnTo>
                    <a:pt x="431" y="27"/>
                  </a:lnTo>
                  <a:lnTo>
                    <a:pt x="434" y="25"/>
                  </a:lnTo>
                  <a:lnTo>
                    <a:pt x="440" y="24"/>
                  </a:lnTo>
                  <a:lnTo>
                    <a:pt x="443" y="22"/>
                  </a:lnTo>
                  <a:lnTo>
                    <a:pt x="445" y="20"/>
                  </a:lnTo>
                  <a:lnTo>
                    <a:pt x="446" y="20"/>
                  </a:lnTo>
                  <a:lnTo>
                    <a:pt x="448" y="19"/>
                  </a:lnTo>
                  <a:lnTo>
                    <a:pt x="448" y="19"/>
                  </a:lnTo>
                  <a:lnTo>
                    <a:pt x="448" y="19"/>
                  </a:lnTo>
                  <a:lnTo>
                    <a:pt x="449" y="19"/>
                  </a:lnTo>
                  <a:lnTo>
                    <a:pt x="451" y="17"/>
                  </a:lnTo>
                  <a:lnTo>
                    <a:pt x="451" y="17"/>
                  </a:lnTo>
                  <a:lnTo>
                    <a:pt x="453" y="17"/>
                  </a:lnTo>
                  <a:lnTo>
                    <a:pt x="453" y="16"/>
                  </a:lnTo>
                  <a:lnTo>
                    <a:pt x="453" y="16"/>
                  </a:lnTo>
                  <a:lnTo>
                    <a:pt x="454" y="14"/>
                  </a:lnTo>
                  <a:lnTo>
                    <a:pt x="454" y="13"/>
                  </a:lnTo>
                  <a:lnTo>
                    <a:pt x="454" y="13"/>
                  </a:lnTo>
                  <a:lnTo>
                    <a:pt x="454" y="13"/>
                  </a:lnTo>
                  <a:lnTo>
                    <a:pt x="454" y="11"/>
                  </a:lnTo>
                  <a:lnTo>
                    <a:pt x="454" y="11"/>
                  </a:lnTo>
                  <a:lnTo>
                    <a:pt x="456" y="9"/>
                  </a:lnTo>
                  <a:lnTo>
                    <a:pt x="461" y="8"/>
                  </a:lnTo>
                  <a:lnTo>
                    <a:pt x="461" y="8"/>
                  </a:lnTo>
                  <a:lnTo>
                    <a:pt x="461" y="9"/>
                  </a:lnTo>
                  <a:lnTo>
                    <a:pt x="459" y="13"/>
                  </a:lnTo>
                  <a:lnTo>
                    <a:pt x="459" y="13"/>
                  </a:lnTo>
                  <a:lnTo>
                    <a:pt x="459" y="13"/>
                  </a:lnTo>
                  <a:lnTo>
                    <a:pt x="457" y="13"/>
                  </a:lnTo>
                  <a:lnTo>
                    <a:pt x="459" y="13"/>
                  </a:lnTo>
                  <a:lnTo>
                    <a:pt x="461" y="13"/>
                  </a:lnTo>
                  <a:lnTo>
                    <a:pt x="461" y="13"/>
                  </a:lnTo>
                  <a:lnTo>
                    <a:pt x="461" y="11"/>
                  </a:lnTo>
                  <a:lnTo>
                    <a:pt x="462" y="9"/>
                  </a:lnTo>
                  <a:lnTo>
                    <a:pt x="462" y="9"/>
                  </a:lnTo>
                  <a:lnTo>
                    <a:pt x="462" y="9"/>
                  </a:lnTo>
                  <a:lnTo>
                    <a:pt x="462" y="9"/>
                  </a:lnTo>
                  <a:lnTo>
                    <a:pt x="462" y="8"/>
                  </a:lnTo>
                  <a:lnTo>
                    <a:pt x="464" y="8"/>
                  </a:lnTo>
                  <a:lnTo>
                    <a:pt x="464" y="8"/>
                  </a:lnTo>
                  <a:lnTo>
                    <a:pt x="464" y="6"/>
                  </a:lnTo>
                  <a:lnTo>
                    <a:pt x="464" y="6"/>
                  </a:lnTo>
                  <a:lnTo>
                    <a:pt x="464" y="5"/>
                  </a:lnTo>
                  <a:lnTo>
                    <a:pt x="464" y="5"/>
                  </a:lnTo>
                  <a:lnTo>
                    <a:pt x="464" y="3"/>
                  </a:lnTo>
                  <a:lnTo>
                    <a:pt x="465" y="3"/>
                  </a:lnTo>
                  <a:lnTo>
                    <a:pt x="465" y="3"/>
                  </a:lnTo>
                  <a:lnTo>
                    <a:pt x="467" y="3"/>
                  </a:lnTo>
                  <a:lnTo>
                    <a:pt x="467" y="5"/>
                  </a:lnTo>
                  <a:lnTo>
                    <a:pt x="467" y="5"/>
                  </a:lnTo>
                  <a:lnTo>
                    <a:pt x="467" y="6"/>
                  </a:lnTo>
                  <a:lnTo>
                    <a:pt x="465" y="6"/>
                  </a:lnTo>
                  <a:lnTo>
                    <a:pt x="464" y="9"/>
                  </a:lnTo>
                  <a:lnTo>
                    <a:pt x="464" y="9"/>
                  </a:lnTo>
                  <a:lnTo>
                    <a:pt x="464" y="9"/>
                  </a:lnTo>
                  <a:lnTo>
                    <a:pt x="464" y="11"/>
                  </a:lnTo>
                  <a:lnTo>
                    <a:pt x="464" y="11"/>
                  </a:lnTo>
                  <a:lnTo>
                    <a:pt x="464" y="11"/>
                  </a:lnTo>
                  <a:lnTo>
                    <a:pt x="465" y="9"/>
                  </a:lnTo>
                  <a:lnTo>
                    <a:pt x="465" y="9"/>
                  </a:lnTo>
                  <a:lnTo>
                    <a:pt x="465" y="9"/>
                  </a:lnTo>
                  <a:lnTo>
                    <a:pt x="465" y="8"/>
                  </a:lnTo>
                  <a:lnTo>
                    <a:pt x="465" y="8"/>
                  </a:lnTo>
                  <a:lnTo>
                    <a:pt x="465" y="9"/>
                  </a:lnTo>
                  <a:lnTo>
                    <a:pt x="467" y="8"/>
                  </a:lnTo>
                  <a:lnTo>
                    <a:pt x="467" y="8"/>
                  </a:lnTo>
                  <a:lnTo>
                    <a:pt x="468" y="8"/>
                  </a:lnTo>
                  <a:lnTo>
                    <a:pt x="468" y="8"/>
                  </a:lnTo>
                  <a:lnTo>
                    <a:pt x="470" y="6"/>
                  </a:lnTo>
                  <a:lnTo>
                    <a:pt x="470" y="5"/>
                  </a:lnTo>
                  <a:lnTo>
                    <a:pt x="470" y="5"/>
                  </a:lnTo>
                  <a:lnTo>
                    <a:pt x="470" y="3"/>
                  </a:lnTo>
                  <a:lnTo>
                    <a:pt x="468" y="3"/>
                  </a:lnTo>
                  <a:lnTo>
                    <a:pt x="468" y="2"/>
                  </a:lnTo>
                  <a:lnTo>
                    <a:pt x="468" y="2"/>
                  </a:lnTo>
                  <a:lnTo>
                    <a:pt x="468" y="2"/>
                  </a:lnTo>
                  <a:lnTo>
                    <a:pt x="468" y="0"/>
                  </a:lnTo>
                  <a:lnTo>
                    <a:pt x="468" y="2"/>
                  </a:lnTo>
                  <a:lnTo>
                    <a:pt x="470" y="2"/>
                  </a:lnTo>
                  <a:lnTo>
                    <a:pt x="470" y="0"/>
                  </a:lnTo>
                  <a:lnTo>
                    <a:pt x="47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85" name="Freeform 354"/>
            <p:cNvSpPr>
              <a:spLocks noEditPoints="1"/>
            </p:cNvSpPr>
            <p:nvPr/>
          </p:nvSpPr>
          <p:spPr bwMode="auto">
            <a:xfrm>
              <a:off x="2408435" y="2718151"/>
              <a:ext cx="7299835" cy="251450"/>
            </a:xfrm>
            <a:custGeom>
              <a:avLst/>
              <a:gdLst>
                <a:gd name="T0" fmla="*/ 3067 w 3745"/>
                <a:gd name="T1" fmla="*/ 102 h 129"/>
                <a:gd name="T2" fmla="*/ 897 w 3745"/>
                <a:gd name="T3" fmla="*/ 99 h 129"/>
                <a:gd name="T4" fmla="*/ 3419 w 3745"/>
                <a:gd name="T5" fmla="*/ 102 h 129"/>
                <a:gd name="T6" fmla="*/ 2183 w 3745"/>
                <a:gd name="T7" fmla="*/ 95 h 129"/>
                <a:gd name="T8" fmla="*/ 2930 w 3745"/>
                <a:gd name="T9" fmla="*/ 117 h 129"/>
                <a:gd name="T10" fmla="*/ 2928 w 3745"/>
                <a:gd name="T11" fmla="*/ 107 h 129"/>
                <a:gd name="T12" fmla="*/ 14 w 3745"/>
                <a:gd name="T13" fmla="*/ 95 h 129"/>
                <a:gd name="T14" fmla="*/ 708 w 3745"/>
                <a:gd name="T15" fmla="*/ 96 h 129"/>
                <a:gd name="T16" fmla="*/ 697 w 3745"/>
                <a:gd name="T17" fmla="*/ 96 h 129"/>
                <a:gd name="T18" fmla="*/ 358 w 3745"/>
                <a:gd name="T19" fmla="*/ 95 h 129"/>
                <a:gd name="T20" fmla="*/ 360 w 3745"/>
                <a:gd name="T21" fmla="*/ 101 h 129"/>
                <a:gd name="T22" fmla="*/ 353 w 3745"/>
                <a:gd name="T23" fmla="*/ 95 h 129"/>
                <a:gd name="T24" fmla="*/ 440 w 3745"/>
                <a:gd name="T25" fmla="*/ 87 h 129"/>
                <a:gd name="T26" fmla="*/ 446 w 3745"/>
                <a:gd name="T27" fmla="*/ 83 h 129"/>
                <a:gd name="T28" fmla="*/ 440 w 3745"/>
                <a:gd name="T29" fmla="*/ 96 h 129"/>
                <a:gd name="T30" fmla="*/ 435 w 3745"/>
                <a:gd name="T31" fmla="*/ 90 h 129"/>
                <a:gd name="T32" fmla="*/ 3069 w 3745"/>
                <a:gd name="T33" fmla="*/ 80 h 129"/>
                <a:gd name="T34" fmla="*/ 2719 w 3745"/>
                <a:gd name="T35" fmla="*/ 82 h 129"/>
                <a:gd name="T36" fmla="*/ 322 w 3745"/>
                <a:gd name="T37" fmla="*/ 66 h 129"/>
                <a:gd name="T38" fmla="*/ 374 w 3745"/>
                <a:gd name="T39" fmla="*/ 61 h 129"/>
                <a:gd name="T40" fmla="*/ 670 w 3745"/>
                <a:gd name="T41" fmla="*/ 61 h 129"/>
                <a:gd name="T42" fmla="*/ 655 w 3745"/>
                <a:gd name="T43" fmla="*/ 77 h 129"/>
                <a:gd name="T44" fmla="*/ 653 w 3745"/>
                <a:gd name="T45" fmla="*/ 72 h 129"/>
                <a:gd name="T46" fmla="*/ 3174 w 3745"/>
                <a:gd name="T47" fmla="*/ 71 h 129"/>
                <a:gd name="T48" fmla="*/ 727 w 3745"/>
                <a:gd name="T49" fmla="*/ 63 h 129"/>
                <a:gd name="T50" fmla="*/ 290 w 3745"/>
                <a:gd name="T51" fmla="*/ 57 h 129"/>
                <a:gd name="T52" fmla="*/ 304 w 3745"/>
                <a:gd name="T53" fmla="*/ 76 h 129"/>
                <a:gd name="T54" fmla="*/ 290 w 3745"/>
                <a:gd name="T55" fmla="*/ 63 h 129"/>
                <a:gd name="T56" fmla="*/ 735 w 3745"/>
                <a:gd name="T57" fmla="*/ 60 h 129"/>
                <a:gd name="T58" fmla="*/ 727 w 3745"/>
                <a:gd name="T59" fmla="*/ 54 h 129"/>
                <a:gd name="T60" fmla="*/ 1802 w 3745"/>
                <a:gd name="T61" fmla="*/ 41 h 129"/>
                <a:gd name="T62" fmla="*/ 11 w 3745"/>
                <a:gd name="T63" fmla="*/ 46 h 129"/>
                <a:gd name="T64" fmla="*/ 431 w 3745"/>
                <a:gd name="T65" fmla="*/ 32 h 129"/>
                <a:gd name="T66" fmla="*/ 702 w 3745"/>
                <a:gd name="T67" fmla="*/ 32 h 129"/>
                <a:gd name="T68" fmla="*/ 1799 w 3745"/>
                <a:gd name="T69" fmla="*/ 30 h 129"/>
                <a:gd name="T70" fmla="*/ 1798 w 3745"/>
                <a:gd name="T71" fmla="*/ 28 h 129"/>
                <a:gd name="T72" fmla="*/ 281 w 3745"/>
                <a:gd name="T73" fmla="*/ 30 h 129"/>
                <a:gd name="T74" fmla="*/ 276 w 3745"/>
                <a:gd name="T75" fmla="*/ 47 h 129"/>
                <a:gd name="T76" fmla="*/ 268 w 3745"/>
                <a:gd name="T77" fmla="*/ 28 h 129"/>
                <a:gd name="T78" fmla="*/ 2783 w 3745"/>
                <a:gd name="T79" fmla="*/ 25 h 129"/>
                <a:gd name="T80" fmla="*/ 617 w 3745"/>
                <a:gd name="T81" fmla="*/ 20 h 129"/>
                <a:gd name="T82" fmla="*/ 615 w 3745"/>
                <a:gd name="T83" fmla="*/ 19 h 129"/>
                <a:gd name="T84" fmla="*/ 421 w 3745"/>
                <a:gd name="T85" fmla="*/ 14 h 129"/>
                <a:gd name="T86" fmla="*/ 360 w 3745"/>
                <a:gd name="T87" fmla="*/ 14 h 129"/>
                <a:gd name="T88" fmla="*/ 726 w 3745"/>
                <a:gd name="T89" fmla="*/ 19 h 129"/>
                <a:gd name="T90" fmla="*/ 618 w 3745"/>
                <a:gd name="T91" fmla="*/ 5 h 129"/>
                <a:gd name="T92" fmla="*/ 642 w 3745"/>
                <a:gd name="T93" fmla="*/ 11 h 129"/>
                <a:gd name="T94" fmla="*/ 621 w 3745"/>
                <a:gd name="T95" fmla="*/ 17 h 129"/>
                <a:gd name="T96" fmla="*/ 610 w 3745"/>
                <a:gd name="T97" fmla="*/ 6 h 129"/>
                <a:gd name="T98" fmla="*/ 275 w 3745"/>
                <a:gd name="T99" fmla="*/ 11 h 129"/>
                <a:gd name="T100" fmla="*/ 276 w 3745"/>
                <a:gd name="T101" fmla="*/ 19 h 129"/>
                <a:gd name="T102" fmla="*/ 284 w 3745"/>
                <a:gd name="T103" fmla="*/ 27 h 129"/>
                <a:gd name="T104" fmla="*/ 263 w 3745"/>
                <a:gd name="T105" fmla="*/ 20 h 129"/>
                <a:gd name="T106" fmla="*/ 271 w 3745"/>
                <a:gd name="T107" fmla="*/ 9 h 129"/>
                <a:gd name="T108" fmla="*/ 719 w 3745"/>
                <a:gd name="T109" fmla="*/ 8 h 129"/>
                <a:gd name="T110" fmla="*/ 710 w 3745"/>
                <a:gd name="T111" fmla="*/ 2 h 129"/>
                <a:gd name="T112" fmla="*/ 312 w 3745"/>
                <a:gd name="T113" fmla="*/ 24 h 129"/>
                <a:gd name="T114" fmla="*/ 330 w 3745"/>
                <a:gd name="T115" fmla="*/ 63 h 129"/>
                <a:gd name="T116" fmla="*/ 323 w 3745"/>
                <a:gd name="T117" fmla="*/ 61 h 129"/>
                <a:gd name="T118" fmla="*/ 312 w 3745"/>
                <a:gd name="T119" fmla="*/ 47 h 129"/>
                <a:gd name="T120" fmla="*/ 293 w 3745"/>
                <a:gd name="T121" fmla="*/ 28 h 129"/>
                <a:gd name="T122" fmla="*/ 301 w 3745"/>
                <a:gd name="T123"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45" h="129">
                  <a:moveTo>
                    <a:pt x="355" y="101"/>
                  </a:moveTo>
                  <a:lnTo>
                    <a:pt x="353" y="101"/>
                  </a:lnTo>
                  <a:lnTo>
                    <a:pt x="353" y="101"/>
                  </a:lnTo>
                  <a:lnTo>
                    <a:pt x="352" y="101"/>
                  </a:lnTo>
                  <a:lnTo>
                    <a:pt x="352" y="101"/>
                  </a:lnTo>
                  <a:lnTo>
                    <a:pt x="352" y="102"/>
                  </a:lnTo>
                  <a:lnTo>
                    <a:pt x="353" y="102"/>
                  </a:lnTo>
                  <a:lnTo>
                    <a:pt x="353" y="104"/>
                  </a:lnTo>
                  <a:lnTo>
                    <a:pt x="355" y="104"/>
                  </a:lnTo>
                  <a:lnTo>
                    <a:pt x="355" y="104"/>
                  </a:lnTo>
                  <a:lnTo>
                    <a:pt x="355" y="102"/>
                  </a:lnTo>
                  <a:lnTo>
                    <a:pt x="357" y="101"/>
                  </a:lnTo>
                  <a:lnTo>
                    <a:pt x="357" y="101"/>
                  </a:lnTo>
                  <a:lnTo>
                    <a:pt x="355" y="101"/>
                  </a:lnTo>
                  <a:close/>
                  <a:moveTo>
                    <a:pt x="3067" y="98"/>
                  </a:moveTo>
                  <a:lnTo>
                    <a:pt x="3070" y="99"/>
                  </a:lnTo>
                  <a:lnTo>
                    <a:pt x="3072" y="101"/>
                  </a:lnTo>
                  <a:lnTo>
                    <a:pt x="3073" y="101"/>
                  </a:lnTo>
                  <a:lnTo>
                    <a:pt x="3073" y="101"/>
                  </a:lnTo>
                  <a:lnTo>
                    <a:pt x="3075" y="101"/>
                  </a:lnTo>
                  <a:lnTo>
                    <a:pt x="3075" y="101"/>
                  </a:lnTo>
                  <a:lnTo>
                    <a:pt x="3077" y="101"/>
                  </a:lnTo>
                  <a:lnTo>
                    <a:pt x="3078" y="101"/>
                  </a:lnTo>
                  <a:lnTo>
                    <a:pt x="3078" y="102"/>
                  </a:lnTo>
                  <a:lnTo>
                    <a:pt x="3078" y="102"/>
                  </a:lnTo>
                  <a:lnTo>
                    <a:pt x="3077" y="102"/>
                  </a:lnTo>
                  <a:lnTo>
                    <a:pt x="3073" y="104"/>
                  </a:lnTo>
                  <a:lnTo>
                    <a:pt x="3073" y="104"/>
                  </a:lnTo>
                  <a:lnTo>
                    <a:pt x="3072" y="104"/>
                  </a:lnTo>
                  <a:lnTo>
                    <a:pt x="3070" y="104"/>
                  </a:lnTo>
                  <a:lnTo>
                    <a:pt x="3070" y="102"/>
                  </a:lnTo>
                  <a:lnTo>
                    <a:pt x="3069" y="102"/>
                  </a:lnTo>
                  <a:lnTo>
                    <a:pt x="3067" y="102"/>
                  </a:lnTo>
                  <a:lnTo>
                    <a:pt x="3066" y="101"/>
                  </a:lnTo>
                  <a:lnTo>
                    <a:pt x="3064" y="101"/>
                  </a:lnTo>
                  <a:lnTo>
                    <a:pt x="3064" y="99"/>
                  </a:lnTo>
                  <a:lnTo>
                    <a:pt x="3064" y="99"/>
                  </a:lnTo>
                  <a:lnTo>
                    <a:pt x="3064" y="99"/>
                  </a:lnTo>
                  <a:lnTo>
                    <a:pt x="3066" y="99"/>
                  </a:lnTo>
                  <a:lnTo>
                    <a:pt x="3067" y="98"/>
                  </a:lnTo>
                  <a:close/>
                  <a:moveTo>
                    <a:pt x="899" y="98"/>
                  </a:moveTo>
                  <a:lnTo>
                    <a:pt x="899" y="99"/>
                  </a:lnTo>
                  <a:lnTo>
                    <a:pt x="899" y="99"/>
                  </a:lnTo>
                  <a:lnTo>
                    <a:pt x="899" y="101"/>
                  </a:lnTo>
                  <a:lnTo>
                    <a:pt x="897" y="101"/>
                  </a:lnTo>
                  <a:lnTo>
                    <a:pt x="897" y="101"/>
                  </a:lnTo>
                  <a:lnTo>
                    <a:pt x="896" y="101"/>
                  </a:lnTo>
                  <a:lnTo>
                    <a:pt x="894" y="104"/>
                  </a:lnTo>
                  <a:lnTo>
                    <a:pt x="891" y="106"/>
                  </a:lnTo>
                  <a:lnTo>
                    <a:pt x="891" y="107"/>
                  </a:lnTo>
                  <a:lnTo>
                    <a:pt x="889" y="109"/>
                  </a:lnTo>
                  <a:lnTo>
                    <a:pt x="886" y="110"/>
                  </a:lnTo>
                  <a:lnTo>
                    <a:pt x="885" y="112"/>
                  </a:lnTo>
                  <a:lnTo>
                    <a:pt x="885" y="110"/>
                  </a:lnTo>
                  <a:lnTo>
                    <a:pt x="883" y="110"/>
                  </a:lnTo>
                  <a:lnTo>
                    <a:pt x="883" y="110"/>
                  </a:lnTo>
                  <a:lnTo>
                    <a:pt x="886" y="109"/>
                  </a:lnTo>
                  <a:lnTo>
                    <a:pt x="888" y="107"/>
                  </a:lnTo>
                  <a:lnTo>
                    <a:pt x="889" y="107"/>
                  </a:lnTo>
                  <a:lnTo>
                    <a:pt x="893" y="104"/>
                  </a:lnTo>
                  <a:lnTo>
                    <a:pt x="894" y="102"/>
                  </a:lnTo>
                  <a:lnTo>
                    <a:pt x="894" y="102"/>
                  </a:lnTo>
                  <a:lnTo>
                    <a:pt x="894" y="101"/>
                  </a:lnTo>
                  <a:lnTo>
                    <a:pt x="894" y="101"/>
                  </a:lnTo>
                  <a:lnTo>
                    <a:pt x="896" y="99"/>
                  </a:lnTo>
                  <a:lnTo>
                    <a:pt x="897" y="99"/>
                  </a:lnTo>
                  <a:lnTo>
                    <a:pt x="897" y="99"/>
                  </a:lnTo>
                  <a:lnTo>
                    <a:pt x="897" y="98"/>
                  </a:lnTo>
                  <a:lnTo>
                    <a:pt x="899" y="98"/>
                  </a:lnTo>
                  <a:close/>
                  <a:moveTo>
                    <a:pt x="3423" y="98"/>
                  </a:moveTo>
                  <a:lnTo>
                    <a:pt x="3423" y="98"/>
                  </a:lnTo>
                  <a:lnTo>
                    <a:pt x="3423" y="99"/>
                  </a:lnTo>
                  <a:lnTo>
                    <a:pt x="3423" y="101"/>
                  </a:lnTo>
                  <a:lnTo>
                    <a:pt x="3423" y="101"/>
                  </a:lnTo>
                  <a:lnTo>
                    <a:pt x="3423" y="101"/>
                  </a:lnTo>
                  <a:lnTo>
                    <a:pt x="3425" y="101"/>
                  </a:lnTo>
                  <a:lnTo>
                    <a:pt x="3425" y="102"/>
                  </a:lnTo>
                  <a:lnTo>
                    <a:pt x="3427" y="102"/>
                  </a:lnTo>
                  <a:lnTo>
                    <a:pt x="3428" y="102"/>
                  </a:lnTo>
                  <a:lnTo>
                    <a:pt x="3428" y="102"/>
                  </a:lnTo>
                  <a:lnTo>
                    <a:pt x="3427" y="104"/>
                  </a:lnTo>
                  <a:lnTo>
                    <a:pt x="3425" y="104"/>
                  </a:lnTo>
                  <a:lnTo>
                    <a:pt x="3425" y="104"/>
                  </a:lnTo>
                  <a:lnTo>
                    <a:pt x="3423" y="104"/>
                  </a:lnTo>
                  <a:lnTo>
                    <a:pt x="3423" y="104"/>
                  </a:lnTo>
                  <a:lnTo>
                    <a:pt x="3423" y="104"/>
                  </a:lnTo>
                  <a:lnTo>
                    <a:pt x="3420" y="107"/>
                  </a:lnTo>
                  <a:lnTo>
                    <a:pt x="3417" y="110"/>
                  </a:lnTo>
                  <a:lnTo>
                    <a:pt x="3417" y="112"/>
                  </a:lnTo>
                  <a:lnTo>
                    <a:pt x="3417" y="112"/>
                  </a:lnTo>
                  <a:lnTo>
                    <a:pt x="3414" y="112"/>
                  </a:lnTo>
                  <a:lnTo>
                    <a:pt x="3414" y="112"/>
                  </a:lnTo>
                  <a:lnTo>
                    <a:pt x="3414" y="112"/>
                  </a:lnTo>
                  <a:lnTo>
                    <a:pt x="3414" y="110"/>
                  </a:lnTo>
                  <a:lnTo>
                    <a:pt x="3414" y="109"/>
                  </a:lnTo>
                  <a:lnTo>
                    <a:pt x="3412" y="107"/>
                  </a:lnTo>
                  <a:lnTo>
                    <a:pt x="3414" y="106"/>
                  </a:lnTo>
                  <a:lnTo>
                    <a:pt x="3416" y="104"/>
                  </a:lnTo>
                  <a:lnTo>
                    <a:pt x="3419" y="102"/>
                  </a:lnTo>
                  <a:lnTo>
                    <a:pt x="3420" y="99"/>
                  </a:lnTo>
                  <a:lnTo>
                    <a:pt x="3422" y="98"/>
                  </a:lnTo>
                  <a:lnTo>
                    <a:pt x="3423" y="98"/>
                  </a:lnTo>
                  <a:close/>
                  <a:moveTo>
                    <a:pt x="2184" y="95"/>
                  </a:moveTo>
                  <a:lnTo>
                    <a:pt x="2186" y="95"/>
                  </a:lnTo>
                  <a:lnTo>
                    <a:pt x="2187" y="95"/>
                  </a:lnTo>
                  <a:lnTo>
                    <a:pt x="2189" y="96"/>
                  </a:lnTo>
                  <a:lnTo>
                    <a:pt x="2190" y="96"/>
                  </a:lnTo>
                  <a:lnTo>
                    <a:pt x="2194" y="98"/>
                  </a:lnTo>
                  <a:lnTo>
                    <a:pt x="2194" y="98"/>
                  </a:lnTo>
                  <a:lnTo>
                    <a:pt x="2194" y="96"/>
                  </a:lnTo>
                  <a:lnTo>
                    <a:pt x="2194" y="95"/>
                  </a:lnTo>
                  <a:lnTo>
                    <a:pt x="2195" y="95"/>
                  </a:lnTo>
                  <a:lnTo>
                    <a:pt x="2195" y="96"/>
                  </a:lnTo>
                  <a:lnTo>
                    <a:pt x="2197" y="96"/>
                  </a:lnTo>
                  <a:lnTo>
                    <a:pt x="2198" y="99"/>
                  </a:lnTo>
                  <a:lnTo>
                    <a:pt x="2200" y="101"/>
                  </a:lnTo>
                  <a:lnTo>
                    <a:pt x="2201" y="102"/>
                  </a:lnTo>
                  <a:lnTo>
                    <a:pt x="2201" y="102"/>
                  </a:lnTo>
                  <a:lnTo>
                    <a:pt x="2201" y="104"/>
                  </a:lnTo>
                  <a:lnTo>
                    <a:pt x="2201" y="104"/>
                  </a:lnTo>
                  <a:lnTo>
                    <a:pt x="2200" y="104"/>
                  </a:lnTo>
                  <a:lnTo>
                    <a:pt x="2200" y="104"/>
                  </a:lnTo>
                  <a:lnTo>
                    <a:pt x="2200" y="104"/>
                  </a:lnTo>
                  <a:lnTo>
                    <a:pt x="2198" y="102"/>
                  </a:lnTo>
                  <a:lnTo>
                    <a:pt x="2197" y="102"/>
                  </a:lnTo>
                  <a:lnTo>
                    <a:pt x="2195" y="102"/>
                  </a:lnTo>
                  <a:lnTo>
                    <a:pt x="2195" y="102"/>
                  </a:lnTo>
                  <a:lnTo>
                    <a:pt x="2194" y="101"/>
                  </a:lnTo>
                  <a:lnTo>
                    <a:pt x="2190" y="99"/>
                  </a:lnTo>
                  <a:lnTo>
                    <a:pt x="2189" y="98"/>
                  </a:lnTo>
                  <a:lnTo>
                    <a:pt x="2187" y="98"/>
                  </a:lnTo>
                  <a:lnTo>
                    <a:pt x="2183" y="95"/>
                  </a:lnTo>
                  <a:lnTo>
                    <a:pt x="2183" y="95"/>
                  </a:lnTo>
                  <a:lnTo>
                    <a:pt x="2184" y="95"/>
                  </a:lnTo>
                  <a:close/>
                  <a:moveTo>
                    <a:pt x="443" y="91"/>
                  </a:moveTo>
                  <a:lnTo>
                    <a:pt x="443" y="91"/>
                  </a:lnTo>
                  <a:lnTo>
                    <a:pt x="443" y="91"/>
                  </a:lnTo>
                  <a:lnTo>
                    <a:pt x="443" y="93"/>
                  </a:lnTo>
                  <a:lnTo>
                    <a:pt x="443" y="93"/>
                  </a:lnTo>
                  <a:lnTo>
                    <a:pt x="445" y="93"/>
                  </a:lnTo>
                  <a:lnTo>
                    <a:pt x="445" y="91"/>
                  </a:lnTo>
                  <a:lnTo>
                    <a:pt x="443" y="91"/>
                  </a:lnTo>
                  <a:close/>
                  <a:moveTo>
                    <a:pt x="2936" y="91"/>
                  </a:moveTo>
                  <a:lnTo>
                    <a:pt x="2936" y="91"/>
                  </a:lnTo>
                  <a:lnTo>
                    <a:pt x="2933" y="93"/>
                  </a:lnTo>
                  <a:lnTo>
                    <a:pt x="2933" y="93"/>
                  </a:lnTo>
                  <a:lnTo>
                    <a:pt x="2933" y="95"/>
                  </a:lnTo>
                  <a:lnTo>
                    <a:pt x="2932" y="95"/>
                  </a:lnTo>
                  <a:lnTo>
                    <a:pt x="2933" y="96"/>
                  </a:lnTo>
                  <a:lnTo>
                    <a:pt x="2941" y="99"/>
                  </a:lnTo>
                  <a:lnTo>
                    <a:pt x="2941" y="101"/>
                  </a:lnTo>
                  <a:lnTo>
                    <a:pt x="2941" y="102"/>
                  </a:lnTo>
                  <a:lnTo>
                    <a:pt x="2938" y="102"/>
                  </a:lnTo>
                  <a:lnTo>
                    <a:pt x="2935" y="104"/>
                  </a:lnTo>
                  <a:lnTo>
                    <a:pt x="2933" y="106"/>
                  </a:lnTo>
                  <a:lnTo>
                    <a:pt x="2930" y="106"/>
                  </a:lnTo>
                  <a:lnTo>
                    <a:pt x="2928" y="109"/>
                  </a:lnTo>
                  <a:lnTo>
                    <a:pt x="2928" y="110"/>
                  </a:lnTo>
                  <a:lnTo>
                    <a:pt x="2928" y="112"/>
                  </a:lnTo>
                  <a:lnTo>
                    <a:pt x="2930" y="115"/>
                  </a:lnTo>
                  <a:lnTo>
                    <a:pt x="2933" y="115"/>
                  </a:lnTo>
                  <a:lnTo>
                    <a:pt x="2935" y="115"/>
                  </a:lnTo>
                  <a:lnTo>
                    <a:pt x="2935" y="117"/>
                  </a:lnTo>
                  <a:lnTo>
                    <a:pt x="2932" y="117"/>
                  </a:lnTo>
                  <a:lnTo>
                    <a:pt x="2930" y="117"/>
                  </a:lnTo>
                  <a:lnTo>
                    <a:pt x="2930" y="118"/>
                  </a:lnTo>
                  <a:lnTo>
                    <a:pt x="2932" y="118"/>
                  </a:lnTo>
                  <a:lnTo>
                    <a:pt x="2932" y="120"/>
                  </a:lnTo>
                  <a:lnTo>
                    <a:pt x="2935" y="120"/>
                  </a:lnTo>
                  <a:lnTo>
                    <a:pt x="2936" y="121"/>
                  </a:lnTo>
                  <a:lnTo>
                    <a:pt x="2938" y="121"/>
                  </a:lnTo>
                  <a:lnTo>
                    <a:pt x="2941" y="123"/>
                  </a:lnTo>
                  <a:lnTo>
                    <a:pt x="2943" y="123"/>
                  </a:lnTo>
                  <a:lnTo>
                    <a:pt x="2944" y="124"/>
                  </a:lnTo>
                  <a:lnTo>
                    <a:pt x="2943" y="126"/>
                  </a:lnTo>
                  <a:lnTo>
                    <a:pt x="2941" y="126"/>
                  </a:lnTo>
                  <a:lnTo>
                    <a:pt x="2941" y="128"/>
                  </a:lnTo>
                  <a:lnTo>
                    <a:pt x="2941" y="129"/>
                  </a:lnTo>
                  <a:lnTo>
                    <a:pt x="2939" y="128"/>
                  </a:lnTo>
                  <a:lnTo>
                    <a:pt x="2936" y="126"/>
                  </a:lnTo>
                  <a:lnTo>
                    <a:pt x="2933" y="124"/>
                  </a:lnTo>
                  <a:lnTo>
                    <a:pt x="2930" y="123"/>
                  </a:lnTo>
                  <a:lnTo>
                    <a:pt x="2928" y="121"/>
                  </a:lnTo>
                  <a:lnTo>
                    <a:pt x="2925" y="121"/>
                  </a:lnTo>
                  <a:lnTo>
                    <a:pt x="2922" y="120"/>
                  </a:lnTo>
                  <a:lnTo>
                    <a:pt x="2922" y="120"/>
                  </a:lnTo>
                  <a:lnTo>
                    <a:pt x="2922" y="118"/>
                  </a:lnTo>
                  <a:lnTo>
                    <a:pt x="2924" y="118"/>
                  </a:lnTo>
                  <a:lnTo>
                    <a:pt x="2925" y="118"/>
                  </a:lnTo>
                  <a:lnTo>
                    <a:pt x="2928" y="118"/>
                  </a:lnTo>
                  <a:lnTo>
                    <a:pt x="2928" y="117"/>
                  </a:lnTo>
                  <a:lnTo>
                    <a:pt x="2930" y="117"/>
                  </a:lnTo>
                  <a:lnTo>
                    <a:pt x="2928" y="115"/>
                  </a:lnTo>
                  <a:lnTo>
                    <a:pt x="2927" y="113"/>
                  </a:lnTo>
                  <a:lnTo>
                    <a:pt x="2927" y="113"/>
                  </a:lnTo>
                  <a:lnTo>
                    <a:pt x="2928" y="112"/>
                  </a:lnTo>
                  <a:lnTo>
                    <a:pt x="2928" y="109"/>
                  </a:lnTo>
                  <a:lnTo>
                    <a:pt x="2928" y="107"/>
                  </a:lnTo>
                  <a:lnTo>
                    <a:pt x="2930" y="106"/>
                  </a:lnTo>
                  <a:lnTo>
                    <a:pt x="2933" y="104"/>
                  </a:lnTo>
                  <a:lnTo>
                    <a:pt x="2935" y="104"/>
                  </a:lnTo>
                  <a:lnTo>
                    <a:pt x="2936" y="102"/>
                  </a:lnTo>
                  <a:lnTo>
                    <a:pt x="2938" y="101"/>
                  </a:lnTo>
                  <a:lnTo>
                    <a:pt x="2938" y="99"/>
                  </a:lnTo>
                  <a:lnTo>
                    <a:pt x="2936" y="98"/>
                  </a:lnTo>
                  <a:lnTo>
                    <a:pt x="2933" y="96"/>
                  </a:lnTo>
                  <a:lnTo>
                    <a:pt x="2932" y="96"/>
                  </a:lnTo>
                  <a:lnTo>
                    <a:pt x="2932" y="96"/>
                  </a:lnTo>
                  <a:lnTo>
                    <a:pt x="2930" y="96"/>
                  </a:lnTo>
                  <a:lnTo>
                    <a:pt x="2930" y="95"/>
                  </a:lnTo>
                  <a:lnTo>
                    <a:pt x="2928" y="95"/>
                  </a:lnTo>
                  <a:lnTo>
                    <a:pt x="2928" y="95"/>
                  </a:lnTo>
                  <a:lnTo>
                    <a:pt x="2927" y="93"/>
                  </a:lnTo>
                  <a:lnTo>
                    <a:pt x="2927" y="93"/>
                  </a:lnTo>
                  <a:lnTo>
                    <a:pt x="2927" y="93"/>
                  </a:lnTo>
                  <a:lnTo>
                    <a:pt x="2930" y="93"/>
                  </a:lnTo>
                  <a:lnTo>
                    <a:pt x="2932" y="93"/>
                  </a:lnTo>
                  <a:lnTo>
                    <a:pt x="2935" y="91"/>
                  </a:lnTo>
                  <a:lnTo>
                    <a:pt x="2936" y="91"/>
                  </a:lnTo>
                  <a:close/>
                  <a:moveTo>
                    <a:pt x="14" y="90"/>
                  </a:moveTo>
                  <a:lnTo>
                    <a:pt x="14" y="90"/>
                  </a:lnTo>
                  <a:lnTo>
                    <a:pt x="14" y="93"/>
                  </a:lnTo>
                  <a:lnTo>
                    <a:pt x="14" y="95"/>
                  </a:lnTo>
                  <a:lnTo>
                    <a:pt x="16" y="96"/>
                  </a:lnTo>
                  <a:lnTo>
                    <a:pt x="16" y="96"/>
                  </a:lnTo>
                  <a:lnTo>
                    <a:pt x="18" y="98"/>
                  </a:lnTo>
                  <a:lnTo>
                    <a:pt x="18" y="98"/>
                  </a:lnTo>
                  <a:lnTo>
                    <a:pt x="16" y="98"/>
                  </a:lnTo>
                  <a:lnTo>
                    <a:pt x="14" y="96"/>
                  </a:lnTo>
                  <a:lnTo>
                    <a:pt x="14" y="96"/>
                  </a:lnTo>
                  <a:lnTo>
                    <a:pt x="14" y="95"/>
                  </a:lnTo>
                  <a:lnTo>
                    <a:pt x="14" y="93"/>
                  </a:lnTo>
                  <a:lnTo>
                    <a:pt x="14" y="91"/>
                  </a:lnTo>
                  <a:lnTo>
                    <a:pt x="14" y="90"/>
                  </a:lnTo>
                  <a:lnTo>
                    <a:pt x="14" y="90"/>
                  </a:lnTo>
                  <a:close/>
                  <a:moveTo>
                    <a:pt x="705" y="88"/>
                  </a:moveTo>
                  <a:lnTo>
                    <a:pt x="705" y="88"/>
                  </a:lnTo>
                  <a:lnTo>
                    <a:pt x="705" y="88"/>
                  </a:lnTo>
                  <a:lnTo>
                    <a:pt x="705" y="90"/>
                  </a:lnTo>
                  <a:lnTo>
                    <a:pt x="707" y="90"/>
                  </a:lnTo>
                  <a:lnTo>
                    <a:pt x="707" y="91"/>
                  </a:lnTo>
                  <a:lnTo>
                    <a:pt x="707" y="91"/>
                  </a:lnTo>
                  <a:lnTo>
                    <a:pt x="707" y="91"/>
                  </a:lnTo>
                  <a:lnTo>
                    <a:pt x="708" y="91"/>
                  </a:lnTo>
                  <a:lnTo>
                    <a:pt x="708" y="91"/>
                  </a:lnTo>
                  <a:lnTo>
                    <a:pt x="708" y="93"/>
                  </a:lnTo>
                  <a:lnTo>
                    <a:pt x="710" y="93"/>
                  </a:lnTo>
                  <a:lnTo>
                    <a:pt x="711" y="95"/>
                  </a:lnTo>
                  <a:lnTo>
                    <a:pt x="711" y="95"/>
                  </a:lnTo>
                  <a:lnTo>
                    <a:pt x="711" y="96"/>
                  </a:lnTo>
                  <a:lnTo>
                    <a:pt x="713" y="98"/>
                  </a:lnTo>
                  <a:lnTo>
                    <a:pt x="713" y="98"/>
                  </a:lnTo>
                  <a:lnTo>
                    <a:pt x="713" y="98"/>
                  </a:lnTo>
                  <a:lnTo>
                    <a:pt x="711" y="98"/>
                  </a:lnTo>
                  <a:lnTo>
                    <a:pt x="711" y="98"/>
                  </a:lnTo>
                  <a:lnTo>
                    <a:pt x="711" y="96"/>
                  </a:lnTo>
                  <a:lnTo>
                    <a:pt x="711" y="96"/>
                  </a:lnTo>
                  <a:lnTo>
                    <a:pt x="711" y="96"/>
                  </a:lnTo>
                  <a:lnTo>
                    <a:pt x="711" y="95"/>
                  </a:lnTo>
                  <a:lnTo>
                    <a:pt x="711" y="95"/>
                  </a:lnTo>
                  <a:lnTo>
                    <a:pt x="710" y="95"/>
                  </a:lnTo>
                  <a:lnTo>
                    <a:pt x="710" y="95"/>
                  </a:lnTo>
                  <a:lnTo>
                    <a:pt x="708" y="96"/>
                  </a:lnTo>
                  <a:lnTo>
                    <a:pt x="708" y="96"/>
                  </a:lnTo>
                  <a:lnTo>
                    <a:pt x="708" y="96"/>
                  </a:lnTo>
                  <a:lnTo>
                    <a:pt x="708" y="95"/>
                  </a:lnTo>
                  <a:lnTo>
                    <a:pt x="708" y="95"/>
                  </a:lnTo>
                  <a:lnTo>
                    <a:pt x="708" y="95"/>
                  </a:lnTo>
                  <a:lnTo>
                    <a:pt x="708" y="93"/>
                  </a:lnTo>
                  <a:lnTo>
                    <a:pt x="707" y="93"/>
                  </a:lnTo>
                  <a:lnTo>
                    <a:pt x="707" y="93"/>
                  </a:lnTo>
                  <a:lnTo>
                    <a:pt x="705" y="93"/>
                  </a:lnTo>
                  <a:lnTo>
                    <a:pt x="705" y="93"/>
                  </a:lnTo>
                  <a:lnTo>
                    <a:pt x="705" y="93"/>
                  </a:lnTo>
                  <a:lnTo>
                    <a:pt x="705" y="95"/>
                  </a:lnTo>
                  <a:lnTo>
                    <a:pt x="705" y="95"/>
                  </a:lnTo>
                  <a:lnTo>
                    <a:pt x="705" y="95"/>
                  </a:lnTo>
                  <a:lnTo>
                    <a:pt x="703" y="95"/>
                  </a:lnTo>
                  <a:lnTo>
                    <a:pt x="703" y="95"/>
                  </a:lnTo>
                  <a:lnTo>
                    <a:pt x="703" y="95"/>
                  </a:lnTo>
                  <a:lnTo>
                    <a:pt x="703" y="95"/>
                  </a:lnTo>
                  <a:lnTo>
                    <a:pt x="703" y="95"/>
                  </a:lnTo>
                  <a:lnTo>
                    <a:pt x="702" y="96"/>
                  </a:lnTo>
                  <a:lnTo>
                    <a:pt x="702" y="96"/>
                  </a:lnTo>
                  <a:lnTo>
                    <a:pt x="702" y="96"/>
                  </a:lnTo>
                  <a:lnTo>
                    <a:pt x="702" y="96"/>
                  </a:lnTo>
                  <a:lnTo>
                    <a:pt x="702" y="96"/>
                  </a:lnTo>
                  <a:lnTo>
                    <a:pt x="700" y="96"/>
                  </a:lnTo>
                  <a:lnTo>
                    <a:pt x="700" y="96"/>
                  </a:lnTo>
                  <a:lnTo>
                    <a:pt x="700" y="96"/>
                  </a:lnTo>
                  <a:lnTo>
                    <a:pt x="699" y="96"/>
                  </a:lnTo>
                  <a:lnTo>
                    <a:pt x="699" y="96"/>
                  </a:lnTo>
                  <a:lnTo>
                    <a:pt x="699" y="95"/>
                  </a:lnTo>
                  <a:lnTo>
                    <a:pt x="699" y="95"/>
                  </a:lnTo>
                  <a:lnTo>
                    <a:pt x="697" y="95"/>
                  </a:lnTo>
                  <a:lnTo>
                    <a:pt x="697" y="95"/>
                  </a:lnTo>
                  <a:lnTo>
                    <a:pt x="697" y="96"/>
                  </a:lnTo>
                  <a:lnTo>
                    <a:pt x="696" y="96"/>
                  </a:lnTo>
                  <a:lnTo>
                    <a:pt x="696" y="96"/>
                  </a:lnTo>
                  <a:lnTo>
                    <a:pt x="697" y="95"/>
                  </a:lnTo>
                  <a:lnTo>
                    <a:pt x="697" y="93"/>
                  </a:lnTo>
                  <a:lnTo>
                    <a:pt x="697" y="93"/>
                  </a:lnTo>
                  <a:lnTo>
                    <a:pt x="697" y="93"/>
                  </a:lnTo>
                  <a:lnTo>
                    <a:pt x="699" y="93"/>
                  </a:lnTo>
                  <a:lnTo>
                    <a:pt x="699" y="95"/>
                  </a:lnTo>
                  <a:lnTo>
                    <a:pt x="700" y="95"/>
                  </a:lnTo>
                  <a:lnTo>
                    <a:pt x="700" y="95"/>
                  </a:lnTo>
                  <a:lnTo>
                    <a:pt x="702" y="95"/>
                  </a:lnTo>
                  <a:lnTo>
                    <a:pt x="702" y="93"/>
                  </a:lnTo>
                  <a:lnTo>
                    <a:pt x="703" y="91"/>
                  </a:lnTo>
                  <a:lnTo>
                    <a:pt x="703" y="91"/>
                  </a:lnTo>
                  <a:lnTo>
                    <a:pt x="703" y="91"/>
                  </a:lnTo>
                  <a:lnTo>
                    <a:pt x="705" y="91"/>
                  </a:lnTo>
                  <a:lnTo>
                    <a:pt x="705" y="91"/>
                  </a:lnTo>
                  <a:lnTo>
                    <a:pt x="705" y="90"/>
                  </a:lnTo>
                  <a:lnTo>
                    <a:pt x="705" y="88"/>
                  </a:lnTo>
                  <a:lnTo>
                    <a:pt x="705" y="88"/>
                  </a:lnTo>
                  <a:close/>
                  <a:moveTo>
                    <a:pt x="353" y="87"/>
                  </a:moveTo>
                  <a:lnTo>
                    <a:pt x="355" y="87"/>
                  </a:lnTo>
                  <a:lnTo>
                    <a:pt x="355" y="87"/>
                  </a:lnTo>
                  <a:lnTo>
                    <a:pt x="355" y="88"/>
                  </a:lnTo>
                  <a:lnTo>
                    <a:pt x="355" y="90"/>
                  </a:lnTo>
                  <a:lnTo>
                    <a:pt x="357" y="91"/>
                  </a:lnTo>
                  <a:lnTo>
                    <a:pt x="358" y="91"/>
                  </a:lnTo>
                  <a:lnTo>
                    <a:pt x="358" y="91"/>
                  </a:lnTo>
                  <a:lnTo>
                    <a:pt x="358" y="93"/>
                  </a:lnTo>
                  <a:lnTo>
                    <a:pt x="358" y="93"/>
                  </a:lnTo>
                  <a:lnTo>
                    <a:pt x="358" y="93"/>
                  </a:lnTo>
                  <a:lnTo>
                    <a:pt x="358" y="95"/>
                  </a:lnTo>
                  <a:lnTo>
                    <a:pt x="358" y="95"/>
                  </a:lnTo>
                  <a:lnTo>
                    <a:pt x="360" y="95"/>
                  </a:lnTo>
                  <a:lnTo>
                    <a:pt x="361" y="96"/>
                  </a:lnTo>
                  <a:lnTo>
                    <a:pt x="361" y="96"/>
                  </a:lnTo>
                  <a:lnTo>
                    <a:pt x="363" y="98"/>
                  </a:lnTo>
                  <a:lnTo>
                    <a:pt x="363" y="98"/>
                  </a:lnTo>
                  <a:lnTo>
                    <a:pt x="363" y="99"/>
                  </a:lnTo>
                  <a:lnTo>
                    <a:pt x="361" y="99"/>
                  </a:lnTo>
                  <a:lnTo>
                    <a:pt x="361" y="101"/>
                  </a:lnTo>
                  <a:lnTo>
                    <a:pt x="361" y="101"/>
                  </a:lnTo>
                  <a:lnTo>
                    <a:pt x="361" y="101"/>
                  </a:lnTo>
                  <a:lnTo>
                    <a:pt x="361" y="101"/>
                  </a:lnTo>
                  <a:lnTo>
                    <a:pt x="361" y="99"/>
                  </a:lnTo>
                  <a:lnTo>
                    <a:pt x="360" y="98"/>
                  </a:lnTo>
                  <a:lnTo>
                    <a:pt x="360" y="98"/>
                  </a:lnTo>
                  <a:lnTo>
                    <a:pt x="358" y="96"/>
                  </a:lnTo>
                  <a:lnTo>
                    <a:pt x="360" y="96"/>
                  </a:lnTo>
                  <a:lnTo>
                    <a:pt x="360" y="96"/>
                  </a:lnTo>
                  <a:lnTo>
                    <a:pt x="358" y="96"/>
                  </a:lnTo>
                  <a:lnTo>
                    <a:pt x="357" y="96"/>
                  </a:lnTo>
                  <a:lnTo>
                    <a:pt x="353" y="96"/>
                  </a:lnTo>
                  <a:lnTo>
                    <a:pt x="352" y="96"/>
                  </a:lnTo>
                  <a:lnTo>
                    <a:pt x="352" y="98"/>
                  </a:lnTo>
                  <a:lnTo>
                    <a:pt x="352" y="98"/>
                  </a:lnTo>
                  <a:lnTo>
                    <a:pt x="352" y="98"/>
                  </a:lnTo>
                  <a:lnTo>
                    <a:pt x="353" y="98"/>
                  </a:lnTo>
                  <a:lnTo>
                    <a:pt x="353" y="98"/>
                  </a:lnTo>
                  <a:lnTo>
                    <a:pt x="355" y="99"/>
                  </a:lnTo>
                  <a:lnTo>
                    <a:pt x="355" y="99"/>
                  </a:lnTo>
                  <a:lnTo>
                    <a:pt x="357" y="101"/>
                  </a:lnTo>
                  <a:lnTo>
                    <a:pt x="358" y="99"/>
                  </a:lnTo>
                  <a:lnTo>
                    <a:pt x="358" y="99"/>
                  </a:lnTo>
                  <a:lnTo>
                    <a:pt x="360" y="101"/>
                  </a:lnTo>
                  <a:lnTo>
                    <a:pt x="360" y="101"/>
                  </a:lnTo>
                  <a:lnTo>
                    <a:pt x="360" y="101"/>
                  </a:lnTo>
                  <a:lnTo>
                    <a:pt x="361" y="101"/>
                  </a:lnTo>
                  <a:lnTo>
                    <a:pt x="361" y="101"/>
                  </a:lnTo>
                  <a:lnTo>
                    <a:pt x="361" y="102"/>
                  </a:lnTo>
                  <a:lnTo>
                    <a:pt x="360" y="102"/>
                  </a:lnTo>
                  <a:lnTo>
                    <a:pt x="360" y="102"/>
                  </a:lnTo>
                  <a:lnTo>
                    <a:pt x="358" y="102"/>
                  </a:lnTo>
                  <a:lnTo>
                    <a:pt x="358" y="102"/>
                  </a:lnTo>
                  <a:lnTo>
                    <a:pt x="355" y="106"/>
                  </a:lnTo>
                  <a:lnTo>
                    <a:pt x="353" y="107"/>
                  </a:lnTo>
                  <a:lnTo>
                    <a:pt x="352" y="107"/>
                  </a:lnTo>
                  <a:lnTo>
                    <a:pt x="350" y="106"/>
                  </a:lnTo>
                  <a:lnTo>
                    <a:pt x="349" y="106"/>
                  </a:lnTo>
                  <a:lnTo>
                    <a:pt x="349" y="106"/>
                  </a:lnTo>
                  <a:lnTo>
                    <a:pt x="345" y="107"/>
                  </a:lnTo>
                  <a:lnTo>
                    <a:pt x="344" y="107"/>
                  </a:lnTo>
                  <a:lnTo>
                    <a:pt x="344" y="106"/>
                  </a:lnTo>
                  <a:lnTo>
                    <a:pt x="344" y="106"/>
                  </a:lnTo>
                  <a:lnTo>
                    <a:pt x="344" y="104"/>
                  </a:lnTo>
                  <a:lnTo>
                    <a:pt x="344" y="104"/>
                  </a:lnTo>
                  <a:lnTo>
                    <a:pt x="344" y="102"/>
                  </a:lnTo>
                  <a:lnTo>
                    <a:pt x="344" y="102"/>
                  </a:lnTo>
                  <a:lnTo>
                    <a:pt x="345" y="101"/>
                  </a:lnTo>
                  <a:lnTo>
                    <a:pt x="347" y="101"/>
                  </a:lnTo>
                  <a:lnTo>
                    <a:pt x="349" y="101"/>
                  </a:lnTo>
                  <a:lnTo>
                    <a:pt x="349" y="99"/>
                  </a:lnTo>
                  <a:lnTo>
                    <a:pt x="349" y="98"/>
                  </a:lnTo>
                  <a:lnTo>
                    <a:pt x="349" y="98"/>
                  </a:lnTo>
                  <a:lnTo>
                    <a:pt x="349" y="98"/>
                  </a:lnTo>
                  <a:lnTo>
                    <a:pt x="349" y="98"/>
                  </a:lnTo>
                  <a:lnTo>
                    <a:pt x="350" y="96"/>
                  </a:lnTo>
                  <a:lnTo>
                    <a:pt x="352" y="95"/>
                  </a:lnTo>
                  <a:lnTo>
                    <a:pt x="353" y="95"/>
                  </a:lnTo>
                  <a:lnTo>
                    <a:pt x="353" y="93"/>
                  </a:lnTo>
                  <a:lnTo>
                    <a:pt x="353" y="93"/>
                  </a:lnTo>
                  <a:lnTo>
                    <a:pt x="353" y="93"/>
                  </a:lnTo>
                  <a:lnTo>
                    <a:pt x="352" y="93"/>
                  </a:lnTo>
                  <a:lnTo>
                    <a:pt x="352" y="93"/>
                  </a:lnTo>
                  <a:lnTo>
                    <a:pt x="350" y="95"/>
                  </a:lnTo>
                  <a:lnTo>
                    <a:pt x="349" y="95"/>
                  </a:lnTo>
                  <a:lnTo>
                    <a:pt x="347" y="96"/>
                  </a:lnTo>
                  <a:lnTo>
                    <a:pt x="347" y="96"/>
                  </a:lnTo>
                  <a:lnTo>
                    <a:pt x="347" y="95"/>
                  </a:lnTo>
                  <a:lnTo>
                    <a:pt x="345" y="93"/>
                  </a:lnTo>
                  <a:lnTo>
                    <a:pt x="347" y="93"/>
                  </a:lnTo>
                  <a:lnTo>
                    <a:pt x="349" y="93"/>
                  </a:lnTo>
                  <a:lnTo>
                    <a:pt x="349" y="93"/>
                  </a:lnTo>
                  <a:lnTo>
                    <a:pt x="349" y="93"/>
                  </a:lnTo>
                  <a:lnTo>
                    <a:pt x="349" y="93"/>
                  </a:lnTo>
                  <a:lnTo>
                    <a:pt x="350" y="93"/>
                  </a:lnTo>
                  <a:lnTo>
                    <a:pt x="350" y="93"/>
                  </a:lnTo>
                  <a:lnTo>
                    <a:pt x="350" y="93"/>
                  </a:lnTo>
                  <a:lnTo>
                    <a:pt x="350" y="91"/>
                  </a:lnTo>
                  <a:lnTo>
                    <a:pt x="350" y="91"/>
                  </a:lnTo>
                  <a:lnTo>
                    <a:pt x="355" y="91"/>
                  </a:lnTo>
                  <a:lnTo>
                    <a:pt x="355" y="90"/>
                  </a:lnTo>
                  <a:lnTo>
                    <a:pt x="355" y="90"/>
                  </a:lnTo>
                  <a:lnTo>
                    <a:pt x="353" y="87"/>
                  </a:lnTo>
                  <a:lnTo>
                    <a:pt x="353" y="87"/>
                  </a:lnTo>
                  <a:lnTo>
                    <a:pt x="353" y="87"/>
                  </a:lnTo>
                  <a:close/>
                  <a:moveTo>
                    <a:pt x="440" y="85"/>
                  </a:moveTo>
                  <a:lnTo>
                    <a:pt x="440" y="85"/>
                  </a:lnTo>
                  <a:lnTo>
                    <a:pt x="440" y="85"/>
                  </a:lnTo>
                  <a:lnTo>
                    <a:pt x="440" y="87"/>
                  </a:lnTo>
                  <a:lnTo>
                    <a:pt x="440" y="87"/>
                  </a:lnTo>
                  <a:lnTo>
                    <a:pt x="440" y="87"/>
                  </a:lnTo>
                  <a:lnTo>
                    <a:pt x="439" y="88"/>
                  </a:lnTo>
                  <a:lnTo>
                    <a:pt x="439" y="88"/>
                  </a:lnTo>
                  <a:lnTo>
                    <a:pt x="439" y="88"/>
                  </a:lnTo>
                  <a:lnTo>
                    <a:pt x="439" y="88"/>
                  </a:lnTo>
                  <a:lnTo>
                    <a:pt x="440" y="88"/>
                  </a:lnTo>
                  <a:lnTo>
                    <a:pt x="440" y="90"/>
                  </a:lnTo>
                  <a:lnTo>
                    <a:pt x="442" y="90"/>
                  </a:lnTo>
                  <a:lnTo>
                    <a:pt x="442" y="90"/>
                  </a:lnTo>
                  <a:lnTo>
                    <a:pt x="442" y="88"/>
                  </a:lnTo>
                  <a:lnTo>
                    <a:pt x="440" y="88"/>
                  </a:lnTo>
                  <a:lnTo>
                    <a:pt x="440" y="88"/>
                  </a:lnTo>
                  <a:lnTo>
                    <a:pt x="440" y="87"/>
                  </a:lnTo>
                  <a:lnTo>
                    <a:pt x="440" y="87"/>
                  </a:lnTo>
                  <a:lnTo>
                    <a:pt x="442" y="87"/>
                  </a:lnTo>
                  <a:lnTo>
                    <a:pt x="442" y="85"/>
                  </a:lnTo>
                  <a:lnTo>
                    <a:pt x="442" y="85"/>
                  </a:lnTo>
                  <a:lnTo>
                    <a:pt x="442" y="85"/>
                  </a:lnTo>
                  <a:lnTo>
                    <a:pt x="442" y="85"/>
                  </a:lnTo>
                  <a:lnTo>
                    <a:pt x="440" y="85"/>
                  </a:lnTo>
                  <a:close/>
                  <a:moveTo>
                    <a:pt x="3037" y="82"/>
                  </a:moveTo>
                  <a:lnTo>
                    <a:pt x="3039" y="82"/>
                  </a:lnTo>
                  <a:lnTo>
                    <a:pt x="3039" y="82"/>
                  </a:lnTo>
                  <a:lnTo>
                    <a:pt x="3039" y="83"/>
                  </a:lnTo>
                  <a:lnTo>
                    <a:pt x="3039" y="83"/>
                  </a:lnTo>
                  <a:lnTo>
                    <a:pt x="3037" y="83"/>
                  </a:lnTo>
                  <a:lnTo>
                    <a:pt x="3036" y="83"/>
                  </a:lnTo>
                  <a:lnTo>
                    <a:pt x="3037" y="82"/>
                  </a:lnTo>
                  <a:close/>
                  <a:moveTo>
                    <a:pt x="445" y="80"/>
                  </a:moveTo>
                  <a:lnTo>
                    <a:pt x="445" y="80"/>
                  </a:lnTo>
                  <a:lnTo>
                    <a:pt x="446" y="82"/>
                  </a:lnTo>
                  <a:lnTo>
                    <a:pt x="446" y="82"/>
                  </a:lnTo>
                  <a:lnTo>
                    <a:pt x="446" y="83"/>
                  </a:lnTo>
                  <a:lnTo>
                    <a:pt x="446" y="83"/>
                  </a:lnTo>
                  <a:lnTo>
                    <a:pt x="446" y="83"/>
                  </a:lnTo>
                  <a:lnTo>
                    <a:pt x="446" y="83"/>
                  </a:lnTo>
                  <a:lnTo>
                    <a:pt x="446" y="85"/>
                  </a:lnTo>
                  <a:lnTo>
                    <a:pt x="446" y="85"/>
                  </a:lnTo>
                  <a:lnTo>
                    <a:pt x="446" y="87"/>
                  </a:lnTo>
                  <a:lnTo>
                    <a:pt x="446" y="85"/>
                  </a:lnTo>
                  <a:lnTo>
                    <a:pt x="446" y="85"/>
                  </a:lnTo>
                  <a:lnTo>
                    <a:pt x="448" y="85"/>
                  </a:lnTo>
                  <a:lnTo>
                    <a:pt x="448" y="85"/>
                  </a:lnTo>
                  <a:lnTo>
                    <a:pt x="450" y="87"/>
                  </a:lnTo>
                  <a:lnTo>
                    <a:pt x="450" y="87"/>
                  </a:lnTo>
                  <a:lnTo>
                    <a:pt x="448" y="87"/>
                  </a:lnTo>
                  <a:lnTo>
                    <a:pt x="448" y="87"/>
                  </a:lnTo>
                  <a:lnTo>
                    <a:pt x="448" y="88"/>
                  </a:lnTo>
                  <a:lnTo>
                    <a:pt x="448" y="88"/>
                  </a:lnTo>
                  <a:lnTo>
                    <a:pt x="448" y="90"/>
                  </a:lnTo>
                  <a:lnTo>
                    <a:pt x="448" y="91"/>
                  </a:lnTo>
                  <a:lnTo>
                    <a:pt x="448" y="93"/>
                  </a:lnTo>
                  <a:lnTo>
                    <a:pt x="448" y="93"/>
                  </a:lnTo>
                  <a:lnTo>
                    <a:pt x="448" y="95"/>
                  </a:lnTo>
                  <a:lnTo>
                    <a:pt x="446" y="96"/>
                  </a:lnTo>
                  <a:lnTo>
                    <a:pt x="445" y="96"/>
                  </a:lnTo>
                  <a:lnTo>
                    <a:pt x="445" y="96"/>
                  </a:lnTo>
                  <a:lnTo>
                    <a:pt x="443" y="98"/>
                  </a:lnTo>
                  <a:lnTo>
                    <a:pt x="443" y="98"/>
                  </a:lnTo>
                  <a:lnTo>
                    <a:pt x="443" y="96"/>
                  </a:lnTo>
                  <a:lnTo>
                    <a:pt x="443" y="96"/>
                  </a:lnTo>
                  <a:lnTo>
                    <a:pt x="442" y="95"/>
                  </a:lnTo>
                  <a:lnTo>
                    <a:pt x="442" y="95"/>
                  </a:lnTo>
                  <a:lnTo>
                    <a:pt x="442" y="95"/>
                  </a:lnTo>
                  <a:lnTo>
                    <a:pt x="442" y="96"/>
                  </a:lnTo>
                  <a:lnTo>
                    <a:pt x="442" y="96"/>
                  </a:lnTo>
                  <a:lnTo>
                    <a:pt x="440" y="96"/>
                  </a:lnTo>
                  <a:lnTo>
                    <a:pt x="440" y="96"/>
                  </a:lnTo>
                  <a:lnTo>
                    <a:pt x="440" y="96"/>
                  </a:lnTo>
                  <a:lnTo>
                    <a:pt x="439" y="96"/>
                  </a:lnTo>
                  <a:lnTo>
                    <a:pt x="439" y="96"/>
                  </a:lnTo>
                  <a:lnTo>
                    <a:pt x="439" y="95"/>
                  </a:lnTo>
                  <a:lnTo>
                    <a:pt x="440" y="93"/>
                  </a:lnTo>
                  <a:lnTo>
                    <a:pt x="440" y="93"/>
                  </a:lnTo>
                  <a:lnTo>
                    <a:pt x="442" y="93"/>
                  </a:lnTo>
                  <a:lnTo>
                    <a:pt x="442" y="93"/>
                  </a:lnTo>
                  <a:lnTo>
                    <a:pt x="440" y="93"/>
                  </a:lnTo>
                  <a:lnTo>
                    <a:pt x="440" y="93"/>
                  </a:lnTo>
                  <a:lnTo>
                    <a:pt x="439" y="93"/>
                  </a:lnTo>
                  <a:lnTo>
                    <a:pt x="439" y="95"/>
                  </a:lnTo>
                  <a:lnTo>
                    <a:pt x="437" y="95"/>
                  </a:lnTo>
                  <a:lnTo>
                    <a:pt x="437" y="95"/>
                  </a:lnTo>
                  <a:lnTo>
                    <a:pt x="437" y="95"/>
                  </a:lnTo>
                  <a:lnTo>
                    <a:pt x="435" y="95"/>
                  </a:lnTo>
                  <a:lnTo>
                    <a:pt x="435" y="95"/>
                  </a:lnTo>
                  <a:lnTo>
                    <a:pt x="435" y="95"/>
                  </a:lnTo>
                  <a:lnTo>
                    <a:pt x="435" y="93"/>
                  </a:lnTo>
                  <a:lnTo>
                    <a:pt x="435" y="95"/>
                  </a:lnTo>
                  <a:lnTo>
                    <a:pt x="437" y="95"/>
                  </a:lnTo>
                  <a:lnTo>
                    <a:pt x="437" y="93"/>
                  </a:lnTo>
                  <a:lnTo>
                    <a:pt x="437" y="93"/>
                  </a:lnTo>
                  <a:lnTo>
                    <a:pt x="437" y="91"/>
                  </a:lnTo>
                  <a:lnTo>
                    <a:pt x="437" y="90"/>
                  </a:lnTo>
                  <a:lnTo>
                    <a:pt x="435" y="90"/>
                  </a:lnTo>
                  <a:lnTo>
                    <a:pt x="435" y="91"/>
                  </a:lnTo>
                  <a:lnTo>
                    <a:pt x="434" y="91"/>
                  </a:lnTo>
                  <a:lnTo>
                    <a:pt x="434" y="90"/>
                  </a:lnTo>
                  <a:lnTo>
                    <a:pt x="434" y="90"/>
                  </a:lnTo>
                  <a:lnTo>
                    <a:pt x="434" y="90"/>
                  </a:lnTo>
                  <a:lnTo>
                    <a:pt x="435" y="90"/>
                  </a:lnTo>
                  <a:lnTo>
                    <a:pt x="435" y="90"/>
                  </a:lnTo>
                  <a:lnTo>
                    <a:pt x="435" y="90"/>
                  </a:lnTo>
                  <a:lnTo>
                    <a:pt x="435" y="88"/>
                  </a:lnTo>
                  <a:lnTo>
                    <a:pt x="435" y="88"/>
                  </a:lnTo>
                  <a:lnTo>
                    <a:pt x="437" y="87"/>
                  </a:lnTo>
                  <a:lnTo>
                    <a:pt x="437" y="85"/>
                  </a:lnTo>
                  <a:lnTo>
                    <a:pt x="437" y="85"/>
                  </a:lnTo>
                  <a:lnTo>
                    <a:pt x="439" y="82"/>
                  </a:lnTo>
                  <a:lnTo>
                    <a:pt x="440" y="80"/>
                  </a:lnTo>
                  <a:lnTo>
                    <a:pt x="440" y="80"/>
                  </a:lnTo>
                  <a:lnTo>
                    <a:pt x="442" y="82"/>
                  </a:lnTo>
                  <a:lnTo>
                    <a:pt x="443" y="82"/>
                  </a:lnTo>
                  <a:lnTo>
                    <a:pt x="445" y="82"/>
                  </a:lnTo>
                  <a:lnTo>
                    <a:pt x="445" y="83"/>
                  </a:lnTo>
                  <a:lnTo>
                    <a:pt x="445" y="83"/>
                  </a:lnTo>
                  <a:lnTo>
                    <a:pt x="445" y="83"/>
                  </a:lnTo>
                  <a:lnTo>
                    <a:pt x="445" y="82"/>
                  </a:lnTo>
                  <a:lnTo>
                    <a:pt x="445" y="82"/>
                  </a:lnTo>
                  <a:lnTo>
                    <a:pt x="443" y="80"/>
                  </a:lnTo>
                  <a:lnTo>
                    <a:pt x="443" y="80"/>
                  </a:lnTo>
                  <a:lnTo>
                    <a:pt x="445" y="80"/>
                  </a:lnTo>
                  <a:close/>
                  <a:moveTo>
                    <a:pt x="3064" y="74"/>
                  </a:moveTo>
                  <a:lnTo>
                    <a:pt x="3066" y="74"/>
                  </a:lnTo>
                  <a:lnTo>
                    <a:pt x="3066" y="74"/>
                  </a:lnTo>
                  <a:lnTo>
                    <a:pt x="3066" y="76"/>
                  </a:lnTo>
                  <a:lnTo>
                    <a:pt x="3067" y="77"/>
                  </a:lnTo>
                  <a:lnTo>
                    <a:pt x="3069" y="79"/>
                  </a:lnTo>
                  <a:lnTo>
                    <a:pt x="3070" y="79"/>
                  </a:lnTo>
                  <a:lnTo>
                    <a:pt x="3070" y="79"/>
                  </a:lnTo>
                  <a:lnTo>
                    <a:pt x="3070" y="80"/>
                  </a:lnTo>
                  <a:lnTo>
                    <a:pt x="3072" y="80"/>
                  </a:lnTo>
                  <a:lnTo>
                    <a:pt x="3070" y="80"/>
                  </a:lnTo>
                  <a:lnTo>
                    <a:pt x="3069" y="80"/>
                  </a:lnTo>
                  <a:lnTo>
                    <a:pt x="3067" y="82"/>
                  </a:lnTo>
                  <a:lnTo>
                    <a:pt x="3067" y="83"/>
                  </a:lnTo>
                  <a:lnTo>
                    <a:pt x="3066" y="85"/>
                  </a:lnTo>
                  <a:lnTo>
                    <a:pt x="3062" y="85"/>
                  </a:lnTo>
                  <a:lnTo>
                    <a:pt x="3061" y="85"/>
                  </a:lnTo>
                  <a:lnTo>
                    <a:pt x="3059" y="85"/>
                  </a:lnTo>
                  <a:lnTo>
                    <a:pt x="3058" y="83"/>
                  </a:lnTo>
                  <a:lnTo>
                    <a:pt x="3056" y="82"/>
                  </a:lnTo>
                  <a:lnTo>
                    <a:pt x="3056" y="80"/>
                  </a:lnTo>
                  <a:lnTo>
                    <a:pt x="3054" y="77"/>
                  </a:lnTo>
                  <a:lnTo>
                    <a:pt x="3056" y="77"/>
                  </a:lnTo>
                  <a:lnTo>
                    <a:pt x="3059" y="76"/>
                  </a:lnTo>
                  <a:lnTo>
                    <a:pt x="3062" y="74"/>
                  </a:lnTo>
                  <a:lnTo>
                    <a:pt x="3064" y="74"/>
                  </a:lnTo>
                  <a:close/>
                  <a:moveTo>
                    <a:pt x="2725" y="72"/>
                  </a:moveTo>
                  <a:lnTo>
                    <a:pt x="2727" y="72"/>
                  </a:lnTo>
                  <a:lnTo>
                    <a:pt x="2728" y="72"/>
                  </a:lnTo>
                  <a:lnTo>
                    <a:pt x="2728" y="74"/>
                  </a:lnTo>
                  <a:lnTo>
                    <a:pt x="2727" y="74"/>
                  </a:lnTo>
                  <a:lnTo>
                    <a:pt x="2725" y="74"/>
                  </a:lnTo>
                  <a:lnTo>
                    <a:pt x="2723" y="74"/>
                  </a:lnTo>
                  <a:lnTo>
                    <a:pt x="2723" y="74"/>
                  </a:lnTo>
                  <a:lnTo>
                    <a:pt x="2720" y="77"/>
                  </a:lnTo>
                  <a:lnTo>
                    <a:pt x="2720" y="77"/>
                  </a:lnTo>
                  <a:lnTo>
                    <a:pt x="2720" y="79"/>
                  </a:lnTo>
                  <a:lnTo>
                    <a:pt x="2720" y="79"/>
                  </a:lnTo>
                  <a:lnTo>
                    <a:pt x="2723" y="79"/>
                  </a:lnTo>
                  <a:lnTo>
                    <a:pt x="2723" y="80"/>
                  </a:lnTo>
                  <a:lnTo>
                    <a:pt x="2723" y="80"/>
                  </a:lnTo>
                  <a:lnTo>
                    <a:pt x="2722" y="80"/>
                  </a:lnTo>
                  <a:lnTo>
                    <a:pt x="2722" y="82"/>
                  </a:lnTo>
                  <a:lnTo>
                    <a:pt x="2720" y="82"/>
                  </a:lnTo>
                  <a:lnTo>
                    <a:pt x="2719" y="82"/>
                  </a:lnTo>
                  <a:lnTo>
                    <a:pt x="2715" y="82"/>
                  </a:lnTo>
                  <a:lnTo>
                    <a:pt x="2715" y="80"/>
                  </a:lnTo>
                  <a:lnTo>
                    <a:pt x="2715" y="79"/>
                  </a:lnTo>
                  <a:lnTo>
                    <a:pt x="2715" y="77"/>
                  </a:lnTo>
                  <a:lnTo>
                    <a:pt x="2715" y="76"/>
                  </a:lnTo>
                  <a:lnTo>
                    <a:pt x="2717" y="76"/>
                  </a:lnTo>
                  <a:lnTo>
                    <a:pt x="2719" y="76"/>
                  </a:lnTo>
                  <a:lnTo>
                    <a:pt x="2720" y="76"/>
                  </a:lnTo>
                  <a:lnTo>
                    <a:pt x="2722" y="74"/>
                  </a:lnTo>
                  <a:lnTo>
                    <a:pt x="2723" y="72"/>
                  </a:lnTo>
                  <a:lnTo>
                    <a:pt x="2725" y="72"/>
                  </a:lnTo>
                  <a:close/>
                  <a:moveTo>
                    <a:pt x="582" y="65"/>
                  </a:moveTo>
                  <a:lnTo>
                    <a:pt x="582" y="65"/>
                  </a:lnTo>
                  <a:lnTo>
                    <a:pt x="584" y="65"/>
                  </a:lnTo>
                  <a:lnTo>
                    <a:pt x="585" y="65"/>
                  </a:lnTo>
                  <a:lnTo>
                    <a:pt x="587" y="66"/>
                  </a:lnTo>
                  <a:lnTo>
                    <a:pt x="582" y="65"/>
                  </a:lnTo>
                  <a:lnTo>
                    <a:pt x="582" y="65"/>
                  </a:lnTo>
                  <a:close/>
                  <a:moveTo>
                    <a:pt x="398" y="63"/>
                  </a:moveTo>
                  <a:lnTo>
                    <a:pt x="399" y="63"/>
                  </a:lnTo>
                  <a:lnTo>
                    <a:pt x="399" y="63"/>
                  </a:lnTo>
                  <a:lnTo>
                    <a:pt x="401" y="65"/>
                  </a:lnTo>
                  <a:lnTo>
                    <a:pt x="401" y="65"/>
                  </a:lnTo>
                  <a:lnTo>
                    <a:pt x="401" y="66"/>
                  </a:lnTo>
                  <a:lnTo>
                    <a:pt x="399" y="65"/>
                  </a:lnTo>
                  <a:lnTo>
                    <a:pt x="398" y="65"/>
                  </a:lnTo>
                  <a:lnTo>
                    <a:pt x="398" y="65"/>
                  </a:lnTo>
                  <a:lnTo>
                    <a:pt x="398" y="63"/>
                  </a:lnTo>
                  <a:close/>
                  <a:moveTo>
                    <a:pt x="323" y="63"/>
                  </a:moveTo>
                  <a:lnTo>
                    <a:pt x="323" y="65"/>
                  </a:lnTo>
                  <a:lnTo>
                    <a:pt x="323" y="65"/>
                  </a:lnTo>
                  <a:lnTo>
                    <a:pt x="322" y="66"/>
                  </a:lnTo>
                  <a:lnTo>
                    <a:pt x="322" y="66"/>
                  </a:lnTo>
                  <a:lnTo>
                    <a:pt x="323" y="66"/>
                  </a:lnTo>
                  <a:lnTo>
                    <a:pt x="323" y="66"/>
                  </a:lnTo>
                  <a:lnTo>
                    <a:pt x="325" y="65"/>
                  </a:lnTo>
                  <a:lnTo>
                    <a:pt x="325" y="63"/>
                  </a:lnTo>
                  <a:lnTo>
                    <a:pt x="323" y="63"/>
                  </a:lnTo>
                  <a:close/>
                  <a:moveTo>
                    <a:pt x="412" y="63"/>
                  </a:moveTo>
                  <a:lnTo>
                    <a:pt x="413" y="63"/>
                  </a:lnTo>
                  <a:lnTo>
                    <a:pt x="413" y="63"/>
                  </a:lnTo>
                  <a:lnTo>
                    <a:pt x="415" y="65"/>
                  </a:lnTo>
                  <a:lnTo>
                    <a:pt x="415" y="65"/>
                  </a:lnTo>
                  <a:lnTo>
                    <a:pt x="413" y="66"/>
                  </a:lnTo>
                  <a:lnTo>
                    <a:pt x="410" y="66"/>
                  </a:lnTo>
                  <a:lnTo>
                    <a:pt x="407" y="68"/>
                  </a:lnTo>
                  <a:lnTo>
                    <a:pt x="404" y="68"/>
                  </a:lnTo>
                  <a:lnTo>
                    <a:pt x="402" y="68"/>
                  </a:lnTo>
                  <a:lnTo>
                    <a:pt x="402" y="68"/>
                  </a:lnTo>
                  <a:lnTo>
                    <a:pt x="401" y="68"/>
                  </a:lnTo>
                  <a:lnTo>
                    <a:pt x="401" y="68"/>
                  </a:lnTo>
                  <a:lnTo>
                    <a:pt x="402" y="66"/>
                  </a:lnTo>
                  <a:lnTo>
                    <a:pt x="402" y="66"/>
                  </a:lnTo>
                  <a:lnTo>
                    <a:pt x="404" y="66"/>
                  </a:lnTo>
                  <a:lnTo>
                    <a:pt x="405" y="66"/>
                  </a:lnTo>
                  <a:lnTo>
                    <a:pt x="407" y="66"/>
                  </a:lnTo>
                  <a:lnTo>
                    <a:pt x="407" y="66"/>
                  </a:lnTo>
                  <a:lnTo>
                    <a:pt x="409" y="66"/>
                  </a:lnTo>
                  <a:lnTo>
                    <a:pt x="409" y="65"/>
                  </a:lnTo>
                  <a:lnTo>
                    <a:pt x="410" y="65"/>
                  </a:lnTo>
                  <a:lnTo>
                    <a:pt x="412" y="63"/>
                  </a:lnTo>
                  <a:lnTo>
                    <a:pt x="412" y="63"/>
                  </a:lnTo>
                  <a:close/>
                  <a:moveTo>
                    <a:pt x="372" y="61"/>
                  </a:moveTo>
                  <a:lnTo>
                    <a:pt x="372" y="61"/>
                  </a:lnTo>
                  <a:lnTo>
                    <a:pt x="374" y="61"/>
                  </a:lnTo>
                  <a:lnTo>
                    <a:pt x="374" y="61"/>
                  </a:lnTo>
                  <a:lnTo>
                    <a:pt x="375" y="61"/>
                  </a:lnTo>
                  <a:lnTo>
                    <a:pt x="375" y="61"/>
                  </a:lnTo>
                  <a:lnTo>
                    <a:pt x="375" y="61"/>
                  </a:lnTo>
                  <a:lnTo>
                    <a:pt x="375" y="63"/>
                  </a:lnTo>
                  <a:lnTo>
                    <a:pt x="377" y="63"/>
                  </a:lnTo>
                  <a:lnTo>
                    <a:pt x="377" y="63"/>
                  </a:lnTo>
                  <a:lnTo>
                    <a:pt x="375" y="65"/>
                  </a:lnTo>
                  <a:lnTo>
                    <a:pt x="375" y="66"/>
                  </a:lnTo>
                  <a:lnTo>
                    <a:pt x="375" y="66"/>
                  </a:lnTo>
                  <a:lnTo>
                    <a:pt x="374" y="66"/>
                  </a:lnTo>
                  <a:lnTo>
                    <a:pt x="374" y="66"/>
                  </a:lnTo>
                  <a:lnTo>
                    <a:pt x="372" y="65"/>
                  </a:lnTo>
                  <a:lnTo>
                    <a:pt x="371" y="65"/>
                  </a:lnTo>
                  <a:lnTo>
                    <a:pt x="371" y="63"/>
                  </a:lnTo>
                  <a:lnTo>
                    <a:pt x="371" y="63"/>
                  </a:lnTo>
                  <a:lnTo>
                    <a:pt x="371" y="61"/>
                  </a:lnTo>
                  <a:lnTo>
                    <a:pt x="371" y="61"/>
                  </a:lnTo>
                  <a:lnTo>
                    <a:pt x="372" y="61"/>
                  </a:lnTo>
                  <a:close/>
                  <a:moveTo>
                    <a:pt x="667" y="60"/>
                  </a:moveTo>
                  <a:lnTo>
                    <a:pt x="667" y="60"/>
                  </a:lnTo>
                  <a:lnTo>
                    <a:pt x="666" y="61"/>
                  </a:lnTo>
                  <a:lnTo>
                    <a:pt x="666" y="61"/>
                  </a:lnTo>
                  <a:lnTo>
                    <a:pt x="669" y="60"/>
                  </a:lnTo>
                  <a:lnTo>
                    <a:pt x="669" y="60"/>
                  </a:lnTo>
                  <a:lnTo>
                    <a:pt x="669" y="60"/>
                  </a:lnTo>
                  <a:lnTo>
                    <a:pt x="669" y="60"/>
                  </a:lnTo>
                  <a:lnTo>
                    <a:pt x="669" y="61"/>
                  </a:lnTo>
                  <a:lnTo>
                    <a:pt x="666" y="63"/>
                  </a:lnTo>
                  <a:lnTo>
                    <a:pt x="666" y="63"/>
                  </a:lnTo>
                  <a:lnTo>
                    <a:pt x="666" y="63"/>
                  </a:lnTo>
                  <a:lnTo>
                    <a:pt x="666" y="65"/>
                  </a:lnTo>
                  <a:lnTo>
                    <a:pt x="669" y="61"/>
                  </a:lnTo>
                  <a:lnTo>
                    <a:pt x="670" y="61"/>
                  </a:lnTo>
                  <a:lnTo>
                    <a:pt x="670" y="61"/>
                  </a:lnTo>
                  <a:lnTo>
                    <a:pt x="670" y="63"/>
                  </a:lnTo>
                  <a:lnTo>
                    <a:pt x="667" y="65"/>
                  </a:lnTo>
                  <a:lnTo>
                    <a:pt x="667" y="65"/>
                  </a:lnTo>
                  <a:lnTo>
                    <a:pt x="666" y="66"/>
                  </a:lnTo>
                  <a:lnTo>
                    <a:pt x="664" y="68"/>
                  </a:lnTo>
                  <a:lnTo>
                    <a:pt x="662" y="68"/>
                  </a:lnTo>
                  <a:lnTo>
                    <a:pt x="661" y="69"/>
                  </a:lnTo>
                  <a:lnTo>
                    <a:pt x="659" y="71"/>
                  </a:lnTo>
                  <a:lnTo>
                    <a:pt x="659" y="71"/>
                  </a:lnTo>
                  <a:lnTo>
                    <a:pt x="661" y="69"/>
                  </a:lnTo>
                  <a:lnTo>
                    <a:pt x="662" y="68"/>
                  </a:lnTo>
                  <a:lnTo>
                    <a:pt x="664" y="66"/>
                  </a:lnTo>
                  <a:lnTo>
                    <a:pt x="664" y="66"/>
                  </a:lnTo>
                  <a:lnTo>
                    <a:pt x="664" y="66"/>
                  </a:lnTo>
                  <a:lnTo>
                    <a:pt x="664" y="65"/>
                  </a:lnTo>
                  <a:lnTo>
                    <a:pt x="664" y="65"/>
                  </a:lnTo>
                  <a:lnTo>
                    <a:pt x="664" y="65"/>
                  </a:lnTo>
                  <a:lnTo>
                    <a:pt x="664" y="63"/>
                  </a:lnTo>
                  <a:lnTo>
                    <a:pt x="664" y="63"/>
                  </a:lnTo>
                  <a:lnTo>
                    <a:pt x="662" y="65"/>
                  </a:lnTo>
                  <a:lnTo>
                    <a:pt x="661" y="66"/>
                  </a:lnTo>
                  <a:lnTo>
                    <a:pt x="658" y="69"/>
                  </a:lnTo>
                  <a:lnTo>
                    <a:pt x="658" y="71"/>
                  </a:lnTo>
                  <a:lnTo>
                    <a:pt x="658" y="71"/>
                  </a:lnTo>
                  <a:lnTo>
                    <a:pt x="655" y="74"/>
                  </a:lnTo>
                  <a:lnTo>
                    <a:pt x="655" y="74"/>
                  </a:lnTo>
                  <a:lnTo>
                    <a:pt x="655" y="76"/>
                  </a:lnTo>
                  <a:lnTo>
                    <a:pt x="655" y="77"/>
                  </a:lnTo>
                  <a:lnTo>
                    <a:pt x="655" y="77"/>
                  </a:lnTo>
                  <a:lnTo>
                    <a:pt x="655" y="79"/>
                  </a:lnTo>
                  <a:lnTo>
                    <a:pt x="655" y="79"/>
                  </a:lnTo>
                  <a:lnTo>
                    <a:pt x="655" y="77"/>
                  </a:lnTo>
                  <a:lnTo>
                    <a:pt x="655" y="79"/>
                  </a:lnTo>
                  <a:lnTo>
                    <a:pt x="655" y="79"/>
                  </a:lnTo>
                  <a:lnTo>
                    <a:pt x="655" y="80"/>
                  </a:lnTo>
                  <a:lnTo>
                    <a:pt x="655" y="82"/>
                  </a:lnTo>
                  <a:lnTo>
                    <a:pt x="655" y="82"/>
                  </a:lnTo>
                  <a:lnTo>
                    <a:pt x="653" y="82"/>
                  </a:lnTo>
                  <a:lnTo>
                    <a:pt x="651" y="83"/>
                  </a:lnTo>
                  <a:lnTo>
                    <a:pt x="651" y="83"/>
                  </a:lnTo>
                  <a:lnTo>
                    <a:pt x="651" y="85"/>
                  </a:lnTo>
                  <a:lnTo>
                    <a:pt x="650" y="85"/>
                  </a:lnTo>
                  <a:lnTo>
                    <a:pt x="648" y="85"/>
                  </a:lnTo>
                  <a:lnTo>
                    <a:pt x="650" y="85"/>
                  </a:lnTo>
                  <a:lnTo>
                    <a:pt x="650" y="83"/>
                  </a:lnTo>
                  <a:lnTo>
                    <a:pt x="651" y="82"/>
                  </a:lnTo>
                  <a:lnTo>
                    <a:pt x="655" y="82"/>
                  </a:lnTo>
                  <a:lnTo>
                    <a:pt x="655" y="80"/>
                  </a:lnTo>
                  <a:lnTo>
                    <a:pt x="655" y="80"/>
                  </a:lnTo>
                  <a:lnTo>
                    <a:pt x="653" y="80"/>
                  </a:lnTo>
                  <a:lnTo>
                    <a:pt x="653" y="79"/>
                  </a:lnTo>
                  <a:lnTo>
                    <a:pt x="653" y="79"/>
                  </a:lnTo>
                  <a:lnTo>
                    <a:pt x="655" y="79"/>
                  </a:lnTo>
                  <a:lnTo>
                    <a:pt x="655" y="74"/>
                  </a:lnTo>
                  <a:lnTo>
                    <a:pt x="653" y="74"/>
                  </a:lnTo>
                  <a:lnTo>
                    <a:pt x="653" y="76"/>
                  </a:lnTo>
                  <a:lnTo>
                    <a:pt x="653" y="76"/>
                  </a:lnTo>
                  <a:lnTo>
                    <a:pt x="653" y="77"/>
                  </a:lnTo>
                  <a:lnTo>
                    <a:pt x="653" y="77"/>
                  </a:lnTo>
                  <a:lnTo>
                    <a:pt x="653" y="77"/>
                  </a:lnTo>
                  <a:lnTo>
                    <a:pt x="651" y="77"/>
                  </a:lnTo>
                  <a:lnTo>
                    <a:pt x="650" y="79"/>
                  </a:lnTo>
                  <a:lnTo>
                    <a:pt x="650" y="79"/>
                  </a:lnTo>
                  <a:lnTo>
                    <a:pt x="650" y="77"/>
                  </a:lnTo>
                  <a:lnTo>
                    <a:pt x="653" y="72"/>
                  </a:lnTo>
                  <a:lnTo>
                    <a:pt x="655" y="69"/>
                  </a:lnTo>
                  <a:lnTo>
                    <a:pt x="655" y="69"/>
                  </a:lnTo>
                  <a:lnTo>
                    <a:pt x="653" y="69"/>
                  </a:lnTo>
                  <a:lnTo>
                    <a:pt x="653" y="68"/>
                  </a:lnTo>
                  <a:lnTo>
                    <a:pt x="653" y="68"/>
                  </a:lnTo>
                  <a:lnTo>
                    <a:pt x="653" y="68"/>
                  </a:lnTo>
                  <a:lnTo>
                    <a:pt x="653" y="68"/>
                  </a:lnTo>
                  <a:lnTo>
                    <a:pt x="658" y="65"/>
                  </a:lnTo>
                  <a:lnTo>
                    <a:pt x="661" y="61"/>
                  </a:lnTo>
                  <a:lnTo>
                    <a:pt x="664" y="61"/>
                  </a:lnTo>
                  <a:lnTo>
                    <a:pt x="666" y="60"/>
                  </a:lnTo>
                  <a:lnTo>
                    <a:pt x="667" y="60"/>
                  </a:lnTo>
                  <a:close/>
                  <a:moveTo>
                    <a:pt x="612" y="58"/>
                  </a:moveTo>
                  <a:lnTo>
                    <a:pt x="612" y="60"/>
                  </a:lnTo>
                  <a:lnTo>
                    <a:pt x="614" y="60"/>
                  </a:lnTo>
                  <a:lnTo>
                    <a:pt x="615" y="60"/>
                  </a:lnTo>
                  <a:lnTo>
                    <a:pt x="615" y="60"/>
                  </a:lnTo>
                  <a:lnTo>
                    <a:pt x="612" y="61"/>
                  </a:lnTo>
                  <a:lnTo>
                    <a:pt x="609" y="60"/>
                  </a:lnTo>
                  <a:lnTo>
                    <a:pt x="609" y="60"/>
                  </a:lnTo>
                  <a:lnTo>
                    <a:pt x="610" y="60"/>
                  </a:lnTo>
                  <a:lnTo>
                    <a:pt x="610" y="60"/>
                  </a:lnTo>
                  <a:lnTo>
                    <a:pt x="610" y="58"/>
                  </a:lnTo>
                  <a:lnTo>
                    <a:pt x="612" y="58"/>
                  </a:lnTo>
                  <a:close/>
                  <a:moveTo>
                    <a:pt x="3176" y="55"/>
                  </a:moveTo>
                  <a:lnTo>
                    <a:pt x="3177" y="58"/>
                  </a:lnTo>
                  <a:lnTo>
                    <a:pt x="3179" y="60"/>
                  </a:lnTo>
                  <a:lnTo>
                    <a:pt x="3179" y="61"/>
                  </a:lnTo>
                  <a:lnTo>
                    <a:pt x="3177" y="63"/>
                  </a:lnTo>
                  <a:lnTo>
                    <a:pt x="3177" y="65"/>
                  </a:lnTo>
                  <a:lnTo>
                    <a:pt x="3177" y="66"/>
                  </a:lnTo>
                  <a:lnTo>
                    <a:pt x="3177" y="68"/>
                  </a:lnTo>
                  <a:lnTo>
                    <a:pt x="3174" y="71"/>
                  </a:lnTo>
                  <a:lnTo>
                    <a:pt x="3174" y="72"/>
                  </a:lnTo>
                  <a:lnTo>
                    <a:pt x="3174" y="74"/>
                  </a:lnTo>
                  <a:lnTo>
                    <a:pt x="3174" y="74"/>
                  </a:lnTo>
                  <a:lnTo>
                    <a:pt x="3174" y="74"/>
                  </a:lnTo>
                  <a:lnTo>
                    <a:pt x="3174" y="76"/>
                  </a:lnTo>
                  <a:lnTo>
                    <a:pt x="3173" y="76"/>
                  </a:lnTo>
                  <a:lnTo>
                    <a:pt x="3170" y="76"/>
                  </a:lnTo>
                  <a:lnTo>
                    <a:pt x="3170" y="76"/>
                  </a:lnTo>
                  <a:lnTo>
                    <a:pt x="3170" y="74"/>
                  </a:lnTo>
                  <a:lnTo>
                    <a:pt x="3171" y="74"/>
                  </a:lnTo>
                  <a:lnTo>
                    <a:pt x="3171" y="71"/>
                  </a:lnTo>
                  <a:lnTo>
                    <a:pt x="3171" y="65"/>
                  </a:lnTo>
                  <a:lnTo>
                    <a:pt x="3171" y="61"/>
                  </a:lnTo>
                  <a:lnTo>
                    <a:pt x="3173" y="60"/>
                  </a:lnTo>
                  <a:lnTo>
                    <a:pt x="3173" y="60"/>
                  </a:lnTo>
                  <a:lnTo>
                    <a:pt x="3173" y="58"/>
                  </a:lnTo>
                  <a:lnTo>
                    <a:pt x="3173" y="58"/>
                  </a:lnTo>
                  <a:lnTo>
                    <a:pt x="3174" y="57"/>
                  </a:lnTo>
                  <a:lnTo>
                    <a:pt x="3174" y="55"/>
                  </a:lnTo>
                  <a:lnTo>
                    <a:pt x="3176" y="55"/>
                  </a:lnTo>
                  <a:close/>
                  <a:moveTo>
                    <a:pt x="729" y="55"/>
                  </a:moveTo>
                  <a:lnTo>
                    <a:pt x="727" y="55"/>
                  </a:lnTo>
                  <a:lnTo>
                    <a:pt x="727" y="55"/>
                  </a:lnTo>
                  <a:lnTo>
                    <a:pt x="726" y="57"/>
                  </a:lnTo>
                  <a:lnTo>
                    <a:pt x="724" y="58"/>
                  </a:lnTo>
                  <a:lnTo>
                    <a:pt x="722" y="58"/>
                  </a:lnTo>
                  <a:lnTo>
                    <a:pt x="722" y="60"/>
                  </a:lnTo>
                  <a:lnTo>
                    <a:pt x="724" y="60"/>
                  </a:lnTo>
                  <a:lnTo>
                    <a:pt x="724" y="61"/>
                  </a:lnTo>
                  <a:lnTo>
                    <a:pt x="724" y="61"/>
                  </a:lnTo>
                  <a:lnTo>
                    <a:pt x="726" y="61"/>
                  </a:lnTo>
                  <a:lnTo>
                    <a:pt x="726" y="63"/>
                  </a:lnTo>
                  <a:lnTo>
                    <a:pt x="727" y="63"/>
                  </a:lnTo>
                  <a:lnTo>
                    <a:pt x="729" y="63"/>
                  </a:lnTo>
                  <a:lnTo>
                    <a:pt x="730" y="63"/>
                  </a:lnTo>
                  <a:lnTo>
                    <a:pt x="730" y="63"/>
                  </a:lnTo>
                  <a:lnTo>
                    <a:pt x="732" y="63"/>
                  </a:lnTo>
                  <a:lnTo>
                    <a:pt x="732" y="63"/>
                  </a:lnTo>
                  <a:lnTo>
                    <a:pt x="733" y="61"/>
                  </a:lnTo>
                  <a:lnTo>
                    <a:pt x="733" y="61"/>
                  </a:lnTo>
                  <a:lnTo>
                    <a:pt x="732" y="60"/>
                  </a:lnTo>
                  <a:lnTo>
                    <a:pt x="730" y="60"/>
                  </a:lnTo>
                  <a:lnTo>
                    <a:pt x="730" y="58"/>
                  </a:lnTo>
                  <a:lnTo>
                    <a:pt x="730" y="58"/>
                  </a:lnTo>
                  <a:lnTo>
                    <a:pt x="730" y="58"/>
                  </a:lnTo>
                  <a:lnTo>
                    <a:pt x="732" y="60"/>
                  </a:lnTo>
                  <a:lnTo>
                    <a:pt x="732" y="60"/>
                  </a:lnTo>
                  <a:lnTo>
                    <a:pt x="733" y="60"/>
                  </a:lnTo>
                  <a:lnTo>
                    <a:pt x="733" y="58"/>
                  </a:lnTo>
                  <a:lnTo>
                    <a:pt x="733" y="57"/>
                  </a:lnTo>
                  <a:lnTo>
                    <a:pt x="733" y="57"/>
                  </a:lnTo>
                  <a:lnTo>
                    <a:pt x="732" y="55"/>
                  </a:lnTo>
                  <a:lnTo>
                    <a:pt x="730" y="55"/>
                  </a:lnTo>
                  <a:lnTo>
                    <a:pt x="729" y="55"/>
                  </a:lnTo>
                  <a:close/>
                  <a:moveTo>
                    <a:pt x="286" y="52"/>
                  </a:moveTo>
                  <a:lnTo>
                    <a:pt x="286" y="52"/>
                  </a:lnTo>
                  <a:lnTo>
                    <a:pt x="287" y="54"/>
                  </a:lnTo>
                  <a:lnTo>
                    <a:pt x="287" y="55"/>
                  </a:lnTo>
                  <a:lnTo>
                    <a:pt x="287" y="55"/>
                  </a:lnTo>
                  <a:lnTo>
                    <a:pt x="289" y="54"/>
                  </a:lnTo>
                  <a:lnTo>
                    <a:pt x="289" y="54"/>
                  </a:lnTo>
                  <a:lnTo>
                    <a:pt x="289" y="52"/>
                  </a:lnTo>
                  <a:lnTo>
                    <a:pt x="289" y="52"/>
                  </a:lnTo>
                  <a:lnTo>
                    <a:pt x="289" y="52"/>
                  </a:lnTo>
                  <a:lnTo>
                    <a:pt x="290" y="54"/>
                  </a:lnTo>
                  <a:lnTo>
                    <a:pt x="290" y="57"/>
                  </a:lnTo>
                  <a:lnTo>
                    <a:pt x="292" y="58"/>
                  </a:lnTo>
                  <a:lnTo>
                    <a:pt x="292" y="60"/>
                  </a:lnTo>
                  <a:lnTo>
                    <a:pt x="292" y="58"/>
                  </a:lnTo>
                  <a:lnTo>
                    <a:pt x="292" y="58"/>
                  </a:lnTo>
                  <a:lnTo>
                    <a:pt x="292" y="57"/>
                  </a:lnTo>
                  <a:lnTo>
                    <a:pt x="290" y="54"/>
                  </a:lnTo>
                  <a:lnTo>
                    <a:pt x="292" y="54"/>
                  </a:lnTo>
                  <a:lnTo>
                    <a:pt x="292" y="54"/>
                  </a:lnTo>
                  <a:lnTo>
                    <a:pt x="292" y="54"/>
                  </a:lnTo>
                  <a:lnTo>
                    <a:pt x="293" y="54"/>
                  </a:lnTo>
                  <a:lnTo>
                    <a:pt x="293" y="55"/>
                  </a:lnTo>
                  <a:lnTo>
                    <a:pt x="293" y="55"/>
                  </a:lnTo>
                  <a:lnTo>
                    <a:pt x="293" y="57"/>
                  </a:lnTo>
                  <a:lnTo>
                    <a:pt x="293" y="58"/>
                  </a:lnTo>
                  <a:lnTo>
                    <a:pt x="293" y="58"/>
                  </a:lnTo>
                  <a:lnTo>
                    <a:pt x="293" y="60"/>
                  </a:lnTo>
                  <a:lnTo>
                    <a:pt x="295" y="60"/>
                  </a:lnTo>
                  <a:lnTo>
                    <a:pt x="297" y="61"/>
                  </a:lnTo>
                  <a:lnTo>
                    <a:pt x="297" y="61"/>
                  </a:lnTo>
                  <a:lnTo>
                    <a:pt x="297" y="63"/>
                  </a:lnTo>
                  <a:lnTo>
                    <a:pt x="297" y="63"/>
                  </a:lnTo>
                  <a:lnTo>
                    <a:pt x="295" y="65"/>
                  </a:lnTo>
                  <a:lnTo>
                    <a:pt x="295" y="65"/>
                  </a:lnTo>
                  <a:lnTo>
                    <a:pt x="295" y="66"/>
                  </a:lnTo>
                  <a:lnTo>
                    <a:pt x="293" y="66"/>
                  </a:lnTo>
                  <a:lnTo>
                    <a:pt x="293" y="66"/>
                  </a:lnTo>
                  <a:lnTo>
                    <a:pt x="295" y="68"/>
                  </a:lnTo>
                  <a:lnTo>
                    <a:pt x="295" y="68"/>
                  </a:lnTo>
                  <a:lnTo>
                    <a:pt x="298" y="69"/>
                  </a:lnTo>
                  <a:lnTo>
                    <a:pt x="300" y="71"/>
                  </a:lnTo>
                  <a:lnTo>
                    <a:pt x="301" y="72"/>
                  </a:lnTo>
                  <a:lnTo>
                    <a:pt x="303" y="72"/>
                  </a:lnTo>
                  <a:lnTo>
                    <a:pt x="304" y="76"/>
                  </a:lnTo>
                  <a:lnTo>
                    <a:pt x="306" y="77"/>
                  </a:lnTo>
                  <a:lnTo>
                    <a:pt x="306" y="77"/>
                  </a:lnTo>
                  <a:lnTo>
                    <a:pt x="306" y="79"/>
                  </a:lnTo>
                  <a:lnTo>
                    <a:pt x="304" y="80"/>
                  </a:lnTo>
                  <a:lnTo>
                    <a:pt x="304" y="80"/>
                  </a:lnTo>
                  <a:lnTo>
                    <a:pt x="303" y="82"/>
                  </a:lnTo>
                  <a:lnTo>
                    <a:pt x="301" y="82"/>
                  </a:lnTo>
                  <a:lnTo>
                    <a:pt x="300" y="82"/>
                  </a:lnTo>
                  <a:lnTo>
                    <a:pt x="300" y="82"/>
                  </a:lnTo>
                  <a:lnTo>
                    <a:pt x="298" y="82"/>
                  </a:lnTo>
                  <a:lnTo>
                    <a:pt x="298" y="82"/>
                  </a:lnTo>
                  <a:lnTo>
                    <a:pt x="297" y="80"/>
                  </a:lnTo>
                  <a:lnTo>
                    <a:pt x="297" y="77"/>
                  </a:lnTo>
                  <a:lnTo>
                    <a:pt x="297" y="77"/>
                  </a:lnTo>
                  <a:lnTo>
                    <a:pt x="297" y="76"/>
                  </a:lnTo>
                  <a:lnTo>
                    <a:pt x="295" y="72"/>
                  </a:lnTo>
                  <a:lnTo>
                    <a:pt x="293" y="69"/>
                  </a:lnTo>
                  <a:lnTo>
                    <a:pt x="293" y="68"/>
                  </a:lnTo>
                  <a:lnTo>
                    <a:pt x="292" y="66"/>
                  </a:lnTo>
                  <a:lnTo>
                    <a:pt x="290" y="65"/>
                  </a:lnTo>
                  <a:lnTo>
                    <a:pt x="290" y="65"/>
                  </a:lnTo>
                  <a:lnTo>
                    <a:pt x="290" y="65"/>
                  </a:lnTo>
                  <a:lnTo>
                    <a:pt x="290" y="65"/>
                  </a:lnTo>
                  <a:lnTo>
                    <a:pt x="292" y="65"/>
                  </a:lnTo>
                  <a:lnTo>
                    <a:pt x="292" y="66"/>
                  </a:lnTo>
                  <a:lnTo>
                    <a:pt x="292" y="66"/>
                  </a:lnTo>
                  <a:lnTo>
                    <a:pt x="293" y="66"/>
                  </a:lnTo>
                  <a:lnTo>
                    <a:pt x="293" y="66"/>
                  </a:lnTo>
                  <a:lnTo>
                    <a:pt x="293" y="65"/>
                  </a:lnTo>
                  <a:lnTo>
                    <a:pt x="293" y="65"/>
                  </a:lnTo>
                  <a:lnTo>
                    <a:pt x="292" y="63"/>
                  </a:lnTo>
                  <a:lnTo>
                    <a:pt x="292" y="63"/>
                  </a:lnTo>
                  <a:lnTo>
                    <a:pt x="290" y="63"/>
                  </a:lnTo>
                  <a:lnTo>
                    <a:pt x="290" y="61"/>
                  </a:lnTo>
                  <a:lnTo>
                    <a:pt x="289" y="60"/>
                  </a:lnTo>
                  <a:lnTo>
                    <a:pt x="289" y="57"/>
                  </a:lnTo>
                  <a:lnTo>
                    <a:pt x="289" y="57"/>
                  </a:lnTo>
                  <a:lnTo>
                    <a:pt x="287" y="57"/>
                  </a:lnTo>
                  <a:lnTo>
                    <a:pt x="286" y="55"/>
                  </a:lnTo>
                  <a:lnTo>
                    <a:pt x="286" y="55"/>
                  </a:lnTo>
                  <a:lnTo>
                    <a:pt x="284" y="55"/>
                  </a:lnTo>
                  <a:lnTo>
                    <a:pt x="282" y="57"/>
                  </a:lnTo>
                  <a:lnTo>
                    <a:pt x="282" y="55"/>
                  </a:lnTo>
                  <a:lnTo>
                    <a:pt x="282" y="54"/>
                  </a:lnTo>
                  <a:lnTo>
                    <a:pt x="282" y="54"/>
                  </a:lnTo>
                  <a:lnTo>
                    <a:pt x="282" y="54"/>
                  </a:lnTo>
                  <a:lnTo>
                    <a:pt x="284" y="52"/>
                  </a:lnTo>
                  <a:lnTo>
                    <a:pt x="284" y="52"/>
                  </a:lnTo>
                  <a:lnTo>
                    <a:pt x="286" y="52"/>
                  </a:lnTo>
                  <a:close/>
                  <a:moveTo>
                    <a:pt x="732" y="50"/>
                  </a:moveTo>
                  <a:lnTo>
                    <a:pt x="732" y="50"/>
                  </a:lnTo>
                  <a:lnTo>
                    <a:pt x="732" y="50"/>
                  </a:lnTo>
                  <a:lnTo>
                    <a:pt x="732" y="50"/>
                  </a:lnTo>
                  <a:lnTo>
                    <a:pt x="732" y="54"/>
                  </a:lnTo>
                  <a:lnTo>
                    <a:pt x="732" y="54"/>
                  </a:lnTo>
                  <a:lnTo>
                    <a:pt x="733" y="55"/>
                  </a:lnTo>
                  <a:lnTo>
                    <a:pt x="735" y="54"/>
                  </a:lnTo>
                  <a:lnTo>
                    <a:pt x="737" y="54"/>
                  </a:lnTo>
                  <a:lnTo>
                    <a:pt x="737" y="54"/>
                  </a:lnTo>
                  <a:lnTo>
                    <a:pt x="735" y="55"/>
                  </a:lnTo>
                  <a:lnTo>
                    <a:pt x="735" y="55"/>
                  </a:lnTo>
                  <a:lnTo>
                    <a:pt x="735" y="57"/>
                  </a:lnTo>
                  <a:lnTo>
                    <a:pt x="735" y="57"/>
                  </a:lnTo>
                  <a:lnTo>
                    <a:pt x="735" y="58"/>
                  </a:lnTo>
                  <a:lnTo>
                    <a:pt x="735" y="60"/>
                  </a:lnTo>
                  <a:lnTo>
                    <a:pt x="735" y="60"/>
                  </a:lnTo>
                  <a:lnTo>
                    <a:pt x="737" y="61"/>
                  </a:lnTo>
                  <a:lnTo>
                    <a:pt x="735" y="61"/>
                  </a:lnTo>
                  <a:lnTo>
                    <a:pt x="735" y="63"/>
                  </a:lnTo>
                  <a:lnTo>
                    <a:pt x="733" y="65"/>
                  </a:lnTo>
                  <a:lnTo>
                    <a:pt x="732" y="65"/>
                  </a:lnTo>
                  <a:lnTo>
                    <a:pt x="732" y="65"/>
                  </a:lnTo>
                  <a:lnTo>
                    <a:pt x="730" y="66"/>
                  </a:lnTo>
                  <a:lnTo>
                    <a:pt x="729" y="72"/>
                  </a:lnTo>
                  <a:lnTo>
                    <a:pt x="729" y="71"/>
                  </a:lnTo>
                  <a:lnTo>
                    <a:pt x="729" y="69"/>
                  </a:lnTo>
                  <a:lnTo>
                    <a:pt x="729" y="68"/>
                  </a:lnTo>
                  <a:lnTo>
                    <a:pt x="727" y="66"/>
                  </a:lnTo>
                  <a:lnTo>
                    <a:pt x="726" y="65"/>
                  </a:lnTo>
                  <a:lnTo>
                    <a:pt x="724" y="63"/>
                  </a:lnTo>
                  <a:lnTo>
                    <a:pt x="722" y="61"/>
                  </a:lnTo>
                  <a:lnTo>
                    <a:pt x="722" y="60"/>
                  </a:lnTo>
                  <a:lnTo>
                    <a:pt x="722" y="60"/>
                  </a:lnTo>
                  <a:lnTo>
                    <a:pt x="722" y="57"/>
                  </a:lnTo>
                  <a:lnTo>
                    <a:pt x="722" y="55"/>
                  </a:lnTo>
                  <a:lnTo>
                    <a:pt x="721" y="54"/>
                  </a:lnTo>
                  <a:lnTo>
                    <a:pt x="721" y="54"/>
                  </a:lnTo>
                  <a:lnTo>
                    <a:pt x="721" y="54"/>
                  </a:lnTo>
                  <a:lnTo>
                    <a:pt x="722" y="54"/>
                  </a:lnTo>
                  <a:lnTo>
                    <a:pt x="722" y="54"/>
                  </a:lnTo>
                  <a:lnTo>
                    <a:pt x="722" y="54"/>
                  </a:lnTo>
                  <a:lnTo>
                    <a:pt x="722" y="50"/>
                  </a:lnTo>
                  <a:lnTo>
                    <a:pt x="724" y="50"/>
                  </a:lnTo>
                  <a:lnTo>
                    <a:pt x="724" y="54"/>
                  </a:lnTo>
                  <a:lnTo>
                    <a:pt x="724" y="55"/>
                  </a:lnTo>
                  <a:lnTo>
                    <a:pt x="724" y="55"/>
                  </a:lnTo>
                  <a:lnTo>
                    <a:pt x="726" y="55"/>
                  </a:lnTo>
                  <a:lnTo>
                    <a:pt x="727" y="54"/>
                  </a:lnTo>
                  <a:lnTo>
                    <a:pt x="727" y="54"/>
                  </a:lnTo>
                  <a:lnTo>
                    <a:pt x="727" y="54"/>
                  </a:lnTo>
                  <a:lnTo>
                    <a:pt x="729" y="54"/>
                  </a:lnTo>
                  <a:lnTo>
                    <a:pt x="730" y="54"/>
                  </a:lnTo>
                  <a:lnTo>
                    <a:pt x="730" y="52"/>
                  </a:lnTo>
                  <a:lnTo>
                    <a:pt x="730" y="52"/>
                  </a:lnTo>
                  <a:lnTo>
                    <a:pt x="732" y="52"/>
                  </a:lnTo>
                  <a:lnTo>
                    <a:pt x="732" y="50"/>
                  </a:lnTo>
                  <a:close/>
                  <a:moveTo>
                    <a:pt x="393" y="47"/>
                  </a:moveTo>
                  <a:lnTo>
                    <a:pt x="393" y="49"/>
                  </a:lnTo>
                  <a:lnTo>
                    <a:pt x="393" y="49"/>
                  </a:lnTo>
                  <a:lnTo>
                    <a:pt x="393" y="50"/>
                  </a:lnTo>
                  <a:lnTo>
                    <a:pt x="393" y="49"/>
                  </a:lnTo>
                  <a:lnTo>
                    <a:pt x="391" y="49"/>
                  </a:lnTo>
                  <a:lnTo>
                    <a:pt x="393" y="49"/>
                  </a:lnTo>
                  <a:lnTo>
                    <a:pt x="393" y="47"/>
                  </a:lnTo>
                  <a:close/>
                  <a:moveTo>
                    <a:pt x="304" y="38"/>
                  </a:moveTo>
                  <a:lnTo>
                    <a:pt x="304" y="39"/>
                  </a:lnTo>
                  <a:lnTo>
                    <a:pt x="304" y="39"/>
                  </a:lnTo>
                  <a:lnTo>
                    <a:pt x="306" y="41"/>
                  </a:lnTo>
                  <a:lnTo>
                    <a:pt x="306" y="41"/>
                  </a:lnTo>
                  <a:lnTo>
                    <a:pt x="306" y="41"/>
                  </a:lnTo>
                  <a:lnTo>
                    <a:pt x="306" y="38"/>
                  </a:lnTo>
                  <a:lnTo>
                    <a:pt x="304" y="38"/>
                  </a:lnTo>
                  <a:close/>
                  <a:moveTo>
                    <a:pt x="1804" y="36"/>
                  </a:moveTo>
                  <a:lnTo>
                    <a:pt x="1802" y="36"/>
                  </a:lnTo>
                  <a:lnTo>
                    <a:pt x="1799" y="38"/>
                  </a:lnTo>
                  <a:lnTo>
                    <a:pt x="1796" y="41"/>
                  </a:lnTo>
                  <a:lnTo>
                    <a:pt x="1796" y="41"/>
                  </a:lnTo>
                  <a:lnTo>
                    <a:pt x="1798" y="41"/>
                  </a:lnTo>
                  <a:lnTo>
                    <a:pt x="1801" y="43"/>
                  </a:lnTo>
                  <a:lnTo>
                    <a:pt x="1801" y="43"/>
                  </a:lnTo>
                  <a:lnTo>
                    <a:pt x="1802" y="41"/>
                  </a:lnTo>
                  <a:lnTo>
                    <a:pt x="1802" y="41"/>
                  </a:lnTo>
                  <a:lnTo>
                    <a:pt x="1804" y="39"/>
                  </a:lnTo>
                  <a:lnTo>
                    <a:pt x="1806" y="38"/>
                  </a:lnTo>
                  <a:lnTo>
                    <a:pt x="1806" y="38"/>
                  </a:lnTo>
                  <a:lnTo>
                    <a:pt x="1806" y="38"/>
                  </a:lnTo>
                  <a:lnTo>
                    <a:pt x="1806" y="36"/>
                  </a:lnTo>
                  <a:lnTo>
                    <a:pt x="1804" y="36"/>
                  </a:lnTo>
                  <a:lnTo>
                    <a:pt x="1804" y="36"/>
                  </a:lnTo>
                  <a:close/>
                  <a:moveTo>
                    <a:pt x="837" y="36"/>
                  </a:moveTo>
                  <a:lnTo>
                    <a:pt x="841" y="36"/>
                  </a:lnTo>
                  <a:lnTo>
                    <a:pt x="844" y="39"/>
                  </a:lnTo>
                  <a:lnTo>
                    <a:pt x="844" y="39"/>
                  </a:lnTo>
                  <a:lnTo>
                    <a:pt x="845" y="41"/>
                  </a:lnTo>
                  <a:lnTo>
                    <a:pt x="845" y="41"/>
                  </a:lnTo>
                  <a:lnTo>
                    <a:pt x="845" y="41"/>
                  </a:lnTo>
                  <a:lnTo>
                    <a:pt x="845" y="41"/>
                  </a:lnTo>
                  <a:lnTo>
                    <a:pt x="844" y="41"/>
                  </a:lnTo>
                  <a:lnTo>
                    <a:pt x="844" y="39"/>
                  </a:lnTo>
                  <a:lnTo>
                    <a:pt x="841" y="38"/>
                  </a:lnTo>
                  <a:lnTo>
                    <a:pt x="841" y="38"/>
                  </a:lnTo>
                  <a:lnTo>
                    <a:pt x="837" y="36"/>
                  </a:lnTo>
                  <a:lnTo>
                    <a:pt x="836" y="36"/>
                  </a:lnTo>
                  <a:lnTo>
                    <a:pt x="837" y="36"/>
                  </a:lnTo>
                  <a:close/>
                  <a:moveTo>
                    <a:pt x="0" y="33"/>
                  </a:moveTo>
                  <a:lnTo>
                    <a:pt x="0" y="33"/>
                  </a:lnTo>
                  <a:lnTo>
                    <a:pt x="2" y="36"/>
                  </a:lnTo>
                  <a:lnTo>
                    <a:pt x="6" y="39"/>
                  </a:lnTo>
                  <a:lnTo>
                    <a:pt x="8" y="41"/>
                  </a:lnTo>
                  <a:lnTo>
                    <a:pt x="10" y="44"/>
                  </a:lnTo>
                  <a:lnTo>
                    <a:pt x="11" y="44"/>
                  </a:lnTo>
                  <a:lnTo>
                    <a:pt x="13" y="44"/>
                  </a:lnTo>
                  <a:lnTo>
                    <a:pt x="13" y="46"/>
                  </a:lnTo>
                  <a:lnTo>
                    <a:pt x="11" y="46"/>
                  </a:lnTo>
                  <a:lnTo>
                    <a:pt x="11" y="46"/>
                  </a:lnTo>
                  <a:lnTo>
                    <a:pt x="10" y="46"/>
                  </a:lnTo>
                  <a:lnTo>
                    <a:pt x="10" y="46"/>
                  </a:lnTo>
                  <a:lnTo>
                    <a:pt x="8" y="46"/>
                  </a:lnTo>
                  <a:lnTo>
                    <a:pt x="8" y="46"/>
                  </a:lnTo>
                  <a:lnTo>
                    <a:pt x="8" y="43"/>
                  </a:lnTo>
                  <a:lnTo>
                    <a:pt x="6" y="41"/>
                  </a:lnTo>
                  <a:lnTo>
                    <a:pt x="5" y="39"/>
                  </a:lnTo>
                  <a:lnTo>
                    <a:pt x="3" y="36"/>
                  </a:lnTo>
                  <a:lnTo>
                    <a:pt x="0" y="33"/>
                  </a:lnTo>
                  <a:close/>
                  <a:moveTo>
                    <a:pt x="2660" y="30"/>
                  </a:moveTo>
                  <a:lnTo>
                    <a:pt x="2662" y="30"/>
                  </a:lnTo>
                  <a:lnTo>
                    <a:pt x="2660" y="33"/>
                  </a:lnTo>
                  <a:lnTo>
                    <a:pt x="2660" y="35"/>
                  </a:lnTo>
                  <a:lnTo>
                    <a:pt x="2659" y="36"/>
                  </a:lnTo>
                  <a:lnTo>
                    <a:pt x="2659" y="36"/>
                  </a:lnTo>
                  <a:lnTo>
                    <a:pt x="2657" y="36"/>
                  </a:lnTo>
                  <a:lnTo>
                    <a:pt x="2656" y="36"/>
                  </a:lnTo>
                  <a:lnTo>
                    <a:pt x="2654" y="38"/>
                  </a:lnTo>
                  <a:lnTo>
                    <a:pt x="2654" y="38"/>
                  </a:lnTo>
                  <a:lnTo>
                    <a:pt x="2656" y="36"/>
                  </a:lnTo>
                  <a:lnTo>
                    <a:pt x="2657" y="35"/>
                  </a:lnTo>
                  <a:lnTo>
                    <a:pt x="2659" y="33"/>
                  </a:lnTo>
                  <a:lnTo>
                    <a:pt x="2660" y="32"/>
                  </a:lnTo>
                  <a:lnTo>
                    <a:pt x="2660" y="30"/>
                  </a:lnTo>
                  <a:close/>
                  <a:moveTo>
                    <a:pt x="431" y="28"/>
                  </a:moveTo>
                  <a:lnTo>
                    <a:pt x="432" y="28"/>
                  </a:lnTo>
                  <a:lnTo>
                    <a:pt x="434" y="28"/>
                  </a:lnTo>
                  <a:lnTo>
                    <a:pt x="435" y="28"/>
                  </a:lnTo>
                  <a:lnTo>
                    <a:pt x="435" y="28"/>
                  </a:lnTo>
                  <a:lnTo>
                    <a:pt x="435" y="30"/>
                  </a:lnTo>
                  <a:lnTo>
                    <a:pt x="434" y="30"/>
                  </a:lnTo>
                  <a:lnTo>
                    <a:pt x="432" y="32"/>
                  </a:lnTo>
                  <a:lnTo>
                    <a:pt x="431" y="32"/>
                  </a:lnTo>
                  <a:lnTo>
                    <a:pt x="427" y="32"/>
                  </a:lnTo>
                  <a:lnTo>
                    <a:pt x="427" y="30"/>
                  </a:lnTo>
                  <a:lnTo>
                    <a:pt x="429" y="30"/>
                  </a:lnTo>
                  <a:lnTo>
                    <a:pt x="429" y="30"/>
                  </a:lnTo>
                  <a:lnTo>
                    <a:pt x="429" y="30"/>
                  </a:lnTo>
                  <a:lnTo>
                    <a:pt x="431" y="28"/>
                  </a:lnTo>
                  <a:close/>
                  <a:moveTo>
                    <a:pt x="699" y="27"/>
                  </a:moveTo>
                  <a:lnTo>
                    <a:pt x="699" y="27"/>
                  </a:lnTo>
                  <a:lnTo>
                    <a:pt x="700" y="28"/>
                  </a:lnTo>
                  <a:lnTo>
                    <a:pt x="700" y="28"/>
                  </a:lnTo>
                  <a:lnTo>
                    <a:pt x="702" y="28"/>
                  </a:lnTo>
                  <a:lnTo>
                    <a:pt x="702" y="28"/>
                  </a:lnTo>
                  <a:lnTo>
                    <a:pt x="702" y="28"/>
                  </a:lnTo>
                  <a:lnTo>
                    <a:pt x="702" y="28"/>
                  </a:lnTo>
                  <a:lnTo>
                    <a:pt x="703" y="28"/>
                  </a:lnTo>
                  <a:lnTo>
                    <a:pt x="703" y="28"/>
                  </a:lnTo>
                  <a:lnTo>
                    <a:pt x="703" y="28"/>
                  </a:lnTo>
                  <a:lnTo>
                    <a:pt x="703" y="30"/>
                  </a:lnTo>
                  <a:lnTo>
                    <a:pt x="703" y="30"/>
                  </a:lnTo>
                  <a:lnTo>
                    <a:pt x="703" y="30"/>
                  </a:lnTo>
                  <a:lnTo>
                    <a:pt x="703" y="32"/>
                  </a:lnTo>
                  <a:lnTo>
                    <a:pt x="703" y="32"/>
                  </a:lnTo>
                  <a:lnTo>
                    <a:pt x="703" y="32"/>
                  </a:lnTo>
                  <a:lnTo>
                    <a:pt x="703" y="33"/>
                  </a:lnTo>
                  <a:lnTo>
                    <a:pt x="703" y="35"/>
                  </a:lnTo>
                  <a:lnTo>
                    <a:pt x="703" y="35"/>
                  </a:lnTo>
                  <a:lnTo>
                    <a:pt x="703" y="36"/>
                  </a:lnTo>
                  <a:lnTo>
                    <a:pt x="703" y="35"/>
                  </a:lnTo>
                  <a:lnTo>
                    <a:pt x="702" y="35"/>
                  </a:lnTo>
                  <a:lnTo>
                    <a:pt x="702" y="33"/>
                  </a:lnTo>
                  <a:lnTo>
                    <a:pt x="702" y="33"/>
                  </a:lnTo>
                  <a:lnTo>
                    <a:pt x="702" y="33"/>
                  </a:lnTo>
                  <a:lnTo>
                    <a:pt x="702" y="32"/>
                  </a:lnTo>
                  <a:lnTo>
                    <a:pt x="702" y="32"/>
                  </a:lnTo>
                  <a:lnTo>
                    <a:pt x="702" y="32"/>
                  </a:lnTo>
                  <a:lnTo>
                    <a:pt x="702" y="33"/>
                  </a:lnTo>
                  <a:lnTo>
                    <a:pt x="700" y="33"/>
                  </a:lnTo>
                  <a:lnTo>
                    <a:pt x="700" y="33"/>
                  </a:lnTo>
                  <a:lnTo>
                    <a:pt x="700" y="33"/>
                  </a:lnTo>
                  <a:lnTo>
                    <a:pt x="699" y="33"/>
                  </a:lnTo>
                  <a:lnTo>
                    <a:pt x="699" y="32"/>
                  </a:lnTo>
                  <a:lnTo>
                    <a:pt x="699" y="32"/>
                  </a:lnTo>
                  <a:lnTo>
                    <a:pt x="699" y="30"/>
                  </a:lnTo>
                  <a:lnTo>
                    <a:pt x="699" y="30"/>
                  </a:lnTo>
                  <a:lnTo>
                    <a:pt x="697" y="30"/>
                  </a:lnTo>
                  <a:lnTo>
                    <a:pt x="697" y="32"/>
                  </a:lnTo>
                  <a:lnTo>
                    <a:pt x="696" y="32"/>
                  </a:lnTo>
                  <a:lnTo>
                    <a:pt x="696" y="32"/>
                  </a:lnTo>
                  <a:lnTo>
                    <a:pt x="696" y="32"/>
                  </a:lnTo>
                  <a:lnTo>
                    <a:pt x="696" y="30"/>
                  </a:lnTo>
                  <a:lnTo>
                    <a:pt x="696" y="30"/>
                  </a:lnTo>
                  <a:lnTo>
                    <a:pt x="697" y="30"/>
                  </a:lnTo>
                  <a:lnTo>
                    <a:pt x="697" y="30"/>
                  </a:lnTo>
                  <a:lnTo>
                    <a:pt x="697" y="30"/>
                  </a:lnTo>
                  <a:lnTo>
                    <a:pt x="699" y="28"/>
                  </a:lnTo>
                  <a:lnTo>
                    <a:pt x="699" y="28"/>
                  </a:lnTo>
                  <a:lnTo>
                    <a:pt x="699" y="28"/>
                  </a:lnTo>
                  <a:lnTo>
                    <a:pt x="699" y="28"/>
                  </a:lnTo>
                  <a:lnTo>
                    <a:pt x="699" y="28"/>
                  </a:lnTo>
                  <a:lnTo>
                    <a:pt x="697" y="28"/>
                  </a:lnTo>
                  <a:lnTo>
                    <a:pt x="697" y="28"/>
                  </a:lnTo>
                  <a:lnTo>
                    <a:pt x="697" y="27"/>
                  </a:lnTo>
                  <a:lnTo>
                    <a:pt x="699" y="27"/>
                  </a:lnTo>
                  <a:close/>
                  <a:moveTo>
                    <a:pt x="1799" y="27"/>
                  </a:moveTo>
                  <a:lnTo>
                    <a:pt x="1799" y="27"/>
                  </a:lnTo>
                  <a:lnTo>
                    <a:pt x="1799" y="30"/>
                  </a:lnTo>
                  <a:lnTo>
                    <a:pt x="1799" y="30"/>
                  </a:lnTo>
                  <a:lnTo>
                    <a:pt x="1801" y="32"/>
                  </a:lnTo>
                  <a:lnTo>
                    <a:pt x="1802" y="32"/>
                  </a:lnTo>
                  <a:lnTo>
                    <a:pt x="1804" y="32"/>
                  </a:lnTo>
                  <a:lnTo>
                    <a:pt x="1804" y="32"/>
                  </a:lnTo>
                  <a:lnTo>
                    <a:pt x="1802" y="33"/>
                  </a:lnTo>
                  <a:lnTo>
                    <a:pt x="1802" y="33"/>
                  </a:lnTo>
                  <a:lnTo>
                    <a:pt x="1802" y="35"/>
                  </a:lnTo>
                  <a:lnTo>
                    <a:pt x="1802" y="35"/>
                  </a:lnTo>
                  <a:lnTo>
                    <a:pt x="1804" y="35"/>
                  </a:lnTo>
                  <a:lnTo>
                    <a:pt x="1806" y="36"/>
                  </a:lnTo>
                  <a:lnTo>
                    <a:pt x="1807" y="36"/>
                  </a:lnTo>
                  <a:lnTo>
                    <a:pt x="1807" y="38"/>
                  </a:lnTo>
                  <a:lnTo>
                    <a:pt x="1806" y="39"/>
                  </a:lnTo>
                  <a:lnTo>
                    <a:pt x="1801" y="43"/>
                  </a:lnTo>
                  <a:lnTo>
                    <a:pt x="1799" y="43"/>
                  </a:lnTo>
                  <a:lnTo>
                    <a:pt x="1795" y="41"/>
                  </a:lnTo>
                  <a:lnTo>
                    <a:pt x="1795" y="41"/>
                  </a:lnTo>
                  <a:lnTo>
                    <a:pt x="1795" y="39"/>
                  </a:lnTo>
                  <a:lnTo>
                    <a:pt x="1795" y="39"/>
                  </a:lnTo>
                  <a:lnTo>
                    <a:pt x="1795" y="39"/>
                  </a:lnTo>
                  <a:lnTo>
                    <a:pt x="1795" y="38"/>
                  </a:lnTo>
                  <a:lnTo>
                    <a:pt x="1795" y="36"/>
                  </a:lnTo>
                  <a:lnTo>
                    <a:pt x="1795" y="36"/>
                  </a:lnTo>
                  <a:lnTo>
                    <a:pt x="1796" y="36"/>
                  </a:lnTo>
                  <a:lnTo>
                    <a:pt x="1798" y="35"/>
                  </a:lnTo>
                  <a:lnTo>
                    <a:pt x="1798" y="33"/>
                  </a:lnTo>
                  <a:lnTo>
                    <a:pt x="1796" y="33"/>
                  </a:lnTo>
                  <a:lnTo>
                    <a:pt x="1796" y="32"/>
                  </a:lnTo>
                  <a:lnTo>
                    <a:pt x="1795" y="30"/>
                  </a:lnTo>
                  <a:lnTo>
                    <a:pt x="1795" y="30"/>
                  </a:lnTo>
                  <a:lnTo>
                    <a:pt x="1796" y="28"/>
                  </a:lnTo>
                  <a:lnTo>
                    <a:pt x="1798" y="28"/>
                  </a:lnTo>
                  <a:lnTo>
                    <a:pt x="1799" y="27"/>
                  </a:lnTo>
                  <a:close/>
                  <a:moveTo>
                    <a:pt x="2872" y="25"/>
                  </a:moveTo>
                  <a:lnTo>
                    <a:pt x="2873" y="25"/>
                  </a:lnTo>
                  <a:lnTo>
                    <a:pt x="2873" y="25"/>
                  </a:lnTo>
                  <a:lnTo>
                    <a:pt x="2875" y="27"/>
                  </a:lnTo>
                  <a:lnTo>
                    <a:pt x="2875" y="27"/>
                  </a:lnTo>
                  <a:lnTo>
                    <a:pt x="2875" y="28"/>
                  </a:lnTo>
                  <a:lnTo>
                    <a:pt x="2875" y="28"/>
                  </a:lnTo>
                  <a:lnTo>
                    <a:pt x="2875" y="28"/>
                  </a:lnTo>
                  <a:lnTo>
                    <a:pt x="2875" y="30"/>
                  </a:lnTo>
                  <a:lnTo>
                    <a:pt x="2875" y="30"/>
                  </a:lnTo>
                  <a:lnTo>
                    <a:pt x="2875" y="30"/>
                  </a:lnTo>
                  <a:lnTo>
                    <a:pt x="2875" y="32"/>
                  </a:lnTo>
                  <a:lnTo>
                    <a:pt x="2875" y="32"/>
                  </a:lnTo>
                  <a:lnTo>
                    <a:pt x="2873" y="32"/>
                  </a:lnTo>
                  <a:lnTo>
                    <a:pt x="2873" y="32"/>
                  </a:lnTo>
                  <a:lnTo>
                    <a:pt x="2872" y="32"/>
                  </a:lnTo>
                  <a:lnTo>
                    <a:pt x="2870" y="30"/>
                  </a:lnTo>
                  <a:lnTo>
                    <a:pt x="2870" y="30"/>
                  </a:lnTo>
                  <a:lnTo>
                    <a:pt x="2870" y="28"/>
                  </a:lnTo>
                  <a:lnTo>
                    <a:pt x="2870" y="28"/>
                  </a:lnTo>
                  <a:lnTo>
                    <a:pt x="2870" y="27"/>
                  </a:lnTo>
                  <a:lnTo>
                    <a:pt x="2870" y="27"/>
                  </a:lnTo>
                  <a:lnTo>
                    <a:pt x="2870" y="27"/>
                  </a:lnTo>
                  <a:lnTo>
                    <a:pt x="2872" y="25"/>
                  </a:lnTo>
                  <a:close/>
                  <a:moveTo>
                    <a:pt x="268" y="25"/>
                  </a:moveTo>
                  <a:lnTo>
                    <a:pt x="271" y="27"/>
                  </a:lnTo>
                  <a:lnTo>
                    <a:pt x="275" y="27"/>
                  </a:lnTo>
                  <a:lnTo>
                    <a:pt x="278" y="28"/>
                  </a:lnTo>
                  <a:lnTo>
                    <a:pt x="279" y="30"/>
                  </a:lnTo>
                  <a:lnTo>
                    <a:pt x="279" y="30"/>
                  </a:lnTo>
                  <a:lnTo>
                    <a:pt x="281" y="30"/>
                  </a:lnTo>
                  <a:lnTo>
                    <a:pt x="281" y="30"/>
                  </a:lnTo>
                  <a:lnTo>
                    <a:pt x="281" y="30"/>
                  </a:lnTo>
                  <a:lnTo>
                    <a:pt x="281" y="32"/>
                  </a:lnTo>
                  <a:lnTo>
                    <a:pt x="281" y="36"/>
                  </a:lnTo>
                  <a:lnTo>
                    <a:pt x="281" y="38"/>
                  </a:lnTo>
                  <a:lnTo>
                    <a:pt x="281" y="38"/>
                  </a:lnTo>
                  <a:lnTo>
                    <a:pt x="281" y="39"/>
                  </a:lnTo>
                  <a:lnTo>
                    <a:pt x="279" y="43"/>
                  </a:lnTo>
                  <a:lnTo>
                    <a:pt x="279" y="44"/>
                  </a:lnTo>
                  <a:lnTo>
                    <a:pt x="279" y="46"/>
                  </a:lnTo>
                  <a:lnTo>
                    <a:pt x="279" y="47"/>
                  </a:lnTo>
                  <a:lnTo>
                    <a:pt x="279" y="47"/>
                  </a:lnTo>
                  <a:lnTo>
                    <a:pt x="279" y="49"/>
                  </a:lnTo>
                  <a:lnTo>
                    <a:pt x="279" y="49"/>
                  </a:lnTo>
                  <a:lnTo>
                    <a:pt x="279" y="50"/>
                  </a:lnTo>
                  <a:lnTo>
                    <a:pt x="279" y="50"/>
                  </a:lnTo>
                  <a:lnTo>
                    <a:pt x="279" y="52"/>
                  </a:lnTo>
                  <a:lnTo>
                    <a:pt x="279" y="52"/>
                  </a:lnTo>
                  <a:lnTo>
                    <a:pt x="281" y="50"/>
                  </a:lnTo>
                  <a:lnTo>
                    <a:pt x="281" y="50"/>
                  </a:lnTo>
                  <a:lnTo>
                    <a:pt x="281" y="54"/>
                  </a:lnTo>
                  <a:lnTo>
                    <a:pt x="282" y="54"/>
                  </a:lnTo>
                  <a:lnTo>
                    <a:pt x="281" y="55"/>
                  </a:lnTo>
                  <a:lnTo>
                    <a:pt x="281" y="55"/>
                  </a:lnTo>
                  <a:lnTo>
                    <a:pt x="281" y="55"/>
                  </a:lnTo>
                  <a:lnTo>
                    <a:pt x="279" y="55"/>
                  </a:lnTo>
                  <a:lnTo>
                    <a:pt x="278" y="55"/>
                  </a:lnTo>
                  <a:lnTo>
                    <a:pt x="278" y="54"/>
                  </a:lnTo>
                  <a:lnTo>
                    <a:pt x="276" y="52"/>
                  </a:lnTo>
                  <a:lnTo>
                    <a:pt x="278" y="50"/>
                  </a:lnTo>
                  <a:lnTo>
                    <a:pt x="276" y="47"/>
                  </a:lnTo>
                  <a:lnTo>
                    <a:pt x="276" y="47"/>
                  </a:lnTo>
                  <a:lnTo>
                    <a:pt x="276" y="47"/>
                  </a:lnTo>
                  <a:lnTo>
                    <a:pt x="276" y="47"/>
                  </a:lnTo>
                  <a:lnTo>
                    <a:pt x="276" y="52"/>
                  </a:lnTo>
                  <a:lnTo>
                    <a:pt x="276" y="52"/>
                  </a:lnTo>
                  <a:lnTo>
                    <a:pt x="276" y="54"/>
                  </a:lnTo>
                  <a:lnTo>
                    <a:pt x="276" y="54"/>
                  </a:lnTo>
                  <a:lnTo>
                    <a:pt x="276" y="52"/>
                  </a:lnTo>
                  <a:lnTo>
                    <a:pt x="275" y="50"/>
                  </a:lnTo>
                  <a:lnTo>
                    <a:pt x="275" y="46"/>
                  </a:lnTo>
                  <a:lnTo>
                    <a:pt x="275" y="43"/>
                  </a:lnTo>
                  <a:lnTo>
                    <a:pt x="275" y="41"/>
                  </a:lnTo>
                  <a:lnTo>
                    <a:pt x="275" y="41"/>
                  </a:lnTo>
                  <a:lnTo>
                    <a:pt x="276" y="39"/>
                  </a:lnTo>
                  <a:lnTo>
                    <a:pt x="276" y="36"/>
                  </a:lnTo>
                  <a:lnTo>
                    <a:pt x="276" y="35"/>
                  </a:lnTo>
                  <a:lnTo>
                    <a:pt x="275" y="33"/>
                  </a:lnTo>
                  <a:lnTo>
                    <a:pt x="275" y="32"/>
                  </a:lnTo>
                  <a:lnTo>
                    <a:pt x="273" y="32"/>
                  </a:lnTo>
                  <a:lnTo>
                    <a:pt x="273" y="30"/>
                  </a:lnTo>
                  <a:lnTo>
                    <a:pt x="271" y="32"/>
                  </a:lnTo>
                  <a:lnTo>
                    <a:pt x="271" y="32"/>
                  </a:lnTo>
                  <a:lnTo>
                    <a:pt x="271" y="32"/>
                  </a:lnTo>
                  <a:lnTo>
                    <a:pt x="271" y="32"/>
                  </a:lnTo>
                  <a:lnTo>
                    <a:pt x="271" y="33"/>
                  </a:lnTo>
                  <a:lnTo>
                    <a:pt x="273" y="35"/>
                  </a:lnTo>
                  <a:lnTo>
                    <a:pt x="273" y="36"/>
                  </a:lnTo>
                  <a:lnTo>
                    <a:pt x="273" y="36"/>
                  </a:lnTo>
                  <a:lnTo>
                    <a:pt x="271" y="35"/>
                  </a:lnTo>
                  <a:lnTo>
                    <a:pt x="271" y="35"/>
                  </a:lnTo>
                  <a:lnTo>
                    <a:pt x="271" y="33"/>
                  </a:lnTo>
                  <a:lnTo>
                    <a:pt x="270" y="33"/>
                  </a:lnTo>
                  <a:lnTo>
                    <a:pt x="270" y="30"/>
                  </a:lnTo>
                  <a:lnTo>
                    <a:pt x="270" y="28"/>
                  </a:lnTo>
                  <a:lnTo>
                    <a:pt x="268" y="28"/>
                  </a:lnTo>
                  <a:lnTo>
                    <a:pt x="268" y="28"/>
                  </a:lnTo>
                  <a:lnTo>
                    <a:pt x="268" y="28"/>
                  </a:lnTo>
                  <a:lnTo>
                    <a:pt x="267" y="28"/>
                  </a:lnTo>
                  <a:lnTo>
                    <a:pt x="267" y="28"/>
                  </a:lnTo>
                  <a:lnTo>
                    <a:pt x="267" y="30"/>
                  </a:lnTo>
                  <a:lnTo>
                    <a:pt x="267" y="33"/>
                  </a:lnTo>
                  <a:lnTo>
                    <a:pt x="265" y="33"/>
                  </a:lnTo>
                  <a:lnTo>
                    <a:pt x="263" y="33"/>
                  </a:lnTo>
                  <a:lnTo>
                    <a:pt x="263" y="33"/>
                  </a:lnTo>
                  <a:lnTo>
                    <a:pt x="263" y="32"/>
                  </a:lnTo>
                  <a:lnTo>
                    <a:pt x="263" y="32"/>
                  </a:lnTo>
                  <a:lnTo>
                    <a:pt x="263" y="32"/>
                  </a:lnTo>
                  <a:lnTo>
                    <a:pt x="262" y="32"/>
                  </a:lnTo>
                  <a:lnTo>
                    <a:pt x="262" y="30"/>
                  </a:lnTo>
                  <a:lnTo>
                    <a:pt x="262" y="30"/>
                  </a:lnTo>
                  <a:lnTo>
                    <a:pt x="262" y="28"/>
                  </a:lnTo>
                  <a:lnTo>
                    <a:pt x="262" y="28"/>
                  </a:lnTo>
                  <a:lnTo>
                    <a:pt x="260" y="27"/>
                  </a:lnTo>
                  <a:lnTo>
                    <a:pt x="260" y="27"/>
                  </a:lnTo>
                  <a:lnTo>
                    <a:pt x="260" y="25"/>
                  </a:lnTo>
                  <a:lnTo>
                    <a:pt x="262" y="25"/>
                  </a:lnTo>
                  <a:lnTo>
                    <a:pt x="263" y="27"/>
                  </a:lnTo>
                  <a:lnTo>
                    <a:pt x="265" y="27"/>
                  </a:lnTo>
                  <a:lnTo>
                    <a:pt x="265" y="27"/>
                  </a:lnTo>
                  <a:lnTo>
                    <a:pt x="267" y="25"/>
                  </a:lnTo>
                  <a:lnTo>
                    <a:pt x="268" y="25"/>
                  </a:lnTo>
                  <a:lnTo>
                    <a:pt x="268" y="25"/>
                  </a:lnTo>
                  <a:lnTo>
                    <a:pt x="268" y="25"/>
                  </a:lnTo>
                  <a:close/>
                  <a:moveTo>
                    <a:pt x="2780" y="20"/>
                  </a:moveTo>
                  <a:lnTo>
                    <a:pt x="2782" y="20"/>
                  </a:lnTo>
                  <a:lnTo>
                    <a:pt x="2783" y="20"/>
                  </a:lnTo>
                  <a:lnTo>
                    <a:pt x="2783" y="22"/>
                  </a:lnTo>
                  <a:lnTo>
                    <a:pt x="2783" y="24"/>
                  </a:lnTo>
                  <a:lnTo>
                    <a:pt x="2783" y="25"/>
                  </a:lnTo>
                  <a:lnTo>
                    <a:pt x="2783" y="27"/>
                  </a:lnTo>
                  <a:lnTo>
                    <a:pt x="2783" y="27"/>
                  </a:lnTo>
                  <a:lnTo>
                    <a:pt x="2783" y="27"/>
                  </a:lnTo>
                  <a:lnTo>
                    <a:pt x="2783" y="27"/>
                  </a:lnTo>
                  <a:lnTo>
                    <a:pt x="2782" y="25"/>
                  </a:lnTo>
                  <a:lnTo>
                    <a:pt x="2780" y="24"/>
                  </a:lnTo>
                  <a:lnTo>
                    <a:pt x="2779" y="24"/>
                  </a:lnTo>
                  <a:lnTo>
                    <a:pt x="2777" y="24"/>
                  </a:lnTo>
                  <a:lnTo>
                    <a:pt x="2777" y="24"/>
                  </a:lnTo>
                  <a:lnTo>
                    <a:pt x="2775" y="24"/>
                  </a:lnTo>
                  <a:lnTo>
                    <a:pt x="2775" y="22"/>
                  </a:lnTo>
                  <a:lnTo>
                    <a:pt x="2777" y="22"/>
                  </a:lnTo>
                  <a:lnTo>
                    <a:pt x="2777" y="22"/>
                  </a:lnTo>
                  <a:lnTo>
                    <a:pt x="2777" y="20"/>
                  </a:lnTo>
                  <a:lnTo>
                    <a:pt x="2777" y="20"/>
                  </a:lnTo>
                  <a:lnTo>
                    <a:pt x="2779" y="20"/>
                  </a:lnTo>
                  <a:lnTo>
                    <a:pt x="2780" y="20"/>
                  </a:lnTo>
                  <a:close/>
                  <a:moveTo>
                    <a:pt x="3280" y="20"/>
                  </a:moveTo>
                  <a:lnTo>
                    <a:pt x="3277" y="22"/>
                  </a:lnTo>
                  <a:lnTo>
                    <a:pt x="3274" y="24"/>
                  </a:lnTo>
                  <a:lnTo>
                    <a:pt x="3271" y="25"/>
                  </a:lnTo>
                  <a:lnTo>
                    <a:pt x="3269" y="27"/>
                  </a:lnTo>
                  <a:lnTo>
                    <a:pt x="3267" y="27"/>
                  </a:lnTo>
                  <a:lnTo>
                    <a:pt x="3267" y="28"/>
                  </a:lnTo>
                  <a:lnTo>
                    <a:pt x="3274" y="27"/>
                  </a:lnTo>
                  <a:lnTo>
                    <a:pt x="3275" y="27"/>
                  </a:lnTo>
                  <a:lnTo>
                    <a:pt x="3278" y="24"/>
                  </a:lnTo>
                  <a:lnTo>
                    <a:pt x="3280" y="24"/>
                  </a:lnTo>
                  <a:lnTo>
                    <a:pt x="3280" y="20"/>
                  </a:lnTo>
                  <a:lnTo>
                    <a:pt x="3280" y="20"/>
                  </a:lnTo>
                  <a:close/>
                  <a:moveTo>
                    <a:pt x="615" y="19"/>
                  </a:moveTo>
                  <a:lnTo>
                    <a:pt x="615" y="19"/>
                  </a:lnTo>
                  <a:lnTo>
                    <a:pt x="617" y="20"/>
                  </a:lnTo>
                  <a:lnTo>
                    <a:pt x="615" y="20"/>
                  </a:lnTo>
                  <a:lnTo>
                    <a:pt x="614" y="20"/>
                  </a:lnTo>
                  <a:lnTo>
                    <a:pt x="614" y="22"/>
                  </a:lnTo>
                  <a:lnTo>
                    <a:pt x="614" y="22"/>
                  </a:lnTo>
                  <a:lnTo>
                    <a:pt x="614" y="22"/>
                  </a:lnTo>
                  <a:lnTo>
                    <a:pt x="614" y="22"/>
                  </a:lnTo>
                  <a:lnTo>
                    <a:pt x="615" y="22"/>
                  </a:lnTo>
                  <a:lnTo>
                    <a:pt x="614" y="24"/>
                  </a:lnTo>
                  <a:lnTo>
                    <a:pt x="614" y="24"/>
                  </a:lnTo>
                  <a:lnTo>
                    <a:pt x="614" y="24"/>
                  </a:lnTo>
                  <a:lnTo>
                    <a:pt x="614" y="24"/>
                  </a:lnTo>
                  <a:lnTo>
                    <a:pt x="614" y="25"/>
                  </a:lnTo>
                  <a:lnTo>
                    <a:pt x="614" y="25"/>
                  </a:lnTo>
                  <a:lnTo>
                    <a:pt x="612" y="25"/>
                  </a:lnTo>
                  <a:lnTo>
                    <a:pt x="610" y="27"/>
                  </a:lnTo>
                  <a:lnTo>
                    <a:pt x="610" y="27"/>
                  </a:lnTo>
                  <a:lnTo>
                    <a:pt x="612" y="28"/>
                  </a:lnTo>
                  <a:lnTo>
                    <a:pt x="610" y="28"/>
                  </a:lnTo>
                  <a:lnTo>
                    <a:pt x="610" y="28"/>
                  </a:lnTo>
                  <a:lnTo>
                    <a:pt x="609" y="25"/>
                  </a:lnTo>
                  <a:lnTo>
                    <a:pt x="610" y="25"/>
                  </a:lnTo>
                  <a:lnTo>
                    <a:pt x="610" y="24"/>
                  </a:lnTo>
                  <a:lnTo>
                    <a:pt x="610" y="24"/>
                  </a:lnTo>
                  <a:lnTo>
                    <a:pt x="610" y="22"/>
                  </a:lnTo>
                  <a:lnTo>
                    <a:pt x="610" y="22"/>
                  </a:lnTo>
                  <a:lnTo>
                    <a:pt x="610" y="22"/>
                  </a:lnTo>
                  <a:lnTo>
                    <a:pt x="610" y="20"/>
                  </a:lnTo>
                  <a:lnTo>
                    <a:pt x="612" y="19"/>
                  </a:lnTo>
                  <a:lnTo>
                    <a:pt x="614" y="19"/>
                  </a:lnTo>
                  <a:lnTo>
                    <a:pt x="614" y="20"/>
                  </a:lnTo>
                  <a:lnTo>
                    <a:pt x="614" y="20"/>
                  </a:lnTo>
                  <a:lnTo>
                    <a:pt x="614" y="19"/>
                  </a:lnTo>
                  <a:lnTo>
                    <a:pt x="615" y="19"/>
                  </a:lnTo>
                  <a:close/>
                  <a:moveTo>
                    <a:pt x="3744" y="17"/>
                  </a:moveTo>
                  <a:lnTo>
                    <a:pt x="3745" y="17"/>
                  </a:lnTo>
                  <a:lnTo>
                    <a:pt x="3744" y="19"/>
                  </a:lnTo>
                  <a:lnTo>
                    <a:pt x="3744" y="20"/>
                  </a:lnTo>
                  <a:lnTo>
                    <a:pt x="3744" y="20"/>
                  </a:lnTo>
                  <a:lnTo>
                    <a:pt x="3744" y="22"/>
                  </a:lnTo>
                  <a:lnTo>
                    <a:pt x="3742" y="22"/>
                  </a:lnTo>
                  <a:lnTo>
                    <a:pt x="3740" y="20"/>
                  </a:lnTo>
                  <a:lnTo>
                    <a:pt x="3740" y="19"/>
                  </a:lnTo>
                  <a:lnTo>
                    <a:pt x="3742" y="17"/>
                  </a:lnTo>
                  <a:lnTo>
                    <a:pt x="3744" y="17"/>
                  </a:lnTo>
                  <a:close/>
                  <a:moveTo>
                    <a:pt x="696" y="16"/>
                  </a:moveTo>
                  <a:lnTo>
                    <a:pt x="696" y="17"/>
                  </a:lnTo>
                  <a:lnTo>
                    <a:pt x="697" y="17"/>
                  </a:lnTo>
                  <a:lnTo>
                    <a:pt x="696" y="19"/>
                  </a:lnTo>
                  <a:lnTo>
                    <a:pt x="697" y="19"/>
                  </a:lnTo>
                  <a:lnTo>
                    <a:pt x="697" y="19"/>
                  </a:lnTo>
                  <a:lnTo>
                    <a:pt x="697" y="20"/>
                  </a:lnTo>
                  <a:lnTo>
                    <a:pt x="697" y="20"/>
                  </a:lnTo>
                  <a:lnTo>
                    <a:pt x="696" y="20"/>
                  </a:lnTo>
                  <a:lnTo>
                    <a:pt x="694" y="19"/>
                  </a:lnTo>
                  <a:lnTo>
                    <a:pt x="694" y="17"/>
                  </a:lnTo>
                  <a:lnTo>
                    <a:pt x="694" y="17"/>
                  </a:lnTo>
                  <a:lnTo>
                    <a:pt x="696" y="16"/>
                  </a:lnTo>
                  <a:close/>
                  <a:moveTo>
                    <a:pt x="421" y="11"/>
                  </a:moveTo>
                  <a:lnTo>
                    <a:pt x="421" y="11"/>
                  </a:lnTo>
                  <a:lnTo>
                    <a:pt x="423" y="11"/>
                  </a:lnTo>
                  <a:lnTo>
                    <a:pt x="423" y="13"/>
                  </a:lnTo>
                  <a:lnTo>
                    <a:pt x="424" y="13"/>
                  </a:lnTo>
                  <a:lnTo>
                    <a:pt x="426" y="13"/>
                  </a:lnTo>
                  <a:lnTo>
                    <a:pt x="426" y="14"/>
                  </a:lnTo>
                  <a:lnTo>
                    <a:pt x="423" y="14"/>
                  </a:lnTo>
                  <a:lnTo>
                    <a:pt x="421" y="14"/>
                  </a:lnTo>
                  <a:lnTo>
                    <a:pt x="420" y="14"/>
                  </a:lnTo>
                  <a:lnTo>
                    <a:pt x="420" y="14"/>
                  </a:lnTo>
                  <a:lnTo>
                    <a:pt x="418" y="14"/>
                  </a:lnTo>
                  <a:lnTo>
                    <a:pt x="416" y="13"/>
                  </a:lnTo>
                  <a:lnTo>
                    <a:pt x="415" y="13"/>
                  </a:lnTo>
                  <a:lnTo>
                    <a:pt x="416" y="13"/>
                  </a:lnTo>
                  <a:lnTo>
                    <a:pt x="416" y="11"/>
                  </a:lnTo>
                  <a:lnTo>
                    <a:pt x="416" y="11"/>
                  </a:lnTo>
                  <a:lnTo>
                    <a:pt x="416" y="11"/>
                  </a:lnTo>
                  <a:lnTo>
                    <a:pt x="418" y="11"/>
                  </a:lnTo>
                  <a:lnTo>
                    <a:pt x="418" y="11"/>
                  </a:lnTo>
                  <a:lnTo>
                    <a:pt x="418" y="11"/>
                  </a:lnTo>
                  <a:lnTo>
                    <a:pt x="418" y="11"/>
                  </a:lnTo>
                  <a:lnTo>
                    <a:pt x="420" y="11"/>
                  </a:lnTo>
                  <a:lnTo>
                    <a:pt x="420" y="11"/>
                  </a:lnTo>
                  <a:lnTo>
                    <a:pt x="421" y="11"/>
                  </a:lnTo>
                  <a:close/>
                  <a:moveTo>
                    <a:pt x="352" y="9"/>
                  </a:moveTo>
                  <a:lnTo>
                    <a:pt x="353" y="9"/>
                  </a:lnTo>
                  <a:lnTo>
                    <a:pt x="355" y="9"/>
                  </a:lnTo>
                  <a:lnTo>
                    <a:pt x="353" y="9"/>
                  </a:lnTo>
                  <a:lnTo>
                    <a:pt x="353" y="9"/>
                  </a:lnTo>
                  <a:lnTo>
                    <a:pt x="353" y="11"/>
                  </a:lnTo>
                  <a:lnTo>
                    <a:pt x="353" y="11"/>
                  </a:lnTo>
                  <a:lnTo>
                    <a:pt x="355" y="11"/>
                  </a:lnTo>
                  <a:lnTo>
                    <a:pt x="357" y="11"/>
                  </a:lnTo>
                  <a:lnTo>
                    <a:pt x="358" y="11"/>
                  </a:lnTo>
                  <a:lnTo>
                    <a:pt x="360" y="11"/>
                  </a:lnTo>
                  <a:lnTo>
                    <a:pt x="361" y="11"/>
                  </a:lnTo>
                  <a:lnTo>
                    <a:pt x="363" y="11"/>
                  </a:lnTo>
                  <a:lnTo>
                    <a:pt x="363" y="11"/>
                  </a:lnTo>
                  <a:lnTo>
                    <a:pt x="363" y="13"/>
                  </a:lnTo>
                  <a:lnTo>
                    <a:pt x="361" y="13"/>
                  </a:lnTo>
                  <a:lnTo>
                    <a:pt x="360" y="14"/>
                  </a:lnTo>
                  <a:lnTo>
                    <a:pt x="360" y="14"/>
                  </a:lnTo>
                  <a:lnTo>
                    <a:pt x="358" y="14"/>
                  </a:lnTo>
                  <a:lnTo>
                    <a:pt x="357" y="14"/>
                  </a:lnTo>
                  <a:lnTo>
                    <a:pt x="355" y="14"/>
                  </a:lnTo>
                  <a:lnTo>
                    <a:pt x="355" y="14"/>
                  </a:lnTo>
                  <a:lnTo>
                    <a:pt x="353" y="14"/>
                  </a:lnTo>
                  <a:lnTo>
                    <a:pt x="350" y="13"/>
                  </a:lnTo>
                  <a:lnTo>
                    <a:pt x="349" y="13"/>
                  </a:lnTo>
                  <a:lnTo>
                    <a:pt x="349" y="11"/>
                  </a:lnTo>
                  <a:lnTo>
                    <a:pt x="349" y="11"/>
                  </a:lnTo>
                  <a:lnTo>
                    <a:pt x="349" y="9"/>
                  </a:lnTo>
                  <a:lnTo>
                    <a:pt x="350" y="9"/>
                  </a:lnTo>
                  <a:lnTo>
                    <a:pt x="350" y="9"/>
                  </a:lnTo>
                  <a:lnTo>
                    <a:pt x="350" y="9"/>
                  </a:lnTo>
                  <a:lnTo>
                    <a:pt x="352" y="9"/>
                  </a:lnTo>
                  <a:close/>
                  <a:moveTo>
                    <a:pt x="724" y="8"/>
                  </a:moveTo>
                  <a:lnTo>
                    <a:pt x="724" y="8"/>
                  </a:lnTo>
                  <a:lnTo>
                    <a:pt x="726" y="8"/>
                  </a:lnTo>
                  <a:lnTo>
                    <a:pt x="726" y="9"/>
                  </a:lnTo>
                  <a:lnTo>
                    <a:pt x="726" y="9"/>
                  </a:lnTo>
                  <a:lnTo>
                    <a:pt x="727" y="11"/>
                  </a:lnTo>
                  <a:lnTo>
                    <a:pt x="729" y="11"/>
                  </a:lnTo>
                  <a:lnTo>
                    <a:pt x="729" y="13"/>
                  </a:lnTo>
                  <a:lnTo>
                    <a:pt x="729" y="13"/>
                  </a:lnTo>
                  <a:lnTo>
                    <a:pt x="729" y="13"/>
                  </a:lnTo>
                  <a:lnTo>
                    <a:pt x="729" y="14"/>
                  </a:lnTo>
                  <a:lnTo>
                    <a:pt x="729" y="16"/>
                  </a:lnTo>
                  <a:lnTo>
                    <a:pt x="729" y="17"/>
                  </a:lnTo>
                  <a:lnTo>
                    <a:pt x="727" y="17"/>
                  </a:lnTo>
                  <a:lnTo>
                    <a:pt x="727" y="16"/>
                  </a:lnTo>
                  <a:lnTo>
                    <a:pt x="726" y="17"/>
                  </a:lnTo>
                  <a:lnTo>
                    <a:pt x="726" y="17"/>
                  </a:lnTo>
                  <a:lnTo>
                    <a:pt x="726" y="19"/>
                  </a:lnTo>
                  <a:lnTo>
                    <a:pt x="726" y="19"/>
                  </a:lnTo>
                  <a:lnTo>
                    <a:pt x="724" y="19"/>
                  </a:lnTo>
                  <a:lnTo>
                    <a:pt x="724" y="20"/>
                  </a:lnTo>
                  <a:lnTo>
                    <a:pt x="722" y="19"/>
                  </a:lnTo>
                  <a:lnTo>
                    <a:pt x="724" y="19"/>
                  </a:lnTo>
                  <a:lnTo>
                    <a:pt x="724" y="17"/>
                  </a:lnTo>
                  <a:lnTo>
                    <a:pt x="726" y="16"/>
                  </a:lnTo>
                  <a:lnTo>
                    <a:pt x="726" y="16"/>
                  </a:lnTo>
                  <a:lnTo>
                    <a:pt x="727" y="14"/>
                  </a:lnTo>
                  <a:lnTo>
                    <a:pt x="727" y="14"/>
                  </a:lnTo>
                  <a:lnTo>
                    <a:pt x="726" y="14"/>
                  </a:lnTo>
                  <a:lnTo>
                    <a:pt x="727" y="13"/>
                  </a:lnTo>
                  <a:lnTo>
                    <a:pt x="727" y="13"/>
                  </a:lnTo>
                  <a:lnTo>
                    <a:pt x="727" y="13"/>
                  </a:lnTo>
                  <a:lnTo>
                    <a:pt x="727" y="13"/>
                  </a:lnTo>
                  <a:lnTo>
                    <a:pt x="727" y="11"/>
                  </a:lnTo>
                  <a:lnTo>
                    <a:pt x="726" y="11"/>
                  </a:lnTo>
                  <a:lnTo>
                    <a:pt x="726" y="11"/>
                  </a:lnTo>
                  <a:lnTo>
                    <a:pt x="724" y="9"/>
                  </a:lnTo>
                  <a:lnTo>
                    <a:pt x="724" y="9"/>
                  </a:lnTo>
                  <a:lnTo>
                    <a:pt x="721" y="9"/>
                  </a:lnTo>
                  <a:lnTo>
                    <a:pt x="721" y="9"/>
                  </a:lnTo>
                  <a:lnTo>
                    <a:pt x="721" y="9"/>
                  </a:lnTo>
                  <a:lnTo>
                    <a:pt x="721" y="9"/>
                  </a:lnTo>
                  <a:lnTo>
                    <a:pt x="722" y="9"/>
                  </a:lnTo>
                  <a:lnTo>
                    <a:pt x="722" y="8"/>
                  </a:lnTo>
                  <a:lnTo>
                    <a:pt x="722" y="8"/>
                  </a:lnTo>
                  <a:lnTo>
                    <a:pt x="722" y="8"/>
                  </a:lnTo>
                  <a:lnTo>
                    <a:pt x="722" y="8"/>
                  </a:lnTo>
                  <a:lnTo>
                    <a:pt x="724" y="8"/>
                  </a:lnTo>
                  <a:lnTo>
                    <a:pt x="724" y="8"/>
                  </a:lnTo>
                  <a:lnTo>
                    <a:pt x="724" y="8"/>
                  </a:lnTo>
                  <a:close/>
                  <a:moveTo>
                    <a:pt x="618" y="5"/>
                  </a:moveTo>
                  <a:lnTo>
                    <a:pt x="618" y="5"/>
                  </a:lnTo>
                  <a:lnTo>
                    <a:pt x="620" y="6"/>
                  </a:lnTo>
                  <a:lnTo>
                    <a:pt x="620" y="6"/>
                  </a:lnTo>
                  <a:lnTo>
                    <a:pt x="620" y="5"/>
                  </a:lnTo>
                  <a:lnTo>
                    <a:pt x="621" y="6"/>
                  </a:lnTo>
                  <a:lnTo>
                    <a:pt x="621" y="6"/>
                  </a:lnTo>
                  <a:lnTo>
                    <a:pt x="621" y="6"/>
                  </a:lnTo>
                  <a:lnTo>
                    <a:pt x="620" y="6"/>
                  </a:lnTo>
                  <a:lnTo>
                    <a:pt x="620" y="6"/>
                  </a:lnTo>
                  <a:lnTo>
                    <a:pt x="618" y="9"/>
                  </a:lnTo>
                  <a:lnTo>
                    <a:pt x="618" y="9"/>
                  </a:lnTo>
                  <a:lnTo>
                    <a:pt x="618" y="9"/>
                  </a:lnTo>
                  <a:lnTo>
                    <a:pt x="617" y="11"/>
                  </a:lnTo>
                  <a:lnTo>
                    <a:pt x="617" y="11"/>
                  </a:lnTo>
                  <a:lnTo>
                    <a:pt x="615" y="13"/>
                  </a:lnTo>
                  <a:lnTo>
                    <a:pt x="614" y="14"/>
                  </a:lnTo>
                  <a:lnTo>
                    <a:pt x="612" y="14"/>
                  </a:lnTo>
                  <a:lnTo>
                    <a:pt x="614" y="14"/>
                  </a:lnTo>
                  <a:lnTo>
                    <a:pt x="615" y="14"/>
                  </a:lnTo>
                  <a:lnTo>
                    <a:pt x="621" y="14"/>
                  </a:lnTo>
                  <a:lnTo>
                    <a:pt x="621" y="14"/>
                  </a:lnTo>
                  <a:lnTo>
                    <a:pt x="623" y="14"/>
                  </a:lnTo>
                  <a:lnTo>
                    <a:pt x="625" y="13"/>
                  </a:lnTo>
                  <a:lnTo>
                    <a:pt x="625" y="13"/>
                  </a:lnTo>
                  <a:lnTo>
                    <a:pt x="625" y="13"/>
                  </a:lnTo>
                  <a:lnTo>
                    <a:pt x="625" y="11"/>
                  </a:lnTo>
                  <a:lnTo>
                    <a:pt x="629" y="11"/>
                  </a:lnTo>
                  <a:lnTo>
                    <a:pt x="634" y="11"/>
                  </a:lnTo>
                  <a:lnTo>
                    <a:pt x="634" y="11"/>
                  </a:lnTo>
                  <a:lnTo>
                    <a:pt x="634" y="11"/>
                  </a:lnTo>
                  <a:lnTo>
                    <a:pt x="636" y="13"/>
                  </a:lnTo>
                  <a:lnTo>
                    <a:pt x="640" y="11"/>
                  </a:lnTo>
                  <a:lnTo>
                    <a:pt x="642" y="11"/>
                  </a:lnTo>
                  <a:lnTo>
                    <a:pt x="642" y="11"/>
                  </a:lnTo>
                  <a:lnTo>
                    <a:pt x="640" y="11"/>
                  </a:lnTo>
                  <a:lnTo>
                    <a:pt x="639" y="13"/>
                  </a:lnTo>
                  <a:lnTo>
                    <a:pt x="637" y="13"/>
                  </a:lnTo>
                  <a:lnTo>
                    <a:pt x="634" y="14"/>
                  </a:lnTo>
                  <a:lnTo>
                    <a:pt x="634" y="14"/>
                  </a:lnTo>
                  <a:lnTo>
                    <a:pt x="634" y="14"/>
                  </a:lnTo>
                  <a:lnTo>
                    <a:pt x="636" y="14"/>
                  </a:lnTo>
                  <a:lnTo>
                    <a:pt x="639" y="16"/>
                  </a:lnTo>
                  <a:lnTo>
                    <a:pt x="640" y="16"/>
                  </a:lnTo>
                  <a:lnTo>
                    <a:pt x="644" y="16"/>
                  </a:lnTo>
                  <a:lnTo>
                    <a:pt x="645" y="14"/>
                  </a:lnTo>
                  <a:lnTo>
                    <a:pt x="645" y="14"/>
                  </a:lnTo>
                  <a:lnTo>
                    <a:pt x="645" y="16"/>
                  </a:lnTo>
                  <a:lnTo>
                    <a:pt x="642" y="16"/>
                  </a:lnTo>
                  <a:lnTo>
                    <a:pt x="640" y="16"/>
                  </a:lnTo>
                  <a:lnTo>
                    <a:pt x="639" y="17"/>
                  </a:lnTo>
                  <a:lnTo>
                    <a:pt x="637" y="17"/>
                  </a:lnTo>
                  <a:lnTo>
                    <a:pt x="637" y="16"/>
                  </a:lnTo>
                  <a:lnTo>
                    <a:pt x="637" y="16"/>
                  </a:lnTo>
                  <a:lnTo>
                    <a:pt x="636" y="16"/>
                  </a:lnTo>
                  <a:lnTo>
                    <a:pt x="634" y="16"/>
                  </a:lnTo>
                  <a:lnTo>
                    <a:pt x="631" y="16"/>
                  </a:lnTo>
                  <a:lnTo>
                    <a:pt x="628" y="16"/>
                  </a:lnTo>
                  <a:lnTo>
                    <a:pt x="628" y="16"/>
                  </a:lnTo>
                  <a:lnTo>
                    <a:pt x="629" y="16"/>
                  </a:lnTo>
                  <a:lnTo>
                    <a:pt x="629" y="17"/>
                  </a:lnTo>
                  <a:lnTo>
                    <a:pt x="628" y="17"/>
                  </a:lnTo>
                  <a:lnTo>
                    <a:pt x="628" y="19"/>
                  </a:lnTo>
                  <a:lnTo>
                    <a:pt x="625" y="19"/>
                  </a:lnTo>
                  <a:lnTo>
                    <a:pt x="621" y="19"/>
                  </a:lnTo>
                  <a:lnTo>
                    <a:pt x="621" y="17"/>
                  </a:lnTo>
                  <a:lnTo>
                    <a:pt x="621" y="17"/>
                  </a:lnTo>
                  <a:lnTo>
                    <a:pt x="623" y="17"/>
                  </a:lnTo>
                  <a:lnTo>
                    <a:pt x="625" y="16"/>
                  </a:lnTo>
                  <a:lnTo>
                    <a:pt x="625" y="16"/>
                  </a:lnTo>
                  <a:lnTo>
                    <a:pt x="625" y="14"/>
                  </a:lnTo>
                  <a:lnTo>
                    <a:pt x="623" y="16"/>
                  </a:lnTo>
                  <a:lnTo>
                    <a:pt x="621" y="16"/>
                  </a:lnTo>
                  <a:lnTo>
                    <a:pt x="618" y="16"/>
                  </a:lnTo>
                  <a:lnTo>
                    <a:pt x="618" y="16"/>
                  </a:lnTo>
                  <a:lnTo>
                    <a:pt x="615" y="17"/>
                  </a:lnTo>
                  <a:lnTo>
                    <a:pt x="610" y="19"/>
                  </a:lnTo>
                  <a:lnTo>
                    <a:pt x="610" y="19"/>
                  </a:lnTo>
                  <a:lnTo>
                    <a:pt x="606" y="19"/>
                  </a:lnTo>
                  <a:lnTo>
                    <a:pt x="606" y="17"/>
                  </a:lnTo>
                  <a:lnTo>
                    <a:pt x="604" y="17"/>
                  </a:lnTo>
                  <a:lnTo>
                    <a:pt x="603" y="17"/>
                  </a:lnTo>
                  <a:lnTo>
                    <a:pt x="601" y="17"/>
                  </a:lnTo>
                  <a:lnTo>
                    <a:pt x="601" y="16"/>
                  </a:lnTo>
                  <a:lnTo>
                    <a:pt x="603" y="16"/>
                  </a:lnTo>
                  <a:lnTo>
                    <a:pt x="601" y="16"/>
                  </a:lnTo>
                  <a:lnTo>
                    <a:pt x="599" y="16"/>
                  </a:lnTo>
                  <a:lnTo>
                    <a:pt x="599" y="14"/>
                  </a:lnTo>
                  <a:lnTo>
                    <a:pt x="599" y="14"/>
                  </a:lnTo>
                  <a:lnTo>
                    <a:pt x="603" y="13"/>
                  </a:lnTo>
                  <a:lnTo>
                    <a:pt x="604" y="13"/>
                  </a:lnTo>
                  <a:lnTo>
                    <a:pt x="604" y="13"/>
                  </a:lnTo>
                  <a:lnTo>
                    <a:pt x="609" y="13"/>
                  </a:lnTo>
                  <a:lnTo>
                    <a:pt x="610" y="11"/>
                  </a:lnTo>
                  <a:lnTo>
                    <a:pt x="612" y="11"/>
                  </a:lnTo>
                  <a:lnTo>
                    <a:pt x="612" y="9"/>
                  </a:lnTo>
                  <a:lnTo>
                    <a:pt x="610" y="8"/>
                  </a:lnTo>
                  <a:lnTo>
                    <a:pt x="610" y="8"/>
                  </a:lnTo>
                  <a:lnTo>
                    <a:pt x="610" y="6"/>
                  </a:lnTo>
                  <a:lnTo>
                    <a:pt x="610" y="6"/>
                  </a:lnTo>
                  <a:lnTo>
                    <a:pt x="614" y="8"/>
                  </a:lnTo>
                  <a:lnTo>
                    <a:pt x="614" y="8"/>
                  </a:lnTo>
                  <a:lnTo>
                    <a:pt x="615" y="8"/>
                  </a:lnTo>
                  <a:lnTo>
                    <a:pt x="615" y="8"/>
                  </a:lnTo>
                  <a:lnTo>
                    <a:pt x="615" y="8"/>
                  </a:lnTo>
                  <a:lnTo>
                    <a:pt x="617" y="8"/>
                  </a:lnTo>
                  <a:lnTo>
                    <a:pt x="617" y="6"/>
                  </a:lnTo>
                  <a:lnTo>
                    <a:pt x="615" y="6"/>
                  </a:lnTo>
                  <a:lnTo>
                    <a:pt x="615" y="6"/>
                  </a:lnTo>
                  <a:lnTo>
                    <a:pt x="615" y="5"/>
                  </a:lnTo>
                  <a:lnTo>
                    <a:pt x="617" y="5"/>
                  </a:lnTo>
                  <a:lnTo>
                    <a:pt x="618" y="5"/>
                  </a:lnTo>
                  <a:close/>
                  <a:moveTo>
                    <a:pt x="275" y="3"/>
                  </a:moveTo>
                  <a:lnTo>
                    <a:pt x="275" y="3"/>
                  </a:lnTo>
                  <a:lnTo>
                    <a:pt x="275" y="5"/>
                  </a:lnTo>
                  <a:lnTo>
                    <a:pt x="276" y="5"/>
                  </a:lnTo>
                  <a:lnTo>
                    <a:pt x="278" y="5"/>
                  </a:lnTo>
                  <a:lnTo>
                    <a:pt x="278" y="5"/>
                  </a:lnTo>
                  <a:lnTo>
                    <a:pt x="278" y="5"/>
                  </a:lnTo>
                  <a:lnTo>
                    <a:pt x="278" y="5"/>
                  </a:lnTo>
                  <a:lnTo>
                    <a:pt x="276" y="6"/>
                  </a:lnTo>
                  <a:lnTo>
                    <a:pt x="273" y="8"/>
                  </a:lnTo>
                  <a:lnTo>
                    <a:pt x="273" y="8"/>
                  </a:lnTo>
                  <a:lnTo>
                    <a:pt x="273" y="8"/>
                  </a:lnTo>
                  <a:lnTo>
                    <a:pt x="273" y="8"/>
                  </a:lnTo>
                  <a:lnTo>
                    <a:pt x="275" y="8"/>
                  </a:lnTo>
                  <a:lnTo>
                    <a:pt x="275" y="9"/>
                  </a:lnTo>
                  <a:lnTo>
                    <a:pt x="275" y="9"/>
                  </a:lnTo>
                  <a:lnTo>
                    <a:pt x="275" y="11"/>
                  </a:lnTo>
                  <a:lnTo>
                    <a:pt x="275" y="11"/>
                  </a:lnTo>
                  <a:lnTo>
                    <a:pt x="275" y="11"/>
                  </a:lnTo>
                  <a:lnTo>
                    <a:pt x="275" y="11"/>
                  </a:lnTo>
                  <a:lnTo>
                    <a:pt x="275" y="11"/>
                  </a:lnTo>
                  <a:lnTo>
                    <a:pt x="275" y="11"/>
                  </a:lnTo>
                  <a:lnTo>
                    <a:pt x="276" y="11"/>
                  </a:lnTo>
                  <a:lnTo>
                    <a:pt x="278" y="9"/>
                  </a:lnTo>
                  <a:lnTo>
                    <a:pt x="279" y="9"/>
                  </a:lnTo>
                  <a:lnTo>
                    <a:pt x="281" y="8"/>
                  </a:lnTo>
                  <a:lnTo>
                    <a:pt x="282" y="8"/>
                  </a:lnTo>
                  <a:lnTo>
                    <a:pt x="282" y="8"/>
                  </a:lnTo>
                  <a:lnTo>
                    <a:pt x="282" y="8"/>
                  </a:lnTo>
                  <a:lnTo>
                    <a:pt x="282" y="9"/>
                  </a:lnTo>
                  <a:lnTo>
                    <a:pt x="281" y="9"/>
                  </a:lnTo>
                  <a:lnTo>
                    <a:pt x="281" y="9"/>
                  </a:lnTo>
                  <a:lnTo>
                    <a:pt x="281" y="11"/>
                  </a:lnTo>
                  <a:lnTo>
                    <a:pt x="279" y="11"/>
                  </a:lnTo>
                  <a:lnTo>
                    <a:pt x="279" y="13"/>
                  </a:lnTo>
                  <a:lnTo>
                    <a:pt x="278" y="13"/>
                  </a:lnTo>
                  <a:lnTo>
                    <a:pt x="278" y="13"/>
                  </a:lnTo>
                  <a:lnTo>
                    <a:pt x="278" y="13"/>
                  </a:lnTo>
                  <a:lnTo>
                    <a:pt x="278" y="13"/>
                  </a:lnTo>
                  <a:lnTo>
                    <a:pt x="278" y="13"/>
                  </a:lnTo>
                  <a:lnTo>
                    <a:pt x="276" y="14"/>
                  </a:lnTo>
                  <a:lnTo>
                    <a:pt x="276" y="14"/>
                  </a:lnTo>
                  <a:lnTo>
                    <a:pt x="276" y="14"/>
                  </a:lnTo>
                  <a:lnTo>
                    <a:pt x="275" y="14"/>
                  </a:lnTo>
                  <a:lnTo>
                    <a:pt x="275" y="14"/>
                  </a:lnTo>
                  <a:lnTo>
                    <a:pt x="273" y="14"/>
                  </a:lnTo>
                  <a:lnTo>
                    <a:pt x="273" y="16"/>
                  </a:lnTo>
                  <a:lnTo>
                    <a:pt x="273" y="16"/>
                  </a:lnTo>
                  <a:lnTo>
                    <a:pt x="273" y="16"/>
                  </a:lnTo>
                  <a:lnTo>
                    <a:pt x="273" y="16"/>
                  </a:lnTo>
                  <a:lnTo>
                    <a:pt x="275" y="17"/>
                  </a:lnTo>
                  <a:lnTo>
                    <a:pt x="276" y="17"/>
                  </a:lnTo>
                  <a:lnTo>
                    <a:pt x="276" y="19"/>
                  </a:lnTo>
                  <a:lnTo>
                    <a:pt x="276" y="19"/>
                  </a:lnTo>
                  <a:lnTo>
                    <a:pt x="278" y="20"/>
                  </a:lnTo>
                  <a:lnTo>
                    <a:pt x="278" y="20"/>
                  </a:lnTo>
                  <a:lnTo>
                    <a:pt x="278" y="20"/>
                  </a:lnTo>
                  <a:lnTo>
                    <a:pt x="278" y="20"/>
                  </a:lnTo>
                  <a:lnTo>
                    <a:pt x="278" y="22"/>
                  </a:lnTo>
                  <a:lnTo>
                    <a:pt x="278" y="22"/>
                  </a:lnTo>
                  <a:lnTo>
                    <a:pt x="278" y="22"/>
                  </a:lnTo>
                  <a:lnTo>
                    <a:pt x="278" y="24"/>
                  </a:lnTo>
                  <a:lnTo>
                    <a:pt x="278" y="24"/>
                  </a:lnTo>
                  <a:lnTo>
                    <a:pt x="278" y="24"/>
                  </a:lnTo>
                  <a:lnTo>
                    <a:pt x="279" y="24"/>
                  </a:lnTo>
                  <a:lnTo>
                    <a:pt x="279" y="24"/>
                  </a:lnTo>
                  <a:lnTo>
                    <a:pt x="279" y="22"/>
                  </a:lnTo>
                  <a:lnTo>
                    <a:pt x="281" y="22"/>
                  </a:lnTo>
                  <a:lnTo>
                    <a:pt x="282" y="22"/>
                  </a:lnTo>
                  <a:lnTo>
                    <a:pt x="284" y="22"/>
                  </a:lnTo>
                  <a:lnTo>
                    <a:pt x="284" y="22"/>
                  </a:lnTo>
                  <a:lnTo>
                    <a:pt x="284" y="22"/>
                  </a:lnTo>
                  <a:lnTo>
                    <a:pt x="284" y="22"/>
                  </a:lnTo>
                  <a:lnTo>
                    <a:pt x="284" y="22"/>
                  </a:lnTo>
                  <a:lnTo>
                    <a:pt x="284" y="24"/>
                  </a:lnTo>
                  <a:lnTo>
                    <a:pt x="286" y="24"/>
                  </a:lnTo>
                  <a:lnTo>
                    <a:pt x="286" y="24"/>
                  </a:lnTo>
                  <a:lnTo>
                    <a:pt x="286" y="25"/>
                  </a:lnTo>
                  <a:lnTo>
                    <a:pt x="286" y="25"/>
                  </a:lnTo>
                  <a:lnTo>
                    <a:pt x="286" y="25"/>
                  </a:lnTo>
                  <a:lnTo>
                    <a:pt x="286" y="27"/>
                  </a:lnTo>
                  <a:lnTo>
                    <a:pt x="286" y="27"/>
                  </a:lnTo>
                  <a:lnTo>
                    <a:pt x="286" y="27"/>
                  </a:lnTo>
                  <a:lnTo>
                    <a:pt x="284" y="27"/>
                  </a:lnTo>
                  <a:lnTo>
                    <a:pt x="284" y="27"/>
                  </a:lnTo>
                  <a:lnTo>
                    <a:pt x="284" y="27"/>
                  </a:lnTo>
                  <a:lnTo>
                    <a:pt x="284" y="27"/>
                  </a:lnTo>
                  <a:lnTo>
                    <a:pt x="282" y="27"/>
                  </a:lnTo>
                  <a:lnTo>
                    <a:pt x="282" y="27"/>
                  </a:lnTo>
                  <a:lnTo>
                    <a:pt x="282" y="27"/>
                  </a:lnTo>
                  <a:lnTo>
                    <a:pt x="282" y="27"/>
                  </a:lnTo>
                  <a:lnTo>
                    <a:pt x="282" y="27"/>
                  </a:lnTo>
                  <a:lnTo>
                    <a:pt x="282" y="25"/>
                  </a:lnTo>
                  <a:lnTo>
                    <a:pt x="282" y="25"/>
                  </a:lnTo>
                  <a:lnTo>
                    <a:pt x="282" y="25"/>
                  </a:lnTo>
                  <a:lnTo>
                    <a:pt x="282" y="25"/>
                  </a:lnTo>
                  <a:lnTo>
                    <a:pt x="281" y="25"/>
                  </a:lnTo>
                  <a:lnTo>
                    <a:pt x="281" y="25"/>
                  </a:lnTo>
                  <a:lnTo>
                    <a:pt x="281" y="25"/>
                  </a:lnTo>
                  <a:lnTo>
                    <a:pt x="281" y="25"/>
                  </a:lnTo>
                  <a:lnTo>
                    <a:pt x="281" y="25"/>
                  </a:lnTo>
                  <a:lnTo>
                    <a:pt x="281" y="25"/>
                  </a:lnTo>
                  <a:lnTo>
                    <a:pt x="281" y="25"/>
                  </a:lnTo>
                  <a:lnTo>
                    <a:pt x="281" y="25"/>
                  </a:lnTo>
                  <a:lnTo>
                    <a:pt x="279" y="25"/>
                  </a:lnTo>
                  <a:lnTo>
                    <a:pt x="278" y="27"/>
                  </a:lnTo>
                  <a:lnTo>
                    <a:pt x="276" y="27"/>
                  </a:lnTo>
                  <a:lnTo>
                    <a:pt x="276" y="25"/>
                  </a:lnTo>
                  <a:lnTo>
                    <a:pt x="275" y="25"/>
                  </a:lnTo>
                  <a:lnTo>
                    <a:pt x="273" y="25"/>
                  </a:lnTo>
                  <a:lnTo>
                    <a:pt x="273" y="25"/>
                  </a:lnTo>
                  <a:lnTo>
                    <a:pt x="271" y="24"/>
                  </a:lnTo>
                  <a:lnTo>
                    <a:pt x="270" y="24"/>
                  </a:lnTo>
                  <a:lnTo>
                    <a:pt x="270" y="22"/>
                  </a:lnTo>
                  <a:lnTo>
                    <a:pt x="268" y="22"/>
                  </a:lnTo>
                  <a:lnTo>
                    <a:pt x="267" y="22"/>
                  </a:lnTo>
                  <a:lnTo>
                    <a:pt x="267" y="20"/>
                  </a:lnTo>
                  <a:lnTo>
                    <a:pt x="265" y="20"/>
                  </a:lnTo>
                  <a:lnTo>
                    <a:pt x="265" y="20"/>
                  </a:lnTo>
                  <a:lnTo>
                    <a:pt x="263" y="20"/>
                  </a:lnTo>
                  <a:lnTo>
                    <a:pt x="263" y="19"/>
                  </a:lnTo>
                  <a:lnTo>
                    <a:pt x="263" y="19"/>
                  </a:lnTo>
                  <a:lnTo>
                    <a:pt x="263" y="19"/>
                  </a:lnTo>
                  <a:lnTo>
                    <a:pt x="263" y="19"/>
                  </a:lnTo>
                  <a:lnTo>
                    <a:pt x="265" y="19"/>
                  </a:lnTo>
                  <a:lnTo>
                    <a:pt x="267" y="19"/>
                  </a:lnTo>
                  <a:lnTo>
                    <a:pt x="267" y="19"/>
                  </a:lnTo>
                  <a:lnTo>
                    <a:pt x="268" y="19"/>
                  </a:lnTo>
                  <a:lnTo>
                    <a:pt x="268" y="19"/>
                  </a:lnTo>
                  <a:lnTo>
                    <a:pt x="268" y="17"/>
                  </a:lnTo>
                  <a:lnTo>
                    <a:pt x="267" y="17"/>
                  </a:lnTo>
                  <a:lnTo>
                    <a:pt x="267" y="17"/>
                  </a:lnTo>
                  <a:lnTo>
                    <a:pt x="267" y="17"/>
                  </a:lnTo>
                  <a:lnTo>
                    <a:pt x="268" y="17"/>
                  </a:lnTo>
                  <a:lnTo>
                    <a:pt x="268" y="17"/>
                  </a:lnTo>
                  <a:lnTo>
                    <a:pt x="270" y="17"/>
                  </a:lnTo>
                  <a:lnTo>
                    <a:pt x="271" y="17"/>
                  </a:lnTo>
                  <a:lnTo>
                    <a:pt x="271" y="16"/>
                  </a:lnTo>
                  <a:lnTo>
                    <a:pt x="271" y="16"/>
                  </a:lnTo>
                  <a:lnTo>
                    <a:pt x="271" y="14"/>
                  </a:lnTo>
                  <a:lnTo>
                    <a:pt x="271" y="13"/>
                  </a:lnTo>
                  <a:lnTo>
                    <a:pt x="270" y="13"/>
                  </a:lnTo>
                  <a:lnTo>
                    <a:pt x="270" y="13"/>
                  </a:lnTo>
                  <a:lnTo>
                    <a:pt x="271" y="11"/>
                  </a:lnTo>
                  <a:lnTo>
                    <a:pt x="271" y="11"/>
                  </a:lnTo>
                  <a:lnTo>
                    <a:pt x="270" y="11"/>
                  </a:lnTo>
                  <a:lnTo>
                    <a:pt x="270" y="11"/>
                  </a:lnTo>
                  <a:lnTo>
                    <a:pt x="268" y="11"/>
                  </a:lnTo>
                  <a:lnTo>
                    <a:pt x="268" y="9"/>
                  </a:lnTo>
                  <a:lnTo>
                    <a:pt x="270" y="9"/>
                  </a:lnTo>
                  <a:lnTo>
                    <a:pt x="270" y="9"/>
                  </a:lnTo>
                  <a:lnTo>
                    <a:pt x="271" y="9"/>
                  </a:lnTo>
                  <a:lnTo>
                    <a:pt x="271" y="9"/>
                  </a:lnTo>
                  <a:lnTo>
                    <a:pt x="271" y="9"/>
                  </a:lnTo>
                  <a:lnTo>
                    <a:pt x="271" y="8"/>
                  </a:lnTo>
                  <a:lnTo>
                    <a:pt x="271" y="8"/>
                  </a:lnTo>
                  <a:lnTo>
                    <a:pt x="271" y="8"/>
                  </a:lnTo>
                  <a:lnTo>
                    <a:pt x="271" y="6"/>
                  </a:lnTo>
                  <a:lnTo>
                    <a:pt x="271" y="6"/>
                  </a:lnTo>
                  <a:lnTo>
                    <a:pt x="271" y="5"/>
                  </a:lnTo>
                  <a:lnTo>
                    <a:pt x="271" y="5"/>
                  </a:lnTo>
                  <a:lnTo>
                    <a:pt x="271" y="5"/>
                  </a:lnTo>
                  <a:lnTo>
                    <a:pt x="271" y="5"/>
                  </a:lnTo>
                  <a:lnTo>
                    <a:pt x="271" y="5"/>
                  </a:lnTo>
                  <a:lnTo>
                    <a:pt x="271" y="5"/>
                  </a:lnTo>
                  <a:lnTo>
                    <a:pt x="273" y="5"/>
                  </a:lnTo>
                  <a:lnTo>
                    <a:pt x="273" y="5"/>
                  </a:lnTo>
                  <a:lnTo>
                    <a:pt x="273" y="3"/>
                  </a:lnTo>
                  <a:lnTo>
                    <a:pt x="275" y="3"/>
                  </a:lnTo>
                  <a:close/>
                  <a:moveTo>
                    <a:pt x="711" y="2"/>
                  </a:moveTo>
                  <a:lnTo>
                    <a:pt x="711" y="2"/>
                  </a:lnTo>
                  <a:lnTo>
                    <a:pt x="713" y="2"/>
                  </a:lnTo>
                  <a:lnTo>
                    <a:pt x="713" y="3"/>
                  </a:lnTo>
                  <a:lnTo>
                    <a:pt x="714" y="3"/>
                  </a:lnTo>
                  <a:lnTo>
                    <a:pt x="714" y="3"/>
                  </a:lnTo>
                  <a:lnTo>
                    <a:pt x="714" y="5"/>
                  </a:lnTo>
                  <a:lnTo>
                    <a:pt x="714" y="5"/>
                  </a:lnTo>
                  <a:lnTo>
                    <a:pt x="714" y="5"/>
                  </a:lnTo>
                  <a:lnTo>
                    <a:pt x="714" y="5"/>
                  </a:lnTo>
                  <a:lnTo>
                    <a:pt x="716" y="6"/>
                  </a:lnTo>
                  <a:lnTo>
                    <a:pt x="718" y="6"/>
                  </a:lnTo>
                  <a:lnTo>
                    <a:pt x="718" y="6"/>
                  </a:lnTo>
                  <a:lnTo>
                    <a:pt x="719" y="6"/>
                  </a:lnTo>
                  <a:lnTo>
                    <a:pt x="719" y="6"/>
                  </a:lnTo>
                  <a:lnTo>
                    <a:pt x="721" y="8"/>
                  </a:lnTo>
                  <a:lnTo>
                    <a:pt x="719" y="8"/>
                  </a:lnTo>
                  <a:lnTo>
                    <a:pt x="718" y="8"/>
                  </a:lnTo>
                  <a:lnTo>
                    <a:pt x="718" y="8"/>
                  </a:lnTo>
                  <a:lnTo>
                    <a:pt x="716" y="8"/>
                  </a:lnTo>
                  <a:lnTo>
                    <a:pt x="714" y="9"/>
                  </a:lnTo>
                  <a:lnTo>
                    <a:pt x="713" y="9"/>
                  </a:lnTo>
                  <a:lnTo>
                    <a:pt x="713" y="9"/>
                  </a:lnTo>
                  <a:lnTo>
                    <a:pt x="711" y="9"/>
                  </a:lnTo>
                  <a:lnTo>
                    <a:pt x="711" y="9"/>
                  </a:lnTo>
                  <a:lnTo>
                    <a:pt x="713" y="8"/>
                  </a:lnTo>
                  <a:lnTo>
                    <a:pt x="713" y="8"/>
                  </a:lnTo>
                  <a:lnTo>
                    <a:pt x="714" y="8"/>
                  </a:lnTo>
                  <a:lnTo>
                    <a:pt x="714" y="8"/>
                  </a:lnTo>
                  <a:lnTo>
                    <a:pt x="713" y="6"/>
                  </a:lnTo>
                  <a:lnTo>
                    <a:pt x="711" y="6"/>
                  </a:lnTo>
                  <a:lnTo>
                    <a:pt x="710" y="6"/>
                  </a:lnTo>
                  <a:lnTo>
                    <a:pt x="710" y="6"/>
                  </a:lnTo>
                  <a:lnTo>
                    <a:pt x="708" y="6"/>
                  </a:lnTo>
                  <a:lnTo>
                    <a:pt x="708" y="6"/>
                  </a:lnTo>
                  <a:lnTo>
                    <a:pt x="708" y="5"/>
                  </a:lnTo>
                  <a:lnTo>
                    <a:pt x="710" y="5"/>
                  </a:lnTo>
                  <a:lnTo>
                    <a:pt x="710" y="3"/>
                  </a:lnTo>
                  <a:lnTo>
                    <a:pt x="711" y="3"/>
                  </a:lnTo>
                  <a:lnTo>
                    <a:pt x="711" y="3"/>
                  </a:lnTo>
                  <a:lnTo>
                    <a:pt x="711" y="3"/>
                  </a:lnTo>
                  <a:lnTo>
                    <a:pt x="711" y="2"/>
                  </a:lnTo>
                  <a:lnTo>
                    <a:pt x="711" y="2"/>
                  </a:lnTo>
                  <a:lnTo>
                    <a:pt x="710" y="2"/>
                  </a:lnTo>
                  <a:lnTo>
                    <a:pt x="710" y="2"/>
                  </a:lnTo>
                  <a:lnTo>
                    <a:pt x="710" y="2"/>
                  </a:lnTo>
                  <a:lnTo>
                    <a:pt x="708" y="2"/>
                  </a:lnTo>
                  <a:lnTo>
                    <a:pt x="708" y="2"/>
                  </a:lnTo>
                  <a:lnTo>
                    <a:pt x="710" y="2"/>
                  </a:lnTo>
                  <a:lnTo>
                    <a:pt x="710" y="2"/>
                  </a:lnTo>
                  <a:lnTo>
                    <a:pt x="711" y="2"/>
                  </a:lnTo>
                  <a:close/>
                  <a:moveTo>
                    <a:pt x="304" y="0"/>
                  </a:moveTo>
                  <a:lnTo>
                    <a:pt x="306" y="2"/>
                  </a:lnTo>
                  <a:lnTo>
                    <a:pt x="306" y="2"/>
                  </a:lnTo>
                  <a:lnTo>
                    <a:pt x="304" y="2"/>
                  </a:lnTo>
                  <a:lnTo>
                    <a:pt x="306" y="2"/>
                  </a:lnTo>
                  <a:lnTo>
                    <a:pt x="308" y="2"/>
                  </a:lnTo>
                  <a:lnTo>
                    <a:pt x="308" y="3"/>
                  </a:lnTo>
                  <a:lnTo>
                    <a:pt x="308" y="3"/>
                  </a:lnTo>
                  <a:lnTo>
                    <a:pt x="304" y="5"/>
                  </a:lnTo>
                  <a:lnTo>
                    <a:pt x="303" y="6"/>
                  </a:lnTo>
                  <a:lnTo>
                    <a:pt x="301" y="8"/>
                  </a:lnTo>
                  <a:lnTo>
                    <a:pt x="303" y="8"/>
                  </a:lnTo>
                  <a:lnTo>
                    <a:pt x="304" y="9"/>
                  </a:lnTo>
                  <a:lnTo>
                    <a:pt x="304" y="9"/>
                  </a:lnTo>
                  <a:lnTo>
                    <a:pt x="304" y="9"/>
                  </a:lnTo>
                  <a:lnTo>
                    <a:pt x="304" y="8"/>
                  </a:lnTo>
                  <a:lnTo>
                    <a:pt x="306" y="8"/>
                  </a:lnTo>
                  <a:lnTo>
                    <a:pt x="308" y="8"/>
                  </a:lnTo>
                  <a:lnTo>
                    <a:pt x="309" y="6"/>
                  </a:lnTo>
                  <a:lnTo>
                    <a:pt x="309" y="8"/>
                  </a:lnTo>
                  <a:lnTo>
                    <a:pt x="309" y="8"/>
                  </a:lnTo>
                  <a:lnTo>
                    <a:pt x="306" y="9"/>
                  </a:lnTo>
                  <a:lnTo>
                    <a:pt x="306" y="9"/>
                  </a:lnTo>
                  <a:lnTo>
                    <a:pt x="306" y="11"/>
                  </a:lnTo>
                  <a:lnTo>
                    <a:pt x="308" y="14"/>
                  </a:lnTo>
                  <a:lnTo>
                    <a:pt x="308" y="14"/>
                  </a:lnTo>
                  <a:lnTo>
                    <a:pt x="308" y="16"/>
                  </a:lnTo>
                  <a:lnTo>
                    <a:pt x="308" y="17"/>
                  </a:lnTo>
                  <a:lnTo>
                    <a:pt x="309" y="17"/>
                  </a:lnTo>
                  <a:lnTo>
                    <a:pt x="311" y="20"/>
                  </a:lnTo>
                  <a:lnTo>
                    <a:pt x="311" y="22"/>
                  </a:lnTo>
                  <a:lnTo>
                    <a:pt x="312" y="24"/>
                  </a:lnTo>
                  <a:lnTo>
                    <a:pt x="314" y="25"/>
                  </a:lnTo>
                  <a:lnTo>
                    <a:pt x="314" y="28"/>
                  </a:lnTo>
                  <a:lnTo>
                    <a:pt x="314" y="28"/>
                  </a:lnTo>
                  <a:lnTo>
                    <a:pt x="314" y="28"/>
                  </a:lnTo>
                  <a:lnTo>
                    <a:pt x="314" y="28"/>
                  </a:lnTo>
                  <a:lnTo>
                    <a:pt x="314" y="30"/>
                  </a:lnTo>
                  <a:lnTo>
                    <a:pt x="314" y="33"/>
                  </a:lnTo>
                  <a:lnTo>
                    <a:pt x="317" y="35"/>
                  </a:lnTo>
                  <a:lnTo>
                    <a:pt x="319" y="38"/>
                  </a:lnTo>
                  <a:lnTo>
                    <a:pt x="319" y="39"/>
                  </a:lnTo>
                  <a:lnTo>
                    <a:pt x="320" y="43"/>
                  </a:lnTo>
                  <a:lnTo>
                    <a:pt x="319" y="43"/>
                  </a:lnTo>
                  <a:lnTo>
                    <a:pt x="319" y="44"/>
                  </a:lnTo>
                  <a:lnTo>
                    <a:pt x="320" y="46"/>
                  </a:lnTo>
                  <a:lnTo>
                    <a:pt x="320" y="46"/>
                  </a:lnTo>
                  <a:lnTo>
                    <a:pt x="322" y="47"/>
                  </a:lnTo>
                  <a:lnTo>
                    <a:pt x="322" y="49"/>
                  </a:lnTo>
                  <a:lnTo>
                    <a:pt x="322" y="50"/>
                  </a:lnTo>
                  <a:lnTo>
                    <a:pt x="322" y="50"/>
                  </a:lnTo>
                  <a:lnTo>
                    <a:pt x="323" y="50"/>
                  </a:lnTo>
                  <a:lnTo>
                    <a:pt x="323" y="50"/>
                  </a:lnTo>
                  <a:lnTo>
                    <a:pt x="323" y="52"/>
                  </a:lnTo>
                  <a:lnTo>
                    <a:pt x="323" y="52"/>
                  </a:lnTo>
                  <a:lnTo>
                    <a:pt x="323" y="52"/>
                  </a:lnTo>
                  <a:lnTo>
                    <a:pt x="323" y="54"/>
                  </a:lnTo>
                  <a:lnTo>
                    <a:pt x="325" y="55"/>
                  </a:lnTo>
                  <a:lnTo>
                    <a:pt x="327" y="57"/>
                  </a:lnTo>
                  <a:lnTo>
                    <a:pt x="327" y="58"/>
                  </a:lnTo>
                  <a:lnTo>
                    <a:pt x="327" y="58"/>
                  </a:lnTo>
                  <a:lnTo>
                    <a:pt x="330" y="61"/>
                  </a:lnTo>
                  <a:lnTo>
                    <a:pt x="330" y="61"/>
                  </a:lnTo>
                  <a:lnTo>
                    <a:pt x="330" y="63"/>
                  </a:lnTo>
                  <a:lnTo>
                    <a:pt x="330" y="63"/>
                  </a:lnTo>
                  <a:lnTo>
                    <a:pt x="330" y="65"/>
                  </a:lnTo>
                  <a:lnTo>
                    <a:pt x="328" y="65"/>
                  </a:lnTo>
                  <a:lnTo>
                    <a:pt x="328" y="66"/>
                  </a:lnTo>
                  <a:lnTo>
                    <a:pt x="328" y="69"/>
                  </a:lnTo>
                  <a:lnTo>
                    <a:pt x="328" y="71"/>
                  </a:lnTo>
                  <a:lnTo>
                    <a:pt x="328" y="72"/>
                  </a:lnTo>
                  <a:lnTo>
                    <a:pt x="328" y="72"/>
                  </a:lnTo>
                  <a:lnTo>
                    <a:pt x="330" y="74"/>
                  </a:lnTo>
                  <a:lnTo>
                    <a:pt x="328" y="74"/>
                  </a:lnTo>
                  <a:lnTo>
                    <a:pt x="328" y="74"/>
                  </a:lnTo>
                  <a:lnTo>
                    <a:pt x="327" y="72"/>
                  </a:lnTo>
                  <a:lnTo>
                    <a:pt x="327" y="72"/>
                  </a:lnTo>
                  <a:lnTo>
                    <a:pt x="325" y="72"/>
                  </a:lnTo>
                  <a:lnTo>
                    <a:pt x="325" y="74"/>
                  </a:lnTo>
                  <a:lnTo>
                    <a:pt x="325" y="76"/>
                  </a:lnTo>
                  <a:lnTo>
                    <a:pt x="325" y="77"/>
                  </a:lnTo>
                  <a:lnTo>
                    <a:pt x="325" y="77"/>
                  </a:lnTo>
                  <a:lnTo>
                    <a:pt x="323" y="79"/>
                  </a:lnTo>
                  <a:lnTo>
                    <a:pt x="323" y="79"/>
                  </a:lnTo>
                  <a:lnTo>
                    <a:pt x="322" y="77"/>
                  </a:lnTo>
                  <a:lnTo>
                    <a:pt x="320" y="77"/>
                  </a:lnTo>
                  <a:lnTo>
                    <a:pt x="320" y="76"/>
                  </a:lnTo>
                  <a:lnTo>
                    <a:pt x="320" y="74"/>
                  </a:lnTo>
                  <a:lnTo>
                    <a:pt x="320" y="72"/>
                  </a:lnTo>
                  <a:lnTo>
                    <a:pt x="320" y="71"/>
                  </a:lnTo>
                  <a:lnTo>
                    <a:pt x="320" y="69"/>
                  </a:lnTo>
                  <a:lnTo>
                    <a:pt x="320" y="68"/>
                  </a:lnTo>
                  <a:lnTo>
                    <a:pt x="320" y="66"/>
                  </a:lnTo>
                  <a:lnTo>
                    <a:pt x="320" y="65"/>
                  </a:lnTo>
                  <a:lnTo>
                    <a:pt x="322" y="65"/>
                  </a:lnTo>
                  <a:lnTo>
                    <a:pt x="322" y="63"/>
                  </a:lnTo>
                  <a:lnTo>
                    <a:pt x="323" y="63"/>
                  </a:lnTo>
                  <a:lnTo>
                    <a:pt x="323" y="61"/>
                  </a:lnTo>
                  <a:lnTo>
                    <a:pt x="325" y="60"/>
                  </a:lnTo>
                  <a:lnTo>
                    <a:pt x="325" y="60"/>
                  </a:lnTo>
                  <a:lnTo>
                    <a:pt x="323" y="60"/>
                  </a:lnTo>
                  <a:lnTo>
                    <a:pt x="323" y="60"/>
                  </a:lnTo>
                  <a:lnTo>
                    <a:pt x="320" y="63"/>
                  </a:lnTo>
                  <a:lnTo>
                    <a:pt x="320" y="63"/>
                  </a:lnTo>
                  <a:lnTo>
                    <a:pt x="320" y="63"/>
                  </a:lnTo>
                  <a:lnTo>
                    <a:pt x="320" y="61"/>
                  </a:lnTo>
                  <a:lnTo>
                    <a:pt x="320" y="60"/>
                  </a:lnTo>
                  <a:lnTo>
                    <a:pt x="323" y="57"/>
                  </a:lnTo>
                  <a:lnTo>
                    <a:pt x="323" y="55"/>
                  </a:lnTo>
                  <a:lnTo>
                    <a:pt x="323" y="55"/>
                  </a:lnTo>
                  <a:lnTo>
                    <a:pt x="323" y="55"/>
                  </a:lnTo>
                  <a:lnTo>
                    <a:pt x="322" y="55"/>
                  </a:lnTo>
                  <a:lnTo>
                    <a:pt x="322" y="54"/>
                  </a:lnTo>
                  <a:lnTo>
                    <a:pt x="322" y="54"/>
                  </a:lnTo>
                  <a:lnTo>
                    <a:pt x="322" y="54"/>
                  </a:lnTo>
                  <a:lnTo>
                    <a:pt x="322" y="54"/>
                  </a:lnTo>
                  <a:lnTo>
                    <a:pt x="319" y="54"/>
                  </a:lnTo>
                  <a:lnTo>
                    <a:pt x="319" y="55"/>
                  </a:lnTo>
                  <a:lnTo>
                    <a:pt x="317" y="55"/>
                  </a:lnTo>
                  <a:lnTo>
                    <a:pt x="317" y="57"/>
                  </a:lnTo>
                  <a:lnTo>
                    <a:pt x="317" y="57"/>
                  </a:lnTo>
                  <a:lnTo>
                    <a:pt x="317" y="58"/>
                  </a:lnTo>
                  <a:lnTo>
                    <a:pt x="316" y="58"/>
                  </a:lnTo>
                  <a:lnTo>
                    <a:pt x="316" y="57"/>
                  </a:lnTo>
                  <a:lnTo>
                    <a:pt x="316" y="55"/>
                  </a:lnTo>
                  <a:lnTo>
                    <a:pt x="316" y="54"/>
                  </a:lnTo>
                  <a:lnTo>
                    <a:pt x="316" y="52"/>
                  </a:lnTo>
                  <a:lnTo>
                    <a:pt x="316" y="50"/>
                  </a:lnTo>
                  <a:lnTo>
                    <a:pt x="316" y="47"/>
                  </a:lnTo>
                  <a:lnTo>
                    <a:pt x="314" y="47"/>
                  </a:lnTo>
                  <a:lnTo>
                    <a:pt x="312" y="47"/>
                  </a:lnTo>
                  <a:lnTo>
                    <a:pt x="312" y="47"/>
                  </a:lnTo>
                  <a:lnTo>
                    <a:pt x="311" y="49"/>
                  </a:lnTo>
                  <a:lnTo>
                    <a:pt x="311" y="49"/>
                  </a:lnTo>
                  <a:lnTo>
                    <a:pt x="311" y="47"/>
                  </a:lnTo>
                  <a:lnTo>
                    <a:pt x="312" y="46"/>
                  </a:lnTo>
                  <a:lnTo>
                    <a:pt x="312" y="46"/>
                  </a:lnTo>
                  <a:lnTo>
                    <a:pt x="312" y="46"/>
                  </a:lnTo>
                  <a:lnTo>
                    <a:pt x="312" y="46"/>
                  </a:lnTo>
                  <a:lnTo>
                    <a:pt x="309" y="46"/>
                  </a:lnTo>
                  <a:lnTo>
                    <a:pt x="309" y="46"/>
                  </a:lnTo>
                  <a:lnTo>
                    <a:pt x="308" y="46"/>
                  </a:lnTo>
                  <a:lnTo>
                    <a:pt x="309" y="46"/>
                  </a:lnTo>
                  <a:lnTo>
                    <a:pt x="309" y="47"/>
                  </a:lnTo>
                  <a:lnTo>
                    <a:pt x="308" y="49"/>
                  </a:lnTo>
                  <a:lnTo>
                    <a:pt x="308" y="50"/>
                  </a:lnTo>
                  <a:lnTo>
                    <a:pt x="306" y="49"/>
                  </a:lnTo>
                  <a:lnTo>
                    <a:pt x="304" y="47"/>
                  </a:lnTo>
                  <a:lnTo>
                    <a:pt x="304" y="47"/>
                  </a:lnTo>
                  <a:lnTo>
                    <a:pt x="304" y="46"/>
                  </a:lnTo>
                  <a:lnTo>
                    <a:pt x="303" y="44"/>
                  </a:lnTo>
                  <a:lnTo>
                    <a:pt x="303" y="44"/>
                  </a:lnTo>
                  <a:lnTo>
                    <a:pt x="303" y="43"/>
                  </a:lnTo>
                  <a:lnTo>
                    <a:pt x="298" y="41"/>
                  </a:lnTo>
                  <a:lnTo>
                    <a:pt x="298" y="39"/>
                  </a:lnTo>
                  <a:lnTo>
                    <a:pt x="298" y="38"/>
                  </a:lnTo>
                  <a:lnTo>
                    <a:pt x="297" y="36"/>
                  </a:lnTo>
                  <a:lnTo>
                    <a:pt x="293" y="33"/>
                  </a:lnTo>
                  <a:lnTo>
                    <a:pt x="293" y="33"/>
                  </a:lnTo>
                  <a:lnTo>
                    <a:pt x="293" y="33"/>
                  </a:lnTo>
                  <a:lnTo>
                    <a:pt x="292" y="32"/>
                  </a:lnTo>
                  <a:lnTo>
                    <a:pt x="292" y="30"/>
                  </a:lnTo>
                  <a:lnTo>
                    <a:pt x="292" y="30"/>
                  </a:lnTo>
                  <a:lnTo>
                    <a:pt x="293" y="28"/>
                  </a:lnTo>
                  <a:lnTo>
                    <a:pt x="298" y="28"/>
                  </a:lnTo>
                  <a:lnTo>
                    <a:pt x="298" y="27"/>
                  </a:lnTo>
                  <a:lnTo>
                    <a:pt x="298" y="27"/>
                  </a:lnTo>
                  <a:lnTo>
                    <a:pt x="295" y="27"/>
                  </a:lnTo>
                  <a:lnTo>
                    <a:pt x="293" y="27"/>
                  </a:lnTo>
                  <a:lnTo>
                    <a:pt x="292" y="27"/>
                  </a:lnTo>
                  <a:lnTo>
                    <a:pt x="290" y="27"/>
                  </a:lnTo>
                  <a:lnTo>
                    <a:pt x="290" y="27"/>
                  </a:lnTo>
                  <a:lnTo>
                    <a:pt x="287" y="25"/>
                  </a:lnTo>
                  <a:lnTo>
                    <a:pt x="287" y="25"/>
                  </a:lnTo>
                  <a:lnTo>
                    <a:pt x="287" y="24"/>
                  </a:lnTo>
                  <a:lnTo>
                    <a:pt x="287" y="20"/>
                  </a:lnTo>
                  <a:lnTo>
                    <a:pt x="289" y="19"/>
                  </a:lnTo>
                  <a:lnTo>
                    <a:pt x="290" y="17"/>
                  </a:lnTo>
                  <a:lnTo>
                    <a:pt x="290" y="14"/>
                  </a:lnTo>
                  <a:lnTo>
                    <a:pt x="290" y="14"/>
                  </a:lnTo>
                  <a:lnTo>
                    <a:pt x="290" y="13"/>
                  </a:lnTo>
                  <a:lnTo>
                    <a:pt x="292" y="11"/>
                  </a:lnTo>
                  <a:lnTo>
                    <a:pt x="293" y="11"/>
                  </a:lnTo>
                  <a:lnTo>
                    <a:pt x="295" y="11"/>
                  </a:lnTo>
                  <a:lnTo>
                    <a:pt x="297" y="11"/>
                  </a:lnTo>
                  <a:lnTo>
                    <a:pt x="298" y="11"/>
                  </a:lnTo>
                  <a:lnTo>
                    <a:pt x="301" y="11"/>
                  </a:lnTo>
                  <a:lnTo>
                    <a:pt x="304" y="14"/>
                  </a:lnTo>
                  <a:lnTo>
                    <a:pt x="306" y="14"/>
                  </a:lnTo>
                  <a:lnTo>
                    <a:pt x="306" y="14"/>
                  </a:lnTo>
                  <a:lnTo>
                    <a:pt x="306" y="14"/>
                  </a:lnTo>
                  <a:lnTo>
                    <a:pt x="304" y="13"/>
                  </a:lnTo>
                  <a:lnTo>
                    <a:pt x="301" y="11"/>
                  </a:lnTo>
                  <a:lnTo>
                    <a:pt x="301" y="9"/>
                  </a:lnTo>
                  <a:lnTo>
                    <a:pt x="301" y="9"/>
                  </a:lnTo>
                  <a:lnTo>
                    <a:pt x="301" y="8"/>
                  </a:lnTo>
                  <a:lnTo>
                    <a:pt x="301" y="8"/>
                  </a:lnTo>
                  <a:lnTo>
                    <a:pt x="303" y="5"/>
                  </a:lnTo>
                  <a:lnTo>
                    <a:pt x="304" y="0"/>
                  </a:lnTo>
                  <a:lnTo>
                    <a:pt x="30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86" name="Freeform 355"/>
            <p:cNvSpPr>
              <a:spLocks noEditPoints="1"/>
            </p:cNvSpPr>
            <p:nvPr/>
          </p:nvSpPr>
          <p:spPr bwMode="auto">
            <a:xfrm>
              <a:off x="1283734" y="2521280"/>
              <a:ext cx="7580523" cy="309927"/>
            </a:xfrm>
            <a:custGeom>
              <a:avLst/>
              <a:gdLst>
                <a:gd name="T0" fmla="*/ 2578 w 3889"/>
                <a:gd name="T1" fmla="*/ 103 h 159"/>
                <a:gd name="T2" fmla="*/ 822 w 3889"/>
                <a:gd name="T3" fmla="*/ 95 h 159"/>
                <a:gd name="T4" fmla="*/ 1287 w 3889"/>
                <a:gd name="T5" fmla="*/ 95 h 159"/>
                <a:gd name="T6" fmla="*/ 934 w 3889"/>
                <a:gd name="T7" fmla="*/ 93 h 159"/>
                <a:gd name="T8" fmla="*/ 3411 w 3889"/>
                <a:gd name="T9" fmla="*/ 95 h 159"/>
                <a:gd name="T10" fmla="*/ 1339 w 3889"/>
                <a:gd name="T11" fmla="*/ 96 h 159"/>
                <a:gd name="T12" fmla="*/ 1356 w 3889"/>
                <a:gd name="T13" fmla="*/ 98 h 159"/>
                <a:gd name="T14" fmla="*/ 1367 w 3889"/>
                <a:gd name="T15" fmla="*/ 95 h 159"/>
                <a:gd name="T16" fmla="*/ 1377 w 3889"/>
                <a:gd name="T17" fmla="*/ 112 h 159"/>
                <a:gd name="T18" fmla="*/ 1351 w 3889"/>
                <a:gd name="T19" fmla="*/ 120 h 159"/>
                <a:gd name="T20" fmla="*/ 1337 w 3889"/>
                <a:gd name="T21" fmla="*/ 104 h 159"/>
                <a:gd name="T22" fmla="*/ 1243 w 3889"/>
                <a:gd name="T23" fmla="*/ 90 h 159"/>
                <a:gd name="T24" fmla="*/ 1255 w 3889"/>
                <a:gd name="T25" fmla="*/ 84 h 159"/>
                <a:gd name="T26" fmla="*/ 779 w 3889"/>
                <a:gd name="T27" fmla="*/ 84 h 159"/>
                <a:gd name="T28" fmla="*/ 3453 w 3889"/>
                <a:gd name="T29" fmla="*/ 81 h 159"/>
                <a:gd name="T30" fmla="*/ 3884 w 3889"/>
                <a:gd name="T31" fmla="*/ 74 h 159"/>
                <a:gd name="T32" fmla="*/ 3877 w 3889"/>
                <a:gd name="T33" fmla="*/ 115 h 159"/>
                <a:gd name="T34" fmla="*/ 3865 w 3889"/>
                <a:gd name="T35" fmla="*/ 128 h 159"/>
                <a:gd name="T36" fmla="*/ 3818 w 3889"/>
                <a:gd name="T37" fmla="*/ 158 h 159"/>
                <a:gd name="T38" fmla="*/ 3840 w 3889"/>
                <a:gd name="T39" fmla="*/ 134 h 159"/>
                <a:gd name="T40" fmla="*/ 3873 w 3889"/>
                <a:gd name="T41" fmla="*/ 93 h 159"/>
                <a:gd name="T42" fmla="*/ 3043 w 3889"/>
                <a:gd name="T43" fmla="*/ 79 h 159"/>
                <a:gd name="T44" fmla="*/ 3005 w 3889"/>
                <a:gd name="T45" fmla="*/ 98 h 159"/>
                <a:gd name="T46" fmla="*/ 3012 w 3889"/>
                <a:gd name="T47" fmla="*/ 115 h 159"/>
                <a:gd name="T48" fmla="*/ 3005 w 3889"/>
                <a:gd name="T49" fmla="*/ 114 h 159"/>
                <a:gd name="T50" fmla="*/ 3012 w 3889"/>
                <a:gd name="T51" fmla="*/ 79 h 159"/>
                <a:gd name="T52" fmla="*/ 3277 w 3889"/>
                <a:gd name="T53" fmla="*/ 74 h 159"/>
                <a:gd name="T54" fmla="*/ 741 w 3889"/>
                <a:gd name="T55" fmla="*/ 71 h 159"/>
                <a:gd name="T56" fmla="*/ 913 w 3889"/>
                <a:gd name="T57" fmla="*/ 63 h 159"/>
                <a:gd name="T58" fmla="*/ 1227 w 3889"/>
                <a:gd name="T59" fmla="*/ 69 h 159"/>
                <a:gd name="T60" fmla="*/ 3792 w 3889"/>
                <a:gd name="T61" fmla="*/ 82 h 159"/>
                <a:gd name="T62" fmla="*/ 3794 w 3889"/>
                <a:gd name="T63" fmla="*/ 120 h 159"/>
                <a:gd name="T64" fmla="*/ 3786 w 3889"/>
                <a:gd name="T65" fmla="*/ 68 h 159"/>
                <a:gd name="T66" fmla="*/ 3778 w 3889"/>
                <a:gd name="T67" fmla="*/ 84 h 159"/>
                <a:gd name="T68" fmla="*/ 3764 w 3889"/>
                <a:gd name="T69" fmla="*/ 71 h 159"/>
                <a:gd name="T70" fmla="*/ 1197 w 3889"/>
                <a:gd name="T71" fmla="*/ 62 h 159"/>
                <a:gd name="T72" fmla="*/ 494 w 3889"/>
                <a:gd name="T73" fmla="*/ 54 h 159"/>
                <a:gd name="T74" fmla="*/ 531 w 3889"/>
                <a:gd name="T75" fmla="*/ 69 h 159"/>
                <a:gd name="T76" fmla="*/ 519 w 3889"/>
                <a:gd name="T77" fmla="*/ 85 h 159"/>
                <a:gd name="T78" fmla="*/ 727 w 3889"/>
                <a:gd name="T79" fmla="*/ 52 h 159"/>
                <a:gd name="T80" fmla="*/ 727 w 3889"/>
                <a:gd name="T81" fmla="*/ 73 h 159"/>
                <a:gd name="T82" fmla="*/ 725 w 3889"/>
                <a:gd name="T83" fmla="*/ 55 h 159"/>
                <a:gd name="T84" fmla="*/ 859 w 3889"/>
                <a:gd name="T85" fmla="*/ 55 h 159"/>
                <a:gd name="T86" fmla="*/ 874 w 3889"/>
                <a:gd name="T87" fmla="*/ 36 h 159"/>
                <a:gd name="T88" fmla="*/ 751 w 3889"/>
                <a:gd name="T89" fmla="*/ 44 h 159"/>
                <a:gd name="T90" fmla="*/ 33 w 3889"/>
                <a:gd name="T91" fmla="*/ 33 h 159"/>
                <a:gd name="T92" fmla="*/ 826 w 3889"/>
                <a:gd name="T93" fmla="*/ 30 h 159"/>
                <a:gd name="T94" fmla="*/ 817 w 3889"/>
                <a:gd name="T95" fmla="*/ 57 h 159"/>
                <a:gd name="T96" fmla="*/ 814 w 3889"/>
                <a:gd name="T97" fmla="*/ 54 h 159"/>
                <a:gd name="T98" fmla="*/ 2676 w 3889"/>
                <a:gd name="T99" fmla="*/ 21 h 159"/>
                <a:gd name="T100" fmla="*/ 2752 w 3889"/>
                <a:gd name="T101" fmla="*/ 17 h 159"/>
                <a:gd name="T102" fmla="*/ 806 w 3889"/>
                <a:gd name="T103" fmla="*/ 32 h 159"/>
                <a:gd name="T104" fmla="*/ 806 w 3889"/>
                <a:gd name="T105" fmla="*/ 17 h 159"/>
                <a:gd name="T106" fmla="*/ 46 w 3889"/>
                <a:gd name="T107" fmla="*/ 16 h 159"/>
                <a:gd name="T108" fmla="*/ 676 w 3889"/>
                <a:gd name="T109" fmla="*/ 19 h 159"/>
                <a:gd name="T110" fmla="*/ 2507 w 3889"/>
                <a:gd name="T111" fmla="*/ 19 h 159"/>
                <a:gd name="T112" fmla="*/ 2696 w 3889"/>
                <a:gd name="T113" fmla="*/ 24 h 159"/>
                <a:gd name="T114" fmla="*/ 2860 w 3889"/>
                <a:gd name="T115" fmla="*/ 21 h 159"/>
                <a:gd name="T116" fmla="*/ 2835 w 3889"/>
                <a:gd name="T117" fmla="*/ 13 h 159"/>
                <a:gd name="T118" fmla="*/ 2846 w 3889"/>
                <a:gd name="T119" fmla="*/ 8 h 159"/>
                <a:gd name="T120" fmla="*/ 782 w 3889"/>
                <a:gd name="T121" fmla="*/ 2 h 159"/>
                <a:gd name="T122" fmla="*/ 2528 w 3889"/>
                <a:gd name="T123" fmla="*/ 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889" h="159">
                  <a:moveTo>
                    <a:pt x="771" y="99"/>
                  </a:moveTo>
                  <a:lnTo>
                    <a:pt x="771" y="99"/>
                  </a:lnTo>
                  <a:lnTo>
                    <a:pt x="773" y="101"/>
                  </a:lnTo>
                  <a:lnTo>
                    <a:pt x="773" y="101"/>
                  </a:lnTo>
                  <a:lnTo>
                    <a:pt x="773" y="103"/>
                  </a:lnTo>
                  <a:lnTo>
                    <a:pt x="771" y="104"/>
                  </a:lnTo>
                  <a:lnTo>
                    <a:pt x="771" y="106"/>
                  </a:lnTo>
                  <a:lnTo>
                    <a:pt x="771" y="107"/>
                  </a:lnTo>
                  <a:lnTo>
                    <a:pt x="771" y="107"/>
                  </a:lnTo>
                  <a:lnTo>
                    <a:pt x="770" y="109"/>
                  </a:lnTo>
                  <a:lnTo>
                    <a:pt x="770" y="107"/>
                  </a:lnTo>
                  <a:lnTo>
                    <a:pt x="770" y="106"/>
                  </a:lnTo>
                  <a:lnTo>
                    <a:pt x="770" y="104"/>
                  </a:lnTo>
                  <a:lnTo>
                    <a:pt x="771" y="101"/>
                  </a:lnTo>
                  <a:lnTo>
                    <a:pt x="771" y="99"/>
                  </a:lnTo>
                  <a:lnTo>
                    <a:pt x="771" y="99"/>
                  </a:lnTo>
                  <a:close/>
                  <a:moveTo>
                    <a:pt x="2588" y="95"/>
                  </a:moveTo>
                  <a:lnTo>
                    <a:pt x="2588" y="96"/>
                  </a:lnTo>
                  <a:lnTo>
                    <a:pt x="2589" y="96"/>
                  </a:lnTo>
                  <a:lnTo>
                    <a:pt x="2591" y="96"/>
                  </a:lnTo>
                  <a:lnTo>
                    <a:pt x="2594" y="96"/>
                  </a:lnTo>
                  <a:lnTo>
                    <a:pt x="2589" y="98"/>
                  </a:lnTo>
                  <a:lnTo>
                    <a:pt x="2586" y="99"/>
                  </a:lnTo>
                  <a:lnTo>
                    <a:pt x="2584" y="101"/>
                  </a:lnTo>
                  <a:lnTo>
                    <a:pt x="2584" y="101"/>
                  </a:lnTo>
                  <a:lnTo>
                    <a:pt x="2584" y="101"/>
                  </a:lnTo>
                  <a:lnTo>
                    <a:pt x="2583" y="103"/>
                  </a:lnTo>
                  <a:lnTo>
                    <a:pt x="2581" y="103"/>
                  </a:lnTo>
                  <a:lnTo>
                    <a:pt x="2580" y="104"/>
                  </a:lnTo>
                  <a:lnTo>
                    <a:pt x="2578" y="104"/>
                  </a:lnTo>
                  <a:lnTo>
                    <a:pt x="2577" y="103"/>
                  </a:lnTo>
                  <a:lnTo>
                    <a:pt x="2578" y="103"/>
                  </a:lnTo>
                  <a:lnTo>
                    <a:pt x="2581" y="103"/>
                  </a:lnTo>
                  <a:lnTo>
                    <a:pt x="2583" y="101"/>
                  </a:lnTo>
                  <a:lnTo>
                    <a:pt x="2584" y="99"/>
                  </a:lnTo>
                  <a:lnTo>
                    <a:pt x="2586" y="98"/>
                  </a:lnTo>
                  <a:lnTo>
                    <a:pt x="2588" y="96"/>
                  </a:lnTo>
                  <a:lnTo>
                    <a:pt x="2588" y="96"/>
                  </a:lnTo>
                  <a:lnTo>
                    <a:pt x="2588" y="95"/>
                  </a:lnTo>
                  <a:close/>
                  <a:moveTo>
                    <a:pt x="2204" y="95"/>
                  </a:moveTo>
                  <a:lnTo>
                    <a:pt x="2206" y="95"/>
                  </a:lnTo>
                  <a:lnTo>
                    <a:pt x="2208" y="95"/>
                  </a:lnTo>
                  <a:lnTo>
                    <a:pt x="2208" y="96"/>
                  </a:lnTo>
                  <a:lnTo>
                    <a:pt x="2208" y="98"/>
                  </a:lnTo>
                  <a:lnTo>
                    <a:pt x="2208" y="99"/>
                  </a:lnTo>
                  <a:lnTo>
                    <a:pt x="2208" y="99"/>
                  </a:lnTo>
                  <a:lnTo>
                    <a:pt x="2206" y="99"/>
                  </a:lnTo>
                  <a:lnTo>
                    <a:pt x="2204" y="99"/>
                  </a:lnTo>
                  <a:lnTo>
                    <a:pt x="2203" y="98"/>
                  </a:lnTo>
                  <a:lnTo>
                    <a:pt x="2204" y="98"/>
                  </a:lnTo>
                  <a:lnTo>
                    <a:pt x="2204" y="96"/>
                  </a:lnTo>
                  <a:lnTo>
                    <a:pt x="2204" y="95"/>
                  </a:lnTo>
                  <a:close/>
                  <a:moveTo>
                    <a:pt x="822" y="95"/>
                  </a:moveTo>
                  <a:lnTo>
                    <a:pt x="823" y="95"/>
                  </a:lnTo>
                  <a:lnTo>
                    <a:pt x="823" y="98"/>
                  </a:lnTo>
                  <a:lnTo>
                    <a:pt x="823" y="99"/>
                  </a:lnTo>
                  <a:lnTo>
                    <a:pt x="822" y="101"/>
                  </a:lnTo>
                  <a:lnTo>
                    <a:pt x="820" y="101"/>
                  </a:lnTo>
                  <a:lnTo>
                    <a:pt x="820" y="99"/>
                  </a:lnTo>
                  <a:lnTo>
                    <a:pt x="818" y="99"/>
                  </a:lnTo>
                  <a:lnTo>
                    <a:pt x="818" y="98"/>
                  </a:lnTo>
                  <a:lnTo>
                    <a:pt x="820" y="96"/>
                  </a:lnTo>
                  <a:lnTo>
                    <a:pt x="820" y="95"/>
                  </a:lnTo>
                  <a:lnTo>
                    <a:pt x="822" y="95"/>
                  </a:lnTo>
                  <a:close/>
                  <a:moveTo>
                    <a:pt x="1287" y="95"/>
                  </a:moveTo>
                  <a:lnTo>
                    <a:pt x="1288" y="95"/>
                  </a:lnTo>
                  <a:lnTo>
                    <a:pt x="1288" y="95"/>
                  </a:lnTo>
                  <a:lnTo>
                    <a:pt x="1288" y="98"/>
                  </a:lnTo>
                  <a:lnTo>
                    <a:pt x="1290" y="98"/>
                  </a:lnTo>
                  <a:lnTo>
                    <a:pt x="1290" y="99"/>
                  </a:lnTo>
                  <a:lnTo>
                    <a:pt x="1290" y="99"/>
                  </a:lnTo>
                  <a:lnTo>
                    <a:pt x="1290" y="101"/>
                  </a:lnTo>
                  <a:lnTo>
                    <a:pt x="1288" y="101"/>
                  </a:lnTo>
                  <a:lnTo>
                    <a:pt x="1288" y="101"/>
                  </a:lnTo>
                  <a:lnTo>
                    <a:pt x="1287" y="101"/>
                  </a:lnTo>
                  <a:lnTo>
                    <a:pt x="1287" y="101"/>
                  </a:lnTo>
                  <a:lnTo>
                    <a:pt x="1285" y="101"/>
                  </a:lnTo>
                  <a:lnTo>
                    <a:pt x="1284" y="101"/>
                  </a:lnTo>
                  <a:lnTo>
                    <a:pt x="1284" y="101"/>
                  </a:lnTo>
                  <a:lnTo>
                    <a:pt x="1282" y="101"/>
                  </a:lnTo>
                  <a:lnTo>
                    <a:pt x="1280" y="103"/>
                  </a:lnTo>
                  <a:lnTo>
                    <a:pt x="1280" y="101"/>
                  </a:lnTo>
                  <a:lnTo>
                    <a:pt x="1279" y="101"/>
                  </a:lnTo>
                  <a:lnTo>
                    <a:pt x="1280" y="101"/>
                  </a:lnTo>
                  <a:lnTo>
                    <a:pt x="1280" y="101"/>
                  </a:lnTo>
                  <a:lnTo>
                    <a:pt x="1282" y="101"/>
                  </a:lnTo>
                  <a:lnTo>
                    <a:pt x="1284" y="99"/>
                  </a:lnTo>
                  <a:lnTo>
                    <a:pt x="1285" y="99"/>
                  </a:lnTo>
                  <a:lnTo>
                    <a:pt x="1287" y="99"/>
                  </a:lnTo>
                  <a:lnTo>
                    <a:pt x="1288" y="99"/>
                  </a:lnTo>
                  <a:lnTo>
                    <a:pt x="1288" y="98"/>
                  </a:lnTo>
                  <a:lnTo>
                    <a:pt x="1288" y="98"/>
                  </a:lnTo>
                  <a:lnTo>
                    <a:pt x="1288" y="96"/>
                  </a:lnTo>
                  <a:lnTo>
                    <a:pt x="1287" y="96"/>
                  </a:lnTo>
                  <a:lnTo>
                    <a:pt x="1287" y="96"/>
                  </a:lnTo>
                  <a:lnTo>
                    <a:pt x="1287" y="95"/>
                  </a:lnTo>
                  <a:lnTo>
                    <a:pt x="1287" y="95"/>
                  </a:lnTo>
                  <a:close/>
                  <a:moveTo>
                    <a:pt x="938" y="93"/>
                  </a:moveTo>
                  <a:lnTo>
                    <a:pt x="940" y="93"/>
                  </a:lnTo>
                  <a:lnTo>
                    <a:pt x="941" y="93"/>
                  </a:lnTo>
                  <a:lnTo>
                    <a:pt x="943" y="93"/>
                  </a:lnTo>
                  <a:lnTo>
                    <a:pt x="945" y="93"/>
                  </a:lnTo>
                  <a:lnTo>
                    <a:pt x="945" y="93"/>
                  </a:lnTo>
                  <a:lnTo>
                    <a:pt x="945" y="95"/>
                  </a:lnTo>
                  <a:lnTo>
                    <a:pt x="945" y="95"/>
                  </a:lnTo>
                  <a:lnTo>
                    <a:pt x="943" y="95"/>
                  </a:lnTo>
                  <a:lnTo>
                    <a:pt x="941" y="95"/>
                  </a:lnTo>
                  <a:lnTo>
                    <a:pt x="941" y="95"/>
                  </a:lnTo>
                  <a:lnTo>
                    <a:pt x="940" y="96"/>
                  </a:lnTo>
                  <a:lnTo>
                    <a:pt x="938" y="96"/>
                  </a:lnTo>
                  <a:lnTo>
                    <a:pt x="935" y="98"/>
                  </a:lnTo>
                  <a:lnTo>
                    <a:pt x="935" y="98"/>
                  </a:lnTo>
                  <a:lnTo>
                    <a:pt x="934" y="98"/>
                  </a:lnTo>
                  <a:lnTo>
                    <a:pt x="934" y="99"/>
                  </a:lnTo>
                  <a:lnTo>
                    <a:pt x="934" y="99"/>
                  </a:lnTo>
                  <a:lnTo>
                    <a:pt x="932" y="99"/>
                  </a:lnTo>
                  <a:lnTo>
                    <a:pt x="932" y="99"/>
                  </a:lnTo>
                  <a:lnTo>
                    <a:pt x="930" y="101"/>
                  </a:lnTo>
                  <a:lnTo>
                    <a:pt x="929" y="101"/>
                  </a:lnTo>
                  <a:lnTo>
                    <a:pt x="929" y="101"/>
                  </a:lnTo>
                  <a:lnTo>
                    <a:pt x="929" y="101"/>
                  </a:lnTo>
                  <a:lnTo>
                    <a:pt x="929" y="99"/>
                  </a:lnTo>
                  <a:lnTo>
                    <a:pt x="929" y="99"/>
                  </a:lnTo>
                  <a:lnTo>
                    <a:pt x="930" y="99"/>
                  </a:lnTo>
                  <a:lnTo>
                    <a:pt x="932" y="98"/>
                  </a:lnTo>
                  <a:lnTo>
                    <a:pt x="932" y="96"/>
                  </a:lnTo>
                  <a:lnTo>
                    <a:pt x="934" y="95"/>
                  </a:lnTo>
                  <a:lnTo>
                    <a:pt x="934" y="93"/>
                  </a:lnTo>
                  <a:lnTo>
                    <a:pt x="934" y="93"/>
                  </a:lnTo>
                  <a:lnTo>
                    <a:pt x="934" y="93"/>
                  </a:lnTo>
                  <a:lnTo>
                    <a:pt x="935" y="93"/>
                  </a:lnTo>
                  <a:lnTo>
                    <a:pt x="937" y="93"/>
                  </a:lnTo>
                  <a:lnTo>
                    <a:pt x="938" y="93"/>
                  </a:lnTo>
                  <a:close/>
                  <a:moveTo>
                    <a:pt x="3422" y="88"/>
                  </a:moveTo>
                  <a:lnTo>
                    <a:pt x="3422" y="88"/>
                  </a:lnTo>
                  <a:lnTo>
                    <a:pt x="3422" y="88"/>
                  </a:lnTo>
                  <a:lnTo>
                    <a:pt x="3422" y="88"/>
                  </a:lnTo>
                  <a:lnTo>
                    <a:pt x="3425" y="90"/>
                  </a:lnTo>
                  <a:lnTo>
                    <a:pt x="3427" y="90"/>
                  </a:lnTo>
                  <a:lnTo>
                    <a:pt x="3427" y="92"/>
                  </a:lnTo>
                  <a:lnTo>
                    <a:pt x="3425" y="92"/>
                  </a:lnTo>
                  <a:lnTo>
                    <a:pt x="3423" y="92"/>
                  </a:lnTo>
                  <a:lnTo>
                    <a:pt x="3423" y="93"/>
                  </a:lnTo>
                  <a:lnTo>
                    <a:pt x="3422" y="93"/>
                  </a:lnTo>
                  <a:lnTo>
                    <a:pt x="3422" y="93"/>
                  </a:lnTo>
                  <a:lnTo>
                    <a:pt x="3422" y="95"/>
                  </a:lnTo>
                  <a:lnTo>
                    <a:pt x="3422" y="95"/>
                  </a:lnTo>
                  <a:lnTo>
                    <a:pt x="3422" y="96"/>
                  </a:lnTo>
                  <a:lnTo>
                    <a:pt x="3422" y="96"/>
                  </a:lnTo>
                  <a:lnTo>
                    <a:pt x="3422" y="96"/>
                  </a:lnTo>
                  <a:lnTo>
                    <a:pt x="3420" y="98"/>
                  </a:lnTo>
                  <a:lnTo>
                    <a:pt x="3420" y="98"/>
                  </a:lnTo>
                  <a:lnTo>
                    <a:pt x="3420" y="96"/>
                  </a:lnTo>
                  <a:lnTo>
                    <a:pt x="3419" y="96"/>
                  </a:lnTo>
                  <a:lnTo>
                    <a:pt x="3419" y="96"/>
                  </a:lnTo>
                  <a:lnTo>
                    <a:pt x="3417" y="96"/>
                  </a:lnTo>
                  <a:lnTo>
                    <a:pt x="3415" y="95"/>
                  </a:lnTo>
                  <a:lnTo>
                    <a:pt x="3412" y="95"/>
                  </a:lnTo>
                  <a:lnTo>
                    <a:pt x="3412" y="95"/>
                  </a:lnTo>
                  <a:lnTo>
                    <a:pt x="3411" y="95"/>
                  </a:lnTo>
                  <a:lnTo>
                    <a:pt x="3409" y="96"/>
                  </a:lnTo>
                  <a:lnTo>
                    <a:pt x="3408" y="95"/>
                  </a:lnTo>
                  <a:lnTo>
                    <a:pt x="3408" y="93"/>
                  </a:lnTo>
                  <a:lnTo>
                    <a:pt x="3408" y="93"/>
                  </a:lnTo>
                  <a:lnTo>
                    <a:pt x="3411" y="92"/>
                  </a:lnTo>
                  <a:lnTo>
                    <a:pt x="3412" y="92"/>
                  </a:lnTo>
                  <a:lnTo>
                    <a:pt x="3414" y="92"/>
                  </a:lnTo>
                  <a:lnTo>
                    <a:pt x="3414" y="92"/>
                  </a:lnTo>
                  <a:lnTo>
                    <a:pt x="3415" y="93"/>
                  </a:lnTo>
                  <a:lnTo>
                    <a:pt x="3415" y="92"/>
                  </a:lnTo>
                  <a:lnTo>
                    <a:pt x="3417" y="92"/>
                  </a:lnTo>
                  <a:lnTo>
                    <a:pt x="3417" y="90"/>
                  </a:lnTo>
                  <a:lnTo>
                    <a:pt x="3419" y="88"/>
                  </a:lnTo>
                  <a:lnTo>
                    <a:pt x="3420" y="88"/>
                  </a:lnTo>
                  <a:lnTo>
                    <a:pt x="3422" y="88"/>
                  </a:lnTo>
                  <a:close/>
                  <a:moveTo>
                    <a:pt x="1337" y="87"/>
                  </a:moveTo>
                  <a:lnTo>
                    <a:pt x="1337" y="87"/>
                  </a:lnTo>
                  <a:lnTo>
                    <a:pt x="1339" y="88"/>
                  </a:lnTo>
                  <a:lnTo>
                    <a:pt x="1340" y="90"/>
                  </a:lnTo>
                  <a:lnTo>
                    <a:pt x="1340" y="90"/>
                  </a:lnTo>
                  <a:lnTo>
                    <a:pt x="1340" y="92"/>
                  </a:lnTo>
                  <a:lnTo>
                    <a:pt x="1340" y="92"/>
                  </a:lnTo>
                  <a:lnTo>
                    <a:pt x="1339" y="92"/>
                  </a:lnTo>
                  <a:lnTo>
                    <a:pt x="1339" y="92"/>
                  </a:lnTo>
                  <a:lnTo>
                    <a:pt x="1339" y="92"/>
                  </a:lnTo>
                  <a:lnTo>
                    <a:pt x="1339" y="92"/>
                  </a:lnTo>
                  <a:lnTo>
                    <a:pt x="1339" y="93"/>
                  </a:lnTo>
                  <a:lnTo>
                    <a:pt x="1339" y="93"/>
                  </a:lnTo>
                  <a:lnTo>
                    <a:pt x="1339" y="93"/>
                  </a:lnTo>
                  <a:lnTo>
                    <a:pt x="1339" y="93"/>
                  </a:lnTo>
                  <a:lnTo>
                    <a:pt x="1339" y="95"/>
                  </a:lnTo>
                  <a:lnTo>
                    <a:pt x="1339" y="96"/>
                  </a:lnTo>
                  <a:lnTo>
                    <a:pt x="1342" y="98"/>
                  </a:lnTo>
                  <a:lnTo>
                    <a:pt x="1342" y="99"/>
                  </a:lnTo>
                  <a:lnTo>
                    <a:pt x="1342" y="99"/>
                  </a:lnTo>
                  <a:lnTo>
                    <a:pt x="1345" y="103"/>
                  </a:lnTo>
                  <a:lnTo>
                    <a:pt x="1345" y="103"/>
                  </a:lnTo>
                  <a:lnTo>
                    <a:pt x="1345" y="104"/>
                  </a:lnTo>
                  <a:lnTo>
                    <a:pt x="1347" y="104"/>
                  </a:lnTo>
                  <a:lnTo>
                    <a:pt x="1347" y="104"/>
                  </a:lnTo>
                  <a:lnTo>
                    <a:pt x="1348" y="106"/>
                  </a:lnTo>
                  <a:lnTo>
                    <a:pt x="1348" y="106"/>
                  </a:lnTo>
                  <a:lnTo>
                    <a:pt x="1350" y="106"/>
                  </a:lnTo>
                  <a:lnTo>
                    <a:pt x="1351" y="109"/>
                  </a:lnTo>
                  <a:lnTo>
                    <a:pt x="1353" y="109"/>
                  </a:lnTo>
                  <a:lnTo>
                    <a:pt x="1355" y="109"/>
                  </a:lnTo>
                  <a:lnTo>
                    <a:pt x="1356" y="109"/>
                  </a:lnTo>
                  <a:lnTo>
                    <a:pt x="1358" y="109"/>
                  </a:lnTo>
                  <a:lnTo>
                    <a:pt x="1356" y="107"/>
                  </a:lnTo>
                  <a:lnTo>
                    <a:pt x="1358" y="107"/>
                  </a:lnTo>
                  <a:lnTo>
                    <a:pt x="1361" y="109"/>
                  </a:lnTo>
                  <a:lnTo>
                    <a:pt x="1362" y="107"/>
                  </a:lnTo>
                  <a:lnTo>
                    <a:pt x="1359" y="106"/>
                  </a:lnTo>
                  <a:lnTo>
                    <a:pt x="1359" y="106"/>
                  </a:lnTo>
                  <a:lnTo>
                    <a:pt x="1358" y="103"/>
                  </a:lnTo>
                  <a:lnTo>
                    <a:pt x="1356" y="101"/>
                  </a:lnTo>
                  <a:lnTo>
                    <a:pt x="1355" y="101"/>
                  </a:lnTo>
                  <a:lnTo>
                    <a:pt x="1355" y="99"/>
                  </a:lnTo>
                  <a:lnTo>
                    <a:pt x="1355" y="99"/>
                  </a:lnTo>
                  <a:lnTo>
                    <a:pt x="1355" y="98"/>
                  </a:lnTo>
                  <a:lnTo>
                    <a:pt x="1356" y="96"/>
                  </a:lnTo>
                  <a:lnTo>
                    <a:pt x="1356" y="96"/>
                  </a:lnTo>
                  <a:lnTo>
                    <a:pt x="1358" y="96"/>
                  </a:lnTo>
                  <a:lnTo>
                    <a:pt x="1356" y="98"/>
                  </a:lnTo>
                  <a:lnTo>
                    <a:pt x="1356" y="99"/>
                  </a:lnTo>
                  <a:lnTo>
                    <a:pt x="1358" y="99"/>
                  </a:lnTo>
                  <a:lnTo>
                    <a:pt x="1358" y="99"/>
                  </a:lnTo>
                  <a:lnTo>
                    <a:pt x="1358" y="101"/>
                  </a:lnTo>
                  <a:lnTo>
                    <a:pt x="1359" y="104"/>
                  </a:lnTo>
                  <a:lnTo>
                    <a:pt x="1359" y="104"/>
                  </a:lnTo>
                  <a:lnTo>
                    <a:pt x="1359" y="104"/>
                  </a:lnTo>
                  <a:lnTo>
                    <a:pt x="1361" y="106"/>
                  </a:lnTo>
                  <a:lnTo>
                    <a:pt x="1361" y="107"/>
                  </a:lnTo>
                  <a:lnTo>
                    <a:pt x="1361" y="106"/>
                  </a:lnTo>
                  <a:lnTo>
                    <a:pt x="1361" y="106"/>
                  </a:lnTo>
                  <a:lnTo>
                    <a:pt x="1362" y="107"/>
                  </a:lnTo>
                  <a:lnTo>
                    <a:pt x="1364" y="107"/>
                  </a:lnTo>
                  <a:lnTo>
                    <a:pt x="1364" y="106"/>
                  </a:lnTo>
                  <a:lnTo>
                    <a:pt x="1366" y="106"/>
                  </a:lnTo>
                  <a:lnTo>
                    <a:pt x="1366" y="106"/>
                  </a:lnTo>
                  <a:lnTo>
                    <a:pt x="1367" y="106"/>
                  </a:lnTo>
                  <a:lnTo>
                    <a:pt x="1369" y="106"/>
                  </a:lnTo>
                  <a:lnTo>
                    <a:pt x="1370" y="106"/>
                  </a:lnTo>
                  <a:lnTo>
                    <a:pt x="1370" y="106"/>
                  </a:lnTo>
                  <a:lnTo>
                    <a:pt x="1370" y="104"/>
                  </a:lnTo>
                  <a:lnTo>
                    <a:pt x="1369" y="104"/>
                  </a:lnTo>
                  <a:lnTo>
                    <a:pt x="1369" y="104"/>
                  </a:lnTo>
                  <a:lnTo>
                    <a:pt x="1367" y="104"/>
                  </a:lnTo>
                  <a:lnTo>
                    <a:pt x="1367" y="104"/>
                  </a:lnTo>
                  <a:lnTo>
                    <a:pt x="1367" y="104"/>
                  </a:lnTo>
                  <a:lnTo>
                    <a:pt x="1367" y="103"/>
                  </a:lnTo>
                  <a:lnTo>
                    <a:pt x="1367" y="99"/>
                  </a:lnTo>
                  <a:lnTo>
                    <a:pt x="1369" y="98"/>
                  </a:lnTo>
                  <a:lnTo>
                    <a:pt x="1369" y="96"/>
                  </a:lnTo>
                  <a:lnTo>
                    <a:pt x="1367" y="95"/>
                  </a:lnTo>
                  <a:lnTo>
                    <a:pt x="1367" y="95"/>
                  </a:lnTo>
                  <a:lnTo>
                    <a:pt x="1369" y="96"/>
                  </a:lnTo>
                  <a:lnTo>
                    <a:pt x="1369" y="96"/>
                  </a:lnTo>
                  <a:lnTo>
                    <a:pt x="1369" y="98"/>
                  </a:lnTo>
                  <a:lnTo>
                    <a:pt x="1369" y="99"/>
                  </a:lnTo>
                  <a:lnTo>
                    <a:pt x="1370" y="101"/>
                  </a:lnTo>
                  <a:lnTo>
                    <a:pt x="1372" y="103"/>
                  </a:lnTo>
                  <a:lnTo>
                    <a:pt x="1373" y="104"/>
                  </a:lnTo>
                  <a:lnTo>
                    <a:pt x="1375" y="104"/>
                  </a:lnTo>
                  <a:lnTo>
                    <a:pt x="1375" y="106"/>
                  </a:lnTo>
                  <a:lnTo>
                    <a:pt x="1377" y="107"/>
                  </a:lnTo>
                  <a:lnTo>
                    <a:pt x="1380" y="107"/>
                  </a:lnTo>
                  <a:lnTo>
                    <a:pt x="1381" y="107"/>
                  </a:lnTo>
                  <a:lnTo>
                    <a:pt x="1383" y="107"/>
                  </a:lnTo>
                  <a:lnTo>
                    <a:pt x="1383" y="107"/>
                  </a:lnTo>
                  <a:lnTo>
                    <a:pt x="1384" y="107"/>
                  </a:lnTo>
                  <a:lnTo>
                    <a:pt x="1386" y="107"/>
                  </a:lnTo>
                  <a:lnTo>
                    <a:pt x="1386" y="107"/>
                  </a:lnTo>
                  <a:lnTo>
                    <a:pt x="1384" y="107"/>
                  </a:lnTo>
                  <a:lnTo>
                    <a:pt x="1386" y="109"/>
                  </a:lnTo>
                  <a:lnTo>
                    <a:pt x="1386" y="110"/>
                  </a:lnTo>
                  <a:lnTo>
                    <a:pt x="1384" y="110"/>
                  </a:lnTo>
                  <a:lnTo>
                    <a:pt x="1384" y="110"/>
                  </a:lnTo>
                  <a:lnTo>
                    <a:pt x="1383" y="110"/>
                  </a:lnTo>
                  <a:lnTo>
                    <a:pt x="1381" y="109"/>
                  </a:lnTo>
                  <a:lnTo>
                    <a:pt x="1381" y="109"/>
                  </a:lnTo>
                  <a:lnTo>
                    <a:pt x="1380" y="109"/>
                  </a:lnTo>
                  <a:lnTo>
                    <a:pt x="1380" y="110"/>
                  </a:lnTo>
                  <a:lnTo>
                    <a:pt x="1380" y="110"/>
                  </a:lnTo>
                  <a:lnTo>
                    <a:pt x="1380" y="110"/>
                  </a:lnTo>
                  <a:lnTo>
                    <a:pt x="1378" y="110"/>
                  </a:lnTo>
                  <a:lnTo>
                    <a:pt x="1378" y="110"/>
                  </a:lnTo>
                  <a:lnTo>
                    <a:pt x="1377" y="112"/>
                  </a:lnTo>
                  <a:lnTo>
                    <a:pt x="1377" y="112"/>
                  </a:lnTo>
                  <a:lnTo>
                    <a:pt x="1377" y="112"/>
                  </a:lnTo>
                  <a:lnTo>
                    <a:pt x="1373" y="112"/>
                  </a:lnTo>
                  <a:lnTo>
                    <a:pt x="1372" y="112"/>
                  </a:lnTo>
                  <a:lnTo>
                    <a:pt x="1372" y="110"/>
                  </a:lnTo>
                  <a:lnTo>
                    <a:pt x="1370" y="109"/>
                  </a:lnTo>
                  <a:lnTo>
                    <a:pt x="1367" y="107"/>
                  </a:lnTo>
                  <a:lnTo>
                    <a:pt x="1366" y="107"/>
                  </a:lnTo>
                  <a:lnTo>
                    <a:pt x="1366" y="107"/>
                  </a:lnTo>
                  <a:lnTo>
                    <a:pt x="1364" y="107"/>
                  </a:lnTo>
                  <a:lnTo>
                    <a:pt x="1364" y="107"/>
                  </a:lnTo>
                  <a:lnTo>
                    <a:pt x="1364" y="109"/>
                  </a:lnTo>
                  <a:lnTo>
                    <a:pt x="1364" y="109"/>
                  </a:lnTo>
                  <a:lnTo>
                    <a:pt x="1364" y="110"/>
                  </a:lnTo>
                  <a:lnTo>
                    <a:pt x="1362" y="110"/>
                  </a:lnTo>
                  <a:lnTo>
                    <a:pt x="1361" y="110"/>
                  </a:lnTo>
                  <a:lnTo>
                    <a:pt x="1361" y="110"/>
                  </a:lnTo>
                  <a:lnTo>
                    <a:pt x="1359" y="112"/>
                  </a:lnTo>
                  <a:lnTo>
                    <a:pt x="1358" y="112"/>
                  </a:lnTo>
                  <a:lnTo>
                    <a:pt x="1356" y="114"/>
                  </a:lnTo>
                  <a:lnTo>
                    <a:pt x="1355" y="114"/>
                  </a:lnTo>
                  <a:lnTo>
                    <a:pt x="1355" y="114"/>
                  </a:lnTo>
                  <a:lnTo>
                    <a:pt x="1355" y="115"/>
                  </a:lnTo>
                  <a:lnTo>
                    <a:pt x="1356" y="115"/>
                  </a:lnTo>
                  <a:lnTo>
                    <a:pt x="1356" y="117"/>
                  </a:lnTo>
                  <a:lnTo>
                    <a:pt x="1358" y="118"/>
                  </a:lnTo>
                  <a:lnTo>
                    <a:pt x="1356" y="118"/>
                  </a:lnTo>
                  <a:lnTo>
                    <a:pt x="1358" y="120"/>
                  </a:lnTo>
                  <a:lnTo>
                    <a:pt x="1359" y="120"/>
                  </a:lnTo>
                  <a:lnTo>
                    <a:pt x="1359" y="121"/>
                  </a:lnTo>
                  <a:lnTo>
                    <a:pt x="1356" y="120"/>
                  </a:lnTo>
                  <a:lnTo>
                    <a:pt x="1351" y="120"/>
                  </a:lnTo>
                  <a:lnTo>
                    <a:pt x="1351" y="118"/>
                  </a:lnTo>
                  <a:lnTo>
                    <a:pt x="1353" y="118"/>
                  </a:lnTo>
                  <a:lnTo>
                    <a:pt x="1353" y="118"/>
                  </a:lnTo>
                  <a:lnTo>
                    <a:pt x="1355" y="118"/>
                  </a:lnTo>
                  <a:lnTo>
                    <a:pt x="1355" y="117"/>
                  </a:lnTo>
                  <a:lnTo>
                    <a:pt x="1355" y="117"/>
                  </a:lnTo>
                  <a:lnTo>
                    <a:pt x="1355" y="115"/>
                  </a:lnTo>
                  <a:lnTo>
                    <a:pt x="1353" y="115"/>
                  </a:lnTo>
                  <a:lnTo>
                    <a:pt x="1355" y="114"/>
                  </a:lnTo>
                  <a:lnTo>
                    <a:pt x="1355" y="114"/>
                  </a:lnTo>
                  <a:lnTo>
                    <a:pt x="1355" y="112"/>
                  </a:lnTo>
                  <a:lnTo>
                    <a:pt x="1353" y="112"/>
                  </a:lnTo>
                  <a:lnTo>
                    <a:pt x="1353" y="110"/>
                  </a:lnTo>
                  <a:lnTo>
                    <a:pt x="1351" y="110"/>
                  </a:lnTo>
                  <a:lnTo>
                    <a:pt x="1351" y="109"/>
                  </a:lnTo>
                  <a:lnTo>
                    <a:pt x="1351" y="109"/>
                  </a:lnTo>
                  <a:lnTo>
                    <a:pt x="1348" y="107"/>
                  </a:lnTo>
                  <a:lnTo>
                    <a:pt x="1347" y="107"/>
                  </a:lnTo>
                  <a:lnTo>
                    <a:pt x="1344" y="103"/>
                  </a:lnTo>
                  <a:lnTo>
                    <a:pt x="1340" y="101"/>
                  </a:lnTo>
                  <a:lnTo>
                    <a:pt x="1340" y="99"/>
                  </a:lnTo>
                  <a:lnTo>
                    <a:pt x="1339" y="99"/>
                  </a:lnTo>
                  <a:lnTo>
                    <a:pt x="1339" y="98"/>
                  </a:lnTo>
                  <a:lnTo>
                    <a:pt x="1339" y="99"/>
                  </a:lnTo>
                  <a:lnTo>
                    <a:pt x="1340" y="101"/>
                  </a:lnTo>
                  <a:lnTo>
                    <a:pt x="1339" y="103"/>
                  </a:lnTo>
                  <a:lnTo>
                    <a:pt x="1339" y="103"/>
                  </a:lnTo>
                  <a:lnTo>
                    <a:pt x="1339" y="104"/>
                  </a:lnTo>
                  <a:lnTo>
                    <a:pt x="1340" y="106"/>
                  </a:lnTo>
                  <a:lnTo>
                    <a:pt x="1340" y="106"/>
                  </a:lnTo>
                  <a:lnTo>
                    <a:pt x="1339" y="106"/>
                  </a:lnTo>
                  <a:lnTo>
                    <a:pt x="1337" y="104"/>
                  </a:lnTo>
                  <a:lnTo>
                    <a:pt x="1337" y="103"/>
                  </a:lnTo>
                  <a:lnTo>
                    <a:pt x="1336" y="101"/>
                  </a:lnTo>
                  <a:lnTo>
                    <a:pt x="1336" y="99"/>
                  </a:lnTo>
                  <a:lnTo>
                    <a:pt x="1336" y="99"/>
                  </a:lnTo>
                  <a:lnTo>
                    <a:pt x="1336" y="98"/>
                  </a:lnTo>
                  <a:lnTo>
                    <a:pt x="1336" y="98"/>
                  </a:lnTo>
                  <a:lnTo>
                    <a:pt x="1337" y="96"/>
                  </a:lnTo>
                  <a:lnTo>
                    <a:pt x="1337" y="96"/>
                  </a:lnTo>
                  <a:lnTo>
                    <a:pt x="1337" y="95"/>
                  </a:lnTo>
                  <a:lnTo>
                    <a:pt x="1337" y="93"/>
                  </a:lnTo>
                  <a:lnTo>
                    <a:pt x="1337" y="92"/>
                  </a:lnTo>
                  <a:lnTo>
                    <a:pt x="1336" y="92"/>
                  </a:lnTo>
                  <a:lnTo>
                    <a:pt x="1336" y="90"/>
                  </a:lnTo>
                  <a:lnTo>
                    <a:pt x="1337" y="90"/>
                  </a:lnTo>
                  <a:lnTo>
                    <a:pt x="1336" y="90"/>
                  </a:lnTo>
                  <a:lnTo>
                    <a:pt x="1336" y="88"/>
                  </a:lnTo>
                  <a:lnTo>
                    <a:pt x="1336" y="88"/>
                  </a:lnTo>
                  <a:lnTo>
                    <a:pt x="1337" y="88"/>
                  </a:lnTo>
                  <a:lnTo>
                    <a:pt x="1337" y="88"/>
                  </a:lnTo>
                  <a:lnTo>
                    <a:pt x="1337" y="87"/>
                  </a:lnTo>
                  <a:close/>
                  <a:moveTo>
                    <a:pt x="1255" y="84"/>
                  </a:moveTo>
                  <a:lnTo>
                    <a:pt x="1254" y="84"/>
                  </a:lnTo>
                  <a:lnTo>
                    <a:pt x="1254" y="85"/>
                  </a:lnTo>
                  <a:lnTo>
                    <a:pt x="1254" y="85"/>
                  </a:lnTo>
                  <a:lnTo>
                    <a:pt x="1254" y="87"/>
                  </a:lnTo>
                  <a:lnTo>
                    <a:pt x="1252" y="87"/>
                  </a:lnTo>
                  <a:lnTo>
                    <a:pt x="1250" y="88"/>
                  </a:lnTo>
                  <a:lnTo>
                    <a:pt x="1249" y="88"/>
                  </a:lnTo>
                  <a:lnTo>
                    <a:pt x="1247" y="90"/>
                  </a:lnTo>
                  <a:lnTo>
                    <a:pt x="1246" y="90"/>
                  </a:lnTo>
                  <a:lnTo>
                    <a:pt x="1244" y="90"/>
                  </a:lnTo>
                  <a:lnTo>
                    <a:pt x="1243" y="90"/>
                  </a:lnTo>
                  <a:lnTo>
                    <a:pt x="1243" y="90"/>
                  </a:lnTo>
                  <a:lnTo>
                    <a:pt x="1241" y="90"/>
                  </a:lnTo>
                  <a:lnTo>
                    <a:pt x="1241" y="90"/>
                  </a:lnTo>
                  <a:lnTo>
                    <a:pt x="1239" y="90"/>
                  </a:lnTo>
                  <a:lnTo>
                    <a:pt x="1238" y="92"/>
                  </a:lnTo>
                  <a:lnTo>
                    <a:pt x="1235" y="92"/>
                  </a:lnTo>
                  <a:lnTo>
                    <a:pt x="1235" y="92"/>
                  </a:lnTo>
                  <a:lnTo>
                    <a:pt x="1236" y="90"/>
                  </a:lnTo>
                  <a:lnTo>
                    <a:pt x="1238" y="90"/>
                  </a:lnTo>
                  <a:lnTo>
                    <a:pt x="1238" y="90"/>
                  </a:lnTo>
                  <a:lnTo>
                    <a:pt x="1238" y="90"/>
                  </a:lnTo>
                  <a:lnTo>
                    <a:pt x="1236" y="88"/>
                  </a:lnTo>
                  <a:lnTo>
                    <a:pt x="1236" y="88"/>
                  </a:lnTo>
                  <a:lnTo>
                    <a:pt x="1236" y="88"/>
                  </a:lnTo>
                  <a:lnTo>
                    <a:pt x="1236" y="88"/>
                  </a:lnTo>
                  <a:lnTo>
                    <a:pt x="1238" y="88"/>
                  </a:lnTo>
                  <a:lnTo>
                    <a:pt x="1238" y="88"/>
                  </a:lnTo>
                  <a:lnTo>
                    <a:pt x="1239" y="88"/>
                  </a:lnTo>
                  <a:lnTo>
                    <a:pt x="1241" y="88"/>
                  </a:lnTo>
                  <a:lnTo>
                    <a:pt x="1241" y="87"/>
                  </a:lnTo>
                  <a:lnTo>
                    <a:pt x="1241" y="87"/>
                  </a:lnTo>
                  <a:lnTo>
                    <a:pt x="1241" y="87"/>
                  </a:lnTo>
                  <a:lnTo>
                    <a:pt x="1243" y="87"/>
                  </a:lnTo>
                  <a:lnTo>
                    <a:pt x="1244" y="85"/>
                  </a:lnTo>
                  <a:lnTo>
                    <a:pt x="1246" y="85"/>
                  </a:lnTo>
                  <a:lnTo>
                    <a:pt x="1247" y="85"/>
                  </a:lnTo>
                  <a:lnTo>
                    <a:pt x="1249" y="85"/>
                  </a:lnTo>
                  <a:lnTo>
                    <a:pt x="1249" y="85"/>
                  </a:lnTo>
                  <a:lnTo>
                    <a:pt x="1250" y="85"/>
                  </a:lnTo>
                  <a:lnTo>
                    <a:pt x="1252" y="85"/>
                  </a:lnTo>
                  <a:lnTo>
                    <a:pt x="1254" y="84"/>
                  </a:lnTo>
                  <a:lnTo>
                    <a:pt x="1255" y="84"/>
                  </a:lnTo>
                  <a:close/>
                  <a:moveTo>
                    <a:pt x="787" y="84"/>
                  </a:moveTo>
                  <a:lnTo>
                    <a:pt x="787" y="84"/>
                  </a:lnTo>
                  <a:lnTo>
                    <a:pt x="787" y="84"/>
                  </a:lnTo>
                  <a:lnTo>
                    <a:pt x="788" y="84"/>
                  </a:lnTo>
                  <a:lnTo>
                    <a:pt x="790" y="84"/>
                  </a:lnTo>
                  <a:lnTo>
                    <a:pt x="790" y="85"/>
                  </a:lnTo>
                  <a:lnTo>
                    <a:pt x="790" y="85"/>
                  </a:lnTo>
                  <a:lnTo>
                    <a:pt x="790" y="87"/>
                  </a:lnTo>
                  <a:lnTo>
                    <a:pt x="788" y="87"/>
                  </a:lnTo>
                  <a:lnTo>
                    <a:pt x="788" y="87"/>
                  </a:lnTo>
                  <a:lnTo>
                    <a:pt x="787" y="87"/>
                  </a:lnTo>
                  <a:lnTo>
                    <a:pt x="787" y="87"/>
                  </a:lnTo>
                  <a:lnTo>
                    <a:pt x="785" y="87"/>
                  </a:lnTo>
                  <a:lnTo>
                    <a:pt x="785" y="88"/>
                  </a:lnTo>
                  <a:lnTo>
                    <a:pt x="784" y="88"/>
                  </a:lnTo>
                  <a:lnTo>
                    <a:pt x="784" y="90"/>
                  </a:lnTo>
                  <a:lnTo>
                    <a:pt x="782" y="90"/>
                  </a:lnTo>
                  <a:lnTo>
                    <a:pt x="781" y="90"/>
                  </a:lnTo>
                  <a:lnTo>
                    <a:pt x="779" y="92"/>
                  </a:lnTo>
                  <a:lnTo>
                    <a:pt x="777" y="92"/>
                  </a:lnTo>
                  <a:lnTo>
                    <a:pt x="777" y="90"/>
                  </a:lnTo>
                  <a:lnTo>
                    <a:pt x="777" y="90"/>
                  </a:lnTo>
                  <a:lnTo>
                    <a:pt x="777" y="88"/>
                  </a:lnTo>
                  <a:lnTo>
                    <a:pt x="777" y="88"/>
                  </a:lnTo>
                  <a:lnTo>
                    <a:pt x="777" y="87"/>
                  </a:lnTo>
                  <a:lnTo>
                    <a:pt x="777" y="87"/>
                  </a:lnTo>
                  <a:lnTo>
                    <a:pt x="777" y="85"/>
                  </a:lnTo>
                  <a:lnTo>
                    <a:pt x="777" y="85"/>
                  </a:lnTo>
                  <a:lnTo>
                    <a:pt x="777" y="85"/>
                  </a:lnTo>
                  <a:lnTo>
                    <a:pt x="777" y="85"/>
                  </a:lnTo>
                  <a:lnTo>
                    <a:pt x="779" y="84"/>
                  </a:lnTo>
                  <a:lnTo>
                    <a:pt x="779" y="84"/>
                  </a:lnTo>
                  <a:lnTo>
                    <a:pt x="781" y="84"/>
                  </a:lnTo>
                  <a:lnTo>
                    <a:pt x="782" y="84"/>
                  </a:lnTo>
                  <a:lnTo>
                    <a:pt x="784" y="84"/>
                  </a:lnTo>
                  <a:lnTo>
                    <a:pt x="784" y="84"/>
                  </a:lnTo>
                  <a:lnTo>
                    <a:pt x="784" y="84"/>
                  </a:lnTo>
                  <a:lnTo>
                    <a:pt x="784" y="84"/>
                  </a:lnTo>
                  <a:lnTo>
                    <a:pt x="785" y="84"/>
                  </a:lnTo>
                  <a:lnTo>
                    <a:pt x="785" y="84"/>
                  </a:lnTo>
                  <a:lnTo>
                    <a:pt x="787" y="84"/>
                  </a:lnTo>
                  <a:close/>
                  <a:moveTo>
                    <a:pt x="915" y="82"/>
                  </a:moveTo>
                  <a:lnTo>
                    <a:pt x="916" y="82"/>
                  </a:lnTo>
                  <a:lnTo>
                    <a:pt x="915" y="84"/>
                  </a:lnTo>
                  <a:lnTo>
                    <a:pt x="913" y="84"/>
                  </a:lnTo>
                  <a:lnTo>
                    <a:pt x="910" y="85"/>
                  </a:lnTo>
                  <a:lnTo>
                    <a:pt x="908" y="85"/>
                  </a:lnTo>
                  <a:lnTo>
                    <a:pt x="907" y="85"/>
                  </a:lnTo>
                  <a:lnTo>
                    <a:pt x="908" y="84"/>
                  </a:lnTo>
                  <a:lnTo>
                    <a:pt x="910" y="84"/>
                  </a:lnTo>
                  <a:lnTo>
                    <a:pt x="913" y="82"/>
                  </a:lnTo>
                  <a:lnTo>
                    <a:pt x="915" y="82"/>
                  </a:lnTo>
                  <a:lnTo>
                    <a:pt x="915" y="82"/>
                  </a:lnTo>
                  <a:close/>
                  <a:moveTo>
                    <a:pt x="3458" y="79"/>
                  </a:moveTo>
                  <a:lnTo>
                    <a:pt x="3460" y="79"/>
                  </a:lnTo>
                  <a:lnTo>
                    <a:pt x="3460" y="79"/>
                  </a:lnTo>
                  <a:lnTo>
                    <a:pt x="3460" y="79"/>
                  </a:lnTo>
                  <a:lnTo>
                    <a:pt x="3460" y="79"/>
                  </a:lnTo>
                  <a:lnTo>
                    <a:pt x="3458" y="81"/>
                  </a:lnTo>
                  <a:lnTo>
                    <a:pt x="3456" y="81"/>
                  </a:lnTo>
                  <a:lnTo>
                    <a:pt x="3455" y="82"/>
                  </a:lnTo>
                  <a:lnTo>
                    <a:pt x="3453" y="82"/>
                  </a:lnTo>
                  <a:lnTo>
                    <a:pt x="3453" y="82"/>
                  </a:lnTo>
                  <a:lnTo>
                    <a:pt x="3453" y="81"/>
                  </a:lnTo>
                  <a:lnTo>
                    <a:pt x="3453" y="81"/>
                  </a:lnTo>
                  <a:lnTo>
                    <a:pt x="3453" y="81"/>
                  </a:lnTo>
                  <a:lnTo>
                    <a:pt x="3455" y="79"/>
                  </a:lnTo>
                  <a:lnTo>
                    <a:pt x="3456" y="79"/>
                  </a:lnTo>
                  <a:lnTo>
                    <a:pt x="3458" y="79"/>
                  </a:lnTo>
                  <a:close/>
                  <a:moveTo>
                    <a:pt x="916" y="77"/>
                  </a:moveTo>
                  <a:lnTo>
                    <a:pt x="916" y="77"/>
                  </a:lnTo>
                  <a:lnTo>
                    <a:pt x="916" y="79"/>
                  </a:lnTo>
                  <a:lnTo>
                    <a:pt x="915" y="81"/>
                  </a:lnTo>
                  <a:lnTo>
                    <a:pt x="915" y="81"/>
                  </a:lnTo>
                  <a:lnTo>
                    <a:pt x="913" y="81"/>
                  </a:lnTo>
                  <a:lnTo>
                    <a:pt x="911" y="81"/>
                  </a:lnTo>
                  <a:lnTo>
                    <a:pt x="913" y="81"/>
                  </a:lnTo>
                  <a:lnTo>
                    <a:pt x="913" y="81"/>
                  </a:lnTo>
                  <a:lnTo>
                    <a:pt x="913" y="81"/>
                  </a:lnTo>
                  <a:lnTo>
                    <a:pt x="913" y="79"/>
                  </a:lnTo>
                  <a:lnTo>
                    <a:pt x="915" y="77"/>
                  </a:lnTo>
                  <a:lnTo>
                    <a:pt x="915" y="77"/>
                  </a:lnTo>
                  <a:lnTo>
                    <a:pt x="916" y="77"/>
                  </a:lnTo>
                  <a:close/>
                  <a:moveTo>
                    <a:pt x="762" y="74"/>
                  </a:moveTo>
                  <a:lnTo>
                    <a:pt x="762" y="74"/>
                  </a:lnTo>
                  <a:lnTo>
                    <a:pt x="762" y="76"/>
                  </a:lnTo>
                  <a:lnTo>
                    <a:pt x="762" y="76"/>
                  </a:lnTo>
                  <a:lnTo>
                    <a:pt x="760" y="76"/>
                  </a:lnTo>
                  <a:lnTo>
                    <a:pt x="760" y="77"/>
                  </a:lnTo>
                  <a:lnTo>
                    <a:pt x="758" y="77"/>
                  </a:lnTo>
                  <a:lnTo>
                    <a:pt x="758" y="76"/>
                  </a:lnTo>
                  <a:lnTo>
                    <a:pt x="758" y="76"/>
                  </a:lnTo>
                  <a:lnTo>
                    <a:pt x="758" y="76"/>
                  </a:lnTo>
                  <a:lnTo>
                    <a:pt x="760" y="74"/>
                  </a:lnTo>
                  <a:lnTo>
                    <a:pt x="762" y="74"/>
                  </a:lnTo>
                  <a:close/>
                  <a:moveTo>
                    <a:pt x="3884" y="74"/>
                  </a:moveTo>
                  <a:lnTo>
                    <a:pt x="3885" y="74"/>
                  </a:lnTo>
                  <a:lnTo>
                    <a:pt x="3887" y="74"/>
                  </a:lnTo>
                  <a:lnTo>
                    <a:pt x="3889" y="76"/>
                  </a:lnTo>
                  <a:lnTo>
                    <a:pt x="3887" y="77"/>
                  </a:lnTo>
                  <a:lnTo>
                    <a:pt x="3887" y="79"/>
                  </a:lnTo>
                  <a:lnTo>
                    <a:pt x="3887" y="81"/>
                  </a:lnTo>
                  <a:lnTo>
                    <a:pt x="3887" y="82"/>
                  </a:lnTo>
                  <a:lnTo>
                    <a:pt x="3885" y="84"/>
                  </a:lnTo>
                  <a:lnTo>
                    <a:pt x="3885" y="84"/>
                  </a:lnTo>
                  <a:lnTo>
                    <a:pt x="3885" y="85"/>
                  </a:lnTo>
                  <a:lnTo>
                    <a:pt x="3885" y="87"/>
                  </a:lnTo>
                  <a:lnTo>
                    <a:pt x="3885" y="88"/>
                  </a:lnTo>
                  <a:lnTo>
                    <a:pt x="3885" y="88"/>
                  </a:lnTo>
                  <a:lnTo>
                    <a:pt x="3885" y="92"/>
                  </a:lnTo>
                  <a:lnTo>
                    <a:pt x="3885" y="92"/>
                  </a:lnTo>
                  <a:lnTo>
                    <a:pt x="3884" y="93"/>
                  </a:lnTo>
                  <a:lnTo>
                    <a:pt x="3884" y="93"/>
                  </a:lnTo>
                  <a:lnTo>
                    <a:pt x="3884" y="95"/>
                  </a:lnTo>
                  <a:lnTo>
                    <a:pt x="3884" y="96"/>
                  </a:lnTo>
                  <a:lnTo>
                    <a:pt x="3882" y="96"/>
                  </a:lnTo>
                  <a:lnTo>
                    <a:pt x="3882" y="98"/>
                  </a:lnTo>
                  <a:lnTo>
                    <a:pt x="3882" y="103"/>
                  </a:lnTo>
                  <a:lnTo>
                    <a:pt x="3882" y="104"/>
                  </a:lnTo>
                  <a:lnTo>
                    <a:pt x="3882" y="106"/>
                  </a:lnTo>
                  <a:lnTo>
                    <a:pt x="3882" y="106"/>
                  </a:lnTo>
                  <a:lnTo>
                    <a:pt x="3882" y="107"/>
                  </a:lnTo>
                  <a:lnTo>
                    <a:pt x="3882" y="109"/>
                  </a:lnTo>
                  <a:lnTo>
                    <a:pt x="3881" y="109"/>
                  </a:lnTo>
                  <a:lnTo>
                    <a:pt x="3877" y="112"/>
                  </a:lnTo>
                  <a:lnTo>
                    <a:pt x="3877" y="114"/>
                  </a:lnTo>
                  <a:lnTo>
                    <a:pt x="3877" y="114"/>
                  </a:lnTo>
                  <a:lnTo>
                    <a:pt x="3877" y="115"/>
                  </a:lnTo>
                  <a:lnTo>
                    <a:pt x="3877" y="115"/>
                  </a:lnTo>
                  <a:lnTo>
                    <a:pt x="3877" y="117"/>
                  </a:lnTo>
                  <a:lnTo>
                    <a:pt x="3877" y="117"/>
                  </a:lnTo>
                  <a:lnTo>
                    <a:pt x="3874" y="117"/>
                  </a:lnTo>
                  <a:lnTo>
                    <a:pt x="3874" y="117"/>
                  </a:lnTo>
                  <a:lnTo>
                    <a:pt x="3874" y="114"/>
                  </a:lnTo>
                  <a:lnTo>
                    <a:pt x="3876" y="114"/>
                  </a:lnTo>
                  <a:lnTo>
                    <a:pt x="3876" y="114"/>
                  </a:lnTo>
                  <a:lnTo>
                    <a:pt x="3874" y="112"/>
                  </a:lnTo>
                  <a:lnTo>
                    <a:pt x="3874" y="112"/>
                  </a:lnTo>
                  <a:lnTo>
                    <a:pt x="3874" y="112"/>
                  </a:lnTo>
                  <a:lnTo>
                    <a:pt x="3873" y="112"/>
                  </a:lnTo>
                  <a:lnTo>
                    <a:pt x="3873" y="114"/>
                  </a:lnTo>
                  <a:lnTo>
                    <a:pt x="3870" y="118"/>
                  </a:lnTo>
                  <a:lnTo>
                    <a:pt x="3868" y="118"/>
                  </a:lnTo>
                  <a:lnTo>
                    <a:pt x="3868" y="120"/>
                  </a:lnTo>
                  <a:lnTo>
                    <a:pt x="3870" y="118"/>
                  </a:lnTo>
                  <a:lnTo>
                    <a:pt x="3871" y="118"/>
                  </a:lnTo>
                  <a:lnTo>
                    <a:pt x="3873" y="118"/>
                  </a:lnTo>
                  <a:lnTo>
                    <a:pt x="3873" y="118"/>
                  </a:lnTo>
                  <a:lnTo>
                    <a:pt x="3874" y="120"/>
                  </a:lnTo>
                  <a:lnTo>
                    <a:pt x="3874" y="120"/>
                  </a:lnTo>
                  <a:lnTo>
                    <a:pt x="3874" y="121"/>
                  </a:lnTo>
                  <a:lnTo>
                    <a:pt x="3873" y="123"/>
                  </a:lnTo>
                  <a:lnTo>
                    <a:pt x="3871" y="123"/>
                  </a:lnTo>
                  <a:lnTo>
                    <a:pt x="3871" y="123"/>
                  </a:lnTo>
                  <a:lnTo>
                    <a:pt x="3870" y="123"/>
                  </a:lnTo>
                  <a:lnTo>
                    <a:pt x="3870" y="123"/>
                  </a:lnTo>
                  <a:lnTo>
                    <a:pt x="3870" y="123"/>
                  </a:lnTo>
                  <a:lnTo>
                    <a:pt x="3865" y="126"/>
                  </a:lnTo>
                  <a:lnTo>
                    <a:pt x="3865" y="128"/>
                  </a:lnTo>
                  <a:lnTo>
                    <a:pt x="3865" y="128"/>
                  </a:lnTo>
                  <a:lnTo>
                    <a:pt x="3865" y="128"/>
                  </a:lnTo>
                  <a:lnTo>
                    <a:pt x="3865" y="128"/>
                  </a:lnTo>
                  <a:lnTo>
                    <a:pt x="3865" y="129"/>
                  </a:lnTo>
                  <a:lnTo>
                    <a:pt x="3863" y="131"/>
                  </a:lnTo>
                  <a:lnTo>
                    <a:pt x="3860" y="133"/>
                  </a:lnTo>
                  <a:lnTo>
                    <a:pt x="3859" y="134"/>
                  </a:lnTo>
                  <a:lnTo>
                    <a:pt x="3857" y="134"/>
                  </a:lnTo>
                  <a:lnTo>
                    <a:pt x="3855" y="136"/>
                  </a:lnTo>
                  <a:lnTo>
                    <a:pt x="3854" y="136"/>
                  </a:lnTo>
                  <a:lnTo>
                    <a:pt x="3851" y="136"/>
                  </a:lnTo>
                  <a:lnTo>
                    <a:pt x="3848" y="139"/>
                  </a:lnTo>
                  <a:lnTo>
                    <a:pt x="3844" y="139"/>
                  </a:lnTo>
                  <a:lnTo>
                    <a:pt x="3844" y="140"/>
                  </a:lnTo>
                  <a:lnTo>
                    <a:pt x="3843" y="142"/>
                  </a:lnTo>
                  <a:lnTo>
                    <a:pt x="3843" y="142"/>
                  </a:lnTo>
                  <a:lnTo>
                    <a:pt x="3841" y="142"/>
                  </a:lnTo>
                  <a:lnTo>
                    <a:pt x="3841" y="142"/>
                  </a:lnTo>
                  <a:lnTo>
                    <a:pt x="3840" y="142"/>
                  </a:lnTo>
                  <a:lnTo>
                    <a:pt x="3838" y="142"/>
                  </a:lnTo>
                  <a:lnTo>
                    <a:pt x="3836" y="142"/>
                  </a:lnTo>
                  <a:lnTo>
                    <a:pt x="3835" y="142"/>
                  </a:lnTo>
                  <a:lnTo>
                    <a:pt x="3835" y="144"/>
                  </a:lnTo>
                  <a:lnTo>
                    <a:pt x="3835" y="144"/>
                  </a:lnTo>
                  <a:lnTo>
                    <a:pt x="3835" y="145"/>
                  </a:lnTo>
                  <a:lnTo>
                    <a:pt x="3835" y="147"/>
                  </a:lnTo>
                  <a:lnTo>
                    <a:pt x="3833" y="150"/>
                  </a:lnTo>
                  <a:lnTo>
                    <a:pt x="3833" y="150"/>
                  </a:lnTo>
                  <a:lnTo>
                    <a:pt x="3832" y="151"/>
                  </a:lnTo>
                  <a:lnTo>
                    <a:pt x="3830" y="153"/>
                  </a:lnTo>
                  <a:lnTo>
                    <a:pt x="3829" y="155"/>
                  </a:lnTo>
                  <a:lnTo>
                    <a:pt x="3822" y="156"/>
                  </a:lnTo>
                  <a:lnTo>
                    <a:pt x="3818" y="158"/>
                  </a:lnTo>
                  <a:lnTo>
                    <a:pt x="3816" y="158"/>
                  </a:lnTo>
                  <a:lnTo>
                    <a:pt x="3814" y="158"/>
                  </a:lnTo>
                  <a:lnTo>
                    <a:pt x="3811" y="159"/>
                  </a:lnTo>
                  <a:lnTo>
                    <a:pt x="3808" y="158"/>
                  </a:lnTo>
                  <a:lnTo>
                    <a:pt x="3805" y="158"/>
                  </a:lnTo>
                  <a:lnTo>
                    <a:pt x="3800" y="156"/>
                  </a:lnTo>
                  <a:lnTo>
                    <a:pt x="3799" y="155"/>
                  </a:lnTo>
                  <a:lnTo>
                    <a:pt x="3799" y="155"/>
                  </a:lnTo>
                  <a:lnTo>
                    <a:pt x="3799" y="155"/>
                  </a:lnTo>
                  <a:lnTo>
                    <a:pt x="3799" y="155"/>
                  </a:lnTo>
                  <a:lnTo>
                    <a:pt x="3799" y="153"/>
                  </a:lnTo>
                  <a:lnTo>
                    <a:pt x="3803" y="153"/>
                  </a:lnTo>
                  <a:lnTo>
                    <a:pt x="3807" y="153"/>
                  </a:lnTo>
                  <a:lnTo>
                    <a:pt x="3810" y="153"/>
                  </a:lnTo>
                  <a:lnTo>
                    <a:pt x="3811" y="153"/>
                  </a:lnTo>
                  <a:lnTo>
                    <a:pt x="3813" y="151"/>
                  </a:lnTo>
                  <a:lnTo>
                    <a:pt x="3814" y="151"/>
                  </a:lnTo>
                  <a:lnTo>
                    <a:pt x="3816" y="151"/>
                  </a:lnTo>
                  <a:lnTo>
                    <a:pt x="3818" y="151"/>
                  </a:lnTo>
                  <a:lnTo>
                    <a:pt x="3819" y="150"/>
                  </a:lnTo>
                  <a:lnTo>
                    <a:pt x="3821" y="150"/>
                  </a:lnTo>
                  <a:lnTo>
                    <a:pt x="3821" y="148"/>
                  </a:lnTo>
                  <a:lnTo>
                    <a:pt x="3822" y="148"/>
                  </a:lnTo>
                  <a:lnTo>
                    <a:pt x="3822" y="148"/>
                  </a:lnTo>
                  <a:lnTo>
                    <a:pt x="3825" y="147"/>
                  </a:lnTo>
                  <a:lnTo>
                    <a:pt x="3827" y="145"/>
                  </a:lnTo>
                  <a:lnTo>
                    <a:pt x="3829" y="140"/>
                  </a:lnTo>
                  <a:lnTo>
                    <a:pt x="3832" y="139"/>
                  </a:lnTo>
                  <a:lnTo>
                    <a:pt x="3835" y="137"/>
                  </a:lnTo>
                  <a:lnTo>
                    <a:pt x="3838" y="136"/>
                  </a:lnTo>
                  <a:lnTo>
                    <a:pt x="3838" y="136"/>
                  </a:lnTo>
                  <a:lnTo>
                    <a:pt x="3840" y="134"/>
                  </a:lnTo>
                  <a:lnTo>
                    <a:pt x="3841" y="133"/>
                  </a:lnTo>
                  <a:lnTo>
                    <a:pt x="3843" y="133"/>
                  </a:lnTo>
                  <a:lnTo>
                    <a:pt x="3843" y="131"/>
                  </a:lnTo>
                  <a:lnTo>
                    <a:pt x="3844" y="129"/>
                  </a:lnTo>
                  <a:lnTo>
                    <a:pt x="3844" y="129"/>
                  </a:lnTo>
                  <a:lnTo>
                    <a:pt x="3844" y="129"/>
                  </a:lnTo>
                  <a:lnTo>
                    <a:pt x="3843" y="129"/>
                  </a:lnTo>
                  <a:lnTo>
                    <a:pt x="3843" y="128"/>
                  </a:lnTo>
                  <a:lnTo>
                    <a:pt x="3843" y="128"/>
                  </a:lnTo>
                  <a:lnTo>
                    <a:pt x="3846" y="125"/>
                  </a:lnTo>
                  <a:lnTo>
                    <a:pt x="3849" y="123"/>
                  </a:lnTo>
                  <a:lnTo>
                    <a:pt x="3854" y="120"/>
                  </a:lnTo>
                  <a:lnTo>
                    <a:pt x="3854" y="120"/>
                  </a:lnTo>
                  <a:lnTo>
                    <a:pt x="3854" y="120"/>
                  </a:lnTo>
                  <a:lnTo>
                    <a:pt x="3854" y="118"/>
                  </a:lnTo>
                  <a:lnTo>
                    <a:pt x="3854" y="117"/>
                  </a:lnTo>
                  <a:lnTo>
                    <a:pt x="3857" y="115"/>
                  </a:lnTo>
                  <a:lnTo>
                    <a:pt x="3860" y="112"/>
                  </a:lnTo>
                  <a:lnTo>
                    <a:pt x="3863" y="110"/>
                  </a:lnTo>
                  <a:lnTo>
                    <a:pt x="3863" y="109"/>
                  </a:lnTo>
                  <a:lnTo>
                    <a:pt x="3865" y="107"/>
                  </a:lnTo>
                  <a:lnTo>
                    <a:pt x="3865" y="106"/>
                  </a:lnTo>
                  <a:lnTo>
                    <a:pt x="3866" y="106"/>
                  </a:lnTo>
                  <a:lnTo>
                    <a:pt x="3866" y="104"/>
                  </a:lnTo>
                  <a:lnTo>
                    <a:pt x="3868" y="103"/>
                  </a:lnTo>
                  <a:lnTo>
                    <a:pt x="3868" y="101"/>
                  </a:lnTo>
                  <a:lnTo>
                    <a:pt x="3868" y="99"/>
                  </a:lnTo>
                  <a:lnTo>
                    <a:pt x="3871" y="98"/>
                  </a:lnTo>
                  <a:lnTo>
                    <a:pt x="3871" y="96"/>
                  </a:lnTo>
                  <a:lnTo>
                    <a:pt x="3871" y="95"/>
                  </a:lnTo>
                  <a:lnTo>
                    <a:pt x="3873" y="93"/>
                  </a:lnTo>
                  <a:lnTo>
                    <a:pt x="3873" y="93"/>
                  </a:lnTo>
                  <a:lnTo>
                    <a:pt x="3873" y="92"/>
                  </a:lnTo>
                  <a:lnTo>
                    <a:pt x="3874" y="92"/>
                  </a:lnTo>
                  <a:lnTo>
                    <a:pt x="3873" y="90"/>
                  </a:lnTo>
                  <a:lnTo>
                    <a:pt x="3874" y="90"/>
                  </a:lnTo>
                  <a:lnTo>
                    <a:pt x="3876" y="88"/>
                  </a:lnTo>
                  <a:lnTo>
                    <a:pt x="3876" y="87"/>
                  </a:lnTo>
                  <a:lnTo>
                    <a:pt x="3877" y="85"/>
                  </a:lnTo>
                  <a:lnTo>
                    <a:pt x="3877" y="84"/>
                  </a:lnTo>
                  <a:lnTo>
                    <a:pt x="3877" y="82"/>
                  </a:lnTo>
                  <a:lnTo>
                    <a:pt x="3877" y="81"/>
                  </a:lnTo>
                  <a:lnTo>
                    <a:pt x="3877" y="79"/>
                  </a:lnTo>
                  <a:lnTo>
                    <a:pt x="3877" y="77"/>
                  </a:lnTo>
                  <a:lnTo>
                    <a:pt x="3879" y="77"/>
                  </a:lnTo>
                  <a:lnTo>
                    <a:pt x="3882" y="74"/>
                  </a:lnTo>
                  <a:lnTo>
                    <a:pt x="3882" y="74"/>
                  </a:lnTo>
                  <a:lnTo>
                    <a:pt x="3884" y="74"/>
                  </a:lnTo>
                  <a:close/>
                  <a:moveTo>
                    <a:pt x="3043" y="73"/>
                  </a:moveTo>
                  <a:lnTo>
                    <a:pt x="3043" y="74"/>
                  </a:lnTo>
                  <a:lnTo>
                    <a:pt x="3043" y="76"/>
                  </a:lnTo>
                  <a:lnTo>
                    <a:pt x="3043" y="77"/>
                  </a:lnTo>
                  <a:lnTo>
                    <a:pt x="3045" y="76"/>
                  </a:lnTo>
                  <a:lnTo>
                    <a:pt x="3046" y="76"/>
                  </a:lnTo>
                  <a:lnTo>
                    <a:pt x="3048" y="76"/>
                  </a:lnTo>
                  <a:lnTo>
                    <a:pt x="3050" y="76"/>
                  </a:lnTo>
                  <a:lnTo>
                    <a:pt x="3048" y="76"/>
                  </a:lnTo>
                  <a:lnTo>
                    <a:pt x="3048" y="76"/>
                  </a:lnTo>
                  <a:lnTo>
                    <a:pt x="3046" y="76"/>
                  </a:lnTo>
                  <a:lnTo>
                    <a:pt x="3046" y="77"/>
                  </a:lnTo>
                  <a:lnTo>
                    <a:pt x="3046" y="77"/>
                  </a:lnTo>
                  <a:lnTo>
                    <a:pt x="3045" y="79"/>
                  </a:lnTo>
                  <a:lnTo>
                    <a:pt x="3043" y="79"/>
                  </a:lnTo>
                  <a:lnTo>
                    <a:pt x="3043" y="79"/>
                  </a:lnTo>
                  <a:lnTo>
                    <a:pt x="3042" y="81"/>
                  </a:lnTo>
                  <a:lnTo>
                    <a:pt x="3039" y="79"/>
                  </a:lnTo>
                  <a:lnTo>
                    <a:pt x="3039" y="81"/>
                  </a:lnTo>
                  <a:lnTo>
                    <a:pt x="3039" y="81"/>
                  </a:lnTo>
                  <a:lnTo>
                    <a:pt x="3039" y="82"/>
                  </a:lnTo>
                  <a:lnTo>
                    <a:pt x="3039" y="82"/>
                  </a:lnTo>
                  <a:lnTo>
                    <a:pt x="3039" y="82"/>
                  </a:lnTo>
                  <a:lnTo>
                    <a:pt x="3037" y="81"/>
                  </a:lnTo>
                  <a:lnTo>
                    <a:pt x="3034" y="81"/>
                  </a:lnTo>
                  <a:lnTo>
                    <a:pt x="3032" y="81"/>
                  </a:lnTo>
                  <a:lnTo>
                    <a:pt x="3032" y="82"/>
                  </a:lnTo>
                  <a:lnTo>
                    <a:pt x="3020" y="84"/>
                  </a:lnTo>
                  <a:lnTo>
                    <a:pt x="3018" y="85"/>
                  </a:lnTo>
                  <a:lnTo>
                    <a:pt x="3017" y="85"/>
                  </a:lnTo>
                  <a:lnTo>
                    <a:pt x="3015" y="87"/>
                  </a:lnTo>
                  <a:lnTo>
                    <a:pt x="3013" y="87"/>
                  </a:lnTo>
                  <a:lnTo>
                    <a:pt x="3013" y="88"/>
                  </a:lnTo>
                  <a:lnTo>
                    <a:pt x="3013" y="88"/>
                  </a:lnTo>
                  <a:lnTo>
                    <a:pt x="3013" y="90"/>
                  </a:lnTo>
                  <a:lnTo>
                    <a:pt x="3012" y="90"/>
                  </a:lnTo>
                  <a:lnTo>
                    <a:pt x="3010" y="88"/>
                  </a:lnTo>
                  <a:lnTo>
                    <a:pt x="3009" y="90"/>
                  </a:lnTo>
                  <a:lnTo>
                    <a:pt x="3007" y="90"/>
                  </a:lnTo>
                  <a:lnTo>
                    <a:pt x="3005" y="92"/>
                  </a:lnTo>
                  <a:lnTo>
                    <a:pt x="3007" y="93"/>
                  </a:lnTo>
                  <a:lnTo>
                    <a:pt x="3007" y="93"/>
                  </a:lnTo>
                  <a:lnTo>
                    <a:pt x="3009" y="93"/>
                  </a:lnTo>
                  <a:lnTo>
                    <a:pt x="3009" y="95"/>
                  </a:lnTo>
                  <a:lnTo>
                    <a:pt x="3007" y="95"/>
                  </a:lnTo>
                  <a:lnTo>
                    <a:pt x="3007" y="96"/>
                  </a:lnTo>
                  <a:lnTo>
                    <a:pt x="3007" y="96"/>
                  </a:lnTo>
                  <a:lnTo>
                    <a:pt x="3005" y="98"/>
                  </a:lnTo>
                  <a:lnTo>
                    <a:pt x="3005" y="98"/>
                  </a:lnTo>
                  <a:lnTo>
                    <a:pt x="3005" y="98"/>
                  </a:lnTo>
                  <a:lnTo>
                    <a:pt x="3005" y="99"/>
                  </a:lnTo>
                  <a:lnTo>
                    <a:pt x="3005" y="99"/>
                  </a:lnTo>
                  <a:lnTo>
                    <a:pt x="3005" y="101"/>
                  </a:lnTo>
                  <a:lnTo>
                    <a:pt x="3004" y="101"/>
                  </a:lnTo>
                  <a:lnTo>
                    <a:pt x="3002" y="101"/>
                  </a:lnTo>
                  <a:lnTo>
                    <a:pt x="3001" y="101"/>
                  </a:lnTo>
                  <a:lnTo>
                    <a:pt x="2999" y="103"/>
                  </a:lnTo>
                  <a:lnTo>
                    <a:pt x="3001" y="104"/>
                  </a:lnTo>
                  <a:lnTo>
                    <a:pt x="3002" y="106"/>
                  </a:lnTo>
                  <a:lnTo>
                    <a:pt x="3004" y="107"/>
                  </a:lnTo>
                  <a:lnTo>
                    <a:pt x="3004" y="107"/>
                  </a:lnTo>
                  <a:lnTo>
                    <a:pt x="3004" y="107"/>
                  </a:lnTo>
                  <a:lnTo>
                    <a:pt x="3005" y="109"/>
                  </a:lnTo>
                  <a:lnTo>
                    <a:pt x="3007" y="109"/>
                  </a:lnTo>
                  <a:lnTo>
                    <a:pt x="3012" y="109"/>
                  </a:lnTo>
                  <a:lnTo>
                    <a:pt x="3013" y="107"/>
                  </a:lnTo>
                  <a:lnTo>
                    <a:pt x="3015" y="106"/>
                  </a:lnTo>
                  <a:lnTo>
                    <a:pt x="3018" y="106"/>
                  </a:lnTo>
                  <a:lnTo>
                    <a:pt x="3018" y="106"/>
                  </a:lnTo>
                  <a:lnTo>
                    <a:pt x="3017" y="106"/>
                  </a:lnTo>
                  <a:lnTo>
                    <a:pt x="3015" y="107"/>
                  </a:lnTo>
                  <a:lnTo>
                    <a:pt x="3013" y="109"/>
                  </a:lnTo>
                  <a:lnTo>
                    <a:pt x="3012" y="110"/>
                  </a:lnTo>
                  <a:lnTo>
                    <a:pt x="3010" y="110"/>
                  </a:lnTo>
                  <a:lnTo>
                    <a:pt x="3010" y="112"/>
                  </a:lnTo>
                  <a:lnTo>
                    <a:pt x="3010" y="114"/>
                  </a:lnTo>
                  <a:lnTo>
                    <a:pt x="3012" y="114"/>
                  </a:lnTo>
                  <a:lnTo>
                    <a:pt x="3012" y="114"/>
                  </a:lnTo>
                  <a:lnTo>
                    <a:pt x="3012" y="115"/>
                  </a:lnTo>
                  <a:lnTo>
                    <a:pt x="3012" y="115"/>
                  </a:lnTo>
                  <a:lnTo>
                    <a:pt x="3012" y="115"/>
                  </a:lnTo>
                  <a:lnTo>
                    <a:pt x="3012" y="115"/>
                  </a:lnTo>
                  <a:lnTo>
                    <a:pt x="3012" y="115"/>
                  </a:lnTo>
                  <a:lnTo>
                    <a:pt x="3010" y="114"/>
                  </a:lnTo>
                  <a:lnTo>
                    <a:pt x="3009" y="114"/>
                  </a:lnTo>
                  <a:lnTo>
                    <a:pt x="3009" y="114"/>
                  </a:lnTo>
                  <a:lnTo>
                    <a:pt x="3009" y="115"/>
                  </a:lnTo>
                  <a:lnTo>
                    <a:pt x="3009" y="117"/>
                  </a:lnTo>
                  <a:lnTo>
                    <a:pt x="3009" y="118"/>
                  </a:lnTo>
                  <a:lnTo>
                    <a:pt x="3010" y="120"/>
                  </a:lnTo>
                  <a:lnTo>
                    <a:pt x="3015" y="120"/>
                  </a:lnTo>
                  <a:lnTo>
                    <a:pt x="3020" y="120"/>
                  </a:lnTo>
                  <a:lnTo>
                    <a:pt x="3020" y="120"/>
                  </a:lnTo>
                  <a:lnTo>
                    <a:pt x="3020" y="121"/>
                  </a:lnTo>
                  <a:lnTo>
                    <a:pt x="3015" y="120"/>
                  </a:lnTo>
                  <a:lnTo>
                    <a:pt x="3012" y="121"/>
                  </a:lnTo>
                  <a:lnTo>
                    <a:pt x="3010" y="123"/>
                  </a:lnTo>
                  <a:lnTo>
                    <a:pt x="3010" y="123"/>
                  </a:lnTo>
                  <a:lnTo>
                    <a:pt x="3009" y="125"/>
                  </a:lnTo>
                  <a:lnTo>
                    <a:pt x="3004" y="123"/>
                  </a:lnTo>
                  <a:lnTo>
                    <a:pt x="3004" y="123"/>
                  </a:lnTo>
                  <a:lnTo>
                    <a:pt x="3005" y="123"/>
                  </a:lnTo>
                  <a:lnTo>
                    <a:pt x="3009" y="123"/>
                  </a:lnTo>
                  <a:lnTo>
                    <a:pt x="3010" y="123"/>
                  </a:lnTo>
                  <a:lnTo>
                    <a:pt x="3010" y="121"/>
                  </a:lnTo>
                  <a:lnTo>
                    <a:pt x="3009" y="121"/>
                  </a:lnTo>
                  <a:lnTo>
                    <a:pt x="3007" y="120"/>
                  </a:lnTo>
                  <a:lnTo>
                    <a:pt x="3007" y="120"/>
                  </a:lnTo>
                  <a:lnTo>
                    <a:pt x="3007" y="118"/>
                  </a:lnTo>
                  <a:lnTo>
                    <a:pt x="3005" y="117"/>
                  </a:lnTo>
                  <a:lnTo>
                    <a:pt x="3005" y="114"/>
                  </a:lnTo>
                  <a:lnTo>
                    <a:pt x="3005" y="114"/>
                  </a:lnTo>
                  <a:lnTo>
                    <a:pt x="3005" y="112"/>
                  </a:lnTo>
                  <a:lnTo>
                    <a:pt x="3004" y="110"/>
                  </a:lnTo>
                  <a:lnTo>
                    <a:pt x="3002" y="109"/>
                  </a:lnTo>
                  <a:lnTo>
                    <a:pt x="3001" y="107"/>
                  </a:lnTo>
                  <a:lnTo>
                    <a:pt x="2999" y="107"/>
                  </a:lnTo>
                  <a:lnTo>
                    <a:pt x="2998" y="106"/>
                  </a:lnTo>
                  <a:lnTo>
                    <a:pt x="2998" y="104"/>
                  </a:lnTo>
                  <a:lnTo>
                    <a:pt x="2998" y="103"/>
                  </a:lnTo>
                  <a:lnTo>
                    <a:pt x="2999" y="101"/>
                  </a:lnTo>
                  <a:lnTo>
                    <a:pt x="2999" y="98"/>
                  </a:lnTo>
                  <a:lnTo>
                    <a:pt x="3001" y="96"/>
                  </a:lnTo>
                  <a:lnTo>
                    <a:pt x="3004" y="96"/>
                  </a:lnTo>
                  <a:lnTo>
                    <a:pt x="3004" y="95"/>
                  </a:lnTo>
                  <a:lnTo>
                    <a:pt x="3004" y="93"/>
                  </a:lnTo>
                  <a:lnTo>
                    <a:pt x="3005" y="92"/>
                  </a:lnTo>
                  <a:lnTo>
                    <a:pt x="3005" y="90"/>
                  </a:lnTo>
                  <a:lnTo>
                    <a:pt x="3007" y="88"/>
                  </a:lnTo>
                  <a:lnTo>
                    <a:pt x="3009" y="87"/>
                  </a:lnTo>
                  <a:lnTo>
                    <a:pt x="3010" y="84"/>
                  </a:lnTo>
                  <a:lnTo>
                    <a:pt x="3009" y="82"/>
                  </a:lnTo>
                  <a:lnTo>
                    <a:pt x="3007" y="81"/>
                  </a:lnTo>
                  <a:lnTo>
                    <a:pt x="3009" y="81"/>
                  </a:lnTo>
                  <a:lnTo>
                    <a:pt x="3009" y="81"/>
                  </a:lnTo>
                  <a:lnTo>
                    <a:pt x="3010" y="82"/>
                  </a:lnTo>
                  <a:lnTo>
                    <a:pt x="3010" y="82"/>
                  </a:lnTo>
                  <a:lnTo>
                    <a:pt x="3012" y="84"/>
                  </a:lnTo>
                  <a:lnTo>
                    <a:pt x="3012" y="82"/>
                  </a:lnTo>
                  <a:lnTo>
                    <a:pt x="3012" y="82"/>
                  </a:lnTo>
                  <a:lnTo>
                    <a:pt x="3012" y="81"/>
                  </a:lnTo>
                  <a:lnTo>
                    <a:pt x="3012" y="79"/>
                  </a:lnTo>
                  <a:lnTo>
                    <a:pt x="3012" y="79"/>
                  </a:lnTo>
                  <a:lnTo>
                    <a:pt x="3012" y="79"/>
                  </a:lnTo>
                  <a:lnTo>
                    <a:pt x="3012" y="81"/>
                  </a:lnTo>
                  <a:lnTo>
                    <a:pt x="3013" y="82"/>
                  </a:lnTo>
                  <a:lnTo>
                    <a:pt x="3015" y="82"/>
                  </a:lnTo>
                  <a:lnTo>
                    <a:pt x="3018" y="82"/>
                  </a:lnTo>
                  <a:lnTo>
                    <a:pt x="3021" y="81"/>
                  </a:lnTo>
                  <a:lnTo>
                    <a:pt x="3023" y="81"/>
                  </a:lnTo>
                  <a:lnTo>
                    <a:pt x="3024" y="81"/>
                  </a:lnTo>
                  <a:lnTo>
                    <a:pt x="3028" y="81"/>
                  </a:lnTo>
                  <a:lnTo>
                    <a:pt x="3029" y="81"/>
                  </a:lnTo>
                  <a:lnTo>
                    <a:pt x="3031" y="81"/>
                  </a:lnTo>
                  <a:lnTo>
                    <a:pt x="3034" y="81"/>
                  </a:lnTo>
                  <a:lnTo>
                    <a:pt x="3037" y="79"/>
                  </a:lnTo>
                  <a:lnTo>
                    <a:pt x="3040" y="79"/>
                  </a:lnTo>
                  <a:lnTo>
                    <a:pt x="3040" y="79"/>
                  </a:lnTo>
                  <a:lnTo>
                    <a:pt x="3042" y="79"/>
                  </a:lnTo>
                  <a:lnTo>
                    <a:pt x="3042" y="79"/>
                  </a:lnTo>
                  <a:lnTo>
                    <a:pt x="3043" y="79"/>
                  </a:lnTo>
                  <a:lnTo>
                    <a:pt x="3043" y="77"/>
                  </a:lnTo>
                  <a:lnTo>
                    <a:pt x="3042" y="76"/>
                  </a:lnTo>
                  <a:lnTo>
                    <a:pt x="3042" y="74"/>
                  </a:lnTo>
                  <a:lnTo>
                    <a:pt x="3042" y="73"/>
                  </a:lnTo>
                  <a:lnTo>
                    <a:pt x="3043" y="73"/>
                  </a:lnTo>
                  <a:close/>
                  <a:moveTo>
                    <a:pt x="3274" y="73"/>
                  </a:moveTo>
                  <a:lnTo>
                    <a:pt x="3274" y="73"/>
                  </a:lnTo>
                  <a:lnTo>
                    <a:pt x="3274" y="73"/>
                  </a:lnTo>
                  <a:lnTo>
                    <a:pt x="3275" y="73"/>
                  </a:lnTo>
                  <a:lnTo>
                    <a:pt x="3275" y="73"/>
                  </a:lnTo>
                  <a:lnTo>
                    <a:pt x="3277" y="73"/>
                  </a:lnTo>
                  <a:lnTo>
                    <a:pt x="3277" y="73"/>
                  </a:lnTo>
                  <a:lnTo>
                    <a:pt x="3277" y="74"/>
                  </a:lnTo>
                  <a:lnTo>
                    <a:pt x="3277" y="74"/>
                  </a:lnTo>
                  <a:lnTo>
                    <a:pt x="3277" y="74"/>
                  </a:lnTo>
                  <a:lnTo>
                    <a:pt x="3275" y="74"/>
                  </a:lnTo>
                  <a:lnTo>
                    <a:pt x="3275" y="76"/>
                  </a:lnTo>
                  <a:lnTo>
                    <a:pt x="3274" y="76"/>
                  </a:lnTo>
                  <a:lnTo>
                    <a:pt x="3272" y="74"/>
                  </a:lnTo>
                  <a:lnTo>
                    <a:pt x="3272" y="74"/>
                  </a:lnTo>
                  <a:lnTo>
                    <a:pt x="3272" y="73"/>
                  </a:lnTo>
                  <a:lnTo>
                    <a:pt x="3272" y="73"/>
                  </a:lnTo>
                  <a:lnTo>
                    <a:pt x="3272" y="73"/>
                  </a:lnTo>
                  <a:lnTo>
                    <a:pt x="3274" y="73"/>
                  </a:lnTo>
                  <a:close/>
                  <a:moveTo>
                    <a:pt x="741" y="71"/>
                  </a:moveTo>
                  <a:lnTo>
                    <a:pt x="743" y="74"/>
                  </a:lnTo>
                  <a:lnTo>
                    <a:pt x="741" y="77"/>
                  </a:lnTo>
                  <a:lnTo>
                    <a:pt x="741" y="81"/>
                  </a:lnTo>
                  <a:lnTo>
                    <a:pt x="741" y="82"/>
                  </a:lnTo>
                  <a:lnTo>
                    <a:pt x="741" y="82"/>
                  </a:lnTo>
                  <a:lnTo>
                    <a:pt x="741" y="84"/>
                  </a:lnTo>
                  <a:lnTo>
                    <a:pt x="741" y="85"/>
                  </a:lnTo>
                  <a:lnTo>
                    <a:pt x="740" y="84"/>
                  </a:lnTo>
                  <a:lnTo>
                    <a:pt x="738" y="81"/>
                  </a:lnTo>
                  <a:lnTo>
                    <a:pt x="738" y="81"/>
                  </a:lnTo>
                  <a:lnTo>
                    <a:pt x="736" y="79"/>
                  </a:lnTo>
                  <a:lnTo>
                    <a:pt x="736" y="79"/>
                  </a:lnTo>
                  <a:lnTo>
                    <a:pt x="738" y="77"/>
                  </a:lnTo>
                  <a:lnTo>
                    <a:pt x="740" y="79"/>
                  </a:lnTo>
                  <a:lnTo>
                    <a:pt x="740" y="79"/>
                  </a:lnTo>
                  <a:lnTo>
                    <a:pt x="740" y="77"/>
                  </a:lnTo>
                  <a:lnTo>
                    <a:pt x="740" y="76"/>
                  </a:lnTo>
                  <a:lnTo>
                    <a:pt x="740" y="76"/>
                  </a:lnTo>
                  <a:lnTo>
                    <a:pt x="741" y="76"/>
                  </a:lnTo>
                  <a:lnTo>
                    <a:pt x="741" y="73"/>
                  </a:lnTo>
                  <a:lnTo>
                    <a:pt x="741" y="71"/>
                  </a:lnTo>
                  <a:lnTo>
                    <a:pt x="741" y="71"/>
                  </a:lnTo>
                  <a:close/>
                  <a:moveTo>
                    <a:pt x="754" y="71"/>
                  </a:moveTo>
                  <a:lnTo>
                    <a:pt x="754" y="71"/>
                  </a:lnTo>
                  <a:lnTo>
                    <a:pt x="752" y="73"/>
                  </a:lnTo>
                  <a:lnTo>
                    <a:pt x="752" y="73"/>
                  </a:lnTo>
                  <a:lnTo>
                    <a:pt x="752" y="73"/>
                  </a:lnTo>
                  <a:lnTo>
                    <a:pt x="751" y="73"/>
                  </a:lnTo>
                  <a:lnTo>
                    <a:pt x="751" y="73"/>
                  </a:lnTo>
                  <a:lnTo>
                    <a:pt x="752" y="71"/>
                  </a:lnTo>
                  <a:lnTo>
                    <a:pt x="752" y="71"/>
                  </a:lnTo>
                  <a:lnTo>
                    <a:pt x="754" y="71"/>
                  </a:lnTo>
                  <a:close/>
                  <a:moveTo>
                    <a:pt x="3338" y="65"/>
                  </a:moveTo>
                  <a:lnTo>
                    <a:pt x="3340" y="65"/>
                  </a:lnTo>
                  <a:lnTo>
                    <a:pt x="3340" y="66"/>
                  </a:lnTo>
                  <a:lnTo>
                    <a:pt x="3340" y="66"/>
                  </a:lnTo>
                  <a:lnTo>
                    <a:pt x="3338" y="66"/>
                  </a:lnTo>
                  <a:lnTo>
                    <a:pt x="3338" y="68"/>
                  </a:lnTo>
                  <a:lnTo>
                    <a:pt x="3337" y="68"/>
                  </a:lnTo>
                  <a:lnTo>
                    <a:pt x="3337" y="68"/>
                  </a:lnTo>
                  <a:lnTo>
                    <a:pt x="3337" y="68"/>
                  </a:lnTo>
                  <a:lnTo>
                    <a:pt x="3335" y="68"/>
                  </a:lnTo>
                  <a:lnTo>
                    <a:pt x="3335" y="68"/>
                  </a:lnTo>
                  <a:lnTo>
                    <a:pt x="3335" y="66"/>
                  </a:lnTo>
                  <a:lnTo>
                    <a:pt x="3333" y="66"/>
                  </a:lnTo>
                  <a:lnTo>
                    <a:pt x="3335" y="65"/>
                  </a:lnTo>
                  <a:lnTo>
                    <a:pt x="3335" y="65"/>
                  </a:lnTo>
                  <a:lnTo>
                    <a:pt x="3337" y="65"/>
                  </a:lnTo>
                  <a:lnTo>
                    <a:pt x="3338" y="65"/>
                  </a:lnTo>
                  <a:lnTo>
                    <a:pt x="3338" y="65"/>
                  </a:lnTo>
                  <a:lnTo>
                    <a:pt x="3338" y="65"/>
                  </a:lnTo>
                  <a:close/>
                  <a:moveTo>
                    <a:pt x="913" y="63"/>
                  </a:moveTo>
                  <a:lnTo>
                    <a:pt x="913" y="63"/>
                  </a:lnTo>
                  <a:lnTo>
                    <a:pt x="913" y="63"/>
                  </a:lnTo>
                  <a:lnTo>
                    <a:pt x="911" y="65"/>
                  </a:lnTo>
                  <a:lnTo>
                    <a:pt x="910" y="65"/>
                  </a:lnTo>
                  <a:lnTo>
                    <a:pt x="910" y="65"/>
                  </a:lnTo>
                  <a:lnTo>
                    <a:pt x="910" y="66"/>
                  </a:lnTo>
                  <a:lnTo>
                    <a:pt x="910" y="66"/>
                  </a:lnTo>
                  <a:lnTo>
                    <a:pt x="910" y="66"/>
                  </a:lnTo>
                  <a:lnTo>
                    <a:pt x="910" y="66"/>
                  </a:lnTo>
                  <a:lnTo>
                    <a:pt x="910" y="68"/>
                  </a:lnTo>
                  <a:lnTo>
                    <a:pt x="910" y="68"/>
                  </a:lnTo>
                  <a:lnTo>
                    <a:pt x="910" y="68"/>
                  </a:lnTo>
                  <a:lnTo>
                    <a:pt x="908" y="68"/>
                  </a:lnTo>
                  <a:lnTo>
                    <a:pt x="907" y="68"/>
                  </a:lnTo>
                  <a:lnTo>
                    <a:pt x="905" y="68"/>
                  </a:lnTo>
                  <a:lnTo>
                    <a:pt x="905" y="68"/>
                  </a:lnTo>
                  <a:lnTo>
                    <a:pt x="904" y="68"/>
                  </a:lnTo>
                  <a:lnTo>
                    <a:pt x="902" y="68"/>
                  </a:lnTo>
                  <a:lnTo>
                    <a:pt x="904" y="66"/>
                  </a:lnTo>
                  <a:lnTo>
                    <a:pt x="905" y="66"/>
                  </a:lnTo>
                  <a:lnTo>
                    <a:pt x="907" y="66"/>
                  </a:lnTo>
                  <a:lnTo>
                    <a:pt x="908" y="65"/>
                  </a:lnTo>
                  <a:lnTo>
                    <a:pt x="910" y="63"/>
                  </a:lnTo>
                  <a:lnTo>
                    <a:pt x="913" y="63"/>
                  </a:lnTo>
                  <a:close/>
                  <a:moveTo>
                    <a:pt x="1219" y="63"/>
                  </a:moveTo>
                  <a:lnTo>
                    <a:pt x="1222" y="63"/>
                  </a:lnTo>
                  <a:lnTo>
                    <a:pt x="1225" y="65"/>
                  </a:lnTo>
                  <a:lnTo>
                    <a:pt x="1225" y="66"/>
                  </a:lnTo>
                  <a:lnTo>
                    <a:pt x="1227" y="66"/>
                  </a:lnTo>
                  <a:lnTo>
                    <a:pt x="1228" y="66"/>
                  </a:lnTo>
                  <a:lnTo>
                    <a:pt x="1230" y="68"/>
                  </a:lnTo>
                  <a:lnTo>
                    <a:pt x="1228" y="69"/>
                  </a:lnTo>
                  <a:lnTo>
                    <a:pt x="1228" y="69"/>
                  </a:lnTo>
                  <a:lnTo>
                    <a:pt x="1227" y="69"/>
                  </a:lnTo>
                  <a:lnTo>
                    <a:pt x="1225" y="71"/>
                  </a:lnTo>
                  <a:lnTo>
                    <a:pt x="1225" y="71"/>
                  </a:lnTo>
                  <a:lnTo>
                    <a:pt x="1225" y="71"/>
                  </a:lnTo>
                  <a:lnTo>
                    <a:pt x="1225" y="71"/>
                  </a:lnTo>
                  <a:lnTo>
                    <a:pt x="1225" y="69"/>
                  </a:lnTo>
                  <a:lnTo>
                    <a:pt x="1224" y="69"/>
                  </a:lnTo>
                  <a:lnTo>
                    <a:pt x="1221" y="68"/>
                  </a:lnTo>
                  <a:lnTo>
                    <a:pt x="1219" y="68"/>
                  </a:lnTo>
                  <a:lnTo>
                    <a:pt x="1217" y="66"/>
                  </a:lnTo>
                  <a:lnTo>
                    <a:pt x="1217" y="65"/>
                  </a:lnTo>
                  <a:lnTo>
                    <a:pt x="1217" y="63"/>
                  </a:lnTo>
                  <a:lnTo>
                    <a:pt x="1217" y="63"/>
                  </a:lnTo>
                  <a:lnTo>
                    <a:pt x="1219" y="63"/>
                  </a:lnTo>
                  <a:close/>
                  <a:moveTo>
                    <a:pt x="3781" y="62"/>
                  </a:moveTo>
                  <a:lnTo>
                    <a:pt x="3781" y="63"/>
                  </a:lnTo>
                  <a:lnTo>
                    <a:pt x="3781" y="63"/>
                  </a:lnTo>
                  <a:lnTo>
                    <a:pt x="3783" y="65"/>
                  </a:lnTo>
                  <a:lnTo>
                    <a:pt x="3784" y="65"/>
                  </a:lnTo>
                  <a:lnTo>
                    <a:pt x="3784" y="65"/>
                  </a:lnTo>
                  <a:lnTo>
                    <a:pt x="3784" y="65"/>
                  </a:lnTo>
                  <a:lnTo>
                    <a:pt x="3786" y="65"/>
                  </a:lnTo>
                  <a:lnTo>
                    <a:pt x="3788" y="65"/>
                  </a:lnTo>
                  <a:lnTo>
                    <a:pt x="3788" y="65"/>
                  </a:lnTo>
                  <a:lnTo>
                    <a:pt x="3788" y="65"/>
                  </a:lnTo>
                  <a:lnTo>
                    <a:pt x="3788" y="66"/>
                  </a:lnTo>
                  <a:lnTo>
                    <a:pt x="3788" y="68"/>
                  </a:lnTo>
                  <a:lnTo>
                    <a:pt x="3789" y="71"/>
                  </a:lnTo>
                  <a:lnTo>
                    <a:pt x="3789" y="73"/>
                  </a:lnTo>
                  <a:lnTo>
                    <a:pt x="3791" y="76"/>
                  </a:lnTo>
                  <a:lnTo>
                    <a:pt x="3791" y="76"/>
                  </a:lnTo>
                  <a:lnTo>
                    <a:pt x="3791" y="79"/>
                  </a:lnTo>
                  <a:lnTo>
                    <a:pt x="3792" y="82"/>
                  </a:lnTo>
                  <a:lnTo>
                    <a:pt x="3792" y="85"/>
                  </a:lnTo>
                  <a:lnTo>
                    <a:pt x="3792" y="87"/>
                  </a:lnTo>
                  <a:lnTo>
                    <a:pt x="3792" y="88"/>
                  </a:lnTo>
                  <a:lnTo>
                    <a:pt x="3791" y="92"/>
                  </a:lnTo>
                  <a:lnTo>
                    <a:pt x="3789" y="93"/>
                  </a:lnTo>
                  <a:lnTo>
                    <a:pt x="3791" y="95"/>
                  </a:lnTo>
                  <a:lnTo>
                    <a:pt x="3792" y="98"/>
                  </a:lnTo>
                  <a:lnTo>
                    <a:pt x="3792" y="99"/>
                  </a:lnTo>
                  <a:lnTo>
                    <a:pt x="3792" y="103"/>
                  </a:lnTo>
                  <a:lnTo>
                    <a:pt x="3794" y="106"/>
                  </a:lnTo>
                  <a:lnTo>
                    <a:pt x="3794" y="106"/>
                  </a:lnTo>
                  <a:lnTo>
                    <a:pt x="3794" y="106"/>
                  </a:lnTo>
                  <a:lnTo>
                    <a:pt x="3792" y="104"/>
                  </a:lnTo>
                  <a:lnTo>
                    <a:pt x="3791" y="103"/>
                  </a:lnTo>
                  <a:lnTo>
                    <a:pt x="3791" y="103"/>
                  </a:lnTo>
                  <a:lnTo>
                    <a:pt x="3789" y="104"/>
                  </a:lnTo>
                  <a:lnTo>
                    <a:pt x="3789" y="107"/>
                  </a:lnTo>
                  <a:lnTo>
                    <a:pt x="3791" y="109"/>
                  </a:lnTo>
                  <a:lnTo>
                    <a:pt x="3792" y="112"/>
                  </a:lnTo>
                  <a:lnTo>
                    <a:pt x="3792" y="112"/>
                  </a:lnTo>
                  <a:lnTo>
                    <a:pt x="3792" y="114"/>
                  </a:lnTo>
                  <a:lnTo>
                    <a:pt x="3794" y="115"/>
                  </a:lnTo>
                  <a:lnTo>
                    <a:pt x="3795" y="117"/>
                  </a:lnTo>
                  <a:lnTo>
                    <a:pt x="3799" y="117"/>
                  </a:lnTo>
                  <a:lnTo>
                    <a:pt x="3799" y="118"/>
                  </a:lnTo>
                  <a:lnTo>
                    <a:pt x="3799" y="120"/>
                  </a:lnTo>
                  <a:lnTo>
                    <a:pt x="3799" y="120"/>
                  </a:lnTo>
                  <a:lnTo>
                    <a:pt x="3797" y="120"/>
                  </a:lnTo>
                  <a:lnTo>
                    <a:pt x="3797" y="118"/>
                  </a:lnTo>
                  <a:lnTo>
                    <a:pt x="3795" y="118"/>
                  </a:lnTo>
                  <a:lnTo>
                    <a:pt x="3794" y="118"/>
                  </a:lnTo>
                  <a:lnTo>
                    <a:pt x="3794" y="120"/>
                  </a:lnTo>
                  <a:lnTo>
                    <a:pt x="3794" y="125"/>
                  </a:lnTo>
                  <a:lnTo>
                    <a:pt x="3792" y="128"/>
                  </a:lnTo>
                  <a:lnTo>
                    <a:pt x="3792" y="125"/>
                  </a:lnTo>
                  <a:lnTo>
                    <a:pt x="3792" y="118"/>
                  </a:lnTo>
                  <a:lnTo>
                    <a:pt x="3792" y="115"/>
                  </a:lnTo>
                  <a:lnTo>
                    <a:pt x="3789" y="115"/>
                  </a:lnTo>
                  <a:lnTo>
                    <a:pt x="3786" y="114"/>
                  </a:lnTo>
                  <a:lnTo>
                    <a:pt x="3786" y="114"/>
                  </a:lnTo>
                  <a:lnTo>
                    <a:pt x="3789" y="114"/>
                  </a:lnTo>
                  <a:lnTo>
                    <a:pt x="3791" y="114"/>
                  </a:lnTo>
                  <a:lnTo>
                    <a:pt x="3789" y="110"/>
                  </a:lnTo>
                  <a:lnTo>
                    <a:pt x="3788" y="109"/>
                  </a:lnTo>
                  <a:lnTo>
                    <a:pt x="3788" y="106"/>
                  </a:lnTo>
                  <a:lnTo>
                    <a:pt x="3788" y="104"/>
                  </a:lnTo>
                  <a:lnTo>
                    <a:pt x="3789" y="101"/>
                  </a:lnTo>
                  <a:lnTo>
                    <a:pt x="3791" y="101"/>
                  </a:lnTo>
                  <a:lnTo>
                    <a:pt x="3791" y="99"/>
                  </a:lnTo>
                  <a:lnTo>
                    <a:pt x="3791" y="96"/>
                  </a:lnTo>
                  <a:lnTo>
                    <a:pt x="3789" y="95"/>
                  </a:lnTo>
                  <a:lnTo>
                    <a:pt x="3788" y="95"/>
                  </a:lnTo>
                  <a:lnTo>
                    <a:pt x="3789" y="92"/>
                  </a:lnTo>
                  <a:lnTo>
                    <a:pt x="3791" y="88"/>
                  </a:lnTo>
                  <a:lnTo>
                    <a:pt x="3792" y="87"/>
                  </a:lnTo>
                  <a:lnTo>
                    <a:pt x="3792" y="84"/>
                  </a:lnTo>
                  <a:lnTo>
                    <a:pt x="3791" y="81"/>
                  </a:lnTo>
                  <a:lnTo>
                    <a:pt x="3789" y="77"/>
                  </a:lnTo>
                  <a:lnTo>
                    <a:pt x="3789" y="76"/>
                  </a:lnTo>
                  <a:lnTo>
                    <a:pt x="3789" y="74"/>
                  </a:lnTo>
                  <a:lnTo>
                    <a:pt x="3788" y="73"/>
                  </a:lnTo>
                  <a:lnTo>
                    <a:pt x="3788" y="69"/>
                  </a:lnTo>
                  <a:lnTo>
                    <a:pt x="3786" y="68"/>
                  </a:lnTo>
                  <a:lnTo>
                    <a:pt x="3786" y="68"/>
                  </a:lnTo>
                  <a:lnTo>
                    <a:pt x="3784" y="68"/>
                  </a:lnTo>
                  <a:lnTo>
                    <a:pt x="3783" y="66"/>
                  </a:lnTo>
                  <a:lnTo>
                    <a:pt x="3781" y="66"/>
                  </a:lnTo>
                  <a:lnTo>
                    <a:pt x="3781" y="66"/>
                  </a:lnTo>
                  <a:lnTo>
                    <a:pt x="3781" y="66"/>
                  </a:lnTo>
                  <a:lnTo>
                    <a:pt x="3780" y="66"/>
                  </a:lnTo>
                  <a:lnTo>
                    <a:pt x="3780" y="68"/>
                  </a:lnTo>
                  <a:lnTo>
                    <a:pt x="3780" y="68"/>
                  </a:lnTo>
                  <a:lnTo>
                    <a:pt x="3778" y="68"/>
                  </a:lnTo>
                  <a:lnTo>
                    <a:pt x="3778" y="66"/>
                  </a:lnTo>
                  <a:lnTo>
                    <a:pt x="3777" y="68"/>
                  </a:lnTo>
                  <a:lnTo>
                    <a:pt x="3777" y="68"/>
                  </a:lnTo>
                  <a:lnTo>
                    <a:pt x="3773" y="69"/>
                  </a:lnTo>
                  <a:lnTo>
                    <a:pt x="3773" y="69"/>
                  </a:lnTo>
                  <a:lnTo>
                    <a:pt x="3773" y="71"/>
                  </a:lnTo>
                  <a:lnTo>
                    <a:pt x="3772" y="73"/>
                  </a:lnTo>
                  <a:lnTo>
                    <a:pt x="3772" y="74"/>
                  </a:lnTo>
                  <a:lnTo>
                    <a:pt x="3773" y="74"/>
                  </a:lnTo>
                  <a:lnTo>
                    <a:pt x="3775" y="76"/>
                  </a:lnTo>
                  <a:lnTo>
                    <a:pt x="3775" y="76"/>
                  </a:lnTo>
                  <a:lnTo>
                    <a:pt x="3773" y="76"/>
                  </a:lnTo>
                  <a:lnTo>
                    <a:pt x="3775" y="77"/>
                  </a:lnTo>
                  <a:lnTo>
                    <a:pt x="3778" y="77"/>
                  </a:lnTo>
                  <a:lnTo>
                    <a:pt x="3778" y="79"/>
                  </a:lnTo>
                  <a:lnTo>
                    <a:pt x="3778" y="81"/>
                  </a:lnTo>
                  <a:lnTo>
                    <a:pt x="3778" y="81"/>
                  </a:lnTo>
                  <a:lnTo>
                    <a:pt x="3778" y="82"/>
                  </a:lnTo>
                  <a:lnTo>
                    <a:pt x="3778" y="82"/>
                  </a:lnTo>
                  <a:lnTo>
                    <a:pt x="3778" y="84"/>
                  </a:lnTo>
                  <a:lnTo>
                    <a:pt x="3778" y="84"/>
                  </a:lnTo>
                  <a:lnTo>
                    <a:pt x="3780" y="84"/>
                  </a:lnTo>
                  <a:lnTo>
                    <a:pt x="3778" y="84"/>
                  </a:lnTo>
                  <a:lnTo>
                    <a:pt x="3778" y="85"/>
                  </a:lnTo>
                  <a:lnTo>
                    <a:pt x="3778" y="85"/>
                  </a:lnTo>
                  <a:lnTo>
                    <a:pt x="3778" y="87"/>
                  </a:lnTo>
                  <a:lnTo>
                    <a:pt x="3777" y="87"/>
                  </a:lnTo>
                  <a:lnTo>
                    <a:pt x="3777" y="88"/>
                  </a:lnTo>
                  <a:lnTo>
                    <a:pt x="3775" y="88"/>
                  </a:lnTo>
                  <a:lnTo>
                    <a:pt x="3775" y="88"/>
                  </a:lnTo>
                  <a:lnTo>
                    <a:pt x="3777" y="87"/>
                  </a:lnTo>
                  <a:lnTo>
                    <a:pt x="3777" y="87"/>
                  </a:lnTo>
                  <a:lnTo>
                    <a:pt x="3777" y="85"/>
                  </a:lnTo>
                  <a:lnTo>
                    <a:pt x="3777" y="85"/>
                  </a:lnTo>
                  <a:lnTo>
                    <a:pt x="3778" y="84"/>
                  </a:lnTo>
                  <a:lnTo>
                    <a:pt x="3778" y="84"/>
                  </a:lnTo>
                  <a:lnTo>
                    <a:pt x="3777" y="82"/>
                  </a:lnTo>
                  <a:lnTo>
                    <a:pt x="3777" y="82"/>
                  </a:lnTo>
                  <a:lnTo>
                    <a:pt x="3777" y="81"/>
                  </a:lnTo>
                  <a:lnTo>
                    <a:pt x="3778" y="79"/>
                  </a:lnTo>
                  <a:lnTo>
                    <a:pt x="3778" y="79"/>
                  </a:lnTo>
                  <a:lnTo>
                    <a:pt x="3777" y="79"/>
                  </a:lnTo>
                  <a:lnTo>
                    <a:pt x="3775" y="81"/>
                  </a:lnTo>
                  <a:lnTo>
                    <a:pt x="3770" y="81"/>
                  </a:lnTo>
                  <a:lnTo>
                    <a:pt x="3770" y="81"/>
                  </a:lnTo>
                  <a:lnTo>
                    <a:pt x="3770" y="81"/>
                  </a:lnTo>
                  <a:lnTo>
                    <a:pt x="3773" y="79"/>
                  </a:lnTo>
                  <a:lnTo>
                    <a:pt x="3773" y="79"/>
                  </a:lnTo>
                  <a:lnTo>
                    <a:pt x="3772" y="77"/>
                  </a:lnTo>
                  <a:lnTo>
                    <a:pt x="3770" y="76"/>
                  </a:lnTo>
                  <a:lnTo>
                    <a:pt x="3770" y="74"/>
                  </a:lnTo>
                  <a:lnTo>
                    <a:pt x="3770" y="73"/>
                  </a:lnTo>
                  <a:lnTo>
                    <a:pt x="3766" y="71"/>
                  </a:lnTo>
                  <a:lnTo>
                    <a:pt x="3764" y="71"/>
                  </a:lnTo>
                  <a:lnTo>
                    <a:pt x="3764" y="71"/>
                  </a:lnTo>
                  <a:lnTo>
                    <a:pt x="3762" y="69"/>
                  </a:lnTo>
                  <a:lnTo>
                    <a:pt x="3764" y="69"/>
                  </a:lnTo>
                  <a:lnTo>
                    <a:pt x="3766" y="69"/>
                  </a:lnTo>
                  <a:lnTo>
                    <a:pt x="3767" y="69"/>
                  </a:lnTo>
                  <a:lnTo>
                    <a:pt x="3769" y="69"/>
                  </a:lnTo>
                  <a:lnTo>
                    <a:pt x="3769" y="69"/>
                  </a:lnTo>
                  <a:lnTo>
                    <a:pt x="3769" y="69"/>
                  </a:lnTo>
                  <a:lnTo>
                    <a:pt x="3769" y="68"/>
                  </a:lnTo>
                  <a:lnTo>
                    <a:pt x="3769" y="68"/>
                  </a:lnTo>
                  <a:lnTo>
                    <a:pt x="3769" y="66"/>
                  </a:lnTo>
                  <a:lnTo>
                    <a:pt x="3769" y="66"/>
                  </a:lnTo>
                  <a:lnTo>
                    <a:pt x="3769" y="65"/>
                  </a:lnTo>
                  <a:lnTo>
                    <a:pt x="3769" y="63"/>
                  </a:lnTo>
                  <a:lnTo>
                    <a:pt x="3770" y="63"/>
                  </a:lnTo>
                  <a:lnTo>
                    <a:pt x="3770" y="63"/>
                  </a:lnTo>
                  <a:lnTo>
                    <a:pt x="3772" y="65"/>
                  </a:lnTo>
                  <a:lnTo>
                    <a:pt x="3772" y="65"/>
                  </a:lnTo>
                  <a:lnTo>
                    <a:pt x="3773" y="65"/>
                  </a:lnTo>
                  <a:lnTo>
                    <a:pt x="3772" y="66"/>
                  </a:lnTo>
                  <a:lnTo>
                    <a:pt x="3772" y="66"/>
                  </a:lnTo>
                  <a:lnTo>
                    <a:pt x="3773" y="66"/>
                  </a:lnTo>
                  <a:lnTo>
                    <a:pt x="3777" y="65"/>
                  </a:lnTo>
                  <a:lnTo>
                    <a:pt x="3777" y="65"/>
                  </a:lnTo>
                  <a:lnTo>
                    <a:pt x="3780" y="65"/>
                  </a:lnTo>
                  <a:lnTo>
                    <a:pt x="3780" y="63"/>
                  </a:lnTo>
                  <a:lnTo>
                    <a:pt x="3781" y="62"/>
                  </a:lnTo>
                  <a:close/>
                  <a:moveTo>
                    <a:pt x="1195" y="58"/>
                  </a:moveTo>
                  <a:lnTo>
                    <a:pt x="1195" y="58"/>
                  </a:lnTo>
                  <a:lnTo>
                    <a:pt x="1195" y="58"/>
                  </a:lnTo>
                  <a:lnTo>
                    <a:pt x="1195" y="60"/>
                  </a:lnTo>
                  <a:lnTo>
                    <a:pt x="1197" y="60"/>
                  </a:lnTo>
                  <a:lnTo>
                    <a:pt x="1197" y="62"/>
                  </a:lnTo>
                  <a:lnTo>
                    <a:pt x="1197" y="62"/>
                  </a:lnTo>
                  <a:lnTo>
                    <a:pt x="1197" y="63"/>
                  </a:lnTo>
                  <a:lnTo>
                    <a:pt x="1198" y="63"/>
                  </a:lnTo>
                  <a:lnTo>
                    <a:pt x="1200" y="65"/>
                  </a:lnTo>
                  <a:lnTo>
                    <a:pt x="1202" y="65"/>
                  </a:lnTo>
                  <a:lnTo>
                    <a:pt x="1202" y="66"/>
                  </a:lnTo>
                  <a:lnTo>
                    <a:pt x="1200" y="66"/>
                  </a:lnTo>
                  <a:lnTo>
                    <a:pt x="1198" y="66"/>
                  </a:lnTo>
                  <a:lnTo>
                    <a:pt x="1194" y="66"/>
                  </a:lnTo>
                  <a:lnTo>
                    <a:pt x="1192" y="66"/>
                  </a:lnTo>
                  <a:lnTo>
                    <a:pt x="1192" y="66"/>
                  </a:lnTo>
                  <a:lnTo>
                    <a:pt x="1192" y="65"/>
                  </a:lnTo>
                  <a:lnTo>
                    <a:pt x="1194" y="63"/>
                  </a:lnTo>
                  <a:lnTo>
                    <a:pt x="1194" y="62"/>
                  </a:lnTo>
                  <a:lnTo>
                    <a:pt x="1194" y="62"/>
                  </a:lnTo>
                  <a:lnTo>
                    <a:pt x="1194" y="62"/>
                  </a:lnTo>
                  <a:lnTo>
                    <a:pt x="1194" y="58"/>
                  </a:lnTo>
                  <a:lnTo>
                    <a:pt x="1195" y="58"/>
                  </a:lnTo>
                  <a:close/>
                  <a:moveTo>
                    <a:pt x="1299" y="55"/>
                  </a:moveTo>
                  <a:lnTo>
                    <a:pt x="1299" y="57"/>
                  </a:lnTo>
                  <a:lnTo>
                    <a:pt x="1299" y="58"/>
                  </a:lnTo>
                  <a:lnTo>
                    <a:pt x="1299" y="63"/>
                  </a:lnTo>
                  <a:lnTo>
                    <a:pt x="1301" y="63"/>
                  </a:lnTo>
                  <a:lnTo>
                    <a:pt x="1304" y="68"/>
                  </a:lnTo>
                  <a:lnTo>
                    <a:pt x="1304" y="68"/>
                  </a:lnTo>
                  <a:lnTo>
                    <a:pt x="1299" y="65"/>
                  </a:lnTo>
                  <a:lnTo>
                    <a:pt x="1299" y="63"/>
                  </a:lnTo>
                  <a:lnTo>
                    <a:pt x="1298" y="60"/>
                  </a:lnTo>
                  <a:lnTo>
                    <a:pt x="1298" y="58"/>
                  </a:lnTo>
                  <a:lnTo>
                    <a:pt x="1298" y="58"/>
                  </a:lnTo>
                  <a:lnTo>
                    <a:pt x="1299" y="55"/>
                  </a:lnTo>
                  <a:close/>
                  <a:moveTo>
                    <a:pt x="494" y="54"/>
                  </a:moveTo>
                  <a:lnTo>
                    <a:pt x="495" y="54"/>
                  </a:lnTo>
                  <a:lnTo>
                    <a:pt x="497" y="55"/>
                  </a:lnTo>
                  <a:lnTo>
                    <a:pt x="498" y="58"/>
                  </a:lnTo>
                  <a:lnTo>
                    <a:pt x="500" y="60"/>
                  </a:lnTo>
                  <a:lnTo>
                    <a:pt x="500" y="62"/>
                  </a:lnTo>
                  <a:lnTo>
                    <a:pt x="501" y="62"/>
                  </a:lnTo>
                  <a:lnTo>
                    <a:pt x="501" y="62"/>
                  </a:lnTo>
                  <a:lnTo>
                    <a:pt x="501" y="63"/>
                  </a:lnTo>
                  <a:lnTo>
                    <a:pt x="503" y="63"/>
                  </a:lnTo>
                  <a:lnTo>
                    <a:pt x="503" y="65"/>
                  </a:lnTo>
                  <a:lnTo>
                    <a:pt x="505" y="65"/>
                  </a:lnTo>
                  <a:lnTo>
                    <a:pt x="505" y="65"/>
                  </a:lnTo>
                  <a:lnTo>
                    <a:pt x="506" y="65"/>
                  </a:lnTo>
                  <a:lnTo>
                    <a:pt x="505" y="66"/>
                  </a:lnTo>
                  <a:lnTo>
                    <a:pt x="506" y="68"/>
                  </a:lnTo>
                  <a:lnTo>
                    <a:pt x="506" y="68"/>
                  </a:lnTo>
                  <a:lnTo>
                    <a:pt x="509" y="68"/>
                  </a:lnTo>
                  <a:lnTo>
                    <a:pt x="513" y="68"/>
                  </a:lnTo>
                  <a:lnTo>
                    <a:pt x="514" y="68"/>
                  </a:lnTo>
                  <a:lnTo>
                    <a:pt x="517" y="69"/>
                  </a:lnTo>
                  <a:lnTo>
                    <a:pt x="519" y="68"/>
                  </a:lnTo>
                  <a:lnTo>
                    <a:pt x="519" y="68"/>
                  </a:lnTo>
                  <a:lnTo>
                    <a:pt x="520" y="66"/>
                  </a:lnTo>
                  <a:lnTo>
                    <a:pt x="524" y="66"/>
                  </a:lnTo>
                  <a:lnTo>
                    <a:pt x="524" y="66"/>
                  </a:lnTo>
                  <a:lnTo>
                    <a:pt x="527" y="66"/>
                  </a:lnTo>
                  <a:lnTo>
                    <a:pt x="527" y="66"/>
                  </a:lnTo>
                  <a:lnTo>
                    <a:pt x="528" y="66"/>
                  </a:lnTo>
                  <a:lnTo>
                    <a:pt x="531" y="68"/>
                  </a:lnTo>
                  <a:lnTo>
                    <a:pt x="531" y="68"/>
                  </a:lnTo>
                  <a:lnTo>
                    <a:pt x="531" y="69"/>
                  </a:lnTo>
                  <a:lnTo>
                    <a:pt x="531" y="69"/>
                  </a:lnTo>
                  <a:lnTo>
                    <a:pt x="530" y="69"/>
                  </a:lnTo>
                  <a:lnTo>
                    <a:pt x="528" y="68"/>
                  </a:lnTo>
                  <a:lnTo>
                    <a:pt x="528" y="68"/>
                  </a:lnTo>
                  <a:lnTo>
                    <a:pt x="527" y="68"/>
                  </a:lnTo>
                  <a:lnTo>
                    <a:pt x="525" y="68"/>
                  </a:lnTo>
                  <a:lnTo>
                    <a:pt x="524" y="68"/>
                  </a:lnTo>
                  <a:lnTo>
                    <a:pt x="522" y="68"/>
                  </a:lnTo>
                  <a:lnTo>
                    <a:pt x="520" y="68"/>
                  </a:lnTo>
                  <a:lnTo>
                    <a:pt x="519" y="69"/>
                  </a:lnTo>
                  <a:lnTo>
                    <a:pt x="514" y="69"/>
                  </a:lnTo>
                  <a:lnTo>
                    <a:pt x="511" y="69"/>
                  </a:lnTo>
                  <a:lnTo>
                    <a:pt x="509" y="69"/>
                  </a:lnTo>
                  <a:lnTo>
                    <a:pt x="509" y="71"/>
                  </a:lnTo>
                  <a:lnTo>
                    <a:pt x="509" y="71"/>
                  </a:lnTo>
                  <a:lnTo>
                    <a:pt x="509" y="73"/>
                  </a:lnTo>
                  <a:lnTo>
                    <a:pt x="509" y="73"/>
                  </a:lnTo>
                  <a:lnTo>
                    <a:pt x="511" y="73"/>
                  </a:lnTo>
                  <a:lnTo>
                    <a:pt x="511" y="73"/>
                  </a:lnTo>
                  <a:lnTo>
                    <a:pt x="511" y="74"/>
                  </a:lnTo>
                  <a:lnTo>
                    <a:pt x="513" y="74"/>
                  </a:lnTo>
                  <a:lnTo>
                    <a:pt x="513" y="76"/>
                  </a:lnTo>
                  <a:lnTo>
                    <a:pt x="514" y="77"/>
                  </a:lnTo>
                  <a:lnTo>
                    <a:pt x="516" y="77"/>
                  </a:lnTo>
                  <a:lnTo>
                    <a:pt x="516" y="79"/>
                  </a:lnTo>
                  <a:lnTo>
                    <a:pt x="517" y="81"/>
                  </a:lnTo>
                  <a:lnTo>
                    <a:pt x="519" y="82"/>
                  </a:lnTo>
                  <a:lnTo>
                    <a:pt x="519" y="82"/>
                  </a:lnTo>
                  <a:lnTo>
                    <a:pt x="519" y="82"/>
                  </a:lnTo>
                  <a:lnTo>
                    <a:pt x="519" y="84"/>
                  </a:lnTo>
                  <a:lnTo>
                    <a:pt x="519" y="84"/>
                  </a:lnTo>
                  <a:lnTo>
                    <a:pt x="519" y="85"/>
                  </a:lnTo>
                  <a:lnTo>
                    <a:pt x="519" y="85"/>
                  </a:lnTo>
                  <a:lnTo>
                    <a:pt x="519" y="85"/>
                  </a:lnTo>
                  <a:lnTo>
                    <a:pt x="519" y="85"/>
                  </a:lnTo>
                  <a:lnTo>
                    <a:pt x="517" y="84"/>
                  </a:lnTo>
                  <a:lnTo>
                    <a:pt x="516" y="81"/>
                  </a:lnTo>
                  <a:lnTo>
                    <a:pt x="514" y="79"/>
                  </a:lnTo>
                  <a:lnTo>
                    <a:pt x="514" y="77"/>
                  </a:lnTo>
                  <a:lnTo>
                    <a:pt x="511" y="76"/>
                  </a:lnTo>
                  <a:lnTo>
                    <a:pt x="509" y="74"/>
                  </a:lnTo>
                  <a:lnTo>
                    <a:pt x="508" y="73"/>
                  </a:lnTo>
                  <a:lnTo>
                    <a:pt x="508" y="73"/>
                  </a:lnTo>
                  <a:lnTo>
                    <a:pt x="506" y="71"/>
                  </a:lnTo>
                  <a:lnTo>
                    <a:pt x="506" y="71"/>
                  </a:lnTo>
                  <a:lnTo>
                    <a:pt x="506" y="71"/>
                  </a:lnTo>
                  <a:lnTo>
                    <a:pt x="506" y="71"/>
                  </a:lnTo>
                  <a:lnTo>
                    <a:pt x="506" y="71"/>
                  </a:lnTo>
                  <a:lnTo>
                    <a:pt x="506" y="69"/>
                  </a:lnTo>
                  <a:lnTo>
                    <a:pt x="506" y="69"/>
                  </a:lnTo>
                  <a:lnTo>
                    <a:pt x="505" y="69"/>
                  </a:lnTo>
                  <a:lnTo>
                    <a:pt x="503" y="69"/>
                  </a:lnTo>
                  <a:lnTo>
                    <a:pt x="500" y="68"/>
                  </a:lnTo>
                  <a:lnTo>
                    <a:pt x="498" y="66"/>
                  </a:lnTo>
                  <a:lnTo>
                    <a:pt x="500" y="66"/>
                  </a:lnTo>
                  <a:lnTo>
                    <a:pt x="501" y="68"/>
                  </a:lnTo>
                  <a:lnTo>
                    <a:pt x="503" y="68"/>
                  </a:lnTo>
                  <a:lnTo>
                    <a:pt x="503" y="68"/>
                  </a:lnTo>
                  <a:lnTo>
                    <a:pt x="505" y="68"/>
                  </a:lnTo>
                  <a:lnTo>
                    <a:pt x="503" y="66"/>
                  </a:lnTo>
                  <a:lnTo>
                    <a:pt x="501" y="65"/>
                  </a:lnTo>
                  <a:lnTo>
                    <a:pt x="500" y="62"/>
                  </a:lnTo>
                  <a:lnTo>
                    <a:pt x="494" y="55"/>
                  </a:lnTo>
                  <a:lnTo>
                    <a:pt x="494" y="54"/>
                  </a:lnTo>
                  <a:close/>
                  <a:moveTo>
                    <a:pt x="727" y="52"/>
                  </a:moveTo>
                  <a:lnTo>
                    <a:pt x="727" y="54"/>
                  </a:lnTo>
                  <a:lnTo>
                    <a:pt x="729" y="55"/>
                  </a:lnTo>
                  <a:lnTo>
                    <a:pt x="729" y="55"/>
                  </a:lnTo>
                  <a:lnTo>
                    <a:pt x="730" y="55"/>
                  </a:lnTo>
                  <a:lnTo>
                    <a:pt x="730" y="55"/>
                  </a:lnTo>
                  <a:lnTo>
                    <a:pt x="732" y="57"/>
                  </a:lnTo>
                  <a:lnTo>
                    <a:pt x="732" y="60"/>
                  </a:lnTo>
                  <a:lnTo>
                    <a:pt x="733" y="60"/>
                  </a:lnTo>
                  <a:lnTo>
                    <a:pt x="735" y="60"/>
                  </a:lnTo>
                  <a:lnTo>
                    <a:pt x="735" y="60"/>
                  </a:lnTo>
                  <a:lnTo>
                    <a:pt x="736" y="62"/>
                  </a:lnTo>
                  <a:lnTo>
                    <a:pt x="736" y="63"/>
                  </a:lnTo>
                  <a:lnTo>
                    <a:pt x="735" y="63"/>
                  </a:lnTo>
                  <a:lnTo>
                    <a:pt x="735" y="65"/>
                  </a:lnTo>
                  <a:lnTo>
                    <a:pt x="735" y="65"/>
                  </a:lnTo>
                  <a:lnTo>
                    <a:pt x="735" y="66"/>
                  </a:lnTo>
                  <a:lnTo>
                    <a:pt x="736" y="68"/>
                  </a:lnTo>
                  <a:lnTo>
                    <a:pt x="735" y="68"/>
                  </a:lnTo>
                  <a:lnTo>
                    <a:pt x="735" y="69"/>
                  </a:lnTo>
                  <a:lnTo>
                    <a:pt x="735" y="69"/>
                  </a:lnTo>
                  <a:lnTo>
                    <a:pt x="733" y="71"/>
                  </a:lnTo>
                  <a:lnTo>
                    <a:pt x="733" y="73"/>
                  </a:lnTo>
                  <a:lnTo>
                    <a:pt x="730" y="74"/>
                  </a:lnTo>
                  <a:lnTo>
                    <a:pt x="729" y="76"/>
                  </a:lnTo>
                  <a:lnTo>
                    <a:pt x="729" y="76"/>
                  </a:lnTo>
                  <a:lnTo>
                    <a:pt x="729" y="77"/>
                  </a:lnTo>
                  <a:lnTo>
                    <a:pt x="729" y="79"/>
                  </a:lnTo>
                  <a:lnTo>
                    <a:pt x="729" y="77"/>
                  </a:lnTo>
                  <a:lnTo>
                    <a:pt x="727" y="77"/>
                  </a:lnTo>
                  <a:lnTo>
                    <a:pt x="727" y="76"/>
                  </a:lnTo>
                  <a:lnTo>
                    <a:pt x="727" y="74"/>
                  </a:lnTo>
                  <a:lnTo>
                    <a:pt x="727" y="73"/>
                  </a:lnTo>
                  <a:lnTo>
                    <a:pt x="727" y="71"/>
                  </a:lnTo>
                  <a:lnTo>
                    <a:pt x="724" y="71"/>
                  </a:lnTo>
                  <a:lnTo>
                    <a:pt x="722" y="71"/>
                  </a:lnTo>
                  <a:lnTo>
                    <a:pt x="722" y="69"/>
                  </a:lnTo>
                  <a:lnTo>
                    <a:pt x="721" y="68"/>
                  </a:lnTo>
                  <a:lnTo>
                    <a:pt x="721" y="68"/>
                  </a:lnTo>
                  <a:lnTo>
                    <a:pt x="722" y="66"/>
                  </a:lnTo>
                  <a:lnTo>
                    <a:pt x="725" y="68"/>
                  </a:lnTo>
                  <a:lnTo>
                    <a:pt x="729" y="69"/>
                  </a:lnTo>
                  <a:lnTo>
                    <a:pt x="729" y="71"/>
                  </a:lnTo>
                  <a:lnTo>
                    <a:pt x="729" y="73"/>
                  </a:lnTo>
                  <a:lnTo>
                    <a:pt x="730" y="71"/>
                  </a:lnTo>
                  <a:lnTo>
                    <a:pt x="730" y="71"/>
                  </a:lnTo>
                  <a:lnTo>
                    <a:pt x="730" y="68"/>
                  </a:lnTo>
                  <a:lnTo>
                    <a:pt x="732" y="68"/>
                  </a:lnTo>
                  <a:lnTo>
                    <a:pt x="732" y="66"/>
                  </a:lnTo>
                  <a:lnTo>
                    <a:pt x="733" y="65"/>
                  </a:lnTo>
                  <a:lnTo>
                    <a:pt x="733" y="65"/>
                  </a:lnTo>
                  <a:lnTo>
                    <a:pt x="733" y="63"/>
                  </a:lnTo>
                  <a:lnTo>
                    <a:pt x="733" y="63"/>
                  </a:lnTo>
                  <a:lnTo>
                    <a:pt x="732" y="63"/>
                  </a:lnTo>
                  <a:lnTo>
                    <a:pt x="730" y="63"/>
                  </a:lnTo>
                  <a:lnTo>
                    <a:pt x="730" y="62"/>
                  </a:lnTo>
                  <a:lnTo>
                    <a:pt x="730" y="60"/>
                  </a:lnTo>
                  <a:lnTo>
                    <a:pt x="730" y="60"/>
                  </a:lnTo>
                  <a:lnTo>
                    <a:pt x="730" y="58"/>
                  </a:lnTo>
                  <a:lnTo>
                    <a:pt x="729" y="60"/>
                  </a:lnTo>
                  <a:lnTo>
                    <a:pt x="727" y="60"/>
                  </a:lnTo>
                  <a:lnTo>
                    <a:pt x="727" y="58"/>
                  </a:lnTo>
                  <a:lnTo>
                    <a:pt x="727" y="57"/>
                  </a:lnTo>
                  <a:lnTo>
                    <a:pt x="727" y="55"/>
                  </a:lnTo>
                  <a:lnTo>
                    <a:pt x="725" y="55"/>
                  </a:lnTo>
                  <a:lnTo>
                    <a:pt x="725" y="55"/>
                  </a:lnTo>
                  <a:lnTo>
                    <a:pt x="725" y="54"/>
                  </a:lnTo>
                  <a:lnTo>
                    <a:pt x="725" y="54"/>
                  </a:lnTo>
                  <a:lnTo>
                    <a:pt x="727" y="52"/>
                  </a:lnTo>
                  <a:close/>
                  <a:moveTo>
                    <a:pt x="878" y="35"/>
                  </a:moveTo>
                  <a:lnTo>
                    <a:pt x="878" y="36"/>
                  </a:lnTo>
                  <a:lnTo>
                    <a:pt x="878" y="36"/>
                  </a:lnTo>
                  <a:lnTo>
                    <a:pt x="878" y="38"/>
                  </a:lnTo>
                  <a:lnTo>
                    <a:pt x="878" y="38"/>
                  </a:lnTo>
                  <a:lnTo>
                    <a:pt x="880" y="41"/>
                  </a:lnTo>
                  <a:lnTo>
                    <a:pt x="880" y="41"/>
                  </a:lnTo>
                  <a:lnTo>
                    <a:pt x="881" y="41"/>
                  </a:lnTo>
                  <a:lnTo>
                    <a:pt x="881" y="41"/>
                  </a:lnTo>
                  <a:lnTo>
                    <a:pt x="881" y="41"/>
                  </a:lnTo>
                  <a:lnTo>
                    <a:pt x="880" y="43"/>
                  </a:lnTo>
                  <a:lnTo>
                    <a:pt x="880" y="44"/>
                  </a:lnTo>
                  <a:lnTo>
                    <a:pt x="878" y="46"/>
                  </a:lnTo>
                  <a:lnTo>
                    <a:pt x="878" y="46"/>
                  </a:lnTo>
                  <a:lnTo>
                    <a:pt x="877" y="47"/>
                  </a:lnTo>
                  <a:lnTo>
                    <a:pt x="874" y="47"/>
                  </a:lnTo>
                  <a:lnTo>
                    <a:pt x="872" y="49"/>
                  </a:lnTo>
                  <a:lnTo>
                    <a:pt x="870" y="51"/>
                  </a:lnTo>
                  <a:lnTo>
                    <a:pt x="870" y="52"/>
                  </a:lnTo>
                  <a:lnTo>
                    <a:pt x="869" y="52"/>
                  </a:lnTo>
                  <a:lnTo>
                    <a:pt x="867" y="52"/>
                  </a:lnTo>
                  <a:lnTo>
                    <a:pt x="867" y="52"/>
                  </a:lnTo>
                  <a:lnTo>
                    <a:pt x="864" y="54"/>
                  </a:lnTo>
                  <a:lnTo>
                    <a:pt x="863" y="54"/>
                  </a:lnTo>
                  <a:lnTo>
                    <a:pt x="861" y="54"/>
                  </a:lnTo>
                  <a:lnTo>
                    <a:pt x="859" y="55"/>
                  </a:lnTo>
                  <a:lnTo>
                    <a:pt x="859" y="55"/>
                  </a:lnTo>
                  <a:lnTo>
                    <a:pt x="859" y="55"/>
                  </a:lnTo>
                  <a:lnTo>
                    <a:pt x="859" y="57"/>
                  </a:lnTo>
                  <a:lnTo>
                    <a:pt x="858" y="55"/>
                  </a:lnTo>
                  <a:lnTo>
                    <a:pt x="858" y="54"/>
                  </a:lnTo>
                  <a:lnTo>
                    <a:pt x="858" y="54"/>
                  </a:lnTo>
                  <a:lnTo>
                    <a:pt x="859" y="54"/>
                  </a:lnTo>
                  <a:lnTo>
                    <a:pt x="861" y="51"/>
                  </a:lnTo>
                  <a:lnTo>
                    <a:pt x="863" y="49"/>
                  </a:lnTo>
                  <a:lnTo>
                    <a:pt x="863" y="49"/>
                  </a:lnTo>
                  <a:lnTo>
                    <a:pt x="864" y="51"/>
                  </a:lnTo>
                  <a:lnTo>
                    <a:pt x="866" y="49"/>
                  </a:lnTo>
                  <a:lnTo>
                    <a:pt x="866" y="49"/>
                  </a:lnTo>
                  <a:lnTo>
                    <a:pt x="867" y="47"/>
                  </a:lnTo>
                  <a:lnTo>
                    <a:pt x="867" y="47"/>
                  </a:lnTo>
                  <a:lnTo>
                    <a:pt x="867" y="47"/>
                  </a:lnTo>
                  <a:lnTo>
                    <a:pt x="867" y="49"/>
                  </a:lnTo>
                  <a:lnTo>
                    <a:pt x="867" y="51"/>
                  </a:lnTo>
                  <a:lnTo>
                    <a:pt x="869" y="51"/>
                  </a:lnTo>
                  <a:lnTo>
                    <a:pt x="869" y="51"/>
                  </a:lnTo>
                  <a:lnTo>
                    <a:pt x="869" y="49"/>
                  </a:lnTo>
                  <a:lnTo>
                    <a:pt x="870" y="47"/>
                  </a:lnTo>
                  <a:lnTo>
                    <a:pt x="870" y="47"/>
                  </a:lnTo>
                  <a:lnTo>
                    <a:pt x="872" y="46"/>
                  </a:lnTo>
                  <a:lnTo>
                    <a:pt x="872" y="46"/>
                  </a:lnTo>
                  <a:lnTo>
                    <a:pt x="872" y="44"/>
                  </a:lnTo>
                  <a:lnTo>
                    <a:pt x="872" y="43"/>
                  </a:lnTo>
                  <a:lnTo>
                    <a:pt x="874" y="43"/>
                  </a:lnTo>
                  <a:lnTo>
                    <a:pt x="874" y="43"/>
                  </a:lnTo>
                  <a:lnTo>
                    <a:pt x="875" y="43"/>
                  </a:lnTo>
                  <a:lnTo>
                    <a:pt x="875" y="41"/>
                  </a:lnTo>
                  <a:lnTo>
                    <a:pt x="874" y="40"/>
                  </a:lnTo>
                  <a:lnTo>
                    <a:pt x="874" y="38"/>
                  </a:lnTo>
                  <a:lnTo>
                    <a:pt x="874" y="36"/>
                  </a:lnTo>
                  <a:lnTo>
                    <a:pt x="874" y="36"/>
                  </a:lnTo>
                  <a:lnTo>
                    <a:pt x="874" y="36"/>
                  </a:lnTo>
                  <a:lnTo>
                    <a:pt x="874" y="36"/>
                  </a:lnTo>
                  <a:lnTo>
                    <a:pt x="875" y="38"/>
                  </a:lnTo>
                  <a:lnTo>
                    <a:pt x="875" y="38"/>
                  </a:lnTo>
                  <a:lnTo>
                    <a:pt x="877" y="36"/>
                  </a:lnTo>
                  <a:lnTo>
                    <a:pt x="878" y="35"/>
                  </a:lnTo>
                  <a:lnTo>
                    <a:pt x="878" y="35"/>
                  </a:lnTo>
                  <a:close/>
                  <a:moveTo>
                    <a:pt x="762" y="35"/>
                  </a:moveTo>
                  <a:lnTo>
                    <a:pt x="763" y="35"/>
                  </a:lnTo>
                  <a:lnTo>
                    <a:pt x="763" y="35"/>
                  </a:lnTo>
                  <a:lnTo>
                    <a:pt x="765" y="35"/>
                  </a:lnTo>
                  <a:lnTo>
                    <a:pt x="765" y="36"/>
                  </a:lnTo>
                  <a:lnTo>
                    <a:pt x="765" y="38"/>
                  </a:lnTo>
                  <a:lnTo>
                    <a:pt x="765" y="38"/>
                  </a:lnTo>
                  <a:lnTo>
                    <a:pt x="765" y="38"/>
                  </a:lnTo>
                  <a:lnTo>
                    <a:pt x="765" y="40"/>
                  </a:lnTo>
                  <a:lnTo>
                    <a:pt x="765" y="40"/>
                  </a:lnTo>
                  <a:lnTo>
                    <a:pt x="763" y="41"/>
                  </a:lnTo>
                  <a:lnTo>
                    <a:pt x="763" y="41"/>
                  </a:lnTo>
                  <a:lnTo>
                    <a:pt x="762" y="41"/>
                  </a:lnTo>
                  <a:lnTo>
                    <a:pt x="758" y="43"/>
                  </a:lnTo>
                  <a:lnTo>
                    <a:pt x="757" y="41"/>
                  </a:lnTo>
                  <a:lnTo>
                    <a:pt x="757" y="43"/>
                  </a:lnTo>
                  <a:lnTo>
                    <a:pt x="755" y="41"/>
                  </a:lnTo>
                  <a:lnTo>
                    <a:pt x="755" y="41"/>
                  </a:lnTo>
                  <a:lnTo>
                    <a:pt x="755" y="41"/>
                  </a:lnTo>
                  <a:lnTo>
                    <a:pt x="754" y="43"/>
                  </a:lnTo>
                  <a:lnTo>
                    <a:pt x="752" y="43"/>
                  </a:lnTo>
                  <a:lnTo>
                    <a:pt x="752" y="44"/>
                  </a:lnTo>
                  <a:lnTo>
                    <a:pt x="752" y="44"/>
                  </a:lnTo>
                  <a:lnTo>
                    <a:pt x="751" y="44"/>
                  </a:lnTo>
                  <a:lnTo>
                    <a:pt x="751" y="44"/>
                  </a:lnTo>
                  <a:lnTo>
                    <a:pt x="751" y="43"/>
                  </a:lnTo>
                  <a:lnTo>
                    <a:pt x="751" y="41"/>
                  </a:lnTo>
                  <a:lnTo>
                    <a:pt x="751" y="41"/>
                  </a:lnTo>
                  <a:lnTo>
                    <a:pt x="752" y="40"/>
                  </a:lnTo>
                  <a:lnTo>
                    <a:pt x="751" y="40"/>
                  </a:lnTo>
                  <a:lnTo>
                    <a:pt x="751" y="40"/>
                  </a:lnTo>
                  <a:lnTo>
                    <a:pt x="752" y="40"/>
                  </a:lnTo>
                  <a:lnTo>
                    <a:pt x="754" y="40"/>
                  </a:lnTo>
                  <a:lnTo>
                    <a:pt x="754" y="38"/>
                  </a:lnTo>
                  <a:lnTo>
                    <a:pt x="757" y="36"/>
                  </a:lnTo>
                  <a:lnTo>
                    <a:pt x="760" y="35"/>
                  </a:lnTo>
                  <a:lnTo>
                    <a:pt x="762" y="35"/>
                  </a:lnTo>
                  <a:lnTo>
                    <a:pt x="762" y="35"/>
                  </a:lnTo>
                  <a:close/>
                  <a:moveTo>
                    <a:pt x="35" y="33"/>
                  </a:moveTo>
                  <a:lnTo>
                    <a:pt x="36" y="33"/>
                  </a:lnTo>
                  <a:lnTo>
                    <a:pt x="35" y="35"/>
                  </a:lnTo>
                  <a:lnTo>
                    <a:pt x="33" y="36"/>
                  </a:lnTo>
                  <a:lnTo>
                    <a:pt x="32" y="38"/>
                  </a:lnTo>
                  <a:lnTo>
                    <a:pt x="33" y="38"/>
                  </a:lnTo>
                  <a:lnTo>
                    <a:pt x="32" y="40"/>
                  </a:lnTo>
                  <a:lnTo>
                    <a:pt x="32" y="40"/>
                  </a:lnTo>
                  <a:lnTo>
                    <a:pt x="30" y="40"/>
                  </a:lnTo>
                  <a:lnTo>
                    <a:pt x="28" y="38"/>
                  </a:lnTo>
                  <a:lnTo>
                    <a:pt x="28" y="38"/>
                  </a:lnTo>
                  <a:lnTo>
                    <a:pt x="28" y="36"/>
                  </a:lnTo>
                  <a:lnTo>
                    <a:pt x="30" y="36"/>
                  </a:lnTo>
                  <a:lnTo>
                    <a:pt x="30" y="36"/>
                  </a:lnTo>
                  <a:lnTo>
                    <a:pt x="32" y="36"/>
                  </a:lnTo>
                  <a:lnTo>
                    <a:pt x="32" y="35"/>
                  </a:lnTo>
                  <a:lnTo>
                    <a:pt x="33" y="33"/>
                  </a:lnTo>
                  <a:lnTo>
                    <a:pt x="33" y="33"/>
                  </a:lnTo>
                  <a:lnTo>
                    <a:pt x="35" y="33"/>
                  </a:lnTo>
                  <a:close/>
                  <a:moveTo>
                    <a:pt x="35" y="27"/>
                  </a:moveTo>
                  <a:lnTo>
                    <a:pt x="39" y="29"/>
                  </a:lnTo>
                  <a:lnTo>
                    <a:pt x="44" y="30"/>
                  </a:lnTo>
                  <a:lnTo>
                    <a:pt x="44" y="30"/>
                  </a:lnTo>
                  <a:lnTo>
                    <a:pt x="43" y="32"/>
                  </a:lnTo>
                  <a:lnTo>
                    <a:pt x="43" y="32"/>
                  </a:lnTo>
                  <a:lnTo>
                    <a:pt x="44" y="32"/>
                  </a:lnTo>
                  <a:lnTo>
                    <a:pt x="44" y="33"/>
                  </a:lnTo>
                  <a:lnTo>
                    <a:pt x="43" y="35"/>
                  </a:lnTo>
                  <a:lnTo>
                    <a:pt x="41" y="35"/>
                  </a:lnTo>
                  <a:lnTo>
                    <a:pt x="41" y="36"/>
                  </a:lnTo>
                  <a:lnTo>
                    <a:pt x="41" y="35"/>
                  </a:lnTo>
                  <a:lnTo>
                    <a:pt x="43" y="33"/>
                  </a:lnTo>
                  <a:lnTo>
                    <a:pt x="41" y="32"/>
                  </a:lnTo>
                  <a:lnTo>
                    <a:pt x="38" y="32"/>
                  </a:lnTo>
                  <a:lnTo>
                    <a:pt x="35" y="30"/>
                  </a:lnTo>
                  <a:lnTo>
                    <a:pt x="33" y="30"/>
                  </a:lnTo>
                  <a:lnTo>
                    <a:pt x="32" y="30"/>
                  </a:lnTo>
                  <a:lnTo>
                    <a:pt x="32" y="29"/>
                  </a:lnTo>
                  <a:lnTo>
                    <a:pt x="32" y="27"/>
                  </a:lnTo>
                  <a:lnTo>
                    <a:pt x="35" y="27"/>
                  </a:lnTo>
                  <a:close/>
                  <a:moveTo>
                    <a:pt x="823" y="25"/>
                  </a:moveTo>
                  <a:lnTo>
                    <a:pt x="825" y="27"/>
                  </a:lnTo>
                  <a:lnTo>
                    <a:pt x="825" y="29"/>
                  </a:lnTo>
                  <a:lnTo>
                    <a:pt x="825" y="29"/>
                  </a:lnTo>
                  <a:lnTo>
                    <a:pt x="825" y="29"/>
                  </a:lnTo>
                  <a:lnTo>
                    <a:pt x="826" y="27"/>
                  </a:lnTo>
                  <a:lnTo>
                    <a:pt x="826" y="27"/>
                  </a:lnTo>
                  <a:lnTo>
                    <a:pt x="828" y="27"/>
                  </a:lnTo>
                  <a:lnTo>
                    <a:pt x="826" y="30"/>
                  </a:lnTo>
                  <a:lnTo>
                    <a:pt x="826" y="30"/>
                  </a:lnTo>
                  <a:lnTo>
                    <a:pt x="826" y="32"/>
                  </a:lnTo>
                  <a:lnTo>
                    <a:pt x="828" y="30"/>
                  </a:lnTo>
                  <a:lnTo>
                    <a:pt x="828" y="30"/>
                  </a:lnTo>
                  <a:lnTo>
                    <a:pt x="829" y="30"/>
                  </a:lnTo>
                  <a:lnTo>
                    <a:pt x="831" y="30"/>
                  </a:lnTo>
                  <a:lnTo>
                    <a:pt x="831" y="30"/>
                  </a:lnTo>
                  <a:lnTo>
                    <a:pt x="831" y="32"/>
                  </a:lnTo>
                  <a:lnTo>
                    <a:pt x="829" y="33"/>
                  </a:lnTo>
                  <a:lnTo>
                    <a:pt x="828" y="35"/>
                  </a:lnTo>
                  <a:lnTo>
                    <a:pt x="826" y="36"/>
                  </a:lnTo>
                  <a:lnTo>
                    <a:pt x="825" y="38"/>
                  </a:lnTo>
                  <a:lnTo>
                    <a:pt x="823" y="40"/>
                  </a:lnTo>
                  <a:lnTo>
                    <a:pt x="823" y="40"/>
                  </a:lnTo>
                  <a:lnTo>
                    <a:pt x="823" y="41"/>
                  </a:lnTo>
                  <a:lnTo>
                    <a:pt x="826" y="43"/>
                  </a:lnTo>
                  <a:lnTo>
                    <a:pt x="826" y="43"/>
                  </a:lnTo>
                  <a:lnTo>
                    <a:pt x="826" y="44"/>
                  </a:lnTo>
                  <a:lnTo>
                    <a:pt x="825" y="44"/>
                  </a:lnTo>
                  <a:lnTo>
                    <a:pt x="823" y="44"/>
                  </a:lnTo>
                  <a:lnTo>
                    <a:pt x="823" y="46"/>
                  </a:lnTo>
                  <a:lnTo>
                    <a:pt x="825" y="47"/>
                  </a:lnTo>
                  <a:lnTo>
                    <a:pt x="825" y="49"/>
                  </a:lnTo>
                  <a:lnTo>
                    <a:pt x="823" y="49"/>
                  </a:lnTo>
                  <a:lnTo>
                    <a:pt x="823" y="51"/>
                  </a:lnTo>
                  <a:lnTo>
                    <a:pt x="822" y="52"/>
                  </a:lnTo>
                  <a:lnTo>
                    <a:pt x="820" y="52"/>
                  </a:lnTo>
                  <a:lnTo>
                    <a:pt x="820" y="52"/>
                  </a:lnTo>
                  <a:lnTo>
                    <a:pt x="818" y="54"/>
                  </a:lnTo>
                  <a:lnTo>
                    <a:pt x="818" y="55"/>
                  </a:lnTo>
                  <a:lnTo>
                    <a:pt x="818" y="55"/>
                  </a:lnTo>
                  <a:lnTo>
                    <a:pt x="818" y="57"/>
                  </a:lnTo>
                  <a:lnTo>
                    <a:pt x="817" y="57"/>
                  </a:lnTo>
                  <a:lnTo>
                    <a:pt x="817" y="57"/>
                  </a:lnTo>
                  <a:lnTo>
                    <a:pt x="815" y="58"/>
                  </a:lnTo>
                  <a:lnTo>
                    <a:pt x="812" y="60"/>
                  </a:lnTo>
                  <a:lnTo>
                    <a:pt x="811" y="60"/>
                  </a:lnTo>
                  <a:lnTo>
                    <a:pt x="811" y="62"/>
                  </a:lnTo>
                  <a:lnTo>
                    <a:pt x="811" y="62"/>
                  </a:lnTo>
                  <a:lnTo>
                    <a:pt x="809" y="62"/>
                  </a:lnTo>
                  <a:lnTo>
                    <a:pt x="809" y="60"/>
                  </a:lnTo>
                  <a:lnTo>
                    <a:pt x="807" y="62"/>
                  </a:lnTo>
                  <a:lnTo>
                    <a:pt x="807" y="62"/>
                  </a:lnTo>
                  <a:lnTo>
                    <a:pt x="806" y="63"/>
                  </a:lnTo>
                  <a:lnTo>
                    <a:pt x="806" y="63"/>
                  </a:lnTo>
                  <a:lnTo>
                    <a:pt x="806" y="63"/>
                  </a:lnTo>
                  <a:lnTo>
                    <a:pt x="806" y="63"/>
                  </a:lnTo>
                  <a:lnTo>
                    <a:pt x="806" y="62"/>
                  </a:lnTo>
                  <a:lnTo>
                    <a:pt x="806" y="60"/>
                  </a:lnTo>
                  <a:lnTo>
                    <a:pt x="806" y="60"/>
                  </a:lnTo>
                  <a:lnTo>
                    <a:pt x="806" y="58"/>
                  </a:lnTo>
                  <a:lnTo>
                    <a:pt x="806" y="58"/>
                  </a:lnTo>
                  <a:lnTo>
                    <a:pt x="806" y="57"/>
                  </a:lnTo>
                  <a:lnTo>
                    <a:pt x="807" y="58"/>
                  </a:lnTo>
                  <a:lnTo>
                    <a:pt x="807" y="57"/>
                  </a:lnTo>
                  <a:lnTo>
                    <a:pt x="807" y="54"/>
                  </a:lnTo>
                  <a:lnTo>
                    <a:pt x="809" y="52"/>
                  </a:lnTo>
                  <a:lnTo>
                    <a:pt x="809" y="52"/>
                  </a:lnTo>
                  <a:lnTo>
                    <a:pt x="809" y="55"/>
                  </a:lnTo>
                  <a:lnTo>
                    <a:pt x="809" y="58"/>
                  </a:lnTo>
                  <a:lnTo>
                    <a:pt x="811" y="58"/>
                  </a:lnTo>
                  <a:lnTo>
                    <a:pt x="812" y="55"/>
                  </a:lnTo>
                  <a:lnTo>
                    <a:pt x="812" y="55"/>
                  </a:lnTo>
                  <a:lnTo>
                    <a:pt x="814" y="55"/>
                  </a:lnTo>
                  <a:lnTo>
                    <a:pt x="814" y="54"/>
                  </a:lnTo>
                  <a:lnTo>
                    <a:pt x="814" y="54"/>
                  </a:lnTo>
                  <a:lnTo>
                    <a:pt x="815" y="54"/>
                  </a:lnTo>
                  <a:lnTo>
                    <a:pt x="815" y="52"/>
                  </a:lnTo>
                  <a:lnTo>
                    <a:pt x="817" y="51"/>
                  </a:lnTo>
                  <a:lnTo>
                    <a:pt x="817" y="49"/>
                  </a:lnTo>
                  <a:lnTo>
                    <a:pt x="815" y="47"/>
                  </a:lnTo>
                  <a:lnTo>
                    <a:pt x="815" y="47"/>
                  </a:lnTo>
                  <a:lnTo>
                    <a:pt x="814" y="47"/>
                  </a:lnTo>
                  <a:lnTo>
                    <a:pt x="814" y="46"/>
                  </a:lnTo>
                  <a:lnTo>
                    <a:pt x="814" y="44"/>
                  </a:lnTo>
                  <a:lnTo>
                    <a:pt x="814" y="44"/>
                  </a:lnTo>
                  <a:lnTo>
                    <a:pt x="812" y="43"/>
                  </a:lnTo>
                  <a:lnTo>
                    <a:pt x="812" y="43"/>
                  </a:lnTo>
                  <a:lnTo>
                    <a:pt x="811" y="43"/>
                  </a:lnTo>
                  <a:lnTo>
                    <a:pt x="811" y="41"/>
                  </a:lnTo>
                  <a:lnTo>
                    <a:pt x="812" y="40"/>
                  </a:lnTo>
                  <a:lnTo>
                    <a:pt x="812" y="38"/>
                  </a:lnTo>
                  <a:lnTo>
                    <a:pt x="814" y="36"/>
                  </a:lnTo>
                  <a:lnTo>
                    <a:pt x="815" y="36"/>
                  </a:lnTo>
                  <a:lnTo>
                    <a:pt x="814" y="36"/>
                  </a:lnTo>
                  <a:lnTo>
                    <a:pt x="814" y="35"/>
                  </a:lnTo>
                  <a:lnTo>
                    <a:pt x="815" y="35"/>
                  </a:lnTo>
                  <a:lnTo>
                    <a:pt x="817" y="33"/>
                  </a:lnTo>
                  <a:lnTo>
                    <a:pt x="818" y="32"/>
                  </a:lnTo>
                  <a:lnTo>
                    <a:pt x="822" y="30"/>
                  </a:lnTo>
                  <a:lnTo>
                    <a:pt x="822" y="29"/>
                  </a:lnTo>
                  <a:lnTo>
                    <a:pt x="822" y="27"/>
                  </a:lnTo>
                  <a:lnTo>
                    <a:pt x="823" y="25"/>
                  </a:lnTo>
                  <a:close/>
                  <a:moveTo>
                    <a:pt x="2674" y="19"/>
                  </a:moveTo>
                  <a:lnTo>
                    <a:pt x="2676" y="19"/>
                  </a:lnTo>
                  <a:lnTo>
                    <a:pt x="2676" y="21"/>
                  </a:lnTo>
                  <a:lnTo>
                    <a:pt x="2676" y="21"/>
                  </a:lnTo>
                  <a:lnTo>
                    <a:pt x="2676" y="22"/>
                  </a:lnTo>
                  <a:lnTo>
                    <a:pt x="2676" y="24"/>
                  </a:lnTo>
                  <a:lnTo>
                    <a:pt x="2676" y="25"/>
                  </a:lnTo>
                  <a:lnTo>
                    <a:pt x="2676" y="25"/>
                  </a:lnTo>
                  <a:lnTo>
                    <a:pt x="2674" y="24"/>
                  </a:lnTo>
                  <a:lnTo>
                    <a:pt x="2673" y="22"/>
                  </a:lnTo>
                  <a:lnTo>
                    <a:pt x="2674" y="21"/>
                  </a:lnTo>
                  <a:lnTo>
                    <a:pt x="2674" y="21"/>
                  </a:lnTo>
                  <a:lnTo>
                    <a:pt x="2674" y="19"/>
                  </a:lnTo>
                  <a:close/>
                  <a:moveTo>
                    <a:pt x="2752" y="17"/>
                  </a:moveTo>
                  <a:lnTo>
                    <a:pt x="2752" y="19"/>
                  </a:lnTo>
                  <a:lnTo>
                    <a:pt x="2753" y="19"/>
                  </a:lnTo>
                  <a:lnTo>
                    <a:pt x="2755" y="21"/>
                  </a:lnTo>
                  <a:lnTo>
                    <a:pt x="2755" y="21"/>
                  </a:lnTo>
                  <a:lnTo>
                    <a:pt x="2756" y="21"/>
                  </a:lnTo>
                  <a:lnTo>
                    <a:pt x="2756" y="21"/>
                  </a:lnTo>
                  <a:lnTo>
                    <a:pt x="2756" y="21"/>
                  </a:lnTo>
                  <a:lnTo>
                    <a:pt x="2756" y="22"/>
                  </a:lnTo>
                  <a:lnTo>
                    <a:pt x="2756" y="24"/>
                  </a:lnTo>
                  <a:lnTo>
                    <a:pt x="2756" y="24"/>
                  </a:lnTo>
                  <a:lnTo>
                    <a:pt x="2755" y="24"/>
                  </a:lnTo>
                  <a:lnTo>
                    <a:pt x="2753" y="24"/>
                  </a:lnTo>
                  <a:lnTo>
                    <a:pt x="2753" y="25"/>
                  </a:lnTo>
                  <a:lnTo>
                    <a:pt x="2748" y="24"/>
                  </a:lnTo>
                  <a:lnTo>
                    <a:pt x="2745" y="24"/>
                  </a:lnTo>
                  <a:lnTo>
                    <a:pt x="2745" y="24"/>
                  </a:lnTo>
                  <a:lnTo>
                    <a:pt x="2747" y="22"/>
                  </a:lnTo>
                  <a:lnTo>
                    <a:pt x="2747" y="21"/>
                  </a:lnTo>
                  <a:lnTo>
                    <a:pt x="2748" y="21"/>
                  </a:lnTo>
                  <a:lnTo>
                    <a:pt x="2750" y="21"/>
                  </a:lnTo>
                  <a:lnTo>
                    <a:pt x="2750" y="19"/>
                  </a:lnTo>
                  <a:lnTo>
                    <a:pt x="2752" y="17"/>
                  </a:lnTo>
                  <a:close/>
                  <a:moveTo>
                    <a:pt x="807" y="16"/>
                  </a:moveTo>
                  <a:lnTo>
                    <a:pt x="807" y="17"/>
                  </a:lnTo>
                  <a:lnTo>
                    <a:pt x="811" y="17"/>
                  </a:lnTo>
                  <a:lnTo>
                    <a:pt x="811" y="17"/>
                  </a:lnTo>
                  <a:lnTo>
                    <a:pt x="811" y="17"/>
                  </a:lnTo>
                  <a:lnTo>
                    <a:pt x="812" y="19"/>
                  </a:lnTo>
                  <a:lnTo>
                    <a:pt x="812" y="21"/>
                  </a:lnTo>
                  <a:lnTo>
                    <a:pt x="812" y="21"/>
                  </a:lnTo>
                  <a:lnTo>
                    <a:pt x="812" y="21"/>
                  </a:lnTo>
                  <a:lnTo>
                    <a:pt x="811" y="21"/>
                  </a:lnTo>
                  <a:lnTo>
                    <a:pt x="811" y="22"/>
                  </a:lnTo>
                  <a:lnTo>
                    <a:pt x="811" y="22"/>
                  </a:lnTo>
                  <a:lnTo>
                    <a:pt x="811" y="22"/>
                  </a:lnTo>
                  <a:lnTo>
                    <a:pt x="811" y="24"/>
                  </a:lnTo>
                  <a:lnTo>
                    <a:pt x="811" y="24"/>
                  </a:lnTo>
                  <a:lnTo>
                    <a:pt x="811" y="24"/>
                  </a:lnTo>
                  <a:lnTo>
                    <a:pt x="809" y="25"/>
                  </a:lnTo>
                  <a:lnTo>
                    <a:pt x="809" y="25"/>
                  </a:lnTo>
                  <a:lnTo>
                    <a:pt x="806" y="27"/>
                  </a:lnTo>
                  <a:lnTo>
                    <a:pt x="806" y="27"/>
                  </a:lnTo>
                  <a:lnTo>
                    <a:pt x="806" y="29"/>
                  </a:lnTo>
                  <a:lnTo>
                    <a:pt x="806" y="30"/>
                  </a:lnTo>
                  <a:lnTo>
                    <a:pt x="806" y="30"/>
                  </a:lnTo>
                  <a:lnTo>
                    <a:pt x="806" y="32"/>
                  </a:lnTo>
                  <a:lnTo>
                    <a:pt x="807" y="32"/>
                  </a:lnTo>
                  <a:lnTo>
                    <a:pt x="807" y="32"/>
                  </a:lnTo>
                  <a:lnTo>
                    <a:pt x="806" y="33"/>
                  </a:lnTo>
                  <a:lnTo>
                    <a:pt x="806" y="35"/>
                  </a:lnTo>
                  <a:lnTo>
                    <a:pt x="804" y="35"/>
                  </a:lnTo>
                  <a:lnTo>
                    <a:pt x="804" y="33"/>
                  </a:lnTo>
                  <a:lnTo>
                    <a:pt x="806" y="33"/>
                  </a:lnTo>
                  <a:lnTo>
                    <a:pt x="806" y="32"/>
                  </a:lnTo>
                  <a:lnTo>
                    <a:pt x="804" y="32"/>
                  </a:lnTo>
                  <a:lnTo>
                    <a:pt x="804" y="30"/>
                  </a:lnTo>
                  <a:lnTo>
                    <a:pt x="803" y="30"/>
                  </a:lnTo>
                  <a:lnTo>
                    <a:pt x="801" y="30"/>
                  </a:lnTo>
                  <a:lnTo>
                    <a:pt x="799" y="32"/>
                  </a:lnTo>
                  <a:lnTo>
                    <a:pt x="798" y="33"/>
                  </a:lnTo>
                  <a:lnTo>
                    <a:pt x="798" y="33"/>
                  </a:lnTo>
                  <a:lnTo>
                    <a:pt x="798" y="32"/>
                  </a:lnTo>
                  <a:lnTo>
                    <a:pt x="798" y="32"/>
                  </a:lnTo>
                  <a:lnTo>
                    <a:pt x="801" y="30"/>
                  </a:lnTo>
                  <a:lnTo>
                    <a:pt x="799" y="30"/>
                  </a:lnTo>
                  <a:lnTo>
                    <a:pt x="798" y="30"/>
                  </a:lnTo>
                  <a:lnTo>
                    <a:pt x="798" y="29"/>
                  </a:lnTo>
                  <a:lnTo>
                    <a:pt x="798" y="29"/>
                  </a:lnTo>
                  <a:lnTo>
                    <a:pt x="799" y="27"/>
                  </a:lnTo>
                  <a:lnTo>
                    <a:pt x="799" y="27"/>
                  </a:lnTo>
                  <a:lnTo>
                    <a:pt x="799" y="27"/>
                  </a:lnTo>
                  <a:lnTo>
                    <a:pt x="799" y="27"/>
                  </a:lnTo>
                  <a:lnTo>
                    <a:pt x="799" y="25"/>
                  </a:lnTo>
                  <a:lnTo>
                    <a:pt x="799" y="25"/>
                  </a:lnTo>
                  <a:lnTo>
                    <a:pt x="801" y="24"/>
                  </a:lnTo>
                  <a:lnTo>
                    <a:pt x="801" y="24"/>
                  </a:lnTo>
                  <a:lnTo>
                    <a:pt x="801" y="22"/>
                  </a:lnTo>
                  <a:lnTo>
                    <a:pt x="801" y="22"/>
                  </a:lnTo>
                  <a:lnTo>
                    <a:pt x="799" y="22"/>
                  </a:lnTo>
                  <a:lnTo>
                    <a:pt x="801" y="21"/>
                  </a:lnTo>
                  <a:lnTo>
                    <a:pt x="801" y="19"/>
                  </a:lnTo>
                  <a:lnTo>
                    <a:pt x="801" y="19"/>
                  </a:lnTo>
                  <a:lnTo>
                    <a:pt x="801" y="19"/>
                  </a:lnTo>
                  <a:lnTo>
                    <a:pt x="803" y="19"/>
                  </a:lnTo>
                  <a:lnTo>
                    <a:pt x="804" y="19"/>
                  </a:lnTo>
                  <a:lnTo>
                    <a:pt x="806" y="17"/>
                  </a:lnTo>
                  <a:lnTo>
                    <a:pt x="806" y="17"/>
                  </a:lnTo>
                  <a:lnTo>
                    <a:pt x="807" y="17"/>
                  </a:lnTo>
                  <a:lnTo>
                    <a:pt x="807" y="16"/>
                  </a:lnTo>
                  <a:lnTo>
                    <a:pt x="807" y="16"/>
                  </a:lnTo>
                  <a:close/>
                  <a:moveTo>
                    <a:pt x="799" y="13"/>
                  </a:moveTo>
                  <a:lnTo>
                    <a:pt x="801" y="14"/>
                  </a:lnTo>
                  <a:lnTo>
                    <a:pt x="801" y="14"/>
                  </a:lnTo>
                  <a:lnTo>
                    <a:pt x="801" y="16"/>
                  </a:lnTo>
                  <a:lnTo>
                    <a:pt x="799" y="16"/>
                  </a:lnTo>
                  <a:lnTo>
                    <a:pt x="798" y="16"/>
                  </a:lnTo>
                  <a:lnTo>
                    <a:pt x="798" y="16"/>
                  </a:lnTo>
                  <a:lnTo>
                    <a:pt x="798" y="16"/>
                  </a:lnTo>
                  <a:lnTo>
                    <a:pt x="798" y="14"/>
                  </a:lnTo>
                  <a:lnTo>
                    <a:pt x="798" y="13"/>
                  </a:lnTo>
                  <a:lnTo>
                    <a:pt x="799" y="13"/>
                  </a:lnTo>
                  <a:close/>
                  <a:moveTo>
                    <a:pt x="41" y="13"/>
                  </a:moveTo>
                  <a:lnTo>
                    <a:pt x="43" y="13"/>
                  </a:lnTo>
                  <a:lnTo>
                    <a:pt x="43" y="13"/>
                  </a:lnTo>
                  <a:lnTo>
                    <a:pt x="44" y="13"/>
                  </a:lnTo>
                  <a:lnTo>
                    <a:pt x="46" y="14"/>
                  </a:lnTo>
                  <a:lnTo>
                    <a:pt x="50" y="14"/>
                  </a:lnTo>
                  <a:lnTo>
                    <a:pt x="52" y="14"/>
                  </a:lnTo>
                  <a:lnTo>
                    <a:pt x="52" y="14"/>
                  </a:lnTo>
                  <a:lnTo>
                    <a:pt x="50" y="14"/>
                  </a:lnTo>
                  <a:lnTo>
                    <a:pt x="49" y="16"/>
                  </a:lnTo>
                  <a:lnTo>
                    <a:pt x="49" y="16"/>
                  </a:lnTo>
                  <a:lnTo>
                    <a:pt x="50" y="16"/>
                  </a:lnTo>
                  <a:lnTo>
                    <a:pt x="50" y="17"/>
                  </a:lnTo>
                  <a:lnTo>
                    <a:pt x="50" y="17"/>
                  </a:lnTo>
                  <a:lnTo>
                    <a:pt x="49" y="17"/>
                  </a:lnTo>
                  <a:lnTo>
                    <a:pt x="47" y="16"/>
                  </a:lnTo>
                  <a:lnTo>
                    <a:pt x="46" y="16"/>
                  </a:lnTo>
                  <a:lnTo>
                    <a:pt x="43" y="16"/>
                  </a:lnTo>
                  <a:lnTo>
                    <a:pt x="41" y="16"/>
                  </a:lnTo>
                  <a:lnTo>
                    <a:pt x="39" y="14"/>
                  </a:lnTo>
                  <a:lnTo>
                    <a:pt x="38" y="14"/>
                  </a:lnTo>
                  <a:lnTo>
                    <a:pt x="38" y="13"/>
                  </a:lnTo>
                  <a:lnTo>
                    <a:pt x="39" y="13"/>
                  </a:lnTo>
                  <a:lnTo>
                    <a:pt x="41" y="13"/>
                  </a:lnTo>
                  <a:lnTo>
                    <a:pt x="41" y="13"/>
                  </a:lnTo>
                  <a:lnTo>
                    <a:pt x="41" y="13"/>
                  </a:lnTo>
                  <a:close/>
                  <a:moveTo>
                    <a:pt x="678" y="11"/>
                  </a:moveTo>
                  <a:lnTo>
                    <a:pt x="680" y="11"/>
                  </a:lnTo>
                  <a:lnTo>
                    <a:pt x="680" y="11"/>
                  </a:lnTo>
                  <a:lnTo>
                    <a:pt x="678" y="11"/>
                  </a:lnTo>
                  <a:lnTo>
                    <a:pt x="678" y="13"/>
                  </a:lnTo>
                  <a:lnTo>
                    <a:pt x="680" y="13"/>
                  </a:lnTo>
                  <a:lnTo>
                    <a:pt x="681" y="13"/>
                  </a:lnTo>
                  <a:lnTo>
                    <a:pt x="681" y="13"/>
                  </a:lnTo>
                  <a:lnTo>
                    <a:pt x="683" y="13"/>
                  </a:lnTo>
                  <a:lnTo>
                    <a:pt x="683" y="14"/>
                  </a:lnTo>
                  <a:lnTo>
                    <a:pt x="683" y="14"/>
                  </a:lnTo>
                  <a:lnTo>
                    <a:pt x="684" y="14"/>
                  </a:lnTo>
                  <a:lnTo>
                    <a:pt x="683" y="16"/>
                  </a:lnTo>
                  <a:lnTo>
                    <a:pt x="683" y="17"/>
                  </a:lnTo>
                  <a:lnTo>
                    <a:pt x="683" y="17"/>
                  </a:lnTo>
                  <a:lnTo>
                    <a:pt x="683" y="19"/>
                  </a:lnTo>
                  <a:lnTo>
                    <a:pt x="681" y="19"/>
                  </a:lnTo>
                  <a:lnTo>
                    <a:pt x="683" y="19"/>
                  </a:lnTo>
                  <a:lnTo>
                    <a:pt x="683" y="21"/>
                  </a:lnTo>
                  <a:lnTo>
                    <a:pt x="683" y="22"/>
                  </a:lnTo>
                  <a:lnTo>
                    <a:pt x="681" y="22"/>
                  </a:lnTo>
                  <a:lnTo>
                    <a:pt x="678" y="21"/>
                  </a:lnTo>
                  <a:lnTo>
                    <a:pt x="676" y="19"/>
                  </a:lnTo>
                  <a:lnTo>
                    <a:pt x="676" y="19"/>
                  </a:lnTo>
                  <a:lnTo>
                    <a:pt x="676" y="17"/>
                  </a:lnTo>
                  <a:lnTo>
                    <a:pt x="676" y="16"/>
                  </a:lnTo>
                  <a:lnTo>
                    <a:pt x="676" y="16"/>
                  </a:lnTo>
                  <a:lnTo>
                    <a:pt x="675" y="16"/>
                  </a:lnTo>
                  <a:lnTo>
                    <a:pt x="673" y="16"/>
                  </a:lnTo>
                  <a:lnTo>
                    <a:pt x="673" y="14"/>
                  </a:lnTo>
                  <a:lnTo>
                    <a:pt x="673" y="14"/>
                  </a:lnTo>
                  <a:lnTo>
                    <a:pt x="675" y="11"/>
                  </a:lnTo>
                  <a:lnTo>
                    <a:pt x="678" y="11"/>
                  </a:lnTo>
                  <a:close/>
                  <a:moveTo>
                    <a:pt x="2515" y="10"/>
                  </a:moveTo>
                  <a:lnTo>
                    <a:pt x="2515" y="10"/>
                  </a:lnTo>
                  <a:lnTo>
                    <a:pt x="2515" y="11"/>
                  </a:lnTo>
                  <a:lnTo>
                    <a:pt x="2515" y="11"/>
                  </a:lnTo>
                  <a:lnTo>
                    <a:pt x="2515" y="13"/>
                  </a:lnTo>
                  <a:lnTo>
                    <a:pt x="2515" y="13"/>
                  </a:lnTo>
                  <a:lnTo>
                    <a:pt x="2514" y="14"/>
                  </a:lnTo>
                  <a:lnTo>
                    <a:pt x="2514" y="16"/>
                  </a:lnTo>
                  <a:lnTo>
                    <a:pt x="2515" y="16"/>
                  </a:lnTo>
                  <a:lnTo>
                    <a:pt x="2515" y="17"/>
                  </a:lnTo>
                  <a:lnTo>
                    <a:pt x="2514" y="19"/>
                  </a:lnTo>
                  <a:lnTo>
                    <a:pt x="2510" y="19"/>
                  </a:lnTo>
                  <a:lnTo>
                    <a:pt x="2510" y="22"/>
                  </a:lnTo>
                  <a:lnTo>
                    <a:pt x="2509" y="24"/>
                  </a:lnTo>
                  <a:lnTo>
                    <a:pt x="2509" y="25"/>
                  </a:lnTo>
                  <a:lnTo>
                    <a:pt x="2509" y="27"/>
                  </a:lnTo>
                  <a:lnTo>
                    <a:pt x="2506" y="30"/>
                  </a:lnTo>
                  <a:lnTo>
                    <a:pt x="2504" y="32"/>
                  </a:lnTo>
                  <a:lnTo>
                    <a:pt x="2504" y="32"/>
                  </a:lnTo>
                  <a:lnTo>
                    <a:pt x="2502" y="30"/>
                  </a:lnTo>
                  <a:lnTo>
                    <a:pt x="2504" y="25"/>
                  </a:lnTo>
                  <a:lnTo>
                    <a:pt x="2507" y="19"/>
                  </a:lnTo>
                  <a:lnTo>
                    <a:pt x="2509" y="16"/>
                  </a:lnTo>
                  <a:lnTo>
                    <a:pt x="2510" y="14"/>
                  </a:lnTo>
                  <a:lnTo>
                    <a:pt x="2512" y="13"/>
                  </a:lnTo>
                  <a:lnTo>
                    <a:pt x="2514" y="11"/>
                  </a:lnTo>
                  <a:lnTo>
                    <a:pt x="2515" y="10"/>
                  </a:lnTo>
                  <a:close/>
                  <a:moveTo>
                    <a:pt x="2696" y="6"/>
                  </a:moveTo>
                  <a:lnTo>
                    <a:pt x="2700" y="8"/>
                  </a:lnTo>
                  <a:lnTo>
                    <a:pt x="2700" y="8"/>
                  </a:lnTo>
                  <a:lnTo>
                    <a:pt x="2701" y="16"/>
                  </a:lnTo>
                  <a:lnTo>
                    <a:pt x="2701" y="17"/>
                  </a:lnTo>
                  <a:lnTo>
                    <a:pt x="2701" y="19"/>
                  </a:lnTo>
                  <a:lnTo>
                    <a:pt x="2700" y="19"/>
                  </a:lnTo>
                  <a:lnTo>
                    <a:pt x="2698" y="22"/>
                  </a:lnTo>
                  <a:lnTo>
                    <a:pt x="2696" y="22"/>
                  </a:lnTo>
                  <a:lnTo>
                    <a:pt x="2698" y="24"/>
                  </a:lnTo>
                  <a:lnTo>
                    <a:pt x="2698" y="24"/>
                  </a:lnTo>
                  <a:lnTo>
                    <a:pt x="2700" y="25"/>
                  </a:lnTo>
                  <a:lnTo>
                    <a:pt x="2701" y="24"/>
                  </a:lnTo>
                  <a:lnTo>
                    <a:pt x="2703" y="25"/>
                  </a:lnTo>
                  <a:lnTo>
                    <a:pt x="2704" y="27"/>
                  </a:lnTo>
                  <a:lnTo>
                    <a:pt x="2706" y="29"/>
                  </a:lnTo>
                  <a:lnTo>
                    <a:pt x="2706" y="30"/>
                  </a:lnTo>
                  <a:lnTo>
                    <a:pt x="2704" y="32"/>
                  </a:lnTo>
                  <a:lnTo>
                    <a:pt x="2703" y="30"/>
                  </a:lnTo>
                  <a:lnTo>
                    <a:pt x="2703" y="30"/>
                  </a:lnTo>
                  <a:lnTo>
                    <a:pt x="2701" y="30"/>
                  </a:lnTo>
                  <a:lnTo>
                    <a:pt x="2701" y="30"/>
                  </a:lnTo>
                  <a:lnTo>
                    <a:pt x="2701" y="29"/>
                  </a:lnTo>
                  <a:lnTo>
                    <a:pt x="2700" y="27"/>
                  </a:lnTo>
                  <a:lnTo>
                    <a:pt x="2698" y="29"/>
                  </a:lnTo>
                  <a:lnTo>
                    <a:pt x="2696" y="24"/>
                  </a:lnTo>
                  <a:lnTo>
                    <a:pt x="2696" y="24"/>
                  </a:lnTo>
                  <a:lnTo>
                    <a:pt x="2695" y="22"/>
                  </a:lnTo>
                  <a:lnTo>
                    <a:pt x="2693" y="19"/>
                  </a:lnTo>
                  <a:lnTo>
                    <a:pt x="2692" y="19"/>
                  </a:lnTo>
                  <a:lnTo>
                    <a:pt x="2692" y="14"/>
                  </a:lnTo>
                  <a:lnTo>
                    <a:pt x="2689" y="11"/>
                  </a:lnTo>
                  <a:lnTo>
                    <a:pt x="2689" y="10"/>
                  </a:lnTo>
                  <a:lnTo>
                    <a:pt x="2690" y="8"/>
                  </a:lnTo>
                  <a:lnTo>
                    <a:pt x="2693" y="6"/>
                  </a:lnTo>
                  <a:lnTo>
                    <a:pt x="2696" y="6"/>
                  </a:lnTo>
                  <a:close/>
                  <a:moveTo>
                    <a:pt x="2849" y="2"/>
                  </a:moveTo>
                  <a:lnTo>
                    <a:pt x="2851" y="3"/>
                  </a:lnTo>
                  <a:lnTo>
                    <a:pt x="2853" y="3"/>
                  </a:lnTo>
                  <a:lnTo>
                    <a:pt x="2854" y="3"/>
                  </a:lnTo>
                  <a:lnTo>
                    <a:pt x="2854" y="3"/>
                  </a:lnTo>
                  <a:lnTo>
                    <a:pt x="2853" y="5"/>
                  </a:lnTo>
                  <a:lnTo>
                    <a:pt x="2851" y="5"/>
                  </a:lnTo>
                  <a:lnTo>
                    <a:pt x="2851" y="5"/>
                  </a:lnTo>
                  <a:lnTo>
                    <a:pt x="2846" y="5"/>
                  </a:lnTo>
                  <a:lnTo>
                    <a:pt x="2846" y="5"/>
                  </a:lnTo>
                  <a:lnTo>
                    <a:pt x="2846" y="5"/>
                  </a:lnTo>
                  <a:lnTo>
                    <a:pt x="2846" y="6"/>
                  </a:lnTo>
                  <a:lnTo>
                    <a:pt x="2849" y="6"/>
                  </a:lnTo>
                  <a:lnTo>
                    <a:pt x="2849" y="8"/>
                  </a:lnTo>
                  <a:lnTo>
                    <a:pt x="2854" y="13"/>
                  </a:lnTo>
                  <a:lnTo>
                    <a:pt x="2857" y="14"/>
                  </a:lnTo>
                  <a:lnTo>
                    <a:pt x="2859" y="16"/>
                  </a:lnTo>
                  <a:lnTo>
                    <a:pt x="2862" y="17"/>
                  </a:lnTo>
                  <a:lnTo>
                    <a:pt x="2862" y="17"/>
                  </a:lnTo>
                  <a:lnTo>
                    <a:pt x="2862" y="19"/>
                  </a:lnTo>
                  <a:lnTo>
                    <a:pt x="2862" y="21"/>
                  </a:lnTo>
                  <a:lnTo>
                    <a:pt x="2862" y="21"/>
                  </a:lnTo>
                  <a:lnTo>
                    <a:pt x="2860" y="21"/>
                  </a:lnTo>
                  <a:lnTo>
                    <a:pt x="2860" y="22"/>
                  </a:lnTo>
                  <a:lnTo>
                    <a:pt x="2860" y="22"/>
                  </a:lnTo>
                  <a:lnTo>
                    <a:pt x="2860" y="25"/>
                  </a:lnTo>
                  <a:lnTo>
                    <a:pt x="2860" y="25"/>
                  </a:lnTo>
                  <a:lnTo>
                    <a:pt x="2859" y="25"/>
                  </a:lnTo>
                  <a:lnTo>
                    <a:pt x="2859" y="24"/>
                  </a:lnTo>
                  <a:lnTo>
                    <a:pt x="2857" y="24"/>
                  </a:lnTo>
                  <a:lnTo>
                    <a:pt x="2857" y="24"/>
                  </a:lnTo>
                  <a:lnTo>
                    <a:pt x="2859" y="25"/>
                  </a:lnTo>
                  <a:lnTo>
                    <a:pt x="2859" y="25"/>
                  </a:lnTo>
                  <a:lnTo>
                    <a:pt x="2857" y="25"/>
                  </a:lnTo>
                  <a:lnTo>
                    <a:pt x="2857" y="25"/>
                  </a:lnTo>
                  <a:lnTo>
                    <a:pt x="2854" y="25"/>
                  </a:lnTo>
                  <a:lnTo>
                    <a:pt x="2853" y="25"/>
                  </a:lnTo>
                  <a:lnTo>
                    <a:pt x="2854" y="27"/>
                  </a:lnTo>
                  <a:lnTo>
                    <a:pt x="2854" y="27"/>
                  </a:lnTo>
                  <a:lnTo>
                    <a:pt x="2854" y="27"/>
                  </a:lnTo>
                  <a:lnTo>
                    <a:pt x="2854" y="27"/>
                  </a:lnTo>
                  <a:lnTo>
                    <a:pt x="2853" y="27"/>
                  </a:lnTo>
                  <a:lnTo>
                    <a:pt x="2853" y="27"/>
                  </a:lnTo>
                  <a:lnTo>
                    <a:pt x="2853" y="27"/>
                  </a:lnTo>
                  <a:lnTo>
                    <a:pt x="2851" y="25"/>
                  </a:lnTo>
                  <a:lnTo>
                    <a:pt x="2851" y="24"/>
                  </a:lnTo>
                  <a:lnTo>
                    <a:pt x="2851" y="24"/>
                  </a:lnTo>
                  <a:lnTo>
                    <a:pt x="2851" y="22"/>
                  </a:lnTo>
                  <a:lnTo>
                    <a:pt x="2848" y="22"/>
                  </a:lnTo>
                  <a:lnTo>
                    <a:pt x="2846" y="22"/>
                  </a:lnTo>
                  <a:lnTo>
                    <a:pt x="2841" y="17"/>
                  </a:lnTo>
                  <a:lnTo>
                    <a:pt x="2840" y="16"/>
                  </a:lnTo>
                  <a:lnTo>
                    <a:pt x="2838" y="14"/>
                  </a:lnTo>
                  <a:lnTo>
                    <a:pt x="2835" y="13"/>
                  </a:lnTo>
                  <a:lnTo>
                    <a:pt x="2835" y="13"/>
                  </a:lnTo>
                  <a:lnTo>
                    <a:pt x="2837" y="13"/>
                  </a:lnTo>
                  <a:lnTo>
                    <a:pt x="2835" y="10"/>
                  </a:lnTo>
                  <a:lnTo>
                    <a:pt x="2838" y="13"/>
                  </a:lnTo>
                  <a:lnTo>
                    <a:pt x="2838" y="13"/>
                  </a:lnTo>
                  <a:lnTo>
                    <a:pt x="2840" y="13"/>
                  </a:lnTo>
                  <a:lnTo>
                    <a:pt x="2840" y="13"/>
                  </a:lnTo>
                  <a:lnTo>
                    <a:pt x="2840" y="14"/>
                  </a:lnTo>
                  <a:lnTo>
                    <a:pt x="2840" y="14"/>
                  </a:lnTo>
                  <a:lnTo>
                    <a:pt x="2841" y="16"/>
                  </a:lnTo>
                  <a:lnTo>
                    <a:pt x="2841" y="16"/>
                  </a:lnTo>
                  <a:lnTo>
                    <a:pt x="2843" y="16"/>
                  </a:lnTo>
                  <a:lnTo>
                    <a:pt x="2843" y="16"/>
                  </a:lnTo>
                  <a:lnTo>
                    <a:pt x="2843" y="16"/>
                  </a:lnTo>
                  <a:lnTo>
                    <a:pt x="2843" y="14"/>
                  </a:lnTo>
                  <a:lnTo>
                    <a:pt x="2843" y="14"/>
                  </a:lnTo>
                  <a:lnTo>
                    <a:pt x="2845" y="14"/>
                  </a:lnTo>
                  <a:lnTo>
                    <a:pt x="2845" y="14"/>
                  </a:lnTo>
                  <a:lnTo>
                    <a:pt x="2848" y="16"/>
                  </a:lnTo>
                  <a:lnTo>
                    <a:pt x="2849" y="16"/>
                  </a:lnTo>
                  <a:lnTo>
                    <a:pt x="2849" y="16"/>
                  </a:lnTo>
                  <a:lnTo>
                    <a:pt x="2849" y="14"/>
                  </a:lnTo>
                  <a:lnTo>
                    <a:pt x="2849" y="14"/>
                  </a:lnTo>
                  <a:lnTo>
                    <a:pt x="2848" y="14"/>
                  </a:lnTo>
                  <a:lnTo>
                    <a:pt x="2848" y="13"/>
                  </a:lnTo>
                  <a:lnTo>
                    <a:pt x="2848" y="13"/>
                  </a:lnTo>
                  <a:lnTo>
                    <a:pt x="2848" y="13"/>
                  </a:lnTo>
                  <a:lnTo>
                    <a:pt x="2848" y="13"/>
                  </a:lnTo>
                  <a:lnTo>
                    <a:pt x="2848" y="13"/>
                  </a:lnTo>
                  <a:lnTo>
                    <a:pt x="2848" y="10"/>
                  </a:lnTo>
                  <a:lnTo>
                    <a:pt x="2846" y="10"/>
                  </a:lnTo>
                  <a:lnTo>
                    <a:pt x="2846" y="10"/>
                  </a:lnTo>
                  <a:lnTo>
                    <a:pt x="2846" y="8"/>
                  </a:lnTo>
                  <a:lnTo>
                    <a:pt x="2845" y="8"/>
                  </a:lnTo>
                  <a:lnTo>
                    <a:pt x="2845" y="8"/>
                  </a:lnTo>
                  <a:lnTo>
                    <a:pt x="2843" y="8"/>
                  </a:lnTo>
                  <a:lnTo>
                    <a:pt x="2841" y="10"/>
                  </a:lnTo>
                  <a:lnTo>
                    <a:pt x="2841" y="10"/>
                  </a:lnTo>
                  <a:lnTo>
                    <a:pt x="2840" y="10"/>
                  </a:lnTo>
                  <a:lnTo>
                    <a:pt x="2840" y="10"/>
                  </a:lnTo>
                  <a:lnTo>
                    <a:pt x="2840" y="8"/>
                  </a:lnTo>
                  <a:lnTo>
                    <a:pt x="2841" y="8"/>
                  </a:lnTo>
                  <a:lnTo>
                    <a:pt x="2843" y="6"/>
                  </a:lnTo>
                  <a:lnTo>
                    <a:pt x="2843" y="6"/>
                  </a:lnTo>
                  <a:lnTo>
                    <a:pt x="2843" y="5"/>
                  </a:lnTo>
                  <a:lnTo>
                    <a:pt x="2843" y="5"/>
                  </a:lnTo>
                  <a:lnTo>
                    <a:pt x="2843" y="3"/>
                  </a:lnTo>
                  <a:lnTo>
                    <a:pt x="2843" y="3"/>
                  </a:lnTo>
                  <a:lnTo>
                    <a:pt x="2846" y="3"/>
                  </a:lnTo>
                  <a:lnTo>
                    <a:pt x="2848" y="3"/>
                  </a:lnTo>
                  <a:lnTo>
                    <a:pt x="2848" y="3"/>
                  </a:lnTo>
                  <a:lnTo>
                    <a:pt x="2848" y="3"/>
                  </a:lnTo>
                  <a:lnTo>
                    <a:pt x="2848" y="3"/>
                  </a:lnTo>
                  <a:lnTo>
                    <a:pt x="2848" y="5"/>
                  </a:lnTo>
                  <a:lnTo>
                    <a:pt x="2849" y="5"/>
                  </a:lnTo>
                  <a:lnTo>
                    <a:pt x="2851" y="5"/>
                  </a:lnTo>
                  <a:lnTo>
                    <a:pt x="2851" y="5"/>
                  </a:lnTo>
                  <a:lnTo>
                    <a:pt x="2851" y="5"/>
                  </a:lnTo>
                  <a:lnTo>
                    <a:pt x="2851" y="3"/>
                  </a:lnTo>
                  <a:lnTo>
                    <a:pt x="2849" y="3"/>
                  </a:lnTo>
                  <a:lnTo>
                    <a:pt x="2849" y="2"/>
                  </a:lnTo>
                  <a:close/>
                  <a:moveTo>
                    <a:pt x="777" y="0"/>
                  </a:moveTo>
                  <a:lnTo>
                    <a:pt x="779" y="0"/>
                  </a:lnTo>
                  <a:lnTo>
                    <a:pt x="781" y="2"/>
                  </a:lnTo>
                  <a:lnTo>
                    <a:pt x="782" y="2"/>
                  </a:lnTo>
                  <a:lnTo>
                    <a:pt x="781" y="3"/>
                  </a:lnTo>
                  <a:lnTo>
                    <a:pt x="781" y="3"/>
                  </a:lnTo>
                  <a:lnTo>
                    <a:pt x="777" y="3"/>
                  </a:lnTo>
                  <a:lnTo>
                    <a:pt x="776" y="3"/>
                  </a:lnTo>
                  <a:lnTo>
                    <a:pt x="776" y="5"/>
                  </a:lnTo>
                  <a:lnTo>
                    <a:pt x="773" y="5"/>
                  </a:lnTo>
                  <a:lnTo>
                    <a:pt x="771" y="6"/>
                  </a:lnTo>
                  <a:lnTo>
                    <a:pt x="770" y="8"/>
                  </a:lnTo>
                  <a:lnTo>
                    <a:pt x="770" y="8"/>
                  </a:lnTo>
                  <a:lnTo>
                    <a:pt x="770" y="8"/>
                  </a:lnTo>
                  <a:lnTo>
                    <a:pt x="768" y="8"/>
                  </a:lnTo>
                  <a:lnTo>
                    <a:pt x="768" y="8"/>
                  </a:lnTo>
                  <a:lnTo>
                    <a:pt x="770" y="6"/>
                  </a:lnTo>
                  <a:lnTo>
                    <a:pt x="773" y="3"/>
                  </a:lnTo>
                  <a:lnTo>
                    <a:pt x="777" y="0"/>
                  </a:lnTo>
                  <a:close/>
                  <a:moveTo>
                    <a:pt x="2525" y="0"/>
                  </a:moveTo>
                  <a:lnTo>
                    <a:pt x="2526" y="0"/>
                  </a:lnTo>
                  <a:lnTo>
                    <a:pt x="2528" y="0"/>
                  </a:lnTo>
                  <a:lnTo>
                    <a:pt x="2528" y="0"/>
                  </a:lnTo>
                  <a:lnTo>
                    <a:pt x="2529" y="0"/>
                  </a:lnTo>
                  <a:lnTo>
                    <a:pt x="2532" y="0"/>
                  </a:lnTo>
                  <a:lnTo>
                    <a:pt x="2534" y="0"/>
                  </a:lnTo>
                  <a:lnTo>
                    <a:pt x="2536" y="0"/>
                  </a:lnTo>
                  <a:lnTo>
                    <a:pt x="2536" y="0"/>
                  </a:lnTo>
                  <a:lnTo>
                    <a:pt x="2536" y="0"/>
                  </a:lnTo>
                  <a:lnTo>
                    <a:pt x="2536" y="0"/>
                  </a:lnTo>
                  <a:lnTo>
                    <a:pt x="2534" y="2"/>
                  </a:lnTo>
                  <a:lnTo>
                    <a:pt x="2532" y="2"/>
                  </a:lnTo>
                  <a:lnTo>
                    <a:pt x="2529" y="3"/>
                  </a:lnTo>
                  <a:lnTo>
                    <a:pt x="2528" y="3"/>
                  </a:lnTo>
                  <a:lnTo>
                    <a:pt x="2528" y="3"/>
                  </a:lnTo>
                  <a:lnTo>
                    <a:pt x="2528" y="3"/>
                  </a:lnTo>
                  <a:lnTo>
                    <a:pt x="2526" y="3"/>
                  </a:lnTo>
                  <a:lnTo>
                    <a:pt x="2525" y="3"/>
                  </a:lnTo>
                  <a:lnTo>
                    <a:pt x="2525" y="3"/>
                  </a:lnTo>
                  <a:lnTo>
                    <a:pt x="2525" y="2"/>
                  </a:lnTo>
                  <a:lnTo>
                    <a:pt x="2523" y="2"/>
                  </a:lnTo>
                  <a:lnTo>
                    <a:pt x="2523" y="2"/>
                  </a:lnTo>
                  <a:lnTo>
                    <a:pt x="2523" y="2"/>
                  </a:lnTo>
                  <a:lnTo>
                    <a:pt x="2520" y="2"/>
                  </a:lnTo>
                  <a:lnTo>
                    <a:pt x="2521" y="0"/>
                  </a:lnTo>
                  <a:lnTo>
                    <a:pt x="2523" y="0"/>
                  </a:lnTo>
                  <a:lnTo>
                    <a:pt x="2525" y="0"/>
                  </a:lnTo>
                  <a:close/>
                  <a:moveTo>
                    <a:pt x="0" y="0"/>
                  </a:moveTo>
                  <a:lnTo>
                    <a:pt x="2" y="0"/>
                  </a:lnTo>
                  <a:lnTo>
                    <a:pt x="2" y="2"/>
                  </a:lnTo>
                  <a:lnTo>
                    <a:pt x="2" y="2"/>
                  </a:lnTo>
                  <a:lnTo>
                    <a:pt x="2" y="3"/>
                  </a:lnTo>
                  <a:lnTo>
                    <a:pt x="2" y="3"/>
                  </a:lnTo>
                  <a:lnTo>
                    <a:pt x="2" y="3"/>
                  </a:lnTo>
                  <a:lnTo>
                    <a:pt x="2" y="3"/>
                  </a:lnTo>
                  <a:lnTo>
                    <a:pt x="2" y="2"/>
                  </a:lnTo>
                  <a:lnTo>
                    <a:pt x="2" y="2"/>
                  </a:lnTo>
                  <a:lnTo>
                    <a:pt x="0" y="0"/>
                  </a:lnTo>
                  <a:lnTo>
                    <a:pt x="0"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87" name="Freeform 356"/>
            <p:cNvSpPr>
              <a:spLocks noEditPoints="1"/>
            </p:cNvSpPr>
            <p:nvPr/>
          </p:nvSpPr>
          <p:spPr bwMode="auto">
            <a:xfrm>
              <a:off x="1141441" y="2365342"/>
              <a:ext cx="5746305" cy="196872"/>
            </a:xfrm>
            <a:custGeom>
              <a:avLst/>
              <a:gdLst>
                <a:gd name="T0" fmla="*/ 2575 w 2948"/>
                <a:gd name="T1" fmla="*/ 85 h 101"/>
                <a:gd name="T2" fmla="*/ 2558 w 2948"/>
                <a:gd name="T3" fmla="*/ 96 h 101"/>
                <a:gd name="T4" fmla="*/ 2552 w 2948"/>
                <a:gd name="T5" fmla="*/ 90 h 101"/>
                <a:gd name="T6" fmla="*/ 2561 w 2948"/>
                <a:gd name="T7" fmla="*/ 82 h 101"/>
                <a:gd name="T8" fmla="*/ 817 w 2948"/>
                <a:gd name="T9" fmla="*/ 79 h 101"/>
                <a:gd name="T10" fmla="*/ 775 w 2948"/>
                <a:gd name="T11" fmla="*/ 93 h 101"/>
                <a:gd name="T12" fmla="*/ 776 w 2948"/>
                <a:gd name="T13" fmla="*/ 83 h 101"/>
                <a:gd name="T14" fmla="*/ 2612 w 2948"/>
                <a:gd name="T15" fmla="*/ 74 h 101"/>
                <a:gd name="T16" fmla="*/ 141 w 2948"/>
                <a:gd name="T17" fmla="*/ 71 h 101"/>
                <a:gd name="T18" fmla="*/ 2946 w 2948"/>
                <a:gd name="T19" fmla="*/ 74 h 101"/>
                <a:gd name="T20" fmla="*/ 841 w 2948"/>
                <a:gd name="T21" fmla="*/ 61 h 101"/>
                <a:gd name="T22" fmla="*/ 836 w 2948"/>
                <a:gd name="T23" fmla="*/ 64 h 101"/>
                <a:gd name="T24" fmla="*/ 188 w 2948"/>
                <a:gd name="T25" fmla="*/ 61 h 101"/>
                <a:gd name="T26" fmla="*/ 696 w 2948"/>
                <a:gd name="T27" fmla="*/ 61 h 101"/>
                <a:gd name="T28" fmla="*/ 4 w 2948"/>
                <a:gd name="T29" fmla="*/ 61 h 101"/>
                <a:gd name="T30" fmla="*/ 461 w 2948"/>
                <a:gd name="T31" fmla="*/ 71 h 101"/>
                <a:gd name="T32" fmla="*/ 888 w 2948"/>
                <a:gd name="T33" fmla="*/ 58 h 101"/>
                <a:gd name="T34" fmla="*/ 2938 w 2948"/>
                <a:gd name="T35" fmla="*/ 50 h 101"/>
                <a:gd name="T36" fmla="*/ 27 w 2948"/>
                <a:gd name="T37" fmla="*/ 47 h 101"/>
                <a:gd name="T38" fmla="*/ 866 w 2948"/>
                <a:gd name="T39" fmla="*/ 52 h 101"/>
                <a:gd name="T40" fmla="*/ 861 w 2948"/>
                <a:gd name="T41" fmla="*/ 44 h 101"/>
                <a:gd name="T42" fmla="*/ 4 w 2948"/>
                <a:gd name="T43" fmla="*/ 42 h 101"/>
                <a:gd name="T44" fmla="*/ 2708 w 2948"/>
                <a:gd name="T45" fmla="*/ 34 h 101"/>
                <a:gd name="T46" fmla="*/ 2930 w 2948"/>
                <a:gd name="T47" fmla="*/ 34 h 101"/>
                <a:gd name="T48" fmla="*/ 2 w 2948"/>
                <a:gd name="T49" fmla="*/ 30 h 101"/>
                <a:gd name="T50" fmla="*/ 2728 w 2948"/>
                <a:gd name="T51" fmla="*/ 30 h 101"/>
                <a:gd name="T52" fmla="*/ 2724 w 2948"/>
                <a:gd name="T53" fmla="*/ 42 h 101"/>
                <a:gd name="T54" fmla="*/ 2728 w 2948"/>
                <a:gd name="T55" fmla="*/ 28 h 101"/>
                <a:gd name="T56" fmla="*/ 2823 w 2948"/>
                <a:gd name="T57" fmla="*/ 30 h 101"/>
                <a:gd name="T58" fmla="*/ 2848 w 2948"/>
                <a:gd name="T59" fmla="*/ 50 h 101"/>
                <a:gd name="T60" fmla="*/ 2828 w 2948"/>
                <a:gd name="T61" fmla="*/ 66 h 101"/>
                <a:gd name="T62" fmla="*/ 2812 w 2948"/>
                <a:gd name="T63" fmla="*/ 50 h 101"/>
                <a:gd name="T64" fmla="*/ 2809 w 2948"/>
                <a:gd name="T65" fmla="*/ 34 h 101"/>
                <a:gd name="T66" fmla="*/ 2755 w 2948"/>
                <a:gd name="T67" fmla="*/ 30 h 101"/>
                <a:gd name="T68" fmla="*/ 2751 w 2948"/>
                <a:gd name="T69" fmla="*/ 25 h 101"/>
                <a:gd name="T70" fmla="*/ 2758 w 2948"/>
                <a:gd name="T71" fmla="*/ 30 h 101"/>
                <a:gd name="T72" fmla="*/ 2760 w 2948"/>
                <a:gd name="T73" fmla="*/ 23 h 101"/>
                <a:gd name="T74" fmla="*/ 2818 w 2948"/>
                <a:gd name="T75" fmla="*/ 20 h 101"/>
                <a:gd name="T76" fmla="*/ 740 w 2948"/>
                <a:gd name="T77" fmla="*/ 25 h 101"/>
                <a:gd name="T78" fmla="*/ 2725 w 2948"/>
                <a:gd name="T79" fmla="*/ 22 h 101"/>
                <a:gd name="T80" fmla="*/ 2714 w 2948"/>
                <a:gd name="T81" fmla="*/ 36 h 101"/>
                <a:gd name="T82" fmla="*/ 2716 w 2948"/>
                <a:gd name="T83" fmla="*/ 25 h 101"/>
                <a:gd name="T84" fmla="*/ 2719 w 2948"/>
                <a:gd name="T85" fmla="*/ 17 h 101"/>
                <a:gd name="T86" fmla="*/ 2727 w 2948"/>
                <a:gd name="T87" fmla="*/ 19 h 101"/>
                <a:gd name="T88" fmla="*/ 2905 w 2948"/>
                <a:gd name="T89" fmla="*/ 17 h 101"/>
                <a:gd name="T90" fmla="*/ 8 w 2948"/>
                <a:gd name="T91" fmla="*/ 6 h 101"/>
                <a:gd name="T92" fmla="*/ 2877 w 2948"/>
                <a:gd name="T93" fmla="*/ 3 h 101"/>
                <a:gd name="T94" fmla="*/ 2894 w 2948"/>
                <a:gd name="T95" fmla="*/ 30 h 101"/>
                <a:gd name="T96" fmla="*/ 2891 w 2948"/>
                <a:gd name="T97" fmla="*/ 46 h 101"/>
                <a:gd name="T98" fmla="*/ 2875 w 2948"/>
                <a:gd name="T99" fmla="*/ 39 h 101"/>
                <a:gd name="T100" fmla="*/ 2875 w 2948"/>
                <a:gd name="T101" fmla="*/ 30 h 101"/>
                <a:gd name="T102" fmla="*/ 2862 w 2948"/>
                <a:gd name="T103" fmla="*/ 12 h 101"/>
                <a:gd name="T104" fmla="*/ 2872 w 2948"/>
                <a:gd name="T105" fmla="*/ 11 h 101"/>
                <a:gd name="T106" fmla="*/ 2885 w 2948"/>
                <a:gd name="T107" fmla="*/ 17 h 101"/>
                <a:gd name="T108" fmla="*/ 787 w 2948"/>
                <a:gd name="T109" fmla="*/ 1 h 101"/>
                <a:gd name="T110" fmla="*/ 776 w 2948"/>
                <a:gd name="T111" fmla="*/ 6 h 101"/>
                <a:gd name="T112" fmla="*/ 759 w 2948"/>
                <a:gd name="T113" fmla="*/ 23 h 101"/>
                <a:gd name="T114" fmla="*/ 721 w 2948"/>
                <a:gd name="T115" fmla="*/ 44 h 101"/>
                <a:gd name="T116" fmla="*/ 683 w 2948"/>
                <a:gd name="T117" fmla="*/ 38 h 101"/>
                <a:gd name="T118" fmla="*/ 701 w 2948"/>
                <a:gd name="T119" fmla="*/ 27 h 101"/>
                <a:gd name="T120" fmla="*/ 705 w 2948"/>
                <a:gd name="T121" fmla="*/ 12 h 101"/>
                <a:gd name="T122" fmla="*/ 721 w 2948"/>
                <a:gd name="T123" fmla="*/ 12 h 101"/>
                <a:gd name="T124" fmla="*/ 765 w 2948"/>
                <a:gd name="T125" fmla="*/ 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948" h="101">
                  <a:moveTo>
                    <a:pt x="2569" y="79"/>
                  </a:moveTo>
                  <a:lnTo>
                    <a:pt x="2569" y="79"/>
                  </a:lnTo>
                  <a:lnTo>
                    <a:pt x="2571" y="79"/>
                  </a:lnTo>
                  <a:lnTo>
                    <a:pt x="2571" y="79"/>
                  </a:lnTo>
                  <a:lnTo>
                    <a:pt x="2571" y="80"/>
                  </a:lnTo>
                  <a:lnTo>
                    <a:pt x="2571" y="80"/>
                  </a:lnTo>
                  <a:lnTo>
                    <a:pt x="2571" y="80"/>
                  </a:lnTo>
                  <a:lnTo>
                    <a:pt x="2571" y="80"/>
                  </a:lnTo>
                  <a:lnTo>
                    <a:pt x="2572" y="80"/>
                  </a:lnTo>
                  <a:lnTo>
                    <a:pt x="2572" y="80"/>
                  </a:lnTo>
                  <a:lnTo>
                    <a:pt x="2572" y="80"/>
                  </a:lnTo>
                  <a:lnTo>
                    <a:pt x="2574" y="80"/>
                  </a:lnTo>
                  <a:lnTo>
                    <a:pt x="2574" y="80"/>
                  </a:lnTo>
                  <a:lnTo>
                    <a:pt x="2574" y="80"/>
                  </a:lnTo>
                  <a:lnTo>
                    <a:pt x="2574" y="80"/>
                  </a:lnTo>
                  <a:lnTo>
                    <a:pt x="2575" y="80"/>
                  </a:lnTo>
                  <a:lnTo>
                    <a:pt x="2575" y="80"/>
                  </a:lnTo>
                  <a:lnTo>
                    <a:pt x="2575" y="80"/>
                  </a:lnTo>
                  <a:lnTo>
                    <a:pt x="2575" y="82"/>
                  </a:lnTo>
                  <a:lnTo>
                    <a:pt x="2575" y="82"/>
                  </a:lnTo>
                  <a:lnTo>
                    <a:pt x="2574" y="83"/>
                  </a:lnTo>
                  <a:lnTo>
                    <a:pt x="2574" y="83"/>
                  </a:lnTo>
                  <a:lnTo>
                    <a:pt x="2574" y="85"/>
                  </a:lnTo>
                  <a:lnTo>
                    <a:pt x="2574" y="85"/>
                  </a:lnTo>
                  <a:lnTo>
                    <a:pt x="2574" y="85"/>
                  </a:lnTo>
                  <a:lnTo>
                    <a:pt x="2574" y="85"/>
                  </a:lnTo>
                  <a:lnTo>
                    <a:pt x="2574" y="85"/>
                  </a:lnTo>
                  <a:lnTo>
                    <a:pt x="2574" y="85"/>
                  </a:lnTo>
                  <a:lnTo>
                    <a:pt x="2575" y="85"/>
                  </a:lnTo>
                  <a:lnTo>
                    <a:pt x="2575" y="85"/>
                  </a:lnTo>
                  <a:lnTo>
                    <a:pt x="2575" y="85"/>
                  </a:lnTo>
                  <a:lnTo>
                    <a:pt x="2575" y="85"/>
                  </a:lnTo>
                  <a:lnTo>
                    <a:pt x="2575" y="85"/>
                  </a:lnTo>
                  <a:lnTo>
                    <a:pt x="2575" y="86"/>
                  </a:lnTo>
                  <a:lnTo>
                    <a:pt x="2575" y="86"/>
                  </a:lnTo>
                  <a:lnTo>
                    <a:pt x="2575" y="86"/>
                  </a:lnTo>
                  <a:lnTo>
                    <a:pt x="2574" y="86"/>
                  </a:lnTo>
                  <a:lnTo>
                    <a:pt x="2574" y="86"/>
                  </a:lnTo>
                  <a:lnTo>
                    <a:pt x="2574" y="86"/>
                  </a:lnTo>
                  <a:lnTo>
                    <a:pt x="2574" y="88"/>
                  </a:lnTo>
                  <a:lnTo>
                    <a:pt x="2574" y="90"/>
                  </a:lnTo>
                  <a:lnTo>
                    <a:pt x="2574" y="90"/>
                  </a:lnTo>
                  <a:lnTo>
                    <a:pt x="2574" y="90"/>
                  </a:lnTo>
                  <a:lnTo>
                    <a:pt x="2572" y="91"/>
                  </a:lnTo>
                  <a:lnTo>
                    <a:pt x="2572" y="91"/>
                  </a:lnTo>
                  <a:lnTo>
                    <a:pt x="2572" y="91"/>
                  </a:lnTo>
                  <a:lnTo>
                    <a:pt x="2572" y="93"/>
                  </a:lnTo>
                  <a:lnTo>
                    <a:pt x="2571" y="93"/>
                  </a:lnTo>
                  <a:lnTo>
                    <a:pt x="2571" y="93"/>
                  </a:lnTo>
                  <a:lnTo>
                    <a:pt x="2569" y="94"/>
                  </a:lnTo>
                  <a:lnTo>
                    <a:pt x="2568" y="94"/>
                  </a:lnTo>
                  <a:lnTo>
                    <a:pt x="2566" y="94"/>
                  </a:lnTo>
                  <a:lnTo>
                    <a:pt x="2564" y="94"/>
                  </a:lnTo>
                  <a:lnTo>
                    <a:pt x="2564" y="96"/>
                  </a:lnTo>
                  <a:lnTo>
                    <a:pt x="2563" y="97"/>
                  </a:lnTo>
                  <a:lnTo>
                    <a:pt x="2563" y="97"/>
                  </a:lnTo>
                  <a:lnTo>
                    <a:pt x="2563" y="97"/>
                  </a:lnTo>
                  <a:lnTo>
                    <a:pt x="2561" y="97"/>
                  </a:lnTo>
                  <a:lnTo>
                    <a:pt x="2561" y="96"/>
                  </a:lnTo>
                  <a:lnTo>
                    <a:pt x="2561" y="96"/>
                  </a:lnTo>
                  <a:lnTo>
                    <a:pt x="2561" y="96"/>
                  </a:lnTo>
                  <a:lnTo>
                    <a:pt x="2561" y="96"/>
                  </a:lnTo>
                  <a:lnTo>
                    <a:pt x="2561" y="96"/>
                  </a:lnTo>
                  <a:lnTo>
                    <a:pt x="2560" y="96"/>
                  </a:lnTo>
                  <a:lnTo>
                    <a:pt x="2560" y="96"/>
                  </a:lnTo>
                  <a:lnTo>
                    <a:pt x="2558" y="96"/>
                  </a:lnTo>
                  <a:lnTo>
                    <a:pt x="2558" y="97"/>
                  </a:lnTo>
                  <a:lnTo>
                    <a:pt x="2557" y="97"/>
                  </a:lnTo>
                  <a:lnTo>
                    <a:pt x="2555" y="99"/>
                  </a:lnTo>
                  <a:lnTo>
                    <a:pt x="2555" y="99"/>
                  </a:lnTo>
                  <a:lnTo>
                    <a:pt x="2555" y="99"/>
                  </a:lnTo>
                  <a:lnTo>
                    <a:pt x="2555" y="101"/>
                  </a:lnTo>
                  <a:lnTo>
                    <a:pt x="2553" y="101"/>
                  </a:lnTo>
                  <a:lnTo>
                    <a:pt x="2553" y="101"/>
                  </a:lnTo>
                  <a:lnTo>
                    <a:pt x="2553" y="101"/>
                  </a:lnTo>
                  <a:lnTo>
                    <a:pt x="2553" y="101"/>
                  </a:lnTo>
                  <a:lnTo>
                    <a:pt x="2553" y="99"/>
                  </a:lnTo>
                  <a:lnTo>
                    <a:pt x="2553" y="99"/>
                  </a:lnTo>
                  <a:lnTo>
                    <a:pt x="2553" y="99"/>
                  </a:lnTo>
                  <a:lnTo>
                    <a:pt x="2553" y="99"/>
                  </a:lnTo>
                  <a:lnTo>
                    <a:pt x="2552" y="99"/>
                  </a:lnTo>
                  <a:lnTo>
                    <a:pt x="2550" y="101"/>
                  </a:lnTo>
                  <a:lnTo>
                    <a:pt x="2550" y="101"/>
                  </a:lnTo>
                  <a:lnTo>
                    <a:pt x="2550" y="99"/>
                  </a:lnTo>
                  <a:lnTo>
                    <a:pt x="2550" y="99"/>
                  </a:lnTo>
                  <a:lnTo>
                    <a:pt x="2552" y="97"/>
                  </a:lnTo>
                  <a:lnTo>
                    <a:pt x="2553" y="94"/>
                  </a:lnTo>
                  <a:lnTo>
                    <a:pt x="2553" y="94"/>
                  </a:lnTo>
                  <a:lnTo>
                    <a:pt x="2553" y="94"/>
                  </a:lnTo>
                  <a:lnTo>
                    <a:pt x="2553" y="94"/>
                  </a:lnTo>
                  <a:lnTo>
                    <a:pt x="2552" y="93"/>
                  </a:lnTo>
                  <a:lnTo>
                    <a:pt x="2552" y="93"/>
                  </a:lnTo>
                  <a:lnTo>
                    <a:pt x="2552" y="91"/>
                  </a:lnTo>
                  <a:lnTo>
                    <a:pt x="2552" y="91"/>
                  </a:lnTo>
                  <a:lnTo>
                    <a:pt x="2552" y="91"/>
                  </a:lnTo>
                  <a:lnTo>
                    <a:pt x="2552" y="91"/>
                  </a:lnTo>
                  <a:lnTo>
                    <a:pt x="2552" y="91"/>
                  </a:lnTo>
                  <a:lnTo>
                    <a:pt x="2552" y="91"/>
                  </a:lnTo>
                  <a:lnTo>
                    <a:pt x="2552" y="90"/>
                  </a:lnTo>
                  <a:lnTo>
                    <a:pt x="2552" y="90"/>
                  </a:lnTo>
                  <a:lnTo>
                    <a:pt x="2552" y="88"/>
                  </a:lnTo>
                  <a:lnTo>
                    <a:pt x="2552" y="88"/>
                  </a:lnTo>
                  <a:lnTo>
                    <a:pt x="2552" y="88"/>
                  </a:lnTo>
                  <a:lnTo>
                    <a:pt x="2552" y="88"/>
                  </a:lnTo>
                  <a:lnTo>
                    <a:pt x="2552" y="90"/>
                  </a:lnTo>
                  <a:lnTo>
                    <a:pt x="2553" y="90"/>
                  </a:lnTo>
                  <a:lnTo>
                    <a:pt x="2553" y="90"/>
                  </a:lnTo>
                  <a:lnTo>
                    <a:pt x="2553" y="91"/>
                  </a:lnTo>
                  <a:lnTo>
                    <a:pt x="2553" y="91"/>
                  </a:lnTo>
                  <a:lnTo>
                    <a:pt x="2553" y="91"/>
                  </a:lnTo>
                  <a:lnTo>
                    <a:pt x="2553" y="90"/>
                  </a:lnTo>
                  <a:lnTo>
                    <a:pt x="2553" y="90"/>
                  </a:lnTo>
                  <a:lnTo>
                    <a:pt x="2555" y="88"/>
                  </a:lnTo>
                  <a:lnTo>
                    <a:pt x="2555" y="86"/>
                  </a:lnTo>
                  <a:lnTo>
                    <a:pt x="2555" y="86"/>
                  </a:lnTo>
                  <a:lnTo>
                    <a:pt x="2557" y="85"/>
                  </a:lnTo>
                  <a:lnTo>
                    <a:pt x="2557" y="85"/>
                  </a:lnTo>
                  <a:lnTo>
                    <a:pt x="2557" y="85"/>
                  </a:lnTo>
                  <a:lnTo>
                    <a:pt x="2558" y="85"/>
                  </a:lnTo>
                  <a:lnTo>
                    <a:pt x="2558" y="86"/>
                  </a:lnTo>
                  <a:lnTo>
                    <a:pt x="2560" y="86"/>
                  </a:lnTo>
                  <a:lnTo>
                    <a:pt x="2561" y="88"/>
                  </a:lnTo>
                  <a:lnTo>
                    <a:pt x="2561" y="88"/>
                  </a:lnTo>
                  <a:lnTo>
                    <a:pt x="2561" y="88"/>
                  </a:lnTo>
                  <a:lnTo>
                    <a:pt x="2561" y="90"/>
                  </a:lnTo>
                  <a:lnTo>
                    <a:pt x="2563" y="90"/>
                  </a:lnTo>
                  <a:lnTo>
                    <a:pt x="2563" y="90"/>
                  </a:lnTo>
                  <a:lnTo>
                    <a:pt x="2563" y="88"/>
                  </a:lnTo>
                  <a:lnTo>
                    <a:pt x="2563" y="86"/>
                  </a:lnTo>
                  <a:lnTo>
                    <a:pt x="2563" y="85"/>
                  </a:lnTo>
                  <a:lnTo>
                    <a:pt x="2561" y="83"/>
                  </a:lnTo>
                  <a:lnTo>
                    <a:pt x="2561" y="82"/>
                  </a:lnTo>
                  <a:lnTo>
                    <a:pt x="2561" y="82"/>
                  </a:lnTo>
                  <a:lnTo>
                    <a:pt x="2561" y="80"/>
                  </a:lnTo>
                  <a:lnTo>
                    <a:pt x="2561" y="80"/>
                  </a:lnTo>
                  <a:lnTo>
                    <a:pt x="2561" y="80"/>
                  </a:lnTo>
                  <a:lnTo>
                    <a:pt x="2561" y="80"/>
                  </a:lnTo>
                  <a:lnTo>
                    <a:pt x="2561" y="80"/>
                  </a:lnTo>
                  <a:lnTo>
                    <a:pt x="2563" y="80"/>
                  </a:lnTo>
                  <a:lnTo>
                    <a:pt x="2563" y="80"/>
                  </a:lnTo>
                  <a:lnTo>
                    <a:pt x="2563" y="80"/>
                  </a:lnTo>
                  <a:lnTo>
                    <a:pt x="2563" y="80"/>
                  </a:lnTo>
                  <a:lnTo>
                    <a:pt x="2563" y="80"/>
                  </a:lnTo>
                  <a:lnTo>
                    <a:pt x="2563" y="80"/>
                  </a:lnTo>
                  <a:lnTo>
                    <a:pt x="2563" y="80"/>
                  </a:lnTo>
                  <a:lnTo>
                    <a:pt x="2563" y="80"/>
                  </a:lnTo>
                  <a:lnTo>
                    <a:pt x="2563" y="80"/>
                  </a:lnTo>
                  <a:lnTo>
                    <a:pt x="2564" y="79"/>
                  </a:lnTo>
                  <a:lnTo>
                    <a:pt x="2564" y="79"/>
                  </a:lnTo>
                  <a:lnTo>
                    <a:pt x="2564" y="79"/>
                  </a:lnTo>
                  <a:lnTo>
                    <a:pt x="2566" y="79"/>
                  </a:lnTo>
                  <a:lnTo>
                    <a:pt x="2568" y="79"/>
                  </a:lnTo>
                  <a:lnTo>
                    <a:pt x="2569" y="79"/>
                  </a:lnTo>
                  <a:close/>
                  <a:moveTo>
                    <a:pt x="792" y="74"/>
                  </a:moveTo>
                  <a:lnTo>
                    <a:pt x="794" y="74"/>
                  </a:lnTo>
                  <a:lnTo>
                    <a:pt x="795" y="77"/>
                  </a:lnTo>
                  <a:lnTo>
                    <a:pt x="798" y="75"/>
                  </a:lnTo>
                  <a:lnTo>
                    <a:pt x="798" y="75"/>
                  </a:lnTo>
                  <a:lnTo>
                    <a:pt x="798" y="79"/>
                  </a:lnTo>
                  <a:lnTo>
                    <a:pt x="798" y="79"/>
                  </a:lnTo>
                  <a:lnTo>
                    <a:pt x="800" y="79"/>
                  </a:lnTo>
                  <a:lnTo>
                    <a:pt x="803" y="77"/>
                  </a:lnTo>
                  <a:lnTo>
                    <a:pt x="808" y="77"/>
                  </a:lnTo>
                  <a:lnTo>
                    <a:pt x="811" y="77"/>
                  </a:lnTo>
                  <a:lnTo>
                    <a:pt x="817" y="79"/>
                  </a:lnTo>
                  <a:lnTo>
                    <a:pt x="822" y="80"/>
                  </a:lnTo>
                  <a:lnTo>
                    <a:pt x="828" y="80"/>
                  </a:lnTo>
                  <a:lnTo>
                    <a:pt x="830" y="80"/>
                  </a:lnTo>
                  <a:lnTo>
                    <a:pt x="839" y="80"/>
                  </a:lnTo>
                  <a:lnTo>
                    <a:pt x="839" y="82"/>
                  </a:lnTo>
                  <a:lnTo>
                    <a:pt x="839" y="82"/>
                  </a:lnTo>
                  <a:lnTo>
                    <a:pt x="830" y="82"/>
                  </a:lnTo>
                  <a:lnTo>
                    <a:pt x="822" y="80"/>
                  </a:lnTo>
                  <a:lnTo>
                    <a:pt x="819" y="80"/>
                  </a:lnTo>
                  <a:lnTo>
                    <a:pt x="816" y="80"/>
                  </a:lnTo>
                  <a:lnTo>
                    <a:pt x="816" y="80"/>
                  </a:lnTo>
                  <a:lnTo>
                    <a:pt x="816" y="80"/>
                  </a:lnTo>
                  <a:lnTo>
                    <a:pt x="814" y="80"/>
                  </a:lnTo>
                  <a:lnTo>
                    <a:pt x="814" y="80"/>
                  </a:lnTo>
                  <a:lnTo>
                    <a:pt x="814" y="80"/>
                  </a:lnTo>
                  <a:lnTo>
                    <a:pt x="814" y="80"/>
                  </a:lnTo>
                  <a:lnTo>
                    <a:pt x="813" y="82"/>
                  </a:lnTo>
                  <a:lnTo>
                    <a:pt x="813" y="82"/>
                  </a:lnTo>
                  <a:lnTo>
                    <a:pt x="811" y="83"/>
                  </a:lnTo>
                  <a:lnTo>
                    <a:pt x="808" y="83"/>
                  </a:lnTo>
                  <a:lnTo>
                    <a:pt x="800" y="85"/>
                  </a:lnTo>
                  <a:lnTo>
                    <a:pt x="797" y="85"/>
                  </a:lnTo>
                  <a:lnTo>
                    <a:pt x="795" y="85"/>
                  </a:lnTo>
                  <a:lnTo>
                    <a:pt x="794" y="85"/>
                  </a:lnTo>
                  <a:lnTo>
                    <a:pt x="792" y="85"/>
                  </a:lnTo>
                  <a:lnTo>
                    <a:pt x="792" y="85"/>
                  </a:lnTo>
                  <a:lnTo>
                    <a:pt x="789" y="85"/>
                  </a:lnTo>
                  <a:lnTo>
                    <a:pt x="783" y="86"/>
                  </a:lnTo>
                  <a:lnTo>
                    <a:pt x="781" y="88"/>
                  </a:lnTo>
                  <a:lnTo>
                    <a:pt x="778" y="90"/>
                  </a:lnTo>
                  <a:lnTo>
                    <a:pt x="776" y="91"/>
                  </a:lnTo>
                  <a:lnTo>
                    <a:pt x="776" y="91"/>
                  </a:lnTo>
                  <a:lnTo>
                    <a:pt x="775" y="93"/>
                  </a:lnTo>
                  <a:lnTo>
                    <a:pt x="775" y="93"/>
                  </a:lnTo>
                  <a:lnTo>
                    <a:pt x="776" y="94"/>
                  </a:lnTo>
                  <a:lnTo>
                    <a:pt x="776" y="94"/>
                  </a:lnTo>
                  <a:lnTo>
                    <a:pt x="776" y="94"/>
                  </a:lnTo>
                  <a:lnTo>
                    <a:pt x="772" y="94"/>
                  </a:lnTo>
                  <a:lnTo>
                    <a:pt x="772" y="94"/>
                  </a:lnTo>
                  <a:lnTo>
                    <a:pt x="770" y="96"/>
                  </a:lnTo>
                  <a:lnTo>
                    <a:pt x="770" y="96"/>
                  </a:lnTo>
                  <a:lnTo>
                    <a:pt x="770" y="97"/>
                  </a:lnTo>
                  <a:lnTo>
                    <a:pt x="770" y="97"/>
                  </a:lnTo>
                  <a:lnTo>
                    <a:pt x="768" y="94"/>
                  </a:lnTo>
                  <a:lnTo>
                    <a:pt x="768" y="94"/>
                  </a:lnTo>
                  <a:lnTo>
                    <a:pt x="768" y="94"/>
                  </a:lnTo>
                  <a:lnTo>
                    <a:pt x="767" y="96"/>
                  </a:lnTo>
                  <a:lnTo>
                    <a:pt x="767" y="97"/>
                  </a:lnTo>
                  <a:lnTo>
                    <a:pt x="767" y="97"/>
                  </a:lnTo>
                  <a:lnTo>
                    <a:pt x="765" y="97"/>
                  </a:lnTo>
                  <a:lnTo>
                    <a:pt x="765" y="96"/>
                  </a:lnTo>
                  <a:lnTo>
                    <a:pt x="765" y="96"/>
                  </a:lnTo>
                  <a:lnTo>
                    <a:pt x="765" y="94"/>
                  </a:lnTo>
                  <a:lnTo>
                    <a:pt x="764" y="93"/>
                  </a:lnTo>
                  <a:lnTo>
                    <a:pt x="762" y="93"/>
                  </a:lnTo>
                  <a:lnTo>
                    <a:pt x="762" y="93"/>
                  </a:lnTo>
                  <a:lnTo>
                    <a:pt x="764" y="91"/>
                  </a:lnTo>
                  <a:lnTo>
                    <a:pt x="764" y="91"/>
                  </a:lnTo>
                  <a:lnTo>
                    <a:pt x="765" y="91"/>
                  </a:lnTo>
                  <a:lnTo>
                    <a:pt x="765" y="93"/>
                  </a:lnTo>
                  <a:lnTo>
                    <a:pt x="765" y="93"/>
                  </a:lnTo>
                  <a:lnTo>
                    <a:pt x="767" y="91"/>
                  </a:lnTo>
                  <a:lnTo>
                    <a:pt x="768" y="90"/>
                  </a:lnTo>
                  <a:lnTo>
                    <a:pt x="773" y="86"/>
                  </a:lnTo>
                  <a:lnTo>
                    <a:pt x="775" y="85"/>
                  </a:lnTo>
                  <a:lnTo>
                    <a:pt x="776" y="83"/>
                  </a:lnTo>
                  <a:lnTo>
                    <a:pt x="781" y="80"/>
                  </a:lnTo>
                  <a:lnTo>
                    <a:pt x="784" y="79"/>
                  </a:lnTo>
                  <a:lnTo>
                    <a:pt x="784" y="79"/>
                  </a:lnTo>
                  <a:lnTo>
                    <a:pt x="784" y="79"/>
                  </a:lnTo>
                  <a:lnTo>
                    <a:pt x="784" y="77"/>
                  </a:lnTo>
                  <a:lnTo>
                    <a:pt x="784" y="77"/>
                  </a:lnTo>
                  <a:lnTo>
                    <a:pt x="786" y="75"/>
                  </a:lnTo>
                  <a:lnTo>
                    <a:pt x="787" y="75"/>
                  </a:lnTo>
                  <a:lnTo>
                    <a:pt x="789" y="75"/>
                  </a:lnTo>
                  <a:lnTo>
                    <a:pt x="790" y="74"/>
                  </a:lnTo>
                  <a:lnTo>
                    <a:pt x="792" y="74"/>
                  </a:lnTo>
                  <a:close/>
                  <a:moveTo>
                    <a:pt x="2629" y="74"/>
                  </a:moveTo>
                  <a:lnTo>
                    <a:pt x="2629" y="74"/>
                  </a:lnTo>
                  <a:lnTo>
                    <a:pt x="2629" y="75"/>
                  </a:lnTo>
                  <a:lnTo>
                    <a:pt x="2629" y="79"/>
                  </a:lnTo>
                  <a:lnTo>
                    <a:pt x="2629" y="79"/>
                  </a:lnTo>
                  <a:lnTo>
                    <a:pt x="2631" y="79"/>
                  </a:lnTo>
                  <a:lnTo>
                    <a:pt x="2632" y="80"/>
                  </a:lnTo>
                  <a:lnTo>
                    <a:pt x="2631" y="82"/>
                  </a:lnTo>
                  <a:lnTo>
                    <a:pt x="2626" y="82"/>
                  </a:lnTo>
                  <a:lnTo>
                    <a:pt x="2624" y="80"/>
                  </a:lnTo>
                  <a:lnTo>
                    <a:pt x="2623" y="80"/>
                  </a:lnTo>
                  <a:lnTo>
                    <a:pt x="2621" y="82"/>
                  </a:lnTo>
                  <a:lnTo>
                    <a:pt x="2620" y="79"/>
                  </a:lnTo>
                  <a:lnTo>
                    <a:pt x="2618" y="79"/>
                  </a:lnTo>
                  <a:lnTo>
                    <a:pt x="2616" y="77"/>
                  </a:lnTo>
                  <a:lnTo>
                    <a:pt x="2613" y="77"/>
                  </a:lnTo>
                  <a:lnTo>
                    <a:pt x="2612" y="77"/>
                  </a:lnTo>
                  <a:lnTo>
                    <a:pt x="2605" y="77"/>
                  </a:lnTo>
                  <a:lnTo>
                    <a:pt x="2604" y="77"/>
                  </a:lnTo>
                  <a:lnTo>
                    <a:pt x="2607" y="77"/>
                  </a:lnTo>
                  <a:lnTo>
                    <a:pt x="2610" y="75"/>
                  </a:lnTo>
                  <a:lnTo>
                    <a:pt x="2612" y="74"/>
                  </a:lnTo>
                  <a:lnTo>
                    <a:pt x="2612" y="75"/>
                  </a:lnTo>
                  <a:lnTo>
                    <a:pt x="2613" y="75"/>
                  </a:lnTo>
                  <a:lnTo>
                    <a:pt x="2615" y="74"/>
                  </a:lnTo>
                  <a:lnTo>
                    <a:pt x="2616" y="75"/>
                  </a:lnTo>
                  <a:lnTo>
                    <a:pt x="2618" y="75"/>
                  </a:lnTo>
                  <a:lnTo>
                    <a:pt x="2623" y="77"/>
                  </a:lnTo>
                  <a:lnTo>
                    <a:pt x="2623" y="74"/>
                  </a:lnTo>
                  <a:lnTo>
                    <a:pt x="2626" y="75"/>
                  </a:lnTo>
                  <a:lnTo>
                    <a:pt x="2628" y="75"/>
                  </a:lnTo>
                  <a:lnTo>
                    <a:pt x="2628" y="74"/>
                  </a:lnTo>
                  <a:lnTo>
                    <a:pt x="2629" y="74"/>
                  </a:lnTo>
                  <a:close/>
                  <a:moveTo>
                    <a:pt x="71" y="72"/>
                  </a:moveTo>
                  <a:lnTo>
                    <a:pt x="75" y="74"/>
                  </a:lnTo>
                  <a:lnTo>
                    <a:pt x="75" y="74"/>
                  </a:lnTo>
                  <a:lnTo>
                    <a:pt x="76" y="74"/>
                  </a:lnTo>
                  <a:lnTo>
                    <a:pt x="78" y="74"/>
                  </a:lnTo>
                  <a:lnTo>
                    <a:pt x="78" y="75"/>
                  </a:lnTo>
                  <a:lnTo>
                    <a:pt x="76" y="75"/>
                  </a:lnTo>
                  <a:lnTo>
                    <a:pt x="76" y="75"/>
                  </a:lnTo>
                  <a:lnTo>
                    <a:pt x="76" y="77"/>
                  </a:lnTo>
                  <a:lnTo>
                    <a:pt x="78" y="77"/>
                  </a:lnTo>
                  <a:lnTo>
                    <a:pt x="79" y="77"/>
                  </a:lnTo>
                  <a:lnTo>
                    <a:pt x="79" y="79"/>
                  </a:lnTo>
                  <a:lnTo>
                    <a:pt x="79" y="79"/>
                  </a:lnTo>
                  <a:lnTo>
                    <a:pt x="76" y="77"/>
                  </a:lnTo>
                  <a:lnTo>
                    <a:pt x="76" y="77"/>
                  </a:lnTo>
                  <a:lnTo>
                    <a:pt x="75" y="77"/>
                  </a:lnTo>
                  <a:lnTo>
                    <a:pt x="73" y="75"/>
                  </a:lnTo>
                  <a:lnTo>
                    <a:pt x="73" y="75"/>
                  </a:lnTo>
                  <a:lnTo>
                    <a:pt x="71" y="74"/>
                  </a:lnTo>
                  <a:lnTo>
                    <a:pt x="71" y="72"/>
                  </a:lnTo>
                  <a:lnTo>
                    <a:pt x="71" y="72"/>
                  </a:lnTo>
                  <a:close/>
                  <a:moveTo>
                    <a:pt x="141" y="71"/>
                  </a:moveTo>
                  <a:lnTo>
                    <a:pt x="142" y="71"/>
                  </a:lnTo>
                  <a:lnTo>
                    <a:pt x="144" y="71"/>
                  </a:lnTo>
                  <a:lnTo>
                    <a:pt x="146" y="71"/>
                  </a:lnTo>
                  <a:lnTo>
                    <a:pt x="144" y="72"/>
                  </a:lnTo>
                  <a:lnTo>
                    <a:pt x="142" y="72"/>
                  </a:lnTo>
                  <a:lnTo>
                    <a:pt x="141" y="72"/>
                  </a:lnTo>
                  <a:lnTo>
                    <a:pt x="138" y="74"/>
                  </a:lnTo>
                  <a:lnTo>
                    <a:pt x="138" y="74"/>
                  </a:lnTo>
                  <a:lnTo>
                    <a:pt x="138" y="75"/>
                  </a:lnTo>
                  <a:lnTo>
                    <a:pt x="138" y="75"/>
                  </a:lnTo>
                  <a:lnTo>
                    <a:pt x="138" y="77"/>
                  </a:lnTo>
                  <a:lnTo>
                    <a:pt x="136" y="77"/>
                  </a:lnTo>
                  <a:lnTo>
                    <a:pt x="136" y="77"/>
                  </a:lnTo>
                  <a:lnTo>
                    <a:pt x="133" y="77"/>
                  </a:lnTo>
                  <a:lnTo>
                    <a:pt x="120" y="80"/>
                  </a:lnTo>
                  <a:lnTo>
                    <a:pt x="119" y="79"/>
                  </a:lnTo>
                  <a:lnTo>
                    <a:pt x="117" y="77"/>
                  </a:lnTo>
                  <a:lnTo>
                    <a:pt x="119" y="75"/>
                  </a:lnTo>
                  <a:lnTo>
                    <a:pt x="127" y="72"/>
                  </a:lnTo>
                  <a:lnTo>
                    <a:pt x="131" y="72"/>
                  </a:lnTo>
                  <a:lnTo>
                    <a:pt x="141" y="71"/>
                  </a:lnTo>
                  <a:close/>
                  <a:moveTo>
                    <a:pt x="2937" y="68"/>
                  </a:moveTo>
                  <a:lnTo>
                    <a:pt x="2938" y="69"/>
                  </a:lnTo>
                  <a:lnTo>
                    <a:pt x="2938" y="69"/>
                  </a:lnTo>
                  <a:lnTo>
                    <a:pt x="2938" y="71"/>
                  </a:lnTo>
                  <a:lnTo>
                    <a:pt x="2940" y="71"/>
                  </a:lnTo>
                  <a:lnTo>
                    <a:pt x="2940" y="71"/>
                  </a:lnTo>
                  <a:lnTo>
                    <a:pt x="2941" y="71"/>
                  </a:lnTo>
                  <a:lnTo>
                    <a:pt x="2941" y="72"/>
                  </a:lnTo>
                  <a:lnTo>
                    <a:pt x="2943" y="72"/>
                  </a:lnTo>
                  <a:lnTo>
                    <a:pt x="2944" y="72"/>
                  </a:lnTo>
                  <a:lnTo>
                    <a:pt x="2946" y="74"/>
                  </a:lnTo>
                  <a:lnTo>
                    <a:pt x="2946" y="74"/>
                  </a:lnTo>
                  <a:lnTo>
                    <a:pt x="2946" y="74"/>
                  </a:lnTo>
                  <a:lnTo>
                    <a:pt x="2946" y="74"/>
                  </a:lnTo>
                  <a:lnTo>
                    <a:pt x="2946" y="75"/>
                  </a:lnTo>
                  <a:lnTo>
                    <a:pt x="2948" y="75"/>
                  </a:lnTo>
                  <a:lnTo>
                    <a:pt x="2946" y="77"/>
                  </a:lnTo>
                  <a:lnTo>
                    <a:pt x="2943" y="75"/>
                  </a:lnTo>
                  <a:lnTo>
                    <a:pt x="2941" y="74"/>
                  </a:lnTo>
                  <a:lnTo>
                    <a:pt x="2938" y="71"/>
                  </a:lnTo>
                  <a:lnTo>
                    <a:pt x="2937" y="69"/>
                  </a:lnTo>
                  <a:lnTo>
                    <a:pt x="2937" y="68"/>
                  </a:lnTo>
                  <a:lnTo>
                    <a:pt x="2937" y="68"/>
                  </a:lnTo>
                  <a:close/>
                  <a:moveTo>
                    <a:pt x="79" y="64"/>
                  </a:moveTo>
                  <a:lnTo>
                    <a:pt x="81" y="66"/>
                  </a:lnTo>
                  <a:lnTo>
                    <a:pt x="81" y="66"/>
                  </a:lnTo>
                  <a:lnTo>
                    <a:pt x="84" y="66"/>
                  </a:lnTo>
                  <a:lnTo>
                    <a:pt x="84" y="66"/>
                  </a:lnTo>
                  <a:lnTo>
                    <a:pt x="84" y="66"/>
                  </a:lnTo>
                  <a:lnTo>
                    <a:pt x="84" y="68"/>
                  </a:lnTo>
                  <a:lnTo>
                    <a:pt x="82" y="66"/>
                  </a:lnTo>
                  <a:lnTo>
                    <a:pt x="79" y="66"/>
                  </a:lnTo>
                  <a:lnTo>
                    <a:pt x="78" y="68"/>
                  </a:lnTo>
                  <a:lnTo>
                    <a:pt x="76" y="68"/>
                  </a:lnTo>
                  <a:lnTo>
                    <a:pt x="73" y="68"/>
                  </a:lnTo>
                  <a:lnTo>
                    <a:pt x="73" y="68"/>
                  </a:lnTo>
                  <a:lnTo>
                    <a:pt x="71" y="68"/>
                  </a:lnTo>
                  <a:lnTo>
                    <a:pt x="71" y="68"/>
                  </a:lnTo>
                  <a:lnTo>
                    <a:pt x="71" y="68"/>
                  </a:lnTo>
                  <a:lnTo>
                    <a:pt x="71" y="66"/>
                  </a:lnTo>
                  <a:lnTo>
                    <a:pt x="71" y="66"/>
                  </a:lnTo>
                  <a:lnTo>
                    <a:pt x="73" y="66"/>
                  </a:lnTo>
                  <a:lnTo>
                    <a:pt x="76" y="66"/>
                  </a:lnTo>
                  <a:lnTo>
                    <a:pt x="79" y="64"/>
                  </a:lnTo>
                  <a:close/>
                  <a:moveTo>
                    <a:pt x="841" y="61"/>
                  </a:moveTo>
                  <a:lnTo>
                    <a:pt x="843" y="61"/>
                  </a:lnTo>
                  <a:lnTo>
                    <a:pt x="843" y="61"/>
                  </a:lnTo>
                  <a:lnTo>
                    <a:pt x="844" y="61"/>
                  </a:lnTo>
                  <a:lnTo>
                    <a:pt x="843" y="63"/>
                  </a:lnTo>
                  <a:lnTo>
                    <a:pt x="841" y="63"/>
                  </a:lnTo>
                  <a:lnTo>
                    <a:pt x="839" y="63"/>
                  </a:lnTo>
                  <a:lnTo>
                    <a:pt x="838" y="64"/>
                  </a:lnTo>
                  <a:lnTo>
                    <a:pt x="839" y="64"/>
                  </a:lnTo>
                  <a:lnTo>
                    <a:pt x="841" y="64"/>
                  </a:lnTo>
                  <a:lnTo>
                    <a:pt x="841" y="64"/>
                  </a:lnTo>
                  <a:lnTo>
                    <a:pt x="841" y="66"/>
                  </a:lnTo>
                  <a:lnTo>
                    <a:pt x="839" y="66"/>
                  </a:lnTo>
                  <a:lnTo>
                    <a:pt x="839" y="66"/>
                  </a:lnTo>
                  <a:lnTo>
                    <a:pt x="838" y="66"/>
                  </a:lnTo>
                  <a:lnTo>
                    <a:pt x="838" y="68"/>
                  </a:lnTo>
                  <a:lnTo>
                    <a:pt x="839" y="69"/>
                  </a:lnTo>
                  <a:lnTo>
                    <a:pt x="838" y="69"/>
                  </a:lnTo>
                  <a:lnTo>
                    <a:pt x="836" y="69"/>
                  </a:lnTo>
                  <a:lnTo>
                    <a:pt x="836" y="69"/>
                  </a:lnTo>
                  <a:lnTo>
                    <a:pt x="836" y="69"/>
                  </a:lnTo>
                  <a:lnTo>
                    <a:pt x="836" y="69"/>
                  </a:lnTo>
                  <a:lnTo>
                    <a:pt x="836" y="69"/>
                  </a:lnTo>
                  <a:lnTo>
                    <a:pt x="835" y="69"/>
                  </a:lnTo>
                  <a:lnTo>
                    <a:pt x="835" y="69"/>
                  </a:lnTo>
                  <a:lnTo>
                    <a:pt x="835" y="69"/>
                  </a:lnTo>
                  <a:lnTo>
                    <a:pt x="835" y="68"/>
                  </a:lnTo>
                  <a:lnTo>
                    <a:pt x="835" y="64"/>
                  </a:lnTo>
                  <a:lnTo>
                    <a:pt x="833" y="64"/>
                  </a:lnTo>
                  <a:lnTo>
                    <a:pt x="833" y="64"/>
                  </a:lnTo>
                  <a:lnTo>
                    <a:pt x="835" y="63"/>
                  </a:lnTo>
                  <a:lnTo>
                    <a:pt x="835" y="63"/>
                  </a:lnTo>
                  <a:lnTo>
                    <a:pt x="836" y="63"/>
                  </a:lnTo>
                  <a:lnTo>
                    <a:pt x="836" y="64"/>
                  </a:lnTo>
                  <a:lnTo>
                    <a:pt x="836" y="64"/>
                  </a:lnTo>
                  <a:lnTo>
                    <a:pt x="836" y="64"/>
                  </a:lnTo>
                  <a:lnTo>
                    <a:pt x="836" y="64"/>
                  </a:lnTo>
                  <a:lnTo>
                    <a:pt x="838" y="63"/>
                  </a:lnTo>
                  <a:lnTo>
                    <a:pt x="838" y="63"/>
                  </a:lnTo>
                  <a:lnTo>
                    <a:pt x="839" y="61"/>
                  </a:lnTo>
                  <a:lnTo>
                    <a:pt x="841" y="61"/>
                  </a:lnTo>
                  <a:close/>
                  <a:moveTo>
                    <a:pt x="75" y="60"/>
                  </a:moveTo>
                  <a:lnTo>
                    <a:pt x="75" y="60"/>
                  </a:lnTo>
                  <a:lnTo>
                    <a:pt x="76" y="60"/>
                  </a:lnTo>
                  <a:lnTo>
                    <a:pt x="76" y="61"/>
                  </a:lnTo>
                  <a:lnTo>
                    <a:pt x="76" y="61"/>
                  </a:lnTo>
                  <a:lnTo>
                    <a:pt x="76" y="61"/>
                  </a:lnTo>
                  <a:lnTo>
                    <a:pt x="76" y="61"/>
                  </a:lnTo>
                  <a:lnTo>
                    <a:pt x="75" y="61"/>
                  </a:lnTo>
                  <a:lnTo>
                    <a:pt x="71" y="61"/>
                  </a:lnTo>
                  <a:lnTo>
                    <a:pt x="71" y="61"/>
                  </a:lnTo>
                  <a:lnTo>
                    <a:pt x="71" y="61"/>
                  </a:lnTo>
                  <a:lnTo>
                    <a:pt x="71" y="61"/>
                  </a:lnTo>
                  <a:lnTo>
                    <a:pt x="73" y="60"/>
                  </a:lnTo>
                  <a:lnTo>
                    <a:pt x="75" y="60"/>
                  </a:lnTo>
                  <a:lnTo>
                    <a:pt x="75" y="60"/>
                  </a:lnTo>
                  <a:close/>
                  <a:moveTo>
                    <a:pt x="188" y="58"/>
                  </a:moveTo>
                  <a:lnTo>
                    <a:pt x="190" y="60"/>
                  </a:lnTo>
                  <a:lnTo>
                    <a:pt x="193" y="63"/>
                  </a:lnTo>
                  <a:lnTo>
                    <a:pt x="194" y="63"/>
                  </a:lnTo>
                  <a:lnTo>
                    <a:pt x="193" y="64"/>
                  </a:lnTo>
                  <a:lnTo>
                    <a:pt x="193" y="64"/>
                  </a:lnTo>
                  <a:lnTo>
                    <a:pt x="193" y="64"/>
                  </a:lnTo>
                  <a:lnTo>
                    <a:pt x="191" y="63"/>
                  </a:lnTo>
                  <a:lnTo>
                    <a:pt x="190" y="61"/>
                  </a:lnTo>
                  <a:lnTo>
                    <a:pt x="188" y="61"/>
                  </a:lnTo>
                  <a:lnTo>
                    <a:pt x="188" y="61"/>
                  </a:lnTo>
                  <a:lnTo>
                    <a:pt x="187" y="61"/>
                  </a:lnTo>
                  <a:lnTo>
                    <a:pt x="187" y="60"/>
                  </a:lnTo>
                  <a:lnTo>
                    <a:pt x="188" y="58"/>
                  </a:lnTo>
                  <a:close/>
                  <a:moveTo>
                    <a:pt x="2918" y="58"/>
                  </a:moveTo>
                  <a:lnTo>
                    <a:pt x="2919" y="60"/>
                  </a:lnTo>
                  <a:lnTo>
                    <a:pt x="2921" y="60"/>
                  </a:lnTo>
                  <a:lnTo>
                    <a:pt x="2921" y="61"/>
                  </a:lnTo>
                  <a:lnTo>
                    <a:pt x="2921" y="63"/>
                  </a:lnTo>
                  <a:lnTo>
                    <a:pt x="2921" y="64"/>
                  </a:lnTo>
                  <a:lnTo>
                    <a:pt x="2919" y="64"/>
                  </a:lnTo>
                  <a:lnTo>
                    <a:pt x="2918" y="64"/>
                  </a:lnTo>
                  <a:lnTo>
                    <a:pt x="2913" y="63"/>
                  </a:lnTo>
                  <a:lnTo>
                    <a:pt x="2913" y="63"/>
                  </a:lnTo>
                  <a:lnTo>
                    <a:pt x="2911" y="63"/>
                  </a:lnTo>
                  <a:lnTo>
                    <a:pt x="2910" y="61"/>
                  </a:lnTo>
                  <a:lnTo>
                    <a:pt x="2910" y="61"/>
                  </a:lnTo>
                  <a:lnTo>
                    <a:pt x="2911" y="60"/>
                  </a:lnTo>
                  <a:lnTo>
                    <a:pt x="2913" y="60"/>
                  </a:lnTo>
                  <a:lnTo>
                    <a:pt x="2914" y="58"/>
                  </a:lnTo>
                  <a:lnTo>
                    <a:pt x="2918" y="58"/>
                  </a:lnTo>
                  <a:close/>
                  <a:moveTo>
                    <a:pt x="708" y="58"/>
                  </a:moveTo>
                  <a:lnTo>
                    <a:pt x="708" y="58"/>
                  </a:lnTo>
                  <a:lnTo>
                    <a:pt x="707" y="61"/>
                  </a:lnTo>
                  <a:lnTo>
                    <a:pt x="707" y="61"/>
                  </a:lnTo>
                  <a:lnTo>
                    <a:pt x="707" y="61"/>
                  </a:lnTo>
                  <a:lnTo>
                    <a:pt x="705" y="61"/>
                  </a:lnTo>
                  <a:lnTo>
                    <a:pt x="705" y="63"/>
                  </a:lnTo>
                  <a:lnTo>
                    <a:pt x="705" y="63"/>
                  </a:lnTo>
                  <a:lnTo>
                    <a:pt x="702" y="63"/>
                  </a:lnTo>
                  <a:lnTo>
                    <a:pt x="701" y="61"/>
                  </a:lnTo>
                  <a:lnTo>
                    <a:pt x="699" y="61"/>
                  </a:lnTo>
                  <a:lnTo>
                    <a:pt x="696" y="61"/>
                  </a:lnTo>
                  <a:lnTo>
                    <a:pt x="696" y="61"/>
                  </a:lnTo>
                  <a:lnTo>
                    <a:pt x="697" y="60"/>
                  </a:lnTo>
                  <a:lnTo>
                    <a:pt x="701" y="60"/>
                  </a:lnTo>
                  <a:lnTo>
                    <a:pt x="702" y="60"/>
                  </a:lnTo>
                  <a:lnTo>
                    <a:pt x="704" y="60"/>
                  </a:lnTo>
                  <a:lnTo>
                    <a:pt x="705" y="58"/>
                  </a:lnTo>
                  <a:lnTo>
                    <a:pt x="708" y="58"/>
                  </a:lnTo>
                  <a:close/>
                  <a:moveTo>
                    <a:pt x="150" y="57"/>
                  </a:moveTo>
                  <a:lnTo>
                    <a:pt x="150" y="57"/>
                  </a:lnTo>
                  <a:lnTo>
                    <a:pt x="144" y="60"/>
                  </a:lnTo>
                  <a:lnTo>
                    <a:pt x="142" y="61"/>
                  </a:lnTo>
                  <a:lnTo>
                    <a:pt x="138" y="63"/>
                  </a:lnTo>
                  <a:lnTo>
                    <a:pt x="135" y="64"/>
                  </a:lnTo>
                  <a:lnTo>
                    <a:pt x="135" y="64"/>
                  </a:lnTo>
                  <a:lnTo>
                    <a:pt x="136" y="63"/>
                  </a:lnTo>
                  <a:lnTo>
                    <a:pt x="138" y="61"/>
                  </a:lnTo>
                  <a:lnTo>
                    <a:pt x="138" y="61"/>
                  </a:lnTo>
                  <a:lnTo>
                    <a:pt x="139" y="61"/>
                  </a:lnTo>
                  <a:lnTo>
                    <a:pt x="141" y="60"/>
                  </a:lnTo>
                  <a:lnTo>
                    <a:pt x="144" y="58"/>
                  </a:lnTo>
                  <a:lnTo>
                    <a:pt x="150" y="57"/>
                  </a:lnTo>
                  <a:lnTo>
                    <a:pt x="150" y="57"/>
                  </a:lnTo>
                  <a:close/>
                  <a:moveTo>
                    <a:pt x="5" y="57"/>
                  </a:moveTo>
                  <a:lnTo>
                    <a:pt x="5" y="57"/>
                  </a:lnTo>
                  <a:lnTo>
                    <a:pt x="8" y="57"/>
                  </a:lnTo>
                  <a:lnTo>
                    <a:pt x="8" y="57"/>
                  </a:lnTo>
                  <a:lnTo>
                    <a:pt x="8" y="57"/>
                  </a:lnTo>
                  <a:lnTo>
                    <a:pt x="7" y="58"/>
                  </a:lnTo>
                  <a:lnTo>
                    <a:pt x="7" y="58"/>
                  </a:lnTo>
                  <a:lnTo>
                    <a:pt x="7" y="60"/>
                  </a:lnTo>
                  <a:lnTo>
                    <a:pt x="7" y="61"/>
                  </a:lnTo>
                  <a:lnTo>
                    <a:pt x="4" y="61"/>
                  </a:lnTo>
                  <a:lnTo>
                    <a:pt x="4" y="61"/>
                  </a:lnTo>
                  <a:lnTo>
                    <a:pt x="4" y="61"/>
                  </a:lnTo>
                  <a:lnTo>
                    <a:pt x="4" y="60"/>
                  </a:lnTo>
                  <a:lnTo>
                    <a:pt x="4" y="60"/>
                  </a:lnTo>
                  <a:lnTo>
                    <a:pt x="4" y="60"/>
                  </a:lnTo>
                  <a:lnTo>
                    <a:pt x="4" y="60"/>
                  </a:lnTo>
                  <a:lnTo>
                    <a:pt x="2" y="60"/>
                  </a:lnTo>
                  <a:lnTo>
                    <a:pt x="0" y="60"/>
                  </a:lnTo>
                  <a:lnTo>
                    <a:pt x="0" y="60"/>
                  </a:lnTo>
                  <a:lnTo>
                    <a:pt x="0" y="60"/>
                  </a:lnTo>
                  <a:lnTo>
                    <a:pt x="2" y="58"/>
                  </a:lnTo>
                  <a:lnTo>
                    <a:pt x="4" y="58"/>
                  </a:lnTo>
                  <a:lnTo>
                    <a:pt x="2" y="58"/>
                  </a:lnTo>
                  <a:lnTo>
                    <a:pt x="2" y="57"/>
                  </a:lnTo>
                  <a:lnTo>
                    <a:pt x="2" y="57"/>
                  </a:lnTo>
                  <a:lnTo>
                    <a:pt x="4" y="57"/>
                  </a:lnTo>
                  <a:lnTo>
                    <a:pt x="4" y="57"/>
                  </a:lnTo>
                  <a:lnTo>
                    <a:pt x="4" y="57"/>
                  </a:lnTo>
                  <a:lnTo>
                    <a:pt x="5" y="57"/>
                  </a:lnTo>
                  <a:lnTo>
                    <a:pt x="5" y="57"/>
                  </a:lnTo>
                  <a:close/>
                  <a:moveTo>
                    <a:pt x="445" y="57"/>
                  </a:moveTo>
                  <a:lnTo>
                    <a:pt x="447" y="57"/>
                  </a:lnTo>
                  <a:lnTo>
                    <a:pt x="450" y="60"/>
                  </a:lnTo>
                  <a:lnTo>
                    <a:pt x="451" y="61"/>
                  </a:lnTo>
                  <a:lnTo>
                    <a:pt x="453" y="63"/>
                  </a:lnTo>
                  <a:lnTo>
                    <a:pt x="455" y="63"/>
                  </a:lnTo>
                  <a:lnTo>
                    <a:pt x="456" y="63"/>
                  </a:lnTo>
                  <a:lnTo>
                    <a:pt x="456" y="64"/>
                  </a:lnTo>
                  <a:lnTo>
                    <a:pt x="458" y="66"/>
                  </a:lnTo>
                  <a:lnTo>
                    <a:pt x="459" y="66"/>
                  </a:lnTo>
                  <a:lnTo>
                    <a:pt x="459" y="68"/>
                  </a:lnTo>
                  <a:lnTo>
                    <a:pt x="461" y="69"/>
                  </a:lnTo>
                  <a:lnTo>
                    <a:pt x="461" y="69"/>
                  </a:lnTo>
                  <a:lnTo>
                    <a:pt x="461" y="69"/>
                  </a:lnTo>
                  <a:lnTo>
                    <a:pt x="461" y="71"/>
                  </a:lnTo>
                  <a:lnTo>
                    <a:pt x="463" y="72"/>
                  </a:lnTo>
                  <a:lnTo>
                    <a:pt x="463" y="74"/>
                  </a:lnTo>
                  <a:lnTo>
                    <a:pt x="463" y="74"/>
                  </a:lnTo>
                  <a:lnTo>
                    <a:pt x="463" y="74"/>
                  </a:lnTo>
                  <a:lnTo>
                    <a:pt x="461" y="74"/>
                  </a:lnTo>
                  <a:lnTo>
                    <a:pt x="461" y="72"/>
                  </a:lnTo>
                  <a:lnTo>
                    <a:pt x="459" y="69"/>
                  </a:lnTo>
                  <a:lnTo>
                    <a:pt x="458" y="68"/>
                  </a:lnTo>
                  <a:lnTo>
                    <a:pt x="455" y="64"/>
                  </a:lnTo>
                  <a:lnTo>
                    <a:pt x="451" y="63"/>
                  </a:lnTo>
                  <a:lnTo>
                    <a:pt x="450" y="61"/>
                  </a:lnTo>
                  <a:lnTo>
                    <a:pt x="448" y="60"/>
                  </a:lnTo>
                  <a:lnTo>
                    <a:pt x="447" y="57"/>
                  </a:lnTo>
                  <a:lnTo>
                    <a:pt x="445" y="57"/>
                  </a:lnTo>
                  <a:close/>
                  <a:moveTo>
                    <a:pt x="893" y="52"/>
                  </a:moveTo>
                  <a:lnTo>
                    <a:pt x="895" y="52"/>
                  </a:lnTo>
                  <a:lnTo>
                    <a:pt x="895" y="53"/>
                  </a:lnTo>
                  <a:lnTo>
                    <a:pt x="895" y="55"/>
                  </a:lnTo>
                  <a:lnTo>
                    <a:pt x="896" y="55"/>
                  </a:lnTo>
                  <a:lnTo>
                    <a:pt x="898" y="58"/>
                  </a:lnTo>
                  <a:lnTo>
                    <a:pt x="899" y="60"/>
                  </a:lnTo>
                  <a:lnTo>
                    <a:pt x="899" y="63"/>
                  </a:lnTo>
                  <a:lnTo>
                    <a:pt x="899" y="64"/>
                  </a:lnTo>
                  <a:lnTo>
                    <a:pt x="899" y="66"/>
                  </a:lnTo>
                  <a:lnTo>
                    <a:pt x="898" y="66"/>
                  </a:lnTo>
                  <a:lnTo>
                    <a:pt x="898" y="66"/>
                  </a:lnTo>
                  <a:lnTo>
                    <a:pt x="896" y="68"/>
                  </a:lnTo>
                  <a:lnTo>
                    <a:pt x="896" y="64"/>
                  </a:lnTo>
                  <a:lnTo>
                    <a:pt x="893" y="61"/>
                  </a:lnTo>
                  <a:lnTo>
                    <a:pt x="891" y="60"/>
                  </a:lnTo>
                  <a:lnTo>
                    <a:pt x="890" y="60"/>
                  </a:lnTo>
                  <a:lnTo>
                    <a:pt x="888" y="60"/>
                  </a:lnTo>
                  <a:lnTo>
                    <a:pt x="888" y="58"/>
                  </a:lnTo>
                  <a:lnTo>
                    <a:pt x="890" y="58"/>
                  </a:lnTo>
                  <a:lnTo>
                    <a:pt x="890" y="58"/>
                  </a:lnTo>
                  <a:lnTo>
                    <a:pt x="891" y="58"/>
                  </a:lnTo>
                  <a:lnTo>
                    <a:pt x="893" y="57"/>
                  </a:lnTo>
                  <a:lnTo>
                    <a:pt x="891" y="57"/>
                  </a:lnTo>
                  <a:lnTo>
                    <a:pt x="891" y="55"/>
                  </a:lnTo>
                  <a:lnTo>
                    <a:pt x="891" y="53"/>
                  </a:lnTo>
                  <a:lnTo>
                    <a:pt x="891" y="52"/>
                  </a:lnTo>
                  <a:lnTo>
                    <a:pt x="893" y="52"/>
                  </a:lnTo>
                  <a:close/>
                  <a:moveTo>
                    <a:pt x="617" y="49"/>
                  </a:moveTo>
                  <a:lnTo>
                    <a:pt x="619" y="49"/>
                  </a:lnTo>
                  <a:lnTo>
                    <a:pt x="620" y="50"/>
                  </a:lnTo>
                  <a:lnTo>
                    <a:pt x="622" y="52"/>
                  </a:lnTo>
                  <a:lnTo>
                    <a:pt x="622" y="53"/>
                  </a:lnTo>
                  <a:lnTo>
                    <a:pt x="620" y="55"/>
                  </a:lnTo>
                  <a:lnTo>
                    <a:pt x="619" y="57"/>
                  </a:lnTo>
                  <a:lnTo>
                    <a:pt x="617" y="57"/>
                  </a:lnTo>
                  <a:lnTo>
                    <a:pt x="617" y="57"/>
                  </a:lnTo>
                  <a:lnTo>
                    <a:pt x="617" y="57"/>
                  </a:lnTo>
                  <a:lnTo>
                    <a:pt x="615" y="57"/>
                  </a:lnTo>
                  <a:lnTo>
                    <a:pt x="615" y="55"/>
                  </a:lnTo>
                  <a:lnTo>
                    <a:pt x="614" y="57"/>
                  </a:lnTo>
                  <a:lnTo>
                    <a:pt x="614" y="55"/>
                  </a:lnTo>
                  <a:lnTo>
                    <a:pt x="615" y="55"/>
                  </a:lnTo>
                  <a:lnTo>
                    <a:pt x="617" y="53"/>
                  </a:lnTo>
                  <a:lnTo>
                    <a:pt x="619" y="53"/>
                  </a:lnTo>
                  <a:lnTo>
                    <a:pt x="619" y="52"/>
                  </a:lnTo>
                  <a:lnTo>
                    <a:pt x="619" y="50"/>
                  </a:lnTo>
                  <a:lnTo>
                    <a:pt x="617" y="49"/>
                  </a:lnTo>
                  <a:close/>
                  <a:moveTo>
                    <a:pt x="2933" y="49"/>
                  </a:moveTo>
                  <a:lnTo>
                    <a:pt x="2935" y="49"/>
                  </a:lnTo>
                  <a:lnTo>
                    <a:pt x="2937" y="50"/>
                  </a:lnTo>
                  <a:lnTo>
                    <a:pt x="2938" y="50"/>
                  </a:lnTo>
                  <a:lnTo>
                    <a:pt x="2938" y="52"/>
                  </a:lnTo>
                  <a:lnTo>
                    <a:pt x="2938" y="55"/>
                  </a:lnTo>
                  <a:lnTo>
                    <a:pt x="2938" y="57"/>
                  </a:lnTo>
                  <a:lnTo>
                    <a:pt x="2937" y="57"/>
                  </a:lnTo>
                  <a:lnTo>
                    <a:pt x="2937" y="57"/>
                  </a:lnTo>
                  <a:lnTo>
                    <a:pt x="2937" y="57"/>
                  </a:lnTo>
                  <a:lnTo>
                    <a:pt x="2937" y="57"/>
                  </a:lnTo>
                  <a:lnTo>
                    <a:pt x="2937" y="55"/>
                  </a:lnTo>
                  <a:lnTo>
                    <a:pt x="2937" y="53"/>
                  </a:lnTo>
                  <a:lnTo>
                    <a:pt x="2935" y="53"/>
                  </a:lnTo>
                  <a:lnTo>
                    <a:pt x="2935" y="52"/>
                  </a:lnTo>
                  <a:lnTo>
                    <a:pt x="2935" y="53"/>
                  </a:lnTo>
                  <a:lnTo>
                    <a:pt x="2933" y="53"/>
                  </a:lnTo>
                  <a:lnTo>
                    <a:pt x="2933" y="52"/>
                  </a:lnTo>
                  <a:lnTo>
                    <a:pt x="2933" y="50"/>
                  </a:lnTo>
                  <a:lnTo>
                    <a:pt x="2933" y="49"/>
                  </a:lnTo>
                  <a:close/>
                  <a:moveTo>
                    <a:pt x="21" y="47"/>
                  </a:moveTo>
                  <a:lnTo>
                    <a:pt x="21" y="47"/>
                  </a:lnTo>
                  <a:lnTo>
                    <a:pt x="23" y="49"/>
                  </a:lnTo>
                  <a:lnTo>
                    <a:pt x="23" y="49"/>
                  </a:lnTo>
                  <a:lnTo>
                    <a:pt x="23" y="49"/>
                  </a:lnTo>
                  <a:lnTo>
                    <a:pt x="21" y="49"/>
                  </a:lnTo>
                  <a:lnTo>
                    <a:pt x="21" y="49"/>
                  </a:lnTo>
                  <a:lnTo>
                    <a:pt x="19" y="49"/>
                  </a:lnTo>
                  <a:lnTo>
                    <a:pt x="19" y="47"/>
                  </a:lnTo>
                  <a:lnTo>
                    <a:pt x="19" y="47"/>
                  </a:lnTo>
                  <a:lnTo>
                    <a:pt x="19" y="47"/>
                  </a:lnTo>
                  <a:lnTo>
                    <a:pt x="21" y="47"/>
                  </a:lnTo>
                  <a:close/>
                  <a:moveTo>
                    <a:pt x="24" y="44"/>
                  </a:moveTo>
                  <a:lnTo>
                    <a:pt x="26" y="46"/>
                  </a:lnTo>
                  <a:lnTo>
                    <a:pt x="26" y="46"/>
                  </a:lnTo>
                  <a:lnTo>
                    <a:pt x="26" y="46"/>
                  </a:lnTo>
                  <a:lnTo>
                    <a:pt x="27" y="47"/>
                  </a:lnTo>
                  <a:lnTo>
                    <a:pt x="26" y="47"/>
                  </a:lnTo>
                  <a:lnTo>
                    <a:pt x="26" y="47"/>
                  </a:lnTo>
                  <a:lnTo>
                    <a:pt x="24" y="47"/>
                  </a:lnTo>
                  <a:lnTo>
                    <a:pt x="24" y="46"/>
                  </a:lnTo>
                  <a:lnTo>
                    <a:pt x="24" y="46"/>
                  </a:lnTo>
                  <a:lnTo>
                    <a:pt x="24" y="44"/>
                  </a:lnTo>
                  <a:close/>
                  <a:moveTo>
                    <a:pt x="863" y="44"/>
                  </a:moveTo>
                  <a:lnTo>
                    <a:pt x="865" y="44"/>
                  </a:lnTo>
                  <a:lnTo>
                    <a:pt x="865" y="44"/>
                  </a:lnTo>
                  <a:lnTo>
                    <a:pt x="865" y="46"/>
                  </a:lnTo>
                  <a:lnTo>
                    <a:pt x="865" y="46"/>
                  </a:lnTo>
                  <a:lnTo>
                    <a:pt x="865" y="47"/>
                  </a:lnTo>
                  <a:lnTo>
                    <a:pt x="865" y="47"/>
                  </a:lnTo>
                  <a:lnTo>
                    <a:pt x="866" y="47"/>
                  </a:lnTo>
                  <a:lnTo>
                    <a:pt x="866" y="49"/>
                  </a:lnTo>
                  <a:lnTo>
                    <a:pt x="865" y="49"/>
                  </a:lnTo>
                  <a:lnTo>
                    <a:pt x="865" y="50"/>
                  </a:lnTo>
                  <a:lnTo>
                    <a:pt x="866" y="49"/>
                  </a:lnTo>
                  <a:lnTo>
                    <a:pt x="868" y="49"/>
                  </a:lnTo>
                  <a:lnTo>
                    <a:pt x="868" y="49"/>
                  </a:lnTo>
                  <a:lnTo>
                    <a:pt x="869" y="49"/>
                  </a:lnTo>
                  <a:lnTo>
                    <a:pt x="871" y="47"/>
                  </a:lnTo>
                  <a:lnTo>
                    <a:pt x="871" y="47"/>
                  </a:lnTo>
                  <a:lnTo>
                    <a:pt x="872" y="46"/>
                  </a:lnTo>
                  <a:lnTo>
                    <a:pt x="872" y="46"/>
                  </a:lnTo>
                  <a:lnTo>
                    <a:pt x="872" y="46"/>
                  </a:lnTo>
                  <a:lnTo>
                    <a:pt x="874" y="46"/>
                  </a:lnTo>
                  <a:lnTo>
                    <a:pt x="872" y="47"/>
                  </a:lnTo>
                  <a:lnTo>
                    <a:pt x="871" y="49"/>
                  </a:lnTo>
                  <a:lnTo>
                    <a:pt x="869" y="50"/>
                  </a:lnTo>
                  <a:lnTo>
                    <a:pt x="868" y="50"/>
                  </a:lnTo>
                  <a:lnTo>
                    <a:pt x="866" y="50"/>
                  </a:lnTo>
                  <a:lnTo>
                    <a:pt x="866" y="52"/>
                  </a:lnTo>
                  <a:lnTo>
                    <a:pt x="868" y="52"/>
                  </a:lnTo>
                  <a:lnTo>
                    <a:pt x="869" y="52"/>
                  </a:lnTo>
                  <a:lnTo>
                    <a:pt x="869" y="52"/>
                  </a:lnTo>
                  <a:lnTo>
                    <a:pt x="871" y="50"/>
                  </a:lnTo>
                  <a:lnTo>
                    <a:pt x="871" y="50"/>
                  </a:lnTo>
                  <a:lnTo>
                    <a:pt x="872" y="50"/>
                  </a:lnTo>
                  <a:lnTo>
                    <a:pt x="872" y="52"/>
                  </a:lnTo>
                  <a:lnTo>
                    <a:pt x="871" y="53"/>
                  </a:lnTo>
                  <a:lnTo>
                    <a:pt x="869" y="55"/>
                  </a:lnTo>
                  <a:lnTo>
                    <a:pt x="869" y="55"/>
                  </a:lnTo>
                  <a:lnTo>
                    <a:pt x="869" y="57"/>
                  </a:lnTo>
                  <a:lnTo>
                    <a:pt x="866" y="58"/>
                  </a:lnTo>
                  <a:lnTo>
                    <a:pt x="866" y="58"/>
                  </a:lnTo>
                  <a:lnTo>
                    <a:pt x="866" y="57"/>
                  </a:lnTo>
                  <a:lnTo>
                    <a:pt x="866" y="53"/>
                  </a:lnTo>
                  <a:lnTo>
                    <a:pt x="865" y="53"/>
                  </a:lnTo>
                  <a:lnTo>
                    <a:pt x="863" y="52"/>
                  </a:lnTo>
                  <a:lnTo>
                    <a:pt x="863" y="50"/>
                  </a:lnTo>
                  <a:lnTo>
                    <a:pt x="861" y="50"/>
                  </a:lnTo>
                  <a:lnTo>
                    <a:pt x="861" y="50"/>
                  </a:lnTo>
                  <a:lnTo>
                    <a:pt x="863" y="49"/>
                  </a:lnTo>
                  <a:lnTo>
                    <a:pt x="863" y="47"/>
                  </a:lnTo>
                  <a:lnTo>
                    <a:pt x="863" y="46"/>
                  </a:lnTo>
                  <a:lnTo>
                    <a:pt x="861" y="46"/>
                  </a:lnTo>
                  <a:lnTo>
                    <a:pt x="861" y="47"/>
                  </a:lnTo>
                  <a:lnTo>
                    <a:pt x="861" y="47"/>
                  </a:lnTo>
                  <a:lnTo>
                    <a:pt x="860" y="47"/>
                  </a:lnTo>
                  <a:lnTo>
                    <a:pt x="860" y="47"/>
                  </a:lnTo>
                  <a:lnTo>
                    <a:pt x="858" y="47"/>
                  </a:lnTo>
                  <a:lnTo>
                    <a:pt x="861" y="47"/>
                  </a:lnTo>
                  <a:lnTo>
                    <a:pt x="861" y="46"/>
                  </a:lnTo>
                  <a:lnTo>
                    <a:pt x="861" y="44"/>
                  </a:lnTo>
                  <a:lnTo>
                    <a:pt x="861" y="44"/>
                  </a:lnTo>
                  <a:lnTo>
                    <a:pt x="863" y="44"/>
                  </a:lnTo>
                  <a:lnTo>
                    <a:pt x="863" y="44"/>
                  </a:lnTo>
                  <a:close/>
                  <a:moveTo>
                    <a:pt x="2773" y="42"/>
                  </a:moveTo>
                  <a:lnTo>
                    <a:pt x="2773" y="42"/>
                  </a:lnTo>
                  <a:lnTo>
                    <a:pt x="2774" y="42"/>
                  </a:lnTo>
                  <a:lnTo>
                    <a:pt x="2774" y="44"/>
                  </a:lnTo>
                  <a:lnTo>
                    <a:pt x="2773" y="46"/>
                  </a:lnTo>
                  <a:lnTo>
                    <a:pt x="2769" y="46"/>
                  </a:lnTo>
                  <a:lnTo>
                    <a:pt x="2768" y="44"/>
                  </a:lnTo>
                  <a:lnTo>
                    <a:pt x="2766" y="44"/>
                  </a:lnTo>
                  <a:lnTo>
                    <a:pt x="2766" y="44"/>
                  </a:lnTo>
                  <a:lnTo>
                    <a:pt x="2768" y="42"/>
                  </a:lnTo>
                  <a:lnTo>
                    <a:pt x="2768" y="44"/>
                  </a:lnTo>
                  <a:lnTo>
                    <a:pt x="2771" y="44"/>
                  </a:lnTo>
                  <a:lnTo>
                    <a:pt x="2773" y="44"/>
                  </a:lnTo>
                  <a:lnTo>
                    <a:pt x="2773" y="42"/>
                  </a:lnTo>
                  <a:lnTo>
                    <a:pt x="2773" y="42"/>
                  </a:lnTo>
                  <a:close/>
                  <a:moveTo>
                    <a:pt x="15" y="41"/>
                  </a:moveTo>
                  <a:lnTo>
                    <a:pt x="18" y="42"/>
                  </a:lnTo>
                  <a:lnTo>
                    <a:pt x="19" y="42"/>
                  </a:lnTo>
                  <a:lnTo>
                    <a:pt x="18" y="42"/>
                  </a:lnTo>
                  <a:lnTo>
                    <a:pt x="15" y="42"/>
                  </a:lnTo>
                  <a:lnTo>
                    <a:pt x="15" y="41"/>
                  </a:lnTo>
                  <a:close/>
                  <a:moveTo>
                    <a:pt x="7" y="39"/>
                  </a:moveTo>
                  <a:lnTo>
                    <a:pt x="7" y="39"/>
                  </a:lnTo>
                  <a:lnTo>
                    <a:pt x="7" y="39"/>
                  </a:lnTo>
                  <a:lnTo>
                    <a:pt x="5" y="39"/>
                  </a:lnTo>
                  <a:lnTo>
                    <a:pt x="4" y="41"/>
                  </a:lnTo>
                  <a:lnTo>
                    <a:pt x="4" y="41"/>
                  </a:lnTo>
                  <a:lnTo>
                    <a:pt x="4" y="41"/>
                  </a:lnTo>
                  <a:lnTo>
                    <a:pt x="4" y="42"/>
                  </a:lnTo>
                  <a:lnTo>
                    <a:pt x="4" y="42"/>
                  </a:lnTo>
                  <a:lnTo>
                    <a:pt x="4" y="42"/>
                  </a:lnTo>
                  <a:lnTo>
                    <a:pt x="4" y="42"/>
                  </a:lnTo>
                  <a:lnTo>
                    <a:pt x="2" y="41"/>
                  </a:lnTo>
                  <a:lnTo>
                    <a:pt x="2" y="41"/>
                  </a:lnTo>
                  <a:lnTo>
                    <a:pt x="2" y="41"/>
                  </a:lnTo>
                  <a:lnTo>
                    <a:pt x="2" y="39"/>
                  </a:lnTo>
                  <a:lnTo>
                    <a:pt x="4" y="39"/>
                  </a:lnTo>
                  <a:lnTo>
                    <a:pt x="5" y="39"/>
                  </a:lnTo>
                  <a:lnTo>
                    <a:pt x="7" y="39"/>
                  </a:lnTo>
                  <a:lnTo>
                    <a:pt x="7" y="39"/>
                  </a:lnTo>
                  <a:close/>
                  <a:moveTo>
                    <a:pt x="59" y="34"/>
                  </a:moveTo>
                  <a:lnTo>
                    <a:pt x="59" y="34"/>
                  </a:lnTo>
                  <a:lnTo>
                    <a:pt x="60" y="36"/>
                  </a:lnTo>
                  <a:lnTo>
                    <a:pt x="59" y="36"/>
                  </a:lnTo>
                  <a:lnTo>
                    <a:pt x="57" y="36"/>
                  </a:lnTo>
                  <a:lnTo>
                    <a:pt x="57" y="36"/>
                  </a:lnTo>
                  <a:lnTo>
                    <a:pt x="57" y="34"/>
                  </a:lnTo>
                  <a:lnTo>
                    <a:pt x="59" y="34"/>
                  </a:lnTo>
                  <a:close/>
                  <a:moveTo>
                    <a:pt x="2768" y="34"/>
                  </a:moveTo>
                  <a:lnTo>
                    <a:pt x="2768" y="34"/>
                  </a:lnTo>
                  <a:lnTo>
                    <a:pt x="2766" y="34"/>
                  </a:lnTo>
                  <a:lnTo>
                    <a:pt x="2768" y="36"/>
                  </a:lnTo>
                  <a:lnTo>
                    <a:pt x="2769" y="36"/>
                  </a:lnTo>
                  <a:lnTo>
                    <a:pt x="2771" y="38"/>
                  </a:lnTo>
                  <a:lnTo>
                    <a:pt x="2771" y="38"/>
                  </a:lnTo>
                  <a:lnTo>
                    <a:pt x="2773" y="38"/>
                  </a:lnTo>
                  <a:lnTo>
                    <a:pt x="2771" y="36"/>
                  </a:lnTo>
                  <a:lnTo>
                    <a:pt x="2771" y="36"/>
                  </a:lnTo>
                  <a:lnTo>
                    <a:pt x="2769" y="34"/>
                  </a:lnTo>
                  <a:lnTo>
                    <a:pt x="2769" y="34"/>
                  </a:lnTo>
                  <a:lnTo>
                    <a:pt x="2768" y="34"/>
                  </a:lnTo>
                  <a:close/>
                  <a:moveTo>
                    <a:pt x="2708" y="33"/>
                  </a:moveTo>
                  <a:lnTo>
                    <a:pt x="2708" y="34"/>
                  </a:lnTo>
                  <a:lnTo>
                    <a:pt x="2708" y="34"/>
                  </a:lnTo>
                  <a:lnTo>
                    <a:pt x="2708" y="34"/>
                  </a:lnTo>
                  <a:lnTo>
                    <a:pt x="2708" y="34"/>
                  </a:lnTo>
                  <a:lnTo>
                    <a:pt x="2706" y="34"/>
                  </a:lnTo>
                  <a:lnTo>
                    <a:pt x="2706" y="34"/>
                  </a:lnTo>
                  <a:lnTo>
                    <a:pt x="2705" y="34"/>
                  </a:lnTo>
                  <a:lnTo>
                    <a:pt x="2705" y="36"/>
                  </a:lnTo>
                  <a:lnTo>
                    <a:pt x="2702" y="36"/>
                  </a:lnTo>
                  <a:lnTo>
                    <a:pt x="2700" y="38"/>
                  </a:lnTo>
                  <a:lnTo>
                    <a:pt x="2700" y="39"/>
                  </a:lnTo>
                  <a:lnTo>
                    <a:pt x="2698" y="39"/>
                  </a:lnTo>
                  <a:lnTo>
                    <a:pt x="2698" y="39"/>
                  </a:lnTo>
                  <a:lnTo>
                    <a:pt x="2698" y="39"/>
                  </a:lnTo>
                  <a:lnTo>
                    <a:pt x="2700" y="38"/>
                  </a:lnTo>
                  <a:lnTo>
                    <a:pt x="2700" y="38"/>
                  </a:lnTo>
                  <a:lnTo>
                    <a:pt x="2702" y="36"/>
                  </a:lnTo>
                  <a:lnTo>
                    <a:pt x="2703" y="34"/>
                  </a:lnTo>
                  <a:lnTo>
                    <a:pt x="2705" y="34"/>
                  </a:lnTo>
                  <a:lnTo>
                    <a:pt x="2706" y="34"/>
                  </a:lnTo>
                  <a:lnTo>
                    <a:pt x="2708" y="33"/>
                  </a:lnTo>
                  <a:close/>
                  <a:moveTo>
                    <a:pt x="2933" y="33"/>
                  </a:moveTo>
                  <a:lnTo>
                    <a:pt x="2935" y="34"/>
                  </a:lnTo>
                  <a:lnTo>
                    <a:pt x="2933" y="36"/>
                  </a:lnTo>
                  <a:lnTo>
                    <a:pt x="2933" y="36"/>
                  </a:lnTo>
                  <a:lnTo>
                    <a:pt x="2933" y="38"/>
                  </a:lnTo>
                  <a:lnTo>
                    <a:pt x="2933" y="38"/>
                  </a:lnTo>
                  <a:lnTo>
                    <a:pt x="2933" y="39"/>
                  </a:lnTo>
                  <a:lnTo>
                    <a:pt x="2933" y="39"/>
                  </a:lnTo>
                  <a:lnTo>
                    <a:pt x="2932" y="39"/>
                  </a:lnTo>
                  <a:lnTo>
                    <a:pt x="2932" y="39"/>
                  </a:lnTo>
                  <a:lnTo>
                    <a:pt x="2930" y="39"/>
                  </a:lnTo>
                  <a:lnTo>
                    <a:pt x="2930" y="38"/>
                  </a:lnTo>
                  <a:lnTo>
                    <a:pt x="2930" y="36"/>
                  </a:lnTo>
                  <a:lnTo>
                    <a:pt x="2930" y="34"/>
                  </a:lnTo>
                  <a:lnTo>
                    <a:pt x="2932" y="34"/>
                  </a:lnTo>
                  <a:lnTo>
                    <a:pt x="2932" y="34"/>
                  </a:lnTo>
                  <a:lnTo>
                    <a:pt x="2933" y="33"/>
                  </a:lnTo>
                  <a:close/>
                  <a:moveTo>
                    <a:pt x="2773" y="31"/>
                  </a:moveTo>
                  <a:lnTo>
                    <a:pt x="2773" y="31"/>
                  </a:lnTo>
                  <a:lnTo>
                    <a:pt x="2773" y="33"/>
                  </a:lnTo>
                  <a:lnTo>
                    <a:pt x="2771" y="33"/>
                  </a:lnTo>
                  <a:lnTo>
                    <a:pt x="2771" y="33"/>
                  </a:lnTo>
                  <a:lnTo>
                    <a:pt x="2769" y="33"/>
                  </a:lnTo>
                  <a:lnTo>
                    <a:pt x="2769" y="33"/>
                  </a:lnTo>
                  <a:lnTo>
                    <a:pt x="2769" y="33"/>
                  </a:lnTo>
                  <a:lnTo>
                    <a:pt x="2771" y="34"/>
                  </a:lnTo>
                  <a:lnTo>
                    <a:pt x="2773" y="34"/>
                  </a:lnTo>
                  <a:lnTo>
                    <a:pt x="2773" y="34"/>
                  </a:lnTo>
                  <a:lnTo>
                    <a:pt x="2774" y="34"/>
                  </a:lnTo>
                  <a:lnTo>
                    <a:pt x="2776" y="34"/>
                  </a:lnTo>
                  <a:lnTo>
                    <a:pt x="2776" y="33"/>
                  </a:lnTo>
                  <a:lnTo>
                    <a:pt x="2776" y="33"/>
                  </a:lnTo>
                  <a:lnTo>
                    <a:pt x="2776" y="31"/>
                  </a:lnTo>
                  <a:lnTo>
                    <a:pt x="2776" y="33"/>
                  </a:lnTo>
                  <a:lnTo>
                    <a:pt x="2774" y="33"/>
                  </a:lnTo>
                  <a:lnTo>
                    <a:pt x="2774" y="31"/>
                  </a:lnTo>
                  <a:lnTo>
                    <a:pt x="2773" y="31"/>
                  </a:lnTo>
                  <a:close/>
                  <a:moveTo>
                    <a:pt x="2" y="30"/>
                  </a:moveTo>
                  <a:lnTo>
                    <a:pt x="4" y="30"/>
                  </a:lnTo>
                  <a:lnTo>
                    <a:pt x="5" y="31"/>
                  </a:lnTo>
                  <a:lnTo>
                    <a:pt x="7" y="33"/>
                  </a:lnTo>
                  <a:lnTo>
                    <a:pt x="5" y="33"/>
                  </a:lnTo>
                  <a:lnTo>
                    <a:pt x="5" y="33"/>
                  </a:lnTo>
                  <a:lnTo>
                    <a:pt x="2" y="31"/>
                  </a:lnTo>
                  <a:lnTo>
                    <a:pt x="2" y="30"/>
                  </a:lnTo>
                  <a:lnTo>
                    <a:pt x="2" y="30"/>
                  </a:lnTo>
                  <a:lnTo>
                    <a:pt x="2" y="30"/>
                  </a:lnTo>
                  <a:close/>
                  <a:moveTo>
                    <a:pt x="385" y="30"/>
                  </a:moveTo>
                  <a:lnTo>
                    <a:pt x="387" y="30"/>
                  </a:lnTo>
                  <a:lnTo>
                    <a:pt x="387" y="31"/>
                  </a:lnTo>
                  <a:lnTo>
                    <a:pt x="388" y="33"/>
                  </a:lnTo>
                  <a:lnTo>
                    <a:pt x="390" y="33"/>
                  </a:lnTo>
                  <a:lnTo>
                    <a:pt x="390" y="34"/>
                  </a:lnTo>
                  <a:lnTo>
                    <a:pt x="390" y="38"/>
                  </a:lnTo>
                  <a:lnTo>
                    <a:pt x="392" y="38"/>
                  </a:lnTo>
                  <a:lnTo>
                    <a:pt x="392" y="39"/>
                  </a:lnTo>
                  <a:lnTo>
                    <a:pt x="392" y="39"/>
                  </a:lnTo>
                  <a:lnTo>
                    <a:pt x="392" y="39"/>
                  </a:lnTo>
                  <a:lnTo>
                    <a:pt x="392" y="38"/>
                  </a:lnTo>
                  <a:lnTo>
                    <a:pt x="390" y="38"/>
                  </a:lnTo>
                  <a:lnTo>
                    <a:pt x="388" y="34"/>
                  </a:lnTo>
                  <a:lnTo>
                    <a:pt x="387" y="31"/>
                  </a:lnTo>
                  <a:lnTo>
                    <a:pt x="384" y="30"/>
                  </a:lnTo>
                  <a:lnTo>
                    <a:pt x="385" y="30"/>
                  </a:lnTo>
                  <a:close/>
                  <a:moveTo>
                    <a:pt x="880" y="28"/>
                  </a:moveTo>
                  <a:lnTo>
                    <a:pt x="880" y="30"/>
                  </a:lnTo>
                  <a:lnTo>
                    <a:pt x="880" y="31"/>
                  </a:lnTo>
                  <a:lnTo>
                    <a:pt x="879" y="33"/>
                  </a:lnTo>
                  <a:lnTo>
                    <a:pt x="877" y="34"/>
                  </a:lnTo>
                  <a:lnTo>
                    <a:pt x="876" y="36"/>
                  </a:lnTo>
                  <a:lnTo>
                    <a:pt x="876" y="34"/>
                  </a:lnTo>
                  <a:lnTo>
                    <a:pt x="876" y="34"/>
                  </a:lnTo>
                  <a:lnTo>
                    <a:pt x="876" y="33"/>
                  </a:lnTo>
                  <a:lnTo>
                    <a:pt x="877" y="31"/>
                  </a:lnTo>
                  <a:lnTo>
                    <a:pt x="879" y="30"/>
                  </a:lnTo>
                  <a:lnTo>
                    <a:pt x="880" y="28"/>
                  </a:lnTo>
                  <a:close/>
                  <a:moveTo>
                    <a:pt x="2728" y="28"/>
                  </a:moveTo>
                  <a:lnTo>
                    <a:pt x="2728" y="28"/>
                  </a:lnTo>
                  <a:lnTo>
                    <a:pt x="2728" y="30"/>
                  </a:lnTo>
                  <a:lnTo>
                    <a:pt x="2728" y="30"/>
                  </a:lnTo>
                  <a:lnTo>
                    <a:pt x="2728" y="30"/>
                  </a:lnTo>
                  <a:lnTo>
                    <a:pt x="2727" y="30"/>
                  </a:lnTo>
                  <a:lnTo>
                    <a:pt x="2727" y="30"/>
                  </a:lnTo>
                  <a:lnTo>
                    <a:pt x="2725" y="30"/>
                  </a:lnTo>
                  <a:lnTo>
                    <a:pt x="2725" y="31"/>
                  </a:lnTo>
                  <a:lnTo>
                    <a:pt x="2725" y="31"/>
                  </a:lnTo>
                  <a:lnTo>
                    <a:pt x="2725" y="31"/>
                  </a:lnTo>
                  <a:lnTo>
                    <a:pt x="2724" y="33"/>
                  </a:lnTo>
                  <a:lnTo>
                    <a:pt x="2722" y="33"/>
                  </a:lnTo>
                  <a:lnTo>
                    <a:pt x="2722" y="33"/>
                  </a:lnTo>
                  <a:lnTo>
                    <a:pt x="2721" y="34"/>
                  </a:lnTo>
                  <a:lnTo>
                    <a:pt x="2721" y="34"/>
                  </a:lnTo>
                  <a:lnTo>
                    <a:pt x="2721" y="36"/>
                  </a:lnTo>
                  <a:lnTo>
                    <a:pt x="2721" y="36"/>
                  </a:lnTo>
                  <a:lnTo>
                    <a:pt x="2721" y="36"/>
                  </a:lnTo>
                  <a:lnTo>
                    <a:pt x="2722" y="36"/>
                  </a:lnTo>
                  <a:lnTo>
                    <a:pt x="2722" y="38"/>
                  </a:lnTo>
                  <a:lnTo>
                    <a:pt x="2722" y="38"/>
                  </a:lnTo>
                  <a:lnTo>
                    <a:pt x="2721" y="38"/>
                  </a:lnTo>
                  <a:lnTo>
                    <a:pt x="2721" y="38"/>
                  </a:lnTo>
                  <a:lnTo>
                    <a:pt x="2719" y="38"/>
                  </a:lnTo>
                  <a:lnTo>
                    <a:pt x="2719" y="39"/>
                  </a:lnTo>
                  <a:lnTo>
                    <a:pt x="2719" y="39"/>
                  </a:lnTo>
                  <a:lnTo>
                    <a:pt x="2721" y="39"/>
                  </a:lnTo>
                  <a:lnTo>
                    <a:pt x="2721" y="39"/>
                  </a:lnTo>
                  <a:lnTo>
                    <a:pt x="2722" y="39"/>
                  </a:lnTo>
                  <a:lnTo>
                    <a:pt x="2724" y="39"/>
                  </a:lnTo>
                  <a:lnTo>
                    <a:pt x="2724" y="41"/>
                  </a:lnTo>
                  <a:lnTo>
                    <a:pt x="2724" y="41"/>
                  </a:lnTo>
                  <a:lnTo>
                    <a:pt x="2724" y="41"/>
                  </a:lnTo>
                  <a:lnTo>
                    <a:pt x="2724" y="41"/>
                  </a:lnTo>
                  <a:lnTo>
                    <a:pt x="2724" y="41"/>
                  </a:lnTo>
                  <a:lnTo>
                    <a:pt x="2724" y="42"/>
                  </a:lnTo>
                  <a:lnTo>
                    <a:pt x="2725" y="42"/>
                  </a:lnTo>
                  <a:lnTo>
                    <a:pt x="2725" y="42"/>
                  </a:lnTo>
                  <a:lnTo>
                    <a:pt x="2724" y="42"/>
                  </a:lnTo>
                  <a:lnTo>
                    <a:pt x="2722" y="42"/>
                  </a:lnTo>
                  <a:lnTo>
                    <a:pt x="2719" y="41"/>
                  </a:lnTo>
                  <a:lnTo>
                    <a:pt x="2717" y="39"/>
                  </a:lnTo>
                  <a:lnTo>
                    <a:pt x="2716" y="39"/>
                  </a:lnTo>
                  <a:lnTo>
                    <a:pt x="2716" y="38"/>
                  </a:lnTo>
                  <a:lnTo>
                    <a:pt x="2716" y="38"/>
                  </a:lnTo>
                  <a:lnTo>
                    <a:pt x="2716" y="39"/>
                  </a:lnTo>
                  <a:lnTo>
                    <a:pt x="2717" y="39"/>
                  </a:lnTo>
                  <a:lnTo>
                    <a:pt x="2717" y="39"/>
                  </a:lnTo>
                  <a:lnTo>
                    <a:pt x="2719" y="38"/>
                  </a:lnTo>
                  <a:lnTo>
                    <a:pt x="2719" y="38"/>
                  </a:lnTo>
                  <a:lnTo>
                    <a:pt x="2719" y="38"/>
                  </a:lnTo>
                  <a:lnTo>
                    <a:pt x="2719" y="36"/>
                  </a:lnTo>
                  <a:lnTo>
                    <a:pt x="2719" y="34"/>
                  </a:lnTo>
                  <a:lnTo>
                    <a:pt x="2721" y="33"/>
                  </a:lnTo>
                  <a:lnTo>
                    <a:pt x="2722" y="31"/>
                  </a:lnTo>
                  <a:lnTo>
                    <a:pt x="2724" y="31"/>
                  </a:lnTo>
                  <a:lnTo>
                    <a:pt x="2724" y="31"/>
                  </a:lnTo>
                  <a:lnTo>
                    <a:pt x="2724" y="30"/>
                  </a:lnTo>
                  <a:lnTo>
                    <a:pt x="2724" y="30"/>
                  </a:lnTo>
                  <a:lnTo>
                    <a:pt x="2724" y="30"/>
                  </a:lnTo>
                  <a:lnTo>
                    <a:pt x="2724" y="30"/>
                  </a:lnTo>
                  <a:lnTo>
                    <a:pt x="2725" y="30"/>
                  </a:lnTo>
                  <a:lnTo>
                    <a:pt x="2725" y="30"/>
                  </a:lnTo>
                  <a:lnTo>
                    <a:pt x="2725" y="30"/>
                  </a:lnTo>
                  <a:lnTo>
                    <a:pt x="2725" y="30"/>
                  </a:lnTo>
                  <a:lnTo>
                    <a:pt x="2725" y="28"/>
                  </a:lnTo>
                  <a:lnTo>
                    <a:pt x="2727" y="28"/>
                  </a:lnTo>
                  <a:lnTo>
                    <a:pt x="2727" y="28"/>
                  </a:lnTo>
                  <a:lnTo>
                    <a:pt x="2728" y="28"/>
                  </a:lnTo>
                  <a:close/>
                  <a:moveTo>
                    <a:pt x="2782" y="28"/>
                  </a:moveTo>
                  <a:lnTo>
                    <a:pt x="2780" y="28"/>
                  </a:lnTo>
                  <a:lnTo>
                    <a:pt x="2780" y="30"/>
                  </a:lnTo>
                  <a:lnTo>
                    <a:pt x="2780" y="30"/>
                  </a:lnTo>
                  <a:lnTo>
                    <a:pt x="2780" y="31"/>
                  </a:lnTo>
                  <a:lnTo>
                    <a:pt x="2780" y="31"/>
                  </a:lnTo>
                  <a:lnTo>
                    <a:pt x="2780" y="33"/>
                  </a:lnTo>
                  <a:lnTo>
                    <a:pt x="2780" y="33"/>
                  </a:lnTo>
                  <a:lnTo>
                    <a:pt x="2780" y="33"/>
                  </a:lnTo>
                  <a:lnTo>
                    <a:pt x="2780" y="34"/>
                  </a:lnTo>
                  <a:lnTo>
                    <a:pt x="2780" y="34"/>
                  </a:lnTo>
                  <a:lnTo>
                    <a:pt x="2780" y="34"/>
                  </a:lnTo>
                  <a:lnTo>
                    <a:pt x="2782" y="34"/>
                  </a:lnTo>
                  <a:lnTo>
                    <a:pt x="2784" y="34"/>
                  </a:lnTo>
                  <a:lnTo>
                    <a:pt x="2784" y="33"/>
                  </a:lnTo>
                  <a:lnTo>
                    <a:pt x="2784" y="33"/>
                  </a:lnTo>
                  <a:lnTo>
                    <a:pt x="2784" y="31"/>
                  </a:lnTo>
                  <a:lnTo>
                    <a:pt x="2784" y="30"/>
                  </a:lnTo>
                  <a:lnTo>
                    <a:pt x="2784" y="30"/>
                  </a:lnTo>
                  <a:lnTo>
                    <a:pt x="2784" y="28"/>
                  </a:lnTo>
                  <a:lnTo>
                    <a:pt x="2784" y="28"/>
                  </a:lnTo>
                  <a:lnTo>
                    <a:pt x="2782" y="28"/>
                  </a:lnTo>
                  <a:lnTo>
                    <a:pt x="2782" y="28"/>
                  </a:lnTo>
                  <a:close/>
                  <a:moveTo>
                    <a:pt x="2818" y="27"/>
                  </a:moveTo>
                  <a:lnTo>
                    <a:pt x="2818" y="27"/>
                  </a:lnTo>
                  <a:lnTo>
                    <a:pt x="2818" y="27"/>
                  </a:lnTo>
                  <a:lnTo>
                    <a:pt x="2818" y="27"/>
                  </a:lnTo>
                  <a:lnTo>
                    <a:pt x="2820" y="28"/>
                  </a:lnTo>
                  <a:lnTo>
                    <a:pt x="2821" y="28"/>
                  </a:lnTo>
                  <a:lnTo>
                    <a:pt x="2821" y="30"/>
                  </a:lnTo>
                  <a:lnTo>
                    <a:pt x="2821" y="30"/>
                  </a:lnTo>
                  <a:lnTo>
                    <a:pt x="2821" y="30"/>
                  </a:lnTo>
                  <a:lnTo>
                    <a:pt x="2823" y="30"/>
                  </a:lnTo>
                  <a:lnTo>
                    <a:pt x="2823" y="30"/>
                  </a:lnTo>
                  <a:lnTo>
                    <a:pt x="2823" y="30"/>
                  </a:lnTo>
                  <a:lnTo>
                    <a:pt x="2825" y="30"/>
                  </a:lnTo>
                  <a:lnTo>
                    <a:pt x="2825" y="30"/>
                  </a:lnTo>
                  <a:lnTo>
                    <a:pt x="2825" y="30"/>
                  </a:lnTo>
                  <a:lnTo>
                    <a:pt x="2825" y="30"/>
                  </a:lnTo>
                  <a:lnTo>
                    <a:pt x="2825" y="30"/>
                  </a:lnTo>
                  <a:lnTo>
                    <a:pt x="2826" y="31"/>
                  </a:lnTo>
                  <a:lnTo>
                    <a:pt x="2828" y="33"/>
                  </a:lnTo>
                  <a:lnTo>
                    <a:pt x="2828" y="34"/>
                  </a:lnTo>
                  <a:lnTo>
                    <a:pt x="2829" y="34"/>
                  </a:lnTo>
                  <a:lnTo>
                    <a:pt x="2829" y="34"/>
                  </a:lnTo>
                  <a:lnTo>
                    <a:pt x="2829" y="34"/>
                  </a:lnTo>
                  <a:lnTo>
                    <a:pt x="2829" y="33"/>
                  </a:lnTo>
                  <a:lnTo>
                    <a:pt x="2829" y="33"/>
                  </a:lnTo>
                  <a:lnTo>
                    <a:pt x="2829" y="34"/>
                  </a:lnTo>
                  <a:lnTo>
                    <a:pt x="2831" y="36"/>
                  </a:lnTo>
                  <a:lnTo>
                    <a:pt x="2833" y="36"/>
                  </a:lnTo>
                  <a:lnTo>
                    <a:pt x="2833" y="36"/>
                  </a:lnTo>
                  <a:lnTo>
                    <a:pt x="2839" y="39"/>
                  </a:lnTo>
                  <a:lnTo>
                    <a:pt x="2842" y="41"/>
                  </a:lnTo>
                  <a:lnTo>
                    <a:pt x="2842" y="42"/>
                  </a:lnTo>
                  <a:lnTo>
                    <a:pt x="2842" y="42"/>
                  </a:lnTo>
                  <a:lnTo>
                    <a:pt x="2842" y="44"/>
                  </a:lnTo>
                  <a:lnTo>
                    <a:pt x="2844" y="44"/>
                  </a:lnTo>
                  <a:lnTo>
                    <a:pt x="2844" y="44"/>
                  </a:lnTo>
                  <a:lnTo>
                    <a:pt x="2844" y="44"/>
                  </a:lnTo>
                  <a:lnTo>
                    <a:pt x="2845" y="46"/>
                  </a:lnTo>
                  <a:lnTo>
                    <a:pt x="2847" y="47"/>
                  </a:lnTo>
                  <a:lnTo>
                    <a:pt x="2847" y="49"/>
                  </a:lnTo>
                  <a:lnTo>
                    <a:pt x="2847" y="50"/>
                  </a:lnTo>
                  <a:lnTo>
                    <a:pt x="2847" y="50"/>
                  </a:lnTo>
                  <a:lnTo>
                    <a:pt x="2848" y="50"/>
                  </a:lnTo>
                  <a:lnTo>
                    <a:pt x="2848" y="52"/>
                  </a:lnTo>
                  <a:lnTo>
                    <a:pt x="2847" y="53"/>
                  </a:lnTo>
                  <a:lnTo>
                    <a:pt x="2847" y="55"/>
                  </a:lnTo>
                  <a:lnTo>
                    <a:pt x="2847" y="55"/>
                  </a:lnTo>
                  <a:lnTo>
                    <a:pt x="2845" y="55"/>
                  </a:lnTo>
                  <a:lnTo>
                    <a:pt x="2845" y="55"/>
                  </a:lnTo>
                  <a:lnTo>
                    <a:pt x="2844" y="53"/>
                  </a:lnTo>
                  <a:lnTo>
                    <a:pt x="2844" y="53"/>
                  </a:lnTo>
                  <a:lnTo>
                    <a:pt x="2844" y="55"/>
                  </a:lnTo>
                  <a:lnTo>
                    <a:pt x="2844" y="55"/>
                  </a:lnTo>
                  <a:lnTo>
                    <a:pt x="2844" y="57"/>
                  </a:lnTo>
                  <a:lnTo>
                    <a:pt x="2844" y="57"/>
                  </a:lnTo>
                  <a:lnTo>
                    <a:pt x="2844" y="58"/>
                  </a:lnTo>
                  <a:lnTo>
                    <a:pt x="2844" y="58"/>
                  </a:lnTo>
                  <a:lnTo>
                    <a:pt x="2844" y="58"/>
                  </a:lnTo>
                  <a:lnTo>
                    <a:pt x="2844" y="60"/>
                  </a:lnTo>
                  <a:lnTo>
                    <a:pt x="2844" y="60"/>
                  </a:lnTo>
                  <a:lnTo>
                    <a:pt x="2844" y="61"/>
                  </a:lnTo>
                  <a:lnTo>
                    <a:pt x="2842" y="61"/>
                  </a:lnTo>
                  <a:lnTo>
                    <a:pt x="2839" y="63"/>
                  </a:lnTo>
                  <a:lnTo>
                    <a:pt x="2839" y="63"/>
                  </a:lnTo>
                  <a:lnTo>
                    <a:pt x="2837" y="61"/>
                  </a:lnTo>
                  <a:lnTo>
                    <a:pt x="2836" y="61"/>
                  </a:lnTo>
                  <a:lnTo>
                    <a:pt x="2833" y="60"/>
                  </a:lnTo>
                  <a:lnTo>
                    <a:pt x="2829" y="60"/>
                  </a:lnTo>
                  <a:lnTo>
                    <a:pt x="2828" y="61"/>
                  </a:lnTo>
                  <a:lnTo>
                    <a:pt x="2828" y="63"/>
                  </a:lnTo>
                  <a:lnTo>
                    <a:pt x="2828" y="63"/>
                  </a:lnTo>
                  <a:lnTo>
                    <a:pt x="2829" y="63"/>
                  </a:lnTo>
                  <a:lnTo>
                    <a:pt x="2829" y="63"/>
                  </a:lnTo>
                  <a:lnTo>
                    <a:pt x="2828" y="64"/>
                  </a:lnTo>
                  <a:lnTo>
                    <a:pt x="2828" y="64"/>
                  </a:lnTo>
                  <a:lnTo>
                    <a:pt x="2828" y="66"/>
                  </a:lnTo>
                  <a:lnTo>
                    <a:pt x="2828" y="66"/>
                  </a:lnTo>
                  <a:lnTo>
                    <a:pt x="2828" y="68"/>
                  </a:lnTo>
                  <a:lnTo>
                    <a:pt x="2828" y="68"/>
                  </a:lnTo>
                  <a:lnTo>
                    <a:pt x="2826" y="68"/>
                  </a:lnTo>
                  <a:lnTo>
                    <a:pt x="2826" y="68"/>
                  </a:lnTo>
                  <a:lnTo>
                    <a:pt x="2825" y="68"/>
                  </a:lnTo>
                  <a:lnTo>
                    <a:pt x="2825" y="68"/>
                  </a:lnTo>
                  <a:lnTo>
                    <a:pt x="2823" y="68"/>
                  </a:lnTo>
                  <a:lnTo>
                    <a:pt x="2821" y="68"/>
                  </a:lnTo>
                  <a:lnTo>
                    <a:pt x="2821" y="66"/>
                  </a:lnTo>
                  <a:lnTo>
                    <a:pt x="2820" y="66"/>
                  </a:lnTo>
                  <a:lnTo>
                    <a:pt x="2821" y="66"/>
                  </a:lnTo>
                  <a:lnTo>
                    <a:pt x="2821" y="66"/>
                  </a:lnTo>
                  <a:lnTo>
                    <a:pt x="2821" y="64"/>
                  </a:lnTo>
                  <a:lnTo>
                    <a:pt x="2821" y="64"/>
                  </a:lnTo>
                  <a:lnTo>
                    <a:pt x="2821" y="64"/>
                  </a:lnTo>
                  <a:lnTo>
                    <a:pt x="2821" y="63"/>
                  </a:lnTo>
                  <a:lnTo>
                    <a:pt x="2821" y="63"/>
                  </a:lnTo>
                  <a:lnTo>
                    <a:pt x="2820" y="61"/>
                  </a:lnTo>
                  <a:lnTo>
                    <a:pt x="2820" y="60"/>
                  </a:lnTo>
                  <a:lnTo>
                    <a:pt x="2818" y="57"/>
                  </a:lnTo>
                  <a:lnTo>
                    <a:pt x="2817" y="55"/>
                  </a:lnTo>
                  <a:lnTo>
                    <a:pt x="2817" y="55"/>
                  </a:lnTo>
                  <a:lnTo>
                    <a:pt x="2817" y="57"/>
                  </a:lnTo>
                  <a:lnTo>
                    <a:pt x="2817" y="57"/>
                  </a:lnTo>
                  <a:lnTo>
                    <a:pt x="2817" y="55"/>
                  </a:lnTo>
                  <a:lnTo>
                    <a:pt x="2817" y="53"/>
                  </a:lnTo>
                  <a:lnTo>
                    <a:pt x="2815" y="53"/>
                  </a:lnTo>
                  <a:lnTo>
                    <a:pt x="2815" y="53"/>
                  </a:lnTo>
                  <a:lnTo>
                    <a:pt x="2814" y="52"/>
                  </a:lnTo>
                  <a:lnTo>
                    <a:pt x="2814" y="52"/>
                  </a:lnTo>
                  <a:lnTo>
                    <a:pt x="2812" y="50"/>
                  </a:lnTo>
                  <a:lnTo>
                    <a:pt x="2812" y="50"/>
                  </a:lnTo>
                  <a:lnTo>
                    <a:pt x="2814" y="49"/>
                  </a:lnTo>
                  <a:lnTo>
                    <a:pt x="2814" y="49"/>
                  </a:lnTo>
                  <a:lnTo>
                    <a:pt x="2814" y="47"/>
                  </a:lnTo>
                  <a:lnTo>
                    <a:pt x="2812" y="47"/>
                  </a:lnTo>
                  <a:lnTo>
                    <a:pt x="2812" y="47"/>
                  </a:lnTo>
                  <a:lnTo>
                    <a:pt x="2812" y="47"/>
                  </a:lnTo>
                  <a:lnTo>
                    <a:pt x="2812" y="46"/>
                  </a:lnTo>
                  <a:lnTo>
                    <a:pt x="2812" y="46"/>
                  </a:lnTo>
                  <a:lnTo>
                    <a:pt x="2810" y="44"/>
                  </a:lnTo>
                  <a:lnTo>
                    <a:pt x="2807" y="42"/>
                  </a:lnTo>
                  <a:lnTo>
                    <a:pt x="2804" y="39"/>
                  </a:lnTo>
                  <a:lnTo>
                    <a:pt x="2803" y="39"/>
                  </a:lnTo>
                  <a:lnTo>
                    <a:pt x="2803" y="39"/>
                  </a:lnTo>
                  <a:lnTo>
                    <a:pt x="2804" y="39"/>
                  </a:lnTo>
                  <a:lnTo>
                    <a:pt x="2804" y="38"/>
                  </a:lnTo>
                  <a:lnTo>
                    <a:pt x="2803" y="38"/>
                  </a:lnTo>
                  <a:lnTo>
                    <a:pt x="2804" y="38"/>
                  </a:lnTo>
                  <a:lnTo>
                    <a:pt x="2804" y="38"/>
                  </a:lnTo>
                  <a:lnTo>
                    <a:pt x="2806" y="38"/>
                  </a:lnTo>
                  <a:lnTo>
                    <a:pt x="2807" y="38"/>
                  </a:lnTo>
                  <a:lnTo>
                    <a:pt x="2807" y="38"/>
                  </a:lnTo>
                  <a:lnTo>
                    <a:pt x="2807" y="38"/>
                  </a:lnTo>
                  <a:lnTo>
                    <a:pt x="2807" y="38"/>
                  </a:lnTo>
                  <a:lnTo>
                    <a:pt x="2807" y="38"/>
                  </a:lnTo>
                  <a:lnTo>
                    <a:pt x="2807" y="36"/>
                  </a:lnTo>
                  <a:lnTo>
                    <a:pt x="2809" y="36"/>
                  </a:lnTo>
                  <a:lnTo>
                    <a:pt x="2809" y="36"/>
                  </a:lnTo>
                  <a:lnTo>
                    <a:pt x="2807" y="36"/>
                  </a:lnTo>
                  <a:lnTo>
                    <a:pt x="2807" y="36"/>
                  </a:lnTo>
                  <a:lnTo>
                    <a:pt x="2809" y="34"/>
                  </a:lnTo>
                  <a:lnTo>
                    <a:pt x="2809" y="34"/>
                  </a:lnTo>
                  <a:lnTo>
                    <a:pt x="2809" y="34"/>
                  </a:lnTo>
                  <a:lnTo>
                    <a:pt x="2809" y="34"/>
                  </a:lnTo>
                  <a:lnTo>
                    <a:pt x="2809" y="33"/>
                  </a:lnTo>
                  <a:lnTo>
                    <a:pt x="2809" y="33"/>
                  </a:lnTo>
                  <a:lnTo>
                    <a:pt x="2809" y="33"/>
                  </a:lnTo>
                  <a:lnTo>
                    <a:pt x="2809" y="33"/>
                  </a:lnTo>
                  <a:lnTo>
                    <a:pt x="2809" y="33"/>
                  </a:lnTo>
                  <a:lnTo>
                    <a:pt x="2812" y="33"/>
                  </a:lnTo>
                  <a:lnTo>
                    <a:pt x="2812" y="33"/>
                  </a:lnTo>
                  <a:lnTo>
                    <a:pt x="2812" y="33"/>
                  </a:lnTo>
                  <a:lnTo>
                    <a:pt x="2814" y="33"/>
                  </a:lnTo>
                  <a:lnTo>
                    <a:pt x="2814" y="31"/>
                  </a:lnTo>
                  <a:lnTo>
                    <a:pt x="2814" y="31"/>
                  </a:lnTo>
                  <a:lnTo>
                    <a:pt x="2814" y="31"/>
                  </a:lnTo>
                  <a:lnTo>
                    <a:pt x="2814" y="31"/>
                  </a:lnTo>
                  <a:lnTo>
                    <a:pt x="2814" y="30"/>
                  </a:lnTo>
                  <a:lnTo>
                    <a:pt x="2817" y="28"/>
                  </a:lnTo>
                  <a:lnTo>
                    <a:pt x="2818" y="27"/>
                  </a:lnTo>
                  <a:close/>
                  <a:moveTo>
                    <a:pt x="2751" y="25"/>
                  </a:moveTo>
                  <a:lnTo>
                    <a:pt x="2751" y="25"/>
                  </a:lnTo>
                  <a:lnTo>
                    <a:pt x="2751" y="25"/>
                  </a:lnTo>
                  <a:lnTo>
                    <a:pt x="2752" y="27"/>
                  </a:lnTo>
                  <a:lnTo>
                    <a:pt x="2752" y="27"/>
                  </a:lnTo>
                  <a:lnTo>
                    <a:pt x="2752" y="28"/>
                  </a:lnTo>
                  <a:lnTo>
                    <a:pt x="2752" y="28"/>
                  </a:lnTo>
                  <a:lnTo>
                    <a:pt x="2752" y="28"/>
                  </a:lnTo>
                  <a:lnTo>
                    <a:pt x="2752" y="28"/>
                  </a:lnTo>
                  <a:lnTo>
                    <a:pt x="2754" y="28"/>
                  </a:lnTo>
                  <a:lnTo>
                    <a:pt x="2754" y="28"/>
                  </a:lnTo>
                  <a:lnTo>
                    <a:pt x="2754" y="28"/>
                  </a:lnTo>
                  <a:lnTo>
                    <a:pt x="2755" y="28"/>
                  </a:lnTo>
                  <a:lnTo>
                    <a:pt x="2755" y="28"/>
                  </a:lnTo>
                  <a:lnTo>
                    <a:pt x="2755" y="30"/>
                  </a:lnTo>
                  <a:lnTo>
                    <a:pt x="2755" y="30"/>
                  </a:lnTo>
                  <a:lnTo>
                    <a:pt x="2755" y="30"/>
                  </a:lnTo>
                  <a:lnTo>
                    <a:pt x="2755" y="30"/>
                  </a:lnTo>
                  <a:lnTo>
                    <a:pt x="2754" y="30"/>
                  </a:lnTo>
                  <a:lnTo>
                    <a:pt x="2752" y="30"/>
                  </a:lnTo>
                  <a:lnTo>
                    <a:pt x="2751" y="28"/>
                  </a:lnTo>
                  <a:lnTo>
                    <a:pt x="2751" y="28"/>
                  </a:lnTo>
                  <a:lnTo>
                    <a:pt x="2749" y="28"/>
                  </a:lnTo>
                  <a:lnTo>
                    <a:pt x="2749" y="28"/>
                  </a:lnTo>
                  <a:lnTo>
                    <a:pt x="2749" y="28"/>
                  </a:lnTo>
                  <a:lnTo>
                    <a:pt x="2749" y="30"/>
                  </a:lnTo>
                  <a:lnTo>
                    <a:pt x="2749" y="30"/>
                  </a:lnTo>
                  <a:lnTo>
                    <a:pt x="2749" y="30"/>
                  </a:lnTo>
                  <a:lnTo>
                    <a:pt x="2749" y="28"/>
                  </a:lnTo>
                  <a:lnTo>
                    <a:pt x="2751" y="30"/>
                  </a:lnTo>
                  <a:lnTo>
                    <a:pt x="2751" y="30"/>
                  </a:lnTo>
                  <a:lnTo>
                    <a:pt x="2751" y="30"/>
                  </a:lnTo>
                  <a:lnTo>
                    <a:pt x="2751" y="31"/>
                  </a:lnTo>
                  <a:lnTo>
                    <a:pt x="2751" y="31"/>
                  </a:lnTo>
                  <a:lnTo>
                    <a:pt x="2749" y="31"/>
                  </a:lnTo>
                  <a:lnTo>
                    <a:pt x="2749" y="31"/>
                  </a:lnTo>
                  <a:lnTo>
                    <a:pt x="2747" y="31"/>
                  </a:lnTo>
                  <a:lnTo>
                    <a:pt x="2747" y="30"/>
                  </a:lnTo>
                  <a:lnTo>
                    <a:pt x="2746" y="30"/>
                  </a:lnTo>
                  <a:lnTo>
                    <a:pt x="2746" y="28"/>
                  </a:lnTo>
                  <a:lnTo>
                    <a:pt x="2747" y="28"/>
                  </a:lnTo>
                  <a:lnTo>
                    <a:pt x="2747" y="28"/>
                  </a:lnTo>
                  <a:lnTo>
                    <a:pt x="2747" y="27"/>
                  </a:lnTo>
                  <a:lnTo>
                    <a:pt x="2747" y="27"/>
                  </a:lnTo>
                  <a:lnTo>
                    <a:pt x="2747" y="27"/>
                  </a:lnTo>
                  <a:lnTo>
                    <a:pt x="2747" y="27"/>
                  </a:lnTo>
                  <a:lnTo>
                    <a:pt x="2747" y="27"/>
                  </a:lnTo>
                  <a:lnTo>
                    <a:pt x="2749" y="27"/>
                  </a:lnTo>
                  <a:lnTo>
                    <a:pt x="2751" y="27"/>
                  </a:lnTo>
                  <a:lnTo>
                    <a:pt x="2751" y="25"/>
                  </a:lnTo>
                  <a:close/>
                  <a:moveTo>
                    <a:pt x="2757" y="20"/>
                  </a:moveTo>
                  <a:lnTo>
                    <a:pt x="2757" y="22"/>
                  </a:lnTo>
                  <a:lnTo>
                    <a:pt x="2758" y="22"/>
                  </a:lnTo>
                  <a:lnTo>
                    <a:pt x="2758" y="22"/>
                  </a:lnTo>
                  <a:lnTo>
                    <a:pt x="2760" y="23"/>
                  </a:lnTo>
                  <a:lnTo>
                    <a:pt x="2760" y="23"/>
                  </a:lnTo>
                  <a:lnTo>
                    <a:pt x="2760" y="25"/>
                  </a:lnTo>
                  <a:lnTo>
                    <a:pt x="2760" y="25"/>
                  </a:lnTo>
                  <a:lnTo>
                    <a:pt x="2760" y="27"/>
                  </a:lnTo>
                  <a:lnTo>
                    <a:pt x="2760" y="27"/>
                  </a:lnTo>
                  <a:lnTo>
                    <a:pt x="2762" y="28"/>
                  </a:lnTo>
                  <a:lnTo>
                    <a:pt x="2762" y="28"/>
                  </a:lnTo>
                  <a:lnTo>
                    <a:pt x="2763" y="28"/>
                  </a:lnTo>
                  <a:lnTo>
                    <a:pt x="2763" y="28"/>
                  </a:lnTo>
                  <a:lnTo>
                    <a:pt x="2763" y="28"/>
                  </a:lnTo>
                  <a:lnTo>
                    <a:pt x="2763" y="30"/>
                  </a:lnTo>
                  <a:lnTo>
                    <a:pt x="2762" y="30"/>
                  </a:lnTo>
                  <a:lnTo>
                    <a:pt x="2762" y="28"/>
                  </a:lnTo>
                  <a:lnTo>
                    <a:pt x="2760" y="28"/>
                  </a:lnTo>
                  <a:lnTo>
                    <a:pt x="2758" y="28"/>
                  </a:lnTo>
                  <a:lnTo>
                    <a:pt x="2758" y="28"/>
                  </a:lnTo>
                  <a:lnTo>
                    <a:pt x="2758" y="30"/>
                  </a:lnTo>
                  <a:lnTo>
                    <a:pt x="2760" y="30"/>
                  </a:lnTo>
                  <a:lnTo>
                    <a:pt x="2760" y="30"/>
                  </a:lnTo>
                  <a:lnTo>
                    <a:pt x="2760" y="31"/>
                  </a:lnTo>
                  <a:lnTo>
                    <a:pt x="2760" y="31"/>
                  </a:lnTo>
                  <a:lnTo>
                    <a:pt x="2760" y="31"/>
                  </a:lnTo>
                  <a:lnTo>
                    <a:pt x="2760" y="31"/>
                  </a:lnTo>
                  <a:lnTo>
                    <a:pt x="2760" y="31"/>
                  </a:lnTo>
                  <a:lnTo>
                    <a:pt x="2760" y="31"/>
                  </a:lnTo>
                  <a:lnTo>
                    <a:pt x="2758" y="31"/>
                  </a:lnTo>
                  <a:lnTo>
                    <a:pt x="2758" y="31"/>
                  </a:lnTo>
                  <a:lnTo>
                    <a:pt x="2758" y="30"/>
                  </a:lnTo>
                  <a:lnTo>
                    <a:pt x="2757" y="28"/>
                  </a:lnTo>
                  <a:lnTo>
                    <a:pt x="2755" y="27"/>
                  </a:lnTo>
                  <a:lnTo>
                    <a:pt x="2754" y="27"/>
                  </a:lnTo>
                  <a:lnTo>
                    <a:pt x="2754" y="27"/>
                  </a:lnTo>
                  <a:lnTo>
                    <a:pt x="2752" y="25"/>
                  </a:lnTo>
                  <a:lnTo>
                    <a:pt x="2752" y="25"/>
                  </a:lnTo>
                  <a:lnTo>
                    <a:pt x="2752" y="25"/>
                  </a:lnTo>
                  <a:lnTo>
                    <a:pt x="2752" y="23"/>
                  </a:lnTo>
                  <a:lnTo>
                    <a:pt x="2752" y="23"/>
                  </a:lnTo>
                  <a:lnTo>
                    <a:pt x="2754" y="22"/>
                  </a:lnTo>
                  <a:lnTo>
                    <a:pt x="2754" y="22"/>
                  </a:lnTo>
                  <a:lnTo>
                    <a:pt x="2754" y="23"/>
                  </a:lnTo>
                  <a:lnTo>
                    <a:pt x="2754" y="23"/>
                  </a:lnTo>
                  <a:lnTo>
                    <a:pt x="2754" y="25"/>
                  </a:lnTo>
                  <a:lnTo>
                    <a:pt x="2754" y="25"/>
                  </a:lnTo>
                  <a:lnTo>
                    <a:pt x="2754" y="25"/>
                  </a:lnTo>
                  <a:lnTo>
                    <a:pt x="2755" y="23"/>
                  </a:lnTo>
                  <a:lnTo>
                    <a:pt x="2755" y="23"/>
                  </a:lnTo>
                  <a:lnTo>
                    <a:pt x="2755" y="23"/>
                  </a:lnTo>
                  <a:lnTo>
                    <a:pt x="2755" y="23"/>
                  </a:lnTo>
                  <a:lnTo>
                    <a:pt x="2755" y="23"/>
                  </a:lnTo>
                  <a:lnTo>
                    <a:pt x="2755" y="23"/>
                  </a:lnTo>
                  <a:lnTo>
                    <a:pt x="2757" y="23"/>
                  </a:lnTo>
                  <a:lnTo>
                    <a:pt x="2757" y="23"/>
                  </a:lnTo>
                  <a:lnTo>
                    <a:pt x="2757" y="25"/>
                  </a:lnTo>
                  <a:lnTo>
                    <a:pt x="2757" y="25"/>
                  </a:lnTo>
                  <a:lnTo>
                    <a:pt x="2757" y="25"/>
                  </a:lnTo>
                  <a:lnTo>
                    <a:pt x="2757" y="23"/>
                  </a:lnTo>
                  <a:lnTo>
                    <a:pt x="2758" y="23"/>
                  </a:lnTo>
                  <a:lnTo>
                    <a:pt x="2758" y="25"/>
                  </a:lnTo>
                  <a:lnTo>
                    <a:pt x="2758" y="25"/>
                  </a:lnTo>
                  <a:lnTo>
                    <a:pt x="2758" y="25"/>
                  </a:lnTo>
                  <a:lnTo>
                    <a:pt x="2760" y="23"/>
                  </a:lnTo>
                  <a:lnTo>
                    <a:pt x="2760" y="23"/>
                  </a:lnTo>
                  <a:lnTo>
                    <a:pt x="2758" y="23"/>
                  </a:lnTo>
                  <a:lnTo>
                    <a:pt x="2758" y="23"/>
                  </a:lnTo>
                  <a:lnTo>
                    <a:pt x="2757" y="22"/>
                  </a:lnTo>
                  <a:lnTo>
                    <a:pt x="2757" y="22"/>
                  </a:lnTo>
                  <a:lnTo>
                    <a:pt x="2757" y="20"/>
                  </a:lnTo>
                  <a:close/>
                  <a:moveTo>
                    <a:pt x="2542" y="20"/>
                  </a:moveTo>
                  <a:lnTo>
                    <a:pt x="2542" y="23"/>
                  </a:lnTo>
                  <a:lnTo>
                    <a:pt x="2542" y="23"/>
                  </a:lnTo>
                  <a:lnTo>
                    <a:pt x="2541" y="22"/>
                  </a:lnTo>
                  <a:lnTo>
                    <a:pt x="2542" y="20"/>
                  </a:lnTo>
                  <a:close/>
                  <a:moveTo>
                    <a:pt x="2881" y="20"/>
                  </a:moveTo>
                  <a:lnTo>
                    <a:pt x="2880" y="22"/>
                  </a:lnTo>
                  <a:lnTo>
                    <a:pt x="2880" y="23"/>
                  </a:lnTo>
                  <a:lnTo>
                    <a:pt x="2880" y="25"/>
                  </a:lnTo>
                  <a:lnTo>
                    <a:pt x="2881" y="25"/>
                  </a:lnTo>
                  <a:lnTo>
                    <a:pt x="2881" y="25"/>
                  </a:lnTo>
                  <a:lnTo>
                    <a:pt x="2883" y="23"/>
                  </a:lnTo>
                  <a:lnTo>
                    <a:pt x="2883" y="22"/>
                  </a:lnTo>
                  <a:lnTo>
                    <a:pt x="2883" y="20"/>
                  </a:lnTo>
                  <a:lnTo>
                    <a:pt x="2881" y="20"/>
                  </a:lnTo>
                  <a:lnTo>
                    <a:pt x="2881" y="20"/>
                  </a:lnTo>
                  <a:close/>
                  <a:moveTo>
                    <a:pt x="2818" y="20"/>
                  </a:moveTo>
                  <a:lnTo>
                    <a:pt x="2820" y="20"/>
                  </a:lnTo>
                  <a:lnTo>
                    <a:pt x="2820" y="22"/>
                  </a:lnTo>
                  <a:lnTo>
                    <a:pt x="2820" y="23"/>
                  </a:lnTo>
                  <a:lnTo>
                    <a:pt x="2818" y="23"/>
                  </a:lnTo>
                  <a:lnTo>
                    <a:pt x="2818" y="23"/>
                  </a:lnTo>
                  <a:lnTo>
                    <a:pt x="2818" y="22"/>
                  </a:lnTo>
                  <a:lnTo>
                    <a:pt x="2818" y="22"/>
                  </a:lnTo>
                  <a:lnTo>
                    <a:pt x="2818" y="20"/>
                  </a:lnTo>
                  <a:lnTo>
                    <a:pt x="2818" y="20"/>
                  </a:lnTo>
                  <a:lnTo>
                    <a:pt x="2818" y="20"/>
                  </a:lnTo>
                  <a:close/>
                  <a:moveTo>
                    <a:pt x="2796" y="19"/>
                  </a:moveTo>
                  <a:lnTo>
                    <a:pt x="2795" y="19"/>
                  </a:lnTo>
                  <a:lnTo>
                    <a:pt x="2793" y="19"/>
                  </a:lnTo>
                  <a:lnTo>
                    <a:pt x="2793" y="19"/>
                  </a:lnTo>
                  <a:lnTo>
                    <a:pt x="2792" y="19"/>
                  </a:lnTo>
                  <a:lnTo>
                    <a:pt x="2790" y="19"/>
                  </a:lnTo>
                  <a:lnTo>
                    <a:pt x="2788" y="20"/>
                  </a:lnTo>
                  <a:lnTo>
                    <a:pt x="2787" y="20"/>
                  </a:lnTo>
                  <a:lnTo>
                    <a:pt x="2787" y="20"/>
                  </a:lnTo>
                  <a:lnTo>
                    <a:pt x="2787" y="22"/>
                  </a:lnTo>
                  <a:lnTo>
                    <a:pt x="2788" y="22"/>
                  </a:lnTo>
                  <a:lnTo>
                    <a:pt x="2790" y="25"/>
                  </a:lnTo>
                  <a:lnTo>
                    <a:pt x="2792" y="27"/>
                  </a:lnTo>
                  <a:lnTo>
                    <a:pt x="2793" y="27"/>
                  </a:lnTo>
                  <a:lnTo>
                    <a:pt x="2795" y="27"/>
                  </a:lnTo>
                  <a:lnTo>
                    <a:pt x="2795" y="25"/>
                  </a:lnTo>
                  <a:lnTo>
                    <a:pt x="2796" y="23"/>
                  </a:lnTo>
                  <a:lnTo>
                    <a:pt x="2796" y="22"/>
                  </a:lnTo>
                  <a:lnTo>
                    <a:pt x="2796" y="22"/>
                  </a:lnTo>
                  <a:lnTo>
                    <a:pt x="2798" y="23"/>
                  </a:lnTo>
                  <a:lnTo>
                    <a:pt x="2798" y="23"/>
                  </a:lnTo>
                  <a:lnTo>
                    <a:pt x="2798" y="22"/>
                  </a:lnTo>
                  <a:lnTo>
                    <a:pt x="2798" y="20"/>
                  </a:lnTo>
                  <a:lnTo>
                    <a:pt x="2796" y="19"/>
                  </a:lnTo>
                  <a:lnTo>
                    <a:pt x="2796" y="19"/>
                  </a:lnTo>
                  <a:close/>
                  <a:moveTo>
                    <a:pt x="757" y="19"/>
                  </a:moveTo>
                  <a:lnTo>
                    <a:pt x="756" y="19"/>
                  </a:lnTo>
                  <a:lnTo>
                    <a:pt x="753" y="20"/>
                  </a:lnTo>
                  <a:lnTo>
                    <a:pt x="751" y="22"/>
                  </a:lnTo>
                  <a:lnTo>
                    <a:pt x="748" y="23"/>
                  </a:lnTo>
                  <a:lnTo>
                    <a:pt x="745" y="25"/>
                  </a:lnTo>
                  <a:lnTo>
                    <a:pt x="743" y="25"/>
                  </a:lnTo>
                  <a:lnTo>
                    <a:pt x="740" y="25"/>
                  </a:lnTo>
                  <a:lnTo>
                    <a:pt x="738" y="25"/>
                  </a:lnTo>
                  <a:lnTo>
                    <a:pt x="738" y="27"/>
                  </a:lnTo>
                  <a:lnTo>
                    <a:pt x="740" y="27"/>
                  </a:lnTo>
                  <a:lnTo>
                    <a:pt x="742" y="27"/>
                  </a:lnTo>
                  <a:lnTo>
                    <a:pt x="742" y="28"/>
                  </a:lnTo>
                  <a:lnTo>
                    <a:pt x="742" y="30"/>
                  </a:lnTo>
                  <a:lnTo>
                    <a:pt x="743" y="30"/>
                  </a:lnTo>
                  <a:lnTo>
                    <a:pt x="745" y="31"/>
                  </a:lnTo>
                  <a:lnTo>
                    <a:pt x="746" y="30"/>
                  </a:lnTo>
                  <a:lnTo>
                    <a:pt x="748" y="30"/>
                  </a:lnTo>
                  <a:lnTo>
                    <a:pt x="749" y="27"/>
                  </a:lnTo>
                  <a:lnTo>
                    <a:pt x="751" y="25"/>
                  </a:lnTo>
                  <a:lnTo>
                    <a:pt x="754" y="23"/>
                  </a:lnTo>
                  <a:lnTo>
                    <a:pt x="756" y="22"/>
                  </a:lnTo>
                  <a:lnTo>
                    <a:pt x="756" y="20"/>
                  </a:lnTo>
                  <a:lnTo>
                    <a:pt x="757" y="19"/>
                  </a:lnTo>
                  <a:lnTo>
                    <a:pt x="757" y="19"/>
                  </a:lnTo>
                  <a:close/>
                  <a:moveTo>
                    <a:pt x="2728" y="16"/>
                  </a:moveTo>
                  <a:lnTo>
                    <a:pt x="2728" y="17"/>
                  </a:lnTo>
                  <a:lnTo>
                    <a:pt x="2728" y="17"/>
                  </a:lnTo>
                  <a:lnTo>
                    <a:pt x="2728" y="17"/>
                  </a:lnTo>
                  <a:lnTo>
                    <a:pt x="2728" y="17"/>
                  </a:lnTo>
                  <a:lnTo>
                    <a:pt x="2728" y="19"/>
                  </a:lnTo>
                  <a:lnTo>
                    <a:pt x="2728" y="19"/>
                  </a:lnTo>
                  <a:lnTo>
                    <a:pt x="2728" y="20"/>
                  </a:lnTo>
                  <a:lnTo>
                    <a:pt x="2728" y="22"/>
                  </a:lnTo>
                  <a:lnTo>
                    <a:pt x="2728" y="23"/>
                  </a:lnTo>
                  <a:lnTo>
                    <a:pt x="2728" y="23"/>
                  </a:lnTo>
                  <a:lnTo>
                    <a:pt x="2728" y="23"/>
                  </a:lnTo>
                  <a:lnTo>
                    <a:pt x="2727" y="22"/>
                  </a:lnTo>
                  <a:lnTo>
                    <a:pt x="2727" y="22"/>
                  </a:lnTo>
                  <a:lnTo>
                    <a:pt x="2725" y="22"/>
                  </a:lnTo>
                  <a:lnTo>
                    <a:pt x="2725" y="22"/>
                  </a:lnTo>
                  <a:lnTo>
                    <a:pt x="2725" y="22"/>
                  </a:lnTo>
                  <a:lnTo>
                    <a:pt x="2724" y="22"/>
                  </a:lnTo>
                  <a:lnTo>
                    <a:pt x="2724" y="22"/>
                  </a:lnTo>
                  <a:lnTo>
                    <a:pt x="2721" y="22"/>
                  </a:lnTo>
                  <a:lnTo>
                    <a:pt x="2721" y="22"/>
                  </a:lnTo>
                  <a:lnTo>
                    <a:pt x="2721" y="22"/>
                  </a:lnTo>
                  <a:lnTo>
                    <a:pt x="2721" y="23"/>
                  </a:lnTo>
                  <a:lnTo>
                    <a:pt x="2719" y="23"/>
                  </a:lnTo>
                  <a:lnTo>
                    <a:pt x="2719" y="23"/>
                  </a:lnTo>
                  <a:lnTo>
                    <a:pt x="2717" y="23"/>
                  </a:lnTo>
                  <a:lnTo>
                    <a:pt x="2717" y="25"/>
                  </a:lnTo>
                  <a:lnTo>
                    <a:pt x="2716" y="25"/>
                  </a:lnTo>
                  <a:lnTo>
                    <a:pt x="2716" y="27"/>
                  </a:lnTo>
                  <a:lnTo>
                    <a:pt x="2716" y="27"/>
                  </a:lnTo>
                  <a:lnTo>
                    <a:pt x="2716" y="28"/>
                  </a:lnTo>
                  <a:lnTo>
                    <a:pt x="2716" y="28"/>
                  </a:lnTo>
                  <a:lnTo>
                    <a:pt x="2714" y="28"/>
                  </a:lnTo>
                  <a:lnTo>
                    <a:pt x="2714" y="30"/>
                  </a:lnTo>
                  <a:lnTo>
                    <a:pt x="2716" y="30"/>
                  </a:lnTo>
                  <a:lnTo>
                    <a:pt x="2716" y="30"/>
                  </a:lnTo>
                  <a:lnTo>
                    <a:pt x="2716" y="30"/>
                  </a:lnTo>
                  <a:lnTo>
                    <a:pt x="2716" y="30"/>
                  </a:lnTo>
                  <a:lnTo>
                    <a:pt x="2716" y="30"/>
                  </a:lnTo>
                  <a:lnTo>
                    <a:pt x="2716" y="31"/>
                  </a:lnTo>
                  <a:lnTo>
                    <a:pt x="2716" y="33"/>
                  </a:lnTo>
                  <a:lnTo>
                    <a:pt x="2714" y="33"/>
                  </a:lnTo>
                  <a:lnTo>
                    <a:pt x="2713" y="33"/>
                  </a:lnTo>
                  <a:lnTo>
                    <a:pt x="2711" y="34"/>
                  </a:lnTo>
                  <a:lnTo>
                    <a:pt x="2711" y="34"/>
                  </a:lnTo>
                  <a:lnTo>
                    <a:pt x="2711" y="36"/>
                  </a:lnTo>
                  <a:lnTo>
                    <a:pt x="2713" y="36"/>
                  </a:lnTo>
                  <a:lnTo>
                    <a:pt x="2714" y="36"/>
                  </a:lnTo>
                  <a:lnTo>
                    <a:pt x="2714" y="36"/>
                  </a:lnTo>
                  <a:lnTo>
                    <a:pt x="2714" y="38"/>
                  </a:lnTo>
                  <a:lnTo>
                    <a:pt x="2714" y="38"/>
                  </a:lnTo>
                  <a:lnTo>
                    <a:pt x="2714" y="38"/>
                  </a:lnTo>
                  <a:lnTo>
                    <a:pt x="2714" y="38"/>
                  </a:lnTo>
                  <a:lnTo>
                    <a:pt x="2714" y="38"/>
                  </a:lnTo>
                  <a:lnTo>
                    <a:pt x="2713" y="38"/>
                  </a:lnTo>
                  <a:lnTo>
                    <a:pt x="2711" y="36"/>
                  </a:lnTo>
                  <a:lnTo>
                    <a:pt x="2711" y="36"/>
                  </a:lnTo>
                  <a:lnTo>
                    <a:pt x="2710" y="36"/>
                  </a:lnTo>
                  <a:lnTo>
                    <a:pt x="2710" y="34"/>
                  </a:lnTo>
                  <a:lnTo>
                    <a:pt x="2710" y="34"/>
                  </a:lnTo>
                  <a:lnTo>
                    <a:pt x="2710" y="34"/>
                  </a:lnTo>
                  <a:lnTo>
                    <a:pt x="2711" y="34"/>
                  </a:lnTo>
                  <a:lnTo>
                    <a:pt x="2714" y="33"/>
                  </a:lnTo>
                  <a:lnTo>
                    <a:pt x="2714" y="33"/>
                  </a:lnTo>
                  <a:lnTo>
                    <a:pt x="2714" y="31"/>
                  </a:lnTo>
                  <a:lnTo>
                    <a:pt x="2714" y="31"/>
                  </a:lnTo>
                  <a:lnTo>
                    <a:pt x="2713" y="31"/>
                  </a:lnTo>
                  <a:lnTo>
                    <a:pt x="2713" y="30"/>
                  </a:lnTo>
                  <a:lnTo>
                    <a:pt x="2713" y="30"/>
                  </a:lnTo>
                  <a:lnTo>
                    <a:pt x="2713" y="30"/>
                  </a:lnTo>
                  <a:lnTo>
                    <a:pt x="2713" y="30"/>
                  </a:lnTo>
                  <a:lnTo>
                    <a:pt x="2713" y="30"/>
                  </a:lnTo>
                  <a:lnTo>
                    <a:pt x="2713" y="28"/>
                  </a:lnTo>
                  <a:lnTo>
                    <a:pt x="2713" y="28"/>
                  </a:lnTo>
                  <a:lnTo>
                    <a:pt x="2714" y="28"/>
                  </a:lnTo>
                  <a:lnTo>
                    <a:pt x="2714" y="27"/>
                  </a:lnTo>
                  <a:lnTo>
                    <a:pt x="2714" y="27"/>
                  </a:lnTo>
                  <a:lnTo>
                    <a:pt x="2714" y="27"/>
                  </a:lnTo>
                  <a:lnTo>
                    <a:pt x="2714" y="25"/>
                  </a:lnTo>
                  <a:lnTo>
                    <a:pt x="2714" y="25"/>
                  </a:lnTo>
                  <a:lnTo>
                    <a:pt x="2714" y="25"/>
                  </a:lnTo>
                  <a:lnTo>
                    <a:pt x="2716" y="25"/>
                  </a:lnTo>
                  <a:lnTo>
                    <a:pt x="2716" y="25"/>
                  </a:lnTo>
                  <a:lnTo>
                    <a:pt x="2717" y="25"/>
                  </a:lnTo>
                  <a:lnTo>
                    <a:pt x="2717" y="23"/>
                  </a:lnTo>
                  <a:lnTo>
                    <a:pt x="2717" y="23"/>
                  </a:lnTo>
                  <a:lnTo>
                    <a:pt x="2717" y="23"/>
                  </a:lnTo>
                  <a:lnTo>
                    <a:pt x="2719" y="22"/>
                  </a:lnTo>
                  <a:lnTo>
                    <a:pt x="2719" y="22"/>
                  </a:lnTo>
                  <a:lnTo>
                    <a:pt x="2719" y="22"/>
                  </a:lnTo>
                  <a:lnTo>
                    <a:pt x="2719" y="20"/>
                  </a:lnTo>
                  <a:lnTo>
                    <a:pt x="2719" y="20"/>
                  </a:lnTo>
                  <a:lnTo>
                    <a:pt x="2719" y="20"/>
                  </a:lnTo>
                  <a:lnTo>
                    <a:pt x="2717" y="19"/>
                  </a:lnTo>
                  <a:lnTo>
                    <a:pt x="2714" y="19"/>
                  </a:lnTo>
                  <a:lnTo>
                    <a:pt x="2714" y="19"/>
                  </a:lnTo>
                  <a:lnTo>
                    <a:pt x="2714" y="19"/>
                  </a:lnTo>
                  <a:lnTo>
                    <a:pt x="2714" y="19"/>
                  </a:lnTo>
                  <a:lnTo>
                    <a:pt x="2714" y="17"/>
                  </a:lnTo>
                  <a:lnTo>
                    <a:pt x="2713" y="17"/>
                  </a:lnTo>
                  <a:lnTo>
                    <a:pt x="2714" y="17"/>
                  </a:lnTo>
                  <a:lnTo>
                    <a:pt x="2714" y="17"/>
                  </a:lnTo>
                  <a:lnTo>
                    <a:pt x="2714" y="17"/>
                  </a:lnTo>
                  <a:lnTo>
                    <a:pt x="2714" y="17"/>
                  </a:lnTo>
                  <a:lnTo>
                    <a:pt x="2714" y="17"/>
                  </a:lnTo>
                  <a:lnTo>
                    <a:pt x="2714" y="19"/>
                  </a:lnTo>
                  <a:lnTo>
                    <a:pt x="2716" y="19"/>
                  </a:lnTo>
                  <a:lnTo>
                    <a:pt x="2716" y="19"/>
                  </a:lnTo>
                  <a:lnTo>
                    <a:pt x="2716" y="19"/>
                  </a:lnTo>
                  <a:lnTo>
                    <a:pt x="2717" y="19"/>
                  </a:lnTo>
                  <a:lnTo>
                    <a:pt x="2717" y="19"/>
                  </a:lnTo>
                  <a:lnTo>
                    <a:pt x="2717" y="17"/>
                  </a:lnTo>
                  <a:lnTo>
                    <a:pt x="2717" y="17"/>
                  </a:lnTo>
                  <a:lnTo>
                    <a:pt x="2719" y="17"/>
                  </a:lnTo>
                  <a:lnTo>
                    <a:pt x="2719" y="17"/>
                  </a:lnTo>
                  <a:lnTo>
                    <a:pt x="2719" y="17"/>
                  </a:lnTo>
                  <a:lnTo>
                    <a:pt x="2717" y="17"/>
                  </a:lnTo>
                  <a:lnTo>
                    <a:pt x="2717" y="19"/>
                  </a:lnTo>
                  <a:lnTo>
                    <a:pt x="2719" y="19"/>
                  </a:lnTo>
                  <a:lnTo>
                    <a:pt x="2719" y="19"/>
                  </a:lnTo>
                  <a:lnTo>
                    <a:pt x="2721" y="19"/>
                  </a:lnTo>
                  <a:lnTo>
                    <a:pt x="2721" y="19"/>
                  </a:lnTo>
                  <a:lnTo>
                    <a:pt x="2721" y="19"/>
                  </a:lnTo>
                  <a:lnTo>
                    <a:pt x="2721" y="19"/>
                  </a:lnTo>
                  <a:lnTo>
                    <a:pt x="2721" y="20"/>
                  </a:lnTo>
                  <a:lnTo>
                    <a:pt x="2721" y="20"/>
                  </a:lnTo>
                  <a:lnTo>
                    <a:pt x="2721" y="20"/>
                  </a:lnTo>
                  <a:lnTo>
                    <a:pt x="2722" y="20"/>
                  </a:lnTo>
                  <a:lnTo>
                    <a:pt x="2722" y="20"/>
                  </a:lnTo>
                  <a:lnTo>
                    <a:pt x="2722" y="19"/>
                  </a:lnTo>
                  <a:lnTo>
                    <a:pt x="2724" y="19"/>
                  </a:lnTo>
                  <a:lnTo>
                    <a:pt x="2724" y="19"/>
                  </a:lnTo>
                  <a:lnTo>
                    <a:pt x="2724" y="19"/>
                  </a:lnTo>
                  <a:lnTo>
                    <a:pt x="2724" y="20"/>
                  </a:lnTo>
                  <a:lnTo>
                    <a:pt x="2724" y="20"/>
                  </a:lnTo>
                  <a:lnTo>
                    <a:pt x="2724" y="20"/>
                  </a:lnTo>
                  <a:lnTo>
                    <a:pt x="2724" y="20"/>
                  </a:lnTo>
                  <a:lnTo>
                    <a:pt x="2725" y="20"/>
                  </a:lnTo>
                  <a:lnTo>
                    <a:pt x="2727" y="20"/>
                  </a:lnTo>
                  <a:lnTo>
                    <a:pt x="2727" y="20"/>
                  </a:lnTo>
                  <a:lnTo>
                    <a:pt x="2725" y="19"/>
                  </a:lnTo>
                  <a:lnTo>
                    <a:pt x="2724" y="19"/>
                  </a:lnTo>
                  <a:lnTo>
                    <a:pt x="2724" y="19"/>
                  </a:lnTo>
                  <a:lnTo>
                    <a:pt x="2724" y="19"/>
                  </a:lnTo>
                  <a:lnTo>
                    <a:pt x="2725" y="19"/>
                  </a:lnTo>
                  <a:lnTo>
                    <a:pt x="2727" y="19"/>
                  </a:lnTo>
                  <a:lnTo>
                    <a:pt x="2727" y="20"/>
                  </a:lnTo>
                  <a:lnTo>
                    <a:pt x="2727" y="19"/>
                  </a:lnTo>
                  <a:lnTo>
                    <a:pt x="2727" y="19"/>
                  </a:lnTo>
                  <a:lnTo>
                    <a:pt x="2727" y="17"/>
                  </a:lnTo>
                  <a:lnTo>
                    <a:pt x="2727" y="17"/>
                  </a:lnTo>
                  <a:lnTo>
                    <a:pt x="2727" y="17"/>
                  </a:lnTo>
                  <a:lnTo>
                    <a:pt x="2727" y="17"/>
                  </a:lnTo>
                  <a:lnTo>
                    <a:pt x="2727" y="17"/>
                  </a:lnTo>
                  <a:lnTo>
                    <a:pt x="2727" y="16"/>
                  </a:lnTo>
                  <a:lnTo>
                    <a:pt x="2728" y="16"/>
                  </a:lnTo>
                  <a:lnTo>
                    <a:pt x="2728" y="16"/>
                  </a:lnTo>
                  <a:close/>
                  <a:moveTo>
                    <a:pt x="2544" y="12"/>
                  </a:moveTo>
                  <a:lnTo>
                    <a:pt x="2546" y="12"/>
                  </a:lnTo>
                  <a:lnTo>
                    <a:pt x="2544" y="14"/>
                  </a:lnTo>
                  <a:lnTo>
                    <a:pt x="2544" y="17"/>
                  </a:lnTo>
                  <a:lnTo>
                    <a:pt x="2544" y="19"/>
                  </a:lnTo>
                  <a:lnTo>
                    <a:pt x="2544" y="20"/>
                  </a:lnTo>
                  <a:lnTo>
                    <a:pt x="2544" y="20"/>
                  </a:lnTo>
                  <a:lnTo>
                    <a:pt x="2544" y="23"/>
                  </a:lnTo>
                  <a:lnTo>
                    <a:pt x="2544" y="23"/>
                  </a:lnTo>
                  <a:lnTo>
                    <a:pt x="2542" y="20"/>
                  </a:lnTo>
                  <a:lnTo>
                    <a:pt x="2541" y="19"/>
                  </a:lnTo>
                  <a:lnTo>
                    <a:pt x="2541" y="19"/>
                  </a:lnTo>
                  <a:lnTo>
                    <a:pt x="2542" y="19"/>
                  </a:lnTo>
                  <a:lnTo>
                    <a:pt x="2542" y="17"/>
                  </a:lnTo>
                  <a:lnTo>
                    <a:pt x="2544" y="16"/>
                  </a:lnTo>
                  <a:lnTo>
                    <a:pt x="2544" y="12"/>
                  </a:lnTo>
                  <a:lnTo>
                    <a:pt x="2544" y="12"/>
                  </a:lnTo>
                  <a:close/>
                  <a:moveTo>
                    <a:pt x="2905" y="11"/>
                  </a:moveTo>
                  <a:lnTo>
                    <a:pt x="2907" y="12"/>
                  </a:lnTo>
                  <a:lnTo>
                    <a:pt x="2907" y="14"/>
                  </a:lnTo>
                  <a:lnTo>
                    <a:pt x="2907" y="16"/>
                  </a:lnTo>
                  <a:lnTo>
                    <a:pt x="2907" y="16"/>
                  </a:lnTo>
                  <a:lnTo>
                    <a:pt x="2907" y="17"/>
                  </a:lnTo>
                  <a:lnTo>
                    <a:pt x="2905" y="17"/>
                  </a:lnTo>
                  <a:lnTo>
                    <a:pt x="2905" y="17"/>
                  </a:lnTo>
                  <a:lnTo>
                    <a:pt x="2903" y="17"/>
                  </a:lnTo>
                  <a:lnTo>
                    <a:pt x="2903" y="16"/>
                  </a:lnTo>
                  <a:lnTo>
                    <a:pt x="2903" y="16"/>
                  </a:lnTo>
                  <a:lnTo>
                    <a:pt x="2903" y="16"/>
                  </a:lnTo>
                  <a:lnTo>
                    <a:pt x="2903" y="14"/>
                  </a:lnTo>
                  <a:lnTo>
                    <a:pt x="2903" y="12"/>
                  </a:lnTo>
                  <a:lnTo>
                    <a:pt x="2905" y="11"/>
                  </a:lnTo>
                  <a:lnTo>
                    <a:pt x="2905" y="11"/>
                  </a:lnTo>
                  <a:close/>
                  <a:moveTo>
                    <a:pt x="251" y="11"/>
                  </a:moveTo>
                  <a:lnTo>
                    <a:pt x="251" y="11"/>
                  </a:lnTo>
                  <a:lnTo>
                    <a:pt x="253" y="11"/>
                  </a:lnTo>
                  <a:lnTo>
                    <a:pt x="253" y="12"/>
                  </a:lnTo>
                  <a:lnTo>
                    <a:pt x="253" y="14"/>
                  </a:lnTo>
                  <a:lnTo>
                    <a:pt x="254" y="14"/>
                  </a:lnTo>
                  <a:lnTo>
                    <a:pt x="254" y="14"/>
                  </a:lnTo>
                  <a:lnTo>
                    <a:pt x="254" y="16"/>
                  </a:lnTo>
                  <a:lnTo>
                    <a:pt x="253" y="16"/>
                  </a:lnTo>
                  <a:lnTo>
                    <a:pt x="251" y="14"/>
                  </a:lnTo>
                  <a:lnTo>
                    <a:pt x="251" y="12"/>
                  </a:lnTo>
                  <a:lnTo>
                    <a:pt x="251" y="12"/>
                  </a:lnTo>
                  <a:lnTo>
                    <a:pt x="251" y="11"/>
                  </a:lnTo>
                  <a:lnTo>
                    <a:pt x="251" y="11"/>
                  </a:lnTo>
                  <a:lnTo>
                    <a:pt x="251" y="11"/>
                  </a:lnTo>
                  <a:close/>
                  <a:moveTo>
                    <a:pt x="8" y="6"/>
                  </a:moveTo>
                  <a:lnTo>
                    <a:pt x="10" y="6"/>
                  </a:lnTo>
                  <a:lnTo>
                    <a:pt x="8" y="6"/>
                  </a:lnTo>
                  <a:lnTo>
                    <a:pt x="8" y="8"/>
                  </a:lnTo>
                  <a:lnTo>
                    <a:pt x="8" y="9"/>
                  </a:lnTo>
                  <a:lnTo>
                    <a:pt x="7" y="8"/>
                  </a:lnTo>
                  <a:lnTo>
                    <a:pt x="7" y="6"/>
                  </a:lnTo>
                  <a:lnTo>
                    <a:pt x="7" y="6"/>
                  </a:lnTo>
                  <a:lnTo>
                    <a:pt x="8" y="6"/>
                  </a:lnTo>
                  <a:close/>
                  <a:moveTo>
                    <a:pt x="887" y="5"/>
                  </a:moveTo>
                  <a:lnTo>
                    <a:pt x="888" y="5"/>
                  </a:lnTo>
                  <a:lnTo>
                    <a:pt x="888" y="6"/>
                  </a:lnTo>
                  <a:lnTo>
                    <a:pt x="888" y="8"/>
                  </a:lnTo>
                  <a:lnTo>
                    <a:pt x="890" y="9"/>
                  </a:lnTo>
                  <a:lnTo>
                    <a:pt x="890" y="11"/>
                  </a:lnTo>
                  <a:lnTo>
                    <a:pt x="888" y="11"/>
                  </a:lnTo>
                  <a:lnTo>
                    <a:pt x="888" y="12"/>
                  </a:lnTo>
                  <a:lnTo>
                    <a:pt x="887" y="12"/>
                  </a:lnTo>
                  <a:lnTo>
                    <a:pt x="887" y="9"/>
                  </a:lnTo>
                  <a:lnTo>
                    <a:pt x="887" y="8"/>
                  </a:lnTo>
                  <a:lnTo>
                    <a:pt x="887" y="6"/>
                  </a:lnTo>
                  <a:lnTo>
                    <a:pt x="887" y="6"/>
                  </a:lnTo>
                  <a:lnTo>
                    <a:pt x="887" y="5"/>
                  </a:lnTo>
                  <a:close/>
                  <a:moveTo>
                    <a:pt x="2795" y="3"/>
                  </a:moveTo>
                  <a:lnTo>
                    <a:pt x="2796" y="5"/>
                  </a:lnTo>
                  <a:lnTo>
                    <a:pt x="2796" y="6"/>
                  </a:lnTo>
                  <a:lnTo>
                    <a:pt x="2798" y="5"/>
                  </a:lnTo>
                  <a:lnTo>
                    <a:pt x="2798" y="6"/>
                  </a:lnTo>
                  <a:lnTo>
                    <a:pt x="2798" y="8"/>
                  </a:lnTo>
                  <a:lnTo>
                    <a:pt x="2796" y="6"/>
                  </a:lnTo>
                  <a:lnTo>
                    <a:pt x="2795" y="8"/>
                  </a:lnTo>
                  <a:lnTo>
                    <a:pt x="2793" y="6"/>
                  </a:lnTo>
                  <a:lnTo>
                    <a:pt x="2795" y="6"/>
                  </a:lnTo>
                  <a:lnTo>
                    <a:pt x="2795" y="5"/>
                  </a:lnTo>
                  <a:lnTo>
                    <a:pt x="2795" y="3"/>
                  </a:lnTo>
                  <a:close/>
                  <a:moveTo>
                    <a:pt x="2870" y="1"/>
                  </a:moveTo>
                  <a:lnTo>
                    <a:pt x="2872" y="1"/>
                  </a:lnTo>
                  <a:lnTo>
                    <a:pt x="2874" y="3"/>
                  </a:lnTo>
                  <a:lnTo>
                    <a:pt x="2875" y="3"/>
                  </a:lnTo>
                  <a:lnTo>
                    <a:pt x="2875" y="3"/>
                  </a:lnTo>
                  <a:lnTo>
                    <a:pt x="2877" y="3"/>
                  </a:lnTo>
                  <a:lnTo>
                    <a:pt x="2877" y="3"/>
                  </a:lnTo>
                  <a:lnTo>
                    <a:pt x="2878" y="5"/>
                  </a:lnTo>
                  <a:lnTo>
                    <a:pt x="2878" y="5"/>
                  </a:lnTo>
                  <a:lnTo>
                    <a:pt x="2881" y="6"/>
                  </a:lnTo>
                  <a:lnTo>
                    <a:pt x="2883" y="6"/>
                  </a:lnTo>
                  <a:lnTo>
                    <a:pt x="2883" y="8"/>
                  </a:lnTo>
                  <a:lnTo>
                    <a:pt x="2885" y="8"/>
                  </a:lnTo>
                  <a:lnTo>
                    <a:pt x="2885" y="8"/>
                  </a:lnTo>
                  <a:lnTo>
                    <a:pt x="2885" y="8"/>
                  </a:lnTo>
                  <a:lnTo>
                    <a:pt x="2885" y="8"/>
                  </a:lnTo>
                  <a:lnTo>
                    <a:pt x="2885" y="8"/>
                  </a:lnTo>
                  <a:lnTo>
                    <a:pt x="2886" y="8"/>
                  </a:lnTo>
                  <a:lnTo>
                    <a:pt x="2886" y="9"/>
                  </a:lnTo>
                  <a:lnTo>
                    <a:pt x="2888" y="9"/>
                  </a:lnTo>
                  <a:lnTo>
                    <a:pt x="2888" y="9"/>
                  </a:lnTo>
                  <a:lnTo>
                    <a:pt x="2888" y="9"/>
                  </a:lnTo>
                  <a:lnTo>
                    <a:pt x="2889" y="11"/>
                  </a:lnTo>
                  <a:lnTo>
                    <a:pt x="2889" y="11"/>
                  </a:lnTo>
                  <a:lnTo>
                    <a:pt x="2889" y="12"/>
                  </a:lnTo>
                  <a:lnTo>
                    <a:pt x="2889" y="14"/>
                  </a:lnTo>
                  <a:lnTo>
                    <a:pt x="2889" y="16"/>
                  </a:lnTo>
                  <a:lnTo>
                    <a:pt x="2889" y="17"/>
                  </a:lnTo>
                  <a:lnTo>
                    <a:pt x="2888" y="19"/>
                  </a:lnTo>
                  <a:lnTo>
                    <a:pt x="2888" y="20"/>
                  </a:lnTo>
                  <a:lnTo>
                    <a:pt x="2888" y="20"/>
                  </a:lnTo>
                  <a:lnTo>
                    <a:pt x="2889" y="22"/>
                  </a:lnTo>
                  <a:lnTo>
                    <a:pt x="2889" y="23"/>
                  </a:lnTo>
                  <a:lnTo>
                    <a:pt x="2889" y="23"/>
                  </a:lnTo>
                  <a:lnTo>
                    <a:pt x="2891" y="25"/>
                  </a:lnTo>
                  <a:lnTo>
                    <a:pt x="2891" y="27"/>
                  </a:lnTo>
                  <a:lnTo>
                    <a:pt x="2892" y="27"/>
                  </a:lnTo>
                  <a:lnTo>
                    <a:pt x="2892" y="28"/>
                  </a:lnTo>
                  <a:lnTo>
                    <a:pt x="2892" y="30"/>
                  </a:lnTo>
                  <a:lnTo>
                    <a:pt x="2894" y="30"/>
                  </a:lnTo>
                  <a:lnTo>
                    <a:pt x="2894" y="31"/>
                  </a:lnTo>
                  <a:lnTo>
                    <a:pt x="2896" y="31"/>
                  </a:lnTo>
                  <a:lnTo>
                    <a:pt x="2896" y="33"/>
                  </a:lnTo>
                  <a:lnTo>
                    <a:pt x="2897" y="33"/>
                  </a:lnTo>
                  <a:lnTo>
                    <a:pt x="2897" y="34"/>
                  </a:lnTo>
                  <a:lnTo>
                    <a:pt x="2899" y="34"/>
                  </a:lnTo>
                  <a:lnTo>
                    <a:pt x="2899" y="34"/>
                  </a:lnTo>
                  <a:lnTo>
                    <a:pt x="2899" y="36"/>
                  </a:lnTo>
                  <a:lnTo>
                    <a:pt x="2899" y="36"/>
                  </a:lnTo>
                  <a:lnTo>
                    <a:pt x="2899" y="36"/>
                  </a:lnTo>
                  <a:lnTo>
                    <a:pt x="2897" y="38"/>
                  </a:lnTo>
                  <a:lnTo>
                    <a:pt x="2897" y="38"/>
                  </a:lnTo>
                  <a:lnTo>
                    <a:pt x="2897" y="38"/>
                  </a:lnTo>
                  <a:lnTo>
                    <a:pt x="2897" y="38"/>
                  </a:lnTo>
                  <a:lnTo>
                    <a:pt x="2897" y="38"/>
                  </a:lnTo>
                  <a:lnTo>
                    <a:pt x="2897" y="38"/>
                  </a:lnTo>
                  <a:lnTo>
                    <a:pt x="2897" y="39"/>
                  </a:lnTo>
                  <a:lnTo>
                    <a:pt x="2897" y="39"/>
                  </a:lnTo>
                  <a:lnTo>
                    <a:pt x="2897" y="39"/>
                  </a:lnTo>
                  <a:lnTo>
                    <a:pt x="2897" y="41"/>
                  </a:lnTo>
                  <a:lnTo>
                    <a:pt x="2897" y="41"/>
                  </a:lnTo>
                  <a:lnTo>
                    <a:pt x="2896" y="41"/>
                  </a:lnTo>
                  <a:lnTo>
                    <a:pt x="2896" y="42"/>
                  </a:lnTo>
                  <a:lnTo>
                    <a:pt x="2894" y="42"/>
                  </a:lnTo>
                  <a:lnTo>
                    <a:pt x="2894" y="42"/>
                  </a:lnTo>
                  <a:lnTo>
                    <a:pt x="2892" y="42"/>
                  </a:lnTo>
                  <a:lnTo>
                    <a:pt x="2892" y="44"/>
                  </a:lnTo>
                  <a:lnTo>
                    <a:pt x="2891" y="44"/>
                  </a:lnTo>
                  <a:lnTo>
                    <a:pt x="2891" y="46"/>
                  </a:lnTo>
                  <a:lnTo>
                    <a:pt x="2891" y="46"/>
                  </a:lnTo>
                  <a:lnTo>
                    <a:pt x="2891" y="46"/>
                  </a:lnTo>
                  <a:lnTo>
                    <a:pt x="2891" y="46"/>
                  </a:lnTo>
                  <a:lnTo>
                    <a:pt x="2891" y="46"/>
                  </a:lnTo>
                  <a:lnTo>
                    <a:pt x="2891" y="47"/>
                  </a:lnTo>
                  <a:lnTo>
                    <a:pt x="2891" y="47"/>
                  </a:lnTo>
                  <a:lnTo>
                    <a:pt x="2889" y="47"/>
                  </a:lnTo>
                  <a:lnTo>
                    <a:pt x="2889" y="47"/>
                  </a:lnTo>
                  <a:lnTo>
                    <a:pt x="2889" y="46"/>
                  </a:lnTo>
                  <a:lnTo>
                    <a:pt x="2888" y="46"/>
                  </a:lnTo>
                  <a:lnTo>
                    <a:pt x="2886" y="46"/>
                  </a:lnTo>
                  <a:lnTo>
                    <a:pt x="2886" y="46"/>
                  </a:lnTo>
                  <a:lnTo>
                    <a:pt x="2885" y="44"/>
                  </a:lnTo>
                  <a:lnTo>
                    <a:pt x="2885" y="44"/>
                  </a:lnTo>
                  <a:lnTo>
                    <a:pt x="2885" y="44"/>
                  </a:lnTo>
                  <a:lnTo>
                    <a:pt x="2885" y="42"/>
                  </a:lnTo>
                  <a:lnTo>
                    <a:pt x="2883" y="42"/>
                  </a:lnTo>
                  <a:lnTo>
                    <a:pt x="2883" y="42"/>
                  </a:lnTo>
                  <a:lnTo>
                    <a:pt x="2883" y="42"/>
                  </a:lnTo>
                  <a:lnTo>
                    <a:pt x="2881" y="44"/>
                  </a:lnTo>
                  <a:lnTo>
                    <a:pt x="2880" y="44"/>
                  </a:lnTo>
                  <a:lnTo>
                    <a:pt x="2880" y="44"/>
                  </a:lnTo>
                  <a:lnTo>
                    <a:pt x="2880" y="44"/>
                  </a:lnTo>
                  <a:lnTo>
                    <a:pt x="2880" y="42"/>
                  </a:lnTo>
                  <a:lnTo>
                    <a:pt x="2878" y="42"/>
                  </a:lnTo>
                  <a:lnTo>
                    <a:pt x="2877" y="42"/>
                  </a:lnTo>
                  <a:lnTo>
                    <a:pt x="2877" y="42"/>
                  </a:lnTo>
                  <a:lnTo>
                    <a:pt x="2875" y="42"/>
                  </a:lnTo>
                  <a:lnTo>
                    <a:pt x="2875" y="42"/>
                  </a:lnTo>
                  <a:lnTo>
                    <a:pt x="2875" y="42"/>
                  </a:lnTo>
                  <a:lnTo>
                    <a:pt x="2875" y="42"/>
                  </a:lnTo>
                  <a:lnTo>
                    <a:pt x="2875" y="42"/>
                  </a:lnTo>
                  <a:lnTo>
                    <a:pt x="2875" y="42"/>
                  </a:lnTo>
                  <a:lnTo>
                    <a:pt x="2875" y="41"/>
                  </a:lnTo>
                  <a:lnTo>
                    <a:pt x="2875" y="41"/>
                  </a:lnTo>
                  <a:lnTo>
                    <a:pt x="2875" y="39"/>
                  </a:lnTo>
                  <a:lnTo>
                    <a:pt x="2875" y="39"/>
                  </a:lnTo>
                  <a:lnTo>
                    <a:pt x="2877" y="39"/>
                  </a:lnTo>
                  <a:lnTo>
                    <a:pt x="2877" y="39"/>
                  </a:lnTo>
                  <a:lnTo>
                    <a:pt x="2878" y="39"/>
                  </a:lnTo>
                  <a:lnTo>
                    <a:pt x="2880" y="39"/>
                  </a:lnTo>
                  <a:lnTo>
                    <a:pt x="2881" y="39"/>
                  </a:lnTo>
                  <a:lnTo>
                    <a:pt x="2881" y="41"/>
                  </a:lnTo>
                  <a:lnTo>
                    <a:pt x="2881" y="41"/>
                  </a:lnTo>
                  <a:lnTo>
                    <a:pt x="2880" y="41"/>
                  </a:lnTo>
                  <a:lnTo>
                    <a:pt x="2878" y="41"/>
                  </a:lnTo>
                  <a:lnTo>
                    <a:pt x="2878" y="41"/>
                  </a:lnTo>
                  <a:lnTo>
                    <a:pt x="2878" y="41"/>
                  </a:lnTo>
                  <a:lnTo>
                    <a:pt x="2878" y="41"/>
                  </a:lnTo>
                  <a:lnTo>
                    <a:pt x="2880" y="42"/>
                  </a:lnTo>
                  <a:lnTo>
                    <a:pt x="2880" y="42"/>
                  </a:lnTo>
                  <a:lnTo>
                    <a:pt x="2880" y="42"/>
                  </a:lnTo>
                  <a:lnTo>
                    <a:pt x="2881" y="42"/>
                  </a:lnTo>
                  <a:lnTo>
                    <a:pt x="2883" y="42"/>
                  </a:lnTo>
                  <a:lnTo>
                    <a:pt x="2885" y="42"/>
                  </a:lnTo>
                  <a:lnTo>
                    <a:pt x="2885" y="44"/>
                  </a:lnTo>
                  <a:lnTo>
                    <a:pt x="2886" y="42"/>
                  </a:lnTo>
                  <a:lnTo>
                    <a:pt x="2886" y="42"/>
                  </a:lnTo>
                  <a:lnTo>
                    <a:pt x="2886" y="41"/>
                  </a:lnTo>
                  <a:lnTo>
                    <a:pt x="2886" y="41"/>
                  </a:lnTo>
                  <a:lnTo>
                    <a:pt x="2886" y="39"/>
                  </a:lnTo>
                  <a:lnTo>
                    <a:pt x="2886" y="38"/>
                  </a:lnTo>
                  <a:lnTo>
                    <a:pt x="2886" y="38"/>
                  </a:lnTo>
                  <a:lnTo>
                    <a:pt x="2885" y="36"/>
                  </a:lnTo>
                  <a:lnTo>
                    <a:pt x="2885" y="36"/>
                  </a:lnTo>
                  <a:lnTo>
                    <a:pt x="2883" y="34"/>
                  </a:lnTo>
                  <a:lnTo>
                    <a:pt x="2881" y="34"/>
                  </a:lnTo>
                  <a:lnTo>
                    <a:pt x="2880" y="33"/>
                  </a:lnTo>
                  <a:lnTo>
                    <a:pt x="2877" y="31"/>
                  </a:lnTo>
                  <a:lnTo>
                    <a:pt x="2875" y="30"/>
                  </a:lnTo>
                  <a:lnTo>
                    <a:pt x="2872" y="30"/>
                  </a:lnTo>
                  <a:lnTo>
                    <a:pt x="2870" y="28"/>
                  </a:lnTo>
                  <a:lnTo>
                    <a:pt x="2870" y="27"/>
                  </a:lnTo>
                  <a:lnTo>
                    <a:pt x="2869" y="27"/>
                  </a:lnTo>
                  <a:lnTo>
                    <a:pt x="2869" y="25"/>
                  </a:lnTo>
                  <a:lnTo>
                    <a:pt x="2867" y="25"/>
                  </a:lnTo>
                  <a:lnTo>
                    <a:pt x="2867" y="25"/>
                  </a:lnTo>
                  <a:lnTo>
                    <a:pt x="2869" y="25"/>
                  </a:lnTo>
                  <a:lnTo>
                    <a:pt x="2869" y="25"/>
                  </a:lnTo>
                  <a:lnTo>
                    <a:pt x="2870" y="25"/>
                  </a:lnTo>
                  <a:lnTo>
                    <a:pt x="2870" y="27"/>
                  </a:lnTo>
                  <a:lnTo>
                    <a:pt x="2870" y="25"/>
                  </a:lnTo>
                  <a:lnTo>
                    <a:pt x="2872" y="25"/>
                  </a:lnTo>
                  <a:lnTo>
                    <a:pt x="2872" y="25"/>
                  </a:lnTo>
                  <a:lnTo>
                    <a:pt x="2872" y="25"/>
                  </a:lnTo>
                  <a:lnTo>
                    <a:pt x="2872" y="23"/>
                  </a:lnTo>
                  <a:lnTo>
                    <a:pt x="2872" y="23"/>
                  </a:lnTo>
                  <a:lnTo>
                    <a:pt x="2872" y="22"/>
                  </a:lnTo>
                  <a:lnTo>
                    <a:pt x="2870" y="22"/>
                  </a:lnTo>
                  <a:lnTo>
                    <a:pt x="2870" y="20"/>
                  </a:lnTo>
                  <a:lnTo>
                    <a:pt x="2869" y="20"/>
                  </a:lnTo>
                  <a:lnTo>
                    <a:pt x="2867" y="19"/>
                  </a:lnTo>
                  <a:lnTo>
                    <a:pt x="2867" y="17"/>
                  </a:lnTo>
                  <a:lnTo>
                    <a:pt x="2867" y="17"/>
                  </a:lnTo>
                  <a:lnTo>
                    <a:pt x="2867" y="17"/>
                  </a:lnTo>
                  <a:lnTo>
                    <a:pt x="2867" y="16"/>
                  </a:lnTo>
                  <a:lnTo>
                    <a:pt x="2867" y="16"/>
                  </a:lnTo>
                  <a:lnTo>
                    <a:pt x="2867" y="16"/>
                  </a:lnTo>
                  <a:lnTo>
                    <a:pt x="2866" y="14"/>
                  </a:lnTo>
                  <a:lnTo>
                    <a:pt x="2864" y="12"/>
                  </a:lnTo>
                  <a:lnTo>
                    <a:pt x="2864" y="12"/>
                  </a:lnTo>
                  <a:lnTo>
                    <a:pt x="2864" y="12"/>
                  </a:lnTo>
                  <a:lnTo>
                    <a:pt x="2862" y="12"/>
                  </a:lnTo>
                  <a:lnTo>
                    <a:pt x="2862" y="12"/>
                  </a:lnTo>
                  <a:lnTo>
                    <a:pt x="2862" y="11"/>
                  </a:lnTo>
                  <a:lnTo>
                    <a:pt x="2862" y="11"/>
                  </a:lnTo>
                  <a:lnTo>
                    <a:pt x="2862" y="11"/>
                  </a:lnTo>
                  <a:lnTo>
                    <a:pt x="2862" y="11"/>
                  </a:lnTo>
                  <a:lnTo>
                    <a:pt x="2862" y="9"/>
                  </a:lnTo>
                  <a:lnTo>
                    <a:pt x="2864" y="9"/>
                  </a:lnTo>
                  <a:lnTo>
                    <a:pt x="2864" y="11"/>
                  </a:lnTo>
                  <a:lnTo>
                    <a:pt x="2864" y="11"/>
                  </a:lnTo>
                  <a:lnTo>
                    <a:pt x="2864" y="11"/>
                  </a:lnTo>
                  <a:lnTo>
                    <a:pt x="2866" y="12"/>
                  </a:lnTo>
                  <a:lnTo>
                    <a:pt x="2866" y="14"/>
                  </a:lnTo>
                  <a:lnTo>
                    <a:pt x="2867" y="16"/>
                  </a:lnTo>
                  <a:lnTo>
                    <a:pt x="2867" y="16"/>
                  </a:lnTo>
                  <a:lnTo>
                    <a:pt x="2869" y="16"/>
                  </a:lnTo>
                  <a:lnTo>
                    <a:pt x="2867" y="17"/>
                  </a:lnTo>
                  <a:lnTo>
                    <a:pt x="2869" y="17"/>
                  </a:lnTo>
                  <a:lnTo>
                    <a:pt x="2869" y="19"/>
                  </a:lnTo>
                  <a:lnTo>
                    <a:pt x="2870" y="19"/>
                  </a:lnTo>
                  <a:lnTo>
                    <a:pt x="2872" y="19"/>
                  </a:lnTo>
                  <a:lnTo>
                    <a:pt x="2872" y="19"/>
                  </a:lnTo>
                  <a:lnTo>
                    <a:pt x="2872" y="19"/>
                  </a:lnTo>
                  <a:lnTo>
                    <a:pt x="2872" y="19"/>
                  </a:lnTo>
                  <a:lnTo>
                    <a:pt x="2872" y="17"/>
                  </a:lnTo>
                  <a:lnTo>
                    <a:pt x="2872" y="17"/>
                  </a:lnTo>
                  <a:lnTo>
                    <a:pt x="2874" y="16"/>
                  </a:lnTo>
                  <a:lnTo>
                    <a:pt x="2872" y="16"/>
                  </a:lnTo>
                  <a:lnTo>
                    <a:pt x="2872" y="14"/>
                  </a:lnTo>
                  <a:lnTo>
                    <a:pt x="2872" y="14"/>
                  </a:lnTo>
                  <a:lnTo>
                    <a:pt x="2874" y="14"/>
                  </a:lnTo>
                  <a:lnTo>
                    <a:pt x="2874" y="14"/>
                  </a:lnTo>
                  <a:lnTo>
                    <a:pt x="2874" y="12"/>
                  </a:lnTo>
                  <a:lnTo>
                    <a:pt x="2872" y="11"/>
                  </a:lnTo>
                  <a:lnTo>
                    <a:pt x="2872" y="11"/>
                  </a:lnTo>
                  <a:lnTo>
                    <a:pt x="2870" y="9"/>
                  </a:lnTo>
                  <a:lnTo>
                    <a:pt x="2870" y="9"/>
                  </a:lnTo>
                  <a:lnTo>
                    <a:pt x="2870" y="9"/>
                  </a:lnTo>
                  <a:lnTo>
                    <a:pt x="2872" y="9"/>
                  </a:lnTo>
                  <a:lnTo>
                    <a:pt x="2872" y="9"/>
                  </a:lnTo>
                  <a:lnTo>
                    <a:pt x="2872" y="11"/>
                  </a:lnTo>
                  <a:lnTo>
                    <a:pt x="2874" y="12"/>
                  </a:lnTo>
                  <a:lnTo>
                    <a:pt x="2874" y="12"/>
                  </a:lnTo>
                  <a:lnTo>
                    <a:pt x="2875" y="14"/>
                  </a:lnTo>
                  <a:lnTo>
                    <a:pt x="2875" y="14"/>
                  </a:lnTo>
                  <a:lnTo>
                    <a:pt x="2875" y="16"/>
                  </a:lnTo>
                  <a:lnTo>
                    <a:pt x="2875" y="16"/>
                  </a:lnTo>
                  <a:lnTo>
                    <a:pt x="2875" y="17"/>
                  </a:lnTo>
                  <a:lnTo>
                    <a:pt x="2877" y="17"/>
                  </a:lnTo>
                  <a:lnTo>
                    <a:pt x="2877" y="19"/>
                  </a:lnTo>
                  <a:lnTo>
                    <a:pt x="2877" y="19"/>
                  </a:lnTo>
                  <a:lnTo>
                    <a:pt x="2878" y="20"/>
                  </a:lnTo>
                  <a:lnTo>
                    <a:pt x="2878" y="20"/>
                  </a:lnTo>
                  <a:lnTo>
                    <a:pt x="2880" y="20"/>
                  </a:lnTo>
                  <a:lnTo>
                    <a:pt x="2880" y="20"/>
                  </a:lnTo>
                  <a:lnTo>
                    <a:pt x="2880" y="20"/>
                  </a:lnTo>
                  <a:lnTo>
                    <a:pt x="2880" y="19"/>
                  </a:lnTo>
                  <a:lnTo>
                    <a:pt x="2880" y="19"/>
                  </a:lnTo>
                  <a:lnTo>
                    <a:pt x="2880" y="17"/>
                  </a:lnTo>
                  <a:lnTo>
                    <a:pt x="2878" y="17"/>
                  </a:lnTo>
                  <a:lnTo>
                    <a:pt x="2878" y="17"/>
                  </a:lnTo>
                  <a:lnTo>
                    <a:pt x="2880" y="17"/>
                  </a:lnTo>
                  <a:lnTo>
                    <a:pt x="2880" y="17"/>
                  </a:lnTo>
                  <a:lnTo>
                    <a:pt x="2881" y="19"/>
                  </a:lnTo>
                  <a:lnTo>
                    <a:pt x="2883" y="19"/>
                  </a:lnTo>
                  <a:lnTo>
                    <a:pt x="2883" y="19"/>
                  </a:lnTo>
                  <a:lnTo>
                    <a:pt x="2885" y="17"/>
                  </a:lnTo>
                  <a:lnTo>
                    <a:pt x="2885" y="17"/>
                  </a:lnTo>
                  <a:lnTo>
                    <a:pt x="2886" y="16"/>
                  </a:lnTo>
                  <a:lnTo>
                    <a:pt x="2886" y="16"/>
                  </a:lnTo>
                  <a:lnTo>
                    <a:pt x="2886" y="16"/>
                  </a:lnTo>
                  <a:lnTo>
                    <a:pt x="2886" y="14"/>
                  </a:lnTo>
                  <a:lnTo>
                    <a:pt x="2886" y="14"/>
                  </a:lnTo>
                  <a:lnTo>
                    <a:pt x="2885" y="12"/>
                  </a:lnTo>
                  <a:lnTo>
                    <a:pt x="2885" y="11"/>
                  </a:lnTo>
                  <a:lnTo>
                    <a:pt x="2883" y="9"/>
                  </a:lnTo>
                  <a:lnTo>
                    <a:pt x="2881" y="9"/>
                  </a:lnTo>
                  <a:lnTo>
                    <a:pt x="2881" y="9"/>
                  </a:lnTo>
                  <a:lnTo>
                    <a:pt x="2880" y="9"/>
                  </a:lnTo>
                  <a:lnTo>
                    <a:pt x="2880" y="9"/>
                  </a:lnTo>
                  <a:lnTo>
                    <a:pt x="2878" y="8"/>
                  </a:lnTo>
                  <a:lnTo>
                    <a:pt x="2877" y="8"/>
                  </a:lnTo>
                  <a:lnTo>
                    <a:pt x="2877" y="8"/>
                  </a:lnTo>
                  <a:lnTo>
                    <a:pt x="2875" y="8"/>
                  </a:lnTo>
                  <a:lnTo>
                    <a:pt x="2875" y="8"/>
                  </a:lnTo>
                  <a:lnTo>
                    <a:pt x="2875" y="8"/>
                  </a:lnTo>
                  <a:lnTo>
                    <a:pt x="2874" y="8"/>
                  </a:lnTo>
                  <a:lnTo>
                    <a:pt x="2874" y="8"/>
                  </a:lnTo>
                  <a:lnTo>
                    <a:pt x="2874" y="6"/>
                  </a:lnTo>
                  <a:lnTo>
                    <a:pt x="2872" y="6"/>
                  </a:lnTo>
                  <a:lnTo>
                    <a:pt x="2872" y="5"/>
                  </a:lnTo>
                  <a:lnTo>
                    <a:pt x="2870" y="3"/>
                  </a:lnTo>
                  <a:lnTo>
                    <a:pt x="2870" y="1"/>
                  </a:lnTo>
                  <a:lnTo>
                    <a:pt x="2870" y="1"/>
                  </a:lnTo>
                  <a:lnTo>
                    <a:pt x="2870" y="1"/>
                  </a:lnTo>
                  <a:close/>
                  <a:moveTo>
                    <a:pt x="781" y="0"/>
                  </a:moveTo>
                  <a:lnTo>
                    <a:pt x="783" y="0"/>
                  </a:lnTo>
                  <a:lnTo>
                    <a:pt x="783" y="1"/>
                  </a:lnTo>
                  <a:lnTo>
                    <a:pt x="786" y="1"/>
                  </a:lnTo>
                  <a:lnTo>
                    <a:pt x="787" y="1"/>
                  </a:lnTo>
                  <a:lnTo>
                    <a:pt x="790" y="1"/>
                  </a:lnTo>
                  <a:lnTo>
                    <a:pt x="794" y="3"/>
                  </a:lnTo>
                  <a:lnTo>
                    <a:pt x="795" y="3"/>
                  </a:lnTo>
                  <a:lnTo>
                    <a:pt x="795" y="3"/>
                  </a:lnTo>
                  <a:lnTo>
                    <a:pt x="797" y="5"/>
                  </a:lnTo>
                  <a:lnTo>
                    <a:pt x="797" y="5"/>
                  </a:lnTo>
                  <a:lnTo>
                    <a:pt x="797" y="5"/>
                  </a:lnTo>
                  <a:lnTo>
                    <a:pt x="797" y="5"/>
                  </a:lnTo>
                  <a:lnTo>
                    <a:pt x="797" y="6"/>
                  </a:lnTo>
                  <a:lnTo>
                    <a:pt x="795" y="6"/>
                  </a:lnTo>
                  <a:lnTo>
                    <a:pt x="792" y="8"/>
                  </a:lnTo>
                  <a:lnTo>
                    <a:pt x="792" y="8"/>
                  </a:lnTo>
                  <a:lnTo>
                    <a:pt x="792" y="6"/>
                  </a:lnTo>
                  <a:lnTo>
                    <a:pt x="792" y="6"/>
                  </a:lnTo>
                  <a:lnTo>
                    <a:pt x="790" y="5"/>
                  </a:lnTo>
                  <a:lnTo>
                    <a:pt x="786" y="5"/>
                  </a:lnTo>
                  <a:lnTo>
                    <a:pt x="786" y="3"/>
                  </a:lnTo>
                  <a:lnTo>
                    <a:pt x="783" y="3"/>
                  </a:lnTo>
                  <a:lnTo>
                    <a:pt x="778" y="3"/>
                  </a:lnTo>
                  <a:lnTo>
                    <a:pt x="775" y="3"/>
                  </a:lnTo>
                  <a:lnTo>
                    <a:pt x="775" y="3"/>
                  </a:lnTo>
                  <a:lnTo>
                    <a:pt x="773" y="3"/>
                  </a:lnTo>
                  <a:lnTo>
                    <a:pt x="772" y="3"/>
                  </a:lnTo>
                  <a:lnTo>
                    <a:pt x="772" y="3"/>
                  </a:lnTo>
                  <a:lnTo>
                    <a:pt x="770" y="5"/>
                  </a:lnTo>
                  <a:lnTo>
                    <a:pt x="767" y="5"/>
                  </a:lnTo>
                  <a:lnTo>
                    <a:pt x="764" y="6"/>
                  </a:lnTo>
                  <a:lnTo>
                    <a:pt x="762" y="8"/>
                  </a:lnTo>
                  <a:lnTo>
                    <a:pt x="764" y="8"/>
                  </a:lnTo>
                  <a:lnTo>
                    <a:pt x="770" y="6"/>
                  </a:lnTo>
                  <a:lnTo>
                    <a:pt x="773" y="6"/>
                  </a:lnTo>
                  <a:lnTo>
                    <a:pt x="775" y="6"/>
                  </a:lnTo>
                  <a:lnTo>
                    <a:pt x="776" y="6"/>
                  </a:lnTo>
                  <a:lnTo>
                    <a:pt x="784" y="6"/>
                  </a:lnTo>
                  <a:lnTo>
                    <a:pt x="784" y="6"/>
                  </a:lnTo>
                  <a:lnTo>
                    <a:pt x="786" y="8"/>
                  </a:lnTo>
                  <a:lnTo>
                    <a:pt x="784" y="8"/>
                  </a:lnTo>
                  <a:lnTo>
                    <a:pt x="783" y="9"/>
                  </a:lnTo>
                  <a:lnTo>
                    <a:pt x="779" y="9"/>
                  </a:lnTo>
                  <a:lnTo>
                    <a:pt x="779" y="9"/>
                  </a:lnTo>
                  <a:lnTo>
                    <a:pt x="778" y="9"/>
                  </a:lnTo>
                  <a:lnTo>
                    <a:pt x="776" y="9"/>
                  </a:lnTo>
                  <a:lnTo>
                    <a:pt x="775" y="9"/>
                  </a:lnTo>
                  <a:lnTo>
                    <a:pt x="773" y="9"/>
                  </a:lnTo>
                  <a:lnTo>
                    <a:pt x="770" y="9"/>
                  </a:lnTo>
                  <a:lnTo>
                    <a:pt x="770" y="9"/>
                  </a:lnTo>
                  <a:lnTo>
                    <a:pt x="772" y="9"/>
                  </a:lnTo>
                  <a:lnTo>
                    <a:pt x="772" y="11"/>
                  </a:lnTo>
                  <a:lnTo>
                    <a:pt x="772" y="12"/>
                  </a:lnTo>
                  <a:lnTo>
                    <a:pt x="772" y="12"/>
                  </a:lnTo>
                  <a:lnTo>
                    <a:pt x="770" y="12"/>
                  </a:lnTo>
                  <a:lnTo>
                    <a:pt x="768" y="12"/>
                  </a:lnTo>
                  <a:lnTo>
                    <a:pt x="767" y="12"/>
                  </a:lnTo>
                  <a:lnTo>
                    <a:pt x="765" y="14"/>
                  </a:lnTo>
                  <a:lnTo>
                    <a:pt x="764" y="16"/>
                  </a:lnTo>
                  <a:lnTo>
                    <a:pt x="762" y="16"/>
                  </a:lnTo>
                  <a:lnTo>
                    <a:pt x="762" y="16"/>
                  </a:lnTo>
                  <a:lnTo>
                    <a:pt x="762" y="17"/>
                  </a:lnTo>
                  <a:lnTo>
                    <a:pt x="762" y="17"/>
                  </a:lnTo>
                  <a:lnTo>
                    <a:pt x="759" y="19"/>
                  </a:lnTo>
                  <a:lnTo>
                    <a:pt x="759" y="19"/>
                  </a:lnTo>
                  <a:lnTo>
                    <a:pt x="757" y="20"/>
                  </a:lnTo>
                  <a:lnTo>
                    <a:pt x="757" y="20"/>
                  </a:lnTo>
                  <a:lnTo>
                    <a:pt x="761" y="20"/>
                  </a:lnTo>
                  <a:lnTo>
                    <a:pt x="761" y="20"/>
                  </a:lnTo>
                  <a:lnTo>
                    <a:pt x="759" y="23"/>
                  </a:lnTo>
                  <a:lnTo>
                    <a:pt x="754" y="25"/>
                  </a:lnTo>
                  <a:lnTo>
                    <a:pt x="751" y="28"/>
                  </a:lnTo>
                  <a:lnTo>
                    <a:pt x="749" y="30"/>
                  </a:lnTo>
                  <a:lnTo>
                    <a:pt x="749" y="30"/>
                  </a:lnTo>
                  <a:lnTo>
                    <a:pt x="748" y="31"/>
                  </a:lnTo>
                  <a:lnTo>
                    <a:pt x="743" y="33"/>
                  </a:lnTo>
                  <a:lnTo>
                    <a:pt x="740" y="34"/>
                  </a:lnTo>
                  <a:lnTo>
                    <a:pt x="738" y="34"/>
                  </a:lnTo>
                  <a:lnTo>
                    <a:pt x="738" y="34"/>
                  </a:lnTo>
                  <a:lnTo>
                    <a:pt x="738" y="34"/>
                  </a:lnTo>
                  <a:lnTo>
                    <a:pt x="738" y="34"/>
                  </a:lnTo>
                  <a:lnTo>
                    <a:pt x="737" y="33"/>
                  </a:lnTo>
                  <a:lnTo>
                    <a:pt x="735" y="33"/>
                  </a:lnTo>
                  <a:lnTo>
                    <a:pt x="734" y="34"/>
                  </a:lnTo>
                  <a:lnTo>
                    <a:pt x="732" y="34"/>
                  </a:lnTo>
                  <a:lnTo>
                    <a:pt x="731" y="36"/>
                  </a:lnTo>
                  <a:lnTo>
                    <a:pt x="729" y="36"/>
                  </a:lnTo>
                  <a:lnTo>
                    <a:pt x="729" y="38"/>
                  </a:lnTo>
                  <a:lnTo>
                    <a:pt x="727" y="38"/>
                  </a:lnTo>
                  <a:lnTo>
                    <a:pt x="727" y="38"/>
                  </a:lnTo>
                  <a:lnTo>
                    <a:pt x="729" y="39"/>
                  </a:lnTo>
                  <a:lnTo>
                    <a:pt x="729" y="39"/>
                  </a:lnTo>
                  <a:lnTo>
                    <a:pt x="727" y="39"/>
                  </a:lnTo>
                  <a:lnTo>
                    <a:pt x="727" y="41"/>
                  </a:lnTo>
                  <a:lnTo>
                    <a:pt x="729" y="41"/>
                  </a:lnTo>
                  <a:lnTo>
                    <a:pt x="729" y="41"/>
                  </a:lnTo>
                  <a:lnTo>
                    <a:pt x="729" y="41"/>
                  </a:lnTo>
                  <a:lnTo>
                    <a:pt x="729" y="42"/>
                  </a:lnTo>
                  <a:lnTo>
                    <a:pt x="727" y="42"/>
                  </a:lnTo>
                  <a:lnTo>
                    <a:pt x="726" y="44"/>
                  </a:lnTo>
                  <a:lnTo>
                    <a:pt x="724" y="44"/>
                  </a:lnTo>
                  <a:lnTo>
                    <a:pt x="723" y="44"/>
                  </a:lnTo>
                  <a:lnTo>
                    <a:pt x="721" y="44"/>
                  </a:lnTo>
                  <a:lnTo>
                    <a:pt x="720" y="44"/>
                  </a:lnTo>
                  <a:lnTo>
                    <a:pt x="715" y="46"/>
                  </a:lnTo>
                  <a:lnTo>
                    <a:pt x="713" y="46"/>
                  </a:lnTo>
                  <a:lnTo>
                    <a:pt x="713" y="46"/>
                  </a:lnTo>
                  <a:lnTo>
                    <a:pt x="710" y="46"/>
                  </a:lnTo>
                  <a:lnTo>
                    <a:pt x="704" y="47"/>
                  </a:lnTo>
                  <a:lnTo>
                    <a:pt x="702" y="47"/>
                  </a:lnTo>
                  <a:lnTo>
                    <a:pt x="699" y="47"/>
                  </a:lnTo>
                  <a:lnTo>
                    <a:pt x="696" y="47"/>
                  </a:lnTo>
                  <a:lnTo>
                    <a:pt x="694" y="47"/>
                  </a:lnTo>
                  <a:lnTo>
                    <a:pt x="688" y="46"/>
                  </a:lnTo>
                  <a:lnTo>
                    <a:pt x="688" y="44"/>
                  </a:lnTo>
                  <a:lnTo>
                    <a:pt x="688" y="42"/>
                  </a:lnTo>
                  <a:lnTo>
                    <a:pt x="686" y="44"/>
                  </a:lnTo>
                  <a:lnTo>
                    <a:pt x="685" y="44"/>
                  </a:lnTo>
                  <a:lnTo>
                    <a:pt x="685" y="42"/>
                  </a:lnTo>
                  <a:lnTo>
                    <a:pt x="679" y="42"/>
                  </a:lnTo>
                  <a:lnTo>
                    <a:pt x="677" y="42"/>
                  </a:lnTo>
                  <a:lnTo>
                    <a:pt x="677" y="42"/>
                  </a:lnTo>
                  <a:lnTo>
                    <a:pt x="674" y="39"/>
                  </a:lnTo>
                  <a:lnTo>
                    <a:pt x="674" y="39"/>
                  </a:lnTo>
                  <a:lnTo>
                    <a:pt x="672" y="38"/>
                  </a:lnTo>
                  <a:lnTo>
                    <a:pt x="671" y="38"/>
                  </a:lnTo>
                  <a:lnTo>
                    <a:pt x="671" y="38"/>
                  </a:lnTo>
                  <a:lnTo>
                    <a:pt x="671" y="38"/>
                  </a:lnTo>
                  <a:lnTo>
                    <a:pt x="674" y="38"/>
                  </a:lnTo>
                  <a:lnTo>
                    <a:pt x="677" y="39"/>
                  </a:lnTo>
                  <a:lnTo>
                    <a:pt x="680" y="41"/>
                  </a:lnTo>
                  <a:lnTo>
                    <a:pt x="680" y="41"/>
                  </a:lnTo>
                  <a:lnTo>
                    <a:pt x="683" y="39"/>
                  </a:lnTo>
                  <a:lnTo>
                    <a:pt x="685" y="39"/>
                  </a:lnTo>
                  <a:lnTo>
                    <a:pt x="685" y="39"/>
                  </a:lnTo>
                  <a:lnTo>
                    <a:pt x="683" y="38"/>
                  </a:lnTo>
                  <a:lnTo>
                    <a:pt x="683" y="36"/>
                  </a:lnTo>
                  <a:lnTo>
                    <a:pt x="683" y="36"/>
                  </a:lnTo>
                  <a:lnTo>
                    <a:pt x="686" y="36"/>
                  </a:lnTo>
                  <a:lnTo>
                    <a:pt x="688" y="38"/>
                  </a:lnTo>
                  <a:lnTo>
                    <a:pt x="688" y="38"/>
                  </a:lnTo>
                  <a:lnTo>
                    <a:pt x="690" y="38"/>
                  </a:lnTo>
                  <a:lnTo>
                    <a:pt x="693" y="38"/>
                  </a:lnTo>
                  <a:lnTo>
                    <a:pt x="693" y="39"/>
                  </a:lnTo>
                  <a:lnTo>
                    <a:pt x="696" y="39"/>
                  </a:lnTo>
                  <a:lnTo>
                    <a:pt x="696" y="39"/>
                  </a:lnTo>
                  <a:lnTo>
                    <a:pt x="696" y="39"/>
                  </a:lnTo>
                  <a:lnTo>
                    <a:pt x="694" y="39"/>
                  </a:lnTo>
                  <a:lnTo>
                    <a:pt x="696" y="38"/>
                  </a:lnTo>
                  <a:lnTo>
                    <a:pt x="697" y="38"/>
                  </a:lnTo>
                  <a:lnTo>
                    <a:pt x="697" y="38"/>
                  </a:lnTo>
                  <a:lnTo>
                    <a:pt x="696" y="36"/>
                  </a:lnTo>
                  <a:lnTo>
                    <a:pt x="694" y="36"/>
                  </a:lnTo>
                  <a:lnTo>
                    <a:pt x="694" y="36"/>
                  </a:lnTo>
                  <a:lnTo>
                    <a:pt x="696" y="34"/>
                  </a:lnTo>
                  <a:lnTo>
                    <a:pt x="696" y="34"/>
                  </a:lnTo>
                  <a:lnTo>
                    <a:pt x="696" y="34"/>
                  </a:lnTo>
                  <a:lnTo>
                    <a:pt x="697" y="34"/>
                  </a:lnTo>
                  <a:lnTo>
                    <a:pt x="699" y="34"/>
                  </a:lnTo>
                  <a:lnTo>
                    <a:pt x="699" y="34"/>
                  </a:lnTo>
                  <a:lnTo>
                    <a:pt x="699" y="33"/>
                  </a:lnTo>
                  <a:lnTo>
                    <a:pt x="699" y="33"/>
                  </a:lnTo>
                  <a:lnTo>
                    <a:pt x="699" y="33"/>
                  </a:lnTo>
                  <a:lnTo>
                    <a:pt x="699" y="31"/>
                  </a:lnTo>
                  <a:lnTo>
                    <a:pt x="699" y="30"/>
                  </a:lnTo>
                  <a:lnTo>
                    <a:pt x="699" y="30"/>
                  </a:lnTo>
                  <a:lnTo>
                    <a:pt x="701" y="28"/>
                  </a:lnTo>
                  <a:lnTo>
                    <a:pt x="701" y="28"/>
                  </a:lnTo>
                  <a:lnTo>
                    <a:pt x="701" y="27"/>
                  </a:lnTo>
                  <a:lnTo>
                    <a:pt x="702" y="27"/>
                  </a:lnTo>
                  <a:lnTo>
                    <a:pt x="704" y="27"/>
                  </a:lnTo>
                  <a:lnTo>
                    <a:pt x="707" y="27"/>
                  </a:lnTo>
                  <a:lnTo>
                    <a:pt x="707" y="27"/>
                  </a:lnTo>
                  <a:lnTo>
                    <a:pt x="707" y="27"/>
                  </a:lnTo>
                  <a:lnTo>
                    <a:pt x="707" y="28"/>
                  </a:lnTo>
                  <a:lnTo>
                    <a:pt x="710" y="27"/>
                  </a:lnTo>
                  <a:lnTo>
                    <a:pt x="712" y="27"/>
                  </a:lnTo>
                  <a:lnTo>
                    <a:pt x="713" y="25"/>
                  </a:lnTo>
                  <a:lnTo>
                    <a:pt x="715" y="25"/>
                  </a:lnTo>
                  <a:lnTo>
                    <a:pt x="715" y="25"/>
                  </a:lnTo>
                  <a:lnTo>
                    <a:pt x="715" y="23"/>
                  </a:lnTo>
                  <a:lnTo>
                    <a:pt x="715" y="23"/>
                  </a:lnTo>
                  <a:lnTo>
                    <a:pt x="713" y="23"/>
                  </a:lnTo>
                  <a:lnTo>
                    <a:pt x="713" y="22"/>
                  </a:lnTo>
                  <a:lnTo>
                    <a:pt x="713" y="22"/>
                  </a:lnTo>
                  <a:lnTo>
                    <a:pt x="712" y="20"/>
                  </a:lnTo>
                  <a:lnTo>
                    <a:pt x="710" y="20"/>
                  </a:lnTo>
                  <a:lnTo>
                    <a:pt x="708" y="19"/>
                  </a:lnTo>
                  <a:lnTo>
                    <a:pt x="708" y="19"/>
                  </a:lnTo>
                  <a:lnTo>
                    <a:pt x="708" y="19"/>
                  </a:lnTo>
                  <a:lnTo>
                    <a:pt x="708" y="19"/>
                  </a:lnTo>
                  <a:lnTo>
                    <a:pt x="708" y="17"/>
                  </a:lnTo>
                  <a:lnTo>
                    <a:pt x="707" y="16"/>
                  </a:lnTo>
                  <a:lnTo>
                    <a:pt x="707" y="16"/>
                  </a:lnTo>
                  <a:lnTo>
                    <a:pt x="705" y="16"/>
                  </a:lnTo>
                  <a:lnTo>
                    <a:pt x="705" y="16"/>
                  </a:lnTo>
                  <a:lnTo>
                    <a:pt x="705" y="16"/>
                  </a:lnTo>
                  <a:lnTo>
                    <a:pt x="705" y="14"/>
                  </a:lnTo>
                  <a:lnTo>
                    <a:pt x="705" y="14"/>
                  </a:lnTo>
                  <a:lnTo>
                    <a:pt x="705" y="14"/>
                  </a:lnTo>
                  <a:lnTo>
                    <a:pt x="705" y="12"/>
                  </a:lnTo>
                  <a:lnTo>
                    <a:pt x="705" y="12"/>
                  </a:lnTo>
                  <a:lnTo>
                    <a:pt x="705" y="11"/>
                  </a:lnTo>
                  <a:lnTo>
                    <a:pt x="705" y="11"/>
                  </a:lnTo>
                  <a:lnTo>
                    <a:pt x="704" y="11"/>
                  </a:lnTo>
                  <a:lnTo>
                    <a:pt x="699" y="11"/>
                  </a:lnTo>
                  <a:lnTo>
                    <a:pt x="699" y="9"/>
                  </a:lnTo>
                  <a:lnTo>
                    <a:pt x="697" y="9"/>
                  </a:lnTo>
                  <a:lnTo>
                    <a:pt x="697" y="8"/>
                  </a:lnTo>
                  <a:lnTo>
                    <a:pt x="697" y="8"/>
                  </a:lnTo>
                  <a:lnTo>
                    <a:pt x="694" y="6"/>
                  </a:lnTo>
                  <a:lnTo>
                    <a:pt x="694" y="5"/>
                  </a:lnTo>
                  <a:lnTo>
                    <a:pt x="694" y="5"/>
                  </a:lnTo>
                  <a:lnTo>
                    <a:pt x="696" y="5"/>
                  </a:lnTo>
                  <a:lnTo>
                    <a:pt x="699" y="6"/>
                  </a:lnTo>
                  <a:lnTo>
                    <a:pt x="699" y="6"/>
                  </a:lnTo>
                  <a:lnTo>
                    <a:pt x="699" y="6"/>
                  </a:lnTo>
                  <a:lnTo>
                    <a:pt x="699" y="6"/>
                  </a:lnTo>
                  <a:lnTo>
                    <a:pt x="699" y="6"/>
                  </a:lnTo>
                  <a:lnTo>
                    <a:pt x="705" y="8"/>
                  </a:lnTo>
                  <a:lnTo>
                    <a:pt x="705" y="8"/>
                  </a:lnTo>
                  <a:lnTo>
                    <a:pt x="707" y="9"/>
                  </a:lnTo>
                  <a:lnTo>
                    <a:pt x="707" y="9"/>
                  </a:lnTo>
                  <a:lnTo>
                    <a:pt x="707" y="9"/>
                  </a:lnTo>
                  <a:lnTo>
                    <a:pt x="708" y="11"/>
                  </a:lnTo>
                  <a:lnTo>
                    <a:pt x="710" y="11"/>
                  </a:lnTo>
                  <a:lnTo>
                    <a:pt x="713" y="12"/>
                  </a:lnTo>
                  <a:lnTo>
                    <a:pt x="713" y="12"/>
                  </a:lnTo>
                  <a:lnTo>
                    <a:pt x="715" y="14"/>
                  </a:lnTo>
                  <a:lnTo>
                    <a:pt x="718" y="14"/>
                  </a:lnTo>
                  <a:lnTo>
                    <a:pt x="718" y="12"/>
                  </a:lnTo>
                  <a:lnTo>
                    <a:pt x="718" y="12"/>
                  </a:lnTo>
                  <a:lnTo>
                    <a:pt x="720" y="12"/>
                  </a:lnTo>
                  <a:lnTo>
                    <a:pt x="720" y="12"/>
                  </a:lnTo>
                  <a:lnTo>
                    <a:pt x="721" y="12"/>
                  </a:lnTo>
                  <a:lnTo>
                    <a:pt x="721" y="14"/>
                  </a:lnTo>
                  <a:lnTo>
                    <a:pt x="720" y="14"/>
                  </a:lnTo>
                  <a:lnTo>
                    <a:pt x="721" y="14"/>
                  </a:lnTo>
                  <a:lnTo>
                    <a:pt x="721" y="16"/>
                  </a:lnTo>
                  <a:lnTo>
                    <a:pt x="721" y="16"/>
                  </a:lnTo>
                  <a:lnTo>
                    <a:pt x="723" y="16"/>
                  </a:lnTo>
                  <a:lnTo>
                    <a:pt x="723" y="16"/>
                  </a:lnTo>
                  <a:lnTo>
                    <a:pt x="726" y="17"/>
                  </a:lnTo>
                  <a:lnTo>
                    <a:pt x="726" y="17"/>
                  </a:lnTo>
                  <a:lnTo>
                    <a:pt x="727" y="19"/>
                  </a:lnTo>
                  <a:lnTo>
                    <a:pt x="731" y="22"/>
                  </a:lnTo>
                  <a:lnTo>
                    <a:pt x="731" y="22"/>
                  </a:lnTo>
                  <a:lnTo>
                    <a:pt x="734" y="22"/>
                  </a:lnTo>
                  <a:lnTo>
                    <a:pt x="737" y="20"/>
                  </a:lnTo>
                  <a:lnTo>
                    <a:pt x="738" y="22"/>
                  </a:lnTo>
                  <a:lnTo>
                    <a:pt x="738" y="20"/>
                  </a:lnTo>
                  <a:lnTo>
                    <a:pt x="740" y="20"/>
                  </a:lnTo>
                  <a:lnTo>
                    <a:pt x="740" y="20"/>
                  </a:lnTo>
                  <a:lnTo>
                    <a:pt x="740" y="20"/>
                  </a:lnTo>
                  <a:lnTo>
                    <a:pt x="745" y="20"/>
                  </a:lnTo>
                  <a:lnTo>
                    <a:pt x="748" y="19"/>
                  </a:lnTo>
                  <a:lnTo>
                    <a:pt x="751" y="17"/>
                  </a:lnTo>
                  <a:lnTo>
                    <a:pt x="753" y="16"/>
                  </a:lnTo>
                  <a:lnTo>
                    <a:pt x="756" y="14"/>
                  </a:lnTo>
                  <a:lnTo>
                    <a:pt x="757" y="12"/>
                  </a:lnTo>
                  <a:lnTo>
                    <a:pt x="757" y="11"/>
                  </a:lnTo>
                  <a:lnTo>
                    <a:pt x="759" y="9"/>
                  </a:lnTo>
                  <a:lnTo>
                    <a:pt x="759" y="9"/>
                  </a:lnTo>
                  <a:lnTo>
                    <a:pt x="759" y="8"/>
                  </a:lnTo>
                  <a:lnTo>
                    <a:pt x="761" y="6"/>
                  </a:lnTo>
                  <a:lnTo>
                    <a:pt x="762" y="6"/>
                  </a:lnTo>
                  <a:lnTo>
                    <a:pt x="764" y="5"/>
                  </a:lnTo>
                  <a:lnTo>
                    <a:pt x="765" y="3"/>
                  </a:lnTo>
                  <a:lnTo>
                    <a:pt x="772" y="1"/>
                  </a:lnTo>
                  <a:lnTo>
                    <a:pt x="775" y="0"/>
                  </a:lnTo>
                  <a:lnTo>
                    <a:pt x="781"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88" name="Freeform 357"/>
            <p:cNvSpPr>
              <a:spLocks noEditPoints="1"/>
            </p:cNvSpPr>
            <p:nvPr/>
          </p:nvSpPr>
          <p:spPr bwMode="auto">
            <a:xfrm>
              <a:off x="1090761" y="2217201"/>
              <a:ext cx="9597966" cy="233907"/>
            </a:xfrm>
            <a:custGeom>
              <a:avLst/>
              <a:gdLst>
                <a:gd name="T0" fmla="*/ 990 w 4924"/>
                <a:gd name="T1" fmla="*/ 87 h 120"/>
                <a:gd name="T2" fmla="*/ 974 w 4924"/>
                <a:gd name="T3" fmla="*/ 79 h 120"/>
                <a:gd name="T4" fmla="*/ 2841 w 4924"/>
                <a:gd name="T5" fmla="*/ 76 h 120"/>
                <a:gd name="T6" fmla="*/ 957 w 4924"/>
                <a:gd name="T7" fmla="*/ 79 h 120"/>
                <a:gd name="T8" fmla="*/ 2773 w 4924"/>
                <a:gd name="T9" fmla="*/ 82 h 120"/>
                <a:gd name="T10" fmla="*/ 2783 w 4924"/>
                <a:gd name="T11" fmla="*/ 81 h 120"/>
                <a:gd name="T12" fmla="*/ 2788 w 4924"/>
                <a:gd name="T13" fmla="*/ 84 h 120"/>
                <a:gd name="T14" fmla="*/ 2778 w 4924"/>
                <a:gd name="T15" fmla="*/ 85 h 120"/>
                <a:gd name="T16" fmla="*/ 2769 w 4924"/>
                <a:gd name="T17" fmla="*/ 99 h 120"/>
                <a:gd name="T18" fmla="*/ 2777 w 4924"/>
                <a:gd name="T19" fmla="*/ 114 h 120"/>
                <a:gd name="T20" fmla="*/ 2767 w 4924"/>
                <a:gd name="T21" fmla="*/ 118 h 120"/>
                <a:gd name="T22" fmla="*/ 2765 w 4924"/>
                <a:gd name="T23" fmla="*/ 103 h 120"/>
                <a:gd name="T24" fmla="*/ 2769 w 4924"/>
                <a:gd name="T25" fmla="*/ 84 h 120"/>
                <a:gd name="T26" fmla="*/ 2609 w 4924"/>
                <a:gd name="T27" fmla="*/ 71 h 120"/>
                <a:gd name="T28" fmla="*/ 2600 w 4924"/>
                <a:gd name="T29" fmla="*/ 68 h 120"/>
                <a:gd name="T30" fmla="*/ 2778 w 4924"/>
                <a:gd name="T31" fmla="*/ 70 h 120"/>
                <a:gd name="T32" fmla="*/ 2884 w 4924"/>
                <a:gd name="T33" fmla="*/ 63 h 120"/>
                <a:gd name="T34" fmla="*/ 932 w 4924"/>
                <a:gd name="T35" fmla="*/ 79 h 120"/>
                <a:gd name="T36" fmla="*/ 933 w 4924"/>
                <a:gd name="T37" fmla="*/ 66 h 120"/>
                <a:gd name="T38" fmla="*/ 689 w 4924"/>
                <a:gd name="T39" fmla="*/ 68 h 120"/>
                <a:gd name="T40" fmla="*/ 2832 w 4924"/>
                <a:gd name="T41" fmla="*/ 76 h 120"/>
                <a:gd name="T42" fmla="*/ 2799 w 4924"/>
                <a:gd name="T43" fmla="*/ 76 h 120"/>
                <a:gd name="T44" fmla="*/ 2811 w 4924"/>
                <a:gd name="T45" fmla="*/ 87 h 120"/>
                <a:gd name="T46" fmla="*/ 2808 w 4924"/>
                <a:gd name="T47" fmla="*/ 92 h 120"/>
                <a:gd name="T48" fmla="*/ 2821 w 4924"/>
                <a:gd name="T49" fmla="*/ 84 h 120"/>
                <a:gd name="T50" fmla="*/ 2830 w 4924"/>
                <a:gd name="T51" fmla="*/ 95 h 120"/>
                <a:gd name="T52" fmla="*/ 2814 w 4924"/>
                <a:gd name="T53" fmla="*/ 107 h 120"/>
                <a:gd name="T54" fmla="*/ 2803 w 4924"/>
                <a:gd name="T55" fmla="*/ 115 h 120"/>
                <a:gd name="T56" fmla="*/ 2799 w 4924"/>
                <a:gd name="T57" fmla="*/ 104 h 120"/>
                <a:gd name="T58" fmla="*/ 2808 w 4924"/>
                <a:gd name="T59" fmla="*/ 96 h 120"/>
                <a:gd name="T60" fmla="*/ 2797 w 4924"/>
                <a:gd name="T61" fmla="*/ 87 h 120"/>
                <a:gd name="T62" fmla="*/ 2789 w 4924"/>
                <a:gd name="T63" fmla="*/ 63 h 120"/>
                <a:gd name="T64" fmla="*/ 4002 w 4924"/>
                <a:gd name="T65" fmla="*/ 76 h 120"/>
                <a:gd name="T66" fmla="*/ 4017 w 4924"/>
                <a:gd name="T67" fmla="*/ 77 h 120"/>
                <a:gd name="T68" fmla="*/ 4011 w 4924"/>
                <a:gd name="T69" fmla="*/ 79 h 120"/>
                <a:gd name="T70" fmla="*/ 4006 w 4924"/>
                <a:gd name="T71" fmla="*/ 87 h 120"/>
                <a:gd name="T72" fmla="*/ 3983 w 4924"/>
                <a:gd name="T73" fmla="*/ 103 h 120"/>
                <a:gd name="T74" fmla="*/ 4000 w 4924"/>
                <a:gd name="T75" fmla="*/ 87 h 120"/>
                <a:gd name="T76" fmla="*/ 3988 w 4924"/>
                <a:gd name="T77" fmla="*/ 65 h 120"/>
                <a:gd name="T78" fmla="*/ 2587 w 4924"/>
                <a:gd name="T79" fmla="*/ 58 h 120"/>
                <a:gd name="T80" fmla="*/ 2901 w 4924"/>
                <a:gd name="T81" fmla="*/ 74 h 120"/>
                <a:gd name="T82" fmla="*/ 2847 w 4924"/>
                <a:gd name="T83" fmla="*/ 57 h 120"/>
                <a:gd name="T84" fmla="*/ 1036 w 4924"/>
                <a:gd name="T85" fmla="*/ 49 h 120"/>
                <a:gd name="T86" fmla="*/ 840 w 4924"/>
                <a:gd name="T87" fmla="*/ 51 h 120"/>
                <a:gd name="T88" fmla="*/ 828 w 4924"/>
                <a:gd name="T89" fmla="*/ 52 h 120"/>
                <a:gd name="T90" fmla="*/ 2799 w 4924"/>
                <a:gd name="T91" fmla="*/ 46 h 120"/>
                <a:gd name="T92" fmla="*/ 2859 w 4924"/>
                <a:gd name="T93" fmla="*/ 40 h 120"/>
                <a:gd name="T94" fmla="*/ 2620 w 4924"/>
                <a:gd name="T95" fmla="*/ 51 h 120"/>
                <a:gd name="T96" fmla="*/ 832 w 4924"/>
                <a:gd name="T97" fmla="*/ 38 h 120"/>
                <a:gd name="T98" fmla="*/ 821 w 4924"/>
                <a:gd name="T99" fmla="*/ 38 h 120"/>
                <a:gd name="T100" fmla="*/ 2592 w 4924"/>
                <a:gd name="T101" fmla="*/ 33 h 120"/>
                <a:gd name="T102" fmla="*/ 1015 w 4924"/>
                <a:gd name="T103" fmla="*/ 33 h 120"/>
                <a:gd name="T104" fmla="*/ 2849 w 4924"/>
                <a:gd name="T105" fmla="*/ 27 h 120"/>
                <a:gd name="T106" fmla="*/ 0 w 4924"/>
                <a:gd name="T107" fmla="*/ 25 h 120"/>
                <a:gd name="T108" fmla="*/ 682 w 4924"/>
                <a:gd name="T109" fmla="*/ 30 h 120"/>
                <a:gd name="T110" fmla="*/ 1376 w 4924"/>
                <a:gd name="T111" fmla="*/ 32 h 120"/>
                <a:gd name="T112" fmla="*/ 1362 w 4924"/>
                <a:gd name="T113" fmla="*/ 38 h 120"/>
                <a:gd name="T114" fmla="*/ 1364 w 4924"/>
                <a:gd name="T115" fmla="*/ 29 h 120"/>
                <a:gd name="T116" fmla="*/ 760 w 4924"/>
                <a:gd name="T117" fmla="*/ 21 h 120"/>
                <a:gd name="T118" fmla="*/ 749 w 4924"/>
                <a:gd name="T119" fmla="*/ 21 h 120"/>
                <a:gd name="T120" fmla="*/ 2859 w 4924"/>
                <a:gd name="T121" fmla="*/ 14 h 120"/>
                <a:gd name="T122" fmla="*/ 2871 w 4924"/>
                <a:gd name="T123" fmla="*/ 5 h 120"/>
                <a:gd name="T124" fmla="*/ 2657 w 4924"/>
                <a:gd name="T125" fmla="*/ 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24" h="120">
                  <a:moveTo>
                    <a:pt x="2802" y="76"/>
                  </a:moveTo>
                  <a:lnTo>
                    <a:pt x="2802" y="76"/>
                  </a:lnTo>
                  <a:lnTo>
                    <a:pt x="2802" y="76"/>
                  </a:lnTo>
                  <a:lnTo>
                    <a:pt x="2800" y="76"/>
                  </a:lnTo>
                  <a:lnTo>
                    <a:pt x="2800" y="77"/>
                  </a:lnTo>
                  <a:lnTo>
                    <a:pt x="2800" y="79"/>
                  </a:lnTo>
                  <a:lnTo>
                    <a:pt x="2803" y="81"/>
                  </a:lnTo>
                  <a:lnTo>
                    <a:pt x="2803" y="81"/>
                  </a:lnTo>
                  <a:lnTo>
                    <a:pt x="2803" y="81"/>
                  </a:lnTo>
                  <a:lnTo>
                    <a:pt x="2803" y="81"/>
                  </a:lnTo>
                  <a:lnTo>
                    <a:pt x="2803" y="79"/>
                  </a:lnTo>
                  <a:lnTo>
                    <a:pt x="2803" y="76"/>
                  </a:lnTo>
                  <a:lnTo>
                    <a:pt x="2803" y="76"/>
                  </a:lnTo>
                  <a:lnTo>
                    <a:pt x="2802" y="76"/>
                  </a:lnTo>
                  <a:close/>
                  <a:moveTo>
                    <a:pt x="987" y="76"/>
                  </a:moveTo>
                  <a:lnTo>
                    <a:pt x="987" y="76"/>
                  </a:lnTo>
                  <a:lnTo>
                    <a:pt x="987" y="77"/>
                  </a:lnTo>
                  <a:lnTo>
                    <a:pt x="987" y="77"/>
                  </a:lnTo>
                  <a:lnTo>
                    <a:pt x="985" y="79"/>
                  </a:lnTo>
                  <a:lnTo>
                    <a:pt x="987" y="79"/>
                  </a:lnTo>
                  <a:lnTo>
                    <a:pt x="987" y="81"/>
                  </a:lnTo>
                  <a:lnTo>
                    <a:pt x="987" y="82"/>
                  </a:lnTo>
                  <a:lnTo>
                    <a:pt x="987" y="82"/>
                  </a:lnTo>
                  <a:lnTo>
                    <a:pt x="987" y="84"/>
                  </a:lnTo>
                  <a:lnTo>
                    <a:pt x="988" y="84"/>
                  </a:lnTo>
                  <a:lnTo>
                    <a:pt x="988" y="85"/>
                  </a:lnTo>
                  <a:lnTo>
                    <a:pt x="988" y="85"/>
                  </a:lnTo>
                  <a:lnTo>
                    <a:pt x="990" y="87"/>
                  </a:lnTo>
                  <a:lnTo>
                    <a:pt x="990" y="87"/>
                  </a:lnTo>
                  <a:lnTo>
                    <a:pt x="990" y="87"/>
                  </a:lnTo>
                  <a:lnTo>
                    <a:pt x="990" y="87"/>
                  </a:lnTo>
                  <a:lnTo>
                    <a:pt x="990" y="87"/>
                  </a:lnTo>
                  <a:lnTo>
                    <a:pt x="990" y="87"/>
                  </a:lnTo>
                  <a:lnTo>
                    <a:pt x="992" y="87"/>
                  </a:lnTo>
                  <a:lnTo>
                    <a:pt x="992" y="87"/>
                  </a:lnTo>
                  <a:lnTo>
                    <a:pt x="992" y="87"/>
                  </a:lnTo>
                  <a:lnTo>
                    <a:pt x="990" y="88"/>
                  </a:lnTo>
                  <a:lnTo>
                    <a:pt x="988" y="88"/>
                  </a:lnTo>
                  <a:lnTo>
                    <a:pt x="988" y="87"/>
                  </a:lnTo>
                  <a:lnTo>
                    <a:pt x="987" y="87"/>
                  </a:lnTo>
                  <a:lnTo>
                    <a:pt x="985" y="87"/>
                  </a:lnTo>
                  <a:lnTo>
                    <a:pt x="984" y="87"/>
                  </a:lnTo>
                  <a:lnTo>
                    <a:pt x="984" y="87"/>
                  </a:lnTo>
                  <a:lnTo>
                    <a:pt x="984" y="87"/>
                  </a:lnTo>
                  <a:lnTo>
                    <a:pt x="982" y="87"/>
                  </a:lnTo>
                  <a:lnTo>
                    <a:pt x="982" y="87"/>
                  </a:lnTo>
                  <a:lnTo>
                    <a:pt x="982" y="87"/>
                  </a:lnTo>
                  <a:lnTo>
                    <a:pt x="980" y="87"/>
                  </a:lnTo>
                  <a:lnTo>
                    <a:pt x="980" y="85"/>
                  </a:lnTo>
                  <a:lnTo>
                    <a:pt x="980" y="85"/>
                  </a:lnTo>
                  <a:lnTo>
                    <a:pt x="982" y="85"/>
                  </a:lnTo>
                  <a:lnTo>
                    <a:pt x="980" y="85"/>
                  </a:lnTo>
                  <a:lnTo>
                    <a:pt x="980" y="84"/>
                  </a:lnTo>
                  <a:lnTo>
                    <a:pt x="979" y="82"/>
                  </a:lnTo>
                  <a:lnTo>
                    <a:pt x="977" y="82"/>
                  </a:lnTo>
                  <a:lnTo>
                    <a:pt x="977" y="82"/>
                  </a:lnTo>
                  <a:lnTo>
                    <a:pt x="976" y="84"/>
                  </a:lnTo>
                  <a:lnTo>
                    <a:pt x="976" y="84"/>
                  </a:lnTo>
                  <a:lnTo>
                    <a:pt x="976" y="82"/>
                  </a:lnTo>
                  <a:lnTo>
                    <a:pt x="976" y="82"/>
                  </a:lnTo>
                  <a:lnTo>
                    <a:pt x="976" y="81"/>
                  </a:lnTo>
                  <a:lnTo>
                    <a:pt x="976" y="81"/>
                  </a:lnTo>
                  <a:lnTo>
                    <a:pt x="974" y="79"/>
                  </a:lnTo>
                  <a:lnTo>
                    <a:pt x="974" y="79"/>
                  </a:lnTo>
                  <a:lnTo>
                    <a:pt x="974" y="79"/>
                  </a:lnTo>
                  <a:lnTo>
                    <a:pt x="976" y="79"/>
                  </a:lnTo>
                  <a:lnTo>
                    <a:pt x="976" y="79"/>
                  </a:lnTo>
                  <a:lnTo>
                    <a:pt x="977" y="79"/>
                  </a:lnTo>
                  <a:lnTo>
                    <a:pt x="977" y="79"/>
                  </a:lnTo>
                  <a:lnTo>
                    <a:pt x="979" y="79"/>
                  </a:lnTo>
                  <a:lnTo>
                    <a:pt x="979" y="79"/>
                  </a:lnTo>
                  <a:lnTo>
                    <a:pt x="979" y="79"/>
                  </a:lnTo>
                  <a:lnTo>
                    <a:pt x="979" y="79"/>
                  </a:lnTo>
                  <a:lnTo>
                    <a:pt x="980" y="79"/>
                  </a:lnTo>
                  <a:lnTo>
                    <a:pt x="982" y="77"/>
                  </a:lnTo>
                  <a:lnTo>
                    <a:pt x="984" y="77"/>
                  </a:lnTo>
                  <a:lnTo>
                    <a:pt x="985" y="77"/>
                  </a:lnTo>
                  <a:lnTo>
                    <a:pt x="985" y="77"/>
                  </a:lnTo>
                  <a:lnTo>
                    <a:pt x="985" y="76"/>
                  </a:lnTo>
                  <a:lnTo>
                    <a:pt x="987" y="76"/>
                  </a:lnTo>
                  <a:close/>
                  <a:moveTo>
                    <a:pt x="2843" y="74"/>
                  </a:moveTo>
                  <a:lnTo>
                    <a:pt x="2843" y="74"/>
                  </a:lnTo>
                  <a:lnTo>
                    <a:pt x="2844" y="76"/>
                  </a:lnTo>
                  <a:lnTo>
                    <a:pt x="2843" y="77"/>
                  </a:lnTo>
                  <a:lnTo>
                    <a:pt x="2841" y="79"/>
                  </a:lnTo>
                  <a:lnTo>
                    <a:pt x="2841" y="79"/>
                  </a:lnTo>
                  <a:lnTo>
                    <a:pt x="2841" y="81"/>
                  </a:lnTo>
                  <a:lnTo>
                    <a:pt x="2841" y="81"/>
                  </a:lnTo>
                  <a:lnTo>
                    <a:pt x="2841" y="81"/>
                  </a:lnTo>
                  <a:lnTo>
                    <a:pt x="2838" y="81"/>
                  </a:lnTo>
                  <a:lnTo>
                    <a:pt x="2838" y="81"/>
                  </a:lnTo>
                  <a:lnTo>
                    <a:pt x="2840" y="79"/>
                  </a:lnTo>
                  <a:lnTo>
                    <a:pt x="2840" y="77"/>
                  </a:lnTo>
                  <a:lnTo>
                    <a:pt x="2840" y="76"/>
                  </a:lnTo>
                  <a:lnTo>
                    <a:pt x="2840" y="76"/>
                  </a:lnTo>
                  <a:lnTo>
                    <a:pt x="2841" y="76"/>
                  </a:lnTo>
                  <a:lnTo>
                    <a:pt x="2841" y="74"/>
                  </a:lnTo>
                  <a:lnTo>
                    <a:pt x="2843" y="74"/>
                  </a:lnTo>
                  <a:close/>
                  <a:moveTo>
                    <a:pt x="2824" y="74"/>
                  </a:moveTo>
                  <a:lnTo>
                    <a:pt x="2825" y="76"/>
                  </a:lnTo>
                  <a:lnTo>
                    <a:pt x="2829" y="77"/>
                  </a:lnTo>
                  <a:lnTo>
                    <a:pt x="2829" y="79"/>
                  </a:lnTo>
                  <a:lnTo>
                    <a:pt x="2829" y="81"/>
                  </a:lnTo>
                  <a:lnTo>
                    <a:pt x="2827" y="82"/>
                  </a:lnTo>
                  <a:lnTo>
                    <a:pt x="2827" y="82"/>
                  </a:lnTo>
                  <a:lnTo>
                    <a:pt x="2825" y="81"/>
                  </a:lnTo>
                  <a:lnTo>
                    <a:pt x="2825" y="81"/>
                  </a:lnTo>
                  <a:lnTo>
                    <a:pt x="2824" y="79"/>
                  </a:lnTo>
                  <a:lnTo>
                    <a:pt x="2824" y="77"/>
                  </a:lnTo>
                  <a:lnTo>
                    <a:pt x="2824" y="77"/>
                  </a:lnTo>
                  <a:lnTo>
                    <a:pt x="2824" y="77"/>
                  </a:lnTo>
                  <a:lnTo>
                    <a:pt x="2824" y="79"/>
                  </a:lnTo>
                  <a:lnTo>
                    <a:pt x="2825" y="79"/>
                  </a:lnTo>
                  <a:lnTo>
                    <a:pt x="2825" y="77"/>
                  </a:lnTo>
                  <a:lnTo>
                    <a:pt x="2825" y="76"/>
                  </a:lnTo>
                  <a:lnTo>
                    <a:pt x="2824" y="74"/>
                  </a:lnTo>
                  <a:lnTo>
                    <a:pt x="2824" y="74"/>
                  </a:lnTo>
                  <a:close/>
                  <a:moveTo>
                    <a:pt x="962" y="71"/>
                  </a:moveTo>
                  <a:lnTo>
                    <a:pt x="962" y="71"/>
                  </a:lnTo>
                  <a:lnTo>
                    <a:pt x="962" y="73"/>
                  </a:lnTo>
                  <a:lnTo>
                    <a:pt x="962" y="74"/>
                  </a:lnTo>
                  <a:lnTo>
                    <a:pt x="963" y="74"/>
                  </a:lnTo>
                  <a:lnTo>
                    <a:pt x="965" y="76"/>
                  </a:lnTo>
                  <a:lnTo>
                    <a:pt x="965" y="77"/>
                  </a:lnTo>
                  <a:lnTo>
                    <a:pt x="963" y="77"/>
                  </a:lnTo>
                  <a:lnTo>
                    <a:pt x="962" y="79"/>
                  </a:lnTo>
                  <a:lnTo>
                    <a:pt x="958" y="79"/>
                  </a:lnTo>
                  <a:lnTo>
                    <a:pt x="957" y="79"/>
                  </a:lnTo>
                  <a:lnTo>
                    <a:pt x="955" y="79"/>
                  </a:lnTo>
                  <a:lnTo>
                    <a:pt x="955" y="77"/>
                  </a:lnTo>
                  <a:lnTo>
                    <a:pt x="958" y="76"/>
                  </a:lnTo>
                  <a:lnTo>
                    <a:pt x="958" y="74"/>
                  </a:lnTo>
                  <a:lnTo>
                    <a:pt x="962" y="71"/>
                  </a:lnTo>
                  <a:lnTo>
                    <a:pt x="962" y="71"/>
                  </a:lnTo>
                  <a:close/>
                  <a:moveTo>
                    <a:pt x="2769" y="70"/>
                  </a:moveTo>
                  <a:lnTo>
                    <a:pt x="2769" y="71"/>
                  </a:lnTo>
                  <a:lnTo>
                    <a:pt x="2769" y="73"/>
                  </a:lnTo>
                  <a:lnTo>
                    <a:pt x="2770" y="73"/>
                  </a:lnTo>
                  <a:lnTo>
                    <a:pt x="2772" y="73"/>
                  </a:lnTo>
                  <a:lnTo>
                    <a:pt x="2772" y="73"/>
                  </a:lnTo>
                  <a:lnTo>
                    <a:pt x="2772" y="73"/>
                  </a:lnTo>
                  <a:lnTo>
                    <a:pt x="2773" y="73"/>
                  </a:lnTo>
                  <a:lnTo>
                    <a:pt x="2773" y="74"/>
                  </a:lnTo>
                  <a:lnTo>
                    <a:pt x="2775" y="76"/>
                  </a:lnTo>
                  <a:lnTo>
                    <a:pt x="2775" y="76"/>
                  </a:lnTo>
                  <a:lnTo>
                    <a:pt x="2773" y="76"/>
                  </a:lnTo>
                  <a:lnTo>
                    <a:pt x="2773" y="76"/>
                  </a:lnTo>
                  <a:lnTo>
                    <a:pt x="2775" y="77"/>
                  </a:lnTo>
                  <a:lnTo>
                    <a:pt x="2777" y="79"/>
                  </a:lnTo>
                  <a:lnTo>
                    <a:pt x="2778" y="81"/>
                  </a:lnTo>
                  <a:lnTo>
                    <a:pt x="2780" y="81"/>
                  </a:lnTo>
                  <a:lnTo>
                    <a:pt x="2778" y="81"/>
                  </a:lnTo>
                  <a:lnTo>
                    <a:pt x="2777" y="81"/>
                  </a:lnTo>
                  <a:lnTo>
                    <a:pt x="2775" y="79"/>
                  </a:lnTo>
                  <a:lnTo>
                    <a:pt x="2775" y="79"/>
                  </a:lnTo>
                  <a:lnTo>
                    <a:pt x="2773" y="79"/>
                  </a:lnTo>
                  <a:lnTo>
                    <a:pt x="2773" y="81"/>
                  </a:lnTo>
                  <a:lnTo>
                    <a:pt x="2773" y="82"/>
                  </a:lnTo>
                  <a:lnTo>
                    <a:pt x="2773" y="82"/>
                  </a:lnTo>
                  <a:lnTo>
                    <a:pt x="2773" y="82"/>
                  </a:lnTo>
                  <a:lnTo>
                    <a:pt x="2773" y="84"/>
                  </a:lnTo>
                  <a:lnTo>
                    <a:pt x="2772" y="84"/>
                  </a:lnTo>
                  <a:lnTo>
                    <a:pt x="2772" y="84"/>
                  </a:lnTo>
                  <a:lnTo>
                    <a:pt x="2772" y="85"/>
                  </a:lnTo>
                  <a:lnTo>
                    <a:pt x="2773" y="87"/>
                  </a:lnTo>
                  <a:lnTo>
                    <a:pt x="2773" y="87"/>
                  </a:lnTo>
                  <a:lnTo>
                    <a:pt x="2775" y="85"/>
                  </a:lnTo>
                  <a:lnTo>
                    <a:pt x="2775" y="85"/>
                  </a:lnTo>
                  <a:lnTo>
                    <a:pt x="2775" y="87"/>
                  </a:lnTo>
                  <a:lnTo>
                    <a:pt x="2775" y="87"/>
                  </a:lnTo>
                  <a:lnTo>
                    <a:pt x="2775" y="88"/>
                  </a:lnTo>
                  <a:lnTo>
                    <a:pt x="2777" y="88"/>
                  </a:lnTo>
                  <a:lnTo>
                    <a:pt x="2777" y="87"/>
                  </a:lnTo>
                  <a:lnTo>
                    <a:pt x="2777" y="85"/>
                  </a:lnTo>
                  <a:lnTo>
                    <a:pt x="2777" y="85"/>
                  </a:lnTo>
                  <a:lnTo>
                    <a:pt x="2778" y="84"/>
                  </a:lnTo>
                  <a:lnTo>
                    <a:pt x="2778" y="84"/>
                  </a:lnTo>
                  <a:lnTo>
                    <a:pt x="2780" y="84"/>
                  </a:lnTo>
                  <a:lnTo>
                    <a:pt x="2780" y="82"/>
                  </a:lnTo>
                  <a:lnTo>
                    <a:pt x="2780" y="81"/>
                  </a:lnTo>
                  <a:lnTo>
                    <a:pt x="2778" y="79"/>
                  </a:lnTo>
                  <a:lnTo>
                    <a:pt x="2778" y="79"/>
                  </a:lnTo>
                  <a:lnTo>
                    <a:pt x="2780" y="79"/>
                  </a:lnTo>
                  <a:lnTo>
                    <a:pt x="2781" y="81"/>
                  </a:lnTo>
                  <a:lnTo>
                    <a:pt x="2781" y="82"/>
                  </a:lnTo>
                  <a:lnTo>
                    <a:pt x="2783" y="84"/>
                  </a:lnTo>
                  <a:lnTo>
                    <a:pt x="2784" y="84"/>
                  </a:lnTo>
                  <a:lnTo>
                    <a:pt x="2786" y="84"/>
                  </a:lnTo>
                  <a:lnTo>
                    <a:pt x="2786" y="82"/>
                  </a:lnTo>
                  <a:lnTo>
                    <a:pt x="2786" y="82"/>
                  </a:lnTo>
                  <a:lnTo>
                    <a:pt x="2784" y="81"/>
                  </a:lnTo>
                  <a:lnTo>
                    <a:pt x="2783" y="81"/>
                  </a:lnTo>
                  <a:lnTo>
                    <a:pt x="2783" y="79"/>
                  </a:lnTo>
                  <a:lnTo>
                    <a:pt x="2783" y="77"/>
                  </a:lnTo>
                  <a:lnTo>
                    <a:pt x="2781" y="77"/>
                  </a:lnTo>
                  <a:lnTo>
                    <a:pt x="2783" y="77"/>
                  </a:lnTo>
                  <a:lnTo>
                    <a:pt x="2783" y="79"/>
                  </a:lnTo>
                  <a:lnTo>
                    <a:pt x="2784" y="79"/>
                  </a:lnTo>
                  <a:lnTo>
                    <a:pt x="2784" y="77"/>
                  </a:lnTo>
                  <a:lnTo>
                    <a:pt x="2784" y="77"/>
                  </a:lnTo>
                  <a:lnTo>
                    <a:pt x="2784" y="76"/>
                  </a:lnTo>
                  <a:lnTo>
                    <a:pt x="2784" y="76"/>
                  </a:lnTo>
                  <a:lnTo>
                    <a:pt x="2784" y="76"/>
                  </a:lnTo>
                  <a:lnTo>
                    <a:pt x="2788" y="74"/>
                  </a:lnTo>
                  <a:lnTo>
                    <a:pt x="2788" y="74"/>
                  </a:lnTo>
                  <a:lnTo>
                    <a:pt x="2789" y="74"/>
                  </a:lnTo>
                  <a:lnTo>
                    <a:pt x="2788" y="76"/>
                  </a:lnTo>
                  <a:lnTo>
                    <a:pt x="2788" y="76"/>
                  </a:lnTo>
                  <a:lnTo>
                    <a:pt x="2788" y="77"/>
                  </a:lnTo>
                  <a:lnTo>
                    <a:pt x="2788" y="77"/>
                  </a:lnTo>
                  <a:lnTo>
                    <a:pt x="2786" y="77"/>
                  </a:lnTo>
                  <a:lnTo>
                    <a:pt x="2786" y="77"/>
                  </a:lnTo>
                  <a:lnTo>
                    <a:pt x="2788" y="79"/>
                  </a:lnTo>
                  <a:lnTo>
                    <a:pt x="2788" y="79"/>
                  </a:lnTo>
                  <a:lnTo>
                    <a:pt x="2788" y="79"/>
                  </a:lnTo>
                  <a:lnTo>
                    <a:pt x="2789" y="79"/>
                  </a:lnTo>
                  <a:lnTo>
                    <a:pt x="2789" y="79"/>
                  </a:lnTo>
                  <a:lnTo>
                    <a:pt x="2788" y="79"/>
                  </a:lnTo>
                  <a:lnTo>
                    <a:pt x="2788" y="79"/>
                  </a:lnTo>
                  <a:lnTo>
                    <a:pt x="2788" y="81"/>
                  </a:lnTo>
                  <a:lnTo>
                    <a:pt x="2786" y="79"/>
                  </a:lnTo>
                  <a:lnTo>
                    <a:pt x="2788" y="81"/>
                  </a:lnTo>
                  <a:lnTo>
                    <a:pt x="2788" y="82"/>
                  </a:lnTo>
                  <a:lnTo>
                    <a:pt x="2788" y="84"/>
                  </a:lnTo>
                  <a:lnTo>
                    <a:pt x="2788" y="84"/>
                  </a:lnTo>
                  <a:lnTo>
                    <a:pt x="2788" y="84"/>
                  </a:lnTo>
                  <a:lnTo>
                    <a:pt x="2786" y="84"/>
                  </a:lnTo>
                  <a:lnTo>
                    <a:pt x="2786" y="84"/>
                  </a:lnTo>
                  <a:lnTo>
                    <a:pt x="2786" y="85"/>
                  </a:lnTo>
                  <a:lnTo>
                    <a:pt x="2786" y="85"/>
                  </a:lnTo>
                  <a:lnTo>
                    <a:pt x="2786" y="87"/>
                  </a:lnTo>
                  <a:lnTo>
                    <a:pt x="2786" y="87"/>
                  </a:lnTo>
                  <a:lnTo>
                    <a:pt x="2788" y="87"/>
                  </a:lnTo>
                  <a:lnTo>
                    <a:pt x="2786" y="87"/>
                  </a:lnTo>
                  <a:lnTo>
                    <a:pt x="2784" y="87"/>
                  </a:lnTo>
                  <a:lnTo>
                    <a:pt x="2784" y="87"/>
                  </a:lnTo>
                  <a:lnTo>
                    <a:pt x="2784" y="85"/>
                  </a:lnTo>
                  <a:lnTo>
                    <a:pt x="2783" y="84"/>
                  </a:lnTo>
                  <a:lnTo>
                    <a:pt x="2783" y="85"/>
                  </a:lnTo>
                  <a:lnTo>
                    <a:pt x="2783" y="85"/>
                  </a:lnTo>
                  <a:lnTo>
                    <a:pt x="2783" y="87"/>
                  </a:lnTo>
                  <a:lnTo>
                    <a:pt x="2781" y="88"/>
                  </a:lnTo>
                  <a:lnTo>
                    <a:pt x="2781" y="88"/>
                  </a:lnTo>
                  <a:lnTo>
                    <a:pt x="2780" y="90"/>
                  </a:lnTo>
                  <a:lnTo>
                    <a:pt x="2780" y="90"/>
                  </a:lnTo>
                  <a:lnTo>
                    <a:pt x="2780" y="90"/>
                  </a:lnTo>
                  <a:lnTo>
                    <a:pt x="2780" y="90"/>
                  </a:lnTo>
                  <a:lnTo>
                    <a:pt x="2780" y="88"/>
                  </a:lnTo>
                  <a:lnTo>
                    <a:pt x="2780" y="88"/>
                  </a:lnTo>
                  <a:lnTo>
                    <a:pt x="2780" y="88"/>
                  </a:lnTo>
                  <a:lnTo>
                    <a:pt x="2781" y="88"/>
                  </a:lnTo>
                  <a:lnTo>
                    <a:pt x="2781" y="87"/>
                  </a:lnTo>
                  <a:lnTo>
                    <a:pt x="2781" y="87"/>
                  </a:lnTo>
                  <a:lnTo>
                    <a:pt x="2781" y="85"/>
                  </a:lnTo>
                  <a:lnTo>
                    <a:pt x="2780" y="85"/>
                  </a:lnTo>
                  <a:lnTo>
                    <a:pt x="2778" y="85"/>
                  </a:lnTo>
                  <a:lnTo>
                    <a:pt x="2777" y="85"/>
                  </a:lnTo>
                  <a:lnTo>
                    <a:pt x="2777" y="87"/>
                  </a:lnTo>
                  <a:lnTo>
                    <a:pt x="2777" y="88"/>
                  </a:lnTo>
                  <a:lnTo>
                    <a:pt x="2778" y="88"/>
                  </a:lnTo>
                  <a:lnTo>
                    <a:pt x="2778" y="90"/>
                  </a:lnTo>
                  <a:lnTo>
                    <a:pt x="2778" y="90"/>
                  </a:lnTo>
                  <a:lnTo>
                    <a:pt x="2777" y="90"/>
                  </a:lnTo>
                  <a:lnTo>
                    <a:pt x="2775" y="90"/>
                  </a:lnTo>
                  <a:lnTo>
                    <a:pt x="2775" y="92"/>
                  </a:lnTo>
                  <a:lnTo>
                    <a:pt x="2775" y="92"/>
                  </a:lnTo>
                  <a:lnTo>
                    <a:pt x="2775" y="90"/>
                  </a:lnTo>
                  <a:lnTo>
                    <a:pt x="2773" y="90"/>
                  </a:lnTo>
                  <a:lnTo>
                    <a:pt x="2773" y="90"/>
                  </a:lnTo>
                  <a:lnTo>
                    <a:pt x="2773" y="90"/>
                  </a:lnTo>
                  <a:lnTo>
                    <a:pt x="2773" y="92"/>
                  </a:lnTo>
                  <a:lnTo>
                    <a:pt x="2773" y="92"/>
                  </a:lnTo>
                  <a:lnTo>
                    <a:pt x="2773" y="93"/>
                  </a:lnTo>
                  <a:lnTo>
                    <a:pt x="2773" y="95"/>
                  </a:lnTo>
                  <a:lnTo>
                    <a:pt x="2772" y="95"/>
                  </a:lnTo>
                  <a:lnTo>
                    <a:pt x="2772" y="93"/>
                  </a:lnTo>
                  <a:lnTo>
                    <a:pt x="2772" y="93"/>
                  </a:lnTo>
                  <a:lnTo>
                    <a:pt x="2772" y="95"/>
                  </a:lnTo>
                  <a:lnTo>
                    <a:pt x="2772" y="96"/>
                  </a:lnTo>
                  <a:lnTo>
                    <a:pt x="2772" y="98"/>
                  </a:lnTo>
                  <a:lnTo>
                    <a:pt x="2772" y="98"/>
                  </a:lnTo>
                  <a:lnTo>
                    <a:pt x="2770" y="98"/>
                  </a:lnTo>
                  <a:lnTo>
                    <a:pt x="2770" y="98"/>
                  </a:lnTo>
                  <a:lnTo>
                    <a:pt x="2769" y="98"/>
                  </a:lnTo>
                  <a:lnTo>
                    <a:pt x="2769" y="99"/>
                  </a:lnTo>
                  <a:lnTo>
                    <a:pt x="2769" y="99"/>
                  </a:lnTo>
                  <a:lnTo>
                    <a:pt x="2769" y="99"/>
                  </a:lnTo>
                  <a:lnTo>
                    <a:pt x="2769" y="99"/>
                  </a:lnTo>
                  <a:lnTo>
                    <a:pt x="2769" y="101"/>
                  </a:lnTo>
                  <a:lnTo>
                    <a:pt x="2769" y="101"/>
                  </a:lnTo>
                  <a:lnTo>
                    <a:pt x="2767" y="103"/>
                  </a:lnTo>
                  <a:lnTo>
                    <a:pt x="2769" y="103"/>
                  </a:lnTo>
                  <a:lnTo>
                    <a:pt x="2769" y="103"/>
                  </a:lnTo>
                  <a:lnTo>
                    <a:pt x="2770" y="101"/>
                  </a:lnTo>
                  <a:lnTo>
                    <a:pt x="2770" y="103"/>
                  </a:lnTo>
                  <a:lnTo>
                    <a:pt x="2769" y="104"/>
                  </a:lnTo>
                  <a:lnTo>
                    <a:pt x="2769" y="106"/>
                  </a:lnTo>
                  <a:lnTo>
                    <a:pt x="2769" y="106"/>
                  </a:lnTo>
                  <a:lnTo>
                    <a:pt x="2769" y="106"/>
                  </a:lnTo>
                  <a:lnTo>
                    <a:pt x="2767" y="107"/>
                  </a:lnTo>
                  <a:lnTo>
                    <a:pt x="2767" y="107"/>
                  </a:lnTo>
                  <a:lnTo>
                    <a:pt x="2767" y="109"/>
                  </a:lnTo>
                  <a:lnTo>
                    <a:pt x="2769" y="109"/>
                  </a:lnTo>
                  <a:lnTo>
                    <a:pt x="2769" y="110"/>
                  </a:lnTo>
                  <a:lnTo>
                    <a:pt x="2767" y="110"/>
                  </a:lnTo>
                  <a:lnTo>
                    <a:pt x="2767" y="110"/>
                  </a:lnTo>
                  <a:lnTo>
                    <a:pt x="2767" y="112"/>
                  </a:lnTo>
                  <a:lnTo>
                    <a:pt x="2767" y="114"/>
                  </a:lnTo>
                  <a:lnTo>
                    <a:pt x="2770" y="114"/>
                  </a:lnTo>
                  <a:lnTo>
                    <a:pt x="2773" y="114"/>
                  </a:lnTo>
                  <a:lnTo>
                    <a:pt x="2773" y="115"/>
                  </a:lnTo>
                  <a:lnTo>
                    <a:pt x="2773" y="115"/>
                  </a:lnTo>
                  <a:lnTo>
                    <a:pt x="2775" y="115"/>
                  </a:lnTo>
                  <a:lnTo>
                    <a:pt x="2775" y="115"/>
                  </a:lnTo>
                  <a:lnTo>
                    <a:pt x="2775" y="114"/>
                  </a:lnTo>
                  <a:lnTo>
                    <a:pt x="2777" y="114"/>
                  </a:lnTo>
                  <a:lnTo>
                    <a:pt x="2778" y="112"/>
                  </a:lnTo>
                  <a:lnTo>
                    <a:pt x="2778" y="112"/>
                  </a:lnTo>
                  <a:lnTo>
                    <a:pt x="2777" y="112"/>
                  </a:lnTo>
                  <a:lnTo>
                    <a:pt x="2777" y="114"/>
                  </a:lnTo>
                  <a:lnTo>
                    <a:pt x="2778" y="114"/>
                  </a:lnTo>
                  <a:lnTo>
                    <a:pt x="2777" y="114"/>
                  </a:lnTo>
                  <a:lnTo>
                    <a:pt x="2777" y="114"/>
                  </a:lnTo>
                  <a:lnTo>
                    <a:pt x="2777" y="114"/>
                  </a:lnTo>
                  <a:lnTo>
                    <a:pt x="2777" y="114"/>
                  </a:lnTo>
                  <a:lnTo>
                    <a:pt x="2777" y="115"/>
                  </a:lnTo>
                  <a:lnTo>
                    <a:pt x="2777" y="115"/>
                  </a:lnTo>
                  <a:lnTo>
                    <a:pt x="2777" y="117"/>
                  </a:lnTo>
                  <a:lnTo>
                    <a:pt x="2777" y="117"/>
                  </a:lnTo>
                  <a:lnTo>
                    <a:pt x="2777" y="118"/>
                  </a:lnTo>
                  <a:lnTo>
                    <a:pt x="2777" y="118"/>
                  </a:lnTo>
                  <a:lnTo>
                    <a:pt x="2777" y="118"/>
                  </a:lnTo>
                  <a:lnTo>
                    <a:pt x="2777" y="120"/>
                  </a:lnTo>
                  <a:lnTo>
                    <a:pt x="2775" y="120"/>
                  </a:lnTo>
                  <a:lnTo>
                    <a:pt x="2773" y="120"/>
                  </a:lnTo>
                  <a:lnTo>
                    <a:pt x="2775" y="120"/>
                  </a:lnTo>
                  <a:lnTo>
                    <a:pt x="2775" y="117"/>
                  </a:lnTo>
                  <a:lnTo>
                    <a:pt x="2773" y="117"/>
                  </a:lnTo>
                  <a:lnTo>
                    <a:pt x="2773" y="115"/>
                  </a:lnTo>
                  <a:lnTo>
                    <a:pt x="2772" y="115"/>
                  </a:lnTo>
                  <a:lnTo>
                    <a:pt x="2772" y="117"/>
                  </a:lnTo>
                  <a:lnTo>
                    <a:pt x="2770" y="115"/>
                  </a:lnTo>
                  <a:lnTo>
                    <a:pt x="2769" y="114"/>
                  </a:lnTo>
                  <a:lnTo>
                    <a:pt x="2769" y="114"/>
                  </a:lnTo>
                  <a:lnTo>
                    <a:pt x="2769" y="115"/>
                  </a:lnTo>
                  <a:lnTo>
                    <a:pt x="2769" y="115"/>
                  </a:lnTo>
                  <a:lnTo>
                    <a:pt x="2767" y="117"/>
                  </a:lnTo>
                  <a:lnTo>
                    <a:pt x="2767" y="117"/>
                  </a:lnTo>
                  <a:lnTo>
                    <a:pt x="2767" y="118"/>
                  </a:lnTo>
                  <a:lnTo>
                    <a:pt x="2769" y="118"/>
                  </a:lnTo>
                  <a:lnTo>
                    <a:pt x="2767" y="120"/>
                  </a:lnTo>
                  <a:lnTo>
                    <a:pt x="2767" y="118"/>
                  </a:lnTo>
                  <a:lnTo>
                    <a:pt x="2767" y="118"/>
                  </a:lnTo>
                  <a:lnTo>
                    <a:pt x="2765" y="118"/>
                  </a:lnTo>
                  <a:lnTo>
                    <a:pt x="2765" y="118"/>
                  </a:lnTo>
                  <a:lnTo>
                    <a:pt x="2765" y="118"/>
                  </a:lnTo>
                  <a:lnTo>
                    <a:pt x="2764" y="118"/>
                  </a:lnTo>
                  <a:lnTo>
                    <a:pt x="2765" y="117"/>
                  </a:lnTo>
                  <a:lnTo>
                    <a:pt x="2765" y="117"/>
                  </a:lnTo>
                  <a:lnTo>
                    <a:pt x="2767" y="115"/>
                  </a:lnTo>
                  <a:lnTo>
                    <a:pt x="2765" y="114"/>
                  </a:lnTo>
                  <a:lnTo>
                    <a:pt x="2765" y="114"/>
                  </a:lnTo>
                  <a:lnTo>
                    <a:pt x="2765" y="114"/>
                  </a:lnTo>
                  <a:lnTo>
                    <a:pt x="2765" y="114"/>
                  </a:lnTo>
                  <a:lnTo>
                    <a:pt x="2765" y="114"/>
                  </a:lnTo>
                  <a:lnTo>
                    <a:pt x="2764" y="112"/>
                  </a:lnTo>
                  <a:lnTo>
                    <a:pt x="2764" y="112"/>
                  </a:lnTo>
                  <a:lnTo>
                    <a:pt x="2762" y="112"/>
                  </a:lnTo>
                  <a:lnTo>
                    <a:pt x="2762" y="112"/>
                  </a:lnTo>
                  <a:lnTo>
                    <a:pt x="2762" y="110"/>
                  </a:lnTo>
                  <a:lnTo>
                    <a:pt x="2762" y="109"/>
                  </a:lnTo>
                  <a:lnTo>
                    <a:pt x="2762" y="107"/>
                  </a:lnTo>
                  <a:lnTo>
                    <a:pt x="2762" y="107"/>
                  </a:lnTo>
                  <a:lnTo>
                    <a:pt x="2762" y="107"/>
                  </a:lnTo>
                  <a:lnTo>
                    <a:pt x="2764" y="107"/>
                  </a:lnTo>
                  <a:lnTo>
                    <a:pt x="2765" y="107"/>
                  </a:lnTo>
                  <a:lnTo>
                    <a:pt x="2765" y="106"/>
                  </a:lnTo>
                  <a:lnTo>
                    <a:pt x="2765" y="104"/>
                  </a:lnTo>
                  <a:lnTo>
                    <a:pt x="2764" y="104"/>
                  </a:lnTo>
                  <a:lnTo>
                    <a:pt x="2762" y="103"/>
                  </a:lnTo>
                  <a:lnTo>
                    <a:pt x="2762" y="103"/>
                  </a:lnTo>
                  <a:lnTo>
                    <a:pt x="2762" y="103"/>
                  </a:lnTo>
                  <a:lnTo>
                    <a:pt x="2764" y="103"/>
                  </a:lnTo>
                  <a:lnTo>
                    <a:pt x="2765" y="103"/>
                  </a:lnTo>
                  <a:lnTo>
                    <a:pt x="2765" y="101"/>
                  </a:lnTo>
                  <a:lnTo>
                    <a:pt x="2765" y="101"/>
                  </a:lnTo>
                  <a:lnTo>
                    <a:pt x="2764" y="101"/>
                  </a:lnTo>
                  <a:lnTo>
                    <a:pt x="2764" y="99"/>
                  </a:lnTo>
                  <a:lnTo>
                    <a:pt x="2765" y="99"/>
                  </a:lnTo>
                  <a:lnTo>
                    <a:pt x="2767" y="99"/>
                  </a:lnTo>
                  <a:lnTo>
                    <a:pt x="2767" y="99"/>
                  </a:lnTo>
                  <a:lnTo>
                    <a:pt x="2767" y="98"/>
                  </a:lnTo>
                  <a:lnTo>
                    <a:pt x="2769" y="98"/>
                  </a:lnTo>
                  <a:lnTo>
                    <a:pt x="2769" y="96"/>
                  </a:lnTo>
                  <a:lnTo>
                    <a:pt x="2767" y="95"/>
                  </a:lnTo>
                  <a:lnTo>
                    <a:pt x="2767" y="95"/>
                  </a:lnTo>
                  <a:lnTo>
                    <a:pt x="2765" y="95"/>
                  </a:lnTo>
                  <a:lnTo>
                    <a:pt x="2767" y="95"/>
                  </a:lnTo>
                  <a:lnTo>
                    <a:pt x="2769" y="95"/>
                  </a:lnTo>
                  <a:lnTo>
                    <a:pt x="2770" y="95"/>
                  </a:lnTo>
                  <a:lnTo>
                    <a:pt x="2770" y="93"/>
                  </a:lnTo>
                  <a:lnTo>
                    <a:pt x="2770" y="93"/>
                  </a:lnTo>
                  <a:lnTo>
                    <a:pt x="2770" y="92"/>
                  </a:lnTo>
                  <a:lnTo>
                    <a:pt x="2772" y="92"/>
                  </a:lnTo>
                  <a:lnTo>
                    <a:pt x="2772" y="92"/>
                  </a:lnTo>
                  <a:lnTo>
                    <a:pt x="2772" y="90"/>
                  </a:lnTo>
                  <a:lnTo>
                    <a:pt x="2772" y="88"/>
                  </a:lnTo>
                  <a:lnTo>
                    <a:pt x="2772" y="88"/>
                  </a:lnTo>
                  <a:lnTo>
                    <a:pt x="2772" y="88"/>
                  </a:lnTo>
                  <a:lnTo>
                    <a:pt x="2772" y="88"/>
                  </a:lnTo>
                  <a:lnTo>
                    <a:pt x="2772" y="87"/>
                  </a:lnTo>
                  <a:lnTo>
                    <a:pt x="2770" y="87"/>
                  </a:lnTo>
                  <a:lnTo>
                    <a:pt x="2770" y="85"/>
                  </a:lnTo>
                  <a:lnTo>
                    <a:pt x="2769" y="85"/>
                  </a:lnTo>
                  <a:lnTo>
                    <a:pt x="2769" y="84"/>
                  </a:lnTo>
                  <a:lnTo>
                    <a:pt x="2769" y="84"/>
                  </a:lnTo>
                  <a:lnTo>
                    <a:pt x="2770" y="84"/>
                  </a:lnTo>
                  <a:lnTo>
                    <a:pt x="2770" y="82"/>
                  </a:lnTo>
                  <a:lnTo>
                    <a:pt x="2772" y="81"/>
                  </a:lnTo>
                  <a:lnTo>
                    <a:pt x="2772" y="82"/>
                  </a:lnTo>
                  <a:lnTo>
                    <a:pt x="2772" y="81"/>
                  </a:lnTo>
                  <a:lnTo>
                    <a:pt x="2772" y="81"/>
                  </a:lnTo>
                  <a:lnTo>
                    <a:pt x="2770" y="81"/>
                  </a:lnTo>
                  <a:lnTo>
                    <a:pt x="2772" y="79"/>
                  </a:lnTo>
                  <a:lnTo>
                    <a:pt x="2772" y="77"/>
                  </a:lnTo>
                  <a:lnTo>
                    <a:pt x="2773" y="77"/>
                  </a:lnTo>
                  <a:lnTo>
                    <a:pt x="2772" y="76"/>
                  </a:lnTo>
                  <a:lnTo>
                    <a:pt x="2772" y="74"/>
                  </a:lnTo>
                  <a:lnTo>
                    <a:pt x="2770" y="74"/>
                  </a:lnTo>
                  <a:lnTo>
                    <a:pt x="2769" y="74"/>
                  </a:lnTo>
                  <a:lnTo>
                    <a:pt x="2767" y="74"/>
                  </a:lnTo>
                  <a:lnTo>
                    <a:pt x="2767" y="76"/>
                  </a:lnTo>
                  <a:lnTo>
                    <a:pt x="2767" y="76"/>
                  </a:lnTo>
                  <a:lnTo>
                    <a:pt x="2765" y="76"/>
                  </a:lnTo>
                  <a:lnTo>
                    <a:pt x="2764" y="74"/>
                  </a:lnTo>
                  <a:lnTo>
                    <a:pt x="2765" y="74"/>
                  </a:lnTo>
                  <a:lnTo>
                    <a:pt x="2765" y="74"/>
                  </a:lnTo>
                  <a:lnTo>
                    <a:pt x="2765" y="73"/>
                  </a:lnTo>
                  <a:lnTo>
                    <a:pt x="2765" y="73"/>
                  </a:lnTo>
                  <a:lnTo>
                    <a:pt x="2767" y="71"/>
                  </a:lnTo>
                  <a:lnTo>
                    <a:pt x="2767" y="71"/>
                  </a:lnTo>
                  <a:lnTo>
                    <a:pt x="2769" y="70"/>
                  </a:lnTo>
                  <a:close/>
                  <a:moveTo>
                    <a:pt x="2601" y="68"/>
                  </a:moveTo>
                  <a:lnTo>
                    <a:pt x="2603" y="68"/>
                  </a:lnTo>
                  <a:lnTo>
                    <a:pt x="2606" y="70"/>
                  </a:lnTo>
                  <a:lnTo>
                    <a:pt x="2606" y="70"/>
                  </a:lnTo>
                  <a:lnTo>
                    <a:pt x="2608" y="70"/>
                  </a:lnTo>
                  <a:lnTo>
                    <a:pt x="2609" y="71"/>
                  </a:lnTo>
                  <a:lnTo>
                    <a:pt x="2609" y="73"/>
                  </a:lnTo>
                  <a:lnTo>
                    <a:pt x="2608" y="71"/>
                  </a:lnTo>
                  <a:lnTo>
                    <a:pt x="2608" y="71"/>
                  </a:lnTo>
                  <a:lnTo>
                    <a:pt x="2606" y="71"/>
                  </a:lnTo>
                  <a:lnTo>
                    <a:pt x="2606" y="73"/>
                  </a:lnTo>
                  <a:lnTo>
                    <a:pt x="2606" y="73"/>
                  </a:lnTo>
                  <a:lnTo>
                    <a:pt x="2606" y="74"/>
                  </a:lnTo>
                  <a:lnTo>
                    <a:pt x="2606" y="76"/>
                  </a:lnTo>
                  <a:lnTo>
                    <a:pt x="2606" y="77"/>
                  </a:lnTo>
                  <a:lnTo>
                    <a:pt x="2606" y="79"/>
                  </a:lnTo>
                  <a:lnTo>
                    <a:pt x="2606" y="79"/>
                  </a:lnTo>
                  <a:lnTo>
                    <a:pt x="2606" y="79"/>
                  </a:lnTo>
                  <a:lnTo>
                    <a:pt x="2606" y="77"/>
                  </a:lnTo>
                  <a:lnTo>
                    <a:pt x="2605" y="77"/>
                  </a:lnTo>
                  <a:lnTo>
                    <a:pt x="2605" y="76"/>
                  </a:lnTo>
                  <a:lnTo>
                    <a:pt x="2606" y="76"/>
                  </a:lnTo>
                  <a:lnTo>
                    <a:pt x="2606" y="76"/>
                  </a:lnTo>
                  <a:lnTo>
                    <a:pt x="2606" y="76"/>
                  </a:lnTo>
                  <a:lnTo>
                    <a:pt x="2606" y="76"/>
                  </a:lnTo>
                  <a:lnTo>
                    <a:pt x="2606" y="74"/>
                  </a:lnTo>
                  <a:lnTo>
                    <a:pt x="2605" y="73"/>
                  </a:lnTo>
                  <a:lnTo>
                    <a:pt x="2603" y="71"/>
                  </a:lnTo>
                  <a:lnTo>
                    <a:pt x="2601" y="71"/>
                  </a:lnTo>
                  <a:lnTo>
                    <a:pt x="2601" y="71"/>
                  </a:lnTo>
                  <a:lnTo>
                    <a:pt x="2600" y="70"/>
                  </a:lnTo>
                  <a:lnTo>
                    <a:pt x="2600" y="70"/>
                  </a:lnTo>
                  <a:lnTo>
                    <a:pt x="2600" y="70"/>
                  </a:lnTo>
                  <a:lnTo>
                    <a:pt x="2601" y="70"/>
                  </a:lnTo>
                  <a:lnTo>
                    <a:pt x="2601" y="70"/>
                  </a:lnTo>
                  <a:lnTo>
                    <a:pt x="2601" y="70"/>
                  </a:lnTo>
                  <a:lnTo>
                    <a:pt x="2601" y="68"/>
                  </a:lnTo>
                  <a:lnTo>
                    <a:pt x="2600" y="68"/>
                  </a:lnTo>
                  <a:lnTo>
                    <a:pt x="2601" y="68"/>
                  </a:lnTo>
                  <a:close/>
                  <a:moveTo>
                    <a:pt x="2780" y="66"/>
                  </a:moveTo>
                  <a:lnTo>
                    <a:pt x="2781" y="68"/>
                  </a:lnTo>
                  <a:lnTo>
                    <a:pt x="2783" y="68"/>
                  </a:lnTo>
                  <a:lnTo>
                    <a:pt x="2784" y="68"/>
                  </a:lnTo>
                  <a:lnTo>
                    <a:pt x="2784" y="68"/>
                  </a:lnTo>
                  <a:lnTo>
                    <a:pt x="2783" y="68"/>
                  </a:lnTo>
                  <a:lnTo>
                    <a:pt x="2783" y="68"/>
                  </a:lnTo>
                  <a:lnTo>
                    <a:pt x="2783" y="70"/>
                  </a:lnTo>
                  <a:lnTo>
                    <a:pt x="2784" y="70"/>
                  </a:lnTo>
                  <a:lnTo>
                    <a:pt x="2784" y="70"/>
                  </a:lnTo>
                  <a:lnTo>
                    <a:pt x="2784" y="71"/>
                  </a:lnTo>
                  <a:lnTo>
                    <a:pt x="2783" y="71"/>
                  </a:lnTo>
                  <a:lnTo>
                    <a:pt x="2783" y="73"/>
                  </a:lnTo>
                  <a:lnTo>
                    <a:pt x="2783" y="73"/>
                  </a:lnTo>
                  <a:lnTo>
                    <a:pt x="2783" y="73"/>
                  </a:lnTo>
                  <a:lnTo>
                    <a:pt x="2783" y="74"/>
                  </a:lnTo>
                  <a:lnTo>
                    <a:pt x="2783" y="76"/>
                  </a:lnTo>
                  <a:lnTo>
                    <a:pt x="2783" y="76"/>
                  </a:lnTo>
                  <a:lnTo>
                    <a:pt x="2783" y="76"/>
                  </a:lnTo>
                  <a:lnTo>
                    <a:pt x="2781" y="76"/>
                  </a:lnTo>
                  <a:lnTo>
                    <a:pt x="2780" y="74"/>
                  </a:lnTo>
                  <a:lnTo>
                    <a:pt x="2780" y="74"/>
                  </a:lnTo>
                  <a:lnTo>
                    <a:pt x="2780" y="74"/>
                  </a:lnTo>
                  <a:lnTo>
                    <a:pt x="2780" y="74"/>
                  </a:lnTo>
                  <a:lnTo>
                    <a:pt x="2780" y="73"/>
                  </a:lnTo>
                  <a:lnTo>
                    <a:pt x="2780" y="73"/>
                  </a:lnTo>
                  <a:lnTo>
                    <a:pt x="2778" y="71"/>
                  </a:lnTo>
                  <a:lnTo>
                    <a:pt x="2778" y="70"/>
                  </a:lnTo>
                  <a:lnTo>
                    <a:pt x="2777" y="70"/>
                  </a:lnTo>
                  <a:lnTo>
                    <a:pt x="2777" y="70"/>
                  </a:lnTo>
                  <a:lnTo>
                    <a:pt x="2778" y="70"/>
                  </a:lnTo>
                  <a:lnTo>
                    <a:pt x="2778" y="70"/>
                  </a:lnTo>
                  <a:lnTo>
                    <a:pt x="2778" y="71"/>
                  </a:lnTo>
                  <a:lnTo>
                    <a:pt x="2780" y="71"/>
                  </a:lnTo>
                  <a:lnTo>
                    <a:pt x="2781" y="71"/>
                  </a:lnTo>
                  <a:lnTo>
                    <a:pt x="2781" y="71"/>
                  </a:lnTo>
                  <a:lnTo>
                    <a:pt x="2783" y="70"/>
                  </a:lnTo>
                  <a:lnTo>
                    <a:pt x="2781" y="70"/>
                  </a:lnTo>
                  <a:lnTo>
                    <a:pt x="2780" y="68"/>
                  </a:lnTo>
                  <a:lnTo>
                    <a:pt x="2780" y="68"/>
                  </a:lnTo>
                  <a:lnTo>
                    <a:pt x="2780" y="66"/>
                  </a:lnTo>
                  <a:lnTo>
                    <a:pt x="2780" y="66"/>
                  </a:lnTo>
                  <a:close/>
                  <a:moveTo>
                    <a:pt x="2884" y="63"/>
                  </a:moveTo>
                  <a:lnTo>
                    <a:pt x="2884" y="65"/>
                  </a:lnTo>
                  <a:lnTo>
                    <a:pt x="2884" y="65"/>
                  </a:lnTo>
                  <a:lnTo>
                    <a:pt x="2885" y="66"/>
                  </a:lnTo>
                  <a:lnTo>
                    <a:pt x="2887" y="65"/>
                  </a:lnTo>
                  <a:lnTo>
                    <a:pt x="2888" y="66"/>
                  </a:lnTo>
                  <a:lnTo>
                    <a:pt x="2888" y="68"/>
                  </a:lnTo>
                  <a:lnTo>
                    <a:pt x="2890" y="70"/>
                  </a:lnTo>
                  <a:lnTo>
                    <a:pt x="2890" y="71"/>
                  </a:lnTo>
                  <a:lnTo>
                    <a:pt x="2888" y="71"/>
                  </a:lnTo>
                  <a:lnTo>
                    <a:pt x="2885" y="71"/>
                  </a:lnTo>
                  <a:lnTo>
                    <a:pt x="2884" y="71"/>
                  </a:lnTo>
                  <a:lnTo>
                    <a:pt x="2882" y="70"/>
                  </a:lnTo>
                  <a:lnTo>
                    <a:pt x="2879" y="68"/>
                  </a:lnTo>
                  <a:lnTo>
                    <a:pt x="2879" y="68"/>
                  </a:lnTo>
                  <a:lnTo>
                    <a:pt x="2879" y="68"/>
                  </a:lnTo>
                  <a:lnTo>
                    <a:pt x="2879" y="66"/>
                  </a:lnTo>
                  <a:lnTo>
                    <a:pt x="2879" y="65"/>
                  </a:lnTo>
                  <a:lnTo>
                    <a:pt x="2881" y="65"/>
                  </a:lnTo>
                  <a:lnTo>
                    <a:pt x="2881" y="65"/>
                  </a:lnTo>
                  <a:lnTo>
                    <a:pt x="2884" y="63"/>
                  </a:lnTo>
                  <a:close/>
                  <a:moveTo>
                    <a:pt x="943" y="63"/>
                  </a:moveTo>
                  <a:lnTo>
                    <a:pt x="943" y="65"/>
                  </a:lnTo>
                  <a:lnTo>
                    <a:pt x="943" y="66"/>
                  </a:lnTo>
                  <a:lnTo>
                    <a:pt x="941" y="68"/>
                  </a:lnTo>
                  <a:lnTo>
                    <a:pt x="939" y="68"/>
                  </a:lnTo>
                  <a:lnTo>
                    <a:pt x="939" y="68"/>
                  </a:lnTo>
                  <a:lnTo>
                    <a:pt x="939" y="68"/>
                  </a:lnTo>
                  <a:lnTo>
                    <a:pt x="938" y="68"/>
                  </a:lnTo>
                  <a:lnTo>
                    <a:pt x="936" y="68"/>
                  </a:lnTo>
                  <a:lnTo>
                    <a:pt x="936" y="70"/>
                  </a:lnTo>
                  <a:lnTo>
                    <a:pt x="936" y="70"/>
                  </a:lnTo>
                  <a:lnTo>
                    <a:pt x="936" y="71"/>
                  </a:lnTo>
                  <a:lnTo>
                    <a:pt x="936" y="73"/>
                  </a:lnTo>
                  <a:lnTo>
                    <a:pt x="936" y="74"/>
                  </a:lnTo>
                  <a:lnTo>
                    <a:pt x="938" y="74"/>
                  </a:lnTo>
                  <a:lnTo>
                    <a:pt x="939" y="74"/>
                  </a:lnTo>
                  <a:lnTo>
                    <a:pt x="939" y="76"/>
                  </a:lnTo>
                  <a:lnTo>
                    <a:pt x="938" y="77"/>
                  </a:lnTo>
                  <a:lnTo>
                    <a:pt x="938" y="77"/>
                  </a:lnTo>
                  <a:lnTo>
                    <a:pt x="936" y="79"/>
                  </a:lnTo>
                  <a:lnTo>
                    <a:pt x="938" y="79"/>
                  </a:lnTo>
                  <a:lnTo>
                    <a:pt x="938" y="81"/>
                  </a:lnTo>
                  <a:lnTo>
                    <a:pt x="936" y="82"/>
                  </a:lnTo>
                  <a:lnTo>
                    <a:pt x="933" y="82"/>
                  </a:lnTo>
                  <a:lnTo>
                    <a:pt x="932" y="82"/>
                  </a:lnTo>
                  <a:lnTo>
                    <a:pt x="932" y="82"/>
                  </a:lnTo>
                  <a:lnTo>
                    <a:pt x="933" y="81"/>
                  </a:lnTo>
                  <a:lnTo>
                    <a:pt x="933" y="79"/>
                  </a:lnTo>
                  <a:lnTo>
                    <a:pt x="933" y="77"/>
                  </a:lnTo>
                  <a:lnTo>
                    <a:pt x="932" y="77"/>
                  </a:lnTo>
                  <a:lnTo>
                    <a:pt x="932" y="77"/>
                  </a:lnTo>
                  <a:lnTo>
                    <a:pt x="932" y="79"/>
                  </a:lnTo>
                  <a:lnTo>
                    <a:pt x="932" y="81"/>
                  </a:lnTo>
                  <a:lnTo>
                    <a:pt x="930" y="81"/>
                  </a:lnTo>
                  <a:lnTo>
                    <a:pt x="930" y="82"/>
                  </a:lnTo>
                  <a:lnTo>
                    <a:pt x="930" y="82"/>
                  </a:lnTo>
                  <a:lnTo>
                    <a:pt x="930" y="82"/>
                  </a:lnTo>
                  <a:lnTo>
                    <a:pt x="930" y="82"/>
                  </a:lnTo>
                  <a:lnTo>
                    <a:pt x="928" y="81"/>
                  </a:lnTo>
                  <a:lnTo>
                    <a:pt x="928" y="79"/>
                  </a:lnTo>
                  <a:lnTo>
                    <a:pt x="927" y="79"/>
                  </a:lnTo>
                  <a:lnTo>
                    <a:pt x="925" y="77"/>
                  </a:lnTo>
                  <a:lnTo>
                    <a:pt x="924" y="77"/>
                  </a:lnTo>
                  <a:lnTo>
                    <a:pt x="924" y="77"/>
                  </a:lnTo>
                  <a:lnTo>
                    <a:pt x="922" y="77"/>
                  </a:lnTo>
                  <a:lnTo>
                    <a:pt x="922" y="74"/>
                  </a:lnTo>
                  <a:lnTo>
                    <a:pt x="922" y="74"/>
                  </a:lnTo>
                  <a:lnTo>
                    <a:pt x="922" y="73"/>
                  </a:lnTo>
                  <a:lnTo>
                    <a:pt x="922" y="73"/>
                  </a:lnTo>
                  <a:lnTo>
                    <a:pt x="921" y="73"/>
                  </a:lnTo>
                  <a:lnTo>
                    <a:pt x="921" y="71"/>
                  </a:lnTo>
                  <a:lnTo>
                    <a:pt x="922" y="71"/>
                  </a:lnTo>
                  <a:lnTo>
                    <a:pt x="924" y="70"/>
                  </a:lnTo>
                  <a:lnTo>
                    <a:pt x="925" y="70"/>
                  </a:lnTo>
                  <a:lnTo>
                    <a:pt x="927" y="68"/>
                  </a:lnTo>
                  <a:lnTo>
                    <a:pt x="928" y="66"/>
                  </a:lnTo>
                  <a:lnTo>
                    <a:pt x="928" y="66"/>
                  </a:lnTo>
                  <a:lnTo>
                    <a:pt x="928" y="66"/>
                  </a:lnTo>
                  <a:lnTo>
                    <a:pt x="930" y="66"/>
                  </a:lnTo>
                  <a:lnTo>
                    <a:pt x="930" y="65"/>
                  </a:lnTo>
                  <a:lnTo>
                    <a:pt x="930" y="65"/>
                  </a:lnTo>
                  <a:lnTo>
                    <a:pt x="932" y="65"/>
                  </a:lnTo>
                  <a:lnTo>
                    <a:pt x="932" y="65"/>
                  </a:lnTo>
                  <a:lnTo>
                    <a:pt x="933" y="66"/>
                  </a:lnTo>
                  <a:lnTo>
                    <a:pt x="933" y="66"/>
                  </a:lnTo>
                  <a:lnTo>
                    <a:pt x="933" y="66"/>
                  </a:lnTo>
                  <a:lnTo>
                    <a:pt x="933" y="65"/>
                  </a:lnTo>
                  <a:lnTo>
                    <a:pt x="933" y="63"/>
                  </a:lnTo>
                  <a:lnTo>
                    <a:pt x="936" y="65"/>
                  </a:lnTo>
                  <a:lnTo>
                    <a:pt x="936" y="65"/>
                  </a:lnTo>
                  <a:lnTo>
                    <a:pt x="936" y="65"/>
                  </a:lnTo>
                  <a:lnTo>
                    <a:pt x="938" y="65"/>
                  </a:lnTo>
                  <a:lnTo>
                    <a:pt x="939" y="63"/>
                  </a:lnTo>
                  <a:lnTo>
                    <a:pt x="939" y="63"/>
                  </a:lnTo>
                  <a:lnTo>
                    <a:pt x="941" y="63"/>
                  </a:lnTo>
                  <a:lnTo>
                    <a:pt x="943" y="63"/>
                  </a:lnTo>
                  <a:close/>
                  <a:moveTo>
                    <a:pt x="690" y="62"/>
                  </a:moveTo>
                  <a:lnTo>
                    <a:pt x="692" y="63"/>
                  </a:lnTo>
                  <a:lnTo>
                    <a:pt x="694" y="65"/>
                  </a:lnTo>
                  <a:lnTo>
                    <a:pt x="695" y="66"/>
                  </a:lnTo>
                  <a:lnTo>
                    <a:pt x="697" y="66"/>
                  </a:lnTo>
                  <a:lnTo>
                    <a:pt x="698" y="66"/>
                  </a:lnTo>
                  <a:lnTo>
                    <a:pt x="698" y="66"/>
                  </a:lnTo>
                  <a:lnTo>
                    <a:pt x="700" y="68"/>
                  </a:lnTo>
                  <a:lnTo>
                    <a:pt x="700" y="68"/>
                  </a:lnTo>
                  <a:lnTo>
                    <a:pt x="701" y="70"/>
                  </a:lnTo>
                  <a:lnTo>
                    <a:pt x="701" y="71"/>
                  </a:lnTo>
                  <a:lnTo>
                    <a:pt x="701" y="71"/>
                  </a:lnTo>
                  <a:lnTo>
                    <a:pt x="701" y="71"/>
                  </a:lnTo>
                  <a:lnTo>
                    <a:pt x="698" y="73"/>
                  </a:lnTo>
                  <a:lnTo>
                    <a:pt x="695" y="73"/>
                  </a:lnTo>
                  <a:lnTo>
                    <a:pt x="695" y="73"/>
                  </a:lnTo>
                  <a:lnTo>
                    <a:pt x="690" y="70"/>
                  </a:lnTo>
                  <a:lnTo>
                    <a:pt x="690" y="70"/>
                  </a:lnTo>
                  <a:lnTo>
                    <a:pt x="690" y="70"/>
                  </a:lnTo>
                  <a:lnTo>
                    <a:pt x="689" y="68"/>
                  </a:lnTo>
                  <a:lnTo>
                    <a:pt x="687" y="68"/>
                  </a:lnTo>
                  <a:lnTo>
                    <a:pt x="686" y="68"/>
                  </a:lnTo>
                  <a:lnTo>
                    <a:pt x="682" y="68"/>
                  </a:lnTo>
                  <a:lnTo>
                    <a:pt x="682" y="66"/>
                  </a:lnTo>
                  <a:lnTo>
                    <a:pt x="684" y="65"/>
                  </a:lnTo>
                  <a:lnTo>
                    <a:pt x="687" y="63"/>
                  </a:lnTo>
                  <a:lnTo>
                    <a:pt x="690" y="62"/>
                  </a:lnTo>
                  <a:close/>
                  <a:moveTo>
                    <a:pt x="2819" y="62"/>
                  </a:moveTo>
                  <a:lnTo>
                    <a:pt x="2819" y="63"/>
                  </a:lnTo>
                  <a:lnTo>
                    <a:pt x="2821" y="65"/>
                  </a:lnTo>
                  <a:lnTo>
                    <a:pt x="2822" y="65"/>
                  </a:lnTo>
                  <a:lnTo>
                    <a:pt x="2824" y="66"/>
                  </a:lnTo>
                  <a:lnTo>
                    <a:pt x="2827" y="68"/>
                  </a:lnTo>
                  <a:lnTo>
                    <a:pt x="2829" y="68"/>
                  </a:lnTo>
                  <a:lnTo>
                    <a:pt x="2829" y="68"/>
                  </a:lnTo>
                  <a:lnTo>
                    <a:pt x="2830" y="68"/>
                  </a:lnTo>
                  <a:lnTo>
                    <a:pt x="2832" y="68"/>
                  </a:lnTo>
                  <a:lnTo>
                    <a:pt x="2832" y="70"/>
                  </a:lnTo>
                  <a:lnTo>
                    <a:pt x="2832" y="70"/>
                  </a:lnTo>
                  <a:lnTo>
                    <a:pt x="2830" y="70"/>
                  </a:lnTo>
                  <a:lnTo>
                    <a:pt x="2832" y="73"/>
                  </a:lnTo>
                  <a:lnTo>
                    <a:pt x="2833" y="76"/>
                  </a:lnTo>
                  <a:lnTo>
                    <a:pt x="2836" y="79"/>
                  </a:lnTo>
                  <a:lnTo>
                    <a:pt x="2836" y="79"/>
                  </a:lnTo>
                  <a:lnTo>
                    <a:pt x="2835" y="79"/>
                  </a:lnTo>
                  <a:lnTo>
                    <a:pt x="2833" y="82"/>
                  </a:lnTo>
                  <a:lnTo>
                    <a:pt x="2833" y="81"/>
                  </a:lnTo>
                  <a:lnTo>
                    <a:pt x="2833" y="81"/>
                  </a:lnTo>
                  <a:lnTo>
                    <a:pt x="2835" y="77"/>
                  </a:lnTo>
                  <a:lnTo>
                    <a:pt x="2833" y="77"/>
                  </a:lnTo>
                  <a:lnTo>
                    <a:pt x="2832" y="76"/>
                  </a:lnTo>
                  <a:lnTo>
                    <a:pt x="2832" y="76"/>
                  </a:lnTo>
                  <a:lnTo>
                    <a:pt x="2829" y="73"/>
                  </a:lnTo>
                  <a:lnTo>
                    <a:pt x="2829" y="71"/>
                  </a:lnTo>
                  <a:lnTo>
                    <a:pt x="2825" y="71"/>
                  </a:lnTo>
                  <a:lnTo>
                    <a:pt x="2824" y="71"/>
                  </a:lnTo>
                  <a:lnTo>
                    <a:pt x="2822" y="71"/>
                  </a:lnTo>
                  <a:lnTo>
                    <a:pt x="2821" y="70"/>
                  </a:lnTo>
                  <a:lnTo>
                    <a:pt x="2821" y="68"/>
                  </a:lnTo>
                  <a:lnTo>
                    <a:pt x="2819" y="66"/>
                  </a:lnTo>
                  <a:lnTo>
                    <a:pt x="2818" y="65"/>
                  </a:lnTo>
                  <a:lnTo>
                    <a:pt x="2818" y="63"/>
                  </a:lnTo>
                  <a:lnTo>
                    <a:pt x="2818" y="62"/>
                  </a:lnTo>
                  <a:lnTo>
                    <a:pt x="2819" y="62"/>
                  </a:lnTo>
                  <a:close/>
                  <a:moveTo>
                    <a:pt x="2786" y="62"/>
                  </a:moveTo>
                  <a:lnTo>
                    <a:pt x="2789" y="63"/>
                  </a:lnTo>
                  <a:lnTo>
                    <a:pt x="2791" y="63"/>
                  </a:lnTo>
                  <a:lnTo>
                    <a:pt x="2791" y="65"/>
                  </a:lnTo>
                  <a:lnTo>
                    <a:pt x="2791" y="65"/>
                  </a:lnTo>
                  <a:lnTo>
                    <a:pt x="2791" y="66"/>
                  </a:lnTo>
                  <a:lnTo>
                    <a:pt x="2792" y="66"/>
                  </a:lnTo>
                  <a:lnTo>
                    <a:pt x="2792" y="66"/>
                  </a:lnTo>
                  <a:lnTo>
                    <a:pt x="2792" y="68"/>
                  </a:lnTo>
                  <a:lnTo>
                    <a:pt x="2794" y="68"/>
                  </a:lnTo>
                  <a:lnTo>
                    <a:pt x="2794" y="70"/>
                  </a:lnTo>
                  <a:lnTo>
                    <a:pt x="2792" y="70"/>
                  </a:lnTo>
                  <a:lnTo>
                    <a:pt x="2792" y="71"/>
                  </a:lnTo>
                  <a:lnTo>
                    <a:pt x="2794" y="74"/>
                  </a:lnTo>
                  <a:lnTo>
                    <a:pt x="2794" y="74"/>
                  </a:lnTo>
                  <a:lnTo>
                    <a:pt x="2795" y="76"/>
                  </a:lnTo>
                  <a:lnTo>
                    <a:pt x="2797" y="74"/>
                  </a:lnTo>
                  <a:lnTo>
                    <a:pt x="2799" y="76"/>
                  </a:lnTo>
                  <a:lnTo>
                    <a:pt x="2799" y="76"/>
                  </a:lnTo>
                  <a:lnTo>
                    <a:pt x="2799" y="76"/>
                  </a:lnTo>
                  <a:lnTo>
                    <a:pt x="2799" y="76"/>
                  </a:lnTo>
                  <a:lnTo>
                    <a:pt x="2799" y="74"/>
                  </a:lnTo>
                  <a:lnTo>
                    <a:pt x="2799" y="73"/>
                  </a:lnTo>
                  <a:lnTo>
                    <a:pt x="2800" y="73"/>
                  </a:lnTo>
                  <a:lnTo>
                    <a:pt x="2800" y="74"/>
                  </a:lnTo>
                  <a:lnTo>
                    <a:pt x="2800" y="74"/>
                  </a:lnTo>
                  <a:lnTo>
                    <a:pt x="2800" y="74"/>
                  </a:lnTo>
                  <a:lnTo>
                    <a:pt x="2803" y="74"/>
                  </a:lnTo>
                  <a:lnTo>
                    <a:pt x="2803" y="74"/>
                  </a:lnTo>
                  <a:lnTo>
                    <a:pt x="2806" y="74"/>
                  </a:lnTo>
                  <a:lnTo>
                    <a:pt x="2808" y="74"/>
                  </a:lnTo>
                  <a:lnTo>
                    <a:pt x="2808" y="74"/>
                  </a:lnTo>
                  <a:lnTo>
                    <a:pt x="2806" y="76"/>
                  </a:lnTo>
                  <a:lnTo>
                    <a:pt x="2806" y="76"/>
                  </a:lnTo>
                  <a:lnTo>
                    <a:pt x="2805" y="76"/>
                  </a:lnTo>
                  <a:lnTo>
                    <a:pt x="2805" y="77"/>
                  </a:lnTo>
                  <a:lnTo>
                    <a:pt x="2805" y="79"/>
                  </a:lnTo>
                  <a:lnTo>
                    <a:pt x="2805" y="79"/>
                  </a:lnTo>
                  <a:lnTo>
                    <a:pt x="2805" y="79"/>
                  </a:lnTo>
                  <a:lnTo>
                    <a:pt x="2805" y="81"/>
                  </a:lnTo>
                  <a:lnTo>
                    <a:pt x="2805" y="81"/>
                  </a:lnTo>
                  <a:lnTo>
                    <a:pt x="2806" y="82"/>
                  </a:lnTo>
                  <a:lnTo>
                    <a:pt x="2806" y="82"/>
                  </a:lnTo>
                  <a:lnTo>
                    <a:pt x="2806" y="82"/>
                  </a:lnTo>
                  <a:lnTo>
                    <a:pt x="2811" y="85"/>
                  </a:lnTo>
                  <a:lnTo>
                    <a:pt x="2814" y="87"/>
                  </a:lnTo>
                  <a:lnTo>
                    <a:pt x="2816" y="88"/>
                  </a:lnTo>
                  <a:lnTo>
                    <a:pt x="2814" y="88"/>
                  </a:lnTo>
                  <a:lnTo>
                    <a:pt x="2813" y="88"/>
                  </a:lnTo>
                  <a:lnTo>
                    <a:pt x="2810" y="87"/>
                  </a:lnTo>
                  <a:lnTo>
                    <a:pt x="2810" y="87"/>
                  </a:lnTo>
                  <a:lnTo>
                    <a:pt x="2811" y="87"/>
                  </a:lnTo>
                  <a:lnTo>
                    <a:pt x="2811" y="85"/>
                  </a:lnTo>
                  <a:lnTo>
                    <a:pt x="2810" y="85"/>
                  </a:lnTo>
                  <a:lnTo>
                    <a:pt x="2808" y="85"/>
                  </a:lnTo>
                  <a:lnTo>
                    <a:pt x="2808" y="84"/>
                  </a:lnTo>
                  <a:lnTo>
                    <a:pt x="2808" y="85"/>
                  </a:lnTo>
                  <a:lnTo>
                    <a:pt x="2806" y="85"/>
                  </a:lnTo>
                  <a:lnTo>
                    <a:pt x="2805" y="87"/>
                  </a:lnTo>
                  <a:lnTo>
                    <a:pt x="2805" y="87"/>
                  </a:lnTo>
                  <a:lnTo>
                    <a:pt x="2805" y="88"/>
                  </a:lnTo>
                  <a:lnTo>
                    <a:pt x="2803" y="88"/>
                  </a:lnTo>
                  <a:lnTo>
                    <a:pt x="2803" y="87"/>
                  </a:lnTo>
                  <a:lnTo>
                    <a:pt x="2805" y="85"/>
                  </a:lnTo>
                  <a:lnTo>
                    <a:pt x="2803" y="82"/>
                  </a:lnTo>
                  <a:lnTo>
                    <a:pt x="2802" y="81"/>
                  </a:lnTo>
                  <a:lnTo>
                    <a:pt x="2800" y="82"/>
                  </a:lnTo>
                  <a:lnTo>
                    <a:pt x="2799" y="82"/>
                  </a:lnTo>
                  <a:lnTo>
                    <a:pt x="2799" y="84"/>
                  </a:lnTo>
                  <a:lnTo>
                    <a:pt x="2800" y="84"/>
                  </a:lnTo>
                  <a:lnTo>
                    <a:pt x="2799" y="85"/>
                  </a:lnTo>
                  <a:lnTo>
                    <a:pt x="2800" y="85"/>
                  </a:lnTo>
                  <a:lnTo>
                    <a:pt x="2802" y="88"/>
                  </a:lnTo>
                  <a:lnTo>
                    <a:pt x="2803" y="88"/>
                  </a:lnTo>
                  <a:lnTo>
                    <a:pt x="2803" y="88"/>
                  </a:lnTo>
                  <a:lnTo>
                    <a:pt x="2802" y="90"/>
                  </a:lnTo>
                  <a:lnTo>
                    <a:pt x="2802" y="92"/>
                  </a:lnTo>
                  <a:lnTo>
                    <a:pt x="2802" y="92"/>
                  </a:lnTo>
                  <a:lnTo>
                    <a:pt x="2803" y="92"/>
                  </a:lnTo>
                  <a:lnTo>
                    <a:pt x="2805" y="92"/>
                  </a:lnTo>
                  <a:lnTo>
                    <a:pt x="2806" y="92"/>
                  </a:lnTo>
                  <a:lnTo>
                    <a:pt x="2806" y="92"/>
                  </a:lnTo>
                  <a:lnTo>
                    <a:pt x="2806" y="92"/>
                  </a:lnTo>
                  <a:lnTo>
                    <a:pt x="2808" y="92"/>
                  </a:lnTo>
                  <a:lnTo>
                    <a:pt x="2808" y="92"/>
                  </a:lnTo>
                  <a:lnTo>
                    <a:pt x="2810" y="93"/>
                  </a:lnTo>
                  <a:lnTo>
                    <a:pt x="2811" y="93"/>
                  </a:lnTo>
                  <a:lnTo>
                    <a:pt x="2811" y="92"/>
                  </a:lnTo>
                  <a:lnTo>
                    <a:pt x="2811" y="92"/>
                  </a:lnTo>
                  <a:lnTo>
                    <a:pt x="2813" y="90"/>
                  </a:lnTo>
                  <a:lnTo>
                    <a:pt x="2813" y="90"/>
                  </a:lnTo>
                  <a:lnTo>
                    <a:pt x="2813" y="90"/>
                  </a:lnTo>
                  <a:lnTo>
                    <a:pt x="2813" y="88"/>
                  </a:lnTo>
                  <a:lnTo>
                    <a:pt x="2813" y="88"/>
                  </a:lnTo>
                  <a:lnTo>
                    <a:pt x="2814" y="90"/>
                  </a:lnTo>
                  <a:lnTo>
                    <a:pt x="2814" y="92"/>
                  </a:lnTo>
                  <a:lnTo>
                    <a:pt x="2814" y="92"/>
                  </a:lnTo>
                  <a:lnTo>
                    <a:pt x="2814" y="93"/>
                  </a:lnTo>
                  <a:lnTo>
                    <a:pt x="2814" y="93"/>
                  </a:lnTo>
                  <a:lnTo>
                    <a:pt x="2814" y="93"/>
                  </a:lnTo>
                  <a:lnTo>
                    <a:pt x="2814" y="95"/>
                  </a:lnTo>
                  <a:lnTo>
                    <a:pt x="2816" y="95"/>
                  </a:lnTo>
                  <a:lnTo>
                    <a:pt x="2819" y="93"/>
                  </a:lnTo>
                  <a:lnTo>
                    <a:pt x="2819" y="93"/>
                  </a:lnTo>
                  <a:lnTo>
                    <a:pt x="2822" y="93"/>
                  </a:lnTo>
                  <a:lnTo>
                    <a:pt x="2822" y="93"/>
                  </a:lnTo>
                  <a:lnTo>
                    <a:pt x="2822" y="93"/>
                  </a:lnTo>
                  <a:lnTo>
                    <a:pt x="2822" y="92"/>
                  </a:lnTo>
                  <a:lnTo>
                    <a:pt x="2821" y="92"/>
                  </a:lnTo>
                  <a:lnTo>
                    <a:pt x="2821" y="90"/>
                  </a:lnTo>
                  <a:lnTo>
                    <a:pt x="2821" y="90"/>
                  </a:lnTo>
                  <a:lnTo>
                    <a:pt x="2821" y="88"/>
                  </a:lnTo>
                  <a:lnTo>
                    <a:pt x="2821" y="88"/>
                  </a:lnTo>
                  <a:lnTo>
                    <a:pt x="2821" y="87"/>
                  </a:lnTo>
                  <a:lnTo>
                    <a:pt x="2821" y="85"/>
                  </a:lnTo>
                  <a:lnTo>
                    <a:pt x="2821" y="84"/>
                  </a:lnTo>
                  <a:lnTo>
                    <a:pt x="2822" y="84"/>
                  </a:lnTo>
                  <a:lnTo>
                    <a:pt x="2822" y="85"/>
                  </a:lnTo>
                  <a:lnTo>
                    <a:pt x="2822" y="85"/>
                  </a:lnTo>
                  <a:lnTo>
                    <a:pt x="2824" y="85"/>
                  </a:lnTo>
                  <a:lnTo>
                    <a:pt x="2824" y="87"/>
                  </a:lnTo>
                  <a:lnTo>
                    <a:pt x="2825" y="88"/>
                  </a:lnTo>
                  <a:lnTo>
                    <a:pt x="2827" y="88"/>
                  </a:lnTo>
                  <a:lnTo>
                    <a:pt x="2825" y="87"/>
                  </a:lnTo>
                  <a:lnTo>
                    <a:pt x="2825" y="87"/>
                  </a:lnTo>
                  <a:lnTo>
                    <a:pt x="2825" y="85"/>
                  </a:lnTo>
                  <a:lnTo>
                    <a:pt x="2825" y="85"/>
                  </a:lnTo>
                  <a:lnTo>
                    <a:pt x="2825" y="84"/>
                  </a:lnTo>
                  <a:lnTo>
                    <a:pt x="2827" y="84"/>
                  </a:lnTo>
                  <a:lnTo>
                    <a:pt x="2829" y="85"/>
                  </a:lnTo>
                  <a:lnTo>
                    <a:pt x="2829" y="85"/>
                  </a:lnTo>
                  <a:lnTo>
                    <a:pt x="2830" y="87"/>
                  </a:lnTo>
                  <a:lnTo>
                    <a:pt x="2830" y="88"/>
                  </a:lnTo>
                  <a:lnTo>
                    <a:pt x="2829" y="88"/>
                  </a:lnTo>
                  <a:lnTo>
                    <a:pt x="2829" y="90"/>
                  </a:lnTo>
                  <a:lnTo>
                    <a:pt x="2829" y="90"/>
                  </a:lnTo>
                  <a:lnTo>
                    <a:pt x="2829" y="90"/>
                  </a:lnTo>
                  <a:lnTo>
                    <a:pt x="2827" y="90"/>
                  </a:lnTo>
                  <a:lnTo>
                    <a:pt x="2827" y="90"/>
                  </a:lnTo>
                  <a:lnTo>
                    <a:pt x="2825" y="92"/>
                  </a:lnTo>
                  <a:lnTo>
                    <a:pt x="2825" y="92"/>
                  </a:lnTo>
                  <a:lnTo>
                    <a:pt x="2827" y="93"/>
                  </a:lnTo>
                  <a:lnTo>
                    <a:pt x="2827" y="93"/>
                  </a:lnTo>
                  <a:lnTo>
                    <a:pt x="2829" y="93"/>
                  </a:lnTo>
                  <a:lnTo>
                    <a:pt x="2830" y="93"/>
                  </a:lnTo>
                  <a:lnTo>
                    <a:pt x="2830" y="95"/>
                  </a:lnTo>
                  <a:lnTo>
                    <a:pt x="2832" y="95"/>
                  </a:lnTo>
                  <a:lnTo>
                    <a:pt x="2830" y="95"/>
                  </a:lnTo>
                  <a:lnTo>
                    <a:pt x="2827" y="95"/>
                  </a:lnTo>
                  <a:lnTo>
                    <a:pt x="2827" y="95"/>
                  </a:lnTo>
                  <a:lnTo>
                    <a:pt x="2825" y="95"/>
                  </a:lnTo>
                  <a:lnTo>
                    <a:pt x="2824" y="95"/>
                  </a:lnTo>
                  <a:lnTo>
                    <a:pt x="2824" y="96"/>
                  </a:lnTo>
                  <a:lnTo>
                    <a:pt x="2824" y="96"/>
                  </a:lnTo>
                  <a:lnTo>
                    <a:pt x="2824" y="96"/>
                  </a:lnTo>
                  <a:lnTo>
                    <a:pt x="2825" y="98"/>
                  </a:lnTo>
                  <a:lnTo>
                    <a:pt x="2825" y="98"/>
                  </a:lnTo>
                  <a:lnTo>
                    <a:pt x="2827" y="98"/>
                  </a:lnTo>
                  <a:lnTo>
                    <a:pt x="2827" y="98"/>
                  </a:lnTo>
                  <a:lnTo>
                    <a:pt x="2829" y="99"/>
                  </a:lnTo>
                  <a:lnTo>
                    <a:pt x="2829" y="99"/>
                  </a:lnTo>
                  <a:lnTo>
                    <a:pt x="2829" y="99"/>
                  </a:lnTo>
                  <a:lnTo>
                    <a:pt x="2827" y="101"/>
                  </a:lnTo>
                  <a:lnTo>
                    <a:pt x="2827" y="101"/>
                  </a:lnTo>
                  <a:lnTo>
                    <a:pt x="2827" y="101"/>
                  </a:lnTo>
                  <a:lnTo>
                    <a:pt x="2827" y="101"/>
                  </a:lnTo>
                  <a:lnTo>
                    <a:pt x="2825" y="103"/>
                  </a:lnTo>
                  <a:lnTo>
                    <a:pt x="2825" y="103"/>
                  </a:lnTo>
                  <a:lnTo>
                    <a:pt x="2824" y="103"/>
                  </a:lnTo>
                  <a:lnTo>
                    <a:pt x="2824" y="104"/>
                  </a:lnTo>
                  <a:lnTo>
                    <a:pt x="2821" y="106"/>
                  </a:lnTo>
                  <a:lnTo>
                    <a:pt x="2821" y="106"/>
                  </a:lnTo>
                  <a:lnTo>
                    <a:pt x="2819" y="106"/>
                  </a:lnTo>
                  <a:lnTo>
                    <a:pt x="2819" y="107"/>
                  </a:lnTo>
                  <a:lnTo>
                    <a:pt x="2816" y="106"/>
                  </a:lnTo>
                  <a:lnTo>
                    <a:pt x="2813" y="104"/>
                  </a:lnTo>
                  <a:lnTo>
                    <a:pt x="2811" y="106"/>
                  </a:lnTo>
                  <a:lnTo>
                    <a:pt x="2811" y="106"/>
                  </a:lnTo>
                  <a:lnTo>
                    <a:pt x="2813" y="106"/>
                  </a:lnTo>
                  <a:lnTo>
                    <a:pt x="2814" y="107"/>
                  </a:lnTo>
                  <a:lnTo>
                    <a:pt x="2813" y="107"/>
                  </a:lnTo>
                  <a:lnTo>
                    <a:pt x="2813" y="107"/>
                  </a:lnTo>
                  <a:lnTo>
                    <a:pt x="2813" y="109"/>
                  </a:lnTo>
                  <a:lnTo>
                    <a:pt x="2813" y="109"/>
                  </a:lnTo>
                  <a:lnTo>
                    <a:pt x="2811" y="109"/>
                  </a:lnTo>
                  <a:lnTo>
                    <a:pt x="2811" y="109"/>
                  </a:lnTo>
                  <a:lnTo>
                    <a:pt x="2811" y="110"/>
                  </a:lnTo>
                  <a:lnTo>
                    <a:pt x="2810" y="110"/>
                  </a:lnTo>
                  <a:lnTo>
                    <a:pt x="2808" y="112"/>
                  </a:lnTo>
                  <a:lnTo>
                    <a:pt x="2808" y="112"/>
                  </a:lnTo>
                  <a:lnTo>
                    <a:pt x="2808" y="112"/>
                  </a:lnTo>
                  <a:lnTo>
                    <a:pt x="2810" y="112"/>
                  </a:lnTo>
                  <a:lnTo>
                    <a:pt x="2811" y="112"/>
                  </a:lnTo>
                  <a:lnTo>
                    <a:pt x="2813" y="112"/>
                  </a:lnTo>
                  <a:lnTo>
                    <a:pt x="2813" y="112"/>
                  </a:lnTo>
                  <a:lnTo>
                    <a:pt x="2814" y="114"/>
                  </a:lnTo>
                  <a:lnTo>
                    <a:pt x="2814" y="114"/>
                  </a:lnTo>
                  <a:lnTo>
                    <a:pt x="2814" y="115"/>
                  </a:lnTo>
                  <a:lnTo>
                    <a:pt x="2811" y="117"/>
                  </a:lnTo>
                  <a:lnTo>
                    <a:pt x="2808" y="118"/>
                  </a:lnTo>
                  <a:lnTo>
                    <a:pt x="2806" y="118"/>
                  </a:lnTo>
                  <a:lnTo>
                    <a:pt x="2802" y="118"/>
                  </a:lnTo>
                  <a:lnTo>
                    <a:pt x="2802" y="118"/>
                  </a:lnTo>
                  <a:lnTo>
                    <a:pt x="2802" y="118"/>
                  </a:lnTo>
                  <a:lnTo>
                    <a:pt x="2800" y="117"/>
                  </a:lnTo>
                  <a:lnTo>
                    <a:pt x="2800" y="117"/>
                  </a:lnTo>
                  <a:lnTo>
                    <a:pt x="2802" y="115"/>
                  </a:lnTo>
                  <a:lnTo>
                    <a:pt x="2803" y="115"/>
                  </a:lnTo>
                  <a:lnTo>
                    <a:pt x="2805" y="117"/>
                  </a:lnTo>
                  <a:lnTo>
                    <a:pt x="2805" y="117"/>
                  </a:lnTo>
                  <a:lnTo>
                    <a:pt x="2805" y="115"/>
                  </a:lnTo>
                  <a:lnTo>
                    <a:pt x="2803" y="115"/>
                  </a:lnTo>
                  <a:lnTo>
                    <a:pt x="2800" y="114"/>
                  </a:lnTo>
                  <a:lnTo>
                    <a:pt x="2799" y="115"/>
                  </a:lnTo>
                  <a:lnTo>
                    <a:pt x="2797" y="115"/>
                  </a:lnTo>
                  <a:lnTo>
                    <a:pt x="2795" y="115"/>
                  </a:lnTo>
                  <a:lnTo>
                    <a:pt x="2794" y="114"/>
                  </a:lnTo>
                  <a:lnTo>
                    <a:pt x="2794" y="114"/>
                  </a:lnTo>
                  <a:lnTo>
                    <a:pt x="2794" y="114"/>
                  </a:lnTo>
                  <a:lnTo>
                    <a:pt x="2794" y="112"/>
                  </a:lnTo>
                  <a:lnTo>
                    <a:pt x="2792" y="112"/>
                  </a:lnTo>
                  <a:lnTo>
                    <a:pt x="2792" y="112"/>
                  </a:lnTo>
                  <a:lnTo>
                    <a:pt x="2792" y="112"/>
                  </a:lnTo>
                  <a:lnTo>
                    <a:pt x="2792" y="110"/>
                  </a:lnTo>
                  <a:lnTo>
                    <a:pt x="2792" y="109"/>
                  </a:lnTo>
                  <a:lnTo>
                    <a:pt x="2792" y="109"/>
                  </a:lnTo>
                  <a:lnTo>
                    <a:pt x="2792" y="107"/>
                  </a:lnTo>
                  <a:lnTo>
                    <a:pt x="2792" y="106"/>
                  </a:lnTo>
                  <a:lnTo>
                    <a:pt x="2792" y="104"/>
                  </a:lnTo>
                  <a:lnTo>
                    <a:pt x="2792" y="106"/>
                  </a:lnTo>
                  <a:lnTo>
                    <a:pt x="2792" y="107"/>
                  </a:lnTo>
                  <a:lnTo>
                    <a:pt x="2794" y="107"/>
                  </a:lnTo>
                  <a:lnTo>
                    <a:pt x="2795" y="109"/>
                  </a:lnTo>
                  <a:lnTo>
                    <a:pt x="2795" y="107"/>
                  </a:lnTo>
                  <a:lnTo>
                    <a:pt x="2795" y="107"/>
                  </a:lnTo>
                  <a:lnTo>
                    <a:pt x="2795" y="106"/>
                  </a:lnTo>
                  <a:lnTo>
                    <a:pt x="2795" y="106"/>
                  </a:lnTo>
                  <a:lnTo>
                    <a:pt x="2795" y="106"/>
                  </a:lnTo>
                  <a:lnTo>
                    <a:pt x="2795" y="107"/>
                  </a:lnTo>
                  <a:lnTo>
                    <a:pt x="2797" y="107"/>
                  </a:lnTo>
                  <a:lnTo>
                    <a:pt x="2797" y="106"/>
                  </a:lnTo>
                  <a:lnTo>
                    <a:pt x="2799" y="106"/>
                  </a:lnTo>
                  <a:lnTo>
                    <a:pt x="2799" y="106"/>
                  </a:lnTo>
                  <a:lnTo>
                    <a:pt x="2799" y="104"/>
                  </a:lnTo>
                  <a:lnTo>
                    <a:pt x="2799" y="104"/>
                  </a:lnTo>
                  <a:lnTo>
                    <a:pt x="2797" y="103"/>
                  </a:lnTo>
                  <a:lnTo>
                    <a:pt x="2797" y="103"/>
                  </a:lnTo>
                  <a:lnTo>
                    <a:pt x="2797" y="103"/>
                  </a:lnTo>
                  <a:lnTo>
                    <a:pt x="2800" y="104"/>
                  </a:lnTo>
                  <a:lnTo>
                    <a:pt x="2800" y="104"/>
                  </a:lnTo>
                  <a:lnTo>
                    <a:pt x="2802" y="106"/>
                  </a:lnTo>
                  <a:lnTo>
                    <a:pt x="2802" y="106"/>
                  </a:lnTo>
                  <a:lnTo>
                    <a:pt x="2802" y="106"/>
                  </a:lnTo>
                  <a:lnTo>
                    <a:pt x="2802" y="107"/>
                  </a:lnTo>
                  <a:lnTo>
                    <a:pt x="2803" y="109"/>
                  </a:lnTo>
                  <a:lnTo>
                    <a:pt x="2803" y="109"/>
                  </a:lnTo>
                  <a:lnTo>
                    <a:pt x="2805" y="107"/>
                  </a:lnTo>
                  <a:lnTo>
                    <a:pt x="2805" y="107"/>
                  </a:lnTo>
                  <a:lnTo>
                    <a:pt x="2805" y="107"/>
                  </a:lnTo>
                  <a:lnTo>
                    <a:pt x="2806" y="106"/>
                  </a:lnTo>
                  <a:lnTo>
                    <a:pt x="2806" y="104"/>
                  </a:lnTo>
                  <a:lnTo>
                    <a:pt x="2806" y="103"/>
                  </a:lnTo>
                  <a:lnTo>
                    <a:pt x="2806" y="103"/>
                  </a:lnTo>
                  <a:lnTo>
                    <a:pt x="2808" y="103"/>
                  </a:lnTo>
                  <a:lnTo>
                    <a:pt x="2808" y="103"/>
                  </a:lnTo>
                  <a:lnTo>
                    <a:pt x="2810" y="103"/>
                  </a:lnTo>
                  <a:lnTo>
                    <a:pt x="2810" y="101"/>
                  </a:lnTo>
                  <a:lnTo>
                    <a:pt x="2813" y="101"/>
                  </a:lnTo>
                  <a:lnTo>
                    <a:pt x="2814" y="101"/>
                  </a:lnTo>
                  <a:lnTo>
                    <a:pt x="2814" y="101"/>
                  </a:lnTo>
                  <a:lnTo>
                    <a:pt x="2814" y="101"/>
                  </a:lnTo>
                  <a:lnTo>
                    <a:pt x="2813" y="99"/>
                  </a:lnTo>
                  <a:lnTo>
                    <a:pt x="2813" y="99"/>
                  </a:lnTo>
                  <a:lnTo>
                    <a:pt x="2811" y="98"/>
                  </a:lnTo>
                  <a:lnTo>
                    <a:pt x="2808" y="96"/>
                  </a:lnTo>
                  <a:lnTo>
                    <a:pt x="2808" y="96"/>
                  </a:lnTo>
                  <a:lnTo>
                    <a:pt x="2806" y="95"/>
                  </a:lnTo>
                  <a:lnTo>
                    <a:pt x="2805" y="95"/>
                  </a:lnTo>
                  <a:lnTo>
                    <a:pt x="2803" y="95"/>
                  </a:lnTo>
                  <a:lnTo>
                    <a:pt x="2803" y="95"/>
                  </a:lnTo>
                  <a:lnTo>
                    <a:pt x="2802" y="95"/>
                  </a:lnTo>
                  <a:lnTo>
                    <a:pt x="2802" y="95"/>
                  </a:lnTo>
                  <a:lnTo>
                    <a:pt x="2802" y="92"/>
                  </a:lnTo>
                  <a:lnTo>
                    <a:pt x="2800" y="90"/>
                  </a:lnTo>
                  <a:lnTo>
                    <a:pt x="2800" y="90"/>
                  </a:lnTo>
                  <a:lnTo>
                    <a:pt x="2800" y="90"/>
                  </a:lnTo>
                  <a:lnTo>
                    <a:pt x="2800" y="88"/>
                  </a:lnTo>
                  <a:lnTo>
                    <a:pt x="2800" y="88"/>
                  </a:lnTo>
                  <a:lnTo>
                    <a:pt x="2799" y="88"/>
                  </a:lnTo>
                  <a:lnTo>
                    <a:pt x="2799" y="88"/>
                  </a:lnTo>
                  <a:lnTo>
                    <a:pt x="2797" y="88"/>
                  </a:lnTo>
                  <a:lnTo>
                    <a:pt x="2795" y="88"/>
                  </a:lnTo>
                  <a:lnTo>
                    <a:pt x="2795" y="88"/>
                  </a:lnTo>
                  <a:lnTo>
                    <a:pt x="2795" y="87"/>
                  </a:lnTo>
                  <a:lnTo>
                    <a:pt x="2794" y="87"/>
                  </a:lnTo>
                  <a:lnTo>
                    <a:pt x="2794" y="87"/>
                  </a:lnTo>
                  <a:lnTo>
                    <a:pt x="2792" y="87"/>
                  </a:lnTo>
                  <a:lnTo>
                    <a:pt x="2791" y="87"/>
                  </a:lnTo>
                  <a:lnTo>
                    <a:pt x="2791" y="85"/>
                  </a:lnTo>
                  <a:lnTo>
                    <a:pt x="2791" y="85"/>
                  </a:lnTo>
                  <a:lnTo>
                    <a:pt x="2791" y="85"/>
                  </a:lnTo>
                  <a:lnTo>
                    <a:pt x="2792" y="85"/>
                  </a:lnTo>
                  <a:lnTo>
                    <a:pt x="2792" y="85"/>
                  </a:lnTo>
                  <a:lnTo>
                    <a:pt x="2794" y="85"/>
                  </a:lnTo>
                  <a:lnTo>
                    <a:pt x="2794" y="85"/>
                  </a:lnTo>
                  <a:lnTo>
                    <a:pt x="2794" y="85"/>
                  </a:lnTo>
                  <a:lnTo>
                    <a:pt x="2797" y="87"/>
                  </a:lnTo>
                  <a:lnTo>
                    <a:pt x="2797" y="87"/>
                  </a:lnTo>
                  <a:lnTo>
                    <a:pt x="2797" y="87"/>
                  </a:lnTo>
                  <a:lnTo>
                    <a:pt x="2797" y="85"/>
                  </a:lnTo>
                  <a:lnTo>
                    <a:pt x="2797" y="84"/>
                  </a:lnTo>
                  <a:lnTo>
                    <a:pt x="2797" y="82"/>
                  </a:lnTo>
                  <a:lnTo>
                    <a:pt x="2797" y="81"/>
                  </a:lnTo>
                  <a:lnTo>
                    <a:pt x="2797" y="81"/>
                  </a:lnTo>
                  <a:lnTo>
                    <a:pt x="2797" y="79"/>
                  </a:lnTo>
                  <a:lnTo>
                    <a:pt x="2797" y="77"/>
                  </a:lnTo>
                  <a:lnTo>
                    <a:pt x="2799" y="77"/>
                  </a:lnTo>
                  <a:lnTo>
                    <a:pt x="2797" y="77"/>
                  </a:lnTo>
                  <a:lnTo>
                    <a:pt x="2797" y="77"/>
                  </a:lnTo>
                  <a:lnTo>
                    <a:pt x="2797" y="77"/>
                  </a:lnTo>
                  <a:lnTo>
                    <a:pt x="2795" y="77"/>
                  </a:lnTo>
                  <a:lnTo>
                    <a:pt x="2795" y="79"/>
                  </a:lnTo>
                  <a:lnTo>
                    <a:pt x="2795" y="79"/>
                  </a:lnTo>
                  <a:lnTo>
                    <a:pt x="2794" y="77"/>
                  </a:lnTo>
                  <a:lnTo>
                    <a:pt x="2794" y="76"/>
                  </a:lnTo>
                  <a:lnTo>
                    <a:pt x="2792" y="76"/>
                  </a:lnTo>
                  <a:lnTo>
                    <a:pt x="2791" y="73"/>
                  </a:lnTo>
                  <a:lnTo>
                    <a:pt x="2791" y="73"/>
                  </a:lnTo>
                  <a:lnTo>
                    <a:pt x="2791" y="73"/>
                  </a:lnTo>
                  <a:lnTo>
                    <a:pt x="2791" y="71"/>
                  </a:lnTo>
                  <a:lnTo>
                    <a:pt x="2791" y="70"/>
                  </a:lnTo>
                  <a:lnTo>
                    <a:pt x="2791" y="68"/>
                  </a:lnTo>
                  <a:lnTo>
                    <a:pt x="2791" y="68"/>
                  </a:lnTo>
                  <a:lnTo>
                    <a:pt x="2792" y="68"/>
                  </a:lnTo>
                  <a:lnTo>
                    <a:pt x="2792" y="68"/>
                  </a:lnTo>
                  <a:lnTo>
                    <a:pt x="2791" y="66"/>
                  </a:lnTo>
                  <a:lnTo>
                    <a:pt x="2791" y="65"/>
                  </a:lnTo>
                  <a:lnTo>
                    <a:pt x="2791" y="63"/>
                  </a:lnTo>
                  <a:lnTo>
                    <a:pt x="2789" y="63"/>
                  </a:lnTo>
                  <a:lnTo>
                    <a:pt x="2789" y="63"/>
                  </a:lnTo>
                  <a:lnTo>
                    <a:pt x="2789" y="63"/>
                  </a:lnTo>
                  <a:lnTo>
                    <a:pt x="2788" y="63"/>
                  </a:lnTo>
                  <a:lnTo>
                    <a:pt x="2786" y="62"/>
                  </a:lnTo>
                  <a:lnTo>
                    <a:pt x="2786" y="62"/>
                  </a:lnTo>
                  <a:close/>
                  <a:moveTo>
                    <a:pt x="3989" y="60"/>
                  </a:moveTo>
                  <a:lnTo>
                    <a:pt x="3989" y="62"/>
                  </a:lnTo>
                  <a:lnTo>
                    <a:pt x="3991" y="62"/>
                  </a:lnTo>
                  <a:lnTo>
                    <a:pt x="3989" y="62"/>
                  </a:lnTo>
                  <a:lnTo>
                    <a:pt x="3989" y="63"/>
                  </a:lnTo>
                  <a:lnTo>
                    <a:pt x="3991" y="65"/>
                  </a:lnTo>
                  <a:lnTo>
                    <a:pt x="3994" y="65"/>
                  </a:lnTo>
                  <a:lnTo>
                    <a:pt x="3995" y="65"/>
                  </a:lnTo>
                  <a:lnTo>
                    <a:pt x="3995" y="65"/>
                  </a:lnTo>
                  <a:lnTo>
                    <a:pt x="3997" y="66"/>
                  </a:lnTo>
                  <a:lnTo>
                    <a:pt x="3995" y="68"/>
                  </a:lnTo>
                  <a:lnTo>
                    <a:pt x="3995" y="70"/>
                  </a:lnTo>
                  <a:lnTo>
                    <a:pt x="3995" y="70"/>
                  </a:lnTo>
                  <a:lnTo>
                    <a:pt x="3995" y="71"/>
                  </a:lnTo>
                  <a:lnTo>
                    <a:pt x="3997" y="71"/>
                  </a:lnTo>
                  <a:lnTo>
                    <a:pt x="3999" y="70"/>
                  </a:lnTo>
                  <a:lnTo>
                    <a:pt x="3999" y="70"/>
                  </a:lnTo>
                  <a:lnTo>
                    <a:pt x="4000" y="70"/>
                  </a:lnTo>
                  <a:lnTo>
                    <a:pt x="4000" y="71"/>
                  </a:lnTo>
                  <a:lnTo>
                    <a:pt x="4002" y="71"/>
                  </a:lnTo>
                  <a:lnTo>
                    <a:pt x="4002" y="71"/>
                  </a:lnTo>
                  <a:lnTo>
                    <a:pt x="4002" y="71"/>
                  </a:lnTo>
                  <a:lnTo>
                    <a:pt x="4000" y="73"/>
                  </a:lnTo>
                  <a:lnTo>
                    <a:pt x="3999" y="73"/>
                  </a:lnTo>
                  <a:lnTo>
                    <a:pt x="3999" y="74"/>
                  </a:lnTo>
                  <a:lnTo>
                    <a:pt x="3999" y="74"/>
                  </a:lnTo>
                  <a:lnTo>
                    <a:pt x="4000" y="74"/>
                  </a:lnTo>
                  <a:lnTo>
                    <a:pt x="4002" y="76"/>
                  </a:lnTo>
                  <a:lnTo>
                    <a:pt x="4003" y="74"/>
                  </a:lnTo>
                  <a:lnTo>
                    <a:pt x="4003" y="73"/>
                  </a:lnTo>
                  <a:lnTo>
                    <a:pt x="4003" y="70"/>
                  </a:lnTo>
                  <a:lnTo>
                    <a:pt x="4003" y="68"/>
                  </a:lnTo>
                  <a:lnTo>
                    <a:pt x="4003" y="68"/>
                  </a:lnTo>
                  <a:lnTo>
                    <a:pt x="4003" y="68"/>
                  </a:lnTo>
                  <a:lnTo>
                    <a:pt x="4003" y="66"/>
                  </a:lnTo>
                  <a:lnTo>
                    <a:pt x="4005" y="65"/>
                  </a:lnTo>
                  <a:lnTo>
                    <a:pt x="4005" y="66"/>
                  </a:lnTo>
                  <a:lnTo>
                    <a:pt x="4005" y="68"/>
                  </a:lnTo>
                  <a:lnTo>
                    <a:pt x="4005" y="68"/>
                  </a:lnTo>
                  <a:lnTo>
                    <a:pt x="4005" y="70"/>
                  </a:lnTo>
                  <a:lnTo>
                    <a:pt x="4005" y="71"/>
                  </a:lnTo>
                  <a:lnTo>
                    <a:pt x="4005" y="73"/>
                  </a:lnTo>
                  <a:lnTo>
                    <a:pt x="4006" y="73"/>
                  </a:lnTo>
                  <a:lnTo>
                    <a:pt x="4006" y="73"/>
                  </a:lnTo>
                  <a:lnTo>
                    <a:pt x="4010" y="73"/>
                  </a:lnTo>
                  <a:lnTo>
                    <a:pt x="4011" y="71"/>
                  </a:lnTo>
                  <a:lnTo>
                    <a:pt x="4011" y="70"/>
                  </a:lnTo>
                  <a:lnTo>
                    <a:pt x="4010" y="68"/>
                  </a:lnTo>
                  <a:lnTo>
                    <a:pt x="4011" y="68"/>
                  </a:lnTo>
                  <a:lnTo>
                    <a:pt x="4011" y="68"/>
                  </a:lnTo>
                  <a:lnTo>
                    <a:pt x="4013" y="68"/>
                  </a:lnTo>
                  <a:lnTo>
                    <a:pt x="4014" y="70"/>
                  </a:lnTo>
                  <a:lnTo>
                    <a:pt x="4016" y="70"/>
                  </a:lnTo>
                  <a:lnTo>
                    <a:pt x="4016" y="73"/>
                  </a:lnTo>
                  <a:lnTo>
                    <a:pt x="4016" y="73"/>
                  </a:lnTo>
                  <a:lnTo>
                    <a:pt x="4014" y="74"/>
                  </a:lnTo>
                  <a:lnTo>
                    <a:pt x="4014" y="76"/>
                  </a:lnTo>
                  <a:lnTo>
                    <a:pt x="4016" y="77"/>
                  </a:lnTo>
                  <a:lnTo>
                    <a:pt x="4017" y="77"/>
                  </a:lnTo>
                  <a:lnTo>
                    <a:pt x="4017" y="77"/>
                  </a:lnTo>
                  <a:lnTo>
                    <a:pt x="4019" y="77"/>
                  </a:lnTo>
                  <a:lnTo>
                    <a:pt x="4019" y="76"/>
                  </a:lnTo>
                  <a:lnTo>
                    <a:pt x="4019" y="74"/>
                  </a:lnTo>
                  <a:lnTo>
                    <a:pt x="4019" y="74"/>
                  </a:lnTo>
                  <a:lnTo>
                    <a:pt x="4019" y="73"/>
                  </a:lnTo>
                  <a:lnTo>
                    <a:pt x="4017" y="70"/>
                  </a:lnTo>
                  <a:lnTo>
                    <a:pt x="4017" y="68"/>
                  </a:lnTo>
                  <a:lnTo>
                    <a:pt x="4016" y="66"/>
                  </a:lnTo>
                  <a:lnTo>
                    <a:pt x="4014" y="66"/>
                  </a:lnTo>
                  <a:lnTo>
                    <a:pt x="4016" y="66"/>
                  </a:lnTo>
                  <a:lnTo>
                    <a:pt x="4017" y="66"/>
                  </a:lnTo>
                  <a:lnTo>
                    <a:pt x="4019" y="65"/>
                  </a:lnTo>
                  <a:lnTo>
                    <a:pt x="4019" y="65"/>
                  </a:lnTo>
                  <a:lnTo>
                    <a:pt x="4019" y="66"/>
                  </a:lnTo>
                  <a:lnTo>
                    <a:pt x="4019" y="68"/>
                  </a:lnTo>
                  <a:lnTo>
                    <a:pt x="4019" y="70"/>
                  </a:lnTo>
                  <a:lnTo>
                    <a:pt x="4021" y="73"/>
                  </a:lnTo>
                  <a:lnTo>
                    <a:pt x="4024" y="73"/>
                  </a:lnTo>
                  <a:lnTo>
                    <a:pt x="4024" y="74"/>
                  </a:lnTo>
                  <a:lnTo>
                    <a:pt x="4022" y="76"/>
                  </a:lnTo>
                  <a:lnTo>
                    <a:pt x="4022" y="77"/>
                  </a:lnTo>
                  <a:lnTo>
                    <a:pt x="4022" y="79"/>
                  </a:lnTo>
                  <a:lnTo>
                    <a:pt x="4021" y="81"/>
                  </a:lnTo>
                  <a:lnTo>
                    <a:pt x="4019" y="81"/>
                  </a:lnTo>
                  <a:lnTo>
                    <a:pt x="4019" y="81"/>
                  </a:lnTo>
                  <a:lnTo>
                    <a:pt x="4017" y="79"/>
                  </a:lnTo>
                  <a:lnTo>
                    <a:pt x="4016" y="79"/>
                  </a:lnTo>
                  <a:lnTo>
                    <a:pt x="4014" y="77"/>
                  </a:lnTo>
                  <a:lnTo>
                    <a:pt x="4014" y="79"/>
                  </a:lnTo>
                  <a:lnTo>
                    <a:pt x="4013" y="79"/>
                  </a:lnTo>
                  <a:lnTo>
                    <a:pt x="4013" y="77"/>
                  </a:lnTo>
                  <a:lnTo>
                    <a:pt x="4011" y="79"/>
                  </a:lnTo>
                  <a:lnTo>
                    <a:pt x="4011" y="79"/>
                  </a:lnTo>
                  <a:lnTo>
                    <a:pt x="4010" y="77"/>
                  </a:lnTo>
                  <a:lnTo>
                    <a:pt x="4008" y="77"/>
                  </a:lnTo>
                  <a:lnTo>
                    <a:pt x="4008" y="77"/>
                  </a:lnTo>
                  <a:lnTo>
                    <a:pt x="4008" y="76"/>
                  </a:lnTo>
                  <a:lnTo>
                    <a:pt x="4010" y="76"/>
                  </a:lnTo>
                  <a:lnTo>
                    <a:pt x="4010" y="76"/>
                  </a:lnTo>
                  <a:lnTo>
                    <a:pt x="4011" y="76"/>
                  </a:lnTo>
                  <a:lnTo>
                    <a:pt x="4011" y="76"/>
                  </a:lnTo>
                  <a:lnTo>
                    <a:pt x="4011" y="74"/>
                  </a:lnTo>
                  <a:lnTo>
                    <a:pt x="4014" y="74"/>
                  </a:lnTo>
                  <a:lnTo>
                    <a:pt x="4014" y="73"/>
                  </a:lnTo>
                  <a:lnTo>
                    <a:pt x="4014" y="71"/>
                  </a:lnTo>
                  <a:lnTo>
                    <a:pt x="4014" y="71"/>
                  </a:lnTo>
                  <a:lnTo>
                    <a:pt x="4013" y="71"/>
                  </a:lnTo>
                  <a:lnTo>
                    <a:pt x="4011" y="71"/>
                  </a:lnTo>
                  <a:lnTo>
                    <a:pt x="4011" y="73"/>
                  </a:lnTo>
                  <a:lnTo>
                    <a:pt x="4010" y="74"/>
                  </a:lnTo>
                  <a:lnTo>
                    <a:pt x="4008" y="74"/>
                  </a:lnTo>
                  <a:lnTo>
                    <a:pt x="4006" y="74"/>
                  </a:lnTo>
                  <a:lnTo>
                    <a:pt x="4005" y="74"/>
                  </a:lnTo>
                  <a:lnTo>
                    <a:pt x="4005" y="76"/>
                  </a:lnTo>
                  <a:lnTo>
                    <a:pt x="4006" y="77"/>
                  </a:lnTo>
                  <a:lnTo>
                    <a:pt x="4008" y="79"/>
                  </a:lnTo>
                  <a:lnTo>
                    <a:pt x="4008" y="79"/>
                  </a:lnTo>
                  <a:lnTo>
                    <a:pt x="4008" y="82"/>
                  </a:lnTo>
                  <a:lnTo>
                    <a:pt x="4008" y="84"/>
                  </a:lnTo>
                  <a:lnTo>
                    <a:pt x="4008" y="84"/>
                  </a:lnTo>
                  <a:lnTo>
                    <a:pt x="4006" y="85"/>
                  </a:lnTo>
                  <a:lnTo>
                    <a:pt x="4008" y="87"/>
                  </a:lnTo>
                  <a:lnTo>
                    <a:pt x="4008" y="87"/>
                  </a:lnTo>
                  <a:lnTo>
                    <a:pt x="4006" y="87"/>
                  </a:lnTo>
                  <a:lnTo>
                    <a:pt x="4006" y="88"/>
                  </a:lnTo>
                  <a:lnTo>
                    <a:pt x="4006" y="88"/>
                  </a:lnTo>
                  <a:lnTo>
                    <a:pt x="4010" y="88"/>
                  </a:lnTo>
                  <a:lnTo>
                    <a:pt x="4011" y="88"/>
                  </a:lnTo>
                  <a:lnTo>
                    <a:pt x="4011" y="90"/>
                  </a:lnTo>
                  <a:lnTo>
                    <a:pt x="4013" y="90"/>
                  </a:lnTo>
                  <a:lnTo>
                    <a:pt x="4011" y="90"/>
                  </a:lnTo>
                  <a:lnTo>
                    <a:pt x="4010" y="90"/>
                  </a:lnTo>
                  <a:lnTo>
                    <a:pt x="4008" y="90"/>
                  </a:lnTo>
                  <a:lnTo>
                    <a:pt x="4008" y="92"/>
                  </a:lnTo>
                  <a:lnTo>
                    <a:pt x="4011" y="93"/>
                  </a:lnTo>
                  <a:lnTo>
                    <a:pt x="4010" y="93"/>
                  </a:lnTo>
                  <a:lnTo>
                    <a:pt x="4010" y="93"/>
                  </a:lnTo>
                  <a:lnTo>
                    <a:pt x="4008" y="93"/>
                  </a:lnTo>
                  <a:lnTo>
                    <a:pt x="4008" y="93"/>
                  </a:lnTo>
                  <a:lnTo>
                    <a:pt x="4006" y="93"/>
                  </a:lnTo>
                  <a:lnTo>
                    <a:pt x="4006" y="95"/>
                  </a:lnTo>
                  <a:lnTo>
                    <a:pt x="4008" y="96"/>
                  </a:lnTo>
                  <a:lnTo>
                    <a:pt x="4006" y="98"/>
                  </a:lnTo>
                  <a:lnTo>
                    <a:pt x="4003" y="98"/>
                  </a:lnTo>
                  <a:lnTo>
                    <a:pt x="4000" y="98"/>
                  </a:lnTo>
                  <a:lnTo>
                    <a:pt x="3997" y="96"/>
                  </a:lnTo>
                  <a:lnTo>
                    <a:pt x="3995" y="96"/>
                  </a:lnTo>
                  <a:lnTo>
                    <a:pt x="3994" y="96"/>
                  </a:lnTo>
                  <a:lnTo>
                    <a:pt x="3992" y="95"/>
                  </a:lnTo>
                  <a:lnTo>
                    <a:pt x="3992" y="95"/>
                  </a:lnTo>
                  <a:lnTo>
                    <a:pt x="3991" y="95"/>
                  </a:lnTo>
                  <a:lnTo>
                    <a:pt x="3988" y="96"/>
                  </a:lnTo>
                  <a:lnTo>
                    <a:pt x="3986" y="98"/>
                  </a:lnTo>
                  <a:lnTo>
                    <a:pt x="3983" y="99"/>
                  </a:lnTo>
                  <a:lnTo>
                    <a:pt x="3983" y="101"/>
                  </a:lnTo>
                  <a:lnTo>
                    <a:pt x="3983" y="103"/>
                  </a:lnTo>
                  <a:lnTo>
                    <a:pt x="3981" y="103"/>
                  </a:lnTo>
                  <a:lnTo>
                    <a:pt x="3981" y="101"/>
                  </a:lnTo>
                  <a:lnTo>
                    <a:pt x="3981" y="99"/>
                  </a:lnTo>
                  <a:lnTo>
                    <a:pt x="3983" y="99"/>
                  </a:lnTo>
                  <a:lnTo>
                    <a:pt x="3983" y="98"/>
                  </a:lnTo>
                  <a:lnTo>
                    <a:pt x="3983" y="96"/>
                  </a:lnTo>
                  <a:lnTo>
                    <a:pt x="3984" y="96"/>
                  </a:lnTo>
                  <a:lnTo>
                    <a:pt x="3986" y="96"/>
                  </a:lnTo>
                  <a:lnTo>
                    <a:pt x="3988" y="95"/>
                  </a:lnTo>
                  <a:lnTo>
                    <a:pt x="3991" y="93"/>
                  </a:lnTo>
                  <a:lnTo>
                    <a:pt x="3994" y="93"/>
                  </a:lnTo>
                  <a:lnTo>
                    <a:pt x="3997" y="95"/>
                  </a:lnTo>
                  <a:lnTo>
                    <a:pt x="3997" y="95"/>
                  </a:lnTo>
                  <a:lnTo>
                    <a:pt x="3999" y="95"/>
                  </a:lnTo>
                  <a:lnTo>
                    <a:pt x="4000" y="95"/>
                  </a:lnTo>
                  <a:lnTo>
                    <a:pt x="4000" y="96"/>
                  </a:lnTo>
                  <a:lnTo>
                    <a:pt x="4002" y="96"/>
                  </a:lnTo>
                  <a:lnTo>
                    <a:pt x="4002" y="96"/>
                  </a:lnTo>
                  <a:lnTo>
                    <a:pt x="4002" y="96"/>
                  </a:lnTo>
                  <a:lnTo>
                    <a:pt x="4003" y="96"/>
                  </a:lnTo>
                  <a:lnTo>
                    <a:pt x="4005" y="95"/>
                  </a:lnTo>
                  <a:lnTo>
                    <a:pt x="4005" y="93"/>
                  </a:lnTo>
                  <a:lnTo>
                    <a:pt x="4003" y="93"/>
                  </a:lnTo>
                  <a:lnTo>
                    <a:pt x="4005" y="92"/>
                  </a:lnTo>
                  <a:lnTo>
                    <a:pt x="4006" y="90"/>
                  </a:lnTo>
                  <a:lnTo>
                    <a:pt x="4006" y="88"/>
                  </a:lnTo>
                  <a:lnTo>
                    <a:pt x="4005" y="88"/>
                  </a:lnTo>
                  <a:lnTo>
                    <a:pt x="4005" y="87"/>
                  </a:lnTo>
                  <a:lnTo>
                    <a:pt x="4003" y="87"/>
                  </a:lnTo>
                  <a:lnTo>
                    <a:pt x="4002" y="87"/>
                  </a:lnTo>
                  <a:lnTo>
                    <a:pt x="4000" y="87"/>
                  </a:lnTo>
                  <a:lnTo>
                    <a:pt x="4000" y="87"/>
                  </a:lnTo>
                  <a:lnTo>
                    <a:pt x="4000" y="87"/>
                  </a:lnTo>
                  <a:lnTo>
                    <a:pt x="3999" y="85"/>
                  </a:lnTo>
                  <a:lnTo>
                    <a:pt x="4000" y="85"/>
                  </a:lnTo>
                  <a:lnTo>
                    <a:pt x="4002" y="85"/>
                  </a:lnTo>
                  <a:lnTo>
                    <a:pt x="4003" y="85"/>
                  </a:lnTo>
                  <a:lnTo>
                    <a:pt x="4003" y="85"/>
                  </a:lnTo>
                  <a:lnTo>
                    <a:pt x="4005" y="84"/>
                  </a:lnTo>
                  <a:lnTo>
                    <a:pt x="4005" y="82"/>
                  </a:lnTo>
                  <a:lnTo>
                    <a:pt x="4005" y="82"/>
                  </a:lnTo>
                  <a:lnTo>
                    <a:pt x="4005" y="81"/>
                  </a:lnTo>
                  <a:lnTo>
                    <a:pt x="4005" y="81"/>
                  </a:lnTo>
                  <a:lnTo>
                    <a:pt x="4005" y="79"/>
                  </a:lnTo>
                  <a:lnTo>
                    <a:pt x="4005" y="79"/>
                  </a:lnTo>
                  <a:lnTo>
                    <a:pt x="4000" y="77"/>
                  </a:lnTo>
                  <a:lnTo>
                    <a:pt x="3997" y="76"/>
                  </a:lnTo>
                  <a:lnTo>
                    <a:pt x="3994" y="76"/>
                  </a:lnTo>
                  <a:lnTo>
                    <a:pt x="3994" y="74"/>
                  </a:lnTo>
                  <a:lnTo>
                    <a:pt x="3995" y="73"/>
                  </a:lnTo>
                  <a:lnTo>
                    <a:pt x="3995" y="73"/>
                  </a:lnTo>
                  <a:lnTo>
                    <a:pt x="3994" y="73"/>
                  </a:lnTo>
                  <a:lnTo>
                    <a:pt x="3991" y="71"/>
                  </a:lnTo>
                  <a:lnTo>
                    <a:pt x="3989" y="71"/>
                  </a:lnTo>
                  <a:lnTo>
                    <a:pt x="3989" y="71"/>
                  </a:lnTo>
                  <a:lnTo>
                    <a:pt x="3989" y="70"/>
                  </a:lnTo>
                  <a:lnTo>
                    <a:pt x="3991" y="70"/>
                  </a:lnTo>
                  <a:lnTo>
                    <a:pt x="3992" y="70"/>
                  </a:lnTo>
                  <a:lnTo>
                    <a:pt x="3994" y="70"/>
                  </a:lnTo>
                  <a:lnTo>
                    <a:pt x="3994" y="68"/>
                  </a:lnTo>
                  <a:lnTo>
                    <a:pt x="3994" y="66"/>
                  </a:lnTo>
                  <a:lnTo>
                    <a:pt x="3992" y="66"/>
                  </a:lnTo>
                  <a:lnTo>
                    <a:pt x="3991" y="65"/>
                  </a:lnTo>
                  <a:lnTo>
                    <a:pt x="3988" y="65"/>
                  </a:lnTo>
                  <a:lnTo>
                    <a:pt x="3986" y="66"/>
                  </a:lnTo>
                  <a:lnTo>
                    <a:pt x="3984" y="66"/>
                  </a:lnTo>
                  <a:lnTo>
                    <a:pt x="3983" y="65"/>
                  </a:lnTo>
                  <a:lnTo>
                    <a:pt x="3981" y="65"/>
                  </a:lnTo>
                  <a:lnTo>
                    <a:pt x="3984" y="65"/>
                  </a:lnTo>
                  <a:lnTo>
                    <a:pt x="3986" y="65"/>
                  </a:lnTo>
                  <a:lnTo>
                    <a:pt x="3988" y="65"/>
                  </a:lnTo>
                  <a:lnTo>
                    <a:pt x="3989" y="62"/>
                  </a:lnTo>
                  <a:lnTo>
                    <a:pt x="3989" y="62"/>
                  </a:lnTo>
                  <a:lnTo>
                    <a:pt x="3989" y="60"/>
                  </a:lnTo>
                  <a:close/>
                  <a:moveTo>
                    <a:pt x="2587" y="58"/>
                  </a:moveTo>
                  <a:lnTo>
                    <a:pt x="2589" y="58"/>
                  </a:lnTo>
                  <a:lnTo>
                    <a:pt x="2589" y="58"/>
                  </a:lnTo>
                  <a:lnTo>
                    <a:pt x="2590" y="58"/>
                  </a:lnTo>
                  <a:lnTo>
                    <a:pt x="2590" y="60"/>
                  </a:lnTo>
                  <a:lnTo>
                    <a:pt x="2587" y="60"/>
                  </a:lnTo>
                  <a:lnTo>
                    <a:pt x="2587" y="60"/>
                  </a:lnTo>
                  <a:lnTo>
                    <a:pt x="2587" y="60"/>
                  </a:lnTo>
                  <a:lnTo>
                    <a:pt x="2587" y="62"/>
                  </a:lnTo>
                  <a:lnTo>
                    <a:pt x="2587" y="63"/>
                  </a:lnTo>
                  <a:lnTo>
                    <a:pt x="2589" y="65"/>
                  </a:lnTo>
                  <a:lnTo>
                    <a:pt x="2590" y="65"/>
                  </a:lnTo>
                  <a:lnTo>
                    <a:pt x="2590" y="65"/>
                  </a:lnTo>
                  <a:lnTo>
                    <a:pt x="2589" y="65"/>
                  </a:lnTo>
                  <a:lnTo>
                    <a:pt x="2589" y="65"/>
                  </a:lnTo>
                  <a:lnTo>
                    <a:pt x="2587" y="63"/>
                  </a:lnTo>
                  <a:lnTo>
                    <a:pt x="2586" y="63"/>
                  </a:lnTo>
                  <a:lnTo>
                    <a:pt x="2584" y="62"/>
                  </a:lnTo>
                  <a:lnTo>
                    <a:pt x="2584" y="60"/>
                  </a:lnTo>
                  <a:lnTo>
                    <a:pt x="2584" y="60"/>
                  </a:lnTo>
                  <a:lnTo>
                    <a:pt x="2586" y="58"/>
                  </a:lnTo>
                  <a:lnTo>
                    <a:pt x="2587" y="58"/>
                  </a:lnTo>
                  <a:close/>
                  <a:moveTo>
                    <a:pt x="2895" y="55"/>
                  </a:moveTo>
                  <a:lnTo>
                    <a:pt x="2895" y="55"/>
                  </a:lnTo>
                  <a:lnTo>
                    <a:pt x="2898" y="57"/>
                  </a:lnTo>
                  <a:lnTo>
                    <a:pt x="2898" y="57"/>
                  </a:lnTo>
                  <a:lnTo>
                    <a:pt x="2898" y="57"/>
                  </a:lnTo>
                  <a:lnTo>
                    <a:pt x="2901" y="58"/>
                  </a:lnTo>
                  <a:lnTo>
                    <a:pt x="2901" y="60"/>
                  </a:lnTo>
                  <a:lnTo>
                    <a:pt x="2904" y="62"/>
                  </a:lnTo>
                  <a:lnTo>
                    <a:pt x="2904" y="62"/>
                  </a:lnTo>
                  <a:lnTo>
                    <a:pt x="2903" y="63"/>
                  </a:lnTo>
                  <a:lnTo>
                    <a:pt x="2904" y="63"/>
                  </a:lnTo>
                  <a:lnTo>
                    <a:pt x="2906" y="65"/>
                  </a:lnTo>
                  <a:lnTo>
                    <a:pt x="2907" y="63"/>
                  </a:lnTo>
                  <a:lnTo>
                    <a:pt x="2909" y="63"/>
                  </a:lnTo>
                  <a:lnTo>
                    <a:pt x="2909" y="65"/>
                  </a:lnTo>
                  <a:lnTo>
                    <a:pt x="2909" y="65"/>
                  </a:lnTo>
                  <a:lnTo>
                    <a:pt x="2906" y="66"/>
                  </a:lnTo>
                  <a:lnTo>
                    <a:pt x="2906" y="66"/>
                  </a:lnTo>
                  <a:lnTo>
                    <a:pt x="2906" y="66"/>
                  </a:lnTo>
                  <a:lnTo>
                    <a:pt x="2904" y="66"/>
                  </a:lnTo>
                  <a:lnTo>
                    <a:pt x="2903" y="65"/>
                  </a:lnTo>
                  <a:lnTo>
                    <a:pt x="2901" y="65"/>
                  </a:lnTo>
                  <a:lnTo>
                    <a:pt x="2901" y="65"/>
                  </a:lnTo>
                  <a:lnTo>
                    <a:pt x="2903" y="68"/>
                  </a:lnTo>
                  <a:lnTo>
                    <a:pt x="2903" y="71"/>
                  </a:lnTo>
                  <a:lnTo>
                    <a:pt x="2903" y="73"/>
                  </a:lnTo>
                  <a:lnTo>
                    <a:pt x="2903" y="74"/>
                  </a:lnTo>
                  <a:lnTo>
                    <a:pt x="2903" y="76"/>
                  </a:lnTo>
                  <a:lnTo>
                    <a:pt x="2901" y="77"/>
                  </a:lnTo>
                  <a:lnTo>
                    <a:pt x="2901" y="76"/>
                  </a:lnTo>
                  <a:lnTo>
                    <a:pt x="2901" y="76"/>
                  </a:lnTo>
                  <a:lnTo>
                    <a:pt x="2901" y="74"/>
                  </a:lnTo>
                  <a:lnTo>
                    <a:pt x="2903" y="74"/>
                  </a:lnTo>
                  <a:lnTo>
                    <a:pt x="2903" y="74"/>
                  </a:lnTo>
                  <a:lnTo>
                    <a:pt x="2903" y="73"/>
                  </a:lnTo>
                  <a:lnTo>
                    <a:pt x="2901" y="71"/>
                  </a:lnTo>
                  <a:lnTo>
                    <a:pt x="2901" y="70"/>
                  </a:lnTo>
                  <a:lnTo>
                    <a:pt x="2901" y="70"/>
                  </a:lnTo>
                  <a:lnTo>
                    <a:pt x="2901" y="68"/>
                  </a:lnTo>
                  <a:lnTo>
                    <a:pt x="2900" y="66"/>
                  </a:lnTo>
                  <a:lnTo>
                    <a:pt x="2898" y="65"/>
                  </a:lnTo>
                  <a:lnTo>
                    <a:pt x="2896" y="65"/>
                  </a:lnTo>
                  <a:lnTo>
                    <a:pt x="2896" y="63"/>
                  </a:lnTo>
                  <a:lnTo>
                    <a:pt x="2896" y="62"/>
                  </a:lnTo>
                  <a:lnTo>
                    <a:pt x="2895" y="58"/>
                  </a:lnTo>
                  <a:lnTo>
                    <a:pt x="2893" y="60"/>
                  </a:lnTo>
                  <a:lnTo>
                    <a:pt x="2893" y="60"/>
                  </a:lnTo>
                  <a:lnTo>
                    <a:pt x="2892" y="62"/>
                  </a:lnTo>
                  <a:lnTo>
                    <a:pt x="2892" y="60"/>
                  </a:lnTo>
                  <a:lnTo>
                    <a:pt x="2893" y="57"/>
                  </a:lnTo>
                  <a:lnTo>
                    <a:pt x="2895" y="55"/>
                  </a:lnTo>
                  <a:close/>
                  <a:moveTo>
                    <a:pt x="2843" y="54"/>
                  </a:moveTo>
                  <a:lnTo>
                    <a:pt x="2843" y="54"/>
                  </a:lnTo>
                  <a:lnTo>
                    <a:pt x="2844" y="54"/>
                  </a:lnTo>
                  <a:lnTo>
                    <a:pt x="2844" y="55"/>
                  </a:lnTo>
                  <a:lnTo>
                    <a:pt x="2844" y="55"/>
                  </a:lnTo>
                  <a:lnTo>
                    <a:pt x="2846" y="55"/>
                  </a:lnTo>
                  <a:lnTo>
                    <a:pt x="2849" y="57"/>
                  </a:lnTo>
                  <a:lnTo>
                    <a:pt x="2849" y="57"/>
                  </a:lnTo>
                  <a:lnTo>
                    <a:pt x="2849" y="57"/>
                  </a:lnTo>
                  <a:lnTo>
                    <a:pt x="2849" y="57"/>
                  </a:lnTo>
                  <a:lnTo>
                    <a:pt x="2847" y="57"/>
                  </a:lnTo>
                  <a:lnTo>
                    <a:pt x="2847" y="57"/>
                  </a:lnTo>
                  <a:lnTo>
                    <a:pt x="2847" y="57"/>
                  </a:lnTo>
                  <a:lnTo>
                    <a:pt x="2847" y="58"/>
                  </a:lnTo>
                  <a:lnTo>
                    <a:pt x="2847" y="58"/>
                  </a:lnTo>
                  <a:lnTo>
                    <a:pt x="2847" y="58"/>
                  </a:lnTo>
                  <a:lnTo>
                    <a:pt x="2847" y="58"/>
                  </a:lnTo>
                  <a:lnTo>
                    <a:pt x="2847" y="60"/>
                  </a:lnTo>
                  <a:lnTo>
                    <a:pt x="2847" y="60"/>
                  </a:lnTo>
                  <a:lnTo>
                    <a:pt x="2847" y="60"/>
                  </a:lnTo>
                  <a:lnTo>
                    <a:pt x="2847" y="62"/>
                  </a:lnTo>
                  <a:lnTo>
                    <a:pt x="2847" y="60"/>
                  </a:lnTo>
                  <a:lnTo>
                    <a:pt x="2846" y="60"/>
                  </a:lnTo>
                  <a:lnTo>
                    <a:pt x="2846" y="60"/>
                  </a:lnTo>
                  <a:lnTo>
                    <a:pt x="2844" y="58"/>
                  </a:lnTo>
                  <a:lnTo>
                    <a:pt x="2844" y="58"/>
                  </a:lnTo>
                  <a:lnTo>
                    <a:pt x="2844" y="57"/>
                  </a:lnTo>
                  <a:lnTo>
                    <a:pt x="2844" y="57"/>
                  </a:lnTo>
                  <a:lnTo>
                    <a:pt x="2843" y="57"/>
                  </a:lnTo>
                  <a:lnTo>
                    <a:pt x="2841" y="57"/>
                  </a:lnTo>
                  <a:lnTo>
                    <a:pt x="2843" y="55"/>
                  </a:lnTo>
                  <a:lnTo>
                    <a:pt x="2843" y="55"/>
                  </a:lnTo>
                  <a:lnTo>
                    <a:pt x="2843" y="54"/>
                  </a:lnTo>
                  <a:close/>
                  <a:moveTo>
                    <a:pt x="1007" y="44"/>
                  </a:moveTo>
                  <a:lnTo>
                    <a:pt x="1014" y="46"/>
                  </a:lnTo>
                  <a:lnTo>
                    <a:pt x="1021" y="46"/>
                  </a:lnTo>
                  <a:lnTo>
                    <a:pt x="1025" y="47"/>
                  </a:lnTo>
                  <a:lnTo>
                    <a:pt x="1026" y="47"/>
                  </a:lnTo>
                  <a:lnTo>
                    <a:pt x="1028" y="47"/>
                  </a:lnTo>
                  <a:lnTo>
                    <a:pt x="1029" y="47"/>
                  </a:lnTo>
                  <a:lnTo>
                    <a:pt x="1029" y="49"/>
                  </a:lnTo>
                  <a:lnTo>
                    <a:pt x="1031" y="49"/>
                  </a:lnTo>
                  <a:lnTo>
                    <a:pt x="1033" y="49"/>
                  </a:lnTo>
                  <a:lnTo>
                    <a:pt x="1034" y="49"/>
                  </a:lnTo>
                  <a:lnTo>
                    <a:pt x="1036" y="49"/>
                  </a:lnTo>
                  <a:lnTo>
                    <a:pt x="1036" y="51"/>
                  </a:lnTo>
                  <a:lnTo>
                    <a:pt x="1034" y="52"/>
                  </a:lnTo>
                  <a:lnTo>
                    <a:pt x="1033" y="52"/>
                  </a:lnTo>
                  <a:lnTo>
                    <a:pt x="1029" y="52"/>
                  </a:lnTo>
                  <a:lnTo>
                    <a:pt x="1026" y="51"/>
                  </a:lnTo>
                  <a:lnTo>
                    <a:pt x="1020" y="51"/>
                  </a:lnTo>
                  <a:lnTo>
                    <a:pt x="1017" y="51"/>
                  </a:lnTo>
                  <a:lnTo>
                    <a:pt x="1015" y="51"/>
                  </a:lnTo>
                  <a:lnTo>
                    <a:pt x="1014" y="51"/>
                  </a:lnTo>
                  <a:lnTo>
                    <a:pt x="1012" y="51"/>
                  </a:lnTo>
                  <a:lnTo>
                    <a:pt x="1010" y="49"/>
                  </a:lnTo>
                  <a:lnTo>
                    <a:pt x="1007" y="47"/>
                  </a:lnTo>
                  <a:lnTo>
                    <a:pt x="1006" y="46"/>
                  </a:lnTo>
                  <a:lnTo>
                    <a:pt x="1007" y="44"/>
                  </a:lnTo>
                  <a:close/>
                  <a:moveTo>
                    <a:pt x="829" y="43"/>
                  </a:moveTo>
                  <a:lnTo>
                    <a:pt x="831" y="43"/>
                  </a:lnTo>
                  <a:lnTo>
                    <a:pt x="831" y="44"/>
                  </a:lnTo>
                  <a:lnTo>
                    <a:pt x="831" y="46"/>
                  </a:lnTo>
                  <a:lnTo>
                    <a:pt x="831" y="46"/>
                  </a:lnTo>
                  <a:lnTo>
                    <a:pt x="832" y="44"/>
                  </a:lnTo>
                  <a:lnTo>
                    <a:pt x="832" y="44"/>
                  </a:lnTo>
                  <a:lnTo>
                    <a:pt x="832" y="46"/>
                  </a:lnTo>
                  <a:lnTo>
                    <a:pt x="832" y="47"/>
                  </a:lnTo>
                  <a:lnTo>
                    <a:pt x="831" y="47"/>
                  </a:lnTo>
                  <a:lnTo>
                    <a:pt x="832" y="49"/>
                  </a:lnTo>
                  <a:lnTo>
                    <a:pt x="832" y="49"/>
                  </a:lnTo>
                  <a:lnTo>
                    <a:pt x="832" y="49"/>
                  </a:lnTo>
                  <a:lnTo>
                    <a:pt x="834" y="47"/>
                  </a:lnTo>
                  <a:lnTo>
                    <a:pt x="835" y="49"/>
                  </a:lnTo>
                  <a:lnTo>
                    <a:pt x="837" y="51"/>
                  </a:lnTo>
                  <a:lnTo>
                    <a:pt x="839" y="51"/>
                  </a:lnTo>
                  <a:lnTo>
                    <a:pt x="840" y="51"/>
                  </a:lnTo>
                  <a:lnTo>
                    <a:pt x="842" y="51"/>
                  </a:lnTo>
                  <a:lnTo>
                    <a:pt x="842" y="49"/>
                  </a:lnTo>
                  <a:lnTo>
                    <a:pt x="845" y="49"/>
                  </a:lnTo>
                  <a:lnTo>
                    <a:pt x="846" y="49"/>
                  </a:lnTo>
                  <a:lnTo>
                    <a:pt x="848" y="51"/>
                  </a:lnTo>
                  <a:lnTo>
                    <a:pt x="848" y="51"/>
                  </a:lnTo>
                  <a:lnTo>
                    <a:pt x="848" y="51"/>
                  </a:lnTo>
                  <a:lnTo>
                    <a:pt x="848" y="52"/>
                  </a:lnTo>
                  <a:lnTo>
                    <a:pt x="846" y="52"/>
                  </a:lnTo>
                  <a:lnTo>
                    <a:pt x="848" y="54"/>
                  </a:lnTo>
                  <a:lnTo>
                    <a:pt x="850" y="54"/>
                  </a:lnTo>
                  <a:lnTo>
                    <a:pt x="850" y="54"/>
                  </a:lnTo>
                  <a:lnTo>
                    <a:pt x="850" y="55"/>
                  </a:lnTo>
                  <a:lnTo>
                    <a:pt x="848" y="57"/>
                  </a:lnTo>
                  <a:lnTo>
                    <a:pt x="846" y="57"/>
                  </a:lnTo>
                  <a:lnTo>
                    <a:pt x="843" y="57"/>
                  </a:lnTo>
                  <a:lnTo>
                    <a:pt x="843" y="57"/>
                  </a:lnTo>
                  <a:lnTo>
                    <a:pt x="843" y="55"/>
                  </a:lnTo>
                  <a:lnTo>
                    <a:pt x="842" y="55"/>
                  </a:lnTo>
                  <a:lnTo>
                    <a:pt x="842" y="54"/>
                  </a:lnTo>
                  <a:lnTo>
                    <a:pt x="842" y="52"/>
                  </a:lnTo>
                  <a:lnTo>
                    <a:pt x="842" y="52"/>
                  </a:lnTo>
                  <a:lnTo>
                    <a:pt x="840" y="52"/>
                  </a:lnTo>
                  <a:lnTo>
                    <a:pt x="839" y="54"/>
                  </a:lnTo>
                  <a:lnTo>
                    <a:pt x="839" y="52"/>
                  </a:lnTo>
                  <a:lnTo>
                    <a:pt x="837" y="51"/>
                  </a:lnTo>
                  <a:lnTo>
                    <a:pt x="835" y="51"/>
                  </a:lnTo>
                  <a:lnTo>
                    <a:pt x="834" y="51"/>
                  </a:lnTo>
                  <a:lnTo>
                    <a:pt x="832" y="52"/>
                  </a:lnTo>
                  <a:lnTo>
                    <a:pt x="831" y="52"/>
                  </a:lnTo>
                  <a:lnTo>
                    <a:pt x="829" y="54"/>
                  </a:lnTo>
                  <a:lnTo>
                    <a:pt x="828" y="52"/>
                  </a:lnTo>
                  <a:lnTo>
                    <a:pt x="826" y="51"/>
                  </a:lnTo>
                  <a:lnTo>
                    <a:pt x="824" y="51"/>
                  </a:lnTo>
                  <a:lnTo>
                    <a:pt x="820" y="51"/>
                  </a:lnTo>
                  <a:lnTo>
                    <a:pt x="816" y="52"/>
                  </a:lnTo>
                  <a:lnTo>
                    <a:pt x="813" y="52"/>
                  </a:lnTo>
                  <a:lnTo>
                    <a:pt x="813" y="51"/>
                  </a:lnTo>
                  <a:lnTo>
                    <a:pt x="816" y="51"/>
                  </a:lnTo>
                  <a:lnTo>
                    <a:pt x="820" y="49"/>
                  </a:lnTo>
                  <a:lnTo>
                    <a:pt x="821" y="51"/>
                  </a:lnTo>
                  <a:lnTo>
                    <a:pt x="828" y="49"/>
                  </a:lnTo>
                  <a:lnTo>
                    <a:pt x="828" y="47"/>
                  </a:lnTo>
                  <a:lnTo>
                    <a:pt x="828" y="47"/>
                  </a:lnTo>
                  <a:lnTo>
                    <a:pt x="828" y="46"/>
                  </a:lnTo>
                  <a:lnTo>
                    <a:pt x="828" y="44"/>
                  </a:lnTo>
                  <a:lnTo>
                    <a:pt x="829" y="43"/>
                  </a:lnTo>
                  <a:lnTo>
                    <a:pt x="829" y="43"/>
                  </a:lnTo>
                  <a:close/>
                  <a:moveTo>
                    <a:pt x="2786" y="40"/>
                  </a:moveTo>
                  <a:lnTo>
                    <a:pt x="2789" y="40"/>
                  </a:lnTo>
                  <a:lnTo>
                    <a:pt x="2791" y="41"/>
                  </a:lnTo>
                  <a:lnTo>
                    <a:pt x="2791" y="43"/>
                  </a:lnTo>
                  <a:lnTo>
                    <a:pt x="2792" y="44"/>
                  </a:lnTo>
                  <a:lnTo>
                    <a:pt x="2794" y="44"/>
                  </a:lnTo>
                  <a:lnTo>
                    <a:pt x="2795" y="44"/>
                  </a:lnTo>
                  <a:lnTo>
                    <a:pt x="2797" y="43"/>
                  </a:lnTo>
                  <a:lnTo>
                    <a:pt x="2799" y="43"/>
                  </a:lnTo>
                  <a:lnTo>
                    <a:pt x="2802" y="43"/>
                  </a:lnTo>
                  <a:lnTo>
                    <a:pt x="2802" y="44"/>
                  </a:lnTo>
                  <a:lnTo>
                    <a:pt x="2802" y="46"/>
                  </a:lnTo>
                  <a:lnTo>
                    <a:pt x="2800" y="44"/>
                  </a:lnTo>
                  <a:lnTo>
                    <a:pt x="2800" y="46"/>
                  </a:lnTo>
                  <a:lnTo>
                    <a:pt x="2799" y="46"/>
                  </a:lnTo>
                  <a:lnTo>
                    <a:pt x="2799" y="46"/>
                  </a:lnTo>
                  <a:lnTo>
                    <a:pt x="2800" y="47"/>
                  </a:lnTo>
                  <a:lnTo>
                    <a:pt x="2802" y="47"/>
                  </a:lnTo>
                  <a:lnTo>
                    <a:pt x="2803" y="47"/>
                  </a:lnTo>
                  <a:lnTo>
                    <a:pt x="2805" y="49"/>
                  </a:lnTo>
                  <a:lnTo>
                    <a:pt x="2805" y="49"/>
                  </a:lnTo>
                  <a:lnTo>
                    <a:pt x="2805" y="49"/>
                  </a:lnTo>
                  <a:lnTo>
                    <a:pt x="2805" y="49"/>
                  </a:lnTo>
                  <a:lnTo>
                    <a:pt x="2803" y="49"/>
                  </a:lnTo>
                  <a:lnTo>
                    <a:pt x="2803" y="49"/>
                  </a:lnTo>
                  <a:lnTo>
                    <a:pt x="2802" y="49"/>
                  </a:lnTo>
                  <a:lnTo>
                    <a:pt x="2797" y="47"/>
                  </a:lnTo>
                  <a:lnTo>
                    <a:pt x="2795" y="46"/>
                  </a:lnTo>
                  <a:lnTo>
                    <a:pt x="2795" y="46"/>
                  </a:lnTo>
                  <a:lnTo>
                    <a:pt x="2795" y="46"/>
                  </a:lnTo>
                  <a:lnTo>
                    <a:pt x="2794" y="47"/>
                  </a:lnTo>
                  <a:lnTo>
                    <a:pt x="2792" y="47"/>
                  </a:lnTo>
                  <a:lnTo>
                    <a:pt x="2792" y="47"/>
                  </a:lnTo>
                  <a:lnTo>
                    <a:pt x="2792" y="49"/>
                  </a:lnTo>
                  <a:lnTo>
                    <a:pt x="2792" y="49"/>
                  </a:lnTo>
                  <a:lnTo>
                    <a:pt x="2791" y="49"/>
                  </a:lnTo>
                  <a:lnTo>
                    <a:pt x="2789" y="47"/>
                  </a:lnTo>
                  <a:lnTo>
                    <a:pt x="2788" y="47"/>
                  </a:lnTo>
                  <a:lnTo>
                    <a:pt x="2788" y="46"/>
                  </a:lnTo>
                  <a:lnTo>
                    <a:pt x="2784" y="44"/>
                  </a:lnTo>
                  <a:lnTo>
                    <a:pt x="2784" y="43"/>
                  </a:lnTo>
                  <a:lnTo>
                    <a:pt x="2786" y="43"/>
                  </a:lnTo>
                  <a:lnTo>
                    <a:pt x="2786" y="43"/>
                  </a:lnTo>
                  <a:lnTo>
                    <a:pt x="2786" y="41"/>
                  </a:lnTo>
                  <a:lnTo>
                    <a:pt x="2786" y="41"/>
                  </a:lnTo>
                  <a:lnTo>
                    <a:pt x="2786" y="40"/>
                  </a:lnTo>
                  <a:close/>
                  <a:moveTo>
                    <a:pt x="2857" y="40"/>
                  </a:moveTo>
                  <a:lnTo>
                    <a:pt x="2859" y="40"/>
                  </a:lnTo>
                  <a:lnTo>
                    <a:pt x="2859" y="40"/>
                  </a:lnTo>
                  <a:lnTo>
                    <a:pt x="2860" y="41"/>
                  </a:lnTo>
                  <a:lnTo>
                    <a:pt x="2862" y="41"/>
                  </a:lnTo>
                  <a:lnTo>
                    <a:pt x="2860" y="43"/>
                  </a:lnTo>
                  <a:lnTo>
                    <a:pt x="2859" y="43"/>
                  </a:lnTo>
                  <a:lnTo>
                    <a:pt x="2854" y="43"/>
                  </a:lnTo>
                  <a:lnTo>
                    <a:pt x="2851" y="41"/>
                  </a:lnTo>
                  <a:lnTo>
                    <a:pt x="2851" y="41"/>
                  </a:lnTo>
                  <a:lnTo>
                    <a:pt x="2852" y="41"/>
                  </a:lnTo>
                  <a:lnTo>
                    <a:pt x="2854" y="41"/>
                  </a:lnTo>
                  <a:lnTo>
                    <a:pt x="2855" y="41"/>
                  </a:lnTo>
                  <a:lnTo>
                    <a:pt x="2857" y="41"/>
                  </a:lnTo>
                  <a:lnTo>
                    <a:pt x="2857" y="41"/>
                  </a:lnTo>
                  <a:lnTo>
                    <a:pt x="2857" y="40"/>
                  </a:lnTo>
                  <a:lnTo>
                    <a:pt x="2857" y="40"/>
                  </a:lnTo>
                  <a:close/>
                  <a:moveTo>
                    <a:pt x="2597" y="36"/>
                  </a:moveTo>
                  <a:lnTo>
                    <a:pt x="2601" y="40"/>
                  </a:lnTo>
                  <a:lnTo>
                    <a:pt x="2603" y="41"/>
                  </a:lnTo>
                  <a:lnTo>
                    <a:pt x="2605" y="43"/>
                  </a:lnTo>
                  <a:lnTo>
                    <a:pt x="2608" y="43"/>
                  </a:lnTo>
                  <a:lnTo>
                    <a:pt x="2609" y="43"/>
                  </a:lnTo>
                  <a:lnTo>
                    <a:pt x="2613" y="44"/>
                  </a:lnTo>
                  <a:lnTo>
                    <a:pt x="2614" y="44"/>
                  </a:lnTo>
                  <a:lnTo>
                    <a:pt x="2614" y="44"/>
                  </a:lnTo>
                  <a:lnTo>
                    <a:pt x="2614" y="44"/>
                  </a:lnTo>
                  <a:lnTo>
                    <a:pt x="2616" y="44"/>
                  </a:lnTo>
                  <a:lnTo>
                    <a:pt x="2616" y="44"/>
                  </a:lnTo>
                  <a:lnTo>
                    <a:pt x="2617" y="44"/>
                  </a:lnTo>
                  <a:lnTo>
                    <a:pt x="2619" y="46"/>
                  </a:lnTo>
                  <a:lnTo>
                    <a:pt x="2619" y="49"/>
                  </a:lnTo>
                  <a:lnTo>
                    <a:pt x="2620" y="51"/>
                  </a:lnTo>
                  <a:lnTo>
                    <a:pt x="2620" y="51"/>
                  </a:lnTo>
                  <a:lnTo>
                    <a:pt x="2620" y="52"/>
                  </a:lnTo>
                  <a:lnTo>
                    <a:pt x="2622" y="54"/>
                  </a:lnTo>
                  <a:lnTo>
                    <a:pt x="2624" y="55"/>
                  </a:lnTo>
                  <a:lnTo>
                    <a:pt x="2625" y="57"/>
                  </a:lnTo>
                  <a:lnTo>
                    <a:pt x="2627" y="58"/>
                  </a:lnTo>
                  <a:lnTo>
                    <a:pt x="2625" y="58"/>
                  </a:lnTo>
                  <a:lnTo>
                    <a:pt x="2624" y="57"/>
                  </a:lnTo>
                  <a:lnTo>
                    <a:pt x="2624" y="57"/>
                  </a:lnTo>
                  <a:lnTo>
                    <a:pt x="2622" y="58"/>
                  </a:lnTo>
                  <a:lnTo>
                    <a:pt x="2622" y="57"/>
                  </a:lnTo>
                  <a:lnTo>
                    <a:pt x="2622" y="55"/>
                  </a:lnTo>
                  <a:lnTo>
                    <a:pt x="2619" y="54"/>
                  </a:lnTo>
                  <a:lnTo>
                    <a:pt x="2619" y="54"/>
                  </a:lnTo>
                  <a:lnTo>
                    <a:pt x="2620" y="54"/>
                  </a:lnTo>
                  <a:lnTo>
                    <a:pt x="2620" y="54"/>
                  </a:lnTo>
                  <a:lnTo>
                    <a:pt x="2620" y="54"/>
                  </a:lnTo>
                  <a:lnTo>
                    <a:pt x="2620" y="52"/>
                  </a:lnTo>
                  <a:lnTo>
                    <a:pt x="2619" y="52"/>
                  </a:lnTo>
                  <a:lnTo>
                    <a:pt x="2619" y="49"/>
                  </a:lnTo>
                  <a:lnTo>
                    <a:pt x="2619" y="49"/>
                  </a:lnTo>
                  <a:lnTo>
                    <a:pt x="2616" y="46"/>
                  </a:lnTo>
                  <a:lnTo>
                    <a:pt x="2616" y="46"/>
                  </a:lnTo>
                  <a:lnTo>
                    <a:pt x="2605" y="43"/>
                  </a:lnTo>
                  <a:lnTo>
                    <a:pt x="2603" y="41"/>
                  </a:lnTo>
                  <a:lnTo>
                    <a:pt x="2601" y="40"/>
                  </a:lnTo>
                  <a:lnTo>
                    <a:pt x="2600" y="40"/>
                  </a:lnTo>
                  <a:lnTo>
                    <a:pt x="2595" y="38"/>
                  </a:lnTo>
                  <a:lnTo>
                    <a:pt x="2597" y="36"/>
                  </a:lnTo>
                  <a:close/>
                  <a:moveTo>
                    <a:pt x="834" y="36"/>
                  </a:moveTo>
                  <a:lnTo>
                    <a:pt x="834" y="36"/>
                  </a:lnTo>
                  <a:lnTo>
                    <a:pt x="834" y="38"/>
                  </a:lnTo>
                  <a:lnTo>
                    <a:pt x="832" y="38"/>
                  </a:lnTo>
                  <a:lnTo>
                    <a:pt x="829" y="40"/>
                  </a:lnTo>
                  <a:lnTo>
                    <a:pt x="829" y="40"/>
                  </a:lnTo>
                  <a:lnTo>
                    <a:pt x="829" y="38"/>
                  </a:lnTo>
                  <a:lnTo>
                    <a:pt x="832" y="36"/>
                  </a:lnTo>
                  <a:lnTo>
                    <a:pt x="832" y="36"/>
                  </a:lnTo>
                  <a:lnTo>
                    <a:pt x="834" y="36"/>
                  </a:lnTo>
                  <a:close/>
                  <a:moveTo>
                    <a:pt x="4918" y="36"/>
                  </a:moveTo>
                  <a:lnTo>
                    <a:pt x="4918" y="36"/>
                  </a:lnTo>
                  <a:lnTo>
                    <a:pt x="4918" y="38"/>
                  </a:lnTo>
                  <a:lnTo>
                    <a:pt x="4919" y="40"/>
                  </a:lnTo>
                  <a:lnTo>
                    <a:pt x="4921" y="38"/>
                  </a:lnTo>
                  <a:lnTo>
                    <a:pt x="4923" y="38"/>
                  </a:lnTo>
                  <a:lnTo>
                    <a:pt x="4923" y="36"/>
                  </a:lnTo>
                  <a:lnTo>
                    <a:pt x="4923" y="36"/>
                  </a:lnTo>
                  <a:lnTo>
                    <a:pt x="4924" y="36"/>
                  </a:lnTo>
                  <a:lnTo>
                    <a:pt x="4924" y="40"/>
                  </a:lnTo>
                  <a:lnTo>
                    <a:pt x="4923" y="41"/>
                  </a:lnTo>
                  <a:lnTo>
                    <a:pt x="4921" y="43"/>
                  </a:lnTo>
                  <a:lnTo>
                    <a:pt x="4918" y="43"/>
                  </a:lnTo>
                  <a:lnTo>
                    <a:pt x="4916" y="40"/>
                  </a:lnTo>
                  <a:lnTo>
                    <a:pt x="4916" y="38"/>
                  </a:lnTo>
                  <a:lnTo>
                    <a:pt x="4918" y="36"/>
                  </a:lnTo>
                  <a:lnTo>
                    <a:pt x="4918" y="36"/>
                  </a:lnTo>
                  <a:close/>
                  <a:moveTo>
                    <a:pt x="821" y="35"/>
                  </a:moveTo>
                  <a:lnTo>
                    <a:pt x="823" y="36"/>
                  </a:lnTo>
                  <a:lnTo>
                    <a:pt x="824" y="36"/>
                  </a:lnTo>
                  <a:lnTo>
                    <a:pt x="824" y="38"/>
                  </a:lnTo>
                  <a:lnTo>
                    <a:pt x="824" y="40"/>
                  </a:lnTo>
                  <a:lnTo>
                    <a:pt x="824" y="40"/>
                  </a:lnTo>
                  <a:lnTo>
                    <a:pt x="823" y="38"/>
                  </a:lnTo>
                  <a:lnTo>
                    <a:pt x="823" y="38"/>
                  </a:lnTo>
                  <a:lnTo>
                    <a:pt x="821" y="38"/>
                  </a:lnTo>
                  <a:lnTo>
                    <a:pt x="821" y="38"/>
                  </a:lnTo>
                  <a:lnTo>
                    <a:pt x="821" y="38"/>
                  </a:lnTo>
                  <a:lnTo>
                    <a:pt x="821" y="36"/>
                  </a:lnTo>
                  <a:lnTo>
                    <a:pt x="821" y="36"/>
                  </a:lnTo>
                  <a:lnTo>
                    <a:pt x="821" y="36"/>
                  </a:lnTo>
                  <a:lnTo>
                    <a:pt x="821" y="35"/>
                  </a:lnTo>
                  <a:close/>
                  <a:moveTo>
                    <a:pt x="835" y="35"/>
                  </a:moveTo>
                  <a:lnTo>
                    <a:pt x="837" y="35"/>
                  </a:lnTo>
                  <a:lnTo>
                    <a:pt x="837" y="35"/>
                  </a:lnTo>
                  <a:lnTo>
                    <a:pt x="837" y="36"/>
                  </a:lnTo>
                  <a:lnTo>
                    <a:pt x="835" y="36"/>
                  </a:lnTo>
                  <a:lnTo>
                    <a:pt x="835" y="35"/>
                  </a:lnTo>
                  <a:lnTo>
                    <a:pt x="835" y="35"/>
                  </a:lnTo>
                  <a:lnTo>
                    <a:pt x="835" y="35"/>
                  </a:lnTo>
                  <a:close/>
                  <a:moveTo>
                    <a:pt x="818" y="35"/>
                  </a:moveTo>
                  <a:lnTo>
                    <a:pt x="818" y="35"/>
                  </a:lnTo>
                  <a:lnTo>
                    <a:pt x="818" y="35"/>
                  </a:lnTo>
                  <a:lnTo>
                    <a:pt x="818" y="36"/>
                  </a:lnTo>
                  <a:lnTo>
                    <a:pt x="818" y="36"/>
                  </a:lnTo>
                  <a:lnTo>
                    <a:pt x="820" y="38"/>
                  </a:lnTo>
                  <a:lnTo>
                    <a:pt x="820" y="40"/>
                  </a:lnTo>
                  <a:lnTo>
                    <a:pt x="818" y="40"/>
                  </a:lnTo>
                  <a:lnTo>
                    <a:pt x="818" y="40"/>
                  </a:lnTo>
                  <a:lnTo>
                    <a:pt x="818" y="40"/>
                  </a:lnTo>
                  <a:lnTo>
                    <a:pt x="818" y="38"/>
                  </a:lnTo>
                  <a:lnTo>
                    <a:pt x="818" y="38"/>
                  </a:lnTo>
                  <a:lnTo>
                    <a:pt x="816" y="36"/>
                  </a:lnTo>
                  <a:lnTo>
                    <a:pt x="816" y="36"/>
                  </a:lnTo>
                  <a:lnTo>
                    <a:pt x="816" y="35"/>
                  </a:lnTo>
                  <a:lnTo>
                    <a:pt x="816" y="35"/>
                  </a:lnTo>
                  <a:lnTo>
                    <a:pt x="818" y="35"/>
                  </a:lnTo>
                  <a:close/>
                  <a:moveTo>
                    <a:pt x="2592" y="33"/>
                  </a:moveTo>
                  <a:lnTo>
                    <a:pt x="2594" y="35"/>
                  </a:lnTo>
                  <a:lnTo>
                    <a:pt x="2595" y="36"/>
                  </a:lnTo>
                  <a:lnTo>
                    <a:pt x="2594" y="36"/>
                  </a:lnTo>
                  <a:lnTo>
                    <a:pt x="2590" y="36"/>
                  </a:lnTo>
                  <a:lnTo>
                    <a:pt x="2589" y="36"/>
                  </a:lnTo>
                  <a:lnTo>
                    <a:pt x="2589" y="36"/>
                  </a:lnTo>
                  <a:lnTo>
                    <a:pt x="2590" y="35"/>
                  </a:lnTo>
                  <a:lnTo>
                    <a:pt x="2592" y="33"/>
                  </a:lnTo>
                  <a:close/>
                  <a:moveTo>
                    <a:pt x="774" y="32"/>
                  </a:moveTo>
                  <a:lnTo>
                    <a:pt x="777" y="32"/>
                  </a:lnTo>
                  <a:lnTo>
                    <a:pt x="780" y="36"/>
                  </a:lnTo>
                  <a:lnTo>
                    <a:pt x="780" y="36"/>
                  </a:lnTo>
                  <a:lnTo>
                    <a:pt x="779" y="38"/>
                  </a:lnTo>
                  <a:lnTo>
                    <a:pt x="779" y="36"/>
                  </a:lnTo>
                  <a:lnTo>
                    <a:pt x="779" y="36"/>
                  </a:lnTo>
                  <a:lnTo>
                    <a:pt x="777" y="35"/>
                  </a:lnTo>
                  <a:lnTo>
                    <a:pt x="774" y="32"/>
                  </a:lnTo>
                  <a:lnTo>
                    <a:pt x="774" y="32"/>
                  </a:lnTo>
                  <a:close/>
                  <a:moveTo>
                    <a:pt x="1017" y="29"/>
                  </a:moveTo>
                  <a:lnTo>
                    <a:pt x="1021" y="29"/>
                  </a:lnTo>
                  <a:lnTo>
                    <a:pt x="1021" y="29"/>
                  </a:lnTo>
                  <a:lnTo>
                    <a:pt x="1018" y="30"/>
                  </a:lnTo>
                  <a:lnTo>
                    <a:pt x="1018" y="30"/>
                  </a:lnTo>
                  <a:lnTo>
                    <a:pt x="1018" y="32"/>
                  </a:lnTo>
                  <a:lnTo>
                    <a:pt x="1018" y="33"/>
                  </a:lnTo>
                  <a:lnTo>
                    <a:pt x="1018" y="33"/>
                  </a:lnTo>
                  <a:lnTo>
                    <a:pt x="1017" y="35"/>
                  </a:lnTo>
                  <a:lnTo>
                    <a:pt x="1017" y="35"/>
                  </a:lnTo>
                  <a:lnTo>
                    <a:pt x="1015" y="33"/>
                  </a:lnTo>
                  <a:lnTo>
                    <a:pt x="1015" y="33"/>
                  </a:lnTo>
                  <a:lnTo>
                    <a:pt x="1015" y="33"/>
                  </a:lnTo>
                  <a:lnTo>
                    <a:pt x="1015" y="33"/>
                  </a:lnTo>
                  <a:lnTo>
                    <a:pt x="1014" y="32"/>
                  </a:lnTo>
                  <a:lnTo>
                    <a:pt x="1014" y="30"/>
                  </a:lnTo>
                  <a:lnTo>
                    <a:pt x="1012" y="32"/>
                  </a:lnTo>
                  <a:lnTo>
                    <a:pt x="1012" y="32"/>
                  </a:lnTo>
                  <a:lnTo>
                    <a:pt x="1012" y="32"/>
                  </a:lnTo>
                  <a:lnTo>
                    <a:pt x="1010" y="32"/>
                  </a:lnTo>
                  <a:lnTo>
                    <a:pt x="1009" y="30"/>
                  </a:lnTo>
                  <a:lnTo>
                    <a:pt x="1010" y="30"/>
                  </a:lnTo>
                  <a:lnTo>
                    <a:pt x="1010" y="29"/>
                  </a:lnTo>
                  <a:lnTo>
                    <a:pt x="1012" y="29"/>
                  </a:lnTo>
                  <a:lnTo>
                    <a:pt x="1014" y="29"/>
                  </a:lnTo>
                  <a:lnTo>
                    <a:pt x="1015" y="29"/>
                  </a:lnTo>
                  <a:lnTo>
                    <a:pt x="1017" y="29"/>
                  </a:lnTo>
                  <a:close/>
                  <a:moveTo>
                    <a:pt x="2846" y="25"/>
                  </a:moveTo>
                  <a:lnTo>
                    <a:pt x="2851" y="25"/>
                  </a:lnTo>
                  <a:lnTo>
                    <a:pt x="2854" y="25"/>
                  </a:lnTo>
                  <a:lnTo>
                    <a:pt x="2855" y="27"/>
                  </a:lnTo>
                  <a:lnTo>
                    <a:pt x="2855" y="27"/>
                  </a:lnTo>
                  <a:lnTo>
                    <a:pt x="2855" y="29"/>
                  </a:lnTo>
                  <a:lnTo>
                    <a:pt x="2859" y="30"/>
                  </a:lnTo>
                  <a:lnTo>
                    <a:pt x="2860" y="32"/>
                  </a:lnTo>
                  <a:lnTo>
                    <a:pt x="2860" y="32"/>
                  </a:lnTo>
                  <a:lnTo>
                    <a:pt x="2859" y="32"/>
                  </a:lnTo>
                  <a:lnTo>
                    <a:pt x="2857" y="30"/>
                  </a:lnTo>
                  <a:lnTo>
                    <a:pt x="2855" y="30"/>
                  </a:lnTo>
                  <a:lnTo>
                    <a:pt x="2854" y="29"/>
                  </a:lnTo>
                  <a:lnTo>
                    <a:pt x="2854" y="29"/>
                  </a:lnTo>
                  <a:lnTo>
                    <a:pt x="2854" y="27"/>
                  </a:lnTo>
                  <a:lnTo>
                    <a:pt x="2852" y="27"/>
                  </a:lnTo>
                  <a:lnTo>
                    <a:pt x="2851" y="27"/>
                  </a:lnTo>
                  <a:lnTo>
                    <a:pt x="2849" y="25"/>
                  </a:lnTo>
                  <a:lnTo>
                    <a:pt x="2849" y="27"/>
                  </a:lnTo>
                  <a:lnTo>
                    <a:pt x="2849" y="27"/>
                  </a:lnTo>
                  <a:lnTo>
                    <a:pt x="2847" y="27"/>
                  </a:lnTo>
                  <a:lnTo>
                    <a:pt x="2846" y="27"/>
                  </a:lnTo>
                  <a:lnTo>
                    <a:pt x="2846" y="27"/>
                  </a:lnTo>
                  <a:lnTo>
                    <a:pt x="2844" y="27"/>
                  </a:lnTo>
                  <a:lnTo>
                    <a:pt x="2844" y="29"/>
                  </a:lnTo>
                  <a:lnTo>
                    <a:pt x="2843" y="29"/>
                  </a:lnTo>
                  <a:lnTo>
                    <a:pt x="2843" y="30"/>
                  </a:lnTo>
                  <a:lnTo>
                    <a:pt x="2841" y="30"/>
                  </a:lnTo>
                  <a:lnTo>
                    <a:pt x="2840" y="30"/>
                  </a:lnTo>
                  <a:lnTo>
                    <a:pt x="2840" y="30"/>
                  </a:lnTo>
                  <a:lnTo>
                    <a:pt x="2840" y="30"/>
                  </a:lnTo>
                  <a:lnTo>
                    <a:pt x="2841" y="29"/>
                  </a:lnTo>
                  <a:lnTo>
                    <a:pt x="2841" y="29"/>
                  </a:lnTo>
                  <a:lnTo>
                    <a:pt x="2840" y="27"/>
                  </a:lnTo>
                  <a:lnTo>
                    <a:pt x="2838" y="27"/>
                  </a:lnTo>
                  <a:lnTo>
                    <a:pt x="2836" y="25"/>
                  </a:lnTo>
                  <a:lnTo>
                    <a:pt x="2836" y="25"/>
                  </a:lnTo>
                  <a:lnTo>
                    <a:pt x="2838" y="25"/>
                  </a:lnTo>
                  <a:lnTo>
                    <a:pt x="2841" y="27"/>
                  </a:lnTo>
                  <a:lnTo>
                    <a:pt x="2843" y="27"/>
                  </a:lnTo>
                  <a:lnTo>
                    <a:pt x="2844" y="25"/>
                  </a:lnTo>
                  <a:lnTo>
                    <a:pt x="2844" y="25"/>
                  </a:lnTo>
                  <a:lnTo>
                    <a:pt x="2846" y="25"/>
                  </a:lnTo>
                  <a:close/>
                  <a:moveTo>
                    <a:pt x="8" y="24"/>
                  </a:moveTo>
                  <a:lnTo>
                    <a:pt x="8" y="24"/>
                  </a:lnTo>
                  <a:lnTo>
                    <a:pt x="6" y="25"/>
                  </a:lnTo>
                  <a:lnTo>
                    <a:pt x="6" y="25"/>
                  </a:lnTo>
                  <a:lnTo>
                    <a:pt x="4" y="27"/>
                  </a:lnTo>
                  <a:lnTo>
                    <a:pt x="3" y="27"/>
                  </a:lnTo>
                  <a:lnTo>
                    <a:pt x="1" y="27"/>
                  </a:lnTo>
                  <a:lnTo>
                    <a:pt x="0" y="25"/>
                  </a:lnTo>
                  <a:lnTo>
                    <a:pt x="0" y="25"/>
                  </a:lnTo>
                  <a:lnTo>
                    <a:pt x="0" y="25"/>
                  </a:lnTo>
                  <a:lnTo>
                    <a:pt x="1" y="24"/>
                  </a:lnTo>
                  <a:lnTo>
                    <a:pt x="3" y="24"/>
                  </a:lnTo>
                  <a:lnTo>
                    <a:pt x="6" y="24"/>
                  </a:lnTo>
                  <a:lnTo>
                    <a:pt x="8" y="24"/>
                  </a:lnTo>
                  <a:close/>
                  <a:moveTo>
                    <a:pt x="686" y="22"/>
                  </a:moveTo>
                  <a:lnTo>
                    <a:pt x="686" y="22"/>
                  </a:lnTo>
                  <a:lnTo>
                    <a:pt x="686" y="22"/>
                  </a:lnTo>
                  <a:lnTo>
                    <a:pt x="687" y="24"/>
                  </a:lnTo>
                  <a:lnTo>
                    <a:pt x="687" y="24"/>
                  </a:lnTo>
                  <a:lnTo>
                    <a:pt x="689" y="24"/>
                  </a:lnTo>
                  <a:lnTo>
                    <a:pt x="689" y="25"/>
                  </a:lnTo>
                  <a:lnTo>
                    <a:pt x="687" y="27"/>
                  </a:lnTo>
                  <a:lnTo>
                    <a:pt x="687" y="27"/>
                  </a:lnTo>
                  <a:lnTo>
                    <a:pt x="687" y="29"/>
                  </a:lnTo>
                  <a:lnTo>
                    <a:pt x="689" y="29"/>
                  </a:lnTo>
                  <a:lnTo>
                    <a:pt x="689" y="29"/>
                  </a:lnTo>
                  <a:lnTo>
                    <a:pt x="689" y="30"/>
                  </a:lnTo>
                  <a:lnTo>
                    <a:pt x="687" y="30"/>
                  </a:lnTo>
                  <a:lnTo>
                    <a:pt x="687" y="32"/>
                  </a:lnTo>
                  <a:lnTo>
                    <a:pt x="687" y="32"/>
                  </a:lnTo>
                  <a:lnTo>
                    <a:pt x="689" y="33"/>
                  </a:lnTo>
                  <a:lnTo>
                    <a:pt x="690" y="32"/>
                  </a:lnTo>
                  <a:lnTo>
                    <a:pt x="690" y="33"/>
                  </a:lnTo>
                  <a:lnTo>
                    <a:pt x="690" y="33"/>
                  </a:lnTo>
                  <a:lnTo>
                    <a:pt x="689" y="33"/>
                  </a:lnTo>
                  <a:lnTo>
                    <a:pt x="687" y="35"/>
                  </a:lnTo>
                  <a:lnTo>
                    <a:pt x="686" y="33"/>
                  </a:lnTo>
                  <a:lnTo>
                    <a:pt x="684" y="32"/>
                  </a:lnTo>
                  <a:lnTo>
                    <a:pt x="682" y="30"/>
                  </a:lnTo>
                  <a:lnTo>
                    <a:pt x="682" y="30"/>
                  </a:lnTo>
                  <a:lnTo>
                    <a:pt x="682" y="29"/>
                  </a:lnTo>
                  <a:lnTo>
                    <a:pt x="682" y="29"/>
                  </a:lnTo>
                  <a:lnTo>
                    <a:pt x="682" y="27"/>
                  </a:lnTo>
                  <a:lnTo>
                    <a:pt x="682" y="27"/>
                  </a:lnTo>
                  <a:lnTo>
                    <a:pt x="682" y="27"/>
                  </a:lnTo>
                  <a:lnTo>
                    <a:pt x="681" y="25"/>
                  </a:lnTo>
                  <a:lnTo>
                    <a:pt x="679" y="24"/>
                  </a:lnTo>
                  <a:lnTo>
                    <a:pt x="679" y="24"/>
                  </a:lnTo>
                  <a:lnTo>
                    <a:pt x="681" y="24"/>
                  </a:lnTo>
                  <a:lnTo>
                    <a:pt x="682" y="22"/>
                  </a:lnTo>
                  <a:lnTo>
                    <a:pt x="684" y="22"/>
                  </a:lnTo>
                  <a:lnTo>
                    <a:pt x="686" y="22"/>
                  </a:lnTo>
                  <a:close/>
                  <a:moveTo>
                    <a:pt x="1361" y="19"/>
                  </a:moveTo>
                  <a:lnTo>
                    <a:pt x="1362" y="21"/>
                  </a:lnTo>
                  <a:lnTo>
                    <a:pt x="1364" y="22"/>
                  </a:lnTo>
                  <a:lnTo>
                    <a:pt x="1364" y="22"/>
                  </a:lnTo>
                  <a:lnTo>
                    <a:pt x="1365" y="22"/>
                  </a:lnTo>
                  <a:lnTo>
                    <a:pt x="1367" y="22"/>
                  </a:lnTo>
                  <a:lnTo>
                    <a:pt x="1367" y="22"/>
                  </a:lnTo>
                  <a:lnTo>
                    <a:pt x="1367" y="22"/>
                  </a:lnTo>
                  <a:lnTo>
                    <a:pt x="1367" y="24"/>
                  </a:lnTo>
                  <a:lnTo>
                    <a:pt x="1368" y="24"/>
                  </a:lnTo>
                  <a:lnTo>
                    <a:pt x="1370" y="25"/>
                  </a:lnTo>
                  <a:lnTo>
                    <a:pt x="1372" y="25"/>
                  </a:lnTo>
                  <a:lnTo>
                    <a:pt x="1373" y="27"/>
                  </a:lnTo>
                  <a:lnTo>
                    <a:pt x="1373" y="27"/>
                  </a:lnTo>
                  <a:lnTo>
                    <a:pt x="1375" y="27"/>
                  </a:lnTo>
                  <a:lnTo>
                    <a:pt x="1376" y="29"/>
                  </a:lnTo>
                  <a:lnTo>
                    <a:pt x="1376" y="29"/>
                  </a:lnTo>
                  <a:lnTo>
                    <a:pt x="1376" y="30"/>
                  </a:lnTo>
                  <a:lnTo>
                    <a:pt x="1376" y="30"/>
                  </a:lnTo>
                  <a:lnTo>
                    <a:pt x="1376" y="32"/>
                  </a:lnTo>
                  <a:lnTo>
                    <a:pt x="1378" y="33"/>
                  </a:lnTo>
                  <a:lnTo>
                    <a:pt x="1379" y="35"/>
                  </a:lnTo>
                  <a:lnTo>
                    <a:pt x="1381" y="35"/>
                  </a:lnTo>
                  <a:lnTo>
                    <a:pt x="1381" y="36"/>
                  </a:lnTo>
                  <a:lnTo>
                    <a:pt x="1379" y="36"/>
                  </a:lnTo>
                  <a:lnTo>
                    <a:pt x="1379" y="36"/>
                  </a:lnTo>
                  <a:lnTo>
                    <a:pt x="1379" y="36"/>
                  </a:lnTo>
                  <a:lnTo>
                    <a:pt x="1379" y="38"/>
                  </a:lnTo>
                  <a:lnTo>
                    <a:pt x="1379" y="38"/>
                  </a:lnTo>
                  <a:lnTo>
                    <a:pt x="1379" y="38"/>
                  </a:lnTo>
                  <a:lnTo>
                    <a:pt x="1381" y="38"/>
                  </a:lnTo>
                  <a:lnTo>
                    <a:pt x="1379" y="38"/>
                  </a:lnTo>
                  <a:lnTo>
                    <a:pt x="1378" y="38"/>
                  </a:lnTo>
                  <a:lnTo>
                    <a:pt x="1376" y="38"/>
                  </a:lnTo>
                  <a:lnTo>
                    <a:pt x="1375" y="38"/>
                  </a:lnTo>
                  <a:lnTo>
                    <a:pt x="1375" y="38"/>
                  </a:lnTo>
                  <a:lnTo>
                    <a:pt x="1376" y="36"/>
                  </a:lnTo>
                  <a:lnTo>
                    <a:pt x="1376" y="36"/>
                  </a:lnTo>
                  <a:lnTo>
                    <a:pt x="1376" y="36"/>
                  </a:lnTo>
                  <a:lnTo>
                    <a:pt x="1376" y="36"/>
                  </a:lnTo>
                  <a:lnTo>
                    <a:pt x="1376" y="35"/>
                  </a:lnTo>
                  <a:lnTo>
                    <a:pt x="1375" y="35"/>
                  </a:lnTo>
                  <a:lnTo>
                    <a:pt x="1373" y="33"/>
                  </a:lnTo>
                  <a:lnTo>
                    <a:pt x="1372" y="33"/>
                  </a:lnTo>
                  <a:lnTo>
                    <a:pt x="1370" y="35"/>
                  </a:lnTo>
                  <a:lnTo>
                    <a:pt x="1370" y="36"/>
                  </a:lnTo>
                  <a:lnTo>
                    <a:pt x="1368" y="38"/>
                  </a:lnTo>
                  <a:lnTo>
                    <a:pt x="1365" y="38"/>
                  </a:lnTo>
                  <a:lnTo>
                    <a:pt x="1365" y="38"/>
                  </a:lnTo>
                  <a:lnTo>
                    <a:pt x="1364" y="38"/>
                  </a:lnTo>
                  <a:lnTo>
                    <a:pt x="1364" y="38"/>
                  </a:lnTo>
                  <a:lnTo>
                    <a:pt x="1362" y="38"/>
                  </a:lnTo>
                  <a:lnTo>
                    <a:pt x="1361" y="36"/>
                  </a:lnTo>
                  <a:lnTo>
                    <a:pt x="1359" y="35"/>
                  </a:lnTo>
                  <a:lnTo>
                    <a:pt x="1357" y="35"/>
                  </a:lnTo>
                  <a:lnTo>
                    <a:pt x="1359" y="35"/>
                  </a:lnTo>
                  <a:lnTo>
                    <a:pt x="1357" y="33"/>
                  </a:lnTo>
                  <a:lnTo>
                    <a:pt x="1357" y="33"/>
                  </a:lnTo>
                  <a:lnTo>
                    <a:pt x="1357" y="32"/>
                  </a:lnTo>
                  <a:lnTo>
                    <a:pt x="1357" y="32"/>
                  </a:lnTo>
                  <a:lnTo>
                    <a:pt x="1356" y="32"/>
                  </a:lnTo>
                  <a:lnTo>
                    <a:pt x="1356" y="32"/>
                  </a:lnTo>
                  <a:lnTo>
                    <a:pt x="1356" y="30"/>
                  </a:lnTo>
                  <a:lnTo>
                    <a:pt x="1357" y="30"/>
                  </a:lnTo>
                  <a:lnTo>
                    <a:pt x="1357" y="30"/>
                  </a:lnTo>
                  <a:lnTo>
                    <a:pt x="1357" y="30"/>
                  </a:lnTo>
                  <a:lnTo>
                    <a:pt x="1357" y="32"/>
                  </a:lnTo>
                  <a:lnTo>
                    <a:pt x="1357" y="32"/>
                  </a:lnTo>
                  <a:lnTo>
                    <a:pt x="1359" y="30"/>
                  </a:lnTo>
                  <a:lnTo>
                    <a:pt x="1359" y="32"/>
                  </a:lnTo>
                  <a:lnTo>
                    <a:pt x="1359" y="32"/>
                  </a:lnTo>
                  <a:lnTo>
                    <a:pt x="1359" y="33"/>
                  </a:lnTo>
                  <a:lnTo>
                    <a:pt x="1359" y="33"/>
                  </a:lnTo>
                  <a:lnTo>
                    <a:pt x="1361" y="33"/>
                  </a:lnTo>
                  <a:lnTo>
                    <a:pt x="1361" y="33"/>
                  </a:lnTo>
                  <a:lnTo>
                    <a:pt x="1361" y="33"/>
                  </a:lnTo>
                  <a:lnTo>
                    <a:pt x="1361" y="32"/>
                  </a:lnTo>
                  <a:lnTo>
                    <a:pt x="1364" y="32"/>
                  </a:lnTo>
                  <a:lnTo>
                    <a:pt x="1364" y="32"/>
                  </a:lnTo>
                  <a:lnTo>
                    <a:pt x="1364" y="30"/>
                  </a:lnTo>
                  <a:lnTo>
                    <a:pt x="1364" y="30"/>
                  </a:lnTo>
                  <a:lnTo>
                    <a:pt x="1362" y="29"/>
                  </a:lnTo>
                  <a:lnTo>
                    <a:pt x="1362" y="29"/>
                  </a:lnTo>
                  <a:lnTo>
                    <a:pt x="1364" y="29"/>
                  </a:lnTo>
                  <a:lnTo>
                    <a:pt x="1364" y="27"/>
                  </a:lnTo>
                  <a:lnTo>
                    <a:pt x="1364" y="27"/>
                  </a:lnTo>
                  <a:lnTo>
                    <a:pt x="1364" y="25"/>
                  </a:lnTo>
                  <a:lnTo>
                    <a:pt x="1362" y="24"/>
                  </a:lnTo>
                  <a:lnTo>
                    <a:pt x="1362" y="24"/>
                  </a:lnTo>
                  <a:lnTo>
                    <a:pt x="1362" y="22"/>
                  </a:lnTo>
                  <a:lnTo>
                    <a:pt x="1362" y="22"/>
                  </a:lnTo>
                  <a:lnTo>
                    <a:pt x="1361" y="21"/>
                  </a:lnTo>
                  <a:lnTo>
                    <a:pt x="1361" y="19"/>
                  </a:lnTo>
                  <a:lnTo>
                    <a:pt x="1361" y="19"/>
                  </a:lnTo>
                  <a:close/>
                  <a:moveTo>
                    <a:pt x="747" y="13"/>
                  </a:moveTo>
                  <a:lnTo>
                    <a:pt x="747" y="14"/>
                  </a:lnTo>
                  <a:lnTo>
                    <a:pt x="747" y="14"/>
                  </a:lnTo>
                  <a:lnTo>
                    <a:pt x="746" y="14"/>
                  </a:lnTo>
                  <a:lnTo>
                    <a:pt x="746" y="16"/>
                  </a:lnTo>
                  <a:lnTo>
                    <a:pt x="747" y="16"/>
                  </a:lnTo>
                  <a:lnTo>
                    <a:pt x="747" y="18"/>
                  </a:lnTo>
                  <a:lnTo>
                    <a:pt x="749" y="18"/>
                  </a:lnTo>
                  <a:lnTo>
                    <a:pt x="750" y="19"/>
                  </a:lnTo>
                  <a:lnTo>
                    <a:pt x="750" y="19"/>
                  </a:lnTo>
                  <a:lnTo>
                    <a:pt x="750" y="19"/>
                  </a:lnTo>
                  <a:lnTo>
                    <a:pt x="752" y="19"/>
                  </a:lnTo>
                  <a:lnTo>
                    <a:pt x="752" y="21"/>
                  </a:lnTo>
                  <a:lnTo>
                    <a:pt x="755" y="19"/>
                  </a:lnTo>
                  <a:lnTo>
                    <a:pt x="757" y="19"/>
                  </a:lnTo>
                  <a:lnTo>
                    <a:pt x="758" y="21"/>
                  </a:lnTo>
                  <a:lnTo>
                    <a:pt x="760" y="19"/>
                  </a:lnTo>
                  <a:lnTo>
                    <a:pt x="763" y="19"/>
                  </a:lnTo>
                  <a:lnTo>
                    <a:pt x="763" y="21"/>
                  </a:lnTo>
                  <a:lnTo>
                    <a:pt x="761" y="21"/>
                  </a:lnTo>
                  <a:lnTo>
                    <a:pt x="760" y="21"/>
                  </a:lnTo>
                  <a:lnTo>
                    <a:pt x="760" y="21"/>
                  </a:lnTo>
                  <a:lnTo>
                    <a:pt x="760" y="22"/>
                  </a:lnTo>
                  <a:lnTo>
                    <a:pt x="763" y="22"/>
                  </a:lnTo>
                  <a:lnTo>
                    <a:pt x="766" y="24"/>
                  </a:lnTo>
                  <a:lnTo>
                    <a:pt x="769" y="24"/>
                  </a:lnTo>
                  <a:lnTo>
                    <a:pt x="771" y="24"/>
                  </a:lnTo>
                  <a:lnTo>
                    <a:pt x="772" y="24"/>
                  </a:lnTo>
                  <a:lnTo>
                    <a:pt x="772" y="24"/>
                  </a:lnTo>
                  <a:lnTo>
                    <a:pt x="774" y="24"/>
                  </a:lnTo>
                  <a:lnTo>
                    <a:pt x="775" y="24"/>
                  </a:lnTo>
                  <a:lnTo>
                    <a:pt x="775" y="24"/>
                  </a:lnTo>
                  <a:lnTo>
                    <a:pt x="774" y="25"/>
                  </a:lnTo>
                  <a:lnTo>
                    <a:pt x="774" y="25"/>
                  </a:lnTo>
                  <a:lnTo>
                    <a:pt x="774" y="29"/>
                  </a:lnTo>
                  <a:lnTo>
                    <a:pt x="775" y="30"/>
                  </a:lnTo>
                  <a:lnTo>
                    <a:pt x="774" y="30"/>
                  </a:lnTo>
                  <a:lnTo>
                    <a:pt x="774" y="30"/>
                  </a:lnTo>
                  <a:lnTo>
                    <a:pt x="774" y="29"/>
                  </a:lnTo>
                  <a:lnTo>
                    <a:pt x="772" y="27"/>
                  </a:lnTo>
                  <a:lnTo>
                    <a:pt x="772" y="25"/>
                  </a:lnTo>
                  <a:lnTo>
                    <a:pt x="771" y="25"/>
                  </a:lnTo>
                  <a:lnTo>
                    <a:pt x="769" y="25"/>
                  </a:lnTo>
                  <a:lnTo>
                    <a:pt x="766" y="24"/>
                  </a:lnTo>
                  <a:lnTo>
                    <a:pt x="766" y="24"/>
                  </a:lnTo>
                  <a:lnTo>
                    <a:pt x="764" y="24"/>
                  </a:lnTo>
                  <a:lnTo>
                    <a:pt x="764" y="24"/>
                  </a:lnTo>
                  <a:lnTo>
                    <a:pt x="763" y="24"/>
                  </a:lnTo>
                  <a:lnTo>
                    <a:pt x="760" y="22"/>
                  </a:lnTo>
                  <a:lnTo>
                    <a:pt x="757" y="22"/>
                  </a:lnTo>
                  <a:lnTo>
                    <a:pt x="755" y="22"/>
                  </a:lnTo>
                  <a:lnTo>
                    <a:pt x="753" y="24"/>
                  </a:lnTo>
                  <a:lnTo>
                    <a:pt x="750" y="21"/>
                  </a:lnTo>
                  <a:lnTo>
                    <a:pt x="749" y="21"/>
                  </a:lnTo>
                  <a:lnTo>
                    <a:pt x="749" y="21"/>
                  </a:lnTo>
                  <a:lnTo>
                    <a:pt x="747" y="19"/>
                  </a:lnTo>
                  <a:lnTo>
                    <a:pt x="744" y="18"/>
                  </a:lnTo>
                  <a:lnTo>
                    <a:pt x="744" y="16"/>
                  </a:lnTo>
                  <a:lnTo>
                    <a:pt x="744" y="14"/>
                  </a:lnTo>
                  <a:lnTo>
                    <a:pt x="744" y="13"/>
                  </a:lnTo>
                  <a:lnTo>
                    <a:pt x="747" y="13"/>
                  </a:lnTo>
                  <a:close/>
                  <a:moveTo>
                    <a:pt x="2860" y="8"/>
                  </a:moveTo>
                  <a:lnTo>
                    <a:pt x="2862" y="8"/>
                  </a:lnTo>
                  <a:lnTo>
                    <a:pt x="2862" y="10"/>
                  </a:lnTo>
                  <a:lnTo>
                    <a:pt x="2862" y="10"/>
                  </a:lnTo>
                  <a:lnTo>
                    <a:pt x="2863" y="11"/>
                  </a:lnTo>
                  <a:lnTo>
                    <a:pt x="2865" y="13"/>
                  </a:lnTo>
                  <a:lnTo>
                    <a:pt x="2865" y="13"/>
                  </a:lnTo>
                  <a:lnTo>
                    <a:pt x="2865" y="14"/>
                  </a:lnTo>
                  <a:lnTo>
                    <a:pt x="2866" y="16"/>
                  </a:lnTo>
                  <a:lnTo>
                    <a:pt x="2866" y="16"/>
                  </a:lnTo>
                  <a:lnTo>
                    <a:pt x="2868" y="16"/>
                  </a:lnTo>
                  <a:lnTo>
                    <a:pt x="2870" y="18"/>
                  </a:lnTo>
                  <a:lnTo>
                    <a:pt x="2870" y="18"/>
                  </a:lnTo>
                  <a:lnTo>
                    <a:pt x="2871" y="19"/>
                  </a:lnTo>
                  <a:lnTo>
                    <a:pt x="2871" y="19"/>
                  </a:lnTo>
                  <a:lnTo>
                    <a:pt x="2870" y="19"/>
                  </a:lnTo>
                  <a:lnTo>
                    <a:pt x="2870" y="19"/>
                  </a:lnTo>
                  <a:lnTo>
                    <a:pt x="2868" y="18"/>
                  </a:lnTo>
                  <a:lnTo>
                    <a:pt x="2865" y="18"/>
                  </a:lnTo>
                  <a:lnTo>
                    <a:pt x="2862" y="16"/>
                  </a:lnTo>
                  <a:lnTo>
                    <a:pt x="2860" y="16"/>
                  </a:lnTo>
                  <a:lnTo>
                    <a:pt x="2860" y="14"/>
                  </a:lnTo>
                  <a:lnTo>
                    <a:pt x="2860" y="14"/>
                  </a:lnTo>
                  <a:lnTo>
                    <a:pt x="2859" y="14"/>
                  </a:lnTo>
                  <a:lnTo>
                    <a:pt x="2859" y="14"/>
                  </a:lnTo>
                  <a:lnTo>
                    <a:pt x="2857" y="13"/>
                  </a:lnTo>
                  <a:lnTo>
                    <a:pt x="2854" y="11"/>
                  </a:lnTo>
                  <a:lnTo>
                    <a:pt x="2854" y="10"/>
                  </a:lnTo>
                  <a:lnTo>
                    <a:pt x="2855" y="8"/>
                  </a:lnTo>
                  <a:lnTo>
                    <a:pt x="2860" y="8"/>
                  </a:lnTo>
                  <a:close/>
                  <a:moveTo>
                    <a:pt x="2873" y="5"/>
                  </a:moveTo>
                  <a:lnTo>
                    <a:pt x="2873" y="5"/>
                  </a:lnTo>
                  <a:lnTo>
                    <a:pt x="2873" y="5"/>
                  </a:lnTo>
                  <a:lnTo>
                    <a:pt x="2873" y="5"/>
                  </a:lnTo>
                  <a:lnTo>
                    <a:pt x="2873" y="5"/>
                  </a:lnTo>
                  <a:lnTo>
                    <a:pt x="2874" y="6"/>
                  </a:lnTo>
                  <a:lnTo>
                    <a:pt x="2874" y="6"/>
                  </a:lnTo>
                  <a:lnTo>
                    <a:pt x="2874" y="6"/>
                  </a:lnTo>
                  <a:lnTo>
                    <a:pt x="2876" y="6"/>
                  </a:lnTo>
                  <a:lnTo>
                    <a:pt x="2876" y="8"/>
                  </a:lnTo>
                  <a:lnTo>
                    <a:pt x="2876" y="8"/>
                  </a:lnTo>
                  <a:lnTo>
                    <a:pt x="2876" y="8"/>
                  </a:lnTo>
                  <a:lnTo>
                    <a:pt x="2876" y="10"/>
                  </a:lnTo>
                  <a:lnTo>
                    <a:pt x="2874" y="10"/>
                  </a:lnTo>
                  <a:lnTo>
                    <a:pt x="2871" y="11"/>
                  </a:lnTo>
                  <a:lnTo>
                    <a:pt x="2871" y="11"/>
                  </a:lnTo>
                  <a:lnTo>
                    <a:pt x="2871" y="10"/>
                  </a:lnTo>
                  <a:lnTo>
                    <a:pt x="2871" y="10"/>
                  </a:lnTo>
                  <a:lnTo>
                    <a:pt x="2871" y="10"/>
                  </a:lnTo>
                  <a:lnTo>
                    <a:pt x="2871" y="8"/>
                  </a:lnTo>
                  <a:lnTo>
                    <a:pt x="2873" y="8"/>
                  </a:lnTo>
                  <a:lnTo>
                    <a:pt x="2873" y="8"/>
                  </a:lnTo>
                  <a:lnTo>
                    <a:pt x="2873" y="8"/>
                  </a:lnTo>
                  <a:lnTo>
                    <a:pt x="2871" y="6"/>
                  </a:lnTo>
                  <a:lnTo>
                    <a:pt x="2871" y="6"/>
                  </a:lnTo>
                  <a:lnTo>
                    <a:pt x="2871" y="6"/>
                  </a:lnTo>
                  <a:lnTo>
                    <a:pt x="2871" y="5"/>
                  </a:lnTo>
                  <a:lnTo>
                    <a:pt x="2873" y="5"/>
                  </a:lnTo>
                  <a:lnTo>
                    <a:pt x="2873" y="5"/>
                  </a:lnTo>
                  <a:close/>
                  <a:moveTo>
                    <a:pt x="2654" y="0"/>
                  </a:moveTo>
                  <a:lnTo>
                    <a:pt x="2655" y="0"/>
                  </a:lnTo>
                  <a:lnTo>
                    <a:pt x="2655" y="2"/>
                  </a:lnTo>
                  <a:lnTo>
                    <a:pt x="2658" y="3"/>
                  </a:lnTo>
                  <a:lnTo>
                    <a:pt x="2658" y="3"/>
                  </a:lnTo>
                  <a:lnTo>
                    <a:pt x="2657" y="3"/>
                  </a:lnTo>
                  <a:lnTo>
                    <a:pt x="2657" y="5"/>
                  </a:lnTo>
                  <a:lnTo>
                    <a:pt x="2657" y="6"/>
                  </a:lnTo>
                  <a:lnTo>
                    <a:pt x="2657" y="6"/>
                  </a:lnTo>
                  <a:lnTo>
                    <a:pt x="2657" y="8"/>
                  </a:lnTo>
                  <a:lnTo>
                    <a:pt x="2658" y="8"/>
                  </a:lnTo>
                  <a:lnTo>
                    <a:pt x="2658" y="8"/>
                  </a:lnTo>
                  <a:lnTo>
                    <a:pt x="2660" y="11"/>
                  </a:lnTo>
                  <a:lnTo>
                    <a:pt x="2661" y="11"/>
                  </a:lnTo>
                  <a:lnTo>
                    <a:pt x="2663" y="11"/>
                  </a:lnTo>
                  <a:lnTo>
                    <a:pt x="2663" y="11"/>
                  </a:lnTo>
                  <a:lnTo>
                    <a:pt x="2665" y="13"/>
                  </a:lnTo>
                  <a:lnTo>
                    <a:pt x="2665" y="13"/>
                  </a:lnTo>
                  <a:lnTo>
                    <a:pt x="2663" y="14"/>
                  </a:lnTo>
                  <a:lnTo>
                    <a:pt x="2661" y="13"/>
                  </a:lnTo>
                  <a:lnTo>
                    <a:pt x="2660" y="13"/>
                  </a:lnTo>
                  <a:lnTo>
                    <a:pt x="2660" y="14"/>
                  </a:lnTo>
                  <a:lnTo>
                    <a:pt x="2660" y="14"/>
                  </a:lnTo>
                  <a:lnTo>
                    <a:pt x="2660" y="14"/>
                  </a:lnTo>
                  <a:lnTo>
                    <a:pt x="2660" y="14"/>
                  </a:lnTo>
                  <a:lnTo>
                    <a:pt x="2660" y="14"/>
                  </a:lnTo>
                  <a:lnTo>
                    <a:pt x="2658" y="13"/>
                  </a:lnTo>
                  <a:lnTo>
                    <a:pt x="2658" y="11"/>
                  </a:lnTo>
                  <a:lnTo>
                    <a:pt x="2658" y="8"/>
                  </a:lnTo>
                  <a:lnTo>
                    <a:pt x="2657" y="8"/>
                  </a:lnTo>
                  <a:lnTo>
                    <a:pt x="2657" y="8"/>
                  </a:lnTo>
                  <a:lnTo>
                    <a:pt x="2657" y="8"/>
                  </a:lnTo>
                  <a:lnTo>
                    <a:pt x="2655" y="8"/>
                  </a:lnTo>
                  <a:lnTo>
                    <a:pt x="2654" y="8"/>
                  </a:lnTo>
                  <a:lnTo>
                    <a:pt x="2654" y="8"/>
                  </a:lnTo>
                  <a:lnTo>
                    <a:pt x="2654" y="8"/>
                  </a:lnTo>
                  <a:lnTo>
                    <a:pt x="2654" y="6"/>
                  </a:lnTo>
                  <a:lnTo>
                    <a:pt x="2654" y="6"/>
                  </a:lnTo>
                  <a:lnTo>
                    <a:pt x="2654" y="6"/>
                  </a:lnTo>
                  <a:lnTo>
                    <a:pt x="2652" y="5"/>
                  </a:lnTo>
                  <a:lnTo>
                    <a:pt x="2652" y="5"/>
                  </a:lnTo>
                  <a:lnTo>
                    <a:pt x="2652" y="5"/>
                  </a:lnTo>
                  <a:lnTo>
                    <a:pt x="2652" y="5"/>
                  </a:lnTo>
                  <a:lnTo>
                    <a:pt x="2650" y="3"/>
                  </a:lnTo>
                  <a:lnTo>
                    <a:pt x="2650" y="3"/>
                  </a:lnTo>
                  <a:lnTo>
                    <a:pt x="2649" y="3"/>
                  </a:lnTo>
                  <a:lnTo>
                    <a:pt x="2649" y="3"/>
                  </a:lnTo>
                  <a:lnTo>
                    <a:pt x="2649" y="3"/>
                  </a:lnTo>
                  <a:lnTo>
                    <a:pt x="2649" y="3"/>
                  </a:lnTo>
                  <a:lnTo>
                    <a:pt x="2650" y="2"/>
                  </a:lnTo>
                  <a:lnTo>
                    <a:pt x="2652" y="3"/>
                  </a:lnTo>
                  <a:lnTo>
                    <a:pt x="2652" y="3"/>
                  </a:lnTo>
                  <a:lnTo>
                    <a:pt x="2654" y="3"/>
                  </a:lnTo>
                  <a:lnTo>
                    <a:pt x="2654" y="3"/>
                  </a:lnTo>
                  <a:lnTo>
                    <a:pt x="2654" y="2"/>
                  </a:lnTo>
                  <a:lnTo>
                    <a:pt x="2652" y="2"/>
                  </a:lnTo>
                  <a:lnTo>
                    <a:pt x="2652" y="0"/>
                  </a:lnTo>
                  <a:lnTo>
                    <a:pt x="2654"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89" name="Freeform 358"/>
            <p:cNvSpPr>
              <a:spLocks noEditPoints="1"/>
            </p:cNvSpPr>
            <p:nvPr/>
          </p:nvSpPr>
          <p:spPr bwMode="auto">
            <a:xfrm>
              <a:off x="1252546" y="1336153"/>
              <a:ext cx="9034642" cy="945373"/>
            </a:xfrm>
            <a:custGeom>
              <a:avLst/>
              <a:gdLst>
                <a:gd name="T0" fmla="*/ 2730 w 4635"/>
                <a:gd name="T1" fmla="*/ 449 h 485"/>
                <a:gd name="T2" fmla="*/ 2720 w 4635"/>
                <a:gd name="T3" fmla="*/ 455 h 485"/>
                <a:gd name="T4" fmla="*/ 2731 w 4635"/>
                <a:gd name="T5" fmla="*/ 452 h 485"/>
                <a:gd name="T6" fmla="*/ 1030 w 4635"/>
                <a:gd name="T7" fmla="*/ 443 h 485"/>
                <a:gd name="T8" fmla="*/ 1033 w 4635"/>
                <a:gd name="T9" fmla="*/ 440 h 485"/>
                <a:gd name="T10" fmla="*/ 2780 w 4635"/>
                <a:gd name="T11" fmla="*/ 444 h 485"/>
                <a:gd name="T12" fmla="*/ 2779 w 4635"/>
                <a:gd name="T13" fmla="*/ 444 h 485"/>
                <a:gd name="T14" fmla="*/ 491 w 4635"/>
                <a:gd name="T15" fmla="*/ 433 h 485"/>
                <a:gd name="T16" fmla="*/ 1289 w 4635"/>
                <a:gd name="T17" fmla="*/ 433 h 485"/>
                <a:gd name="T18" fmla="*/ 1307 w 4635"/>
                <a:gd name="T19" fmla="*/ 446 h 485"/>
                <a:gd name="T20" fmla="*/ 1306 w 4635"/>
                <a:gd name="T21" fmla="*/ 452 h 485"/>
                <a:gd name="T22" fmla="*/ 1285 w 4635"/>
                <a:gd name="T23" fmla="*/ 454 h 485"/>
                <a:gd name="T24" fmla="*/ 584 w 4635"/>
                <a:gd name="T25" fmla="*/ 433 h 485"/>
                <a:gd name="T26" fmla="*/ 573 w 4635"/>
                <a:gd name="T27" fmla="*/ 447 h 485"/>
                <a:gd name="T28" fmla="*/ 614 w 4635"/>
                <a:gd name="T29" fmla="*/ 441 h 485"/>
                <a:gd name="T30" fmla="*/ 614 w 4635"/>
                <a:gd name="T31" fmla="*/ 451 h 485"/>
                <a:gd name="T32" fmla="*/ 611 w 4635"/>
                <a:gd name="T33" fmla="*/ 462 h 485"/>
                <a:gd name="T34" fmla="*/ 584 w 4635"/>
                <a:gd name="T35" fmla="*/ 465 h 485"/>
                <a:gd name="T36" fmla="*/ 562 w 4635"/>
                <a:gd name="T37" fmla="*/ 485 h 485"/>
                <a:gd name="T38" fmla="*/ 560 w 4635"/>
                <a:gd name="T39" fmla="*/ 471 h 485"/>
                <a:gd name="T40" fmla="*/ 530 w 4635"/>
                <a:gd name="T41" fmla="*/ 476 h 485"/>
                <a:gd name="T42" fmla="*/ 562 w 4635"/>
                <a:gd name="T43" fmla="*/ 457 h 485"/>
                <a:gd name="T44" fmla="*/ 529 w 4635"/>
                <a:gd name="T45" fmla="*/ 454 h 485"/>
                <a:gd name="T46" fmla="*/ 511 w 4635"/>
                <a:gd name="T47" fmla="*/ 451 h 485"/>
                <a:gd name="T48" fmla="*/ 558 w 4635"/>
                <a:gd name="T49" fmla="*/ 440 h 485"/>
                <a:gd name="T50" fmla="*/ 491 w 4635"/>
                <a:gd name="T51" fmla="*/ 430 h 485"/>
                <a:gd name="T52" fmla="*/ 891 w 4635"/>
                <a:gd name="T53" fmla="*/ 424 h 485"/>
                <a:gd name="T54" fmla="*/ 491 w 4635"/>
                <a:gd name="T55" fmla="*/ 424 h 485"/>
                <a:gd name="T56" fmla="*/ 2563 w 4635"/>
                <a:gd name="T57" fmla="*/ 413 h 485"/>
                <a:gd name="T58" fmla="*/ 2812 w 4635"/>
                <a:gd name="T59" fmla="*/ 411 h 485"/>
                <a:gd name="T60" fmla="*/ 2809 w 4635"/>
                <a:gd name="T61" fmla="*/ 411 h 485"/>
                <a:gd name="T62" fmla="*/ 2824 w 4635"/>
                <a:gd name="T63" fmla="*/ 413 h 485"/>
                <a:gd name="T64" fmla="*/ 3346 w 4635"/>
                <a:gd name="T65" fmla="*/ 408 h 485"/>
                <a:gd name="T66" fmla="*/ 3613 w 4635"/>
                <a:gd name="T67" fmla="*/ 402 h 485"/>
                <a:gd name="T68" fmla="*/ 585 w 4635"/>
                <a:gd name="T69" fmla="*/ 389 h 485"/>
                <a:gd name="T70" fmla="*/ 585 w 4635"/>
                <a:gd name="T71" fmla="*/ 402 h 485"/>
                <a:gd name="T72" fmla="*/ 3636 w 4635"/>
                <a:gd name="T73" fmla="*/ 389 h 485"/>
                <a:gd name="T74" fmla="*/ 3635 w 4635"/>
                <a:gd name="T75" fmla="*/ 388 h 485"/>
                <a:gd name="T76" fmla="*/ 2728 w 4635"/>
                <a:gd name="T77" fmla="*/ 378 h 485"/>
                <a:gd name="T78" fmla="*/ 2719 w 4635"/>
                <a:gd name="T79" fmla="*/ 389 h 485"/>
                <a:gd name="T80" fmla="*/ 2708 w 4635"/>
                <a:gd name="T81" fmla="*/ 386 h 485"/>
                <a:gd name="T82" fmla="*/ 2723 w 4635"/>
                <a:gd name="T83" fmla="*/ 377 h 485"/>
                <a:gd name="T84" fmla="*/ 4631 w 4635"/>
                <a:gd name="T85" fmla="*/ 373 h 485"/>
                <a:gd name="T86" fmla="*/ 3638 w 4635"/>
                <a:gd name="T87" fmla="*/ 373 h 485"/>
                <a:gd name="T88" fmla="*/ 804 w 4635"/>
                <a:gd name="T89" fmla="*/ 362 h 485"/>
                <a:gd name="T90" fmla="*/ 3584 w 4635"/>
                <a:gd name="T91" fmla="*/ 364 h 485"/>
                <a:gd name="T92" fmla="*/ 3583 w 4635"/>
                <a:gd name="T93" fmla="*/ 366 h 485"/>
                <a:gd name="T94" fmla="*/ 3329 w 4635"/>
                <a:gd name="T95" fmla="*/ 355 h 485"/>
                <a:gd name="T96" fmla="*/ 3340 w 4635"/>
                <a:gd name="T97" fmla="*/ 355 h 485"/>
                <a:gd name="T98" fmla="*/ 95 w 4635"/>
                <a:gd name="T99" fmla="*/ 339 h 485"/>
                <a:gd name="T100" fmla="*/ 95 w 4635"/>
                <a:gd name="T101" fmla="*/ 339 h 485"/>
                <a:gd name="T102" fmla="*/ 4472 w 4635"/>
                <a:gd name="T103" fmla="*/ 301 h 485"/>
                <a:gd name="T104" fmla="*/ 4368 w 4635"/>
                <a:gd name="T105" fmla="*/ 290 h 485"/>
                <a:gd name="T106" fmla="*/ 3769 w 4635"/>
                <a:gd name="T107" fmla="*/ 221 h 485"/>
                <a:gd name="T108" fmla="*/ 3818 w 4635"/>
                <a:gd name="T109" fmla="*/ 221 h 485"/>
                <a:gd name="T110" fmla="*/ 3811 w 4635"/>
                <a:gd name="T111" fmla="*/ 233 h 485"/>
                <a:gd name="T112" fmla="*/ 3775 w 4635"/>
                <a:gd name="T113" fmla="*/ 236 h 485"/>
                <a:gd name="T114" fmla="*/ 3777 w 4635"/>
                <a:gd name="T115" fmla="*/ 249 h 485"/>
                <a:gd name="T116" fmla="*/ 3764 w 4635"/>
                <a:gd name="T117" fmla="*/ 236 h 485"/>
                <a:gd name="T118" fmla="*/ 1303 w 4635"/>
                <a:gd name="T119" fmla="*/ 3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35" h="485">
                  <a:moveTo>
                    <a:pt x="2763" y="451"/>
                  </a:moveTo>
                  <a:lnTo>
                    <a:pt x="2764" y="451"/>
                  </a:lnTo>
                  <a:lnTo>
                    <a:pt x="2766" y="454"/>
                  </a:lnTo>
                  <a:lnTo>
                    <a:pt x="2766" y="455"/>
                  </a:lnTo>
                  <a:lnTo>
                    <a:pt x="2766" y="455"/>
                  </a:lnTo>
                  <a:lnTo>
                    <a:pt x="2766" y="457"/>
                  </a:lnTo>
                  <a:lnTo>
                    <a:pt x="2768" y="458"/>
                  </a:lnTo>
                  <a:lnTo>
                    <a:pt x="2768" y="458"/>
                  </a:lnTo>
                  <a:lnTo>
                    <a:pt x="2768" y="460"/>
                  </a:lnTo>
                  <a:lnTo>
                    <a:pt x="2764" y="458"/>
                  </a:lnTo>
                  <a:lnTo>
                    <a:pt x="2763" y="458"/>
                  </a:lnTo>
                  <a:lnTo>
                    <a:pt x="2758" y="455"/>
                  </a:lnTo>
                  <a:lnTo>
                    <a:pt x="2758" y="454"/>
                  </a:lnTo>
                  <a:lnTo>
                    <a:pt x="2758" y="452"/>
                  </a:lnTo>
                  <a:lnTo>
                    <a:pt x="2760" y="452"/>
                  </a:lnTo>
                  <a:lnTo>
                    <a:pt x="2761" y="451"/>
                  </a:lnTo>
                  <a:lnTo>
                    <a:pt x="2763" y="451"/>
                  </a:lnTo>
                  <a:close/>
                  <a:moveTo>
                    <a:pt x="2730" y="449"/>
                  </a:moveTo>
                  <a:lnTo>
                    <a:pt x="2731" y="449"/>
                  </a:lnTo>
                  <a:lnTo>
                    <a:pt x="2731" y="449"/>
                  </a:lnTo>
                  <a:lnTo>
                    <a:pt x="2733" y="451"/>
                  </a:lnTo>
                  <a:lnTo>
                    <a:pt x="2735" y="449"/>
                  </a:lnTo>
                  <a:lnTo>
                    <a:pt x="2735" y="451"/>
                  </a:lnTo>
                  <a:lnTo>
                    <a:pt x="2735" y="451"/>
                  </a:lnTo>
                  <a:lnTo>
                    <a:pt x="2735" y="451"/>
                  </a:lnTo>
                  <a:lnTo>
                    <a:pt x="2735" y="451"/>
                  </a:lnTo>
                  <a:lnTo>
                    <a:pt x="2733" y="452"/>
                  </a:lnTo>
                  <a:lnTo>
                    <a:pt x="2731" y="454"/>
                  </a:lnTo>
                  <a:lnTo>
                    <a:pt x="2730" y="455"/>
                  </a:lnTo>
                  <a:lnTo>
                    <a:pt x="2728" y="455"/>
                  </a:lnTo>
                  <a:lnTo>
                    <a:pt x="2727" y="455"/>
                  </a:lnTo>
                  <a:lnTo>
                    <a:pt x="2725" y="457"/>
                  </a:lnTo>
                  <a:lnTo>
                    <a:pt x="2720" y="457"/>
                  </a:lnTo>
                  <a:lnTo>
                    <a:pt x="2720" y="455"/>
                  </a:lnTo>
                  <a:lnTo>
                    <a:pt x="2720" y="455"/>
                  </a:lnTo>
                  <a:lnTo>
                    <a:pt x="2720" y="455"/>
                  </a:lnTo>
                  <a:lnTo>
                    <a:pt x="2720" y="455"/>
                  </a:lnTo>
                  <a:lnTo>
                    <a:pt x="2720" y="454"/>
                  </a:lnTo>
                  <a:lnTo>
                    <a:pt x="2719" y="454"/>
                  </a:lnTo>
                  <a:lnTo>
                    <a:pt x="2717" y="454"/>
                  </a:lnTo>
                  <a:lnTo>
                    <a:pt x="2719" y="454"/>
                  </a:lnTo>
                  <a:lnTo>
                    <a:pt x="2720" y="454"/>
                  </a:lnTo>
                  <a:lnTo>
                    <a:pt x="2720" y="454"/>
                  </a:lnTo>
                  <a:lnTo>
                    <a:pt x="2722" y="454"/>
                  </a:lnTo>
                  <a:lnTo>
                    <a:pt x="2722" y="455"/>
                  </a:lnTo>
                  <a:lnTo>
                    <a:pt x="2722" y="455"/>
                  </a:lnTo>
                  <a:lnTo>
                    <a:pt x="2722" y="455"/>
                  </a:lnTo>
                  <a:lnTo>
                    <a:pt x="2723" y="455"/>
                  </a:lnTo>
                  <a:lnTo>
                    <a:pt x="2725" y="454"/>
                  </a:lnTo>
                  <a:lnTo>
                    <a:pt x="2727" y="454"/>
                  </a:lnTo>
                  <a:lnTo>
                    <a:pt x="2727" y="454"/>
                  </a:lnTo>
                  <a:lnTo>
                    <a:pt x="2728" y="452"/>
                  </a:lnTo>
                  <a:lnTo>
                    <a:pt x="2730" y="452"/>
                  </a:lnTo>
                  <a:lnTo>
                    <a:pt x="2731" y="452"/>
                  </a:lnTo>
                  <a:lnTo>
                    <a:pt x="2731" y="451"/>
                  </a:lnTo>
                  <a:lnTo>
                    <a:pt x="2731" y="451"/>
                  </a:lnTo>
                  <a:lnTo>
                    <a:pt x="2731" y="451"/>
                  </a:lnTo>
                  <a:lnTo>
                    <a:pt x="2730" y="449"/>
                  </a:lnTo>
                  <a:lnTo>
                    <a:pt x="2730" y="449"/>
                  </a:lnTo>
                  <a:close/>
                  <a:moveTo>
                    <a:pt x="0" y="444"/>
                  </a:moveTo>
                  <a:lnTo>
                    <a:pt x="3" y="444"/>
                  </a:lnTo>
                  <a:lnTo>
                    <a:pt x="5" y="444"/>
                  </a:lnTo>
                  <a:lnTo>
                    <a:pt x="7" y="446"/>
                  </a:lnTo>
                  <a:lnTo>
                    <a:pt x="7" y="447"/>
                  </a:lnTo>
                  <a:lnTo>
                    <a:pt x="5" y="447"/>
                  </a:lnTo>
                  <a:lnTo>
                    <a:pt x="2" y="446"/>
                  </a:lnTo>
                  <a:lnTo>
                    <a:pt x="2" y="446"/>
                  </a:lnTo>
                  <a:lnTo>
                    <a:pt x="0" y="444"/>
                  </a:lnTo>
                  <a:lnTo>
                    <a:pt x="0" y="444"/>
                  </a:lnTo>
                  <a:close/>
                  <a:moveTo>
                    <a:pt x="1032" y="443"/>
                  </a:moveTo>
                  <a:lnTo>
                    <a:pt x="1032" y="443"/>
                  </a:lnTo>
                  <a:lnTo>
                    <a:pt x="1030" y="443"/>
                  </a:lnTo>
                  <a:lnTo>
                    <a:pt x="1027" y="446"/>
                  </a:lnTo>
                  <a:lnTo>
                    <a:pt x="1027" y="444"/>
                  </a:lnTo>
                  <a:lnTo>
                    <a:pt x="1028" y="443"/>
                  </a:lnTo>
                  <a:lnTo>
                    <a:pt x="1032" y="443"/>
                  </a:lnTo>
                  <a:close/>
                  <a:moveTo>
                    <a:pt x="1035" y="440"/>
                  </a:moveTo>
                  <a:lnTo>
                    <a:pt x="1036" y="440"/>
                  </a:lnTo>
                  <a:lnTo>
                    <a:pt x="1038" y="440"/>
                  </a:lnTo>
                  <a:lnTo>
                    <a:pt x="1039" y="443"/>
                  </a:lnTo>
                  <a:lnTo>
                    <a:pt x="1041" y="443"/>
                  </a:lnTo>
                  <a:lnTo>
                    <a:pt x="1039" y="443"/>
                  </a:lnTo>
                  <a:lnTo>
                    <a:pt x="1038" y="441"/>
                  </a:lnTo>
                  <a:lnTo>
                    <a:pt x="1036" y="441"/>
                  </a:lnTo>
                  <a:lnTo>
                    <a:pt x="1035" y="441"/>
                  </a:lnTo>
                  <a:lnTo>
                    <a:pt x="1033" y="443"/>
                  </a:lnTo>
                  <a:lnTo>
                    <a:pt x="1033" y="443"/>
                  </a:lnTo>
                  <a:lnTo>
                    <a:pt x="1033" y="443"/>
                  </a:lnTo>
                  <a:lnTo>
                    <a:pt x="1033" y="441"/>
                  </a:lnTo>
                  <a:lnTo>
                    <a:pt x="1033" y="440"/>
                  </a:lnTo>
                  <a:lnTo>
                    <a:pt x="1035" y="440"/>
                  </a:lnTo>
                  <a:close/>
                  <a:moveTo>
                    <a:pt x="2774" y="435"/>
                  </a:moveTo>
                  <a:lnTo>
                    <a:pt x="2776" y="436"/>
                  </a:lnTo>
                  <a:lnTo>
                    <a:pt x="2777" y="436"/>
                  </a:lnTo>
                  <a:lnTo>
                    <a:pt x="2779" y="436"/>
                  </a:lnTo>
                  <a:lnTo>
                    <a:pt x="2780" y="436"/>
                  </a:lnTo>
                  <a:lnTo>
                    <a:pt x="2780" y="438"/>
                  </a:lnTo>
                  <a:lnTo>
                    <a:pt x="2780" y="438"/>
                  </a:lnTo>
                  <a:lnTo>
                    <a:pt x="2780" y="440"/>
                  </a:lnTo>
                  <a:lnTo>
                    <a:pt x="2780" y="440"/>
                  </a:lnTo>
                  <a:lnTo>
                    <a:pt x="2780" y="440"/>
                  </a:lnTo>
                  <a:lnTo>
                    <a:pt x="2782" y="440"/>
                  </a:lnTo>
                  <a:lnTo>
                    <a:pt x="2782" y="441"/>
                  </a:lnTo>
                  <a:lnTo>
                    <a:pt x="2782" y="441"/>
                  </a:lnTo>
                  <a:lnTo>
                    <a:pt x="2782" y="441"/>
                  </a:lnTo>
                  <a:lnTo>
                    <a:pt x="2782" y="443"/>
                  </a:lnTo>
                  <a:lnTo>
                    <a:pt x="2780" y="443"/>
                  </a:lnTo>
                  <a:lnTo>
                    <a:pt x="2780" y="444"/>
                  </a:lnTo>
                  <a:lnTo>
                    <a:pt x="2782" y="444"/>
                  </a:lnTo>
                  <a:lnTo>
                    <a:pt x="2782" y="446"/>
                  </a:lnTo>
                  <a:lnTo>
                    <a:pt x="2782" y="446"/>
                  </a:lnTo>
                  <a:lnTo>
                    <a:pt x="2782" y="446"/>
                  </a:lnTo>
                  <a:lnTo>
                    <a:pt x="2782" y="446"/>
                  </a:lnTo>
                  <a:lnTo>
                    <a:pt x="2783" y="446"/>
                  </a:lnTo>
                  <a:lnTo>
                    <a:pt x="2783" y="446"/>
                  </a:lnTo>
                  <a:lnTo>
                    <a:pt x="2783" y="446"/>
                  </a:lnTo>
                  <a:lnTo>
                    <a:pt x="2783" y="447"/>
                  </a:lnTo>
                  <a:lnTo>
                    <a:pt x="2782" y="447"/>
                  </a:lnTo>
                  <a:lnTo>
                    <a:pt x="2780" y="446"/>
                  </a:lnTo>
                  <a:lnTo>
                    <a:pt x="2779" y="446"/>
                  </a:lnTo>
                  <a:lnTo>
                    <a:pt x="2777" y="446"/>
                  </a:lnTo>
                  <a:lnTo>
                    <a:pt x="2777" y="446"/>
                  </a:lnTo>
                  <a:lnTo>
                    <a:pt x="2777" y="446"/>
                  </a:lnTo>
                  <a:lnTo>
                    <a:pt x="2779" y="444"/>
                  </a:lnTo>
                  <a:lnTo>
                    <a:pt x="2779" y="444"/>
                  </a:lnTo>
                  <a:lnTo>
                    <a:pt x="2779" y="444"/>
                  </a:lnTo>
                  <a:lnTo>
                    <a:pt x="2777" y="441"/>
                  </a:lnTo>
                  <a:lnTo>
                    <a:pt x="2777" y="440"/>
                  </a:lnTo>
                  <a:lnTo>
                    <a:pt x="2776" y="440"/>
                  </a:lnTo>
                  <a:lnTo>
                    <a:pt x="2774" y="440"/>
                  </a:lnTo>
                  <a:lnTo>
                    <a:pt x="2771" y="440"/>
                  </a:lnTo>
                  <a:lnTo>
                    <a:pt x="2771" y="438"/>
                  </a:lnTo>
                  <a:lnTo>
                    <a:pt x="2771" y="438"/>
                  </a:lnTo>
                  <a:lnTo>
                    <a:pt x="2771" y="438"/>
                  </a:lnTo>
                  <a:lnTo>
                    <a:pt x="2772" y="438"/>
                  </a:lnTo>
                  <a:lnTo>
                    <a:pt x="2772" y="438"/>
                  </a:lnTo>
                  <a:lnTo>
                    <a:pt x="2772" y="438"/>
                  </a:lnTo>
                  <a:lnTo>
                    <a:pt x="2774" y="436"/>
                  </a:lnTo>
                  <a:lnTo>
                    <a:pt x="2774" y="436"/>
                  </a:lnTo>
                  <a:lnTo>
                    <a:pt x="2772" y="436"/>
                  </a:lnTo>
                  <a:lnTo>
                    <a:pt x="2772" y="436"/>
                  </a:lnTo>
                  <a:lnTo>
                    <a:pt x="2774" y="435"/>
                  </a:lnTo>
                  <a:close/>
                  <a:moveTo>
                    <a:pt x="489" y="433"/>
                  </a:moveTo>
                  <a:lnTo>
                    <a:pt x="491" y="433"/>
                  </a:lnTo>
                  <a:lnTo>
                    <a:pt x="491" y="433"/>
                  </a:lnTo>
                  <a:lnTo>
                    <a:pt x="491" y="435"/>
                  </a:lnTo>
                  <a:lnTo>
                    <a:pt x="491" y="435"/>
                  </a:lnTo>
                  <a:lnTo>
                    <a:pt x="491" y="436"/>
                  </a:lnTo>
                  <a:lnTo>
                    <a:pt x="491" y="436"/>
                  </a:lnTo>
                  <a:lnTo>
                    <a:pt x="491" y="438"/>
                  </a:lnTo>
                  <a:lnTo>
                    <a:pt x="491" y="438"/>
                  </a:lnTo>
                  <a:lnTo>
                    <a:pt x="491" y="438"/>
                  </a:lnTo>
                  <a:lnTo>
                    <a:pt x="489" y="440"/>
                  </a:lnTo>
                  <a:lnTo>
                    <a:pt x="489" y="440"/>
                  </a:lnTo>
                  <a:lnTo>
                    <a:pt x="488" y="438"/>
                  </a:lnTo>
                  <a:lnTo>
                    <a:pt x="488" y="436"/>
                  </a:lnTo>
                  <a:lnTo>
                    <a:pt x="488" y="435"/>
                  </a:lnTo>
                  <a:lnTo>
                    <a:pt x="488" y="433"/>
                  </a:lnTo>
                  <a:lnTo>
                    <a:pt x="488" y="433"/>
                  </a:lnTo>
                  <a:lnTo>
                    <a:pt x="489" y="433"/>
                  </a:lnTo>
                  <a:close/>
                  <a:moveTo>
                    <a:pt x="1285" y="432"/>
                  </a:moveTo>
                  <a:lnTo>
                    <a:pt x="1289" y="433"/>
                  </a:lnTo>
                  <a:lnTo>
                    <a:pt x="1290" y="433"/>
                  </a:lnTo>
                  <a:lnTo>
                    <a:pt x="1292" y="433"/>
                  </a:lnTo>
                  <a:lnTo>
                    <a:pt x="1292" y="435"/>
                  </a:lnTo>
                  <a:lnTo>
                    <a:pt x="1293" y="436"/>
                  </a:lnTo>
                  <a:lnTo>
                    <a:pt x="1293" y="436"/>
                  </a:lnTo>
                  <a:lnTo>
                    <a:pt x="1295" y="438"/>
                  </a:lnTo>
                  <a:lnTo>
                    <a:pt x="1296" y="440"/>
                  </a:lnTo>
                  <a:lnTo>
                    <a:pt x="1298" y="440"/>
                  </a:lnTo>
                  <a:lnTo>
                    <a:pt x="1298" y="440"/>
                  </a:lnTo>
                  <a:lnTo>
                    <a:pt x="1300" y="440"/>
                  </a:lnTo>
                  <a:lnTo>
                    <a:pt x="1304" y="441"/>
                  </a:lnTo>
                  <a:lnTo>
                    <a:pt x="1306" y="443"/>
                  </a:lnTo>
                  <a:lnTo>
                    <a:pt x="1309" y="443"/>
                  </a:lnTo>
                  <a:lnTo>
                    <a:pt x="1311" y="443"/>
                  </a:lnTo>
                  <a:lnTo>
                    <a:pt x="1311" y="444"/>
                  </a:lnTo>
                  <a:lnTo>
                    <a:pt x="1309" y="446"/>
                  </a:lnTo>
                  <a:lnTo>
                    <a:pt x="1307" y="446"/>
                  </a:lnTo>
                  <a:lnTo>
                    <a:pt x="1307" y="446"/>
                  </a:lnTo>
                  <a:lnTo>
                    <a:pt x="1309" y="447"/>
                  </a:lnTo>
                  <a:lnTo>
                    <a:pt x="1311" y="447"/>
                  </a:lnTo>
                  <a:lnTo>
                    <a:pt x="1312" y="447"/>
                  </a:lnTo>
                  <a:lnTo>
                    <a:pt x="1312" y="446"/>
                  </a:lnTo>
                  <a:lnTo>
                    <a:pt x="1314" y="446"/>
                  </a:lnTo>
                  <a:lnTo>
                    <a:pt x="1314" y="447"/>
                  </a:lnTo>
                  <a:lnTo>
                    <a:pt x="1312" y="449"/>
                  </a:lnTo>
                  <a:lnTo>
                    <a:pt x="1311" y="451"/>
                  </a:lnTo>
                  <a:lnTo>
                    <a:pt x="1311" y="451"/>
                  </a:lnTo>
                  <a:lnTo>
                    <a:pt x="1309" y="452"/>
                  </a:lnTo>
                  <a:lnTo>
                    <a:pt x="1309" y="452"/>
                  </a:lnTo>
                  <a:lnTo>
                    <a:pt x="1309" y="452"/>
                  </a:lnTo>
                  <a:lnTo>
                    <a:pt x="1307" y="452"/>
                  </a:lnTo>
                  <a:lnTo>
                    <a:pt x="1307" y="451"/>
                  </a:lnTo>
                  <a:lnTo>
                    <a:pt x="1307" y="451"/>
                  </a:lnTo>
                  <a:lnTo>
                    <a:pt x="1307" y="452"/>
                  </a:lnTo>
                  <a:lnTo>
                    <a:pt x="1306" y="452"/>
                  </a:lnTo>
                  <a:lnTo>
                    <a:pt x="1306" y="452"/>
                  </a:lnTo>
                  <a:lnTo>
                    <a:pt x="1304" y="451"/>
                  </a:lnTo>
                  <a:lnTo>
                    <a:pt x="1303" y="451"/>
                  </a:lnTo>
                  <a:lnTo>
                    <a:pt x="1300" y="452"/>
                  </a:lnTo>
                  <a:lnTo>
                    <a:pt x="1298" y="452"/>
                  </a:lnTo>
                  <a:lnTo>
                    <a:pt x="1295" y="451"/>
                  </a:lnTo>
                  <a:lnTo>
                    <a:pt x="1295" y="451"/>
                  </a:lnTo>
                  <a:lnTo>
                    <a:pt x="1293" y="451"/>
                  </a:lnTo>
                  <a:lnTo>
                    <a:pt x="1293" y="451"/>
                  </a:lnTo>
                  <a:lnTo>
                    <a:pt x="1293" y="452"/>
                  </a:lnTo>
                  <a:lnTo>
                    <a:pt x="1293" y="452"/>
                  </a:lnTo>
                  <a:lnTo>
                    <a:pt x="1290" y="454"/>
                  </a:lnTo>
                  <a:lnTo>
                    <a:pt x="1287" y="457"/>
                  </a:lnTo>
                  <a:lnTo>
                    <a:pt x="1285" y="458"/>
                  </a:lnTo>
                  <a:lnTo>
                    <a:pt x="1284" y="458"/>
                  </a:lnTo>
                  <a:lnTo>
                    <a:pt x="1284" y="457"/>
                  </a:lnTo>
                  <a:lnTo>
                    <a:pt x="1285" y="457"/>
                  </a:lnTo>
                  <a:lnTo>
                    <a:pt x="1285" y="455"/>
                  </a:lnTo>
                  <a:lnTo>
                    <a:pt x="1285" y="454"/>
                  </a:lnTo>
                  <a:lnTo>
                    <a:pt x="1287" y="452"/>
                  </a:lnTo>
                  <a:lnTo>
                    <a:pt x="1287" y="451"/>
                  </a:lnTo>
                  <a:lnTo>
                    <a:pt x="1287" y="451"/>
                  </a:lnTo>
                  <a:lnTo>
                    <a:pt x="1287" y="449"/>
                  </a:lnTo>
                  <a:lnTo>
                    <a:pt x="1285" y="449"/>
                  </a:lnTo>
                  <a:lnTo>
                    <a:pt x="1285" y="447"/>
                  </a:lnTo>
                  <a:lnTo>
                    <a:pt x="1284" y="444"/>
                  </a:lnTo>
                  <a:lnTo>
                    <a:pt x="1282" y="443"/>
                  </a:lnTo>
                  <a:lnTo>
                    <a:pt x="1282" y="443"/>
                  </a:lnTo>
                  <a:lnTo>
                    <a:pt x="1282" y="441"/>
                  </a:lnTo>
                  <a:lnTo>
                    <a:pt x="1284" y="440"/>
                  </a:lnTo>
                  <a:lnTo>
                    <a:pt x="1285" y="436"/>
                  </a:lnTo>
                  <a:lnTo>
                    <a:pt x="1285" y="435"/>
                  </a:lnTo>
                  <a:lnTo>
                    <a:pt x="1285" y="433"/>
                  </a:lnTo>
                  <a:lnTo>
                    <a:pt x="1285" y="432"/>
                  </a:lnTo>
                  <a:close/>
                  <a:moveTo>
                    <a:pt x="582" y="432"/>
                  </a:moveTo>
                  <a:lnTo>
                    <a:pt x="584" y="433"/>
                  </a:lnTo>
                  <a:lnTo>
                    <a:pt x="584" y="433"/>
                  </a:lnTo>
                  <a:lnTo>
                    <a:pt x="585" y="433"/>
                  </a:lnTo>
                  <a:lnTo>
                    <a:pt x="588" y="433"/>
                  </a:lnTo>
                  <a:lnTo>
                    <a:pt x="592" y="435"/>
                  </a:lnTo>
                  <a:lnTo>
                    <a:pt x="593" y="435"/>
                  </a:lnTo>
                  <a:lnTo>
                    <a:pt x="592" y="436"/>
                  </a:lnTo>
                  <a:lnTo>
                    <a:pt x="587" y="440"/>
                  </a:lnTo>
                  <a:lnTo>
                    <a:pt x="584" y="441"/>
                  </a:lnTo>
                  <a:lnTo>
                    <a:pt x="581" y="441"/>
                  </a:lnTo>
                  <a:lnTo>
                    <a:pt x="579" y="441"/>
                  </a:lnTo>
                  <a:lnTo>
                    <a:pt x="579" y="441"/>
                  </a:lnTo>
                  <a:lnTo>
                    <a:pt x="577" y="443"/>
                  </a:lnTo>
                  <a:lnTo>
                    <a:pt x="577" y="444"/>
                  </a:lnTo>
                  <a:lnTo>
                    <a:pt x="576" y="444"/>
                  </a:lnTo>
                  <a:lnTo>
                    <a:pt x="576" y="444"/>
                  </a:lnTo>
                  <a:lnTo>
                    <a:pt x="576" y="446"/>
                  </a:lnTo>
                  <a:lnTo>
                    <a:pt x="576" y="446"/>
                  </a:lnTo>
                  <a:lnTo>
                    <a:pt x="574" y="446"/>
                  </a:lnTo>
                  <a:lnTo>
                    <a:pt x="573" y="447"/>
                  </a:lnTo>
                  <a:lnTo>
                    <a:pt x="574" y="447"/>
                  </a:lnTo>
                  <a:lnTo>
                    <a:pt x="577" y="447"/>
                  </a:lnTo>
                  <a:lnTo>
                    <a:pt x="581" y="447"/>
                  </a:lnTo>
                  <a:lnTo>
                    <a:pt x="581" y="449"/>
                  </a:lnTo>
                  <a:lnTo>
                    <a:pt x="584" y="449"/>
                  </a:lnTo>
                  <a:lnTo>
                    <a:pt x="584" y="449"/>
                  </a:lnTo>
                  <a:lnTo>
                    <a:pt x="585" y="449"/>
                  </a:lnTo>
                  <a:lnTo>
                    <a:pt x="587" y="449"/>
                  </a:lnTo>
                  <a:lnTo>
                    <a:pt x="587" y="449"/>
                  </a:lnTo>
                  <a:lnTo>
                    <a:pt x="593" y="449"/>
                  </a:lnTo>
                  <a:lnTo>
                    <a:pt x="598" y="449"/>
                  </a:lnTo>
                  <a:lnTo>
                    <a:pt x="599" y="449"/>
                  </a:lnTo>
                  <a:lnTo>
                    <a:pt x="604" y="447"/>
                  </a:lnTo>
                  <a:lnTo>
                    <a:pt x="606" y="446"/>
                  </a:lnTo>
                  <a:lnTo>
                    <a:pt x="606" y="444"/>
                  </a:lnTo>
                  <a:lnTo>
                    <a:pt x="609" y="443"/>
                  </a:lnTo>
                  <a:lnTo>
                    <a:pt x="612" y="441"/>
                  </a:lnTo>
                  <a:lnTo>
                    <a:pt x="614" y="441"/>
                  </a:lnTo>
                  <a:lnTo>
                    <a:pt x="614" y="441"/>
                  </a:lnTo>
                  <a:lnTo>
                    <a:pt x="614" y="441"/>
                  </a:lnTo>
                  <a:lnTo>
                    <a:pt x="614" y="443"/>
                  </a:lnTo>
                  <a:lnTo>
                    <a:pt x="614" y="443"/>
                  </a:lnTo>
                  <a:lnTo>
                    <a:pt x="612" y="444"/>
                  </a:lnTo>
                  <a:lnTo>
                    <a:pt x="611" y="446"/>
                  </a:lnTo>
                  <a:lnTo>
                    <a:pt x="611" y="446"/>
                  </a:lnTo>
                  <a:lnTo>
                    <a:pt x="611" y="446"/>
                  </a:lnTo>
                  <a:lnTo>
                    <a:pt x="611" y="447"/>
                  </a:lnTo>
                  <a:lnTo>
                    <a:pt x="614" y="446"/>
                  </a:lnTo>
                  <a:lnTo>
                    <a:pt x="615" y="446"/>
                  </a:lnTo>
                  <a:lnTo>
                    <a:pt x="615" y="446"/>
                  </a:lnTo>
                  <a:lnTo>
                    <a:pt x="615" y="447"/>
                  </a:lnTo>
                  <a:lnTo>
                    <a:pt x="615" y="447"/>
                  </a:lnTo>
                  <a:lnTo>
                    <a:pt x="614" y="449"/>
                  </a:lnTo>
                  <a:lnTo>
                    <a:pt x="614" y="449"/>
                  </a:lnTo>
                  <a:lnTo>
                    <a:pt x="614" y="451"/>
                  </a:lnTo>
                  <a:lnTo>
                    <a:pt x="614" y="451"/>
                  </a:lnTo>
                  <a:lnTo>
                    <a:pt x="614" y="452"/>
                  </a:lnTo>
                  <a:lnTo>
                    <a:pt x="612" y="452"/>
                  </a:lnTo>
                  <a:lnTo>
                    <a:pt x="612" y="452"/>
                  </a:lnTo>
                  <a:lnTo>
                    <a:pt x="611" y="454"/>
                  </a:lnTo>
                  <a:lnTo>
                    <a:pt x="611" y="454"/>
                  </a:lnTo>
                  <a:lnTo>
                    <a:pt x="609" y="455"/>
                  </a:lnTo>
                  <a:lnTo>
                    <a:pt x="609" y="455"/>
                  </a:lnTo>
                  <a:lnTo>
                    <a:pt x="611" y="455"/>
                  </a:lnTo>
                  <a:lnTo>
                    <a:pt x="611" y="457"/>
                  </a:lnTo>
                  <a:lnTo>
                    <a:pt x="607" y="457"/>
                  </a:lnTo>
                  <a:lnTo>
                    <a:pt x="607" y="457"/>
                  </a:lnTo>
                  <a:lnTo>
                    <a:pt x="607" y="458"/>
                  </a:lnTo>
                  <a:lnTo>
                    <a:pt x="606" y="460"/>
                  </a:lnTo>
                  <a:lnTo>
                    <a:pt x="606" y="460"/>
                  </a:lnTo>
                  <a:lnTo>
                    <a:pt x="607" y="462"/>
                  </a:lnTo>
                  <a:lnTo>
                    <a:pt x="607" y="462"/>
                  </a:lnTo>
                  <a:lnTo>
                    <a:pt x="611" y="462"/>
                  </a:lnTo>
                  <a:lnTo>
                    <a:pt x="611" y="462"/>
                  </a:lnTo>
                  <a:lnTo>
                    <a:pt x="611" y="462"/>
                  </a:lnTo>
                  <a:lnTo>
                    <a:pt x="611" y="463"/>
                  </a:lnTo>
                  <a:lnTo>
                    <a:pt x="611" y="463"/>
                  </a:lnTo>
                  <a:lnTo>
                    <a:pt x="609" y="465"/>
                  </a:lnTo>
                  <a:lnTo>
                    <a:pt x="607" y="465"/>
                  </a:lnTo>
                  <a:lnTo>
                    <a:pt x="606" y="465"/>
                  </a:lnTo>
                  <a:lnTo>
                    <a:pt x="604" y="465"/>
                  </a:lnTo>
                  <a:lnTo>
                    <a:pt x="603" y="465"/>
                  </a:lnTo>
                  <a:lnTo>
                    <a:pt x="603" y="465"/>
                  </a:lnTo>
                  <a:lnTo>
                    <a:pt x="601" y="466"/>
                  </a:lnTo>
                  <a:lnTo>
                    <a:pt x="598" y="465"/>
                  </a:lnTo>
                  <a:lnTo>
                    <a:pt x="596" y="463"/>
                  </a:lnTo>
                  <a:lnTo>
                    <a:pt x="595" y="462"/>
                  </a:lnTo>
                  <a:lnTo>
                    <a:pt x="590" y="462"/>
                  </a:lnTo>
                  <a:lnTo>
                    <a:pt x="587" y="462"/>
                  </a:lnTo>
                  <a:lnTo>
                    <a:pt x="585" y="462"/>
                  </a:lnTo>
                  <a:lnTo>
                    <a:pt x="584" y="463"/>
                  </a:lnTo>
                  <a:lnTo>
                    <a:pt x="584" y="465"/>
                  </a:lnTo>
                  <a:lnTo>
                    <a:pt x="582" y="466"/>
                  </a:lnTo>
                  <a:lnTo>
                    <a:pt x="581" y="466"/>
                  </a:lnTo>
                  <a:lnTo>
                    <a:pt x="581" y="466"/>
                  </a:lnTo>
                  <a:lnTo>
                    <a:pt x="584" y="470"/>
                  </a:lnTo>
                  <a:lnTo>
                    <a:pt x="587" y="471"/>
                  </a:lnTo>
                  <a:lnTo>
                    <a:pt x="587" y="473"/>
                  </a:lnTo>
                  <a:lnTo>
                    <a:pt x="587" y="473"/>
                  </a:lnTo>
                  <a:lnTo>
                    <a:pt x="584" y="473"/>
                  </a:lnTo>
                  <a:lnTo>
                    <a:pt x="582" y="473"/>
                  </a:lnTo>
                  <a:lnTo>
                    <a:pt x="581" y="474"/>
                  </a:lnTo>
                  <a:lnTo>
                    <a:pt x="579" y="476"/>
                  </a:lnTo>
                  <a:lnTo>
                    <a:pt x="577" y="477"/>
                  </a:lnTo>
                  <a:lnTo>
                    <a:pt x="573" y="479"/>
                  </a:lnTo>
                  <a:lnTo>
                    <a:pt x="568" y="482"/>
                  </a:lnTo>
                  <a:lnTo>
                    <a:pt x="566" y="482"/>
                  </a:lnTo>
                  <a:lnTo>
                    <a:pt x="565" y="484"/>
                  </a:lnTo>
                  <a:lnTo>
                    <a:pt x="563" y="484"/>
                  </a:lnTo>
                  <a:lnTo>
                    <a:pt x="562" y="485"/>
                  </a:lnTo>
                  <a:lnTo>
                    <a:pt x="560" y="485"/>
                  </a:lnTo>
                  <a:lnTo>
                    <a:pt x="558" y="484"/>
                  </a:lnTo>
                  <a:lnTo>
                    <a:pt x="558" y="482"/>
                  </a:lnTo>
                  <a:lnTo>
                    <a:pt x="560" y="482"/>
                  </a:lnTo>
                  <a:lnTo>
                    <a:pt x="562" y="482"/>
                  </a:lnTo>
                  <a:lnTo>
                    <a:pt x="563" y="481"/>
                  </a:lnTo>
                  <a:lnTo>
                    <a:pt x="565" y="481"/>
                  </a:lnTo>
                  <a:lnTo>
                    <a:pt x="565" y="481"/>
                  </a:lnTo>
                  <a:lnTo>
                    <a:pt x="566" y="479"/>
                  </a:lnTo>
                  <a:lnTo>
                    <a:pt x="573" y="474"/>
                  </a:lnTo>
                  <a:lnTo>
                    <a:pt x="574" y="471"/>
                  </a:lnTo>
                  <a:lnTo>
                    <a:pt x="574" y="470"/>
                  </a:lnTo>
                  <a:lnTo>
                    <a:pt x="574" y="468"/>
                  </a:lnTo>
                  <a:lnTo>
                    <a:pt x="573" y="466"/>
                  </a:lnTo>
                  <a:lnTo>
                    <a:pt x="571" y="466"/>
                  </a:lnTo>
                  <a:lnTo>
                    <a:pt x="566" y="468"/>
                  </a:lnTo>
                  <a:lnTo>
                    <a:pt x="563" y="470"/>
                  </a:lnTo>
                  <a:lnTo>
                    <a:pt x="560" y="471"/>
                  </a:lnTo>
                  <a:lnTo>
                    <a:pt x="557" y="473"/>
                  </a:lnTo>
                  <a:lnTo>
                    <a:pt x="558" y="473"/>
                  </a:lnTo>
                  <a:lnTo>
                    <a:pt x="557" y="474"/>
                  </a:lnTo>
                  <a:lnTo>
                    <a:pt x="557" y="476"/>
                  </a:lnTo>
                  <a:lnTo>
                    <a:pt x="557" y="477"/>
                  </a:lnTo>
                  <a:lnTo>
                    <a:pt x="557" y="477"/>
                  </a:lnTo>
                  <a:lnTo>
                    <a:pt x="557" y="479"/>
                  </a:lnTo>
                  <a:lnTo>
                    <a:pt x="555" y="479"/>
                  </a:lnTo>
                  <a:lnTo>
                    <a:pt x="555" y="479"/>
                  </a:lnTo>
                  <a:lnTo>
                    <a:pt x="554" y="481"/>
                  </a:lnTo>
                  <a:lnTo>
                    <a:pt x="552" y="481"/>
                  </a:lnTo>
                  <a:lnTo>
                    <a:pt x="551" y="482"/>
                  </a:lnTo>
                  <a:lnTo>
                    <a:pt x="543" y="481"/>
                  </a:lnTo>
                  <a:lnTo>
                    <a:pt x="538" y="479"/>
                  </a:lnTo>
                  <a:lnTo>
                    <a:pt x="532" y="479"/>
                  </a:lnTo>
                  <a:lnTo>
                    <a:pt x="530" y="479"/>
                  </a:lnTo>
                  <a:lnTo>
                    <a:pt x="530" y="477"/>
                  </a:lnTo>
                  <a:lnTo>
                    <a:pt x="530" y="476"/>
                  </a:lnTo>
                  <a:lnTo>
                    <a:pt x="532" y="476"/>
                  </a:lnTo>
                  <a:lnTo>
                    <a:pt x="533" y="476"/>
                  </a:lnTo>
                  <a:lnTo>
                    <a:pt x="540" y="474"/>
                  </a:lnTo>
                  <a:lnTo>
                    <a:pt x="540" y="473"/>
                  </a:lnTo>
                  <a:lnTo>
                    <a:pt x="540" y="471"/>
                  </a:lnTo>
                  <a:lnTo>
                    <a:pt x="538" y="470"/>
                  </a:lnTo>
                  <a:lnTo>
                    <a:pt x="540" y="468"/>
                  </a:lnTo>
                  <a:lnTo>
                    <a:pt x="543" y="466"/>
                  </a:lnTo>
                  <a:lnTo>
                    <a:pt x="546" y="465"/>
                  </a:lnTo>
                  <a:lnTo>
                    <a:pt x="547" y="463"/>
                  </a:lnTo>
                  <a:lnTo>
                    <a:pt x="549" y="462"/>
                  </a:lnTo>
                  <a:lnTo>
                    <a:pt x="543" y="458"/>
                  </a:lnTo>
                  <a:lnTo>
                    <a:pt x="543" y="457"/>
                  </a:lnTo>
                  <a:lnTo>
                    <a:pt x="546" y="457"/>
                  </a:lnTo>
                  <a:lnTo>
                    <a:pt x="551" y="458"/>
                  </a:lnTo>
                  <a:lnTo>
                    <a:pt x="554" y="458"/>
                  </a:lnTo>
                  <a:lnTo>
                    <a:pt x="558" y="458"/>
                  </a:lnTo>
                  <a:lnTo>
                    <a:pt x="562" y="457"/>
                  </a:lnTo>
                  <a:lnTo>
                    <a:pt x="562" y="455"/>
                  </a:lnTo>
                  <a:lnTo>
                    <a:pt x="562" y="455"/>
                  </a:lnTo>
                  <a:lnTo>
                    <a:pt x="558" y="454"/>
                  </a:lnTo>
                  <a:lnTo>
                    <a:pt x="555" y="452"/>
                  </a:lnTo>
                  <a:lnTo>
                    <a:pt x="549" y="452"/>
                  </a:lnTo>
                  <a:lnTo>
                    <a:pt x="544" y="451"/>
                  </a:lnTo>
                  <a:lnTo>
                    <a:pt x="541" y="451"/>
                  </a:lnTo>
                  <a:lnTo>
                    <a:pt x="536" y="451"/>
                  </a:lnTo>
                  <a:lnTo>
                    <a:pt x="536" y="452"/>
                  </a:lnTo>
                  <a:lnTo>
                    <a:pt x="536" y="454"/>
                  </a:lnTo>
                  <a:lnTo>
                    <a:pt x="536" y="454"/>
                  </a:lnTo>
                  <a:lnTo>
                    <a:pt x="535" y="455"/>
                  </a:lnTo>
                  <a:lnTo>
                    <a:pt x="535" y="455"/>
                  </a:lnTo>
                  <a:lnTo>
                    <a:pt x="535" y="455"/>
                  </a:lnTo>
                  <a:lnTo>
                    <a:pt x="535" y="455"/>
                  </a:lnTo>
                  <a:lnTo>
                    <a:pt x="533" y="455"/>
                  </a:lnTo>
                  <a:lnTo>
                    <a:pt x="532" y="454"/>
                  </a:lnTo>
                  <a:lnTo>
                    <a:pt x="529" y="454"/>
                  </a:lnTo>
                  <a:lnTo>
                    <a:pt x="525" y="454"/>
                  </a:lnTo>
                  <a:lnTo>
                    <a:pt x="522" y="454"/>
                  </a:lnTo>
                  <a:lnTo>
                    <a:pt x="519" y="454"/>
                  </a:lnTo>
                  <a:lnTo>
                    <a:pt x="514" y="454"/>
                  </a:lnTo>
                  <a:lnTo>
                    <a:pt x="514" y="455"/>
                  </a:lnTo>
                  <a:lnTo>
                    <a:pt x="514" y="455"/>
                  </a:lnTo>
                  <a:lnTo>
                    <a:pt x="514" y="457"/>
                  </a:lnTo>
                  <a:lnTo>
                    <a:pt x="513" y="457"/>
                  </a:lnTo>
                  <a:lnTo>
                    <a:pt x="513" y="457"/>
                  </a:lnTo>
                  <a:lnTo>
                    <a:pt x="511" y="457"/>
                  </a:lnTo>
                  <a:lnTo>
                    <a:pt x="511" y="457"/>
                  </a:lnTo>
                  <a:lnTo>
                    <a:pt x="511" y="458"/>
                  </a:lnTo>
                  <a:lnTo>
                    <a:pt x="510" y="458"/>
                  </a:lnTo>
                  <a:lnTo>
                    <a:pt x="508" y="457"/>
                  </a:lnTo>
                  <a:lnTo>
                    <a:pt x="508" y="455"/>
                  </a:lnTo>
                  <a:lnTo>
                    <a:pt x="506" y="454"/>
                  </a:lnTo>
                  <a:lnTo>
                    <a:pt x="506" y="451"/>
                  </a:lnTo>
                  <a:lnTo>
                    <a:pt x="511" y="451"/>
                  </a:lnTo>
                  <a:lnTo>
                    <a:pt x="514" y="451"/>
                  </a:lnTo>
                  <a:lnTo>
                    <a:pt x="514" y="451"/>
                  </a:lnTo>
                  <a:lnTo>
                    <a:pt x="516" y="449"/>
                  </a:lnTo>
                  <a:lnTo>
                    <a:pt x="529" y="447"/>
                  </a:lnTo>
                  <a:lnTo>
                    <a:pt x="535" y="444"/>
                  </a:lnTo>
                  <a:lnTo>
                    <a:pt x="535" y="444"/>
                  </a:lnTo>
                  <a:lnTo>
                    <a:pt x="535" y="446"/>
                  </a:lnTo>
                  <a:lnTo>
                    <a:pt x="535" y="446"/>
                  </a:lnTo>
                  <a:lnTo>
                    <a:pt x="536" y="446"/>
                  </a:lnTo>
                  <a:lnTo>
                    <a:pt x="540" y="444"/>
                  </a:lnTo>
                  <a:lnTo>
                    <a:pt x="544" y="444"/>
                  </a:lnTo>
                  <a:lnTo>
                    <a:pt x="544" y="443"/>
                  </a:lnTo>
                  <a:lnTo>
                    <a:pt x="546" y="443"/>
                  </a:lnTo>
                  <a:lnTo>
                    <a:pt x="546" y="443"/>
                  </a:lnTo>
                  <a:lnTo>
                    <a:pt x="552" y="441"/>
                  </a:lnTo>
                  <a:lnTo>
                    <a:pt x="557" y="440"/>
                  </a:lnTo>
                  <a:lnTo>
                    <a:pt x="558" y="440"/>
                  </a:lnTo>
                  <a:lnTo>
                    <a:pt x="558" y="440"/>
                  </a:lnTo>
                  <a:lnTo>
                    <a:pt x="562" y="436"/>
                  </a:lnTo>
                  <a:lnTo>
                    <a:pt x="570" y="435"/>
                  </a:lnTo>
                  <a:lnTo>
                    <a:pt x="571" y="435"/>
                  </a:lnTo>
                  <a:lnTo>
                    <a:pt x="577" y="433"/>
                  </a:lnTo>
                  <a:lnTo>
                    <a:pt x="579" y="433"/>
                  </a:lnTo>
                  <a:lnTo>
                    <a:pt x="582" y="432"/>
                  </a:lnTo>
                  <a:close/>
                  <a:moveTo>
                    <a:pt x="497" y="425"/>
                  </a:moveTo>
                  <a:lnTo>
                    <a:pt x="497" y="425"/>
                  </a:lnTo>
                  <a:lnTo>
                    <a:pt x="497" y="427"/>
                  </a:lnTo>
                  <a:lnTo>
                    <a:pt x="497" y="429"/>
                  </a:lnTo>
                  <a:lnTo>
                    <a:pt x="495" y="430"/>
                  </a:lnTo>
                  <a:lnTo>
                    <a:pt x="494" y="432"/>
                  </a:lnTo>
                  <a:lnTo>
                    <a:pt x="492" y="432"/>
                  </a:lnTo>
                  <a:lnTo>
                    <a:pt x="491" y="432"/>
                  </a:lnTo>
                  <a:lnTo>
                    <a:pt x="491" y="432"/>
                  </a:lnTo>
                  <a:lnTo>
                    <a:pt x="491" y="430"/>
                  </a:lnTo>
                  <a:lnTo>
                    <a:pt x="491" y="430"/>
                  </a:lnTo>
                  <a:lnTo>
                    <a:pt x="491" y="430"/>
                  </a:lnTo>
                  <a:lnTo>
                    <a:pt x="491" y="429"/>
                  </a:lnTo>
                  <a:lnTo>
                    <a:pt x="491" y="429"/>
                  </a:lnTo>
                  <a:lnTo>
                    <a:pt x="489" y="429"/>
                  </a:lnTo>
                  <a:lnTo>
                    <a:pt x="491" y="429"/>
                  </a:lnTo>
                  <a:lnTo>
                    <a:pt x="492" y="427"/>
                  </a:lnTo>
                  <a:lnTo>
                    <a:pt x="497" y="425"/>
                  </a:lnTo>
                  <a:lnTo>
                    <a:pt x="497" y="425"/>
                  </a:lnTo>
                  <a:close/>
                  <a:moveTo>
                    <a:pt x="891" y="422"/>
                  </a:moveTo>
                  <a:lnTo>
                    <a:pt x="891" y="422"/>
                  </a:lnTo>
                  <a:lnTo>
                    <a:pt x="893" y="424"/>
                  </a:lnTo>
                  <a:lnTo>
                    <a:pt x="894" y="424"/>
                  </a:lnTo>
                  <a:lnTo>
                    <a:pt x="894" y="425"/>
                  </a:lnTo>
                  <a:lnTo>
                    <a:pt x="894" y="425"/>
                  </a:lnTo>
                  <a:lnTo>
                    <a:pt x="893" y="429"/>
                  </a:lnTo>
                  <a:lnTo>
                    <a:pt x="891" y="429"/>
                  </a:lnTo>
                  <a:lnTo>
                    <a:pt x="890" y="427"/>
                  </a:lnTo>
                  <a:lnTo>
                    <a:pt x="890" y="427"/>
                  </a:lnTo>
                  <a:lnTo>
                    <a:pt x="891" y="424"/>
                  </a:lnTo>
                  <a:lnTo>
                    <a:pt x="891" y="422"/>
                  </a:lnTo>
                  <a:close/>
                  <a:moveTo>
                    <a:pt x="2777" y="419"/>
                  </a:moveTo>
                  <a:lnTo>
                    <a:pt x="2779" y="419"/>
                  </a:lnTo>
                  <a:lnTo>
                    <a:pt x="2780" y="419"/>
                  </a:lnTo>
                  <a:lnTo>
                    <a:pt x="2782" y="421"/>
                  </a:lnTo>
                  <a:lnTo>
                    <a:pt x="2783" y="422"/>
                  </a:lnTo>
                  <a:lnTo>
                    <a:pt x="2782" y="422"/>
                  </a:lnTo>
                  <a:lnTo>
                    <a:pt x="2780" y="422"/>
                  </a:lnTo>
                  <a:lnTo>
                    <a:pt x="2779" y="422"/>
                  </a:lnTo>
                  <a:lnTo>
                    <a:pt x="2776" y="421"/>
                  </a:lnTo>
                  <a:lnTo>
                    <a:pt x="2777" y="419"/>
                  </a:lnTo>
                  <a:close/>
                  <a:moveTo>
                    <a:pt x="484" y="419"/>
                  </a:moveTo>
                  <a:lnTo>
                    <a:pt x="486" y="419"/>
                  </a:lnTo>
                  <a:lnTo>
                    <a:pt x="488" y="421"/>
                  </a:lnTo>
                  <a:lnTo>
                    <a:pt x="489" y="422"/>
                  </a:lnTo>
                  <a:lnTo>
                    <a:pt x="491" y="422"/>
                  </a:lnTo>
                  <a:lnTo>
                    <a:pt x="491" y="422"/>
                  </a:lnTo>
                  <a:lnTo>
                    <a:pt x="491" y="424"/>
                  </a:lnTo>
                  <a:lnTo>
                    <a:pt x="491" y="424"/>
                  </a:lnTo>
                  <a:lnTo>
                    <a:pt x="491" y="424"/>
                  </a:lnTo>
                  <a:lnTo>
                    <a:pt x="491" y="425"/>
                  </a:lnTo>
                  <a:lnTo>
                    <a:pt x="491" y="425"/>
                  </a:lnTo>
                  <a:lnTo>
                    <a:pt x="488" y="427"/>
                  </a:lnTo>
                  <a:lnTo>
                    <a:pt x="488" y="427"/>
                  </a:lnTo>
                  <a:lnTo>
                    <a:pt x="486" y="427"/>
                  </a:lnTo>
                  <a:lnTo>
                    <a:pt x="486" y="425"/>
                  </a:lnTo>
                  <a:lnTo>
                    <a:pt x="486" y="424"/>
                  </a:lnTo>
                  <a:lnTo>
                    <a:pt x="486" y="422"/>
                  </a:lnTo>
                  <a:lnTo>
                    <a:pt x="484" y="422"/>
                  </a:lnTo>
                  <a:lnTo>
                    <a:pt x="484" y="421"/>
                  </a:lnTo>
                  <a:lnTo>
                    <a:pt x="484" y="421"/>
                  </a:lnTo>
                  <a:lnTo>
                    <a:pt x="483" y="421"/>
                  </a:lnTo>
                  <a:lnTo>
                    <a:pt x="483" y="419"/>
                  </a:lnTo>
                  <a:lnTo>
                    <a:pt x="483" y="419"/>
                  </a:lnTo>
                  <a:lnTo>
                    <a:pt x="484" y="419"/>
                  </a:lnTo>
                  <a:close/>
                  <a:moveTo>
                    <a:pt x="2563" y="413"/>
                  </a:moveTo>
                  <a:lnTo>
                    <a:pt x="2564" y="414"/>
                  </a:lnTo>
                  <a:lnTo>
                    <a:pt x="2567" y="416"/>
                  </a:lnTo>
                  <a:lnTo>
                    <a:pt x="2577" y="419"/>
                  </a:lnTo>
                  <a:lnTo>
                    <a:pt x="2578" y="421"/>
                  </a:lnTo>
                  <a:lnTo>
                    <a:pt x="2580" y="422"/>
                  </a:lnTo>
                  <a:lnTo>
                    <a:pt x="2582" y="422"/>
                  </a:lnTo>
                  <a:lnTo>
                    <a:pt x="2578" y="421"/>
                  </a:lnTo>
                  <a:lnTo>
                    <a:pt x="2572" y="419"/>
                  </a:lnTo>
                  <a:lnTo>
                    <a:pt x="2569" y="418"/>
                  </a:lnTo>
                  <a:lnTo>
                    <a:pt x="2569" y="418"/>
                  </a:lnTo>
                  <a:lnTo>
                    <a:pt x="2567" y="418"/>
                  </a:lnTo>
                  <a:lnTo>
                    <a:pt x="2566" y="418"/>
                  </a:lnTo>
                  <a:lnTo>
                    <a:pt x="2564" y="416"/>
                  </a:lnTo>
                  <a:lnTo>
                    <a:pt x="2564" y="416"/>
                  </a:lnTo>
                  <a:lnTo>
                    <a:pt x="2563" y="414"/>
                  </a:lnTo>
                  <a:lnTo>
                    <a:pt x="2563" y="413"/>
                  </a:lnTo>
                  <a:close/>
                  <a:moveTo>
                    <a:pt x="2810" y="411"/>
                  </a:moveTo>
                  <a:lnTo>
                    <a:pt x="2812" y="411"/>
                  </a:lnTo>
                  <a:lnTo>
                    <a:pt x="2812" y="413"/>
                  </a:lnTo>
                  <a:lnTo>
                    <a:pt x="2813" y="414"/>
                  </a:lnTo>
                  <a:lnTo>
                    <a:pt x="2815" y="418"/>
                  </a:lnTo>
                  <a:lnTo>
                    <a:pt x="2815" y="419"/>
                  </a:lnTo>
                  <a:lnTo>
                    <a:pt x="2813" y="419"/>
                  </a:lnTo>
                  <a:lnTo>
                    <a:pt x="2812" y="419"/>
                  </a:lnTo>
                  <a:lnTo>
                    <a:pt x="2810" y="419"/>
                  </a:lnTo>
                  <a:lnTo>
                    <a:pt x="2810" y="419"/>
                  </a:lnTo>
                  <a:lnTo>
                    <a:pt x="2810" y="419"/>
                  </a:lnTo>
                  <a:lnTo>
                    <a:pt x="2810" y="418"/>
                  </a:lnTo>
                  <a:lnTo>
                    <a:pt x="2810" y="416"/>
                  </a:lnTo>
                  <a:lnTo>
                    <a:pt x="2810" y="416"/>
                  </a:lnTo>
                  <a:lnTo>
                    <a:pt x="2810" y="414"/>
                  </a:lnTo>
                  <a:lnTo>
                    <a:pt x="2810" y="414"/>
                  </a:lnTo>
                  <a:lnTo>
                    <a:pt x="2810" y="413"/>
                  </a:lnTo>
                  <a:lnTo>
                    <a:pt x="2809" y="413"/>
                  </a:lnTo>
                  <a:lnTo>
                    <a:pt x="2809" y="411"/>
                  </a:lnTo>
                  <a:lnTo>
                    <a:pt x="2809" y="411"/>
                  </a:lnTo>
                  <a:lnTo>
                    <a:pt x="2810" y="411"/>
                  </a:lnTo>
                  <a:close/>
                  <a:moveTo>
                    <a:pt x="3351" y="408"/>
                  </a:moveTo>
                  <a:lnTo>
                    <a:pt x="3353" y="408"/>
                  </a:lnTo>
                  <a:lnTo>
                    <a:pt x="3353" y="410"/>
                  </a:lnTo>
                  <a:lnTo>
                    <a:pt x="3351" y="411"/>
                  </a:lnTo>
                  <a:lnTo>
                    <a:pt x="3346" y="411"/>
                  </a:lnTo>
                  <a:lnTo>
                    <a:pt x="3345" y="411"/>
                  </a:lnTo>
                  <a:lnTo>
                    <a:pt x="3345" y="411"/>
                  </a:lnTo>
                  <a:lnTo>
                    <a:pt x="3346" y="410"/>
                  </a:lnTo>
                  <a:lnTo>
                    <a:pt x="3349" y="408"/>
                  </a:lnTo>
                  <a:lnTo>
                    <a:pt x="3351" y="408"/>
                  </a:lnTo>
                  <a:close/>
                  <a:moveTo>
                    <a:pt x="2824" y="406"/>
                  </a:moveTo>
                  <a:lnTo>
                    <a:pt x="2824" y="406"/>
                  </a:lnTo>
                  <a:lnTo>
                    <a:pt x="2824" y="408"/>
                  </a:lnTo>
                  <a:lnTo>
                    <a:pt x="2824" y="410"/>
                  </a:lnTo>
                  <a:lnTo>
                    <a:pt x="2824" y="410"/>
                  </a:lnTo>
                  <a:lnTo>
                    <a:pt x="2824" y="411"/>
                  </a:lnTo>
                  <a:lnTo>
                    <a:pt x="2824" y="413"/>
                  </a:lnTo>
                  <a:lnTo>
                    <a:pt x="2823" y="413"/>
                  </a:lnTo>
                  <a:lnTo>
                    <a:pt x="2823" y="414"/>
                  </a:lnTo>
                  <a:lnTo>
                    <a:pt x="2823" y="414"/>
                  </a:lnTo>
                  <a:lnTo>
                    <a:pt x="2821" y="416"/>
                  </a:lnTo>
                  <a:lnTo>
                    <a:pt x="2821" y="413"/>
                  </a:lnTo>
                  <a:lnTo>
                    <a:pt x="2821" y="413"/>
                  </a:lnTo>
                  <a:lnTo>
                    <a:pt x="2823" y="411"/>
                  </a:lnTo>
                  <a:lnTo>
                    <a:pt x="2823" y="411"/>
                  </a:lnTo>
                  <a:lnTo>
                    <a:pt x="2823" y="410"/>
                  </a:lnTo>
                  <a:lnTo>
                    <a:pt x="2821" y="410"/>
                  </a:lnTo>
                  <a:lnTo>
                    <a:pt x="2823" y="410"/>
                  </a:lnTo>
                  <a:lnTo>
                    <a:pt x="2824" y="406"/>
                  </a:lnTo>
                  <a:lnTo>
                    <a:pt x="2824" y="406"/>
                  </a:lnTo>
                  <a:close/>
                  <a:moveTo>
                    <a:pt x="3343" y="406"/>
                  </a:moveTo>
                  <a:lnTo>
                    <a:pt x="3345" y="406"/>
                  </a:lnTo>
                  <a:lnTo>
                    <a:pt x="3346" y="408"/>
                  </a:lnTo>
                  <a:lnTo>
                    <a:pt x="3346" y="408"/>
                  </a:lnTo>
                  <a:lnTo>
                    <a:pt x="3346" y="408"/>
                  </a:lnTo>
                  <a:lnTo>
                    <a:pt x="3345" y="408"/>
                  </a:lnTo>
                  <a:lnTo>
                    <a:pt x="3343" y="408"/>
                  </a:lnTo>
                  <a:lnTo>
                    <a:pt x="3342" y="408"/>
                  </a:lnTo>
                  <a:lnTo>
                    <a:pt x="3340" y="408"/>
                  </a:lnTo>
                  <a:lnTo>
                    <a:pt x="3340" y="406"/>
                  </a:lnTo>
                  <a:lnTo>
                    <a:pt x="3340" y="406"/>
                  </a:lnTo>
                  <a:lnTo>
                    <a:pt x="3343" y="406"/>
                  </a:lnTo>
                  <a:close/>
                  <a:moveTo>
                    <a:pt x="3646" y="395"/>
                  </a:moveTo>
                  <a:lnTo>
                    <a:pt x="3647" y="397"/>
                  </a:lnTo>
                  <a:lnTo>
                    <a:pt x="3649" y="397"/>
                  </a:lnTo>
                  <a:lnTo>
                    <a:pt x="3646" y="399"/>
                  </a:lnTo>
                  <a:lnTo>
                    <a:pt x="3643" y="399"/>
                  </a:lnTo>
                  <a:lnTo>
                    <a:pt x="3638" y="399"/>
                  </a:lnTo>
                  <a:lnTo>
                    <a:pt x="3632" y="399"/>
                  </a:lnTo>
                  <a:lnTo>
                    <a:pt x="3629" y="400"/>
                  </a:lnTo>
                  <a:lnTo>
                    <a:pt x="3624" y="402"/>
                  </a:lnTo>
                  <a:lnTo>
                    <a:pt x="3614" y="402"/>
                  </a:lnTo>
                  <a:lnTo>
                    <a:pt x="3613" y="402"/>
                  </a:lnTo>
                  <a:lnTo>
                    <a:pt x="3613" y="400"/>
                  </a:lnTo>
                  <a:lnTo>
                    <a:pt x="3611" y="400"/>
                  </a:lnTo>
                  <a:lnTo>
                    <a:pt x="3610" y="400"/>
                  </a:lnTo>
                  <a:lnTo>
                    <a:pt x="3608" y="400"/>
                  </a:lnTo>
                  <a:lnTo>
                    <a:pt x="3606" y="400"/>
                  </a:lnTo>
                  <a:lnTo>
                    <a:pt x="3606" y="400"/>
                  </a:lnTo>
                  <a:lnTo>
                    <a:pt x="3606" y="400"/>
                  </a:lnTo>
                  <a:lnTo>
                    <a:pt x="3606" y="399"/>
                  </a:lnTo>
                  <a:lnTo>
                    <a:pt x="3610" y="399"/>
                  </a:lnTo>
                  <a:lnTo>
                    <a:pt x="3619" y="399"/>
                  </a:lnTo>
                  <a:lnTo>
                    <a:pt x="3624" y="399"/>
                  </a:lnTo>
                  <a:lnTo>
                    <a:pt x="3625" y="399"/>
                  </a:lnTo>
                  <a:lnTo>
                    <a:pt x="3629" y="399"/>
                  </a:lnTo>
                  <a:lnTo>
                    <a:pt x="3632" y="397"/>
                  </a:lnTo>
                  <a:lnTo>
                    <a:pt x="3636" y="397"/>
                  </a:lnTo>
                  <a:lnTo>
                    <a:pt x="3644" y="395"/>
                  </a:lnTo>
                  <a:lnTo>
                    <a:pt x="3646" y="395"/>
                  </a:lnTo>
                  <a:close/>
                  <a:moveTo>
                    <a:pt x="585" y="389"/>
                  </a:moveTo>
                  <a:lnTo>
                    <a:pt x="585" y="389"/>
                  </a:lnTo>
                  <a:lnTo>
                    <a:pt x="585" y="389"/>
                  </a:lnTo>
                  <a:lnTo>
                    <a:pt x="585" y="391"/>
                  </a:lnTo>
                  <a:lnTo>
                    <a:pt x="585" y="391"/>
                  </a:lnTo>
                  <a:lnTo>
                    <a:pt x="587" y="392"/>
                  </a:lnTo>
                  <a:lnTo>
                    <a:pt x="587" y="392"/>
                  </a:lnTo>
                  <a:lnTo>
                    <a:pt x="587" y="392"/>
                  </a:lnTo>
                  <a:lnTo>
                    <a:pt x="588" y="394"/>
                  </a:lnTo>
                  <a:lnTo>
                    <a:pt x="587" y="394"/>
                  </a:lnTo>
                  <a:lnTo>
                    <a:pt x="587" y="394"/>
                  </a:lnTo>
                  <a:lnTo>
                    <a:pt x="585" y="394"/>
                  </a:lnTo>
                  <a:lnTo>
                    <a:pt x="585" y="395"/>
                  </a:lnTo>
                  <a:lnTo>
                    <a:pt x="585" y="397"/>
                  </a:lnTo>
                  <a:lnTo>
                    <a:pt x="585" y="397"/>
                  </a:lnTo>
                  <a:lnTo>
                    <a:pt x="585" y="399"/>
                  </a:lnTo>
                  <a:lnTo>
                    <a:pt x="587" y="399"/>
                  </a:lnTo>
                  <a:lnTo>
                    <a:pt x="587" y="400"/>
                  </a:lnTo>
                  <a:lnTo>
                    <a:pt x="585" y="402"/>
                  </a:lnTo>
                  <a:lnTo>
                    <a:pt x="584" y="402"/>
                  </a:lnTo>
                  <a:lnTo>
                    <a:pt x="582" y="402"/>
                  </a:lnTo>
                  <a:lnTo>
                    <a:pt x="582" y="402"/>
                  </a:lnTo>
                  <a:lnTo>
                    <a:pt x="582" y="400"/>
                  </a:lnTo>
                  <a:lnTo>
                    <a:pt x="582" y="399"/>
                  </a:lnTo>
                  <a:lnTo>
                    <a:pt x="582" y="397"/>
                  </a:lnTo>
                  <a:lnTo>
                    <a:pt x="582" y="395"/>
                  </a:lnTo>
                  <a:lnTo>
                    <a:pt x="582" y="394"/>
                  </a:lnTo>
                  <a:lnTo>
                    <a:pt x="582" y="394"/>
                  </a:lnTo>
                  <a:lnTo>
                    <a:pt x="582" y="392"/>
                  </a:lnTo>
                  <a:lnTo>
                    <a:pt x="582" y="392"/>
                  </a:lnTo>
                  <a:lnTo>
                    <a:pt x="582" y="392"/>
                  </a:lnTo>
                  <a:lnTo>
                    <a:pt x="584" y="391"/>
                  </a:lnTo>
                  <a:lnTo>
                    <a:pt x="584" y="391"/>
                  </a:lnTo>
                  <a:lnTo>
                    <a:pt x="584" y="389"/>
                  </a:lnTo>
                  <a:lnTo>
                    <a:pt x="585" y="389"/>
                  </a:lnTo>
                  <a:close/>
                  <a:moveTo>
                    <a:pt x="3641" y="386"/>
                  </a:moveTo>
                  <a:lnTo>
                    <a:pt x="3636" y="389"/>
                  </a:lnTo>
                  <a:lnTo>
                    <a:pt x="3635" y="389"/>
                  </a:lnTo>
                  <a:lnTo>
                    <a:pt x="3629" y="389"/>
                  </a:lnTo>
                  <a:lnTo>
                    <a:pt x="3624" y="391"/>
                  </a:lnTo>
                  <a:lnTo>
                    <a:pt x="3621" y="391"/>
                  </a:lnTo>
                  <a:lnTo>
                    <a:pt x="3616" y="391"/>
                  </a:lnTo>
                  <a:lnTo>
                    <a:pt x="3616" y="391"/>
                  </a:lnTo>
                  <a:lnTo>
                    <a:pt x="3616" y="391"/>
                  </a:lnTo>
                  <a:lnTo>
                    <a:pt x="3610" y="388"/>
                  </a:lnTo>
                  <a:lnTo>
                    <a:pt x="3610" y="388"/>
                  </a:lnTo>
                  <a:lnTo>
                    <a:pt x="3611" y="388"/>
                  </a:lnTo>
                  <a:lnTo>
                    <a:pt x="3616" y="388"/>
                  </a:lnTo>
                  <a:lnTo>
                    <a:pt x="3619" y="389"/>
                  </a:lnTo>
                  <a:lnTo>
                    <a:pt x="3622" y="389"/>
                  </a:lnTo>
                  <a:lnTo>
                    <a:pt x="3625" y="389"/>
                  </a:lnTo>
                  <a:lnTo>
                    <a:pt x="3627" y="389"/>
                  </a:lnTo>
                  <a:lnTo>
                    <a:pt x="3629" y="388"/>
                  </a:lnTo>
                  <a:lnTo>
                    <a:pt x="3633" y="388"/>
                  </a:lnTo>
                  <a:lnTo>
                    <a:pt x="3635" y="388"/>
                  </a:lnTo>
                  <a:lnTo>
                    <a:pt x="3636" y="388"/>
                  </a:lnTo>
                  <a:lnTo>
                    <a:pt x="3641" y="386"/>
                  </a:lnTo>
                  <a:close/>
                  <a:moveTo>
                    <a:pt x="4625" y="373"/>
                  </a:moveTo>
                  <a:lnTo>
                    <a:pt x="4628" y="375"/>
                  </a:lnTo>
                  <a:lnTo>
                    <a:pt x="4630" y="375"/>
                  </a:lnTo>
                  <a:lnTo>
                    <a:pt x="4633" y="375"/>
                  </a:lnTo>
                  <a:lnTo>
                    <a:pt x="4635" y="377"/>
                  </a:lnTo>
                  <a:lnTo>
                    <a:pt x="4635" y="378"/>
                  </a:lnTo>
                  <a:lnTo>
                    <a:pt x="4631" y="377"/>
                  </a:lnTo>
                  <a:lnTo>
                    <a:pt x="4627" y="377"/>
                  </a:lnTo>
                  <a:lnTo>
                    <a:pt x="4625" y="375"/>
                  </a:lnTo>
                  <a:lnTo>
                    <a:pt x="4625" y="373"/>
                  </a:lnTo>
                  <a:close/>
                  <a:moveTo>
                    <a:pt x="2730" y="372"/>
                  </a:moveTo>
                  <a:lnTo>
                    <a:pt x="2730" y="373"/>
                  </a:lnTo>
                  <a:lnTo>
                    <a:pt x="2730" y="373"/>
                  </a:lnTo>
                  <a:lnTo>
                    <a:pt x="2728" y="375"/>
                  </a:lnTo>
                  <a:lnTo>
                    <a:pt x="2727" y="377"/>
                  </a:lnTo>
                  <a:lnTo>
                    <a:pt x="2728" y="378"/>
                  </a:lnTo>
                  <a:lnTo>
                    <a:pt x="2727" y="378"/>
                  </a:lnTo>
                  <a:lnTo>
                    <a:pt x="2727" y="380"/>
                  </a:lnTo>
                  <a:lnTo>
                    <a:pt x="2727" y="380"/>
                  </a:lnTo>
                  <a:lnTo>
                    <a:pt x="2725" y="381"/>
                  </a:lnTo>
                  <a:lnTo>
                    <a:pt x="2723" y="381"/>
                  </a:lnTo>
                  <a:lnTo>
                    <a:pt x="2720" y="383"/>
                  </a:lnTo>
                  <a:lnTo>
                    <a:pt x="2720" y="384"/>
                  </a:lnTo>
                  <a:lnTo>
                    <a:pt x="2723" y="386"/>
                  </a:lnTo>
                  <a:lnTo>
                    <a:pt x="2725" y="386"/>
                  </a:lnTo>
                  <a:lnTo>
                    <a:pt x="2725" y="386"/>
                  </a:lnTo>
                  <a:lnTo>
                    <a:pt x="2725" y="388"/>
                  </a:lnTo>
                  <a:lnTo>
                    <a:pt x="2723" y="388"/>
                  </a:lnTo>
                  <a:lnTo>
                    <a:pt x="2720" y="386"/>
                  </a:lnTo>
                  <a:lnTo>
                    <a:pt x="2719" y="386"/>
                  </a:lnTo>
                  <a:lnTo>
                    <a:pt x="2717" y="388"/>
                  </a:lnTo>
                  <a:lnTo>
                    <a:pt x="2719" y="388"/>
                  </a:lnTo>
                  <a:lnTo>
                    <a:pt x="2719" y="388"/>
                  </a:lnTo>
                  <a:lnTo>
                    <a:pt x="2719" y="389"/>
                  </a:lnTo>
                  <a:lnTo>
                    <a:pt x="2717" y="389"/>
                  </a:lnTo>
                  <a:lnTo>
                    <a:pt x="2717" y="389"/>
                  </a:lnTo>
                  <a:lnTo>
                    <a:pt x="2717" y="389"/>
                  </a:lnTo>
                  <a:lnTo>
                    <a:pt x="2716" y="389"/>
                  </a:lnTo>
                  <a:lnTo>
                    <a:pt x="2716" y="389"/>
                  </a:lnTo>
                  <a:lnTo>
                    <a:pt x="2714" y="391"/>
                  </a:lnTo>
                  <a:lnTo>
                    <a:pt x="2714" y="389"/>
                  </a:lnTo>
                  <a:lnTo>
                    <a:pt x="2712" y="389"/>
                  </a:lnTo>
                  <a:lnTo>
                    <a:pt x="2711" y="389"/>
                  </a:lnTo>
                  <a:lnTo>
                    <a:pt x="2711" y="389"/>
                  </a:lnTo>
                  <a:lnTo>
                    <a:pt x="2709" y="391"/>
                  </a:lnTo>
                  <a:lnTo>
                    <a:pt x="2709" y="391"/>
                  </a:lnTo>
                  <a:lnTo>
                    <a:pt x="2711" y="389"/>
                  </a:lnTo>
                  <a:lnTo>
                    <a:pt x="2711" y="388"/>
                  </a:lnTo>
                  <a:lnTo>
                    <a:pt x="2711" y="388"/>
                  </a:lnTo>
                  <a:lnTo>
                    <a:pt x="2709" y="386"/>
                  </a:lnTo>
                  <a:lnTo>
                    <a:pt x="2709" y="386"/>
                  </a:lnTo>
                  <a:lnTo>
                    <a:pt x="2708" y="386"/>
                  </a:lnTo>
                  <a:lnTo>
                    <a:pt x="2708" y="386"/>
                  </a:lnTo>
                  <a:lnTo>
                    <a:pt x="2709" y="384"/>
                  </a:lnTo>
                  <a:lnTo>
                    <a:pt x="2712" y="383"/>
                  </a:lnTo>
                  <a:lnTo>
                    <a:pt x="2712" y="383"/>
                  </a:lnTo>
                  <a:lnTo>
                    <a:pt x="2712" y="381"/>
                  </a:lnTo>
                  <a:lnTo>
                    <a:pt x="2716" y="380"/>
                  </a:lnTo>
                  <a:lnTo>
                    <a:pt x="2719" y="378"/>
                  </a:lnTo>
                  <a:lnTo>
                    <a:pt x="2719" y="380"/>
                  </a:lnTo>
                  <a:lnTo>
                    <a:pt x="2720" y="380"/>
                  </a:lnTo>
                  <a:lnTo>
                    <a:pt x="2720" y="378"/>
                  </a:lnTo>
                  <a:lnTo>
                    <a:pt x="2720" y="378"/>
                  </a:lnTo>
                  <a:lnTo>
                    <a:pt x="2720" y="378"/>
                  </a:lnTo>
                  <a:lnTo>
                    <a:pt x="2719" y="377"/>
                  </a:lnTo>
                  <a:lnTo>
                    <a:pt x="2720" y="377"/>
                  </a:lnTo>
                  <a:lnTo>
                    <a:pt x="2720" y="375"/>
                  </a:lnTo>
                  <a:lnTo>
                    <a:pt x="2722" y="377"/>
                  </a:lnTo>
                  <a:lnTo>
                    <a:pt x="2722" y="377"/>
                  </a:lnTo>
                  <a:lnTo>
                    <a:pt x="2723" y="377"/>
                  </a:lnTo>
                  <a:lnTo>
                    <a:pt x="2723" y="377"/>
                  </a:lnTo>
                  <a:lnTo>
                    <a:pt x="2723" y="375"/>
                  </a:lnTo>
                  <a:lnTo>
                    <a:pt x="2725" y="375"/>
                  </a:lnTo>
                  <a:lnTo>
                    <a:pt x="2727" y="375"/>
                  </a:lnTo>
                  <a:lnTo>
                    <a:pt x="2727" y="375"/>
                  </a:lnTo>
                  <a:lnTo>
                    <a:pt x="2728" y="373"/>
                  </a:lnTo>
                  <a:lnTo>
                    <a:pt x="2730" y="373"/>
                  </a:lnTo>
                  <a:lnTo>
                    <a:pt x="2730" y="372"/>
                  </a:lnTo>
                  <a:close/>
                  <a:moveTo>
                    <a:pt x="4630" y="370"/>
                  </a:moveTo>
                  <a:lnTo>
                    <a:pt x="4631" y="370"/>
                  </a:lnTo>
                  <a:lnTo>
                    <a:pt x="4633" y="370"/>
                  </a:lnTo>
                  <a:lnTo>
                    <a:pt x="4633" y="372"/>
                  </a:lnTo>
                  <a:lnTo>
                    <a:pt x="4633" y="372"/>
                  </a:lnTo>
                  <a:lnTo>
                    <a:pt x="4635" y="372"/>
                  </a:lnTo>
                  <a:lnTo>
                    <a:pt x="4635" y="372"/>
                  </a:lnTo>
                  <a:lnTo>
                    <a:pt x="4631" y="373"/>
                  </a:lnTo>
                  <a:lnTo>
                    <a:pt x="4631" y="373"/>
                  </a:lnTo>
                  <a:lnTo>
                    <a:pt x="4631" y="373"/>
                  </a:lnTo>
                  <a:lnTo>
                    <a:pt x="4631" y="373"/>
                  </a:lnTo>
                  <a:lnTo>
                    <a:pt x="4631" y="375"/>
                  </a:lnTo>
                  <a:lnTo>
                    <a:pt x="4630" y="373"/>
                  </a:lnTo>
                  <a:lnTo>
                    <a:pt x="4628" y="373"/>
                  </a:lnTo>
                  <a:lnTo>
                    <a:pt x="4628" y="373"/>
                  </a:lnTo>
                  <a:lnTo>
                    <a:pt x="4628" y="372"/>
                  </a:lnTo>
                  <a:lnTo>
                    <a:pt x="4628" y="372"/>
                  </a:lnTo>
                  <a:lnTo>
                    <a:pt x="4628" y="372"/>
                  </a:lnTo>
                  <a:lnTo>
                    <a:pt x="4628" y="372"/>
                  </a:lnTo>
                  <a:lnTo>
                    <a:pt x="4630" y="370"/>
                  </a:lnTo>
                  <a:lnTo>
                    <a:pt x="4628" y="370"/>
                  </a:lnTo>
                  <a:lnTo>
                    <a:pt x="4628" y="370"/>
                  </a:lnTo>
                  <a:lnTo>
                    <a:pt x="4630" y="370"/>
                  </a:lnTo>
                  <a:close/>
                  <a:moveTo>
                    <a:pt x="3619" y="367"/>
                  </a:moveTo>
                  <a:lnTo>
                    <a:pt x="3624" y="369"/>
                  </a:lnTo>
                  <a:lnTo>
                    <a:pt x="3632" y="370"/>
                  </a:lnTo>
                  <a:lnTo>
                    <a:pt x="3636" y="370"/>
                  </a:lnTo>
                  <a:lnTo>
                    <a:pt x="3638" y="373"/>
                  </a:lnTo>
                  <a:lnTo>
                    <a:pt x="3630" y="372"/>
                  </a:lnTo>
                  <a:lnTo>
                    <a:pt x="3625" y="372"/>
                  </a:lnTo>
                  <a:lnTo>
                    <a:pt x="3622" y="370"/>
                  </a:lnTo>
                  <a:lnTo>
                    <a:pt x="3618" y="370"/>
                  </a:lnTo>
                  <a:lnTo>
                    <a:pt x="3613" y="370"/>
                  </a:lnTo>
                  <a:lnTo>
                    <a:pt x="3610" y="372"/>
                  </a:lnTo>
                  <a:lnTo>
                    <a:pt x="3608" y="373"/>
                  </a:lnTo>
                  <a:lnTo>
                    <a:pt x="3605" y="375"/>
                  </a:lnTo>
                  <a:lnTo>
                    <a:pt x="3600" y="375"/>
                  </a:lnTo>
                  <a:lnTo>
                    <a:pt x="3599" y="375"/>
                  </a:lnTo>
                  <a:lnTo>
                    <a:pt x="3599" y="373"/>
                  </a:lnTo>
                  <a:lnTo>
                    <a:pt x="3603" y="372"/>
                  </a:lnTo>
                  <a:lnTo>
                    <a:pt x="3606" y="372"/>
                  </a:lnTo>
                  <a:lnTo>
                    <a:pt x="3610" y="370"/>
                  </a:lnTo>
                  <a:lnTo>
                    <a:pt x="3614" y="369"/>
                  </a:lnTo>
                  <a:lnTo>
                    <a:pt x="3619" y="367"/>
                  </a:lnTo>
                  <a:close/>
                  <a:moveTo>
                    <a:pt x="800" y="361"/>
                  </a:moveTo>
                  <a:lnTo>
                    <a:pt x="804" y="362"/>
                  </a:lnTo>
                  <a:lnTo>
                    <a:pt x="804" y="362"/>
                  </a:lnTo>
                  <a:lnTo>
                    <a:pt x="806" y="362"/>
                  </a:lnTo>
                  <a:lnTo>
                    <a:pt x="806" y="364"/>
                  </a:lnTo>
                  <a:lnTo>
                    <a:pt x="804" y="366"/>
                  </a:lnTo>
                  <a:lnTo>
                    <a:pt x="801" y="364"/>
                  </a:lnTo>
                  <a:lnTo>
                    <a:pt x="798" y="361"/>
                  </a:lnTo>
                  <a:lnTo>
                    <a:pt x="800" y="361"/>
                  </a:lnTo>
                  <a:close/>
                  <a:moveTo>
                    <a:pt x="3584" y="355"/>
                  </a:moveTo>
                  <a:lnTo>
                    <a:pt x="3586" y="356"/>
                  </a:lnTo>
                  <a:lnTo>
                    <a:pt x="3586" y="356"/>
                  </a:lnTo>
                  <a:lnTo>
                    <a:pt x="3586" y="358"/>
                  </a:lnTo>
                  <a:lnTo>
                    <a:pt x="3583" y="358"/>
                  </a:lnTo>
                  <a:lnTo>
                    <a:pt x="3581" y="359"/>
                  </a:lnTo>
                  <a:lnTo>
                    <a:pt x="3581" y="359"/>
                  </a:lnTo>
                  <a:lnTo>
                    <a:pt x="3583" y="361"/>
                  </a:lnTo>
                  <a:lnTo>
                    <a:pt x="3583" y="361"/>
                  </a:lnTo>
                  <a:lnTo>
                    <a:pt x="3584" y="362"/>
                  </a:lnTo>
                  <a:lnTo>
                    <a:pt x="3584" y="364"/>
                  </a:lnTo>
                  <a:lnTo>
                    <a:pt x="3586" y="364"/>
                  </a:lnTo>
                  <a:lnTo>
                    <a:pt x="3588" y="366"/>
                  </a:lnTo>
                  <a:lnTo>
                    <a:pt x="3588" y="367"/>
                  </a:lnTo>
                  <a:lnTo>
                    <a:pt x="3588" y="369"/>
                  </a:lnTo>
                  <a:lnTo>
                    <a:pt x="3588" y="369"/>
                  </a:lnTo>
                  <a:lnTo>
                    <a:pt x="3589" y="370"/>
                  </a:lnTo>
                  <a:lnTo>
                    <a:pt x="3589" y="370"/>
                  </a:lnTo>
                  <a:lnTo>
                    <a:pt x="3589" y="370"/>
                  </a:lnTo>
                  <a:lnTo>
                    <a:pt x="3589" y="370"/>
                  </a:lnTo>
                  <a:lnTo>
                    <a:pt x="3588" y="372"/>
                  </a:lnTo>
                  <a:lnTo>
                    <a:pt x="3586" y="372"/>
                  </a:lnTo>
                  <a:lnTo>
                    <a:pt x="3584" y="370"/>
                  </a:lnTo>
                  <a:lnTo>
                    <a:pt x="3584" y="370"/>
                  </a:lnTo>
                  <a:lnTo>
                    <a:pt x="3583" y="370"/>
                  </a:lnTo>
                  <a:lnTo>
                    <a:pt x="3583" y="370"/>
                  </a:lnTo>
                  <a:lnTo>
                    <a:pt x="3583" y="369"/>
                  </a:lnTo>
                  <a:lnTo>
                    <a:pt x="3583" y="367"/>
                  </a:lnTo>
                  <a:lnTo>
                    <a:pt x="3583" y="366"/>
                  </a:lnTo>
                  <a:lnTo>
                    <a:pt x="3581" y="362"/>
                  </a:lnTo>
                  <a:lnTo>
                    <a:pt x="3580" y="361"/>
                  </a:lnTo>
                  <a:lnTo>
                    <a:pt x="3578" y="361"/>
                  </a:lnTo>
                  <a:lnTo>
                    <a:pt x="3578" y="361"/>
                  </a:lnTo>
                  <a:lnTo>
                    <a:pt x="3578" y="359"/>
                  </a:lnTo>
                  <a:lnTo>
                    <a:pt x="3578" y="359"/>
                  </a:lnTo>
                  <a:lnTo>
                    <a:pt x="3578" y="358"/>
                  </a:lnTo>
                  <a:lnTo>
                    <a:pt x="3580" y="358"/>
                  </a:lnTo>
                  <a:lnTo>
                    <a:pt x="3581" y="356"/>
                  </a:lnTo>
                  <a:lnTo>
                    <a:pt x="3584" y="355"/>
                  </a:lnTo>
                  <a:close/>
                  <a:moveTo>
                    <a:pt x="3329" y="355"/>
                  </a:moveTo>
                  <a:lnTo>
                    <a:pt x="3332" y="355"/>
                  </a:lnTo>
                  <a:lnTo>
                    <a:pt x="3334" y="356"/>
                  </a:lnTo>
                  <a:lnTo>
                    <a:pt x="3334" y="356"/>
                  </a:lnTo>
                  <a:lnTo>
                    <a:pt x="3332" y="358"/>
                  </a:lnTo>
                  <a:lnTo>
                    <a:pt x="3331" y="358"/>
                  </a:lnTo>
                  <a:lnTo>
                    <a:pt x="3329" y="356"/>
                  </a:lnTo>
                  <a:lnTo>
                    <a:pt x="3329" y="355"/>
                  </a:lnTo>
                  <a:close/>
                  <a:moveTo>
                    <a:pt x="4609" y="355"/>
                  </a:moveTo>
                  <a:lnTo>
                    <a:pt x="4611" y="355"/>
                  </a:lnTo>
                  <a:lnTo>
                    <a:pt x="4613" y="355"/>
                  </a:lnTo>
                  <a:lnTo>
                    <a:pt x="4613" y="355"/>
                  </a:lnTo>
                  <a:lnTo>
                    <a:pt x="4613" y="356"/>
                  </a:lnTo>
                  <a:lnTo>
                    <a:pt x="4611" y="356"/>
                  </a:lnTo>
                  <a:lnTo>
                    <a:pt x="4611" y="356"/>
                  </a:lnTo>
                  <a:lnTo>
                    <a:pt x="4611" y="358"/>
                  </a:lnTo>
                  <a:lnTo>
                    <a:pt x="4611" y="358"/>
                  </a:lnTo>
                  <a:lnTo>
                    <a:pt x="4609" y="358"/>
                  </a:lnTo>
                  <a:lnTo>
                    <a:pt x="4608" y="358"/>
                  </a:lnTo>
                  <a:lnTo>
                    <a:pt x="4608" y="356"/>
                  </a:lnTo>
                  <a:lnTo>
                    <a:pt x="4606" y="355"/>
                  </a:lnTo>
                  <a:lnTo>
                    <a:pt x="4606" y="355"/>
                  </a:lnTo>
                  <a:lnTo>
                    <a:pt x="4608" y="355"/>
                  </a:lnTo>
                  <a:lnTo>
                    <a:pt x="4609" y="355"/>
                  </a:lnTo>
                  <a:close/>
                  <a:moveTo>
                    <a:pt x="3340" y="355"/>
                  </a:moveTo>
                  <a:lnTo>
                    <a:pt x="3340" y="355"/>
                  </a:lnTo>
                  <a:lnTo>
                    <a:pt x="3340" y="356"/>
                  </a:lnTo>
                  <a:lnTo>
                    <a:pt x="3342" y="358"/>
                  </a:lnTo>
                  <a:lnTo>
                    <a:pt x="3342" y="359"/>
                  </a:lnTo>
                  <a:lnTo>
                    <a:pt x="3338" y="359"/>
                  </a:lnTo>
                  <a:lnTo>
                    <a:pt x="3337" y="356"/>
                  </a:lnTo>
                  <a:lnTo>
                    <a:pt x="3337" y="356"/>
                  </a:lnTo>
                  <a:lnTo>
                    <a:pt x="3338" y="355"/>
                  </a:lnTo>
                  <a:lnTo>
                    <a:pt x="3338" y="355"/>
                  </a:lnTo>
                  <a:lnTo>
                    <a:pt x="3340" y="355"/>
                  </a:lnTo>
                  <a:close/>
                  <a:moveTo>
                    <a:pt x="3338" y="351"/>
                  </a:moveTo>
                  <a:lnTo>
                    <a:pt x="3338" y="353"/>
                  </a:lnTo>
                  <a:lnTo>
                    <a:pt x="3338" y="353"/>
                  </a:lnTo>
                  <a:lnTo>
                    <a:pt x="3337" y="355"/>
                  </a:lnTo>
                  <a:lnTo>
                    <a:pt x="3335" y="355"/>
                  </a:lnTo>
                  <a:lnTo>
                    <a:pt x="3332" y="353"/>
                  </a:lnTo>
                  <a:lnTo>
                    <a:pt x="3332" y="353"/>
                  </a:lnTo>
                  <a:lnTo>
                    <a:pt x="3338" y="351"/>
                  </a:lnTo>
                  <a:close/>
                  <a:moveTo>
                    <a:pt x="95" y="339"/>
                  </a:moveTo>
                  <a:lnTo>
                    <a:pt x="103" y="342"/>
                  </a:lnTo>
                  <a:lnTo>
                    <a:pt x="104" y="343"/>
                  </a:lnTo>
                  <a:lnTo>
                    <a:pt x="100" y="343"/>
                  </a:lnTo>
                  <a:lnTo>
                    <a:pt x="93" y="345"/>
                  </a:lnTo>
                  <a:lnTo>
                    <a:pt x="93" y="345"/>
                  </a:lnTo>
                  <a:lnTo>
                    <a:pt x="92" y="345"/>
                  </a:lnTo>
                  <a:lnTo>
                    <a:pt x="90" y="345"/>
                  </a:lnTo>
                  <a:lnTo>
                    <a:pt x="89" y="343"/>
                  </a:lnTo>
                  <a:lnTo>
                    <a:pt x="87" y="342"/>
                  </a:lnTo>
                  <a:lnTo>
                    <a:pt x="85" y="342"/>
                  </a:lnTo>
                  <a:lnTo>
                    <a:pt x="85" y="340"/>
                  </a:lnTo>
                  <a:lnTo>
                    <a:pt x="85" y="340"/>
                  </a:lnTo>
                  <a:lnTo>
                    <a:pt x="87" y="340"/>
                  </a:lnTo>
                  <a:lnTo>
                    <a:pt x="89" y="340"/>
                  </a:lnTo>
                  <a:lnTo>
                    <a:pt x="89" y="340"/>
                  </a:lnTo>
                  <a:lnTo>
                    <a:pt x="90" y="339"/>
                  </a:lnTo>
                  <a:lnTo>
                    <a:pt x="92" y="339"/>
                  </a:lnTo>
                  <a:lnTo>
                    <a:pt x="95" y="339"/>
                  </a:lnTo>
                  <a:close/>
                  <a:moveTo>
                    <a:pt x="1172" y="326"/>
                  </a:moveTo>
                  <a:lnTo>
                    <a:pt x="1175" y="326"/>
                  </a:lnTo>
                  <a:lnTo>
                    <a:pt x="1175" y="328"/>
                  </a:lnTo>
                  <a:lnTo>
                    <a:pt x="1175" y="328"/>
                  </a:lnTo>
                  <a:lnTo>
                    <a:pt x="1178" y="328"/>
                  </a:lnTo>
                  <a:lnTo>
                    <a:pt x="1178" y="329"/>
                  </a:lnTo>
                  <a:lnTo>
                    <a:pt x="1177" y="329"/>
                  </a:lnTo>
                  <a:lnTo>
                    <a:pt x="1175" y="329"/>
                  </a:lnTo>
                  <a:lnTo>
                    <a:pt x="1170" y="329"/>
                  </a:lnTo>
                  <a:lnTo>
                    <a:pt x="1167" y="328"/>
                  </a:lnTo>
                  <a:lnTo>
                    <a:pt x="1167" y="328"/>
                  </a:lnTo>
                  <a:lnTo>
                    <a:pt x="1169" y="328"/>
                  </a:lnTo>
                  <a:lnTo>
                    <a:pt x="1169" y="326"/>
                  </a:lnTo>
                  <a:lnTo>
                    <a:pt x="1172" y="326"/>
                  </a:lnTo>
                  <a:close/>
                  <a:moveTo>
                    <a:pt x="4469" y="301"/>
                  </a:moveTo>
                  <a:lnTo>
                    <a:pt x="4469" y="301"/>
                  </a:lnTo>
                  <a:lnTo>
                    <a:pt x="4471" y="301"/>
                  </a:lnTo>
                  <a:lnTo>
                    <a:pt x="4472" y="301"/>
                  </a:lnTo>
                  <a:lnTo>
                    <a:pt x="4472" y="303"/>
                  </a:lnTo>
                  <a:lnTo>
                    <a:pt x="4474" y="304"/>
                  </a:lnTo>
                  <a:lnTo>
                    <a:pt x="4474" y="304"/>
                  </a:lnTo>
                  <a:lnTo>
                    <a:pt x="4472" y="306"/>
                  </a:lnTo>
                  <a:lnTo>
                    <a:pt x="4471" y="307"/>
                  </a:lnTo>
                  <a:lnTo>
                    <a:pt x="4471" y="307"/>
                  </a:lnTo>
                  <a:lnTo>
                    <a:pt x="4469" y="307"/>
                  </a:lnTo>
                  <a:lnTo>
                    <a:pt x="4467" y="306"/>
                  </a:lnTo>
                  <a:lnTo>
                    <a:pt x="4467" y="304"/>
                  </a:lnTo>
                  <a:lnTo>
                    <a:pt x="4467" y="303"/>
                  </a:lnTo>
                  <a:lnTo>
                    <a:pt x="4467" y="301"/>
                  </a:lnTo>
                  <a:lnTo>
                    <a:pt x="4469" y="301"/>
                  </a:lnTo>
                  <a:lnTo>
                    <a:pt x="4469" y="301"/>
                  </a:lnTo>
                  <a:close/>
                  <a:moveTo>
                    <a:pt x="4367" y="288"/>
                  </a:moveTo>
                  <a:lnTo>
                    <a:pt x="4370" y="288"/>
                  </a:lnTo>
                  <a:lnTo>
                    <a:pt x="4370" y="290"/>
                  </a:lnTo>
                  <a:lnTo>
                    <a:pt x="4370" y="290"/>
                  </a:lnTo>
                  <a:lnTo>
                    <a:pt x="4368" y="290"/>
                  </a:lnTo>
                  <a:lnTo>
                    <a:pt x="4367" y="291"/>
                  </a:lnTo>
                  <a:lnTo>
                    <a:pt x="4365" y="291"/>
                  </a:lnTo>
                  <a:lnTo>
                    <a:pt x="4363" y="291"/>
                  </a:lnTo>
                  <a:lnTo>
                    <a:pt x="4362" y="291"/>
                  </a:lnTo>
                  <a:lnTo>
                    <a:pt x="4362" y="291"/>
                  </a:lnTo>
                  <a:lnTo>
                    <a:pt x="4362" y="290"/>
                  </a:lnTo>
                  <a:lnTo>
                    <a:pt x="4362" y="290"/>
                  </a:lnTo>
                  <a:lnTo>
                    <a:pt x="4362" y="290"/>
                  </a:lnTo>
                  <a:lnTo>
                    <a:pt x="4362" y="288"/>
                  </a:lnTo>
                  <a:lnTo>
                    <a:pt x="4365" y="288"/>
                  </a:lnTo>
                  <a:lnTo>
                    <a:pt x="4367" y="288"/>
                  </a:lnTo>
                  <a:close/>
                  <a:moveTo>
                    <a:pt x="3763" y="216"/>
                  </a:moveTo>
                  <a:lnTo>
                    <a:pt x="3763" y="216"/>
                  </a:lnTo>
                  <a:lnTo>
                    <a:pt x="3764" y="217"/>
                  </a:lnTo>
                  <a:lnTo>
                    <a:pt x="3767" y="219"/>
                  </a:lnTo>
                  <a:lnTo>
                    <a:pt x="3767" y="219"/>
                  </a:lnTo>
                  <a:lnTo>
                    <a:pt x="3769" y="219"/>
                  </a:lnTo>
                  <a:lnTo>
                    <a:pt x="3769" y="221"/>
                  </a:lnTo>
                  <a:lnTo>
                    <a:pt x="3769" y="222"/>
                  </a:lnTo>
                  <a:lnTo>
                    <a:pt x="3767" y="224"/>
                  </a:lnTo>
                  <a:lnTo>
                    <a:pt x="3769" y="225"/>
                  </a:lnTo>
                  <a:lnTo>
                    <a:pt x="3770" y="228"/>
                  </a:lnTo>
                  <a:lnTo>
                    <a:pt x="3772" y="228"/>
                  </a:lnTo>
                  <a:lnTo>
                    <a:pt x="3775" y="230"/>
                  </a:lnTo>
                  <a:lnTo>
                    <a:pt x="3786" y="232"/>
                  </a:lnTo>
                  <a:lnTo>
                    <a:pt x="3796" y="232"/>
                  </a:lnTo>
                  <a:lnTo>
                    <a:pt x="3807" y="230"/>
                  </a:lnTo>
                  <a:lnTo>
                    <a:pt x="3811" y="228"/>
                  </a:lnTo>
                  <a:lnTo>
                    <a:pt x="3815" y="227"/>
                  </a:lnTo>
                  <a:lnTo>
                    <a:pt x="3819" y="227"/>
                  </a:lnTo>
                  <a:lnTo>
                    <a:pt x="3821" y="227"/>
                  </a:lnTo>
                  <a:lnTo>
                    <a:pt x="3821" y="225"/>
                  </a:lnTo>
                  <a:lnTo>
                    <a:pt x="3818" y="224"/>
                  </a:lnTo>
                  <a:lnTo>
                    <a:pt x="3816" y="222"/>
                  </a:lnTo>
                  <a:lnTo>
                    <a:pt x="3816" y="221"/>
                  </a:lnTo>
                  <a:lnTo>
                    <a:pt x="3818" y="221"/>
                  </a:lnTo>
                  <a:lnTo>
                    <a:pt x="3819" y="221"/>
                  </a:lnTo>
                  <a:lnTo>
                    <a:pt x="3819" y="219"/>
                  </a:lnTo>
                  <a:lnTo>
                    <a:pt x="3819" y="219"/>
                  </a:lnTo>
                  <a:lnTo>
                    <a:pt x="3821" y="217"/>
                  </a:lnTo>
                  <a:lnTo>
                    <a:pt x="3823" y="217"/>
                  </a:lnTo>
                  <a:lnTo>
                    <a:pt x="3826" y="217"/>
                  </a:lnTo>
                  <a:lnTo>
                    <a:pt x="3827" y="221"/>
                  </a:lnTo>
                  <a:lnTo>
                    <a:pt x="3830" y="224"/>
                  </a:lnTo>
                  <a:lnTo>
                    <a:pt x="3837" y="225"/>
                  </a:lnTo>
                  <a:lnTo>
                    <a:pt x="3837" y="227"/>
                  </a:lnTo>
                  <a:lnTo>
                    <a:pt x="3837" y="227"/>
                  </a:lnTo>
                  <a:lnTo>
                    <a:pt x="3832" y="227"/>
                  </a:lnTo>
                  <a:lnTo>
                    <a:pt x="3826" y="228"/>
                  </a:lnTo>
                  <a:lnTo>
                    <a:pt x="3818" y="232"/>
                  </a:lnTo>
                  <a:lnTo>
                    <a:pt x="3816" y="232"/>
                  </a:lnTo>
                  <a:lnTo>
                    <a:pt x="3816" y="232"/>
                  </a:lnTo>
                  <a:lnTo>
                    <a:pt x="3815" y="232"/>
                  </a:lnTo>
                  <a:lnTo>
                    <a:pt x="3811" y="233"/>
                  </a:lnTo>
                  <a:lnTo>
                    <a:pt x="3807" y="233"/>
                  </a:lnTo>
                  <a:lnTo>
                    <a:pt x="3802" y="235"/>
                  </a:lnTo>
                  <a:lnTo>
                    <a:pt x="3796" y="235"/>
                  </a:lnTo>
                  <a:lnTo>
                    <a:pt x="3789" y="235"/>
                  </a:lnTo>
                  <a:lnTo>
                    <a:pt x="3789" y="238"/>
                  </a:lnTo>
                  <a:lnTo>
                    <a:pt x="3791" y="241"/>
                  </a:lnTo>
                  <a:lnTo>
                    <a:pt x="3793" y="243"/>
                  </a:lnTo>
                  <a:lnTo>
                    <a:pt x="3791" y="243"/>
                  </a:lnTo>
                  <a:lnTo>
                    <a:pt x="3789" y="243"/>
                  </a:lnTo>
                  <a:lnTo>
                    <a:pt x="3789" y="243"/>
                  </a:lnTo>
                  <a:lnTo>
                    <a:pt x="3786" y="243"/>
                  </a:lnTo>
                  <a:lnTo>
                    <a:pt x="3785" y="241"/>
                  </a:lnTo>
                  <a:lnTo>
                    <a:pt x="3782" y="239"/>
                  </a:lnTo>
                  <a:lnTo>
                    <a:pt x="3780" y="238"/>
                  </a:lnTo>
                  <a:lnTo>
                    <a:pt x="3780" y="236"/>
                  </a:lnTo>
                  <a:lnTo>
                    <a:pt x="3780" y="236"/>
                  </a:lnTo>
                  <a:lnTo>
                    <a:pt x="3778" y="235"/>
                  </a:lnTo>
                  <a:lnTo>
                    <a:pt x="3775" y="236"/>
                  </a:lnTo>
                  <a:lnTo>
                    <a:pt x="3772" y="236"/>
                  </a:lnTo>
                  <a:lnTo>
                    <a:pt x="3774" y="238"/>
                  </a:lnTo>
                  <a:lnTo>
                    <a:pt x="3775" y="238"/>
                  </a:lnTo>
                  <a:lnTo>
                    <a:pt x="3777" y="238"/>
                  </a:lnTo>
                  <a:lnTo>
                    <a:pt x="3777" y="239"/>
                  </a:lnTo>
                  <a:lnTo>
                    <a:pt x="3777" y="243"/>
                  </a:lnTo>
                  <a:lnTo>
                    <a:pt x="3778" y="246"/>
                  </a:lnTo>
                  <a:lnTo>
                    <a:pt x="3782" y="249"/>
                  </a:lnTo>
                  <a:lnTo>
                    <a:pt x="3783" y="251"/>
                  </a:lnTo>
                  <a:lnTo>
                    <a:pt x="3783" y="254"/>
                  </a:lnTo>
                  <a:lnTo>
                    <a:pt x="3783" y="254"/>
                  </a:lnTo>
                  <a:lnTo>
                    <a:pt x="3782" y="254"/>
                  </a:lnTo>
                  <a:lnTo>
                    <a:pt x="3780" y="254"/>
                  </a:lnTo>
                  <a:lnTo>
                    <a:pt x="3777" y="254"/>
                  </a:lnTo>
                  <a:lnTo>
                    <a:pt x="3775" y="254"/>
                  </a:lnTo>
                  <a:lnTo>
                    <a:pt x="3774" y="252"/>
                  </a:lnTo>
                  <a:lnTo>
                    <a:pt x="3775" y="251"/>
                  </a:lnTo>
                  <a:lnTo>
                    <a:pt x="3777" y="249"/>
                  </a:lnTo>
                  <a:lnTo>
                    <a:pt x="3775" y="247"/>
                  </a:lnTo>
                  <a:lnTo>
                    <a:pt x="3774" y="244"/>
                  </a:lnTo>
                  <a:lnTo>
                    <a:pt x="3774" y="243"/>
                  </a:lnTo>
                  <a:lnTo>
                    <a:pt x="3772" y="241"/>
                  </a:lnTo>
                  <a:lnTo>
                    <a:pt x="3769" y="241"/>
                  </a:lnTo>
                  <a:lnTo>
                    <a:pt x="3767" y="241"/>
                  </a:lnTo>
                  <a:lnTo>
                    <a:pt x="3766" y="239"/>
                  </a:lnTo>
                  <a:lnTo>
                    <a:pt x="3764" y="239"/>
                  </a:lnTo>
                  <a:lnTo>
                    <a:pt x="3761" y="239"/>
                  </a:lnTo>
                  <a:lnTo>
                    <a:pt x="3759" y="239"/>
                  </a:lnTo>
                  <a:lnTo>
                    <a:pt x="3756" y="239"/>
                  </a:lnTo>
                  <a:lnTo>
                    <a:pt x="3755" y="239"/>
                  </a:lnTo>
                  <a:lnTo>
                    <a:pt x="3753" y="238"/>
                  </a:lnTo>
                  <a:lnTo>
                    <a:pt x="3755" y="238"/>
                  </a:lnTo>
                  <a:lnTo>
                    <a:pt x="3758" y="238"/>
                  </a:lnTo>
                  <a:lnTo>
                    <a:pt x="3759" y="238"/>
                  </a:lnTo>
                  <a:lnTo>
                    <a:pt x="3763" y="236"/>
                  </a:lnTo>
                  <a:lnTo>
                    <a:pt x="3764" y="236"/>
                  </a:lnTo>
                  <a:lnTo>
                    <a:pt x="3766" y="235"/>
                  </a:lnTo>
                  <a:lnTo>
                    <a:pt x="3767" y="233"/>
                  </a:lnTo>
                  <a:lnTo>
                    <a:pt x="3767" y="232"/>
                  </a:lnTo>
                  <a:lnTo>
                    <a:pt x="3767" y="228"/>
                  </a:lnTo>
                  <a:lnTo>
                    <a:pt x="3764" y="227"/>
                  </a:lnTo>
                  <a:lnTo>
                    <a:pt x="3761" y="225"/>
                  </a:lnTo>
                  <a:lnTo>
                    <a:pt x="3763" y="224"/>
                  </a:lnTo>
                  <a:lnTo>
                    <a:pt x="3764" y="222"/>
                  </a:lnTo>
                  <a:lnTo>
                    <a:pt x="3766" y="222"/>
                  </a:lnTo>
                  <a:lnTo>
                    <a:pt x="3767" y="221"/>
                  </a:lnTo>
                  <a:lnTo>
                    <a:pt x="3764" y="219"/>
                  </a:lnTo>
                  <a:lnTo>
                    <a:pt x="3761" y="217"/>
                  </a:lnTo>
                  <a:lnTo>
                    <a:pt x="3761" y="217"/>
                  </a:lnTo>
                  <a:lnTo>
                    <a:pt x="3761" y="216"/>
                  </a:lnTo>
                  <a:lnTo>
                    <a:pt x="3763" y="216"/>
                  </a:lnTo>
                  <a:close/>
                  <a:moveTo>
                    <a:pt x="1319" y="0"/>
                  </a:moveTo>
                  <a:lnTo>
                    <a:pt x="1311" y="2"/>
                  </a:lnTo>
                  <a:lnTo>
                    <a:pt x="1303" y="3"/>
                  </a:lnTo>
                  <a:lnTo>
                    <a:pt x="1271" y="8"/>
                  </a:lnTo>
                  <a:lnTo>
                    <a:pt x="1263" y="9"/>
                  </a:lnTo>
                  <a:lnTo>
                    <a:pt x="1263" y="9"/>
                  </a:lnTo>
                  <a:lnTo>
                    <a:pt x="1262" y="9"/>
                  </a:lnTo>
                  <a:lnTo>
                    <a:pt x="1265" y="8"/>
                  </a:lnTo>
                  <a:lnTo>
                    <a:pt x="1270" y="8"/>
                  </a:lnTo>
                  <a:lnTo>
                    <a:pt x="1309" y="0"/>
                  </a:lnTo>
                  <a:lnTo>
                    <a:pt x="1314" y="0"/>
                  </a:lnTo>
                  <a:lnTo>
                    <a:pt x="1319" y="0"/>
                  </a:lnTo>
                  <a:close/>
                </a:path>
              </a:pathLst>
            </a:custGeom>
            <a:grpFill/>
            <a:ln w="0">
              <a:solidFill>
                <a:schemeClr val="tx2">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sp>
        <p:nvSpPr>
          <p:cNvPr id="5" name="TextBox 4"/>
          <p:cNvSpPr txBox="1"/>
          <p:nvPr/>
        </p:nvSpPr>
        <p:spPr>
          <a:xfrm>
            <a:off x="2189975" y="5121680"/>
            <a:ext cx="6401727" cy="1446550"/>
          </a:xfrm>
          <a:prstGeom prst="rect">
            <a:avLst/>
          </a:prstGeom>
          <a:solidFill>
            <a:srgbClr val="FEFDFC"/>
          </a:solidFill>
        </p:spPr>
        <p:txBody>
          <a:bodyPr wrap="square" rtlCol="0">
            <a:spAutoFit/>
          </a:bodyPr>
          <a:lstStyle/>
          <a:p>
            <a:r>
              <a:rPr lang="en-IE" sz="2800" dirty="0" smtClean="0"/>
              <a:t>John Kearney</a:t>
            </a:r>
          </a:p>
          <a:p>
            <a:r>
              <a:rPr lang="en-IE" sz="2000" dirty="0" smtClean="0"/>
              <a:t>Chief Executive Officer</a:t>
            </a:r>
          </a:p>
          <a:p>
            <a:r>
              <a:rPr lang="en-IE" sz="2000" dirty="0" smtClean="0"/>
              <a:t>National Council for Special Education</a:t>
            </a:r>
          </a:p>
          <a:p>
            <a:endParaRPr lang="en-IE" sz="2000" dirty="0"/>
          </a:p>
        </p:txBody>
      </p:sp>
      <p:pic>
        <p:nvPicPr>
          <p:cNvPr id="2" name="Picture 1"/>
          <p:cNvPicPr>
            <a:picLocks noChangeAspect="1"/>
          </p:cNvPicPr>
          <p:nvPr/>
        </p:nvPicPr>
        <p:blipFill>
          <a:blip r:embed="rId2"/>
          <a:stretch>
            <a:fillRect/>
          </a:stretch>
        </p:blipFill>
        <p:spPr>
          <a:xfrm>
            <a:off x="9208748" y="4569546"/>
            <a:ext cx="2448369" cy="1136219"/>
          </a:xfrm>
          <a:prstGeom prst="rect">
            <a:avLst/>
          </a:prstGeom>
        </p:spPr>
      </p:pic>
    </p:spTree>
    <p:extLst>
      <p:ext uri="{BB962C8B-B14F-4D97-AF65-F5344CB8AC3E}">
        <p14:creationId xmlns:p14="http://schemas.microsoft.com/office/powerpoint/2010/main" val="10925905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6638C-049C-6CA9-93EF-B4B48E621133}"/>
              </a:ext>
            </a:extLst>
          </p:cNvPr>
          <p:cNvSpPr>
            <a:spLocks noGrp="1"/>
          </p:cNvSpPr>
          <p:nvPr>
            <p:ph type="title"/>
          </p:nvPr>
        </p:nvSpPr>
        <p:spPr>
          <a:xfrm>
            <a:off x="838200" y="249622"/>
            <a:ext cx="10515600" cy="1325563"/>
          </a:xfrm>
        </p:spPr>
        <p:txBody>
          <a:bodyPr>
            <a:normAutofit/>
          </a:bodyPr>
          <a:lstStyle/>
          <a:p>
            <a:endParaRPr lang="en-IN" sz="5400" dirty="0">
              <a:solidFill>
                <a:schemeClr val="accent6">
                  <a:lumMod val="50000"/>
                </a:schemeClr>
              </a:solidFill>
            </a:endParaRPr>
          </a:p>
        </p:txBody>
      </p:sp>
      <p:sp>
        <p:nvSpPr>
          <p:cNvPr id="3" name="Freeform: Shape 2">
            <a:extLst>
              <a:ext uri="{FF2B5EF4-FFF2-40B4-BE49-F238E27FC236}">
                <a16:creationId xmlns:a16="http://schemas.microsoft.com/office/drawing/2014/main" id="{2FFC6E2E-92D5-5A59-00D1-C1A58F1B20AC}"/>
              </a:ext>
            </a:extLst>
          </p:cNvPr>
          <p:cNvSpPr/>
          <p:nvPr/>
        </p:nvSpPr>
        <p:spPr>
          <a:xfrm>
            <a:off x="974530" y="2303572"/>
            <a:ext cx="2998694" cy="2998694"/>
          </a:xfrm>
          <a:custGeom>
            <a:avLst/>
            <a:gdLst>
              <a:gd name="connsiteX0" fmla="*/ 2598380 w 2598380"/>
              <a:gd name="connsiteY0" fmla="*/ 1299190 h 2598380"/>
              <a:gd name="connsiteX1" fmla="*/ 1299190 w 2598380"/>
              <a:gd name="connsiteY1" fmla="*/ 2598381 h 2598380"/>
              <a:gd name="connsiteX2" fmla="*/ 0 w 2598380"/>
              <a:gd name="connsiteY2" fmla="*/ 1299190 h 2598380"/>
              <a:gd name="connsiteX3" fmla="*/ 1299190 w 2598380"/>
              <a:gd name="connsiteY3" fmla="*/ 0 h 2598380"/>
              <a:gd name="connsiteX4" fmla="*/ 2598380 w 2598380"/>
              <a:gd name="connsiteY4" fmla="*/ 1299190 h 2598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8380" h="2598380">
                <a:moveTo>
                  <a:pt x="2598380" y="1299190"/>
                </a:moveTo>
                <a:cubicBezTo>
                  <a:pt x="2598380" y="2016713"/>
                  <a:pt x="2016713" y="2598381"/>
                  <a:pt x="1299190" y="2598381"/>
                </a:cubicBezTo>
                <a:cubicBezTo>
                  <a:pt x="581667" y="2598381"/>
                  <a:pt x="0" y="2016713"/>
                  <a:pt x="0" y="1299190"/>
                </a:cubicBezTo>
                <a:cubicBezTo>
                  <a:pt x="0" y="581667"/>
                  <a:pt x="581667" y="0"/>
                  <a:pt x="1299190" y="0"/>
                </a:cubicBezTo>
                <a:cubicBezTo>
                  <a:pt x="2016713" y="0"/>
                  <a:pt x="2598380" y="581667"/>
                  <a:pt x="2598380" y="1299190"/>
                </a:cubicBezTo>
                <a:close/>
              </a:path>
            </a:pathLst>
          </a:custGeom>
          <a:solidFill>
            <a:schemeClr val="tx1">
              <a:lumMod val="75000"/>
              <a:lumOff val="25000"/>
            </a:schemeClr>
          </a:solidFill>
          <a:ln w="10663" cap="flat">
            <a:noFill/>
            <a:prstDash val="solid"/>
            <a:miter/>
          </a:ln>
        </p:spPr>
        <p:txBody>
          <a:bodyPr rtlCol="0" anchor="ctr"/>
          <a:lstStyle/>
          <a:p>
            <a:endParaRPr lang="en-IN"/>
          </a:p>
        </p:txBody>
      </p:sp>
      <p:sp>
        <p:nvSpPr>
          <p:cNvPr id="4" name="Freeform: Shape 3">
            <a:extLst>
              <a:ext uri="{FF2B5EF4-FFF2-40B4-BE49-F238E27FC236}">
                <a16:creationId xmlns:a16="http://schemas.microsoft.com/office/drawing/2014/main" id="{27D7A6D0-B803-0AC5-588B-BA18358A0833}"/>
              </a:ext>
            </a:extLst>
          </p:cNvPr>
          <p:cNvSpPr/>
          <p:nvPr/>
        </p:nvSpPr>
        <p:spPr>
          <a:xfrm>
            <a:off x="6787773" y="3390712"/>
            <a:ext cx="4129908" cy="827009"/>
          </a:xfrm>
          <a:custGeom>
            <a:avLst/>
            <a:gdLst>
              <a:gd name="connsiteX0" fmla="*/ 0 w 4129908"/>
              <a:gd name="connsiteY0" fmla="*/ 0 h 827009"/>
              <a:gd name="connsiteX1" fmla="*/ 3965658 w 4129908"/>
              <a:gd name="connsiteY1" fmla="*/ 0 h 827009"/>
              <a:gd name="connsiteX2" fmla="*/ 3962150 w 4129908"/>
              <a:gd name="connsiteY2" fmla="*/ 68415 h 827009"/>
              <a:gd name="connsiteX3" fmla="*/ 4120457 w 4129908"/>
              <a:gd name="connsiteY3" fmla="*/ 191280 h 827009"/>
              <a:gd name="connsiteX4" fmla="*/ 3988141 w 4129908"/>
              <a:gd name="connsiteY4" fmla="*/ 373215 h 827009"/>
              <a:gd name="connsiteX5" fmla="*/ 4129908 w 4129908"/>
              <a:gd name="connsiteY5" fmla="*/ 576415 h 827009"/>
              <a:gd name="connsiteX6" fmla="*/ 4037759 w 4129908"/>
              <a:gd name="connsiteY6" fmla="*/ 741810 h 827009"/>
              <a:gd name="connsiteX7" fmla="*/ 3926708 w 4129908"/>
              <a:gd name="connsiteY7" fmla="*/ 805605 h 827009"/>
              <a:gd name="connsiteX8" fmla="*/ 3935362 w 4129908"/>
              <a:gd name="connsiteY8" fmla="*/ 827009 h 827009"/>
              <a:gd name="connsiteX9" fmla="*/ 0 w 4129908"/>
              <a:gd name="connsiteY9" fmla="*/ 827009 h 827009"/>
              <a:gd name="connsiteX10" fmla="*/ 0 w 4129908"/>
              <a:gd name="connsiteY10" fmla="*/ 0 h 827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29908" h="827009">
                <a:moveTo>
                  <a:pt x="0" y="0"/>
                </a:moveTo>
                <a:lnTo>
                  <a:pt x="3965658" y="0"/>
                </a:lnTo>
                <a:lnTo>
                  <a:pt x="3962150" y="68415"/>
                </a:lnTo>
                <a:lnTo>
                  <a:pt x="4120457" y="191280"/>
                </a:lnTo>
                <a:lnTo>
                  <a:pt x="3988141" y="373215"/>
                </a:lnTo>
                <a:lnTo>
                  <a:pt x="4129908" y="576415"/>
                </a:lnTo>
                <a:lnTo>
                  <a:pt x="4037759" y="741810"/>
                </a:lnTo>
                <a:lnTo>
                  <a:pt x="3926708" y="805605"/>
                </a:lnTo>
                <a:lnTo>
                  <a:pt x="3935362" y="827009"/>
                </a:lnTo>
                <a:lnTo>
                  <a:pt x="0" y="827009"/>
                </a:lnTo>
                <a:lnTo>
                  <a:pt x="0" y="0"/>
                </a:lnTo>
                <a:close/>
              </a:path>
            </a:pathLst>
          </a:custGeom>
          <a:solidFill>
            <a:srgbClr val="F4A26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5" name="Freeform: Shape 4">
            <a:extLst>
              <a:ext uri="{FF2B5EF4-FFF2-40B4-BE49-F238E27FC236}">
                <a16:creationId xmlns:a16="http://schemas.microsoft.com/office/drawing/2014/main" id="{D03E6051-F730-6462-9091-330FE8B186B1}"/>
              </a:ext>
            </a:extLst>
          </p:cNvPr>
          <p:cNvSpPr/>
          <p:nvPr/>
        </p:nvSpPr>
        <p:spPr>
          <a:xfrm>
            <a:off x="6787774" y="1556793"/>
            <a:ext cx="4060755" cy="827009"/>
          </a:xfrm>
          <a:custGeom>
            <a:avLst/>
            <a:gdLst>
              <a:gd name="connsiteX0" fmla="*/ 0 w 4060755"/>
              <a:gd name="connsiteY0" fmla="*/ 0 h 827009"/>
              <a:gd name="connsiteX1" fmla="*/ 4060755 w 4060755"/>
              <a:gd name="connsiteY1" fmla="*/ 0 h 827009"/>
              <a:gd name="connsiteX2" fmla="*/ 4060755 w 4060755"/>
              <a:gd name="connsiteY2" fmla="*/ 827009 h 827009"/>
              <a:gd name="connsiteX3" fmla="*/ 0 w 4060755"/>
              <a:gd name="connsiteY3" fmla="*/ 827009 h 827009"/>
              <a:gd name="connsiteX4" fmla="*/ 0 w 4060755"/>
              <a:gd name="connsiteY4" fmla="*/ 0 h 82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0755" h="827009">
                <a:moveTo>
                  <a:pt x="0" y="0"/>
                </a:moveTo>
                <a:lnTo>
                  <a:pt x="4060755" y="0"/>
                </a:lnTo>
                <a:lnTo>
                  <a:pt x="4060755" y="827009"/>
                </a:lnTo>
                <a:lnTo>
                  <a:pt x="0" y="827009"/>
                </a:lnTo>
                <a:lnTo>
                  <a:pt x="0" y="0"/>
                </a:lnTo>
                <a:close/>
              </a:path>
            </a:pathLst>
          </a:custGeom>
          <a:solidFill>
            <a:srgbClr val="335F7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6" name="Freeform: Shape 5">
            <a:extLst>
              <a:ext uri="{FF2B5EF4-FFF2-40B4-BE49-F238E27FC236}">
                <a16:creationId xmlns:a16="http://schemas.microsoft.com/office/drawing/2014/main" id="{F8A3E2C7-6A75-65E0-F6D3-1EE4320C7E30}"/>
              </a:ext>
            </a:extLst>
          </p:cNvPr>
          <p:cNvSpPr/>
          <p:nvPr/>
        </p:nvSpPr>
        <p:spPr>
          <a:xfrm>
            <a:off x="6787773" y="2473802"/>
            <a:ext cx="4142234" cy="827009"/>
          </a:xfrm>
          <a:custGeom>
            <a:avLst/>
            <a:gdLst>
              <a:gd name="connsiteX0" fmla="*/ 0 w 4142234"/>
              <a:gd name="connsiteY0" fmla="*/ 0 h 827009"/>
              <a:gd name="connsiteX1" fmla="*/ 3945918 w 4142234"/>
              <a:gd name="connsiteY1" fmla="*/ 0 h 827009"/>
              <a:gd name="connsiteX2" fmla="*/ 3954653 w 4142234"/>
              <a:gd name="connsiteY2" fmla="*/ 67693 h 827009"/>
              <a:gd name="connsiteX3" fmla="*/ 4139550 w 4142234"/>
              <a:gd name="connsiteY3" fmla="*/ 215611 h 827009"/>
              <a:gd name="connsiteX4" fmla="*/ 4052144 w 4142234"/>
              <a:gd name="connsiteY4" fmla="*/ 444211 h 827009"/>
              <a:gd name="connsiteX5" fmla="*/ 3847077 w 4142234"/>
              <a:gd name="connsiteY5" fmla="*/ 656002 h 827009"/>
              <a:gd name="connsiteX6" fmla="*/ 3763033 w 4142234"/>
              <a:gd name="connsiteY6" fmla="*/ 780387 h 827009"/>
              <a:gd name="connsiteX7" fmla="*/ 3773911 w 4142234"/>
              <a:gd name="connsiteY7" fmla="*/ 827009 h 827009"/>
              <a:gd name="connsiteX8" fmla="*/ 0 w 4142234"/>
              <a:gd name="connsiteY8" fmla="*/ 827009 h 827009"/>
              <a:gd name="connsiteX9" fmla="*/ 0 w 4142234"/>
              <a:gd name="connsiteY9" fmla="*/ 0 h 827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2234" h="827009">
                <a:moveTo>
                  <a:pt x="0" y="0"/>
                </a:moveTo>
                <a:lnTo>
                  <a:pt x="3945918" y="0"/>
                </a:lnTo>
                <a:lnTo>
                  <a:pt x="3954653" y="67693"/>
                </a:lnTo>
                <a:cubicBezTo>
                  <a:pt x="4016285" y="116999"/>
                  <a:pt x="4123302" y="152858"/>
                  <a:pt x="4139550" y="215611"/>
                </a:cubicBezTo>
                <a:cubicBezTo>
                  <a:pt x="4155798" y="278364"/>
                  <a:pt x="4094726" y="380338"/>
                  <a:pt x="4052144" y="444211"/>
                </a:cubicBezTo>
                <a:lnTo>
                  <a:pt x="3847077" y="656002"/>
                </a:lnTo>
                <a:lnTo>
                  <a:pt x="3763033" y="780387"/>
                </a:lnTo>
                <a:lnTo>
                  <a:pt x="3773911" y="827009"/>
                </a:lnTo>
                <a:lnTo>
                  <a:pt x="0" y="827009"/>
                </a:lnTo>
                <a:lnTo>
                  <a:pt x="0" y="0"/>
                </a:lnTo>
                <a:close/>
              </a:path>
            </a:pathLst>
          </a:custGeom>
          <a:solidFill>
            <a:srgbClr val="2A9D8F"/>
          </a:solidFill>
          <a:ln w="9991" cap="flat">
            <a:noFill/>
            <a:prstDash val="solid"/>
            <a:miter/>
          </a:ln>
        </p:spPr>
        <p:txBody>
          <a:bodyPr rtlCol="0" anchor="ctr"/>
          <a:lstStyle/>
          <a:p>
            <a:endParaRPr lang="en-IN"/>
          </a:p>
        </p:txBody>
      </p:sp>
      <p:sp>
        <p:nvSpPr>
          <p:cNvPr id="7" name="Freeform: Shape 6">
            <a:extLst>
              <a:ext uri="{FF2B5EF4-FFF2-40B4-BE49-F238E27FC236}">
                <a16:creationId xmlns:a16="http://schemas.microsoft.com/office/drawing/2014/main" id="{BE4443CD-F615-C282-F0E7-8C1B5FB206EA}"/>
              </a:ext>
            </a:extLst>
          </p:cNvPr>
          <p:cNvSpPr/>
          <p:nvPr/>
        </p:nvSpPr>
        <p:spPr>
          <a:xfrm>
            <a:off x="6787774" y="4307741"/>
            <a:ext cx="4060755" cy="827009"/>
          </a:xfrm>
          <a:custGeom>
            <a:avLst/>
            <a:gdLst>
              <a:gd name="connsiteX0" fmla="*/ 0 w 4060755"/>
              <a:gd name="connsiteY0" fmla="*/ 0 h 827009"/>
              <a:gd name="connsiteX1" fmla="*/ 4060755 w 4060755"/>
              <a:gd name="connsiteY1" fmla="*/ 0 h 827009"/>
              <a:gd name="connsiteX2" fmla="*/ 4060755 w 4060755"/>
              <a:gd name="connsiteY2" fmla="*/ 827009 h 827009"/>
              <a:gd name="connsiteX3" fmla="*/ 0 w 4060755"/>
              <a:gd name="connsiteY3" fmla="*/ 827009 h 827009"/>
              <a:gd name="connsiteX4" fmla="*/ 0 w 4060755"/>
              <a:gd name="connsiteY4" fmla="*/ 0 h 82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0755" h="827009">
                <a:moveTo>
                  <a:pt x="0" y="0"/>
                </a:moveTo>
                <a:lnTo>
                  <a:pt x="4060755" y="0"/>
                </a:lnTo>
                <a:lnTo>
                  <a:pt x="4060755" y="827009"/>
                </a:lnTo>
                <a:lnTo>
                  <a:pt x="0" y="827009"/>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8" name="Freeform: Shape 7">
            <a:extLst>
              <a:ext uri="{FF2B5EF4-FFF2-40B4-BE49-F238E27FC236}">
                <a16:creationId xmlns:a16="http://schemas.microsoft.com/office/drawing/2014/main" id="{F990A486-6AFE-0121-8007-728FB9C2EC4B}"/>
              </a:ext>
            </a:extLst>
          </p:cNvPr>
          <p:cNvSpPr/>
          <p:nvPr/>
        </p:nvSpPr>
        <p:spPr>
          <a:xfrm>
            <a:off x="6787774" y="5225687"/>
            <a:ext cx="4117863" cy="827009"/>
          </a:xfrm>
          <a:custGeom>
            <a:avLst/>
            <a:gdLst>
              <a:gd name="connsiteX0" fmla="*/ 0 w 4117863"/>
              <a:gd name="connsiteY0" fmla="*/ 0 h 827009"/>
              <a:gd name="connsiteX1" fmla="*/ 3860091 w 4117863"/>
              <a:gd name="connsiteY1" fmla="*/ 0 h 827009"/>
              <a:gd name="connsiteX2" fmla="*/ 3794729 w 4117863"/>
              <a:gd name="connsiteY2" fmla="*/ 347610 h 827009"/>
              <a:gd name="connsiteX3" fmla="*/ 4076612 w 4117863"/>
              <a:gd name="connsiteY3" fmla="*/ 392299 h 827009"/>
              <a:gd name="connsiteX4" fmla="*/ 4117863 w 4117863"/>
              <a:gd name="connsiteY4" fmla="*/ 674181 h 827009"/>
              <a:gd name="connsiteX5" fmla="*/ 3890982 w 4117863"/>
              <a:gd name="connsiteY5" fmla="*/ 756684 h 827009"/>
              <a:gd name="connsiteX6" fmla="*/ 3883168 w 4117863"/>
              <a:gd name="connsiteY6" fmla="*/ 827009 h 827009"/>
              <a:gd name="connsiteX7" fmla="*/ 0 w 4117863"/>
              <a:gd name="connsiteY7" fmla="*/ 827009 h 827009"/>
              <a:gd name="connsiteX8" fmla="*/ 0 w 4117863"/>
              <a:gd name="connsiteY8" fmla="*/ 0 h 827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17863" h="827009">
                <a:moveTo>
                  <a:pt x="0" y="0"/>
                </a:moveTo>
                <a:lnTo>
                  <a:pt x="3860091" y="0"/>
                </a:lnTo>
                <a:lnTo>
                  <a:pt x="3794729" y="347610"/>
                </a:lnTo>
                <a:lnTo>
                  <a:pt x="4076612" y="392299"/>
                </a:lnTo>
                <a:lnTo>
                  <a:pt x="4117863" y="674181"/>
                </a:lnTo>
                <a:lnTo>
                  <a:pt x="3890982" y="756684"/>
                </a:lnTo>
                <a:lnTo>
                  <a:pt x="3883168" y="827009"/>
                </a:lnTo>
                <a:lnTo>
                  <a:pt x="0" y="827009"/>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dirty="0"/>
          </a:p>
        </p:txBody>
      </p:sp>
      <p:sp>
        <p:nvSpPr>
          <p:cNvPr id="9" name="Freeform: Shape 8">
            <a:extLst>
              <a:ext uri="{FF2B5EF4-FFF2-40B4-BE49-F238E27FC236}">
                <a16:creationId xmlns:a16="http://schemas.microsoft.com/office/drawing/2014/main" id="{435053BD-4FC8-C3CD-09C3-C77FD7690B56}"/>
              </a:ext>
            </a:extLst>
          </p:cNvPr>
          <p:cNvSpPr/>
          <p:nvPr/>
        </p:nvSpPr>
        <p:spPr>
          <a:xfrm>
            <a:off x="4740252" y="3947617"/>
            <a:ext cx="2047521" cy="1187112"/>
          </a:xfrm>
          <a:custGeom>
            <a:avLst/>
            <a:gdLst>
              <a:gd name="connsiteX0" fmla="*/ 2047521 w 2047521"/>
              <a:gd name="connsiteY0" fmla="*/ 1187113 h 1187112"/>
              <a:gd name="connsiteX1" fmla="*/ 0 w 2047521"/>
              <a:gd name="connsiteY1" fmla="*/ 235402 h 1187112"/>
              <a:gd name="connsiteX2" fmla="*/ 0 w 2047521"/>
              <a:gd name="connsiteY2" fmla="*/ 0 h 1187112"/>
              <a:gd name="connsiteX3" fmla="*/ 2047521 w 2047521"/>
              <a:gd name="connsiteY3" fmla="*/ 360104 h 1187112"/>
            </a:gdLst>
            <a:ahLst/>
            <a:cxnLst>
              <a:cxn ang="0">
                <a:pos x="connsiteX0" y="connsiteY0"/>
              </a:cxn>
              <a:cxn ang="0">
                <a:pos x="connsiteX1" y="connsiteY1"/>
              </a:cxn>
              <a:cxn ang="0">
                <a:pos x="connsiteX2" y="connsiteY2"/>
              </a:cxn>
              <a:cxn ang="0">
                <a:pos x="connsiteX3" y="connsiteY3"/>
              </a:cxn>
            </a:cxnLst>
            <a:rect l="l" t="t" r="r" b="b"/>
            <a:pathLst>
              <a:path w="2047521" h="1187112">
                <a:moveTo>
                  <a:pt x="2047521" y="1187113"/>
                </a:moveTo>
                <a:lnTo>
                  <a:pt x="0" y="235402"/>
                </a:lnTo>
                <a:lnTo>
                  <a:pt x="0" y="0"/>
                </a:lnTo>
                <a:lnTo>
                  <a:pt x="2047521" y="360104"/>
                </a:lnTo>
                <a:close/>
              </a:path>
            </a:pathLst>
          </a:custGeom>
          <a:solidFill>
            <a:schemeClr val="accent4">
              <a:lumMod val="60000"/>
              <a:lumOff val="40000"/>
            </a:schemeClr>
          </a:solidFill>
          <a:ln w="9991" cap="flat">
            <a:noFill/>
            <a:prstDash val="solid"/>
            <a:miter/>
          </a:ln>
        </p:spPr>
        <p:txBody>
          <a:bodyPr rtlCol="0" anchor="ctr"/>
          <a:lstStyle/>
          <a:p>
            <a:endParaRPr lang="en-IN"/>
          </a:p>
        </p:txBody>
      </p:sp>
      <p:sp>
        <p:nvSpPr>
          <p:cNvPr id="10" name="Freeform: Shape 9">
            <a:extLst>
              <a:ext uri="{FF2B5EF4-FFF2-40B4-BE49-F238E27FC236}">
                <a16:creationId xmlns:a16="http://schemas.microsoft.com/office/drawing/2014/main" id="{FA775ACD-E293-3C2E-963B-199FBC01B1B2}"/>
              </a:ext>
            </a:extLst>
          </p:cNvPr>
          <p:cNvSpPr/>
          <p:nvPr/>
        </p:nvSpPr>
        <p:spPr>
          <a:xfrm>
            <a:off x="4740252" y="3390711"/>
            <a:ext cx="2047521" cy="827008"/>
          </a:xfrm>
          <a:custGeom>
            <a:avLst/>
            <a:gdLst>
              <a:gd name="connsiteX0" fmla="*/ 2047521 w 2047521"/>
              <a:gd name="connsiteY0" fmla="*/ 827009 h 827008"/>
              <a:gd name="connsiteX1" fmla="*/ 0 w 2047521"/>
              <a:gd name="connsiteY1" fmla="*/ 531206 h 827008"/>
              <a:gd name="connsiteX2" fmla="*/ 0 w 2047521"/>
              <a:gd name="connsiteY2" fmla="*/ 295803 h 827008"/>
              <a:gd name="connsiteX3" fmla="*/ 2047521 w 2047521"/>
              <a:gd name="connsiteY3" fmla="*/ 0 h 827008"/>
            </a:gdLst>
            <a:ahLst/>
            <a:cxnLst>
              <a:cxn ang="0">
                <a:pos x="connsiteX0" y="connsiteY0"/>
              </a:cxn>
              <a:cxn ang="0">
                <a:pos x="connsiteX1" y="connsiteY1"/>
              </a:cxn>
              <a:cxn ang="0">
                <a:pos x="connsiteX2" y="connsiteY2"/>
              </a:cxn>
              <a:cxn ang="0">
                <a:pos x="connsiteX3" y="connsiteY3"/>
              </a:cxn>
            </a:cxnLst>
            <a:rect l="l" t="t" r="r" b="b"/>
            <a:pathLst>
              <a:path w="2047521" h="827008">
                <a:moveTo>
                  <a:pt x="2047521" y="827009"/>
                </a:moveTo>
                <a:lnTo>
                  <a:pt x="0" y="531206"/>
                </a:lnTo>
                <a:lnTo>
                  <a:pt x="0" y="295803"/>
                </a:lnTo>
                <a:lnTo>
                  <a:pt x="2047521" y="0"/>
                </a:lnTo>
                <a:close/>
              </a:path>
            </a:pathLst>
          </a:custGeom>
          <a:solidFill>
            <a:srgbClr val="F8C7A0"/>
          </a:solidFill>
          <a:ln w="9991" cap="flat">
            <a:noFill/>
            <a:prstDash val="solid"/>
            <a:miter/>
          </a:ln>
        </p:spPr>
        <p:txBody>
          <a:bodyPr rtlCol="0" anchor="ctr"/>
          <a:lstStyle/>
          <a:p>
            <a:endParaRPr lang="en-IN"/>
          </a:p>
        </p:txBody>
      </p:sp>
      <p:sp>
        <p:nvSpPr>
          <p:cNvPr id="11" name="Freeform: Shape 10">
            <a:extLst>
              <a:ext uri="{FF2B5EF4-FFF2-40B4-BE49-F238E27FC236}">
                <a16:creationId xmlns:a16="http://schemas.microsoft.com/office/drawing/2014/main" id="{A2204009-AD1B-40CE-5076-FA46FCB123F3}"/>
              </a:ext>
            </a:extLst>
          </p:cNvPr>
          <p:cNvSpPr/>
          <p:nvPr/>
        </p:nvSpPr>
        <p:spPr>
          <a:xfrm>
            <a:off x="4740252" y="1556791"/>
            <a:ext cx="2047521" cy="1843019"/>
          </a:xfrm>
          <a:custGeom>
            <a:avLst/>
            <a:gdLst>
              <a:gd name="connsiteX0" fmla="*/ 2047521 w 2047521"/>
              <a:gd name="connsiteY0" fmla="*/ 0 h 1843019"/>
              <a:gd name="connsiteX1" fmla="*/ 2047521 w 2047521"/>
              <a:gd name="connsiteY1" fmla="*/ 827009 h 1843019"/>
              <a:gd name="connsiteX2" fmla="*/ 0 w 2047521"/>
              <a:gd name="connsiteY2" fmla="*/ 1843019 h 1843019"/>
              <a:gd name="connsiteX3" fmla="*/ 0 w 2047521"/>
              <a:gd name="connsiteY3" fmla="*/ 1607517 h 1843019"/>
            </a:gdLst>
            <a:ahLst/>
            <a:cxnLst>
              <a:cxn ang="0">
                <a:pos x="connsiteX0" y="connsiteY0"/>
              </a:cxn>
              <a:cxn ang="0">
                <a:pos x="connsiteX1" y="connsiteY1"/>
              </a:cxn>
              <a:cxn ang="0">
                <a:pos x="connsiteX2" y="connsiteY2"/>
              </a:cxn>
              <a:cxn ang="0">
                <a:pos x="connsiteX3" y="connsiteY3"/>
              </a:cxn>
            </a:cxnLst>
            <a:rect l="l" t="t" r="r" b="b"/>
            <a:pathLst>
              <a:path w="2047521" h="1843019">
                <a:moveTo>
                  <a:pt x="2047521" y="0"/>
                </a:moveTo>
                <a:lnTo>
                  <a:pt x="2047521" y="827009"/>
                </a:lnTo>
                <a:lnTo>
                  <a:pt x="0" y="1843019"/>
                </a:lnTo>
                <a:lnTo>
                  <a:pt x="0" y="1607517"/>
                </a:lnTo>
                <a:close/>
              </a:path>
            </a:pathLst>
          </a:custGeom>
          <a:solidFill>
            <a:schemeClr val="accent1">
              <a:lumMod val="60000"/>
              <a:lumOff val="40000"/>
            </a:schemeClr>
          </a:solidFill>
          <a:ln w="9991" cap="flat">
            <a:noFill/>
            <a:prstDash val="solid"/>
            <a:miter/>
          </a:ln>
        </p:spPr>
        <p:txBody>
          <a:bodyPr rtlCol="0" anchor="ctr"/>
          <a:lstStyle/>
          <a:p>
            <a:endParaRPr lang="en-IN"/>
          </a:p>
        </p:txBody>
      </p:sp>
      <p:sp>
        <p:nvSpPr>
          <p:cNvPr id="12" name="Freeform: Shape 11">
            <a:extLst>
              <a:ext uri="{FF2B5EF4-FFF2-40B4-BE49-F238E27FC236}">
                <a16:creationId xmlns:a16="http://schemas.microsoft.com/office/drawing/2014/main" id="{33BDF97F-A41D-6308-32C9-CB938D2F6B39}"/>
              </a:ext>
            </a:extLst>
          </p:cNvPr>
          <p:cNvSpPr/>
          <p:nvPr/>
        </p:nvSpPr>
        <p:spPr>
          <a:xfrm>
            <a:off x="4740252" y="4208720"/>
            <a:ext cx="2047521" cy="1842919"/>
          </a:xfrm>
          <a:custGeom>
            <a:avLst/>
            <a:gdLst>
              <a:gd name="connsiteX0" fmla="*/ 2047521 w 2047521"/>
              <a:gd name="connsiteY0" fmla="*/ 1842919 h 1842919"/>
              <a:gd name="connsiteX1" fmla="*/ 0 w 2047521"/>
              <a:gd name="connsiteY1" fmla="*/ 235403 h 1842919"/>
              <a:gd name="connsiteX2" fmla="*/ 0 w 2047521"/>
              <a:gd name="connsiteY2" fmla="*/ 0 h 1842919"/>
              <a:gd name="connsiteX3" fmla="*/ 2047521 w 2047521"/>
              <a:gd name="connsiteY3" fmla="*/ 1016011 h 1842919"/>
            </a:gdLst>
            <a:ahLst/>
            <a:cxnLst>
              <a:cxn ang="0">
                <a:pos x="connsiteX0" y="connsiteY0"/>
              </a:cxn>
              <a:cxn ang="0">
                <a:pos x="connsiteX1" y="connsiteY1"/>
              </a:cxn>
              <a:cxn ang="0">
                <a:pos x="connsiteX2" y="connsiteY2"/>
              </a:cxn>
              <a:cxn ang="0">
                <a:pos x="connsiteX3" y="connsiteY3"/>
              </a:cxn>
            </a:cxnLst>
            <a:rect l="l" t="t" r="r" b="b"/>
            <a:pathLst>
              <a:path w="2047521" h="1842919">
                <a:moveTo>
                  <a:pt x="2047521" y="1842919"/>
                </a:moveTo>
                <a:lnTo>
                  <a:pt x="0" y="235403"/>
                </a:lnTo>
                <a:lnTo>
                  <a:pt x="0" y="0"/>
                </a:lnTo>
                <a:lnTo>
                  <a:pt x="2047521" y="1016011"/>
                </a:lnTo>
                <a:close/>
              </a:path>
            </a:pathLst>
          </a:custGeom>
          <a:solidFill>
            <a:srgbClr val="C04F40"/>
          </a:solidFill>
          <a:ln w="9991" cap="flat">
            <a:noFill/>
            <a:prstDash val="solid"/>
            <a:miter/>
          </a:ln>
        </p:spPr>
        <p:txBody>
          <a:bodyPr rtlCol="0" anchor="ctr"/>
          <a:lstStyle/>
          <a:p>
            <a:endParaRPr lang="en-IN"/>
          </a:p>
        </p:txBody>
      </p:sp>
      <p:sp>
        <p:nvSpPr>
          <p:cNvPr id="13" name="Freeform: Shape 12">
            <a:extLst>
              <a:ext uri="{FF2B5EF4-FFF2-40B4-BE49-F238E27FC236}">
                <a16:creationId xmlns:a16="http://schemas.microsoft.com/office/drawing/2014/main" id="{2F34C802-FE48-262F-DD46-C64470CC97F9}"/>
              </a:ext>
            </a:extLst>
          </p:cNvPr>
          <p:cNvSpPr/>
          <p:nvPr/>
        </p:nvSpPr>
        <p:spPr>
          <a:xfrm>
            <a:off x="4740252" y="2473800"/>
            <a:ext cx="2047521" cy="1187112"/>
          </a:xfrm>
          <a:custGeom>
            <a:avLst/>
            <a:gdLst>
              <a:gd name="connsiteX0" fmla="*/ 2047521 w 2047521"/>
              <a:gd name="connsiteY0" fmla="*/ 826909 h 1187112"/>
              <a:gd name="connsiteX1" fmla="*/ 0 w 2047521"/>
              <a:gd name="connsiteY1" fmla="*/ 1187113 h 1187112"/>
              <a:gd name="connsiteX2" fmla="*/ 0 w 2047521"/>
              <a:gd name="connsiteY2" fmla="*/ 951610 h 1187112"/>
              <a:gd name="connsiteX3" fmla="*/ 2047521 w 2047521"/>
              <a:gd name="connsiteY3" fmla="*/ 0 h 1187112"/>
            </a:gdLst>
            <a:ahLst/>
            <a:cxnLst>
              <a:cxn ang="0">
                <a:pos x="connsiteX0" y="connsiteY0"/>
              </a:cxn>
              <a:cxn ang="0">
                <a:pos x="connsiteX1" y="connsiteY1"/>
              </a:cxn>
              <a:cxn ang="0">
                <a:pos x="connsiteX2" y="connsiteY2"/>
              </a:cxn>
              <a:cxn ang="0">
                <a:pos x="connsiteX3" y="connsiteY3"/>
              </a:cxn>
            </a:cxnLst>
            <a:rect l="l" t="t" r="r" b="b"/>
            <a:pathLst>
              <a:path w="2047521" h="1187112">
                <a:moveTo>
                  <a:pt x="2047521" y="826909"/>
                </a:moveTo>
                <a:lnTo>
                  <a:pt x="0" y="1187113"/>
                </a:lnTo>
                <a:lnTo>
                  <a:pt x="0" y="951610"/>
                </a:lnTo>
                <a:lnTo>
                  <a:pt x="2047521" y="0"/>
                </a:lnTo>
                <a:close/>
              </a:path>
            </a:pathLst>
          </a:custGeom>
          <a:solidFill>
            <a:srgbClr val="6CD8CA"/>
          </a:solidFill>
          <a:ln w="9991" cap="flat">
            <a:noFill/>
            <a:prstDash val="solid"/>
            <a:miter/>
          </a:ln>
        </p:spPr>
        <p:txBody>
          <a:bodyPr rtlCol="0" anchor="ctr"/>
          <a:lstStyle/>
          <a:p>
            <a:endParaRPr lang="en-IN"/>
          </a:p>
        </p:txBody>
      </p:sp>
      <p:sp>
        <p:nvSpPr>
          <p:cNvPr id="14" name="Freeform: Shape 13">
            <a:extLst>
              <a:ext uri="{FF2B5EF4-FFF2-40B4-BE49-F238E27FC236}">
                <a16:creationId xmlns:a16="http://schemas.microsoft.com/office/drawing/2014/main" id="{034D1151-EEFC-6146-1FB0-864961185CDF}"/>
              </a:ext>
            </a:extLst>
          </p:cNvPr>
          <p:cNvSpPr/>
          <p:nvPr/>
        </p:nvSpPr>
        <p:spPr>
          <a:xfrm>
            <a:off x="2390627" y="3947617"/>
            <a:ext cx="2349624" cy="235502"/>
          </a:xfrm>
          <a:custGeom>
            <a:avLst/>
            <a:gdLst>
              <a:gd name="connsiteX0" fmla="*/ 0 w 2349624"/>
              <a:gd name="connsiteY0" fmla="*/ 0 h 235502"/>
              <a:gd name="connsiteX1" fmla="*/ 2349625 w 2349624"/>
              <a:gd name="connsiteY1" fmla="*/ 0 h 235502"/>
              <a:gd name="connsiteX2" fmla="*/ 2349625 w 2349624"/>
              <a:gd name="connsiteY2" fmla="*/ 235503 h 235502"/>
              <a:gd name="connsiteX3" fmla="*/ 0 w 2349624"/>
              <a:gd name="connsiteY3" fmla="*/ 235503 h 235502"/>
            </a:gdLst>
            <a:ahLst/>
            <a:cxnLst>
              <a:cxn ang="0">
                <a:pos x="connsiteX0" y="connsiteY0"/>
              </a:cxn>
              <a:cxn ang="0">
                <a:pos x="connsiteX1" y="connsiteY1"/>
              </a:cxn>
              <a:cxn ang="0">
                <a:pos x="connsiteX2" y="connsiteY2"/>
              </a:cxn>
              <a:cxn ang="0">
                <a:pos x="connsiteX3" y="connsiteY3"/>
              </a:cxn>
            </a:cxnLst>
            <a:rect l="l" t="t" r="r" b="b"/>
            <a:pathLst>
              <a:path w="2349624" h="235502">
                <a:moveTo>
                  <a:pt x="0" y="0"/>
                </a:moveTo>
                <a:lnTo>
                  <a:pt x="2349625" y="0"/>
                </a:lnTo>
                <a:lnTo>
                  <a:pt x="2349625" y="235503"/>
                </a:lnTo>
                <a:lnTo>
                  <a:pt x="0" y="235503"/>
                </a:lnTo>
                <a:close/>
              </a:path>
            </a:pathLst>
          </a:custGeom>
          <a:solidFill>
            <a:schemeClr val="accent4"/>
          </a:solidFill>
          <a:ln w="9991" cap="flat">
            <a:noFill/>
            <a:prstDash val="solid"/>
            <a:miter/>
          </a:ln>
        </p:spPr>
        <p:txBody>
          <a:bodyPr rtlCol="0" anchor="ctr"/>
          <a:lstStyle/>
          <a:p>
            <a:endParaRPr lang="en-IN"/>
          </a:p>
        </p:txBody>
      </p:sp>
      <p:sp>
        <p:nvSpPr>
          <p:cNvPr id="15" name="Freeform: Shape 14">
            <a:extLst>
              <a:ext uri="{FF2B5EF4-FFF2-40B4-BE49-F238E27FC236}">
                <a16:creationId xmlns:a16="http://schemas.microsoft.com/office/drawing/2014/main" id="{87C08343-1E65-21AA-A049-4EF6FC4408CA}"/>
              </a:ext>
            </a:extLst>
          </p:cNvPr>
          <p:cNvSpPr/>
          <p:nvPr/>
        </p:nvSpPr>
        <p:spPr>
          <a:xfrm>
            <a:off x="2390627" y="3686514"/>
            <a:ext cx="2349624" cy="235502"/>
          </a:xfrm>
          <a:custGeom>
            <a:avLst/>
            <a:gdLst>
              <a:gd name="connsiteX0" fmla="*/ 0 w 2349624"/>
              <a:gd name="connsiteY0" fmla="*/ 0 h 235502"/>
              <a:gd name="connsiteX1" fmla="*/ 2349625 w 2349624"/>
              <a:gd name="connsiteY1" fmla="*/ 0 h 235502"/>
              <a:gd name="connsiteX2" fmla="*/ 2349625 w 2349624"/>
              <a:gd name="connsiteY2" fmla="*/ 235503 h 235502"/>
              <a:gd name="connsiteX3" fmla="*/ 0 w 2349624"/>
              <a:gd name="connsiteY3" fmla="*/ 235503 h 235502"/>
            </a:gdLst>
            <a:ahLst/>
            <a:cxnLst>
              <a:cxn ang="0">
                <a:pos x="connsiteX0" y="connsiteY0"/>
              </a:cxn>
              <a:cxn ang="0">
                <a:pos x="connsiteX1" y="connsiteY1"/>
              </a:cxn>
              <a:cxn ang="0">
                <a:pos x="connsiteX2" y="connsiteY2"/>
              </a:cxn>
              <a:cxn ang="0">
                <a:pos x="connsiteX3" y="connsiteY3"/>
              </a:cxn>
            </a:cxnLst>
            <a:rect l="l" t="t" r="r" b="b"/>
            <a:pathLst>
              <a:path w="2349624" h="235502">
                <a:moveTo>
                  <a:pt x="0" y="0"/>
                </a:moveTo>
                <a:lnTo>
                  <a:pt x="2349625" y="0"/>
                </a:lnTo>
                <a:lnTo>
                  <a:pt x="2349625" y="235503"/>
                </a:lnTo>
                <a:lnTo>
                  <a:pt x="0" y="235503"/>
                </a:lnTo>
                <a:close/>
              </a:path>
            </a:pathLst>
          </a:custGeom>
          <a:solidFill>
            <a:srgbClr val="F4A261"/>
          </a:solidFill>
          <a:ln w="9991" cap="flat">
            <a:noFill/>
            <a:prstDash val="solid"/>
            <a:miter/>
          </a:ln>
        </p:spPr>
        <p:txBody>
          <a:bodyPr rtlCol="0" anchor="ctr"/>
          <a:lstStyle/>
          <a:p>
            <a:endParaRPr lang="en-IN"/>
          </a:p>
        </p:txBody>
      </p:sp>
      <p:sp>
        <p:nvSpPr>
          <p:cNvPr id="16" name="Freeform: Shape 15">
            <a:extLst>
              <a:ext uri="{FF2B5EF4-FFF2-40B4-BE49-F238E27FC236}">
                <a16:creationId xmlns:a16="http://schemas.microsoft.com/office/drawing/2014/main" id="{D7471AC7-4C74-0D0C-E287-3E964EB9D02A}"/>
              </a:ext>
            </a:extLst>
          </p:cNvPr>
          <p:cNvSpPr/>
          <p:nvPr/>
        </p:nvSpPr>
        <p:spPr>
          <a:xfrm>
            <a:off x="2390627" y="3164308"/>
            <a:ext cx="2349624" cy="235502"/>
          </a:xfrm>
          <a:custGeom>
            <a:avLst/>
            <a:gdLst>
              <a:gd name="connsiteX0" fmla="*/ 0 w 2349624"/>
              <a:gd name="connsiteY0" fmla="*/ 0 h 235502"/>
              <a:gd name="connsiteX1" fmla="*/ 2349625 w 2349624"/>
              <a:gd name="connsiteY1" fmla="*/ 0 h 235502"/>
              <a:gd name="connsiteX2" fmla="*/ 2349625 w 2349624"/>
              <a:gd name="connsiteY2" fmla="*/ 235503 h 235502"/>
              <a:gd name="connsiteX3" fmla="*/ 0 w 2349624"/>
              <a:gd name="connsiteY3" fmla="*/ 235503 h 235502"/>
            </a:gdLst>
            <a:ahLst/>
            <a:cxnLst>
              <a:cxn ang="0">
                <a:pos x="connsiteX0" y="connsiteY0"/>
              </a:cxn>
              <a:cxn ang="0">
                <a:pos x="connsiteX1" y="connsiteY1"/>
              </a:cxn>
              <a:cxn ang="0">
                <a:pos x="connsiteX2" y="connsiteY2"/>
              </a:cxn>
              <a:cxn ang="0">
                <a:pos x="connsiteX3" y="connsiteY3"/>
              </a:cxn>
            </a:cxnLst>
            <a:rect l="l" t="t" r="r" b="b"/>
            <a:pathLst>
              <a:path w="2349624" h="235502">
                <a:moveTo>
                  <a:pt x="0" y="0"/>
                </a:moveTo>
                <a:lnTo>
                  <a:pt x="2349625" y="0"/>
                </a:lnTo>
                <a:lnTo>
                  <a:pt x="2349625" y="235503"/>
                </a:lnTo>
                <a:lnTo>
                  <a:pt x="0" y="235503"/>
                </a:lnTo>
                <a:close/>
              </a:path>
            </a:pathLst>
          </a:custGeom>
          <a:solidFill>
            <a:srgbClr val="335F70"/>
          </a:solidFill>
          <a:ln w="9991" cap="flat">
            <a:noFill/>
            <a:prstDash val="solid"/>
            <a:miter/>
          </a:ln>
        </p:spPr>
        <p:txBody>
          <a:bodyPr rtlCol="0" anchor="ctr"/>
          <a:lstStyle/>
          <a:p>
            <a:endParaRPr lang="en-IN"/>
          </a:p>
        </p:txBody>
      </p:sp>
      <p:sp>
        <p:nvSpPr>
          <p:cNvPr id="17" name="Freeform: Shape 16">
            <a:extLst>
              <a:ext uri="{FF2B5EF4-FFF2-40B4-BE49-F238E27FC236}">
                <a16:creationId xmlns:a16="http://schemas.microsoft.com/office/drawing/2014/main" id="{BA5C410A-6CAA-975D-6F90-B5D6A9E7E2FA}"/>
              </a:ext>
            </a:extLst>
          </p:cNvPr>
          <p:cNvSpPr/>
          <p:nvPr/>
        </p:nvSpPr>
        <p:spPr>
          <a:xfrm>
            <a:off x="2390627" y="4208719"/>
            <a:ext cx="2349624" cy="235502"/>
          </a:xfrm>
          <a:custGeom>
            <a:avLst/>
            <a:gdLst>
              <a:gd name="connsiteX0" fmla="*/ 0 w 2349624"/>
              <a:gd name="connsiteY0" fmla="*/ 0 h 235502"/>
              <a:gd name="connsiteX1" fmla="*/ 2349625 w 2349624"/>
              <a:gd name="connsiteY1" fmla="*/ 0 h 235502"/>
              <a:gd name="connsiteX2" fmla="*/ 2349625 w 2349624"/>
              <a:gd name="connsiteY2" fmla="*/ 235502 h 235502"/>
              <a:gd name="connsiteX3" fmla="*/ 0 w 2349624"/>
              <a:gd name="connsiteY3" fmla="*/ 235502 h 235502"/>
            </a:gdLst>
            <a:ahLst/>
            <a:cxnLst>
              <a:cxn ang="0">
                <a:pos x="connsiteX0" y="connsiteY0"/>
              </a:cxn>
              <a:cxn ang="0">
                <a:pos x="connsiteX1" y="connsiteY1"/>
              </a:cxn>
              <a:cxn ang="0">
                <a:pos x="connsiteX2" y="connsiteY2"/>
              </a:cxn>
              <a:cxn ang="0">
                <a:pos x="connsiteX3" y="connsiteY3"/>
              </a:cxn>
            </a:cxnLst>
            <a:rect l="l" t="t" r="r" b="b"/>
            <a:pathLst>
              <a:path w="2349624" h="235502">
                <a:moveTo>
                  <a:pt x="0" y="0"/>
                </a:moveTo>
                <a:lnTo>
                  <a:pt x="2349625" y="0"/>
                </a:lnTo>
                <a:lnTo>
                  <a:pt x="2349625" y="235502"/>
                </a:lnTo>
                <a:lnTo>
                  <a:pt x="0" y="235502"/>
                </a:lnTo>
                <a:close/>
              </a:path>
            </a:pathLst>
          </a:custGeom>
          <a:solidFill>
            <a:srgbClr val="C00000"/>
          </a:solidFill>
          <a:ln w="9991" cap="flat">
            <a:noFill/>
            <a:prstDash val="solid"/>
            <a:miter/>
          </a:ln>
        </p:spPr>
        <p:txBody>
          <a:bodyPr rtlCol="0" anchor="ctr"/>
          <a:lstStyle/>
          <a:p>
            <a:endParaRPr lang="en-IN"/>
          </a:p>
        </p:txBody>
      </p:sp>
      <p:sp>
        <p:nvSpPr>
          <p:cNvPr id="18" name="Freeform: Shape 17">
            <a:extLst>
              <a:ext uri="{FF2B5EF4-FFF2-40B4-BE49-F238E27FC236}">
                <a16:creationId xmlns:a16="http://schemas.microsoft.com/office/drawing/2014/main" id="{D65FBC72-BE8E-E2BF-5F6C-93562083C976}"/>
              </a:ext>
            </a:extLst>
          </p:cNvPr>
          <p:cNvSpPr/>
          <p:nvPr/>
        </p:nvSpPr>
        <p:spPr>
          <a:xfrm>
            <a:off x="2390627" y="3425411"/>
            <a:ext cx="2349624" cy="235502"/>
          </a:xfrm>
          <a:custGeom>
            <a:avLst/>
            <a:gdLst>
              <a:gd name="connsiteX0" fmla="*/ 0 w 2349624"/>
              <a:gd name="connsiteY0" fmla="*/ 0 h 235502"/>
              <a:gd name="connsiteX1" fmla="*/ 2349625 w 2349624"/>
              <a:gd name="connsiteY1" fmla="*/ 0 h 235502"/>
              <a:gd name="connsiteX2" fmla="*/ 2349625 w 2349624"/>
              <a:gd name="connsiteY2" fmla="*/ 235503 h 235502"/>
              <a:gd name="connsiteX3" fmla="*/ 0 w 2349624"/>
              <a:gd name="connsiteY3" fmla="*/ 235503 h 235502"/>
            </a:gdLst>
            <a:ahLst/>
            <a:cxnLst>
              <a:cxn ang="0">
                <a:pos x="connsiteX0" y="connsiteY0"/>
              </a:cxn>
              <a:cxn ang="0">
                <a:pos x="connsiteX1" y="connsiteY1"/>
              </a:cxn>
              <a:cxn ang="0">
                <a:pos x="connsiteX2" y="connsiteY2"/>
              </a:cxn>
              <a:cxn ang="0">
                <a:pos x="connsiteX3" y="connsiteY3"/>
              </a:cxn>
            </a:cxnLst>
            <a:rect l="l" t="t" r="r" b="b"/>
            <a:pathLst>
              <a:path w="2349624" h="235502">
                <a:moveTo>
                  <a:pt x="0" y="0"/>
                </a:moveTo>
                <a:lnTo>
                  <a:pt x="2349625" y="0"/>
                </a:lnTo>
                <a:lnTo>
                  <a:pt x="2349625" y="235503"/>
                </a:lnTo>
                <a:lnTo>
                  <a:pt x="0" y="235503"/>
                </a:lnTo>
                <a:close/>
              </a:path>
            </a:pathLst>
          </a:custGeom>
          <a:solidFill>
            <a:srgbClr val="2A9D8F"/>
          </a:solidFill>
          <a:ln w="9991" cap="flat">
            <a:noFill/>
            <a:prstDash val="solid"/>
            <a:miter/>
          </a:ln>
        </p:spPr>
        <p:txBody>
          <a:bodyPr rtlCol="0" anchor="ctr"/>
          <a:lstStyle/>
          <a:p>
            <a:endParaRPr lang="en-IN"/>
          </a:p>
        </p:txBody>
      </p:sp>
      <p:sp>
        <p:nvSpPr>
          <p:cNvPr id="19" name="Freeform: Shape 18">
            <a:extLst>
              <a:ext uri="{FF2B5EF4-FFF2-40B4-BE49-F238E27FC236}">
                <a16:creationId xmlns:a16="http://schemas.microsoft.com/office/drawing/2014/main" id="{42647BD7-C548-E688-068B-6B31605854AC}"/>
              </a:ext>
            </a:extLst>
          </p:cNvPr>
          <p:cNvSpPr/>
          <p:nvPr/>
        </p:nvSpPr>
        <p:spPr>
          <a:xfrm>
            <a:off x="1082875" y="2763538"/>
            <a:ext cx="2423914" cy="2423912"/>
          </a:xfrm>
          <a:custGeom>
            <a:avLst/>
            <a:gdLst>
              <a:gd name="connsiteX0" fmla="*/ 2268620 w 2268620"/>
              <a:gd name="connsiteY0" fmla="*/ 1134310 h 2268620"/>
              <a:gd name="connsiteX1" fmla="*/ 1134310 w 2268620"/>
              <a:gd name="connsiteY1" fmla="*/ 2268620 h 2268620"/>
              <a:gd name="connsiteX2" fmla="*/ 0 w 2268620"/>
              <a:gd name="connsiteY2" fmla="*/ 1134310 h 2268620"/>
              <a:gd name="connsiteX3" fmla="*/ 1134310 w 2268620"/>
              <a:gd name="connsiteY3" fmla="*/ 0 h 2268620"/>
              <a:gd name="connsiteX4" fmla="*/ 2268620 w 2268620"/>
              <a:gd name="connsiteY4" fmla="*/ 1134310 h 2268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8620" h="2268620">
                <a:moveTo>
                  <a:pt x="2268620" y="1134310"/>
                </a:moveTo>
                <a:cubicBezTo>
                  <a:pt x="2268620" y="1760773"/>
                  <a:pt x="1760772" y="2268620"/>
                  <a:pt x="1134310" y="2268620"/>
                </a:cubicBezTo>
                <a:cubicBezTo>
                  <a:pt x="507848" y="2268620"/>
                  <a:pt x="0" y="1760773"/>
                  <a:pt x="0" y="1134310"/>
                </a:cubicBezTo>
                <a:cubicBezTo>
                  <a:pt x="0" y="507848"/>
                  <a:pt x="507848" y="0"/>
                  <a:pt x="1134310" y="0"/>
                </a:cubicBezTo>
                <a:cubicBezTo>
                  <a:pt x="1760772" y="0"/>
                  <a:pt x="2268620" y="507848"/>
                  <a:pt x="2268620" y="1134310"/>
                </a:cubicBezTo>
                <a:close/>
              </a:path>
            </a:pathLst>
          </a:custGeom>
          <a:solidFill>
            <a:schemeClr val="tx1">
              <a:alpha val="24000"/>
            </a:schemeClr>
          </a:solidFill>
          <a:ln w="10663" cap="flat">
            <a:noFill/>
            <a:prstDash val="solid"/>
            <a:miter/>
          </a:ln>
          <a:effectLst>
            <a:softEdge rad="330200"/>
          </a:effectLst>
        </p:spPr>
        <p:txBody>
          <a:bodyPr rtlCol="0" anchor="ctr"/>
          <a:lstStyle/>
          <a:p>
            <a:endParaRPr lang="en-IN"/>
          </a:p>
        </p:txBody>
      </p:sp>
      <p:sp>
        <p:nvSpPr>
          <p:cNvPr id="20" name="Freeform: Shape 19">
            <a:extLst>
              <a:ext uri="{FF2B5EF4-FFF2-40B4-BE49-F238E27FC236}">
                <a16:creationId xmlns:a16="http://schemas.microsoft.com/office/drawing/2014/main" id="{E77EF82F-A7E0-67EA-31CF-185473700924}"/>
              </a:ext>
            </a:extLst>
          </p:cNvPr>
          <p:cNvSpPr/>
          <p:nvPr/>
        </p:nvSpPr>
        <p:spPr>
          <a:xfrm>
            <a:off x="1432432" y="2761473"/>
            <a:ext cx="2082889" cy="2082889"/>
          </a:xfrm>
          <a:custGeom>
            <a:avLst/>
            <a:gdLst>
              <a:gd name="connsiteX0" fmla="*/ 2268620 w 2268620"/>
              <a:gd name="connsiteY0" fmla="*/ 1134310 h 2268620"/>
              <a:gd name="connsiteX1" fmla="*/ 1134310 w 2268620"/>
              <a:gd name="connsiteY1" fmla="*/ 2268620 h 2268620"/>
              <a:gd name="connsiteX2" fmla="*/ 0 w 2268620"/>
              <a:gd name="connsiteY2" fmla="*/ 1134310 h 2268620"/>
              <a:gd name="connsiteX3" fmla="*/ 1134310 w 2268620"/>
              <a:gd name="connsiteY3" fmla="*/ 0 h 2268620"/>
              <a:gd name="connsiteX4" fmla="*/ 2268620 w 2268620"/>
              <a:gd name="connsiteY4" fmla="*/ 1134310 h 2268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8620" h="2268620">
                <a:moveTo>
                  <a:pt x="2268620" y="1134310"/>
                </a:moveTo>
                <a:cubicBezTo>
                  <a:pt x="2268620" y="1760773"/>
                  <a:pt x="1760772" y="2268620"/>
                  <a:pt x="1134310" y="2268620"/>
                </a:cubicBezTo>
                <a:cubicBezTo>
                  <a:pt x="507848" y="2268620"/>
                  <a:pt x="0" y="1760773"/>
                  <a:pt x="0" y="1134310"/>
                </a:cubicBezTo>
                <a:cubicBezTo>
                  <a:pt x="0" y="507848"/>
                  <a:pt x="507848" y="0"/>
                  <a:pt x="1134310" y="0"/>
                </a:cubicBezTo>
                <a:cubicBezTo>
                  <a:pt x="1760772" y="0"/>
                  <a:pt x="2268620" y="507848"/>
                  <a:pt x="2268620" y="1134310"/>
                </a:cubicBezTo>
                <a:close/>
              </a:path>
            </a:pathLst>
          </a:custGeom>
          <a:solidFill>
            <a:schemeClr val="accent6">
              <a:lumMod val="60000"/>
              <a:lumOff val="40000"/>
            </a:schemeClr>
          </a:solidFill>
          <a:ln w="10663" cap="flat">
            <a:noFill/>
            <a:prstDash val="solid"/>
            <a:miter/>
          </a:ln>
        </p:spPr>
        <p:txBody>
          <a:bodyPr rtlCol="0" anchor="ctr"/>
          <a:lstStyle/>
          <a:p>
            <a:endParaRPr lang="en-IN"/>
          </a:p>
        </p:txBody>
      </p:sp>
      <p:sp>
        <p:nvSpPr>
          <p:cNvPr id="23" name="TextBox 22">
            <a:extLst>
              <a:ext uri="{FF2B5EF4-FFF2-40B4-BE49-F238E27FC236}">
                <a16:creationId xmlns:a16="http://schemas.microsoft.com/office/drawing/2014/main" id="{8BA5225B-7078-4E57-212E-07CFD1177125}"/>
              </a:ext>
            </a:extLst>
          </p:cNvPr>
          <p:cNvSpPr txBox="1"/>
          <p:nvPr/>
        </p:nvSpPr>
        <p:spPr>
          <a:xfrm>
            <a:off x="1432431" y="2854036"/>
            <a:ext cx="1974912" cy="1990326"/>
          </a:xfrm>
          <a:prstGeom prst="rect">
            <a:avLst/>
          </a:prstGeom>
          <a:noFill/>
        </p:spPr>
        <p:txBody>
          <a:bodyPr wrap="square" lIns="0" tIns="0" rIns="0" bIns="0" rtlCol="0" anchor="ctr">
            <a:noAutofit/>
          </a:bodyPr>
          <a:lstStyle/>
          <a:p>
            <a:pPr algn="ctr"/>
            <a:r>
              <a:rPr lang="en-US" sz="3600" dirty="0" smtClean="0">
                <a:solidFill>
                  <a:srgbClr val="000000"/>
                </a:solidFill>
                <a:latin typeface="Segoe UI" panose="020B0502040204020203" pitchFamily="34" charset="0"/>
                <a:cs typeface="Segoe UI" panose="020B0502040204020203" pitchFamily="34" charset="0"/>
              </a:rPr>
              <a:t>NCSE Policy Advice</a:t>
            </a:r>
          </a:p>
          <a:p>
            <a:pPr algn="ctr"/>
            <a:endParaRPr lang="en-US" sz="2400" b="1" kern="0" dirty="0">
              <a:solidFill>
                <a:schemeClr val="tx1">
                  <a:lumMod val="85000"/>
                  <a:lumOff val="15000"/>
                </a:schemeClr>
              </a:solidFill>
              <a:latin typeface="Segoe UI" panose="020B0502040204020203" pitchFamily="34" charset="0"/>
              <a:cs typeface="Segoe UI" panose="020B0502040204020203" pitchFamily="34" charset="0"/>
            </a:endParaRPr>
          </a:p>
        </p:txBody>
      </p:sp>
      <p:sp>
        <p:nvSpPr>
          <p:cNvPr id="24" name="Freeform: Shape 23">
            <a:extLst>
              <a:ext uri="{FF2B5EF4-FFF2-40B4-BE49-F238E27FC236}">
                <a16:creationId xmlns:a16="http://schemas.microsoft.com/office/drawing/2014/main" id="{7F1FEC0C-2AB7-553E-D9FE-E212A3027325}"/>
              </a:ext>
            </a:extLst>
          </p:cNvPr>
          <p:cNvSpPr/>
          <p:nvPr/>
        </p:nvSpPr>
        <p:spPr>
          <a:xfrm>
            <a:off x="10561505" y="1555044"/>
            <a:ext cx="379891" cy="828570"/>
          </a:xfrm>
          <a:custGeom>
            <a:avLst/>
            <a:gdLst>
              <a:gd name="connsiteX0" fmla="*/ 152495 w 300894"/>
              <a:gd name="connsiteY0" fmla="*/ 136303 h 656272"/>
              <a:gd name="connsiteX1" fmla="*/ 150495 w 300894"/>
              <a:gd name="connsiteY1" fmla="*/ 136303 h 656272"/>
              <a:gd name="connsiteX2" fmla="*/ 25241 w 300894"/>
              <a:gd name="connsiteY2" fmla="*/ 195834 h 656272"/>
              <a:gd name="connsiteX3" fmla="*/ 0 w 300894"/>
              <a:gd name="connsiteY3" fmla="*/ 80772 h 656272"/>
              <a:gd name="connsiteX4" fmla="*/ 173641 w 300894"/>
              <a:gd name="connsiteY4" fmla="*/ 0 h 656272"/>
              <a:gd name="connsiteX5" fmla="*/ 300895 w 300894"/>
              <a:gd name="connsiteY5" fmla="*/ 0 h 656272"/>
              <a:gd name="connsiteX6" fmla="*/ 300895 w 300894"/>
              <a:gd name="connsiteY6" fmla="*/ 656273 h 656272"/>
              <a:gd name="connsiteX7" fmla="*/ 152495 w 300894"/>
              <a:gd name="connsiteY7" fmla="*/ 656273 h 656272"/>
              <a:gd name="connsiteX8" fmla="*/ 152495 w 300894"/>
              <a:gd name="connsiteY8" fmla="*/ 136303 h 656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894" h="656272">
                <a:moveTo>
                  <a:pt x="152495" y="136303"/>
                </a:moveTo>
                <a:lnTo>
                  <a:pt x="150495" y="136303"/>
                </a:lnTo>
                <a:lnTo>
                  <a:pt x="25241" y="195834"/>
                </a:lnTo>
                <a:lnTo>
                  <a:pt x="0" y="80772"/>
                </a:lnTo>
                <a:lnTo>
                  <a:pt x="173641" y="0"/>
                </a:lnTo>
                <a:lnTo>
                  <a:pt x="300895" y="0"/>
                </a:lnTo>
                <a:lnTo>
                  <a:pt x="300895" y="656273"/>
                </a:lnTo>
                <a:lnTo>
                  <a:pt x="152495" y="656273"/>
                </a:lnTo>
                <a:lnTo>
                  <a:pt x="152495" y="136303"/>
                </a:lnTo>
                <a:close/>
              </a:path>
            </a:pathLst>
          </a:custGeom>
          <a:solidFill>
            <a:srgbClr val="335F70"/>
          </a:solidFill>
          <a:ln w="38100" cap="flat">
            <a:solidFill>
              <a:schemeClr val="tx1">
                <a:lumMod val="85000"/>
                <a:lumOff val="15000"/>
              </a:schemeClr>
            </a:solidFill>
            <a:prstDash val="solid"/>
            <a:miter/>
          </a:ln>
        </p:spPr>
        <p:txBody>
          <a:bodyPr rtlCol="0" anchor="ctr"/>
          <a:lstStyle/>
          <a:p>
            <a:endParaRPr lang="en-IN"/>
          </a:p>
        </p:txBody>
      </p:sp>
      <p:sp>
        <p:nvSpPr>
          <p:cNvPr id="27" name="Freeform: Shape 26">
            <a:extLst>
              <a:ext uri="{FF2B5EF4-FFF2-40B4-BE49-F238E27FC236}">
                <a16:creationId xmlns:a16="http://schemas.microsoft.com/office/drawing/2014/main" id="{0F299763-07A0-85BA-C3D6-A23F43912741}"/>
              </a:ext>
            </a:extLst>
          </p:cNvPr>
          <p:cNvSpPr/>
          <p:nvPr/>
        </p:nvSpPr>
        <p:spPr>
          <a:xfrm>
            <a:off x="10463120" y="2471729"/>
            <a:ext cx="578503" cy="829461"/>
          </a:xfrm>
          <a:custGeom>
            <a:avLst/>
            <a:gdLst>
              <a:gd name="connsiteX0" fmla="*/ 0 w 465486"/>
              <a:gd name="connsiteY0" fmla="*/ 667417 h 667416"/>
              <a:gd name="connsiteX1" fmla="*/ 0 w 465486"/>
              <a:gd name="connsiteY1" fmla="*/ 574548 h 667416"/>
              <a:gd name="connsiteX2" fmla="*/ 84772 w 465486"/>
              <a:gd name="connsiteY2" fmla="*/ 497776 h 667416"/>
              <a:gd name="connsiteX3" fmla="*/ 299847 w 465486"/>
              <a:gd name="connsiteY3" fmla="*/ 219075 h 667416"/>
              <a:gd name="connsiteX4" fmla="*/ 191834 w 465486"/>
              <a:gd name="connsiteY4" fmla="*/ 123158 h 667416"/>
              <a:gd name="connsiteX5" fmla="*/ 51530 w 465486"/>
              <a:gd name="connsiteY5" fmla="*/ 177641 h 667416"/>
              <a:gd name="connsiteX6" fmla="*/ 8096 w 465486"/>
              <a:gd name="connsiteY6" fmla="*/ 67628 h 667416"/>
              <a:gd name="connsiteX7" fmla="*/ 223171 w 465486"/>
              <a:gd name="connsiteY7" fmla="*/ 0 h 667416"/>
              <a:gd name="connsiteX8" fmla="*/ 453390 w 465486"/>
              <a:gd name="connsiteY8" fmla="*/ 205931 h 667416"/>
              <a:gd name="connsiteX9" fmla="*/ 278701 w 465486"/>
              <a:gd name="connsiteY9" fmla="*/ 488633 h 667416"/>
              <a:gd name="connsiteX10" fmla="*/ 218122 w 465486"/>
              <a:gd name="connsiteY10" fmla="*/ 539115 h 667416"/>
              <a:gd name="connsiteX11" fmla="*/ 218122 w 465486"/>
              <a:gd name="connsiteY11" fmla="*/ 541115 h 667416"/>
              <a:gd name="connsiteX12" fmla="*/ 465487 w 465486"/>
              <a:gd name="connsiteY12" fmla="*/ 541115 h 667416"/>
              <a:gd name="connsiteX13" fmla="*/ 465487 w 465486"/>
              <a:gd name="connsiteY13" fmla="*/ 667322 h 667416"/>
              <a:gd name="connsiteX14" fmla="*/ 0 w 465486"/>
              <a:gd name="connsiteY14" fmla="*/ 667322 h 667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5486" h="667416">
                <a:moveTo>
                  <a:pt x="0" y="667417"/>
                </a:moveTo>
                <a:lnTo>
                  <a:pt x="0" y="574548"/>
                </a:lnTo>
                <a:lnTo>
                  <a:pt x="84772" y="497776"/>
                </a:lnTo>
                <a:cubicBezTo>
                  <a:pt x="228219" y="369570"/>
                  <a:pt x="297847" y="295847"/>
                  <a:pt x="299847" y="219075"/>
                </a:cubicBezTo>
                <a:cubicBezTo>
                  <a:pt x="299847" y="165544"/>
                  <a:pt x="267557" y="123158"/>
                  <a:pt x="191834" y="123158"/>
                </a:cubicBezTo>
                <a:cubicBezTo>
                  <a:pt x="135255" y="123158"/>
                  <a:pt x="85820" y="151448"/>
                  <a:pt x="51530" y="177641"/>
                </a:cubicBezTo>
                <a:lnTo>
                  <a:pt x="8096" y="67628"/>
                </a:lnTo>
                <a:cubicBezTo>
                  <a:pt x="57531" y="30290"/>
                  <a:pt x="134303" y="0"/>
                  <a:pt x="223171" y="0"/>
                </a:cubicBezTo>
                <a:cubicBezTo>
                  <a:pt x="371570" y="0"/>
                  <a:pt x="453390" y="86868"/>
                  <a:pt x="453390" y="205931"/>
                </a:cubicBezTo>
                <a:cubicBezTo>
                  <a:pt x="453390" y="315944"/>
                  <a:pt x="373666" y="403860"/>
                  <a:pt x="278701" y="488633"/>
                </a:cubicBezTo>
                <a:lnTo>
                  <a:pt x="218122" y="539115"/>
                </a:lnTo>
                <a:lnTo>
                  <a:pt x="218122" y="541115"/>
                </a:lnTo>
                <a:lnTo>
                  <a:pt x="465487" y="541115"/>
                </a:lnTo>
                <a:lnTo>
                  <a:pt x="465487" y="667322"/>
                </a:lnTo>
                <a:lnTo>
                  <a:pt x="0" y="667322"/>
                </a:lnTo>
                <a:close/>
              </a:path>
            </a:pathLst>
          </a:custGeom>
          <a:solidFill>
            <a:srgbClr val="2A9D8F"/>
          </a:solidFill>
          <a:ln w="38100" cap="flat">
            <a:solidFill>
              <a:schemeClr val="tx1">
                <a:lumMod val="85000"/>
                <a:lumOff val="15000"/>
              </a:schemeClr>
            </a:solidFill>
            <a:prstDash val="solid"/>
            <a:miter/>
          </a:ln>
        </p:spPr>
        <p:txBody>
          <a:bodyPr rtlCol="0" anchor="ctr"/>
          <a:lstStyle/>
          <a:p>
            <a:endParaRPr lang="en-IN"/>
          </a:p>
        </p:txBody>
      </p:sp>
      <p:sp>
        <p:nvSpPr>
          <p:cNvPr id="28" name="Freeform: Shape 27">
            <a:extLst>
              <a:ext uri="{FF2B5EF4-FFF2-40B4-BE49-F238E27FC236}">
                <a16:creationId xmlns:a16="http://schemas.microsoft.com/office/drawing/2014/main" id="{4786C7CA-FAFE-7A50-DD31-1BEA5C4212B1}"/>
              </a:ext>
            </a:extLst>
          </p:cNvPr>
          <p:cNvSpPr/>
          <p:nvPr/>
        </p:nvSpPr>
        <p:spPr>
          <a:xfrm>
            <a:off x="10464346" y="3385591"/>
            <a:ext cx="574211" cy="840547"/>
          </a:xfrm>
          <a:custGeom>
            <a:avLst/>
            <a:gdLst>
              <a:gd name="connsiteX0" fmla="*/ 31242 w 463486"/>
              <a:gd name="connsiteY0" fmla="*/ 516922 h 678465"/>
              <a:gd name="connsiteX1" fmla="*/ 183737 w 463486"/>
              <a:gd name="connsiteY1" fmla="*/ 557308 h 678465"/>
              <a:gd name="connsiteX2" fmla="*/ 303848 w 463486"/>
              <a:gd name="connsiteY2" fmla="*/ 469487 h 678465"/>
              <a:gd name="connsiteX3" fmla="*/ 171545 w 463486"/>
              <a:gd name="connsiteY3" fmla="*/ 375571 h 678465"/>
              <a:gd name="connsiteX4" fmla="*/ 108966 w 463486"/>
              <a:gd name="connsiteY4" fmla="*/ 375571 h 678465"/>
              <a:gd name="connsiteX5" fmla="*/ 108966 w 463486"/>
              <a:gd name="connsiteY5" fmla="*/ 265557 h 678465"/>
              <a:gd name="connsiteX6" fmla="*/ 168497 w 463486"/>
              <a:gd name="connsiteY6" fmla="*/ 265557 h 678465"/>
              <a:gd name="connsiteX7" fmla="*/ 285655 w 463486"/>
              <a:gd name="connsiteY7" fmla="*/ 189833 h 678465"/>
              <a:gd name="connsiteX8" fmla="*/ 188690 w 463486"/>
              <a:gd name="connsiteY8" fmla="*/ 121158 h 678465"/>
              <a:gd name="connsiteX9" fmla="*/ 51340 w 463486"/>
              <a:gd name="connsiteY9" fmla="*/ 160496 h 678465"/>
              <a:gd name="connsiteX10" fmla="*/ 20193 w 463486"/>
              <a:gd name="connsiteY10" fmla="*/ 49435 h 678465"/>
              <a:gd name="connsiteX11" fmla="*/ 223076 w 463486"/>
              <a:gd name="connsiteY11" fmla="*/ 0 h 678465"/>
              <a:gd name="connsiteX12" fmla="*/ 441198 w 463486"/>
              <a:gd name="connsiteY12" fmla="*/ 163544 h 678465"/>
              <a:gd name="connsiteX13" fmla="*/ 321088 w 463486"/>
              <a:gd name="connsiteY13" fmla="*/ 316040 h 678465"/>
              <a:gd name="connsiteX14" fmla="*/ 321088 w 463486"/>
              <a:gd name="connsiteY14" fmla="*/ 318040 h 678465"/>
              <a:gd name="connsiteX15" fmla="*/ 463486 w 463486"/>
              <a:gd name="connsiteY15" fmla="*/ 477584 h 678465"/>
              <a:gd name="connsiteX16" fmla="*/ 194881 w 463486"/>
              <a:gd name="connsiteY16" fmla="*/ 678466 h 678465"/>
              <a:gd name="connsiteX17" fmla="*/ 0 w 463486"/>
              <a:gd name="connsiteY17" fmla="*/ 631984 h 678465"/>
              <a:gd name="connsiteX18" fmla="*/ 31242 w 463486"/>
              <a:gd name="connsiteY18" fmla="*/ 516922 h 678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3486" h="678465">
                <a:moveTo>
                  <a:pt x="31242" y="516922"/>
                </a:moveTo>
                <a:cubicBezTo>
                  <a:pt x="58483" y="531019"/>
                  <a:pt x="121063" y="557308"/>
                  <a:pt x="183737" y="557308"/>
                </a:cubicBezTo>
                <a:cubicBezTo>
                  <a:pt x="263461" y="557308"/>
                  <a:pt x="303848" y="518922"/>
                  <a:pt x="303848" y="469487"/>
                </a:cubicBezTo>
                <a:cubicBezTo>
                  <a:pt x="303848" y="404908"/>
                  <a:pt x="239268" y="375571"/>
                  <a:pt x="171545" y="375571"/>
                </a:cubicBezTo>
                <a:lnTo>
                  <a:pt x="108966" y="375571"/>
                </a:lnTo>
                <a:lnTo>
                  <a:pt x="108966" y="265557"/>
                </a:lnTo>
                <a:lnTo>
                  <a:pt x="168497" y="265557"/>
                </a:lnTo>
                <a:cubicBezTo>
                  <a:pt x="220027" y="264509"/>
                  <a:pt x="285655" y="245364"/>
                  <a:pt x="285655" y="189833"/>
                </a:cubicBezTo>
                <a:cubicBezTo>
                  <a:pt x="285655" y="150495"/>
                  <a:pt x="253365" y="121158"/>
                  <a:pt x="188690" y="121158"/>
                </a:cubicBezTo>
                <a:cubicBezTo>
                  <a:pt x="135160" y="121158"/>
                  <a:pt x="78677" y="144399"/>
                  <a:pt x="51340" y="160496"/>
                </a:cubicBezTo>
                <a:lnTo>
                  <a:pt x="20193" y="49435"/>
                </a:lnTo>
                <a:cubicBezTo>
                  <a:pt x="59531" y="24194"/>
                  <a:pt x="138303" y="0"/>
                  <a:pt x="223076" y="0"/>
                </a:cubicBezTo>
                <a:cubicBezTo>
                  <a:pt x="363474" y="0"/>
                  <a:pt x="441198" y="73724"/>
                  <a:pt x="441198" y="163544"/>
                </a:cubicBezTo>
                <a:cubicBezTo>
                  <a:pt x="441198" y="233172"/>
                  <a:pt x="401860" y="287750"/>
                  <a:pt x="321088" y="316040"/>
                </a:cubicBezTo>
                <a:lnTo>
                  <a:pt x="321088" y="318040"/>
                </a:lnTo>
                <a:cubicBezTo>
                  <a:pt x="399860" y="332137"/>
                  <a:pt x="463486" y="391763"/>
                  <a:pt x="463486" y="477584"/>
                </a:cubicBezTo>
                <a:cubicBezTo>
                  <a:pt x="463486" y="593693"/>
                  <a:pt x="361474" y="678466"/>
                  <a:pt x="194881" y="678466"/>
                </a:cubicBezTo>
                <a:cubicBezTo>
                  <a:pt x="110109" y="678466"/>
                  <a:pt x="38386" y="656273"/>
                  <a:pt x="0" y="631984"/>
                </a:cubicBezTo>
                <a:lnTo>
                  <a:pt x="31242" y="516922"/>
                </a:lnTo>
                <a:close/>
              </a:path>
            </a:pathLst>
          </a:custGeom>
          <a:solidFill>
            <a:srgbClr val="F4A261"/>
          </a:solidFill>
          <a:ln w="38100" cap="flat">
            <a:solidFill>
              <a:schemeClr val="tx1">
                <a:lumMod val="85000"/>
                <a:lumOff val="15000"/>
              </a:schemeClr>
            </a:solidFill>
            <a:prstDash val="solid"/>
            <a:miter/>
          </a:ln>
        </p:spPr>
        <p:txBody>
          <a:bodyPr rtlCol="0" anchor="ctr"/>
          <a:lstStyle/>
          <a:p>
            <a:endParaRPr lang="en-IN"/>
          </a:p>
        </p:txBody>
      </p:sp>
      <p:sp>
        <p:nvSpPr>
          <p:cNvPr id="29" name="Freeform: Shape 28">
            <a:extLst>
              <a:ext uri="{FF2B5EF4-FFF2-40B4-BE49-F238E27FC236}">
                <a16:creationId xmlns:a16="http://schemas.microsoft.com/office/drawing/2014/main" id="{42E35330-7AF4-B13E-3A3F-51FFEB5B9922}"/>
              </a:ext>
            </a:extLst>
          </p:cNvPr>
          <p:cNvSpPr/>
          <p:nvPr/>
        </p:nvSpPr>
        <p:spPr>
          <a:xfrm>
            <a:off x="10432737" y="4305991"/>
            <a:ext cx="651654" cy="830506"/>
          </a:xfrm>
          <a:custGeom>
            <a:avLst/>
            <a:gdLst>
              <a:gd name="connsiteX0" fmla="*/ 290798 w 515016"/>
              <a:gd name="connsiteY0" fmla="*/ 656368 h 656367"/>
              <a:gd name="connsiteX1" fmla="*/ 290798 w 515016"/>
              <a:gd name="connsiteY1" fmla="*/ 499872 h 656367"/>
              <a:gd name="connsiteX2" fmla="*/ 0 w 515016"/>
              <a:gd name="connsiteY2" fmla="*/ 499872 h 656367"/>
              <a:gd name="connsiteX3" fmla="*/ 0 w 515016"/>
              <a:gd name="connsiteY3" fmla="*/ 399860 h 656367"/>
              <a:gd name="connsiteX4" fmla="*/ 248412 w 515016"/>
              <a:gd name="connsiteY4" fmla="*/ 0 h 656367"/>
              <a:gd name="connsiteX5" fmla="*/ 436245 w 515016"/>
              <a:gd name="connsiteY5" fmla="*/ 0 h 656367"/>
              <a:gd name="connsiteX6" fmla="*/ 436245 w 515016"/>
              <a:gd name="connsiteY6" fmla="*/ 384715 h 656367"/>
              <a:gd name="connsiteX7" fmla="*/ 515017 w 515016"/>
              <a:gd name="connsiteY7" fmla="*/ 384715 h 656367"/>
              <a:gd name="connsiteX8" fmla="*/ 515017 w 515016"/>
              <a:gd name="connsiteY8" fmla="*/ 499777 h 656367"/>
              <a:gd name="connsiteX9" fmla="*/ 436245 w 515016"/>
              <a:gd name="connsiteY9" fmla="*/ 499777 h 656367"/>
              <a:gd name="connsiteX10" fmla="*/ 436245 w 515016"/>
              <a:gd name="connsiteY10" fmla="*/ 656273 h 656367"/>
              <a:gd name="connsiteX11" fmla="*/ 290798 w 515016"/>
              <a:gd name="connsiteY11" fmla="*/ 656273 h 656367"/>
              <a:gd name="connsiteX12" fmla="*/ 290798 w 515016"/>
              <a:gd name="connsiteY12" fmla="*/ 384715 h 656367"/>
              <a:gd name="connsiteX13" fmla="*/ 290798 w 515016"/>
              <a:gd name="connsiteY13" fmla="*/ 239363 h 656367"/>
              <a:gd name="connsiteX14" fmla="*/ 295846 w 515016"/>
              <a:gd name="connsiteY14" fmla="*/ 117158 h 656367"/>
              <a:gd name="connsiteX15" fmla="*/ 291846 w 515016"/>
              <a:gd name="connsiteY15" fmla="*/ 117158 h 656367"/>
              <a:gd name="connsiteX16" fmla="*/ 231267 w 515016"/>
              <a:gd name="connsiteY16" fmla="*/ 239363 h 656367"/>
              <a:gd name="connsiteX17" fmla="*/ 143446 w 515016"/>
              <a:gd name="connsiteY17" fmla="*/ 382715 h 656367"/>
              <a:gd name="connsiteX18" fmla="*/ 143446 w 515016"/>
              <a:gd name="connsiteY18" fmla="*/ 384715 h 656367"/>
              <a:gd name="connsiteX19" fmla="*/ 290798 w 515016"/>
              <a:gd name="connsiteY19" fmla="*/ 384715 h 656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15016" h="656367">
                <a:moveTo>
                  <a:pt x="290798" y="656368"/>
                </a:moveTo>
                <a:lnTo>
                  <a:pt x="290798" y="499872"/>
                </a:lnTo>
                <a:lnTo>
                  <a:pt x="0" y="499872"/>
                </a:lnTo>
                <a:lnTo>
                  <a:pt x="0" y="399860"/>
                </a:lnTo>
                <a:lnTo>
                  <a:pt x="248412" y="0"/>
                </a:lnTo>
                <a:lnTo>
                  <a:pt x="436245" y="0"/>
                </a:lnTo>
                <a:lnTo>
                  <a:pt x="436245" y="384715"/>
                </a:lnTo>
                <a:lnTo>
                  <a:pt x="515017" y="384715"/>
                </a:lnTo>
                <a:lnTo>
                  <a:pt x="515017" y="499777"/>
                </a:lnTo>
                <a:lnTo>
                  <a:pt x="436245" y="499777"/>
                </a:lnTo>
                <a:lnTo>
                  <a:pt x="436245" y="656273"/>
                </a:lnTo>
                <a:lnTo>
                  <a:pt x="290798" y="656273"/>
                </a:lnTo>
                <a:close/>
                <a:moveTo>
                  <a:pt x="290798" y="384715"/>
                </a:moveTo>
                <a:lnTo>
                  <a:pt x="290798" y="239363"/>
                </a:lnTo>
                <a:cubicBezTo>
                  <a:pt x="290798" y="200025"/>
                  <a:pt x="292798" y="159639"/>
                  <a:pt x="295846" y="117158"/>
                </a:cubicBezTo>
                <a:lnTo>
                  <a:pt x="291846" y="117158"/>
                </a:lnTo>
                <a:cubicBezTo>
                  <a:pt x="270605" y="159544"/>
                  <a:pt x="253460" y="197930"/>
                  <a:pt x="231267" y="239363"/>
                </a:cubicBezTo>
                <a:lnTo>
                  <a:pt x="143446" y="382715"/>
                </a:lnTo>
                <a:lnTo>
                  <a:pt x="143446" y="384715"/>
                </a:lnTo>
                <a:lnTo>
                  <a:pt x="290798" y="384715"/>
                </a:lnTo>
                <a:close/>
              </a:path>
            </a:pathLst>
          </a:custGeom>
          <a:solidFill>
            <a:schemeClr val="accent4"/>
          </a:solidFill>
          <a:ln w="38100" cap="flat">
            <a:solidFill>
              <a:schemeClr val="tx1">
                <a:lumMod val="85000"/>
                <a:lumOff val="15000"/>
              </a:schemeClr>
            </a:solidFill>
            <a:prstDash val="solid"/>
            <a:miter/>
          </a:ln>
        </p:spPr>
        <p:txBody>
          <a:bodyPr rtlCol="0" anchor="ctr"/>
          <a:lstStyle/>
          <a:p>
            <a:endParaRPr lang="en-IN"/>
          </a:p>
        </p:txBody>
      </p:sp>
      <p:sp>
        <p:nvSpPr>
          <p:cNvPr id="30" name="Freeform: Shape 29">
            <a:extLst>
              <a:ext uri="{FF2B5EF4-FFF2-40B4-BE49-F238E27FC236}">
                <a16:creationId xmlns:a16="http://schemas.microsoft.com/office/drawing/2014/main" id="{7F39DAA5-FE72-C1F3-4BCE-58C47AAF7CD5}"/>
              </a:ext>
            </a:extLst>
          </p:cNvPr>
          <p:cNvSpPr/>
          <p:nvPr/>
        </p:nvSpPr>
        <p:spPr>
          <a:xfrm>
            <a:off x="10463755" y="5225819"/>
            <a:ext cx="575390" cy="826741"/>
          </a:xfrm>
          <a:custGeom>
            <a:avLst/>
            <a:gdLst>
              <a:gd name="connsiteX0" fmla="*/ 438150 w 464438"/>
              <a:gd name="connsiteY0" fmla="*/ 126111 h 667321"/>
              <a:gd name="connsiteX1" fmla="*/ 183737 w 464438"/>
              <a:gd name="connsiteY1" fmla="*/ 126111 h 667321"/>
              <a:gd name="connsiteX2" fmla="*/ 169640 w 464438"/>
              <a:gd name="connsiteY2" fmla="*/ 227076 h 667321"/>
              <a:gd name="connsiteX3" fmla="*/ 212027 w 464438"/>
              <a:gd name="connsiteY3" fmla="*/ 225076 h 667321"/>
              <a:gd name="connsiteX4" fmla="*/ 384715 w 464438"/>
              <a:gd name="connsiteY4" fmla="*/ 272510 h 667321"/>
              <a:gd name="connsiteX5" fmla="*/ 464439 w 464438"/>
              <a:gd name="connsiteY5" fmla="*/ 437102 h 667321"/>
              <a:gd name="connsiteX6" fmla="*/ 182785 w 464438"/>
              <a:gd name="connsiteY6" fmla="*/ 667322 h 667321"/>
              <a:gd name="connsiteX7" fmla="*/ 0 w 464438"/>
              <a:gd name="connsiteY7" fmla="*/ 629984 h 667321"/>
              <a:gd name="connsiteX8" fmla="*/ 27242 w 464438"/>
              <a:gd name="connsiteY8" fmla="*/ 514922 h 667321"/>
              <a:gd name="connsiteX9" fmla="*/ 175641 w 464438"/>
              <a:gd name="connsiteY9" fmla="*/ 547211 h 667321"/>
              <a:gd name="connsiteX10" fmla="*/ 306896 w 464438"/>
              <a:gd name="connsiteY10" fmla="*/ 447294 h 667321"/>
              <a:gd name="connsiteX11" fmla="*/ 122111 w 464438"/>
              <a:gd name="connsiteY11" fmla="*/ 338233 h 667321"/>
              <a:gd name="connsiteX12" fmla="*/ 33242 w 464438"/>
              <a:gd name="connsiteY12" fmla="*/ 344329 h 667321"/>
              <a:gd name="connsiteX13" fmla="*/ 76676 w 464438"/>
              <a:gd name="connsiteY13" fmla="*/ 0 h 667321"/>
              <a:gd name="connsiteX14" fmla="*/ 438150 w 464438"/>
              <a:gd name="connsiteY14" fmla="*/ 0 h 667321"/>
              <a:gd name="connsiteX15" fmla="*/ 438150 w 464438"/>
              <a:gd name="connsiteY15" fmla="*/ 126111 h 667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438" h="667321">
                <a:moveTo>
                  <a:pt x="438150" y="126111"/>
                </a:moveTo>
                <a:lnTo>
                  <a:pt x="183737" y="126111"/>
                </a:lnTo>
                <a:lnTo>
                  <a:pt x="169640" y="227076"/>
                </a:lnTo>
                <a:cubicBezTo>
                  <a:pt x="183737" y="225076"/>
                  <a:pt x="195929" y="225076"/>
                  <a:pt x="212027" y="225076"/>
                </a:cubicBezTo>
                <a:cubicBezTo>
                  <a:pt x="274606" y="225076"/>
                  <a:pt x="338233" y="239173"/>
                  <a:pt x="384715" y="272510"/>
                </a:cubicBezTo>
                <a:cubicBezTo>
                  <a:pt x="434150" y="305848"/>
                  <a:pt x="464439" y="360331"/>
                  <a:pt x="464439" y="437102"/>
                </a:cubicBezTo>
                <a:cubicBezTo>
                  <a:pt x="464439" y="559308"/>
                  <a:pt x="359474" y="667322"/>
                  <a:pt x="182785" y="667322"/>
                </a:cubicBezTo>
                <a:cubicBezTo>
                  <a:pt x="103061" y="667322"/>
                  <a:pt x="36386" y="649129"/>
                  <a:pt x="0" y="629984"/>
                </a:cubicBezTo>
                <a:lnTo>
                  <a:pt x="27242" y="514922"/>
                </a:lnTo>
                <a:cubicBezTo>
                  <a:pt x="56483" y="529019"/>
                  <a:pt x="116110" y="547211"/>
                  <a:pt x="175641" y="547211"/>
                </a:cubicBezTo>
                <a:cubicBezTo>
                  <a:pt x="239268" y="547211"/>
                  <a:pt x="306896" y="516922"/>
                  <a:pt x="306896" y="447294"/>
                </a:cubicBezTo>
                <a:cubicBezTo>
                  <a:pt x="306896" y="379667"/>
                  <a:pt x="253365" y="338233"/>
                  <a:pt x="122111" y="338233"/>
                </a:cubicBezTo>
                <a:cubicBezTo>
                  <a:pt x="85725" y="338233"/>
                  <a:pt x="60484" y="340233"/>
                  <a:pt x="33242" y="344329"/>
                </a:cubicBezTo>
                <a:lnTo>
                  <a:pt x="76676" y="0"/>
                </a:lnTo>
                <a:lnTo>
                  <a:pt x="438150" y="0"/>
                </a:lnTo>
                <a:lnTo>
                  <a:pt x="438150" y="126111"/>
                </a:lnTo>
                <a:close/>
              </a:path>
            </a:pathLst>
          </a:custGeom>
          <a:solidFill>
            <a:srgbClr val="C00000"/>
          </a:solidFill>
          <a:ln w="38100" cap="flat">
            <a:solidFill>
              <a:schemeClr val="tx1">
                <a:lumMod val="85000"/>
                <a:lumOff val="15000"/>
              </a:schemeClr>
            </a:solidFill>
            <a:prstDash val="solid"/>
            <a:miter/>
          </a:ln>
        </p:spPr>
        <p:txBody>
          <a:bodyPr rtlCol="0" anchor="ctr"/>
          <a:lstStyle/>
          <a:p>
            <a:endParaRPr lang="en-IN"/>
          </a:p>
        </p:txBody>
      </p:sp>
      <p:sp>
        <p:nvSpPr>
          <p:cNvPr id="39" name="TextBox 38">
            <a:extLst>
              <a:ext uri="{FF2B5EF4-FFF2-40B4-BE49-F238E27FC236}">
                <a16:creationId xmlns:a16="http://schemas.microsoft.com/office/drawing/2014/main" id="{7482D05E-C04C-91A9-C517-E05552B6E82F}"/>
              </a:ext>
            </a:extLst>
          </p:cNvPr>
          <p:cNvSpPr txBox="1"/>
          <p:nvPr/>
        </p:nvSpPr>
        <p:spPr>
          <a:xfrm>
            <a:off x="7788045" y="1767267"/>
            <a:ext cx="2644692" cy="394447"/>
          </a:xfrm>
          <a:prstGeom prst="rect">
            <a:avLst/>
          </a:prstGeom>
          <a:noFill/>
        </p:spPr>
        <p:txBody>
          <a:bodyPr wrap="square" lIns="0" tIns="0" rIns="0" bIns="0" rtlCol="0" anchor="t">
            <a:noAutofit/>
          </a:bodyPr>
          <a:lstStyle/>
          <a:p>
            <a:r>
              <a:rPr lang="en-US" sz="2400" kern="0" dirty="0" smtClean="0">
                <a:solidFill>
                  <a:schemeClr val="bg1"/>
                </a:solidFill>
                <a:cs typeface="Arial" pitchFamily="34" charset="0"/>
              </a:rPr>
              <a:t>Ministerial Request</a:t>
            </a:r>
            <a:endParaRPr lang="en-US" sz="2400" kern="0" dirty="0">
              <a:solidFill>
                <a:schemeClr val="bg1"/>
              </a:solidFill>
              <a:cs typeface="Arial" pitchFamily="34" charset="0"/>
            </a:endParaRPr>
          </a:p>
        </p:txBody>
      </p:sp>
      <p:sp>
        <p:nvSpPr>
          <p:cNvPr id="40" name="TextBox 39">
            <a:extLst>
              <a:ext uri="{FF2B5EF4-FFF2-40B4-BE49-F238E27FC236}">
                <a16:creationId xmlns:a16="http://schemas.microsoft.com/office/drawing/2014/main" id="{39B3FFD7-3DB2-EB53-5BD9-158CAFABE646}"/>
              </a:ext>
            </a:extLst>
          </p:cNvPr>
          <p:cNvSpPr txBox="1"/>
          <p:nvPr/>
        </p:nvSpPr>
        <p:spPr>
          <a:xfrm>
            <a:off x="7788045" y="2471729"/>
            <a:ext cx="2083686" cy="612475"/>
          </a:xfrm>
          <a:prstGeom prst="rect">
            <a:avLst/>
          </a:prstGeom>
          <a:noFill/>
        </p:spPr>
        <p:txBody>
          <a:bodyPr wrap="square" lIns="0" tIns="0" rIns="0" bIns="0" rtlCol="0" anchor="t">
            <a:noAutofit/>
          </a:bodyPr>
          <a:lstStyle/>
          <a:p>
            <a:r>
              <a:rPr lang="en-US" sz="2400" kern="0" dirty="0" smtClean="0">
                <a:solidFill>
                  <a:schemeClr val="bg1"/>
                </a:solidFill>
                <a:cs typeface="Arial" pitchFamily="34" charset="0"/>
              </a:rPr>
              <a:t>Methodology</a:t>
            </a:r>
            <a:endParaRPr lang="en-US" sz="1200" kern="0" dirty="0">
              <a:solidFill>
                <a:schemeClr val="bg1"/>
              </a:solidFill>
              <a:cs typeface="Arial" pitchFamily="34" charset="0"/>
            </a:endParaRPr>
          </a:p>
        </p:txBody>
      </p:sp>
      <p:sp>
        <p:nvSpPr>
          <p:cNvPr id="41" name="TextBox 40">
            <a:extLst>
              <a:ext uri="{FF2B5EF4-FFF2-40B4-BE49-F238E27FC236}">
                <a16:creationId xmlns:a16="http://schemas.microsoft.com/office/drawing/2014/main" id="{6D7473B8-9620-6825-935B-45F0AB38855F}"/>
              </a:ext>
            </a:extLst>
          </p:cNvPr>
          <p:cNvSpPr txBox="1"/>
          <p:nvPr/>
        </p:nvSpPr>
        <p:spPr>
          <a:xfrm>
            <a:off x="7788044" y="3425411"/>
            <a:ext cx="2675075" cy="757708"/>
          </a:xfrm>
          <a:prstGeom prst="rect">
            <a:avLst/>
          </a:prstGeom>
          <a:noFill/>
        </p:spPr>
        <p:txBody>
          <a:bodyPr wrap="square" lIns="0" tIns="0" rIns="0" bIns="0" rtlCol="0" anchor="t">
            <a:noAutofit/>
          </a:bodyPr>
          <a:lstStyle/>
          <a:p>
            <a:r>
              <a:rPr lang="en-US" sz="2800" kern="0" dirty="0" smtClean="0">
                <a:solidFill>
                  <a:schemeClr val="tx1">
                    <a:lumMod val="85000"/>
                    <a:lumOff val="15000"/>
                  </a:schemeClr>
                </a:solidFill>
                <a:cs typeface="Arial" pitchFamily="34" charset="0"/>
              </a:rPr>
              <a:t>Terms of Reference</a:t>
            </a:r>
            <a:endParaRPr lang="en-US" sz="2800" kern="0" dirty="0">
              <a:solidFill>
                <a:schemeClr val="tx1">
                  <a:lumMod val="85000"/>
                  <a:lumOff val="15000"/>
                </a:schemeClr>
              </a:solidFill>
              <a:cs typeface="Arial" pitchFamily="34" charset="0"/>
            </a:endParaRPr>
          </a:p>
        </p:txBody>
      </p:sp>
      <p:sp>
        <p:nvSpPr>
          <p:cNvPr id="42" name="TextBox 41">
            <a:extLst>
              <a:ext uri="{FF2B5EF4-FFF2-40B4-BE49-F238E27FC236}">
                <a16:creationId xmlns:a16="http://schemas.microsoft.com/office/drawing/2014/main" id="{F842AB55-DC82-17BF-ED3A-6EBFAF79D1FE}"/>
              </a:ext>
            </a:extLst>
          </p:cNvPr>
          <p:cNvSpPr txBox="1"/>
          <p:nvPr/>
        </p:nvSpPr>
        <p:spPr>
          <a:xfrm>
            <a:off x="7788044" y="4305991"/>
            <a:ext cx="2644691" cy="703415"/>
          </a:xfrm>
          <a:prstGeom prst="rect">
            <a:avLst/>
          </a:prstGeom>
          <a:noFill/>
        </p:spPr>
        <p:txBody>
          <a:bodyPr wrap="square" lIns="0" tIns="0" rIns="0" bIns="0" rtlCol="0" anchor="t">
            <a:noAutofit/>
          </a:bodyPr>
          <a:lstStyle/>
          <a:p>
            <a:r>
              <a:rPr lang="en-US" sz="2400" kern="0" dirty="0" smtClean="0">
                <a:solidFill>
                  <a:schemeClr val="tx1">
                    <a:lumMod val="85000"/>
                    <a:lumOff val="15000"/>
                  </a:schemeClr>
                </a:solidFill>
                <a:cs typeface="Arial" pitchFamily="34" charset="0"/>
              </a:rPr>
              <a:t>Findings and Recommendations</a:t>
            </a:r>
            <a:endParaRPr lang="en-US" sz="2400" kern="0" dirty="0">
              <a:solidFill>
                <a:schemeClr val="tx1">
                  <a:lumMod val="85000"/>
                  <a:lumOff val="15000"/>
                </a:schemeClr>
              </a:solidFill>
              <a:cs typeface="Arial" pitchFamily="34" charset="0"/>
            </a:endParaRPr>
          </a:p>
        </p:txBody>
      </p:sp>
      <p:pic>
        <p:nvPicPr>
          <p:cNvPr id="43" name="Graphic 42" descr="Advertising with solid fill">
            <a:extLst>
              <a:ext uri="{FF2B5EF4-FFF2-40B4-BE49-F238E27FC236}">
                <a16:creationId xmlns:a16="http://schemas.microsoft.com/office/drawing/2014/main" id="{B70E8282-E92B-4C30-2E8F-7F2A4EC7349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7082943" y="1731597"/>
            <a:ext cx="477400" cy="477398"/>
          </a:xfrm>
          <a:prstGeom prst="rect">
            <a:avLst/>
          </a:prstGeom>
        </p:spPr>
      </p:pic>
      <p:pic>
        <p:nvPicPr>
          <p:cNvPr id="44" name="Graphic 43" descr="Diamond with solid fill">
            <a:extLst>
              <a:ext uri="{FF2B5EF4-FFF2-40B4-BE49-F238E27FC236}">
                <a16:creationId xmlns:a16="http://schemas.microsoft.com/office/drawing/2014/main" id="{FB6A8010-B6D5-1202-ED0F-71EB5A0E4B2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7082943" y="3565516"/>
            <a:ext cx="477400" cy="477398"/>
          </a:xfrm>
          <a:prstGeom prst="rect">
            <a:avLst/>
          </a:prstGeom>
        </p:spPr>
      </p:pic>
      <p:pic>
        <p:nvPicPr>
          <p:cNvPr id="45" name="Graphic 44" descr="Key with solid fill">
            <a:extLst>
              <a:ext uri="{FF2B5EF4-FFF2-40B4-BE49-F238E27FC236}">
                <a16:creationId xmlns:a16="http://schemas.microsoft.com/office/drawing/2014/main" id="{7DF72B7B-A068-0655-7D55-191D9D8CDE8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7082943" y="2648606"/>
            <a:ext cx="477400" cy="477398"/>
          </a:xfrm>
          <a:prstGeom prst="rect">
            <a:avLst/>
          </a:prstGeom>
        </p:spPr>
      </p:pic>
      <p:pic>
        <p:nvPicPr>
          <p:cNvPr id="50" name="Graphic 49" descr="Layers Design with solid fill">
            <a:extLst>
              <a:ext uri="{FF2B5EF4-FFF2-40B4-BE49-F238E27FC236}">
                <a16:creationId xmlns:a16="http://schemas.microsoft.com/office/drawing/2014/main" id="{52E8F4BC-358E-D6E4-D1AD-1943D2E53F97}"/>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7082943" y="4482545"/>
            <a:ext cx="477400" cy="477398"/>
          </a:xfrm>
          <a:prstGeom prst="rect">
            <a:avLst/>
          </a:prstGeom>
        </p:spPr>
      </p:pic>
      <p:sp>
        <p:nvSpPr>
          <p:cNvPr id="51" name="TextBox 50">
            <a:extLst>
              <a:ext uri="{FF2B5EF4-FFF2-40B4-BE49-F238E27FC236}">
                <a16:creationId xmlns:a16="http://schemas.microsoft.com/office/drawing/2014/main" id="{F62B84FC-BB75-3591-BF7E-A48915E427A1}"/>
              </a:ext>
            </a:extLst>
          </p:cNvPr>
          <p:cNvSpPr txBox="1"/>
          <p:nvPr/>
        </p:nvSpPr>
        <p:spPr>
          <a:xfrm>
            <a:off x="7788045" y="5302266"/>
            <a:ext cx="2542202" cy="534150"/>
          </a:xfrm>
          <a:prstGeom prst="rect">
            <a:avLst/>
          </a:prstGeom>
          <a:noFill/>
        </p:spPr>
        <p:txBody>
          <a:bodyPr wrap="square" lIns="0" tIns="0" rIns="0" bIns="0" rtlCol="0" anchor="t">
            <a:noAutofit/>
          </a:bodyPr>
          <a:lstStyle/>
          <a:p>
            <a:r>
              <a:rPr lang="en-US" sz="2400" kern="0" dirty="0" smtClean="0">
                <a:solidFill>
                  <a:schemeClr val="bg1"/>
                </a:solidFill>
                <a:cs typeface="Arial" pitchFamily="34" charset="0"/>
              </a:rPr>
              <a:t>Recent Developments</a:t>
            </a:r>
            <a:endParaRPr lang="en-US" sz="2400" kern="0" dirty="0">
              <a:solidFill>
                <a:schemeClr val="bg1"/>
              </a:solidFill>
              <a:cs typeface="Arial" pitchFamily="34" charset="0"/>
            </a:endParaRPr>
          </a:p>
        </p:txBody>
      </p:sp>
      <p:pic>
        <p:nvPicPr>
          <p:cNvPr id="53" name="Graphic 52" descr="Gears with solid fill">
            <a:extLst>
              <a:ext uri="{FF2B5EF4-FFF2-40B4-BE49-F238E27FC236}">
                <a16:creationId xmlns:a16="http://schemas.microsoft.com/office/drawing/2014/main" id="{3CD20112-B642-F7F6-DE41-10A45B7B9AF5}"/>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a:off x="7080615" y="5398163"/>
            <a:ext cx="482056" cy="482054"/>
          </a:xfrm>
          <a:prstGeom prst="rect">
            <a:avLst/>
          </a:prstGeom>
        </p:spPr>
      </p:pic>
    </p:spTree>
    <p:extLst>
      <p:ext uri="{BB962C8B-B14F-4D97-AF65-F5344CB8AC3E}">
        <p14:creationId xmlns:p14="http://schemas.microsoft.com/office/powerpoint/2010/main" val="41291729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5"/>
          <p:cNvSpPr txBox="1">
            <a:spLocks/>
          </p:cNvSpPr>
          <p:nvPr/>
        </p:nvSpPr>
        <p:spPr>
          <a:xfrm>
            <a:off x="2284472" y="1796344"/>
            <a:ext cx="9652000" cy="3362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IE" sz="3200" dirty="0" smtClean="0"/>
              <a:t>	</a:t>
            </a:r>
          </a:p>
          <a:p>
            <a:endParaRPr lang="en-IE" dirty="0"/>
          </a:p>
        </p:txBody>
      </p:sp>
      <p:sp>
        <p:nvSpPr>
          <p:cNvPr id="2" name="Rectangle 1"/>
          <p:cNvSpPr/>
          <p:nvPr/>
        </p:nvSpPr>
        <p:spPr>
          <a:xfrm>
            <a:off x="2423160" y="397100"/>
            <a:ext cx="11072585" cy="707886"/>
          </a:xfrm>
          <a:prstGeom prst="rect">
            <a:avLst/>
          </a:prstGeom>
        </p:spPr>
        <p:txBody>
          <a:bodyPr wrap="square">
            <a:spAutoFit/>
          </a:bodyPr>
          <a:lstStyle/>
          <a:p>
            <a:r>
              <a:rPr lang="en-IE" sz="4000" dirty="0">
                <a:solidFill>
                  <a:schemeClr val="accent6">
                    <a:lumMod val="50000"/>
                  </a:schemeClr>
                </a:solidFill>
              </a:rPr>
              <a:t>NCSE Policy Advice Executive Summary</a:t>
            </a:r>
          </a:p>
        </p:txBody>
      </p:sp>
      <p:sp>
        <p:nvSpPr>
          <p:cNvPr id="7" name="Content Placeholder 5"/>
          <p:cNvSpPr>
            <a:spLocks noGrp="1"/>
          </p:cNvSpPr>
          <p:nvPr>
            <p:ph idx="1"/>
          </p:nvPr>
        </p:nvSpPr>
        <p:spPr>
          <a:xfrm>
            <a:off x="2628900" y="1423988"/>
            <a:ext cx="8937625" cy="4518025"/>
          </a:xfrm>
        </p:spPr>
        <p:txBody>
          <a:bodyPr>
            <a:normAutofit/>
          </a:bodyPr>
          <a:lstStyle/>
          <a:p>
            <a:pPr marL="285750" indent="-285750"/>
            <a:endParaRPr lang="en-IE" dirty="0" smtClean="0"/>
          </a:p>
          <a:p>
            <a:pPr marL="285750" indent="-285750"/>
            <a:endParaRPr lang="en-IE" dirty="0"/>
          </a:p>
          <a:p>
            <a:pPr marL="0" indent="0" algn="just">
              <a:buNone/>
            </a:pPr>
            <a:r>
              <a:rPr lang="en-IE" sz="3200" dirty="0" smtClean="0"/>
              <a:t>In October </a:t>
            </a:r>
            <a:r>
              <a:rPr lang="en-IE" sz="3200" dirty="0"/>
              <a:t>2018, </a:t>
            </a:r>
            <a:r>
              <a:rPr lang="en-IE" sz="3200" dirty="0" smtClean="0"/>
              <a:t>the Minister </a:t>
            </a:r>
            <a:r>
              <a:rPr lang="en-IE" sz="3200" dirty="0"/>
              <a:t>for Education requested NCSE </a:t>
            </a:r>
            <a:r>
              <a:rPr lang="en-IE" sz="3200" dirty="0" smtClean="0"/>
              <a:t>advice </a:t>
            </a:r>
            <a:r>
              <a:rPr lang="en-IE" sz="3200" dirty="0"/>
              <a:t>on future educational provision for students in special schools and classes and to make recommendations on the provision required to enable them to achieve better outcomes. </a:t>
            </a:r>
          </a:p>
        </p:txBody>
      </p:sp>
    </p:spTree>
    <p:extLst>
      <p:ext uri="{BB962C8B-B14F-4D97-AF65-F5344CB8AC3E}">
        <p14:creationId xmlns:p14="http://schemas.microsoft.com/office/powerpoint/2010/main" val="5377991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81744" y="5691086"/>
            <a:ext cx="1954728" cy="975551"/>
          </a:xfrm>
          <a:prstGeom prst="rect">
            <a:avLst/>
          </a:prstGeom>
        </p:spPr>
      </p:pic>
      <p:sp>
        <p:nvSpPr>
          <p:cNvPr id="9" name="Subtitle 5"/>
          <p:cNvSpPr txBox="1">
            <a:spLocks/>
          </p:cNvSpPr>
          <p:nvPr/>
        </p:nvSpPr>
        <p:spPr>
          <a:xfrm>
            <a:off x="2284472" y="1796344"/>
            <a:ext cx="9652000" cy="3362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IE" sz="3200" dirty="0" smtClean="0"/>
              <a:t>	</a:t>
            </a:r>
          </a:p>
          <a:p>
            <a:endParaRPr lang="en-IE" dirty="0"/>
          </a:p>
        </p:txBody>
      </p:sp>
      <p:sp>
        <p:nvSpPr>
          <p:cNvPr id="2" name="Rectangle 1"/>
          <p:cNvSpPr/>
          <p:nvPr/>
        </p:nvSpPr>
        <p:spPr>
          <a:xfrm>
            <a:off x="4201213" y="397100"/>
            <a:ext cx="4349268" cy="707886"/>
          </a:xfrm>
          <a:prstGeom prst="rect">
            <a:avLst/>
          </a:prstGeom>
        </p:spPr>
        <p:txBody>
          <a:bodyPr wrap="none">
            <a:spAutoFit/>
          </a:bodyPr>
          <a:lstStyle/>
          <a:p>
            <a:r>
              <a:rPr lang="en-IE" sz="3200" b="1" dirty="0">
                <a:solidFill>
                  <a:schemeClr val="accent1">
                    <a:lumMod val="50000"/>
                  </a:schemeClr>
                </a:solidFill>
              </a:rPr>
              <a:t> </a:t>
            </a:r>
            <a:r>
              <a:rPr lang="en-IE" sz="4000" dirty="0">
                <a:solidFill>
                  <a:schemeClr val="accent6">
                    <a:lumMod val="50000"/>
                  </a:schemeClr>
                </a:solidFill>
              </a:rPr>
              <a:t>Executive Summary</a:t>
            </a:r>
          </a:p>
        </p:txBody>
      </p:sp>
      <p:sp>
        <p:nvSpPr>
          <p:cNvPr id="7" name="Content Placeholder 2"/>
          <p:cNvSpPr>
            <a:spLocks noGrp="1"/>
          </p:cNvSpPr>
          <p:nvPr>
            <p:ph idx="1"/>
          </p:nvPr>
        </p:nvSpPr>
        <p:spPr>
          <a:xfrm>
            <a:off x="2103120" y="1280160"/>
            <a:ext cx="9463405" cy="4894498"/>
          </a:xfrm>
        </p:spPr>
        <p:txBody>
          <a:bodyPr/>
          <a:lstStyle/>
          <a:p>
            <a:pPr marL="0" indent="0">
              <a:buNone/>
            </a:pPr>
            <a:r>
              <a:rPr lang="en-IE" sz="2800" dirty="0" smtClean="0"/>
              <a:t>NCSE </a:t>
            </a:r>
            <a:r>
              <a:rPr lang="en-IE" sz="2800" dirty="0"/>
              <a:t>was asked </a:t>
            </a:r>
            <a:r>
              <a:rPr lang="en-IE" sz="2800" dirty="0" smtClean="0"/>
              <a:t>to examine and consider:</a:t>
            </a:r>
          </a:p>
          <a:p>
            <a:pPr marL="0" indent="0">
              <a:buNone/>
            </a:pPr>
            <a:endParaRPr lang="en-IE" sz="800" dirty="0" smtClean="0"/>
          </a:p>
          <a:p>
            <a:pPr lvl="1" algn="just">
              <a:lnSpc>
                <a:spcPct val="150000"/>
              </a:lnSpc>
              <a:buClr>
                <a:schemeClr val="accent1">
                  <a:lumMod val="50000"/>
                </a:schemeClr>
              </a:buClr>
              <a:buFont typeface="Arial" panose="020B0604020202020204" pitchFamily="34" charset="0"/>
              <a:buChar char="•"/>
            </a:pPr>
            <a:r>
              <a:rPr lang="en-IE" sz="2400" dirty="0" smtClean="0"/>
              <a:t>Whether placement in specialist settings improves education outcomes for students with special educational needs. </a:t>
            </a:r>
          </a:p>
          <a:p>
            <a:pPr lvl="1" algn="just">
              <a:lnSpc>
                <a:spcPct val="150000"/>
              </a:lnSpc>
              <a:buClr>
                <a:schemeClr val="accent1">
                  <a:lumMod val="50000"/>
                </a:schemeClr>
              </a:buClr>
              <a:buFont typeface="Arial" panose="020B0604020202020204" pitchFamily="34" charset="0"/>
              <a:buChar char="•"/>
            </a:pPr>
            <a:r>
              <a:rPr lang="en-IE" sz="2400" dirty="0" smtClean="0"/>
              <a:t>The increasing demand for special provision </a:t>
            </a:r>
          </a:p>
          <a:p>
            <a:pPr lvl="1" algn="just">
              <a:lnSpc>
                <a:spcPct val="150000"/>
              </a:lnSpc>
              <a:buClr>
                <a:schemeClr val="accent1">
                  <a:lumMod val="50000"/>
                </a:schemeClr>
              </a:buClr>
              <a:buFont typeface="Arial" panose="020B0604020202020204" pitchFamily="34" charset="0"/>
              <a:buChar char="•"/>
            </a:pPr>
            <a:r>
              <a:rPr lang="en-IE" sz="2400" dirty="0" smtClean="0"/>
              <a:t>The operation of these settings and criteria for admission</a:t>
            </a:r>
          </a:p>
          <a:p>
            <a:pPr lvl="1" algn="just">
              <a:lnSpc>
                <a:spcPct val="150000"/>
              </a:lnSpc>
              <a:buClr>
                <a:schemeClr val="accent1">
                  <a:lumMod val="50000"/>
                </a:schemeClr>
              </a:buClr>
              <a:buFont typeface="Arial" panose="020B0604020202020204" pitchFamily="34" charset="0"/>
              <a:buChar char="•"/>
            </a:pPr>
            <a:r>
              <a:rPr lang="en-IE" sz="2400" dirty="0" smtClean="0"/>
              <a:t>If there are students for whom these settings are not working</a:t>
            </a:r>
          </a:p>
          <a:p>
            <a:pPr lvl="1" algn="just">
              <a:lnSpc>
                <a:spcPct val="150000"/>
              </a:lnSpc>
              <a:buClr>
                <a:schemeClr val="accent1">
                  <a:lumMod val="50000"/>
                </a:schemeClr>
              </a:buClr>
              <a:buFont typeface="Arial" panose="020B0604020202020204" pitchFamily="34" charset="0"/>
              <a:buChar char="•"/>
            </a:pPr>
            <a:r>
              <a:rPr lang="en-IE" sz="2400" dirty="0" smtClean="0"/>
              <a:t>Whether </a:t>
            </a:r>
            <a:r>
              <a:rPr lang="en-IE" sz="2400" dirty="0"/>
              <a:t>UNCRPD has implications for the ongoing establishment of specialist placements</a:t>
            </a:r>
          </a:p>
          <a:p>
            <a:pPr lvl="1" algn="just">
              <a:lnSpc>
                <a:spcPct val="150000"/>
              </a:lnSpc>
              <a:buClr>
                <a:schemeClr val="accent1">
                  <a:lumMod val="50000"/>
                </a:schemeClr>
              </a:buClr>
              <a:buFont typeface="Arial" panose="020B0604020202020204" pitchFamily="34" charset="0"/>
              <a:buChar char="•"/>
            </a:pPr>
            <a:endParaRPr lang="en-IE" sz="2400" dirty="0" smtClean="0"/>
          </a:p>
        </p:txBody>
      </p:sp>
    </p:spTree>
    <p:extLst>
      <p:ext uri="{BB962C8B-B14F-4D97-AF65-F5344CB8AC3E}">
        <p14:creationId xmlns:p14="http://schemas.microsoft.com/office/powerpoint/2010/main" val="23852334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81744" y="5691086"/>
            <a:ext cx="1954728" cy="975551"/>
          </a:xfrm>
          <a:prstGeom prst="rect">
            <a:avLst/>
          </a:prstGeom>
        </p:spPr>
      </p:pic>
      <p:sp>
        <p:nvSpPr>
          <p:cNvPr id="9" name="Subtitle 5"/>
          <p:cNvSpPr txBox="1">
            <a:spLocks/>
          </p:cNvSpPr>
          <p:nvPr/>
        </p:nvSpPr>
        <p:spPr>
          <a:xfrm>
            <a:off x="2284472" y="1796344"/>
            <a:ext cx="9652000" cy="3362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IE" sz="3200" dirty="0" smtClean="0"/>
              <a:t>	</a:t>
            </a:r>
          </a:p>
          <a:p>
            <a:endParaRPr lang="en-IE" dirty="0"/>
          </a:p>
        </p:txBody>
      </p:sp>
      <p:sp>
        <p:nvSpPr>
          <p:cNvPr id="2" name="Rectangle 1"/>
          <p:cNvSpPr/>
          <p:nvPr/>
        </p:nvSpPr>
        <p:spPr>
          <a:xfrm>
            <a:off x="2284473" y="397100"/>
            <a:ext cx="11672938" cy="707886"/>
          </a:xfrm>
          <a:prstGeom prst="rect">
            <a:avLst/>
          </a:prstGeom>
        </p:spPr>
        <p:txBody>
          <a:bodyPr wrap="square">
            <a:spAutoFit/>
          </a:bodyPr>
          <a:lstStyle/>
          <a:p>
            <a:r>
              <a:rPr lang="en-IE" sz="4000" dirty="0">
                <a:solidFill>
                  <a:schemeClr val="accent6">
                    <a:lumMod val="50000"/>
                  </a:schemeClr>
                </a:solidFill>
              </a:rPr>
              <a:t>Ministerial Terms of Reference pp. 18 -19</a:t>
            </a:r>
          </a:p>
        </p:txBody>
      </p:sp>
      <p:sp>
        <p:nvSpPr>
          <p:cNvPr id="3" name="Content Placeholder 2"/>
          <p:cNvSpPr>
            <a:spLocks noGrp="1"/>
          </p:cNvSpPr>
          <p:nvPr>
            <p:ph idx="1"/>
          </p:nvPr>
        </p:nvSpPr>
        <p:spPr>
          <a:xfrm>
            <a:off x="2526030" y="1423617"/>
            <a:ext cx="9224010" cy="4518395"/>
          </a:xfrm>
        </p:spPr>
        <p:txBody>
          <a:bodyPr/>
          <a:lstStyle/>
          <a:p>
            <a:pPr>
              <a:lnSpc>
                <a:spcPct val="150000"/>
              </a:lnSpc>
              <a:buClr>
                <a:schemeClr val="accent1">
                  <a:lumMod val="50000"/>
                </a:schemeClr>
              </a:buClr>
              <a:buFont typeface="Arial" panose="020B0604020202020204" pitchFamily="34" charset="0"/>
              <a:buChar char="•"/>
            </a:pPr>
            <a:r>
              <a:rPr lang="en-IE" sz="2400" dirty="0"/>
              <a:t>Examine International or local evidence whether that placement in specialist settings brings about better outcomes for students</a:t>
            </a:r>
          </a:p>
          <a:p>
            <a:pPr>
              <a:lnSpc>
                <a:spcPct val="150000"/>
              </a:lnSpc>
              <a:buClr>
                <a:schemeClr val="accent1">
                  <a:lumMod val="50000"/>
                </a:schemeClr>
              </a:buClr>
              <a:buFont typeface="Arial" panose="020B0604020202020204" pitchFamily="34" charset="0"/>
              <a:buChar char="•"/>
            </a:pPr>
            <a:endParaRPr lang="en-IE" sz="2400" dirty="0" smtClean="0"/>
          </a:p>
          <a:p>
            <a:pPr>
              <a:lnSpc>
                <a:spcPct val="150000"/>
              </a:lnSpc>
              <a:buClr>
                <a:schemeClr val="accent1">
                  <a:lumMod val="50000"/>
                </a:schemeClr>
              </a:buClr>
              <a:buFont typeface="Arial" panose="020B0604020202020204" pitchFamily="34" charset="0"/>
              <a:buChar char="•"/>
            </a:pPr>
            <a:r>
              <a:rPr lang="en-IE" sz="2400" dirty="0" smtClean="0"/>
              <a:t>Examine </a:t>
            </a:r>
            <a:r>
              <a:rPr lang="en-IE" sz="2400" dirty="0"/>
              <a:t>factors affecting significant growth in special class provision</a:t>
            </a:r>
          </a:p>
          <a:p>
            <a:pPr>
              <a:lnSpc>
                <a:spcPct val="150000"/>
              </a:lnSpc>
              <a:buClr>
                <a:schemeClr val="accent1">
                  <a:lumMod val="50000"/>
                </a:schemeClr>
              </a:buClr>
              <a:buFont typeface="Arial" panose="020B0604020202020204" pitchFamily="34" charset="0"/>
              <a:buChar char="•"/>
            </a:pPr>
            <a:endParaRPr lang="en-IE" sz="2400" dirty="0" smtClean="0"/>
          </a:p>
          <a:p>
            <a:pPr>
              <a:lnSpc>
                <a:spcPct val="150000"/>
              </a:lnSpc>
              <a:buClr>
                <a:schemeClr val="accent1">
                  <a:lumMod val="50000"/>
                </a:schemeClr>
              </a:buClr>
              <a:buFont typeface="Arial" panose="020B0604020202020204" pitchFamily="34" charset="0"/>
              <a:buChar char="•"/>
            </a:pPr>
            <a:r>
              <a:rPr lang="en-IE" sz="2400" dirty="0" smtClean="0"/>
              <a:t>Why </a:t>
            </a:r>
            <a:r>
              <a:rPr lang="en-IE" sz="2400" dirty="0"/>
              <a:t>are so many students receiving these recommendations?</a:t>
            </a:r>
          </a:p>
          <a:p>
            <a:pPr marL="0" indent="0">
              <a:lnSpc>
                <a:spcPct val="150000"/>
              </a:lnSpc>
              <a:buClr>
                <a:schemeClr val="accent1">
                  <a:lumMod val="50000"/>
                </a:schemeClr>
              </a:buClr>
              <a:buNone/>
            </a:pPr>
            <a:endParaRPr lang="en-IE" sz="3000" dirty="0"/>
          </a:p>
        </p:txBody>
      </p:sp>
    </p:spTree>
    <p:extLst>
      <p:ext uri="{BB962C8B-B14F-4D97-AF65-F5344CB8AC3E}">
        <p14:creationId xmlns:p14="http://schemas.microsoft.com/office/powerpoint/2010/main" val="33724213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81744" y="5691086"/>
            <a:ext cx="1954728" cy="975551"/>
          </a:xfrm>
          <a:prstGeom prst="rect">
            <a:avLst/>
          </a:prstGeom>
        </p:spPr>
      </p:pic>
      <p:sp>
        <p:nvSpPr>
          <p:cNvPr id="9" name="Subtitle 5"/>
          <p:cNvSpPr txBox="1">
            <a:spLocks/>
          </p:cNvSpPr>
          <p:nvPr/>
        </p:nvSpPr>
        <p:spPr>
          <a:xfrm>
            <a:off x="2284472" y="1796344"/>
            <a:ext cx="9652000" cy="3362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IE" sz="3200" dirty="0" smtClean="0"/>
              <a:t>	</a:t>
            </a:r>
          </a:p>
          <a:p>
            <a:endParaRPr lang="en-IE" dirty="0"/>
          </a:p>
        </p:txBody>
      </p:sp>
      <p:sp>
        <p:nvSpPr>
          <p:cNvPr id="2" name="Rectangle 1"/>
          <p:cNvSpPr/>
          <p:nvPr/>
        </p:nvSpPr>
        <p:spPr>
          <a:xfrm>
            <a:off x="4201213" y="397100"/>
            <a:ext cx="4379019" cy="707886"/>
          </a:xfrm>
          <a:prstGeom prst="rect">
            <a:avLst/>
          </a:prstGeom>
        </p:spPr>
        <p:txBody>
          <a:bodyPr wrap="none">
            <a:spAutoFit/>
          </a:bodyPr>
          <a:lstStyle/>
          <a:p>
            <a:r>
              <a:rPr lang="en-IE" sz="4000" dirty="0">
                <a:solidFill>
                  <a:schemeClr val="accent6">
                    <a:lumMod val="50000"/>
                  </a:schemeClr>
                </a:solidFill>
              </a:rPr>
              <a:t>A Choice for Ireland</a:t>
            </a:r>
          </a:p>
        </p:txBody>
      </p:sp>
      <p:sp>
        <p:nvSpPr>
          <p:cNvPr id="3" name="Content Placeholder 2"/>
          <p:cNvSpPr>
            <a:spLocks noGrp="1"/>
          </p:cNvSpPr>
          <p:nvPr>
            <p:ph idx="1"/>
          </p:nvPr>
        </p:nvSpPr>
        <p:spPr>
          <a:xfrm>
            <a:off x="2284472" y="1423617"/>
            <a:ext cx="9652000" cy="5022903"/>
          </a:xfrm>
        </p:spPr>
        <p:txBody>
          <a:bodyPr/>
          <a:lstStyle/>
          <a:p>
            <a:pPr marL="0" indent="0" algn="just">
              <a:lnSpc>
                <a:spcPct val="150000"/>
              </a:lnSpc>
              <a:buClr>
                <a:schemeClr val="accent1">
                  <a:lumMod val="50000"/>
                </a:schemeClr>
              </a:buClr>
              <a:buNone/>
            </a:pPr>
            <a:r>
              <a:rPr lang="en-IE" sz="3000" dirty="0"/>
              <a:t>“The choice for Ireland in the coming years will be whether to provide education for some students with special educational needs in special schools and special classes or to evolve into a revised system which will enable all students to attend their local schools</a:t>
            </a:r>
            <a:r>
              <a:rPr lang="en-IE" sz="3000" dirty="0" smtClean="0"/>
              <a:t>.”</a:t>
            </a:r>
            <a:endParaRPr lang="en-IE" sz="3000" dirty="0"/>
          </a:p>
          <a:p>
            <a:pPr marL="0" indent="0" algn="just">
              <a:lnSpc>
                <a:spcPct val="150000"/>
              </a:lnSpc>
              <a:buClr>
                <a:schemeClr val="accent1">
                  <a:lumMod val="50000"/>
                </a:schemeClr>
              </a:buClr>
              <a:buNone/>
            </a:pPr>
            <a:r>
              <a:rPr lang="en-IE" sz="3000" dirty="0" smtClean="0"/>
              <a:t>		</a:t>
            </a:r>
            <a:r>
              <a:rPr lang="en-IE" sz="2800" dirty="0" smtClean="0"/>
              <a:t>Policy </a:t>
            </a:r>
            <a:r>
              <a:rPr lang="en-IE" sz="2800" dirty="0"/>
              <a:t>advice Paper, December 2022 pp. 7-8</a:t>
            </a:r>
          </a:p>
          <a:p>
            <a:pPr marL="0" indent="0">
              <a:lnSpc>
                <a:spcPct val="150000"/>
              </a:lnSpc>
              <a:buClr>
                <a:schemeClr val="accent1">
                  <a:lumMod val="50000"/>
                </a:schemeClr>
              </a:buClr>
              <a:buNone/>
            </a:pPr>
            <a:endParaRPr lang="en-IE" sz="3000" dirty="0"/>
          </a:p>
        </p:txBody>
      </p:sp>
    </p:spTree>
    <p:extLst>
      <p:ext uri="{BB962C8B-B14F-4D97-AF65-F5344CB8AC3E}">
        <p14:creationId xmlns:p14="http://schemas.microsoft.com/office/powerpoint/2010/main" val="13718640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81744" y="5691086"/>
            <a:ext cx="1954728" cy="975551"/>
          </a:xfrm>
          <a:prstGeom prst="rect">
            <a:avLst/>
          </a:prstGeom>
        </p:spPr>
      </p:pic>
      <p:sp>
        <p:nvSpPr>
          <p:cNvPr id="9" name="Subtitle 5"/>
          <p:cNvSpPr txBox="1">
            <a:spLocks/>
          </p:cNvSpPr>
          <p:nvPr/>
        </p:nvSpPr>
        <p:spPr>
          <a:xfrm>
            <a:off x="2284472" y="1796344"/>
            <a:ext cx="9652000" cy="3362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IE" sz="3200" dirty="0" smtClean="0"/>
              <a:t>	</a:t>
            </a:r>
          </a:p>
          <a:p>
            <a:endParaRPr lang="en-IE" dirty="0"/>
          </a:p>
        </p:txBody>
      </p:sp>
      <p:sp>
        <p:nvSpPr>
          <p:cNvPr id="2" name="Rectangle 1"/>
          <p:cNvSpPr/>
          <p:nvPr/>
        </p:nvSpPr>
        <p:spPr>
          <a:xfrm>
            <a:off x="4201213" y="397100"/>
            <a:ext cx="4951035" cy="707886"/>
          </a:xfrm>
          <a:prstGeom prst="rect">
            <a:avLst/>
          </a:prstGeom>
        </p:spPr>
        <p:txBody>
          <a:bodyPr wrap="none">
            <a:spAutoFit/>
          </a:bodyPr>
          <a:lstStyle/>
          <a:p>
            <a:r>
              <a:rPr lang="en-IE" sz="4000" dirty="0">
                <a:solidFill>
                  <a:schemeClr val="accent6">
                    <a:lumMod val="50000"/>
                  </a:schemeClr>
                </a:solidFill>
              </a:rPr>
              <a:t>Policy Advice Structure</a:t>
            </a:r>
          </a:p>
        </p:txBody>
      </p:sp>
      <p:sp>
        <p:nvSpPr>
          <p:cNvPr id="3" name="Content Placeholder 2"/>
          <p:cNvSpPr>
            <a:spLocks noGrp="1"/>
          </p:cNvSpPr>
          <p:nvPr>
            <p:ph idx="1"/>
          </p:nvPr>
        </p:nvSpPr>
        <p:spPr>
          <a:xfrm>
            <a:off x="2674620" y="1423617"/>
            <a:ext cx="8891777" cy="4518395"/>
          </a:xfrm>
        </p:spPr>
        <p:txBody>
          <a:bodyPr>
            <a:normAutofit fontScale="92500" lnSpcReduction="10000"/>
          </a:bodyPr>
          <a:lstStyle/>
          <a:p>
            <a:pPr>
              <a:lnSpc>
                <a:spcPct val="150000"/>
              </a:lnSpc>
              <a:buClr>
                <a:schemeClr val="accent1">
                  <a:lumMod val="50000"/>
                </a:schemeClr>
              </a:buClr>
              <a:buFont typeface="Wingdings" panose="05000000000000000000" pitchFamily="2" charset="2"/>
              <a:buChar char="Ø"/>
            </a:pPr>
            <a:r>
              <a:rPr lang="en-IE" sz="3000" dirty="0"/>
              <a:t>Chapter 1 – Introduction</a:t>
            </a:r>
          </a:p>
          <a:p>
            <a:pPr>
              <a:lnSpc>
                <a:spcPct val="150000"/>
              </a:lnSpc>
              <a:buClr>
                <a:schemeClr val="accent1">
                  <a:lumMod val="50000"/>
                </a:schemeClr>
              </a:buClr>
              <a:buFont typeface="Wingdings" panose="05000000000000000000" pitchFamily="2" charset="2"/>
              <a:buChar char="Ø"/>
            </a:pPr>
            <a:r>
              <a:rPr lang="en-IE" sz="3000" dirty="0"/>
              <a:t>Chapter 2 – The Consultation Process</a:t>
            </a:r>
          </a:p>
          <a:p>
            <a:pPr>
              <a:lnSpc>
                <a:spcPct val="150000"/>
              </a:lnSpc>
              <a:buClr>
                <a:schemeClr val="accent1">
                  <a:lumMod val="50000"/>
                </a:schemeClr>
              </a:buClr>
              <a:buFont typeface="Wingdings" panose="05000000000000000000" pitchFamily="2" charset="2"/>
              <a:buChar char="Ø"/>
            </a:pPr>
            <a:r>
              <a:rPr lang="en-IE" sz="3000" dirty="0"/>
              <a:t>Chapter 3 – The Research Process</a:t>
            </a:r>
          </a:p>
          <a:p>
            <a:pPr>
              <a:lnSpc>
                <a:spcPct val="150000"/>
              </a:lnSpc>
              <a:buClr>
                <a:schemeClr val="accent1">
                  <a:lumMod val="50000"/>
                </a:schemeClr>
              </a:buClr>
              <a:buFont typeface="Wingdings" panose="05000000000000000000" pitchFamily="2" charset="2"/>
              <a:buChar char="Ø"/>
            </a:pPr>
            <a:r>
              <a:rPr lang="en-IE" sz="3000" dirty="0"/>
              <a:t>Chapter 4 – International Developments</a:t>
            </a:r>
          </a:p>
          <a:p>
            <a:pPr>
              <a:lnSpc>
                <a:spcPct val="150000"/>
              </a:lnSpc>
              <a:buClr>
                <a:schemeClr val="accent1">
                  <a:lumMod val="50000"/>
                </a:schemeClr>
              </a:buClr>
              <a:buFont typeface="Wingdings" panose="05000000000000000000" pitchFamily="2" charset="2"/>
              <a:buChar char="Ø"/>
            </a:pPr>
            <a:r>
              <a:rPr lang="en-IE" sz="3000" dirty="0"/>
              <a:t>Chapter 5 – NCSE Terms of Reference</a:t>
            </a:r>
          </a:p>
          <a:p>
            <a:pPr>
              <a:lnSpc>
                <a:spcPct val="150000"/>
              </a:lnSpc>
              <a:buClr>
                <a:schemeClr val="accent1">
                  <a:lumMod val="50000"/>
                </a:schemeClr>
              </a:buClr>
              <a:buFont typeface="Wingdings" panose="05000000000000000000" pitchFamily="2" charset="2"/>
              <a:buChar char="Ø"/>
            </a:pPr>
            <a:r>
              <a:rPr lang="en-IE" sz="3000" dirty="0"/>
              <a:t>Chapter 6 – Recommendations</a:t>
            </a:r>
          </a:p>
          <a:p>
            <a:pPr marL="0" indent="0">
              <a:lnSpc>
                <a:spcPct val="150000"/>
              </a:lnSpc>
              <a:buClr>
                <a:schemeClr val="accent1">
                  <a:lumMod val="50000"/>
                </a:schemeClr>
              </a:buClr>
              <a:buNone/>
            </a:pPr>
            <a:endParaRPr lang="en-IE" sz="3000" dirty="0"/>
          </a:p>
        </p:txBody>
      </p:sp>
    </p:spTree>
    <p:extLst>
      <p:ext uri="{BB962C8B-B14F-4D97-AF65-F5344CB8AC3E}">
        <p14:creationId xmlns:p14="http://schemas.microsoft.com/office/powerpoint/2010/main" val="31853216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81744" y="5691086"/>
            <a:ext cx="1954728" cy="975551"/>
          </a:xfrm>
          <a:prstGeom prst="rect">
            <a:avLst/>
          </a:prstGeom>
        </p:spPr>
      </p:pic>
      <p:sp>
        <p:nvSpPr>
          <p:cNvPr id="9" name="Subtitle 5"/>
          <p:cNvSpPr txBox="1">
            <a:spLocks/>
          </p:cNvSpPr>
          <p:nvPr/>
        </p:nvSpPr>
        <p:spPr>
          <a:xfrm>
            <a:off x="2284472" y="1796344"/>
            <a:ext cx="9652000" cy="3362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IE" sz="3200" dirty="0" smtClean="0"/>
              <a:t>	</a:t>
            </a:r>
          </a:p>
          <a:p>
            <a:endParaRPr lang="en-IE" dirty="0"/>
          </a:p>
        </p:txBody>
      </p:sp>
      <p:sp>
        <p:nvSpPr>
          <p:cNvPr id="2" name="Rectangle 1"/>
          <p:cNvSpPr/>
          <p:nvPr/>
        </p:nvSpPr>
        <p:spPr>
          <a:xfrm>
            <a:off x="2640330" y="285750"/>
            <a:ext cx="10392147" cy="707886"/>
          </a:xfrm>
          <a:prstGeom prst="rect">
            <a:avLst/>
          </a:prstGeom>
        </p:spPr>
        <p:txBody>
          <a:bodyPr wrap="square">
            <a:spAutoFit/>
          </a:bodyPr>
          <a:lstStyle/>
          <a:p>
            <a:r>
              <a:rPr lang="en-IE" sz="4000" dirty="0">
                <a:solidFill>
                  <a:schemeClr val="accent6">
                    <a:lumMod val="50000"/>
                  </a:schemeClr>
                </a:solidFill>
              </a:rPr>
              <a:t>Chapter 2 – The Consultation Process</a:t>
            </a:r>
          </a:p>
        </p:txBody>
      </p:sp>
      <p:sp>
        <p:nvSpPr>
          <p:cNvPr id="3" name="Content Placeholder 2"/>
          <p:cNvSpPr>
            <a:spLocks noGrp="1"/>
          </p:cNvSpPr>
          <p:nvPr>
            <p:ph idx="1"/>
          </p:nvPr>
        </p:nvSpPr>
        <p:spPr>
          <a:xfrm>
            <a:off x="1897380" y="1156277"/>
            <a:ext cx="9669017" cy="4785736"/>
          </a:xfrm>
        </p:spPr>
        <p:txBody>
          <a:bodyPr/>
          <a:lstStyle/>
          <a:p>
            <a:pPr marL="457200" lvl="1" indent="0">
              <a:buClr>
                <a:schemeClr val="accent1">
                  <a:lumMod val="50000"/>
                </a:schemeClr>
              </a:buClr>
              <a:buNone/>
            </a:pPr>
            <a:r>
              <a:rPr lang="en-IE" sz="2200" dirty="0" smtClean="0">
                <a:solidFill>
                  <a:srgbClr val="000000"/>
                </a:solidFill>
              </a:rPr>
              <a:t>NCSE engaged in 40 </a:t>
            </a:r>
            <a:r>
              <a:rPr lang="en-IE" sz="2200" dirty="0">
                <a:solidFill>
                  <a:srgbClr val="000000"/>
                </a:solidFill>
              </a:rPr>
              <a:t>Consultations sessions</a:t>
            </a:r>
          </a:p>
          <a:p>
            <a:pPr lvl="2">
              <a:buClr>
                <a:schemeClr val="accent1">
                  <a:lumMod val="50000"/>
                </a:schemeClr>
              </a:buClr>
              <a:buFont typeface="Wingdings" panose="05000000000000000000" pitchFamily="2" charset="2"/>
              <a:buChar char="q"/>
            </a:pPr>
            <a:r>
              <a:rPr lang="en-IE" dirty="0">
                <a:solidFill>
                  <a:srgbClr val="000000"/>
                </a:solidFill>
                <a:latin typeface="Arial"/>
              </a:rPr>
              <a:t>Primary, Post Primary and Special schools</a:t>
            </a:r>
          </a:p>
          <a:p>
            <a:pPr lvl="2">
              <a:buClr>
                <a:schemeClr val="accent1">
                  <a:lumMod val="50000"/>
                </a:schemeClr>
              </a:buClr>
              <a:buFont typeface="Wingdings" panose="05000000000000000000" pitchFamily="2" charset="2"/>
              <a:buChar char="q"/>
            </a:pPr>
            <a:r>
              <a:rPr lang="en-IE" dirty="0">
                <a:solidFill>
                  <a:srgbClr val="000000"/>
                </a:solidFill>
                <a:latin typeface="Arial"/>
              </a:rPr>
              <a:t>Principals</a:t>
            </a:r>
          </a:p>
          <a:p>
            <a:pPr lvl="2">
              <a:buClr>
                <a:schemeClr val="accent1">
                  <a:lumMod val="50000"/>
                </a:schemeClr>
              </a:buClr>
              <a:buFont typeface="Wingdings" panose="05000000000000000000" pitchFamily="2" charset="2"/>
              <a:buChar char="q"/>
            </a:pPr>
            <a:r>
              <a:rPr lang="en-IE" dirty="0">
                <a:solidFill>
                  <a:srgbClr val="000000"/>
                </a:solidFill>
                <a:latin typeface="Arial"/>
              </a:rPr>
              <a:t>Therapeutic supports</a:t>
            </a:r>
          </a:p>
          <a:p>
            <a:pPr lvl="2">
              <a:buClr>
                <a:schemeClr val="accent1">
                  <a:lumMod val="50000"/>
                </a:schemeClr>
              </a:buClr>
              <a:buFont typeface="Wingdings" panose="05000000000000000000" pitchFamily="2" charset="2"/>
              <a:buChar char="q"/>
            </a:pPr>
            <a:r>
              <a:rPr lang="en-IE" dirty="0">
                <a:solidFill>
                  <a:srgbClr val="000000"/>
                </a:solidFill>
                <a:latin typeface="Arial"/>
              </a:rPr>
              <a:t>Teacher Education</a:t>
            </a:r>
          </a:p>
          <a:p>
            <a:pPr lvl="2">
              <a:buClr>
                <a:schemeClr val="accent1">
                  <a:lumMod val="50000"/>
                </a:schemeClr>
              </a:buClr>
              <a:buFont typeface="Wingdings" panose="05000000000000000000" pitchFamily="2" charset="2"/>
              <a:buChar char="q"/>
            </a:pPr>
            <a:r>
              <a:rPr lang="en-IE" dirty="0">
                <a:solidFill>
                  <a:srgbClr val="000000"/>
                </a:solidFill>
                <a:latin typeface="Arial"/>
              </a:rPr>
              <a:t>Buildings</a:t>
            </a:r>
          </a:p>
          <a:p>
            <a:pPr lvl="1">
              <a:buClr>
                <a:schemeClr val="accent1">
                  <a:lumMod val="50000"/>
                </a:schemeClr>
              </a:buClr>
              <a:buFont typeface="Courier New" panose="02070309020205020404" pitchFamily="49" charset="0"/>
              <a:buChar char="o"/>
            </a:pPr>
            <a:r>
              <a:rPr lang="en-IE" sz="2200" dirty="0">
                <a:solidFill>
                  <a:srgbClr val="000000"/>
                </a:solidFill>
              </a:rPr>
              <a:t>Evidence from NCSE Council visits to 13 Irish schools</a:t>
            </a:r>
          </a:p>
          <a:p>
            <a:pPr lvl="1">
              <a:buClr>
                <a:schemeClr val="accent1">
                  <a:lumMod val="50000"/>
                </a:schemeClr>
              </a:buClr>
              <a:buFont typeface="Courier New" panose="02070309020205020404" pitchFamily="49" charset="0"/>
              <a:buChar char="o"/>
            </a:pPr>
            <a:r>
              <a:rPr lang="en-IE" sz="2200" dirty="0">
                <a:solidFill>
                  <a:srgbClr val="000000"/>
                </a:solidFill>
              </a:rPr>
              <a:t>International Study Visits to New Brunswick, Portugal, England</a:t>
            </a:r>
          </a:p>
          <a:p>
            <a:pPr lvl="1">
              <a:buClr>
                <a:schemeClr val="accent1">
                  <a:lumMod val="50000"/>
                </a:schemeClr>
              </a:buClr>
              <a:buFont typeface="Courier New" panose="02070309020205020404" pitchFamily="49" charset="0"/>
              <a:buChar char="o"/>
            </a:pPr>
            <a:r>
              <a:rPr lang="en-IE" sz="2200" dirty="0">
                <a:solidFill>
                  <a:srgbClr val="000000"/>
                </a:solidFill>
              </a:rPr>
              <a:t>Online Surveys December 2019 to February 2020 – 5000 respondents</a:t>
            </a:r>
          </a:p>
          <a:p>
            <a:pPr lvl="1">
              <a:buClr>
                <a:schemeClr val="accent1">
                  <a:lumMod val="50000"/>
                </a:schemeClr>
              </a:buClr>
              <a:buFont typeface="Courier New" panose="02070309020205020404" pitchFamily="49" charset="0"/>
              <a:buChar char="o"/>
            </a:pPr>
            <a:r>
              <a:rPr lang="en-IE" sz="2200" dirty="0">
                <a:solidFill>
                  <a:srgbClr val="000000"/>
                </a:solidFill>
              </a:rPr>
              <a:t>Large consultation session and smaller advocacy engagements</a:t>
            </a:r>
          </a:p>
          <a:p>
            <a:pPr>
              <a:lnSpc>
                <a:spcPct val="150000"/>
              </a:lnSpc>
              <a:buClr>
                <a:schemeClr val="accent1">
                  <a:lumMod val="50000"/>
                </a:schemeClr>
              </a:buClr>
              <a:buFont typeface="Courier New" panose="02070309020205020404" pitchFamily="49" charset="0"/>
              <a:buChar char="o"/>
            </a:pPr>
            <a:endParaRPr lang="en-IE" sz="3000" dirty="0"/>
          </a:p>
        </p:txBody>
      </p:sp>
    </p:spTree>
    <p:extLst>
      <p:ext uri="{BB962C8B-B14F-4D97-AF65-F5344CB8AC3E}">
        <p14:creationId xmlns:p14="http://schemas.microsoft.com/office/powerpoint/2010/main" val="26925782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81744" y="5691086"/>
            <a:ext cx="1954728" cy="975551"/>
          </a:xfrm>
          <a:prstGeom prst="rect">
            <a:avLst/>
          </a:prstGeom>
        </p:spPr>
      </p:pic>
      <p:sp>
        <p:nvSpPr>
          <p:cNvPr id="9" name="Subtitle 5"/>
          <p:cNvSpPr txBox="1">
            <a:spLocks/>
          </p:cNvSpPr>
          <p:nvPr/>
        </p:nvSpPr>
        <p:spPr>
          <a:xfrm>
            <a:off x="2284472" y="1796344"/>
            <a:ext cx="9652000" cy="3362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IE" sz="3200" dirty="0" smtClean="0"/>
              <a:t>	</a:t>
            </a:r>
          </a:p>
          <a:p>
            <a:endParaRPr lang="en-IE" dirty="0"/>
          </a:p>
        </p:txBody>
      </p:sp>
      <p:sp>
        <p:nvSpPr>
          <p:cNvPr id="2" name="Rectangle 1"/>
          <p:cNvSpPr/>
          <p:nvPr/>
        </p:nvSpPr>
        <p:spPr>
          <a:xfrm>
            <a:off x="1597794" y="308610"/>
            <a:ext cx="10193153" cy="707886"/>
          </a:xfrm>
          <a:prstGeom prst="rect">
            <a:avLst/>
          </a:prstGeom>
        </p:spPr>
        <p:txBody>
          <a:bodyPr wrap="square">
            <a:spAutoFit/>
          </a:bodyPr>
          <a:lstStyle/>
          <a:p>
            <a:r>
              <a:rPr lang="en-IE" sz="4000" dirty="0">
                <a:solidFill>
                  <a:schemeClr val="accent6">
                    <a:lumMod val="50000"/>
                  </a:schemeClr>
                </a:solidFill>
              </a:rPr>
              <a:t>Questions Asked in First Phase of Consultations </a:t>
            </a:r>
          </a:p>
        </p:txBody>
      </p:sp>
      <p:sp>
        <p:nvSpPr>
          <p:cNvPr id="3" name="Content Placeholder 2"/>
          <p:cNvSpPr>
            <a:spLocks noGrp="1"/>
          </p:cNvSpPr>
          <p:nvPr>
            <p:ph idx="1"/>
          </p:nvPr>
        </p:nvSpPr>
        <p:spPr>
          <a:xfrm>
            <a:off x="1965960" y="1099127"/>
            <a:ext cx="9293167" cy="5373592"/>
          </a:xfrm>
        </p:spPr>
        <p:txBody>
          <a:bodyPr>
            <a:normAutofit fontScale="92500"/>
          </a:bodyPr>
          <a:lstStyle/>
          <a:p>
            <a:pPr lvl="0">
              <a:buClr>
                <a:schemeClr val="accent1">
                  <a:lumMod val="50000"/>
                </a:schemeClr>
              </a:buClr>
              <a:buFont typeface="Wingdings" panose="05000000000000000000" pitchFamily="2" charset="2"/>
              <a:buChar char="Ø"/>
            </a:pPr>
            <a:r>
              <a:rPr lang="en-IE" sz="2200" dirty="0">
                <a:solidFill>
                  <a:srgbClr val="000000"/>
                </a:solidFill>
              </a:rPr>
              <a:t>If in the future there were no special schools or classes, how would mainstream schools have to be reconfigured to include children who have the most complex needs? </a:t>
            </a:r>
          </a:p>
          <a:p>
            <a:pPr lvl="1" algn="just">
              <a:lnSpc>
                <a:spcPct val="150000"/>
              </a:lnSpc>
              <a:buClr>
                <a:schemeClr val="accent1">
                  <a:lumMod val="50000"/>
                </a:schemeClr>
              </a:buClr>
              <a:buFont typeface="Courier New" panose="02070309020205020404" pitchFamily="49" charset="0"/>
              <a:buChar char="o"/>
            </a:pPr>
            <a:r>
              <a:rPr lang="en-IE" sz="2200" dirty="0">
                <a:solidFill>
                  <a:srgbClr val="000000"/>
                </a:solidFill>
              </a:rPr>
              <a:t>What arrangements should be in place in a school before a student is placed in a special setting? </a:t>
            </a:r>
          </a:p>
          <a:p>
            <a:pPr lvl="1" algn="just">
              <a:lnSpc>
                <a:spcPct val="150000"/>
              </a:lnSpc>
              <a:buClr>
                <a:schemeClr val="accent1">
                  <a:lumMod val="50000"/>
                </a:schemeClr>
              </a:buClr>
              <a:buFont typeface="Courier New" panose="02070309020205020404" pitchFamily="49" charset="0"/>
              <a:buChar char="o"/>
            </a:pPr>
            <a:r>
              <a:rPr lang="en-IE" sz="2200" dirty="0">
                <a:solidFill>
                  <a:srgbClr val="000000"/>
                </a:solidFill>
              </a:rPr>
              <a:t>Should a diagnosis of disability be required for a student to join a special school/class? </a:t>
            </a:r>
          </a:p>
          <a:p>
            <a:pPr lvl="1" algn="just">
              <a:lnSpc>
                <a:spcPct val="150000"/>
              </a:lnSpc>
              <a:buClr>
                <a:schemeClr val="accent1">
                  <a:lumMod val="50000"/>
                </a:schemeClr>
              </a:buClr>
              <a:buFont typeface="Courier New" panose="02070309020205020404" pitchFamily="49" charset="0"/>
              <a:buChar char="o"/>
            </a:pPr>
            <a:r>
              <a:rPr lang="en-IE" sz="2200" dirty="0">
                <a:solidFill>
                  <a:srgbClr val="000000"/>
                </a:solidFill>
              </a:rPr>
              <a:t>What planning should be in place for the establishment of special schools/classes? </a:t>
            </a:r>
          </a:p>
          <a:p>
            <a:pPr lvl="1" algn="just">
              <a:lnSpc>
                <a:spcPct val="150000"/>
              </a:lnSpc>
              <a:buClr>
                <a:schemeClr val="accent1">
                  <a:lumMod val="50000"/>
                </a:schemeClr>
              </a:buClr>
              <a:buFont typeface="Courier New" panose="02070309020205020404" pitchFamily="49" charset="0"/>
              <a:buChar char="o"/>
            </a:pPr>
            <a:r>
              <a:rPr lang="en-IE" sz="2200" dirty="0">
                <a:solidFill>
                  <a:srgbClr val="000000"/>
                </a:solidFill>
              </a:rPr>
              <a:t>Should fixed-term placements be applicable to all special classes and should there be a mandatory review of all placements at specified points in the placement? </a:t>
            </a:r>
          </a:p>
          <a:p>
            <a:pPr marL="0" indent="0">
              <a:lnSpc>
                <a:spcPct val="150000"/>
              </a:lnSpc>
              <a:buClr>
                <a:schemeClr val="accent1">
                  <a:lumMod val="50000"/>
                </a:schemeClr>
              </a:buClr>
              <a:buNone/>
            </a:pPr>
            <a:endParaRPr lang="en-IE" sz="2200" dirty="0"/>
          </a:p>
        </p:txBody>
      </p:sp>
    </p:spTree>
    <p:extLst>
      <p:ext uri="{BB962C8B-B14F-4D97-AF65-F5344CB8AC3E}">
        <p14:creationId xmlns:p14="http://schemas.microsoft.com/office/powerpoint/2010/main" val="20340022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5"/>
          <p:cNvSpPr txBox="1">
            <a:spLocks/>
          </p:cNvSpPr>
          <p:nvPr/>
        </p:nvSpPr>
        <p:spPr>
          <a:xfrm>
            <a:off x="2284472" y="1796344"/>
            <a:ext cx="9652000" cy="3362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IE" sz="3200" dirty="0" smtClean="0"/>
              <a:t>	</a:t>
            </a:r>
          </a:p>
          <a:p>
            <a:endParaRPr lang="en-IE" dirty="0"/>
          </a:p>
        </p:txBody>
      </p:sp>
      <p:sp>
        <p:nvSpPr>
          <p:cNvPr id="2" name="Rectangle 1"/>
          <p:cNvSpPr/>
          <p:nvPr/>
        </p:nvSpPr>
        <p:spPr>
          <a:xfrm>
            <a:off x="2137410" y="397100"/>
            <a:ext cx="9962225" cy="707886"/>
          </a:xfrm>
          <a:prstGeom prst="rect">
            <a:avLst/>
          </a:prstGeom>
        </p:spPr>
        <p:txBody>
          <a:bodyPr wrap="square">
            <a:spAutoFit/>
          </a:bodyPr>
          <a:lstStyle/>
          <a:p>
            <a:r>
              <a:rPr lang="en-IE" sz="4000" dirty="0">
                <a:solidFill>
                  <a:schemeClr val="accent6">
                    <a:lumMod val="50000"/>
                  </a:schemeClr>
                </a:solidFill>
              </a:rPr>
              <a:t>Questions Asked in First Phase of </a:t>
            </a:r>
            <a:r>
              <a:rPr lang="en-IE" sz="4000" dirty="0" smtClean="0">
                <a:solidFill>
                  <a:schemeClr val="accent6">
                    <a:lumMod val="50000"/>
                  </a:schemeClr>
                </a:solidFill>
              </a:rPr>
              <a:t>Consultations </a:t>
            </a:r>
            <a:endParaRPr lang="en-IE" sz="4000" dirty="0">
              <a:solidFill>
                <a:schemeClr val="accent6">
                  <a:lumMod val="50000"/>
                </a:schemeClr>
              </a:solidFill>
            </a:endParaRPr>
          </a:p>
        </p:txBody>
      </p:sp>
      <p:sp>
        <p:nvSpPr>
          <p:cNvPr id="3" name="Content Placeholder 2"/>
          <p:cNvSpPr>
            <a:spLocks noGrp="1"/>
          </p:cNvSpPr>
          <p:nvPr>
            <p:ph idx="1"/>
          </p:nvPr>
        </p:nvSpPr>
        <p:spPr>
          <a:xfrm>
            <a:off x="2284472" y="1422400"/>
            <a:ext cx="9281925" cy="4341092"/>
          </a:xfrm>
        </p:spPr>
        <p:txBody>
          <a:bodyPr>
            <a:normAutofit fontScale="77500" lnSpcReduction="20000"/>
          </a:bodyPr>
          <a:lstStyle/>
          <a:p>
            <a:pPr lvl="0" algn="just">
              <a:buClr>
                <a:schemeClr val="accent1">
                  <a:lumMod val="50000"/>
                </a:schemeClr>
              </a:buClr>
              <a:buFont typeface="Wingdings" panose="05000000000000000000" pitchFamily="2" charset="2"/>
              <a:buChar char="Ø"/>
            </a:pPr>
            <a:r>
              <a:rPr lang="en-IE" sz="2600" dirty="0">
                <a:solidFill>
                  <a:srgbClr val="000000"/>
                </a:solidFill>
              </a:rPr>
              <a:t>Schools report an increasing number of students who, because of significant behaviours of concern, are being excluded; or on shortened school days; or require 1:1 teaching/SNA support in order to be included: </a:t>
            </a:r>
          </a:p>
          <a:p>
            <a:pPr lvl="1" algn="just">
              <a:lnSpc>
                <a:spcPct val="150000"/>
              </a:lnSpc>
              <a:buClr>
                <a:schemeClr val="accent1">
                  <a:lumMod val="50000"/>
                </a:schemeClr>
              </a:buClr>
              <a:buFont typeface="Courier New" panose="02070309020205020404" pitchFamily="49" charset="0"/>
              <a:buChar char="o"/>
            </a:pPr>
            <a:r>
              <a:rPr lang="en-IE" sz="2600" dirty="0">
                <a:solidFill>
                  <a:srgbClr val="000000"/>
                </a:solidFill>
              </a:rPr>
              <a:t>What are the reasons for these increases? </a:t>
            </a:r>
          </a:p>
          <a:p>
            <a:pPr lvl="1" algn="just">
              <a:lnSpc>
                <a:spcPct val="150000"/>
              </a:lnSpc>
              <a:buClr>
                <a:schemeClr val="accent1">
                  <a:lumMod val="50000"/>
                </a:schemeClr>
              </a:buClr>
              <a:buFont typeface="Courier New" panose="02070309020205020404" pitchFamily="49" charset="0"/>
              <a:buChar char="o"/>
            </a:pPr>
            <a:r>
              <a:rPr lang="en-IE" sz="2600" dirty="0">
                <a:solidFill>
                  <a:srgbClr val="000000"/>
                </a:solidFill>
              </a:rPr>
              <a:t>What needs to be put in place in schools for these students to be included? </a:t>
            </a:r>
          </a:p>
          <a:p>
            <a:pPr lvl="1" algn="just">
              <a:lnSpc>
                <a:spcPct val="150000"/>
              </a:lnSpc>
              <a:buClr>
                <a:schemeClr val="accent1">
                  <a:lumMod val="50000"/>
                </a:schemeClr>
              </a:buClr>
              <a:buFont typeface="Courier New" panose="02070309020205020404" pitchFamily="49" charset="0"/>
              <a:buChar char="o"/>
            </a:pPr>
            <a:r>
              <a:rPr lang="en-IE" sz="2600" dirty="0">
                <a:solidFill>
                  <a:srgbClr val="000000"/>
                </a:solidFill>
              </a:rPr>
              <a:t>What should happen when a placement in a special school/class breaks down? </a:t>
            </a:r>
          </a:p>
          <a:p>
            <a:pPr lvl="1" algn="just">
              <a:lnSpc>
                <a:spcPct val="150000"/>
              </a:lnSpc>
              <a:buClr>
                <a:schemeClr val="accent1">
                  <a:lumMod val="50000"/>
                </a:schemeClr>
              </a:buClr>
              <a:buFont typeface="Courier New" panose="02070309020205020404" pitchFamily="49" charset="0"/>
              <a:buChar char="o"/>
            </a:pPr>
            <a:r>
              <a:rPr lang="en-IE" sz="2600" dirty="0">
                <a:solidFill>
                  <a:srgbClr val="000000"/>
                </a:solidFill>
              </a:rPr>
              <a:t>Does the lack of availability of therapy supports impact on the rate of enrolment in special schools and/or classes? </a:t>
            </a:r>
          </a:p>
          <a:p>
            <a:pPr lvl="1" algn="just">
              <a:lnSpc>
                <a:spcPct val="150000"/>
              </a:lnSpc>
              <a:buClr>
                <a:schemeClr val="accent1">
                  <a:lumMod val="50000"/>
                </a:schemeClr>
              </a:buClr>
              <a:buFont typeface="Courier New" panose="02070309020205020404" pitchFamily="49" charset="0"/>
              <a:buChar char="o"/>
            </a:pPr>
            <a:r>
              <a:rPr lang="en-IE" sz="2600" dirty="0">
                <a:solidFill>
                  <a:srgbClr val="000000"/>
                </a:solidFill>
              </a:rPr>
              <a:t>Do clinicians (e.g. speech and language therapists, psychologists, psychiatrists, occupational therapists have a good understanding of what happens on a daily basis in mainstream and special schools? </a:t>
            </a:r>
          </a:p>
          <a:p>
            <a:pPr marL="0" indent="0">
              <a:lnSpc>
                <a:spcPct val="150000"/>
              </a:lnSpc>
              <a:buClr>
                <a:schemeClr val="accent1">
                  <a:lumMod val="50000"/>
                </a:schemeClr>
              </a:buClr>
              <a:buNone/>
            </a:pPr>
            <a:endParaRPr lang="en-IE" sz="3000" dirty="0"/>
          </a:p>
        </p:txBody>
      </p:sp>
    </p:spTree>
    <p:extLst>
      <p:ext uri="{BB962C8B-B14F-4D97-AF65-F5344CB8AC3E}">
        <p14:creationId xmlns:p14="http://schemas.microsoft.com/office/powerpoint/2010/main" val="2622569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5"/>
          <p:cNvSpPr txBox="1">
            <a:spLocks/>
          </p:cNvSpPr>
          <p:nvPr/>
        </p:nvSpPr>
        <p:spPr>
          <a:xfrm>
            <a:off x="2284472" y="1796344"/>
            <a:ext cx="9652000" cy="3362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IE" sz="3200" dirty="0" smtClean="0"/>
              <a:t>	</a:t>
            </a:r>
          </a:p>
          <a:p>
            <a:endParaRPr lang="en-IE" dirty="0"/>
          </a:p>
        </p:txBody>
      </p:sp>
      <p:sp>
        <p:nvSpPr>
          <p:cNvPr id="2" name="Rectangle 1"/>
          <p:cNvSpPr/>
          <p:nvPr/>
        </p:nvSpPr>
        <p:spPr>
          <a:xfrm>
            <a:off x="1703673" y="320040"/>
            <a:ext cx="10318282" cy="707886"/>
          </a:xfrm>
          <a:prstGeom prst="rect">
            <a:avLst/>
          </a:prstGeom>
        </p:spPr>
        <p:txBody>
          <a:bodyPr wrap="square">
            <a:spAutoFit/>
          </a:bodyPr>
          <a:lstStyle/>
          <a:p>
            <a:r>
              <a:rPr lang="en-IE" sz="4000" dirty="0">
                <a:solidFill>
                  <a:schemeClr val="accent6">
                    <a:lumMod val="50000"/>
                  </a:schemeClr>
                </a:solidFill>
              </a:rPr>
              <a:t>Questions asked in Second Phase of </a:t>
            </a:r>
            <a:r>
              <a:rPr lang="en-IE" sz="4000" dirty="0" smtClean="0">
                <a:solidFill>
                  <a:schemeClr val="accent6">
                    <a:lumMod val="50000"/>
                  </a:schemeClr>
                </a:solidFill>
              </a:rPr>
              <a:t>Consultation </a:t>
            </a:r>
            <a:endParaRPr lang="en-IE" sz="4000" dirty="0">
              <a:solidFill>
                <a:schemeClr val="accent6">
                  <a:lumMod val="50000"/>
                </a:schemeClr>
              </a:solidFill>
            </a:endParaRPr>
          </a:p>
        </p:txBody>
      </p:sp>
      <p:sp>
        <p:nvSpPr>
          <p:cNvPr id="3" name="Content Placeholder 2"/>
          <p:cNvSpPr>
            <a:spLocks noGrp="1"/>
          </p:cNvSpPr>
          <p:nvPr>
            <p:ph idx="1"/>
          </p:nvPr>
        </p:nvSpPr>
        <p:spPr>
          <a:xfrm>
            <a:off x="2091691" y="1423617"/>
            <a:ext cx="9474706" cy="4518395"/>
          </a:xfrm>
        </p:spPr>
        <p:txBody>
          <a:bodyPr>
            <a:normAutofit fontScale="92500" lnSpcReduction="10000"/>
          </a:bodyPr>
          <a:lstStyle/>
          <a:p>
            <a:pPr lvl="0" algn="just">
              <a:buClr>
                <a:schemeClr val="accent1">
                  <a:lumMod val="50000"/>
                </a:schemeClr>
              </a:buClr>
              <a:buFont typeface="Wingdings" panose="05000000000000000000" pitchFamily="2" charset="2"/>
              <a:buChar char="Ø"/>
            </a:pPr>
            <a:r>
              <a:rPr lang="en-IE" sz="2200" dirty="0">
                <a:solidFill>
                  <a:srgbClr val="000000"/>
                </a:solidFill>
              </a:rPr>
              <a:t>Are there benefits to society for all students being educated together in their local school? </a:t>
            </a:r>
          </a:p>
          <a:p>
            <a:pPr lvl="1" algn="just">
              <a:lnSpc>
                <a:spcPct val="150000"/>
              </a:lnSpc>
              <a:buClr>
                <a:schemeClr val="accent1">
                  <a:lumMod val="50000"/>
                </a:schemeClr>
              </a:buClr>
              <a:buFont typeface="Courier New" panose="02070309020205020404" pitchFamily="49" charset="0"/>
              <a:buChar char="o"/>
            </a:pPr>
            <a:r>
              <a:rPr lang="en-IE" sz="2200" dirty="0">
                <a:solidFill>
                  <a:srgbClr val="000000"/>
                </a:solidFill>
              </a:rPr>
              <a:t>What would need to be in place to have an appropriately supportive environment where all students are educated together? </a:t>
            </a:r>
          </a:p>
          <a:p>
            <a:pPr lvl="1" algn="just">
              <a:lnSpc>
                <a:spcPct val="150000"/>
              </a:lnSpc>
              <a:buClr>
                <a:schemeClr val="accent1">
                  <a:lumMod val="50000"/>
                </a:schemeClr>
              </a:buClr>
              <a:buFont typeface="Courier New" panose="02070309020205020404" pitchFamily="49" charset="0"/>
              <a:buChar char="o"/>
            </a:pPr>
            <a:r>
              <a:rPr lang="en-IE" sz="2200" dirty="0">
                <a:solidFill>
                  <a:srgbClr val="000000"/>
                </a:solidFill>
              </a:rPr>
              <a:t>If an appropriately supportive environment was in place in schools, what are the advantages and disadvantages to educating all students together in their local school? </a:t>
            </a:r>
          </a:p>
          <a:p>
            <a:pPr lvl="1" algn="just">
              <a:lnSpc>
                <a:spcPct val="150000"/>
              </a:lnSpc>
              <a:buClr>
                <a:schemeClr val="accent1">
                  <a:lumMod val="50000"/>
                </a:schemeClr>
              </a:buClr>
              <a:buFont typeface="Courier New" panose="02070309020205020404" pitchFamily="49" charset="0"/>
              <a:buChar char="o"/>
            </a:pPr>
            <a:r>
              <a:rPr lang="en-IE" sz="2200" dirty="0">
                <a:solidFill>
                  <a:srgbClr val="000000"/>
                </a:solidFill>
              </a:rPr>
              <a:t>What is the best way forward for students who are currently educated in special schools and classes? </a:t>
            </a:r>
          </a:p>
          <a:p>
            <a:pPr lvl="1" algn="just">
              <a:lnSpc>
                <a:spcPct val="150000"/>
              </a:lnSpc>
              <a:buClr>
                <a:schemeClr val="accent1">
                  <a:lumMod val="50000"/>
                </a:schemeClr>
              </a:buClr>
              <a:buFont typeface="Courier New" panose="02070309020205020404" pitchFamily="49" charset="0"/>
              <a:buChar char="o"/>
            </a:pPr>
            <a:r>
              <a:rPr lang="en-IE" sz="2200" dirty="0">
                <a:solidFill>
                  <a:srgbClr val="000000"/>
                </a:solidFill>
              </a:rPr>
              <a:t>Are there any other points the NCSE should consider? </a:t>
            </a:r>
          </a:p>
          <a:p>
            <a:pPr marL="0" indent="0">
              <a:lnSpc>
                <a:spcPct val="150000"/>
              </a:lnSpc>
              <a:buClr>
                <a:schemeClr val="accent1">
                  <a:lumMod val="50000"/>
                </a:schemeClr>
              </a:buClr>
              <a:buNone/>
            </a:pPr>
            <a:endParaRPr lang="en-IE" sz="3000" dirty="0"/>
          </a:p>
        </p:txBody>
      </p:sp>
    </p:spTree>
    <p:extLst>
      <p:ext uri="{BB962C8B-B14F-4D97-AF65-F5344CB8AC3E}">
        <p14:creationId xmlns:p14="http://schemas.microsoft.com/office/powerpoint/2010/main" val="18542179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5"/>
          <p:cNvSpPr txBox="1">
            <a:spLocks/>
          </p:cNvSpPr>
          <p:nvPr/>
        </p:nvSpPr>
        <p:spPr>
          <a:xfrm>
            <a:off x="2284472" y="1796344"/>
            <a:ext cx="9652000" cy="3362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IE" sz="3200" dirty="0" smtClean="0"/>
              <a:t>	</a:t>
            </a:r>
          </a:p>
          <a:p>
            <a:endParaRPr lang="en-IE" dirty="0"/>
          </a:p>
        </p:txBody>
      </p:sp>
      <p:sp>
        <p:nvSpPr>
          <p:cNvPr id="2" name="Rectangle 1"/>
          <p:cNvSpPr/>
          <p:nvPr/>
        </p:nvSpPr>
        <p:spPr>
          <a:xfrm>
            <a:off x="2161841" y="280380"/>
            <a:ext cx="9885379" cy="707886"/>
          </a:xfrm>
          <a:prstGeom prst="rect">
            <a:avLst/>
          </a:prstGeom>
        </p:spPr>
        <p:txBody>
          <a:bodyPr wrap="square">
            <a:spAutoFit/>
          </a:bodyPr>
          <a:lstStyle/>
          <a:p>
            <a:r>
              <a:rPr lang="en-IE" sz="3200" b="1" dirty="0">
                <a:solidFill>
                  <a:schemeClr val="accent1">
                    <a:lumMod val="50000"/>
                  </a:schemeClr>
                </a:solidFill>
              </a:rPr>
              <a:t> </a:t>
            </a:r>
            <a:r>
              <a:rPr lang="en-IE" sz="4000" dirty="0" smtClean="0">
                <a:solidFill>
                  <a:schemeClr val="accent6">
                    <a:lumMod val="50000"/>
                  </a:schemeClr>
                </a:solidFill>
              </a:rPr>
              <a:t>Findings </a:t>
            </a:r>
            <a:r>
              <a:rPr lang="en-IE" sz="4000" dirty="0">
                <a:solidFill>
                  <a:schemeClr val="accent6">
                    <a:lumMod val="50000"/>
                  </a:schemeClr>
                </a:solidFill>
              </a:rPr>
              <a:t>- A Significant Divergence of Opinion </a:t>
            </a:r>
          </a:p>
        </p:txBody>
      </p:sp>
      <p:sp>
        <p:nvSpPr>
          <p:cNvPr id="3" name="Content Placeholder 2"/>
          <p:cNvSpPr>
            <a:spLocks noGrp="1"/>
          </p:cNvSpPr>
          <p:nvPr>
            <p:ph idx="1"/>
          </p:nvPr>
        </p:nvSpPr>
        <p:spPr>
          <a:xfrm>
            <a:off x="2284472" y="1234441"/>
            <a:ext cx="9762748" cy="4707572"/>
          </a:xfrm>
        </p:spPr>
        <p:txBody>
          <a:bodyPr/>
          <a:lstStyle/>
          <a:p>
            <a:pPr lvl="0" algn="just">
              <a:buClr>
                <a:schemeClr val="accent1">
                  <a:lumMod val="50000"/>
                </a:schemeClr>
              </a:buClr>
              <a:buFont typeface="Wingdings" panose="05000000000000000000" pitchFamily="2" charset="2"/>
              <a:buChar char="Ø"/>
            </a:pPr>
            <a:r>
              <a:rPr lang="en-IE" sz="2200" dirty="0" smtClean="0">
                <a:solidFill>
                  <a:srgbClr val="000000"/>
                </a:solidFill>
              </a:rPr>
              <a:t>Strong </a:t>
            </a:r>
            <a:r>
              <a:rPr lang="en-IE" sz="2200" dirty="0">
                <a:solidFill>
                  <a:srgbClr val="000000"/>
                </a:solidFill>
              </a:rPr>
              <a:t>supportive views among stakeholders regarding importance of special schools and classes as placement options</a:t>
            </a:r>
          </a:p>
          <a:p>
            <a:pPr lvl="0" algn="just">
              <a:buClr>
                <a:schemeClr val="accent1">
                  <a:lumMod val="50000"/>
                </a:schemeClr>
              </a:buClr>
              <a:buFont typeface="Wingdings" panose="05000000000000000000" pitchFamily="2" charset="2"/>
              <a:buChar char="Ø"/>
            </a:pPr>
            <a:r>
              <a:rPr lang="en-IE" sz="2200" dirty="0">
                <a:solidFill>
                  <a:srgbClr val="000000"/>
                </a:solidFill>
              </a:rPr>
              <a:t>Majority agreed: </a:t>
            </a:r>
          </a:p>
          <a:p>
            <a:pPr lvl="1" algn="just">
              <a:lnSpc>
                <a:spcPct val="150000"/>
              </a:lnSpc>
              <a:buClr>
                <a:schemeClr val="accent1">
                  <a:lumMod val="50000"/>
                </a:schemeClr>
              </a:buClr>
              <a:buFont typeface="Wingdings" panose="05000000000000000000" pitchFamily="2" charset="2"/>
              <a:buChar char="Ø"/>
            </a:pPr>
            <a:r>
              <a:rPr lang="en-IE" sz="2200" dirty="0">
                <a:solidFill>
                  <a:srgbClr val="000000"/>
                </a:solidFill>
              </a:rPr>
              <a:t> Ideally all students should be educated in local school and</a:t>
            </a:r>
          </a:p>
          <a:p>
            <a:pPr lvl="0" algn="just">
              <a:buClr>
                <a:schemeClr val="accent1">
                  <a:lumMod val="50000"/>
                </a:schemeClr>
              </a:buClr>
              <a:buFont typeface="Wingdings" panose="05000000000000000000" pitchFamily="2" charset="2"/>
              <a:buChar char="Ø"/>
            </a:pPr>
            <a:r>
              <a:rPr lang="en-IE" sz="2200" dirty="0">
                <a:solidFill>
                  <a:srgbClr val="000000"/>
                </a:solidFill>
              </a:rPr>
              <a:t>Majority also indicated:</a:t>
            </a:r>
          </a:p>
          <a:p>
            <a:pPr lvl="1" algn="just">
              <a:lnSpc>
                <a:spcPct val="150000"/>
              </a:lnSpc>
              <a:buClr>
                <a:schemeClr val="accent1">
                  <a:lumMod val="50000"/>
                </a:schemeClr>
              </a:buClr>
              <a:buFont typeface="Wingdings" panose="05000000000000000000" pitchFamily="2" charset="2"/>
              <a:buChar char="Ø"/>
            </a:pPr>
            <a:r>
              <a:rPr lang="en-IE" sz="2200" dirty="0">
                <a:solidFill>
                  <a:srgbClr val="000000"/>
                </a:solidFill>
              </a:rPr>
              <a:t>Ireland needs to maintain a continuum of education provision including special classes and schools</a:t>
            </a:r>
          </a:p>
          <a:p>
            <a:pPr lvl="1" algn="just">
              <a:lnSpc>
                <a:spcPct val="150000"/>
              </a:lnSpc>
              <a:buClr>
                <a:schemeClr val="accent1">
                  <a:lumMod val="50000"/>
                </a:schemeClr>
              </a:buClr>
              <a:buFont typeface="Wingdings" panose="05000000000000000000" pitchFamily="2" charset="2"/>
              <a:buChar char="Ø"/>
            </a:pPr>
            <a:r>
              <a:rPr lang="en-IE" sz="2200" dirty="0">
                <a:solidFill>
                  <a:srgbClr val="000000"/>
                </a:solidFill>
              </a:rPr>
              <a:t>Only these settings are equipped to meet complex needs of students</a:t>
            </a:r>
          </a:p>
          <a:p>
            <a:pPr lvl="1" algn="just">
              <a:lnSpc>
                <a:spcPct val="150000"/>
              </a:lnSpc>
              <a:buClr>
                <a:schemeClr val="accent1">
                  <a:lumMod val="50000"/>
                </a:schemeClr>
              </a:buClr>
              <a:buFont typeface="Wingdings" panose="05000000000000000000" pitchFamily="2" charset="2"/>
              <a:buChar char="Ø"/>
            </a:pPr>
            <a:r>
              <a:rPr lang="en-IE" sz="2200" dirty="0">
                <a:solidFill>
                  <a:srgbClr val="000000"/>
                </a:solidFill>
              </a:rPr>
              <a:t>Cost-effective to cluster students with complex needs in one setting</a:t>
            </a:r>
          </a:p>
          <a:p>
            <a:pPr marL="0" indent="0">
              <a:lnSpc>
                <a:spcPct val="150000"/>
              </a:lnSpc>
              <a:buClr>
                <a:schemeClr val="accent1">
                  <a:lumMod val="50000"/>
                </a:schemeClr>
              </a:buClr>
              <a:buNone/>
            </a:pPr>
            <a:endParaRPr lang="en-IE" sz="3000" dirty="0"/>
          </a:p>
        </p:txBody>
      </p:sp>
    </p:spTree>
    <p:extLst>
      <p:ext uri="{BB962C8B-B14F-4D97-AF65-F5344CB8AC3E}">
        <p14:creationId xmlns:p14="http://schemas.microsoft.com/office/powerpoint/2010/main" val="24633419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5"/>
          <p:cNvSpPr txBox="1">
            <a:spLocks/>
          </p:cNvSpPr>
          <p:nvPr/>
        </p:nvSpPr>
        <p:spPr>
          <a:xfrm>
            <a:off x="2284472" y="1796344"/>
            <a:ext cx="9652000" cy="3362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IE" sz="3200" dirty="0" smtClean="0"/>
              <a:t>	</a:t>
            </a:r>
          </a:p>
          <a:p>
            <a:endParaRPr lang="en-IE" dirty="0"/>
          </a:p>
        </p:txBody>
      </p:sp>
      <p:sp>
        <p:nvSpPr>
          <p:cNvPr id="2" name="Rectangle 1"/>
          <p:cNvSpPr/>
          <p:nvPr/>
        </p:nvSpPr>
        <p:spPr>
          <a:xfrm>
            <a:off x="2161841" y="280380"/>
            <a:ext cx="7608621" cy="707886"/>
          </a:xfrm>
          <a:prstGeom prst="rect">
            <a:avLst/>
          </a:prstGeom>
        </p:spPr>
        <p:txBody>
          <a:bodyPr wrap="none">
            <a:spAutoFit/>
          </a:bodyPr>
          <a:lstStyle/>
          <a:p>
            <a:r>
              <a:rPr lang="en-IE" sz="4000" dirty="0">
                <a:solidFill>
                  <a:schemeClr val="accent6">
                    <a:lumMod val="50000"/>
                  </a:schemeClr>
                </a:solidFill>
              </a:rPr>
              <a:t>A Significant Divergence of Opinion </a:t>
            </a:r>
          </a:p>
        </p:txBody>
      </p:sp>
      <p:sp>
        <p:nvSpPr>
          <p:cNvPr id="3" name="Content Placeholder 2"/>
          <p:cNvSpPr>
            <a:spLocks noGrp="1"/>
          </p:cNvSpPr>
          <p:nvPr>
            <p:ph idx="1"/>
          </p:nvPr>
        </p:nvSpPr>
        <p:spPr>
          <a:xfrm>
            <a:off x="2284472" y="1653309"/>
            <a:ext cx="9652000" cy="4288704"/>
          </a:xfrm>
        </p:spPr>
        <p:txBody>
          <a:bodyPr/>
          <a:lstStyle/>
          <a:p>
            <a:pPr marL="0" lvl="0" indent="0" algn="just">
              <a:buClr>
                <a:srgbClr val="990000"/>
              </a:buClr>
              <a:buNone/>
            </a:pPr>
            <a:r>
              <a:rPr lang="en-IE" sz="2800" dirty="0">
                <a:solidFill>
                  <a:srgbClr val="000000"/>
                </a:solidFill>
              </a:rPr>
              <a:t>A minority spoke in favour of truly inclusive settings indicating that specialist settings pose the following challenges:</a:t>
            </a:r>
            <a:endParaRPr lang="en-IE" dirty="0">
              <a:solidFill>
                <a:srgbClr val="000000"/>
              </a:solidFill>
            </a:endParaRPr>
          </a:p>
          <a:p>
            <a:pPr algn="just">
              <a:lnSpc>
                <a:spcPct val="150000"/>
              </a:lnSpc>
              <a:buClr>
                <a:schemeClr val="accent1">
                  <a:lumMod val="50000"/>
                </a:schemeClr>
              </a:buClr>
              <a:buFont typeface="Courier New" panose="02070309020205020404" pitchFamily="49" charset="0"/>
              <a:buChar char="o"/>
            </a:pPr>
            <a:r>
              <a:rPr lang="en-IE" dirty="0">
                <a:solidFill>
                  <a:srgbClr val="000000"/>
                </a:solidFill>
              </a:rPr>
              <a:t>Limited curricular access</a:t>
            </a:r>
          </a:p>
          <a:p>
            <a:pPr lvl="1" algn="just">
              <a:lnSpc>
                <a:spcPct val="150000"/>
              </a:lnSpc>
              <a:buClr>
                <a:schemeClr val="accent1">
                  <a:lumMod val="50000"/>
                </a:schemeClr>
              </a:buClr>
              <a:buFont typeface="Courier New" panose="02070309020205020404" pitchFamily="49" charset="0"/>
              <a:buChar char="o"/>
            </a:pPr>
            <a:r>
              <a:rPr lang="en-IE" sz="2400" dirty="0">
                <a:solidFill>
                  <a:srgbClr val="000000"/>
                </a:solidFill>
              </a:rPr>
              <a:t>Limited opportunities to mix with peers who do not have additional needs</a:t>
            </a:r>
          </a:p>
          <a:p>
            <a:pPr lvl="1" algn="just">
              <a:lnSpc>
                <a:spcPct val="150000"/>
              </a:lnSpc>
              <a:buClr>
                <a:schemeClr val="accent1">
                  <a:lumMod val="50000"/>
                </a:schemeClr>
              </a:buClr>
              <a:buFont typeface="Courier New" panose="02070309020205020404" pitchFamily="49" charset="0"/>
              <a:buChar char="o"/>
            </a:pPr>
            <a:r>
              <a:rPr lang="en-IE" sz="2400" dirty="0">
                <a:solidFill>
                  <a:srgbClr val="000000"/>
                </a:solidFill>
              </a:rPr>
              <a:t>Travelling outside local areas to attend special class/school inhibits opportunities to make connections with their local community  </a:t>
            </a:r>
          </a:p>
          <a:p>
            <a:pPr marL="0" indent="0">
              <a:lnSpc>
                <a:spcPct val="150000"/>
              </a:lnSpc>
              <a:buClr>
                <a:schemeClr val="accent1">
                  <a:lumMod val="50000"/>
                </a:schemeClr>
              </a:buClr>
              <a:buNone/>
            </a:pPr>
            <a:endParaRPr lang="en-IE" sz="3000" dirty="0"/>
          </a:p>
        </p:txBody>
      </p:sp>
    </p:spTree>
    <p:extLst>
      <p:ext uri="{BB962C8B-B14F-4D97-AF65-F5344CB8AC3E}">
        <p14:creationId xmlns:p14="http://schemas.microsoft.com/office/powerpoint/2010/main" val="35641779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81744" y="5691086"/>
            <a:ext cx="1954728" cy="975551"/>
          </a:xfrm>
          <a:prstGeom prst="rect">
            <a:avLst/>
          </a:prstGeom>
        </p:spPr>
      </p:pic>
      <p:sp>
        <p:nvSpPr>
          <p:cNvPr id="9" name="Subtitle 5"/>
          <p:cNvSpPr txBox="1">
            <a:spLocks/>
          </p:cNvSpPr>
          <p:nvPr/>
        </p:nvSpPr>
        <p:spPr>
          <a:xfrm>
            <a:off x="2284472" y="1796344"/>
            <a:ext cx="9652000" cy="3362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IE" sz="3200" b="0" i="0" u="none" strike="noStrike" kern="1200" cap="none" spc="0" normalizeH="0" baseline="0" noProof="0" dirty="0" smtClean="0">
                <a:ln>
                  <a:noFill/>
                </a:ln>
                <a:solidFill>
                  <a:srgbClr val="000000"/>
                </a:solidFill>
                <a:effectLst/>
                <a:uLnTx/>
                <a:uFillTx/>
                <a:latin typeface="Verdana"/>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IE" sz="2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2" name="Rectangle 1"/>
          <p:cNvSpPr/>
          <p:nvPr/>
        </p:nvSpPr>
        <p:spPr>
          <a:xfrm>
            <a:off x="1551709" y="280380"/>
            <a:ext cx="10384763" cy="707886"/>
          </a:xfrm>
          <a:prstGeom prst="rect">
            <a:avLst/>
          </a:prstGeom>
        </p:spPr>
        <p:txBody>
          <a:bodyPr wrap="square">
            <a:spAutoFit/>
          </a:bodyPr>
          <a:lstStyle/>
          <a:p>
            <a:pPr lvl="0"/>
            <a:r>
              <a:rPr kumimoji="0" lang="en-IE" sz="3200" b="1" i="0" u="none" strike="noStrike" kern="1200" cap="none" spc="0" normalizeH="0" baseline="0" noProof="0" dirty="0">
                <a:ln>
                  <a:noFill/>
                </a:ln>
                <a:solidFill>
                  <a:srgbClr val="33CCCC">
                    <a:lumMod val="50000"/>
                  </a:srgbClr>
                </a:solidFill>
                <a:effectLst/>
                <a:uLnTx/>
                <a:uFillTx/>
                <a:latin typeface="Verdana"/>
                <a:ea typeface="+mn-ea"/>
                <a:cs typeface="+mn-cs"/>
              </a:rPr>
              <a:t> </a:t>
            </a:r>
            <a:r>
              <a:rPr lang="en-IE" sz="4000" dirty="0" smtClean="0">
                <a:solidFill>
                  <a:srgbClr val="33CCCC">
                    <a:lumMod val="50000"/>
                  </a:srgbClr>
                </a:solidFill>
              </a:rPr>
              <a:t>Collated </a:t>
            </a:r>
            <a:r>
              <a:rPr lang="en-IE" sz="4000" dirty="0">
                <a:solidFill>
                  <a:srgbClr val="33CCCC">
                    <a:lumMod val="50000"/>
                  </a:srgbClr>
                </a:solidFill>
              </a:rPr>
              <a:t>Findings - Special Classes and Schools </a:t>
            </a:r>
            <a:endParaRPr kumimoji="0" lang="en-IE" sz="4000" i="0" u="none" strike="noStrike" kern="1200" cap="none" spc="0" normalizeH="0" baseline="0" noProof="0" dirty="0">
              <a:ln>
                <a:noFill/>
              </a:ln>
              <a:solidFill>
                <a:srgbClr val="33CCCC">
                  <a:lumMod val="50000"/>
                </a:srgbClr>
              </a:solidFill>
              <a:effectLst/>
              <a:uLnTx/>
              <a:uFillTx/>
              <a:latin typeface="Verdana"/>
            </a:endParaRPr>
          </a:p>
        </p:txBody>
      </p:sp>
      <p:sp>
        <p:nvSpPr>
          <p:cNvPr id="3" name="Content Placeholder 2"/>
          <p:cNvSpPr>
            <a:spLocks noGrp="1"/>
          </p:cNvSpPr>
          <p:nvPr>
            <p:ph idx="1"/>
          </p:nvPr>
        </p:nvSpPr>
        <p:spPr>
          <a:xfrm>
            <a:off x="2284472" y="2004291"/>
            <a:ext cx="9652000" cy="3937722"/>
          </a:xfrm>
        </p:spPr>
        <p:txBody>
          <a:bodyPr/>
          <a:lstStyle/>
          <a:p>
            <a:pPr lvl="0" algn="just">
              <a:buClr>
                <a:schemeClr val="accent1">
                  <a:lumMod val="50000"/>
                </a:schemeClr>
              </a:buClr>
              <a:buFont typeface="Wingdings" panose="05000000000000000000" pitchFamily="2" charset="2"/>
              <a:buChar char="Ø"/>
            </a:pPr>
            <a:r>
              <a:rPr lang="en-IE" sz="2800" dirty="0">
                <a:solidFill>
                  <a:srgbClr val="000000"/>
                </a:solidFill>
              </a:rPr>
              <a:t>Placement in special class/school can be beneficial but can result in long term limitations for students</a:t>
            </a:r>
          </a:p>
          <a:p>
            <a:pPr lvl="1" algn="just">
              <a:lnSpc>
                <a:spcPct val="150000"/>
              </a:lnSpc>
              <a:buClr>
                <a:schemeClr val="accent1">
                  <a:lumMod val="50000"/>
                </a:schemeClr>
              </a:buClr>
              <a:buFont typeface="Courier New" panose="02070309020205020404" pitchFamily="49" charset="0"/>
              <a:buChar char="o"/>
            </a:pPr>
            <a:r>
              <a:rPr lang="en-IE" sz="2400" dirty="0">
                <a:solidFill>
                  <a:srgbClr val="000000"/>
                </a:solidFill>
              </a:rPr>
              <a:t>Limited curriculum</a:t>
            </a:r>
          </a:p>
          <a:p>
            <a:pPr lvl="1" algn="just">
              <a:lnSpc>
                <a:spcPct val="150000"/>
              </a:lnSpc>
              <a:buClr>
                <a:schemeClr val="accent1">
                  <a:lumMod val="50000"/>
                </a:schemeClr>
              </a:buClr>
              <a:buFont typeface="Courier New" panose="02070309020205020404" pitchFamily="49" charset="0"/>
              <a:buChar char="o"/>
            </a:pPr>
            <a:r>
              <a:rPr lang="en-IE" sz="2400" dirty="0">
                <a:solidFill>
                  <a:srgbClr val="000000"/>
                </a:solidFill>
              </a:rPr>
              <a:t>Limited post school opportunities</a:t>
            </a:r>
          </a:p>
          <a:p>
            <a:pPr lvl="1" algn="just">
              <a:lnSpc>
                <a:spcPct val="150000"/>
              </a:lnSpc>
              <a:buClr>
                <a:schemeClr val="accent1">
                  <a:lumMod val="50000"/>
                </a:schemeClr>
              </a:buClr>
              <a:buFont typeface="Courier New" panose="02070309020205020404" pitchFamily="49" charset="0"/>
              <a:buChar char="o"/>
            </a:pPr>
            <a:r>
              <a:rPr lang="en-IE" sz="2400" dirty="0">
                <a:solidFill>
                  <a:srgbClr val="000000"/>
                </a:solidFill>
              </a:rPr>
              <a:t>Some young children never experiencing mainstream education</a:t>
            </a:r>
          </a:p>
          <a:p>
            <a:pPr>
              <a:lnSpc>
                <a:spcPct val="150000"/>
              </a:lnSpc>
              <a:buClr>
                <a:schemeClr val="accent1">
                  <a:lumMod val="50000"/>
                </a:schemeClr>
              </a:buClr>
              <a:buFont typeface="Wingdings" panose="05000000000000000000" pitchFamily="2" charset="2"/>
              <a:buChar char="Ø"/>
            </a:pPr>
            <a:endParaRPr lang="en-IE" sz="3000" dirty="0"/>
          </a:p>
        </p:txBody>
      </p:sp>
    </p:spTree>
    <p:extLst>
      <p:ext uri="{BB962C8B-B14F-4D97-AF65-F5344CB8AC3E}">
        <p14:creationId xmlns:p14="http://schemas.microsoft.com/office/powerpoint/2010/main" val="39205441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81744" y="5691086"/>
            <a:ext cx="1954728" cy="975551"/>
          </a:xfrm>
          <a:prstGeom prst="rect">
            <a:avLst/>
          </a:prstGeom>
        </p:spPr>
      </p:pic>
      <p:sp>
        <p:nvSpPr>
          <p:cNvPr id="9" name="Subtitle 5"/>
          <p:cNvSpPr txBox="1">
            <a:spLocks/>
          </p:cNvSpPr>
          <p:nvPr/>
        </p:nvSpPr>
        <p:spPr>
          <a:xfrm>
            <a:off x="2284472" y="1796344"/>
            <a:ext cx="9652000" cy="3362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IE" sz="3200" b="0" i="0" u="none" strike="noStrike" kern="1200" cap="none" spc="0" normalizeH="0" baseline="0" noProof="0" dirty="0" smtClean="0">
                <a:ln>
                  <a:noFill/>
                </a:ln>
                <a:solidFill>
                  <a:srgbClr val="000000"/>
                </a:solidFill>
                <a:effectLst/>
                <a:uLnTx/>
                <a:uFillTx/>
                <a:latin typeface="Verdana"/>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IE" sz="2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2" name="Rectangle 1"/>
          <p:cNvSpPr/>
          <p:nvPr/>
        </p:nvSpPr>
        <p:spPr>
          <a:xfrm>
            <a:off x="1958109" y="271405"/>
            <a:ext cx="10102757" cy="707886"/>
          </a:xfrm>
          <a:prstGeom prst="rect">
            <a:avLst/>
          </a:prstGeom>
        </p:spPr>
        <p:txBody>
          <a:bodyPr wrap="square">
            <a:spAutoFit/>
          </a:bodyPr>
          <a:lstStyle/>
          <a:p>
            <a:pPr lvl="0"/>
            <a:r>
              <a:rPr lang="en-IE" sz="4000" dirty="0">
                <a:solidFill>
                  <a:schemeClr val="accent6">
                    <a:lumMod val="50000"/>
                  </a:schemeClr>
                </a:solidFill>
              </a:rPr>
              <a:t>Collated Findings - Special Classes and </a:t>
            </a:r>
            <a:r>
              <a:rPr lang="en-IE" sz="4000" dirty="0" smtClean="0">
                <a:solidFill>
                  <a:schemeClr val="accent6">
                    <a:lumMod val="50000"/>
                  </a:schemeClr>
                </a:solidFill>
              </a:rPr>
              <a:t>Schools</a:t>
            </a:r>
            <a:endParaRPr kumimoji="0" lang="en-IE" sz="4000" i="0" u="none" strike="noStrike" kern="1200" cap="none" spc="0" normalizeH="0" baseline="0" noProof="0" dirty="0">
              <a:ln>
                <a:noFill/>
              </a:ln>
              <a:solidFill>
                <a:schemeClr val="accent6">
                  <a:lumMod val="50000"/>
                </a:schemeClr>
              </a:solidFill>
              <a:effectLst/>
              <a:uLnTx/>
              <a:uFillTx/>
              <a:latin typeface="Verdana"/>
            </a:endParaRPr>
          </a:p>
        </p:txBody>
      </p:sp>
      <p:sp>
        <p:nvSpPr>
          <p:cNvPr id="3" name="Content Placeholder 2"/>
          <p:cNvSpPr>
            <a:spLocks noGrp="1"/>
          </p:cNvSpPr>
          <p:nvPr>
            <p:ph idx="1"/>
          </p:nvPr>
        </p:nvSpPr>
        <p:spPr>
          <a:xfrm>
            <a:off x="2284472" y="1911927"/>
            <a:ext cx="9652000" cy="4030086"/>
          </a:xfrm>
        </p:spPr>
        <p:txBody>
          <a:bodyPr/>
          <a:lstStyle/>
          <a:p>
            <a:pPr algn="just">
              <a:buClr>
                <a:schemeClr val="accent1">
                  <a:lumMod val="50000"/>
                </a:schemeClr>
              </a:buClr>
              <a:buFont typeface="Wingdings" panose="05000000000000000000" pitchFamily="2" charset="2"/>
              <a:buChar char="Ø"/>
            </a:pPr>
            <a:r>
              <a:rPr lang="en-IE" sz="2800" dirty="0"/>
              <a:t>Need for:</a:t>
            </a:r>
          </a:p>
          <a:p>
            <a:pPr lvl="1" algn="just">
              <a:buClr>
                <a:schemeClr val="accent1">
                  <a:lumMod val="50000"/>
                </a:schemeClr>
              </a:buClr>
              <a:buFont typeface="Wingdings" panose="05000000000000000000" pitchFamily="2" charset="2"/>
              <a:buChar char="Ø"/>
            </a:pPr>
            <a:r>
              <a:rPr lang="en-IE" sz="2400" dirty="0"/>
              <a:t>Formal process of assessment to determine placement by relevant assessors</a:t>
            </a:r>
          </a:p>
          <a:p>
            <a:pPr lvl="1" algn="just">
              <a:buClr>
                <a:schemeClr val="accent1">
                  <a:lumMod val="50000"/>
                </a:schemeClr>
              </a:buClr>
              <a:buFont typeface="Wingdings" panose="05000000000000000000" pitchFamily="2" charset="2"/>
              <a:buChar char="Ø"/>
            </a:pPr>
            <a:r>
              <a:rPr lang="en-IE" sz="2400" dirty="0"/>
              <a:t>All possible interventions implemented in mainstream placement first </a:t>
            </a:r>
          </a:p>
          <a:p>
            <a:pPr lvl="1" algn="just">
              <a:buClr>
                <a:schemeClr val="accent1">
                  <a:lumMod val="50000"/>
                </a:schemeClr>
              </a:buClr>
              <a:buFont typeface="Wingdings" panose="05000000000000000000" pitchFamily="2" charset="2"/>
              <a:buChar char="Ø"/>
            </a:pPr>
            <a:r>
              <a:rPr lang="en-IE" sz="2400" dirty="0"/>
              <a:t>Detailed transition to ‘destination school’</a:t>
            </a:r>
          </a:p>
          <a:p>
            <a:pPr lvl="1" algn="just">
              <a:buClr>
                <a:schemeClr val="accent1">
                  <a:lumMod val="50000"/>
                </a:schemeClr>
              </a:buClr>
              <a:buFont typeface="Wingdings" panose="05000000000000000000" pitchFamily="2" charset="2"/>
              <a:buChar char="Ø"/>
            </a:pPr>
            <a:r>
              <a:rPr lang="en-IE" sz="2400" dirty="0"/>
              <a:t>Review of placement rarely happens – no clarity on who should review</a:t>
            </a:r>
          </a:p>
          <a:p>
            <a:pPr lvl="1" algn="just">
              <a:buClr>
                <a:schemeClr val="accent1">
                  <a:lumMod val="50000"/>
                </a:schemeClr>
              </a:buClr>
              <a:buFont typeface="Wingdings" panose="05000000000000000000" pitchFamily="2" charset="2"/>
              <a:buChar char="Ø"/>
            </a:pPr>
            <a:r>
              <a:rPr lang="en-IE" sz="2400" dirty="0"/>
              <a:t>Understand special class planning factors</a:t>
            </a:r>
          </a:p>
          <a:p>
            <a:pPr lvl="1" algn="just">
              <a:buClr>
                <a:schemeClr val="accent1">
                  <a:lumMod val="50000"/>
                </a:schemeClr>
              </a:buClr>
              <a:buFont typeface="Wingdings" panose="05000000000000000000" pitchFamily="2" charset="2"/>
              <a:buChar char="Ø"/>
            </a:pPr>
            <a:r>
              <a:rPr lang="en-IE" sz="2400" dirty="0"/>
              <a:t>Therapeutic supports for students with behavioural difficulties</a:t>
            </a:r>
          </a:p>
          <a:p>
            <a:pPr marL="0" indent="0">
              <a:lnSpc>
                <a:spcPct val="150000"/>
              </a:lnSpc>
              <a:buClr>
                <a:schemeClr val="accent1">
                  <a:lumMod val="50000"/>
                </a:schemeClr>
              </a:buClr>
              <a:buNone/>
            </a:pPr>
            <a:endParaRPr lang="en-IE" sz="3000" dirty="0"/>
          </a:p>
        </p:txBody>
      </p:sp>
    </p:spTree>
    <p:extLst>
      <p:ext uri="{BB962C8B-B14F-4D97-AF65-F5344CB8AC3E}">
        <p14:creationId xmlns:p14="http://schemas.microsoft.com/office/powerpoint/2010/main" val="1652917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1257"/>
            <a:ext cx="10515600" cy="1721945"/>
          </a:xfrm>
        </p:spPr>
        <p:txBody>
          <a:bodyPr/>
          <a:lstStyle/>
          <a:p>
            <a:pPr algn="ctr"/>
            <a:r>
              <a:rPr lang="en-IN" b="1" dirty="0" smtClean="0">
                <a:solidFill>
                  <a:schemeClr val="accent6">
                    <a:lumMod val="50000"/>
                  </a:schemeClr>
                </a:solidFill>
              </a:rPr>
              <a:t>Challenges to Unlock for Special Schools</a:t>
            </a:r>
            <a:endParaRPr lang="en-IN" b="1" dirty="0">
              <a:solidFill>
                <a:schemeClr val="accent6">
                  <a:lumMod val="50000"/>
                </a:schemeClr>
              </a:solidFill>
            </a:endParaRPr>
          </a:p>
        </p:txBody>
      </p:sp>
      <p:grpSp>
        <p:nvGrpSpPr>
          <p:cNvPr id="3" name="Group 2"/>
          <p:cNvGrpSpPr/>
          <p:nvPr/>
        </p:nvGrpSpPr>
        <p:grpSpPr>
          <a:xfrm>
            <a:off x="3352427" y="1064809"/>
            <a:ext cx="5487146" cy="5389330"/>
            <a:chOff x="3350839" y="1064809"/>
            <a:chExt cx="5487146" cy="5389330"/>
          </a:xfrm>
          <a:effectLst>
            <a:outerShdw blurRad="127000" dist="88900" dir="8100000" algn="t" rotWithShape="0">
              <a:prstClr val="black">
                <a:alpha val="27000"/>
              </a:prstClr>
            </a:outerShdw>
          </a:effectLst>
        </p:grpSpPr>
        <p:grpSp>
          <p:nvGrpSpPr>
            <p:cNvPr id="4" name="Group 3"/>
            <p:cNvGrpSpPr/>
            <p:nvPr/>
          </p:nvGrpSpPr>
          <p:grpSpPr>
            <a:xfrm>
              <a:off x="5415899" y="1064809"/>
              <a:ext cx="1360320" cy="2798691"/>
              <a:chOff x="5415899" y="1064809"/>
              <a:chExt cx="1360320" cy="2798691"/>
            </a:xfrm>
          </p:grpSpPr>
          <p:sp>
            <p:nvSpPr>
              <p:cNvPr id="23" name="Freeform 22"/>
              <p:cNvSpPr>
                <a:spLocks/>
              </p:cNvSpPr>
              <p:nvPr/>
            </p:nvSpPr>
            <p:spPr bwMode="auto">
              <a:xfrm>
                <a:off x="5510676" y="2105322"/>
                <a:ext cx="1152268" cy="1758178"/>
              </a:xfrm>
              <a:custGeom>
                <a:avLst/>
                <a:gdLst>
                  <a:gd name="T0" fmla="*/ 4239 w 4547"/>
                  <a:gd name="T1" fmla="*/ 0 h 6938"/>
                  <a:gd name="T2" fmla="*/ 3976 w 4547"/>
                  <a:gd name="T3" fmla="*/ 677 h 6938"/>
                  <a:gd name="T4" fmla="*/ 3963 w 4547"/>
                  <a:gd name="T5" fmla="*/ 690 h 6938"/>
                  <a:gd name="T6" fmla="*/ 3930 w 4547"/>
                  <a:gd name="T7" fmla="*/ 716 h 6938"/>
                  <a:gd name="T8" fmla="*/ 3884 w 4547"/>
                  <a:gd name="T9" fmla="*/ 755 h 6938"/>
                  <a:gd name="T10" fmla="*/ 3818 w 4547"/>
                  <a:gd name="T11" fmla="*/ 815 h 6938"/>
                  <a:gd name="T12" fmla="*/ 3752 w 4547"/>
                  <a:gd name="T13" fmla="*/ 887 h 6938"/>
                  <a:gd name="T14" fmla="*/ 3680 w 4547"/>
                  <a:gd name="T15" fmla="*/ 959 h 6938"/>
                  <a:gd name="T16" fmla="*/ 3614 w 4547"/>
                  <a:gd name="T17" fmla="*/ 1045 h 6938"/>
                  <a:gd name="T18" fmla="*/ 3562 w 4547"/>
                  <a:gd name="T19" fmla="*/ 1137 h 6938"/>
                  <a:gd name="T20" fmla="*/ 3516 w 4547"/>
                  <a:gd name="T21" fmla="*/ 1228 h 6938"/>
                  <a:gd name="T22" fmla="*/ 3496 w 4547"/>
                  <a:gd name="T23" fmla="*/ 1327 h 6938"/>
                  <a:gd name="T24" fmla="*/ 3496 w 4547"/>
                  <a:gd name="T25" fmla="*/ 1419 h 6938"/>
                  <a:gd name="T26" fmla="*/ 3529 w 4547"/>
                  <a:gd name="T27" fmla="*/ 1504 h 6938"/>
                  <a:gd name="T28" fmla="*/ 3595 w 4547"/>
                  <a:gd name="T29" fmla="*/ 1603 h 6938"/>
                  <a:gd name="T30" fmla="*/ 3680 w 4547"/>
                  <a:gd name="T31" fmla="*/ 1702 h 6938"/>
                  <a:gd name="T32" fmla="*/ 3779 w 4547"/>
                  <a:gd name="T33" fmla="*/ 1787 h 6938"/>
                  <a:gd name="T34" fmla="*/ 3890 w 4547"/>
                  <a:gd name="T35" fmla="*/ 1872 h 6938"/>
                  <a:gd name="T36" fmla="*/ 4002 w 4547"/>
                  <a:gd name="T37" fmla="*/ 1951 h 6938"/>
                  <a:gd name="T38" fmla="*/ 4114 w 4547"/>
                  <a:gd name="T39" fmla="*/ 2023 h 6938"/>
                  <a:gd name="T40" fmla="*/ 4225 w 4547"/>
                  <a:gd name="T41" fmla="*/ 2089 h 6938"/>
                  <a:gd name="T42" fmla="*/ 4331 w 4547"/>
                  <a:gd name="T43" fmla="*/ 2142 h 6938"/>
                  <a:gd name="T44" fmla="*/ 4416 w 4547"/>
                  <a:gd name="T45" fmla="*/ 2188 h 6938"/>
                  <a:gd name="T46" fmla="*/ 4482 w 4547"/>
                  <a:gd name="T47" fmla="*/ 2221 h 6938"/>
                  <a:gd name="T48" fmla="*/ 4528 w 4547"/>
                  <a:gd name="T49" fmla="*/ 2247 h 6938"/>
                  <a:gd name="T50" fmla="*/ 4547 w 4547"/>
                  <a:gd name="T51" fmla="*/ 2253 h 6938"/>
                  <a:gd name="T52" fmla="*/ 4547 w 4547"/>
                  <a:gd name="T53" fmla="*/ 2253 h 6938"/>
                  <a:gd name="T54" fmla="*/ 2313 w 4547"/>
                  <a:gd name="T55" fmla="*/ 6938 h 6938"/>
                  <a:gd name="T56" fmla="*/ 0 w 4547"/>
                  <a:gd name="T57" fmla="*/ 2306 h 6938"/>
                  <a:gd name="T58" fmla="*/ 0 w 4547"/>
                  <a:gd name="T59" fmla="*/ 2306 h 6938"/>
                  <a:gd name="T60" fmla="*/ 0 w 4547"/>
                  <a:gd name="T61" fmla="*/ 2306 h 6938"/>
                  <a:gd name="T62" fmla="*/ 0 w 4547"/>
                  <a:gd name="T63" fmla="*/ 2306 h 6938"/>
                  <a:gd name="T64" fmla="*/ 7 w 4547"/>
                  <a:gd name="T65" fmla="*/ 2299 h 6938"/>
                  <a:gd name="T66" fmla="*/ 20 w 4547"/>
                  <a:gd name="T67" fmla="*/ 2299 h 6938"/>
                  <a:gd name="T68" fmla="*/ 33 w 4547"/>
                  <a:gd name="T69" fmla="*/ 2286 h 6938"/>
                  <a:gd name="T70" fmla="*/ 132 w 4547"/>
                  <a:gd name="T71" fmla="*/ 2240 h 6938"/>
                  <a:gd name="T72" fmla="*/ 250 w 4547"/>
                  <a:gd name="T73" fmla="*/ 2181 h 6938"/>
                  <a:gd name="T74" fmla="*/ 381 w 4547"/>
                  <a:gd name="T75" fmla="*/ 2109 h 6938"/>
                  <a:gd name="T76" fmla="*/ 532 w 4547"/>
                  <a:gd name="T77" fmla="*/ 2017 h 6938"/>
                  <a:gd name="T78" fmla="*/ 677 w 4547"/>
                  <a:gd name="T79" fmla="*/ 1912 h 6938"/>
                  <a:gd name="T80" fmla="*/ 815 w 4547"/>
                  <a:gd name="T81" fmla="*/ 1800 h 6938"/>
                  <a:gd name="T82" fmla="*/ 933 w 4547"/>
                  <a:gd name="T83" fmla="*/ 1682 h 6938"/>
                  <a:gd name="T84" fmla="*/ 1019 w 4547"/>
                  <a:gd name="T85" fmla="*/ 1557 h 6938"/>
                  <a:gd name="T86" fmla="*/ 1052 w 4547"/>
                  <a:gd name="T87" fmla="*/ 1465 h 6938"/>
                  <a:gd name="T88" fmla="*/ 1058 w 4547"/>
                  <a:gd name="T89" fmla="*/ 1366 h 6938"/>
                  <a:gd name="T90" fmla="*/ 1032 w 4547"/>
                  <a:gd name="T91" fmla="*/ 1268 h 6938"/>
                  <a:gd name="T92" fmla="*/ 992 w 4547"/>
                  <a:gd name="T93" fmla="*/ 1163 h 6938"/>
                  <a:gd name="T94" fmla="*/ 940 w 4547"/>
                  <a:gd name="T95" fmla="*/ 1064 h 6938"/>
                  <a:gd name="T96" fmla="*/ 874 w 4547"/>
                  <a:gd name="T97" fmla="*/ 966 h 6938"/>
                  <a:gd name="T98" fmla="*/ 802 w 4547"/>
                  <a:gd name="T99" fmla="*/ 874 h 6938"/>
                  <a:gd name="T100" fmla="*/ 736 w 4547"/>
                  <a:gd name="T101" fmla="*/ 795 h 6938"/>
                  <a:gd name="T102" fmla="*/ 677 w 4547"/>
                  <a:gd name="T103" fmla="*/ 729 h 6938"/>
                  <a:gd name="T104" fmla="*/ 624 w 4547"/>
                  <a:gd name="T105" fmla="*/ 677 h 6938"/>
                  <a:gd name="T106" fmla="*/ 592 w 4547"/>
                  <a:gd name="T107" fmla="*/ 644 h 6938"/>
                  <a:gd name="T108" fmla="*/ 578 w 4547"/>
                  <a:gd name="T109" fmla="*/ 631 h 6938"/>
                  <a:gd name="T110" fmla="*/ 309 w 4547"/>
                  <a:gd name="T111" fmla="*/ 52 h 6938"/>
                  <a:gd name="T112" fmla="*/ 4239 w 4547"/>
                  <a:gd name="T113" fmla="*/ 0 h 6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547" h="6938">
                    <a:moveTo>
                      <a:pt x="4239" y="0"/>
                    </a:moveTo>
                    <a:lnTo>
                      <a:pt x="3976" y="677"/>
                    </a:lnTo>
                    <a:lnTo>
                      <a:pt x="3963" y="690"/>
                    </a:lnTo>
                    <a:lnTo>
                      <a:pt x="3930" y="716"/>
                    </a:lnTo>
                    <a:lnTo>
                      <a:pt x="3884" y="755"/>
                    </a:lnTo>
                    <a:lnTo>
                      <a:pt x="3818" y="815"/>
                    </a:lnTo>
                    <a:lnTo>
                      <a:pt x="3752" y="887"/>
                    </a:lnTo>
                    <a:lnTo>
                      <a:pt x="3680" y="959"/>
                    </a:lnTo>
                    <a:lnTo>
                      <a:pt x="3614" y="1045"/>
                    </a:lnTo>
                    <a:lnTo>
                      <a:pt x="3562" y="1137"/>
                    </a:lnTo>
                    <a:lnTo>
                      <a:pt x="3516" y="1228"/>
                    </a:lnTo>
                    <a:lnTo>
                      <a:pt x="3496" y="1327"/>
                    </a:lnTo>
                    <a:lnTo>
                      <a:pt x="3496" y="1419"/>
                    </a:lnTo>
                    <a:lnTo>
                      <a:pt x="3529" y="1504"/>
                    </a:lnTo>
                    <a:lnTo>
                      <a:pt x="3595" y="1603"/>
                    </a:lnTo>
                    <a:lnTo>
                      <a:pt x="3680" y="1702"/>
                    </a:lnTo>
                    <a:lnTo>
                      <a:pt x="3779" y="1787"/>
                    </a:lnTo>
                    <a:lnTo>
                      <a:pt x="3890" y="1872"/>
                    </a:lnTo>
                    <a:lnTo>
                      <a:pt x="4002" y="1951"/>
                    </a:lnTo>
                    <a:lnTo>
                      <a:pt x="4114" y="2023"/>
                    </a:lnTo>
                    <a:lnTo>
                      <a:pt x="4225" y="2089"/>
                    </a:lnTo>
                    <a:lnTo>
                      <a:pt x="4331" y="2142"/>
                    </a:lnTo>
                    <a:lnTo>
                      <a:pt x="4416" y="2188"/>
                    </a:lnTo>
                    <a:lnTo>
                      <a:pt x="4482" y="2221"/>
                    </a:lnTo>
                    <a:lnTo>
                      <a:pt x="4528" y="2247"/>
                    </a:lnTo>
                    <a:lnTo>
                      <a:pt x="4547" y="2253"/>
                    </a:lnTo>
                    <a:lnTo>
                      <a:pt x="4547" y="2253"/>
                    </a:lnTo>
                    <a:lnTo>
                      <a:pt x="2313" y="6938"/>
                    </a:lnTo>
                    <a:lnTo>
                      <a:pt x="0" y="2306"/>
                    </a:lnTo>
                    <a:lnTo>
                      <a:pt x="0" y="2306"/>
                    </a:lnTo>
                    <a:lnTo>
                      <a:pt x="0" y="2306"/>
                    </a:lnTo>
                    <a:lnTo>
                      <a:pt x="0" y="2306"/>
                    </a:lnTo>
                    <a:lnTo>
                      <a:pt x="7" y="2299"/>
                    </a:lnTo>
                    <a:lnTo>
                      <a:pt x="20" y="2299"/>
                    </a:lnTo>
                    <a:lnTo>
                      <a:pt x="33" y="2286"/>
                    </a:lnTo>
                    <a:lnTo>
                      <a:pt x="132" y="2240"/>
                    </a:lnTo>
                    <a:lnTo>
                      <a:pt x="250" y="2181"/>
                    </a:lnTo>
                    <a:lnTo>
                      <a:pt x="381" y="2109"/>
                    </a:lnTo>
                    <a:lnTo>
                      <a:pt x="532" y="2017"/>
                    </a:lnTo>
                    <a:lnTo>
                      <a:pt x="677" y="1912"/>
                    </a:lnTo>
                    <a:lnTo>
                      <a:pt x="815" y="1800"/>
                    </a:lnTo>
                    <a:lnTo>
                      <a:pt x="933" y="1682"/>
                    </a:lnTo>
                    <a:lnTo>
                      <a:pt x="1019" y="1557"/>
                    </a:lnTo>
                    <a:lnTo>
                      <a:pt x="1052" y="1465"/>
                    </a:lnTo>
                    <a:lnTo>
                      <a:pt x="1058" y="1366"/>
                    </a:lnTo>
                    <a:lnTo>
                      <a:pt x="1032" y="1268"/>
                    </a:lnTo>
                    <a:lnTo>
                      <a:pt x="992" y="1163"/>
                    </a:lnTo>
                    <a:lnTo>
                      <a:pt x="940" y="1064"/>
                    </a:lnTo>
                    <a:lnTo>
                      <a:pt x="874" y="966"/>
                    </a:lnTo>
                    <a:lnTo>
                      <a:pt x="802" y="874"/>
                    </a:lnTo>
                    <a:lnTo>
                      <a:pt x="736" y="795"/>
                    </a:lnTo>
                    <a:lnTo>
                      <a:pt x="677" y="729"/>
                    </a:lnTo>
                    <a:lnTo>
                      <a:pt x="624" y="677"/>
                    </a:lnTo>
                    <a:lnTo>
                      <a:pt x="592" y="644"/>
                    </a:lnTo>
                    <a:lnTo>
                      <a:pt x="578" y="631"/>
                    </a:lnTo>
                    <a:lnTo>
                      <a:pt x="309" y="52"/>
                    </a:lnTo>
                    <a:lnTo>
                      <a:pt x="423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 name="Freeform 23"/>
              <p:cNvSpPr>
                <a:spLocks/>
              </p:cNvSpPr>
              <p:nvPr/>
            </p:nvSpPr>
            <p:spPr bwMode="auto">
              <a:xfrm>
                <a:off x="5415899" y="1064809"/>
                <a:ext cx="1360320" cy="1360067"/>
              </a:xfrm>
              <a:custGeom>
                <a:avLst/>
                <a:gdLst>
                  <a:gd name="T0" fmla="*/ 2687 w 5368"/>
                  <a:gd name="T1" fmla="*/ 0 h 5367"/>
                  <a:gd name="T2" fmla="*/ 2996 w 5368"/>
                  <a:gd name="T3" fmla="*/ 19 h 5367"/>
                  <a:gd name="T4" fmla="*/ 3298 w 5368"/>
                  <a:gd name="T5" fmla="*/ 72 h 5367"/>
                  <a:gd name="T6" fmla="*/ 3587 w 5368"/>
                  <a:gd name="T7" fmla="*/ 157 h 5367"/>
                  <a:gd name="T8" fmla="*/ 3863 w 5368"/>
                  <a:gd name="T9" fmla="*/ 276 h 5367"/>
                  <a:gd name="T10" fmla="*/ 4126 w 5368"/>
                  <a:gd name="T11" fmla="*/ 420 h 5367"/>
                  <a:gd name="T12" fmla="*/ 4363 w 5368"/>
                  <a:gd name="T13" fmla="*/ 591 h 5367"/>
                  <a:gd name="T14" fmla="*/ 4580 w 5368"/>
                  <a:gd name="T15" fmla="*/ 788 h 5367"/>
                  <a:gd name="T16" fmla="*/ 4777 w 5368"/>
                  <a:gd name="T17" fmla="*/ 1005 h 5367"/>
                  <a:gd name="T18" fmla="*/ 4954 w 5368"/>
                  <a:gd name="T19" fmla="*/ 1248 h 5367"/>
                  <a:gd name="T20" fmla="*/ 5099 w 5368"/>
                  <a:gd name="T21" fmla="*/ 1504 h 5367"/>
                  <a:gd name="T22" fmla="*/ 5211 w 5368"/>
                  <a:gd name="T23" fmla="*/ 1780 h 5367"/>
                  <a:gd name="T24" fmla="*/ 5296 w 5368"/>
                  <a:gd name="T25" fmla="*/ 2069 h 5367"/>
                  <a:gd name="T26" fmla="*/ 5349 w 5368"/>
                  <a:gd name="T27" fmla="*/ 2371 h 5367"/>
                  <a:gd name="T28" fmla="*/ 5368 w 5368"/>
                  <a:gd name="T29" fmla="*/ 2687 h 5367"/>
                  <a:gd name="T30" fmla="*/ 5349 w 5368"/>
                  <a:gd name="T31" fmla="*/ 2996 h 5367"/>
                  <a:gd name="T32" fmla="*/ 5296 w 5368"/>
                  <a:gd name="T33" fmla="*/ 3298 h 5367"/>
                  <a:gd name="T34" fmla="*/ 5211 w 5368"/>
                  <a:gd name="T35" fmla="*/ 3587 h 5367"/>
                  <a:gd name="T36" fmla="*/ 5099 w 5368"/>
                  <a:gd name="T37" fmla="*/ 3863 h 5367"/>
                  <a:gd name="T38" fmla="*/ 4954 w 5368"/>
                  <a:gd name="T39" fmla="*/ 4126 h 5367"/>
                  <a:gd name="T40" fmla="*/ 4777 w 5368"/>
                  <a:gd name="T41" fmla="*/ 4362 h 5367"/>
                  <a:gd name="T42" fmla="*/ 4580 w 5368"/>
                  <a:gd name="T43" fmla="*/ 4586 h 5367"/>
                  <a:gd name="T44" fmla="*/ 4363 w 5368"/>
                  <a:gd name="T45" fmla="*/ 4776 h 5367"/>
                  <a:gd name="T46" fmla="*/ 4126 w 5368"/>
                  <a:gd name="T47" fmla="*/ 4953 h 5367"/>
                  <a:gd name="T48" fmla="*/ 3863 w 5368"/>
                  <a:gd name="T49" fmla="*/ 5098 h 5367"/>
                  <a:gd name="T50" fmla="*/ 3587 w 5368"/>
                  <a:gd name="T51" fmla="*/ 5210 h 5367"/>
                  <a:gd name="T52" fmla="*/ 3298 w 5368"/>
                  <a:gd name="T53" fmla="*/ 5295 h 5367"/>
                  <a:gd name="T54" fmla="*/ 2996 w 5368"/>
                  <a:gd name="T55" fmla="*/ 5348 h 5367"/>
                  <a:gd name="T56" fmla="*/ 2687 w 5368"/>
                  <a:gd name="T57" fmla="*/ 5367 h 5367"/>
                  <a:gd name="T58" fmla="*/ 2372 w 5368"/>
                  <a:gd name="T59" fmla="*/ 5348 h 5367"/>
                  <a:gd name="T60" fmla="*/ 2070 w 5368"/>
                  <a:gd name="T61" fmla="*/ 5295 h 5367"/>
                  <a:gd name="T62" fmla="*/ 1780 w 5368"/>
                  <a:gd name="T63" fmla="*/ 5210 h 5367"/>
                  <a:gd name="T64" fmla="*/ 1504 w 5368"/>
                  <a:gd name="T65" fmla="*/ 5098 h 5367"/>
                  <a:gd name="T66" fmla="*/ 1248 w 5368"/>
                  <a:gd name="T67" fmla="*/ 4953 h 5367"/>
                  <a:gd name="T68" fmla="*/ 1005 w 5368"/>
                  <a:gd name="T69" fmla="*/ 4776 h 5367"/>
                  <a:gd name="T70" fmla="*/ 788 w 5368"/>
                  <a:gd name="T71" fmla="*/ 4586 h 5367"/>
                  <a:gd name="T72" fmla="*/ 591 w 5368"/>
                  <a:gd name="T73" fmla="*/ 4362 h 5367"/>
                  <a:gd name="T74" fmla="*/ 420 w 5368"/>
                  <a:gd name="T75" fmla="*/ 4126 h 5367"/>
                  <a:gd name="T76" fmla="*/ 276 w 5368"/>
                  <a:gd name="T77" fmla="*/ 3863 h 5367"/>
                  <a:gd name="T78" fmla="*/ 157 w 5368"/>
                  <a:gd name="T79" fmla="*/ 3587 h 5367"/>
                  <a:gd name="T80" fmla="*/ 72 w 5368"/>
                  <a:gd name="T81" fmla="*/ 3298 h 5367"/>
                  <a:gd name="T82" fmla="*/ 19 w 5368"/>
                  <a:gd name="T83" fmla="*/ 2996 h 5367"/>
                  <a:gd name="T84" fmla="*/ 0 w 5368"/>
                  <a:gd name="T85" fmla="*/ 2687 h 5367"/>
                  <a:gd name="T86" fmla="*/ 19 w 5368"/>
                  <a:gd name="T87" fmla="*/ 2371 h 5367"/>
                  <a:gd name="T88" fmla="*/ 72 w 5368"/>
                  <a:gd name="T89" fmla="*/ 2069 h 5367"/>
                  <a:gd name="T90" fmla="*/ 157 w 5368"/>
                  <a:gd name="T91" fmla="*/ 1780 h 5367"/>
                  <a:gd name="T92" fmla="*/ 276 w 5368"/>
                  <a:gd name="T93" fmla="*/ 1504 h 5367"/>
                  <a:gd name="T94" fmla="*/ 420 w 5368"/>
                  <a:gd name="T95" fmla="*/ 1248 h 5367"/>
                  <a:gd name="T96" fmla="*/ 591 w 5368"/>
                  <a:gd name="T97" fmla="*/ 1005 h 5367"/>
                  <a:gd name="T98" fmla="*/ 788 w 5368"/>
                  <a:gd name="T99" fmla="*/ 788 h 5367"/>
                  <a:gd name="T100" fmla="*/ 1005 w 5368"/>
                  <a:gd name="T101" fmla="*/ 591 h 5367"/>
                  <a:gd name="T102" fmla="*/ 1248 w 5368"/>
                  <a:gd name="T103" fmla="*/ 420 h 5367"/>
                  <a:gd name="T104" fmla="*/ 1504 w 5368"/>
                  <a:gd name="T105" fmla="*/ 276 h 5367"/>
                  <a:gd name="T106" fmla="*/ 1780 w 5368"/>
                  <a:gd name="T107" fmla="*/ 157 h 5367"/>
                  <a:gd name="T108" fmla="*/ 2070 w 5368"/>
                  <a:gd name="T109" fmla="*/ 72 h 5367"/>
                  <a:gd name="T110" fmla="*/ 2372 w 5368"/>
                  <a:gd name="T111" fmla="*/ 19 h 5367"/>
                  <a:gd name="T112" fmla="*/ 2687 w 5368"/>
                  <a:gd name="T113" fmla="*/ 0 h 5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68" h="5367">
                    <a:moveTo>
                      <a:pt x="2687" y="0"/>
                    </a:moveTo>
                    <a:lnTo>
                      <a:pt x="2996" y="19"/>
                    </a:lnTo>
                    <a:lnTo>
                      <a:pt x="3298" y="72"/>
                    </a:lnTo>
                    <a:lnTo>
                      <a:pt x="3587" y="157"/>
                    </a:lnTo>
                    <a:lnTo>
                      <a:pt x="3863" y="276"/>
                    </a:lnTo>
                    <a:lnTo>
                      <a:pt x="4126" y="420"/>
                    </a:lnTo>
                    <a:lnTo>
                      <a:pt x="4363" y="591"/>
                    </a:lnTo>
                    <a:lnTo>
                      <a:pt x="4580" y="788"/>
                    </a:lnTo>
                    <a:lnTo>
                      <a:pt x="4777" y="1005"/>
                    </a:lnTo>
                    <a:lnTo>
                      <a:pt x="4954" y="1248"/>
                    </a:lnTo>
                    <a:lnTo>
                      <a:pt x="5099" y="1504"/>
                    </a:lnTo>
                    <a:lnTo>
                      <a:pt x="5211" y="1780"/>
                    </a:lnTo>
                    <a:lnTo>
                      <a:pt x="5296" y="2069"/>
                    </a:lnTo>
                    <a:lnTo>
                      <a:pt x="5349" y="2371"/>
                    </a:lnTo>
                    <a:lnTo>
                      <a:pt x="5368" y="2687"/>
                    </a:lnTo>
                    <a:lnTo>
                      <a:pt x="5349" y="2996"/>
                    </a:lnTo>
                    <a:lnTo>
                      <a:pt x="5296" y="3298"/>
                    </a:lnTo>
                    <a:lnTo>
                      <a:pt x="5211" y="3587"/>
                    </a:lnTo>
                    <a:lnTo>
                      <a:pt x="5099" y="3863"/>
                    </a:lnTo>
                    <a:lnTo>
                      <a:pt x="4954" y="4126"/>
                    </a:lnTo>
                    <a:lnTo>
                      <a:pt x="4777" y="4362"/>
                    </a:lnTo>
                    <a:lnTo>
                      <a:pt x="4580" y="4586"/>
                    </a:lnTo>
                    <a:lnTo>
                      <a:pt x="4363" y="4776"/>
                    </a:lnTo>
                    <a:lnTo>
                      <a:pt x="4126" y="4953"/>
                    </a:lnTo>
                    <a:lnTo>
                      <a:pt x="3863" y="5098"/>
                    </a:lnTo>
                    <a:lnTo>
                      <a:pt x="3587" y="5210"/>
                    </a:lnTo>
                    <a:lnTo>
                      <a:pt x="3298" y="5295"/>
                    </a:lnTo>
                    <a:lnTo>
                      <a:pt x="2996" y="5348"/>
                    </a:lnTo>
                    <a:lnTo>
                      <a:pt x="2687" y="5367"/>
                    </a:lnTo>
                    <a:lnTo>
                      <a:pt x="2372" y="5348"/>
                    </a:lnTo>
                    <a:lnTo>
                      <a:pt x="2070" y="5295"/>
                    </a:lnTo>
                    <a:lnTo>
                      <a:pt x="1780" y="5210"/>
                    </a:lnTo>
                    <a:lnTo>
                      <a:pt x="1504" y="5098"/>
                    </a:lnTo>
                    <a:lnTo>
                      <a:pt x="1248" y="4953"/>
                    </a:lnTo>
                    <a:lnTo>
                      <a:pt x="1005" y="4776"/>
                    </a:lnTo>
                    <a:lnTo>
                      <a:pt x="788" y="4586"/>
                    </a:lnTo>
                    <a:lnTo>
                      <a:pt x="591" y="4362"/>
                    </a:lnTo>
                    <a:lnTo>
                      <a:pt x="420" y="4126"/>
                    </a:lnTo>
                    <a:lnTo>
                      <a:pt x="276" y="3863"/>
                    </a:lnTo>
                    <a:lnTo>
                      <a:pt x="157" y="3587"/>
                    </a:lnTo>
                    <a:lnTo>
                      <a:pt x="72" y="3298"/>
                    </a:lnTo>
                    <a:lnTo>
                      <a:pt x="19" y="2996"/>
                    </a:lnTo>
                    <a:lnTo>
                      <a:pt x="0" y="2687"/>
                    </a:lnTo>
                    <a:lnTo>
                      <a:pt x="19" y="2371"/>
                    </a:lnTo>
                    <a:lnTo>
                      <a:pt x="72" y="2069"/>
                    </a:lnTo>
                    <a:lnTo>
                      <a:pt x="157" y="1780"/>
                    </a:lnTo>
                    <a:lnTo>
                      <a:pt x="276" y="1504"/>
                    </a:lnTo>
                    <a:lnTo>
                      <a:pt x="420" y="1248"/>
                    </a:lnTo>
                    <a:lnTo>
                      <a:pt x="591" y="1005"/>
                    </a:lnTo>
                    <a:lnTo>
                      <a:pt x="788" y="788"/>
                    </a:lnTo>
                    <a:lnTo>
                      <a:pt x="1005" y="591"/>
                    </a:lnTo>
                    <a:lnTo>
                      <a:pt x="1248" y="420"/>
                    </a:lnTo>
                    <a:lnTo>
                      <a:pt x="1504" y="276"/>
                    </a:lnTo>
                    <a:lnTo>
                      <a:pt x="1780" y="157"/>
                    </a:lnTo>
                    <a:lnTo>
                      <a:pt x="2070" y="72"/>
                    </a:lnTo>
                    <a:lnTo>
                      <a:pt x="2372" y="19"/>
                    </a:lnTo>
                    <a:lnTo>
                      <a:pt x="2687"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grpSp>
          <p:nvGrpSpPr>
            <p:cNvPr id="5" name="Group 4"/>
            <p:cNvGrpSpPr/>
            <p:nvPr/>
          </p:nvGrpSpPr>
          <p:grpSpPr>
            <a:xfrm>
              <a:off x="6096819" y="1868888"/>
              <a:ext cx="2339760" cy="1994612"/>
              <a:chOff x="6096819" y="1868888"/>
              <a:chExt cx="2339760" cy="1994612"/>
            </a:xfrm>
          </p:grpSpPr>
          <p:sp>
            <p:nvSpPr>
              <p:cNvPr id="21" name="Freeform 20"/>
              <p:cNvSpPr>
                <a:spLocks/>
              </p:cNvSpPr>
              <p:nvPr/>
            </p:nvSpPr>
            <p:spPr bwMode="auto">
              <a:xfrm>
                <a:off x="6096819" y="2400041"/>
                <a:ext cx="1692037" cy="1463459"/>
              </a:xfrm>
              <a:custGeom>
                <a:avLst/>
                <a:gdLst>
                  <a:gd name="T0" fmla="*/ 4245 w 6677"/>
                  <a:gd name="T1" fmla="*/ 0 h 5775"/>
                  <a:gd name="T2" fmla="*/ 6677 w 6677"/>
                  <a:gd name="T3" fmla="*/ 3088 h 5775"/>
                  <a:gd name="T4" fmla="*/ 6098 w 6677"/>
                  <a:gd name="T5" fmla="*/ 3226 h 5775"/>
                  <a:gd name="T6" fmla="*/ 6079 w 6677"/>
                  <a:gd name="T7" fmla="*/ 3226 h 5775"/>
                  <a:gd name="T8" fmla="*/ 6033 w 6677"/>
                  <a:gd name="T9" fmla="*/ 3219 h 5775"/>
                  <a:gd name="T10" fmla="*/ 5954 w 6677"/>
                  <a:gd name="T11" fmla="*/ 3206 h 5775"/>
                  <a:gd name="T12" fmla="*/ 5862 w 6677"/>
                  <a:gd name="T13" fmla="*/ 3199 h 5775"/>
                  <a:gd name="T14" fmla="*/ 5750 w 6677"/>
                  <a:gd name="T15" fmla="*/ 3193 h 5775"/>
                  <a:gd name="T16" fmla="*/ 5632 w 6677"/>
                  <a:gd name="T17" fmla="*/ 3193 h 5775"/>
                  <a:gd name="T18" fmla="*/ 5507 w 6677"/>
                  <a:gd name="T19" fmla="*/ 3199 h 5775"/>
                  <a:gd name="T20" fmla="*/ 5389 w 6677"/>
                  <a:gd name="T21" fmla="*/ 3219 h 5775"/>
                  <a:gd name="T22" fmla="*/ 5277 w 6677"/>
                  <a:gd name="T23" fmla="*/ 3252 h 5775"/>
                  <a:gd name="T24" fmla="*/ 5178 w 6677"/>
                  <a:gd name="T25" fmla="*/ 3291 h 5775"/>
                  <a:gd name="T26" fmla="*/ 5100 w 6677"/>
                  <a:gd name="T27" fmla="*/ 3357 h 5775"/>
                  <a:gd name="T28" fmla="*/ 5047 w 6677"/>
                  <a:gd name="T29" fmla="*/ 3436 h 5775"/>
                  <a:gd name="T30" fmla="*/ 5008 w 6677"/>
                  <a:gd name="T31" fmla="*/ 3561 h 5775"/>
                  <a:gd name="T32" fmla="*/ 4988 w 6677"/>
                  <a:gd name="T33" fmla="*/ 3692 h 5775"/>
                  <a:gd name="T34" fmla="*/ 4975 w 6677"/>
                  <a:gd name="T35" fmla="*/ 3837 h 5775"/>
                  <a:gd name="T36" fmla="*/ 4981 w 6677"/>
                  <a:gd name="T37" fmla="*/ 3988 h 5775"/>
                  <a:gd name="T38" fmla="*/ 4994 w 6677"/>
                  <a:gd name="T39" fmla="*/ 4132 h 5775"/>
                  <a:gd name="T40" fmla="*/ 5008 w 6677"/>
                  <a:gd name="T41" fmla="*/ 4277 h 5775"/>
                  <a:gd name="T42" fmla="*/ 5034 w 6677"/>
                  <a:gd name="T43" fmla="*/ 4402 h 5775"/>
                  <a:gd name="T44" fmla="*/ 5054 w 6677"/>
                  <a:gd name="T45" fmla="*/ 4507 h 5775"/>
                  <a:gd name="T46" fmla="*/ 5073 w 6677"/>
                  <a:gd name="T47" fmla="*/ 4592 h 5775"/>
                  <a:gd name="T48" fmla="*/ 5086 w 6677"/>
                  <a:gd name="T49" fmla="*/ 4645 h 5775"/>
                  <a:gd name="T50" fmla="*/ 5086 w 6677"/>
                  <a:gd name="T51" fmla="*/ 4665 h 5775"/>
                  <a:gd name="T52" fmla="*/ 5086 w 6677"/>
                  <a:gd name="T53" fmla="*/ 4665 h 5775"/>
                  <a:gd name="T54" fmla="*/ 5086 w 6677"/>
                  <a:gd name="T55" fmla="*/ 4665 h 5775"/>
                  <a:gd name="T56" fmla="*/ 0 w 6677"/>
                  <a:gd name="T57" fmla="*/ 5775 h 5775"/>
                  <a:gd name="T58" fmla="*/ 2234 w 6677"/>
                  <a:gd name="T59" fmla="*/ 1090 h 5775"/>
                  <a:gd name="T60" fmla="*/ 2596 w 6677"/>
                  <a:gd name="T61" fmla="*/ 1281 h 5775"/>
                  <a:gd name="T62" fmla="*/ 2734 w 6677"/>
                  <a:gd name="T63" fmla="*/ 1334 h 5775"/>
                  <a:gd name="T64" fmla="*/ 2885 w 6677"/>
                  <a:gd name="T65" fmla="*/ 1393 h 5775"/>
                  <a:gd name="T66" fmla="*/ 3043 w 6677"/>
                  <a:gd name="T67" fmla="*/ 1439 h 5775"/>
                  <a:gd name="T68" fmla="*/ 3194 w 6677"/>
                  <a:gd name="T69" fmla="*/ 1471 h 5775"/>
                  <a:gd name="T70" fmla="*/ 3345 w 6677"/>
                  <a:gd name="T71" fmla="*/ 1485 h 5775"/>
                  <a:gd name="T72" fmla="*/ 3483 w 6677"/>
                  <a:gd name="T73" fmla="*/ 1478 h 5775"/>
                  <a:gd name="T74" fmla="*/ 3575 w 6677"/>
                  <a:gd name="T75" fmla="*/ 1452 h 5775"/>
                  <a:gd name="T76" fmla="*/ 3647 w 6677"/>
                  <a:gd name="T77" fmla="*/ 1399 h 5775"/>
                  <a:gd name="T78" fmla="*/ 3706 w 6677"/>
                  <a:gd name="T79" fmla="*/ 1320 h 5775"/>
                  <a:gd name="T80" fmla="*/ 3759 w 6677"/>
                  <a:gd name="T81" fmla="*/ 1235 h 5775"/>
                  <a:gd name="T82" fmla="*/ 3798 w 6677"/>
                  <a:gd name="T83" fmla="*/ 1136 h 5775"/>
                  <a:gd name="T84" fmla="*/ 3825 w 6677"/>
                  <a:gd name="T85" fmla="*/ 1038 h 5775"/>
                  <a:gd name="T86" fmla="*/ 3844 w 6677"/>
                  <a:gd name="T87" fmla="*/ 939 h 5775"/>
                  <a:gd name="T88" fmla="*/ 3858 w 6677"/>
                  <a:gd name="T89" fmla="*/ 847 h 5775"/>
                  <a:gd name="T90" fmla="*/ 3871 w 6677"/>
                  <a:gd name="T91" fmla="*/ 768 h 5775"/>
                  <a:gd name="T92" fmla="*/ 3871 w 6677"/>
                  <a:gd name="T93" fmla="*/ 703 h 5775"/>
                  <a:gd name="T94" fmla="*/ 3871 w 6677"/>
                  <a:gd name="T95" fmla="*/ 657 h 5775"/>
                  <a:gd name="T96" fmla="*/ 3871 w 6677"/>
                  <a:gd name="T97" fmla="*/ 644 h 5775"/>
                  <a:gd name="T98" fmla="*/ 4245 w 6677"/>
                  <a:gd name="T99" fmla="*/ 0 h 5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77" h="5775">
                    <a:moveTo>
                      <a:pt x="4245" y="0"/>
                    </a:moveTo>
                    <a:lnTo>
                      <a:pt x="6677" y="3088"/>
                    </a:lnTo>
                    <a:lnTo>
                      <a:pt x="6098" y="3226"/>
                    </a:lnTo>
                    <a:lnTo>
                      <a:pt x="6079" y="3226"/>
                    </a:lnTo>
                    <a:lnTo>
                      <a:pt x="6033" y="3219"/>
                    </a:lnTo>
                    <a:lnTo>
                      <a:pt x="5954" y="3206"/>
                    </a:lnTo>
                    <a:lnTo>
                      <a:pt x="5862" y="3199"/>
                    </a:lnTo>
                    <a:lnTo>
                      <a:pt x="5750" y="3193"/>
                    </a:lnTo>
                    <a:lnTo>
                      <a:pt x="5632" y="3193"/>
                    </a:lnTo>
                    <a:lnTo>
                      <a:pt x="5507" y="3199"/>
                    </a:lnTo>
                    <a:lnTo>
                      <a:pt x="5389" y="3219"/>
                    </a:lnTo>
                    <a:lnTo>
                      <a:pt x="5277" y="3252"/>
                    </a:lnTo>
                    <a:lnTo>
                      <a:pt x="5178" y="3291"/>
                    </a:lnTo>
                    <a:lnTo>
                      <a:pt x="5100" y="3357"/>
                    </a:lnTo>
                    <a:lnTo>
                      <a:pt x="5047" y="3436"/>
                    </a:lnTo>
                    <a:lnTo>
                      <a:pt x="5008" y="3561"/>
                    </a:lnTo>
                    <a:lnTo>
                      <a:pt x="4988" y="3692"/>
                    </a:lnTo>
                    <a:lnTo>
                      <a:pt x="4975" y="3837"/>
                    </a:lnTo>
                    <a:lnTo>
                      <a:pt x="4981" y="3988"/>
                    </a:lnTo>
                    <a:lnTo>
                      <a:pt x="4994" y="4132"/>
                    </a:lnTo>
                    <a:lnTo>
                      <a:pt x="5008" y="4277"/>
                    </a:lnTo>
                    <a:lnTo>
                      <a:pt x="5034" y="4402"/>
                    </a:lnTo>
                    <a:lnTo>
                      <a:pt x="5054" y="4507"/>
                    </a:lnTo>
                    <a:lnTo>
                      <a:pt x="5073" y="4592"/>
                    </a:lnTo>
                    <a:lnTo>
                      <a:pt x="5086" y="4645"/>
                    </a:lnTo>
                    <a:lnTo>
                      <a:pt x="5086" y="4665"/>
                    </a:lnTo>
                    <a:lnTo>
                      <a:pt x="5086" y="4665"/>
                    </a:lnTo>
                    <a:lnTo>
                      <a:pt x="5086" y="4665"/>
                    </a:lnTo>
                    <a:lnTo>
                      <a:pt x="0" y="5775"/>
                    </a:lnTo>
                    <a:lnTo>
                      <a:pt x="2234" y="1090"/>
                    </a:lnTo>
                    <a:lnTo>
                      <a:pt x="2596" y="1281"/>
                    </a:lnTo>
                    <a:lnTo>
                      <a:pt x="2734" y="1334"/>
                    </a:lnTo>
                    <a:lnTo>
                      <a:pt x="2885" y="1393"/>
                    </a:lnTo>
                    <a:lnTo>
                      <a:pt x="3043" y="1439"/>
                    </a:lnTo>
                    <a:lnTo>
                      <a:pt x="3194" y="1471"/>
                    </a:lnTo>
                    <a:lnTo>
                      <a:pt x="3345" y="1485"/>
                    </a:lnTo>
                    <a:lnTo>
                      <a:pt x="3483" y="1478"/>
                    </a:lnTo>
                    <a:lnTo>
                      <a:pt x="3575" y="1452"/>
                    </a:lnTo>
                    <a:lnTo>
                      <a:pt x="3647" y="1399"/>
                    </a:lnTo>
                    <a:lnTo>
                      <a:pt x="3706" y="1320"/>
                    </a:lnTo>
                    <a:lnTo>
                      <a:pt x="3759" y="1235"/>
                    </a:lnTo>
                    <a:lnTo>
                      <a:pt x="3798" y="1136"/>
                    </a:lnTo>
                    <a:lnTo>
                      <a:pt x="3825" y="1038"/>
                    </a:lnTo>
                    <a:lnTo>
                      <a:pt x="3844" y="939"/>
                    </a:lnTo>
                    <a:lnTo>
                      <a:pt x="3858" y="847"/>
                    </a:lnTo>
                    <a:lnTo>
                      <a:pt x="3871" y="768"/>
                    </a:lnTo>
                    <a:lnTo>
                      <a:pt x="3871" y="703"/>
                    </a:lnTo>
                    <a:lnTo>
                      <a:pt x="3871" y="657"/>
                    </a:lnTo>
                    <a:lnTo>
                      <a:pt x="3871" y="644"/>
                    </a:lnTo>
                    <a:lnTo>
                      <a:pt x="4245"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 name="Freeform 21"/>
              <p:cNvSpPr>
                <a:spLocks/>
              </p:cNvSpPr>
              <p:nvPr/>
            </p:nvSpPr>
            <p:spPr bwMode="auto">
              <a:xfrm>
                <a:off x="7077780" y="1868888"/>
                <a:ext cx="1358799" cy="1358546"/>
              </a:xfrm>
              <a:custGeom>
                <a:avLst/>
                <a:gdLst>
                  <a:gd name="T0" fmla="*/ 2576 w 5362"/>
                  <a:gd name="T1" fmla="*/ 0 h 5361"/>
                  <a:gd name="T2" fmla="*/ 2852 w 5362"/>
                  <a:gd name="T3" fmla="*/ 7 h 5361"/>
                  <a:gd name="T4" fmla="*/ 3128 w 5362"/>
                  <a:gd name="T5" fmla="*/ 33 h 5361"/>
                  <a:gd name="T6" fmla="*/ 3397 w 5362"/>
                  <a:gd name="T7" fmla="*/ 92 h 5361"/>
                  <a:gd name="T8" fmla="*/ 3653 w 5362"/>
                  <a:gd name="T9" fmla="*/ 184 h 5361"/>
                  <a:gd name="T10" fmla="*/ 3910 w 5362"/>
                  <a:gd name="T11" fmla="*/ 296 h 5361"/>
                  <a:gd name="T12" fmla="*/ 4153 w 5362"/>
                  <a:gd name="T13" fmla="*/ 434 h 5361"/>
                  <a:gd name="T14" fmla="*/ 4376 w 5362"/>
                  <a:gd name="T15" fmla="*/ 604 h 5361"/>
                  <a:gd name="T16" fmla="*/ 4593 w 5362"/>
                  <a:gd name="T17" fmla="*/ 795 h 5361"/>
                  <a:gd name="T18" fmla="*/ 4784 w 5362"/>
                  <a:gd name="T19" fmla="*/ 1018 h 5361"/>
                  <a:gd name="T20" fmla="*/ 4955 w 5362"/>
                  <a:gd name="T21" fmla="*/ 1255 h 5361"/>
                  <a:gd name="T22" fmla="*/ 5093 w 5362"/>
                  <a:gd name="T23" fmla="*/ 1504 h 5361"/>
                  <a:gd name="T24" fmla="*/ 5204 w 5362"/>
                  <a:gd name="T25" fmla="*/ 1767 h 5361"/>
                  <a:gd name="T26" fmla="*/ 5283 w 5362"/>
                  <a:gd name="T27" fmla="*/ 2030 h 5361"/>
                  <a:gd name="T28" fmla="*/ 5336 w 5362"/>
                  <a:gd name="T29" fmla="*/ 2306 h 5361"/>
                  <a:gd name="T30" fmla="*/ 5362 w 5362"/>
                  <a:gd name="T31" fmla="*/ 2582 h 5361"/>
                  <a:gd name="T32" fmla="*/ 5362 w 5362"/>
                  <a:gd name="T33" fmla="*/ 2851 h 5361"/>
                  <a:gd name="T34" fmla="*/ 5329 w 5362"/>
                  <a:gd name="T35" fmla="*/ 3127 h 5361"/>
                  <a:gd name="T36" fmla="*/ 5270 w 5362"/>
                  <a:gd name="T37" fmla="*/ 3397 h 5361"/>
                  <a:gd name="T38" fmla="*/ 5178 w 5362"/>
                  <a:gd name="T39" fmla="*/ 3659 h 5361"/>
                  <a:gd name="T40" fmla="*/ 5066 w 5362"/>
                  <a:gd name="T41" fmla="*/ 3909 h 5361"/>
                  <a:gd name="T42" fmla="*/ 4928 w 5362"/>
                  <a:gd name="T43" fmla="*/ 4152 h 5361"/>
                  <a:gd name="T44" fmla="*/ 4757 w 5362"/>
                  <a:gd name="T45" fmla="*/ 4382 h 5361"/>
                  <a:gd name="T46" fmla="*/ 4567 w 5362"/>
                  <a:gd name="T47" fmla="*/ 4592 h 5361"/>
                  <a:gd name="T48" fmla="*/ 4343 w 5362"/>
                  <a:gd name="T49" fmla="*/ 4783 h 5361"/>
                  <a:gd name="T50" fmla="*/ 4107 w 5362"/>
                  <a:gd name="T51" fmla="*/ 4954 h 5361"/>
                  <a:gd name="T52" fmla="*/ 3857 w 5362"/>
                  <a:gd name="T53" fmla="*/ 5092 h 5361"/>
                  <a:gd name="T54" fmla="*/ 3594 w 5362"/>
                  <a:gd name="T55" fmla="*/ 5203 h 5361"/>
                  <a:gd name="T56" fmla="*/ 3331 w 5362"/>
                  <a:gd name="T57" fmla="*/ 5289 h 5361"/>
                  <a:gd name="T58" fmla="*/ 3055 w 5362"/>
                  <a:gd name="T59" fmla="*/ 5341 h 5361"/>
                  <a:gd name="T60" fmla="*/ 2779 w 5362"/>
                  <a:gd name="T61" fmla="*/ 5361 h 5361"/>
                  <a:gd name="T62" fmla="*/ 2510 w 5362"/>
                  <a:gd name="T63" fmla="*/ 5361 h 5361"/>
                  <a:gd name="T64" fmla="*/ 2234 w 5362"/>
                  <a:gd name="T65" fmla="*/ 5328 h 5361"/>
                  <a:gd name="T66" fmla="*/ 1965 w 5362"/>
                  <a:gd name="T67" fmla="*/ 5269 h 5361"/>
                  <a:gd name="T68" fmla="*/ 1702 w 5362"/>
                  <a:gd name="T69" fmla="*/ 5184 h 5361"/>
                  <a:gd name="T70" fmla="*/ 1452 w 5362"/>
                  <a:gd name="T71" fmla="*/ 5065 h 5361"/>
                  <a:gd name="T72" fmla="*/ 1209 w 5362"/>
                  <a:gd name="T73" fmla="*/ 4928 h 5361"/>
                  <a:gd name="T74" fmla="*/ 979 w 5362"/>
                  <a:gd name="T75" fmla="*/ 4757 h 5361"/>
                  <a:gd name="T76" fmla="*/ 769 w 5362"/>
                  <a:gd name="T77" fmla="*/ 4566 h 5361"/>
                  <a:gd name="T78" fmla="*/ 578 w 5362"/>
                  <a:gd name="T79" fmla="*/ 4349 h 5361"/>
                  <a:gd name="T80" fmla="*/ 407 w 5362"/>
                  <a:gd name="T81" fmla="*/ 4106 h 5361"/>
                  <a:gd name="T82" fmla="*/ 269 w 5362"/>
                  <a:gd name="T83" fmla="*/ 3857 h 5361"/>
                  <a:gd name="T84" fmla="*/ 157 w 5362"/>
                  <a:gd name="T85" fmla="*/ 3594 h 5361"/>
                  <a:gd name="T86" fmla="*/ 72 w 5362"/>
                  <a:gd name="T87" fmla="*/ 3331 h 5361"/>
                  <a:gd name="T88" fmla="*/ 19 w 5362"/>
                  <a:gd name="T89" fmla="*/ 3055 h 5361"/>
                  <a:gd name="T90" fmla="*/ 0 w 5362"/>
                  <a:gd name="T91" fmla="*/ 2786 h 5361"/>
                  <a:gd name="T92" fmla="*/ 0 w 5362"/>
                  <a:gd name="T93" fmla="*/ 2510 h 5361"/>
                  <a:gd name="T94" fmla="*/ 33 w 5362"/>
                  <a:gd name="T95" fmla="*/ 2234 h 5361"/>
                  <a:gd name="T96" fmla="*/ 92 w 5362"/>
                  <a:gd name="T97" fmla="*/ 1964 h 5361"/>
                  <a:gd name="T98" fmla="*/ 177 w 5362"/>
                  <a:gd name="T99" fmla="*/ 1708 h 5361"/>
                  <a:gd name="T100" fmla="*/ 295 w 5362"/>
                  <a:gd name="T101" fmla="*/ 1452 h 5361"/>
                  <a:gd name="T102" fmla="*/ 433 w 5362"/>
                  <a:gd name="T103" fmla="*/ 1209 h 5361"/>
                  <a:gd name="T104" fmla="*/ 604 w 5362"/>
                  <a:gd name="T105" fmla="*/ 985 h 5361"/>
                  <a:gd name="T106" fmla="*/ 795 w 5362"/>
                  <a:gd name="T107" fmla="*/ 769 h 5361"/>
                  <a:gd name="T108" fmla="*/ 1012 w 5362"/>
                  <a:gd name="T109" fmla="*/ 578 h 5361"/>
                  <a:gd name="T110" fmla="*/ 1255 w 5362"/>
                  <a:gd name="T111" fmla="*/ 407 h 5361"/>
                  <a:gd name="T112" fmla="*/ 1505 w 5362"/>
                  <a:gd name="T113" fmla="*/ 269 h 5361"/>
                  <a:gd name="T114" fmla="*/ 1767 w 5362"/>
                  <a:gd name="T115" fmla="*/ 158 h 5361"/>
                  <a:gd name="T116" fmla="*/ 2030 w 5362"/>
                  <a:gd name="T117" fmla="*/ 79 h 5361"/>
                  <a:gd name="T118" fmla="*/ 2306 w 5362"/>
                  <a:gd name="T119" fmla="*/ 26 h 5361"/>
                  <a:gd name="T120" fmla="*/ 2576 w 5362"/>
                  <a:gd name="T121" fmla="*/ 0 h 5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62" h="5361">
                    <a:moveTo>
                      <a:pt x="2576" y="0"/>
                    </a:moveTo>
                    <a:lnTo>
                      <a:pt x="2852" y="7"/>
                    </a:lnTo>
                    <a:lnTo>
                      <a:pt x="3128" y="33"/>
                    </a:lnTo>
                    <a:lnTo>
                      <a:pt x="3397" y="92"/>
                    </a:lnTo>
                    <a:lnTo>
                      <a:pt x="3653" y="184"/>
                    </a:lnTo>
                    <a:lnTo>
                      <a:pt x="3910" y="296"/>
                    </a:lnTo>
                    <a:lnTo>
                      <a:pt x="4153" y="434"/>
                    </a:lnTo>
                    <a:lnTo>
                      <a:pt x="4376" y="604"/>
                    </a:lnTo>
                    <a:lnTo>
                      <a:pt x="4593" y="795"/>
                    </a:lnTo>
                    <a:lnTo>
                      <a:pt x="4784" y="1018"/>
                    </a:lnTo>
                    <a:lnTo>
                      <a:pt x="4955" y="1255"/>
                    </a:lnTo>
                    <a:lnTo>
                      <a:pt x="5093" y="1504"/>
                    </a:lnTo>
                    <a:lnTo>
                      <a:pt x="5204" y="1767"/>
                    </a:lnTo>
                    <a:lnTo>
                      <a:pt x="5283" y="2030"/>
                    </a:lnTo>
                    <a:lnTo>
                      <a:pt x="5336" y="2306"/>
                    </a:lnTo>
                    <a:lnTo>
                      <a:pt x="5362" y="2582"/>
                    </a:lnTo>
                    <a:lnTo>
                      <a:pt x="5362" y="2851"/>
                    </a:lnTo>
                    <a:lnTo>
                      <a:pt x="5329" y="3127"/>
                    </a:lnTo>
                    <a:lnTo>
                      <a:pt x="5270" y="3397"/>
                    </a:lnTo>
                    <a:lnTo>
                      <a:pt x="5178" y="3659"/>
                    </a:lnTo>
                    <a:lnTo>
                      <a:pt x="5066" y="3909"/>
                    </a:lnTo>
                    <a:lnTo>
                      <a:pt x="4928" y="4152"/>
                    </a:lnTo>
                    <a:lnTo>
                      <a:pt x="4757" y="4382"/>
                    </a:lnTo>
                    <a:lnTo>
                      <a:pt x="4567" y="4592"/>
                    </a:lnTo>
                    <a:lnTo>
                      <a:pt x="4343" y="4783"/>
                    </a:lnTo>
                    <a:lnTo>
                      <a:pt x="4107" y="4954"/>
                    </a:lnTo>
                    <a:lnTo>
                      <a:pt x="3857" y="5092"/>
                    </a:lnTo>
                    <a:lnTo>
                      <a:pt x="3594" y="5203"/>
                    </a:lnTo>
                    <a:lnTo>
                      <a:pt x="3331" y="5289"/>
                    </a:lnTo>
                    <a:lnTo>
                      <a:pt x="3055" y="5341"/>
                    </a:lnTo>
                    <a:lnTo>
                      <a:pt x="2779" y="5361"/>
                    </a:lnTo>
                    <a:lnTo>
                      <a:pt x="2510" y="5361"/>
                    </a:lnTo>
                    <a:lnTo>
                      <a:pt x="2234" y="5328"/>
                    </a:lnTo>
                    <a:lnTo>
                      <a:pt x="1965" y="5269"/>
                    </a:lnTo>
                    <a:lnTo>
                      <a:pt x="1702" y="5184"/>
                    </a:lnTo>
                    <a:lnTo>
                      <a:pt x="1452" y="5065"/>
                    </a:lnTo>
                    <a:lnTo>
                      <a:pt x="1209" y="4928"/>
                    </a:lnTo>
                    <a:lnTo>
                      <a:pt x="979" y="4757"/>
                    </a:lnTo>
                    <a:lnTo>
                      <a:pt x="769" y="4566"/>
                    </a:lnTo>
                    <a:lnTo>
                      <a:pt x="578" y="4349"/>
                    </a:lnTo>
                    <a:lnTo>
                      <a:pt x="407" y="4106"/>
                    </a:lnTo>
                    <a:lnTo>
                      <a:pt x="269" y="3857"/>
                    </a:lnTo>
                    <a:lnTo>
                      <a:pt x="157" y="3594"/>
                    </a:lnTo>
                    <a:lnTo>
                      <a:pt x="72" y="3331"/>
                    </a:lnTo>
                    <a:lnTo>
                      <a:pt x="19" y="3055"/>
                    </a:lnTo>
                    <a:lnTo>
                      <a:pt x="0" y="2786"/>
                    </a:lnTo>
                    <a:lnTo>
                      <a:pt x="0" y="2510"/>
                    </a:lnTo>
                    <a:lnTo>
                      <a:pt x="33" y="2234"/>
                    </a:lnTo>
                    <a:lnTo>
                      <a:pt x="92" y="1964"/>
                    </a:lnTo>
                    <a:lnTo>
                      <a:pt x="177" y="1708"/>
                    </a:lnTo>
                    <a:lnTo>
                      <a:pt x="295" y="1452"/>
                    </a:lnTo>
                    <a:lnTo>
                      <a:pt x="433" y="1209"/>
                    </a:lnTo>
                    <a:lnTo>
                      <a:pt x="604" y="985"/>
                    </a:lnTo>
                    <a:lnTo>
                      <a:pt x="795" y="769"/>
                    </a:lnTo>
                    <a:lnTo>
                      <a:pt x="1012" y="578"/>
                    </a:lnTo>
                    <a:lnTo>
                      <a:pt x="1255" y="407"/>
                    </a:lnTo>
                    <a:lnTo>
                      <a:pt x="1505" y="269"/>
                    </a:lnTo>
                    <a:lnTo>
                      <a:pt x="1767" y="158"/>
                    </a:lnTo>
                    <a:lnTo>
                      <a:pt x="2030" y="79"/>
                    </a:lnTo>
                    <a:lnTo>
                      <a:pt x="2306" y="26"/>
                    </a:lnTo>
                    <a:lnTo>
                      <a:pt x="2576"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grpSp>
          <p:nvGrpSpPr>
            <p:cNvPr id="6" name="Group 5"/>
            <p:cNvGrpSpPr/>
            <p:nvPr/>
          </p:nvGrpSpPr>
          <p:grpSpPr>
            <a:xfrm>
              <a:off x="6096819" y="3582212"/>
              <a:ext cx="2741166" cy="1446733"/>
              <a:chOff x="6096819" y="3582212"/>
              <a:chExt cx="2741166" cy="1446733"/>
            </a:xfrm>
          </p:grpSpPr>
          <p:sp>
            <p:nvSpPr>
              <p:cNvPr id="19" name="Freeform 18"/>
              <p:cNvSpPr>
                <a:spLocks/>
              </p:cNvSpPr>
              <p:nvPr/>
            </p:nvSpPr>
            <p:spPr bwMode="auto">
              <a:xfrm>
                <a:off x="6096819" y="3582212"/>
                <a:ext cx="1815195" cy="1170260"/>
              </a:xfrm>
              <a:custGeom>
                <a:avLst/>
                <a:gdLst>
                  <a:gd name="T0" fmla="*/ 5086 w 7163"/>
                  <a:gd name="T1" fmla="*/ 0 h 4618"/>
                  <a:gd name="T2" fmla="*/ 5093 w 7163"/>
                  <a:gd name="T3" fmla="*/ 6 h 4618"/>
                  <a:gd name="T4" fmla="*/ 5093 w 7163"/>
                  <a:gd name="T5" fmla="*/ 26 h 4618"/>
                  <a:gd name="T6" fmla="*/ 5139 w 7163"/>
                  <a:gd name="T7" fmla="*/ 262 h 4618"/>
                  <a:gd name="T8" fmla="*/ 5172 w 7163"/>
                  <a:gd name="T9" fmla="*/ 407 h 4618"/>
                  <a:gd name="T10" fmla="*/ 5218 w 7163"/>
                  <a:gd name="T11" fmla="*/ 565 h 4618"/>
                  <a:gd name="T12" fmla="*/ 5277 w 7163"/>
                  <a:gd name="T13" fmla="*/ 722 h 4618"/>
                  <a:gd name="T14" fmla="*/ 5349 w 7163"/>
                  <a:gd name="T15" fmla="*/ 873 h 4618"/>
                  <a:gd name="T16" fmla="*/ 5428 w 7163"/>
                  <a:gd name="T17" fmla="*/ 1011 h 4618"/>
                  <a:gd name="T18" fmla="*/ 5527 w 7163"/>
                  <a:gd name="T19" fmla="*/ 1123 h 4618"/>
                  <a:gd name="T20" fmla="*/ 5606 w 7163"/>
                  <a:gd name="T21" fmla="*/ 1176 h 4618"/>
                  <a:gd name="T22" fmla="*/ 5704 w 7163"/>
                  <a:gd name="T23" fmla="*/ 1195 h 4618"/>
                  <a:gd name="T24" fmla="*/ 5803 w 7163"/>
                  <a:gd name="T25" fmla="*/ 1202 h 4618"/>
                  <a:gd name="T26" fmla="*/ 5914 w 7163"/>
                  <a:gd name="T27" fmla="*/ 1182 h 4618"/>
                  <a:gd name="T28" fmla="*/ 6020 w 7163"/>
                  <a:gd name="T29" fmla="*/ 1149 h 4618"/>
                  <a:gd name="T30" fmla="*/ 6125 w 7163"/>
                  <a:gd name="T31" fmla="*/ 1110 h 4618"/>
                  <a:gd name="T32" fmla="*/ 6230 w 7163"/>
                  <a:gd name="T33" fmla="*/ 1057 h 4618"/>
                  <a:gd name="T34" fmla="*/ 6322 w 7163"/>
                  <a:gd name="T35" fmla="*/ 1011 h 4618"/>
                  <a:gd name="T36" fmla="*/ 6394 w 7163"/>
                  <a:gd name="T37" fmla="*/ 965 h 4618"/>
                  <a:gd name="T38" fmla="*/ 6453 w 7163"/>
                  <a:gd name="T39" fmla="*/ 926 h 4618"/>
                  <a:gd name="T40" fmla="*/ 6493 w 7163"/>
                  <a:gd name="T41" fmla="*/ 900 h 4618"/>
                  <a:gd name="T42" fmla="*/ 6506 w 7163"/>
                  <a:gd name="T43" fmla="*/ 893 h 4618"/>
                  <a:gd name="T44" fmla="*/ 7163 w 7163"/>
                  <a:gd name="T45" fmla="*/ 788 h 4618"/>
                  <a:gd name="T46" fmla="*/ 6282 w 7163"/>
                  <a:gd name="T47" fmla="*/ 4618 h 4618"/>
                  <a:gd name="T48" fmla="*/ 5684 w 7163"/>
                  <a:gd name="T49" fmla="*/ 4119 h 4618"/>
                  <a:gd name="T50" fmla="*/ 5678 w 7163"/>
                  <a:gd name="T51" fmla="*/ 4099 h 4618"/>
                  <a:gd name="T52" fmla="*/ 5658 w 7163"/>
                  <a:gd name="T53" fmla="*/ 4060 h 4618"/>
                  <a:gd name="T54" fmla="*/ 5619 w 7163"/>
                  <a:gd name="T55" fmla="*/ 4001 h 4618"/>
                  <a:gd name="T56" fmla="*/ 5573 w 7163"/>
                  <a:gd name="T57" fmla="*/ 3928 h 4618"/>
                  <a:gd name="T58" fmla="*/ 5514 w 7163"/>
                  <a:gd name="T59" fmla="*/ 3843 h 4618"/>
                  <a:gd name="T60" fmla="*/ 5448 w 7163"/>
                  <a:gd name="T61" fmla="*/ 3764 h 4618"/>
                  <a:gd name="T62" fmla="*/ 5369 w 7163"/>
                  <a:gd name="T63" fmla="*/ 3685 h 4618"/>
                  <a:gd name="T64" fmla="*/ 5284 w 7163"/>
                  <a:gd name="T65" fmla="*/ 3626 h 4618"/>
                  <a:gd name="T66" fmla="*/ 5192 w 7163"/>
                  <a:gd name="T67" fmla="*/ 3580 h 4618"/>
                  <a:gd name="T68" fmla="*/ 5093 w 7163"/>
                  <a:gd name="T69" fmla="*/ 3561 h 4618"/>
                  <a:gd name="T70" fmla="*/ 4988 w 7163"/>
                  <a:gd name="T71" fmla="*/ 3567 h 4618"/>
                  <a:gd name="T72" fmla="*/ 4850 w 7163"/>
                  <a:gd name="T73" fmla="*/ 3620 h 4618"/>
                  <a:gd name="T74" fmla="*/ 4718 w 7163"/>
                  <a:gd name="T75" fmla="*/ 3699 h 4618"/>
                  <a:gd name="T76" fmla="*/ 4594 w 7163"/>
                  <a:gd name="T77" fmla="*/ 3797 h 4618"/>
                  <a:gd name="T78" fmla="*/ 4469 w 7163"/>
                  <a:gd name="T79" fmla="*/ 3902 h 4618"/>
                  <a:gd name="T80" fmla="*/ 4364 w 7163"/>
                  <a:gd name="T81" fmla="*/ 4014 h 4618"/>
                  <a:gd name="T82" fmla="*/ 4265 w 7163"/>
                  <a:gd name="T83" fmla="*/ 4119 h 4618"/>
                  <a:gd name="T84" fmla="*/ 4186 w 7163"/>
                  <a:gd name="T85" fmla="*/ 4211 h 4618"/>
                  <a:gd name="T86" fmla="*/ 4088 w 7163"/>
                  <a:gd name="T87" fmla="*/ 4336 h 4618"/>
                  <a:gd name="T88" fmla="*/ 0 w 7163"/>
                  <a:gd name="T89" fmla="*/ 1110 h 4618"/>
                  <a:gd name="T90" fmla="*/ 5086 w 7163"/>
                  <a:gd name="T91" fmla="*/ 0 h 4618"/>
                  <a:gd name="T92" fmla="*/ 5086 w 7163"/>
                  <a:gd name="T93" fmla="*/ 0 h 4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163" h="4618">
                    <a:moveTo>
                      <a:pt x="5086" y="0"/>
                    </a:moveTo>
                    <a:lnTo>
                      <a:pt x="5093" y="6"/>
                    </a:lnTo>
                    <a:lnTo>
                      <a:pt x="5093" y="26"/>
                    </a:lnTo>
                    <a:lnTo>
                      <a:pt x="5139" y="262"/>
                    </a:lnTo>
                    <a:lnTo>
                      <a:pt x="5172" y="407"/>
                    </a:lnTo>
                    <a:lnTo>
                      <a:pt x="5218" y="565"/>
                    </a:lnTo>
                    <a:lnTo>
                      <a:pt x="5277" y="722"/>
                    </a:lnTo>
                    <a:lnTo>
                      <a:pt x="5349" y="873"/>
                    </a:lnTo>
                    <a:lnTo>
                      <a:pt x="5428" y="1011"/>
                    </a:lnTo>
                    <a:lnTo>
                      <a:pt x="5527" y="1123"/>
                    </a:lnTo>
                    <a:lnTo>
                      <a:pt x="5606" y="1176"/>
                    </a:lnTo>
                    <a:lnTo>
                      <a:pt x="5704" y="1195"/>
                    </a:lnTo>
                    <a:lnTo>
                      <a:pt x="5803" y="1202"/>
                    </a:lnTo>
                    <a:lnTo>
                      <a:pt x="5914" y="1182"/>
                    </a:lnTo>
                    <a:lnTo>
                      <a:pt x="6020" y="1149"/>
                    </a:lnTo>
                    <a:lnTo>
                      <a:pt x="6125" y="1110"/>
                    </a:lnTo>
                    <a:lnTo>
                      <a:pt x="6230" y="1057"/>
                    </a:lnTo>
                    <a:lnTo>
                      <a:pt x="6322" y="1011"/>
                    </a:lnTo>
                    <a:lnTo>
                      <a:pt x="6394" y="965"/>
                    </a:lnTo>
                    <a:lnTo>
                      <a:pt x="6453" y="926"/>
                    </a:lnTo>
                    <a:lnTo>
                      <a:pt x="6493" y="900"/>
                    </a:lnTo>
                    <a:lnTo>
                      <a:pt x="6506" y="893"/>
                    </a:lnTo>
                    <a:lnTo>
                      <a:pt x="7163" y="788"/>
                    </a:lnTo>
                    <a:lnTo>
                      <a:pt x="6282" y="4618"/>
                    </a:lnTo>
                    <a:lnTo>
                      <a:pt x="5684" y="4119"/>
                    </a:lnTo>
                    <a:lnTo>
                      <a:pt x="5678" y="4099"/>
                    </a:lnTo>
                    <a:lnTo>
                      <a:pt x="5658" y="4060"/>
                    </a:lnTo>
                    <a:lnTo>
                      <a:pt x="5619" y="4001"/>
                    </a:lnTo>
                    <a:lnTo>
                      <a:pt x="5573" y="3928"/>
                    </a:lnTo>
                    <a:lnTo>
                      <a:pt x="5514" y="3843"/>
                    </a:lnTo>
                    <a:lnTo>
                      <a:pt x="5448" y="3764"/>
                    </a:lnTo>
                    <a:lnTo>
                      <a:pt x="5369" y="3685"/>
                    </a:lnTo>
                    <a:lnTo>
                      <a:pt x="5284" y="3626"/>
                    </a:lnTo>
                    <a:lnTo>
                      <a:pt x="5192" y="3580"/>
                    </a:lnTo>
                    <a:lnTo>
                      <a:pt x="5093" y="3561"/>
                    </a:lnTo>
                    <a:lnTo>
                      <a:pt x="4988" y="3567"/>
                    </a:lnTo>
                    <a:lnTo>
                      <a:pt x="4850" y="3620"/>
                    </a:lnTo>
                    <a:lnTo>
                      <a:pt x="4718" y="3699"/>
                    </a:lnTo>
                    <a:lnTo>
                      <a:pt x="4594" y="3797"/>
                    </a:lnTo>
                    <a:lnTo>
                      <a:pt x="4469" y="3902"/>
                    </a:lnTo>
                    <a:lnTo>
                      <a:pt x="4364" y="4014"/>
                    </a:lnTo>
                    <a:lnTo>
                      <a:pt x="4265" y="4119"/>
                    </a:lnTo>
                    <a:lnTo>
                      <a:pt x="4186" y="4211"/>
                    </a:lnTo>
                    <a:lnTo>
                      <a:pt x="4088" y="4336"/>
                    </a:lnTo>
                    <a:lnTo>
                      <a:pt x="0" y="1110"/>
                    </a:lnTo>
                    <a:lnTo>
                      <a:pt x="5086" y="0"/>
                    </a:lnTo>
                    <a:lnTo>
                      <a:pt x="5086"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 name="Freeform 19"/>
              <p:cNvSpPr>
                <a:spLocks/>
              </p:cNvSpPr>
              <p:nvPr/>
            </p:nvSpPr>
            <p:spPr bwMode="auto">
              <a:xfrm>
                <a:off x="7477412" y="3668625"/>
                <a:ext cx="1360573" cy="1360320"/>
              </a:xfrm>
              <a:custGeom>
                <a:avLst/>
                <a:gdLst>
                  <a:gd name="T0" fmla="*/ 2688 w 5369"/>
                  <a:gd name="T1" fmla="*/ 0 h 5368"/>
                  <a:gd name="T2" fmla="*/ 2990 w 5369"/>
                  <a:gd name="T3" fmla="*/ 20 h 5368"/>
                  <a:gd name="T4" fmla="*/ 3299 w 5369"/>
                  <a:gd name="T5" fmla="*/ 72 h 5368"/>
                  <a:gd name="T6" fmla="*/ 3601 w 5369"/>
                  <a:gd name="T7" fmla="*/ 164 h 5368"/>
                  <a:gd name="T8" fmla="*/ 3884 w 5369"/>
                  <a:gd name="T9" fmla="*/ 283 h 5368"/>
                  <a:gd name="T10" fmla="*/ 4146 w 5369"/>
                  <a:gd name="T11" fmla="*/ 434 h 5368"/>
                  <a:gd name="T12" fmla="*/ 4390 w 5369"/>
                  <a:gd name="T13" fmla="*/ 611 h 5368"/>
                  <a:gd name="T14" fmla="*/ 4606 w 5369"/>
                  <a:gd name="T15" fmla="*/ 808 h 5368"/>
                  <a:gd name="T16" fmla="*/ 4797 w 5369"/>
                  <a:gd name="T17" fmla="*/ 1032 h 5368"/>
                  <a:gd name="T18" fmla="*/ 4968 w 5369"/>
                  <a:gd name="T19" fmla="*/ 1275 h 5368"/>
                  <a:gd name="T20" fmla="*/ 5112 w 5369"/>
                  <a:gd name="T21" fmla="*/ 1531 h 5368"/>
                  <a:gd name="T22" fmla="*/ 5224 w 5369"/>
                  <a:gd name="T23" fmla="*/ 1800 h 5368"/>
                  <a:gd name="T24" fmla="*/ 5303 w 5369"/>
                  <a:gd name="T25" fmla="*/ 2090 h 5368"/>
                  <a:gd name="T26" fmla="*/ 5356 w 5369"/>
                  <a:gd name="T27" fmla="*/ 2385 h 5368"/>
                  <a:gd name="T28" fmla="*/ 5369 w 5369"/>
                  <a:gd name="T29" fmla="*/ 2687 h 5368"/>
                  <a:gd name="T30" fmla="*/ 5369 w 5369"/>
                  <a:gd name="T31" fmla="*/ 2687 h 5368"/>
                  <a:gd name="T32" fmla="*/ 5349 w 5369"/>
                  <a:gd name="T33" fmla="*/ 2990 h 5368"/>
                  <a:gd name="T34" fmla="*/ 5296 w 5369"/>
                  <a:gd name="T35" fmla="*/ 3298 h 5368"/>
                  <a:gd name="T36" fmla="*/ 5211 w 5369"/>
                  <a:gd name="T37" fmla="*/ 3601 h 5368"/>
                  <a:gd name="T38" fmla="*/ 5086 w 5369"/>
                  <a:gd name="T39" fmla="*/ 3883 h 5368"/>
                  <a:gd name="T40" fmla="*/ 4935 w 5369"/>
                  <a:gd name="T41" fmla="*/ 4146 h 5368"/>
                  <a:gd name="T42" fmla="*/ 4764 w 5369"/>
                  <a:gd name="T43" fmla="*/ 4389 h 5368"/>
                  <a:gd name="T44" fmla="*/ 4560 w 5369"/>
                  <a:gd name="T45" fmla="*/ 4606 h 5368"/>
                  <a:gd name="T46" fmla="*/ 4337 w 5369"/>
                  <a:gd name="T47" fmla="*/ 4796 h 5368"/>
                  <a:gd name="T48" fmla="*/ 4094 w 5369"/>
                  <a:gd name="T49" fmla="*/ 4967 h 5368"/>
                  <a:gd name="T50" fmla="*/ 3838 w 5369"/>
                  <a:gd name="T51" fmla="*/ 5105 h 5368"/>
                  <a:gd name="T52" fmla="*/ 3568 w 5369"/>
                  <a:gd name="T53" fmla="*/ 5217 h 5368"/>
                  <a:gd name="T54" fmla="*/ 3279 w 5369"/>
                  <a:gd name="T55" fmla="*/ 5302 h 5368"/>
                  <a:gd name="T56" fmla="*/ 2983 w 5369"/>
                  <a:gd name="T57" fmla="*/ 5348 h 5368"/>
                  <a:gd name="T58" fmla="*/ 2688 w 5369"/>
                  <a:gd name="T59" fmla="*/ 5368 h 5368"/>
                  <a:gd name="T60" fmla="*/ 2379 w 5369"/>
                  <a:gd name="T61" fmla="*/ 5348 h 5368"/>
                  <a:gd name="T62" fmla="*/ 2070 w 5369"/>
                  <a:gd name="T63" fmla="*/ 5296 h 5368"/>
                  <a:gd name="T64" fmla="*/ 1768 w 5369"/>
                  <a:gd name="T65" fmla="*/ 5204 h 5368"/>
                  <a:gd name="T66" fmla="*/ 1485 w 5369"/>
                  <a:gd name="T67" fmla="*/ 5085 h 5368"/>
                  <a:gd name="T68" fmla="*/ 1222 w 5369"/>
                  <a:gd name="T69" fmla="*/ 4934 h 5368"/>
                  <a:gd name="T70" fmla="*/ 986 w 5369"/>
                  <a:gd name="T71" fmla="*/ 4757 h 5368"/>
                  <a:gd name="T72" fmla="*/ 762 w 5369"/>
                  <a:gd name="T73" fmla="*/ 4560 h 5368"/>
                  <a:gd name="T74" fmla="*/ 572 w 5369"/>
                  <a:gd name="T75" fmla="*/ 4336 h 5368"/>
                  <a:gd name="T76" fmla="*/ 401 w 5369"/>
                  <a:gd name="T77" fmla="*/ 4093 h 5368"/>
                  <a:gd name="T78" fmla="*/ 263 w 5369"/>
                  <a:gd name="T79" fmla="*/ 3837 h 5368"/>
                  <a:gd name="T80" fmla="*/ 151 w 5369"/>
                  <a:gd name="T81" fmla="*/ 3561 h 5368"/>
                  <a:gd name="T82" fmla="*/ 66 w 5369"/>
                  <a:gd name="T83" fmla="*/ 3279 h 5368"/>
                  <a:gd name="T84" fmla="*/ 20 w 5369"/>
                  <a:gd name="T85" fmla="*/ 2983 h 5368"/>
                  <a:gd name="T86" fmla="*/ 0 w 5369"/>
                  <a:gd name="T87" fmla="*/ 2681 h 5368"/>
                  <a:gd name="T88" fmla="*/ 20 w 5369"/>
                  <a:gd name="T89" fmla="*/ 2379 h 5368"/>
                  <a:gd name="T90" fmla="*/ 72 w 5369"/>
                  <a:gd name="T91" fmla="*/ 2070 h 5368"/>
                  <a:gd name="T92" fmla="*/ 164 w 5369"/>
                  <a:gd name="T93" fmla="*/ 1768 h 5368"/>
                  <a:gd name="T94" fmla="*/ 282 w 5369"/>
                  <a:gd name="T95" fmla="*/ 1485 h 5368"/>
                  <a:gd name="T96" fmla="*/ 434 w 5369"/>
                  <a:gd name="T97" fmla="*/ 1222 h 5368"/>
                  <a:gd name="T98" fmla="*/ 611 w 5369"/>
                  <a:gd name="T99" fmla="*/ 979 h 5368"/>
                  <a:gd name="T100" fmla="*/ 808 w 5369"/>
                  <a:gd name="T101" fmla="*/ 762 h 5368"/>
                  <a:gd name="T102" fmla="*/ 1032 w 5369"/>
                  <a:gd name="T103" fmla="*/ 572 h 5368"/>
                  <a:gd name="T104" fmla="*/ 1275 w 5369"/>
                  <a:gd name="T105" fmla="*/ 401 h 5368"/>
                  <a:gd name="T106" fmla="*/ 1531 w 5369"/>
                  <a:gd name="T107" fmla="*/ 263 h 5368"/>
                  <a:gd name="T108" fmla="*/ 1807 w 5369"/>
                  <a:gd name="T109" fmla="*/ 151 h 5368"/>
                  <a:gd name="T110" fmla="*/ 2090 w 5369"/>
                  <a:gd name="T111" fmla="*/ 66 h 5368"/>
                  <a:gd name="T112" fmla="*/ 2385 w 5369"/>
                  <a:gd name="T113" fmla="*/ 13 h 5368"/>
                  <a:gd name="T114" fmla="*/ 2688 w 5369"/>
                  <a:gd name="T115" fmla="*/ 0 h 5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369" h="5368">
                    <a:moveTo>
                      <a:pt x="2688" y="0"/>
                    </a:moveTo>
                    <a:lnTo>
                      <a:pt x="2990" y="20"/>
                    </a:lnTo>
                    <a:lnTo>
                      <a:pt x="3299" y="72"/>
                    </a:lnTo>
                    <a:lnTo>
                      <a:pt x="3601" y="164"/>
                    </a:lnTo>
                    <a:lnTo>
                      <a:pt x="3884" y="283"/>
                    </a:lnTo>
                    <a:lnTo>
                      <a:pt x="4146" y="434"/>
                    </a:lnTo>
                    <a:lnTo>
                      <a:pt x="4390" y="611"/>
                    </a:lnTo>
                    <a:lnTo>
                      <a:pt x="4606" y="808"/>
                    </a:lnTo>
                    <a:lnTo>
                      <a:pt x="4797" y="1032"/>
                    </a:lnTo>
                    <a:lnTo>
                      <a:pt x="4968" y="1275"/>
                    </a:lnTo>
                    <a:lnTo>
                      <a:pt x="5112" y="1531"/>
                    </a:lnTo>
                    <a:lnTo>
                      <a:pt x="5224" y="1800"/>
                    </a:lnTo>
                    <a:lnTo>
                      <a:pt x="5303" y="2090"/>
                    </a:lnTo>
                    <a:lnTo>
                      <a:pt x="5356" y="2385"/>
                    </a:lnTo>
                    <a:lnTo>
                      <a:pt x="5369" y="2687"/>
                    </a:lnTo>
                    <a:lnTo>
                      <a:pt x="5369" y="2687"/>
                    </a:lnTo>
                    <a:lnTo>
                      <a:pt x="5349" y="2990"/>
                    </a:lnTo>
                    <a:lnTo>
                      <a:pt x="5296" y="3298"/>
                    </a:lnTo>
                    <a:lnTo>
                      <a:pt x="5211" y="3601"/>
                    </a:lnTo>
                    <a:lnTo>
                      <a:pt x="5086" y="3883"/>
                    </a:lnTo>
                    <a:lnTo>
                      <a:pt x="4935" y="4146"/>
                    </a:lnTo>
                    <a:lnTo>
                      <a:pt x="4764" y="4389"/>
                    </a:lnTo>
                    <a:lnTo>
                      <a:pt x="4560" y="4606"/>
                    </a:lnTo>
                    <a:lnTo>
                      <a:pt x="4337" y="4796"/>
                    </a:lnTo>
                    <a:lnTo>
                      <a:pt x="4094" y="4967"/>
                    </a:lnTo>
                    <a:lnTo>
                      <a:pt x="3838" y="5105"/>
                    </a:lnTo>
                    <a:lnTo>
                      <a:pt x="3568" y="5217"/>
                    </a:lnTo>
                    <a:lnTo>
                      <a:pt x="3279" y="5302"/>
                    </a:lnTo>
                    <a:lnTo>
                      <a:pt x="2983" y="5348"/>
                    </a:lnTo>
                    <a:lnTo>
                      <a:pt x="2688" y="5368"/>
                    </a:lnTo>
                    <a:lnTo>
                      <a:pt x="2379" y="5348"/>
                    </a:lnTo>
                    <a:lnTo>
                      <a:pt x="2070" y="5296"/>
                    </a:lnTo>
                    <a:lnTo>
                      <a:pt x="1768" y="5204"/>
                    </a:lnTo>
                    <a:lnTo>
                      <a:pt x="1485" y="5085"/>
                    </a:lnTo>
                    <a:lnTo>
                      <a:pt x="1222" y="4934"/>
                    </a:lnTo>
                    <a:lnTo>
                      <a:pt x="986" y="4757"/>
                    </a:lnTo>
                    <a:lnTo>
                      <a:pt x="762" y="4560"/>
                    </a:lnTo>
                    <a:lnTo>
                      <a:pt x="572" y="4336"/>
                    </a:lnTo>
                    <a:lnTo>
                      <a:pt x="401" y="4093"/>
                    </a:lnTo>
                    <a:lnTo>
                      <a:pt x="263" y="3837"/>
                    </a:lnTo>
                    <a:lnTo>
                      <a:pt x="151" y="3561"/>
                    </a:lnTo>
                    <a:lnTo>
                      <a:pt x="66" y="3279"/>
                    </a:lnTo>
                    <a:lnTo>
                      <a:pt x="20" y="2983"/>
                    </a:lnTo>
                    <a:lnTo>
                      <a:pt x="0" y="2681"/>
                    </a:lnTo>
                    <a:lnTo>
                      <a:pt x="20" y="2379"/>
                    </a:lnTo>
                    <a:lnTo>
                      <a:pt x="72" y="2070"/>
                    </a:lnTo>
                    <a:lnTo>
                      <a:pt x="164" y="1768"/>
                    </a:lnTo>
                    <a:lnTo>
                      <a:pt x="282" y="1485"/>
                    </a:lnTo>
                    <a:lnTo>
                      <a:pt x="434" y="1222"/>
                    </a:lnTo>
                    <a:lnTo>
                      <a:pt x="611" y="979"/>
                    </a:lnTo>
                    <a:lnTo>
                      <a:pt x="808" y="762"/>
                    </a:lnTo>
                    <a:lnTo>
                      <a:pt x="1032" y="572"/>
                    </a:lnTo>
                    <a:lnTo>
                      <a:pt x="1275" y="401"/>
                    </a:lnTo>
                    <a:lnTo>
                      <a:pt x="1531" y="263"/>
                    </a:lnTo>
                    <a:lnTo>
                      <a:pt x="1807" y="151"/>
                    </a:lnTo>
                    <a:lnTo>
                      <a:pt x="2090" y="66"/>
                    </a:lnTo>
                    <a:lnTo>
                      <a:pt x="2385" y="13"/>
                    </a:lnTo>
                    <a:lnTo>
                      <a:pt x="2688"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grpSp>
          <p:nvGrpSpPr>
            <p:cNvPr id="7" name="Group 6"/>
            <p:cNvGrpSpPr/>
            <p:nvPr/>
          </p:nvGrpSpPr>
          <p:grpSpPr>
            <a:xfrm>
              <a:off x="6096819" y="3863500"/>
              <a:ext cx="1602076" cy="2585571"/>
              <a:chOff x="6096819" y="3863500"/>
              <a:chExt cx="1602076" cy="2585571"/>
            </a:xfrm>
          </p:grpSpPr>
          <p:sp>
            <p:nvSpPr>
              <p:cNvPr id="17" name="Freeform 16"/>
              <p:cNvSpPr>
                <a:spLocks/>
              </p:cNvSpPr>
              <p:nvPr/>
            </p:nvSpPr>
            <p:spPr bwMode="auto">
              <a:xfrm>
                <a:off x="6096819" y="3863500"/>
                <a:ext cx="1203964" cy="1796443"/>
              </a:xfrm>
              <a:custGeom>
                <a:avLst/>
                <a:gdLst>
                  <a:gd name="T0" fmla="*/ 0 w 4751"/>
                  <a:gd name="T1" fmla="*/ 0 h 7089"/>
                  <a:gd name="T2" fmla="*/ 4088 w 4751"/>
                  <a:gd name="T3" fmla="*/ 3226 h 7089"/>
                  <a:gd name="T4" fmla="*/ 3864 w 4751"/>
                  <a:gd name="T5" fmla="*/ 3495 h 7089"/>
                  <a:gd name="T6" fmla="*/ 3779 w 4751"/>
                  <a:gd name="T7" fmla="*/ 3613 h 7089"/>
                  <a:gd name="T8" fmla="*/ 3687 w 4751"/>
                  <a:gd name="T9" fmla="*/ 3745 h 7089"/>
                  <a:gd name="T10" fmla="*/ 3608 w 4751"/>
                  <a:gd name="T11" fmla="*/ 3883 h 7089"/>
                  <a:gd name="T12" fmla="*/ 3536 w 4751"/>
                  <a:gd name="T13" fmla="*/ 4027 h 7089"/>
                  <a:gd name="T14" fmla="*/ 3490 w 4751"/>
                  <a:gd name="T15" fmla="*/ 4165 h 7089"/>
                  <a:gd name="T16" fmla="*/ 3463 w 4751"/>
                  <a:gd name="T17" fmla="*/ 4303 h 7089"/>
                  <a:gd name="T18" fmla="*/ 3476 w 4751"/>
                  <a:gd name="T19" fmla="*/ 4408 h 7089"/>
                  <a:gd name="T20" fmla="*/ 3529 w 4751"/>
                  <a:gd name="T21" fmla="*/ 4500 h 7089"/>
                  <a:gd name="T22" fmla="*/ 3601 w 4751"/>
                  <a:gd name="T23" fmla="*/ 4586 h 7089"/>
                  <a:gd name="T24" fmla="*/ 3700 w 4751"/>
                  <a:gd name="T25" fmla="*/ 4665 h 7089"/>
                  <a:gd name="T26" fmla="*/ 3805 w 4751"/>
                  <a:gd name="T27" fmla="*/ 4730 h 7089"/>
                  <a:gd name="T28" fmla="*/ 3917 w 4751"/>
                  <a:gd name="T29" fmla="*/ 4790 h 7089"/>
                  <a:gd name="T30" fmla="*/ 4022 w 4751"/>
                  <a:gd name="T31" fmla="*/ 4836 h 7089"/>
                  <a:gd name="T32" fmla="*/ 4120 w 4751"/>
                  <a:gd name="T33" fmla="*/ 4875 h 7089"/>
                  <a:gd name="T34" fmla="*/ 4199 w 4751"/>
                  <a:gd name="T35" fmla="*/ 4901 h 7089"/>
                  <a:gd name="T36" fmla="*/ 4252 w 4751"/>
                  <a:gd name="T37" fmla="*/ 4914 h 7089"/>
                  <a:gd name="T38" fmla="*/ 4272 w 4751"/>
                  <a:gd name="T39" fmla="*/ 4921 h 7089"/>
                  <a:gd name="T40" fmla="*/ 4751 w 4751"/>
                  <a:gd name="T41" fmla="*/ 5361 h 7089"/>
                  <a:gd name="T42" fmla="*/ 1222 w 4751"/>
                  <a:gd name="T43" fmla="*/ 7089 h 7089"/>
                  <a:gd name="T44" fmla="*/ 1190 w 4751"/>
                  <a:gd name="T45" fmla="*/ 6412 h 7089"/>
                  <a:gd name="T46" fmla="*/ 1196 w 4751"/>
                  <a:gd name="T47" fmla="*/ 6399 h 7089"/>
                  <a:gd name="T48" fmla="*/ 1216 w 4751"/>
                  <a:gd name="T49" fmla="*/ 6353 h 7089"/>
                  <a:gd name="T50" fmla="*/ 1242 w 4751"/>
                  <a:gd name="T51" fmla="*/ 6288 h 7089"/>
                  <a:gd name="T52" fmla="*/ 1275 w 4751"/>
                  <a:gd name="T53" fmla="*/ 6209 h 7089"/>
                  <a:gd name="T54" fmla="*/ 1301 w 4751"/>
                  <a:gd name="T55" fmla="*/ 6110 h 7089"/>
                  <a:gd name="T56" fmla="*/ 1328 w 4751"/>
                  <a:gd name="T57" fmla="*/ 6005 h 7089"/>
                  <a:gd name="T58" fmla="*/ 1347 w 4751"/>
                  <a:gd name="T59" fmla="*/ 5893 h 7089"/>
                  <a:gd name="T60" fmla="*/ 1360 w 4751"/>
                  <a:gd name="T61" fmla="*/ 5782 h 7089"/>
                  <a:gd name="T62" fmla="*/ 1354 w 4751"/>
                  <a:gd name="T63" fmla="*/ 5676 h 7089"/>
                  <a:gd name="T64" fmla="*/ 1334 w 4751"/>
                  <a:gd name="T65" fmla="*/ 5578 h 7089"/>
                  <a:gd name="T66" fmla="*/ 1288 w 4751"/>
                  <a:gd name="T67" fmla="*/ 5493 h 7089"/>
                  <a:gd name="T68" fmla="*/ 1222 w 4751"/>
                  <a:gd name="T69" fmla="*/ 5420 h 7089"/>
                  <a:gd name="T70" fmla="*/ 1091 w 4751"/>
                  <a:gd name="T71" fmla="*/ 5348 h 7089"/>
                  <a:gd name="T72" fmla="*/ 940 w 4751"/>
                  <a:gd name="T73" fmla="*/ 5295 h 7089"/>
                  <a:gd name="T74" fmla="*/ 776 w 4751"/>
                  <a:gd name="T75" fmla="*/ 5256 h 7089"/>
                  <a:gd name="T76" fmla="*/ 611 w 4751"/>
                  <a:gd name="T77" fmla="*/ 5230 h 7089"/>
                  <a:gd name="T78" fmla="*/ 447 w 4751"/>
                  <a:gd name="T79" fmla="*/ 5210 h 7089"/>
                  <a:gd name="T80" fmla="*/ 296 w 4751"/>
                  <a:gd name="T81" fmla="*/ 5203 h 7089"/>
                  <a:gd name="T82" fmla="*/ 171 w 4751"/>
                  <a:gd name="T83" fmla="*/ 5203 h 7089"/>
                  <a:gd name="T84" fmla="*/ 13 w 4751"/>
                  <a:gd name="T85" fmla="*/ 5203 h 7089"/>
                  <a:gd name="T86" fmla="*/ 0 w 4751"/>
                  <a:gd name="T87" fmla="*/ 0 h 70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51" h="7089">
                    <a:moveTo>
                      <a:pt x="0" y="0"/>
                    </a:moveTo>
                    <a:lnTo>
                      <a:pt x="4088" y="3226"/>
                    </a:lnTo>
                    <a:lnTo>
                      <a:pt x="3864" y="3495"/>
                    </a:lnTo>
                    <a:lnTo>
                      <a:pt x="3779" y="3613"/>
                    </a:lnTo>
                    <a:lnTo>
                      <a:pt x="3687" y="3745"/>
                    </a:lnTo>
                    <a:lnTo>
                      <a:pt x="3608" y="3883"/>
                    </a:lnTo>
                    <a:lnTo>
                      <a:pt x="3536" y="4027"/>
                    </a:lnTo>
                    <a:lnTo>
                      <a:pt x="3490" y="4165"/>
                    </a:lnTo>
                    <a:lnTo>
                      <a:pt x="3463" y="4303"/>
                    </a:lnTo>
                    <a:lnTo>
                      <a:pt x="3476" y="4408"/>
                    </a:lnTo>
                    <a:lnTo>
                      <a:pt x="3529" y="4500"/>
                    </a:lnTo>
                    <a:lnTo>
                      <a:pt x="3601" y="4586"/>
                    </a:lnTo>
                    <a:lnTo>
                      <a:pt x="3700" y="4665"/>
                    </a:lnTo>
                    <a:lnTo>
                      <a:pt x="3805" y="4730"/>
                    </a:lnTo>
                    <a:lnTo>
                      <a:pt x="3917" y="4790"/>
                    </a:lnTo>
                    <a:lnTo>
                      <a:pt x="4022" y="4836"/>
                    </a:lnTo>
                    <a:lnTo>
                      <a:pt x="4120" y="4875"/>
                    </a:lnTo>
                    <a:lnTo>
                      <a:pt x="4199" y="4901"/>
                    </a:lnTo>
                    <a:lnTo>
                      <a:pt x="4252" y="4914"/>
                    </a:lnTo>
                    <a:lnTo>
                      <a:pt x="4272" y="4921"/>
                    </a:lnTo>
                    <a:lnTo>
                      <a:pt x="4751" y="5361"/>
                    </a:lnTo>
                    <a:lnTo>
                      <a:pt x="1222" y="7089"/>
                    </a:lnTo>
                    <a:lnTo>
                      <a:pt x="1190" y="6412"/>
                    </a:lnTo>
                    <a:lnTo>
                      <a:pt x="1196" y="6399"/>
                    </a:lnTo>
                    <a:lnTo>
                      <a:pt x="1216" y="6353"/>
                    </a:lnTo>
                    <a:lnTo>
                      <a:pt x="1242" y="6288"/>
                    </a:lnTo>
                    <a:lnTo>
                      <a:pt x="1275" y="6209"/>
                    </a:lnTo>
                    <a:lnTo>
                      <a:pt x="1301" y="6110"/>
                    </a:lnTo>
                    <a:lnTo>
                      <a:pt x="1328" y="6005"/>
                    </a:lnTo>
                    <a:lnTo>
                      <a:pt x="1347" y="5893"/>
                    </a:lnTo>
                    <a:lnTo>
                      <a:pt x="1360" y="5782"/>
                    </a:lnTo>
                    <a:lnTo>
                      <a:pt x="1354" y="5676"/>
                    </a:lnTo>
                    <a:lnTo>
                      <a:pt x="1334" y="5578"/>
                    </a:lnTo>
                    <a:lnTo>
                      <a:pt x="1288" y="5493"/>
                    </a:lnTo>
                    <a:lnTo>
                      <a:pt x="1222" y="5420"/>
                    </a:lnTo>
                    <a:lnTo>
                      <a:pt x="1091" y="5348"/>
                    </a:lnTo>
                    <a:lnTo>
                      <a:pt x="940" y="5295"/>
                    </a:lnTo>
                    <a:lnTo>
                      <a:pt x="776" y="5256"/>
                    </a:lnTo>
                    <a:lnTo>
                      <a:pt x="611" y="5230"/>
                    </a:lnTo>
                    <a:lnTo>
                      <a:pt x="447" y="5210"/>
                    </a:lnTo>
                    <a:lnTo>
                      <a:pt x="296" y="5203"/>
                    </a:lnTo>
                    <a:lnTo>
                      <a:pt x="171" y="5203"/>
                    </a:lnTo>
                    <a:lnTo>
                      <a:pt x="13" y="5203"/>
                    </a:lnTo>
                    <a:lnTo>
                      <a:pt x="0"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 name="Freeform 17"/>
              <p:cNvSpPr>
                <a:spLocks/>
              </p:cNvSpPr>
              <p:nvPr/>
            </p:nvSpPr>
            <p:spPr bwMode="auto">
              <a:xfrm>
                <a:off x="6338322" y="5089004"/>
                <a:ext cx="1360573" cy="1360067"/>
              </a:xfrm>
              <a:custGeom>
                <a:avLst/>
                <a:gdLst>
                  <a:gd name="T0" fmla="*/ 2615 w 5369"/>
                  <a:gd name="T1" fmla="*/ 0 h 5367"/>
                  <a:gd name="T2" fmla="*/ 2891 w 5369"/>
                  <a:gd name="T3" fmla="*/ 6 h 5367"/>
                  <a:gd name="T4" fmla="*/ 3167 w 5369"/>
                  <a:gd name="T5" fmla="*/ 46 h 5367"/>
                  <a:gd name="T6" fmla="*/ 3437 w 5369"/>
                  <a:gd name="T7" fmla="*/ 111 h 5367"/>
                  <a:gd name="T8" fmla="*/ 3693 w 5369"/>
                  <a:gd name="T9" fmla="*/ 197 h 5367"/>
                  <a:gd name="T10" fmla="*/ 3943 w 5369"/>
                  <a:gd name="T11" fmla="*/ 315 h 5367"/>
                  <a:gd name="T12" fmla="*/ 4179 w 5369"/>
                  <a:gd name="T13" fmla="*/ 459 h 5367"/>
                  <a:gd name="T14" fmla="*/ 4403 w 5369"/>
                  <a:gd name="T15" fmla="*/ 624 h 5367"/>
                  <a:gd name="T16" fmla="*/ 4607 w 5369"/>
                  <a:gd name="T17" fmla="*/ 814 h 5367"/>
                  <a:gd name="T18" fmla="*/ 4791 w 5369"/>
                  <a:gd name="T19" fmla="*/ 1024 h 5367"/>
                  <a:gd name="T20" fmla="*/ 4955 w 5369"/>
                  <a:gd name="T21" fmla="*/ 1261 h 5367"/>
                  <a:gd name="T22" fmla="*/ 5099 w 5369"/>
                  <a:gd name="T23" fmla="*/ 1517 h 5367"/>
                  <a:gd name="T24" fmla="*/ 5211 w 5369"/>
                  <a:gd name="T25" fmla="*/ 1787 h 5367"/>
                  <a:gd name="T26" fmla="*/ 5297 w 5369"/>
                  <a:gd name="T27" fmla="*/ 2063 h 5367"/>
                  <a:gd name="T28" fmla="*/ 5343 w 5369"/>
                  <a:gd name="T29" fmla="*/ 2338 h 5367"/>
                  <a:gd name="T30" fmla="*/ 5369 w 5369"/>
                  <a:gd name="T31" fmla="*/ 2621 h 5367"/>
                  <a:gd name="T32" fmla="*/ 5362 w 5369"/>
                  <a:gd name="T33" fmla="*/ 2897 h 5367"/>
                  <a:gd name="T34" fmla="*/ 5323 w 5369"/>
                  <a:gd name="T35" fmla="*/ 3166 h 5367"/>
                  <a:gd name="T36" fmla="*/ 5257 w 5369"/>
                  <a:gd name="T37" fmla="*/ 3436 h 5367"/>
                  <a:gd name="T38" fmla="*/ 5172 w 5369"/>
                  <a:gd name="T39" fmla="*/ 3698 h 5367"/>
                  <a:gd name="T40" fmla="*/ 5053 w 5369"/>
                  <a:gd name="T41" fmla="*/ 3948 h 5367"/>
                  <a:gd name="T42" fmla="*/ 4909 w 5369"/>
                  <a:gd name="T43" fmla="*/ 4185 h 5367"/>
                  <a:gd name="T44" fmla="*/ 4745 w 5369"/>
                  <a:gd name="T45" fmla="*/ 4401 h 5367"/>
                  <a:gd name="T46" fmla="*/ 4554 w 5369"/>
                  <a:gd name="T47" fmla="*/ 4612 h 5367"/>
                  <a:gd name="T48" fmla="*/ 4344 w 5369"/>
                  <a:gd name="T49" fmla="*/ 4796 h 5367"/>
                  <a:gd name="T50" fmla="*/ 4107 w 5369"/>
                  <a:gd name="T51" fmla="*/ 4960 h 5367"/>
                  <a:gd name="T52" fmla="*/ 3851 w 5369"/>
                  <a:gd name="T53" fmla="*/ 5098 h 5367"/>
                  <a:gd name="T54" fmla="*/ 3581 w 5369"/>
                  <a:gd name="T55" fmla="*/ 5216 h 5367"/>
                  <a:gd name="T56" fmla="*/ 3305 w 5369"/>
                  <a:gd name="T57" fmla="*/ 5295 h 5367"/>
                  <a:gd name="T58" fmla="*/ 3029 w 5369"/>
                  <a:gd name="T59" fmla="*/ 5348 h 5367"/>
                  <a:gd name="T60" fmla="*/ 2747 w 5369"/>
                  <a:gd name="T61" fmla="*/ 5367 h 5367"/>
                  <a:gd name="T62" fmla="*/ 2471 w 5369"/>
                  <a:gd name="T63" fmla="*/ 5361 h 5367"/>
                  <a:gd name="T64" fmla="*/ 2201 w 5369"/>
                  <a:gd name="T65" fmla="*/ 5321 h 5367"/>
                  <a:gd name="T66" fmla="*/ 1932 w 5369"/>
                  <a:gd name="T67" fmla="*/ 5262 h 5367"/>
                  <a:gd name="T68" fmla="*/ 1669 w 5369"/>
                  <a:gd name="T69" fmla="*/ 5170 h 5367"/>
                  <a:gd name="T70" fmla="*/ 1419 w 5369"/>
                  <a:gd name="T71" fmla="*/ 5052 h 5367"/>
                  <a:gd name="T72" fmla="*/ 1183 w 5369"/>
                  <a:gd name="T73" fmla="*/ 4914 h 5367"/>
                  <a:gd name="T74" fmla="*/ 966 w 5369"/>
                  <a:gd name="T75" fmla="*/ 4750 h 5367"/>
                  <a:gd name="T76" fmla="*/ 756 w 5369"/>
                  <a:gd name="T77" fmla="*/ 4559 h 5367"/>
                  <a:gd name="T78" fmla="*/ 572 w 5369"/>
                  <a:gd name="T79" fmla="*/ 4342 h 5367"/>
                  <a:gd name="T80" fmla="*/ 407 w 5369"/>
                  <a:gd name="T81" fmla="*/ 4106 h 5367"/>
                  <a:gd name="T82" fmla="*/ 263 w 5369"/>
                  <a:gd name="T83" fmla="*/ 3850 h 5367"/>
                  <a:gd name="T84" fmla="*/ 151 w 5369"/>
                  <a:gd name="T85" fmla="*/ 3580 h 5367"/>
                  <a:gd name="T86" fmla="*/ 72 w 5369"/>
                  <a:gd name="T87" fmla="*/ 3304 h 5367"/>
                  <a:gd name="T88" fmla="*/ 20 w 5369"/>
                  <a:gd name="T89" fmla="*/ 3028 h 5367"/>
                  <a:gd name="T90" fmla="*/ 0 w 5369"/>
                  <a:gd name="T91" fmla="*/ 2752 h 5367"/>
                  <a:gd name="T92" fmla="*/ 7 w 5369"/>
                  <a:gd name="T93" fmla="*/ 2476 h 5367"/>
                  <a:gd name="T94" fmla="*/ 39 w 5369"/>
                  <a:gd name="T95" fmla="*/ 2200 h 5367"/>
                  <a:gd name="T96" fmla="*/ 105 w 5369"/>
                  <a:gd name="T97" fmla="*/ 1931 h 5367"/>
                  <a:gd name="T98" fmla="*/ 197 w 5369"/>
                  <a:gd name="T99" fmla="*/ 1675 h 5367"/>
                  <a:gd name="T100" fmla="*/ 315 w 5369"/>
                  <a:gd name="T101" fmla="*/ 1425 h 5367"/>
                  <a:gd name="T102" fmla="*/ 453 w 5369"/>
                  <a:gd name="T103" fmla="*/ 1189 h 5367"/>
                  <a:gd name="T104" fmla="*/ 618 w 5369"/>
                  <a:gd name="T105" fmla="*/ 965 h 5367"/>
                  <a:gd name="T106" fmla="*/ 808 w 5369"/>
                  <a:gd name="T107" fmla="*/ 762 h 5367"/>
                  <a:gd name="T108" fmla="*/ 1025 w 5369"/>
                  <a:gd name="T109" fmla="*/ 578 h 5367"/>
                  <a:gd name="T110" fmla="*/ 1255 w 5369"/>
                  <a:gd name="T111" fmla="*/ 407 h 5367"/>
                  <a:gd name="T112" fmla="*/ 1518 w 5369"/>
                  <a:gd name="T113" fmla="*/ 269 h 5367"/>
                  <a:gd name="T114" fmla="*/ 1787 w 5369"/>
                  <a:gd name="T115" fmla="*/ 157 h 5367"/>
                  <a:gd name="T116" fmla="*/ 2057 w 5369"/>
                  <a:gd name="T117" fmla="*/ 72 h 5367"/>
                  <a:gd name="T118" fmla="*/ 2339 w 5369"/>
                  <a:gd name="T119" fmla="*/ 26 h 5367"/>
                  <a:gd name="T120" fmla="*/ 2615 w 5369"/>
                  <a:gd name="T121" fmla="*/ 0 h 5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69" h="5367">
                    <a:moveTo>
                      <a:pt x="2615" y="0"/>
                    </a:moveTo>
                    <a:lnTo>
                      <a:pt x="2891" y="6"/>
                    </a:lnTo>
                    <a:lnTo>
                      <a:pt x="3167" y="46"/>
                    </a:lnTo>
                    <a:lnTo>
                      <a:pt x="3437" y="111"/>
                    </a:lnTo>
                    <a:lnTo>
                      <a:pt x="3693" y="197"/>
                    </a:lnTo>
                    <a:lnTo>
                      <a:pt x="3943" y="315"/>
                    </a:lnTo>
                    <a:lnTo>
                      <a:pt x="4179" y="459"/>
                    </a:lnTo>
                    <a:lnTo>
                      <a:pt x="4403" y="624"/>
                    </a:lnTo>
                    <a:lnTo>
                      <a:pt x="4607" y="814"/>
                    </a:lnTo>
                    <a:lnTo>
                      <a:pt x="4791" y="1024"/>
                    </a:lnTo>
                    <a:lnTo>
                      <a:pt x="4955" y="1261"/>
                    </a:lnTo>
                    <a:lnTo>
                      <a:pt x="5099" y="1517"/>
                    </a:lnTo>
                    <a:lnTo>
                      <a:pt x="5211" y="1787"/>
                    </a:lnTo>
                    <a:lnTo>
                      <a:pt x="5297" y="2063"/>
                    </a:lnTo>
                    <a:lnTo>
                      <a:pt x="5343" y="2338"/>
                    </a:lnTo>
                    <a:lnTo>
                      <a:pt x="5369" y="2621"/>
                    </a:lnTo>
                    <a:lnTo>
                      <a:pt x="5362" y="2897"/>
                    </a:lnTo>
                    <a:lnTo>
                      <a:pt x="5323" y="3166"/>
                    </a:lnTo>
                    <a:lnTo>
                      <a:pt x="5257" y="3436"/>
                    </a:lnTo>
                    <a:lnTo>
                      <a:pt x="5172" y="3698"/>
                    </a:lnTo>
                    <a:lnTo>
                      <a:pt x="5053" y="3948"/>
                    </a:lnTo>
                    <a:lnTo>
                      <a:pt x="4909" y="4185"/>
                    </a:lnTo>
                    <a:lnTo>
                      <a:pt x="4745" y="4401"/>
                    </a:lnTo>
                    <a:lnTo>
                      <a:pt x="4554" y="4612"/>
                    </a:lnTo>
                    <a:lnTo>
                      <a:pt x="4344" y="4796"/>
                    </a:lnTo>
                    <a:lnTo>
                      <a:pt x="4107" y="4960"/>
                    </a:lnTo>
                    <a:lnTo>
                      <a:pt x="3851" y="5098"/>
                    </a:lnTo>
                    <a:lnTo>
                      <a:pt x="3581" y="5216"/>
                    </a:lnTo>
                    <a:lnTo>
                      <a:pt x="3305" y="5295"/>
                    </a:lnTo>
                    <a:lnTo>
                      <a:pt x="3029" y="5348"/>
                    </a:lnTo>
                    <a:lnTo>
                      <a:pt x="2747" y="5367"/>
                    </a:lnTo>
                    <a:lnTo>
                      <a:pt x="2471" y="5361"/>
                    </a:lnTo>
                    <a:lnTo>
                      <a:pt x="2201" y="5321"/>
                    </a:lnTo>
                    <a:lnTo>
                      <a:pt x="1932" y="5262"/>
                    </a:lnTo>
                    <a:lnTo>
                      <a:pt x="1669" y="5170"/>
                    </a:lnTo>
                    <a:lnTo>
                      <a:pt x="1419" y="5052"/>
                    </a:lnTo>
                    <a:lnTo>
                      <a:pt x="1183" y="4914"/>
                    </a:lnTo>
                    <a:lnTo>
                      <a:pt x="966" y="4750"/>
                    </a:lnTo>
                    <a:lnTo>
                      <a:pt x="756" y="4559"/>
                    </a:lnTo>
                    <a:lnTo>
                      <a:pt x="572" y="4342"/>
                    </a:lnTo>
                    <a:lnTo>
                      <a:pt x="407" y="4106"/>
                    </a:lnTo>
                    <a:lnTo>
                      <a:pt x="263" y="3850"/>
                    </a:lnTo>
                    <a:lnTo>
                      <a:pt x="151" y="3580"/>
                    </a:lnTo>
                    <a:lnTo>
                      <a:pt x="72" y="3304"/>
                    </a:lnTo>
                    <a:lnTo>
                      <a:pt x="20" y="3028"/>
                    </a:lnTo>
                    <a:lnTo>
                      <a:pt x="0" y="2752"/>
                    </a:lnTo>
                    <a:lnTo>
                      <a:pt x="7" y="2476"/>
                    </a:lnTo>
                    <a:lnTo>
                      <a:pt x="39" y="2200"/>
                    </a:lnTo>
                    <a:lnTo>
                      <a:pt x="105" y="1931"/>
                    </a:lnTo>
                    <a:lnTo>
                      <a:pt x="197" y="1675"/>
                    </a:lnTo>
                    <a:lnTo>
                      <a:pt x="315" y="1425"/>
                    </a:lnTo>
                    <a:lnTo>
                      <a:pt x="453" y="1189"/>
                    </a:lnTo>
                    <a:lnTo>
                      <a:pt x="618" y="965"/>
                    </a:lnTo>
                    <a:lnTo>
                      <a:pt x="808" y="762"/>
                    </a:lnTo>
                    <a:lnTo>
                      <a:pt x="1025" y="578"/>
                    </a:lnTo>
                    <a:lnTo>
                      <a:pt x="1255" y="407"/>
                    </a:lnTo>
                    <a:lnTo>
                      <a:pt x="1518" y="269"/>
                    </a:lnTo>
                    <a:lnTo>
                      <a:pt x="1787" y="157"/>
                    </a:lnTo>
                    <a:lnTo>
                      <a:pt x="2057" y="72"/>
                    </a:lnTo>
                    <a:lnTo>
                      <a:pt x="2339" y="26"/>
                    </a:lnTo>
                    <a:lnTo>
                      <a:pt x="2615"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grpSp>
          <p:nvGrpSpPr>
            <p:cNvPr id="8" name="Group 7"/>
            <p:cNvGrpSpPr/>
            <p:nvPr/>
          </p:nvGrpSpPr>
          <p:grpSpPr>
            <a:xfrm>
              <a:off x="4504881" y="3863500"/>
              <a:ext cx="1595233" cy="2590639"/>
              <a:chOff x="4504881" y="3863500"/>
              <a:chExt cx="1595233" cy="2590639"/>
            </a:xfrm>
          </p:grpSpPr>
          <p:sp>
            <p:nvSpPr>
              <p:cNvPr id="15" name="Freeform 14"/>
              <p:cNvSpPr>
                <a:spLocks/>
              </p:cNvSpPr>
              <p:nvPr/>
            </p:nvSpPr>
            <p:spPr bwMode="auto">
              <a:xfrm>
                <a:off x="4876130" y="3863500"/>
                <a:ext cx="1223984" cy="1786560"/>
              </a:xfrm>
              <a:custGeom>
                <a:avLst/>
                <a:gdLst>
                  <a:gd name="T0" fmla="*/ 4817 w 4830"/>
                  <a:gd name="T1" fmla="*/ 0 h 7050"/>
                  <a:gd name="T2" fmla="*/ 4830 w 4830"/>
                  <a:gd name="T3" fmla="*/ 5203 h 7050"/>
                  <a:gd name="T4" fmla="*/ 4522 w 4830"/>
                  <a:gd name="T5" fmla="*/ 5190 h 7050"/>
                  <a:gd name="T6" fmla="*/ 4390 w 4830"/>
                  <a:gd name="T7" fmla="*/ 5197 h 7050"/>
                  <a:gd name="T8" fmla="*/ 4246 w 4830"/>
                  <a:gd name="T9" fmla="*/ 5203 h 7050"/>
                  <a:gd name="T10" fmla="*/ 4101 w 4830"/>
                  <a:gd name="T11" fmla="*/ 5223 h 7050"/>
                  <a:gd name="T12" fmla="*/ 3950 w 4830"/>
                  <a:gd name="T13" fmla="*/ 5243 h 7050"/>
                  <a:gd name="T14" fmla="*/ 3812 w 4830"/>
                  <a:gd name="T15" fmla="*/ 5276 h 7050"/>
                  <a:gd name="T16" fmla="*/ 3687 w 4830"/>
                  <a:gd name="T17" fmla="*/ 5328 h 7050"/>
                  <a:gd name="T18" fmla="*/ 3575 w 4830"/>
                  <a:gd name="T19" fmla="*/ 5387 h 7050"/>
                  <a:gd name="T20" fmla="*/ 3510 w 4830"/>
                  <a:gd name="T21" fmla="*/ 5453 h 7050"/>
                  <a:gd name="T22" fmla="*/ 3464 w 4830"/>
                  <a:gd name="T23" fmla="*/ 5532 h 7050"/>
                  <a:gd name="T24" fmla="*/ 3444 w 4830"/>
                  <a:gd name="T25" fmla="*/ 5630 h 7050"/>
                  <a:gd name="T26" fmla="*/ 3444 w 4830"/>
                  <a:gd name="T27" fmla="*/ 5736 h 7050"/>
                  <a:gd name="T28" fmla="*/ 3450 w 4830"/>
                  <a:gd name="T29" fmla="*/ 5841 h 7050"/>
                  <a:gd name="T30" fmla="*/ 3470 w 4830"/>
                  <a:gd name="T31" fmla="*/ 5946 h 7050"/>
                  <a:gd name="T32" fmla="*/ 3496 w 4830"/>
                  <a:gd name="T33" fmla="*/ 6051 h 7050"/>
                  <a:gd name="T34" fmla="*/ 3529 w 4830"/>
                  <a:gd name="T35" fmla="*/ 6143 h 7050"/>
                  <a:gd name="T36" fmla="*/ 3562 w 4830"/>
                  <a:gd name="T37" fmla="*/ 6222 h 7050"/>
                  <a:gd name="T38" fmla="*/ 3588 w 4830"/>
                  <a:gd name="T39" fmla="*/ 6281 h 7050"/>
                  <a:gd name="T40" fmla="*/ 3602 w 4830"/>
                  <a:gd name="T41" fmla="*/ 6327 h 7050"/>
                  <a:gd name="T42" fmla="*/ 3615 w 4830"/>
                  <a:gd name="T43" fmla="*/ 6340 h 7050"/>
                  <a:gd name="T44" fmla="*/ 3542 w 4830"/>
                  <a:gd name="T45" fmla="*/ 7050 h 7050"/>
                  <a:gd name="T46" fmla="*/ 0 w 4830"/>
                  <a:gd name="T47" fmla="*/ 5348 h 7050"/>
                  <a:gd name="T48" fmla="*/ 526 w 4830"/>
                  <a:gd name="T49" fmla="*/ 4947 h 7050"/>
                  <a:gd name="T50" fmla="*/ 546 w 4830"/>
                  <a:gd name="T51" fmla="*/ 4941 h 7050"/>
                  <a:gd name="T52" fmla="*/ 592 w 4830"/>
                  <a:gd name="T53" fmla="*/ 4927 h 7050"/>
                  <a:gd name="T54" fmla="*/ 671 w 4830"/>
                  <a:gd name="T55" fmla="*/ 4895 h 7050"/>
                  <a:gd name="T56" fmla="*/ 763 w 4830"/>
                  <a:gd name="T57" fmla="*/ 4855 h 7050"/>
                  <a:gd name="T58" fmla="*/ 868 w 4830"/>
                  <a:gd name="T59" fmla="*/ 4809 h 7050"/>
                  <a:gd name="T60" fmla="*/ 980 w 4830"/>
                  <a:gd name="T61" fmla="*/ 4750 h 7050"/>
                  <a:gd name="T62" fmla="*/ 1085 w 4830"/>
                  <a:gd name="T63" fmla="*/ 4684 h 7050"/>
                  <a:gd name="T64" fmla="*/ 1177 w 4830"/>
                  <a:gd name="T65" fmla="*/ 4606 h 7050"/>
                  <a:gd name="T66" fmla="*/ 1249 w 4830"/>
                  <a:gd name="T67" fmla="*/ 4520 h 7050"/>
                  <a:gd name="T68" fmla="*/ 1295 w 4830"/>
                  <a:gd name="T69" fmla="*/ 4422 h 7050"/>
                  <a:gd name="T70" fmla="*/ 1308 w 4830"/>
                  <a:gd name="T71" fmla="*/ 4316 h 7050"/>
                  <a:gd name="T72" fmla="*/ 1288 w 4830"/>
                  <a:gd name="T73" fmla="*/ 4165 h 7050"/>
                  <a:gd name="T74" fmla="*/ 1236 w 4830"/>
                  <a:gd name="T75" fmla="*/ 4014 h 7050"/>
                  <a:gd name="T76" fmla="*/ 1164 w 4830"/>
                  <a:gd name="T77" fmla="*/ 3850 h 7050"/>
                  <a:gd name="T78" fmla="*/ 1085 w 4830"/>
                  <a:gd name="T79" fmla="*/ 3699 h 7050"/>
                  <a:gd name="T80" fmla="*/ 993 w 4830"/>
                  <a:gd name="T81" fmla="*/ 3554 h 7050"/>
                  <a:gd name="T82" fmla="*/ 907 w 4830"/>
                  <a:gd name="T83" fmla="*/ 3430 h 7050"/>
                  <a:gd name="T84" fmla="*/ 835 w 4830"/>
                  <a:gd name="T85" fmla="*/ 3324 h 7050"/>
                  <a:gd name="T86" fmla="*/ 743 w 4830"/>
                  <a:gd name="T87" fmla="*/ 3213 h 7050"/>
                  <a:gd name="T88" fmla="*/ 4817 w 4830"/>
                  <a:gd name="T89" fmla="*/ 0 h 7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830" h="7050">
                    <a:moveTo>
                      <a:pt x="4817" y="0"/>
                    </a:moveTo>
                    <a:lnTo>
                      <a:pt x="4830" y="5203"/>
                    </a:lnTo>
                    <a:lnTo>
                      <a:pt x="4522" y="5190"/>
                    </a:lnTo>
                    <a:lnTo>
                      <a:pt x="4390" y="5197"/>
                    </a:lnTo>
                    <a:lnTo>
                      <a:pt x="4246" y="5203"/>
                    </a:lnTo>
                    <a:lnTo>
                      <a:pt x="4101" y="5223"/>
                    </a:lnTo>
                    <a:lnTo>
                      <a:pt x="3950" y="5243"/>
                    </a:lnTo>
                    <a:lnTo>
                      <a:pt x="3812" y="5276"/>
                    </a:lnTo>
                    <a:lnTo>
                      <a:pt x="3687" y="5328"/>
                    </a:lnTo>
                    <a:lnTo>
                      <a:pt x="3575" y="5387"/>
                    </a:lnTo>
                    <a:lnTo>
                      <a:pt x="3510" y="5453"/>
                    </a:lnTo>
                    <a:lnTo>
                      <a:pt x="3464" y="5532"/>
                    </a:lnTo>
                    <a:lnTo>
                      <a:pt x="3444" y="5630"/>
                    </a:lnTo>
                    <a:lnTo>
                      <a:pt x="3444" y="5736"/>
                    </a:lnTo>
                    <a:lnTo>
                      <a:pt x="3450" y="5841"/>
                    </a:lnTo>
                    <a:lnTo>
                      <a:pt x="3470" y="5946"/>
                    </a:lnTo>
                    <a:lnTo>
                      <a:pt x="3496" y="6051"/>
                    </a:lnTo>
                    <a:lnTo>
                      <a:pt x="3529" y="6143"/>
                    </a:lnTo>
                    <a:lnTo>
                      <a:pt x="3562" y="6222"/>
                    </a:lnTo>
                    <a:lnTo>
                      <a:pt x="3588" y="6281"/>
                    </a:lnTo>
                    <a:lnTo>
                      <a:pt x="3602" y="6327"/>
                    </a:lnTo>
                    <a:lnTo>
                      <a:pt x="3615" y="6340"/>
                    </a:lnTo>
                    <a:lnTo>
                      <a:pt x="3542" y="7050"/>
                    </a:lnTo>
                    <a:lnTo>
                      <a:pt x="0" y="5348"/>
                    </a:lnTo>
                    <a:lnTo>
                      <a:pt x="526" y="4947"/>
                    </a:lnTo>
                    <a:lnTo>
                      <a:pt x="546" y="4941"/>
                    </a:lnTo>
                    <a:lnTo>
                      <a:pt x="592" y="4927"/>
                    </a:lnTo>
                    <a:lnTo>
                      <a:pt x="671" y="4895"/>
                    </a:lnTo>
                    <a:lnTo>
                      <a:pt x="763" y="4855"/>
                    </a:lnTo>
                    <a:lnTo>
                      <a:pt x="868" y="4809"/>
                    </a:lnTo>
                    <a:lnTo>
                      <a:pt x="980" y="4750"/>
                    </a:lnTo>
                    <a:lnTo>
                      <a:pt x="1085" y="4684"/>
                    </a:lnTo>
                    <a:lnTo>
                      <a:pt x="1177" y="4606"/>
                    </a:lnTo>
                    <a:lnTo>
                      <a:pt x="1249" y="4520"/>
                    </a:lnTo>
                    <a:lnTo>
                      <a:pt x="1295" y="4422"/>
                    </a:lnTo>
                    <a:lnTo>
                      <a:pt x="1308" y="4316"/>
                    </a:lnTo>
                    <a:lnTo>
                      <a:pt x="1288" y="4165"/>
                    </a:lnTo>
                    <a:lnTo>
                      <a:pt x="1236" y="4014"/>
                    </a:lnTo>
                    <a:lnTo>
                      <a:pt x="1164" y="3850"/>
                    </a:lnTo>
                    <a:lnTo>
                      <a:pt x="1085" y="3699"/>
                    </a:lnTo>
                    <a:lnTo>
                      <a:pt x="993" y="3554"/>
                    </a:lnTo>
                    <a:lnTo>
                      <a:pt x="907" y="3430"/>
                    </a:lnTo>
                    <a:lnTo>
                      <a:pt x="835" y="3324"/>
                    </a:lnTo>
                    <a:lnTo>
                      <a:pt x="743" y="3213"/>
                    </a:lnTo>
                    <a:lnTo>
                      <a:pt x="4817" y="0"/>
                    </a:lnTo>
                    <a:close/>
                  </a:path>
                </a:pathLst>
              </a:custGeom>
              <a:solidFill>
                <a:schemeClr val="accent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6" name="Freeform 15"/>
              <p:cNvSpPr>
                <a:spLocks/>
              </p:cNvSpPr>
              <p:nvPr/>
            </p:nvSpPr>
            <p:spPr bwMode="auto">
              <a:xfrm>
                <a:off x="4504881" y="5093819"/>
                <a:ext cx="1360573" cy="1360320"/>
              </a:xfrm>
              <a:custGeom>
                <a:avLst/>
                <a:gdLst>
                  <a:gd name="T0" fmla="*/ 2734 w 5369"/>
                  <a:gd name="T1" fmla="*/ 0 h 5368"/>
                  <a:gd name="T2" fmla="*/ 3010 w 5369"/>
                  <a:gd name="T3" fmla="*/ 20 h 5368"/>
                  <a:gd name="T4" fmla="*/ 3292 w 5369"/>
                  <a:gd name="T5" fmla="*/ 72 h 5368"/>
                  <a:gd name="T6" fmla="*/ 3568 w 5369"/>
                  <a:gd name="T7" fmla="*/ 151 h 5368"/>
                  <a:gd name="T8" fmla="*/ 3838 w 5369"/>
                  <a:gd name="T9" fmla="*/ 263 h 5368"/>
                  <a:gd name="T10" fmla="*/ 4094 w 5369"/>
                  <a:gd name="T11" fmla="*/ 401 h 5368"/>
                  <a:gd name="T12" fmla="*/ 4331 w 5369"/>
                  <a:gd name="T13" fmla="*/ 565 h 5368"/>
                  <a:gd name="T14" fmla="*/ 4541 w 5369"/>
                  <a:gd name="T15" fmla="*/ 749 h 5368"/>
                  <a:gd name="T16" fmla="*/ 4738 w 5369"/>
                  <a:gd name="T17" fmla="*/ 953 h 5368"/>
                  <a:gd name="T18" fmla="*/ 4902 w 5369"/>
                  <a:gd name="T19" fmla="*/ 1176 h 5368"/>
                  <a:gd name="T20" fmla="*/ 5047 w 5369"/>
                  <a:gd name="T21" fmla="*/ 1413 h 5368"/>
                  <a:gd name="T22" fmla="*/ 5165 w 5369"/>
                  <a:gd name="T23" fmla="*/ 1662 h 5368"/>
                  <a:gd name="T24" fmla="*/ 5257 w 5369"/>
                  <a:gd name="T25" fmla="*/ 1919 h 5368"/>
                  <a:gd name="T26" fmla="*/ 5316 w 5369"/>
                  <a:gd name="T27" fmla="*/ 2188 h 5368"/>
                  <a:gd name="T28" fmla="*/ 5356 w 5369"/>
                  <a:gd name="T29" fmla="*/ 2457 h 5368"/>
                  <a:gd name="T30" fmla="*/ 5369 w 5369"/>
                  <a:gd name="T31" fmla="*/ 2740 h 5368"/>
                  <a:gd name="T32" fmla="*/ 5343 w 5369"/>
                  <a:gd name="T33" fmla="*/ 3016 h 5368"/>
                  <a:gd name="T34" fmla="*/ 5297 w 5369"/>
                  <a:gd name="T35" fmla="*/ 3292 h 5368"/>
                  <a:gd name="T36" fmla="*/ 5218 w 5369"/>
                  <a:gd name="T37" fmla="*/ 3568 h 5368"/>
                  <a:gd name="T38" fmla="*/ 5106 w 5369"/>
                  <a:gd name="T39" fmla="*/ 3837 h 5368"/>
                  <a:gd name="T40" fmla="*/ 4961 w 5369"/>
                  <a:gd name="T41" fmla="*/ 4100 h 5368"/>
                  <a:gd name="T42" fmla="*/ 4797 w 5369"/>
                  <a:gd name="T43" fmla="*/ 4336 h 5368"/>
                  <a:gd name="T44" fmla="*/ 4613 w 5369"/>
                  <a:gd name="T45" fmla="*/ 4547 h 5368"/>
                  <a:gd name="T46" fmla="*/ 4409 w 5369"/>
                  <a:gd name="T47" fmla="*/ 4737 h 5368"/>
                  <a:gd name="T48" fmla="*/ 4193 w 5369"/>
                  <a:gd name="T49" fmla="*/ 4908 h 5368"/>
                  <a:gd name="T50" fmla="*/ 3956 w 5369"/>
                  <a:gd name="T51" fmla="*/ 5046 h 5368"/>
                  <a:gd name="T52" fmla="*/ 3706 w 5369"/>
                  <a:gd name="T53" fmla="*/ 5164 h 5368"/>
                  <a:gd name="T54" fmla="*/ 3443 w 5369"/>
                  <a:gd name="T55" fmla="*/ 5256 h 5368"/>
                  <a:gd name="T56" fmla="*/ 3181 w 5369"/>
                  <a:gd name="T57" fmla="*/ 5322 h 5368"/>
                  <a:gd name="T58" fmla="*/ 2905 w 5369"/>
                  <a:gd name="T59" fmla="*/ 5361 h 5368"/>
                  <a:gd name="T60" fmla="*/ 2629 w 5369"/>
                  <a:gd name="T61" fmla="*/ 5368 h 5368"/>
                  <a:gd name="T62" fmla="*/ 2353 w 5369"/>
                  <a:gd name="T63" fmla="*/ 5348 h 5368"/>
                  <a:gd name="T64" fmla="*/ 2070 w 5369"/>
                  <a:gd name="T65" fmla="*/ 5296 h 5368"/>
                  <a:gd name="T66" fmla="*/ 1794 w 5369"/>
                  <a:gd name="T67" fmla="*/ 5217 h 5368"/>
                  <a:gd name="T68" fmla="*/ 1525 w 5369"/>
                  <a:gd name="T69" fmla="*/ 5105 h 5368"/>
                  <a:gd name="T70" fmla="*/ 1268 w 5369"/>
                  <a:gd name="T71" fmla="*/ 4967 h 5368"/>
                  <a:gd name="T72" fmla="*/ 1032 w 5369"/>
                  <a:gd name="T73" fmla="*/ 4803 h 5368"/>
                  <a:gd name="T74" fmla="*/ 821 w 5369"/>
                  <a:gd name="T75" fmla="*/ 4619 h 5368"/>
                  <a:gd name="T76" fmla="*/ 631 w 5369"/>
                  <a:gd name="T77" fmla="*/ 4415 h 5368"/>
                  <a:gd name="T78" fmla="*/ 460 w 5369"/>
                  <a:gd name="T79" fmla="*/ 4192 h 5368"/>
                  <a:gd name="T80" fmla="*/ 315 w 5369"/>
                  <a:gd name="T81" fmla="*/ 3955 h 5368"/>
                  <a:gd name="T82" fmla="*/ 197 w 5369"/>
                  <a:gd name="T83" fmla="*/ 3706 h 5368"/>
                  <a:gd name="T84" fmla="*/ 112 w 5369"/>
                  <a:gd name="T85" fmla="*/ 3450 h 5368"/>
                  <a:gd name="T86" fmla="*/ 46 w 5369"/>
                  <a:gd name="T87" fmla="*/ 3180 h 5368"/>
                  <a:gd name="T88" fmla="*/ 7 w 5369"/>
                  <a:gd name="T89" fmla="*/ 2911 h 5368"/>
                  <a:gd name="T90" fmla="*/ 0 w 5369"/>
                  <a:gd name="T91" fmla="*/ 2635 h 5368"/>
                  <a:gd name="T92" fmla="*/ 20 w 5369"/>
                  <a:gd name="T93" fmla="*/ 2352 h 5368"/>
                  <a:gd name="T94" fmla="*/ 66 w 5369"/>
                  <a:gd name="T95" fmla="*/ 2076 h 5368"/>
                  <a:gd name="T96" fmla="*/ 145 w 5369"/>
                  <a:gd name="T97" fmla="*/ 1800 h 5368"/>
                  <a:gd name="T98" fmla="*/ 256 w 5369"/>
                  <a:gd name="T99" fmla="*/ 1531 h 5368"/>
                  <a:gd name="T100" fmla="*/ 401 w 5369"/>
                  <a:gd name="T101" fmla="*/ 1275 h 5368"/>
                  <a:gd name="T102" fmla="*/ 565 w 5369"/>
                  <a:gd name="T103" fmla="*/ 1038 h 5368"/>
                  <a:gd name="T104" fmla="*/ 749 w 5369"/>
                  <a:gd name="T105" fmla="*/ 821 h 5368"/>
                  <a:gd name="T106" fmla="*/ 953 w 5369"/>
                  <a:gd name="T107" fmla="*/ 631 h 5368"/>
                  <a:gd name="T108" fmla="*/ 1176 w 5369"/>
                  <a:gd name="T109" fmla="*/ 467 h 5368"/>
                  <a:gd name="T110" fmla="*/ 1406 w 5369"/>
                  <a:gd name="T111" fmla="*/ 322 h 5368"/>
                  <a:gd name="T112" fmla="*/ 1656 w 5369"/>
                  <a:gd name="T113" fmla="*/ 204 h 5368"/>
                  <a:gd name="T114" fmla="*/ 1919 w 5369"/>
                  <a:gd name="T115" fmla="*/ 112 h 5368"/>
                  <a:gd name="T116" fmla="*/ 2182 w 5369"/>
                  <a:gd name="T117" fmla="*/ 46 h 5368"/>
                  <a:gd name="T118" fmla="*/ 2458 w 5369"/>
                  <a:gd name="T119" fmla="*/ 13 h 5368"/>
                  <a:gd name="T120" fmla="*/ 2734 w 5369"/>
                  <a:gd name="T121" fmla="*/ 0 h 5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69" h="5368">
                    <a:moveTo>
                      <a:pt x="2734" y="0"/>
                    </a:moveTo>
                    <a:lnTo>
                      <a:pt x="3010" y="20"/>
                    </a:lnTo>
                    <a:lnTo>
                      <a:pt x="3292" y="72"/>
                    </a:lnTo>
                    <a:lnTo>
                      <a:pt x="3568" y="151"/>
                    </a:lnTo>
                    <a:lnTo>
                      <a:pt x="3838" y="263"/>
                    </a:lnTo>
                    <a:lnTo>
                      <a:pt x="4094" y="401"/>
                    </a:lnTo>
                    <a:lnTo>
                      <a:pt x="4331" y="565"/>
                    </a:lnTo>
                    <a:lnTo>
                      <a:pt x="4541" y="749"/>
                    </a:lnTo>
                    <a:lnTo>
                      <a:pt x="4738" y="953"/>
                    </a:lnTo>
                    <a:lnTo>
                      <a:pt x="4902" y="1176"/>
                    </a:lnTo>
                    <a:lnTo>
                      <a:pt x="5047" y="1413"/>
                    </a:lnTo>
                    <a:lnTo>
                      <a:pt x="5165" y="1662"/>
                    </a:lnTo>
                    <a:lnTo>
                      <a:pt x="5257" y="1919"/>
                    </a:lnTo>
                    <a:lnTo>
                      <a:pt x="5316" y="2188"/>
                    </a:lnTo>
                    <a:lnTo>
                      <a:pt x="5356" y="2457"/>
                    </a:lnTo>
                    <a:lnTo>
                      <a:pt x="5369" y="2740"/>
                    </a:lnTo>
                    <a:lnTo>
                      <a:pt x="5343" y="3016"/>
                    </a:lnTo>
                    <a:lnTo>
                      <a:pt x="5297" y="3292"/>
                    </a:lnTo>
                    <a:lnTo>
                      <a:pt x="5218" y="3568"/>
                    </a:lnTo>
                    <a:lnTo>
                      <a:pt x="5106" y="3837"/>
                    </a:lnTo>
                    <a:lnTo>
                      <a:pt x="4961" y="4100"/>
                    </a:lnTo>
                    <a:lnTo>
                      <a:pt x="4797" y="4336"/>
                    </a:lnTo>
                    <a:lnTo>
                      <a:pt x="4613" y="4547"/>
                    </a:lnTo>
                    <a:lnTo>
                      <a:pt x="4409" y="4737"/>
                    </a:lnTo>
                    <a:lnTo>
                      <a:pt x="4193" y="4908"/>
                    </a:lnTo>
                    <a:lnTo>
                      <a:pt x="3956" y="5046"/>
                    </a:lnTo>
                    <a:lnTo>
                      <a:pt x="3706" y="5164"/>
                    </a:lnTo>
                    <a:lnTo>
                      <a:pt x="3443" y="5256"/>
                    </a:lnTo>
                    <a:lnTo>
                      <a:pt x="3181" y="5322"/>
                    </a:lnTo>
                    <a:lnTo>
                      <a:pt x="2905" y="5361"/>
                    </a:lnTo>
                    <a:lnTo>
                      <a:pt x="2629" y="5368"/>
                    </a:lnTo>
                    <a:lnTo>
                      <a:pt x="2353" y="5348"/>
                    </a:lnTo>
                    <a:lnTo>
                      <a:pt x="2070" y="5296"/>
                    </a:lnTo>
                    <a:lnTo>
                      <a:pt x="1794" y="5217"/>
                    </a:lnTo>
                    <a:lnTo>
                      <a:pt x="1525" y="5105"/>
                    </a:lnTo>
                    <a:lnTo>
                      <a:pt x="1268" y="4967"/>
                    </a:lnTo>
                    <a:lnTo>
                      <a:pt x="1032" y="4803"/>
                    </a:lnTo>
                    <a:lnTo>
                      <a:pt x="821" y="4619"/>
                    </a:lnTo>
                    <a:lnTo>
                      <a:pt x="631" y="4415"/>
                    </a:lnTo>
                    <a:lnTo>
                      <a:pt x="460" y="4192"/>
                    </a:lnTo>
                    <a:lnTo>
                      <a:pt x="315" y="3955"/>
                    </a:lnTo>
                    <a:lnTo>
                      <a:pt x="197" y="3706"/>
                    </a:lnTo>
                    <a:lnTo>
                      <a:pt x="112" y="3450"/>
                    </a:lnTo>
                    <a:lnTo>
                      <a:pt x="46" y="3180"/>
                    </a:lnTo>
                    <a:lnTo>
                      <a:pt x="7" y="2911"/>
                    </a:lnTo>
                    <a:lnTo>
                      <a:pt x="0" y="2635"/>
                    </a:lnTo>
                    <a:lnTo>
                      <a:pt x="20" y="2352"/>
                    </a:lnTo>
                    <a:lnTo>
                      <a:pt x="66" y="2076"/>
                    </a:lnTo>
                    <a:lnTo>
                      <a:pt x="145" y="1800"/>
                    </a:lnTo>
                    <a:lnTo>
                      <a:pt x="256" y="1531"/>
                    </a:lnTo>
                    <a:lnTo>
                      <a:pt x="401" y="1275"/>
                    </a:lnTo>
                    <a:lnTo>
                      <a:pt x="565" y="1038"/>
                    </a:lnTo>
                    <a:lnTo>
                      <a:pt x="749" y="821"/>
                    </a:lnTo>
                    <a:lnTo>
                      <a:pt x="953" y="631"/>
                    </a:lnTo>
                    <a:lnTo>
                      <a:pt x="1176" y="467"/>
                    </a:lnTo>
                    <a:lnTo>
                      <a:pt x="1406" y="322"/>
                    </a:lnTo>
                    <a:lnTo>
                      <a:pt x="1656" y="204"/>
                    </a:lnTo>
                    <a:lnTo>
                      <a:pt x="1919" y="112"/>
                    </a:lnTo>
                    <a:lnTo>
                      <a:pt x="2182" y="46"/>
                    </a:lnTo>
                    <a:lnTo>
                      <a:pt x="2458" y="13"/>
                    </a:lnTo>
                    <a:lnTo>
                      <a:pt x="2734" y="0"/>
                    </a:lnTo>
                    <a:close/>
                  </a:path>
                </a:pathLst>
              </a:custGeom>
              <a:solidFill>
                <a:schemeClr val="accent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grpSp>
          <p:nvGrpSpPr>
            <p:cNvPr id="9" name="Group 8"/>
            <p:cNvGrpSpPr/>
            <p:nvPr/>
          </p:nvGrpSpPr>
          <p:grpSpPr>
            <a:xfrm>
              <a:off x="3350839" y="3575369"/>
              <a:ext cx="2745980" cy="1436852"/>
              <a:chOff x="3350839" y="3575369"/>
              <a:chExt cx="2745980" cy="1436852"/>
            </a:xfrm>
          </p:grpSpPr>
          <p:sp>
            <p:nvSpPr>
              <p:cNvPr id="13" name="Freeform 12"/>
              <p:cNvSpPr>
                <a:spLocks/>
              </p:cNvSpPr>
              <p:nvPr/>
            </p:nvSpPr>
            <p:spPr bwMode="auto">
              <a:xfrm>
                <a:off x="4275035" y="3575369"/>
                <a:ext cx="1821784" cy="1155562"/>
              </a:xfrm>
              <a:custGeom>
                <a:avLst/>
                <a:gdLst>
                  <a:gd name="T0" fmla="*/ 2136 w 7189"/>
                  <a:gd name="T1" fmla="*/ 0 h 4560"/>
                  <a:gd name="T2" fmla="*/ 7189 w 7189"/>
                  <a:gd name="T3" fmla="*/ 1137 h 4560"/>
                  <a:gd name="T4" fmla="*/ 3115 w 7189"/>
                  <a:gd name="T5" fmla="*/ 4350 h 4560"/>
                  <a:gd name="T6" fmla="*/ 2951 w 7189"/>
                  <a:gd name="T7" fmla="*/ 4126 h 4560"/>
                  <a:gd name="T8" fmla="*/ 2852 w 7189"/>
                  <a:gd name="T9" fmla="*/ 4015 h 4560"/>
                  <a:gd name="T10" fmla="*/ 2740 w 7189"/>
                  <a:gd name="T11" fmla="*/ 3896 h 4560"/>
                  <a:gd name="T12" fmla="*/ 2616 w 7189"/>
                  <a:gd name="T13" fmla="*/ 3785 h 4560"/>
                  <a:gd name="T14" fmla="*/ 2484 w 7189"/>
                  <a:gd name="T15" fmla="*/ 3680 h 4560"/>
                  <a:gd name="T16" fmla="*/ 2346 w 7189"/>
                  <a:gd name="T17" fmla="*/ 3601 h 4560"/>
                  <a:gd name="T18" fmla="*/ 2208 w 7189"/>
                  <a:gd name="T19" fmla="*/ 3542 h 4560"/>
                  <a:gd name="T20" fmla="*/ 2116 w 7189"/>
                  <a:gd name="T21" fmla="*/ 3528 h 4560"/>
                  <a:gd name="T22" fmla="*/ 2018 w 7189"/>
                  <a:gd name="T23" fmla="*/ 3548 h 4560"/>
                  <a:gd name="T24" fmla="*/ 1926 w 7189"/>
                  <a:gd name="T25" fmla="*/ 3588 h 4560"/>
                  <a:gd name="T26" fmla="*/ 1840 w 7189"/>
                  <a:gd name="T27" fmla="*/ 3653 h 4560"/>
                  <a:gd name="T28" fmla="*/ 1761 w 7189"/>
                  <a:gd name="T29" fmla="*/ 3726 h 4560"/>
                  <a:gd name="T30" fmla="*/ 1682 w 7189"/>
                  <a:gd name="T31" fmla="*/ 3804 h 4560"/>
                  <a:gd name="T32" fmla="*/ 1617 w 7189"/>
                  <a:gd name="T33" fmla="*/ 3890 h 4560"/>
                  <a:gd name="T34" fmla="*/ 1558 w 7189"/>
                  <a:gd name="T35" fmla="*/ 3975 h 4560"/>
                  <a:gd name="T36" fmla="*/ 1512 w 7189"/>
                  <a:gd name="T37" fmla="*/ 4047 h 4560"/>
                  <a:gd name="T38" fmla="*/ 1472 w 7189"/>
                  <a:gd name="T39" fmla="*/ 4107 h 4560"/>
                  <a:gd name="T40" fmla="*/ 1452 w 7189"/>
                  <a:gd name="T41" fmla="*/ 4146 h 4560"/>
                  <a:gd name="T42" fmla="*/ 1446 w 7189"/>
                  <a:gd name="T43" fmla="*/ 4159 h 4560"/>
                  <a:gd name="T44" fmla="*/ 887 w 7189"/>
                  <a:gd name="T45" fmla="*/ 4560 h 4560"/>
                  <a:gd name="T46" fmla="*/ 0 w 7189"/>
                  <a:gd name="T47" fmla="*/ 730 h 4560"/>
                  <a:gd name="T48" fmla="*/ 690 w 7189"/>
                  <a:gd name="T49" fmla="*/ 874 h 4560"/>
                  <a:gd name="T50" fmla="*/ 703 w 7189"/>
                  <a:gd name="T51" fmla="*/ 881 h 4560"/>
                  <a:gd name="T52" fmla="*/ 736 w 7189"/>
                  <a:gd name="T53" fmla="*/ 907 h 4560"/>
                  <a:gd name="T54" fmla="*/ 795 w 7189"/>
                  <a:gd name="T55" fmla="*/ 946 h 4560"/>
                  <a:gd name="T56" fmla="*/ 868 w 7189"/>
                  <a:gd name="T57" fmla="*/ 992 h 4560"/>
                  <a:gd name="T58" fmla="*/ 946 w 7189"/>
                  <a:gd name="T59" fmla="*/ 1038 h 4560"/>
                  <a:gd name="T60" fmla="*/ 1045 w 7189"/>
                  <a:gd name="T61" fmla="*/ 1084 h 4560"/>
                  <a:gd name="T62" fmla="*/ 1144 w 7189"/>
                  <a:gd name="T63" fmla="*/ 1130 h 4560"/>
                  <a:gd name="T64" fmla="*/ 1249 w 7189"/>
                  <a:gd name="T65" fmla="*/ 1163 h 4560"/>
                  <a:gd name="T66" fmla="*/ 1354 w 7189"/>
                  <a:gd name="T67" fmla="*/ 1176 h 4560"/>
                  <a:gd name="T68" fmla="*/ 1452 w 7189"/>
                  <a:gd name="T69" fmla="*/ 1176 h 4560"/>
                  <a:gd name="T70" fmla="*/ 1544 w 7189"/>
                  <a:gd name="T71" fmla="*/ 1157 h 4560"/>
                  <a:gd name="T72" fmla="*/ 1623 w 7189"/>
                  <a:gd name="T73" fmla="*/ 1104 h 4560"/>
                  <a:gd name="T74" fmla="*/ 1722 w 7189"/>
                  <a:gd name="T75" fmla="*/ 1006 h 4560"/>
                  <a:gd name="T76" fmla="*/ 1807 w 7189"/>
                  <a:gd name="T77" fmla="*/ 881 h 4560"/>
                  <a:gd name="T78" fmla="*/ 1880 w 7189"/>
                  <a:gd name="T79" fmla="*/ 743 h 4560"/>
                  <a:gd name="T80" fmla="*/ 1945 w 7189"/>
                  <a:gd name="T81" fmla="*/ 598 h 4560"/>
                  <a:gd name="T82" fmla="*/ 2004 w 7189"/>
                  <a:gd name="T83" fmla="*/ 460 h 4560"/>
                  <a:gd name="T84" fmla="*/ 2050 w 7189"/>
                  <a:gd name="T85" fmla="*/ 322 h 4560"/>
                  <a:gd name="T86" fmla="*/ 2083 w 7189"/>
                  <a:gd name="T87" fmla="*/ 204 h 4560"/>
                  <a:gd name="T88" fmla="*/ 2110 w 7189"/>
                  <a:gd name="T89" fmla="*/ 105 h 4560"/>
                  <a:gd name="T90" fmla="*/ 2129 w 7189"/>
                  <a:gd name="T91" fmla="*/ 40 h 4560"/>
                  <a:gd name="T92" fmla="*/ 2136 w 7189"/>
                  <a:gd name="T93" fmla="*/ 0 h 4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189" h="4560">
                    <a:moveTo>
                      <a:pt x="2136" y="0"/>
                    </a:moveTo>
                    <a:lnTo>
                      <a:pt x="7189" y="1137"/>
                    </a:lnTo>
                    <a:lnTo>
                      <a:pt x="3115" y="4350"/>
                    </a:lnTo>
                    <a:lnTo>
                      <a:pt x="2951" y="4126"/>
                    </a:lnTo>
                    <a:lnTo>
                      <a:pt x="2852" y="4015"/>
                    </a:lnTo>
                    <a:lnTo>
                      <a:pt x="2740" y="3896"/>
                    </a:lnTo>
                    <a:lnTo>
                      <a:pt x="2616" y="3785"/>
                    </a:lnTo>
                    <a:lnTo>
                      <a:pt x="2484" y="3680"/>
                    </a:lnTo>
                    <a:lnTo>
                      <a:pt x="2346" y="3601"/>
                    </a:lnTo>
                    <a:lnTo>
                      <a:pt x="2208" y="3542"/>
                    </a:lnTo>
                    <a:lnTo>
                      <a:pt x="2116" y="3528"/>
                    </a:lnTo>
                    <a:lnTo>
                      <a:pt x="2018" y="3548"/>
                    </a:lnTo>
                    <a:lnTo>
                      <a:pt x="1926" y="3588"/>
                    </a:lnTo>
                    <a:lnTo>
                      <a:pt x="1840" y="3653"/>
                    </a:lnTo>
                    <a:lnTo>
                      <a:pt x="1761" y="3726"/>
                    </a:lnTo>
                    <a:lnTo>
                      <a:pt x="1682" y="3804"/>
                    </a:lnTo>
                    <a:lnTo>
                      <a:pt x="1617" y="3890"/>
                    </a:lnTo>
                    <a:lnTo>
                      <a:pt x="1558" y="3975"/>
                    </a:lnTo>
                    <a:lnTo>
                      <a:pt x="1512" y="4047"/>
                    </a:lnTo>
                    <a:lnTo>
                      <a:pt x="1472" y="4107"/>
                    </a:lnTo>
                    <a:lnTo>
                      <a:pt x="1452" y="4146"/>
                    </a:lnTo>
                    <a:lnTo>
                      <a:pt x="1446" y="4159"/>
                    </a:lnTo>
                    <a:lnTo>
                      <a:pt x="887" y="4560"/>
                    </a:lnTo>
                    <a:lnTo>
                      <a:pt x="0" y="730"/>
                    </a:lnTo>
                    <a:lnTo>
                      <a:pt x="690" y="874"/>
                    </a:lnTo>
                    <a:lnTo>
                      <a:pt x="703" y="881"/>
                    </a:lnTo>
                    <a:lnTo>
                      <a:pt x="736" y="907"/>
                    </a:lnTo>
                    <a:lnTo>
                      <a:pt x="795" y="946"/>
                    </a:lnTo>
                    <a:lnTo>
                      <a:pt x="868" y="992"/>
                    </a:lnTo>
                    <a:lnTo>
                      <a:pt x="946" y="1038"/>
                    </a:lnTo>
                    <a:lnTo>
                      <a:pt x="1045" y="1084"/>
                    </a:lnTo>
                    <a:lnTo>
                      <a:pt x="1144" y="1130"/>
                    </a:lnTo>
                    <a:lnTo>
                      <a:pt x="1249" y="1163"/>
                    </a:lnTo>
                    <a:lnTo>
                      <a:pt x="1354" y="1176"/>
                    </a:lnTo>
                    <a:lnTo>
                      <a:pt x="1452" y="1176"/>
                    </a:lnTo>
                    <a:lnTo>
                      <a:pt x="1544" y="1157"/>
                    </a:lnTo>
                    <a:lnTo>
                      <a:pt x="1623" y="1104"/>
                    </a:lnTo>
                    <a:lnTo>
                      <a:pt x="1722" y="1006"/>
                    </a:lnTo>
                    <a:lnTo>
                      <a:pt x="1807" y="881"/>
                    </a:lnTo>
                    <a:lnTo>
                      <a:pt x="1880" y="743"/>
                    </a:lnTo>
                    <a:lnTo>
                      <a:pt x="1945" y="598"/>
                    </a:lnTo>
                    <a:lnTo>
                      <a:pt x="2004" y="460"/>
                    </a:lnTo>
                    <a:lnTo>
                      <a:pt x="2050" y="322"/>
                    </a:lnTo>
                    <a:lnTo>
                      <a:pt x="2083" y="204"/>
                    </a:lnTo>
                    <a:lnTo>
                      <a:pt x="2110" y="105"/>
                    </a:lnTo>
                    <a:lnTo>
                      <a:pt x="2129" y="40"/>
                    </a:lnTo>
                    <a:lnTo>
                      <a:pt x="2136" y="0"/>
                    </a:lnTo>
                    <a:close/>
                  </a:path>
                </a:pathLst>
              </a:custGeom>
              <a:solidFill>
                <a:schemeClr val="accent6"/>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 name="Freeform 13"/>
              <p:cNvSpPr>
                <a:spLocks/>
              </p:cNvSpPr>
              <p:nvPr/>
            </p:nvSpPr>
            <p:spPr bwMode="auto">
              <a:xfrm>
                <a:off x="3350839" y="3652154"/>
                <a:ext cx="1360573" cy="1360067"/>
              </a:xfrm>
              <a:custGeom>
                <a:avLst/>
                <a:gdLst>
                  <a:gd name="T0" fmla="*/ 2707 w 5369"/>
                  <a:gd name="T1" fmla="*/ 0 h 5367"/>
                  <a:gd name="T2" fmla="*/ 3010 w 5369"/>
                  <a:gd name="T3" fmla="*/ 19 h 5367"/>
                  <a:gd name="T4" fmla="*/ 3299 w 5369"/>
                  <a:gd name="T5" fmla="*/ 72 h 5367"/>
                  <a:gd name="T6" fmla="*/ 3588 w 5369"/>
                  <a:gd name="T7" fmla="*/ 157 h 5367"/>
                  <a:gd name="T8" fmla="*/ 3857 w 5369"/>
                  <a:gd name="T9" fmla="*/ 269 h 5367"/>
                  <a:gd name="T10" fmla="*/ 4114 w 5369"/>
                  <a:gd name="T11" fmla="*/ 413 h 5367"/>
                  <a:gd name="T12" fmla="*/ 4357 w 5369"/>
                  <a:gd name="T13" fmla="*/ 584 h 5367"/>
                  <a:gd name="T14" fmla="*/ 4574 w 5369"/>
                  <a:gd name="T15" fmla="*/ 781 h 5367"/>
                  <a:gd name="T16" fmla="*/ 4771 w 5369"/>
                  <a:gd name="T17" fmla="*/ 998 h 5367"/>
                  <a:gd name="T18" fmla="*/ 4948 w 5369"/>
                  <a:gd name="T19" fmla="*/ 1241 h 5367"/>
                  <a:gd name="T20" fmla="*/ 5099 w 5369"/>
                  <a:gd name="T21" fmla="*/ 1504 h 5367"/>
                  <a:gd name="T22" fmla="*/ 5218 w 5369"/>
                  <a:gd name="T23" fmla="*/ 1787 h 5367"/>
                  <a:gd name="T24" fmla="*/ 5303 w 5369"/>
                  <a:gd name="T25" fmla="*/ 2089 h 5367"/>
                  <a:gd name="T26" fmla="*/ 5356 w 5369"/>
                  <a:gd name="T27" fmla="*/ 2398 h 5367"/>
                  <a:gd name="T28" fmla="*/ 5369 w 5369"/>
                  <a:gd name="T29" fmla="*/ 2706 h 5367"/>
                  <a:gd name="T30" fmla="*/ 5349 w 5369"/>
                  <a:gd name="T31" fmla="*/ 3009 h 5367"/>
                  <a:gd name="T32" fmla="*/ 5297 w 5369"/>
                  <a:gd name="T33" fmla="*/ 3304 h 5367"/>
                  <a:gd name="T34" fmla="*/ 5211 w 5369"/>
                  <a:gd name="T35" fmla="*/ 3587 h 5367"/>
                  <a:gd name="T36" fmla="*/ 5099 w 5369"/>
                  <a:gd name="T37" fmla="*/ 3856 h 5367"/>
                  <a:gd name="T38" fmla="*/ 4955 w 5369"/>
                  <a:gd name="T39" fmla="*/ 4112 h 5367"/>
                  <a:gd name="T40" fmla="*/ 4784 w 5369"/>
                  <a:gd name="T41" fmla="*/ 4355 h 5367"/>
                  <a:gd name="T42" fmla="*/ 4593 w 5369"/>
                  <a:gd name="T43" fmla="*/ 4579 h 5367"/>
                  <a:gd name="T44" fmla="*/ 4370 w 5369"/>
                  <a:gd name="T45" fmla="*/ 4776 h 5367"/>
                  <a:gd name="T46" fmla="*/ 4127 w 5369"/>
                  <a:gd name="T47" fmla="*/ 4947 h 5367"/>
                  <a:gd name="T48" fmla="*/ 3864 w 5369"/>
                  <a:gd name="T49" fmla="*/ 5098 h 5367"/>
                  <a:gd name="T50" fmla="*/ 3581 w 5369"/>
                  <a:gd name="T51" fmla="*/ 5216 h 5367"/>
                  <a:gd name="T52" fmla="*/ 3279 w 5369"/>
                  <a:gd name="T53" fmla="*/ 5302 h 5367"/>
                  <a:gd name="T54" fmla="*/ 2970 w 5369"/>
                  <a:gd name="T55" fmla="*/ 5354 h 5367"/>
                  <a:gd name="T56" fmla="*/ 2661 w 5369"/>
                  <a:gd name="T57" fmla="*/ 5367 h 5367"/>
                  <a:gd name="T58" fmla="*/ 2366 w 5369"/>
                  <a:gd name="T59" fmla="*/ 5354 h 5367"/>
                  <a:gd name="T60" fmla="*/ 2070 w 5369"/>
                  <a:gd name="T61" fmla="*/ 5302 h 5367"/>
                  <a:gd name="T62" fmla="*/ 1787 w 5369"/>
                  <a:gd name="T63" fmla="*/ 5216 h 5367"/>
                  <a:gd name="T64" fmla="*/ 1511 w 5369"/>
                  <a:gd name="T65" fmla="*/ 5098 h 5367"/>
                  <a:gd name="T66" fmla="*/ 1255 w 5369"/>
                  <a:gd name="T67" fmla="*/ 4960 h 5367"/>
                  <a:gd name="T68" fmla="*/ 1012 w 5369"/>
                  <a:gd name="T69" fmla="*/ 4789 h 5367"/>
                  <a:gd name="T70" fmla="*/ 795 w 5369"/>
                  <a:gd name="T71" fmla="*/ 4592 h 5367"/>
                  <a:gd name="T72" fmla="*/ 598 w 5369"/>
                  <a:gd name="T73" fmla="*/ 4369 h 5367"/>
                  <a:gd name="T74" fmla="*/ 421 w 5369"/>
                  <a:gd name="T75" fmla="*/ 4132 h 5367"/>
                  <a:gd name="T76" fmla="*/ 276 w 5369"/>
                  <a:gd name="T77" fmla="*/ 3863 h 5367"/>
                  <a:gd name="T78" fmla="*/ 158 w 5369"/>
                  <a:gd name="T79" fmla="*/ 3580 h 5367"/>
                  <a:gd name="T80" fmla="*/ 66 w 5369"/>
                  <a:gd name="T81" fmla="*/ 3285 h 5367"/>
                  <a:gd name="T82" fmla="*/ 13 w 5369"/>
                  <a:gd name="T83" fmla="*/ 2969 h 5367"/>
                  <a:gd name="T84" fmla="*/ 0 w 5369"/>
                  <a:gd name="T85" fmla="*/ 2667 h 5367"/>
                  <a:gd name="T86" fmla="*/ 20 w 5369"/>
                  <a:gd name="T87" fmla="*/ 2365 h 5367"/>
                  <a:gd name="T88" fmla="*/ 72 w 5369"/>
                  <a:gd name="T89" fmla="*/ 2069 h 5367"/>
                  <a:gd name="T90" fmla="*/ 158 w 5369"/>
                  <a:gd name="T91" fmla="*/ 1787 h 5367"/>
                  <a:gd name="T92" fmla="*/ 269 w 5369"/>
                  <a:gd name="T93" fmla="*/ 1517 h 5367"/>
                  <a:gd name="T94" fmla="*/ 414 w 5369"/>
                  <a:gd name="T95" fmla="*/ 1254 h 5367"/>
                  <a:gd name="T96" fmla="*/ 585 w 5369"/>
                  <a:gd name="T97" fmla="*/ 1018 h 5367"/>
                  <a:gd name="T98" fmla="*/ 782 w 5369"/>
                  <a:gd name="T99" fmla="*/ 794 h 5367"/>
                  <a:gd name="T100" fmla="*/ 999 w 5369"/>
                  <a:gd name="T101" fmla="*/ 597 h 5367"/>
                  <a:gd name="T102" fmla="*/ 1242 w 5369"/>
                  <a:gd name="T103" fmla="*/ 420 h 5367"/>
                  <a:gd name="T104" fmla="*/ 1505 w 5369"/>
                  <a:gd name="T105" fmla="*/ 275 h 5367"/>
                  <a:gd name="T106" fmla="*/ 1787 w 5369"/>
                  <a:gd name="T107" fmla="*/ 157 h 5367"/>
                  <a:gd name="T108" fmla="*/ 2090 w 5369"/>
                  <a:gd name="T109" fmla="*/ 72 h 5367"/>
                  <a:gd name="T110" fmla="*/ 2399 w 5369"/>
                  <a:gd name="T111" fmla="*/ 19 h 5367"/>
                  <a:gd name="T112" fmla="*/ 2707 w 5369"/>
                  <a:gd name="T113" fmla="*/ 0 h 5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69" h="5367">
                    <a:moveTo>
                      <a:pt x="2707" y="0"/>
                    </a:moveTo>
                    <a:lnTo>
                      <a:pt x="3010" y="19"/>
                    </a:lnTo>
                    <a:lnTo>
                      <a:pt x="3299" y="72"/>
                    </a:lnTo>
                    <a:lnTo>
                      <a:pt x="3588" y="157"/>
                    </a:lnTo>
                    <a:lnTo>
                      <a:pt x="3857" y="269"/>
                    </a:lnTo>
                    <a:lnTo>
                      <a:pt x="4114" y="413"/>
                    </a:lnTo>
                    <a:lnTo>
                      <a:pt x="4357" y="584"/>
                    </a:lnTo>
                    <a:lnTo>
                      <a:pt x="4574" y="781"/>
                    </a:lnTo>
                    <a:lnTo>
                      <a:pt x="4771" y="998"/>
                    </a:lnTo>
                    <a:lnTo>
                      <a:pt x="4948" y="1241"/>
                    </a:lnTo>
                    <a:lnTo>
                      <a:pt x="5099" y="1504"/>
                    </a:lnTo>
                    <a:lnTo>
                      <a:pt x="5218" y="1787"/>
                    </a:lnTo>
                    <a:lnTo>
                      <a:pt x="5303" y="2089"/>
                    </a:lnTo>
                    <a:lnTo>
                      <a:pt x="5356" y="2398"/>
                    </a:lnTo>
                    <a:lnTo>
                      <a:pt x="5369" y="2706"/>
                    </a:lnTo>
                    <a:lnTo>
                      <a:pt x="5349" y="3009"/>
                    </a:lnTo>
                    <a:lnTo>
                      <a:pt x="5297" y="3304"/>
                    </a:lnTo>
                    <a:lnTo>
                      <a:pt x="5211" y="3587"/>
                    </a:lnTo>
                    <a:lnTo>
                      <a:pt x="5099" y="3856"/>
                    </a:lnTo>
                    <a:lnTo>
                      <a:pt x="4955" y="4112"/>
                    </a:lnTo>
                    <a:lnTo>
                      <a:pt x="4784" y="4355"/>
                    </a:lnTo>
                    <a:lnTo>
                      <a:pt x="4593" y="4579"/>
                    </a:lnTo>
                    <a:lnTo>
                      <a:pt x="4370" y="4776"/>
                    </a:lnTo>
                    <a:lnTo>
                      <a:pt x="4127" y="4947"/>
                    </a:lnTo>
                    <a:lnTo>
                      <a:pt x="3864" y="5098"/>
                    </a:lnTo>
                    <a:lnTo>
                      <a:pt x="3581" y="5216"/>
                    </a:lnTo>
                    <a:lnTo>
                      <a:pt x="3279" y="5302"/>
                    </a:lnTo>
                    <a:lnTo>
                      <a:pt x="2970" y="5354"/>
                    </a:lnTo>
                    <a:lnTo>
                      <a:pt x="2661" y="5367"/>
                    </a:lnTo>
                    <a:lnTo>
                      <a:pt x="2366" y="5354"/>
                    </a:lnTo>
                    <a:lnTo>
                      <a:pt x="2070" y="5302"/>
                    </a:lnTo>
                    <a:lnTo>
                      <a:pt x="1787" y="5216"/>
                    </a:lnTo>
                    <a:lnTo>
                      <a:pt x="1511" y="5098"/>
                    </a:lnTo>
                    <a:lnTo>
                      <a:pt x="1255" y="4960"/>
                    </a:lnTo>
                    <a:lnTo>
                      <a:pt x="1012" y="4789"/>
                    </a:lnTo>
                    <a:lnTo>
                      <a:pt x="795" y="4592"/>
                    </a:lnTo>
                    <a:lnTo>
                      <a:pt x="598" y="4369"/>
                    </a:lnTo>
                    <a:lnTo>
                      <a:pt x="421" y="4132"/>
                    </a:lnTo>
                    <a:lnTo>
                      <a:pt x="276" y="3863"/>
                    </a:lnTo>
                    <a:lnTo>
                      <a:pt x="158" y="3580"/>
                    </a:lnTo>
                    <a:lnTo>
                      <a:pt x="66" y="3285"/>
                    </a:lnTo>
                    <a:lnTo>
                      <a:pt x="13" y="2969"/>
                    </a:lnTo>
                    <a:lnTo>
                      <a:pt x="0" y="2667"/>
                    </a:lnTo>
                    <a:lnTo>
                      <a:pt x="20" y="2365"/>
                    </a:lnTo>
                    <a:lnTo>
                      <a:pt x="72" y="2069"/>
                    </a:lnTo>
                    <a:lnTo>
                      <a:pt x="158" y="1787"/>
                    </a:lnTo>
                    <a:lnTo>
                      <a:pt x="269" y="1517"/>
                    </a:lnTo>
                    <a:lnTo>
                      <a:pt x="414" y="1254"/>
                    </a:lnTo>
                    <a:lnTo>
                      <a:pt x="585" y="1018"/>
                    </a:lnTo>
                    <a:lnTo>
                      <a:pt x="782" y="794"/>
                    </a:lnTo>
                    <a:lnTo>
                      <a:pt x="999" y="597"/>
                    </a:lnTo>
                    <a:lnTo>
                      <a:pt x="1242" y="420"/>
                    </a:lnTo>
                    <a:lnTo>
                      <a:pt x="1505" y="275"/>
                    </a:lnTo>
                    <a:lnTo>
                      <a:pt x="1787" y="157"/>
                    </a:lnTo>
                    <a:lnTo>
                      <a:pt x="2090" y="72"/>
                    </a:lnTo>
                    <a:lnTo>
                      <a:pt x="2399" y="19"/>
                    </a:lnTo>
                    <a:lnTo>
                      <a:pt x="2707" y="0"/>
                    </a:lnTo>
                    <a:close/>
                  </a:path>
                </a:pathLst>
              </a:custGeom>
              <a:solidFill>
                <a:schemeClr val="accent6"/>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grpSp>
          <p:nvGrpSpPr>
            <p:cNvPr id="10" name="Group 9"/>
            <p:cNvGrpSpPr/>
            <p:nvPr/>
          </p:nvGrpSpPr>
          <p:grpSpPr>
            <a:xfrm>
              <a:off x="3762128" y="1860525"/>
              <a:ext cx="2334691" cy="2002975"/>
              <a:chOff x="3762128" y="1860525"/>
              <a:chExt cx="2334691" cy="2002975"/>
            </a:xfrm>
          </p:grpSpPr>
          <p:sp>
            <p:nvSpPr>
              <p:cNvPr id="11" name="Freeform 10"/>
              <p:cNvSpPr>
                <a:spLocks/>
              </p:cNvSpPr>
              <p:nvPr/>
            </p:nvSpPr>
            <p:spPr bwMode="auto">
              <a:xfrm>
                <a:off x="4414919" y="2374953"/>
                <a:ext cx="1681900" cy="1488547"/>
              </a:xfrm>
              <a:custGeom>
                <a:avLst/>
                <a:gdLst>
                  <a:gd name="T0" fmla="*/ 2438 w 6637"/>
                  <a:gd name="T1" fmla="*/ 0 h 5874"/>
                  <a:gd name="T2" fmla="*/ 2793 w 6637"/>
                  <a:gd name="T3" fmla="*/ 638 h 5874"/>
                  <a:gd name="T4" fmla="*/ 2793 w 6637"/>
                  <a:gd name="T5" fmla="*/ 657 h 5874"/>
                  <a:gd name="T6" fmla="*/ 2793 w 6637"/>
                  <a:gd name="T7" fmla="*/ 697 h 5874"/>
                  <a:gd name="T8" fmla="*/ 2793 w 6637"/>
                  <a:gd name="T9" fmla="*/ 762 h 5874"/>
                  <a:gd name="T10" fmla="*/ 2800 w 6637"/>
                  <a:gd name="T11" fmla="*/ 848 h 5874"/>
                  <a:gd name="T12" fmla="*/ 2813 w 6637"/>
                  <a:gd name="T13" fmla="*/ 946 h 5874"/>
                  <a:gd name="T14" fmla="*/ 2826 w 6637"/>
                  <a:gd name="T15" fmla="*/ 1045 h 5874"/>
                  <a:gd name="T16" fmla="*/ 2852 w 6637"/>
                  <a:gd name="T17" fmla="*/ 1150 h 5874"/>
                  <a:gd name="T18" fmla="*/ 2892 w 6637"/>
                  <a:gd name="T19" fmla="*/ 1249 h 5874"/>
                  <a:gd name="T20" fmla="*/ 2938 w 6637"/>
                  <a:gd name="T21" fmla="*/ 1341 h 5874"/>
                  <a:gd name="T22" fmla="*/ 2997 w 6637"/>
                  <a:gd name="T23" fmla="*/ 1413 h 5874"/>
                  <a:gd name="T24" fmla="*/ 3069 w 6637"/>
                  <a:gd name="T25" fmla="*/ 1472 h 5874"/>
                  <a:gd name="T26" fmla="*/ 3161 w 6637"/>
                  <a:gd name="T27" fmla="*/ 1505 h 5874"/>
                  <a:gd name="T28" fmla="*/ 3299 w 6637"/>
                  <a:gd name="T29" fmla="*/ 1518 h 5874"/>
                  <a:gd name="T30" fmla="*/ 3450 w 6637"/>
                  <a:gd name="T31" fmla="*/ 1505 h 5874"/>
                  <a:gd name="T32" fmla="*/ 3608 w 6637"/>
                  <a:gd name="T33" fmla="*/ 1479 h 5874"/>
                  <a:gd name="T34" fmla="*/ 3766 w 6637"/>
                  <a:gd name="T35" fmla="*/ 1446 h 5874"/>
                  <a:gd name="T36" fmla="*/ 3917 w 6637"/>
                  <a:gd name="T37" fmla="*/ 1400 h 5874"/>
                  <a:gd name="T38" fmla="*/ 4055 w 6637"/>
                  <a:gd name="T39" fmla="*/ 1354 h 5874"/>
                  <a:gd name="T40" fmla="*/ 4173 w 6637"/>
                  <a:gd name="T41" fmla="*/ 1308 h 5874"/>
                  <a:gd name="T42" fmla="*/ 4265 w 6637"/>
                  <a:gd name="T43" fmla="*/ 1275 h 5874"/>
                  <a:gd name="T44" fmla="*/ 4324 w 6637"/>
                  <a:gd name="T45" fmla="*/ 1242 h 5874"/>
                  <a:gd name="T46" fmla="*/ 6637 w 6637"/>
                  <a:gd name="T47" fmla="*/ 5874 h 5874"/>
                  <a:gd name="T48" fmla="*/ 1584 w 6637"/>
                  <a:gd name="T49" fmla="*/ 4737 h 5874"/>
                  <a:gd name="T50" fmla="*/ 1597 w 6637"/>
                  <a:gd name="T51" fmla="*/ 4685 h 5874"/>
                  <a:gd name="T52" fmla="*/ 1617 w 6637"/>
                  <a:gd name="T53" fmla="*/ 4606 h 5874"/>
                  <a:gd name="T54" fmla="*/ 1636 w 6637"/>
                  <a:gd name="T55" fmla="*/ 4494 h 5874"/>
                  <a:gd name="T56" fmla="*/ 1656 w 6637"/>
                  <a:gd name="T57" fmla="*/ 4363 h 5874"/>
                  <a:gd name="T58" fmla="*/ 1669 w 6637"/>
                  <a:gd name="T59" fmla="*/ 4218 h 5874"/>
                  <a:gd name="T60" fmla="*/ 1682 w 6637"/>
                  <a:gd name="T61" fmla="*/ 4067 h 5874"/>
                  <a:gd name="T62" fmla="*/ 1682 w 6637"/>
                  <a:gd name="T63" fmla="*/ 3909 h 5874"/>
                  <a:gd name="T64" fmla="*/ 1676 w 6637"/>
                  <a:gd name="T65" fmla="*/ 3752 h 5874"/>
                  <a:gd name="T66" fmla="*/ 1656 w 6637"/>
                  <a:gd name="T67" fmla="*/ 3607 h 5874"/>
                  <a:gd name="T68" fmla="*/ 1617 w 6637"/>
                  <a:gd name="T69" fmla="*/ 3482 h 5874"/>
                  <a:gd name="T70" fmla="*/ 1571 w 6637"/>
                  <a:gd name="T71" fmla="*/ 3397 h 5874"/>
                  <a:gd name="T72" fmla="*/ 1498 w 6637"/>
                  <a:gd name="T73" fmla="*/ 3338 h 5874"/>
                  <a:gd name="T74" fmla="*/ 1406 w 6637"/>
                  <a:gd name="T75" fmla="*/ 3292 h 5874"/>
                  <a:gd name="T76" fmla="*/ 1308 w 6637"/>
                  <a:gd name="T77" fmla="*/ 3266 h 5874"/>
                  <a:gd name="T78" fmla="*/ 1203 w 6637"/>
                  <a:gd name="T79" fmla="*/ 3246 h 5874"/>
                  <a:gd name="T80" fmla="*/ 1091 w 6637"/>
                  <a:gd name="T81" fmla="*/ 3239 h 5874"/>
                  <a:gd name="T82" fmla="*/ 986 w 6637"/>
                  <a:gd name="T83" fmla="*/ 3239 h 5874"/>
                  <a:gd name="T84" fmla="*/ 887 w 6637"/>
                  <a:gd name="T85" fmla="*/ 3246 h 5874"/>
                  <a:gd name="T86" fmla="*/ 802 w 6637"/>
                  <a:gd name="T87" fmla="*/ 3252 h 5874"/>
                  <a:gd name="T88" fmla="*/ 736 w 6637"/>
                  <a:gd name="T89" fmla="*/ 3266 h 5874"/>
                  <a:gd name="T90" fmla="*/ 690 w 6637"/>
                  <a:gd name="T91" fmla="*/ 3272 h 5874"/>
                  <a:gd name="T92" fmla="*/ 677 w 6637"/>
                  <a:gd name="T93" fmla="*/ 3272 h 5874"/>
                  <a:gd name="T94" fmla="*/ 0 w 6637"/>
                  <a:gd name="T95" fmla="*/ 3082 h 5874"/>
                  <a:gd name="T96" fmla="*/ 2438 w 6637"/>
                  <a:gd name="T97" fmla="*/ 0 h 5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637" h="5874">
                    <a:moveTo>
                      <a:pt x="2438" y="0"/>
                    </a:moveTo>
                    <a:lnTo>
                      <a:pt x="2793" y="638"/>
                    </a:lnTo>
                    <a:lnTo>
                      <a:pt x="2793" y="657"/>
                    </a:lnTo>
                    <a:lnTo>
                      <a:pt x="2793" y="697"/>
                    </a:lnTo>
                    <a:lnTo>
                      <a:pt x="2793" y="762"/>
                    </a:lnTo>
                    <a:lnTo>
                      <a:pt x="2800" y="848"/>
                    </a:lnTo>
                    <a:lnTo>
                      <a:pt x="2813" y="946"/>
                    </a:lnTo>
                    <a:lnTo>
                      <a:pt x="2826" y="1045"/>
                    </a:lnTo>
                    <a:lnTo>
                      <a:pt x="2852" y="1150"/>
                    </a:lnTo>
                    <a:lnTo>
                      <a:pt x="2892" y="1249"/>
                    </a:lnTo>
                    <a:lnTo>
                      <a:pt x="2938" y="1341"/>
                    </a:lnTo>
                    <a:lnTo>
                      <a:pt x="2997" y="1413"/>
                    </a:lnTo>
                    <a:lnTo>
                      <a:pt x="3069" y="1472"/>
                    </a:lnTo>
                    <a:lnTo>
                      <a:pt x="3161" y="1505"/>
                    </a:lnTo>
                    <a:lnTo>
                      <a:pt x="3299" y="1518"/>
                    </a:lnTo>
                    <a:lnTo>
                      <a:pt x="3450" y="1505"/>
                    </a:lnTo>
                    <a:lnTo>
                      <a:pt x="3608" y="1479"/>
                    </a:lnTo>
                    <a:lnTo>
                      <a:pt x="3766" y="1446"/>
                    </a:lnTo>
                    <a:lnTo>
                      <a:pt x="3917" y="1400"/>
                    </a:lnTo>
                    <a:lnTo>
                      <a:pt x="4055" y="1354"/>
                    </a:lnTo>
                    <a:lnTo>
                      <a:pt x="4173" y="1308"/>
                    </a:lnTo>
                    <a:lnTo>
                      <a:pt x="4265" y="1275"/>
                    </a:lnTo>
                    <a:lnTo>
                      <a:pt x="4324" y="1242"/>
                    </a:lnTo>
                    <a:lnTo>
                      <a:pt x="6637" y="5874"/>
                    </a:lnTo>
                    <a:lnTo>
                      <a:pt x="1584" y="4737"/>
                    </a:lnTo>
                    <a:lnTo>
                      <a:pt x="1597" y="4685"/>
                    </a:lnTo>
                    <a:lnTo>
                      <a:pt x="1617" y="4606"/>
                    </a:lnTo>
                    <a:lnTo>
                      <a:pt x="1636" y="4494"/>
                    </a:lnTo>
                    <a:lnTo>
                      <a:pt x="1656" y="4363"/>
                    </a:lnTo>
                    <a:lnTo>
                      <a:pt x="1669" y="4218"/>
                    </a:lnTo>
                    <a:lnTo>
                      <a:pt x="1682" y="4067"/>
                    </a:lnTo>
                    <a:lnTo>
                      <a:pt x="1682" y="3909"/>
                    </a:lnTo>
                    <a:lnTo>
                      <a:pt x="1676" y="3752"/>
                    </a:lnTo>
                    <a:lnTo>
                      <a:pt x="1656" y="3607"/>
                    </a:lnTo>
                    <a:lnTo>
                      <a:pt x="1617" y="3482"/>
                    </a:lnTo>
                    <a:lnTo>
                      <a:pt x="1571" y="3397"/>
                    </a:lnTo>
                    <a:lnTo>
                      <a:pt x="1498" y="3338"/>
                    </a:lnTo>
                    <a:lnTo>
                      <a:pt x="1406" y="3292"/>
                    </a:lnTo>
                    <a:lnTo>
                      <a:pt x="1308" y="3266"/>
                    </a:lnTo>
                    <a:lnTo>
                      <a:pt x="1203" y="3246"/>
                    </a:lnTo>
                    <a:lnTo>
                      <a:pt x="1091" y="3239"/>
                    </a:lnTo>
                    <a:lnTo>
                      <a:pt x="986" y="3239"/>
                    </a:lnTo>
                    <a:lnTo>
                      <a:pt x="887" y="3246"/>
                    </a:lnTo>
                    <a:lnTo>
                      <a:pt x="802" y="3252"/>
                    </a:lnTo>
                    <a:lnTo>
                      <a:pt x="736" y="3266"/>
                    </a:lnTo>
                    <a:lnTo>
                      <a:pt x="690" y="3272"/>
                    </a:lnTo>
                    <a:lnTo>
                      <a:pt x="677" y="3272"/>
                    </a:lnTo>
                    <a:lnTo>
                      <a:pt x="0" y="3082"/>
                    </a:lnTo>
                    <a:lnTo>
                      <a:pt x="2438" y="0"/>
                    </a:lnTo>
                    <a:close/>
                  </a:path>
                </a:pathLst>
              </a:custGeom>
              <a:solidFill>
                <a:schemeClr val="accent2">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 name="Freeform 11"/>
              <p:cNvSpPr>
                <a:spLocks/>
              </p:cNvSpPr>
              <p:nvPr/>
            </p:nvSpPr>
            <p:spPr bwMode="auto">
              <a:xfrm>
                <a:off x="3762128" y="1860525"/>
                <a:ext cx="1358799" cy="1360320"/>
              </a:xfrm>
              <a:custGeom>
                <a:avLst/>
                <a:gdLst>
                  <a:gd name="T0" fmla="*/ 2800 w 5362"/>
                  <a:gd name="T1" fmla="*/ 0 h 5368"/>
                  <a:gd name="T2" fmla="*/ 3069 w 5362"/>
                  <a:gd name="T3" fmla="*/ 26 h 5368"/>
                  <a:gd name="T4" fmla="*/ 3345 w 5362"/>
                  <a:gd name="T5" fmla="*/ 79 h 5368"/>
                  <a:gd name="T6" fmla="*/ 3608 w 5362"/>
                  <a:gd name="T7" fmla="*/ 164 h 5368"/>
                  <a:gd name="T8" fmla="*/ 3871 w 5362"/>
                  <a:gd name="T9" fmla="*/ 276 h 5368"/>
                  <a:gd name="T10" fmla="*/ 4120 w 5362"/>
                  <a:gd name="T11" fmla="*/ 414 h 5368"/>
                  <a:gd name="T12" fmla="*/ 4357 w 5362"/>
                  <a:gd name="T13" fmla="*/ 585 h 5368"/>
                  <a:gd name="T14" fmla="*/ 4580 w 5362"/>
                  <a:gd name="T15" fmla="*/ 782 h 5368"/>
                  <a:gd name="T16" fmla="*/ 4771 w 5362"/>
                  <a:gd name="T17" fmla="*/ 992 h 5368"/>
                  <a:gd name="T18" fmla="*/ 4935 w 5362"/>
                  <a:gd name="T19" fmla="*/ 1222 h 5368"/>
                  <a:gd name="T20" fmla="*/ 5073 w 5362"/>
                  <a:gd name="T21" fmla="*/ 1465 h 5368"/>
                  <a:gd name="T22" fmla="*/ 5185 w 5362"/>
                  <a:gd name="T23" fmla="*/ 1721 h 5368"/>
                  <a:gd name="T24" fmla="*/ 5270 w 5362"/>
                  <a:gd name="T25" fmla="*/ 1984 h 5368"/>
                  <a:gd name="T26" fmla="*/ 5330 w 5362"/>
                  <a:gd name="T27" fmla="*/ 2247 h 5368"/>
                  <a:gd name="T28" fmla="*/ 5362 w 5362"/>
                  <a:gd name="T29" fmla="*/ 2523 h 5368"/>
                  <a:gd name="T30" fmla="*/ 5362 w 5362"/>
                  <a:gd name="T31" fmla="*/ 2799 h 5368"/>
                  <a:gd name="T32" fmla="*/ 5336 w 5362"/>
                  <a:gd name="T33" fmla="*/ 3075 h 5368"/>
                  <a:gd name="T34" fmla="*/ 5284 w 5362"/>
                  <a:gd name="T35" fmla="*/ 3344 h 5368"/>
                  <a:gd name="T36" fmla="*/ 5205 w 5362"/>
                  <a:gd name="T37" fmla="*/ 3614 h 5368"/>
                  <a:gd name="T38" fmla="*/ 5093 w 5362"/>
                  <a:gd name="T39" fmla="*/ 3870 h 5368"/>
                  <a:gd name="T40" fmla="*/ 4948 w 5362"/>
                  <a:gd name="T41" fmla="*/ 4120 h 5368"/>
                  <a:gd name="T42" fmla="*/ 4778 w 5362"/>
                  <a:gd name="T43" fmla="*/ 4356 h 5368"/>
                  <a:gd name="T44" fmla="*/ 4587 w 5362"/>
                  <a:gd name="T45" fmla="*/ 4579 h 5368"/>
                  <a:gd name="T46" fmla="*/ 4370 w 5362"/>
                  <a:gd name="T47" fmla="*/ 4770 h 5368"/>
                  <a:gd name="T48" fmla="*/ 4140 w 5362"/>
                  <a:gd name="T49" fmla="*/ 4934 h 5368"/>
                  <a:gd name="T50" fmla="*/ 3904 w 5362"/>
                  <a:gd name="T51" fmla="*/ 5079 h 5368"/>
                  <a:gd name="T52" fmla="*/ 3647 w 5362"/>
                  <a:gd name="T53" fmla="*/ 5190 h 5368"/>
                  <a:gd name="T54" fmla="*/ 3384 w 5362"/>
                  <a:gd name="T55" fmla="*/ 5276 h 5368"/>
                  <a:gd name="T56" fmla="*/ 3115 w 5362"/>
                  <a:gd name="T57" fmla="*/ 5335 h 5368"/>
                  <a:gd name="T58" fmla="*/ 2846 w 5362"/>
                  <a:gd name="T59" fmla="*/ 5361 h 5368"/>
                  <a:gd name="T60" fmla="*/ 2570 w 5362"/>
                  <a:gd name="T61" fmla="*/ 5368 h 5368"/>
                  <a:gd name="T62" fmla="*/ 2294 w 5362"/>
                  <a:gd name="T63" fmla="*/ 5342 h 5368"/>
                  <a:gd name="T64" fmla="*/ 2024 w 5362"/>
                  <a:gd name="T65" fmla="*/ 5282 h 5368"/>
                  <a:gd name="T66" fmla="*/ 1755 w 5362"/>
                  <a:gd name="T67" fmla="*/ 5204 h 5368"/>
                  <a:gd name="T68" fmla="*/ 1492 w 5362"/>
                  <a:gd name="T69" fmla="*/ 5092 h 5368"/>
                  <a:gd name="T70" fmla="*/ 1242 w 5362"/>
                  <a:gd name="T71" fmla="*/ 4947 h 5368"/>
                  <a:gd name="T72" fmla="*/ 1006 w 5362"/>
                  <a:gd name="T73" fmla="*/ 4777 h 5368"/>
                  <a:gd name="T74" fmla="*/ 789 w 5362"/>
                  <a:gd name="T75" fmla="*/ 4586 h 5368"/>
                  <a:gd name="T76" fmla="*/ 598 w 5362"/>
                  <a:gd name="T77" fmla="*/ 4369 h 5368"/>
                  <a:gd name="T78" fmla="*/ 427 w 5362"/>
                  <a:gd name="T79" fmla="*/ 4146 h 5368"/>
                  <a:gd name="T80" fmla="*/ 289 w 5362"/>
                  <a:gd name="T81" fmla="*/ 3903 h 5368"/>
                  <a:gd name="T82" fmla="*/ 178 w 5362"/>
                  <a:gd name="T83" fmla="*/ 3646 h 5368"/>
                  <a:gd name="T84" fmla="*/ 92 w 5362"/>
                  <a:gd name="T85" fmla="*/ 3384 h 5368"/>
                  <a:gd name="T86" fmla="*/ 33 w 5362"/>
                  <a:gd name="T87" fmla="*/ 3114 h 5368"/>
                  <a:gd name="T88" fmla="*/ 0 w 5362"/>
                  <a:gd name="T89" fmla="*/ 2845 h 5368"/>
                  <a:gd name="T90" fmla="*/ 0 w 5362"/>
                  <a:gd name="T91" fmla="*/ 2569 h 5368"/>
                  <a:gd name="T92" fmla="*/ 26 w 5362"/>
                  <a:gd name="T93" fmla="*/ 2293 h 5368"/>
                  <a:gd name="T94" fmla="*/ 79 w 5362"/>
                  <a:gd name="T95" fmla="*/ 2024 h 5368"/>
                  <a:gd name="T96" fmla="*/ 164 w 5362"/>
                  <a:gd name="T97" fmla="*/ 1754 h 5368"/>
                  <a:gd name="T98" fmla="*/ 276 w 5362"/>
                  <a:gd name="T99" fmla="*/ 1498 h 5368"/>
                  <a:gd name="T100" fmla="*/ 414 w 5362"/>
                  <a:gd name="T101" fmla="*/ 1248 h 5368"/>
                  <a:gd name="T102" fmla="*/ 585 w 5362"/>
                  <a:gd name="T103" fmla="*/ 1005 h 5368"/>
                  <a:gd name="T104" fmla="*/ 782 w 5362"/>
                  <a:gd name="T105" fmla="*/ 788 h 5368"/>
                  <a:gd name="T106" fmla="*/ 992 w 5362"/>
                  <a:gd name="T107" fmla="*/ 598 h 5368"/>
                  <a:gd name="T108" fmla="*/ 1222 w 5362"/>
                  <a:gd name="T109" fmla="*/ 434 h 5368"/>
                  <a:gd name="T110" fmla="*/ 1466 w 5362"/>
                  <a:gd name="T111" fmla="*/ 289 h 5368"/>
                  <a:gd name="T112" fmla="*/ 1715 w 5362"/>
                  <a:gd name="T113" fmla="*/ 177 h 5368"/>
                  <a:gd name="T114" fmla="*/ 1978 w 5362"/>
                  <a:gd name="T115" fmla="*/ 92 h 5368"/>
                  <a:gd name="T116" fmla="*/ 2248 w 5362"/>
                  <a:gd name="T117" fmla="*/ 33 h 5368"/>
                  <a:gd name="T118" fmla="*/ 2524 w 5362"/>
                  <a:gd name="T119" fmla="*/ 7 h 5368"/>
                  <a:gd name="T120" fmla="*/ 2800 w 5362"/>
                  <a:gd name="T121" fmla="*/ 0 h 5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62" h="5368">
                    <a:moveTo>
                      <a:pt x="2800" y="0"/>
                    </a:moveTo>
                    <a:lnTo>
                      <a:pt x="3069" y="26"/>
                    </a:lnTo>
                    <a:lnTo>
                      <a:pt x="3345" y="79"/>
                    </a:lnTo>
                    <a:lnTo>
                      <a:pt x="3608" y="164"/>
                    </a:lnTo>
                    <a:lnTo>
                      <a:pt x="3871" y="276"/>
                    </a:lnTo>
                    <a:lnTo>
                      <a:pt x="4120" y="414"/>
                    </a:lnTo>
                    <a:lnTo>
                      <a:pt x="4357" y="585"/>
                    </a:lnTo>
                    <a:lnTo>
                      <a:pt x="4580" y="782"/>
                    </a:lnTo>
                    <a:lnTo>
                      <a:pt x="4771" y="992"/>
                    </a:lnTo>
                    <a:lnTo>
                      <a:pt x="4935" y="1222"/>
                    </a:lnTo>
                    <a:lnTo>
                      <a:pt x="5073" y="1465"/>
                    </a:lnTo>
                    <a:lnTo>
                      <a:pt x="5185" y="1721"/>
                    </a:lnTo>
                    <a:lnTo>
                      <a:pt x="5270" y="1984"/>
                    </a:lnTo>
                    <a:lnTo>
                      <a:pt x="5330" y="2247"/>
                    </a:lnTo>
                    <a:lnTo>
                      <a:pt x="5362" y="2523"/>
                    </a:lnTo>
                    <a:lnTo>
                      <a:pt x="5362" y="2799"/>
                    </a:lnTo>
                    <a:lnTo>
                      <a:pt x="5336" y="3075"/>
                    </a:lnTo>
                    <a:lnTo>
                      <a:pt x="5284" y="3344"/>
                    </a:lnTo>
                    <a:lnTo>
                      <a:pt x="5205" y="3614"/>
                    </a:lnTo>
                    <a:lnTo>
                      <a:pt x="5093" y="3870"/>
                    </a:lnTo>
                    <a:lnTo>
                      <a:pt x="4948" y="4120"/>
                    </a:lnTo>
                    <a:lnTo>
                      <a:pt x="4778" y="4356"/>
                    </a:lnTo>
                    <a:lnTo>
                      <a:pt x="4587" y="4579"/>
                    </a:lnTo>
                    <a:lnTo>
                      <a:pt x="4370" y="4770"/>
                    </a:lnTo>
                    <a:lnTo>
                      <a:pt x="4140" y="4934"/>
                    </a:lnTo>
                    <a:lnTo>
                      <a:pt x="3904" y="5079"/>
                    </a:lnTo>
                    <a:lnTo>
                      <a:pt x="3647" y="5190"/>
                    </a:lnTo>
                    <a:lnTo>
                      <a:pt x="3384" y="5276"/>
                    </a:lnTo>
                    <a:lnTo>
                      <a:pt x="3115" y="5335"/>
                    </a:lnTo>
                    <a:lnTo>
                      <a:pt x="2846" y="5361"/>
                    </a:lnTo>
                    <a:lnTo>
                      <a:pt x="2570" y="5368"/>
                    </a:lnTo>
                    <a:lnTo>
                      <a:pt x="2294" y="5342"/>
                    </a:lnTo>
                    <a:lnTo>
                      <a:pt x="2024" y="5282"/>
                    </a:lnTo>
                    <a:lnTo>
                      <a:pt x="1755" y="5204"/>
                    </a:lnTo>
                    <a:lnTo>
                      <a:pt x="1492" y="5092"/>
                    </a:lnTo>
                    <a:lnTo>
                      <a:pt x="1242" y="4947"/>
                    </a:lnTo>
                    <a:lnTo>
                      <a:pt x="1006" y="4777"/>
                    </a:lnTo>
                    <a:lnTo>
                      <a:pt x="789" y="4586"/>
                    </a:lnTo>
                    <a:lnTo>
                      <a:pt x="598" y="4369"/>
                    </a:lnTo>
                    <a:lnTo>
                      <a:pt x="427" y="4146"/>
                    </a:lnTo>
                    <a:lnTo>
                      <a:pt x="289" y="3903"/>
                    </a:lnTo>
                    <a:lnTo>
                      <a:pt x="178" y="3646"/>
                    </a:lnTo>
                    <a:lnTo>
                      <a:pt x="92" y="3384"/>
                    </a:lnTo>
                    <a:lnTo>
                      <a:pt x="33" y="3114"/>
                    </a:lnTo>
                    <a:lnTo>
                      <a:pt x="0" y="2845"/>
                    </a:lnTo>
                    <a:lnTo>
                      <a:pt x="0" y="2569"/>
                    </a:lnTo>
                    <a:lnTo>
                      <a:pt x="26" y="2293"/>
                    </a:lnTo>
                    <a:lnTo>
                      <a:pt x="79" y="2024"/>
                    </a:lnTo>
                    <a:lnTo>
                      <a:pt x="164" y="1754"/>
                    </a:lnTo>
                    <a:lnTo>
                      <a:pt x="276" y="1498"/>
                    </a:lnTo>
                    <a:lnTo>
                      <a:pt x="414" y="1248"/>
                    </a:lnTo>
                    <a:lnTo>
                      <a:pt x="585" y="1005"/>
                    </a:lnTo>
                    <a:lnTo>
                      <a:pt x="782" y="788"/>
                    </a:lnTo>
                    <a:lnTo>
                      <a:pt x="992" y="598"/>
                    </a:lnTo>
                    <a:lnTo>
                      <a:pt x="1222" y="434"/>
                    </a:lnTo>
                    <a:lnTo>
                      <a:pt x="1466" y="289"/>
                    </a:lnTo>
                    <a:lnTo>
                      <a:pt x="1715" y="177"/>
                    </a:lnTo>
                    <a:lnTo>
                      <a:pt x="1978" y="92"/>
                    </a:lnTo>
                    <a:lnTo>
                      <a:pt x="2248" y="33"/>
                    </a:lnTo>
                    <a:lnTo>
                      <a:pt x="2524" y="7"/>
                    </a:lnTo>
                    <a:lnTo>
                      <a:pt x="2800" y="0"/>
                    </a:lnTo>
                    <a:close/>
                  </a:path>
                </a:pathLst>
              </a:custGeom>
              <a:solidFill>
                <a:schemeClr val="accent2">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grpSp>
      <p:sp>
        <p:nvSpPr>
          <p:cNvPr id="25" name="Oval 24"/>
          <p:cNvSpPr/>
          <p:nvPr/>
        </p:nvSpPr>
        <p:spPr>
          <a:xfrm>
            <a:off x="5520132" y="1167327"/>
            <a:ext cx="1155030" cy="1155030"/>
          </a:xfrm>
          <a:prstGeom prst="ellipse">
            <a:avLst/>
          </a:prstGeom>
          <a:gradFill>
            <a:gsLst>
              <a:gs pos="37000">
                <a:schemeClr val="bg1"/>
              </a:gs>
              <a:gs pos="100000">
                <a:schemeClr val="bg1">
                  <a:lumMod val="93000"/>
                </a:schemeClr>
              </a:gs>
            </a:gsLst>
            <a:lin ang="189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Oval 25"/>
          <p:cNvSpPr/>
          <p:nvPr/>
        </p:nvSpPr>
        <p:spPr>
          <a:xfrm>
            <a:off x="7181252" y="1970646"/>
            <a:ext cx="1155030" cy="1155030"/>
          </a:xfrm>
          <a:prstGeom prst="ellipse">
            <a:avLst/>
          </a:prstGeom>
          <a:gradFill>
            <a:gsLst>
              <a:gs pos="37000">
                <a:schemeClr val="bg1"/>
              </a:gs>
              <a:gs pos="100000">
                <a:schemeClr val="bg1">
                  <a:lumMod val="93000"/>
                </a:schemeClr>
              </a:gs>
            </a:gsLst>
            <a:lin ang="189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Oval 26"/>
          <p:cNvSpPr/>
          <p:nvPr/>
        </p:nvSpPr>
        <p:spPr>
          <a:xfrm>
            <a:off x="7581771" y="3771270"/>
            <a:ext cx="1155030" cy="1155030"/>
          </a:xfrm>
          <a:prstGeom prst="ellipse">
            <a:avLst/>
          </a:prstGeom>
          <a:gradFill>
            <a:gsLst>
              <a:gs pos="37000">
                <a:schemeClr val="bg1"/>
              </a:gs>
              <a:gs pos="100000">
                <a:schemeClr val="bg1">
                  <a:lumMod val="93000"/>
                </a:schemeClr>
              </a:gs>
            </a:gsLst>
            <a:lin ang="189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Oval 27"/>
          <p:cNvSpPr/>
          <p:nvPr/>
        </p:nvSpPr>
        <p:spPr>
          <a:xfrm>
            <a:off x="6442681" y="5191522"/>
            <a:ext cx="1155030" cy="1155030"/>
          </a:xfrm>
          <a:prstGeom prst="ellipse">
            <a:avLst/>
          </a:prstGeom>
          <a:gradFill>
            <a:gsLst>
              <a:gs pos="37000">
                <a:schemeClr val="bg1"/>
              </a:gs>
              <a:gs pos="100000">
                <a:schemeClr val="bg1">
                  <a:lumMod val="93000"/>
                </a:schemeClr>
              </a:gs>
            </a:gsLst>
            <a:lin ang="189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Oval 28"/>
          <p:cNvSpPr/>
          <p:nvPr/>
        </p:nvSpPr>
        <p:spPr>
          <a:xfrm>
            <a:off x="4609240" y="5196464"/>
            <a:ext cx="1155030" cy="1155030"/>
          </a:xfrm>
          <a:prstGeom prst="ellipse">
            <a:avLst/>
          </a:prstGeom>
          <a:gradFill>
            <a:gsLst>
              <a:gs pos="37000">
                <a:schemeClr val="bg1"/>
              </a:gs>
              <a:gs pos="100000">
                <a:schemeClr val="bg1">
                  <a:lumMod val="93000"/>
                </a:schemeClr>
              </a:gs>
            </a:gsLst>
            <a:lin ang="189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Oval 29"/>
          <p:cNvSpPr/>
          <p:nvPr/>
        </p:nvSpPr>
        <p:spPr>
          <a:xfrm>
            <a:off x="3455198" y="3754672"/>
            <a:ext cx="1155030" cy="1155030"/>
          </a:xfrm>
          <a:prstGeom prst="ellipse">
            <a:avLst/>
          </a:prstGeom>
          <a:gradFill>
            <a:gsLst>
              <a:gs pos="37000">
                <a:schemeClr val="bg1"/>
              </a:gs>
              <a:gs pos="100000">
                <a:schemeClr val="bg1">
                  <a:lumMod val="93000"/>
                </a:schemeClr>
              </a:gs>
            </a:gsLst>
            <a:lin ang="189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1" name="Oval 30"/>
          <p:cNvSpPr/>
          <p:nvPr/>
        </p:nvSpPr>
        <p:spPr>
          <a:xfrm>
            <a:off x="3865600" y="1963170"/>
            <a:ext cx="1155030" cy="1155030"/>
          </a:xfrm>
          <a:prstGeom prst="ellipse">
            <a:avLst/>
          </a:prstGeom>
          <a:gradFill>
            <a:gsLst>
              <a:gs pos="37000">
                <a:schemeClr val="bg1"/>
              </a:gs>
              <a:gs pos="100000">
                <a:schemeClr val="bg1">
                  <a:lumMod val="93000"/>
                </a:schemeClr>
              </a:gs>
            </a:gsLst>
            <a:lin ang="189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Oval 31"/>
          <p:cNvSpPr/>
          <p:nvPr/>
        </p:nvSpPr>
        <p:spPr>
          <a:xfrm rot="20822862">
            <a:off x="6022998" y="3592318"/>
            <a:ext cx="2446898" cy="45719"/>
          </a:xfrm>
          <a:prstGeom prst="ellipse">
            <a:avLst/>
          </a:prstGeom>
          <a:gradFill flip="none" rotWithShape="1">
            <a:gsLst>
              <a:gs pos="0">
                <a:schemeClr val="tx1">
                  <a:lumMod val="95000"/>
                  <a:lumOff val="5000"/>
                  <a:alpha val="18000"/>
                </a:scheme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grpSp>
        <p:nvGrpSpPr>
          <p:cNvPr id="33" name="Group 32"/>
          <p:cNvGrpSpPr/>
          <p:nvPr/>
        </p:nvGrpSpPr>
        <p:grpSpPr>
          <a:xfrm rot="3542894">
            <a:off x="5277960" y="3025423"/>
            <a:ext cx="1637462" cy="1637462"/>
            <a:chOff x="5276374" y="2977923"/>
            <a:chExt cx="1637462" cy="1637462"/>
          </a:xfrm>
        </p:grpSpPr>
        <p:grpSp>
          <p:nvGrpSpPr>
            <p:cNvPr id="34" name="Group 33"/>
            <p:cNvGrpSpPr/>
            <p:nvPr/>
          </p:nvGrpSpPr>
          <p:grpSpPr>
            <a:xfrm>
              <a:off x="6099263" y="2977923"/>
              <a:ext cx="0" cy="1637462"/>
              <a:chOff x="6099263" y="2977923"/>
              <a:chExt cx="0" cy="1637462"/>
            </a:xfrm>
          </p:grpSpPr>
          <p:cxnSp>
            <p:nvCxnSpPr>
              <p:cNvPr id="38" name="Straight Connector 37"/>
              <p:cNvCxnSpPr/>
              <p:nvPr/>
            </p:nvCxnSpPr>
            <p:spPr>
              <a:xfrm>
                <a:off x="6099263" y="2977923"/>
                <a:ext cx="0" cy="85126"/>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099263" y="4530259"/>
                <a:ext cx="0" cy="85126"/>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5" name="Group 34"/>
            <p:cNvGrpSpPr/>
            <p:nvPr/>
          </p:nvGrpSpPr>
          <p:grpSpPr>
            <a:xfrm rot="16200000">
              <a:off x="6095105" y="2977923"/>
              <a:ext cx="0" cy="1637462"/>
              <a:chOff x="6099263" y="2977923"/>
              <a:chExt cx="0" cy="1637462"/>
            </a:xfrm>
          </p:grpSpPr>
          <p:cxnSp>
            <p:nvCxnSpPr>
              <p:cNvPr id="36" name="Straight Connector 35"/>
              <p:cNvCxnSpPr/>
              <p:nvPr/>
            </p:nvCxnSpPr>
            <p:spPr>
              <a:xfrm>
                <a:off x="6099263" y="2977923"/>
                <a:ext cx="0" cy="85126"/>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099263" y="4530259"/>
                <a:ext cx="0" cy="85126"/>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0" name="Group 39"/>
          <p:cNvGrpSpPr/>
          <p:nvPr/>
        </p:nvGrpSpPr>
        <p:grpSpPr>
          <a:xfrm rot="18008114">
            <a:off x="5277960" y="3025423"/>
            <a:ext cx="1637462" cy="1637462"/>
            <a:chOff x="5276374" y="2977923"/>
            <a:chExt cx="1637462" cy="1637462"/>
          </a:xfrm>
        </p:grpSpPr>
        <p:grpSp>
          <p:nvGrpSpPr>
            <p:cNvPr id="41" name="Group 40"/>
            <p:cNvGrpSpPr/>
            <p:nvPr/>
          </p:nvGrpSpPr>
          <p:grpSpPr>
            <a:xfrm>
              <a:off x="6099263" y="2977923"/>
              <a:ext cx="0" cy="1637462"/>
              <a:chOff x="6099263" y="2977923"/>
              <a:chExt cx="0" cy="1637462"/>
            </a:xfrm>
          </p:grpSpPr>
          <p:cxnSp>
            <p:nvCxnSpPr>
              <p:cNvPr id="45" name="Straight Connector 44"/>
              <p:cNvCxnSpPr/>
              <p:nvPr/>
            </p:nvCxnSpPr>
            <p:spPr>
              <a:xfrm>
                <a:off x="6099263" y="2977923"/>
                <a:ext cx="0" cy="85126"/>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099263" y="4530259"/>
                <a:ext cx="0" cy="85126"/>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42" name="Group 41"/>
            <p:cNvGrpSpPr/>
            <p:nvPr/>
          </p:nvGrpSpPr>
          <p:grpSpPr>
            <a:xfrm rot="16200000">
              <a:off x="6095105" y="2977923"/>
              <a:ext cx="0" cy="1637462"/>
              <a:chOff x="6099263" y="2977923"/>
              <a:chExt cx="0" cy="1637462"/>
            </a:xfrm>
          </p:grpSpPr>
          <p:cxnSp>
            <p:nvCxnSpPr>
              <p:cNvPr id="43" name="Straight Connector 42"/>
              <p:cNvCxnSpPr/>
              <p:nvPr/>
            </p:nvCxnSpPr>
            <p:spPr>
              <a:xfrm>
                <a:off x="6099263" y="2977923"/>
                <a:ext cx="0" cy="85126"/>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6099263" y="4530259"/>
                <a:ext cx="0" cy="85126"/>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8" name="Group 47"/>
          <p:cNvGrpSpPr/>
          <p:nvPr/>
        </p:nvGrpSpPr>
        <p:grpSpPr>
          <a:xfrm>
            <a:off x="6887671" y="5468468"/>
            <a:ext cx="259608" cy="215998"/>
            <a:chOff x="-4059238" y="1657350"/>
            <a:chExt cx="5207001" cy="4332288"/>
          </a:xfrm>
          <a:solidFill>
            <a:schemeClr val="accent4"/>
          </a:solidFill>
        </p:grpSpPr>
        <p:sp>
          <p:nvSpPr>
            <p:cNvPr id="49" name="Freeform 6"/>
            <p:cNvSpPr>
              <a:spLocks noEditPoints="1"/>
            </p:cNvSpPr>
            <p:nvPr/>
          </p:nvSpPr>
          <p:spPr bwMode="auto">
            <a:xfrm>
              <a:off x="-4059238" y="1657350"/>
              <a:ext cx="5207001" cy="2166938"/>
            </a:xfrm>
            <a:custGeom>
              <a:avLst/>
              <a:gdLst>
                <a:gd name="T0" fmla="*/ 2459 w 6560"/>
                <a:gd name="T1" fmla="*/ 819 h 2730"/>
                <a:gd name="T2" fmla="*/ 4099 w 6560"/>
                <a:gd name="T3" fmla="*/ 546 h 2730"/>
                <a:gd name="T4" fmla="*/ 2459 w 6560"/>
                <a:gd name="T5" fmla="*/ 0 h 2730"/>
                <a:gd name="T6" fmla="*/ 4180 w 6560"/>
                <a:gd name="T7" fmla="*/ 6 h 2730"/>
                <a:gd name="T8" fmla="*/ 4330 w 6560"/>
                <a:gd name="T9" fmla="*/ 50 h 2730"/>
                <a:gd name="T10" fmla="*/ 4459 w 6560"/>
                <a:gd name="T11" fmla="*/ 133 h 2730"/>
                <a:gd name="T12" fmla="*/ 4558 w 6560"/>
                <a:gd name="T13" fmla="*/ 248 h 2730"/>
                <a:gd name="T14" fmla="*/ 4624 w 6560"/>
                <a:gd name="T15" fmla="*/ 387 h 2730"/>
                <a:gd name="T16" fmla="*/ 4646 w 6560"/>
                <a:gd name="T17" fmla="*/ 546 h 2730"/>
                <a:gd name="T18" fmla="*/ 6013 w 6560"/>
                <a:gd name="T19" fmla="*/ 819 h 2730"/>
                <a:gd name="T20" fmla="*/ 6170 w 6560"/>
                <a:gd name="T21" fmla="*/ 842 h 2730"/>
                <a:gd name="T22" fmla="*/ 6311 w 6560"/>
                <a:gd name="T23" fmla="*/ 906 h 2730"/>
                <a:gd name="T24" fmla="*/ 6425 w 6560"/>
                <a:gd name="T25" fmla="*/ 1007 h 2730"/>
                <a:gd name="T26" fmla="*/ 6508 w 6560"/>
                <a:gd name="T27" fmla="*/ 1135 h 2730"/>
                <a:gd name="T28" fmla="*/ 6554 w 6560"/>
                <a:gd name="T29" fmla="*/ 1284 h 2730"/>
                <a:gd name="T30" fmla="*/ 6560 w 6560"/>
                <a:gd name="T31" fmla="*/ 2184 h 2730"/>
                <a:gd name="T32" fmla="*/ 6536 w 6560"/>
                <a:gd name="T33" fmla="*/ 2341 h 2730"/>
                <a:gd name="T34" fmla="*/ 6470 w 6560"/>
                <a:gd name="T35" fmla="*/ 2480 h 2730"/>
                <a:gd name="T36" fmla="*/ 6371 w 6560"/>
                <a:gd name="T37" fmla="*/ 2595 h 2730"/>
                <a:gd name="T38" fmla="*/ 6244 w 6560"/>
                <a:gd name="T39" fmla="*/ 2678 h 2730"/>
                <a:gd name="T40" fmla="*/ 6094 w 6560"/>
                <a:gd name="T41" fmla="*/ 2724 h 2730"/>
                <a:gd name="T42" fmla="*/ 3826 w 6560"/>
                <a:gd name="T43" fmla="*/ 2730 h 2730"/>
                <a:gd name="T44" fmla="*/ 3822 w 6560"/>
                <a:gd name="T45" fmla="*/ 2557 h 2730"/>
                <a:gd name="T46" fmla="*/ 3786 w 6560"/>
                <a:gd name="T47" fmla="*/ 2496 h 2730"/>
                <a:gd name="T48" fmla="*/ 3727 w 6560"/>
                <a:gd name="T49" fmla="*/ 2462 h 2730"/>
                <a:gd name="T50" fmla="*/ 2869 w 6560"/>
                <a:gd name="T51" fmla="*/ 2456 h 2730"/>
                <a:gd name="T52" fmla="*/ 2801 w 6560"/>
                <a:gd name="T53" fmla="*/ 2476 h 2730"/>
                <a:gd name="T54" fmla="*/ 2752 w 6560"/>
                <a:gd name="T55" fmla="*/ 2523 h 2730"/>
                <a:gd name="T56" fmla="*/ 2734 w 6560"/>
                <a:gd name="T57" fmla="*/ 2593 h 2730"/>
                <a:gd name="T58" fmla="*/ 547 w 6560"/>
                <a:gd name="T59" fmla="*/ 2730 h 2730"/>
                <a:gd name="T60" fmla="*/ 388 w 6560"/>
                <a:gd name="T61" fmla="*/ 2706 h 2730"/>
                <a:gd name="T62" fmla="*/ 249 w 6560"/>
                <a:gd name="T63" fmla="*/ 2641 h 2730"/>
                <a:gd name="T64" fmla="*/ 133 w 6560"/>
                <a:gd name="T65" fmla="*/ 2541 h 2730"/>
                <a:gd name="T66" fmla="*/ 52 w 6560"/>
                <a:gd name="T67" fmla="*/ 2414 h 2730"/>
                <a:gd name="T68" fmla="*/ 6 w 6560"/>
                <a:gd name="T69" fmla="*/ 2263 h 2730"/>
                <a:gd name="T70" fmla="*/ 0 w 6560"/>
                <a:gd name="T71" fmla="*/ 1365 h 2730"/>
                <a:gd name="T72" fmla="*/ 24 w 6560"/>
                <a:gd name="T73" fmla="*/ 1206 h 2730"/>
                <a:gd name="T74" fmla="*/ 88 w 6560"/>
                <a:gd name="T75" fmla="*/ 1067 h 2730"/>
                <a:gd name="T76" fmla="*/ 189 w 6560"/>
                <a:gd name="T77" fmla="*/ 952 h 2730"/>
                <a:gd name="T78" fmla="*/ 316 w 6560"/>
                <a:gd name="T79" fmla="*/ 870 h 2730"/>
                <a:gd name="T80" fmla="*/ 466 w 6560"/>
                <a:gd name="T81" fmla="*/ 825 h 2730"/>
                <a:gd name="T82" fmla="*/ 1914 w 6560"/>
                <a:gd name="T83" fmla="*/ 819 h 2730"/>
                <a:gd name="T84" fmla="*/ 1920 w 6560"/>
                <a:gd name="T85" fmla="*/ 465 h 2730"/>
                <a:gd name="T86" fmla="*/ 1964 w 6560"/>
                <a:gd name="T87" fmla="*/ 316 h 2730"/>
                <a:gd name="T88" fmla="*/ 2047 w 6560"/>
                <a:gd name="T89" fmla="*/ 187 h 2730"/>
                <a:gd name="T90" fmla="*/ 2163 w 6560"/>
                <a:gd name="T91" fmla="*/ 87 h 2730"/>
                <a:gd name="T92" fmla="*/ 2302 w 6560"/>
                <a:gd name="T93" fmla="*/ 24 h 2730"/>
                <a:gd name="T94" fmla="*/ 2459 w 6560"/>
                <a:gd name="T95" fmla="*/ 0 h 2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60" h="2730">
                  <a:moveTo>
                    <a:pt x="2459" y="546"/>
                  </a:moveTo>
                  <a:lnTo>
                    <a:pt x="2459" y="819"/>
                  </a:lnTo>
                  <a:lnTo>
                    <a:pt x="4099" y="819"/>
                  </a:lnTo>
                  <a:lnTo>
                    <a:pt x="4099" y="546"/>
                  </a:lnTo>
                  <a:lnTo>
                    <a:pt x="2459" y="546"/>
                  </a:lnTo>
                  <a:close/>
                  <a:moveTo>
                    <a:pt x="2459" y="0"/>
                  </a:moveTo>
                  <a:lnTo>
                    <a:pt x="4099" y="0"/>
                  </a:lnTo>
                  <a:lnTo>
                    <a:pt x="4180" y="6"/>
                  </a:lnTo>
                  <a:lnTo>
                    <a:pt x="4258" y="24"/>
                  </a:lnTo>
                  <a:lnTo>
                    <a:pt x="4330" y="50"/>
                  </a:lnTo>
                  <a:lnTo>
                    <a:pt x="4397" y="87"/>
                  </a:lnTo>
                  <a:lnTo>
                    <a:pt x="4459" y="133"/>
                  </a:lnTo>
                  <a:lnTo>
                    <a:pt x="4513" y="187"/>
                  </a:lnTo>
                  <a:lnTo>
                    <a:pt x="4558" y="248"/>
                  </a:lnTo>
                  <a:lnTo>
                    <a:pt x="4596" y="316"/>
                  </a:lnTo>
                  <a:lnTo>
                    <a:pt x="4624" y="387"/>
                  </a:lnTo>
                  <a:lnTo>
                    <a:pt x="4640" y="465"/>
                  </a:lnTo>
                  <a:lnTo>
                    <a:pt x="4646" y="546"/>
                  </a:lnTo>
                  <a:lnTo>
                    <a:pt x="4646" y="819"/>
                  </a:lnTo>
                  <a:lnTo>
                    <a:pt x="6013" y="819"/>
                  </a:lnTo>
                  <a:lnTo>
                    <a:pt x="6094" y="825"/>
                  </a:lnTo>
                  <a:lnTo>
                    <a:pt x="6170" y="842"/>
                  </a:lnTo>
                  <a:lnTo>
                    <a:pt x="6244" y="870"/>
                  </a:lnTo>
                  <a:lnTo>
                    <a:pt x="6311" y="906"/>
                  </a:lnTo>
                  <a:lnTo>
                    <a:pt x="6371" y="952"/>
                  </a:lnTo>
                  <a:lnTo>
                    <a:pt x="6425" y="1007"/>
                  </a:lnTo>
                  <a:lnTo>
                    <a:pt x="6470" y="1067"/>
                  </a:lnTo>
                  <a:lnTo>
                    <a:pt x="6508" y="1135"/>
                  </a:lnTo>
                  <a:lnTo>
                    <a:pt x="6536" y="1206"/>
                  </a:lnTo>
                  <a:lnTo>
                    <a:pt x="6554" y="1284"/>
                  </a:lnTo>
                  <a:lnTo>
                    <a:pt x="6560" y="1365"/>
                  </a:lnTo>
                  <a:lnTo>
                    <a:pt x="6560" y="2184"/>
                  </a:lnTo>
                  <a:lnTo>
                    <a:pt x="6554" y="2263"/>
                  </a:lnTo>
                  <a:lnTo>
                    <a:pt x="6536" y="2341"/>
                  </a:lnTo>
                  <a:lnTo>
                    <a:pt x="6508" y="2414"/>
                  </a:lnTo>
                  <a:lnTo>
                    <a:pt x="6470" y="2480"/>
                  </a:lnTo>
                  <a:lnTo>
                    <a:pt x="6425" y="2541"/>
                  </a:lnTo>
                  <a:lnTo>
                    <a:pt x="6371" y="2595"/>
                  </a:lnTo>
                  <a:lnTo>
                    <a:pt x="6311" y="2641"/>
                  </a:lnTo>
                  <a:lnTo>
                    <a:pt x="6244" y="2678"/>
                  </a:lnTo>
                  <a:lnTo>
                    <a:pt x="6170" y="2706"/>
                  </a:lnTo>
                  <a:lnTo>
                    <a:pt x="6094" y="2724"/>
                  </a:lnTo>
                  <a:lnTo>
                    <a:pt x="6013" y="2730"/>
                  </a:lnTo>
                  <a:lnTo>
                    <a:pt x="3826" y="2730"/>
                  </a:lnTo>
                  <a:lnTo>
                    <a:pt x="3826" y="2593"/>
                  </a:lnTo>
                  <a:lnTo>
                    <a:pt x="3822" y="2557"/>
                  </a:lnTo>
                  <a:lnTo>
                    <a:pt x="3808" y="2523"/>
                  </a:lnTo>
                  <a:lnTo>
                    <a:pt x="3786" y="2496"/>
                  </a:lnTo>
                  <a:lnTo>
                    <a:pt x="3759" y="2476"/>
                  </a:lnTo>
                  <a:lnTo>
                    <a:pt x="3727" y="2462"/>
                  </a:lnTo>
                  <a:lnTo>
                    <a:pt x="3689" y="2456"/>
                  </a:lnTo>
                  <a:lnTo>
                    <a:pt x="2869" y="2456"/>
                  </a:lnTo>
                  <a:lnTo>
                    <a:pt x="2833" y="2462"/>
                  </a:lnTo>
                  <a:lnTo>
                    <a:pt x="2801" y="2476"/>
                  </a:lnTo>
                  <a:lnTo>
                    <a:pt x="2774" y="2496"/>
                  </a:lnTo>
                  <a:lnTo>
                    <a:pt x="2752" y="2523"/>
                  </a:lnTo>
                  <a:lnTo>
                    <a:pt x="2738" y="2557"/>
                  </a:lnTo>
                  <a:lnTo>
                    <a:pt x="2734" y="2593"/>
                  </a:lnTo>
                  <a:lnTo>
                    <a:pt x="2734" y="2730"/>
                  </a:lnTo>
                  <a:lnTo>
                    <a:pt x="547" y="2730"/>
                  </a:lnTo>
                  <a:lnTo>
                    <a:pt x="466" y="2724"/>
                  </a:lnTo>
                  <a:lnTo>
                    <a:pt x="388" y="2706"/>
                  </a:lnTo>
                  <a:lnTo>
                    <a:pt x="316" y="2678"/>
                  </a:lnTo>
                  <a:lnTo>
                    <a:pt x="249" y="2641"/>
                  </a:lnTo>
                  <a:lnTo>
                    <a:pt x="189" y="2595"/>
                  </a:lnTo>
                  <a:lnTo>
                    <a:pt x="133" y="2541"/>
                  </a:lnTo>
                  <a:lnTo>
                    <a:pt x="88" y="2480"/>
                  </a:lnTo>
                  <a:lnTo>
                    <a:pt x="52" y="2414"/>
                  </a:lnTo>
                  <a:lnTo>
                    <a:pt x="24" y="2341"/>
                  </a:lnTo>
                  <a:lnTo>
                    <a:pt x="6" y="2263"/>
                  </a:lnTo>
                  <a:lnTo>
                    <a:pt x="0" y="2184"/>
                  </a:lnTo>
                  <a:lnTo>
                    <a:pt x="0" y="1365"/>
                  </a:lnTo>
                  <a:lnTo>
                    <a:pt x="6" y="1284"/>
                  </a:lnTo>
                  <a:lnTo>
                    <a:pt x="24" y="1206"/>
                  </a:lnTo>
                  <a:lnTo>
                    <a:pt x="52" y="1135"/>
                  </a:lnTo>
                  <a:lnTo>
                    <a:pt x="88" y="1067"/>
                  </a:lnTo>
                  <a:lnTo>
                    <a:pt x="133" y="1007"/>
                  </a:lnTo>
                  <a:lnTo>
                    <a:pt x="189" y="952"/>
                  </a:lnTo>
                  <a:lnTo>
                    <a:pt x="249" y="906"/>
                  </a:lnTo>
                  <a:lnTo>
                    <a:pt x="316" y="870"/>
                  </a:lnTo>
                  <a:lnTo>
                    <a:pt x="388" y="842"/>
                  </a:lnTo>
                  <a:lnTo>
                    <a:pt x="466" y="825"/>
                  </a:lnTo>
                  <a:lnTo>
                    <a:pt x="547" y="819"/>
                  </a:lnTo>
                  <a:lnTo>
                    <a:pt x="1914" y="819"/>
                  </a:lnTo>
                  <a:lnTo>
                    <a:pt x="1914" y="546"/>
                  </a:lnTo>
                  <a:lnTo>
                    <a:pt x="1920" y="465"/>
                  </a:lnTo>
                  <a:lnTo>
                    <a:pt x="1936" y="387"/>
                  </a:lnTo>
                  <a:lnTo>
                    <a:pt x="1964" y="316"/>
                  </a:lnTo>
                  <a:lnTo>
                    <a:pt x="2002" y="248"/>
                  </a:lnTo>
                  <a:lnTo>
                    <a:pt x="2047" y="187"/>
                  </a:lnTo>
                  <a:lnTo>
                    <a:pt x="2101" y="133"/>
                  </a:lnTo>
                  <a:lnTo>
                    <a:pt x="2163" y="87"/>
                  </a:lnTo>
                  <a:lnTo>
                    <a:pt x="2230" y="50"/>
                  </a:lnTo>
                  <a:lnTo>
                    <a:pt x="2302" y="24"/>
                  </a:lnTo>
                  <a:lnTo>
                    <a:pt x="2380" y="6"/>
                  </a:lnTo>
                  <a:lnTo>
                    <a:pt x="24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0" name="Freeform 7"/>
            <p:cNvSpPr>
              <a:spLocks/>
            </p:cNvSpPr>
            <p:nvPr/>
          </p:nvSpPr>
          <p:spPr bwMode="auto">
            <a:xfrm>
              <a:off x="-4059238" y="3930650"/>
              <a:ext cx="5207001" cy="2058988"/>
            </a:xfrm>
            <a:custGeom>
              <a:avLst/>
              <a:gdLst>
                <a:gd name="T0" fmla="*/ 185 w 6560"/>
                <a:gd name="T1" fmla="*/ 8 h 2595"/>
                <a:gd name="T2" fmla="*/ 279 w 6560"/>
                <a:gd name="T3" fmla="*/ 68 h 2595"/>
                <a:gd name="T4" fmla="*/ 408 w 6560"/>
                <a:gd name="T5" fmla="*/ 121 h 2595"/>
                <a:gd name="T6" fmla="*/ 547 w 6560"/>
                <a:gd name="T7" fmla="*/ 139 h 2595"/>
                <a:gd name="T8" fmla="*/ 2734 w 6560"/>
                <a:gd name="T9" fmla="*/ 549 h 2595"/>
                <a:gd name="T10" fmla="*/ 2752 w 6560"/>
                <a:gd name="T11" fmla="*/ 618 h 2595"/>
                <a:gd name="T12" fmla="*/ 2801 w 6560"/>
                <a:gd name="T13" fmla="*/ 666 h 2595"/>
                <a:gd name="T14" fmla="*/ 2869 w 6560"/>
                <a:gd name="T15" fmla="*/ 686 h 2595"/>
                <a:gd name="T16" fmla="*/ 3727 w 6560"/>
                <a:gd name="T17" fmla="*/ 680 h 2595"/>
                <a:gd name="T18" fmla="*/ 3786 w 6560"/>
                <a:gd name="T19" fmla="*/ 646 h 2595"/>
                <a:gd name="T20" fmla="*/ 3822 w 6560"/>
                <a:gd name="T21" fmla="*/ 584 h 2595"/>
                <a:gd name="T22" fmla="*/ 3826 w 6560"/>
                <a:gd name="T23" fmla="*/ 139 h 2595"/>
                <a:gd name="T24" fmla="*/ 6082 w 6560"/>
                <a:gd name="T25" fmla="*/ 135 h 2595"/>
                <a:gd name="T26" fmla="*/ 6218 w 6560"/>
                <a:gd name="T27" fmla="*/ 98 h 2595"/>
                <a:gd name="T28" fmla="*/ 6341 w 6560"/>
                <a:gd name="T29" fmla="*/ 26 h 2595"/>
                <a:gd name="T30" fmla="*/ 6411 w 6560"/>
                <a:gd name="T31" fmla="*/ 0 h 2595"/>
                <a:gd name="T32" fmla="*/ 6484 w 6560"/>
                <a:gd name="T33" fmla="*/ 14 h 2595"/>
                <a:gd name="T34" fmla="*/ 6538 w 6560"/>
                <a:gd name="T35" fmla="*/ 64 h 2595"/>
                <a:gd name="T36" fmla="*/ 6560 w 6560"/>
                <a:gd name="T37" fmla="*/ 135 h 2595"/>
                <a:gd name="T38" fmla="*/ 6554 w 6560"/>
                <a:gd name="T39" fmla="*/ 2130 h 2595"/>
                <a:gd name="T40" fmla="*/ 6508 w 6560"/>
                <a:gd name="T41" fmla="*/ 2279 h 2595"/>
                <a:gd name="T42" fmla="*/ 6425 w 6560"/>
                <a:gd name="T43" fmla="*/ 2408 h 2595"/>
                <a:gd name="T44" fmla="*/ 6311 w 6560"/>
                <a:gd name="T45" fmla="*/ 2508 h 2595"/>
                <a:gd name="T46" fmla="*/ 6170 w 6560"/>
                <a:gd name="T47" fmla="*/ 2573 h 2595"/>
                <a:gd name="T48" fmla="*/ 6013 w 6560"/>
                <a:gd name="T49" fmla="*/ 2595 h 2595"/>
                <a:gd name="T50" fmla="*/ 466 w 6560"/>
                <a:gd name="T51" fmla="*/ 2589 h 2595"/>
                <a:gd name="T52" fmla="*/ 316 w 6560"/>
                <a:gd name="T53" fmla="*/ 2545 h 2595"/>
                <a:gd name="T54" fmla="*/ 189 w 6560"/>
                <a:gd name="T55" fmla="*/ 2462 h 2595"/>
                <a:gd name="T56" fmla="*/ 88 w 6560"/>
                <a:gd name="T57" fmla="*/ 2347 h 2595"/>
                <a:gd name="T58" fmla="*/ 24 w 6560"/>
                <a:gd name="T59" fmla="*/ 2208 h 2595"/>
                <a:gd name="T60" fmla="*/ 0 w 6560"/>
                <a:gd name="T61" fmla="*/ 2051 h 2595"/>
                <a:gd name="T62" fmla="*/ 6 w 6560"/>
                <a:gd name="T63" fmla="*/ 98 h 2595"/>
                <a:gd name="T64" fmla="*/ 44 w 6560"/>
                <a:gd name="T65" fmla="*/ 36 h 2595"/>
                <a:gd name="T66" fmla="*/ 111 w 6560"/>
                <a:gd name="T67" fmla="*/ 2 h 2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60" h="2595">
                  <a:moveTo>
                    <a:pt x="149" y="0"/>
                  </a:moveTo>
                  <a:lnTo>
                    <a:pt x="185" y="8"/>
                  </a:lnTo>
                  <a:lnTo>
                    <a:pt x="219" y="26"/>
                  </a:lnTo>
                  <a:lnTo>
                    <a:pt x="279" y="68"/>
                  </a:lnTo>
                  <a:lnTo>
                    <a:pt x="342" y="98"/>
                  </a:lnTo>
                  <a:lnTo>
                    <a:pt x="408" y="121"/>
                  </a:lnTo>
                  <a:lnTo>
                    <a:pt x="478" y="135"/>
                  </a:lnTo>
                  <a:lnTo>
                    <a:pt x="547" y="139"/>
                  </a:lnTo>
                  <a:lnTo>
                    <a:pt x="2734" y="139"/>
                  </a:lnTo>
                  <a:lnTo>
                    <a:pt x="2734" y="549"/>
                  </a:lnTo>
                  <a:lnTo>
                    <a:pt x="2738" y="584"/>
                  </a:lnTo>
                  <a:lnTo>
                    <a:pt x="2752" y="618"/>
                  </a:lnTo>
                  <a:lnTo>
                    <a:pt x="2774" y="646"/>
                  </a:lnTo>
                  <a:lnTo>
                    <a:pt x="2801" y="666"/>
                  </a:lnTo>
                  <a:lnTo>
                    <a:pt x="2833" y="680"/>
                  </a:lnTo>
                  <a:lnTo>
                    <a:pt x="2869" y="686"/>
                  </a:lnTo>
                  <a:lnTo>
                    <a:pt x="3689" y="686"/>
                  </a:lnTo>
                  <a:lnTo>
                    <a:pt x="3727" y="680"/>
                  </a:lnTo>
                  <a:lnTo>
                    <a:pt x="3759" y="666"/>
                  </a:lnTo>
                  <a:lnTo>
                    <a:pt x="3786" y="646"/>
                  </a:lnTo>
                  <a:lnTo>
                    <a:pt x="3808" y="618"/>
                  </a:lnTo>
                  <a:lnTo>
                    <a:pt x="3822" y="584"/>
                  </a:lnTo>
                  <a:lnTo>
                    <a:pt x="3826" y="549"/>
                  </a:lnTo>
                  <a:lnTo>
                    <a:pt x="3826" y="139"/>
                  </a:lnTo>
                  <a:lnTo>
                    <a:pt x="6013" y="139"/>
                  </a:lnTo>
                  <a:lnTo>
                    <a:pt x="6082" y="135"/>
                  </a:lnTo>
                  <a:lnTo>
                    <a:pt x="6150" y="121"/>
                  </a:lnTo>
                  <a:lnTo>
                    <a:pt x="6218" y="98"/>
                  </a:lnTo>
                  <a:lnTo>
                    <a:pt x="6279" y="68"/>
                  </a:lnTo>
                  <a:lnTo>
                    <a:pt x="6341" y="26"/>
                  </a:lnTo>
                  <a:lnTo>
                    <a:pt x="6373" y="8"/>
                  </a:lnTo>
                  <a:lnTo>
                    <a:pt x="6411" y="0"/>
                  </a:lnTo>
                  <a:lnTo>
                    <a:pt x="6447" y="2"/>
                  </a:lnTo>
                  <a:lnTo>
                    <a:pt x="6484" y="14"/>
                  </a:lnTo>
                  <a:lnTo>
                    <a:pt x="6514" y="36"/>
                  </a:lnTo>
                  <a:lnTo>
                    <a:pt x="6538" y="64"/>
                  </a:lnTo>
                  <a:lnTo>
                    <a:pt x="6554" y="98"/>
                  </a:lnTo>
                  <a:lnTo>
                    <a:pt x="6560" y="135"/>
                  </a:lnTo>
                  <a:lnTo>
                    <a:pt x="6560" y="2051"/>
                  </a:lnTo>
                  <a:lnTo>
                    <a:pt x="6554" y="2130"/>
                  </a:lnTo>
                  <a:lnTo>
                    <a:pt x="6536" y="2208"/>
                  </a:lnTo>
                  <a:lnTo>
                    <a:pt x="6508" y="2279"/>
                  </a:lnTo>
                  <a:lnTo>
                    <a:pt x="6470" y="2347"/>
                  </a:lnTo>
                  <a:lnTo>
                    <a:pt x="6425" y="2408"/>
                  </a:lnTo>
                  <a:lnTo>
                    <a:pt x="6371" y="2462"/>
                  </a:lnTo>
                  <a:lnTo>
                    <a:pt x="6311" y="2508"/>
                  </a:lnTo>
                  <a:lnTo>
                    <a:pt x="6244" y="2545"/>
                  </a:lnTo>
                  <a:lnTo>
                    <a:pt x="6170" y="2573"/>
                  </a:lnTo>
                  <a:lnTo>
                    <a:pt x="6094" y="2589"/>
                  </a:lnTo>
                  <a:lnTo>
                    <a:pt x="6013" y="2595"/>
                  </a:lnTo>
                  <a:lnTo>
                    <a:pt x="547" y="2595"/>
                  </a:lnTo>
                  <a:lnTo>
                    <a:pt x="466" y="2589"/>
                  </a:lnTo>
                  <a:lnTo>
                    <a:pt x="388" y="2573"/>
                  </a:lnTo>
                  <a:lnTo>
                    <a:pt x="316" y="2545"/>
                  </a:lnTo>
                  <a:lnTo>
                    <a:pt x="249" y="2508"/>
                  </a:lnTo>
                  <a:lnTo>
                    <a:pt x="189" y="2462"/>
                  </a:lnTo>
                  <a:lnTo>
                    <a:pt x="133" y="2408"/>
                  </a:lnTo>
                  <a:lnTo>
                    <a:pt x="88" y="2347"/>
                  </a:lnTo>
                  <a:lnTo>
                    <a:pt x="52" y="2279"/>
                  </a:lnTo>
                  <a:lnTo>
                    <a:pt x="24" y="2208"/>
                  </a:lnTo>
                  <a:lnTo>
                    <a:pt x="6" y="2130"/>
                  </a:lnTo>
                  <a:lnTo>
                    <a:pt x="0" y="2051"/>
                  </a:lnTo>
                  <a:lnTo>
                    <a:pt x="0" y="135"/>
                  </a:lnTo>
                  <a:lnTo>
                    <a:pt x="6" y="98"/>
                  </a:lnTo>
                  <a:lnTo>
                    <a:pt x="20" y="64"/>
                  </a:lnTo>
                  <a:lnTo>
                    <a:pt x="44" y="36"/>
                  </a:lnTo>
                  <a:lnTo>
                    <a:pt x="76" y="14"/>
                  </a:lnTo>
                  <a:lnTo>
                    <a:pt x="111" y="2"/>
                  </a:lnTo>
                  <a:lnTo>
                    <a:pt x="1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sp>
        <p:nvSpPr>
          <p:cNvPr id="51" name="Freeform 18"/>
          <p:cNvSpPr>
            <a:spLocks noEditPoints="1"/>
          </p:cNvSpPr>
          <p:nvPr/>
        </p:nvSpPr>
        <p:spPr bwMode="auto">
          <a:xfrm>
            <a:off x="7628066" y="2165065"/>
            <a:ext cx="266242" cy="265816"/>
          </a:xfrm>
          <a:custGeom>
            <a:avLst/>
            <a:gdLst>
              <a:gd name="T0" fmla="*/ 2163 w 6241"/>
              <a:gd name="T1" fmla="*/ 937 h 6231"/>
              <a:gd name="T2" fmla="*/ 1682 w 6241"/>
              <a:gd name="T3" fmla="*/ 1139 h 6231"/>
              <a:gd name="T4" fmla="*/ 1293 w 6241"/>
              <a:gd name="T5" fmla="*/ 1472 h 6231"/>
              <a:gd name="T6" fmla="*/ 1021 w 6241"/>
              <a:gd name="T7" fmla="*/ 1910 h 6231"/>
              <a:gd name="T8" fmla="*/ 895 w 6241"/>
              <a:gd name="T9" fmla="*/ 2424 h 6231"/>
              <a:gd name="T10" fmla="*/ 939 w 6241"/>
              <a:gd name="T11" fmla="*/ 2963 h 6231"/>
              <a:gd name="T12" fmla="*/ 1141 w 6241"/>
              <a:gd name="T13" fmla="*/ 3443 h 6231"/>
              <a:gd name="T14" fmla="*/ 1475 w 6241"/>
              <a:gd name="T15" fmla="*/ 3831 h 6231"/>
              <a:gd name="T16" fmla="*/ 1913 w 6241"/>
              <a:gd name="T17" fmla="*/ 4103 h 6231"/>
              <a:gd name="T18" fmla="*/ 2428 w 6241"/>
              <a:gd name="T19" fmla="*/ 4229 h 6231"/>
              <a:gd name="T20" fmla="*/ 2968 w 6241"/>
              <a:gd name="T21" fmla="*/ 4185 h 6231"/>
              <a:gd name="T22" fmla="*/ 3449 w 6241"/>
              <a:gd name="T23" fmla="*/ 3984 h 6231"/>
              <a:gd name="T24" fmla="*/ 3838 w 6241"/>
              <a:gd name="T25" fmla="*/ 3650 h 6231"/>
              <a:gd name="T26" fmla="*/ 4111 w 6241"/>
              <a:gd name="T27" fmla="*/ 3212 h 6231"/>
              <a:gd name="T28" fmla="*/ 4236 w 6241"/>
              <a:gd name="T29" fmla="*/ 2698 h 6231"/>
              <a:gd name="T30" fmla="*/ 4193 w 6241"/>
              <a:gd name="T31" fmla="*/ 2159 h 6231"/>
              <a:gd name="T32" fmla="*/ 3990 w 6241"/>
              <a:gd name="T33" fmla="*/ 1679 h 6231"/>
              <a:gd name="T34" fmla="*/ 3657 w 6241"/>
              <a:gd name="T35" fmla="*/ 1291 h 6231"/>
              <a:gd name="T36" fmla="*/ 3218 w 6241"/>
              <a:gd name="T37" fmla="*/ 1021 h 6231"/>
              <a:gd name="T38" fmla="*/ 2703 w 6241"/>
              <a:gd name="T39" fmla="*/ 893 h 6231"/>
              <a:gd name="T40" fmla="*/ 2915 w 6241"/>
              <a:gd name="T41" fmla="*/ 25 h 6231"/>
              <a:gd name="T42" fmla="*/ 3565 w 6241"/>
              <a:gd name="T43" fmla="*/ 202 h 6231"/>
              <a:gd name="T44" fmla="*/ 4133 w 6241"/>
              <a:gd name="T45" fmla="*/ 533 h 6231"/>
              <a:gd name="T46" fmla="*/ 4597 w 6241"/>
              <a:gd name="T47" fmla="*/ 996 h 6231"/>
              <a:gd name="T48" fmla="*/ 4929 w 6241"/>
              <a:gd name="T49" fmla="*/ 1565 h 6231"/>
              <a:gd name="T50" fmla="*/ 5108 w 6241"/>
              <a:gd name="T51" fmla="*/ 2214 h 6231"/>
              <a:gd name="T52" fmla="*/ 5108 w 6241"/>
              <a:gd name="T53" fmla="*/ 2902 h 6231"/>
              <a:gd name="T54" fmla="*/ 4936 w 6241"/>
              <a:gd name="T55" fmla="*/ 3540 h 6231"/>
              <a:gd name="T56" fmla="*/ 4717 w 6241"/>
              <a:gd name="T57" fmla="*/ 3976 h 6231"/>
              <a:gd name="T58" fmla="*/ 6134 w 6241"/>
              <a:gd name="T59" fmla="*/ 5395 h 6231"/>
              <a:gd name="T60" fmla="*/ 6235 w 6241"/>
              <a:gd name="T61" fmla="*/ 5642 h 6231"/>
              <a:gd name="T62" fmla="*/ 6203 w 6241"/>
              <a:gd name="T63" fmla="*/ 5905 h 6231"/>
              <a:gd name="T64" fmla="*/ 6033 w 6241"/>
              <a:gd name="T65" fmla="*/ 6124 h 6231"/>
              <a:gd name="T66" fmla="*/ 5785 w 6241"/>
              <a:gd name="T67" fmla="*/ 6225 h 6231"/>
              <a:gd name="T68" fmla="*/ 5522 w 6241"/>
              <a:gd name="T69" fmla="*/ 6192 h 6231"/>
              <a:gd name="T70" fmla="*/ 3994 w 6241"/>
              <a:gd name="T71" fmla="*/ 4724 h 6231"/>
              <a:gd name="T72" fmla="*/ 3838 w 6241"/>
              <a:gd name="T73" fmla="*/ 4785 h 6231"/>
              <a:gd name="T74" fmla="*/ 3235 w 6241"/>
              <a:gd name="T75" fmla="*/ 5035 h 6231"/>
              <a:gd name="T76" fmla="*/ 2566 w 6241"/>
              <a:gd name="T77" fmla="*/ 5122 h 6231"/>
              <a:gd name="T78" fmla="*/ 1885 w 6241"/>
              <a:gd name="T79" fmla="*/ 5031 h 6231"/>
              <a:gd name="T80" fmla="*/ 1270 w 6241"/>
              <a:gd name="T81" fmla="*/ 4774 h 6231"/>
              <a:gd name="T82" fmla="*/ 752 w 6241"/>
              <a:gd name="T83" fmla="*/ 4372 h 6231"/>
              <a:gd name="T84" fmla="*/ 351 w 6241"/>
              <a:gd name="T85" fmla="*/ 3854 h 6231"/>
              <a:gd name="T86" fmla="*/ 92 w 6241"/>
              <a:gd name="T87" fmla="*/ 3243 h 6231"/>
              <a:gd name="T88" fmla="*/ 0 w 6241"/>
              <a:gd name="T89" fmla="*/ 2561 h 6231"/>
              <a:gd name="T90" fmla="*/ 92 w 6241"/>
              <a:gd name="T91" fmla="*/ 1881 h 6231"/>
              <a:gd name="T92" fmla="*/ 351 w 6241"/>
              <a:gd name="T93" fmla="*/ 1268 h 6231"/>
              <a:gd name="T94" fmla="*/ 752 w 6241"/>
              <a:gd name="T95" fmla="*/ 750 h 6231"/>
              <a:gd name="T96" fmla="*/ 1270 w 6241"/>
              <a:gd name="T97" fmla="*/ 350 h 6231"/>
              <a:gd name="T98" fmla="*/ 1885 w 6241"/>
              <a:gd name="T99" fmla="*/ 91 h 6231"/>
              <a:gd name="T100" fmla="*/ 2566 w 6241"/>
              <a:gd name="T101" fmla="*/ 0 h 6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41" h="6231">
                <a:moveTo>
                  <a:pt x="2566" y="887"/>
                </a:moveTo>
                <a:lnTo>
                  <a:pt x="2428" y="893"/>
                </a:lnTo>
                <a:lnTo>
                  <a:pt x="2295" y="910"/>
                </a:lnTo>
                <a:lnTo>
                  <a:pt x="2163" y="937"/>
                </a:lnTo>
                <a:lnTo>
                  <a:pt x="2035" y="973"/>
                </a:lnTo>
                <a:lnTo>
                  <a:pt x="1913" y="1021"/>
                </a:lnTo>
                <a:lnTo>
                  <a:pt x="1795" y="1076"/>
                </a:lnTo>
                <a:lnTo>
                  <a:pt x="1682" y="1139"/>
                </a:lnTo>
                <a:lnTo>
                  <a:pt x="1576" y="1211"/>
                </a:lnTo>
                <a:lnTo>
                  <a:pt x="1475" y="1291"/>
                </a:lnTo>
                <a:lnTo>
                  <a:pt x="1381" y="1379"/>
                </a:lnTo>
                <a:lnTo>
                  <a:pt x="1293" y="1472"/>
                </a:lnTo>
                <a:lnTo>
                  <a:pt x="1213" y="1573"/>
                </a:lnTo>
                <a:lnTo>
                  <a:pt x="1141" y="1679"/>
                </a:lnTo>
                <a:lnTo>
                  <a:pt x="1076" y="1792"/>
                </a:lnTo>
                <a:lnTo>
                  <a:pt x="1021" y="1910"/>
                </a:lnTo>
                <a:lnTo>
                  <a:pt x="975" y="2032"/>
                </a:lnTo>
                <a:lnTo>
                  <a:pt x="939" y="2159"/>
                </a:lnTo>
                <a:lnTo>
                  <a:pt x="912" y="2291"/>
                </a:lnTo>
                <a:lnTo>
                  <a:pt x="895" y="2424"/>
                </a:lnTo>
                <a:lnTo>
                  <a:pt x="889" y="2561"/>
                </a:lnTo>
                <a:lnTo>
                  <a:pt x="895" y="2698"/>
                </a:lnTo>
                <a:lnTo>
                  <a:pt x="912" y="2833"/>
                </a:lnTo>
                <a:lnTo>
                  <a:pt x="939" y="2963"/>
                </a:lnTo>
                <a:lnTo>
                  <a:pt x="975" y="3090"/>
                </a:lnTo>
                <a:lnTo>
                  <a:pt x="1021" y="3212"/>
                </a:lnTo>
                <a:lnTo>
                  <a:pt x="1076" y="3330"/>
                </a:lnTo>
                <a:lnTo>
                  <a:pt x="1141" y="3443"/>
                </a:lnTo>
                <a:lnTo>
                  <a:pt x="1213" y="3549"/>
                </a:lnTo>
                <a:lnTo>
                  <a:pt x="1293" y="3650"/>
                </a:lnTo>
                <a:lnTo>
                  <a:pt x="1381" y="3745"/>
                </a:lnTo>
                <a:lnTo>
                  <a:pt x="1475" y="3831"/>
                </a:lnTo>
                <a:lnTo>
                  <a:pt x="1576" y="3911"/>
                </a:lnTo>
                <a:lnTo>
                  <a:pt x="1682" y="3984"/>
                </a:lnTo>
                <a:lnTo>
                  <a:pt x="1795" y="4048"/>
                </a:lnTo>
                <a:lnTo>
                  <a:pt x="1913" y="4103"/>
                </a:lnTo>
                <a:lnTo>
                  <a:pt x="2035" y="4149"/>
                </a:lnTo>
                <a:lnTo>
                  <a:pt x="2163" y="4185"/>
                </a:lnTo>
                <a:lnTo>
                  <a:pt x="2295" y="4212"/>
                </a:lnTo>
                <a:lnTo>
                  <a:pt x="2428" y="4229"/>
                </a:lnTo>
                <a:lnTo>
                  <a:pt x="2566" y="4235"/>
                </a:lnTo>
                <a:lnTo>
                  <a:pt x="2703" y="4229"/>
                </a:lnTo>
                <a:lnTo>
                  <a:pt x="2838" y="4212"/>
                </a:lnTo>
                <a:lnTo>
                  <a:pt x="2968" y="4185"/>
                </a:lnTo>
                <a:lnTo>
                  <a:pt x="3096" y="4149"/>
                </a:lnTo>
                <a:lnTo>
                  <a:pt x="3218" y="4103"/>
                </a:lnTo>
                <a:lnTo>
                  <a:pt x="3336" y="4048"/>
                </a:lnTo>
                <a:lnTo>
                  <a:pt x="3449" y="3984"/>
                </a:lnTo>
                <a:lnTo>
                  <a:pt x="3555" y="3911"/>
                </a:lnTo>
                <a:lnTo>
                  <a:pt x="3657" y="3831"/>
                </a:lnTo>
                <a:lnTo>
                  <a:pt x="3750" y="3745"/>
                </a:lnTo>
                <a:lnTo>
                  <a:pt x="3838" y="3650"/>
                </a:lnTo>
                <a:lnTo>
                  <a:pt x="3918" y="3549"/>
                </a:lnTo>
                <a:lnTo>
                  <a:pt x="3990" y="3443"/>
                </a:lnTo>
                <a:lnTo>
                  <a:pt x="4055" y="3330"/>
                </a:lnTo>
                <a:lnTo>
                  <a:pt x="4111" y="3212"/>
                </a:lnTo>
                <a:lnTo>
                  <a:pt x="4156" y="3090"/>
                </a:lnTo>
                <a:lnTo>
                  <a:pt x="4193" y="2963"/>
                </a:lnTo>
                <a:lnTo>
                  <a:pt x="4219" y="2833"/>
                </a:lnTo>
                <a:lnTo>
                  <a:pt x="4236" y="2698"/>
                </a:lnTo>
                <a:lnTo>
                  <a:pt x="4242" y="2561"/>
                </a:lnTo>
                <a:lnTo>
                  <a:pt x="4236" y="2424"/>
                </a:lnTo>
                <a:lnTo>
                  <a:pt x="4219" y="2291"/>
                </a:lnTo>
                <a:lnTo>
                  <a:pt x="4193" y="2159"/>
                </a:lnTo>
                <a:lnTo>
                  <a:pt x="4156" y="2032"/>
                </a:lnTo>
                <a:lnTo>
                  <a:pt x="4111" y="1910"/>
                </a:lnTo>
                <a:lnTo>
                  <a:pt x="4055" y="1792"/>
                </a:lnTo>
                <a:lnTo>
                  <a:pt x="3990" y="1679"/>
                </a:lnTo>
                <a:lnTo>
                  <a:pt x="3918" y="1573"/>
                </a:lnTo>
                <a:lnTo>
                  <a:pt x="3838" y="1472"/>
                </a:lnTo>
                <a:lnTo>
                  <a:pt x="3750" y="1379"/>
                </a:lnTo>
                <a:lnTo>
                  <a:pt x="3657" y="1291"/>
                </a:lnTo>
                <a:lnTo>
                  <a:pt x="3555" y="1211"/>
                </a:lnTo>
                <a:lnTo>
                  <a:pt x="3449" y="1139"/>
                </a:lnTo>
                <a:lnTo>
                  <a:pt x="3336" y="1076"/>
                </a:lnTo>
                <a:lnTo>
                  <a:pt x="3218" y="1021"/>
                </a:lnTo>
                <a:lnTo>
                  <a:pt x="3096" y="973"/>
                </a:lnTo>
                <a:lnTo>
                  <a:pt x="2968" y="937"/>
                </a:lnTo>
                <a:lnTo>
                  <a:pt x="2838" y="910"/>
                </a:lnTo>
                <a:lnTo>
                  <a:pt x="2703" y="893"/>
                </a:lnTo>
                <a:lnTo>
                  <a:pt x="2566" y="887"/>
                </a:lnTo>
                <a:close/>
                <a:moveTo>
                  <a:pt x="2566" y="0"/>
                </a:moveTo>
                <a:lnTo>
                  <a:pt x="2741" y="6"/>
                </a:lnTo>
                <a:lnTo>
                  <a:pt x="2915" y="25"/>
                </a:lnTo>
                <a:lnTo>
                  <a:pt x="3082" y="53"/>
                </a:lnTo>
                <a:lnTo>
                  <a:pt x="3248" y="91"/>
                </a:lnTo>
                <a:lnTo>
                  <a:pt x="3409" y="141"/>
                </a:lnTo>
                <a:lnTo>
                  <a:pt x="3565" y="202"/>
                </a:lnTo>
                <a:lnTo>
                  <a:pt x="3716" y="270"/>
                </a:lnTo>
                <a:lnTo>
                  <a:pt x="3861" y="350"/>
                </a:lnTo>
                <a:lnTo>
                  <a:pt x="4000" y="438"/>
                </a:lnTo>
                <a:lnTo>
                  <a:pt x="4133" y="533"/>
                </a:lnTo>
                <a:lnTo>
                  <a:pt x="4259" y="638"/>
                </a:lnTo>
                <a:lnTo>
                  <a:pt x="4379" y="750"/>
                </a:lnTo>
                <a:lnTo>
                  <a:pt x="4492" y="870"/>
                </a:lnTo>
                <a:lnTo>
                  <a:pt x="4597" y="996"/>
                </a:lnTo>
                <a:lnTo>
                  <a:pt x="4692" y="1129"/>
                </a:lnTo>
                <a:lnTo>
                  <a:pt x="4780" y="1268"/>
                </a:lnTo>
                <a:lnTo>
                  <a:pt x="4860" y="1415"/>
                </a:lnTo>
                <a:lnTo>
                  <a:pt x="4929" y="1565"/>
                </a:lnTo>
                <a:lnTo>
                  <a:pt x="4990" y="1719"/>
                </a:lnTo>
                <a:lnTo>
                  <a:pt x="5039" y="1881"/>
                </a:lnTo>
                <a:lnTo>
                  <a:pt x="5080" y="2045"/>
                </a:lnTo>
                <a:lnTo>
                  <a:pt x="5108" y="2214"/>
                </a:lnTo>
                <a:lnTo>
                  <a:pt x="5125" y="2386"/>
                </a:lnTo>
                <a:lnTo>
                  <a:pt x="5131" y="2561"/>
                </a:lnTo>
                <a:lnTo>
                  <a:pt x="5125" y="2732"/>
                </a:lnTo>
                <a:lnTo>
                  <a:pt x="5108" y="2902"/>
                </a:lnTo>
                <a:lnTo>
                  <a:pt x="5081" y="3068"/>
                </a:lnTo>
                <a:lnTo>
                  <a:pt x="5043" y="3229"/>
                </a:lnTo>
                <a:lnTo>
                  <a:pt x="4996" y="3387"/>
                </a:lnTo>
                <a:lnTo>
                  <a:pt x="4936" y="3540"/>
                </a:lnTo>
                <a:lnTo>
                  <a:pt x="4870" y="3688"/>
                </a:lnTo>
                <a:lnTo>
                  <a:pt x="4793" y="3831"/>
                </a:lnTo>
                <a:lnTo>
                  <a:pt x="4709" y="3968"/>
                </a:lnTo>
                <a:lnTo>
                  <a:pt x="4717" y="3976"/>
                </a:lnTo>
                <a:lnTo>
                  <a:pt x="4725" y="3982"/>
                </a:lnTo>
                <a:lnTo>
                  <a:pt x="4732" y="3987"/>
                </a:lnTo>
                <a:lnTo>
                  <a:pt x="6087" y="5341"/>
                </a:lnTo>
                <a:lnTo>
                  <a:pt x="6134" y="5395"/>
                </a:lnTo>
                <a:lnTo>
                  <a:pt x="6172" y="5452"/>
                </a:lnTo>
                <a:lnTo>
                  <a:pt x="6203" y="5513"/>
                </a:lnTo>
                <a:lnTo>
                  <a:pt x="6224" y="5577"/>
                </a:lnTo>
                <a:lnTo>
                  <a:pt x="6235" y="5642"/>
                </a:lnTo>
                <a:lnTo>
                  <a:pt x="6241" y="5709"/>
                </a:lnTo>
                <a:lnTo>
                  <a:pt x="6235" y="5775"/>
                </a:lnTo>
                <a:lnTo>
                  <a:pt x="6224" y="5842"/>
                </a:lnTo>
                <a:lnTo>
                  <a:pt x="6203" y="5905"/>
                </a:lnTo>
                <a:lnTo>
                  <a:pt x="6172" y="5966"/>
                </a:lnTo>
                <a:lnTo>
                  <a:pt x="6134" y="6025"/>
                </a:lnTo>
                <a:lnTo>
                  <a:pt x="6087" y="6078"/>
                </a:lnTo>
                <a:lnTo>
                  <a:pt x="6033" y="6124"/>
                </a:lnTo>
                <a:lnTo>
                  <a:pt x="5976" y="6162"/>
                </a:lnTo>
                <a:lnTo>
                  <a:pt x="5915" y="6192"/>
                </a:lnTo>
                <a:lnTo>
                  <a:pt x="5852" y="6213"/>
                </a:lnTo>
                <a:lnTo>
                  <a:pt x="5785" y="6225"/>
                </a:lnTo>
                <a:lnTo>
                  <a:pt x="5718" y="6231"/>
                </a:lnTo>
                <a:lnTo>
                  <a:pt x="5652" y="6225"/>
                </a:lnTo>
                <a:lnTo>
                  <a:pt x="5587" y="6213"/>
                </a:lnTo>
                <a:lnTo>
                  <a:pt x="5522" y="6192"/>
                </a:lnTo>
                <a:lnTo>
                  <a:pt x="5461" y="6162"/>
                </a:lnTo>
                <a:lnTo>
                  <a:pt x="5404" y="6124"/>
                </a:lnTo>
                <a:lnTo>
                  <a:pt x="5350" y="6078"/>
                </a:lnTo>
                <a:lnTo>
                  <a:pt x="3994" y="4724"/>
                </a:lnTo>
                <a:lnTo>
                  <a:pt x="3988" y="4717"/>
                </a:lnTo>
                <a:lnTo>
                  <a:pt x="3983" y="4709"/>
                </a:lnTo>
                <a:lnTo>
                  <a:pt x="3975" y="4701"/>
                </a:lnTo>
                <a:lnTo>
                  <a:pt x="3838" y="4785"/>
                </a:lnTo>
                <a:lnTo>
                  <a:pt x="3695" y="4861"/>
                </a:lnTo>
                <a:lnTo>
                  <a:pt x="3546" y="4928"/>
                </a:lnTo>
                <a:lnTo>
                  <a:pt x="3393" y="4987"/>
                </a:lnTo>
                <a:lnTo>
                  <a:pt x="3235" y="5035"/>
                </a:lnTo>
                <a:lnTo>
                  <a:pt x="3073" y="5073"/>
                </a:lnTo>
                <a:lnTo>
                  <a:pt x="2907" y="5099"/>
                </a:lnTo>
                <a:lnTo>
                  <a:pt x="2737" y="5117"/>
                </a:lnTo>
                <a:lnTo>
                  <a:pt x="2566" y="5122"/>
                </a:lnTo>
                <a:lnTo>
                  <a:pt x="2390" y="5117"/>
                </a:lnTo>
                <a:lnTo>
                  <a:pt x="2218" y="5099"/>
                </a:lnTo>
                <a:lnTo>
                  <a:pt x="2049" y="5071"/>
                </a:lnTo>
                <a:lnTo>
                  <a:pt x="1885" y="5031"/>
                </a:lnTo>
                <a:lnTo>
                  <a:pt x="1722" y="4981"/>
                </a:lnTo>
                <a:lnTo>
                  <a:pt x="1568" y="4920"/>
                </a:lnTo>
                <a:lnTo>
                  <a:pt x="1417" y="4852"/>
                </a:lnTo>
                <a:lnTo>
                  <a:pt x="1270" y="4774"/>
                </a:lnTo>
                <a:lnTo>
                  <a:pt x="1131" y="4684"/>
                </a:lnTo>
                <a:lnTo>
                  <a:pt x="998" y="4589"/>
                </a:lnTo>
                <a:lnTo>
                  <a:pt x="872" y="4484"/>
                </a:lnTo>
                <a:lnTo>
                  <a:pt x="752" y="4372"/>
                </a:lnTo>
                <a:lnTo>
                  <a:pt x="639" y="4252"/>
                </a:lnTo>
                <a:lnTo>
                  <a:pt x="534" y="4126"/>
                </a:lnTo>
                <a:lnTo>
                  <a:pt x="439" y="3993"/>
                </a:lnTo>
                <a:lnTo>
                  <a:pt x="351" y="3854"/>
                </a:lnTo>
                <a:lnTo>
                  <a:pt x="271" y="3709"/>
                </a:lnTo>
                <a:lnTo>
                  <a:pt x="202" y="3559"/>
                </a:lnTo>
                <a:lnTo>
                  <a:pt x="141" y="3403"/>
                </a:lnTo>
                <a:lnTo>
                  <a:pt x="92" y="3243"/>
                </a:lnTo>
                <a:lnTo>
                  <a:pt x="52" y="3077"/>
                </a:lnTo>
                <a:lnTo>
                  <a:pt x="23" y="2910"/>
                </a:lnTo>
                <a:lnTo>
                  <a:pt x="6" y="2736"/>
                </a:lnTo>
                <a:lnTo>
                  <a:pt x="0" y="2561"/>
                </a:lnTo>
                <a:lnTo>
                  <a:pt x="6" y="2386"/>
                </a:lnTo>
                <a:lnTo>
                  <a:pt x="23" y="2214"/>
                </a:lnTo>
                <a:lnTo>
                  <a:pt x="52" y="2045"/>
                </a:lnTo>
                <a:lnTo>
                  <a:pt x="92" y="1881"/>
                </a:lnTo>
                <a:lnTo>
                  <a:pt x="141" y="1719"/>
                </a:lnTo>
                <a:lnTo>
                  <a:pt x="202" y="1565"/>
                </a:lnTo>
                <a:lnTo>
                  <a:pt x="271" y="1415"/>
                </a:lnTo>
                <a:lnTo>
                  <a:pt x="351" y="1268"/>
                </a:lnTo>
                <a:lnTo>
                  <a:pt x="439" y="1129"/>
                </a:lnTo>
                <a:lnTo>
                  <a:pt x="534" y="996"/>
                </a:lnTo>
                <a:lnTo>
                  <a:pt x="639" y="870"/>
                </a:lnTo>
                <a:lnTo>
                  <a:pt x="752" y="750"/>
                </a:lnTo>
                <a:lnTo>
                  <a:pt x="872" y="638"/>
                </a:lnTo>
                <a:lnTo>
                  <a:pt x="998" y="533"/>
                </a:lnTo>
                <a:lnTo>
                  <a:pt x="1131" y="438"/>
                </a:lnTo>
                <a:lnTo>
                  <a:pt x="1270" y="350"/>
                </a:lnTo>
                <a:lnTo>
                  <a:pt x="1417" y="270"/>
                </a:lnTo>
                <a:lnTo>
                  <a:pt x="1568" y="202"/>
                </a:lnTo>
                <a:lnTo>
                  <a:pt x="1722" y="141"/>
                </a:lnTo>
                <a:lnTo>
                  <a:pt x="1885" y="91"/>
                </a:lnTo>
                <a:lnTo>
                  <a:pt x="2049" y="53"/>
                </a:lnTo>
                <a:lnTo>
                  <a:pt x="2218" y="25"/>
                </a:lnTo>
                <a:lnTo>
                  <a:pt x="2390" y="6"/>
                </a:lnTo>
                <a:lnTo>
                  <a:pt x="2566"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2" name="Freeform 23"/>
          <p:cNvSpPr>
            <a:spLocks noEditPoints="1"/>
          </p:cNvSpPr>
          <p:nvPr/>
        </p:nvSpPr>
        <p:spPr bwMode="auto">
          <a:xfrm>
            <a:off x="5940377" y="1336496"/>
            <a:ext cx="305754" cy="318448"/>
          </a:xfrm>
          <a:custGeom>
            <a:avLst/>
            <a:gdLst>
              <a:gd name="T0" fmla="*/ 3679 w 5975"/>
              <a:gd name="T1" fmla="*/ 5360 h 6223"/>
              <a:gd name="T2" fmla="*/ 3626 w 5975"/>
              <a:gd name="T3" fmla="*/ 5809 h 6223"/>
              <a:gd name="T4" fmla="*/ 3365 w 5975"/>
              <a:gd name="T5" fmla="*/ 6149 h 6223"/>
              <a:gd name="T6" fmla="*/ 2676 w 5975"/>
              <a:gd name="T7" fmla="*/ 6202 h 6223"/>
              <a:gd name="T8" fmla="*/ 2425 w 5975"/>
              <a:gd name="T9" fmla="*/ 5871 h 6223"/>
              <a:gd name="T10" fmla="*/ 2277 w 5975"/>
              <a:gd name="T11" fmla="*/ 5436 h 6223"/>
              <a:gd name="T12" fmla="*/ 2451 w 5975"/>
              <a:gd name="T13" fmla="*/ 5260 h 6223"/>
              <a:gd name="T14" fmla="*/ 5123 w 5975"/>
              <a:gd name="T15" fmla="*/ 4884 h 6223"/>
              <a:gd name="T16" fmla="*/ 5072 w 5975"/>
              <a:gd name="T17" fmla="*/ 5120 h 6223"/>
              <a:gd name="T18" fmla="*/ 4855 w 5975"/>
              <a:gd name="T19" fmla="*/ 5097 h 6223"/>
              <a:gd name="T20" fmla="*/ 4400 w 5975"/>
              <a:gd name="T21" fmla="*/ 4456 h 6223"/>
              <a:gd name="T22" fmla="*/ 1482 w 5975"/>
              <a:gd name="T23" fmla="*/ 4382 h 6223"/>
              <a:gd name="T24" fmla="*/ 1588 w 5975"/>
              <a:gd name="T25" fmla="*/ 4602 h 6223"/>
              <a:gd name="T26" fmla="*/ 996 w 5975"/>
              <a:gd name="T27" fmla="*/ 5149 h 6223"/>
              <a:gd name="T28" fmla="*/ 825 w 5975"/>
              <a:gd name="T29" fmla="*/ 4995 h 6223"/>
              <a:gd name="T30" fmla="*/ 1370 w 5975"/>
              <a:gd name="T31" fmla="*/ 4382 h 6223"/>
              <a:gd name="T32" fmla="*/ 5937 w 5975"/>
              <a:gd name="T33" fmla="*/ 2877 h 6223"/>
              <a:gd name="T34" fmla="*/ 5911 w 5975"/>
              <a:gd name="T35" fmla="*/ 3121 h 6223"/>
              <a:gd name="T36" fmla="*/ 5087 w 5975"/>
              <a:gd name="T37" fmla="*/ 3119 h 6223"/>
              <a:gd name="T38" fmla="*/ 5061 w 5975"/>
              <a:gd name="T39" fmla="*/ 2877 h 6223"/>
              <a:gd name="T40" fmla="*/ 818 w 5975"/>
              <a:gd name="T41" fmla="*/ 2816 h 6223"/>
              <a:gd name="T42" fmla="*/ 947 w 5975"/>
              <a:gd name="T43" fmla="*/ 3024 h 6223"/>
              <a:gd name="T44" fmla="*/ 172 w 5975"/>
              <a:gd name="T45" fmla="*/ 3159 h 6223"/>
              <a:gd name="T46" fmla="*/ 0 w 5975"/>
              <a:gd name="T47" fmla="*/ 2985 h 6223"/>
              <a:gd name="T48" fmla="*/ 172 w 5975"/>
              <a:gd name="T49" fmla="*/ 2813 h 6223"/>
              <a:gd name="T50" fmla="*/ 2370 w 5975"/>
              <a:gd name="T51" fmla="*/ 2075 h 6223"/>
              <a:gd name="T52" fmla="*/ 1931 w 5975"/>
              <a:gd name="T53" fmla="*/ 2663 h 6223"/>
              <a:gd name="T54" fmla="*/ 1946 w 5975"/>
              <a:gd name="T55" fmla="*/ 3127 h 6223"/>
              <a:gd name="T56" fmla="*/ 2188 w 5975"/>
              <a:gd name="T57" fmla="*/ 3100 h 6223"/>
              <a:gd name="T58" fmla="*/ 2317 w 5975"/>
              <a:gd name="T59" fmla="*/ 2635 h 6223"/>
              <a:gd name="T60" fmla="*/ 2801 w 5975"/>
              <a:gd name="T61" fmla="*/ 2255 h 6223"/>
              <a:gd name="T62" fmla="*/ 3144 w 5975"/>
              <a:gd name="T63" fmla="*/ 2135 h 6223"/>
              <a:gd name="T64" fmla="*/ 3064 w 5975"/>
              <a:gd name="T65" fmla="*/ 1903 h 6223"/>
              <a:gd name="T66" fmla="*/ 3488 w 5975"/>
              <a:gd name="T67" fmla="*/ 1538 h 6223"/>
              <a:gd name="T68" fmla="*/ 4192 w 5975"/>
              <a:gd name="T69" fmla="*/ 2039 h 6223"/>
              <a:gd name="T70" fmla="*/ 4516 w 5975"/>
              <a:gd name="T71" fmla="*/ 2854 h 6223"/>
              <a:gd name="T72" fmla="*/ 4321 w 5975"/>
              <a:gd name="T73" fmla="*/ 3745 h 6223"/>
              <a:gd name="T74" fmla="*/ 3842 w 5975"/>
              <a:gd name="T75" fmla="*/ 4403 h 6223"/>
              <a:gd name="T76" fmla="*/ 3647 w 5975"/>
              <a:gd name="T77" fmla="*/ 4950 h 6223"/>
              <a:gd name="T78" fmla="*/ 2409 w 5975"/>
              <a:gd name="T79" fmla="*/ 5007 h 6223"/>
              <a:gd name="T80" fmla="*/ 2211 w 5975"/>
              <a:gd name="T81" fmla="*/ 4604 h 6223"/>
              <a:gd name="T82" fmla="*/ 1798 w 5975"/>
              <a:gd name="T83" fmla="*/ 3955 h 6223"/>
              <a:gd name="T84" fmla="*/ 1461 w 5975"/>
              <a:gd name="T85" fmla="*/ 3138 h 6223"/>
              <a:gd name="T86" fmla="*/ 1635 w 5975"/>
              <a:gd name="T87" fmla="*/ 2260 h 6223"/>
              <a:gd name="T88" fmla="*/ 2237 w 5975"/>
              <a:gd name="T89" fmla="*/ 1647 h 6223"/>
              <a:gd name="T90" fmla="*/ 4959 w 5975"/>
              <a:gd name="T91" fmla="*/ 825 h 6223"/>
              <a:gd name="T92" fmla="*/ 5150 w 5975"/>
              <a:gd name="T93" fmla="*/ 978 h 6223"/>
              <a:gd name="T94" fmla="*/ 4614 w 5975"/>
              <a:gd name="T95" fmla="*/ 1585 h 6223"/>
              <a:gd name="T96" fmla="*/ 4400 w 5975"/>
              <a:gd name="T97" fmla="*/ 1517 h 6223"/>
              <a:gd name="T98" fmla="*/ 4855 w 5975"/>
              <a:gd name="T99" fmla="*/ 874 h 6223"/>
              <a:gd name="T100" fmla="*/ 1087 w 5975"/>
              <a:gd name="T101" fmla="*/ 847 h 6223"/>
              <a:gd name="T102" fmla="*/ 1588 w 5975"/>
              <a:gd name="T103" fmla="*/ 1479 h 6223"/>
              <a:gd name="T104" fmla="*/ 1393 w 5975"/>
              <a:gd name="T105" fmla="*/ 1593 h 6223"/>
              <a:gd name="T106" fmla="*/ 824 w 5975"/>
              <a:gd name="T107" fmla="*/ 1014 h 6223"/>
              <a:gd name="T108" fmla="*/ 977 w 5975"/>
              <a:gd name="T109" fmla="*/ 823 h 6223"/>
              <a:gd name="T110" fmla="*/ 3155 w 5975"/>
              <a:gd name="T111" fmla="*/ 132 h 6223"/>
              <a:gd name="T112" fmla="*/ 3062 w 5975"/>
              <a:gd name="T113" fmla="*/ 932 h 6223"/>
              <a:gd name="T114" fmla="*/ 2831 w 5975"/>
              <a:gd name="T115" fmla="*/ 855 h 6223"/>
              <a:gd name="T116" fmla="*/ 2879 w 5975"/>
              <a:gd name="T117" fmla="*/ 38 h 6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75" h="6223">
                <a:moveTo>
                  <a:pt x="2451" y="5260"/>
                </a:moveTo>
                <a:lnTo>
                  <a:pt x="3522" y="5260"/>
                </a:lnTo>
                <a:lnTo>
                  <a:pt x="3562" y="5266"/>
                </a:lnTo>
                <a:lnTo>
                  <a:pt x="3600" y="5279"/>
                </a:lnTo>
                <a:lnTo>
                  <a:pt x="3632" y="5300"/>
                </a:lnTo>
                <a:lnTo>
                  <a:pt x="3659" y="5326"/>
                </a:lnTo>
                <a:lnTo>
                  <a:pt x="3679" y="5360"/>
                </a:lnTo>
                <a:lnTo>
                  <a:pt x="3693" y="5396"/>
                </a:lnTo>
                <a:lnTo>
                  <a:pt x="3696" y="5438"/>
                </a:lnTo>
                <a:lnTo>
                  <a:pt x="3696" y="5619"/>
                </a:lnTo>
                <a:lnTo>
                  <a:pt x="3693" y="5672"/>
                </a:lnTo>
                <a:lnTo>
                  <a:pt x="3677" y="5722"/>
                </a:lnTo>
                <a:lnTo>
                  <a:pt x="3657" y="5767"/>
                </a:lnTo>
                <a:lnTo>
                  <a:pt x="3626" y="5809"/>
                </a:lnTo>
                <a:lnTo>
                  <a:pt x="3590" y="5843"/>
                </a:lnTo>
                <a:lnTo>
                  <a:pt x="3549" y="5871"/>
                </a:lnTo>
                <a:lnTo>
                  <a:pt x="3503" y="5892"/>
                </a:lnTo>
                <a:lnTo>
                  <a:pt x="3452" y="5905"/>
                </a:lnTo>
                <a:lnTo>
                  <a:pt x="3407" y="6070"/>
                </a:lnTo>
                <a:lnTo>
                  <a:pt x="3392" y="6111"/>
                </a:lnTo>
                <a:lnTo>
                  <a:pt x="3365" y="6149"/>
                </a:lnTo>
                <a:lnTo>
                  <a:pt x="3335" y="6179"/>
                </a:lnTo>
                <a:lnTo>
                  <a:pt x="3297" y="6202"/>
                </a:lnTo>
                <a:lnTo>
                  <a:pt x="3255" y="6217"/>
                </a:lnTo>
                <a:lnTo>
                  <a:pt x="3208" y="6223"/>
                </a:lnTo>
                <a:lnTo>
                  <a:pt x="2765" y="6223"/>
                </a:lnTo>
                <a:lnTo>
                  <a:pt x="2720" y="6217"/>
                </a:lnTo>
                <a:lnTo>
                  <a:pt x="2676" y="6202"/>
                </a:lnTo>
                <a:lnTo>
                  <a:pt x="2638" y="6179"/>
                </a:lnTo>
                <a:lnTo>
                  <a:pt x="2608" y="6149"/>
                </a:lnTo>
                <a:lnTo>
                  <a:pt x="2582" y="6111"/>
                </a:lnTo>
                <a:lnTo>
                  <a:pt x="2567" y="6070"/>
                </a:lnTo>
                <a:lnTo>
                  <a:pt x="2523" y="5905"/>
                </a:lnTo>
                <a:lnTo>
                  <a:pt x="2472" y="5892"/>
                </a:lnTo>
                <a:lnTo>
                  <a:pt x="2425" y="5871"/>
                </a:lnTo>
                <a:lnTo>
                  <a:pt x="2383" y="5843"/>
                </a:lnTo>
                <a:lnTo>
                  <a:pt x="2347" y="5807"/>
                </a:lnTo>
                <a:lnTo>
                  <a:pt x="2317" y="5767"/>
                </a:lnTo>
                <a:lnTo>
                  <a:pt x="2296" y="5722"/>
                </a:lnTo>
                <a:lnTo>
                  <a:pt x="2281" y="5671"/>
                </a:lnTo>
                <a:lnTo>
                  <a:pt x="2277" y="5618"/>
                </a:lnTo>
                <a:lnTo>
                  <a:pt x="2277" y="5436"/>
                </a:lnTo>
                <a:lnTo>
                  <a:pt x="2281" y="5396"/>
                </a:lnTo>
                <a:lnTo>
                  <a:pt x="2294" y="5358"/>
                </a:lnTo>
                <a:lnTo>
                  <a:pt x="2315" y="5326"/>
                </a:lnTo>
                <a:lnTo>
                  <a:pt x="2341" y="5298"/>
                </a:lnTo>
                <a:lnTo>
                  <a:pt x="2375" y="5279"/>
                </a:lnTo>
                <a:lnTo>
                  <a:pt x="2411" y="5266"/>
                </a:lnTo>
                <a:lnTo>
                  <a:pt x="2451" y="5260"/>
                </a:lnTo>
                <a:close/>
                <a:moveTo>
                  <a:pt x="4529" y="4375"/>
                </a:moveTo>
                <a:lnTo>
                  <a:pt x="4567" y="4375"/>
                </a:lnTo>
                <a:lnTo>
                  <a:pt x="4605" y="4382"/>
                </a:lnTo>
                <a:lnTo>
                  <a:pt x="4639" y="4399"/>
                </a:lnTo>
                <a:lnTo>
                  <a:pt x="4671" y="4424"/>
                </a:lnTo>
                <a:lnTo>
                  <a:pt x="5099" y="4853"/>
                </a:lnTo>
                <a:lnTo>
                  <a:pt x="5123" y="4884"/>
                </a:lnTo>
                <a:lnTo>
                  <a:pt x="5140" y="4920"/>
                </a:lnTo>
                <a:lnTo>
                  <a:pt x="5148" y="4957"/>
                </a:lnTo>
                <a:lnTo>
                  <a:pt x="5148" y="4995"/>
                </a:lnTo>
                <a:lnTo>
                  <a:pt x="5140" y="5031"/>
                </a:lnTo>
                <a:lnTo>
                  <a:pt x="5123" y="5067"/>
                </a:lnTo>
                <a:lnTo>
                  <a:pt x="5099" y="5097"/>
                </a:lnTo>
                <a:lnTo>
                  <a:pt x="5072" y="5120"/>
                </a:lnTo>
                <a:lnTo>
                  <a:pt x="5042" y="5135"/>
                </a:lnTo>
                <a:lnTo>
                  <a:pt x="5010" y="5145"/>
                </a:lnTo>
                <a:lnTo>
                  <a:pt x="4978" y="5149"/>
                </a:lnTo>
                <a:lnTo>
                  <a:pt x="4944" y="5145"/>
                </a:lnTo>
                <a:lnTo>
                  <a:pt x="4911" y="5135"/>
                </a:lnTo>
                <a:lnTo>
                  <a:pt x="4883" y="5120"/>
                </a:lnTo>
                <a:lnTo>
                  <a:pt x="4855" y="5097"/>
                </a:lnTo>
                <a:lnTo>
                  <a:pt x="4427" y="4668"/>
                </a:lnTo>
                <a:lnTo>
                  <a:pt x="4400" y="4638"/>
                </a:lnTo>
                <a:lnTo>
                  <a:pt x="4385" y="4602"/>
                </a:lnTo>
                <a:lnTo>
                  <a:pt x="4376" y="4566"/>
                </a:lnTo>
                <a:lnTo>
                  <a:pt x="4376" y="4528"/>
                </a:lnTo>
                <a:lnTo>
                  <a:pt x="4385" y="4490"/>
                </a:lnTo>
                <a:lnTo>
                  <a:pt x="4400" y="4456"/>
                </a:lnTo>
                <a:lnTo>
                  <a:pt x="4427" y="4424"/>
                </a:lnTo>
                <a:lnTo>
                  <a:pt x="4457" y="4399"/>
                </a:lnTo>
                <a:lnTo>
                  <a:pt x="4493" y="4382"/>
                </a:lnTo>
                <a:lnTo>
                  <a:pt x="4529" y="4375"/>
                </a:lnTo>
                <a:close/>
                <a:moveTo>
                  <a:pt x="1406" y="4375"/>
                </a:moveTo>
                <a:lnTo>
                  <a:pt x="1444" y="4375"/>
                </a:lnTo>
                <a:lnTo>
                  <a:pt x="1482" y="4382"/>
                </a:lnTo>
                <a:lnTo>
                  <a:pt x="1516" y="4399"/>
                </a:lnTo>
                <a:lnTo>
                  <a:pt x="1548" y="4424"/>
                </a:lnTo>
                <a:lnTo>
                  <a:pt x="1573" y="4456"/>
                </a:lnTo>
                <a:lnTo>
                  <a:pt x="1588" y="4490"/>
                </a:lnTo>
                <a:lnTo>
                  <a:pt x="1598" y="4528"/>
                </a:lnTo>
                <a:lnTo>
                  <a:pt x="1598" y="4566"/>
                </a:lnTo>
                <a:lnTo>
                  <a:pt x="1588" y="4602"/>
                </a:lnTo>
                <a:lnTo>
                  <a:pt x="1573" y="4638"/>
                </a:lnTo>
                <a:lnTo>
                  <a:pt x="1548" y="4668"/>
                </a:lnTo>
                <a:lnTo>
                  <a:pt x="1119" y="5097"/>
                </a:lnTo>
                <a:lnTo>
                  <a:pt x="1092" y="5120"/>
                </a:lnTo>
                <a:lnTo>
                  <a:pt x="1062" y="5135"/>
                </a:lnTo>
                <a:lnTo>
                  <a:pt x="1030" y="5145"/>
                </a:lnTo>
                <a:lnTo>
                  <a:pt x="996" y="5149"/>
                </a:lnTo>
                <a:lnTo>
                  <a:pt x="964" y="5145"/>
                </a:lnTo>
                <a:lnTo>
                  <a:pt x="931" y="5135"/>
                </a:lnTo>
                <a:lnTo>
                  <a:pt x="901" y="5120"/>
                </a:lnTo>
                <a:lnTo>
                  <a:pt x="875" y="5097"/>
                </a:lnTo>
                <a:lnTo>
                  <a:pt x="850" y="5067"/>
                </a:lnTo>
                <a:lnTo>
                  <a:pt x="833" y="5031"/>
                </a:lnTo>
                <a:lnTo>
                  <a:pt x="825" y="4995"/>
                </a:lnTo>
                <a:lnTo>
                  <a:pt x="825" y="4957"/>
                </a:lnTo>
                <a:lnTo>
                  <a:pt x="833" y="4920"/>
                </a:lnTo>
                <a:lnTo>
                  <a:pt x="850" y="4884"/>
                </a:lnTo>
                <a:lnTo>
                  <a:pt x="875" y="4853"/>
                </a:lnTo>
                <a:lnTo>
                  <a:pt x="1304" y="4424"/>
                </a:lnTo>
                <a:lnTo>
                  <a:pt x="1334" y="4399"/>
                </a:lnTo>
                <a:lnTo>
                  <a:pt x="1370" y="4382"/>
                </a:lnTo>
                <a:lnTo>
                  <a:pt x="1406" y="4375"/>
                </a:lnTo>
                <a:close/>
                <a:moveTo>
                  <a:pt x="5195" y="2813"/>
                </a:moveTo>
                <a:lnTo>
                  <a:pt x="5803" y="2813"/>
                </a:lnTo>
                <a:lnTo>
                  <a:pt x="5843" y="2816"/>
                </a:lnTo>
                <a:lnTo>
                  <a:pt x="5878" y="2830"/>
                </a:lnTo>
                <a:lnTo>
                  <a:pt x="5911" y="2850"/>
                </a:lnTo>
                <a:lnTo>
                  <a:pt x="5937" y="2877"/>
                </a:lnTo>
                <a:lnTo>
                  <a:pt x="5958" y="2909"/>
                </a:lnTo>
                <a:lnTo>
                  <a:pt x="5971" y="2945"/>
                </a:lnTo>
                <a:lnTo>
                  <a:pt x="5975" y="2985"/>
                </a:lnTo>
                <a:lnTo>
                  <a:pt x="5971" y="3024"/>
                </a:lnTo>
                <a:lnTo>
                  <a:pt x="5958" y="3062"/>
                </a:lnTo>
                <a:lnTo>
                  <a:pt x="5937" y="3094"/>
                </a:lnTo>
                <a:lnTo>
                  <a:pt x="5911" y="3121"/>
                </a:lnTo>
                <a:lnTo>
                  <a:pt x="5878" y="3140"/>
                </a:lnTo>
                <a:lnTo>
                  <a:pt x="5841" y="3153"/>
                </a:lnTo>
                <a:lnTo>
                  <a:pt x="5803" y="3159"/>
                </a:lnTo>
                <a:lnTo>
                  <a:pt x="5195" y="3159"/>
                </a:lnTo>
                <a:lnTo>
                  <a:pt x="5156" y="3153"/>
                </a:lnTo>
                <a:lnTo>
                  <a:pt x="5120" y="3140"/>
                </a:lnTo>
                <a:lnTo>
                  <a:pt x="5087" y="3119"/>
                </a:lnTo>
                <a:lnTo>
                  <a:pt x="5061" y="3092"/>
                </a:lnTo>
                <a:lnTo>
                  <a:pt x="5040" y="3060"/>
                </a:lnTo>
                <a:lnTo>
                  <a:pt x="5027" y="3024"/>
                </a:lnTo>
                <a:lnTo>
                  <a:pt x="5023" y="2985"/>
                </a:lnTo>
                <a:lnTo>
                  <a:pt x="5027" y="2945"/>
                </a:lnTo>
                <a:lnTo>
                  <a:pt x="5040" y="2909"/>
                </a:lnTo>
                <a:lnTo>
                  <a:pt x="5061" y="2877"/>
                </a:lnTo>
                <a:lnTo>
                  <a:pt x="5087" y="2850"/>
                </a:lnTo>
                <a:lnTo>
                  <a:pt x="5120" y="2830"/>
                </a:lnTo>
                <a:lnTo>
                  <a:pt x="5157" y="2816"/>
                </a:lnTo>
                <a:lnTo>
                  <a:pt x="5195" y="2813"/>
                </a:lnTo>
                <a:close/>
                <a:moveTo>
                  <a:pt x="172" y="2813"/>
                </a:moveTo>
                <a:lnTo>
                  <a:pt x="778" y="2813"/>
                </a:lnTo>
                <a:lnTo>
                  <a:pt x="818" y="2816"/>
                </a:lnTo>
                <a:lnTo>
                  <a:pt x="856" y="2830"/>
                </a:lnTo>
                <a:lnTo>
                  <a:pt x="888" y="2850"/>
                </a:lnTo>
                <a:lnTo>
                  <a:pt x="914" y="2877"/>
                </a:lnTo>
                <a:lnTo>
                  <a:pt x="935" y="2909"/>
                </a:lnTo>
                <a:lnTo>
                  <a:pt x="947" y="2945"/>
                </a:lnTo>
                <a:lnTo>
                  <a:pt x="952" y="2985"/>
                </a:lnTo>
                <a:lnTo>
                  <a:pt x="947" y="3024"/>
                </a:lnTo>
                <a:lnTo>
                  <a:pt x="935" y="3062"/>
                </a:lnTo>
                <a:lnTo>
                  <a:pt x="914" y="3094"/>
                </a:lnTo>
                <a:lnTo>
                  <a:pt x="888" y="3121"/>
                </a:lnTo>
                <a:lnTo>
                  <a:pt x="856" y="3140"/>
                </a:lnTo>
                <a:lnTo>
                  <a:pt x="818" y="3153"/>
                </a:lnTo>
                <a:lnTo>
                  <a:pt x="778" y="3159"/>
                </a:lnTo>
                <a:lnTo>
                  <a:pt x="172" y="3159"/>
                </a:lnTo>
                <a:lnTo>
                  <a:pt x="133" y="3153"/>
                </a:lnTo>
                <a:lnTo>
                  <a:pt x="97" y="3140"/>
                </a:lnTo>
                <a:lnTo>
                  <a:pt x="65" y="3119"/>
                </a:lnTo>
                <a:lnTo>
                  <a:pt x="38" y="3092"/>
                </a:lnTo>
                <a:lnTo>
                  <a:pt x="17" y="3060"/>
                </a:lnTo>
                <a:lnTo>
                  <a:pt x="4" y="3024"/>
                </a:lnTo>
                <a:lnTo>
                  <a:pt x="0" y="2985"/>
                </a:lnTo>
                <a:lnTo>
                  <a:pt x="4" y="2945"/>
                </a:lnTo>
                <a:lnTo>
                  <a:pt x="17" y="2909"/>
                </a:lnTo>
                <a:lnTo>
                  <a:pt x="38" y="2877"/>
                </a:lnTo>
                <a:lnTo>
                  <a:pt x="65" y="2850"/>
                </a:lnTo>
                <a:lnTo>
                  <a:pt x="97" y="2830"/>
                </a:lnTo>
                <a:lnTo>
                  <a:pt x="133" y="2816"/>
                </a:lnTo>
                <a:lnTo>
                  <a:pt x="172" y="2813"/>
                </a:lnTo>
                <a:close/>
                <a:moveTo>
                  <a:pt x="2987" y="1886"/>
                </a:moveTo>
                <a:lnTo>
                  <a:pt x="2875" y="1891"/>
                </a:lnTo>
                <a:lnTo>
                  <a:pt x="2765" y="1908"/>
                </a:lnTo>
                <a:lnTo>
                  <a:pt x="2659" y="1935"/>
                </a:lnTo>
                <a:lnTo>
                  <a:pt x="2557" y="1973"/>
                </a:lnTo>
                <a:lnTo>
                  <a:pt x="2461" y="2018"/>
                </a:lnTo>
                <a:lnTo>
                  <a:pt x="2370" y="2075"/>
                </a:lnTo>
                <a:lnTo>
                  <a:pt x="2285" y="2137"/>
                </a:lnTo>
                <a:lnTo>
                  <a:pt x="2205" y="2209"/>
                </a:lnTo>
                <a:lnTo>
                  <a:pt x="2133" y="2289"/>
                </a:lnTo>
                <a:lnTo>
                  <a:pt x="2071" y="2374"/>
                </a:lnTo>
                <a:lnTo>
                  <a:pt x="2014" y="2464"/>
                </a:lnTo>
                <a:lnTo>
                  <a:pt x="1968" y="2561"/>
                </a:lnTo>
                <a:lnTo>
                  <a:pt x="1931" y="2663"/>
                </a:lnTo>
                <a:lnTo>
                  <a:pt x="1902" y="2769"/>
                </a:lnTo>
                <a:lnTo>
                  <a:pt x="1887" y="2879"/>
                </a:lnTo>
                <a:lnTo>
                  <a:pt x="1881" y="2992"/>
                </a:lnTo>
                <a:lnTo>
                  <a:pt x="1885" y="3030"/>
                </a:lnTo>
                <a:lnTo>
                  <a:pt x="1898" y="3068"/>
                </a:lnTo>
                <a:lnTo>
                  <a:pt x="1919" y="3100"/>
                </a:lnTo>
                <a:lnTo>
                  <a:pt x="1946" y="3127"/>
                </a:lnTo>
                <a:lnTo>
                  <a:pt x="1978" y="3147"/>
                </a:lnTo>
                <a:lnTo>
                  <a:pt x="2014" y="3161"/>
                </a:lnTo>
                <a:lnTo>
                  <a:pt x="2054" y="3164"/>
                </a:lnTo>
                <a:lnTo>
                  <a:pt x="2093" y="3161"/>
                </a:lnTo>
                <a:lnTo>
                  <a:pt x="2129" y="3147"/>
                </a:lnTo>
                <a:lnTo>
                  <a:pt x="2162" y="3127"/>
                </a:lnTo>
                <a:lnTo>
                  <a:pt x="2188" y="3100"/>
                </a:lnTo>
                <a:lnTo>
                  <a:pt x="2209" y="3068"/>
                </a:lnTo>
                <a:lnTo>
                  <a:pt x="2222" y="3032"/>
                </a:lnTo>
                <a:lnTo>
                  <a:pt x="2226" y="2992"/>
                </a:lnTo>
                <a:lnTo>
                  <a:pt x="2232" y="2896"/>
                </a:lnTo>
                <a:lnTo>
                  <a:pt x="2250" y="2805"/>
                </a:lnTo>
                <a:lnTo>
                  <a:pt x="2277" y="2716"/>
                </a:lnTo>
                <a:lnTo>
                  <a:pt x="2317" y="2635"/>
                </a:lnTo>
                <a:lnTo>
                  <a:pt x="2364" y="2557"/>
                </a:lnTo>
                <a:lnTo>
                  <a:pt x="2419" y="2487"/>
                </a:lnTo>
                <a:lnTo>
                  <a:pt x="2483" y="2423"/>
                </a:lnTo>
                <a:lnTo>
                  <a:pt x="2553" y="2368"/>
                </a:lnTo>
                <a:lnTo>
                  <a:pt x="2631" y="2321"/>
                </a:lnTo>
                <a:lnTo>
                  <a:pt x="2712" y="2283"/>
                </a:lnTo>
                <a:lnTo>
                  <a:pt x="2801" y="2255"/>
                </a:lnTo>
                <a:lnTo>
                  <a:pt x="2892" y="2238"/>
                </a:lnTo>
                <a:lnTo>
                  <a:pt x="2987" y="2232"/>
                </a:lnTo>
                <a:lnTo>
                  <a:pt x="3026" y="2226"/>
                </a:lnTo>
                <a:lnTo>
                  <a:pt x="3064" y="2213"/>
                </a:lnTo>
                <a:lnTo>
                  <a:pt x="3096" y="2194"/>
                </a:lnTo>
                <a:lnTo>
                  <a:pt x="3123" y="2166"/>
                </a:lnTo>
                <a:lnTo>
                  <a:pt x="3144" y="2135"/>
                </a:lnTo>
                <a:lnTo>
                  <a:pt x="3155" y="2098"/>
                </a:lnTo>
                <a:lnTo>
                  <a:pt x="3161" y="2058"/>
                </a:lnTo>
                <a:lnTo>
                  <a:pt x="3155" y="2018"/>
                </a:lnTo>
                <a:lnTo>
                  <a:pt x="3144" y="1982"/>
                </a:lnTo>
                <a:lnTo>
                  <a:pt x="3123" y="1950"/>
                </a:lnTo>
                <a:lnTo>
                  <a:pt x="3096" y="1924"/>
                </a:lnTo>
                <a:lnTo>
                  <a:pt x="3064" y="1903"/>
                </a:lnTo>
                <a:lnTo>
                  <a:pt x="3026" y="1889"/>
                </a:lnTo>
                <a:lnTo>
                  <a:pt x="2987" y="1886"/>
                </a:lnTo>
                <a:close/>
                <a:moveTo>
                  <a:pt x="2977" y="1454"/>
                </a:moveTo>
                <a:lnTo>
                  <a:pt x="3110" y="1458"/>
                </a:lnTo>
                <a:lnTo>
                  <a:pt x="3240" y="1473"/>
                </a:lnTo>
                <a:lnTo>
                  <a:pt x="3367" y="1500"/>
                </a:lnTo>
                <a:lnTo>
                  <a:pt x="3488" y="1538"/>
                </a:lnTo>
                <a:lnTo>
                  <a:pt x="3607" y="1583"/>
                </a:lnTo>
                <a:lnTo>
                  <a:pt x="3719" y="1640"/>
                </a:lnTo>
                <a:lnTo>
                  <a:pt x="3827" y="1702"/>
                </a:lnTo>
                <a:lnTo>
                  <a:pt x="3929" y="1776"/>
                </a:lnTo>
                <a:lnTo>
                  <a:pt x="4024" y="1855"/>
                </a:lnTo>
                <a:lnTo>
                  <a:pt x="4111" y="1944"/>
                </a:lnTo>
                <a:lnTo>
                  <a:pt x="4192" y="2039"/>
                </a:lnTo>
                <a:lnTo>
                  <a:pt x="4266" y="2139"/>
                </a:lnTo>
                <a:lnTo>
                  <a:pt x="4330" y="2247"/>
                </a:lnTo>
                <a:lnTo>
                  <a:pt x="4387" y="2359"/>
                </a:lnTo>
                <a:lnTo>
                  <a:pt x="4434" y="2476"/>
                </a:lnTo>
                <a:lnTo>
                  <a:pt x="4470" y="2599"/>
                </a:lnTo>
                <a:lnTo>
                  <a:pt x="4499" y="2724"/>
                </a:lnTo>
                <a:lnTo>
                  <a:pt x="4516" y="2854"/>
                </a:lnTo>
                <a:lnTo>
                  <a:pt x="4522" y="2987"/>
                </a:lnTo>
                <a:lnTo>
                  <a:pt x="4514" y="3123"/>
                </a:lnTo>
                <a:lnTo>
                  <a:pt x="4497" y="3255"/>
                </a:lnTo>
                <a:lnTo>
                  <a:pt x="4469" y="3386"/>
                </a:lnTo>
                <a:lnTo>
                  <a:pt x="4429" y="3510"/>
                </a:lnTo>
                <a:lnTo>
                  <a:pt x="4380" y="3630"/>
                </a:lnTo>
                <a:lnTo>
                  <a:pt x="4321" y="3745"/>
                </a:lnTo>
                <a:lnTo>
                  <a:pt x="4253" y="3853"/>
                </a:lnTo>
                <a:lnTo>
                  <a:pt x="4175" y="3955"/>
                </a:lnTo>
                <a:lnTo>
                  <a:pt x="4090" y="4050"/>
                </a:lnTo>
                <a:lnTo>
                  <a:pt x="4018" y="4131"/>
                </a:lnTo>
                <a:lnTo>
                  <a:pt x="3952" y="4218"/>
                </a:lnTo>
                <a:lnTo>
                  <a:pt x="3893" y="4309"/>
                </a:lnTo>
                <a:lnTo>
                  <a:pt x="3842" y="4403"/>
                </a:lnTo>
                <a:lnTo>
                  <a:pt x="3799" y="4502"/>
                </a:lnTo>
                <a:lnTo>
                  <a:pt x="3763" y="4604"/>
                </a:lnTo>
                <a:lnTo>
                  <a:pt x="3734" y="4708"/>
                </a:lnTo>
                <a:lnTo>
                  <a:pt x="3713" y="4814"/>
                </a:lnTo>
                <a:lnTo>
                  <a:pt x="3700" y="4865"/>
                </a:lnTo>
                <a:lnTo>
                  <a:pt x="3677" y="4910"/>
                </a:lnTo>
                <a:lnTo>
                  <a:pt x="3647" y="4950"/>
                </a:lnTo>
                <a:lnTo>
                  <a:pt x="3607" y="4982"/>
                </a:lnTo>
                <a:lnTo>
                  <a:pt x="3564" y="5007"/>
                </a:lnTo>
                <a:lnTo>
                  <a:pt x="3515" y="5022"/>
                </a:lnTo>
                <a:lnTo>
                  <a:pt x="3464" y="5027"/>
                </a:lnTo>
                <a:lnTo>
                  <a:pt x="2512" y="5027"/>
                </a:lnTo>
                <a:lnTo>
                  <a:pt x="2459" y="5022"/>
                </a:lnTo>
                <a:lnTo>
                  <a:pt x="2409" y="5007"/>
                </a:lnTo>
                <a:lnTo>
                  <a:pt x="2366" y="4982"/>
                </a:lnTo>
                <a:lnTo>
                  <a:pt x="2328" y="4950"/>
                </a:lnTo>
                <a:lnTo>
                  <a:pt x="2296" y="4910"/>
                </a:lnTo>
                <a:lnTo>
                  <a:pt x="2273" y="4865"/>
                </a:lnTo>
                <a:lnTo>
                  <a:pt x="2262" y="4816"/>
                </a:lnTo>
                <a:lnTo>
                  <a:pt x="2241" y="4708"/>
                </a:lnTo>
                <a:lnTo>
                  <a:pt x="2211" y="4604"/>
                </a:lnTo>
                <a:lnTo>
                  <a:pt x="2175" y="4502"/>
                </a:lnTo>
                <a:lnTo>
                  <a:pt x="2131" y="4403"/>
                </a:lnTo>
                <a:lnTo>
                  <a:pt x="2078" y="4309"/>
                </a:lnTo>
                <a:lnTo>
                  <a:pt x="2020" y="4216"/>
                </a:lnTo>
                <a:lnTo>
                  <a:pt x="1955" y="4131"/>
                </a:lnTo>
                <a:lnTo>
                  <a:pt x="1881" y="4050"/>
                </a:lnTo>
                <a:lnTo>
                  <a:pt x="1798" y="3955"/>
                </a:lnTo>
                <a:lnTo>
                  <a:pt x="1722" y="3855"/>
                </a:lnTo>
                <a:lnTo>
                  <a:pt x="1656" y="3747"/>
                </a:lnTo>
                <a:lnTo>
                  <a:pt x="1598" y="3635"/>
                </a:lnTo>
                <a:lnTo>
                  <a:pt x="1548" y="3516"/>
                </a:lnTo>
                <a:lnTo>
                  <a:pt x="1509" y="3395"/>
                </a:lnTo>
                <a:lnTo>
                  <a:pt x="1480" y="3268"/>
                </a:lnTo>
                <a:lnTo>
                  <a:pt x="1461" y="3138"/>
                </a:lnTo>
                <a:lnTo>
                  <a:pt x="1454" y="3004"/>
                </a:lnTo>
                <a:lnTo>
                  <a:pt x="1458" y="2869"/>
                </a:lnTo>
                <a:lnTo>
                  <a:pt x="1473" y="2741"/>
                </a:lnTo>
                <a:lnTo>
                  <a:pt x="1499" y="2614"/>
                </a:lnTo>
                <a:lnTo>
                  <a:pt x="1535" y="2491"/>
                </a:lnTo>
                <a:lnTo>
                  <a:pt x="1581" y="2374"/>
                </a:lnTo>
                <a:lnTo>
                  <a:pt x="1635" y="2260"/>
                </a:lnTo>
                <a:lnTo>
                  <a:pt x="1698" y="2152"/>
                </a:lnTo>
                <a:lnTo>
                  <a:pt x="1770" y="2052"/>
                </a:lnTo>
                <a:lnTo>
                  <a:pt x="1849" y="1956"/>
                </a:lnTo>
                <a:lnTo>
                  <a:pt x="1936" y="1869"/>
                </a:lnTo>
                <a:lnTo>
                  <a:pt x="2031" y="1787"/>
                </a:lnTo>
                <a:lnTo>
                  <a:pt x="2131" y="1714"/>
                </a:lnTo>
                <a:lnTo>
                  <a:pt x="2237" y="1647"/>
                </a:lnTo>
                <a:lnTo>
                  <a:pt x="2349" y="1591"/>
                </a:lnTo>
                <a:lnTo>
                  <a:pt x="2466" y="1543"/>
                </a:lnTo>
                <a:lnTo>
                  <a:pt x="2587" y="1506"/>
                </a:lnTo>
                <a:lnTo>
                  <a:pt x="2714" y="1477"/>
                </a:lnTo>
                <a:lnTo>
                  <a:pt x="2845" y="1460"/>
                </a:lnTo>
                <a:lnTo>
                  <a:pt x="2977" y="1454"/>
                </a:lnTo>
                <a:close/>
                <a:moveTo>
                  <a:pt x="4959" y="825"/>
                </a:moveTo>
                <a:lnTo>
                  <a:pt x="4997" y="825"/>
                </a:lnTo>
                <a:lnTo>
                  <a:pt x="5034" y="832"/>
                </a:lnTo>
                <a:lnTo>
                  <a:pt x="5068" y="849"/>
                </a:lnTo>
                <a:lnTo>
                  <a:pt x="5101" y="874"/>
                </a:lnTo>
                <a:lnTo>
                  <a:pt x="5125" y="906"/>
                </a:lnTo>
                <a:lnTo>
                  <a:pt x="5142" y="940"/>
                </a:lnTo>
                <a:lnTo>
                  <a:pt x="5150" y="978"/>
                </a:lnTo>
                <a:lnTo>
                  <a:pt x="5150" y="1016"/>
                </a:lnTo>
                <a:lnTo>
                  <a:pt x="5142" y="1052"/>
                </a:lnTo>
                <a:lnTo>
                  <a:pt x="5125" y="1087"/>
                </a:lnTo>
                <a:lnTo>
                  <a:pt x="5101" y="1118"/>
                </a:lnTo>
                <a:lnTo>
                  <a:pt x="4671" y="1547"/>
                </a:lnTo>
                <a:lnTo>
                  <a:pt x="4645" y="1570"/>
                </a:lnTo>
                <a:lnTo>
                  <a:pt x="4614" y="1585"/>
                </a:lnTo>
                <a:lnTo>
                  <a:pt x="4582" y="1594"/>
                </a:lnTo>
                <a:lnTo>
                  <a:pt x="4550" y="1596"/>
                </a:lnTo>
                <a:lnTo>
                  <a:pt x="4516" y="1594"/>
                </a:lnTo>
                <a:lnTo>
                  <a:pt x="4484" y="1585"/>
                </a:lnTo>
                <a:lnTo>
                  <a:pt x="4453" y="1570"/>
                </a:lnTo>
                <a:lnTo>
                  <a:pt x="4427" y="1547"/>
                </a:lnTo>
                <a:lnTo>
                  <a:pt x="4400" y="1517"/>
                </a:lnTo>
                <a:lnTo>
                  <a:pt x="4385" y="1481"/>
                </a:lnTo>
                <a:lnTo>
                  <a:pt x="4376" y="1443"/>
                </a:lnTo>
                <a:lnTo>
                  <a:pt x="4376" y="1405"/>
                </a:lnTo>
                <a:lnTo>
                  <a:pt x="4385" y="1369"/>
                </a:lnTo>
                <a:lnTo>
                  <a:pt x="4400" y="1333"/>
                </a:lnTo>
                <a:lnTo>
                  <a:pt x="4427" y="1303"/>
                </a:lnTo>
                <a:lnTo>
                  <a:pt x="4855" y="874"/>
                </a:lnTo>
                <a:lnTo>
                  <a:pt x="4887" y="849"/>
                </a:lnTo>
                <a:lnTo>
                  <a:pt x="4921" y="832"/>
                </a:lnTo>
                <a:lnTo>
                  <a:pt x="4959" y="825"/>
                </a:lnTo>
                <a:close/>
                <a:moveTo>
                  <a:pt x="977" y="823"/>
                </a:moveTo>
                <a:lnTo>
                  <a:pt x="1015" y="823"/>
                </a:lnTo>
                <a:lnTo>
                  <a:pt x="1053" y="830"/>
                </a:lnTo>
                <a:lnTo>
                  <a:pt x="1087" y="847"/>
                </a:lnTo>
                <a:lnTo>
                  <a:pt x="1119" y="872"/>
                </a:lnTo>
                <a:lnTo>
                  <a:pt x="1548" y="1301"/>
                </a:lnTo>
                <a:lnTo>
                  <a:pt x="1573" y="1333"/>
                </a:lnTo>
                <a:lnTo>
                  <a:pt x="1588" y="1367"/>
                </a:lnTo>
                <a:lnTo>
                  <a:pt x="1598" y="1405"/>
                </a:lnTo>
                <a:lnTo>
                  <a:pt x="1598" y="1443"/>
                </a:lnTo>
                <a:lnTo>
                  <a:pt x="1588" y="1479"/>
                </a:lnTo>
                <a:lnTo>
                  <a:pt x="1573" y="1515"/>
                </a:lnTo>
                <a:lnTo>
                  <a:pt x="1548" y="1545"/>
                </a:lnTo>
                <a:lnTo>
                  <a:pt x="1520" y="1568"/>
                </a:lnTo>
                <a:lnTo>
                  <a:pt x="1490" y="1583"/>
                </a:lnTo>
                <a:lnTo>
                  <a:pt x="1458" y="1593"/>
                </a:lnTo>
                <a:lnTo>
                  <a:pt x="1425" y="1596"/>
                </a:lnTo>
                <a:lnTo>
                  <a:pt x="1393" y="1593"/>
                </a:lnTo>
                <a:lnTo>
                  <a:pt x="1361" y="1583"/>
                </a:lnTo>
                <a:lnTo>
                  <a:pt x="1331" y="1568"/>
                </a:lnTo>
                <a:lnTo>
                  <a:pt x="1304" y="1545"/>
                </a:lnTo>
                <a:lnTo>
                  <a:pt x="873" y="1118"/>
                </a:lnTo>
                <a:lnTo>
                  <a:pt x="848" y="1086"/>
                </a:lnTo>
                <a:lnTo>
                  <a:pt x="831" y="1052"/>
                </a:lnTo>
                <a:lnTo>
                  <a:pt x="824" y="1014"/>
                </a:lnTo>
                <a:lnTo>
                  <a:pt x="824" y="976"/>
                </a:lnTo>
                <a:lnTo>
                  <a:pt x="831" y="938"/>
                </a:lnTo>
                <a:lnTo>
                  <a:pt x="848" y="904"/>
                </a:lnTo>
                <a:lnTo>
                  <a:pt x="873" y="872"/>
                </a:lnTo>
                <a:lnTo>
                  <a:pt x="905" y="847"/>
                </a:lnTo>
                <a:lnTo>
                  <a:pt x="941" y="830"/>
                </a:lnTo>
                <a:lnTo>
                  <a:pt x="977" y="823"/>
                </a:lnTo>
                <a:close/>
                <a:moveTo>
                  <a:pt x="2987" y="0"/>
                </a:moveTo>
                <a:lnTo>
                  <a:pt x="3026" y="4"/>
                </a:lnTo>
                <a:lnTo>
                  <a:pt x="3064" y="17"/>
                </a:lnTo>
                <a:lnTo>
                  <a:pt x="3096" y="38"/>
                </a:lnTo>
                <a:lnTo>
                  <a:pt x="3123" y="64"/>
                </a:lnTo>
                <a:lnTo>
                  <a:pt x="3144" y="96"/>
                </a:lnTo>
                <a:lnTo>
                  <a:pt x="3155" y="132"/>
                </a:lnTo>
                <a:lnTo>
                  <a:pt x="3161" y="172"/>
                </a:lnTo>
                <a:lnTo>
                  <a:pt x="3161" y="777"/>
                </a:lnTo>
                <a:lnTo>
                  <a:pt x="3155" y="817"/>
                </a:lnTo>
                <a:lnTo>
                  <a:pt x="3142" y="855"/>
                </a:lnTo>
                <a:lnTo>
                  <a:pt x="3123" y="887"/>
                </a:lnTo>
                <a:lnTo>
                  <a:pt x="3095" y="913"/>
                </a:lnTo>
                <a:lnTo>
                  <a:pt x="3062" y="932"/>
                </a:lnTo>
                <a:lnTo>
                  <a:pt x="3026" y="946"/>
                </a:lnTo>
                <a:lnTo>
                  <a:pt x="2987" y="951"/>
                </a:lnTo>
                <a:lnTo>
                  <a:pt x="2949" y="946"/>
                </a:lnTo>
                <a:lnTo>
                  <a:pt x="2911" y="932"/>
                </a:lnTo>
                <a:lnTo>
                  <a:pt x="2879" y="913"/>
                </a:lnTo>
                <a:lnTo>
                  <a:pt x="2852" y="887"/>
                </a:lnTo>
                <a:lnTo>
                  <a:pt x="2831" y="855"/>
                </a:lnTo>
                <a:lnTo>
                  <a:pt x="2818" y="817"/>
                </a:lnTo>
                <a:lnTo>
                  <a:pt x="2814" y="777"/>
                </a:lnTo>
                <a:lnTo>
                  <a:pt x="2814" y="172"/>
                </a:lnTo>
                <a:lnTo>
                  <a:pt x="2818" y="132"/>
                </a:lnTo>
                <a:lnTo>
                  <a:pt x="2831" y="96"/>
                </a:lnTo>
                <a:lnTo>
                  <a:pt x="2852" y="64"/>
                </a:lnTo>
                <a:lnTo>
                  <a:pt x="2879" y="38"/>
                </a:lnTo>
                <a:lnTo>
                  <a:pt x="2911" y="17"/>
                </a:lnTo>
                <a:lnTo>
                  <a:pt x="2947" y="4"/>
                </a:lnTo>
                <a:lnTo>
                  <a:pt x="2987"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3" name="Freeform 28"/>
          <p:cNvSpPr>
            <a:spLocks noEditPoints="1"/>
          </p:cNvSpPr>
          <p:nvPr/>
        </p:nvSpPr>
        <p:spPr bwMode="auto">
          <a:xfrm>
            <a:off x="3916855" y="3972370"/>
            <a:ext cx="227160" cy="225098"/>
          </a:xfrm>
          <a:custGeom>
            <a:avLst/>
            <a:gdLst>
              <a:gd name="T0" fmla="*/ 2223 w 3744"/>
              <a:gd name="T1" fmla="*/ 2897 h 3710"/>
              <a:gd name="T2" fmla="*/ 2227 w 3744"/>
              <a:gd name="T3" fmla="*/ 3288 h 3710"/>
              <a:gd name="T4" fmla="*/ 2256 w 3744"/>
              <a:gd name="T5" fmla="*/ 3362 h 3710"/>
              <a:gd name="T6" fmla="*/ 2307 w 3744"/>
              <a:gd name="T7" fmla="*/ 3423 h 3710"/>
              <a:gd name="T8" fmla="*/ 2375 w 3744"/>
              <a:gd name="T9" fmla="*/ 3463 h 3710"/>
              <a:gd name="T10" fmla="*/ 2458 w 3744"/>
              <a:gd name="T11" fmla="*/ 3477 h 3710"/>
              <a:gd name="T12" fmla="*/ 2718 w 3744"/>
              <a:gd name="T13" fmla="*/ 3481 h 3710"/>
              <a:gd name="T14" fmla="*/ 2764 w 3744"/>
              <a:gd name="T15" fmla="*/ 3503 h 3710"/>
              <a:gd name="T16" fmla="*/ 2797 w 3744"/>
              <a:gd name="T17" fmla="*/ 3542 h 3710"/>
              <a:gd name="T18" fmla="*/ 2809 w 3744"/>
              <a:gd name="T19" fmla="*/ 3593 h 3710"/>
              <a:gd name="T20" fmla="*/ 2797 w 3744"/>
              <a:gd name="T21" fmla="*/ 3644 h 3710"/>
              <a:gd name="T22" fmla="*/ 2764 w 3744"/>
              <a:gd name="T23" fmla="*/ 3683 h 3710"/>
              <a:gd name="T24" fmla="*/ 2718 w 3744"/>
              <a:gd name="T25" fmla="*/ 3706 h 3710"/>
              <a:gd name="T26" fmla="*/ 1053 w 3744"/>
              <a:gd name="T27" fmla="*/ 3710 h 3710"/>
              <a:gd name="T28" fmla="*/ 1001 w 3744"/>
              <a:gd name="T29" fmla="*/ 3698 h 3710"/>
              <a:gd name="T30" fmla="*/ 962 w 3744"/>
              <a:gd name="T31" fmla="*/ 3666 h 3710"/>
              <a:gd name="T32" fmla="*/ 939 w 3744"/>
              <a:gd name="T33" fmla="*/ 3621 h 3710"/>
              <a:gd name="T34" fmla="*/ 939 w 3744"/>
              <a:gd name="T35" fmla="*/ 3567 h 3710"/>
              <a:gd name="T36" fmla="*/ 962 w 3744"/>
              <a:gd name="T37" fmla="*/ 3521 h 3710"/>
              <a:gd name="T38" fmla="*/ 1001 w 3744"/>
              <a:gd name="T39" fmla="*/ 3489 h 3710"/>
              <a:gd name="T40" fmla="*/ 1053 w 3744"/>
              <a:gd name="T41" fmla="*/ 3477 h 3710"/>
              <a:gd name="T42" fmla="*/ 1325 w 3744"/>
              <a:gd name="T43" fmla="*/ 3475 h 3710"/>
              <a:gd name="T44" fmla="*/ 1395 w 3744"/>
              <a:gd name="T45" fmla="*/ 3451 h 3710"/>
              <a:gd name="T46" fmla="*/ 1453 w 3744"/>
              <a:gd name="T47" fmla="*/ 3410 h 3710"/>
              <a:gd name="T48" fmla="*/ 1495 w 3744"/>
              <a:gd name="T49" fmla="*/ 3352 h 3710"/>
              <a:gd name="T50" fmla="*/ 1517 w 3744"/>
              <a:gd name="T51" fmla="*/ 3283 h 3710"/>
              <a:gd name="T52" fmla="*/ 1521 w 3744"/>
              <a:gd name="T53" fmla="*/ 2897 h 3710"/>
              <a:gd name="T54" fmla="*/ 234 w 3744"/>
              <a:gd name="T55" fmla="*/ 2434 h 3710"/>
              <a:gd name="T56" fmla="*/ 3510 w 3744"/>
              <a:gd name="T57" fmla="*/ 232 h 3710"/>
              <a:gd name="T58" fmla="*/ 204 w 3744"/>
              <a:gd name="T59" fmla="*/ 0 h 3710"/>
              <a:gd name="T60" fmla="*/ 3577 w 3744"/>
              <a:gd name="T61" fmla="*/ 4 h 3710"/>
              <a:gd name="T62" fmla="*/ 3643 w 3744"/>
              <a:gd name="T63" fmla="*/ 30 h 3710"/>
              <a:gd name="T64" fmla="*/ 3696 w 3744"/>
              <a:gd name="T65" fmla="*/ 77 h 3710"/>
              <a:gd name="T66" fmla="*/ 3732 w 3744"/>
              <a:gd name="T67" fmla="*/ 141 h 3710"/>
              <a:gd name="T68" fmla="*/ 3744 w 3744"/>
              <a:gd name="T69" fmla="*/ 217 h 3710"/>
              <a:gd name="T70" fmla="*/ 3741 w 3744"/>
              <a:gd name="T71" fmla="*/ 2487 h 3710"/>
              <a:gd name="T72" fmla="*/ 3717 w 3744"/>
              <a:gd name="T73" fmla="*/ 2558 h 3710"/>
              <a:gd name="T74" fmla="*/ 3671 w 3744"/>
              <a:gd name="T75" fmla="*/ 2614 h 3710"/>
              <a:gd name="T76" fmla="*/ 3612 w 3744"/>
              <a:gd name="T77" fmla="*/ 2652 h 3710"/>
              <a:gd name="T78" fmla="*/ 3540 w 3744"/>
              <a:gd name="T79" fmla="*/ 2666 h 3710"/>
              <a:gd name="T80" fmla="*/ 167 w 3744"/>
              <a:gd name="T81" fmla="*/ 2663 h 3710"/>
              <a:gd name="T82" fmla="*/ 102 w 3744"/>
              <a:gd name="T83" fmla="*/ 2637 h 3710"/>
              <a:gd name="T84" fmla="*/ 48 w 3744"/>
              <a:gd name="T85" fmla="*/ 2588 h 3710"/>
              <a:gd name="T86" fmla="*/ 13 w 3744"/>
              <a:gd name="T87" fmla="*/ 2524 h 3710"/>
              <a:gd name="T88" fmla="*/ 0 w 3744"/>
              <a:gd name="T89" fmla="*/ 2448 h 3710"/>
              <a:gd name="T90" fmla="*/ 3 w 3744"/>
              <a:gd name="T91" fmla="*/ 178 h 3710"/>
              <a:gd name="T92" fmla="*/ 29 w 3744"/>
              <a:gd name="T93" fmla="*/ 108 h 3710"/>
              <a:gd name="T94" fmla="*/ 73 w 3744"/>
              <a:gd name="T95" fmla="*/ 51 h 3710"/>
              <a:gd name="T96" fmla="*/ 134 w 3744"/>
              <a:gd name="T97" fmla="*/ 13 h 3710"/>
              <a:gd name="T98" fmla="*/ 204 w 3744"/>
              <a:gd name="T99" fmla="*/ 0 h 3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44" h="3710">
                <a:moveTo>
                  <a:pt x="1521" y="2897"/>
                </a:moveTo>
                <a:lnTo>
                  <a:pt x="2223" y="2897"/>
                </a:lnTo>
                <a:lnTo>
                  <a:pt x="2223" y="3245"/>
                </a:lnTo>
                <a:lnTo>
                  <a:pt x="2227" y="3288"/>
                </a:lnTo>
                <a:lnTo>
                  <a:pt x="2238" y="3327"/>
                </a:lnTo>
                <a:lnTo>
                  <a:pt x="2256" y="3362"/>
                </a:lnTo>
                <a:lnTo>
                  <a:pt x="2278" y="3394"/>
                </a:lnTo>
                <a:lnTo>
                  <a:pt x="2307" y="3423"/>
                </a:lnTo>
                <a:lnTo>
                  <a:pt x="2339" y="3445"/>
                </a:lnTo>
                <a:lnTo>
                  <a:pt x="2375" y="3463"/>
                </a:lnTo>
                <a:lnTo>
                  <a:pt x="2415" y="3474"/>
                </a:lnTo>
                <a:lnTo>
                  <a:pt x="2458" y="3477"/>
                </a:lnTo>
                <a:lnTo>
                  <a:pt x="2691" y="3477"/>
                </a:lnTo>
                <a:lnTo>
                  <a:pt x="2718" y="3481"/>
                </a:lnTo>
                <a:lnTo>
                  <a:pt x="2743" y="3489"/>
                </a:lnTo>
                <a:lnTo>
                  <a:pt x="2764" y="3503"/>
                </a:lnTo>
                <a:lnTo>
                  <a:pt x="2782" y="3521"/>
                </a:lnTo>
                <a:lnTo>
                  <a:pt x="2797" y="3542"/>
                </a:lnTo>
                <a:lnTo>
                  <a:pt x="2805" y="3567"/>
                </a:lnTo>
                <a:lnTo>
                  <a:pt x="2809" y="3593"/>
                </a:lnTo>
                <a:lnTo>
                  <a:pt x="2805" y="3621"/>
                </a:lnTo>
                <a:lnTo>
                  <a:pt x="2797" y="3644"/>
                </a:lnTo>
                <a:lnTo>
                  <a:pt x="2782" y="3666"/>
                </a:lnTo>
                <a:lnTo>
                  <a:pt x="2764" y="3683"/>
                </a:lnTo>
                <a:lnTo>
                  <a:pt x="2743" y="3698"/>
                </a:lnTo>
                <a:lnTo>
                  <a:pt x="2718" y="3706"/>
                </a:lnTo>
                <a:lnTo>
                  <a:pt x="2691" y="3710"/>
                </a:lnTo>
                <a:lnTo>
                  <a:pt x="1053" y="3710"/>
                </a:lnTo>
                <a:lnTo>
                  <a:pt x="1027" y="3706"/>
                </a:lnTo>
                <a:lnTo>
                  <a:pt x="1001" y="3698"/>
                </a:lnTo>
                <a:lnTo>
                  <a:pt x="980" y="3683"/>
                </a:lnTo>
                <a:lnTo>
                  <a:pt x="962" y="3666"/>
                </a:lnTo>
                <a:lnTo>
                  <a:pt x="948" y="3644"/>
                </a:lnTo>
                <a:lnTo>
                  <a:pt x="939" y="3621"/>
                </a:lnTo>
                <a:lnTo>
                  <a:pt x="936" y="3593"/>
                </a:lnTo>
                <a:lnTo>
                  <a:pt x="939" y="3567"/>
                </a:lnTo>
                <a:lnTo>
                  <a:pt x="948" y="3542"/>
                </a:lnTo>
                <a:lnTo>
                  <a:pt x="962" y="3521"/>
                </a:lnTo>
                <a:lnTo>
                  <a:pt x="980" y="3503"/>
                </a:lnTo>
                <a:lnTo>
                  <a:pt x="1001" y="3489"/>
                </a:lnTo>
                <a:lnTo>
                  <a:pt x="1027" y="3481"/>
                </a:lnTo>
                <a:lnTo>
                  <a:pt x="1053" y="3477"/>
                </a:lnTo>
                <a:lnTo>
                  <a:pt x="1287" y="3477"/>
                </a:lnTo>
                <a:lnTo>
                  <a:pt x="1325" y="3475"/>
                </a:lnTo>
                <a:lnTo>
                  <a:pt x="1362" y="3465"/>
                </a:lnTo>
                <a:lnTo>
                  <a:pt x="1395" y="3451"/>
                </a:lnTo>
                <a:lnTo>
                  <a:pt x="1425" y="3432"/>
                </a:lnTo>
                <a:lnTo>
                  <a:pt x="1453" y="3410"/>
                </a:lnTo>
                <a:lnTo>
                  <a:pt x="1475" y="3382"/>
                </a:lnTo>
                <a:lnTo>
                  <a:pt x="1495" y="3352"/>
                </a:lnTo>
                <a:lnTo>
                  <a:pt x="1509" y="3318"/>
                </a:lnTo>
                <a:lnTo>
                  <a:pt x="1517" y="3283"/>
                </a:lnTo>
                <a:lnTo>
                  <a:pt x="1521" y="3245"/>
                </a:lnTo>
                <a:lnTo>
                  <a:pt x="1521" y="2897"/>
                </a:lnTo>
                <a:close/>
                <a:moveTo>
                  <a:pt x="234" y="232"/>
                </a:moveTo>
                <a:lnTo>
                  <a:pt x="234" y="2434"/>
                </a:lnTo>
                <a:lnTo>
                  <a:pt x="3510" y="2434"/>
                </a:lnTo>
                <a:lnTo>
                  <a:pt x="3510" y="232"/>
                </a:lnTo>
                <a:lnTo>
                  <a:pt x="234" y="232"/>
                </a:lnTo>
                <a:close/>
                <a:moveTo>
                  <a:pt x="204" y="0"/>
                </a:moveTo>
                <a:lnTo>
                  <a:pt x="3540" y="0"/>
                </a:lnTo>
                <a:lnTo>
                  <a:pt x="3577" y="4"/>
                </a:lnTo>
                <a:lnTo>
                  <a:pt x="3612" y="13"/>
                </a:lnTo>
                <a:lnTo>
                  <a:pt x="3643" y="30"/>
                </a:lnTo>
                <a:lnTo>
                  <a:pt x="3671" y="51"/>
                </a:lnTo>
                <a:lnTo>
                  <a:pt x="3696" y="77"/>
                </a:lnTo>
                <a:lnTo>
                  <a:pt x="3717" y="108"/>
                </a:lnTo>
                <a:lnTo>
                  <a:pt x="3732" y="141"/>
                </a:lnTo>
                <a:lnTo>
                  <a:pt x="3741" y="178"/>
                </a:lnTo>
                <a:lnTo>
                  <a:pt x="3744" y="217"/>
                </a:lnTo>
                <a:lnTo>
                  <a:pt x="3744" y="2448"/>
                </a:lnTo>
                <a:lnTo>
                  <a:pt x="3741" y="2487"/>
                </a:lnTo>
                <a:lnTo>
                  <a:pt x="3732" y="2524"/>
                </a:lnTo>
                <a:lnTo>
                  <a:pt x="3717" y="2558"/>
                </a:lnTo>
                <a:lnTo>
                  <a:pt x="3696" y="2588"/>
                </a:lnTo>
                <a:lnTo>
                  <a:pt x="3671" y="2614"/>
                </a:lnTo>
                <a:lnTo>
                  <a:pt x="3643" y="2637"/>
                </a:lnTo>
                <a:lnTo>
                  <a:pt x="3612" y="2652"/>
                </a:lnTo>
                <a:lnTo>
                  <a:pt x="3577" y="2663"/>
                </a:lnTo>
                <a:lnTo>
                  <a:pt x="3540" y="2666"/>
                </a:lnTo>
                <a:lnTo>
                  <a:pt x="204" y="2666"/>
                </a:lnTo>
                <a:lnTo>
                  <a:pt x="167" y="2663"/>
                </a:lnTo>
                <a:lnTo>
                  <a:pt x="134" y="2652"/>
                </a:lnTo>
                <a:lnTo>
                  <a:pt x="102" y="2637"/>
                </a:lnTo>
                <a:lnTo>
                  <a:pt x="73" y="2614"/>
                </a:lnTo>
                <a:lnTo>
                  <a:pt x="48" y="2588"/>
                </a:lnTo>
                <a:lnTo>
                  <a:pt x="29" y="2558"/>
                </a:lnTo>
                <a:lnTo>
                  <a:pt x="13" y="2524"/>
                </a:lnTo>
                <a:lnTo>
                  <a:pt x="3" y="2487"/>
                </a:lnTo>
                <a:lnTo>
                  <a:pt x="0" y="2448"/>
                </a:lnTo>
                <a:lnTo>
                  <a:pt x="0" y="217"/>
                </a:lnTo>
                <a:lnTo>
                  <a:pt x="3" y="178"/>
                </a:lnTo>
                <a:lnTo>
                  <a:pt x="13" y="141"/>
                </a:lnTo>
                <a:lnTo>
                  <a:pt x="29" y="108"/>
                </a:lnTo>
                <a:lnTo>
                  <a:pt x="48" y="77"/>
                </a:lnTo>
                <a:lnTo>
                  <a:pt x="73" y="51"/>
                </a:lnTo>
                <a:lnTo>
                  <a:pt x="102" y="30"/>
                </a:lnTo>
                <a:lnTo>
                  <a:pt x="134" y="13"/>
                </a:lnTo>
                <a:lnTo>
                  <a:pt x="167" y="4"/>
                </a:lnTo>
                <a:lnTo>
                  <a:pt x="204" y="0"/>
                </a:lnTo>
                <a:close/>
              </a:path>
            </a:pathLst>
          </a:custGeom>
          <a:solidFill>
            <a:schemeClr val="accent6"/>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nvGrpSpPr>
          <p:cNvPr id="54" name="Group 53"/>
          <p:cNvGrpSpPr/>
          <p:nvPr/>
        </p:nvGrpSpPr>
        <p:grpSpPr>
          <a:xfrm>
            <a:off x="8027451" y="3958088"/>
            <a:ext cx="272144" cy="271968"/>
            <a:chOff x="12187238" y="1824038"/>
            <a:chExt cx="4867275" cy="4864100"/>
          </a:xfrm>
          <a:solidFill>
            <a:schemeClr val="accent3"/>
          </a:solidFill>
        </p:grpSpPr>
        <p:sp>
          <p:nvSpPr>
            <p:cNvPr id="55" name="Freeform 33"/>
            <p:cNvSpPr>
              <a:spLocks noEditPoints="1"/>
            </p:cNvSpPr>
            <p:nvPr/>
          </p:nvSpPr>
          <p:spPr bwMode="auto">
            <a:xfrm>
              <a:off x="12187238" y="1824038"/>
              <a:ext cx="4867275" cy="4864100"/>
            </a:xfrm>
            <a:custGeom>
              <a:avLst/>
              <a:gdLst>
                <a:gd name="T0" fmla="*/ 2631 w 6132"/>
                <a:gd name="T1" fmla="*/ 987 h 6127"/>
                <a:gd name="T2" fmla="*/ 1999 w 6132"/>
                <a:gd name="T3" fmla="*/ 1277 h 6127"/>
                <a:gd name="T4" fmla="*/ 1364 w 6132"/>
                <a:gd name="T5" fmla="*/ 951 h 6127"/>
                <a:gd name="T6" fmla="*/ 943 w 6132"/>
                <a:gd name="T7" fmla="*/ 1341 h 6127"/>
                <a:gd name="T8" fmla="*/ 1291 w 6132"/>
                <a:gd name="T9" fmla="*/ 1944 h 6127"/>
                <a:gd name="T10" fmla="*/ 1034 w 6132"/>
                <a:gd name="T11" fmla="*/ 2595 h 6127"/>
                <a:gd name="T12" fmla="*/ 350 w 6132"/>
                <a:gd name="T13" fmla="*/ 2793 h 6127"/>
                <a:gd name="T14" fmla="*/ 954 w 6132"/>
                <a:gd name="T15" fmla="*/ 3483 h 6127"/>
                <a:gd name="T16" fmla="*/ 1209 w 6132"/>
                <a:gd name="T17" fmla="*/ 4007 h 6127"/>
                <a:gd name="T18" fmla="*/ 958 w 6132"/>
                <a:gd name="T19" fmla="*/ 4764 h 6127"/>
                <a:gd name="T20" fmla="*/ 1362 w 6132"/>
                <a:gd name="T21" fmla="*/ 5200 h 6127"/>
                <a:gd name="T22" fmla="*/ 1901 w 6132"/>
                <a:gd name="T23" fmla="*/ 4846 h 6127"/>
                <a:gd name="T24" fmla="*/ 2411 w 6132"/>
                <a:gd name="T25" fmla="*/ 5040 h 6127"/>
                <a:gd name="T26" fmla="*/ 2763 w 6132"/>
                <a:gd name="T27" fmla="*/ 5757 h 6127"/>
                <a:gd name="T28" fmla="*/ 3369 w 6132"/>
                <a:gd name="T29" fmla="*/ 5757 h 6127"/>
                <a:gd name="T30" fmla="*/ 3727 w 6132"/>
                <a:gd name="T31" fmla="*/ 5040 h 6127"/>
                <a:gd name="T32" fmla="*/ 4278 w 6132"/>
                <a:gd name="T33" fmla="*/ 4846 h 6127"/>
                <a:gd name="T34" fmla="*/ 4787 w 6132"/>
                <a:gd name="T35" fmla="*/ 5187 h 6127"/>
                <a:gd name="T36" fmla="*/ 4869 w 6132"/>
                <a:gd name="T37" fmla="*/ 4308 h 6127"/>
                <a:gd name="T38" fmla="*/ 4992 w 6132"/>
                <a:gd name="T39" fmla="*/ 3860 h 6127"/>
                <a:gd name="T40" fmla="*/ 5223 w 6132"/>
                <a:gd name="T41" fmla="*/ 3457 h 6127"/>
                <a:gd name="T42" fmla="*/ 5787 w 6132"/>
                <a:gd name="T43" fmla="*/ 2780 h 6127"/>
                <a:gd name="T44" fmla="*/ 5100 w 6132"/>
                <a:gd name="T45" fmla="*/ 2582 h 6127"/>
                <a:gd name="T46" fmla="*/ 4839 w 6132"/>
                <a:gd name="T47" fmla="*/ 1933 h 6127"/>
                <a:gd name="T48" fmla="*/ 5184 w 6132"/>
                <a:gd name="T49" fmla="*/ 1331 h 6127"/>
                <a:gd name="T50" fmla="*/ 4765 w 6132"/>
                <a:gd name="T51" fmla="*/ 944 h 6127"/>
                <a:gd name="T52" fmla="*/ 4127 w 6132"/>
                <a:gd name="T53" fmla="*/ 1272 h 6127"/>
                <a:gd name="T54" fmla="*/ 3481 w 6132"/>
                <a:gd name="T55" fmla="*/ 981 h 6127"/>
                <a:gd name="T56" fmla="*/ 2788 w 6132"/>
                <a:gd name="T57" fmla="*/ 344 h 6127"/>
                <a:gd name="T58" fmla="*/ 3591 w 6132"/>
                <a:gd name="T59" fmla="*/ 110 h 6127"/>
                <a:gd name="T60" fmla="*/ 4064 w 6132"/>
                <a:gd name="T61" fmla="*/ 851 h 6127"/>
                <a:gd name="T62" fmla="*/ 4839 w 6132"/>
                <a:gd name="T63" fmla="*/ 601 h 6127"/>
                <a:gd name="T64" fmla="*/ 5499 w 6132"/>
                <a:gd name="T65" fmla="*/ 1186 h 6127"/>
                <a:gd name="T66" fmla="*/ 5469 w 6132"/>
                <a:gd name="T67" fmla="*/ 1577 h 6127"/>
                <a:gd name="T68" fmla="*/ 5933 w 6132"/>
                <a:gd name="T69" fmla="*/ 2459 h 6127"/>
                <a:gd name="T70" fmla="*/ 6132 w 6132"/>
                <a:gd name="T71" fmla="*/ 2795 h 6127"/>
                <a:gd name="T72" fmla="*/ 5979 w 6132"/>
                <a:gd name="T73" fmla="*/ 3638 h 6127"/>
                <a:gd name="T74" fmla="*/ 5214 w 6132"/>
                <a:gd name="T75" fmla="*/ 4197 h 6127"/>
                <a:gd name="T76" fmla="*/ 5519 w 6132"/>
                <a:gd name="T77" fmla="*/ 4889 h 6127"/>
                <a:gd name="T78" fmla="*/ 4893 w 6132"/>
                <a:gd name="T79" fmla="*/ 5515 h 6127"/>
                <a:gd name="T80" fmla="*/ 4202 w 6132"/>
                <a:gd name="T81" fmla="*/ 5209 h 6127"/>
                <a:gd name="T82" fmla="*/ 3641 w 6132"/>
                <a:gd name="T83" fmla="*/ 5975 h 6127"/>
                <a:gd name="T84" fmla="*/ 2795 w 6132"/>
                <a:gd name="T85" fmla="*/ 6127 h 6127"/>
                <a:gd name="T86" fmla="*/ 2460 w 6132"/>
                <a:gd name="T87" fmla="*/ 5926 h 6127"/>
                <a:gd name="T88" fmla="*/ 1586 w 6132"/>
                <a:gd name="T89" fmla="*/ 5472 h 6127"/>
                <a:gd name="T90" fmla="*/ 1194 w 6132"/>
                <a:gd name="T91" fmla="*/ 5500 h 6127"/>
                <a:gd name="T92" fmla="*/ 609 w 6132"/>
                <a:gd name="T93" fmla="*/ 4841 h 6127"/>
                <a:gd name="T94" fmla="*/ 861 w 6132"/>
                <a:gd name="T95" fmla="*/ 4076 h 6127"/>
                <a:gd name="T96" fmla="*/ 110 w 6132"/>
                <a:gd name="T97" fmla="*/ 3614 h 6127"/>
                <a:gd name="T98" fmla="*/ 6 w 6132"/>
                <a:gd name="T99" fmla="*/ 2746 h 6127"/>
                <a:gd name="T100" fmla="*/ 257 w 6132"/>
                <a:gd name="T101" fmla="*/ 2448 h 6127"/>
                <a:gd name="T102" fmla="*/ 626 w 6132"/>
                <a:gd name="T103" fmla="*/ 1532 h 6127"/>
                <a:gd name="T104" fmla="*/ 658 w 6132"/>
                <a:gd name="T105" fmla="*/ 1143 h 6127"/>
                <a:gd name="T106" fmla="*/ 1349 w 6132"/>
                <a:gd name="T107" fmla="*/ 603 h 6127"/>
                <a:gd name="T108" fmla="*/ 2195 w 6132"/>
                <a:gd name="T109" fmla="*/ 801 h 6127"/>
                <a:gd name="T110" fmla="*/ 2564 w 6132"/>
                <a:gd name="T111" fmla="*/ 73 h 6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132" h="6127">
                  <a:moveTo>
                    <a:pt x="2788" y="344"/>
                  </a:moveTo>
                  <a:lnTo>
                    <a:pt x="2773" y="348"/>
                  </a:lnTo>
                  <a:lnTo>
                    <a:pt x="2761" y="359"/>
                  </a:lnTo>
                  <a:lnTo>
                    <a:pt x="2754" y="372"/>
                  </a:lnTo>
                  <a:lnTo>
                    <a:pt x="2663" y="914"/>
                  </a:lnTo>
                  <a:lnTo>
                    <a:pt x="2652" y="953"/>
                  </a:lnTo>
                  <a:lnTo>
                    <a:pt x="2631" y="987"/>
                  </a:lnTo>
                  <a:lnTo>
                    <a:pt x="2605" y="1015"/>
                  </a:lnTo>
                  <a:lnTo>
                    <a:pt x="2573" y="1037"/>
                  </a:lnTo>
                  <a:lnTo>
                    <a:pt x="2536" y="1052"/>
                  </a:lnTo>
                  <a:lnTo>
                    <a:pt x="2396" y="1095"/>
                  </a:lnTo>
                  <a:lnTo>
                    <a:pt x="2260" y="1147"/>
                  </a:lnTo>
                  <a:lnTo>
                    <a:pt x="2128" y="1208"/>
                  </a:lnTo>
                  <a:lnTo>
                    <a:pt x="1999" y="1277"/>
                  </a:lnTo>
                  <a:lnTo>
                    <a:pt x="1964" y="1294"/>
                  </a:lnTo>
                  <a:lnTo>
                    <a:pt x="1925" y="1301"/>
                  </a:lnTo>
                  <a:lnTo>
                    <a:pt x="1886" y="1300"/>
                  </a:lnTo>
                  <a:lnTo>
                    <a:pt x="1847" y="1290"/>
                  </a:lnTo>
                  <a:lnTo>
                    <a:pt x="1811" y="1270"/>
                  </a:lnTo>
                  <a:lnTo>
                    <a:pt x="1370" y="955"/>
                  </a:lnTo>
                  <a:lnTo>
                    <a:pt x="1364" y="951"/>
                  </a:lnTo>
                  <a:lnTo>
                    <a:pt x="1357" y="950"/>
                  </a:lnTo>
                  <a:lnTo>
                    <a:pt x="1349" y="950"/>
                  </a:lnTo>
                  <a:lnTo>
                    <a:pt x="1344" y="950"/>
                  </a:lnTo>
                  <a:lnTo>
                    <a:pt x="1338" y="951"/>
                  </a:lnTo>
                  <a:lnTo>
                    <a:pt x="1332" y="953"/>
                  </a:lnTo>
                  <a:lnTo>
                    <a:pt x="1325" y="959"/>
                  </a:lnTo>
                  <a:lnTo>
                    <a:pt x="943" y="1341"/>
                  </a:lnTo>
                  <a:lnTo>
                    <a:pt x="935" y="1354"/>
                  </a:lnTo>
                  <a:lnTo>
                    <a:pt x="934" y="1370"/>
                  </a:lnTo>
                  <a:lnTo>
                    <a:pt x="939" y="1385"/>
                  </a:lnTo>
                  <a:lnTo>
                    <a:pt x="1258" y="1832"/>
                  </a:lnTo>
                  <a:lnTo>
                    <a:pt x="1278" y="1867"/>
                  </a:lnTo>
                  <a:lnTo>
                    <a:pt x="1290" y="1905"/>
                  </a:lnTo>
                  <a:lnTo>
                    <a:pt x="1291" y="1944"/>
                  </a:lnTo>
                  <a:lnTo>
                    <a:pt x="1284" y="1983"/>
                  </a:lnTo>
                  <a:lnTo>
                    <a:pt x="1267" y="2020"/>
                  </a:lnTo>
                  <a:lnTo>
                    <a:pt x="1198" y="2147"/>
                  </a:lnTo>
                  <a:lnTo>
                    <a:pt x="1139" y="2281"/>
                  </a:lnTo>
                  <a:lnTo>
                    <a:pt x="1088" y="2417"/>
                  </a:lnTo>
                  <a:lnTo>
                    <a:pt x="1049" y="2556"/>
                  </a:lnTo>
                  <a:lnTo>
                    <a:pt x="1034" y="2595"/>
                  </a:lnTo>
                  <a:lnTo>
                    <a:pt x="1012" y="2627"/>
                  </a:lnTo>
                  <a:lnTo>
                    <a:pt x="982" y="2653"/>
                  </a:lnTo>
                  <a:lnTo>
                    <a:pt x="949" y="2674"/>
                  </a:lnTo>
                  <a:lnTo>
                    <a:pt x="909" y="2685"/>
                  </a:lnTo>
                  <a:lnTo>
                    <a:pt x="375" y="2774"/>
                  </a:lnTo>
                  <a:lnTo>
                    <a:pt x="360" y="2780"/>
                  </a:lnTo>
                  <a:lnTo>
                    <a:pt x="350" y="2793"/>
                  </a:lnTo>
                  <a:lnTo>
                    <a:pt x="347" y="2808"/>
                  </a:lnTo>
                  <a:lnTo>
                    <a:pt x="347" y="3346"/>
                  </a:lnTo>
                  <a:lnTo>
                    <a:pt x="350" y="3362"/>
                  </a:lnTo>
                  <a:lnTo>
                    <a:pt x="360" y="3374"/>
                  </a:lnTo>
                  <a:lnTo>
                    <a:pt x="375" y="3379"/>
                  </a:lnTo>
                  <a:lnTo>
                    <a:pt x="917" y="3472"/>
                  </a:lnTo>
                  <a:lnTo>
                    <a:pt x="954" y="3483"/>
                  </a:lnTo>
                  <a:lnTo>
                    <a:pt x="990" y="3502"/>
                  </a:lnTo>
                  <a:lnTo>
                    <a:pt x="1017" y="3530"/>
                  </a:lnTo>
                  <a:lnTo>
                    <a:pt x="1040" y="3562"/>
                  </a:lnTo>
                  <a:lnTo>
                    <a:pt x="1055" y="3599"/>
                  </a:lnTo>
                  <a:lnTo>
                    <a:pt x="1096" y="3739"/>
                  </a:lnTo>
                  <a:lnTo>
                    <a:pt x="1148" y="3874"/>
                  </a:lnTo>
                  <a:lnTo>
                    <a:pt x="1209" y="4007"/>
                  </a:lnTo>
                  <a:lnTo>
                    <a:pt x="1280" y="4133"/>
                  </a:lnTo>
                  <a:lnTo>
                    <a:pt x="1297" y="4170"/>
                  </a:lnTo>
                  <a:lnTo>
                    <a:pt x="1304" y="4210"/>
                  </a:lnTo>
                  <a:lnTo>
                    <a:pt x="1303" y="4249"/>
                  </a:lnTo>
                  <a:lnTo>
                    <a:pt x="1291" y="4288"/>
                  </a:lnTo>
                  <a:lnTo>
                    <a:pt x="1273" y="4323"/>
                  </a:lnTo>
                  <a:lnTo>
                    <a:pt x="958" y="4764"/>
                  </a:lnTo>
                  <a:lnTo>
                    <a:pt x="952" y="4779"/>
                  </a:lnTo>
                  <a:lnTo>
                    <a:pt x="954" y="4794"/>
                  </a:lnTo>
                  <a:lnTo>
                    <a:pt x="962" y="4809"/>
                  </a:lnTo>
                  <a:lnTo>
                    <a:pt x="1344" y="5189"/>
                  </a:lnTo>
                  <a:lnTo>
                    <a:pt x="1349" y="5194"/>
                  </a:lnTo>
                  <a:lnTo>
                    <a:pt x="1357" y="5198"/>
                  </a:lnTo>
                  <a:lnTo>
                    <a:pt x="1362" y="5200"/>
                  </a:lnTo>
                  <a:lnTo>
                    <a:pt x="1368" y="5200"/>
                  </a:lnTo>
                  <a:lnTo>
                    <a:pt x="1373" y="5200"/>
                  </a:lnTo>
                  <a:lnTo>
                    <a:pt x="1381" y="5196"/>
                  </a:lnTo>
                  <a:lnTo>
                    <a:pt x="1386" y="5194"/>
                  </a:lnTo>
                  <a:lnTo>
                    <a:pt x="1835" y="4874"/>
                  </a:lnTo>
                  <a:lnTo>
                    <a:pt x="1867" y="4857"/>
                  </a:lnTo>
                  <a:lnTo>
                    <a:pt x="1901" y="4846"/>
                  </a:lnTo>
                  <a:lnTo>
                    <a:pt x="1934" y="4843"/>
                  </a:lnTo>
                  <a:lnTo>
                    <a:pt x="1964" y="4846"/>
                  </a:lnTo>
                  <a:lnTo>
                    <a:pt x="1994" y="4854"/>
                  </a:lnTo>
                  <a:lnTo>
                    <a:pt x="2022" y="4867"/>
                  </a:lnTo>
                  <a:lnTo>
                    <a:pt x="2148" y="4932"/>
                  </a:lnTo>
                  <a:lnTo>
                    <a:pt x="2277" y="4992"/>
                  </a:lnTo>
                  <a:lnTo>
                    <a:pt x="2411" y="5040"/>
                  </a:lnTo>
                  <a:lnTo>
                    <a:pt x="2547" y="5081"/>
                  </a:lnTo>
                  <a:lnTo>
                    <a:pt x="2584" y="5096"/>
                  </a:lnTo>
                  <a:lnTo>
                    <a:pt x="2616" y="5118"/>
                  </a:lnTo>
                  <a:lnTo>
                    <a:pt x="2644" y="5146"/>
                  </a:lnTo>
                  <a:lnTo>
                    <a:pt x="2663" y="5180"/>
                  </a:lnTo>
                  <a:lnTo>
                    <a:pt x="2674" y="5219"/>
                  </a:lnTo>
                  <a:lnTo>
                    <a:pt x="2763" y="5757"/>
                  </a:lnTo>
                  <a:lnTo>
                    <a:pt x="2769" y="5772"/>
                  </a:lnTo>
                  <a:lnTo>
                    <a:pt x="2782" y="5781"/>
                  </a:lnTo>
                  <a:lnTo>
                    <a:pt x="2797" y="5785"/>
                  </a:lnTo>
                  <a:lnTo>
                    <a:pt x="3337" y="5785"/>
                  </a:lnTo>
                  <a:lnTo>
                    <a:pt x="3352" y="5781"/>
                  </a:lnTo>
                  <a:lnTo>
                    <a:pt x="3363" y="5772"/>
                  </a:lnTo>
                  <a:lnTo>
                    <a:pt x="3369" y="5757"/>
                  </a:lnTo>
                  <a:lnTo>
                    <a:pt x="3460" y="5219"/>
                  </a:lnTo>
                  <a:lnTo>
                    <a:pt x="3471" y="5181"/>
                  </a:lnTo>
                  <a:lnTo>
                    <a:pt x="3490" y="5146"/>
                  </a:lnTo>
                  <a:lnTo>
                    <a:pt x="3516" y="5118"/>
                  </a:lnTo>
                  <a:lnTo>
                    <a:pt x="3550" y="5096"/>
                  </a:lnTo>
                  <a:lnTo>
                    <a:pt x="3587" y="5081"/>
                  </a:lnTo>
                  <a:lnTo>
                    <a:pt x="3727" y="5040"/>
                  </a:lnTo>
                  <a:lnTo>
                    <a:pt x="3863" y="4990"/>
                  </a:lnTo>
                  <a:lnTo>
                    <a:pt x="3997" y="4928"/>
                  </a:lnTo>
                  <a:lnTo>
                    <a:pt x="4124" y="4857"/>
                  </a:lnTo>
                  <a:lnTo>
                    <a:pt x="4161" y="4843"/>
                  </a:lnTo>
                  <a:lnTo>
                    <a:pt x="4200" y="4835"/>
                  </a:lnTo>
                  <a:lnTo>
                    <a:pt x="4239" y="4837"/>
                  </a:lnTo>
                  <a:lnTo>
                    <a:pt x="4278" y="4846"/>
                  </a:lnTo>
                  <a:lnTo>
                    <a:pt x="4312" y="4867"/>
                  </a:lnTo>
                  <a:lnTo>
                    <a:pt x="4757" y="5181"/>
                  </a:lnTo>
                  <a:lnTo>
                    <a:pt x="4763" y="5185"/>
                  </a:lnTo>
                  <a:lnTo>
                    <a:pt x="4768" y="5187"/>
                  </a:lnTo>
                  <a:lnTo>
                    <a:pt x="4776" y="5189"/>
                  </a:lnTo>
                  <a:lnTo>
                    <a:pt x="4781" y="5189"/>
                  </a:lnTo>
                  <a:lnTo>
                    <a:pt x="4787" y="5187"/>
                  </a:lnTo>
                  <a:lnTo>
                    <a:pt x="4794" y="5183"/>
                  </a:lnTo>
                  <a:lnTo>
                    <a:pt x="4800" y="5178"/>
                  </a:lnTo>
                  <a:lnTo>
                    <a:pt x="5182" y="4796"/>
                  </a:lnTo>
                  <a:lnTo>
                    <a:pt x="5191" y="4783"/>
                  </a:lnTo>
                  <a:lnTo>
                    <a:pt x="5191" y="4768"/>
                  </a:lnTo>
                  <a:lnTo>
                    <a:pt x="5186" y="4753"/>
                  </a:lnTo>
                  <a:lnTo>
                    <a:pt x="4869" y="4308"/>
                  </a:lnTo>
                  <a:lnTo>
                    <a:pt x="4850" y="4273"/>
                  </a:lnTo>
                  <a:lnTo>
                    <a:pt x="4839" y="4234"/>
                  </a:lnTo>
                  <a:lnTo>
                    <a:pt x="4839" y="4195"/>
                  </a:lnTo>
                  <a:lnTo>
                    <a:pt x="4846" y="4156"/>
                  </a:lnTo>
                  <a:lnTo>
                    <a:pt x="4861" y="4120"/>
                  </a:lnTo>
                  <a:lnTo>
                    <a:pt x="4932" y="3992"/>
                  </a:lnTo>
                  <a:lnTo>
                    <a:pt x="4992" y="3860"/>
                  </a:lnTo>
                  <a:lnTo>
                    <a:pt x="5044" y="3724"/>
                  </a:lnTo>
                  <a:lnTo>
                    <a:pt x="5085" y="3584"/>
                  </a:lnTo>
                  <a:lnTo>
                    <a:pt x="5100" y="3547"/>
                  </a:lnTo>
                  <a:lnTo>
                    <a:pt x="5120" y="3513"/>
                  </a:lnTo>
                  <a:lnTo>
                    <a:pt x="5150" y="3487"/>
                  </a:lnTo>
                  <a:lnTo>
                    <a:pt x="5184" y="3469"/>
                  </a:lnTo>
                  <a:lnTo>
                    <a:pt x="5223" y="3457"/>
                  </a:lnTo>
                  <a:lnTo>
                    <a:pt x="5761" y="3366"/>
                  </a:lnTo>
                  <a:lnTo>
                    <a:pt x="5776" y="3361"/>
                  </a:lnTo>
                  <a:lnTo>
                    <a:pt x="5786" y="3349"/>
                  </a:lnTo>
                  <a:lnTo>
                    <a:pt x="5789" y="3335"/>
                  </a:lnTo>
                  <a:lnTo>
                    <a:pt x="5791" y="3335"/>
                  </a:lnTo>
                  <a:lnTo>
                    <a:pt x="5791" y="2795"/>
                  </a:lnTo>
                  <a:lnTo>
                    <a:pt x="5787" y="2780"/>
                  </a:lnTo>
                  <a:lnTo>
                    <a:pt x="5778" y="2769"/>
                  </a:lnTo>
                  <a:lnTo>
                    <a:pt x="5763" y="2761"/>
                  </a:lnTo>
                  <a:lnTo>
                    <a:pt x="5225" y="2670"/>
                  </a:lnTo>
                  <a:lnTo>
                    <a:pt x="5186" y="2661"/>
                  </a:lnTo>
                  <a:lnTo>
                    <a:pt x="5152" y="2640"/>
                  </a:lnTo>
                  <a:lnTo>
                    <a:pt x="5122" y="2614"/>
                  </a:lnTo>
                  <a:lnTo>
                    <a:pt x="5100" y="2582"/>
                  </a:lnTo>
                  <a:lnTo>
                    <a:pt x="5087" y="2543"/>
                  </a:lnTo>
                  <a:lnTo>
                    <a:pt x="5046" y="2404"/>
                  </a:lnTo>
                  <a:lnTo>
                    <a:pt x="4994" y="2268"/>
                  </a:lnTo>
                  <a:lnTo>
                    <a:pt x="4934" y="2136"/>
                  </a:lnTo>
                  <a:lnTo>
                    <a:pt x="4863" y="2007"/>
                  </a:lnTo>
                  <a:lnTo>
                    <a:pt x="4846" y="1972"/>
                  </a:lnTo>
                  <a:lnTo>
                    <a:pt x="4839" y="1933"/>
                  </a:lnTo>
                  <a:lnTo>
                    <a:pt x="4841" y="1893"/>
                  </a:lnTo>
                  <a:lnTo>
                    <a:pt x="4852" y="1854"/>
                  </a:lnTo>
                  <a:lnTo>
                    <a:pt x="4871" y="1819"/>
                  </a:lnTo>
                  <a:lnTo>
                    <a:pt x="5187" y="1376"/>
                  </a:lnTo>
                  <a:lnTo>
                    <a:pt x="5193" y="1361"/>
                  </a:lnTo>
                  <a:lnTo>
                    <a:pt x="5191" y="1344"/>
                  </a:lnTo>
                  <a:lnTo>
                    <a:pt x="5184" y="1331"/>
                  </a:lnTo>
                  <a:lnTo>
                    <a:pt x="4802" y="950"/>
                  </a:lnTo>
                  <a:lnTo>
                    <a:pt x="4794" y="946"/>
                  </a:lnTo>
                  <a:lnTo>
                    <a:pt x="4789" y="942"/>
                  </a:lnTo>
                  <a:lnTo>
                    <a:pt x="4783" y="940"/>
                  </a:lnTo>
                  <a:lnTo>
                    <a:pt x="4778" y="940"/>
                  </a:lnTo>
                  <a:lnTo>
                    <a:pt x="4772" y="940"/>
                  </a:lnTo>
                  <a:lnTo>
                    <a:pt x="4765" y="944"/>
                  </a:lnTo>
                  <a:lnTo>
                    <a:pt x="4759" y="946"/>
                  </a:lnTo>
                  <a:lnTo>
                    <a:pt x="4315" y="1264"/>
                  </a:lnTo>
                  <a:lnTo>
                    <a:pt x="4280" y="1283"/>
                  </a:lnTo>
                  <a:lnTo>
                    <a:pt x="4243" y="1294"/>
                  </a:lnTo>
                  <a:lnTo>
                    <a:pt x="4204" y="1296"/>
                  </a:lnTo>
                  <a:lnTo>
                    <a:pt x="4165" y="1288"/>
                  </a:lnTo>
                  <a:lnTo>
                    <a:pt x="4127" y="1272"/>
                  </a:lnTo>
                  <a:lnTo>
                    <a:pt x="3997" y="1201"/>
                  </a:lnTo>
                  <a:lnTo>
                    <a:pt x="3861" y="1139"/>
                  </a:lnTo>
                  <a:lnTo>
                    <a:pt x="3721" y="1087"/>
                  </a:lnTo>
                  <a:lnTo>
                    <a:pt x="3578" y="1046"/>
                  </a:lnTo>
                  <a:lnTo>
                    <a:pt x="3540" y="1031"/>
                  </a:lnTo>
                  <a:lnTo>
                    <a:pt x="3509" y="1009"/>
                  </a:lnTo>
                  <a:lnTo>
                    <a:pt x="3481" y="981"/>
                  </a:lnTo>
                  <a:lnTo>
                    <a:pt x="3462" y="946"/>
                  </a:lnTo>
                  <a:lnTo>
                    <a:pt x="3451" y="907"/>
                  </a:lnTo>
                  <a:lnTo>
                    <a:pt x="3361" y="372"/>
                  </a:lnTo>
                  <a:lnTo>
                    <a:pt x="3354" y="359"/>
                  </a:lnTo>
                  <a:lnTo>
                    <a:pt x="3343" y="348"/>
                  </a:lnTo>
                  <a:lnTo>
                    <a:pt x="3328" y="344"/>
                  </a:lnTo>
                  <a:lnTo>
                    <a:pt x="2788" y="344"/>
                  </a:lnTo>
                  <a:close/>
                  <a:moveTo>
                    <a:pt x="2786" y="0"/>
                  </a:moveTo>
                  <a:lnTo>
                    <a:pt x="3324" y="0"/>
                  </a:lnTo>
                  <a:lnTo>
                    <a:pt x="3386" y="6"/>
                  </a:lnTo>
                  <a:lnTo>
                    <a:pt x="3443" y="19"/>
                  </a:lnTo>
                  <a:lnTo>
                    <a:pt x="3497" y="43"/>
                  </a:lnTo>
                  <a:lnTo>
                    <a:pt x="3548" y="73"/>
                  </a:lnTo>
                  <a:lnTo>
                    <a:pt x="3591" y="110"/>
                  </a:lnTo>
                  <a:lnTo>
                    <a:pt x="3630" y="153"/>
                  </a:lnTo>
                  <a:lnTo>
                    <a:pt x="3661" y="203"/>
                  </a:lnTo>
                  <a:lnTo>
                    <a:pt x="3684" y="257"/>
                  </a:lnTo>
                  <a:lnTo>
                    <a:pt x="3699" y="317"/>
                  </a:lnTo>
                  <a:lnTo>
                    <a:pt x="3771" y="741"/>
                  </a:lnTo>
                  <a:lnTo>
                    <a:pt x="3919" y="791"/>
                  </a:lnTo>
                  <a:lnTo>
                    <a:pt x="4064" y="851"/>
                  </a:lnTo>
                  <a:lnTo>
                    <a:pt x="4204" y="920"/>
                  </a:lnTo>
                  <a:lnTo>
                    <a:pt x="4560" y="667"/>
                  </a:lnTo>
                  <a:lnTo>
                    <a:pt x="4610" y="635"/>
                  </a:lnTo>
                  <a:lnTo>
                    <a:pt x="4664" y="614"/>
                  </a:lnTo>
                  <a:lnTo>
                    <a:pt x="4720" y="600"/>
                  </a:lnTo>
                  <a:lnTo>
                    <a:pt x="4779" y="596"/>
                  </a:lnTo>
                  <a:lnTo>
                    <a:pt x="4839" y="601"/>
                  </a:lnTo>
                  <a:lnTo>
                    <a:pt x="4897" y="614"/>
                  </a:lnTo>
                  <a:lnTo>
                    <a:pt x="4951" y="637"/>
                  </a:lnTo>
                  <a:lnTo>
                    <a:pt x="5001" y="668"/>
                  </a:lnTo>
                  <a:lnTo>
                    <a:pt x="5046" y="707"/>
                  </a:lnTo>
                  <a:lnTo>
                    <a:pt x="5428" y="1089"/>
                  </a:lnTo>
                  <a:lnTo>
                    <a:pt x="5469" y="1134"/>
                  </a:lnTo>
                  <a:lnTo>
                    <a:pt x="5499" y="1186"/>
                  </a:lnTo>
                  <a:lnTo>
                    <a:pt x="5521" y="1240"/>
                  </a:lnTo>
                  <a:lnTo>
                    <a:pt x="5536" y="1296"/>
                  </a:lnTo>
                  <a:lnTo>
                    <a:pt x="5540" y="1354"/>
                  </a:lnTo>
                  <a:lnTo>
                    <a:pt x="5536" y="1411"/>
                  </a:lnTo>
                  <a:lnTo>
                    <a:pt x="5523" y="1469"/>
                  </a:lnTo>
                  <a:lnTo>
                    <a:pt x="5500" y="1525"/>
                  </a:lnTo>
                  <a:lnTo>
                    <a:pt x="5469" y="1577"/>
                  </a:lnTo>
                  <a:lnTo>
                    <a:pt x="5215" y="1931"/>
                  </a:lnTo>
                  <a:lnTo>
                    <a:pt x="5282" y="2067"/>
                  </a:lnTo>
                  <a:lnTo>
                    <a:pt x="5340" y="2204"/>
                  </a:lnTo>
                  <a:lnTo>
                    <a:pt x="5389" y="2348"/>
                  </a:lnTo>
                  <a:lnTo>
                    <a:pt x="5819" y="2420"/>
                  </a:lnTo>
                  <a:lnTo>
                    <a:pt x="5879" y="2435"/>
                  </a:lnTo>
                  <a:lnTo>
                    <a:pt x="5933" y="2459"/>
                  </a:lnTo>
                  <a:lnTo>
                    <a:pt x="5983" y="2491"/>
                  </a:lnTo>
                  <a:lnTo>
                    <a:pt x="6026" y="2528"/>
                  </a:lnTo>
                  <a:lnTo>
                    <a:pt x="6063" y="2573"/>
                  </a:lnTo>
                  <a:lnTo>
                    <a:pt x="6093" y="2621"/>
                  </a:lnTo>
                  <a:lnTo>
                    <a:pt x="6115" y="2675"/>
                  </a:lnTo>
                  <a:lnTo>
                    <a:pt x="6128" y="2735"/>
                  </a:lnTo>
                  <a:lnTo>
                    <a:pt x="6132" y="2795"/>
                  </a:lnTo>
                  <a:lnTo>
                    <a:pt x="6132" y="3335"/>
                  </a:lnTo>
                  <a:lnTo>
                    <a:pt x="6128" y="3394"/>
                  </a:lnTo>
                  <a:lnTo>
                    <a:pt x="6114" y="3452"/>
                  </a:lnTo>
                  <a:lnTo>
                    <a:pt x="6091" y="3506"/>
                  </a:lnTo>
                  <a:lnTo>
                    <a:pt x="6061" y="3556"/>
                  </a:lnTo>
                  <a:lnTo>
                    <a:pt x="6024" y="3601"/>
                  </a:lnTo>
                  <a:lnTo>
                    <a:pt x="5979" y="3638"/>
                  </a:lnTo>
                  <a:lnTo>
                    <a:pt x="5931" y="3670"/>
                  </a:lnTo>
                  <a:lnTo>
                    <a:pt x="5875" y="3692"/>
                  </a:lnTo>
                  <a:lnTo>
                    <a:pt x="5817" y="3707"/>
                  </a:lnTo>
                  <a:lnTo>
                    <a:pt x="5387" y="3779"/>
                  </a:lnTo>
                  <a:lnTo>
                    <a:pt x="5338" y="3921"/>
                  </a:lnTo>
                  <a:lnTo>
                    <a:pt x="5279" y="4061"/>
                  </a:lnTo>
                  <a:lnTo>
                    <a:pt x="5214" y="4197"/>
                  </a:lnTo>
                  <a:lnTo>
                    <a:pt x="5467" y="4552"/>
                  </a:lnTo>
                  <a:lnTo>
                    <a:pt x="5499" y="4604"/>
                  </a:lnTo>
                  <a:lnTo>
                    <a:pt x="5519" y="4660"/>
                  </a:lnTo>
                  <a:lnTo>
                    <a:pt x="5532" y="4716"/>
                  </a:lnTo>
                  <a:lnTo>
                    <a:pt x="5538" y="4776"/>
                  </a:lnTo>
                  <a:lnTo>
                    <a:pt x="5532" y="4833"/>
                  </a:lnTo>
                  <a:lnTo>
                    <a:pt x="5519" y="4889"/>
                  </a:lnTo>
                  <a:lnTo>
                    <a:pt x="5497" y="4943"/>
                  </a:lnTo>
                  <a:lnTo>
                    <a:pt x="5465" y="4993"/>
                  </a:lnTo>
                  <a:lnTo>
                    <a:pt x="5426" y="5040"/>
                  </a:lnTo>
                  <a:lnTo>
                    <a:pt x="5044" y="5422"/>
                  </a:lnTo>
                  <a:lnTo>
                    <a:pt x="4997" y="5461"/>
                  </a:lnTo>
                  <a:lnTo>
                    <a:pt x="4947" y="5492"/>
                  </a:lnTo>
                  <a:lnTo>
                    <a:pt x="4893" y="5515"/>
                  </a:lnTo>
                  <a:lnTo>
                    <a:pt x="4835" y="5528"/>
                  </a:lnTo>
                  <a:lnTo>
                    <a:pt x="4776" y="5533"/>
                  </a:lnTo>
                  <a:lnTo>
                    <a:pt x="4718" y="5528"/>
                  </a:lnTo>
                  <a:lnTo>
                    <a:pt x="4660" y="5515"/>
                  </a:lnTo>
                  <a:lnTo>
                    <a:pt x="4606" y="5492"/>
                  </a:lnTo>
                  <a:lnTo>
                    <a:pt x="4556" y="5463"/>
                  </a:lnTo>
                  <a:lnTo>
                    <a:pt x="4202" y="5209"/>
                  </a:lnTo>
                  <a:lnTo>
                    <a:pt x="4066" y="5275"/>
                  </a:lnTo>
                  <a:lnTo>
                    <a:pt x="3926" y="5332"/>
                  </a:lnTo>
                  <a:lnTo>
                    <a:pt x="3783" y="5383"/>
                  </a:lnTo>
                  <a:lnTo>
                    <a:pt x="3710" y="5813"/>
                  </a:lnTo>
                  <a:lnTo>
                    <a:pt x="3695" y="5870"/>
                  </a:lnTo>
                  <a:lnTo>
                    <a:pt x="3673" y="5926"/>
                  </a:lnTo>
                  <a:lnTo>
                    <a:pt x="3641" y="5975"/>
                  </a:lnTo>
                  <a:lnTo>
                    <a:pt x="3604" y="6019"/>
                  </a:lnTo>
                  <a:lnTo>
                    <a:pt x="3559" y="6056"/>
                  </a:lnTo>
                  <a:lnTo>
                    <a:pt x="3509" y="6086"/>
                  </a:lnTo>
                  <a:lnTo>
                    <a:pt x="3455" y="6109"/>
                  </a:lnTo>
                  <a:lnTo>
                    <a:pt x="3397" y="6124"/>
                  </a:lnTo>
                  <a:lnTo>
                    <a:pt x="3337" y="6127"/>
                  </a:lnTo>
                  <a:lnTo>
                    <a:pt x="2795" y="6127"/>
                  </a:lnTo>
                  <a:lnTo>
                    <a:pt x="2735" y="6124"/>
                  </a:lnTo>
                  <a:lnTo>
                    <a:pt x="2678" y="6109"/>
                  </a:lnTo>
                  <a:lnTo>
                    <a:pt x="2624" y="6086"/>
                  </a:lnTo>
                  <a:lnTo>
                    <a:pt x="2573" y="6056"/>
                  </a:lnTo>
                  <a:lnTo>
                    <a:pt x="2529" y="6019"/>
                  </a:lnTo>
                  <a:lnTo>
                    <a:pt x="2491" y="5975"/>
                  </a:lnTo>
                  <a:lnTo>
                    <a:pt x="2460" y="5926"/>
                  </a:lnTo>
                  <a:lnTo>
                    <a:pt x="2437" y="5870"/>
                  </a:lnTo>
                  <a:lnTo>
                    <a:pt x="2422" y="5813"/>
                  </a:lnTo>
                  <a:lnTo>
                    <a:pt x="2350" y="5383"/>
                  </a:lnTo>
                  <a:lnTo>
                    <a:pt x="2212" y="5334"/>
                  </a:lnTo>
                  <a:lnTo>
                    <a:pt x="2076" y="5278"/>
                  </a:lnTo>
                  <a:lnTo>
                    <a:pt x="1945" y="5215"/>
                  </a:lnTo>
                  <a:lnTo>
                    <a:pt x="1586" y="5472"/>
                  </a:lnTo>
                  <a:lnTo>
                    <a:pt x="1535" y="5502"/>
                  </a:lnTo>
                  <a:lnTo>
                    <a:pt x="1481" y="5524"/>
                  </a:lnTo>
                  <a:lnTo>
                    <a:pt x="1426" y="5537"/>
                  </a:lnTo>
                  <a:lnTo>
                    <a:pt x="1366" y="5543"/>
                  </a:lnTo>
                  <a:lnTo>
                    <a:pt x="1306" y="5537"/>
                  </a:lnTo>
                  <a:lnTo>
                    <a:pt x="1249" y="5524"/>
                  </a:lnTo>
                  <a:lnTo>
                    <a:pt x="1194" y="5500"/>
                  </a:lnTo>
                  <a:lnTo>
                    <a:pt x="1144" y="5470"/>
                  </a:lnTo>
                  <a:lnTo>
                    <a:pt x="1098" y="5431"/>
                  </a:lnTo>
                  <a:lnTo>
                    <a:pt x="717" y="5049"/>
                  </a:lnTo>
                  <a:lnTo>
                    <a:pt x="677" y="5003"/>
                  </a:lnTo>
                  <a:lnTo>
                    <a:pt x="647" y="4952"/>
                  </a:lnTo>
                  <a:lnTo>
                    <a:pt x="624" y="4898"/>
                  </a:lnTo>
                  <a:lnTo>
                    <a:pt x="609" y="4841"/>
                  </a:lnTo>
                  <a:lnTo>
                    <a:pt x="606" y="4783"/>
                  </a:lnTo>
                  <a:lnTo>
                    <a:pt x="609" y="4725"/>
                  </a:lnTo>
                  <a:lnTo>
                    <a:pt x="622" y="4669"/>
                  </a:lnTo>
                  <a:lnTo>
                    <a:pt x="645" y="4614"/>
                  </a:lnTo>
                  <a:lnTo>
                    <a:pt x="677" y="4561"/>
                  </a:lnTo>
                  <a:lnTo>
                    <a:pt x="928" y="4211"/>
                  </a:lnTo>
                  <a:lnTo>
                    <a:pt x="861" y="4076"/>
                  </a:lnTo>
                  <a:lnTo>
                    <a:pt x="801" y="3936"/>
                  </a:lnTo>
                  <a:lnTo>
                    <a:pt x="753" y="3794"/>
                  </a:lnTo>
                  <a:lnTo>
                    <a:pt x="317" y="3720"/>
                  </a:lnTo>
                  <a:lnTo>
                    <a:pt x="257" y="3705"/>
                  </a:lnTo>
                  <a:lnTo>
                    <a:pt x="203" y="3683"/>
                  </a:lnTo>
                  <a:lnTo>
                    <a:pt x="153" y="3651"/>
                  </a:lnTo>
                  <a:lnTo>
                    <a:pt x="110" y="3614"/>
                  </a:lnTo>
                  <a:lnTo>
                    <a:pt x="73" y="3569"/>
                  </a:lnTo>
                  <a:lnTo>
                    <a:pt x="41" y="3519"/>
                  </a:lnTo>
                  <a:lnTo>
                    <a:pt x="19" y="3465"/>
                  </a:lnTo>
                  <a:lnTo>
                    <a:pt x="6" y="3407"/>
                  </a:lnTo>
                  <a:lnTo>
                    <a:pt x="0" y="3346"/>
                  </a:lnTo>
                  <a:lnTo>
                    <a:pt x="0" y="2808"/>
                  </a:lnTo>
                  <a:lnTo>
                    <a:pt x="6" y="2746"/>
                  </a:lnTo>
                  <a:lnTo>
                    <a:pt x="19" y="2688"/>
                  </a:lnTo>
                  <a:lnTo>
                    <a:pt x="41" y="2634"/>
                  </a:lnTo>
                  <a:lnTo>
                    <a:pt x="73" y="2586"/>
                  </a:lnTo>
                  <a:lnTo>
                    <a:pt x="110" y="2541"/>
                  </a:lnTo>
                  <a:lnTo>
                    <a:pt x="153" y="2502"/>
                  </a:lnTo>
                  <a:lnTo>
                    <a:pt x="203" y="2472"/>
                  </a:lnTo>
                  <a:lnTo>
                    <a:pt x="257" y="2448"/>
                  </a:lnTo>
                  <a:lnTo>
                    <a:pt x="317" y="2433"/>
                  </a:lnTo>
                  <a:lnTo>
                    <a:pt x="742" y="2363"/>
                  </a:lnTo>
                  <a:lnTo>
                    <a:pt x="790" y="2219"/>
                  </a:lnTo>
                  <a:lnTo>
                    <a:pt x="846" y="2080"/>
                  </a:lnTo>
                  <a:lnTo>
                    <a:pt x="913" y="1944"/>
                  </a:lnTo>
                  <a:lnTo>
                    <a:pt x="656" y="1584"/>
                  </a:lnTo>
                  <a:lnTo>
                    <a:pt x="626" y="1532"/>
                  </a:lnTo>
                  <a:lnTo>
                    <a:pt x="604" y="1476"/>
                  </a:lnTo>
                  <a:lnTo>
                    <a:pt x="591" y="1419"/>
                  </a:lnTo>
                  <a:lnTo>
                    <a:pt x="587" y="1361"/>
                  </a:lnTo>
                  <a:lnTo>
                    <a:pt x="591" y="1303"/>
                  </a:lnTo>
                  <a:lnTo>
                    <a:pt x="606" y="1247"/>
                  </a:lnTo>
                  <a:lnTo>
                    <a:pt x="628" y="1193"/>
                  </a:lnTo>
                  <a:lnTo>
                    <a:pt x="658" y="1143"/>
                  </a:lnTo>
                  <a:lnTo>
                    <a:pt x="697" y="1097"/>
                  </a:lnTo>
                  <a:lnTo>
                    <a:pt x="1081" y="715"/>
                  </a:lnTo>
                  <a:lnTo>
                    <a:pt x="1126" y="676"/>
                  </a:lnTo>
                  <a:lnTo>
                    <a:pt x="1176" y="644"/>
                  </a:lnTo>
                  <a:lnTo>
                    <a:pt x="1230" y="622"/>
                  </a:lnTo>
                  <a:lnTo>
                    <a:pt x="1288" y="609"/>
                  </a:lnTo>
                  <a:lnTo>
                    <a:pt x="1349" y="603"/>
                  </a:lnTo>
                  <a:lnTo>
                    <a:pt x="1407" y="609"/>
                  </a:lnTo>
                  <a:lnTo>
                    <a:pt x="1465" y="622"/>
                  </a:lnTo>
                  <a:lnTo>
                    <a:pt x="1519" y="644"/>
                  </a:lnTo>
                  <a:lnTo>
                    <a:pt x="1569" y="674"/>
                  </a:lnTo>
                  <a:lnTo>
                    <a:pt x="1921" y="927"/>
                  </a:lnTo>
                  <a:lnTo>
                    <a:pt x="2055" y="860"/>
                  </a:lnTo>
                  <a:lnTo>
                    <a:pt x="2195" y="801"/>
                  </a:lnTo>
                  <a:lnTo>
                    <a:pt x="2337" y="752"/>
                  </a:lnTo>
                  <a:lnTo>
                    <a:pt x="2411" y="317"/>
                  </a:lnTo>
                  <a:lnTo>
                    <a:pt x="2426" y="257"/>
                  </a:lnTo>
                  <a:lnTo>
                    <a:pt x="2450" y="203"/>
                  </a:lnTo>
                  <a:lnTo>
                    <a:pt x="2480" y="153"/>
                  </a:lnTo>
                  <a:lnTo>
                    <a:pt x="2519" y="110"/>
                  </a:lnTo>
                  <a:lnTo>
                    <a:pt x="2564" y="73"/>
                  </a:lnTo>
                  <a:lnTo>
                    <a:pt x="2612" y="43"/>
                  </a:lnTo>
                  <a:lnTo>
                    <a:pt x="2666" y="19"/>
                  </a:lnTo>
                  <a:lnTo>
                    <a:pt x="2724" y="6"/>
                  </a:lnTo>
                  <a:lnTo>
                    <a:pt x="278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6" name="Freeform 34"/>
            <p:cNvSpPr>
              <a:spLocks noEditPoints="1"/>
            </p:cNvSpPr>
            <p:nvPr/>
          </p:nvSpPr>
          <p:spPr bwMode="auto">
            <a:xfrm>
              <a:off x="13571538" y="3205163"/>
              <a:ext cx="2100263" cy="2100263"/>
            </a:xfrm>
            <a:custGeom>
              <a:avLst/>
              <a:gdLst>
                <a:gd name="T0" fmla="*/ 1114 w 2646"/>
                <a:gd name="T1" fmla="*/ 368 h 2645"/>
                <a:gd name="T2" fmla="*/ 831 w 2646"/>
                <a:gd name="T3" fmla="*/ 480 h 2645"/>
                <a:gd name="T4" fmla="*/ 598 w 2646"/>
                <a:gd name="T5" fmla="*/ 668 h 2645"/>
                <a:gd name="T6" fmla="*/ 432 w 2646"/>
                <a:gd name="T7" fmla="*/ 920 h 2645"/>
                <a:gd name="T8" fmla="*/ 352 w 2646"/>
                <a:gd name="T9" fmla="*/ 1216 h 2645"/>
                <a:gd name="T10" fmla="*/ 369 w 2646"/>
                <a:gd name="T11" fmla="*/ 1532 h 2645"/>
                <a:gd name="T12" fmla="*/ 479 w 2646"/>
                <a:gd name="T13" fmla="*/ 1815 h 2645"/>
                <a:gd name="T14" fmla="*/ 669 w 2646"/>
                <a:gd name="T15" fmla="*/ 2048 h 2645"/>
                <a:gd name="T16" fmla="*/ 921 w 2646"/>
                <a:gd name="T17" fmla="*/ 2212 h 2645"/>
                <a:gd name="T18" fmla="*/ 1217 w 2646"/>
                <a:gd name="T19" fmla="*/ 2294 h 2645"/>
                <a:gd name="T20" fmla="*/ 1534 w 2646"/>
                <a:gd name="T21" fmla="*/ 2277 h 2645"/>
                <a:gd name="T22" fmla="*/ 1817 w 2646"/>
                <a:gd name="T23" fmla="*/ 2165 h 2645"/>
                <a:gd name="T24" fmla="*/ 2048 w 2646"/>
                <a:gd name="T25" fmla="*/ 1977 h 2645"/>
                <a:gd name="T26" fmla="*/ 2214 w 2646"/>
                <a:gd name="T27" fmla="*/ 1726 h 2645"/>
                <a:gd name="T28" fmla="*/ 2296 w 2646"/>
                <a:gd name="T29" fmla="*/ 1430 h 2645"/>
                <a:gd name="T30" fmla="*/ 2279 w 2646"/>
                <a:gd name="T31" fmla="*/ 1113 h 2645"/>
                <a:gd name="T32" fmla="*/ 2167 w 2646"/>
                <a:gd name="T33" fmla="*/ 830 h 2645"/>
                <a:gd name="T34" fmla="*/ 1979 w 2646"/>
                <a:gd name="T35" fmla="*/ 597 h 2645"/>
                <a:gd name="T36" fmla="*/ 1727 w 2646"/>
                <a:gd name="T37" fmla="*/ 434 h 2645"/>
                <a:gd name="T38" fmla="*/ 1429 w 2646"/>
                <a:gd name="T39" fmla="*/ 352 h 2645"/>
                <a:gd name="T40" fmla="*/ 1444 w 2646"/>
                <a:gd name="T41" fmla="*/ 5 h 2645"/>
                <a:gd name="T42" fmla="*/ 1785 w 2646"/>
                <a:gd name="T43" fmla="*/ 84 h 2645"/>
                <a:gd name="T44" fmla="*/ 2087 w 2646"/>
                <a:gd name="T45" fmla="*/ 242 h 2645"/>
                <a:gd name="T46" fmla="*/ 2335 w 2646"/>
                <a:gd name="T47" fmla="*/ 471 h 2645"/>
                <a:gd name="T48" fmla="*/ 2519 w 2646"/>
                <a:gd name="T49" fmla="*/ 756 h 2645"/>
                <a:gd name="T50" fmla="*/ 2625 w 2646"/>
                <a:gd name="T51" fmla="*/ 1085 h 2645"/>
                <a:gd name="T52" fmla="*/ 2640 w 2646"/>
                <a:gd name="T53" fmla="*/ 1443 h 2645"/>
                <a:gd name="T54" fmla="*/ 2564 w 2646"/>
                <a:gd name="T55" fmla="*/ 1783 h 2645"/>
                <a:gd name="T56" fmla="*/ 2404 w 2646"/>
                <a:gd name="T57" fmla="*/ 2085 h 2645"/>
                <a:gd name="T58" fmla="*/ 2176 w 2646"/>
                <a:gd name="T59" fmla="*/ 2335 h 2645"/>
                <a:gd name="T60" fmla="*/ 1890 w 2646"/>
                <a:gd name="T61" fmla="*/ 2517 h 2645"/>
                <a:gd name="T62" fmla="*/ 1562 w 2646"/>
                <a:gd name="T63" fmla="*/ 2623 h 2645"/>
                <a:gd name="T64" fmla="*/ 1204 w 2646"/>
                <a:gd name="T65" fmla="*/ 2640 h 2645"/>
                <a:gd name="T66" fmla="*/ 863 w 2646"/>
                <a:gd name="T67" fmla="*/ 2562 h 2645"/>
                <a:gd name="T68" fmla="*/ 561 w 2646"/>
                <a:gd name="T69" fmla="*/ 2403 h 2645"/>
                <a:gd name="T70" fmla="*/ 311 w 2646"/>
                <a:gd name="T71" fmla="*/ 2174 h 2645"/>
                <a:gd name="T72" fmla="*/ 127 w 2646"/>
                <a:gd name="T73" fmla="*/ 1890 h 2645"/>
                <a:gd name="T74" fmla="*/ 21 w 2646"/>
                <a:gd name="T75" fmla="*/ 1560 h 2645"/>
                <a:gd name="T76" fmla="*/ 6 w 2646"/>
                <a:gd name="T77" fmla="*/ 1203 h 2645"/>
                <a:gd name="T78" fmla="*/ 82 w 2646"/>
                <a:gd name="T79" fmla="*/ 862 h 2645"/>
                <a:gd name="T80" fmla="*/ 242 w 2646"/>
                <a:gd name="T81" fmla="*/ 560 h 2645"/>
                <a:gd name="T82" fmla="*/ 472 w 2646"/>
                <a:gd name="T83" fmla="*/ 311 h 2645"/>
                <a:gd name="T84" fmla="*/ 757 w 2646"/>
                <a:gd name="T85" fmla="*/ 128 h 2645"/>
                <a:gd name="T86" fmla="*/ 1086 w 2646"/>
                <a:gd name="T87" fmla="*/ 22 h 2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46" h="2645">
                  <a:moveTo>
                    <a:pt x="1323" y="346"/>
                  </a:moveTo>
                  <a:lnTo>
                    <a:pt x="1217" y="352"/>
                  </a:lnTo>
                  <a:lnTo>
                    <a:pt x="1114" y="368"/>
                  </a:lnTo>
                  <a:lnTo>
                    <a:pt x="1014" y="396"/>
                  </a:lnTo>
                  <a:lnTo>
                    <a:pt x="921" y="434"/>
                  </a:lnTo>
                  <a:lnTo>
                    <a:pt x="831" y="480"/>
                  </a:lnTo>
                  <a:lnTo>
                    <a:pt x="745" y="534"/>
                  </a:lnTo>
                  <a:lnTo>
                    <a:pt x="669" y="597"/>
                  </a:lnTo>
                  <a:lnTo>
                    <a:pt x="598" y="668"/>
                  </a:lnTo>
                  <a:lnTo>
                    <a:pt x="535" y="746"/>
                  </a:lnTo>
                  <a:lnTo>
                    <a:pt x="479" y="830"/>
                  </a:lnTo>
                  <a:lnTo>
                    <a:pt x="432" y="920"/>
                  </a:lnTo>
                  <a:lnTo>
                    <a:pt x="395" y="1014"/>
                  </a:lnTo>
                  <a:lnTo>
                    <a:pt x="369" y="1113"/>
                  </a:lnTo>
                  <a:lnTo>
                    <a:pt x="352" y="1216"/>
                  </a:lnTo>
                  <a:lnTo>
                    <a:pt x="347" y="1324"/>
                  </a:lnTo>
                  <a:lnTo>
                    <a:pt x="352" y="1430"/>
                  </a:lnTo>
                  <a:lnTo>
                    <a:pt x="369" y="1532"/>
                  </a:lnTo>
                  <a:lnTo>
                    <a:pt x="395" y="1631"/>
                  </a:lnTo>
                  <a:lnTo>
                    <a:pt x="432" y="1726"/>
                  </a:lnTo>
                  <a:lnTo>
                    <a:pt x="479" y="1815"/>
                  </a:lnTo>
                  <a:lnTo>
                    <a:pt x="535" y="1899"/>
                  </a:lnTo>
                  <a:lnTo>
                    <a:pt x="598" y="1977"/>
                  </a:lnTo>
                  <a:lnTo>
                    <a:pt x="669" y="2048"/>
                  </a:lnTo>
                  <a:lnTo>
                    <a:pt x="745" y="2111"/>
                  </a:lnTo>
                  <a:lnTo>
                    <a:pt x="831" y="2165"/>
                  </a:lnTo>
                  <a:lnTo>
                    <a:pt x="921" y="2212"/>
                  </a:lnTo>
                  <a:lnTo>
                    <a:pt x="1014" y="2249"/>
                  </a:lnTo>
                  <a:lnTo>
                    <a:pt x="1114" y="2277"/>
                  </a:lnTo>
                  <a:lnTo>
                    <a:pt x="1217" y="2294"/>
                  </a:lnTo>
                  <a:lnTo>
                    <a:pt x="1323" y="2299"/>
                  </a:lnTo>
                  <a:lnTo>
                    <a:pt x="1429" y="2294"/>
                  </a:lnTo>
                  <a:lnTo>
                    <a:pt x="1534" y="2277"/>
                  </a:lnTo>
                  <a:lnTo>
                    <a:pt x="1632" y="2249"/>
                  </a:lnTo>
                  <a:lnTo>
                    <a:pt x="1727" y="2212"/>
                  </a:lnTo>
                  <a:lnTo>
                    <a:pt x="1817" y="2165"/>
                  </a:lnTo>
                  <a:lnTo>
                    <a:pt x="1901" y="2111"/>
                  </a:lnTo>
                  <a:lnTo>
                    <a:pt x="1979" y="2048"/>
                  </a:lnTo>
                  <a:lnTo>
                    <a:pt x="2048" y="1977"/>
                  </a:lnTo>
                  <a:lnTo>
                    <a:pt x="2111" y="1899"/>
                  </a:lnTo>
                  <a:lnTo>
                    <a:pt x="2167" y="1815"/>
                  </a:lnTo>
                  <a:lnTo>
                    <a:pt x="2214" y="1726"/>
                  </a:lnTo>
                  <a:lnTo>
                    <a:pt x="2251" y="1631"/>
                  </a:lnTo>
                  <a:lnTo>
                    <a:pt x="2279" y="1532"/>
                  </a:lnTo>
                  <a:lnTo>
                    <a:pt x="2296" y="1430"/>
                  </a:lnTo>
                  <a:lnTo>
                    <a:pt x="2301" y="1324"/>
                  </a:lnTo>
                  <a:lnTo>
                    <a:pt x="2296" y="1216"/>
                  </a:lnTo>
                  <a:lnTo>
                    <a:pt x="2279" y="1113"/>
                  </a:lnTo>
                  <a:lnTo>
                    <a:pt x="2251" y="1014"/>
                  </a:lnTo>
                  <a:lnTo>
                    <a:pt x="2214" y="920"/>
                  </a:lnTo>
                  <a:lnTo>
                    <a:pt x="2167" y="830"/>
                  </a:lnTo>
                  <a:lnTo>
                    <a:pt x="2111" y="746"/>
                  </a:lnTo>
                  <a:lnTo>
                    <a:pt x="2048" y="668"/>
                  </a:lnTo>
                  <a:lnTo>
                    <a:pt x="1979" y="597"/>
                  </a:lnTo>
                  <a:lnTo>
                    <a:pt x="1901" y="534"/>
                  </a:lnTo>
                  <a:lnTo>
                    <a:pt x="1817" y="480"/>
                  </a:lnTo>
                  <a:lnTo>
                    <a:pt x="1727" y="434"/>
                  </a:lnTo>
                  <a:lnTo>
                    <a:pt x="1632" y="396"/>
                  </a:lnTo>
                  <a:lnTo>
                    <a:pt x="1534" y="368"/>
                  </a:lnTo>
                  <a:lnTo>
                    <a:pt x="1429" y="352"/>
                  </a:lnTo>
                  <a:lnTo>
                    <a:pt x="1323" y="346"/>
                  </a:lnTo>
                  <a:close/>
                  <a:moveTo>
                    <a:pt x="1323" y="0"/>
                  </a:moveTo>
                  <a:lnTo>
                    <a:pt x="1444" y="5"/>
                  </a:lnTo>
                  <a:lnTo>
                    <a:pt x="1562" y="22"/>
                  </a:lnTo>
                  <a:lnTo>
                    <a:pt x="1675" y="48"/>
                  </a:lnTo>
                  <a:lnTo>
                    <a:pt x="1785" y="84"/>
                  </a:lnTo>
                  <a:lnTo>
                    <a:pt x="1890" y="128"/>
                  </a:lnTo>
                  <a:lnTo>
                    <a:pt x="1990" y="180"/>
                  </a:lnTo>
                  <a:lnTo>
                    <a:pt x="2087" y="242"/>
                  </a:lnTo>
                  <a:lnTo>
                    <a:pt x="2176" y="311"/>
                  </a:lnTo>
                  <a:lnTo>
                    <a:pt x="2258" y="387"/>
                  </a:lnTo>
                  <a:lnTo>
                    <a:pt x="2335" y="471"/>
                  </a:lnTo>
                  <a:lnTo>
                    <a:pt x="2404" y="560"/>
                  </a:lnTo>
                  <a:lnTo>
                    <a:pt x="2465" y="655"/>
                  </a:lnTo>
                  <a:lnTo>
                    <a:pt x="2519" y="756"/>
                  </a:lnTo>
                  <a:lnTo>
                    <a:pt x="2564" y="862"/>
                  </a:lnTo>
                  <a:lnTo>
                    <a:pt x="2599" y="972"/>
                  </a:lnTo>
                  <a:lnTo>
                    <a:pt x="2625" y="1085"/>
                  </a:lnTo>
                  <a:lnTo>
                    <a:pt x="2640" y="1203"/>
                  </a:lnTo>
                  <a:lnTo>
                    <a:pt x="2646" y="1324"/>
                  </a:lnTo>
                  <a:lnTo>
                    <a:pt x="2640" y="1443"/>
                  </a:lnTo>
                  <a:lnTo>
                    <a:pt x="2625" y="1560"/>
                  </a:lnTo>
                  <a:lnTo>
                    <a:pt x="2599" y="1674"/>
                  </a:lnTo>
                  <a:lnTo>
                    <a:pt x="2564" y="1783"/>
                  </a:lnTo>
                  <a:lnTo>
                    <a:pt x="2519" y="1890"/>
                  </a:lnTo>
                  <a:lnTo>
                    <a:pt x="2465" y="1990"/>
                  </a:lnTo>
                  <a:lnTo>
                    <a:pt x="2404" y="2085"/>
                  </a:lnTo>
                  <a:lnTo>
                    <a:pt x="2335" y="2174"/>
                  </a:lnTo>
                  <a:lnTo>
                    <a:pt x="2258" y="2258"/>
                  </a:lnTo>
                  <a:lnTo>
                    <a:pt x="2176" y="2335"/>
                  </a:lnTo>
                  <a:lnTo>
                    <a:pt x="2087" y="2403"/>
                  </a:lnTo>
                  <a:lnTo>
                    <a:pt x="1990" y="2465"/>
                  </a:lnTo>
                  <a:lnTo>
                    <a:pt x="1890" y="2517"/>
                  </a:lnTo>
                  <a:lnTo>
                    <a:pt x="1785" y="2562"/>
                  </a:lnTo>
                  <a:lnTo>
                    <a:pt x="1675" y="2597"/>
                  </a:lnTo>
                  <a:lnTo>
                    <a:pt x="1562" y="2623"/>
                  </a:lnTo>
                  <a:lnTo>
                    <a:pt x="1444" y="2640"/>
                  </a:lnTo>
                  <a:lnTo>
                    <a:pt x="1323" y="2645"/>
                  </a:lnTo>
                  <a:lnTo>
                    <a:pt x="1204" y="2640"/>
                  </a:lnTo>
                  <a:lnTo>
                    <a:pt x="1086" y="2623"/>
                  </a:lnTo>
                  <a:lnTo>
                    <a:pt x="973" y="2597"/>
                  </a:lnTo>
                  <a:lnTo>
                    <a:pt x="863" y="2562"/>
                  </a:lnTo>
                  <a:lnTo>
                    <a:pt x="757" y="2517"/>
                  </a:lnTo>
                  <a:lnTo>
                    <a:pt x="656" y="2465"/>
                  </a:lnTo>
                  <a:lnTo>
                    <a:pt x="561" y="2403"/>
                  </a:lnTo>
                  <a:lnTo>
                    <a:pt x="472" y="2335"/>
                  </a:lnTo>
                  <a:lnTo>
                    <a:pt x="388" y="2258"/>
                  </a:lnTo>
                  <a:lnTo>
                    <a:pt x="311" y="2174"/>
                  </a:lnTo>
                  <a:lnTo>
                    <a:pt x="242" y="2085"/>
                  </a:lnTo>
                  <a:lnTo>
                    <a:pt x="181" y="1990"/>
                  </a:lnTo>
                  <a:lnTo>
                    <a:pt x="127" y="1890"/>
                  </a:lnTo>
                  <a:lnTo>
                    <a:pt x="82" y="1783"/>
                  </a:lnTo>
                  <a:lnTo>
                    <a:pt x="47" y="1674"/>
                  </a:lnTo>
                  <a:lnTo>
                    <a:pt x="21" y="1560"/>
                  </a:lnTo>
                  <a:lnTo>
                    <a:pt x="6" y="1443"/>
                  </a:lnTo>
                  <a:lnTo>
                    <a:pt x="0" y="1324"/>
                  </a:lnTo>
                  <a:lnTo>
                    <a:pt x="6" y="1203"/>
                  </a:lnTo>
                  <a:lnTo>
                    <a:pt x="21" y="1085"/>
                  </a:lnTo>
                  <a:lnTo>
                    <a:pt x="47" y="972"/>
                  </a:lnTo>
                  <a:lnTo>
                    <a:pt x="82" y="862"/>
                  </a:lnTo>
                  <a:lnTo>
                    <a:pt x="127" y="756"/>
                  </a:lnTo>
                  <a:lnTo>
                    <a:pt x="181" y="655"/>
                  </a:lnTo>
                  <a:lnTo>
                    <a:pt x="242" y="560"/>
                  </a:lnTo>
                  <a:lnTo>
                    <a:pt x="311" y="471"/>
                  </a:lnTo>
                  <a:lnTo>
                    <a:pt x="388" y="387"/>
                  </a:lnTo>
                  <a:lnTo>
                    <a:pt x="472" y="311"/>
                  </a:lnTo>
                  <a:lnTo>
                    <a:pt x="561" y="242"/>
                  </a:lnTo>
                  <a:lnTo>
                    <a:pt x="656" y="180"/>
                  </a:lnTo>
                  <a:lnTo>
                    <a:pt x="757" y="128"/>
                  </a:lnTo>
                  <a:lnTo>
                    <a:pt x="863" y="84"/>
                  </a:lnTo>
                  <a:lnTo>
                    <a:pt x="973" y="48"/>
                  </a:lnTo>
                  <a:lnTo>
                    <a:pt x="1086" y="22"/>
                  </a:lnTo>
                  <a:lnTo>
                    <a:pt x="1204" y="5"/>
                  </a:lnTo>
                  <a:lnTo>
                    <a:pt x="13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sp>
        <p:nvSpPr>
          <p:cNvPr id="57" name="Oval 56"/>
          <p:cNvSpPr/>
          <p:nvPr/>
        </p:nvSpPr>
        <p:spPr>
          <a:xfrm rot="2272215">
            <a:off x="5843951" y="4619143"/>
            <a:ext cx="2446898" cy="45719"/>
          </a:xfrm>
          <a:prstGeom prst="ellipse">
            <a:avLst/>
          </a:prstGeom>
          <a:gradFill flip="none" rotWithShape="1">
            <a:gsLst>
              <a:gs pos="0">
                <a:schemeClr val="tx1">
                  <a:lumMod val="95000"/>
                  <a:lumOff val="5000"/>
                  <a:alpha val="18000"/>
                </a:scheme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sp>
        <p:nvSpPr>
          <p:cNvPr id="58" name="Oval 57"/>
          <p:cNvSpPr/>
          <p:nvPr/>
        </p:nvSpPr>
        <p:spPr>
          <a:xfrm rot="5400000">
            <a:off x="4874197" y="4796829"/>
            <a:ext cx="2446898" cy="45719"/>
          </a:xfrm>
          <a:prstGeom prst="ellipse">
            <a:avLst/>
          </a:prstGeom>
          <a:gradFill flip="none" rotWithShape="1">
            <a:gsLst>
              <a:gs pos="0">
                <a:schemeClr val="tx1">
                  <a:lumMod val="95000"/>
                  <a:lumOff val="5000"/>
                  <a:alpha val="18000"/>
                </a:scheme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sp>
        <p:nvSpPr>
          <p:cNvPr id="59" name="Oval 58"/>
          <p:cNvSpPr/>
          <p:nvPr/>
        </p:nvSpPr>
        <p:spPr>
          <a:xfrm rot="8450957">
            <a:off x="4122062" y="4442528"/>
            <a:ext cx="2446898" cy="45719"/>
          </a:xfrm>
          <a:prstGeom prst="ellipse">
            <a:avLst/>
          </a:prstGeom>
          <a:gradFill flip="none" rotWithShape="1">
            <a:gsLst>
              <a:gs pos="0">
                <a:schemeClr val="tx1">
                  <a:lumMod val="95000"/>
                  <a:lumOff val="5000"/>
                  <a:alpha val="18000"/>
                </a:scheme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sp>
        <p:nvSpPr>
          <p:cNvPr id="60" name="Oval 59"/>
          <p:cNvSpPr/>
          <p:nvPr/>
        </p:nvSpPr>
        <p:spPr>
          <a:xfrm rot="11486832">
            <a:off x="3921584" y="3632226"/>
            <a:ext cx="2446898" cy="45719"/>
          </a:xfrm>
          <a:prstGeom prst="ellipse">
            <a:avLst/>
          </a:prstGeom>
          <a:gradFill flip="none" rotWithShape="1">
            <a:gsLst>
              <a:gs pos="0">
                <a:schemeClr val="tx1">
                  <a:lumMod val="95000"/>
                  <a:lumOff val="5000"/>
                  <a:alpha val="18000"/>
                </a:scheme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sp>
        <p:nvSpPr>
          <p:cNvPr id="61" name="Oval 60"/>
          <p:cNvSpPr/>
          <p:nvPr/>
        </p:nvSpPr>
        <p:spPr>
          <a:xfrm rot="14627623">
            <a:off x="4371757" y="2835608"/>
            <a:ext cx="2446898" cy="45719"/>
          </a:xfrm>
          <a:prstGeom prst="ellipse">
            <a:avLst/>
          </a:prstGeom>
          <a:gradFill flip="none" rotWithShape="1">
            <a:gsLst>
              <a:gs pos="0">
                <a:schemeClr val="tx1">
                  <a:lumMod val="95000"/>
                  <a:lumOff val="5000"/>
                  <a:alpha val="18000"/>
                </a:scheme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sp>
        <p:nvSpPr>
          <p:cNvPr id="62" name="Oval 61"/>
          <p:cNvSpPr/>
          <p:nvPr/>
        </p:nvSpPr>
        <p:spPr>
          <a:xfrm rot="6914072">
            <a:off x="5294451" y="2941498"/>
            <a:ext cx="2446898" cy="45719"/>
          </a:xfrm>
          <a:prstGeom prst="ellipse">
            <a:avLst/>
          </a:prstGeom>
          <a:gradFill flip="none" rotWithShape="1">
            <a:gsLst>
              <a:gs pos="0">
                <a:schemeClr val="tx1">
                  <a:lumMod val="95000"/>
                  <a:lumOff val="5000"/>
                  <a:alpha val="18000"/>
                </a:scheme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sp>
        <p:nvSpPr>
          <p:cNvPr id="64" name="Freeform 63"/>
          <p:cNvSpPr>
            <a:spLocks/>
          </p:cNvSpPr>
          <p:nvPr/>
        </p:nvSpPr>
        <p:spPr bwMode="auto">
          <a:xfrm>
            <a:off x="5134888" y="2891976"/>
            <a:ext cx="1922224" cy="1924996"/>
          </a:xfrm>
          <a:custGeom>
            <a:avLst/>
            <a:gdLst>
              <a:gd name="T0" fmla="*/ 764 w 1387"/>
              <a:gd name="T1" fmla="*/ 4 h 1389"/>
              <a:gd name="T2" fmla="*/ 899 w 1387"/>
              <a:gd name="T3" fmla="*/ 32 h 1389"/>
              <a:gd name="T4" fmla="*/ 1024 w 1387"/>
              <a:gd name="T5" fmla="*/ 84 h 1389"/>
              <a:gd name="T6" fmla="*/ 1135 w 1387"/>
              <a:gd name="T7" fmla="*/ 159 h 1389"/>
              <a:gd name="T8" fmla="*/ 1229 w 1387"/>
              <a:gd name="T9" fmla="*/ 253 h 1389"/>
              <a:gd name="T10" fmla="*/ 1303 w 1387"/>
              <a:gd name="T11" fmla="*/ 364 h 1389"/>
              <a:gd name="T12" fmla="*/ 1356 w 1387"/>
              <a:gd name="T13" fmla="*/ 488 h 1389"/>
              <a:gd name="T14" fmla="*/ 1384 w 1387"/>
              <a:gd name="T15" fmla="*/ 624 h 1389"/>
              <a:gd name="T16" fmla="*/ 1384 w 1387"/>
              <a:gd name="T17" fmla="*/ 765 h 1389"/>
              <a:gd name="T18" fmla="*/ 1356 w 1387"/>
              <a:gd name="T19" fmla="*/ 901 h 1389"/>
              <a:gd name="T20" fmla="*/ 1303 w 1387"/>
              <a:gd name="T21" fmla="*/ 1025 h 1389"/>
              <a:gd name="T22" fmla="*/ 1229 w 1387"/>
              <a:gd name="T23" fmla="*/ 1136 h 1389"/>
              <a:gd name="T24" fmla="*/ 1135 w 1387"/>
              <a:gd name="T25" fmla="*/ 1230 h 1389"/>
              <a:gd name="T26" fmla="*/ 1024 w 1387"/>
              <a:gd name="T27" fmla="*/ 1305 h 1389"/>
              <a:gd name="T28" fmla="*/ 899 w 1387"/>
              <a:gd name="T29" fmla="*/ 1357 h 1389"/>
              <a:gd name="T30" fmla="*/ 764 w 1387"/>
              <a:gd name="T31" fmla="*/ 1385 h 1389"/>
              <a:gd name="T32" fmla="*/ 622 w 1387"/>
              <a:gd name="T33" fmla="*/ 1385 h 1389"/>
              <a:gd name="T34" fmla="*/ 487 w 1387"/>
              <a:gd name="T35" fmla="*/ 1357 h 1389"/>
              <a:gd name="T36" fmla="*/ 363 w 1387"/>
              <a:gd name="T37" fmla="*/ 1305 h 1389"/>
              <a:gd name="T38" fmla="*/ 253 w 1387"/>
              <a:gd name="T39" fmla="*/ 1230 h 1389"/>
              <a:gd name="T40" fmla="*/ 159 w 1387"/>
              <a:gd name="T41" fmla="*/ 1136 h 1389"/>
              <a:gd name="T42" fmla="*/ 83 w 1387"/>
              <a:gd name="T43" fmla="*/ 1025 h 1389"/>
              <a:gd name="T44" fmla="*/ 31 w 1387"/>
              <a:gd name="T45" fmla="*/ 901 h 1389"/>
              <a:gd name="T46" fmla="*/ 4 w 1387"/>
              <a:gd name="T47" fmla="*/ 765 h 1389"/>
              <a:gd name="T48" fmla="*/ 4 w 1387"/>
              <a:gd name="T49" fmla="*/ 624 h 1389"/>
              <a:gd name="T50" fmla="*/ 31 w 1387"/>
              <a:gd name="T51" fmla="*/ 488 h 1389"/>
              <a:gd name="T52" fmla="*/ 83 w 1387"/>
              <a:gd name="T53" fmla="*/ 364 h 1389"/>
              <a:gd name="T54" fmla="*/ 159 w 1387"/>
              <a:gd name="T55" fmla="*/ 253 h 1389"/>
              <a:gd name="T56" fmla="*/ 253 w 1387"/>
              <a:gd name="T57" fmla="*/ 159 h 1389"/>
              <a:gd name="T58" fmla="*/ 363 w 1387"/>
              <a:gd name="T59" fmla="*/ 84 h 1389"/>
              <a:gd name="T60" fmla="*/ 487 w 1387"/>
              <a:gd name="T61" fmla="*/ 32 h 1389"/>
              <a:gd name="T62" fmla="*/ 622 w 1387"/>
              <a:gd name="T63" fmla="*/ 4 h 1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87" h="1389">
                <a:moveTo>
                  <a:pt x="693" y="0"/>
                </a:moveTo>
                <a:lnTo>
                  <a:pt x="764" y="4"/>
                </a:lnTo>
                <a:lnTo>
                  <a:pt x="833" y="15"/>
                </a:lnTo>
                <a:lnTo>
                  <a:pt x="899" y="32"/>
                </a:lnTo>
                <a:lnTo>
                  <a:pt x="964" y="55"/>
                </a:lnTo>
                <a:lnTo>
                  <a:pt x="1024" y="84"/>
                </a:lnTo>
                <a:lnTo>
                  <a:pt x="1081" y="120"/>
                </a:lnTo>
                <a:lnTo>
                  <a:pt x="1135" y="159"/>
                </a:lnTo>
                <a:lnTo>
                  <a:pt x="1184" y="204"/>
                </a:lnTo>
                <a:lnTo>
                  <a:pt x="1229" y="253"/>
                </a:lnTo>
                <a:lnTo>
                  <a:pt x="1269" y="306"/>
                </a:lnTo>
                <a:lnTo>
                  <a:pt x="1303" y="364"/>
                </a:lnTo>
                <a:lnTo>
                  <a:pt x="1333" y="425"/>
                </a:lnTo>
                <a:lnTo>
                  <a:pt x="1356" y="488"/>
                </a:lnTo>
                <a:lnTo>
                  <a:pt x="1373" y="554"/>
                </a:lnTo>
                <a:lnTo>
                  <a:pt x="1384" y="624"/>
                </a:lnTo>
                <a:lnTo>
                  <a:pt x="1387" y="694"/>
                </a:lnTo>
                <a:lnTo>
                  <a:pt x="1384" y="765"/>
                </a:lnTo>
                <a:lnTo>
                  <a:pt x="1373" y="835"/>
                </a:lnTo>
                <a:lnTo>
                  <a:pt x="1356" y="901"/>
                </a:lnTo>
                <a:lnTo>
                  <a:pt x="1333" y="964"/>
                </a:lnTo>
                <a:lnTo>
                  <a:pt x="1303" y="1025"/>
                </a:lnTo>
                <a:lnTo>
                  <a:pt x="1269" y="1082"/>
                </a:lnTo>
                <a:lnTo>
                  <a:pt x="1229" y="1136"/>
                </a:lnTo>
                <a:lnTo>
                  <a:pt x="1184" y="1185"/>
                </a:lnTo>
                <a:lnTo>
                  <a:pt x="1135" y="1230"/>
                </a:lnTo>
                <a:lnTo>
                  <a:pt x="1081" y="1270"/>
                </a:lnTo>
                <a:lnTo>
                  <a:pt x="1024" y="1305"/>
                </a:lnTo>
                <a:lnTo>
                  <a:pt x="964" y="1334"/>
                </a:lnTo>
                <a:lnTo>
                  <a:pt x="899" y="1357"/>
                </a:lnTo>
                <a:lnTo>
                  <a:pt x="833" y="1374"/>
                </a:lnTo>
                <a:lnTo>
                  <a:pt x="764" y="1385"/>
                </a:lnTo>
                <a:lnTo>
                  <a:pt x="693" y="1389"/>
                </a:lnTo>
                <a:lnTo>
                  <a:pt x="622" y="1385"/>
                </a:lnTo>
                <a:lnTo>
                  <a:pt x="554" y="1374"/>
                </a:lnTo>
                <a:lnTo>
                  <a:pt x="487" y="1357"/>
                </a:lnTo>
                <a:lnTo>
                  <a:pt x="424" y="1334"/>
                </a:lnTo>
                <a:lnTo>
                  <a:pt x="363" y="1305"/>
                </a:lnTo>
                <a:lnTo>
                  <a:pt x="305" y="1270"/>
                </a:lnTo>
                <a:lnTo>
                  <a:pt x="253" y="1230"/>
                </a:lnTo>
                <a:lnTo>
                  <a:pt x="203" y="1185"/>
                </a:lnTo>
                <a:lnTo>
                  <a:pt x="159" y="1136"/>
                </a:lnTo>
                <a:lnTo>
                  <a:pt x="119" y="1082"/>
                </a:lnTo>
                <a:lnTo>
                  <a:pt x="83" y="1025"/>
                </a:lnTo>
                <a:lnTo>
                  <a:pt x="54" y="964"/>
                </a:lnTo>
                <a:lnTo>
                  <a:pt x="31" y="901"/>
                </a:lnTo>
                <a:lnTo>
                  <a:pt x="14" y="835"/>
                </a:lnTo>
                <a:lnTo>
                  <a:pt x="4" y="765"/>
                </a:lnTo>
                <a:lnTo>
                  <a:pt x="0" y="694"/>
                </a:lnTo>
                <a:lnTo>
                  <a:pt x="4" y="624"/>
                </a:lnTo>
                <a:lnTo>
                  <a:pt x="14" y="554"/>
                </a:lnTo>
                <a:lnTo>
                  <a:pt x="31" y="488"/>
                </a:lnTo>
                <a:lnTo>
                  <a:pt x="54" y="425"/>
                </a:lnTo>
                <a:lnTo>
                  <a:pt x="83" y="364"/>
                </a:lnTo>
                <a:lnTo>
                  <a:pt x="119" y="306"/>
                </a:lnTo>
                <a:lnTo>
                  <a:pt x="159" y="253"/>
                </a:lnTo>
                <a:lnTo>
                  <a:pt x="203" y="204"/>
                </a:lnTo>
                <a:lnTo>
                  <a:pt x="253" y="159"/>
                </a:lnTo>
                <a:lnTo>
                  <a:pt x="305" y="120"/>
                </a:lnTo>
                <a:lnTo>
                  <a:pt x="363" y="84"/>
                </a:lnTo>
                <a:lnTo>
                  <a:pt x="424" y="55"/>
                </a:lnTo>
                <a:lnTo>
                  <a:pt x="487" y="32"/>
                </a:lnTo>
                <a:lnTo>
                  <a:pt x="554" y="15"/>
                </a:lnTo>
                <a:lnTo>
                  <a:pt x="622" y="4"/>
                </a:lnTo>
                <a:lnTo>
                  <a:pt x="693" y="0"/>
                </a:lnTo>
                <a:close/>
              </a:path>
            </a:pathLst>
          </a:custGeom>
          <a:solidFill>
            <a:schemeClr val="tx1">
              <a:lumMod val="50000"/>
              <a:lumOff val="50000"/>
            </a:schemeClr>
          </a:solidFill>
          <a:ln w="0">
            <a:noFill/>
            <a:prstDash val="solid"/>
            <a:round/>
            <a:headEnd/>
            <a:tailEnd/>
          </a:ln>
          <a:effectLst>
            <a:outerShdw blurRad="127000" dist="889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IN"/>
          </a:p>
        </p:txBody>
      </p:sp>
      <p:sp>
        <p:nvSpPr>
          <p:cNvPr id="65" name="Freeform 64"/>
          <p:cNvSpPr>
            <a:spLocks/>
          </p:cNvSpPr>
          <p:nvPr/>
        </p:nvSpPr>
        <p:spPr bwMode="auto">
          <a:xfrm>
            <a:off x="5198164" y="2955083"/>
            <a:ext cx="1795672" cy="1798785"/>
          </a:xfrm>
          <a:custGeom>
            <a:avLst/>
            <a:gdLst>
              <a:gd name="T0" fmla="*/ 576 w 1153"/>
              <a:gd name="T1" fmla="*/ 0 h 1155"/>
              <a:gd name="T2" fmla="*/ 643 w 1153"/>
              <a:gd name="T3" fmla="*/ 5 h 1155"/>
              <a:gd name="T4" fmla="*/ 709 w 1153"/>
              <a:gd name="T5" fmla="*/ 16 h 1155"/>
              <a:gd name="T6" fmla="*/ 771 w 1153"/>
              <a:gd name="T7" fmla="*/ 34 h 1155"/>
              <a:gd name="T8" fmla="*/ 830 w 1153"/>
              <a:gd name="T9" fmla="*/ 59 h 1155"/>
              <a:gd name="T10" fmla="*/ 886 w 1153"/>
              <a:gd name="T11" fmla="*/ 90 h 1155"/>
              <a:gd name="T12" fmla="*/ 937 w 1153"/>
              <a:gd name="T13" fmla="*/ 127 h 1155"/>
              <a:gd name="T14" fmla="*/ 985 w 1153"/>
              <a:gd name="T15" fmla="*/ 170 h 1155"/>
              <a:gd name="T16" fmla="*/ 1026 w 1153"/>
              <a:gd name="T17" fmla="*/ 216 h 1155"/>
              <a:gd name="T18" fmla="*/ 1063 w 1153"/>
              <a:gd name="T19" fmla="*/ 269 h 1155"/>
              <a:gd name="T20" fmla="*/ 1095 w 1153"/>
              <a:gd name="T21" fmla="*/ 324 h 1155"/>
              <a:gd name="T22" fmla="*/ 1119 w 1153"/>
              <a:gd name="T23" fmla="*/ 383 h 1155"/>
              <a:gd name="T24" fmla="*/ 1137 w 1153"/>
              <a:gd name="T25" fmla="*/ 446 h 1155"/>
              <a:gd name="T26" fmla="*/ 1150 w 1153"/>
              <a:gd name="T27" fmla="*/ 510 h 1155"/>
              <a:gd name="T28" fmla="*/ 1153 w 1153"/>
              <a:gd name="T29" fmla="*/ 577 h 1155"/>
              <a:gd name="T30" fmla="*/ 1150 w 1153"/>
              <a:gd name="T31" fmla="*/ 645 h 1155"/>
              <a:gd name="T32" fmla="*/ 1137 w 1153"/>
              <a:gd name="T33" fmla="*/ 709 h 1155"/>
              <a:gd name="T34" fmla="*/ 1119 w 1153"/>
              <a:gd name="T35" fmla="*/ 771 h 1155"/>
              <a:gd name="T36" fmla="*/ 1095 w 1153"/>
              <a:gd name="T37" fmla="*/ 831 h 1155"/>
              <a:gd name="T38" fmla="*/ 1063 w 1153"/>
              <a:gd name="T39" fmla="*/ 886 h 1155"/>
              <a:gd name="T40" fmla="*/ 1026 w 1153"/>
              <a:gd name="T41" fmla="*/ 939 h 1155"/>
              <a:gd name="T42" fmla="*/ 985 w 1153"/>
              <a:gd name="T43" fmla="*/ 985 h 1155"/>
              <a:gd name="T44" fmla="*/ 937 w 1153"/>
              <a:gd name="T45" fmla="*/ 1028 h 1155"/>
              <a:gd name="T46" fmla="*/ 886 w 1153"/>
              <a:gd name="T47" fmla="*/ 1064 h 1155"/>
              <a:gd name="T48" fmla="*/ 830 w 1153"/>
              <a:gd name="T49" fmla="*/ 1096 h 1155"/>
              <a:gd name="T50" fmla="*/ 771 w 1153"/>
              <a:gd name="T51" fmla="*/ 1120 h 1155"/>
              <a:gd name="T52" fmla="*/ 709 w 1153"/>
              <a:gd name="T53" fmla="*/ 1139 h 1155"/>
              <a:gd name="T54" fmla="*/ 643 w 1153"/>
              <a:gd name="T55" fmla="*/ 1151 h 1155"/>
              <a:gd name="T56" fmla="*/ 576 w 1153"/>
              <a:gd name="T57" fmla="*/ 1155 h 1155"/>
              <a:gd name="T58" fmla="*/ 509 w 1153"/>
              <a:gd name="T59" fmla="*/ 1151 h 1155"/>
              <a:gd name="T60" fmla="*/ 444 w 1153"/>
              <a:gd name="T61" fmla="*/ 1139 h 1155"/>
              <a:gd name="T62" fmla="*/ 382 w 1153"/>
              <a:gd name="T63" fmla="*/ 1120 h 1155"/>
              <a:gd name="T64" fmla="*/ 322 w 1153"/>
              <a:gd name="T65" fmla="*/ 1096 h 1155"/>
              <a:gd name="T66" fmla="*/ 267 w 1153"/>
              <a:gd name="T67" fmla="*/ 1064 h 1155"/>
              <a:gd name="T68" fmla="*/ 216 w 1153"/>
              <a:gd name="T69" fmla="*/ 1028 h 1155"/>
              <a:gd name="T70" fmla="*/ 169 w 1153"/>
              <a:gd name="T71" fmla="*/ 985 h 1155"/>
              <a:gd name="T72" fmla="*/ 126 w 1153"/>
              <a:gd name="T73" fmla="*/ 939 h 1155"/>
              <a:gd name="T74" fmla="*/ 89 w 1153"/>
              <a:gd name="T75" fmla="*/ 886 h 1155"/>
              <a:gd name="T76" fmla="*/ 59 w 1153"/>
              <a:gd name="T77" fmla="*/ 831 h 1155"/>
              <a:gd name="T78" fmla="*/ 33 w 1153"/>
              <a:gd name="T79" fmla="*/ 771 h 1155"/>
              <a:gd name="T80" fmla="*/ 15 w 1153"/>
              <a:gd name="T81" fmla="*/ 709 h 1155"/>
              <a:gd name="T82" fmla="*/ 4 w 1153"/>
              <a:gd name="T83" fmla="*/ 645 h 1155"/>
              <a:gd name="T84" fmla="*/ 0 w 1153"/>
              <a:gd name="T85" fmla="*/ 577 h 1155"/>
              <a:gd name="T86" fmla="*/ 4 w 1153"/>
              <a:gd name="T87" fmla="*/ 510 h 1155"/>
              <a:gd name="T88" fmla="*/ 15 w 1153"/>
              <a:gd name="T89" fmla="*/ 446 h 1155"/>
              <a:gd name="T90" fmla="*/ 33 w 1153"/>
              <a:gd name="T91" fmla="*/ 383 h 1155"/>
              <a:gd name="T92" fmla="*/ 59 w 1153"/>
              <a:gd name="T93" fmla="*/ 324 h 1155"/>
              <a:gd name="T94" fmla="*/ 89 w 1153"/>
              <a:gd name="T95" fmla="*/ 269 h 1155"/>
              <a:gd name="T96" fmla="*/ 126 w 1153"/>
              <a:gd name="T97" fmla="*/ 216 h 1155"/>
              <a:gd name="T98" fmla="*/ 169 w 1153"/>
              <a:gd name="T99" fmla="*/ 170 h 1155"/>
              <a:gd name="T100" fmla="*/ 216 w 1153"/>
              <a:gd name="T101" fmla="*/ 127 h 1155"/>
              <a:gd name="T102" fmla="*/ 267 w 1153"/>
              <a:gd name="T103" fmla="*/ 90 h 1155"/>
              <a:gd name="T104" fmla="*/ 322 w 1153"/>
              <a:gd name="T105" fmla="*/ 59 h 1155"/>
              <a:gd name="T106" fmla="*/ 382 w 1153"/>
              <a:gd name="T107" fmla="*/ 34 h 1155"/>
              <a:gd name="T108" fmla="*/ 444 w 1153"/>
              <a:gd name="T109" fmla="*/ 16 h 1155"/>
              <a:gd name="T110" fmla="*/ 509 w 1153"/>
              <a:gd name="T111" fmla="*/ 5 h 1155"/>
              <a:gd name="T112" fmla="*/ 576 w 1153"/>
              <a:gd name="T113" fmla="*/ 0 h 1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53" h="1155">
                <a:moveTo>
                  <a:pt x="576" y="0"/>
                </a:moveTo>
                <a:lnTo>
                  <a:pt x="643" y="5"/>
                </a:lnTo>
                <a:lnTo>
                  <a:pt x="709" y="16"/>
                </a:lnTo>
                <a:lnTo>
                  <a:pt x="771" y="34"/>
                </a:lnTo>
                <a:lnTo>
                  <a:pt x="830" y="59"/>
                </a:lnTo>
                <a:lnTo>
                  <a:pt x="886" y="90"/>
                </a:lnTo>
                <a:lnTo>
                  <a:pt x="937" y="127"/>
                </a:lnTo>
                <a:lnTo>
                  <a:pt x="985" y="170"/>
                </a:lnTo>
                <a:lnTo>
                  <a:pt x="1026" y="216"/>
                </a:lnTo>
                <a:lnTo>
                  <a:pt x="1063" y="269"/>
                </a:lnTo>
                <a:lnTo>
                  <a:pt x="1095" y="324"/>
                </a:lnTo>
                <a:lnTo>
                  <a:pt x="1119" y="383"/>
                </a:lnTo>
                <a:lnTo>
                  <a:pt x="1137" y="446"/>
                </a:lnTo>
                <a:lnTo>
                  <a:pt x="1150" y="510"/>
                </a:lnTo>
                <a:lnTo>
                  <a:pt x="1153" y="577"/>
                </a:lnTo>
                <a:lnTo>
                  <a:pt x="1150" y="645"/>
                </a:lnTo>
                <a:lnTo>
                  <a:pt x="1137" y="709"/>
                </a:lnTo>
                <a:lnTo>
                  <a:pt x="1119" y="771"/>
                </a:lnTo>
                <a:lnTo>
                  <a:pt x="1095" y="831"/>
                </a:lnTo>
                <a:lnTo>
                  <a:pt x="1063" y="886"/>
                </a:lnTo>
                <a:lnTo>
                  <a:pt x="1026" y="939"/>
                </a:lnTo>
                <a:lnTo>
                  <a:pt x="985" y="985"/>
                </a:lnTo>
                <a:lnTo>
                  <a:pt x="937" y="1028"/>
                </a:lnTo>
                <a:lnTo>
                  <a:pt x="886" y="1064"/>
                </a:lnTo>
                <a:lnTo>
                  <a:pt x="830" y="1096"/>
                </a:lnTo>
                <a:lnTo>
                  <a:pt x="771" y="1120"/>
                </a:lnTo>
                <a:lnTo>
                  <a:pt x="709" y="1139"/>
                </a:lnTo>
                <a:lnTo>
                  <a:pt x="643" y="1151"/>
                </a:lnTo>
                <a:lnTo>
                  <a:pt x="576" y="1155"/>
                </a:lnTo>
                <a:lnTo>
                  <a:pt x="509" y="1151"/>
                </a:lnTo>
                <a:lnTo>
                  <a:pt x="444" y="1139"/>
                </a:lnTo>
                <a:lnTo>
                  <a:pt x="382" y="1120"/>
                </a:lnTo>
                <a:lnTo>
                  <a:pt x="322" y="1096"/>
                </a:lnTo>
                <a:lnTo>
                  <a:pt x="267" y="1064"/>
                </a:lnTo>
                <a:lnTo>
                  <a:pt x="216" y="1028"/>
                </a:lnTo>
                <a:lnTo>
                  <a:pt x="169" y="985"/>
                </a:lnTo>
                <a:lnTo>
                  <a:pt x="126" y="939"/>
                </a:lnTo>
                <a:lnTo>
                  <a:pt x="89" y="886"/>
                </a:lnTo>
                <a:lnTo>
                  <a:pt x="59" y="831"/>
                </a:lnTo>
                <a:lnTo>
                  <a:pt x="33" y="771"/>
                </a:lnTo>
                <a:lnTo>
                  <a:pt x="15" y="709"/>
                </a:lnTo>
                <a:lnTo>
                  <a:pt x="4" y="645"/>
                </a:lnTo>
                <a:lnTo>
                  <a:pt x="0" y="577"/>
                </a:lnTo>
                <a:lnTo>
                  <a:pt x="4" y="510"/>
                </a:lnTo>
                <a:lnTo>
                  <a:pt x="15" y="446"/>
                </a:lnTo>
                <a:lnTo>
                  <a:pt x="33" y="383"/>
                </a:lnTo>
                <a:lnTo>
                  <a:pt x="59" y="324"/>
                </a:lnTo>
                <a:lnTo>
                  <a:pt x="89" y="269"/>
                </a:lnTo>
                <a:lnTo>
                  <a:pt x="126" y="216"/>
                </a:lnTo>
                <a:lnTo>
                  <a:pt x="169" y="170"/>
                </a:lnTo>
                <a:lnTo>
                  <a:pt x="216" y="127"/>
                </a:lnTo>
                <a:lnTo>
                  <a:pt x="267" y="90"/>
                </a:lnTo>
                <a:lnTo>
                  <a:pt x="322" y="59"/>
                </a:lnTo>
                <a:lnTo>
                  <a:pt x="382" y="34"/>
                </a:lnTo>
                <a:lnTo>
                  <a:pt x="444" y="16"/>
                </a:lnTo>
                <a:lnTo>
                  <a:pt x="509" y="5"/>
                </a:lnTo>
                <a:lnTo>
                  <a:pt x="576" y="0"/>
                </a:lnTo>
                <a:close/>
              </a:path>
            </a:pathLst>
          </a:custGeom>
          <a:solidFill>
            <a:schemeClr val="tx1">
              <a:lumMod val="65000"/>
              <a:lumOff val="3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93" name="Rectangle 92"/>
          <p:cNvSpPr/>
          <p:nvPr/>
        </p:nvSpPr>
        <p:spPr>
          <a:xfrm>
            <a:off x="5577297" y="1705916"/>
            <a:ext cx="1031914" cy="240066"/>
          </a:xfrm>
          <a:prstGeom prst="rect">
            <a:avLst/>
          </a:prstGeom>
        </p:spPr>
        <p:txBody>
          <a:bodyPr wrap="square">
            <a:spAutoFit/>
          </a:bodyPr>
          <a:lstStyle/>
          <a:p>
            <a:pPr algn="ctr">
              <a:lnSpc>
                <a:spcPct val="80000"/>
              </a:lnSpc>
            </a:pPr>
            <a:r>
              <a:rPr lang="en-IN" sz="1200" dirty="0" smtClean="0">
                <a:solidFill>
                  <a:schemeClr val="tx1">
                    <a:lumMod val="75000"/>
                    <a:lumOff val="25000"/>
                  </a:schemeClr>
                </a:solidFill>
                <a:latin typeface="Arial" pitchFamily="34" charset="0"/>
                <a:cs typeface="Arial" pitchFamily="34" charset="0"/>
              </a:rPr>
              <a:t>Therapy</a:t>
            </a:r>
            <a:endParaRPr lang="en-IN" sz="1200" dirty="0">
              <a:solidFill>
                <a:schemeClr val="tx1">
                  <a:lumMod val="75000"/>
                  <a:lumOff val="25000"/>
                </a:schemeClr>
              </a:solidFill>
              <a:latin typeface="Arial" pitchFamily="34" charset="0"/>
              <a:cs typeface="Arial" pitchFamily="34" charset="0"/>
            </a:endParaRPr>
          </a:p>
        </p:txBody>
      </p:sp>
      <p:sp>
        <p:nvSpPr>
          <p:cNvPr id="94" name="Rectangle 93"/>
          <p:cNvSpPr/>
          <p:nvPr/>
        </p:nvSpPr>
        <p:spPr>
          <a:xfrm>
            <a:off x="7245230" y="2511266"/>
            <a:ext cx="1031914" cy="240066"/>
          </a:xfrm>
          <a:prstGeom prst="rect">
            <a:avLst/>
          </a:prstGeom>
        </p:spPr>
        <p:txBody>
          <a:bodyPr wrap="square">
            <a:spAutoFit/>
          </a:bodyPr>
          <a:lstStyle/>
          <a:p>
            <a:pPr algn="ctr">
              <a:lnSpc>
                <a:spcPct val="80000"/>
              </a:lnSpc>
            </a:pPr>
            <a:r>
              <a:rPr lang="en-IN" sz="1200" dirty="0" smtClean="0">
                <a:solidFill>
                  <a:schemeClr val="tx1">
                    <a:lumMod val="75000"/>
                    <a:lumOff val="25000"/>
                  </a:schemeClr>
                </a:solidFill>
                <a:latin typeface="Arial" pitchFamily="34" charset="0"/>
                <a:cs typeface="Arial" pitchFamily="34" charset="0"/>
              </a:rPr>
              <a:t>TPL</a:t>
            </a:r>
            <a:endParaRPr lang="en-IN" sz="1200" dirty="0">
              <a:solidFill>
                <a:schemeClr val="tx1">
                  <a:lumMod val="75000"/>
                  <a:lumOff val="25000"/>
                </a:schemeClr>
              </a:solidFill>
              <a:latin typeface="Arial" pitchFamily="34" charset="0"/>
              <a:cs typeface="Arial" pitchFamily="34" charset="0"/>
            </a:endParaRPr>
          </a:p>
        </p:txBody>
      </p:sp>
      <p:sp>
        <p:nvSpPr>
          <p:cNvPr id="95" name="Rectangle 94"/>
          <p:cNvSpPr/>
          <p:nvPr/>
        </p:nvSpPr>
        <p:spPr>
          <a:xfrm>
            <a:off x="7647566" y="4303490"/>
            <a:ext cx="1031914" cy="535531"/>
          </a:xfrm>
          <a:prstGeom prst="rect">
            <a:avLst/>
          </a:prstGeom>
        </p:spPr>
        <p:txBody>
          <a:bodyPr wrap="square">
            <a:spAutoFit/>
          </a:bodyPr>
          <a:lstStyle/>
          <a:p>
            <a:pPr algn="ctr">
              <a:lnSpc>
                <a:spcPct val="80000"/>
              </a:lnSpc>
            </a:pPr>
            <a:r>
              <a:rPr lang="en-IN" sz="1200" dirty="0" smtClean="0">
                <a:solidFill>
                  <a:schemeClr val="tx1">
                    <a:lumMod val="75000"/>
                    <a:lumOff val="25000"/>
                  </a:schemeClr>
                </a:solidFill>
                <a:latin typeface="Arial" pitchFamily="34" charset="0"/>
                <a:cs typeface="Arial" pitchFamily="34" charset="0"/>
              </a:rPr>
              <a:t>Mental Health Supports.  </a:t>
            </a:r>
            <a:endParaRPr lang="en-IN" sz="1200" dirty="0">
              <a:solidFill>
                <a:schemeClr val="tx1">
                  <a:lumMod val="75000"/>
                  <a:lumOff val="25000"/>
                </a:schemeClr>
              </a:solidFill>
              <a:latin typeface="Arial" pitchFamily="34" charset="0"/>
              <a:cs typeface="Arial" pitchFamily="34" charset="0"/>
            </a:endParaRPr>
          </a:p>
        </p:txBody>
      </p:sp>
      <p:sp>
        <p:nvSpPr>
          <p:cNvPr id="96" name="Rectangle 95"/>
          <p:cNvSpPr/>
          <p:nvPr/>
        </p:nvSpPr>
        <p:spPr>
          <a:xfrm>
            <a:off x="6348404" y="5766530"/>
            <a:ext cx="1299162" cy="240066"/>
          </a:xfrm>
          <a:prstGeom prst="rect">
            <a:avLst/>
          </a:prstGeom>
        </p:spPr>
        <p:txBody>
          <a:bodyPr wrap="square">
            <a:spAutoFit/>
          </a:bodyPr>
          <a:lstStyle/>
          <a:p>
            <a:pPr algn="ctr">
              <a:lnSpc>
                <a:spcPct val="80000"/>
              </a:lnSpc>
            </a:pPr>
            <a:r>
              <a:rPr lang="en-IN" sz="1200" dirty="0" smtClean="0">
                <a:solidFill>
                  <a:schemeClr val="tx1">
                    <a:lumMod val="75000"/>
                    <a:lumOff val="25000"/>
                  </a:schemeClr>
                </a:solidFill>
                <a:latin typeface="Arial" pitchFamily="34" charset="0"/>
                <a:cs typeface="Arial" pitchFamily="34" charset="0"/>
              </a:rPr>
              <a:t>Accommodation </a:t>
            </a:r>
            <a:endParaRPr lang="en-IN" sz="1200" dirty="0">
              <a:solidFill>
                <a:schemeClr val="tx1">
                  <a:lumMod val="75000"/>
                  <a:lumOff val="25000"/>
                </a:schemeClr>
              </a:solidFill>
              <a:latin typeface="Arial" pitchFamily="34" charset="0"/>
              <a:cs typeface="Arial" pitchFamily="34" charset="0"/>
            </a:endParaRPr>
          </a:p>
        </p:txBody>
      </p:sp>
      <p:sp>
        <p:nvSpPr>
          <p:cNvPr id="97" name="Rectangle 96"/>
          <p:cNvSpPr/>
          <p:nvPr/>
        </p:nvSpPr>
        <p:spPr>
          <a:xfrm>
            <a:off x="4672718" y="5766530"/>
            <a:ext cx="1031914" cy="387798"/>
          </a:xfrm>
          <a:prstGeom prst="rect">
            <a:avLst/>
          </a:prstGeom>
        </p:spPr>
        <p:txBody>
          <a:bodyPr wrap="square">
            <a:spAutoFit/>
          </a:bodyPr>
          <a:lstStyle/>
          <a:p>
            <a:pPr algn="ctr">
              <a:lnSpc>
                <a:spcPct val="80000"/>
              </a:lnSpc>
            </a:pPr>
            <a:r>
              <a:rPr lang="en-IN" sz="1200" dirty="0" smtClean="0">
                <a:solidFill>
                  <a:schemeClr val="tx1">
                    <a:lumMod val="75000"/>
                    <a:lumOff val="25000"/>
                  </a:schemeClr>
                </a:solidFill>
                <a:latin typeface="Arial" pitchFamily="34" charset="0"/>
                <a:cs typeface="Arial" pitchFamily="34" charset="0"/>
              </a:rPr>
              <a:t>SNA supports.  </a:t>
            </a:r>
            <a:endParaRPr lang="en-IN" sz="1200" dirty="0">
              <a:solidFill>
                <a:schemeClr val="tx1">
                  <a:lumMod val="75000"/>
                  <a:lumOff val="25000"/>
                </a:schemeClr>
              </a:solidFill>
              <a:latin typeface="Arial" pitchFamily="34" charset="0"/>
              <a:cs typeface="Arial" pitchFamily="34" charset="0"/>
            </a:endParaRPr>
          </a:p>
        </p:txBody>
      </p:sp>
      <p:grpSp>
        <p:nvGrpSpPr>
          <p:cNvPr id="98" name="Group 97"/>
          <p:cNvGrpSpPr/>
          <p:nvPr/>
        </p:nvGrpSpPr>
        <p:grpSpPr>
          <a:xfrm>
            <a:off x="5046803" y="5428284"/>
            <a:ext cx="257960" cy="256182"/>
            <a:chOff x="-5765801" y="3260726"/>
            <a:chExt cx="4151313" cy="4122738"/>
          </a:xfrm>
          <a:solidFill>
            <a:schemeClr val="accent5"/>
          </a:solidFill>
        </p:grpSpPr>
        <p:sp>
          <p:nvSpPr>
            <p:cNvPr id="99" name="Freeform 12"/>
            <p:cNvSpPr>
              <a:spLocks/>
            </p:cNvSpPr>
            <p:nvPr/>
          </p:nvSpPr>
          <p:spPr bwMode="auto">
            <a:xfrm>
              <a:off x="-4622801" y="3260726"/>
              <a:ext cx="1863725" cy="2184400"/>
            </a:xfrm>
            <a:custGeom>
              <a:avLst/>
              <a:gdLst>
                <a:gd name="T0" fmla="*/ 1251 w 2347"/>
                <a:gd name="T1" fmla="*/ 1 h 2752"/>
                <a:gd name="T2" fmla="*/ 1401 w 2347"/>
                <a:gd name="T3" fmla="*/ 14 h 2752"/>
                <a:gd name="T4" fmla="*/ 1544 w 2347"/>
                <a:gd name="T5" fmla="*/ 41 h 2752"/>
                <a:gd name="T6" fmla="*/ 1680 w 2347"/>
                <a:gd name="T7" fmla="*/ 84 h 2752"/>
                <a:gd name="T8" fmla="*/ 1807 w 2347"/>
                <a:gd name="T9" fmla="*/ 144 h 2752"/>
                <a:gd name="T10" fmla="*/ 1924 w 2347"/>
                <a:gd name="T11" fmla="*/ 222 h 2752"/>
                <a:gd name="T12" fmla="*/ 2029 w 2347"/>
                <a:gd name="T13" fmla="*/ 318 h 2752"/>
                <a:gd name="T14" fmla="*/ 2121 w 2347"/>
                <a:gd name="T15" fmla="*/ 436 h 2752"/>
                <a:gd name="T16" fmla="*/ 2199 w 2347"/>
                <a:gd name="T17" fmla="*/ 576 h 2752"/>
                <a:gd name="T18" fmla="*/ 2261 w 2347"/>
                <a:gd name="T19" fmla="*/ 738 h 2752"/>
                <a:gd name="T20" fmla="*/ 2309 w 2347"/>
                <a:gd name="T21" fmla="*/ 924 h 2752"/>
                <a:gd name="T22" fmla="*/ 2337 w 2347"/>
                <a:gd name="T23" fmla="*/ 1136 h 2752"/>
                <a:gd name="T24" fmla="*/ 2347 w 2347"/>
                <a:gd name="T25" fmla="*/ 1375 h 2752"/>
                <a:gd name="T26" fmla="*/ 2330 w 2347"/>
                <a:gd name="T27" fmla="*/ 1611 h 2752"/>
                <a:gd name="T28" fmla="*/ 2280 w 2347"/>
                <a:gd name="T29" fmla="*/ 1832 h 2752"/>
                <a:gd name="T30" fmla="*/ 2202 w 2347"/>
                <a:gd name="T31" fmla="*/ 2037 h 2752"/>
                <a:gd name="T32" fmla="*/ 2097 w 2347"/>
                <a:gd name="T33" fmla="*/ 2223 h 2752"/>
                <a:gd name="T34" fmla="*/ 1969 w 2347"/>
                <a:gd name="T35" fmla="*/ 2387 h 2752"/>
                <a:gd name="T36" fmla="*/ 1819 w 2347"/>
                <a:gd name="T37" fmla="*/ 2524 h 2752"/>
                <a:gd name="T38" fmla="*/ 1653 w 2347"/>
                <a:gd name="T39" fmla="*/ 2633 h 2752"/>
                <a:gd name="T40" fmla="*/ 1470 w 2347"/>
                <a:gd name="T41" fmla="*/ 2707 h 2752"/>
                <a:gd name="T42" fmla="*/ 1274 w 2347"/>
                <a:gd name="T43" fmla="*/ 2746 h 2752"/>
                <a:gd name="T44" fmla="*/ 1073 w 2347"/>
                <a:gd name="T45" fmla="*/ 2746 h 2752"/>
                <a:gd name="T46" fmla="*/ 877 w 2347"/>
                <a:gd name="T47" fmla="*/ 2707 h 2752"/>
                <a:gd name="T48" fmla="*/ 694 w 2347"/>
                <a:gd name="T49" fmla="*/ 2633 h 2752"/>
                <a:gd name="T50" fmla="*/ 527 w 2347"/>
                <a:gd name="T51" fmla="*/ 2524 h 2752"/>
                <a:gd name="T52" fmla="*/ 378 w 2347"/>
                <a:gd name="T53" fmla="*/ 2387 h 2752"/>
                <a:gd name="T54" fmla="*/ 249 w 2347"/>
                <a:gd name="T55" fmla="*/ 2223 h 2752"/>
                <a:gd name="T56" fmla="*/ 145 w 2347"/>
                <a:gd name="T57" fmla="*/ 2037 h 2752"/>
                <a:gd name="T58" fmla="*/ 67 w 2347"/>
                <a:gd name="T59" fmla="*/ 1832 h 2752"/>
                <a:gd name="T60" fmla="*/ 17 w 2347"/>
                <a:gd name="T61" fmla="*/ 1611 h 2752"/>
                <a:gd name="T62" fmla="*/ 0 w 2347"/>
                <a:gd name="T63" fmla="*/ 1375 h 2752"/>
                <a:gd name="T64" fmla="*/ 9 w 2347"/>
                <a:gd name="T65" fmla="*/ 1136 h 2752"/>
                <a:gd name="T66" fmla="*/ 40 w 2347"/>
                <a:gd name="T67" fmla="*/ 924 h 2752"/>
                <a:gd name="T68" fmla="*/ 86 w 2347"/>
                <a:gd name="T69" fmla="*/ 738 h 2752"/>
                <a:gd name="T70" fmla="*/ 148 w 2347"/>
                <a:gd name="T71" fmla="*/ 576 h 2752"/>
                <a:gd name="T72" fmla="*/ 227 w 2347"/>
                <a:gd name="T73" fmla="*/ 436 h 2752"/>
                <a:gd name="T74" fmla="*/ 319 w 2347"/>
                <a:gd name="T75" fmla="*/ 318 h 2752"/>
                <a:gd name="T76" fmla="*/ 424 w 2347"/>
                <a:gd name="T77" fmla="*/ 222 h 2752"/>
                <a:gd name="T78" fmla="*/ 540 w 2347"/>
                <a:gd name="T79" fmla="*/ 144 h 2752"/>
                <a:gd name="T80" fmla="*/ 667 w 2347"/>
                <a:gd name="T81" fmla="*/ 84 h 2752"/>
                <a:gd name="T82" fmla="*/ 802 w 2347"/>
                <a:gd name="T83" fmla="*/ 41 h 2752"/>
                <a:gd name="T84" fmla="*/ 947 w 2347"/>
                <a:gd name="T85" fmla="*/ 14 h 2752"/>
                <a:gd name="T86" fmla="*/ 1096 w 2347"/>
                <a:gd name="T87" fmla="*/ 1 h 2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47" h="2752">
                  <a:moveTo>
                    <a:pt x="1174" y="0"/>
                  </a:moveTo>
                  <a:lnTo>
                    <a:pt x="1251" y="1"/>
                  </a:lnTo>
                  <a:lnTo>
                    <a:pt x="1327" y="6"/>
                  </a:lnTo>
                  <a:lnTo>
                    <a:pt x="1401" y="14"/>
                  </a:lnTo>
                  <a:lnTo>
                    <a:pt x="1473" y="27"/>
                  </a:lnTo>
                  <a:lnTo>
                    <a:pt x="1544" y="41"/>
                  </a:lnTo>
                  <a:lnTo>
                    <a:pt x="1613" y="62"/>
                  </a:lnTo>
                  <a:lnTo>
                    <a:pt x="1680" y="84"/>
                  </a:lnTo>
                  <a:lnTo>
                    <a:pt x="1745" y="113"/>
                  </a:lnTo>
                  <a:lnTo>
                    <a:pt x="1807" y="144"/>
                  </a:lnTo>
                  <a:lnTo>
                    <a:pt x="1867" y="181"/>
                  </a:lnTo>
                  <a:lnTo>
                    <a:pt x="1924" y="222"/>
                  </a:lnTo>
                  <a:lnTo>
                    <a:pt x="1977" y="267"/>
                  </a:lnTo>
                  <a:lnTo>
                    <a:pt x="2029" y="318"/>
                  </a:lnTo>
                  <a:lnTo>
                    <a:pt x="2077" y="375"/>
                  </a:lnTo>
                  <a:lnTo>
                    <a:pt x="2121" y="436"/>
                  </a:lnTo>
                  <a:lnTo>
                    <a:pt x="2161" y="503"/>
                  </a:lnTo>
                  <a:lnTo>
                    <a:pt x="2199" y="576"/>
                  </a:lnTo>
                  <a:lnTo>
                    <a:pt x="2233" y="654"/>
                  </a:lnTo>
                  <a:lnTo>
                    <a:pt x="2261" y="738"/>
                  </a:lnTo>
                  <a:lnTo>
                    <a:pt x="2287" y="827"/>
                  </a:lnTo>
                  <a:lnTo>
                    <a:pt x="2309" y="924"/>
                  </a:lnTo>
                  <a:lnTo>
                    <a:pt x="2325" y="1028"/>
                  </a:lnTo>
                  <a:lnTo>
                    <a:pt x="2337" y="1136"/>
                  </a:lnTo>
                  <a:lnTo>
                    <a:pt x="2344" y="1252"/>
                  </a:lnTo>
                  <a:lnTo>
                    <a:pt x="2347" y="1375"/>
                  </a:lnTo>
                  <a:lnTo>
                    <a:pt x="2342" y="1494"/>
                  </a:lnTo>
                  <a:lnTo>
                    <a:pt x="2330" y="1611"/>
                  </a:lnTo>
                  <a:lnTo>
                    <a:pt x="2309" y="1724"/>
                  </a:lnTo>
                  <a:lnTo>
                    <a:pt x="2280" y="1832"/>
                  </a:lnTo>
                  <a:lnTo>
                    <a:pt x="2245" y="1937"/>
                  </a:lnTo>
                  <a:lnTo>
                    <a:pt x="2202" y="2037"/>
                  </a:lnTo>
                  <a:lnTo>
                    <a:pt x="2153" y="2133"/>
                  </a:lnTo>
                  <a:lnTo>
                    <a:pt x="2097" y="2223"/>
                  </a:lnTo>
                  <a:lnTo>
                    <a:pt x="2036" y="2308"/>
                  </a:lnTo>
                  <a:lnTo>
                    <a:pt x="1969" y="2387"/>
                  </a:lnTo>
                  <a:lnTo>
                    <a:pt x="1897" y="2459"/>
                  </a:lnTo>
                  <a:lnTo>
                    <a:pt x="1819" y="2524"/>
                  </a:lnTo>
                  <a:lnTo>
                    <a:pt x="1738" y="2582"/>
                  </a:lnTo>
                  <a:lnTo>
                    <a:pt x="1653" y="2633"/>
                  </a:lnTo>
                  <a:lnTo>
                    <a:pt x="1564" y="2674"/>
                  </a:lnTo>
                  <a:lnTo>
                    <a:pt x="1470" y="2707"/>
                  </a:lnTo>
                  <a:lnTo>
                    <a:pt x="1374" y="2731"/>
                  </a:lnTo>
                  <a:lnTo>
                    <a:pt x="1274" y="2746"/>
                  </a:lnTo>
                  <a:lnTo>
                    <a:pt x="1174" y="2752"/>
                  </a:lnTo>
                  <a:lnTo>
                    <a:pt x="1073" y="2746"/>
                  </a:lnTo>
                  <a:lnTo>
                    <a:pt x="974" y="2731"/>
                  </a:lnTo>
                  <a:lnTo>
                    <a:pt x="877" y="2707"/>
                  </a:lnTo>
                  <a:lnTo>
                    <a:pt x="785" y="2674"/>
                  </a:lnTo>
                  <a:lnTo>
                    <a:pt x="694" y="2633"/>
                  </a:lnTo>
                  <a:lnTo>
                    <a:pt x="609" y="2582"/>
                  </a:lnTo>
                  <a:lnTo>
                    <a:pt x="527" y="2524"/>
                  </a:lnTo>
                  <a:lnTo>
                    <a:pt x="450" y="2459"/>
                  </a:lnTo>
                  <a:lnTo>
                    <a:pt x="378" y="2387"/>
                  </a:lnTo>
                  <a:lnTo>
                    <a:pt x="311" y="2308"/>
                  </a:lnTo>
                  <a:lnTo>
                    <a:pt x="249" y="2223"/>
                  </a:lnTo>
                  <a:lnTo>
                    <a:pt x="194" y="2133"/>
                  </a:lnTo>
                  <a:lnTo>
                    <a:pt x="145" y="2037"/>
                  </a:lnTo>
                  <a:lnTo>
                    <a:pt x="102" y="1937"/>
                  </a:lnTo>
                  <a:lnTo>
                    <a:pt x="67" y="1832"/>
                  </a:lnTo>
                  <a:lnTo>
                    <a:pt x="38" y="1724"/>
                  </a:lnTo>
                  <a:lnTo>
                    <a:pt x="17" y="1611"/>
                  </a:lnTo>
                  <a:lnTo>
                    <a:pt x="5" y="1494"/>
                  </a:lnTo>
                  <a:lnTo>
                    <a:pt x="0" y="1375"/>
                  </a:lnTo>
                  <a:lnTo>
                    <a:pt x="3" y="1252"/>
                  </a:lnTo>
                  <a:lnTo>
                    <a:pt x="9" y="1136"/>
                  </a:lnTo>
                  <a:lnTo>
                    <a:pt x="22" y="1028"/>
                  </a:lnTo>
                  <a:lnTo>
                    <a:pt x="40" y="924"/>
                  </a:lnTo>
                  <a:lnTo>
                    <a:pt x="60" y="827"/>
                  </a:lnTo>
                  <a:lnTo>
                    <a:pt x="86" y="738"/>
                  </a:lnTo>
                  <a:lnTo>
                    <a:pt x="114" y="654"/>
                  </a:lnTo>
                  <a:lnTo>
                    <a:pt x="148" y="576"/>
                  </a:lnTo>
                  <a:lnTo>
                    <a:pt x="186" y="503"/>
                  </a:lnTo>
                  <a:lnTo>
                    <a:pt x="227" y="436"/>
                  </a:lnTo>
                  <a:lnTo>
                    <a:pt x="272" y="375"/>
                  </a:lnTo>
                  <a:lnTo>
                    <a:pt x="319" y="318"/>
                  </a:lnTo>
                  <a:lnTo>
                    <a:pt x="370" y="267"/>
                  </a:lnTo>
                  <a:lnTo>
                    <a:pt x="424" y="222"/>
                  </a:lnTo>
                  <a:lnTo>
                    <a:pt x="481" y="181"/>
                  </a:lnTo>
                  <a:lnTo>
                    <a:pt x="540" y="144"/>
                  </a:lnTo>
                  <a:lnTo>
                    <a:pt x="602" y="113"/>
                  </a:lnTo>
                  <a:lnTo>
                    <a:pt x="667" y="84"/>
                  </a:lnTo>
                  <a:lnTo>
                    <a:pt x="734" y="62"/>
                  </a:lnTo>
                  <a:lnTo>
                    <a:pt x="802" y="41"/>
                  </a:lnTo>
                  <a:lnTo>
                    <a:pt x="874" y="27"/>
                  </a:lnTo>
                  <a:lnTo>
                    <a:pt x="947" y="14"/>
                  </a:lnTo>
                  <a:lnTo>
                    <a:pt x="1020" y="6"/>
                  </a:lnTo>
                  <a:lnTo>
                    <a:pt x="1096" y="1"/>
                  </a:lnTo>
                  <a:lnTo>
                    <a:pt x="117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0" name="Freeform 13"/>
            <p:cNvSpPr>
              <a:spLocks/>
            </p:cNvSpPr>
            <p:nvPr/>
          </p:nvSpPr>
          <p:spPr bwMode="auto">
            <a:xfrm>
              <a:off x="-5765801" y="5492751"/>
              <a:ext cx="4151313" cy="1890713"/>
            </a:xfrm>
            <a:custGeom>
              <a:avLst/>
              <a:gdLst>
                <a:gd name="T0" fmla="*/ 3540 w 5231"/>
                <a:gd name="T1" fmla="*/ 0 h 2382"/>
                <a:gd name="T2" fmla="*/ 3561 w 5231"/>
                <a:gd name="T3" fmla="*/ 7 h 2382"/>
                <a:gd name="T4" fmla="*/ 4479 w 5231"/>
                <a:gd name="T5" fmla="*/ 486 h 2382"/>
                <a:gd name="T6" fmla="*/ 4522 w 5231"/>
                <a:gd name="T7" fmla="*/ 513 h 2382"/>
                <a:gd name="T8" fmla="*/ 4559 w 5231"/>
                <a:gd name="T9" fmla="*/ 547 h 2382"/>
                <a:gd name="T10" fmla="*/ 4590 w 5231"/>
                <a:gd name="T11" fmla="*/ 585 h 2382"/>
                <a:gd name="T12" fmla="*/ 4614 w 5231"/>
                <a:gd name="T13" fmla="*/ 629 h 2382"/>
                <a:gd name="T14" fmla="*/ 5205 w 5231"/>
                <a:gd name="T15" fmla="*/ 1965 h 2382"/>
                <a:gd name="T16" fmla="*/ 5221 w 5231"/>
                <a:gd name="T17" fmla="*/ 2011 h 2382"/>
                <a:gd name="T18" fmla="*/ 5231 w 5231"/>
                <a:gd name="T19" fmla="*/ 2060 h 2382"/>
                <a:gd name="T20" fmla="*/ 5231 w 5231"/>
                <a:gd name="T21" fmla="*/ 2108 h 2382"/>
                <a:gd name="T22" fmla="*/ 5223 w 5231"/>
                <a:gd name="T23" fmla="*/ 2156 h 2382"/>
                <a:gd name="T24" fmla="*/ 5207 w 5231"/>
                <a:gd name="T25" fmla="*/ 2202 h 2382"/>
                <a:gd name="T26" fmla="*/ 5183 w 5231"/>
                <a:gd name="T27" fmla="*/ 2247 h 2382"/>
                <a:gd name="T28" fmla="*/ 5153 w 5231"/>
                <a:gd name="T29" fmla="*/ 2287 h 2382"/>
                <a:gd name="T30" fmla="*/ 5116 w 5231"/>
                <a:gd name="T31" fmla="*/ 2318 h 2382"/>
                <a:gd name="T32" fmla="*/ 5077 w 5231"/>
                <a:gd name="T33" fmla="*/ 2345 h 2382"/>
                <a:gd name="T34" fmla="*/ 5032 w 5231"/>
                <a:gd name="T35" fmla="*/ 2365 h 2382"/>
                <a:gd name="T36" fmla="*/ 4985 w 5231"/>
                <a:gd name="T37" fmla="*/ 2377 h 2382"/>
                <a:gd name="T38" fmla="*/ 4935 w 5231"/>
                <a:gd name="T39" fmla="*/ 2382 h 2382"/>
                <a:gd name="T40" fmla="*/ 294 w 5231"/>
                <a:gd name="T41" fmla="*/ 2382 h 2382"/>
                <a:gd name="T42" fmla="*/ 244 w 5231"/>
                <a:gd name="T43" fmla="*/ 2377 h 2382"/>
                <a:gd name="T44" fmla="*/ 197 w 5231"/>
                <a:gd name="T45" fmla="*/ 2365 h 2382"/>
                <a:gd name="T46" fmla="*/ 152 w 5231"/>
                <a:gd name="T47" fmla="*/ 2345 h 2382"/>
                <a:gd name="T48" fmla="*/ 112 w 5231"/>
                <a:gd name="T49" fmla="*/ 2318 h 2382"/>
                <a:gd name="T50" fmla="*/ 76 w 5231"/>
                <a:gd name="T51" fmla="*/ 2287 h 2382"/>
                <a:gd name="T52" fmla="*/ 46 w 5231"/>
                <a:gd name="T53" fmla="*/ 2247 h 2382"/>
                <a:gd name="T54" fmla="*/ 22 w 5231"/>
                <a:gd name="T55" fmla="*/ 2202 h 2382"/>
                <a:gd name="T56" fmla="*/ 6 w 5231"/>
                <a:gd name="T57" fmla="*/ 2156 h 2382"/>
                <a:gd name="T58" fmla="*/ 0 w 5231"/>
                <a:gd name="T59" fmla="*/ 2108 h 2382"/>
                <a:gd name="T60" fmla="*/ 0 w 5231"/>
                <a:gd name="T61" fmla="*/ 2060 h 2382"/>
                <a:gd name="T62" fmla="*/ 8 w 5231"/>
                <a:gd name="T63" fmla="*/ 2011 h 2382"/>
                <a:gd name="T64" fmla="*/ 23 w 5231"/>
                <a:gd name="T65" fmla="*/ 1965 h 2382"/>
                <a:gd name="T66" fmla="*/ 616 w 5231"/>
                <a:gd name="T67" fmla="*/ 629 h 2382"/>
                <a:gd name="T68" fmla="*/ 640 w 5231"/>
                <a:gd name="T69" fmla="*/ 585 h 2382"/>
                <a:gd name="T70" fmla="*/ 670 w 5231"/>
                <a:gd name="T71" fmla="*/ 547 h 2382"/>
                <a:gd name="T72" fmla="*/ 707 w 5231"/>
                <a:gd name="T73" fmla="*/ 513 h 2382"/>
                <a:gd name="T74" fmla="*/ 750 w 5231"/>
                <a:gd name="T75" fmla="*/ 486 h 2382"/>
                <a:gd name="T76" fmla="*/ 1668 w 5231"/>
                <a:gd name="T77" fmla="*/ 7 h 2382"/>
                <a:gd name="T78" fmla="*/ 1689 w 5231"/>
                <a:gd name="T79" fmla="*/ 0 h 2382"/>
                <a:gd name="T80" fmla="*/ 1711 w 5231"/>
                <a:gd name="T81" fmla="*/ 2 h 2382"/>
                <a:gd name="T82" fmla="*/ 1732 w 5231"/>
                <a:gd name="T83" fmla="*/ 12 h 2382"/>
                <a:gd name="T84" fmla="*/ 1819 w 5231"/>
                <a:gd name="T85" fmla="*/ 74 h 2382"/>
                <a:gd name="T86" fmla="*/ 1911 w 5231"/>
                <a:gd name="T87" fmla="*/ 129 h 2382"/>
                <a:gd name="T88" fmla="*/ 2005 w 5231"/>
                <a:gd name="T89" fmla="*/ 177 h 2382"/>
                <a:gd name="T90" fmla="*/ 2102 w 5231"/>
                <a:gd name="T91" fmla="*/ 219 h 2382"/>
                <a:gd name="T92" fmla="*/ 2200 w 5231"/>
                <a:gd name="T93" fmla="*/ 252 h 2382"/>
                <a:gd name="T94" fmla="*/ 2302 w 5231"/>
                <a:gd name="T95" fmla="*/ 279 h 2382"/>
                <a:gd name="T96" fmla="*/ 2405 w 5231"/>
                <a:gd name="T97" fmla="*/ 298 h 2382"/>
                <a:gd name="T98" fmla="*/ 2509 w 5231"/>
                <a:gd name="T99" fmla="*/ 309 h 2382"/>
                <a:gd name="T100" fmla="*/ 2615 w 5231"/>
                <a:gd name="T101" fmla="*/ 313 h 2382"/>
                <a:gd name="T102" fmla="*/ 2720 w 5231"/>
                <a:gd name="T103" fmla="*/ 309 h 2382"/>
                <a:gd name="T104" fmla="*/ 2825 w 5231"/>
                <a:gd name="T105" fmla="*/ 298 h 2382"/>
                <a:gd name="T106" fmla="*/ 2927 w 5231"/>
                <a:gd name="T107" fmla="*/ 279 h 2382"/>
                <a:gd name="T108" fmla="*/ 3028 w 5231"/>
                <a:gd name="T109" fmla="*/ 252 h 2382"/>
                <a:gd name="T110" fmla="*/ 3127 w 5231"/>
                <a:gd name="T111" fmla="*/ 219 h 2382"/>
                <a:gd name="T112" fmla="*/ 3224 w 5231"/>
                <a:gd name="T113" fmla="*/ 177 h 2382"/>
                <a:gd name="T114" fmla="*/ 3319 w 5231"/>
                <a:gd name="T115" fmla="*/ 129 h 2382"/>
                <a:gd name="T116" fmla="*/ 3410 w 5231"/>
                <a:gd name="T117" fmla="*/ 74 h 2382"/>
                <a:gd name="T118" fmla="*/ 3499 w 5231"/>
                <a:gd name="T119" fmla="*/ 12 h 2382"/>
                <a:gd name="T120" fmla="*/ 3518 w 5231"/>
                <a:gd name="T121" fmla="*/ 2 h 2382"/>
                <a:gd name="T122" fmla="*/ 3540 w 5231"/>
                <a:gd name="T123" fmla="*/ 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31" h="2382">
                  <a:moveTo>
                    <a:pt x="3540" y="0"/>
                  </a:moveTo>
                  <a:lnTo>
                    <a:pt x="3561" y="7"/>
                  </a:lnTo>
                  <a:lnTo>
                    <a:pt x="4479" y="486"/>
                  </a:lnTo>
                  <a:lnTo>
                    <a:pt x="4522" y="513"/>
                  </a:lnTo>
                  <a:lnTo>
                    <a:pt x="4559" y="547"/>
                  </a:lnTo>
                  <a:lnTo>
                    <a:pt x="4590" y="585"/>
                  </a:lnTo>
                  <a:lnTo>
                    <a:pt x="4614" y="629"/>
                  </a:lnTo>
                  <a:lnTo>
                    <a:pt x="5205" y="1965"/>
                  </a:lnTo>
                  <a:lnTo>
                    <a:pt x="5221" y="2011"/>
                  </a:lnTo>
                  <a:lnTo>
                    <a:pt x="5231" y="2060"/>
                  </a:lnTo>
                  <a:lnTo>
                    <a:pt x="5231" y="2108"/>
                  </a:lnTo>
                  <a:lnTo>
                    <a:pt x="5223" y="2156"/>
                  </a:lnTo>
                  <a:lnTo>
                    <a:pt x="5207" y="2202"/>
                  </a:lnTo>
                  <a:lnTo>
                    <a:pt x="5183" y="2247"/>
                  </a:lnTo>
                  <a:lnTo>
                    <a:pt x="5153" y="2287"/>
                  </a:lnTo>
                  <a:lnTo>
                    <a:pt x="5116" y="2318"/>
                  </a:lnTo>
                  <a:lnTo>
                    <a:pt x="5077" y="2345"/>
                  </a:lnTo>
                  <a:lnTo>
                    <a:pt x="5032" y="2365"/>
                  </a:lnTo>
                  <a:lnTo>
                    <a:pt x="4985" y="2377"/>
                  </a:lnTo>
                  <a:lnTo>
                    <a:pt x="4935" y="2382"/>
                  </a:lnTo>
                  <a:lnTo>
                    <a:pt x="294" y="2382"/>
                  </a:lnTo>
                  <a:lnTo>
                    <a:pt x="244" y="2377"/>
                  </a:lnTo>
                  <a:lnTo>
                    <a:pt x="197" y="2365"/>
                  </a:lnTo>
                  <a:lnTo>
                    <a:pt x="152" y="2345"/>
                  </a:lnTo>
                  <a:lnTo>
                    <a:pt x="112" y="2318"/>
                  </a:lnTo>
                  <a:lnTo>
                    <a:pt x="76" y="2287"/>
                  </a:lnTo>
                  <a:lnTo>
                    <a:pt x="46" y="2247"/>
                  </a:lnTo>
                  <a:lnTo>
                    <a:pt x="22" y="2202"/>
                  </a:lnTo>
                  <a:lnTo>
                    <a:pt x="6" y="2156"/>
                  </a:lnTo>
                  <a:lnTo>
                    <a:pt x="0" y="2108"/>
                  </a:lnTo>
                  <a:lnTo>
                    <a:pt x="0" y="2060"/>
                  </a:lnTo>
                  <a:lnTo>
                    <a:pt x="8" y="2011"/>
                  </a:lnTo>
                  <a:lnTo>
                    <a:pt x="23" y="1965"/>
                  </a:lnTo>
                  <a:lnTo>
                    <a:pt x="616" y="629"/>
                  </a:lnTo>
                  <a:lnTo>
                    <a:pt x="640" y="585"/>
                  </a:lnTo>
                  <a:lnTo>
                    <a:pt x="670" y="547"/>
                  </a:lnTo>
                  <a:lnTo>
                    <a:pt x="707" y="513"/>
                  </a:lnTo>
                  <a:lnTo>
                    <a:pt x="750" y="486"/>
                  </a:lnTo>
                  <a:lnTo>
                    <a:pt x="1668" y="7"/>
                  </a:lnTo>
                  <a:lnTo>
                    <a:pt x="1689" y="0"/>
                  </a:lnTo>
                  <a:lnTo>
                    <a:pt x="1711" y="2"/>
                  </a:lnTo>
                  <a:lnTo>
                    <a:pt x="1732" y="12"/>
                  </a:lnTo>
                  <a:lnTo>
                    <a:pt x="1819" y="74"/>
                  </a:lnTo>
                  <a:lnTo>
                    <a:pt x="1911" y="129"/>
                  </a:lnTo>
                  <a:lnTo>
                    <a:pt x="2005" y="177"/>
                  </a:lnTo>
                  <a:lnTo>
                    <a:pt x="2102" y="219"/>
                  </a:lnTo>
                  <a:lnTo>
                    <a:pt x="2200" y="252"/>
                  </a:lnTo>
                  <a:lnTo>
                    <a:pt x="2302" y="279"/>
                  </a:lnTo>
                  <a:lnTo>
                    <a:pt x="2405" y="298"/>
                  </a:lnTo>
                  <a:lnTo>
                    <a:pt x="2509" y="309"/>
                  </a:lnTo>
                  <a:lnTo>
                    <a:pt x="2615" y="313"/>
                  </a:lnTo>
                  <a:lnTo>
                    <a:pt x="2720" y="309"/>
                  </a:lnTo>
                  <a:lnTo>
                    <a:pt x="2825" y="298"/>
                  </a:lnTo>
                  <a:lnTo>
                    <a:pt x="2927" y="279"/>
                  </a:lnTo>
                  <a:lnTo>
                    <a:pt x="3028" y="252"/>
                  </a:lnTo>
                  <a:lnTo>
                    <a:pt x="3127" y="219"/>
                  </a:lnTo>
                  <a:lnTo>
                    <a:pt x="3224" y="177"/>
                  </a:lnTo>
                  <a:lnTo>
                    <a:pt x="3319" y="129"/>
                  </a:lnTo>
                  <a:lnTo>
                    <a:pt x="3410" y="74"/>
                  </a:lnTo>
                  <a:lnTo>
                    <a:pt x="3499" y="12"/>
                  </a:lnTo>
                  <a:lnTo>
                    <a:pt x="3518" y="2"/>
                  </a:lnTo>
                  <a:lnTo>
                    <a:pt x="35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sp>
        <p:nvSpPr>
          <p:cNvPr id="101" name="Rectangle 100"/>
          <p:cNvSpPr/>
          <p:nvPr/>
        </p:nvSpPr>
        <p:spPr>
          <a:xfrm>
            <a:off x="3514478" y="4303490"/>
            <a:ext cx="1031914" cy="387798"/>
          </a:xfrm>
          <a:prstGeom prst="rect">
            <a:avLst/>
          </a:prstGeom>
        </p:spPr>
        <p:txBody>
          <a:bodyPr wrap="square">
            <a:spAutoFit/>
          </a:bodyPr>
          <a:lstStyle/>
          <a:p>
            <a:pPr algn="ctr">
              <a:lnSpc>
                <a:spcPct val="80000"/>
              </a:lnSpc>
            </a:pPr>
            <a:r>
              <a:rPr lang="en-IN" sz="1200" dirty="0" smtClean="0">
                <a:solidFill>
                  <a:schemeClr val="tx1">
                    <a:lumMod val="75000"/>
                    <a:lumOff val="25000"/>
                  </a:schemeClr>
                </a:solidFill>
                <a:latin typeface="Arial" pitchFamily="34" charset="0"/>
                <a:cs typeface="Arial" pitchFamily="34" charset="0"/>
              </a:rPr>
              <a:t>Insufficient funding</a:t>
            </a:r>
            <a:endParaRPr lang="en-IN" sz="1200" dirty="0">
              <a:solidFill>
                <a:schemeClr val="tx1">
                  <a:lumMod val="75000"/>
                  <a:lumOff val="25000"/>
                </a:schemeClr>
              </a:solidFill>
              <a:latin typeface="Arial" pitchFamily="34" charset="0"/>
              <a:cs typeface="Arial" pitchFamily="34" charset="0"/>
            </a:endParaRPr>
          </a:p>
        </p:txBody>
      </p:sp>
      <p:sp>
        <p:nvSpPr>
          <p:cNvPr id="102" name="Rectangle 101"/>
          <p:cNvSpPr/>
          <p:nvPr/>
        </p:nvSpPr>
        <p:spPr>
          <a:xfrm>
            <a:off x="3927158" y="2511266"/>
            <a:ext cx="1031914" cy="387798"/>
          </a:xfrm>
          <a:prstGeom prst="rect">
            <a:avLst/>
          </a:prstGeom>
        </p:spPr>
        <p:txBody>
          <a:bodyPr wrap="square">
            <a:spAutoFit/>
          </a:bodyPr>
          <a:lstStyle/>
          <a:p>
            <a:pPr algn="ctr">
              <a:lnSpc>
                <a:spcPct val="80000"/>
              </a:lnSpc>
            </a:pPr>
            <a:r>
              <a:rPr lang="en-IN" sz="1200" dirty="0" smtClean="0">
                <a:solidFill>
                  <a:schemeClr val="tx1">
                    <a:lumMod val="75000"/>
                    <a:lumOff val="25000"/>
                  </a:schemeClr>
                </a:solidFill>
                <a:latin typeface="Arial" pitchFamily="34" charset="0"/>
                <a:cs typeface="Arial" pitchFamily="34" charset="0"/>
              </a:rPr>
              <a:t>Behaviour support.  </a:t>
            </a:r>
            <a:endParaRPr lang="en-IN" sz="1200" dirty="0">
              <a:solidFill>
                <a:schemeClr val="tx1">
                  <a:lumMod val="75000"/>
                  <a:lumOff val="25000"/>
                </a:schemeClr>
              </a:solidFill>
              <a:latin typeface="Arial" pitchFamily="34" charset="0"/>
              <a:cs typeface="Arial" pitchFamily="34" charset="0"/>
            </a:endParaRPr>
          </a:p>
        </p:txBody>
      </p:sp>
      <p:grpSp>
        <p:nvGrpSpPr>
          <p:cNvPr id="103" name="Group 102"/>
          <p:cNvGrpSpPr/>
          <p:nvPr/>
        </p:nvGrpSpPr>
        <p:grpSpPr>
          <a:xfrm>
            <a:off x="4311378" y="2171443"/>
            <a:ext cx="263477" cy="261656"/>
            <a:chOff x="-2320925" y="1470025"/>
            <a:chExt cx="2297113" cy="2281238"/>
          </a:xfrm>
          <a:solidFill>
            <a:schemeClr val="accent2">
              <a:lumMod val="50000"/>
            </a:schemeClr>
          </a:solidFill>
        </p:grpSpPr>
        <p:sp>
          <p:nvSpPr>
            <p:cNvPr id="104" name="Freeform 24"/>
            <p:cNvSpPr>
              <a:spLocks/>
            </p:cNvSpPr>
            <p:nvPr/>
          </p:nvSpPr>
          <p:spPr bwMode="auto">
            <a:xfrm>
              <a:off x="-2320925" y="1470025"/>
              <a:ext cx="2297113" cy="2281238"/>
            </a:xfrm>
            <a:custGeom>
              <a:avLst/>
              <a:gdLst>
                <a:gd name="T0" fmla="*/ 566 w 4341"/>
                <a:gd name="T1" fmla="*/ 0 h 4309"/>
                <a:gd name="T2" fmla="*/ 608 w 4341"/>
                <a:gd name="T3" fmla="*/ 15 h 4309"/>
                <a:gd name="T4" fmla="*/ 1077 w 4341"/>
                <a:gd name="T5" fmla="*/ 569 h 4309"/>
                <a:gd name="T6" fmla="*/ 1106 w 4341"/>
                <a:gd name="T7" fmla="*/ 612 h 4309"/>
                <a:gd name="T8" fmla="*/ 1107 w 4341"/>
                <a:gd name="T9" fmla="*/ 664 h 4309"/>
                <a:gd name="T10" fmla="*/ 1083 w 4341"/>
                <a:gd name="T11" fmla="*/ 705 h 4309"/>
                <a:gd name="T12" fmla="*/ 1042 w 4341"/>
                <a:gd name="T13" fmla="*/ 728 h 4309"/>
                <a:gd name="T14" fmla="*/ 1017 w 4341"/>
                <a:gd name="T15" fmla="*/ 730 h 4309"/>
                <a:gd name="T16" fmla="*/ 739 w 4341"/>
                <a:gd name="T17" fmla="*/ 732 h 4309"/>
                <a:gd name="T18" fmla="*/ 3601 w 4341"/>
                <a:gd name="T19" fmla="*/ 3575 h 4309"/>
                <a:gd name="T20" fmla="*/ 3604 w 4341"/>
                <a:gd name="T21" fmla="*/ 3279 h 4309"/>
                <a:gd name="T22" fmla="*/ 3622 w 4341"/>
                <a:gd name="T23" fmla="*/ 3242 h 4309"/>
                <a:gd name="T24" fmla="*/ 3654 w 4341"/>
                <a:gd name="T25" fmla="*/ 3218 h 4309"/>
                <a:gd name="T26" fmla="*/ 3706 w 4341"/>
                <a:gd name="T27" fmla="*/ 3210 h 4309"/>
                <a:gd name="T28" fmla="*/ 3753 w 4341"/>
                <a:gd name="T29" fmla="*/ 3230 h 4309"/>
                <a:gd name="T30" fmla="*/ 4322 w 4341"/>
                <a:gd name="T31" fmla="*/ 3703 h 4309"/>
                <a:gd name="T32" fmla="*/ 4338 w 4341"/>
                <a:gd name="T33" fmla="*/ 3738 h 4309"/>
                <a:gd name="T34" fmla="*/ 4338 w 4341"/>
                <a:gd name="T35" fmla="*/ 3779 h 4309"/>
                <a:gd name="T36" fmla="*/ 4322 w 4341"/>
                <a:gd name="T37" fmla="*/ 3815 h 4309"/>
                <a:gd name="T38" fmla="*/ 3753 w 4341"/>
                <a:gd name="T39" fmla="*/ 4288 h 4309"/>
                <a:gd name="T40" fmla="*/ 3714 w 4341"/>
                <a:gd name="T41" fmla="*/ 4307 h 4309"/>
                <a:gd name="T42" fmla="*/ 3674 w 4341"/>
                <a:gd name="T43" fmla="*/ 4307 h 4309"/>
                <a:gd name="T44" fmla="*/ 3637 w 4341"/>
                <a:gd name="T45" fmla="*/ 4290 h 4309"/>
                <a:gd name="T46" fmla="*/ 3611 w 4341"/>
                <a:gd name="T47" fmla="*/ 4259 h 4309"/>
                <a:gd name="T48" fmla="*/ 3601 w 4341"/>
                <a:gd name="T49" fmla="*/ 4218 h 4309"/>
                <a:gd name="T50" fmla="*/ 555 w 4341"/>
                <a:gd name="T51" fmla="*/ 3943 h 4309"/>
                <a:gd name="T52" fmla="*/ 483 w 4341"/>
                <a:gd name="T53" fmla="*/ 3928 h 4309"/>
                <a:gd name="T54" fmla="*/ 424 w 4341"/>
                <a:gd name="T55" fmla="*/ 3889 h 4309"/>
                <a:gd name="T56" fmla="*/ 384 w 4341"/>
                <a:gd name="T57" fmla="*/ 3830 h 4309"/>
                <a:gd name="T58" fmla="*/ 369 w 4341"/>
                <a:gd name="T59" fmla="*/ 3758 h 4309"/>
                <a:gd name="T60" fmla="*/ 92 w 4341"/>
                <a:gd name="T61" fmla="*/ 732 h 4309"/>
                <a:gd name="T62" fmla="*/ 51 w 4341"/>
                <a:gd name="T63" fmla="*/ 722 h 4309"/>
                <a:gd name="T64" fmla="*/ 20 w 4341"/>
                <a:gd name="T65" fmla="*/ 697 h 4309"/>
                <a:gd name="T66" fmla="*/ 2 w 4341"/>
                <a:gd name="T67" fmla="*/ 659 h 4309"/>
                <a:gd name="T68" fmla="*/ 0 w 4341"/>
                <a:gd name="T69" fmla="*/ 637 h 4309"/>
                <a:gd name="T70" fmla="*/ 9 w 4341"/>
                <a:gd name="T71" fmla="*/ 598 h 4309"/>
                <a:gd name="T72" fmla="*/ 483 w 4341"/>
                <a:gd name="T73" fmla="*/ 30 h 4309"/>
                <a:gd name="T74" fmla="*/ 521 w 4341"/>
                <a:gd name="T75" fmla="*/ 4 h 4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41" h="4309">
                  <a:moveTo>
                    <a:pt x="543" y="0"/>
                  </a:moveTo>
                  <a:lnTo>
                    <a:pt x="566" y="0"/>
                  </a:lnTo>
                  <a:lnTo>
                    <a:pt x="588" y="4"/>
                  </a:lnTo>
                  <a:lnTo>
                    <a:pt x="608" y="15"/>
                  </a:lnTo>
                  <a:lnTo>
                    <a:pt x="624" y="30"/>
                  </a:lnTo>
                  <a:lnTo>
                    <a:pt x="1077" y="569"/>
                  </a:lnTo>
                  <a:lnTo>
                    <a:pt x="1095" y="588"/>
                  </a:lnTo>
                  <a:lnTo>
                    <a:pt x="1106" y="612"/>
                  </a:lnTo>
                  <a:lnTo>
                    <a:pt x="1110" y="640"/>
                  </a:lnTo>
                  <a:lnTo>
                    <a:pt x="1107" y="664"/>
                  </a:lnTo>
                  <a:lnTo>
                    <a:pt x="1098" y="686"/>
                  </a:lnTo>
                  <a:lnTo>
                    <a:pt x="1083" y="705"/>
                  </a:lnTo>
                  <a:lnTo>
                    <a:pt x="1064" y="718"/>
                  </a:lnTo>
                  <a:lnTo>
                    <a:pt x="1042" y="728"/>
                  </a:lnTo>
                  <a:lnTo>
                    <a:pt x="1017" y="732"/>
                  </a:lnTo>
                  <a:lnTo>
                    <a:pt x="1017" y="730"/>
                  </a:lnTo>
                  <a:lnTo>
                    <a:pt x="1016" y="732"/>
                  </a:lnTo>
                  <a:lnTo>
                    <a:pt x="739" y="732"/>
                  </a:lnTo>
                  <a:lnTo>
                    <a:pt x="739" y="3575"/>
                  </a:lnTo>
                  <a:lnTo>
                    <a:pt x="3601" y="3575"/>
                  </a:lnTo>
                  <a:lnTo>
                    <a:pt x="3601" y="3300"/>
                  </a:lnTo>
                  <a:lnTo>
                    <a:pt x="3604" y="3279"/>
                  </a:lnTo>
                  <a:lnTo>
                    <a:pt x="3611" y="3260"/>
                  </a:lnTo>
                  <a:lnTo>
                    <a:pt x="3622" y="3242"/>
                  </a:lnTo>
                  <a:lnTo>
                    <a:pt x="3637" y="3228"/>
                  </a:lnTo>
                  <a:lnTo>
                    <a:pt x="3654" y="3218"/>
                  </a:lnTo>
                  <a:lnTo>
                    <a:pt x="3680" y="3210"/>
                  </a:lnTo>
                  <a:lnTo>
                    <a:pt x="3706" y="3210"/>
                  </a:lnTo>
                  <a:lnTo>
                    <a:pt x="3731" y="3216"/>
                  </a:lnTo>
                  <a:lnTo>
                    <a:pt x="3753" y="3230"/>
                  </a:lnTo>
                  <a:lnTo>
                    <a:pt x="4307" y="3688"/>
                  </a:lnTo>
                  <a:lnTo>
                    <a:pt x="4322" y="3703"/>
                  </a:lnTo>
                  <a:lnTo>
                    <a:pt x="4332" y="3721"/>
                  </a:lnTo>
                  <a:lnTo>
                    <a:pt x="4338" y="3738"/>
                  </a:lnTo>
                  <a:lnTo>
                    <a:pt x="4341" y="3758"/>
                  </a:lnTo>
                  <a:lnTo>
                    <a:pt x="4338" y="3779"/>
                  </a:lnTo>
                  <a:lnTo>
                    <a:pt x="4332" y="3798"/>
                  </a:lnTo>
                  <a:lnTo>
                    <a:pt x="4322" y="3815"/>
                  </a:lnTo>
                  <a:lnTo>
                    <a:pt x="4307" y="3829"/>
                  </a:lnTo>
                  <a:lnTo>
                    <a:pt x="3753" y="4288"/>
                  </a:lnTo>
                  <a:lnTo>
                    <a:pt x="3735" y="4299"/>
                  </a:lnTo>
                  <a:lnTo>
                    <a:pt x="3714" y="4307"/>
                  </a:lnTo>
                  <a:lnTo>
                    <a:pt x="3694" y="4309"/>
                  </a:lnTo>
                  <a:lnTo>
                    <a:pt x="3674" y="4307"/>
                  </a:lnTo>
                  <a:lnTo>
                    <a:pt x="3654" y="4301"/>
                  </a:lnTo>
                  <a:lnTo>
                    <a:pt x="3637" y="4290"/>
                  </a:lnTo>
                  <a:lnTo>
                    <a:pt x="3622" y="4275"/>
                  </a:lnTo>
                  <a:lnTo>
                    <a:pt x="3611" y="4259"/>
                  </a:lnTo>
                  <a:lnTo>
                    <a:pt x="3604" y="4238"/>
                  </a:lnTo>
                  <a:lnTo>
                    <a:pt x="3601" y="4218"/>
                  </a:lnTo>
                  <a:lnTo>
                    <a:pt x="3601" y="3943"/>
                  </a:lnTo>
                  <a:lnTo>
                    <a:pt x="555" y="3943"/>
                  </a:lnTo>
                  <a:lnTo>
                    <a:pt x="517" y="3939"/>
                  </a:lnTo>
                  <a:lnTo>
                    <a:pt x="483" y="3928"/>
                  </a:lnTo>
                  <a:lnTo>
                    <a:pt x="451" y="3912"/>
                  </a:lnTo>
                  <a:lnTo>
                    <a:pt x="424" y="3889"/>
                  </a:lnTo>
                  <a:lnTo>
                    <a:pt x="401" y="3861"/>
                  </a:lnTo>
                  <a:lnTo>
                    <a:pt x="384" y="3830"/>
                  </a:lnTo>
                  <a:lnTo>
                    <a:pt x="373" y="3796"/>
                  </a:lnTo>
                  <a:lnTo>
                    <a:pt x="369" y="3758"/>
                  </a:lnTo>
                  <a:lnTo>
                    <a:pt x="369" y="732"/>
                  </a:lnTo>
                  <a:lnTo>
                    <a:pt x="92" y="732"/>
                  </a:lnTo>
                  <a:lnTo>
                    <a:pt x="72" y="729"/>
                  </a:lnTo>
                  <a:lnTo>
                    <a:pt x="51" y="722"/>
                  </a:lnTo>
                  <a:lnTo>
                    <a:pt x="35" y="711"/>
                  </a:lnTo>
                  <a:lnTo>
                    <a:pt x="20" y="697"/>
                  </a:lnTo>
                  <a:lnTo>
                    <a:pt x="9" y="679"/>
                  </a:lnTo>
                  <a:lnTo>
                    <a:pt x="2" y="659"/>
                  </a:lnTo>
                  <a:lnTo>
                    <a:pt x="0" y="638"/>
                  </a:lnTo>
                  <a:lnTo>
                    <a:pt x="0" y="637"/>
                  </a:lnTo>
                  <a:lnTo>
                    <a:pt x="2" y="618"/>
                  </a:lnTo>
                  <a:lnTo>
                    <a:pt x="9" y="598"/>
                  </a:lnTo>
                  <a:lnTo>
                    <a:pt x="21" y="580"/>
                  </a:lnTo>
                  <a:lnTo>
                    <a:pt x="483" y="30"/>
                  </a:lnTo>
                  <a:lnTo>
                    <a:pt x="500" y="15"/>
                  </a:lnTo>
                  <a:lnTo>
                    <a:pt x="521" y="4"/>
                  </a:lnTo>
                  <a:lnTo>
                    <a:pt x="5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5" name="Freeform 25"/>
            <p:cNvSpPr>
              <a:spLocks/>
            </p:cNvSpPr>
            <p:nvPr/>
          </p:nvSpPr>
          <p:spPr bwMode="auto">
            <a:xfrm>
              <a:off x="-1784350" y="2828925"/>
              <a:ext cx="1271588" cy="290513"/>
            </a:xfrm>
            <a:custGeom>
              <a:avLst/>
              <a:gdLst>
                <a:gd name="T0" fmla="*/ 277 w 2401"/>
                <a:gd name="T1" fmla="*/ 0 h 550"/>
                <a:gd name="T2" fmla="*/ 2124 w 2401"/>
                <a:gd name="T3" fmla="*/ 0 h 550"/>
                <a:gd name="T4" fmla="*/ 2169 w 2401"/>
                <a:gd name="T5" fmla="*/ 4 h 550"/>
                <a:gd name="T6" fmla="*/ 2211 w 2401"/>
                <a:gd name="T7" fmla="*/ 15 h 550"/>
                <a:gd name="T8" fmla="*/ 2251 w 2401"/>
                <a:gd name="T9" fmla="*/ 31 h 550"/>
                <a:gd name="T10" fmla="*/ 2288 w 2401"/>
                <a:gd name="T11" fmla="*/ 54 h 550"/>
                <a:gd name="T12" fmla="*/ 2321 w 2401"/>
                <a:gd name="T13" fmla="*/ 81 h 550"/>
                <a:gd name="T14" fmla="*/ 2348 w 2401"/>
                <a:gd name="T15" fmla="*/ 112 h 550"/>
                <a:gd name="T16" fmla="*/ 2370 w 2401"/>
                <a:gd name="T17" fmla="*/ 149 h 550"/>
                <a:gd name="T18" fmla="*/ 2387 w 2401"/>
                <a:gd name="T19" fmla="*/ 188 h 550"/>
                <a:gd name="T20" fmla="*/ 2397 w 2401"/>
                <a:gd name="T21" fmla="*/ 230 h 550"/>
                <a:gd name="T22" fmla="*/ 2401 w 2401"/>
                <a:gd name="T23" fmla="*/ 275 h 550"/>
                <a:gd name="T24" fmla="*/ 2397 w 2401"/>
                <a:gd name="T25" fmla="*/ 320 h 550"/>
                <a:gd name="T26" fmla="*/ 2387 w 2401"/>
                <a:gd name="T27" fmla="*/ 362 h 550"/>
                <a:gd name="T28" fmla="*/ 2370 w 2401"/>
                <a:gd name="T29" fmla="*/ 402 h 550"/>
                <a:gd name="T30" fmla="*/ 2348 w 2401"/>
                <a:gd name="T31" fmla="*/ 437 h 550"/>
                <a:gd name="T32" fmla="*/ 2321 w 2401"/>
                <a:gd name="T33" fmla="*/ 470 h 550"/>
                <a:gd name="T34" fmla="*/ 2288 w 2401"/>
                <a:gd name="T35" fmla="*/ 497 h 550"/>
                <a:gd name="T36" fmla="*/ 2251 w 2401"/>
                <a:gd name="T37" fmla="*/ 520 h 550"/>
                <a:gd name="T38" fmla="*/ 2211 w 2401"/>
                <a:gd name="T39" fmla="*/ 536 h 550"/>
                <a:gd name="T40" fmla="*/ 2169 w 2401"/>
                <a:gd name="T41" fmla="*/ 547 h 550"/>
                <a:gd name="T42" fmla="*/ 2124 w 2401"/>
                <a:gd name="T43" fmla="*/ 550 h 550"/>
                <a:gd name="T44" fmla="*/ 277 w 2401"/>
                <a:gd name="T45" fmla="*/ 550 h 550"/>
                <a:gd name="T46" fmla="*/ 232 w 2401"/>
                <a:gd name="T47" fmla="*/ 547 h 550"/>
                <a:gd name="T48" fmla="*/ 190 w 2401"/>
                <a:gd name="T49" fmla="*/ 536 h 550"/>
                <a:gd name="T50" fmla="*/ 150 w 2401"/>
                <a:gd name="T51" fmla="*/ 520 h 550"/>
                <a:gd name="T52" fmla="*/ 113 w 2401"/>
                <a:gd name="T53" fmla="*/ 497 h 550"/>
                <a:gd name="T54" fmla="*/ 80 w 2401"/>
                <a:gd name="T55" fmla="*/ 470 h 550"/>
                <a:gd name="T56" fmla="*/ 53 w 2401"/>
                <a:gd name="T57" fmla="*/ 437 h 550"/>
                <a:gd name="T58" fmla="*/ 31 w 2401"/>
                <a:gd name="T59" fmla="*/ 402 h 550"/>
                <a:gd name="T60" fmla="*/ 14 w 2401"/>
                <a:gd name="T61" fmla="*/ 362 h 550"/>
                <a:gd name="T62" fmla="*/ 4 w 2401"/>
                <a:gd name="T63" fmla="*/ 320 h 550"/>
                <a:gd name="T64" fmla="*/ 0 w 2401"/>
                <a:gd name="T65" fmla="*/ 275 h 550"/>
                <a:gd name="T66" fmla="*/ 4 w 2401"/>
                <a:gd name="T67" fmla="*/ 230 h 550"/>
                <a:gd name="T68" fmla="*/ 14 w 2401"/>
                <a:gd name="T69" fmla="*/ 188 h 550"/>
                <a:gd name="T70" fmla="*/ 31 w 2401"/>
                <a:gd name="T71" fmla="*/ 149 h 550"/>
                <a:gd name="T72" fmla="*/ 53 w 2401"/>
                <a:gd name="T73" fmla="*/ 112 h 550"/>
                <a:gd name="T74" fmla="*/ 80 w 2401"/>
                <a:gd name="T75" fmla="*/ 81 h 550"/>
                <a:gd name="T76" fmla="*/ 113 w 2401"/>
                <a:gd name="T77" fmla="*/ 54 h 550"/>
                <a:gd name="T78" fmla="*/ 150 w 2401"/>
                <a:gd name="T79" fmla="*/ 31 h 550"/>
                <a:gd name="T80" fmla="*/ 190 w 2401"/>
                <a:gd name="T81" fmla="*/ 15 h 550"/>
                <a:gd name="T82" fmla="*/ 232 w 2401"/>
                <a:gd name="T83" fmla="*/ 4 h 550"/>
                <a:gd name="T84" fmla="*/ 277 w 2401"/>
                <a:gd name="T85"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01" h="550">
                  <a:moveTo>
                    <a:pt x="277" y="0"/>
                  </a:moveTo>
                  <a:lnTo>
                    <a:pt x="2124" y="0"/>
                  </a:lnTo>
                  <a:lnTo>
                    <a:pt x="2169" y="4"/>
                  </a:lnTo>
                  <a:lnTo>
                    <a:pt x="2211" y="15"/>
                  </a:lnTo>
                  <a:lnTo>
                    <a:pt x="2251" y="31"/>
                  </a:lnTo>
                  <a:lnTo>
                    <a:pt x="2288" y="54"/>
                  </a:lnTo>
                  <a:lnTo>
                    <a:pt x="2321" y="81"/>
                  </a:lnTo>
                  <a:lnTo>
                    <a:pt x="2348" y="112"/>
                  </a:lnTo>
                  <a:lnTo>
                    <a:pt x="2370" y="149"/>
                  </a:lnTo>
                  <a:lnTo>
                    <a:pt x="2387" y="188"/>
                  </a:lnTo>
                  <a:lnTo>
                    <a:pt x="2397" y="230"/>
                  </a:lnTo>
                  <a:lnTo>
                    <a:pt x="2401" y="275"/>
                  </a:lnTo>
                  <a:lnTo>
                    <a:pt x="2397" y="320"/>
                  </a:lnTo>
                  <a:lnTo>
                    <a:pt x="2387" y="362"/>
                  </a:lnTo>
                  <a:lnTo>
                    <a:pt x="2370" y="402"/>
                  </a:lnTo>
                  <a:lnTo>
                    <a:pt x="2348" y="437"/>
                  </a:lnTo>
                  <a:lnTo>
                    <a:pt x="2321" y="470"/>
                  </a:lnTo>
                  <a:lnTo>
                    <a:pt x="2288" y="497"/>
                  </a:lnTo>
                  <a:lnTo>
                    <a:pt x="2251" y="520"/>
                  </a:lnTo>
                  <a:lnTo>
                    <a:pt x="2211" y="536"/>
                  </a:lnTo>
                  <a:lnTo>
                    <a:pt x="2169" y="547"/>
                  </a:lnTo>
                  <a:lnTo>
                    <a:pt x="2124" y="550"/>
                  </a:lnTo>
                  <a:lnTo>
                    <a:pt x="277" y="550"/>
                  </a:lnTo>
                  <a:lnTo>
                    <a:pt x="232" y="547"/>
                  </a:lnTo>
                  <a:lnTo>
                    <a:pt x="190" y="536"/>
                  </a:lnTo>
                  <a:lnTo>
                    <a:pt x="150" y="520"/>
                  </a:lnTo>
                  <a:lnTo>
                    <a:pt x="113" y="497"/>
                  </a:lnTo>
                  <a:lnTo>
                    <a:pt x="80" y="470"/>
                  </a:lnTo>
                  <a:lnTo>
                    <a:pt x="53" y="437"/>
                  </a:lnTo>
                  <a:lnTo>
                    <a:pt x="31" y="402"/>
                  </a:lnTo>
                  <a:lnTo>
                    <a:pt x="14" y="362"/>
                  </a:lnTo>
                  <a:lnTo>
                    <a:pt x="4" y="320"/>
                  </a:lnTo>
                  <a:lnTo>
                    <a:pt x="0" y="275"/>
                  </a:lnTo>
                  <a:lnTo>
                    <a:pt x="4" y="230"/>
                  </a:lnTo>
                  <a:lnTo>
                    <a:pt x="14" y="188"/>
                  </a:lnTo>
                  <a:lnTo>
                    <a:pt x="31" y="149"/>
                  </a:lnTo>
                  <a:lnTo>
                    <a:pt x="53" y="112"/>
                  </a:lnTo>
                  <a:lnTo>
                    <a:pt x="80" y="81"/>
                  </a:lnTo>
                  <a:lnTo>
                    <a:pt x="113" y="54"/>
                  </a:lnTo>
                  <a:lnTo>
                    <a:pt x="150" y="31"/>
                  </a:lnTo>
                  <a:lnTo>
                    <a:pt x="190" y="15"/>
                  </a:lnTo>
                  <a:lnTo>
                    <a:pt x="232" y="4"/>
                  </a:lnTo>
                  <a:lnTo>
                    <a:pt x="27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6" name="Freeform 26"/>
            <p:cNvSpPr>
              <a:spLocks/>
            </p:cNvSpPr>
            <p:nvPr/>
          </p:nvSpPr>
          <p:spPr bwMode="auto">
            <a:xfrm>
              <a:off x="-1784350" y="2439988"/>
              <a:ext cx="782638" cy="292100"/>
            </a:xfrm>
            <a:custGeom>
              <a:avLst/>
              <a:gdLst>
                <a:gd name="T0" fmla="*/ 277 w 1477"/>
                <a:gd name="T1" fmla="*/ 0 h 551"/>
                <a:gd name="T2" fmla="*/ 1201 w 1477"/>
                <a:gd name="T3" fmla="*/ 0 h 551"/>
                <a:gd name="T4" fmla="*/ 1246 w 1477"/>
                <a:gd name="T5" fmla="*/ 3 h 551"/>
                <a:gd name="T6" fmla="*/ 1288 w 1477"/>
                <a:gd name="T7" fmla="*/ 14 h 551"/>
                <a:gd name="T8" fmla="*/ 1327 w 1477"/>
                <a:gd name="T9" fmla="*/ 30 h 551"/>
                <a:gd name="T10" fmla="*/ 1364 w 1477"/>
                <a:gd name="T11" fmla="*/ 53 h 551"/>
                <a:gd name="T12" fmla="*/ 1397 w 1477"/>
                <a:gd name="T13" fmla="*/ 80 h 551"/>
                <a:gd name="T14" fmla="*/ 1424 w 1477"/>
                <a:gd name="T15" fmla="*/ 113 h 551"/>
                <a:gd name="T16" fmla="*/ 1446 w 1477"/>
                <a:gd name="T17" fmla="*/ 148 h 551"/>
                <a:gd name="T18" fmla="*/ 1464 w 1477"/>
                <a:gd name="T19" fmla="*/ 189 h 551"/>
                <a:gd name="T20" fmla="*/ 1475 w 1477"/>
                <a:gd name="T21" fmla="*/ 231 h 551"/>
                <a:gd name="T22" fmla="*/ 1477 w 1477"/>
                <a:gd name="T23" fmla="*/ 276 h 551"/>
                <a:gd name="T24" fmla="*/ 1475 w 1477"/>
                <a:gd name="T25" fmla="*/ 320 h 551"/>
                <a:gd name="T26" fmla="*/ 1464 w 1477"/>
                <a:gd name="T27" fmla="*/ 362 h 551"/>
                <a:gd name="T28" fmla="*/ 1446 w 1477"/>
                <a:gd name="T29" fmla="*/ 402 h 551"/>
                <a:gd name="T30" fmla="*/ 1424 w 1477"/>
                <a:gd name="T31" fmla="*/ 438 h 551"/>
                <a:gd name="T32" fmla="*/ 1397 w 1477"/>
                <a:gd name="T33" fmla="*/ 469 h 551"/>
                <a:gd name="T34" fmla="*/ 1364 w 1477"/>
                <a:gd name="T35" fmla="*/ 498 h 551"/>
                <a:gd name="T36" fmla="*/ 1327 w 1477"/>
                <a:gd name="T37" fmla="*/ 520 h 551"/>
                <a:gd name="T38" fmla="*/ 1288 w 1477"/>
                <a:gd name="T39" fmla="*/ 536 h 551"/>
                <a:gd name="T40" fmla="*/ 1246 w 1477"/>
                <a:gd name="T41" fmla="*/ 547 h 551"/>
                <a:gd name="T42" fmla="*/ 1201 w 1477"/>
                <a:gd name="T43" fmla="*/ 551 h 551"/>
                <a:gd name="T44" fmla="*/ 277 w 1477"/>
                <a:gd name="T45" fmla="*/ 551 h 551"/>
                <a:gd name="T46" fmla="*/ 232 w 1477"/>
                <a:gd name="T47" fmla="*/ 547 h 551"/>
                <a:gd name="T48" fmla="*/ 190 w 1477"/>
                <a:gd name="T49" fmla="*/ 536 h 551"/>
                <a:gd name="T50" fmla="*/ 150 w 1477"/>
                <a:gd name="T51" fmla="*/ 520 h 551"/>
                <a:gd name="T52" fmla="*/ 113 w 1477"/>
                <a:gd name="T53" fmla="*/ 498 h 551"/>
                <a:gd name="T54" fmla="*/ 80 w 1477"/>
                <a:gd name="T55" fmla="*/ 469 h 551"/>
                <a:gd name="T56" fmla="*/ 53 w 1477"/>
                <a:gd name="T57" fmla="*/ 438 h 551"/>
                <a:gd name="T58" fmla="*/ 31 w 1477"/>
                <a:gd name="T59" fmla="*/ 402 h 551"/>
                <a:gd name="T60" fmla="*/ 14 w 1477"/>
                <a:gd name="T61" fmla="*/ 362 h 551"/>
                <a:gd name="T62" fmla="*/ 4 w 1477"/>
                <a:gd name="T63" fmla="*/ 320 h 551"/>
                <a:gd name="T64" fmla="*/ 0 w 1477"/>
                <a:gd name="T65" fmla="*/ 276 h 551"/>
                <a:gd name="T66" fmla="*/ 4 w 1477"/>
                <a:gd name="T67" fmla="*/ 231 h 551"/>
                <a:gd name="T68" fmla="*/ 14 w 1477"/>
                <a:gd name="T69" fmla="*/ 189 h 551"/>
                <a:gd name="T70" fmla="*/ 31 w 1477"/>
                <a:gd name="T71" fmla="*/ 148 h 551"/>
                <a:gd name="T72" fmla="*/ 53 w 1477"/>
                <a:gd name="T73" fmla="*/ 113 h 551"/>
                <a:gd name="T74" fmla="*/ 80 w 1477"/>
                <a:gd name="T75" fmla="*/ 80 h 551"/>
                <a:gd name="T76" fmla="*/ 113 w 1477"/>
                <a:gd name="T77" fmla="*/ 53 h 551"/>
                <a:gd name="T78" fmla="*/ 150 w 1477"/>
                <a:gd name="T79" fmla="*/ 30 h 551"/>
                <a:gd name="T80" fmla="*/ 190 w 1477"/>
                <a:gd name="T81" fmla="*/ 14 h 551"/>
                <a:gd name="T82" fmla="*/ 232 w 1477"/>
                <a:gd name="T83" fmla="*/ 3 h 551"/>
                <a:gd name="T84" fmla="*/ 277 w 1477"/>
                <a:gd name="T85"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77" h="551">
                  <a:moveTo>
                    <a:pt x="277" y="0"/>
                  </a:moveTo>
                  <a:lnTo>
                    <a:pt x="1201" y="0"/>
                  </a:lnTo>
                  <a:lnTo>
                    <a:pt x="1246" y="3"/>
                  </a:lnTo>
                  <a:lnTo>
                    <a:pt x="1288" y="14"/>
                  </a:lnTo>
                  <a:lnTo>
                    <a:pt x="1327" y="30"/>
                  </a:lnTo>
                  <a:lnTo>
                    <a:pt x="1364" y="53"/>
                  </a:lnTo>
                  <a:lnTo>
                    <a:pt x="1397" y="80"/>
                  </a:lnTo>
                  <a:lnTo>
                    <a:pt x="1424" y="113"/>
                  </a:lnTo>
                  <a:lnTo>
                    <a:pt x="1446" y="148"/>
                  </a:lnTo>
                  <a:lnTo>
                    <a:pt x="1464" y="189"/>
                  </a:lnTo>
                  <a:lnTo>
                    <a:pt x="1475" y="231"/>
                  </a:lnTo>
                  <a:lnTo>
                    <a:pt x="1477" y="276"/>
                  </a:lnTo>
                  <a:lnTo>
                    <a:pt x="1475" y="320"/>
                  </a:lnTo>
                  <a:lnTo>
                    <a:pt x="1464" y="362"/>
                  </a:lnTo>
                  <a:lnTo>
                    <a:pt x="1446" y="402"/>
                  </a:lnTo>
                  <a:lnTo>
                    <a:pt x="1424" y="438"/>
                  </a:lnTo>
                  <a:lnTo>
                    <a:pt x="1397" y="469"/>
                  </a:lnTo>
                  <a:lnTo>
                    <a:pt x="1364" y="498"/>
                  </a:lnTo>
                  <a:lnTo>
                    <a:pt x="1327" y="520"/>
                  </a:lnTo>
                  <a:lnTo>
                    <a:pt x="1288" y="536"/>
                  </a:lnTo>
                  <a:lnTo>
                    <a:pt x="1246" y="547"/>
                  </a:lnTo>
                  <a:lnTo>
                    <a:pt x="1201" y="551"/>
                  </a:lnTo>
                  <a:lnTo>
                    <a:pt x="277" y="551"/>
                  </a:lnTo>
                  <a:lnTo>
                    <a:pt x="232" y="547"/>
                  </a:lnTo>
                  <a:lnTo>
                    <a:pt x="190" y="536"/>
                  </a:lnTo>
                  <a:lnTo>
                    <a:pt x="150" y="520"/>
                  </a:lnTo>
                  <a:lnTo>
                    <a:pt x="113" y="498"/>
                  </a:lnTo>
                  <a:lnTo>
                    <a:pt x="80" y="469"/>
                  </a:lnTo>
                  <a:lnTo>
                    <a:pt x="53" y="438"/>
                  </a:lnTo>
                  <a:lnTo>
                    <a:pt x="31" y="402"/>
                  </a:lnTo>
                  <a:lnTo>
                    <a:pt x="14" y="362"/>
                  </a:lnTo>
                  <a:lnTo>
                    <a:pt x="4" y="320"/>
                  </a:lnTo>
                  <a:lnTo>
                    <a:pt x="0" y="276"/>
                  </a:lnTo>
                  <a:lnTo>
                    <a:pt x="4" y="231"/>
                  </a:lnTo>
                  <a:lnTo>
                    <a:pt x="14" y="189"/>
                  </a:lnTo>
                  <a:lnTo>
                    <a:pt x="31" y="148"/>
                  </a:lnTo>
                  <a:lnTo>
                    <a:pt x="53" y="113"/>
                  </a:lnTo>
                  <a:lnTo>
                    <a:pt x="80" y="80"/>
                  </a:lnTo>
                  <a:lnTo>
                    <a:pt x="113" y="53"/>
                  </a:lnTo>
                  <a:lnTo>
                    <a:pt x="150" y="30"/>
                  </a:lnTo>
                  <a:lnTo>
                    <a:pt x="190" y="14"/>
                  </a:lnTo>
                  <a:lnTo>
                    <a:pt x="232" y="3"/>
                  </a:lnTo>
                  <a:lnTo>
                    <a:pt x="27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7" name="Freeform 27"/>
            <p:cNvSpPr>
              <a:spLocks/>
            </p:cNvSpPr>
            <p:nvPr/>
          </p:nvSpPr>
          <p:spPr bwMode="auto">
            <a:xfrm>
              <a:off x="-1784350" y="2051050"/>
              <a:ext cx="1027113" cy="292100"/>
            </a:xfrm>
            <a:custGeom>
              <a:avLst/>
              <a:gdLst>
                <a:gd name="T0" fmla="*/ 277 w 1940"/>
                <a:gd name="T1" fmla="*/ 0 h 550"/>
                <a:gd name="T2" fmla="*/ 1662 w 1940"/>
                <a:gd name="T3" fmla="*/ 0 h 550"/>
                <a:gd name="T4" fmla="*/ 1707 w 1940"/>
                <a:gd name="T5" fmla="*/ 4 h 550"/>
                <a:gd name="T6" fmla="*/ 1750 w 1940"/>
                <a:gd name="T7" fmla="*/ 15 h 550"/>
                <a:gd name="T8" fmla="*/ 1790 w 1940"/>
                <a:gd name="T9" fmla="*/ 31 h 550"/>
                <a:gd name="T10" fmla="*/ 1825 w 1940"/>
                <a:gd name="T11" fmla="*/ 53 h 550"/>
                <a:gd name="T12" fmla="*/ 1858 w 1940"/>
                <a:gd name="T13" fmla="*/ 81 h 550"/>
                <a:gd name="T14" fmla="*/ 1885 w 1940"/>
                <a:gd name="T15" fmla="*/ 112 h 550"/>
                <a:gd name="T16" fmla="*/ 1909 w 1940"/>
                <a:gd name="T17" fmla="*/ 149 h 550"/>
                <a:gd name="T18" fmla="*/ 1925 w 1940"/>
                <a:gd name="T19" fmla="*/ 188 h 550"/>
                <a:gd name="T20" fmla="*/ 1936 w 1940"/>
                <a:gd name="T21" fmla="*/ 230 h 550"/>
                <a:gd name="T22" fmla="*/ 1940 w 1940"/>
                <a:gd name="T23" fmla="*/ 275 h 550"/>
                <a:gd name="T24" fmla="*/ 1936 w 1940"/>
                <a:gd name="T25" fmla="*/ 320 h 550"/>
                <a:gd name="T26" fmla="*/ 1925 w 1940"/>
                <a:gd name="T27" fmla="*/ 362 h 550"/>
                <a:gd name="T28" fmla="*/ 1909 w 1940"/>
                <a:gd name="T29" fmla="*/ 402 h 550"/>
                <a:gd name="T30" fmla="*/ 1885 w 1940"/>
                <a:gd name="T31" fmla="*/ 438 h 550"/>
                <a:gd name="T32" fmla="*/ 1858 w 1940"/>
                <a:gd name="T33" fmla="*/ 470 h 550"/>
                <a:gd name="T34" fmla="*/ 1825 w 1940"/>
                <a:gd name="T35" fmla="*/ 497 h 550"/>
                <a:gd name="T36" fmla="*/ 1790 w 1940"/>
                <a:gd name="T37" fmla="*/ 520 h 550"/>
                <a:gd name="T38" fmla="*/ 1750 w 1940"/>
                <a:gd name="T39" fmla="*/ 536 h 550"/>
                <a:gd name="T40" fmla="*/ 1707 w 1940"/>
                <a:gd name="T41" fmla="*/ 547 h 550"/>
                <a:gd name="T42" fmla="*/ 1662 w 1940"/>
                <a:gd name="T43" fmla="*/ 550 h 550"/>
                <a:gd name="T44" fmla="*/ 277 w 1940"/>
                <a:gd name="T45" fmla="*/ 550 h 550"/>
                <a:gd name="T46" fmla="*/ 232 w 1940"/>
                <a:gd name="T47" fmla="*/ 547 h 550"/>
                <a:gd name="T48" fmla="*/ 190 w 1940"/>
                <a:gd name="T49" fmla="*/ 536 h 550"/>
                <a:gd name="T50" fmla="*/ 150 w 1940"/>
                <a:gd name="T51" fmla="*/ 520 h 550"/>
                <a:gd name="T52" fmla="*/ 113 w 1940"/>
                <a:gd name="T53" fmla="*/ 497 h 550"/>
                <a:gd name="T54" fmla="*/ 80 w 1940"/>
                <a:gd name="T55" fmla="*/ 470 h 550"/>
                <a:gd name="T56" fmla="*/ 53 w 1940"/>
                <a:gd name="T57" fmla="*/ 438 h 550"/>
                <a:gd name="T58" fmla="*/ 31 w 1940"/>
                <a:gd name="T59" fmla="*/ 402 h 550"/>
                <a:gd name="T60" fmla="*/ 14 w 1940"/>
                <a:gd name="T61" fmla="*/ 362 h 550"/>
                <a:gd name="T62" fmla="*/ 4 w 1940"/>
                <a:gd name="T63" fmla="*/ 320 h 550"/>
                <a:gd name="T64" fmla="*/ 0 w 1940"/>
                <a:gd name="T65" fmla="*/ 275 h 550"/>
                <a:gd name="T66" fmla="*/ 4 w 1940"/>
                <a:gd name="T67" fmla="*/ 230 h 550"/>
                <a:gd name="T68" fmla="*/ 14 w 1940"/>
                <a:gd name="T69" fmla="*/ 188 h 550"/>
                <a:gd name="T70" fmla="*/ 31 w 1940"/>
                <a:gd name="T71" fmla="*/ 149 h 550"/>
                <a:gd name="T72" fmla="*/ 53 w 1940"/>
                <a:gd name="T73" fmla="*/ 112 h 550"/>
                <a:gd name="T74" fmla="*/ 80 w 1940"/>
                <a:gd name="T75" fmla="*/ 81 h 550"/>
                <a:gd name="T76" fmla="*/ 113 w 1940"/>
                <a:gd name="T77" fmla="*/ 53 h 550"/>
                <a:gd name="T78" fmla="*/ 150 w 1940"/>
                <a:gd name="T79" fmla="*/ 31 h 550"/>
                <a:gd name="T80" fmla="*/ 190 w 1940"/>
                <a:gd name="T81" fmla="*/ 15 h 550"/>
                <a:gd name="T82" fmla="*/ 232 w 1940"/>
                <a:gd name="T83" fmla="*/ 4 h 550"/>
                <a:gd name="T84" fmla="*/ 277 w 1940"/>
                <a:gd name="T85"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40" h="550">
                  <a:moveTo>
                    <a:pt x="277" y="0"/>
                  </a:moveTo>
                  <a:lnTo>
                    <a:pt x="1662" y="0"/>
                  </a:lnTo>
                  <a:lnTo>
                    <a:pt x="1707" y="4"/>
                  </a:lnTo>
                  <a:lnTo>
                    <a:pt x="1750" y="15"/>
                  </a:lnTo>
                  <a:lnTo>
                    <a:pt x="1790" y="31"/>
                  </a:lnTo>
                  <a:lnTo>
                    <a:pt x="1825" y="53"/>
                  </a:lnTo>
                  <a:lnTo>
                    <a:pt x="1858" y="81"/>
                  </a:lnTo>
                  <a:lnTo>
                    <a:pt x="1885" y="112"/>
                  </a:lnTo>
                  <a:lnTo>
                    <a:pt x="1909" y="149"/>
                  </a:lnTo>
                  <a:lnTo>
                    <a:pt x="1925" y="188"/>
                  </a:lnTo>
                  <a:lnTo>
                    <a:pt x="1936" y="230"/>
                  </a:lnTo>
                  <a:lnTo>
                    <a:pt x="1940" y="275"/>
                  </a:lnTo>
                  <a:lnTo>
                    <a:pt x="1936" y="320"/>
                  </a:lnTo>
                  <a:lnTo>
                    <a:pt x="1925" y="362"/>
                  </a:lnTo>
                  <a:lnTo>
                    <a:pt x="1909" y="402"/>
                  </a:lnTo>
                  <a:lnTo>
                    <a:pt x="1885" y="438"/>
                  </a:lnTo>
                  <a:lnTo>
                    <a:pt x="1858" y="470"/>
                  </a:lnTo>
                  <a:lnTo>
                    <a:pt x="1825" y="497"/>
                  </a:lnTo>
                  <a:lnTo>
                    <a:pt x="1790" y="520"/>
                  </a:lnTo>
                  <a:lnTo>
                    <a:pt x="1750" y="536"/>
                  </a:lnTo>
                  <a:lnTo>
                    <a:pt x="1707" y="547"/>
                  </a:lnTo>
                  <a:lnTo>
                    <a:pt x="1662" y="550"/>
                  </a:lnTo>
                  <a:lnTo>
                    <a:pt x="277" y="550"/>
                  </a:lnTo>
                  <a:lnTo>
                    <a:pt x="232" y="547"/>
                  </a:lnTo>
                  <a:lnTo>
                    <a:pt x="190" y="536"/>
                  </a:lnTo>
                  <a:lnTo>
                    <a:pt x="150" y="520"/>
                  </a:lnTo>
                  <a:lnTo>
                    <a:pt x="113" y="497"/>
                  </a:lnTo>
                  <a:lnTo>
                    <a:pt x="80" y="470"/>
                  </a:lnTo>
                  <a:lnTo>
                    <a:pt x="53" y="438"/>
                  </a:lnTo>
                  <a:lnTo>
                    <a:pt x="31" y="402"/>
                  </a:lnTo>
                  <a:lnTo>
                    <a:pt x="14" y="362"/>
                  </a:lnTo>
                  <a:lnTo>
                    <a:pt x="4" y="320"/>
                  </a:lnTo>
                  <a:lnTo>
                    <a:pt x="0" y="275"/>
                  </a:lnTo>
                  <a:lnTo>
                    <a:pt x="4" y="230"/>
                  </a:lnTo>
                  <a:lnTo>
                    <a:pt x="14" y="188"/>
                  </a:lnTo>
                  <a:lnTo>
                    <a:pt x="31" y="149"/>
                  </a:lnTo>
                  <a:lnTo>
                    <a:pt x="53" y="112"/>
                  </a:lnTo>
                  <a:lnTo>
                    <a:pt x="80" y="81"/>
                  </a:lnTo>
                  <a:lnTo>
                    <a:pt x="113" y="53"/>
                  </a:lnTo>
                  <a:lnTo>
                    <a:pt x="150" y="31"/>
                  </a:lnTo>
                  <a:lnTo>
                    <a:pt x="190" y="15"/>
                  </a:lnTo>
                  <a:lnTo>
                    <a:pt x="232" y="4"/>
                  </a:lnTo>
                  <a:lnTo>
                    <a:pt x="27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sp>
        <p:nvSpPr>
          <p:cNvPr id="124" name="Freeform 123"/>
          <p:cNvSpPr>
            <a:spLocks/>
          </p:cNvSpPr>
          <p:nvPr/>
        </p:nvSpPr>
        <p:spPr bwMode="auto">
          <a:xfrm>
            <a:off x="5876353" y="3382316"/>
            <a:ext cx="439297" cy="944316"/>
          </a:xfrm>
          <a:custGeom>
            <a:avLst/>
            <a:gdLst>
              <a:gd name="T0" fmla="*/ 1655 w 3302"/>
              <a:gd name="T1" fmla="*/ 0 h 7098"/>
              <a:gd name="T2" fmla="*/ 1896 w 3302"/>
              <a:gd name="T3" fmla="*/ 21 h 7098"/>
              <a:gd name="T4" fmla="*/ 2130 w 3302"/>
              <a:gd name="T5" fmla="*/ 74 h 7098"/>
              <a:gd name="T6" fmla="*/ 2344 w 3302"/>
              <a:gd name="T7" fmla="*/ 154 h 7098"/>
              <a:gd name="T8" fmla="*/ 2552 w 3302"/>
              <a:gd name="T9" fmla="*/ 268 h 7098"/>
              <a:gd name="T10" fmla="*/ 2733 w 3302"/>
              <a:gd name="T11" fmla="*/ 409 h 7098"/>
              <a:gd name="T12" fmla="*/ 2900 w 3302"/>
              <a:gd name="T13" fmla="*/ 570 h 7098"/>
              <a:gd name="T14" fmla="*/ 3034 w 3302"/>
              <a:gd name="T15" fmla="*/ 757 h 7098"/>
              <a:gd name="T16" fmla="*/ 3148 w 3302"/>
              <a:gd name="T17" fmla="*/ 958 h 7098"/>
              <a:gd name="T18" fmla="*/ 3235 w 3302"/>
              <a:gd name="T19" fmla="*/ 1179 h 7098"/>
              <a:gd name="T20" fmla="*/ 3282 w 3302"/>
              <a:gd name="T21" fmla="*/ 1407 h 7098"/>
              <a:gd name="T22" fmla="*/ 3302 w 3302"/>
              <a:gd name="T23" fmla="*/ 1654 h 7098"/>
              <a:gd name="T24" fmla="*/ 3282 w 3302"/>
              <a:gd name="T25" fmla="*/ 1895 h 7098"/>
              <a:gd name="T26" fmla="*/ 3235 w 3302"/>
              <a:gd name="T27" fmla="*/ 2130 h 7098"/>
              <a:gd name="T28" fmla="*/ 3148 w 3302"/>
              <a:gd name="T29" fmla="*/ 2351 h 7098"/>
              <a:gd name="T30" fmla="*/ 3034 w 3302"/>
              <a:gd name="T31" fmla="*/ 2552 h 7098"/>
              <a:gd name="T32" fmla="*/ 2894 w 3302"/>
              <a:gd name="T33" fmla="*/ 2739 h 7098"/>
              <a:gd name="T34" fmla="*/ 2733 w 3302"/>
              <a:gd name="T35" fmla="*/ 2900 h 7098"/>
              <a:gd name="T36" fmla="*/ 2545 w 3302"/>
              <a:gd name="T37" fmla="*/ 3040 h 7098"/>
              <a:gd name="T38" fmla="*/ 2927 w 3302"/>
              <a:gd name="T39" fmla="*/ 7098 h 7098"/>
              <a:gd name="T40" fmla="*/ 409 w 3302"/>
              <a:gd name="T41" fmla="*/ 7098 h 7098"/>
              <a:gd name="T42" fmla="*/ 851 w 3302"/>
              <a:gd name="T43" fmla="*/ 3094 h 7098"/>
              <a:gd name="T44" fmla="*/ 643 w 3302"/>
              <a:gd name="T45" fmla="*/ 2960 h 7098"/>
              <a:gd name="T46" fmla="*/ 462 w 3302"/>
              <a:gd name="T47" fmla="*/ 2793 h 7098"/>
              <a:gd name="T48" fmla="*/ 302 w 3302"/>
              <a:gd name="T49" fmla="*/ 2605 h 7098"/>
              <a:gd name="T50" fmla="*/ 174 w 3302"/>
              <a:gd name="T51" fmla="*/ 2391 h 7098"/>
              <a:gd name="T52" fmla="*/ 81 w 3302"/>
              <a:gd name="T53" fmla="*/ 2163 h 7098"/>
              <a:gd name="T54" fmla="*/ 20 w 3302"/>
              <a:gd name="T55" fmla="*/ 1915 h 7098"/>
              <a:gd name="T56" fmla="*/ 0 w 3302"/>
              <a:gd name="T57" fmla="*/ 1654 h 7098"/>
              <a:gd name="T58" fmla="*/ 20 w 3302"/>
              <a:gd name="T59" fmla="*/ 1407 h 7098"/>
              <a:gd name="T60" fmla="*/ 74 w 3302"/>
              <a:gd name="T61" fmla="*/ 1179 h 7098"/>
              <a:gd name="T62" fmla="*/ 154 w 3302"/>
              <a:gd name="T63" fmla="*/ 958 h 7098"/>
              <a:gd name="T64" fmla="*/ 268 w 3302"/>
              <a:gd name="T65" fmla="*/ 757 h 7098"/>
              <a:gd name="T66" fmla="*/ 409 w 3302"/>
              <a:gd name="T67" fmla="*/ 570 h 7098"/>
              <a:gd name="T68" fmla="*/ 570 w 3302"/>
              <a:gd name="T69" fmla="*/ 409 h 7098"/>
              <a:gd name="T70" fmla="*/ 750 w 3302"/>
              <a:gd name="T71" fmla="*/ 268 h 7098"/>
              <a:gd name="T72" fmla="*/ 958 w 3302"/>
              <a:gd name="T73" fmla="*/ 154 h 7098"/>
              <a:gd name="T74" fmla="*/ 1172 w 3302"/>
              <a:gd name="T75" fmla="*/ 74 h 7098"/>
              <a:gd name="T76" fmla="*/ 1407 w 3302"/>
              <a:gd name="T77" fmla="*/ 21 h 7098"/>
              <a:gd name="T78" fmla="*/ 1655 w 3302"/>
              <a:gd name="T79" fmla="*/ 0 h 7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02" h="7098">
                <a:moveTo>
                  <a:pt x="1655" y="0"/>
                </a:moveTo>
                <a:lnTo>
                  <a:pt x="1896" y="21"/>
                </a:lnTo>
                <a:lnTo>
                  <a:pt x="2130" y="74"/>
                </a:lnTo>
                <a:lnTo>
                  <a:pt x="2344" y="154"/>
                </a:lnTo>
                <a:lnTo>
                  <a:pt x="2552" y="268"/>
                </a:lnTo>
                <a:lnTo>
                  <a:pt x="2733" y="409"/>
                </a:lnTo>
                <a:lnTo>
                  <a:pt x="2900" y="570"/>
                </a:lnTo>
                <a:lnTo>
                  <a:pt x="3034" y="757"/>
                </a:lnTo>
                <a:lnTo>
                  <a:pt x="3148" y="958"/>
                </a:lnTo>
                <a:lnTo>
                  <a:pt x="3235" y="1179"/>
                </a:lnTo>
                <a:lnTo>
                  <a:pt x="3282" y="1407"/>
                </a:lnTo>
                <a:lnTo>
                  <a:pt x="3302" y="1654"/>
                </a:lnTo>
                <a:lnTo>
                  <a:pt x="3282" y="1895"/>
                </a:lnTo>
                <a:lnTo>
                  <a:pt x="3235" y="2130"/>
                </a:lnTo>
                <a:lnTo>
                  <a:pt x="3148" y="2351"/>
                </a:lnTo>
                <a:lnTo>
                  <a:pt x="3034" y="2552"/>
                </a:lnTo>
                <a:lnTo>
                  <a:pt x="2894" y="2739"/>
                </a:lnTo>
                <a:lnTo>
                  <a:pt x="2733" y="2900"/>
                </a:lnTo>
                <a:lnTo>
                  <a:pt x="2545" y="3040"/>
                </a:lnTo>
                <a:lnTo>
                  <a:pt x="2927" y="7098"/>
                </a:lnTo>
                <a:lnTo>
                  <a:pt x="409" y="7098"/>
                </a:lnTo>
                <a:lnTo>
                  <a:pt x="851" y="3094"/>
                </a:lnTo>
                <a:lnTo>
                  <a:pt x="643" y="2960"/>
                </a:lnTo>
                <a:lnTo>
                  <a:pt x="462" y="2793"/>
                </a:lnTo>
                <a:lnTo>
                  <a:pt x="302" y="2605"/>
                </a:lnTo>
                <a:lnTo>
                  <a:pt x="174" y="2391"/>
                </a:lnTo>
                <a:lnTo>
                  <a:pt x="81" y="2163"/>
                </a:lnTo>
                <a:lnTo>
                  <a:pt x="20" y="1915"/>
                </a:lnTo>
                <a:lnTo>
                  <a:pt x="0" y="1654"/>
                </a:lnTo>
                <a:lnTo>
                  <a:pt x="20" y="1407"/>
                </a:lnTo>
                <a:lnTo>
                  <a:pt x="74" y="1179"/>
                </a:lnTo>
                <a:lnTo>
                  <a:pt x="154" y="958"/>
                </a:lnTo>
                <a:lnTo>
                  <a:pt x="268" y="757"/>
                </a:lnTo>
                <a:lnTo>
                  <a:pt x="409" y="570"/>
                </a:lnTo>
                <a:lnTo>
                  <a:pt x="570" y="409"/>
                </a:lnTo>
                <a:lnTo>
                  <a:pt x="750" y="268"/>
                </a:lnTo>
                <a:lnTo>
                  <a:pt x="958" y="154"/>
                </a:lnTo>
                <a:lnTo>
                  <a:pt x="1172" y="74"/>
                </a:lnTo>
                <a:lnTo>
                  <a:pt x="1407" y="21"/>
                </a:lnTo>
                <a:lnTo>
                  <a:pt x="1655" y="0"/>
                </a:lnTo>
                <a:close/>
              </a:path>
            </a:pathLst>
          </a:custGeom>
          <a:solidFill>
            <a:schemeClr val="tx1">
              <a:lumMod val="75000"/>
              <a:lumOff val="25000"/>
            </a:schemeClr>
          </a:solidFill>
          <a:ln w="38100">
            <a:noFill/>
            <a:prstDash val="solid"/>
            <a:round/>
            <a:headEnd/>
            <a:tailEnd/>
          </a:ln>
          <a:effectLst>
            <a:innerShdw blurRad="139700" dist="139700" dir="18900000">
              <a:prstClr val="black">
                <a:alpha val="38000"/>
              </a:prstClr>
            </a:innerShdw>
          </a:effectLst>
        </p:spPr>
        <p:txBody>
          <a:bodyPr vert="horz" wrap="square" lIns="91440" tIns="45720" rIns="91440" bIns="45720" numCol="1" anchor="t" anchorCtr="0" compatLnSpc="1">
            <a:prstTxWarp prst="textNoShape">
              <a:avLst/>
            </a:prstTxWarp>
          </a:bodyPr>
          <a:lstStyle/>
          <a:p>
            <a:endParaRPr lang="en-IN"/>
          </a:p>
        </p:txBody>
      </p:sp>
      <p:sp>
        <p:nvSpPr>
          <p:cNvPr id="125" name="TextBox 124"/>
          <p:cNvSpPr txBox="1"/>
          <p:nvPr/>
        </p:nvSpPr>
        <p:spPr>
          <a:xfrm>
            <a:off x="5838952" y="2445684"/>
            <a:ext cx="470000" cy="400110"/>
          </a:xfrm>
          <a:prstGeom prst="rect">
            <a:avLst/>
          </a:prstGeom>
          <a:noFill/>
        </p:spPr>
        <p:txBody>
          <a:bodyPr wrap="none" rtlCol="0">
            <a:spAutoFit/>
          </a:bodyPr>
          <a:lstStyle/>
          <a:p>
            <a:pPr algn="ctr"/>
            <a:r>
              <a:rPr lang="en-IN" sz="2000" b="1" dirty="0">
                <a:solidFill>
                  <a:schemeClr val="bg1"/>
                </a:solidFill>
                <a:latin typeface="Arial" pitchFamily="34" charset="0"/>
                <a:cs typeface="Arial" pitchFamily="34" charset="0"/>
              </a:rPr>
              <a:t>01</a:t>
            </a:r>
          </a:p>
        </p:txBody>
      </p:sp>
      <p:sp>
        <p:nvSpPr>
          <p:cNvPr id="126" name="TextBox 125"/>
          <p:cNvSpPr txBox="1"/>
          <p:nvPr/>
        </p:nvSpPr>
        <p:spPr>
          <a:xfrm>
            <a:off x="6792541" y="2863696"/>
            <a:ext cx="470000" cy="400110"/>
          </a:xfrm>
          <a:prstGeom prst="rect">
            <a:avLst/>
          </a:prstGeom>
          <a:noFill/>
        </p:spPr>
        <p:txBody>
          <a:bodyPr wrap="none" rtlCol="0">
            <a:spAutoFit/>
          </a:bodyPr>
          <a:lstStyle/>
          <a:p>
            <a:pPr algn="ctr"/>
            <a:r>
              <a:rPr lang="en-IN" sz="2000" b="1" dirty="0">
                <a:solidFill>
                  <a:schemeClr val="bg1"/>
                </a:solidFill>
                <a:latin typeface="Arial" pitchFamily="34" charset="0"/>
                <a:cs typeface="Arial" pitchFamily="34" charset="0"/>
              </a:rPr>
              <a:t>02</a:t>
            </a:r>
          </a:p>
        </p:txBody>
      </p:sp>
      <p:sp>
        <p:nvSpPr>
          <p:cNvPr id="127" name="TextBox 126"/>
          <p:cNvSpPr txBox="1"/>
          <p:nvPr/>
        </p:nvSpPr>
        <p:spPr>
          <a:xfrm>
            <a:off x="7014610" y="3921787"/>
            <a:ext cx="470000" cy="400110"/>
          </a:xfrm>
          <a:prstGeom prst="rect">
            <a:avLst/>
          </a:prstGeom>
          <a:noFill/>
        </p:spPr>
        <p:txBody>
          <a:bodyPr wrap="none" rtlCol="0">
            <a:spAutoFit/>
          </a:bodyPr>
          <a:lstStyle/>
          <a:p>
            <a:pPr algn="ctr"/>
            <a:r>
              <a:rPr lang="en-IN" sz="2000" b="1" dirty="0">
                <a:solidFill>
                  <a:schemeClr val="bg1"/>
                </a:solidFill>
                <a:latin typeface="Arial" pitchFamily="34" charset="0"/>
                <a:cs typeface="Arial" pitchFamily="34" charset="0"/>
              </a:rPr>
              <a:t>03</a:t>
            </a:r>
          </a:p>
        </p:txBody>
      </p:sp>
      <p:sp>
        <p:nvSpPr>
          <p:cNvPr id="128" name="TextBox 127"/>
          <p:cNvSpPr txBox="1"/>
          <p:nvPr/>
        </p:nvSpPr>
        <p:spPr>
          <a:xfrm>
            <a:off x="6348404" y="4757809"/>
            <a:ext cx="470000" cy="400110"/>
          </a:xfrm>
          <a:prstGeom prst="rect">
            <a:avLst/>
          </a:prstGeom>
          <a:noFill/>
        </p:spPr>
        <p:txBody>
          <a:bodyPr wrap="none" rtlCol="0">
            <a:spAutoFit/>
          </a:bodyPr>
          <a:lstStyle/>
          <a:p>
            <a:pPr algn="ctr"/>
            <a:r>
              <a:rPr lang="en-IN" sz="2000" b="1" dirty="0">
                <a:solidFill>
                  <a:schemeClr val="bg1"/>
                </a:solidFill>
                <a:latin typeface="Arial" pitchFamily="34" charset="0"/>
                <a:cs typeface="Arial" pitchFamily="34" charset="0"/>
              </a:rPr>
              <a:t>04</a:t>
            </a:r>
          </a:p>
        </p:txBody>
      </p:sp>
      <p:sp>
        <p:nvSpPr>
          <p:cNvPr id="129" name="TextBox 128"/>
          <p:cNvSpPr txBox="1"/>
          <p:nvPr/>
        </p:nvSpPr>
        <p:spPr>
          <a:xfrm>
            <a:off x="5303376" y="4744747"/>
            <a:ext cx="470000" cy="400110"/>
          </a:xfrm>
          <a:prstGeom prst="rect">
            <a:avLst/>
          </a:prstGeom>
          <a:noFill/>
        </p:spPr>
        <p:txBody>
          <a:bodyPr wrap="none" rtlCol="0">
            <a:spAutoFit/>
          </a:bodyPr>
          <a:lstStyle/>
          <a:p>
            <a:pPr algn="ctr"/>
            <a:r>
              <a:rPr lang="en-IN" sz="2000" b="1" dirty="0">
                <a:solidFill>
                  <a:schemeClr val="bg1"/>
                </a:solidFill>
                <a:latin typeface="Arial" pitchFamily="34" charset="0"/>
                <a:cs typeface="Arial" pitchFamily="34" charset="0"/>
              </a:rPr>
              <a:t>05</a:t>
            </a:r>
          </a:p>
        </p:txBody>
      </p:sp>
      <p:sp>
        <p:nvSpPr>
          <p:cNvPr id="130" name="TextBox 129"/>
          <p:cNvSpPr txBox="1"/>
          <p:nvPr/>
        </p:nvSpPr>
        <p:spPr>
          <a:xfrm>
            <a:off x="4650233" y="3908724"/>
            <a:ext cx="470000" cy="400110"/>
          </a:xfrm>
          <a:prstGeom prst="rect">
            <a:avLst/>
          </a:prstGeom>
          <a:noFill/>
        </p:spPr>
        <p:txBody>
          <a:bodyPr wrap="none" rtlCol="0">
            <a:spAutoFit/>
          </a:bodyPr>
          <a:lstStyle/>
          <a:p>
            <a:pPr algn="ctr"/>
            <a:r>
              <a:rPr lang="en-IN" sz="2000" b="1" dirty="0">
                <a:solidFill>
                  <a:schemeClr val="bg1"/>
                </a:solidFill>
                <a:latin typeface="Arial" pitchFamily="34" charset="0"/>
                <a:cs typeface="Arial" pitchFamily="34" charset="0"/>
              </a:rPr>
              <a:t>06</a:t>
            </a:r>
          </a:p>
        </p:txBody>
      </p:sp>
      <p:sp>
        <p:nvSpPr>
          <p:cNvPr id="131" name="TextBox 130"/>
          <p:cNvSpPr txBox="1"/>
          <p:nvPr/>
        </p:nvSpPr>
        <p:spPr>
          <a:xfrm>
            <a:off x="4898427" y="2863695"/>
            <a:ext cx="470000" cy="400110"/>
          </a:xfrm>
          <a:prstGeom prst="rect">
            <a:avLst/>
          </a:prstGeom>
          <a:noFill/>
        </p:spPr>
        <p:txBody>
          <a:bodyPr wrap="none" rtlCol="0">
            <a:spAutoFit/>
          </a:bodyPr>
          <a:lstStyle/>
          <a:p>
            <a:pPr algn="ctr"/>
            <a:r>
              <a:rPr lang="en-IN" sz="2000" b="1" dirty="0">
                <a:solidFill>
                  <a:schemeClr val="bg1"/>
                </a:solidFill>
                <a:latin typeface="Arial" pitchFamily="34" charset="0"/>
                <a:cs typeface="Arial" pitchFamily="34" charset="0"/>
              </a:rPr>
              <a:t>07</a:t>
            </a:r>
          </a:p>
        </p:txBody>
      </p:sp>
      <p:sp>
        <p:nvSpPr>
          <p:cNvPr id="132" name="TextBox 121"/>
          <p:cNvSpPr txBox="1"/>
          <p:nvPr/>
        </p:nvSpPr>
        <p:spPr>
          <a:xfrm>
            <a:off x="1401276" y="5182311"/>
            <a:ext cx="2377598" cy="338554"/>
          </a:xfrm>
          <a:prstGeom prst="rect">
            <a:avLst/>
          </a:prstGeom>
          <a:noFill/>
        </p:spPr>
        <p:txBody>
          <a:bodyPr wrap="square" rtlCol="0" anchor="t">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US" sz="1600" kern="0" dirty="0" smtClean="0">
                <a:solidFill>
                  <a:schemeClr val="tx1">
                    <a:lumMod val="65000"/>
                    <a:lumOff val="35000"/>
                  </a:schemeClr>
                </a:solidFill>
                <a:latin typeface="Arial" pitchFamily="34" charset="0"/>
                <a:cs typeface="Arial" pitchFamily="34" charset="0"/>
              </a:rPr>
              <a:t>Meaningful Transitions</a:t>
            </a:r>
            <a:endParaRPr lang="en-US" sz="1600" kern="0" dirty="0">
              <a:solidFill>
                <a:schemeClr val="tx1">
                  <a:lumMod val="65000"/>
                  <a:lumOff val="35000"/>
                </a:schemeClr>
              </a:solidFill>
              <a:latin typeface="Arial" pitchFamily="34" charset="0"/>
              <a:cs typeface="Arial" pitchFamily="34" charset="0"/>
            </a:endParaRPr>
          </a:p>
        </p:txBody>
      </p:sp>
      <p:grpSp>
        <p:nvGrpSpPr>
          <p:cNvPr id="145" name="Group 144"/>
          <p:cNvGrpSpPr/>
          <p:nvPr/>
        </p:nvGrpSpPr>
        <p:grpSpPr>
          <a:xfrm>
            <a:off x="4808216" y="3064043"/>
            <a:ext cx="1387736" cy="1119571"/>
            <a:chOff x="-7947025" y="685800"/>
            <a:chExt cx="6292850" cy="5076826"/>
          </a:xfrm>
          <a:effectLst>
            <a:outerShdw blurRad="76200" dir="13500000" sy="23000" kx="1200000" algn="br" rotWithShape="0">
              <a:prstClr val="black">
                <a:alpha val="20000"/>
              </a:prstClr>
            </a:outerShdw>
          </a:effectLst>
        </p:grpSpPr>
        <p:sp>
          <p:nvSpPr>
            <p:cNvPr id="140" name="Freeform 14"/>
            <p:cNvSpPr>
              <a:spLocks/>
            </p:cNvSpPr>
            <p:nvPr/>
          </p:nvSpPr>
          <p:spPr bwMode="auto">
            <a:xfrm>
              <a:off x="-5081588" y="2790825"/>
              <a:ext cx="3427413" cy="769938"/>
            </a:xfrm>
            <a:custGeom>
              <a:avLst/>
              <a:gdLst>
                <a:gd name="T0" fmla="*/ 243 w 2159"/>
                <a:gd name="T1" fmla="*/ 0 h 485"/>
                <a:gd name="T2" fmla="*/ 1916 w 2159"/>
                <a:gd name="T3" fmla="*/ 0 h 485"/>
                <a:gd name="T4" fmla="*/ 1955 w 2159"/>
                <a:gd name="T5" fmla="*/ 3 h 485"/>
                <a:gd name="T6" fmla="*/ 1993 w 2159"/>
                <a:gd name="T7" fmla="*/ 13 h 485"/>
                <a:gd name="T8" fmla="*/ 2028 w 2159"/>
                <a:gd name="T9" fmla="*/ 27 h 485"/>
                <a:gd name="T10" fmla="*/ 2059 w 2159"/>
                <a:gd name="T11" fmla="*/ 48 h 485"/>
                <a:gd name="T12" fmla="*/ 2088 w 2159"/>
                <a:gd name="T13" fmla="*/ 72 h 485"/>
                <a:gd name="T14" fmla="*/ 2112 w 2159"/>
                <a:gd name="T15" fmla="*/ 99 h 485"/>
                <a:gd name="T16" fmla="*/ 2131 w 2159"/>
                <a:gd name="T17" fmla="*/ 132 h 485"/>
                <a:gd name="T18" fmla="*/ 2147 w 2159"/>
                <a:gd name="T19" fmla="*/ 167 h 485"/>
                <a:gd name="T20" fmla="*/ 2155 w 2159"/>
                <a:gd name="T21" fmla="*/ 204 h 485"/>
                <a:gd name="T22" fmla="*/ 2159 w 2159"/>
                <a:gd name="T23" fmla="*/ 242 h 485"/>
                <a:gd name="T24" fmla="*/ 2155 w 2159"/>
                <a:gd name="T25" fmla="*/ 282 h 485"/>
                <a:gd name="T26" fmla="*/ 2147 w 2159"/>
                <a:gd name="T27" fmla="*/ 319 h 485"/>
                <a:gd name="T28" fmla="*/ 2131 w 2159"/>
                <a:gd name="T29" fmla="*/ 354 h 485"/>
                <a:gd name="T30" fmla="*/ 2112 w 2159"/>
                <a:gd name="T31" fmla="*/ 385 h 485"/>
                <a:gd name="T32" fmla="*/ 2088 w 2159"/>
                <a:gd name="T33" fmla="*/ 414 h 485"/>
                <a:gd name="T34" fmla="*/ 2059 w 2159"/>
                <a:gd name="T35" fmla="*/ 438 h 485"/>
                <a:gd name="T36" fmla="*/ 2028 w 2159"/>
                <a:gd name="T37" fmla="*/ 459 h 485"/>
                <a:gd name="T38" fmla="*/ 1993 w 2159"/>
                <a:gd name="T39" fmla="*/ 473 h 485"/>
                <a:gd name="T40" fmla="*/ 1955 w 2159"/>
                <a:gd name="T41" fmla="*/ 483 h 485"/>
                <a:gd name="T42" fmla="*/ 1916 w 2159"/>
                <a:gd name="T43" fmla="*/ 485 h 485"/>
                <a:gd name="T44" fmla="*/ 243 w 2159"/>
                <a:gd name="T45" fmla="*/ 485 h 485"/>
                <a:gd name="T46" fmla="*/ 203 w 2159"/>
                <a:gd name="T47" fmla="*/ 483 h 485"/>
                <a:gd name="T48" fmla="*/ 166 w 2159"/>
                <a:gd name="T49" fmla="*/ 473 h 485"/>
                <a:gd name="T50" fmla="*/ 131 w 2159"/>
                <a:gd name="T51" fmla="*/ 459 h 485"/>
                <a:gd name="T52" fmla="*/ 100 w 2159"/>
                <a:gd name="T53" fmla="*/ 438 h 485"/>
                <a:gd name="T54" fmla="*/ 71 w 2159"/>
                <a:gd name="T55" fmla="*/ 414 h 485"/>
                <a:gd name="T56" fmla="*/ 47 w 2159"/>
                <a:gd name="T57" fmla="*/ 385 h 485"/>
                <a:gd name="T58" fmla="*/ 27 w 2159"/>
                <a:gd name="T59" fmla="*/ 354 h 485"/>
                <a:gd name="T60" fmla="*/ 12 w 2159"/>
                <a:gd name="T61" fmla="*/ 319 h 485"/>
                <a:gd name="T62" fmla="*/ 3 w 2159"/>
                <a:gd name="T63" fmla="*/ 282 h 485"/>
                <a:gd name="T64" fmla="*/ 0 w 2159"/>
                <a:gd name="T65" fmla="*/ 242 h 485"/>
                <a:gd name="T66" fmla="*/ 3 w 2159"/>
                <a:gd name="T67" fmla="*/ 204 h 485"/>
                <a:gd name="T68" fmla="*/ 12 w 2159"/>
                <a:gd name="T69" fmla="*/ 167 h 485"/>
                <a:gd name="T70" fmla="*/ 27 w 2159"/>
                <a:gd name="T71" fmla="*/ 132 h 485"/>
                <a:gd name="T72" fmla="*/ 47 w 2159"/>
                <a:gd name="T73" fmla="*/ 99 h 485"/>
                <a:gd name="T74" fmla="*/ 71 w 2159"/>
                <a:gd name="T75" fmla="*/ 72 h 485"/>
                <a:gd name="T76" fmla="*/ 100 w 2159"/>
                <a:gd name="T77" fmla="*/ 48 h 485"/>
                <a:gd name="T78" fmla="*/ 131 w 2159"/>
                <a:gd name="T79" fmla="*/ 27 h 485"/>
                <a:gd name="T80" fmla="*/ 166 w 2159"/>
                <a:gd name="T81" fmla="*/ 13 h 485"/>
                <a:gd name="T82" fmla="*/ 203 w 2159"/>
                <a:gd name="T83" fmla="*/ 3 h 485"/>
                <a:gd name="T84" fmla="*/ 243 w 2159"/>
                <a:gd name="T85" fmla="*/ 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59" h="485">
                  <a:moveTo>
                    <a:pt x="243" y="0"/>
                  </a:moveTo>
                  <a:lnTo>
                    <a:pt x="1916" y="0"/>
                  </a:lnTo>
                  <a:lnTo>
                    <a:pt x="1955" y="3"/>
                  </a:lnTo>
                  <a:lnTo>
                    <a:pt x="1993" y="13"/>
                  </a:lnTo>
                  <a:lnTo>
                    <a:pt x="2028" y="27"/>
                  </a:lnTo>
                  <a:lnTo>
                    <a:pt x="2059" y="48"/>
                  </a:lnTo>
                  <a:lnTo>
                    <a:pt x="2088" y="72"/>
                  </a:lnTo>
                  <a:lnTo>
                    <a:pt x="2112" y="99"/>
                  </a:lnTo>
                  <a:lnTo>
                    <a:pt x="2131" y="132"/>
                  </a:lnTo>
                  <a:lnTo>
                    <a:pt x="2147" y="167"/>
                  </a:lnTo>
                  <a:lnTo>
                    <a:pt x="2155" y="204"/>
                  </a:lnTo>
                  <a:lnTo>
                    <a:pt x="2159" y="242"/>
                  </a:lnTo>
                  <a:lnTo>
                    <a:pt x="2155" y="282"/>
                  </a:lnTo>
                  <a:lnTo>
                    <a:pt x="2147" y="319"/>
                  </a:lnTo>
                  <a:lnTo>
                    <a:pt x="2131" y="354"/>
                  </a:lnTo>
                  <a:lnTo>
                    <a:pt x="2112" y="385"/>
                  </a:lnTo>
                  <a:lnTo>
                    <a:pt x="2088" y="414"/>
                  </a:lnTo>
                  <a:lnTo>
                    <a:pt x="2059" y="438"/>
                  </a:lnTo>
                  <a:lnTo>
                    <a:pt x="2028" y="459"/>
                  </a:lnTo>
                  <a:lnTo>
                    <a:pt x="1993" y="473"/>
                  </a:lnTo>
                  <a:lnTo>
                    <a:pt x="1955" y="483"/>
                  </a:lnTo>
                  <a:lnTo>
                    <a:pt x="1916" y="485"/>
                  </a:lnTo>
                  <a:lnTo>
                    <a:pt x="243" y="485"/>
                  </a:lnTo>
                  <a:lnTo>
                    <a:pt x="203" y="483"/>
                  </a:lnTo>
                  <a:lnTo>
                    <a:pt x="166" y="473"/>
                  </a:lnTo>
                  <a:lnTo>
                    <a:pt x="131" y="459"/>
                  </a:lnTo>
                  <a:lnTo>
                    <a:pt x="100" y="438"/>
                  </a:lnTo>
                  <a:lnTo>
                    <a:pt x="71" y="414"/>
                  </a:lnTo>
                  <a:lnTo>
                    <a:pt x="47" y="385"/>
                  </a:lnTo>
                  <a:lnTo>
                    <a:pt x="27" y="354"/>
                  </a:lnTo>
                  <a:lnTo>
                    <a:pt x="12" y="319"/>
                  </a:lnTo>
                  <a:lnTo>
                    <a:pt x="3" y="282"/>
                  </a:lnTo>
                  <a:lnTo>
                    <a:pt x="0" y="242"/>
                  </a:lnTo>
                  <a:lnTo>
                    <a:pt x="3" y="204"/>
                  </a:lnTo>
                  <a:lnTo>
                    <a:pt x="12" y="167"/>
                  </a:lnTo>
                  <a:lnTo>
                    <a:pt x="27" y="132"/>
                  </a:lnTo>
                  <a:lnTo>
                    <a:pt x="47" y="99"/>
                  </a:lnTo>
                  <a:lnTo>
                    <a:pt x="71" y="72"/>
                  </a:lnTo>
                  <a:lnTo>
                    <a:pt x="100" y="48"/>
                  </a:lnTo>
                  <a:lnTo>
                    <a:pt x="131" y="27"/>
                  </a:lnTo>
                  <a:lnTo>
                    <a:pt x="166" y="13"/>
                  </a:lnTo>
                  <a:lnTo>
                    <a:pt x="203" y="3"/>
                  </a:lnTo>
                  <a:lnTo>
                    <a:pt x="243"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1" name="Freeform 15"/>
            <p:cNvSpPr>
              <a:spLocks/>
            </p:cNvSpPr>
            <p:nvPr/>
          </p:nvSpPr>
          <p:spPr bwMode="auto">
            <a:xfrm>
              <a:off x="-5056188" y="3313113"/>
              <a:ext cx="3376613" cy="247650"/>
            </a:xfrm>
            <a:custGeom>
              <a:avLst/>
              <a:gdLst>
                <a:gd name="T0" fmla="*/ 0 w 2127"/>
                <a:gd name="T1" fmla="*/ 0 h 156"/>
                <a:gd name="T2" fmla="*/ 2127 w 2127"/>
                <a:gd name="T3" fmla="*/ 0 h 156"/>
                <a:gd name="T4" fmla="*/ 2111 w 2127"/>
                <a:gd name="T5" fmla="*/ 32 h 156"/>
                <a:gd name="T6" fmla="*/ 2091 w 2127"/>
                <a:gd name="T7" fmla="*/ 62 h 156"/>
                <a:gd name="T8" fmla="*/ 2067 w 2127"/>
                <a:gd name="T9" fmla="*/ 90 h 156"/>
                <a:gd name="T10" fmla="*/ 2039 w 2127"/>
                <a:gd name="T11" fmla="*/ 113 h 156"/>
                <a:gd name="T12" fmla="*/ 2008 w 2127"/>
                <a:gd name="T13" fmla="*/ 131 h 156"/>
                <a:gd name="T14" fmla="*/ 1974 w 2127"/>
                <a:gd name="T15" fmla="*/ 145 h 156"/>
                <a:gd name="T16" fmla="*/ 1938 w 2127"/>
                <a:gd name="T17" fmla="*/ 154 h 156"/>
                <a:gd name="T18" fmla="*/ 1900 w 2127"/>
                <a:gd name="T19" fmla="*/ 156 h 156"/>
                <a:gd name="T20" fmla="*/ 227 w 2127"/>
                <a:gd name="T21" fmla="*/ 156 h 156"/>
                <a:gd name="T22" fmla="*/ 188 w 2127"/>
                <a:gd name="T23" fmla="*/ 154 h 156"/>
                <a:gd name="T24" fmla="*/ 152 w 2127"/>
                <a:gd name="T25" fmla="*/ 145 h 156"/>
                <a:gd name="T26" fmla="*/ 119 w 2127"/>
                <a:gd name="T27" fmla="*/ 131 h 156"/>
                <a:gd name="T28" fmla="*/ 87 w 2127"/>
                <a:gd name="T29" fmla="*/ 113 h 156"/>
                <a:gd name="T30" fmla="*/ 60 w 2127"/>
                <a:gd name="T31" fmla="*/ 90 h 156"/>
                <a:gd name="T32" fmla="*/ 36 w 2127"/>
                <a:gd name="T33" fmla="*/ 62 h 156"/>
                <a:gd name="T34" fmla="*/ 15 w 2127"/>
                <a:gd name="T35" fmla="*/ 32 h 156"/>
                <a:gd name="T36" fmla="*/ 0 w 2127"/>
                <a:gd name="T3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27" h="156">
                  <a:moveTo>
                    <a:pt x="0" y="0"/>
                  </a:moveTo>
                  <a:lnTo>
                    <a:pt x="2127" y="0"/>
                  </a:lnTo>
                  <a:lnTo>
                    <a:pt x="2111" y="32"/>
                  </a:lnTo>
                  <a:lnTo>
                    <a:pt x="2091" y="62"/>
                  </a:lnTo>
                  <a:lnTo>
                    <a:pt x="2067" y="90"/>
                  </a:lnTo>
                  <a:lnTo>
                    <a:pt x="2039" y="113"/>
                  </a:lnTo>
                  <a:lnTo>
                    <a:pt x="2008" y="131"/>
                  </a:lnTo>
                  <a:lnTo>
                    <a:pt x="1974" y="145"/>
                  </a:lnTo>
                  <a:lnTo>
                    <a:pt x="1938" y="154"/>
                  </a:lnTo>
                  <a:lnTo>
                    <a:pt x="1900" y="156"/>
                  </a:lnTo>
                  <a:lnTo>
                    <a:pt x="227" y="156"/>
                  </a:lnTo>
                  <a:lnTo>
                    <a:pt x="188" y="154"/>
                  </a:lnTo>
                  <a:lnTo>
                    <a:pt x="152" y="145"/>
                  </a:lnTo>
                  <a:lnTo>
                    <a:pt x="119" y="131"/>
                  </a:lnTo>
                  <a:lnTo>
                    <a:pt x="87" y="113"/>
                  </a:lnTo>
                  <a:lnTo>
                    <a:pt x="60" y="90"/>
                  </a:lnTo>
                  <a:lnTo>
                    <a:pt x="36" y="62"/>
                  </a:lnTo>
                  <a:lnTo>
                    <a:pt x="15" y="32"/>
                  </a:lnTo>
                  <a:lnTo>
                    <a:pt x="0"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2" name="Freeform 16"/>
            <p:cNvSpPr>
              <a:spLocks noEditPoints="1"/>
            </p:cNvSpPr>
            <p:nvPr/>
          </p:nvSpPr>
          <p:spPr bwMode="auto">
            <a:xfrm>
              <a:off x="-7947025" y="685800"/>
              <a:ext cx="3362325" cy="5076825"/>
            </a:xfrm>
            <a:custGeom>
              <a:avLst/>
              <a:gdLst>
                <a:gd name="T0" fmla="*/ 1092 w 2118"/>
                <a:gd name="T1" fmla="*/ 615 h 3198"/>
                <a:gd name="T2" fmla="*/ 942 w 2118"/>
                <a:gd name="T3" fmla="*/ 696 h 3198"/>
                <a:gd name="T4" fmla="*/ 812 w 2118"/>
                <a:gd name="T5" fmla="*/ 835 h 3198"/>
                <a:gd name="T6" fmla="*/ 709 w 2118"/>
                <a:gd name="T7" fmla="*/ 1025 h 3198"/>
                <a:gd name="T8" fmla="*/ 636 w 2118"/>
                <a:gd name="T9" fmla="*/ 1255 h 3198"/>
                <a:gd name="T10" fmla="*/ 601 w 2118"/>
                <a:gd name="T11" fmla="*/ 1515 h 3198"/>
                <a:gd name="T12" fmla="*/ 608 w 2118"/>
                <a:gd name="T13" fmla="*/ 1788 h 3198"/>
                <a:gd name="T14" fmla="*/ 656 w 2118"/>
                <a:gd name="T15" fmla="*/ 2039 h 3198"/>
                <a:gd name="T16" fmla="*/ 740 w 2118"/>
                <a:gd name="T17" fmla="*/ 2257 h 3198"/>
                <a:gd name="T18" fmla="*/ 853 w 2118"/>
                <a:gd name="T19" fmla="*/ 2431 h 3198"/>
                <a:gd name="T20" fmla="*/ 990 w 2118"/>
                <a:gd name="T21" fmla="*/ 2553 h 3198"/>
                <a:gd name="T22" fmla="*/ 1147 w 2118"/>
                <a:gd name="T23" fmla="*/ 2612 h 3198"/>
                <a:gd name="T24" fmla="*/ 1309 w 2118"/>
                <a:gd name="T25" fmla="*/ 2600 h 3198"/>
                <a:gd name="T26" fmla="*/ 1459 w 2118"/>
                <a:gd name="T27" fmla="*/ 2519 h 3198"/>
                <a:gd name="T28" fmla="*/ 1589 w 2118"/>
                <a:gd name="T29" fmla="*/ 2378 h 3198"/>
                <a:gd name="T30" fmla="*/ 1693 w 2118"/>
                <a:gd name="T31" fmla="*/ 2188 h 3198"/>
                <a:gd name="T32" fmla="*/ 1765 w 2118"/>
                <a:gd name="T33" fmla="*/ 1959 h 3198"/>
                <a:gd name="T34" fmla="*/ 1802 w 2118"/>
                <a:gd name="T35" fmla="*/ 1699 h 3198"/>
                <a:gd name="T36" fmla="*/ 1794 w 2118"/>
                <a:gd name="T37" fmla="*/ 1425 h 3198"/>
                <a:gd name="T38" fmla="*/ 1746 w 2118"/>
                <a:gd name="T39" fmla="*/ 1174 h 3198"/>
                <a:gd name="T40" fmla="*/ 1662 w 2118"/>
                <a:gd name="T41" fmla="*/ 958 h 3198"/>
                <a:gd name="T42" fmla="*/ 1549 w 2118"/>
                <a:gd name="T43" fmla="*/ 784 h 3198"/>
                <a:gd name="T44" fmla="*/ 1411 w 2118"/>
                <a:gd name="T45" fmla="*/ 662 h 3198"/>
                <a:gd name="T46" fmla="*/ 1256 w 2118"/>
                <a:gd name="T47" fmla="*/ 603 h 3198"/>
                <a:gd name="T48" fmla="*/ 1135 w 2118"/>
                <a:gd name="T49" fmla="*/ 5 h 3198"/>
                <a:gd name="T50" fmla="*/ 1352 w 2118"/>
                <a:gd name="T51" fmla="*/ 62 h 3198"/>
                <a:gd name="T52" fmla="*/ 1552 w 2118"/>
                <a:gd name="T53" fmla="*/ 184 h 3198"/>
                <a:gd name="T54" fmla="*/ 1728 w 2118"/>
                <a:gd name="T55" fmla="*/ 362 h 3198"/>
                <a:gd name="T56" fmla="*/ 1878 w 2118"/>
                <a:gd name="T57" fmla="*/ 588 h 3198"/>
                <a:gd name="T58" fmla="*/ 1996 w 2118"/>
                <a:gd name="T59" fmla="*/ 854 h 3198"/>
                <a:gd name="T60" fmla="*/ 2077 w 2118"/>
                <a:gd name="T61" fmla="*/ 1156 h 3198"/>
                <a:gd name="T62" fmla="*/ 2115 w 2118"/>
                <a:gd name="T63" fmla="*/ 1485 h 3198"/>
                <a:gd name="T64" fmla="*/ 2107 w 2118"/>
                <a:gd name="T65" fmla="*/ 1826 h 3198"/>
                <a:gd name="T66" fmla="*/ 2054 w 2118"/>
                <a:gd name="T67" fmla="*/ 2145 h 3198"/>
                <a:gd name="T68" fmla="*/ 1960 w 2118"/>
                <a:gd name="T69" fmla="*/ 2436 h 3198"/>
                <a:gd name="T70" fmla="*/ 1832 w 2118"/>
                <a:gd name="T71" fmla="*/ 2691 h 3198"/>
                <a:gd name="T72" fmla="*/ 1673 w 2118"/>
                <a:gd name="T73" fmla="*/ 2901 h 3198"/>
                <a:gd name="T74" fmla="*/ 1487 w 2118"/>
                <a:gd name="T75" fmla="*/ 3061 h 3198"/>
                <a:gd name="T76" fmla="*/ 1281 w 2118"/>
                <a:gd name="T77" fmla="*/ 3162 h 3198"/>
                <a:gd name="T78" fmla="*/ 1059 w 2118"/>
                <a:gd name="T79" fmla="*/ 3198 h 3198"/>
                <a:gd name="T80" fmla="*/ 836 w 2118"/>
                <a:gd name="T81" fmla="*/ 3162 h 3198"/>
                <a:gd name="T82" fmla="*/ 630 w 2118"/>
                <a:gd name="T83" fmla="*/ 3061 h 3198"/>
                <a:gd name="T84" fmla="*/ 445 w 2118"/>
                <a:gd name="T85" fmla="*/ 2901 h 3198"/>
                <a:gd name="T86" fmla="*/ 286 w 2118"/>
                <a:gd name="T87" fmla="*/ 2691 h 3198"/>
                <a:gd name="T88" fmla="*/ 156 w 2118"/>
                <a:gd name="T89" fmla="*/ 2436 h 3198"/>
                <a:gd name="T90" fmla="*/ 64 w 2118"/>
                <a:gd name="T91" fmla="*/ 2145 h 3198"/>
                <a:gd name="T92" fmla="*/ 11 w 2118"/>
                <a:gd name="T93" fmla="*/ 1826 h 3198"/>
                <a:gd name="T94" fmla="*/ 2 w 2118"/>
                <a:gd name="T95" fmla="*/ 1485 h 3198"/>
                <a:gd name="T96" fmla="*/ 41 w 2118"/>
                <a:gd name="T97" fmla="*/ 1156 h 3198"/>
                <a:gd name="T98" fmla="*/ 121 w 2118"/>
                <a:gd name="T99" fmla="*/ 854 h 3198"/>
                <a:gd name="T100" fmla="*/ 239 w 2118"/>
                <a:gd name="T101" fmla="*/ 588 h 3198"/>
                <a:gd name="T102" fmla="*/ 388 w 2118"/>
                <a:gd name="T103" fmla="*/ 362 h 3198"/>
                <a:gd name="T104" fmla="*/ 566 w 2118"/>
                <a:gd name="T105" fmla="*/ 184 h 3198"/>
                <a:gd name="T106" fmla="*/ 766 w 2118"/>
                <a:gd name="T107" fmla="*/ 62 h 3198"/>
                <a:gd name="T108" fmla="*/ 983 w 2118"/>
                <a:gd name="T109" fmla="*/ 5 h 3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18" h="3198">
                  <a:moveTo>
                    <a:pt x="1201" y="598"/>
                  </a:moveTo>
                  <a:lnTo>
                    <a:pt x="1147" y="603"/>
                  </a:lnTo>
                  <a:lnTo>
                    <a:pt x="1092" y="615"/>
                  </a:lnTo>
                  <a:lnTo>
                    <a:pt x="1041" y="635"/>
                  </a:lnTo>
                  <a:lnTo>
                    <a:pt x="990" y="662"/>
                  </a:lnTo>
                  <a:lnTo>
                    <a:pt x="942" y="696"/>
                  </a:lnTo>
                  <a:lnTo>
                    <a:pt x="897" y="737"/>
                  </a:lnTo>
                  <a:lnTo>
                    <a:pt x="853" y="784"/>
                  </a:lnTo>
                  <a:lnTo>
                    <a:pt x="812" y="835"/>
                  </a:lnTo>
                  <a:lnTo>
                    <a:pt x="775" y="894"/>
                  </a:lnTo>
                  <a:lnTo>
                    <a:pt x="740" y="958"/>
                  </a:lnTo>
                  <a:lnTo>
                    <a:pt x="709" y="1025"/>
                  </a:lnTo>
                  <a:lnTo>
                    <a:pt x="680" y="1098"/>
                  </a:lnTo>
                  <a:lnTo>
                    <a:pt x="656" y="1174"/>
                  </a:lnTo>
                  <a:lnTo>
                    <a:pt x="636" y="1255"/>
                  </a:lnTo>
                  <a:lnTo>
                    <a:pt x="620" y="1339"/>
                  </a:lnTo>
                  <a:lnTo>
                    <a:pt x="608" y="1425"/>
                  </a:lnTo>
                  <a:lnTo>
                    <a:pt x="601" y="1515"/>
                  </a:lnTo>
                  <a:lnTo>
                    <a:pt x="599" y="1607"/>
                  </a:lnTo>
                  <a:lnTo>
                    <a:pt x="601" y="1699"/>
                  </a:lnTo>
                  <a:lnTo>
                    <a:pt x="608" y="1788"/>
                  </a:lnTo>
                  <a:lnTo>
                    <a:pt x="620" y="1875"/>
                  </a:lnTo>
                  <a:lnTo>
                    <a:pt x="636" y="1959"/>
                  </a:lnTo>
                  <a:lnTo>
                    <a:pt x="656" y="2039"/>
                  </a:lnTo>
                  <a:lnTo>
                    <a:pt x="680" y="2116"/>
                  </a:lnTo>
                  <a:lnTo>
                    <a:pt x="709" y="2188"/>
                  </a:lnTo>
                  <a:lnTo>
                    <a:pt x="740" y="2257"/>
                  </a:lnTo>
                  <a:lnTo>
                    <a:pt x="775" y="2321"/>
                  </a:lnTo>
                  <a:lnTo>
                    <a:pt x="812" y="2378"/>
                  </a:lnTo>
                  <a:lnTo>
                    <a:pt x="853" y="2431"/>
                  </a:lnTo>
                  <a:lnTo>
                    <a:pt x="897" y="2478"/>
                  </a:lnTo>
                  <a:lnTo>
                    <a:pt x="942" y="2519"/>
                  </a:lnTo>
                  <a:lnTo>
                    <a:pt x="990" y="2553"/>
                  </a:lnTo>
                  <a:lnTo>
                    <a:pt x="1041" y="2579"/>
                  </a:lnTo>
                  <a:lnTo>
                    <a:pt x="1092" y="2600"/>
                  </a:lnTo>
                  <a:lnTo>
                    <a:pt x="1147" y="2612"/>
                  </a:lnTo>
                  <a:lnTo>
                    <a:pt x="1201" y="2615"/>
                  </a:lnTo>
                  <a:lnTo>
                    <a:pt x="1256" y="2612"/>
                  </a:lnTo>
                  <a:lnTo>
                    <a:pt x="1309" y="2600"/>
                  </a:lnTo>
                  <a:lnTo>
                    <a:pt x="1362" y="2579"/>
                  </a:lnTo>
                  <a:lnTo>
                    <a:pt x="1411" y="2553"/>
                  </a:lnTo>
                  <a:lnTo>
                    <a:pt x="1459" y="2519"/>
                  </a:lnTo>
                  <a:lnTo>
                    <a:pt x="1505" y="2478"/>
                  </a:lnTo>
                  <a:lnTo>
                    <a:pt x="1549" y="2431"/>
                  </a:lnTo>
                  <a:lnTo>
                    <a:pt x="1589" y="2378"/>
                  </a:lnTo>
                  <a:lnTo>
                    <a:pt x="1627" y="2321"/>
                  </a:lnTo>
                  <a:lnTo>
                    <a:pt x="1662" y="2257"/>
                  </a:lnTo>
                  <a:lnTo>
                    <a:pt x="1693" y="2188"/>
                  </a:lnTo>
                  <a:lnTo>
                    <a:pt x="1721" y="2116"/>
                  </a:lnTo>
                  <a:lnTo>
                    <a:pt x="1746" y="2039"/>
                  </a:lnTo>
                  <a:lnTo>
                    <a:pt x="1765" y="1959"/>
                  </a:lnTo>
                  <a:lnTo>
                    <a:pt x="1782" y="1875"/>
                  </a:lnTo>
                  <a:lnTo>
                    <a:pt x="1794" y="1788"/>
                  </a:lnTo>
                  <a:lnTo>
                    <a:pt x="1802" y="1699"/>
                  </a:lnTo>
                  <a:lnTo>
                    <a:pt x="1804" y="1607"/>
                  </a:lnTo>
                  <a:lnTo>
                    <a:pt x="1802" y="1515"/>
                  </a:lnTo>
                  <a:lnTo>
                    <a:pt x="1794" y="1425"/>
                  </a:lnTo>
                  <a:lnTo>
                    <a:pt x="1782" y="1339"/>
                  </a:lnTo>
                  <a:lnTo>
                    <a:pt x="1765" y="1255"/>
                  </a:lnTo>
                  <a:lnTo>
                    <a:pt x="1746" y="1174"/>
                  </a:lnTo>
                  <a:lnTo>
                    <a:pt x="1721" y="1098"/>
                  </a:lnTo>
                  <a:lnTo>
                    <a:pt x="1693" y="1025"/>
                  </a:lnTo>
                  <a:lnTo>
                    <a:pt x="1662" y="958"/>
                  </a:lnTo>
                  <a:lnTo>
                    <a:pt x="1627" y="894"/>
                  </a:lnTo>
                  <a:lnTo>
                    <a:pt x="1589" y="835"/>
                  </a:lnTo>
                  <a:lnTo>
                    <a:pt x="1549" y="784"/>
                  </a:lnTo>
                  <a:lnTo>
                    <a:pt x="1505" y="737"/>
                  </a:lnTo>
                  <a:lnTo>
                    <a:pt x="1459" y="696"/>
                  </a:lnTo>
                  <a:lnTo>
                    <a:pt x="1411" y="662"/>
                  </a:lnTo>
                  <a:lnTo>
                    <a:pt x="1362" y="635"/>
                  </a:lnTo>
                  <a:lnTo>
                    <a:pt x="1309" y="615"/>
                  </a:lnTo>
                  <a:lnTo>
                    <a:pt x="1256" y="603"/>
                  </a:lnTo>
                  <a:lnTo>
                    <a:pt x="1201" y="598"/>
                  </a:lnTo>
                  <a:close/>
                  <a:moveTo>
                    <a:pt x="1059" y="0"/>
                  </a:moveTo>
                  <a:lnTo>
                    <a:pt x="1135" y="5"/>
                  </a:lnTo>
                  <a:lnTo>
                    <a:pt x="1209" y="17"/>
                  </a:lnTo>
                  <a:lnTo>
                    <a:pt x="1281" y="36"/>
                  </a:lnTo>
                  <a:lnTo>
                    <a:pt x="1352" y="62"/>
                  </a:lnTo>
                  <a:lnTo>
                    <a:pt x="1421" y="96"/>
                  </a:lnTo>
                  <a:lnTo>
                    <a:pt x="1487" y="137"/>
                  </a:lnTo>
                  <a:lnTo>
                    <a:pt x="1552" y="184"/>
                  </a:lnTo>
                  <a:lnTo>
                    <a:pt x="1613" y="237"/>
                  </a:lnTo>
                  <a:lnTo>
                    <a:pt x="1673" y="297"/>
                  </a:lnTo>
                  <a:lnTo>
                    <a:pt x="1728" y="362"/>
                  </a:lnTo>
                  <a:lnTo>
                    <a:pt x="1782" y="431"/>
                  </a:lnTo>
                  <a:lnTo>
                    <a:pt x="1832" y="507"/>
                  </a:lnTo>
                  <a:lnTo>
                    <a:pt x="1878" y="588"/>
                  </a:lnTo>
                  <a:lnTo>
                    <a:pt x="1922" y="672"/>
                  </a:lnTo>
                  <a:lnTo>
                    <a:pt x="1960" y="762"/>
                  </a:lnTo>
                  <a:lnTo>
                    <a:pt x="1996" y="854"/>
                  </a:lnTo>
                  <a:lnTo>
                    <a:pt x="2027" y="952"/>
                  </a:lnTo>
                  <a:lnTo>
                    <a:pt x="2054" y="1053"/>
                  </a:lnTo>
                  <a:lnTo>
                    <a:pt x="2077" y="1156"/>
                  </a:lnTo>
                  <a:lnTo>
                    <a:pt x="2094" y="1263"/>
                  </a:lnTo>
                  <a:lnTo>
                    <a:pt x="2107" y="1372"/>
                  </a:lnTo>
                  <a:lnTo>
                    <a:pt x="2115" y="1485"/>
                  </a:lnTo>
                  <a:lnTo>
                    <a:pt x="2118" y="1600"/>
                  </a:lnTo>
                  <a:lnTo>
                    <a:pt x="2115" y="1714"/>
                  </a:lnTo>
                  <a:lnTo>
                    <a:pt x="2107" y="1826"/>
                  </a:lnTo>
                  <a:lnTo>
                    <a:pt x="2094" y="1935"/>
                  </a:lnTo>
                  <a:lnTo>
                    <a:pt x="2077" y="2042"/>
                  </a:lnTo>
                  <a:lnTo>
                    <a:pt x="2054" y="2145"/>
                  </a:lnTo>
                  <a:lnTo>
                    <a:pt x="2027" y="2246"/>
                  </a:lnTo>
                  <a:lnTo>
                    <a:pt x="1996" y="2344"/>
                  </a:lnTo>
                  <a:lnTo>
                    <a:pt x="1960" y="2436"/>
                  </a:lnTo>
                  <a:lnTo>
                    <a:pt x="1922" y="2526"/>
                  </a:lnTo>
                  <a:lnTo>
                    <a:pt x="1878" y="2610"/>
                  </a:lnTo>
                  <a:lnTo>
                    <a:pt x="1832" y="2691"/>
                  </a:lnTo>
                  <a:lnTo>
                    <a:pt x="1782" y="2767"/>
                  </a:lnTo>
                  <a:lnTo>
                    <a:pt x="1728" y="2836"/>
                  </a:lnTo>
                  <a:lnTo>
                    <a:pt x="1673" y="2901"/>
                  </a:lnTo>
                  <a:lnTo>
                    <a:pt x="1613" y="2961"/>
                  </a:lnTo>
                  <a:lnTo>
                    <a:pt x="1552" y="3014"/>
                  </a:lnTo>
                  <a:lnTo>
                    <a:pt x="1487" y="3061"/>
                  </a:lnTo>
                  <a:lnTo>
                    <a:pt x="1421" y="3102"/>
                  </a:lnTo>
                  <a:lnTo>
                    <a:pt x="1352" y="3136"/>
                  </a:lnTo>
                  <a:lnTo>
                    <a:pt x="1281" y="3162"/>
                  </a:lnTo>
                  <a:lnTo>
                    <a:pt x="1209" y="3181"/>
                  </a:lnTo>
                  <a:lnTo>
                    <a:pt x="1135" y="3193"/>
                  </a:lnTo>
                  <a:lnTo>
                    <a:pt x="1059" y="3198"/>
                  </a:lnTo>
                  <a:lnTo>
                    <a:pt x="983" y="3193"/>
                  </a:lnTo>
                  <a:lnTo>
                    <a:pt x="909" y="3181"/>
                  </a:lnTo>
                  <a:lnTo>
                    <a:pt x="836" y="3162"/>
                  </a:lnTo>
                  <a:lnTo>
                    <a:pt x="766" y="3136"/>
                  </a:lnTo>
                  <a:lnTo>
                    <a:pt x="697" y="3102"/>
                  </a:lnTo>
                  <a:lnTo>
                    <a:pt x="630" y="3061"/>
                  </a:lnTo>
                  <a:lnTo>
                    <a:pt x="566" y="3014"/>
                  </a:lnTo>
                  <a:lnTo>
                    <a:pt x="504" y="2961"/>
                  </a:lnTo>
                  <a:lnTo>
                    <a:pt x="445" y="2901"/>
                  </a:lnTo>
                  <a:lnTo>
                    <a:pt x="388" y="2836"/>
                  </a:lnTo>
                  <a:lnTo>
                    <a:pt x="335" y="2767"/>
                  </a:lnTo>
                  <a:lnTo>
                    <a:pt x="286" y="2691"/>
                  </a:lnTo>
                  <a:lnTo>
                    <a:pt x="239" y="2610"/>
                  </a:lnTo>
                  <a:lnTo>
                    <a:pt x="196" y="2526"/>
                  </a:lnTo>
                  <a:lnTo>
                    <a:pt x="156" y="2436"/>
                  </a:lnTo>
                  <a:lnTo>
                    <a:pt x="121" y="2344"/>
                  </a:lnTo>
                  <a:lnTo>
                    <a:pt x="90" y="2246"/>
                  </a:lnTo>
                  <a:lnTo>
                    <a:pt x="64" y="2145"/>
                  </a:lnTo>
                  <a:lnTo>
                    <a:pt x="41" y="2042"/>
                  </a:lnTo>
                  <a:lnTo>
                    <a:pt x="23" y="1935"/>
                  </a:lnTo>
                  <a:lnTo>
                    <a:pt x="11" y="1826"/>
                  </a:lnTo>
                  <a:lnTo>
                    <a:pt x="2" y="1714"/>
                  </a:lnTo>
                  <a:lnTo>
                    <a:pt x="0" y="1600"/>
                  </a:lnTo>
                  <a:lnTo>
                    <a:pt x="2" y="1485"/>
                  </a:lnTo>
                  <a:lnTo>
                    <a:pt x="11" y="1372"/>
                  </a:lnTo>
                  <a:lnTo>
                    <a:pt x="23" y="1263"/>
                  </a:lnTo>
                  <a:lnTo>
                    <a:pt x="41" y="1156"/>
                  </a:lnTo>
                  <a:lnTo>
                    <a:pt x="64" y="1053"/>
                  </a:lnTo>
                  <a:lnTo>
                    <a:pt x="90" y="952"/>
                  </a:lnTo>
                  <a:lnTo>
                    <a:pt x="121" y="854"/>
                  </a:lnTo>
                  <a:lnTo>
                    <a:pt x="156" y="762"/>
                  </a:lnTo>
                  <a:lnTo>
                    <a:pt x="196" y="672"/>
                  </a:lnTo>
                  <a:lnTo>
                    <a:pt x="239" y="588"/>
                  </a:lnTo>
                  <a:lnTo>
                    <a:pt x="286" y="507"/>
                  </a:lnTo>
                  <a:lnTo>
                    <a:pt x="335" y="431"/>
                  </a:lnTo>
                  <a:lnTo>
                    <a:pt x="388" y="362"/>
                  </a:lnTo>
                  <a:lnTo>
                    <a:pt x="445" y="297"/>
                  </a:lnTo>
                  <a:lnTo>
                    <a:pt x="504" y="237"/>
                  </a:lnTo>
                  <a:lnTo>
                    <a:pt x="566" y="184"/>
                  </a:lnTo>
                  <a:lnTo>
                    <a:pt x="630" y="137"/>
                  </a:lnTo>
                  <a:lnTo>
                    <a:pt x="697" y="96"/>
                  </a:lnTo>
                  <a:lnTo>
                    <a:pt x="766" y="62"/>
                  </a:lnTo>
                  <a:lnTo>
                    <a:pt x="836" y="36"/>
                  </a:lnTo>
                  <a:lnTo>
                    <a:pt x="909" y="17"/>
                  </a:lnTo>
                  <a:lnTo>
                    <a:pt x="983" y="5"/>
                  </a:lnTo>
                  <a:lnTo>
                    <a:pt x="1059"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3" name="Freeform 17"/>
            <p:cNvSpPr>
              <a:spLocks/>
            </p:cNvSpPr>
            <p:nvPr/>
          </p:nvSpPr>
          <p:spPr bwMode="auto">
            <a:xfrm>
              <a:off x="-4625975" y="2678113"/>
              <a:ext cx="14288" cy="11113"/>
            </a:xfrm>
            <a:custGeom>
              <a:avLst/>
              <a:gdLst>
                <a:gd name="T0" fmla="*/ 9 w 9"/>
                <a:gd name="T1" fmla="*/ 0 h 7"/>
                <a:gd name="T2" fmla="*/ 0 w 9"/>
                <a:gd name="T3" fmla="*/ 7 h 7"/>
                <a:gd name="T4" fmla="*/ 0 w 9"/>
                <a:gd name="T5" fmla="*/ 6 h 7"/>
                <a:gd name="T6" fmla="*/ 9 w 9"/>
                <a:gd name="T7" fmla="*/ 0 h 7"/>
              </a:gdLst>
              <a:ahLst/>
              <a:cxnLst>
                <a:cxn ang="0">
                  <a:pos x="T0" y="T1"/>
                </a:cxn>
                <a:cxn ang="0">
                  <a:pos x="T2" y="T3"/>
                </a:cxn>
                <a:cxn ang="0">
                  <a:pos x="T4" y="T5"/>
                </a:cxn>
                <a:cxn ang="0">
                  <a:pos x="T6" y="T7"/>
                </a:cxn>
              </a:cxnLst>
              <a:rect l="0" t="0" r="r" b="b"/>
              <a:pathLst>
                <a:path w="9" h="7">
                  <a:moveTo>
                    <a:pt x="9" y="0"/>
                  </a:moveTo>
                  <a:lnTo>
                    <a:pt x="0" y="7"/>
                  </a:lnTo>
                  <a:lnTo>
                    <a:pt x="0" y="6"/>
                  </a:lnTo>
                  <a:lnTo>
                    <a:pt x="9"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4" name="Freeform 18"/>
            <p:cNvSpPr>
              <a:spLocks/>
            </p:cNvSpPr>
            <p:nvPr/>
          </p:nvSpPr>
          <p:spPr bwMode="auto">
            <a:xfrm>
              <a:off x="-7947025" y="782638"/>
              <a:ext cx="2390775" cy="4979988"/>
            </a:xfrm>
            <a:custGeom>
              <a:avLst/>
              <a:gdLst>
                <a:gd name="T0" fmla="*/ 701 w 1506"/>
                <a:gd name="T1" fmla="*/ 52 h 3137"/>
                <a:gd name="T2" fmla="*/ 577 w 1506"/>
                <a:gd name="T3" fmla="*/ 175 h 3137"/>
                <a:gd name="T4" fmla="*/ 465 w 1506"/>
                <a:gd name="T5" fmla="*/ 320 h 3137"/>
                <a:gd name="T6" fmla="*/ 369 w 1506"/>
                <a:gd name="T7" fmla="*/ 488 h 3137"/>
                <a:gd name="T8" fmla="*/ 288 w 1506"/>
                <a:gd name="T9" fmla="*/ 677 h 3137"/>
                <a:gd name="T10" fmla="*/ 225 w 1506"/>
                <a:gd name="T11" fmla="*/ 881 h 3137"/>
                <a:gd name="T12" fmla="*/ 181 w 1506"/>
                <a:gd name="T13" fmla="*/ 1100 h 3137"/>
                <a:gd name="T14" fmla="*/ 159 w 1506"/>
                <a:gd name="T15" fmla="*/ 1331 h 3137"/>
                <a:gd name="T16" fmla="*/ 159 w 1506"/>
                <a:gd name="T17" fmla="*/ 1564 h 3137"/>
                <a:gd name="T18" fmla="*/ 179 w 1506"/>
                <a:gd name="T19" fmla="*/ 1786 h 3137"/>
                <a:gd name="T20" fmla="*/ 220 w 1506"/>
                <a:gd name="T21" fmla="*/ 1996 h 3137"/>
                <a:gd name="T22" fmla="*/ 278 w 1506"/>
                <a:gd name="T23" fmla="*/ 2195 h 3137"/>
                <a:gd name="T24" fmla="*/ 352 w 1506"/>
                <a:gd name="T25" fmla="*/ 2376 h 3137"/>
                <a:gd name="T26" fmla="*/ 441 w 1506"/>
                <a:gd name="T27" fmla="*/ 2542 h 3137"/>
                <a:gd name="T28" fmla="*/ 544 w 1506"/>
                <a:gd name="T29" fmla="*/ 2688 h 3137"/>
                <a:gd name="T30" fmla="*/ 660 w 1506"/>
                <a:gd name="T31" fmla="*/ 2813 h 3137"/>
                <a:gd name="T32" fmla="*/ 786 w 1506"/>
                <a:gd name="T33" fmla="*/ 2912 h 3137"/>
                <a:gd name="T34" fmla="*/ 922 w 1506"/>
                <a:gd name="T35" fmla="*/ 2987 h 3137"/>
                <a:gd name="T36" fmla="*/ 1065 w 1506"/>
                <a:gd name="T37" fmla="*/ 3032 h 3137"/>
                <a:gd name="T38" fmla="*/ 1215 w 1506"/>
                <a:gd name="T39" fmla="*/ 3048 h 3137"/>
                <a:gd name="T40" fmla="*/ 1363 w 1506"/>
                <a:gd name="T41" fmla="*/ 3032 h 3137"/>
                <a:gd name="T42" fmla="*/ 1506 w 1506"/>
                <a:gd name="T43" fmla="*/ 2987 h 3137"/>
                <a:gd name="T44" fmla="*/ 1386 w 1506"/>
                <a:gd name="T45" fmla="*/ 3059 h 3137"/>
                <a:gd name="T46" fmla="*/ 1260 w 1506"/>
                <a:gd name="T47" fmla="*/ 3108 h 3137"/>
                <a:gd name="T48" fmla="*/ 1126 w 1506"/>
                <a:gd name="T49" fmla="*/ 3133 h 3137"/>
                <a:gd name="T50" fmla="*/ 983 w 1506"/>
                <a:gd name="T51" fmla="*/ 3132 h 3137"/>
                <a:gd name="T52" fmla="*/ 836 w 1506"/>
                <a:gd name="T53" fmla="*/ 3101 h 3137"/>
                <a:gd name="T54" fmla="*/ 697 w 1506"/>
                <a:gd name="T55" fmla="*/ 3041 h 3137"/>
                <a:gd name="T56" fmla="*/ 566 w 1506"/>
                <a:gd name="T57" fmla="*/ 2953 h 3137"/>
                <a:gd name="T58" fmla="*/ 445 w 1506"/>
                <a:gd name="T59" fmla="*/ 2840 h 3137"/>
                <a:gd name="T60" fmla="*/ 335 w 1506"/>
                <a:gd name="T61" fmla="*/ 2706 h 3137"/>
                <a:gd name="T62" fmla="*/ 239 w 1506"/>
                <a:gd name="T63" fmla="*/ 2549 h 3137"/>
                <a:gd name="T64" fmla="*/ 156 w 1506"/>
                <a:gd name="T65" fmla="*/ 2375 h 3137"/>
                <a:gd name="T66" fmla="*/ 90 w 1506"/>
                <a:gd name="T67" fmla="*/ 2185 h 3137"/>
                <a:gd name="T68" fmla="*/ 41 w 1506"/>
                <a:gd name="T69" fmla="*/ 1981 h 3137"/>
                <a:gd name="T70" fmla="*/ 11 w 1506"/>
                <a:gd name="T71" fmla="*/ 1765 h 3137"/>
                <a:gd name="T72" fmla="*/ 0 w 1506"/>
                <a:gd name="T73" fmla="*/ 1539 h 3137"/>
                <a:gd name="T74" fmla="*/ 11 w 1506"/>
                <a:gd name="T75" fmla="*/ 1311 h 3137"/>
                <a:gd name="T76" fmla="*/ 41 w 1506"/>
                <a:gd name="T77" fmla="*/ 1095 h 3137"/>
                <a:gd name="T78" fmla="*/ 90 w 1506"/>
                <a:gd name="T79" fmla="*/ 890 h 3137"/>
                <a:gd name="T80" fmla="*/ 157 w 1506"/>
                <a:gd name="T81" fmla="*/ 700 h 3137"/>
                <a:gd name="T82" fmla="*/ 239 w 1506"/>
                <a:gd name="T83" fmla="*/ 525 h 3137"/>
                <a:gd name="T84" fmla="*/ 337 w 1506"/>
                <a:gd name="T85" fmla="*/ 369 h 3137"/>
                <a:gd name="T86" fmla="*/ 446 w 1506"/>
                <a:gd name="T87" fmla="*/ 235 h 3137"/>
                <a:gd name="T88" fmla="*/ 567 w 1506"/>
                <a:gd name="T89" fmla="*/ 122 h 3137"/>
                <a:gd name="T90" fmla="*/ 698 w 1506"/>
                <a:gd name="T91" fmla="*/ 34 h 3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06" h="3137">
                  <a:moveTo>
                    <a:pt x="768" y="0"/>
                  </a:moveTo>
                  <a:lnTo>
                    <a:pt x="701" y="52"/>
                  </a:lnTo>
                  <a:lnTo>
                    <a:pt x="637" y="110"/>
                  </a:lnTo>
                  <a:lnTo>
                    <a:pt x="577" y="175"/>
                  </a:lnTo>
                  <a:lnTo>
                    <a:pt x="519" y="244"/>
                  </a:lnTo>
                  <a:lnTo>
                    <a:pt x="465" y="320"/>
                  </a:lnTo>
                  <a:lnTo>
                    <a:pt x="416" y="402"/>
                  </a:lnTo>
                  <a:lnTo>
                    <a:pt x="369" y="488"/>
                  </a:lnTo>
                  <a:lnTo>
                    <a:pt x="326" y="581"/>
                  </a:lnTo>
                  <a:lnTo>
                    <a:pt x="288" y="677"/>
                  </a:lnTo>
                  <a:lnTo>
                    <a:pt x="254" y="777"/>
                  </a:lnTo>
                  <a:lnTo>
                    <a:pt x="225" y="881"/>
                  </a:lnTo>
                  <a:lnTo>
                    <a:pt x="201" y="988"/>
                  </a:lnTo>
                  <a:lnTo>
                    <a:pt x="181" y="1100"/>
                  </a:lnTo>
                  <a:lnTo>
                    <a:pt x="167" y="1214"/>
                  </a:lnTo>
                  <a:lnTo>
                    <a:pt x="159" y="1331"/>
                  </a:lnTo>
                  <a:lnTo>
                    <a:pt x="156" y="1450"/>
                  </a:lnTo>
                  <a:lnTo>
                    <a:pt x="159" y="1564"/>
                  </a:lnTo>
                  <a:lnTo>
                    <a:pt x="166" y="1677"/>
                  </a:lnTo>
                  <a:lnTo>
                    <a:pt x="179" y="1786"/>
                  </a:lnTo>
                  <a:lnTo>
                    <a:pt x="197" y="1893"/>
                  </a:lnTo>
                  <a:lnTo>
                    <a:pt x="220" y="1996"/>
                  </a:lnTo>
                  <a:lnTo>
                    <a:pt x="246" y="2097"/>
                  </a:lnTo>
                  <a:lnTo>
                    <a:pt x="278" y="2195"/>
                  </a:lnTo>
                  <a:lnTo>
                    <a:pt x="312" y="2287"/>
                  </a:lnTo>
                  <a:lnTo>
                    <a:pt x="352" y="2376"/>
                  </a:lnTo>
                  <a:lnTo>
                    <a:pt x="395" y="2462"/>
                  </a:lnTo>
                  <a:lnTo>
                    <a:pt x="441" y="2542"/>
                  </a:lnTo>
                  <a:lnTo>
                    <a:pt x="492" y="2618"/>
                  </a:lnTo>
                  <a:lnTo>
                    <a:pt x="544" y="2688"/>
                  </a:lnTo>
                  <a:lnTo>
                    <a:pt x="601" y="2752"/>
                  </a:lnTo>
                  <a:lnTo>
                    <a:pt x="660" y="2813"/>
                  </a:lnTo>
                  <a:lnTo>
                    <a:pt x="722" y="2865"/>
                  </a:lnTo>
                  <a:lnTo>
                    <a:pt x="786" y="2912"/>
                  </a:lnTo>
                  <a:lnTo>
                    <a:pt x="852" y="2953"/>
                  </a:lnTo>
                  <a:lnTo>
                    <a:pt x="922" y="2987"/>
                  </a:lnTo>
                  <a:lnTo>
                    <a:pt x="993" y="3013"/>
                  </a:lnTo>
                  <a:lnTo>
                    <a:pt x="1065" y="3032"/>
                  </a:lnTo>
                  <a:lnTo>
                    <a:pt x="1139" y="3044"/>
                  </a:lnTo>
                  <a:lnTo>
                    <a:pt x="1215" y="3048"/>
                  </a:lnTo>
                  <a:lnTo>
                    <a:pt x="1290" y="3044"/>
                  </a:lnTo>
                  <a:lnTo>
                    <a:pt x="1363" y="3032"/>
                  </a:lnTo>
                  <a:lnTo>
                    <a:pt x="1435" y="3013"/>
                  </a:lnTo>
                  <a:lnTo>
                    <a:pt x="1506" y="2987"/>
                  </a:lnTo>
                  <a:lnTo>
                    <a:pt x="1447" y="3025"/>
                  </a:lnTo>
                  <a:lnTo>
                    <a:pt x="1386" y="3059"/>
                  </a:lnTo>
                  <a:lnTo>
                    <a:pt x="1323" y="3087"/>
                  </a:lnTo>
                  <a:lnTo>
                    <a:pt x="1260" y="3108"/>
                  </a:lnTo>
                  <a:lnTo>
                    <a:pt x="1193" y="3124"/>
                  </a:lnTo>
                  <a:lnTo>
                    <a:pt x="1126" y="3133"/>
                  </a:lnTo>
                  <a:lnTo>
                    <a:pt x="1059" y="3137"/>
                  </a:lnTo>
                  <a:lnTo>
                    <a:pt x="983" y="3132"/>
                  </a:lnTo>
                  <a:lnTo>
                    <a:pt x="909" y="3120"/>
                  </a:lnTo>
                  <a:lnTo>
                    <a:pt x="836" y="3101"/>
                  </a:lnTo>
                  <a:lnTo>
                    <a:pt x="766" y="3075"/>
                  </a:lnTo>
                  <a:lnTo>
                    <a:pt x="697" y="3041"/>
                  </a:lnTo>
                  <a:lnTo>
                    <a:pt x="630" y="3000"/>
                  </a:lnTo>
                  <a:lnTo>
                    <a:pt x="566" y="2953"/>
                  </a:lnTo>
                  <a:lnTo>
                    <a:pt x="504" y="2900"/>
                  </a:lnTo>
                  <a:lnTo>
                    <a:pt x="445" y="2840"/>
                  </a:lnTo>
                  <a:lnTo>
                    <a:pt x="388" y="2775"/>
                  </a:lnTo>
                  <a:lnTo>
                    <a:pt x="335" y="2706"/>
                  </a:lnTo>
                  <a:lnTo>
                    <a:pt x="286" y="2630"/>
                  </a:lnTo>
                  <a:lnTo>
                    <a:pt x="239" y="2549"/>
                  </a:lnTo>
                  <a:lnTo>
                    <a:pt x="196" y="2465"/>
                  </a:lnTo>
                  <a:lnTo>
                    <a:pt x="156" y="2375"/>
                  </a:lnTo>
                  <a:lnTo>
                    <a:pt x="121" y="2283"/>
                  </a:lnTo>
                  <a:lnTo>
                    <a:pt x="90" y="2185"/>
                  </a:lnTo>
                  <a:lnTo>
                    <a:pt x="64" y="2084"/>
                  </a:lnTo>
                  <a:lnTo>
                    <a:pt x="41" y="1981"/>
                  </a:lnTo>
                  <a:lnTo>
                    <a:pt x="23" y="1874"/>
                  </a:lnTo>
                  <a:lnTo>
                    <a:pt x="11" y="1765"/>
                  </a:lnTo>
                  <a:lnTo>
                    <a:pt x="2" y="1653"/>
                  </a:lnTo>
                  <a:lnTo>
                    <a:pt x="0" y="1539"/>
                  </a:lnTo>
                  <a:lnTo>
                    <a:pt x="2" y="1423"/>
                  </a:lnTo>
                  <a:lnTo>
                    <a:pt x="11" y="1311"/>
                  </a:lnTo>
                  <a:lnTo>
                    <a:pt x="24" y="1202"/>
                  </a:lnTo>
                  <a:lnTo>
                    <a:pt x="41" y="1095"/>
                  </a:lnTo>
                  <a:lnTo>
                    <a:pt x="64" y="991"/>
                  </a:lnTo>
                  <a:lnTo>
                    <a:pt x="90" y="890"/>
                  </a:lnTo>
                  <a:lnTo>
                    <a:pt x="121" y="793"/>
                  </a:lnTo>
                  <a:lnTo>
                    <a:pt x="157" y="700"/>
                  </a:lnTo>
                  <a:lnTo>
                    <a:pt x="197" y="610"/>
                  </a:lnTo>
                  <a:lnTo>
                    <a:pt x="239" y="525"/>
                  </a:lnTo>
                  <a:lnTo>
                    <a:pt x="286" y="445"/>
                  </a:lnTo>
                  <a:lnTo>
                    <a:pt x="337" y="369"/>
                  </a:lnTo>
                  <a:lnTo>
                    <a:pt x="389" y="300"/>
                  </a:lnTo>
                  <a:lnTo>
                    <a:pt x="446" y="235"/>
                  </a:lnTo>
                  <a:lnTo>
                    <a:pt x="506" y="175"/>
                  </a:lnTo>
                  <a:lnTo>
                    <a:pt x="567" y="122"/>
                  </a:lnTo>
                  <a:lnTo>
                    <a:pt x="632" y="75"/>
                  </a:lnTo>
                  <a:lnTo>
                    <a:pt x="698" y="34"/>
                  </a:lnTo>
                  <a:lnTo>
                    <a:pt x="768"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sp>
        <p:nvSpPr>
          <p:cNvPr id="63" name="TextBox 62"/>
          <p:cNvSpPr txBox="1"/>
          <p:nvPr/>
        </p:nvSpPr>
        <p:spPr>
          <a:xfrm>
            <a:off x="8438167" y="1750682"/>
            <a:ext cx="668645" cy="369332"/>
          </a:xfrm>
          <a:prstGeom prst="rect">
            <a:avLst/>
          </a:prstGeom>
          <a:noFill/>
        </p:spPr>
        <p:txBody>
          <a:bodyPr wrap="square" rtlCol="0">
            <a:spAutoFit/>
          </a:bodyPr>
          <a:lstStyle/>
          <a:p>
            <a:r>
              <a:rPr lang="en-IE" dirty="0" smtClean="0"/>
              <a:t>NQTs</a:t>
            </a:r>
            <a:endParaRPr lang="en-IE" dirty="0"/>
          </a:p>
        </p:txBody>
      </p:sp>
      <p:sp>
        <p:nvSpPr>
          <p:cNvPr id="108" name="TextBox 107"/>
          <p:cNvSpPr txBox="1"/>
          <p:nvPr/>
        </p:nvSpPr>
        <p:spPr>
          <a:xfrm>
            <a:off x="8996967" y="2577680"/>
            <a:ext cx="1587906" cy="646331"/>
          </a:xfrm>
          <a:prstGeom prst="rect">
            <a:avLst/>
          </a:prstGeom>
          <a:noFill/>
        </p:spPr>
        <p:txBody>
          <a:bodyPr wrap="square" rtlCol="0">
            <a:spAutoFit/>
          </a:bodyPr>
          <a:lstStyle/>
          <a:p>
            <a:r>
              <a:rPr lang="en-IE" dirty="0" smtClean="0"/>
              <a:t>Experienced Staff</a:t>
            </a:r>
            <a:endParaRPr lang="en-IE" dirty="0"/>
          </a:p>
        </p:txBody>
      </p:sp>
    </p:spTree>
    <p:extLst>
      <p:ext uri="{BB962C8B-B14F-4D97-AF65-F5344CB8AC3E}">
        <p14:creationId xmlns:p14="http://schemas.microsoft.com/office/powerpoint/2010/main" val="39833894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1257"/>
            <a:ext cx="10983686" cy="1721945"/>
          </a:xfrm>
        </p:spPr>
        <p:txBody>
          <a:bodyPr/>
          <a:lstStyle/>
          <a:p>
            <a:pPr algn="ctr"/>
            <a:r>
              <a:rPr lang="en-IN" b="1" dirty="0" smtClean="0">
                <a:solidFill>
                  <a:schemeClr val="accent6">
                    <a:lumMod val="50000"/>
                  </a:schemeClr>
                </a:solidFill>
              </a:rPr>
              <a:t>Challenges to Unlock for Post Primary Schools</a:t>
            </a:r>
            <a:endParaRPr lang="en-IN" b="1" dirty="0">
              <a:solidFill>
                <a:schemeClr val="accent6">
                  <a:lumMod val="50000"/>
                </a:schemeClr>
              </a:solidFill>
            </a:endParaRPr>
          </a:p>
        </p:txBody>
      </p:sp>
      <p:grpSp>
        <p:nvGrpSpPr>
          <p:cNvPr id="3" name="Group 2"/>
          <p:cNvGrpSpPr/>
          <p:nvPr/>
        </p:nvGrpSpPr>
        <p:grpSpPr>
          <a:xfrm>
            <a:off x="3352427" y="1064809"/>
            <a:ext cx="5487146" cy="5389330"/>
            <a:chOff x="3350839" y="1064809"/>
            <a:chExt cx="5487146" cy="5389330"/>
          </a:xfrm>
          <a:effectLst>
            <a:outerShdw blurRad="127000" dist="88900" dir="8100000" algn="t" rotWithShape="0">
              <a:prstClr val="black">
                <a:alpha val="27000"/>
              </a:prstClr>
            </a:outerShdw>
          </a:effectLst>
        </p:grpSpPr>
        <p:grpSp>
          <p:nvGrpSpPr>
            <p:cNvPr id="4" name="Group 3"/>
            <p:cNvGrpSpPr/>
            <p:nvPr/>
          </p:nvGrpSpPr>
          <p:grpSpPr>
            <a:xfrm>
              <a:off x="5415899" y="1064809"/>
              <a:ext cx="1360320" cy="2798691"/>
              <a:chOff x="5415899" y="1064809"/>
              <a:chExt cx="1360320" cy="2798691"/>
            </a:xfrm>
          </p:grpSpPr>
          <p:sp>
            <p:nvSpPr>
              <p:cNvPr id="23" name="Freeform 22"/>
              <p:cNvSpPr>
                <a:spLocks/>
              </p:cNvSpPr>
              <p:nvPr/>
            </p:nvSpPr>
            <p:spPr bwMode="auto">
              <a:xfrm>
                <a:off x="5510676" y="2105322"/>
                <a:ext cx="1152268" cy="1758178"/>
              </a:xfrm>
              <a:custGeom>
                <a:avLst/>
                <a:gdLst>
                  <a:gd name="T0" fmla="*/ 4239 w 4547"/>
                  <a:gd name="T1" fmla="*/ 0 h 6938"/>
                  <a:gd name="T2" fmla="*/ 3976 w 4547"/>
                  <a:gd name="T3" fmla="*/ 677 h 6938"/>
                  <a:gd name="T4" fmla="*/ 3963 w 4547"/>
                  <a:gd name="T5" fmla="*/ 690 h 6938"/>
                  <a:gd name="T6" fmla="*/ 3930 w 4547"/>
                  <a:gd name="T7" fmla="*/ 716 h 6938"/>
                  <a:gd name="T8" fmla="*/ 3884 w 4547"/>
                  <a:gd name="T9" fmla="*/ 755 h 6938"/>
                  <a:gd name="T10" fmla="*/ 3818 w 4547"/>
                  <a:gd name="T11" fmla="*/ 815 h 6938"/>
                  <a:gd name="T12" fmla="*/ 3752 w 4547"/>
                  <a:gd name="T13" fmla="*/ 887 h 6938"/>
                  <a:gd name="T14" fmla="*/ 3680 w 4547"/>
                  <a:gd name="T15" fmla="*/ 959 h 6938"/>
                  <a:gd name="T16" fmla="*/ 3614 w 4547"/>
                  <a:gd name="T17" fmla="*/ 1045 h 6938"/>
                  <a:gd name="T18" fmla="*/ 3562 w 4547"/>
                  <a:gd name="T19" fmla="*/ 1137 h 6938"/>
                  <a:gd name="T20" fmla="*/ 3516 w 4547"/>
                  <a:gd name="T21" fmla="*/ 1228 h 6938"/>
                  <a:gd name="T22" fmla="*/ 3496 w 4547"/>
                  <a:gd name="T23" fmla="*/ 1327 h 6938"/>
                  <a:gd name="T24" fmla="*/ 3496 w 4547"/>
                  <a:gd name="T25" fmla="*/ 1419 h 6938"/>
                  <a:gd name="T26" fmla="*/ 3529 w 4547"/>
                  <a:gd name="T27" fmla="*/ 1504 h 6938"/>
                  <a:gd name="T28" fmla="*/ 3595 w 4547"/>
                  <a:gd name="T29" fmla="*/ 1603 h 6938"/>
                  <a:gd name="T30" fmla="*/ 3680 w 4547"/>
                  <a:gd name="T31" fmla="*/ 1702 h 6938"/>
                  <a:gd name="T32" fmla="*/ 3779 w 4547"/>
                  <a:gd name="T33" fmla="*/ 1787 h 6938"/>
                  <a:gd name="T34" fmla="*/ 3890 w 4547"/>
                  <a:gd name="T35" fmla="*/ 1872 h 6938"/>
                  <a:gd name="T36" fmla="*/ 4002 w 4547"/>
                  <a:gd name="T37" fmla="*/ 1951 h 6938"/>
                  <a:gd name="T38" fmla="*/ 4114 w 4547"/>
                  <a:gd name="T39" fmla="*/ 2023 h 6938"/>
                  <a:gd name="T40" fmla="*/ 4225 w 4547"/>
                  <a:gd name="T41" fmla="*/ 2089 h 6938"/>
                  <a:gd name="T42" fmla="*/ 4331 w 4547"/>
                  <a:gd name="T43" fmla="*/ 2142 h 6938"/>
                  <a:gd name="T44" fmla="*/ 4416 w 4547"/>
                  <a:gd name="T45" fmla="*/ 2188 h 6938"/>
                  <a:gd name="T46" fmla="*/ 4482 w 4547"/>
                  <a:gd name="T47" fmla="*/ 2221 h 6938"/>
                  <a:gd name="T48" fmla="*/ 4528 w 4547"/>
                  <a:gd name="T49" fmla="*/ 2247 h 6938"/>
                  <a:gd name="T50" fmla="*/ 4547 w 4547"/>
                  <a:gd name="T51" fmla="*/ 2253 h 6938"/>
                  <a:gd name="T52" fmla="*/ 4547 w 4547"/>
                  <a:gd name="T53" fmla="*/ 2253 h 6938"/>
                  <a:gd name="T54" fmla="*/ 2313 w 4547"/>
                  <a:gd name="T55" fmla="*/ 6938 h 6938"/>
                  <a:gd name="T56" fmla="*/ 0 w 4547"/>
                  <a:gd name="T57" fmla="*/ 2306 h 6938"/>
                  <a:gd name="T58" fmla="*/ 0 w 4547"/>
                  <a:gd name="T59" fmla="*/ 2306 h 6938"/>
                  <a:gd name="T60" fmla="*/ 0 w 4547"/>
                  <a:gd name="T61" fmla="*/ 2306 h 6938"/>
                  <a:gd name="T62" fmla="*/ 0 w 4547"/>
                  <a:gd name="T63" fmla="*/ 2306 h 6938"/>
                  <a:gd name="T64" fmla="*/ 7 w 4547"/>
                  <a:gd name="T65" fmla="*/ 2299 h 6938"/>
                  <a:gd name="T66" fmla="*/ 20 w 4547"/>
                  <a:gd name="T67" fmla="*/ 2299 h 6938"/>
                  <a:gd name="T68" fmla="*/ 33 w 4547"/>
                  <a:gd name="T69" fmla="*/ 2286 h 6938"/>
                  <a:gd name="T70" fmla="*/ 132 w 4547"/>
                  <a:gd name="T71" fmla="*/ 2240 h 6938"/>
                  <a:gd name="T72" fmla="*/ 250 w 4547"/>
                  <a:gd name="T73" fmla="*/ 2181 h 6938"/>
                  <a:gd name="T74" fmla="*/ 381 w 4547"/>
                  <a:gd name="T75" fmla="*/ 2109 h 6938"/>
                  <a:gd name="T76" fmla="*/ 532 w 4547"/>
                  <a:gd name="T77" fmla="*/ 2017 h 6938"/>
                  <a:gd name="T78" fmla="*/ 677 w 4547"/>
                  <a:gd name="T79" fmla="*/ 1912 h 6938"/>
                  <a:gd name="T80" fmla="*/ 815 w 4547"/>
                  <a:gd name="T81" fmla="*/ 1800 h 6938"/>
                  <a:gd name="T82" fmla="*/ 933 w 4547"/>
                  <a:gd name="T83" fmla="*/ 1682 h 6938"/>
                  <a:gd name="T84" fmla="*/ 1019 w 4547"/>
                  <a:gd name="T85" fmla="*/ 1557 h 6938"/>
                  <a:gd name="T86" fmla="*/ 1052 w 4547"/>
                  <a:gd name="T87" fmla="*/ 1465 h 6938"/>
                  <a:gd name="T88" fmla="*/ 1058 w 4547"/>
                  <a:gd name="T89" fmla="*/ 1366 h 6938"/>
                  <a:gd name="T90" fmla="*/ 1032 w 4547"/>
                  <a:gd name="T91" fmla="*/ 1268 h 6938"/>
                  <a:gd name="T92" fmla="*/ 992 w 4547"/>
                  <a:gd name="T93" fmla="*/ 1163 h 6938"/>
                  <a:gd name="T94" fmla="*/ 940 w 4547"/>
                  <a:gd name="T95" fmla="*/ 1064 h 6938"/>
                  <a:gd name="T96" fmla="*/ 874 w 4547"/>
                  <a:gd name="T97" fmla="*/ 966 h 6938"/>
                  <a:gd name="T98" fmla="*/ 802 w 4547"/>
                  <a:gd name="T99" fmla="*/ 874 h 6938"/>
                  <a:gd name="T100" fmla="*/ 736 w 4547"/>
                  <a:gd name="T101" fmla="*/ 795 h 6938"/>
                  <a:gd name="T102" fmla="*/ 677 w 4547"/>
                  <a:gd name="T103" fmla="*/ 729 h 6938"/>
                  <a:gd name="T104" fmla="*/ 624 w 4547"/>
                  <a:gd name="T105" fmla="*/ 677 h 6938"/>
                  <a:gd name="T106" fmla="*/ 592 w 4547"/>
                  <a:gd name="T107" fmla="*/ 644 h 6938"/>
                  <a:gd name="T108" fmla="*/ 578 w 4547"/>
                  <a:gd name="T109" fmla="*/ 631 h 6938"/>
                  <a:gd name="T110" fmla="*/ 309 w 4547"/>
                  <a:gd name="T111" fmla="*/ 52 h 6938"/>
                  <a:gd name="T112" fmla="*/ 4239 w 4547"/>
                  <a:gd name="T113" fmla="*/ 0 h 6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547" h="6938">
                    <a:moveTo>
                      <a:pt x="4239" y="0"/>
                    </a:moveTo>
                    <a:lnTo>
                      <a:pt x="3976" y="677"/>
                    </a:lnTo>
                    <a:lnTo>
                      <a:pt x="3963" y="690"/>
                    </a:lnTo>
                    <a:lnTo>
                      <a:pt x="3930" y="716"/>
                    </a:lnTo>
                    <a:lnTo>
                      <a:pt x="3884" y="755"/>
                    </a:lnTo>
                    <a:lnTo>
                      <a:pt x="3818" y="815"/>
                    </a:lnTo>
                    <a:lnTo>
                      <a:pt x="3752" y="887"/>
                    </a:lnTo>
                    <a:lnTo>
                      <a:pt x="3680" y="959"/>
                    </a:lnTo>
                    <a:lnTo>
                      <a:pt x="3614" y="1045"/>
                    </a:lnTo>
                    <a:lnTo>
                      <a:pt x="3562" y="1137"/>
                    </a:lnTo>
                    <a:lnTo>
                      <a:pt x="3516" y="1228"/>
                    </a:lnTo>
                    <a:lnTo>
                      <a:pt x="3496" y="1327"/>
                    </a:lnTo>
                    <a:lnTo>
                      <a:pt x="3496" y="1419"/>
                    </a:lnTo>
                    <a:lnTo>
                      <a:pt x="3529" y="1504"/>
                    </a:lnTo>
                    <a:lnTo>
                      <a:pt x="3595" y="1603"/>
                    </a:lnTo>
                    <a:lnTo>
                      <a:pt x="3680" y="1702"/>
                    </a:lnTo>
                    <a:lnTo>
                      <a:pt x="3779" y="1787"/>
                    </a:lnTo>
                    <a:lnTo>
                      <a:pt x="3890" y="1872"/>
                    </a:lnTo>
                    <a:lnTo>
                      <a:pt x="4002" y="1951"/>
                    </a:lnTo>
                    <a:lnTo>
                      <a:pt x="4114" y="2023"/>
                    </a:lnTo>
                    <a:lnTo>
                      <a:pt x="4225" y="2089"/>
                    </a:lnTo>
                    <a:lnTo>
                      <a:pt x="4331" y="2142"/>
                    </a:lnTo>
                    <a:lnTo>
                      <a:pt x="4416" y="2188"/>
                    </a:lnTo>
                    <a:lnTo>
                      <a:pt x="4482" y="2221"/>
                    </a:lnTo>
                    <a:lnTo>
                      <a:pt x="4528" y="2247"/>
                    </a:lnTo>
                    <a:lnTo>
                      <a:pt x="4547" y="2253"/>
                    </a:lnTo>
                    <a:lnTo>
                      <a:pt x="4547" y="2253"/>
                    </a:lnTo>
                    <a:lnTo>
                      <a:pt x="2313" y="6938"/>
                    </a:lnTo>
                    <a:lnTo>
                      <a:pt x="0" y="2306"/>
                    </a:lnTo>
                    <a:lnTo>
                      <a:pt x="0" y="2306"/>
                    </a:lnTo>
                    <a:lnTo>
                      <a:pt x="0" y="2306"/>
                    </a:lnTo>
                    <a:lnTo>
                      <a:pt x="0" y="2306"/>
                    </a:lnTo>
                    <a:lnTo>
                      <a:pt x="7" y="2299"/>
                    </a:lnTo>
                    <a:lnTo>
                      <a:pt x="20" y="2299"/>
                    </a:lnTo>
                    <a:lnTo>
                      <a:pt x="33" y="2286"/>
                    </a:lnTo>
                    <a:lnTo>
                      <a:pt x="132" y="2240"/>
                    </a:lnTo>
                    <a:lnTo>
                      <a:pt x="250" y="2181"/>
                    </a:lnTo>
                    <a:lnTo>
                      <a:pt x="381" y="2109"/>
                    </a:lnTo>
                    <a:lnTo>
                      <a:pt x="532" y="2017"/>
                    </a:lnTo>
                    <a:lnTo>
                      <a:pt x="677" y="1912"/>
                    </a:lnTo>
                    <a:lnTo>
                      <a:pt x="815" y="1800"/>
                    </a:lnTo>
                    <a:lnTo>
                      <a:pt x="933" y="1682"/>
                    </a:lnTo>
                    <a:lnTo>
                      <a:pt x="1019" y="1557"/>
                    </a:lnTo>
                    <a:lnTo>
                      <a:pt x="1052" y="1465"/>
                    </a:lnTo>
                    <a:lnTo>
                      <a:pt x="1058" y="1366"/>
                    </a:lnTo>
                    <a:lnTo>
                      <a:pt x="1032" y="1268"/>
                    </a:lnTo>
                    <a:lnTo>
                      <a:pt x="992" y="1163"/>
                    </a:lnTo>
                    <a:lnTo>
                      <a:pt x="940" y="1064"/>
                    </a:lnTo>
                    <a:lnTo>
                      <a:pt x="874" y="966"/>
                    </a:lnTo>
                    <a:lnTo>
                      <a:pt x="802" y="874"/>
                    </a:lnTo>
                    <a:lnTo>
                      <a:pt x="736" y="795"/>
                    </a:lnTo>
                    <a:lnTo>
                      <a:pt x="677" y="729"/>
                    </a:lnTo>
                    <a:lnTo>
                      <a:pt x="624" y="677"/>
                    </a:lnTo>
                    <a:lnTo>
                      <a:pt x="592" y="644"/>
                    </a:lnTo>
                    <a:lnTo>
                      <a:pt x="578" y="631"/>
                    </a:lnTo>
                    <a:lnTo>
                      <a:pt x="309" y="52"/>
                    </a:lnTo>
                    <a:lnTo>
                      <a:pt x="423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 name="Freeform 23"/>
              <p:cNvSpPr>
                <a:spLocks/>
              </p:cNvSpPr>
              <p:nvPr/>
            </p:nvSpPr>
            <p:spPr bwMode="auto">
              <a:xfrm>
                <a:off x="5415899" y="1064809"/>
                <a:ext cx="1360320" cy="1360067"/>
              </a:xfrm>
              <a:custGeom>
                <a:avLst/>
                <a:gdLst>
                  <a:gd name="T0" fmla="*/ 2687 w 5368"/>
                  <a:gd name="T1" fmla="*/ 0 h 5367"/>
                  <a:gd name="T2" fmla="*/ 2996 w 5368"/>
                  <a:gd name="T3" fmla="*/ 19 h 5367"/>
                  <a:gd name="T4" fmla="*/ 3298 w 5368"/>
                  <a:gd name="T5" fmla="*/ 72 h 5367"/>
                  <a:gd name="T6" fmla="*/ 3587 w 5368"/>
                  <a:gd name="T7" fmla="*/ 157 h 5367"/>
                  <a:gd name="T8" fmla="*/ 3863 w 5368"/>
                  <a:gd name="T9" fmla="*/ 276 h 5367"/>
                  <a:gd name="T10" fmla="*/ 4126 w 5368"/>
                  <a:gd name="T11" fmla="*/ 420 h 5367"/>
                  <a:gd name="T12" fmla="*/ 4363 w 5368"/>
                  <a:gd name="T13" fmla="*/ 591 h 5367"/>
                  <a:gd name="T14" fmla="*/ 4580 w 5368"/>
                  <a:gd name="T15" fmla="*/ 788 h 5367"/>
                  <a:gd name="T16" fmla="*/ 4777 w 5368"/>
                  <a:gd name="T17" fmla="*/ 1005 h 5367"/>
                  <a:gd name="T18" fmla="*/ 4954 w 5368"/>
                  <a:gd name="T19" fmla="*/ 1248 h 5367"/>
                  <a:gd name="T20" fmla="*/ 5099 w 5368"/>
                  <a:gd name="T21" fmla="*/ 1504 h 5367"/>
                  <a:gd name="T22" fmla="*/ 5211 w 5368"/>
                  <a:gd name="T23" fmla="*/ 1780 h 5367"/>
                  <a:gd name="T24" fmla="*/ 5296 w 5368"/>
                  <a:gd name="T25" fmla="*/ 2069 h 5367"/>
                  <a:gd name="T26" fmla="*/ 5349 w 5368"/>
                  <a:gd name="T27" fmla="*/ 2371 h 5367"/>
                  <a:gd name="T28" fmla="*/ 5368 w 5368"/>
                  <a:gd name="T29" fmla="*/ 2687 h 5367"/>
                  <a:gd name="T30" fmla="*/ 5349 w 5368"/>
                  <a:gd name="T31" fmla="*/ 2996 h 5367"/>
                  <a:gd name="T32" fmla="*/ 5296 w 5368"/>
                  <a:gd name="T33" fmla="*/ 3298 h 5367"/>
                  <a:gd name="T34" fmla="*/ 5211 w 5368"/>
                  <a:gd name="T35" fmla="*/ 3587 h 5367"/>
                  <a:gd name="T36" fmla="*/ 5099 w 5368"/>
                  <a:gd name="T37" fmla="*/ 3863 h 5367"/>
                  <a:gd name="T38" fmla="*/ 4954 w 5368"/>
                  <a:gd name="T39" fmla="*/ 4126 h 5367"/>
                  <a:gd name="T40" fmla="*/ 4777 w 5368"/>
                  <a:gd name="T41" fmla="*/ 4362 h 5367"/>
                  <a:gd name="T42" fmla="*/ 4580 w 5368"/>
                  <a:gd name="T43" fmla="*/ 4586 h 5367"/>
                  <a:gd name="T44" fmla="*/ 4363 w 5368"/>
                  <a:gd name="T45" fmla="*/ 4776 h 5367"/>
                  <a:gd name="T46" fmla="*/ 4126 w 5368"/>
                  <a:gd name="T47" fmla="*/ 4953 h 5367"/>
                  <a:gd name="T48" fmla="*/ 3863 w 5368"/>
                  <a:gd name="T49" fmla="*/ 5098 h 5367"/>
                  <a:gd name="T50" fmla="*/ 3587 w 5368"/>
                  <a:gd name="T51" fmla="*/ 5210 h 5367"/>
                  <a:gd name="T52" fmla="*/ 3298 w 5368"/>
                  <a:gd name="T53" fmla="*/ 5295 h 5367"/>
                  <a:gd name="T54" fmla="*/ 2996 w 5368"/>
                  <a:gd name="T55" fmla="*/ 5348 h 5367"/>
                  <a:gd name="T56" fmla="*/ 2687 w 5368"/>
                  <a:gd name="T57" fmla="*/ 5367 h 5367"/>
                  <a:gd name="T58" fmla="*/ 2372 w 5368"/>
                  <a:gd name="T59" fmla="*/ 5348 h 5367"/>
                  <a:gd name="T60" fmla="*/ 2070 w 5368"/>
                  <a:gd name="T61" fmla="*/ 5295 h 5367"/>
                  <a:gd name="T62" fmla="*/ 1780 w 5368"/>
                  <a:gd name="T63" fmla="*/ 5210 h 5367"/>
                  <a:gd name="T64" fmla="*/ 1504 w 5368"/>
                  <a:gd name="T65" fmla="*/ 5098 h 5367"/>
                  <a:gd name="T66" fmla="*/ 1248 w 5368"/>
                  <a:gd name="T67" fmla="*/ 4953 h 5367"/>
                  <a:gd name="T68" fmla="*/ 1005 w 5368"/>
                  <a:gd name="T69" fmla="*/ 4776 h 5367"/>
                  <a:gd name="T70" fmla="*/ 788 w 5368"/>
                  <a:gd name="T71" fmla="*/ 4586 h 5367"/>
                  <a:gd name="T72" fmla="*/ 591 w 5368"/>
                  <a:gd name="T73" fmla="*/ 4362 h 5367"/>
                  <a:gd name="T74" fmla="*/ 420 w 5368"/>
                  <a:gd name="T75" fmla="*/ 4126 h 5367"/>
                  <a:gd name="T76" fmla="*/ 276 w 5368"/>
                  <a:gd name="T77" fmla="*/ 3863 h 5367"/>
                  <a:gd name="T78" fmla="*/ 157 w 5368"/>
                  <a:gd name="T79" fmla="*/ 3587 h 5367"/>
                  <a:gd name="T80" fmla="*/ 72 w 5368"/>
                  <a:gd name="T81" fmla="*/ 3298 h 5367"/>
                  <a:gd name="T82" fmla="*/ 19 w 5368"/>
                  <a:gd name="T83" fmla="*/ 2996 h 5367"/>
                  <a:gd name="T84" fmla="*/ 0 w 5368"/>
                  <a:gd name="T85" fmla="*/ 2687 h 5367"/>
                  <a:gd name="T86" fmla="*/ 19 w 5368"/>
                  <a:gd name="T87" fmla="*/ 2371 h 5367"/>
                  <a:gd name="T88" fmla="*/ 72 w 5368"/>
                  <a:gd name="T89" fmla="*/ 2069 h 5367"/>
                  <a:gd name="T90" fmla="*/ 157 w 5368"/>
                  <a:gd name="T91" fmla="*/ 1780 h 5367"/>
                  <a:gd name="T92" fmla="*/ 276 w 5368"/>
                  <a:gd name="T93" fmla="*/ 1504 h 5367"/>
                  <a:gd name="T94" fmla="*/ 420 w 5368"/>
                  <a:gd name="T95" fmla="*/ 1248 h 5367"/>
                  <a:gd name="T96" fmla="*/ 591 w 5368"/>
                  <a:gd name="T97" fmla="*/ 1005 h 5367"/>
                  <a:gd name="T98" fmla="*/ 788 w 5368"/>
                  <a:gd name="T99" fmla="*/ 788 h 5367"/>
                  <a:gd name="T100" fmla="*/ 1005 w 5368"/>
                  <a:gd name="T101" fmla="*/ 591 h 5367"/>
                  <a:gd name="T102" fmla="*/ 1248 w 5368"/>
                  <a:gd name="T103" fmla="*/ 420 h 5367"/>
                  <a:gd name="T104" fmla="*/ 1504 w 5368"/>
                  <a:gd name="T105" fmla="*/ 276 h 5367"/>
                  <a:gd name="T106" fmla="*/ 1780 w 5368"/>
                  <a:gd name="T107" fmla="*/ 157 h 5367"/>
                  <a:gd name="T108" fmla="*/ 2070 w 5368"/>
                  <a:gd name="T109" fmla="*/ 72 h 5367"/>
                  <a:gd name="T110" fmla="*/ 2372 w 5368"/>
                  <a:gd name="T111" fmla="*/ 19 h 5367"/>
                  <a:gd name="T112" fmla="*/ 2687 w 5368"/>
                  <a:gd name="T113" fmla="*/ 0 h 5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68" h="5367">
                    <a:moveTo>
                      <a:pt x="2687" y="0"/>
                    </a:moveTo>
                    <a:lnTo>
                      <a:pt x="2996" y="19"/>
                    </a:lnTo>
                    <a:lnTo>
                      <a:pt x="3298" y="72"/>
                    </a:lnTo>
                    <a:lnTo>
                      <a:pt x="3587" y="157"/>
                    </a:lnTo>
                    <a:lnTo>
                      <a:pt x="3863" y="276"/>
                    </a:lnTo>
                    <a:lnTo>
                      <a:pt x="4126" y="420"/>
                    </a:lnTo>
                    <a:lnTo>
                      <a:pt x="4363" y="591"/>
                    </a:lnTo>
                    <a:lnTo>
                      <a:pt x="4580" y="788"/>
                    </a:lnTo>
                    <a:lnTo>
                      <a:pt x="4777" y="1005"/>
                    </a:lnTo>
                    <a:lnTo>
                      <a:pt x="4954" y="1248"/>
                    </a:lnTo>
                    <a:lnTo>
                      <a:pt x="5099" y="1504"/>
                    </a:lnTo>
                    <a:lnTo>
                      <a:pt x="5211" y="1780"/>
                    </a:lnTo>
                    <a:lnTo>
                      <a:pt x="5296" y="2069"/>
                    </a:lnTo>
                    <a:lnTo>
                      <a:pt x="5349" y="2371"/>
                    </a:lnTo>
                    <a:lnTo>
                      <a:pt x="5368" y="2687"/>
                    </a:lnTo>
                    <a:lnTo>
                      <a:pt x="5349" y="2996"/>
                    </a:lnTo>
                    <a:lnTo>
                      <a:pt x="5296" y="3298"/>
                    </a:lnTo>
                    <a:lnTo>
                      <a:pt x="5211" y="3587"/>
                    </a:lnTo>
                    <a:lnTo>
                      <a:pt x="5099" y="3863"/>
                    </a:lnTo>
                    <a:lnTo>
                      <a:pt x="4954" y="4126"/>
                    </a:lnTo>
                    <a:lnTo>
                      <a:pt x="4777" y="4362"/>
                    </a:lnTo>
                    <a:lnTo>
                      <a:pt x="4580" y="4586"/>
                    </a:lnTo>
                    <a:lnTo>
                      <a:pt x="4363" y="4776"/>
                    </a:lnTo>
                    <a:lnTo>
                      <a:pt x="4126" y="4953"/>
                    </a:lnTo>
                    <a:lnTo>
                      <a:pt x="3863" y="5098"/>
                    </a:lnTo>
                    <a:lnTo>
                      <a:pt x="3587" y="5210"/>
                    </a:lnTo>
                    <a:lnTo>
                      <a:pt x="3298" y="5295"/>
                    </a:lnTo>
                    <a:lnTo>
                      <a:pt x="2996" y="5348"/>
                    </a:lnTo>
                    <a:lnTo>
                      <a:pt x="2687" y="5367"/>
                    </a:lnTo>
                    <a:lnTo>
                      <a:pt x="2372" y="5348"/>
                    </a:lnTo>
                    <a:lnTo>
                      <a:pt x="2070" y="5295"/>
                    </a:lnTo>
                    <a:lnTo>
                      <a:pt x="1780" y="5210"/>
                    </a:lnTo>
                    <a:lnTo>
                      <a:pt x="1504" y="5098"/>
                    </a:lnTo>
                    <a:lnTo>
                      <a:pt x="1248" y="4953"/>
                    </a:lnTo>
                    <a:lnTo>
                      <a:pt x="1005" y="4776"/>
                    </a:lnTo>
                    <a:lnTo>
                      <a:pt x="788" y="4586"/>
                    </a:lnTo>
                    <a:lnTo>
                      <a:pt x="591" y="4362"/>
                    </a:lnTo>
                    <a:lnTo>
                      <a:pt x="420" y="4126"/>
                    </a:lnTo>
                    <a:lnTo>
                      <a:pt x="276" y="3863"/>
                    </a:lnTo>
                    <a:lnTo>
                      <a:pt x="157" y="3587"/>
                    </a:lnTo>
                    <a:lnTo>
                      <a:pt x="72" y="3298"/>
                    </a:lnTo>
                    <a:lnTo>
                      <a:pt x="19" y="2996"/>
                    </a:lnTo>
                    <a:lnTo>
                      <a:pt x="0" y="2687"/>
                    </a:lnTo>
                    <a:lnTo>
                      <a:pt x="19" y="2371"/>
                    </a:lnTo>
                    <a:lnTo>
                      <a:pt x="72" y="2069"/>
                    </a:lnTo>
                    <a:lnTo>
                      <a:pt x="157" y="1780"/>
                    </a:lnTo>
                    <a:lnTo>
                      <a:pt x="276" y="1504"/>
                    </a:lnTo>
                    <a:lnTo>
                      <a:pt x="420" y="1248"/>
                    </a:lnTo>
                    <a:lnTo>
                      <a:pt x="591" y="1005"/>
                    </a:lnTo>
                    <a:lnTo>
                      <a:pt x="788" y="788"/>
                    </a:lnTo>
                    <a:lnTo>
                      <a:pt x="1005" y="591"/>
                    </a:lnTo>
                    <a:lnTo>
                      <a:pt x="1248" y="420"/>
                    </a:lnTo>
                    <a:lnTo>
                      <a:pt x="1504" y="276"/>
                    </a:lnTo>
                    <a:lnTo>
                      <a:pt x="1780" y="157"/>
                    </a:lnTo>
                    <a:lnTo>
                      <a:pt x="2070" y="72"/>
                    </a:lnTo>
                    <a:lnTo>
                      <a:pt x="2372" y="19"/>
                    </a:lnTo>
                    <a:lnTo>
                      <a:pt x="2687"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grpSp>
          <p:nvGrpSpPr>
            <p:cNvPr id="5" name="Group 4"/>
            <p:cNvGrpSpPr/>
            <p:nvPr/>
          </p:nvGrpSpPr>
          <p:grpSpPr>
            <a:xfrm>
              <a:off x="6096819" y="1868888"/>
              <a:ext cx="2339760" cy="1994612"/>
              <a:chOff x="6096819" y="1868888"/>
              <a:chExt cx="2339760" cy="1994612"/>
            </a:xfrm>
          </p:grpSpPr>
          <p:sp>
            <p:nvSpPr>
              <p:cNvPr id="21" name="Freeform 20"/>
              <p:cNvSpPr>
                <a:spLocks/>
              </p:cNvSpPr>
              <p:nvPr/>
            </p:nvSpPr>
            <p:spPr bwMode="auto">
              <a:xfrm>
                <a:off x="6096819" y="2400041"/>
                <a:ext cx="1692037" cy="1463459"/>
              </a:xfrm>
              <a:custGeom>
                <a:avLst/>
                <a:gdLst>
                  <a:gd name="T0" fmla="*/ 4245 w 6677"/>
                  <a:gd name="T1" fmla="*/ 0 h 5775"/>
                  <a:gd name="T2" fmla="*/ 6677 w 6677"/>
                  <a:gd name="T3" fmla="*/ 3088 h 5775"/>
                  <a:gd name="T4" fmla="*/ 6098 w 6677"/>
                  <a:gd name="T5" fmla="*/ 3226 h 5775"/>
                  <a:gd name="T6" fmla="*/ 6079 w 6677"/>
                  <a:gd name="T7" fmla="*/ 3226 h 5775"/>
                  <a:gd name="T8" fmla="*/ 6033 w 6677"/>
                  <a:gd name="T9" fmla="*/ 3219 h 5775"/>
                  <a:gd name="T10" fmla="*/ 5954 w 6677"/>
                  <a:gd name="T11" fmla="*/ 3206 h 5775"/>
                  <a:gd name="T12" fmla="*/ 5862 w 6677"/>
                  <a:gd name="T13" fmla="*/ 3199 h 5775"/>
                  <a:gd name="T14" fmla="*/ 5750 w 6677"/>
                  <a:gd name="T15" fmla="*/ 3193 h 5775"/>
                  <a:gd name="T16" fmla="*/ 5632 w 6677"/>
                  <a:gd name="T17" fmla="*/ 3193 h 5775"/>
                  <a:gd name="T18" fmla="*/ 5507 w 6677"/>
                  <a:gd name="T19" fmla="*/ 3199 h 5775"/>
                  <a:gd name="T20" fmla="*/ 5389 w 6677"/>
                  <a:gd name="T21" fmla="*/ 3219 h 5775"/>
                  <a:gd name="T22" fmla="*/ 5277 w 6677"/>
                  <a:gd name="T23" fmla="*/ 3252 h 5775"/>
                  <a:gd name="T24" fmla="*/ 5178 w 6677"/>
                  <a:gd name="T25" fmla="*/ 3291 h 5775"/>
                  <a:gd name="T26" fmla="*/ 5100 w 6677"/>
                  <a:gd name="T27" fmla="*/ 3357 h 5775"/>
                  <a:gd name="T28" fmla="*/ 5047 w 6677"/>
                  <a:gd name="T29" fmla="*/ 3436 h 5775"/>
                  <a:gd name="T30" fmla="*/ 5008 w 6677"/>
                  <a:gd name="T31" fmla="*/ 3561 h 5775"/>
                  <a:gd name="T32" fmla="*/ 4988 w 6677"/>
                  <a:gd name="T33" fmla="*/ 3692 h 5775"/>
                  <a:gd name="T34" fmla="*/ 4975 w 6677"/>
                  <a:gd name="T35" fmla="*/ 3837 h 5775"/>
                  <a:gd name="T36" fmla="*/ 4981 w 6677"/>
                  <a:gd name="T37" fmla="*/ 3988 h 5775"/>
                  <a:gd name="T38" fmla="*/ 4994 w 6677"/>
                  <a:gd name="T39" fmla="*/ 4132 h 5775"/>
                  <a:gd name="T40" fmla="*/ 5008 w 6677"/>
                  <a:gd name="T41" fmla="*/ 4277 h 5775"/>
                  <a:gd name="T42" fmla="*/ 5034 w 6677"/>
                  <a:gd name="T43" fmla="*/ 4402 h 5775"/>
                  <a:gd name="T44" fmla="*/ 5054 w 6677"/>
                  <a:gd name="T45" fmla="*/ 4507 h 5775"/>
                  <a:gd name="T46" fmla="*/ 5073 w 6677"/>
                  <a:gd name="T47" fmla="*/ 4592 h 5775"/>
                  <a:gd name="T48" fmla="*/ 5086 w 6677"/>
                  <a:gd name="T49" fmla="*/ 4645 h 5775"/>
                  <a:gd name="T50" fmla="*/ 5086 w 6677"/>
                  <a:gd name="T51" fmla="*/ 4665 h 5775"/>
                  <a:gd name="T52" fmla="*/ 5086 w 6677"/>
                  <a:gd name="T53" fmla="*/ 4665 h 5775"/>
                  <a:gd name="T54" fmla="*/ 5086 w 6677"/>
                  <a:gd name="T55" fmla="*/ 4665 h 5775"/>
                  <a:gd name="T56" fmla="*/ 0 w 6677"/>
                  <a:gd name="T57" fmla="*/ 5775 h 5775"/>
                  <a:gd name="T58" fmla="*/ 2234 w 6677"/>
                  <a:gd name="T59" fmla="*/ 1090 h 5775"/>
                  <a:gd name="T60" fmla="*/ 2596 w 6677"/>
                  <a:gd name="T61" fmla="*/ 1281 h 5775"/>
                  <a:gd name="T62" fmla="*/ 2734 w 6677"/>
                  <a:gd name="T63" fmla="*/ 1334 h 5775"/>
                  <a:gd name="T64" fmla="*/ 2885 w 6677"/>
                  <a:gd name="T65" fmla="*/ 1393 h 5775"/>
                  <a:gd name="T66" fmla="*/ 3043 w 6677"/>
                  <a:gd name="T67" fmla="*/ 1439 h 5775"/>
                  <a:gd name="T68" fmla="*/ 3194 w 6677"/>
                  <a:gd name="T69" fmla="*/ 1471 h 5775"/>
                  <a:gd name="T70" fmla="*/ 3345 w 6677"/>
                  <a:gd name="T71" fmla="*/ 1485 h 5775"/>
                  <a:gd name="T72" fmla="*/ 3483 w 6677"/>
                  <a:gd name="T73" fmla="*/ 1478 h 5775"/>
                  <a:gd name="T74" fmla="*/ 3575 w 6677"/>
                  <a:gd name="T75" fmla="*/ 1452 h 5775"/>
                  <a:gd name="T76" fmla="*/ 3647 w 6677"/>
                  <a:gd name="T77" fmla="*/ 1399 h 5775"/>
                  <a:gd name="T78" fmla="*/ 3706 w 6677"/>
                  <a:gd name="T79" fmla="*/ 1320 h 5775"/>
                  <a:gd name="T80" fmla="*/ 3759 w 6677"/>
                  <a:gd name="T81" fmla="*/ 1235 h 5775"/>
                  <a:gd name="T82" fmla="*/ 3798 w 6677"/>
                  <a:gd name="T83" fmla="*/ 1136 h 5775"/>
                  <a:gd name="T84" fmla="*/ 3825 w 6677"/>
                  <a:gd name="T85" fmla="*/ 1038 h 5775"/>
                  <a:gd name="T86" fmla="*/ 3844 w 6677"/>
                  <a:gd name="T87" fmla="*/ 939 h 5775"/>
                  <a:gd name="T88" fmla="*/ 3858 w 6677"/>
                  <a:gd name="T89" fmla="*/ 847 h 5775"/>
                  <a:gd name="T90" fmla="*/ 3871 w 6677"/>
                  <a:gd name="T91" fmla="*/ 768 h 5775"/>
                  <a:gd name="T92" fmla="*/ 3871 w 6677"/>
                  <a:gd name="T93" fmla="*/ 703 h 5775"/>
                  <a:gd name="T94" fmla="*/ 3871 w 6677"/>
                  <a:gd name="T95" fmla="*/ 657 h 5775"/>
                  <a:gd name="T96" fmla="*/ 3871 w 6677"/>
                  <a:gd name="T97" fmla="*/ 644 h 5775"/>
                  <a:gd name="T98" fmla="*/ 4245 w 6677"/>
                  <a:gd name="T99" fmla="*/ 0 h 5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77" h="5775">
                    <a:moveTo>
                      <a:pt x="4245" y="0"/>
                    </a:moveTo>
                    <a:lnTo>
                      <a:pt x="6677" y="3088"/>
                    </a:lnTo>
                    <a:lnTo>
                      <a:pt x="6098" y="3226"/>
                    </a:lnTo>
                    <a:lnTo>
                      <a:pt x="6079" y="3226"/>
                    </a:lnTo>
                    <a:lnTo>
                      <a:pt x="6033" y="3219"/>
                    </a:lnTo>
                    <a:lnTo>
                      <a:pt x="5954" y="3206"/>
                    </a:lnTo>
                    <a:lnTo>
                      <a:pt x="5862" y="3199"/>
                    </a:lnTo>
                    <a:lnTo>
                      <a:pt x="5750" y="3193"/>
                    </a:lnTo>
                    <a:lnTo>
                      <a:pt x="5632" y="3193"/>
                    </a:lnTo>
                    <a:lnTo>
                      <a:pt x="5507" y="3199"/>
                    </a:lnTo>
                    <a:lnTo>
                      <a:pt x="5389" y="3219"/>
                    </a:lnTo>
                    <a:lnTo>
                      <a:pt x="5277" y="3252"/>
                    </a:lnTo>
                    <a:lnTo>
                      <a:pt x="5178" y="3291"/>
                    </a:lnTo>
                    <a:lnTo>
                      <a:pt x="5100" y="3357"/>
                    </a:lnTo>
                    <a:lnTo>
                      <a:pt x="5047" y="3436"/>
                    </a:lnTo>
                    <a:lnTo>
                      <a:pt x="5008" y="3561"/>
                    </a:lnTo>
                    <a:lnTo>
                      <a:pt x="4988" y="3692"/>
                    </a:lnTo>
                    <a:lnTo>
                      <a:pt x="4975" y="3837"/>
                    </a:lnTo>
                    <a:lnTo>
                      <a:pt x="4981" y="3988"/>
                    </a:lnTo>
                    <a:lnTo>
                      <a:pt x="4994" y="4132"/>
                    </a:lnTo>
                    <a:lnTo>
                      <a:pt x="5008" y="4277"/>
                    </a:lnTo>
                    <a:lnTo>
                      <a:pt x="5034" y="4402"/>
                    </a:lnTo>
                    <a:lnTo>
                      <a:pt x="5054" y="4507"/>
                    </a:lnTo>
                    <a:lnTo>
                      <a:pt x="5073" y="4592"/>
                    </a:lnTo>
                    <a:lnTo>
                      <a:pt x="5086" y="4645"/>
                    </a:lnTo>
                    <a:lnTo>
                      <a:pt x="5086" y="4665"/>
                    </a:lnTo>
                    <a:lnTo>
                      <a:pt x="5086" y="4665"/>
                    </a:lnTo>
                    <a:lnTo>
                      <a:pt x="5086" y="4665"/>
                    </a:lnTo>
                    <a:lnTo>
                      <a:pt x="0" y="5775"/>
                    </a:lnTo>
                    <a:lnTo>
                      <a:pt x="2234" y="1090"/>
                    </a:lnTo>
                    <a:lnTo>
                      <a:pt x="2596" y="1281"/>
                    </a:lnTo>
                    <a:lnTo>
                      <a:pt x="2734" y="1334"/>
                    </a:lnTo>
                    <a:lnTo>
                      <a:pt x="2885" y="1393"/>
                    </a:lnTo>
                    <a:lnTo>
                      <a:pt x="3043" y="1439"/>
                    </a:lnTo>
                    <a:lnTo>
                      <a:pt x="3194" y="1471"/>
                    </a:lnTo>
                    <a:lnTo>
                      <a:pt x="3345" y="1485"/>
                    </a:lnTo>
                    <a:lnTo>
                      <a:pt x="3483" y="1478"/>
                    </a:lnTo>
                    <a:lnTo>
                      <a:pt x="3575" y="1452"/>
                    </a:lnTo>
                    <a:lnTo>
                      <a:pt x="3647" y="1399"/>
                    </a:lnTo>
                    <a:lnTo>
                      <a:pt x="3706" y="1320"/>
                    </a:lnTo>
                    <a:lnTo>
                      <a:pt x="3759" y="1235"/>
                    </a:lnTo>
                    <a:lnTo>
                      <a:pt x="3798" y="1136"/>
                    </a:lnTo>
                    <a:lnTo>
                      <a:pt x="3825" y="1038"/>
                    </a:lnTo>
                    <a:lnTo>
                      <a:pt x="3844" y="939"/>
                    </a:lnTo>
                    <a:lnTo>
                      <a:pt x="3858" y="847"/>
                    </a:lnTo>
                    <a:lnTo>
                      <a:pt x="3871" y="768"/>
                    </a:lnTo>
                    <a:lnTo>
                      <a:pt x="3871" y="703"/>
                    </a:lnTo>
                    <a:lnTo>
                      <a:pt x="3871" y="657"/>
                    </a:lnTo>
                    <a:lnTo>
                      <a:pt x="3871" y="644"/>
                    </a:lnTo>
                    <a:lnTo>
                      <a:pt x="4245"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 name="Freeform 21"/>
              <p:cNvSpPr>
                <a:spLocks/>
              </p:cNvSpPr>
              <p:nvPr/>
            </p:nvSpPr>
            <p:spPr bwMode="auto">
              <a:xfrm>
                <a:off x="7077780" y="1868888"/>
                <a:ext cx="1358799" cy="1358546"/>
              </a:xfrm>
              <a:custGeom>
                <a:avLst/>
                <a:gdLst>
                  <a:gd name="T0" fmla="*/ 2576 w 5362"/>
                  <a:gd name="T1" fmla="*/ 0 h 5361"/>
                  <a:gd name="T2" fmla="*/ 2852 w 5362"/>
                  <a:gd name="T3" fmla="*/ 7 h 5361"/>
                  <a:gd name="T4" fmla="*/ 3128 w 5362"/>
                  <a:gd name="T5" fmla="*/ 33 h 5361"/>
                  <a:gd name="T6" fmla="*/ 3397 w 5362"/>
                  <a:gd name="T7" fmla="*/ 92 h 5361"/>
                  <a:gd name="T8" fmla="*/ 3653 w 5362"/>
                  <a:gd name="T9" fmla="*/ 184 h 5361"/>
                  <a:gd name="T10" fmla="*/ 3910 w 5362"/>
                  <a:gd name="T11" fmla="*/ 296 h 5361"/>
                  <a:gd name="T12" fmla="*/ 4153 w 5362"/>
                  <a:gd name="T13" fmla="*/ 434 h 5361"/>
                  <a:gd name="T14" fmla="*/ 4376 w 5362"/>
                  <a:gd name="T15" fmla="*/ 604 h 5361"/>
                  <a:gd name="T16" fmla="*/ 4593 w 5362"/>
                  <a:gd name="T17" fmla="*/ 795 h 5361"/>
                  <a:gd name="T18" fmla="*/ 4784 w 5362"/>
                  <a:gd name="T19" fmla="*/ 1018 h 5361"/>
                  <a:gd name="T20" fmla="*/ 4955 w 5362"/>
                  <a:gd name="T21" fmla="*/ 1255 h 5361"/>
                  <a:gd name="T22" fmla="*/ 5093 w 5362"/>
                  <a:gd name="T23" fmla="*/ 1504 h 5361"/>
                  <a:gd name="T24" fmla="*/ 5204 w 5362"/>
                  <a:gd name="T25" fmla="*/ 1767 h 5361"/>
                  <a:gd name="T26" fmla="*/ 5283 w 5362"/>
                  <a:gd name="T27" fmla="*/ 2030 h 5361"/>
                  <a:gd name="T28" fmla="*/ 5336 w 5362"/>
                  <a:gd name="T29" fmla="*/ 2306 h 5361"/>
                  <a:gd name="T30" fmla="*/ 5362 w 5362"/>
                  <a:gd name="T31" fmla="*/ 2582 h 5361"/>
                  <a:gd name="T32" fmla="*/ 5362 w 5362"/>
                  <a:gd name="T33" fmla="*/ 2851 h 5361"/>
                  <a:gd name="T34" fmla="*/ 5329 w 5362"/>
                  <a:gd name="T35" fmla="*/ 3127 h 5361"/>
                  <a:gd name="T36" fmla="*/ 5270 w 5362"/>
                  <a:gd name="T37" fmla="*/ 3397 h 5361"/>
                  <a:gd name="T38" fmla="*/ 5178 w 5362"/>
                  <a:gd name="T39" fmla="*/ 3659 h 5361"/>
                  <a:gd name="T40" fmla="*/ 5066 w 5362"/>
                  <a:gd name="T41" fmla="*/ 3909 h 5361"/>
                  <a:gd name="T42" fmla="*/ 4928 w 5362"/>
                  <a:gd name="T43" fmla="*/ 4152 h 5361"/>
                  <a:gd name="T44" fmla="*/ 4757 w 5362"/>
                  <a:gd name="T45" fmla="*/ 4382 h 5361"/>
                  <a:gd name="T46" fmla="*/ 4567 w 5362"/>
                  <a:gd name="T47" fmla="*/ 4592 h 5361"/>
                  <a:gd name="T48" fmla="*/ 4343 w 5362"/>
                  <a:gd name="T49" fmla="*/ 4783 h 5361"/>
                  <a:gd name="T50" fmla="*/ 4107 w 5362"/>
                  <a:gd name="T51" fmla="*/ 4954 h 5361"/>
                  <a:gd name="T52" fmla="*/ 3857 w 5362"/>
                  <a:gd name="T53" fmla="*/ 5092 h 5361"/>
                  <a:gd name="T54" fmla="*/ 3594 w 5362"/>
                  <a:gd name="T55" fmla="*/ 5203 h 5361"/>
                  <a:gd name="T56" fmla="*/ 3331 w 5362"/>
                  <a:gd name="T57" fmla="*/ 5289 h 5361"/>
                  <a:gd name="T58" fmla="*/ 3055 w 5362"/>
                  <a:gd name="T59" fmla="*/ 5341 h 5361"/>
                  <a:gd name="T60" fmla="*/ 2779 w 5362"/>
                  <a:gd name="T61" fmla="*/ 5361 h 5361"/>
                  <a:gd name="T62" fmla="*/ 2510 w 5362"/>
                  <a:gd name="T63" fmla="*/ 5361 h 5361"/>
                  <a:gd name="T64" fmla="*/ 2234 w 5362"/>
                  <a:gd name="T65" fmla="*/ 5328 h 5361"/>
                  <a:gd name="T66" fmla="*/ 1965 w 5362"/>
                  <a:gd name="T67" fmla="*/ 5269 h 5361"/>
                  <a:gd name="T68" fmla="*/ 1702 w 5362"/>
                  <a:gd name="T69" fmla="*/ 5184 h 5361"/>
                  <a:gd name="T70" fmla="*/ 1452 w 5362"/>
                  <a:gd name="T71" fmla="*/ 5065 h 5361"/>
                  <a:gd name="T72" fmla="*/ 1209 w 5362"/>
                  <a:gd name="T73" fmla="*/ 4928 h 5361"/>
                  <a:gd name="T74" fmla="*/ 979 w 5362"/>
                  <a:gd name="T75" fmla="*/ 4757 h 5361"/>
                  <a:gd name="T76" fmla="*/ 769 w 5362"/>
                  <a:gd name="T77" fmla="*/ 4566 h 5361"/>
                  <a:gd name="T78" fmla="*/ 578 w 5362"/>
                  <a:gd name="T79" fmla="*/ 4349 h 5361"/>
                  <a:gd name="T80" fmla="*/ 407 w 5362"/>
                  <a:gd name="T81" fmla="*/ 4106 h 5361"/>
                  <a:gd name="T82" fmla="*/ 269 w 5362"/>
                  <a:gd name="T83" fmla="*/ 3857 h 5361"/>
                  <a:gd name="T84" fmla="*/ 157 w 5362"/>
                  <a:gd name="T85" fmla="*/ 3594 h 5361"/>
                  <a:gd name="T86" fmla="*/ 72 w 5362"/>
                  <a:gd name="T87" fmla="*/ 3331 h 5361"/>
                  <a:gd name="T88" fmla="*/ 19 w 5362"/>
                  <a:gd name="T89" fmla="*/ 3055 h 5361"/>
                  <a:gd name="T90" fmla="*/ 0 w 5362"/>
                  <a:gd name="T91" fmla="*/ 2786 h 5361"/>
                  <a:gd name="T92" fmla="*/ 0 w 5362"/>
                  <a:gd name="T93" fmla="*/ 2510 h 5361"/>
                  <a:gd name="T94" fmla="*/ 33 w 5362"/>
                  <a:gd name="T95" fmla="*/ 2234 h 5361"/>
                  <a:gd name="T96" fmla="*/ 92 w 5362"/>
                  <a:gd name="T97" fmla="*/ 1964 h 5361"/>
                  <a:gd name="T98" fmla="*/ 177 w 5362"/>
                  <a:gd name="T99" fmla="*/ 1708 h 5361"/>
                  <a:gd name="T100" fmla="*/ 295 w 5362"/>
                  <a:gd name="T101" fmla="*/ 1452 h 5361"/>
                  <a:gd name="T102" fmla="*/ 433 w 5362"/>
                  <a:gd name="T103" fmla="*/ 1209 h 5361"/>
                  <a:gd name="T104" fmla="*/ 604 w 5362"/>
                  <a:gd name="T105" fmla="*/ 985 h 5361"/>
                  <a:gd name="T106" fmla="*/ 795 w 5362"/>
                  <a:gd name="T107" fmla="*/ 769 h 5361"/>
                  <a:gd name="T108" fmla="*/ 1012 w 5362"/>
                  <a:gd name="T109" fmla="*/ 578 h 5361"/>
                  <a:gd name="T110" fmla="*/ 1255 w 5362"/>
                  <a:gd name="T111" fmla="*/ 407 h 5361"/>
                  <a:gd name="T112" fmla="*/ 1505 w 5362"/>
                  <a:gd name="T113" fmla="*/ 269 h 5361"/>
                  <a:gd name="T114" fmla="*/ 1767 w 5362"/>
                  <a:gd name="T115" fmla="*/ 158 h 5361"/>
                  <a:gd name="T116" fmla="*/ 2030 w 5362"/>
                  <a:gd name="T117" fmla="*/ 79 h 5361"/>
                  <a:gd name="T118" fmla="*/ 2306 w 5362"/>
                  <a:gd name="T119" fmla="*/ 26 h 5361"/>
                  <a:gd name="T120" fmla="*/ 2576 w 5362"/>
                  <a:gd name="T121" fmla="*/ 0 h 5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62" h="5361">
                    <a:moveTo>
                      <a:pt x="2576" y="0"/>
                    </a:moveTo>
                    <a:lnTo>
                      <a:pt x="2852" y="7"/>
                    </a:lnTo>
                    <a:lnTo>
                      <a:pt x="3128" y="33"/>
                    </a:lnTo>
                    <a:lnTo>
                      <a:pt x="3397" y="92"/>
                    </a:lnTo>
                    <a:lnTo>
                      <a:pt x="3653" y="184"/>
                    </a:lnTo>
                    <a:lnTo>
                      <a:pt x="3910" y="296"/>
                    </a:lnTo>
                    <a:lnTo>
                      <a:pt x="4153" y="434"/>
                    </a:lnTo>
                    <a:lnTo>
                      <a:pt x="4376" y="604"/>
                    </a:lnTo>
                    <a:lnTo>
                      <a:pt x="4593" y="795"/>
                    </a:lnTo>
                    <a:lnTo>
                      <a:pt x="4784" y="1018"/>
                    </a:lnTo>
                    <a:lnTo>
                      <a:pt x="4955" y="1255"/>
                    </a:lnTo>
                    <a:lnTo>
                      <a:pt x="5093" y="1504"/>
                    </a:lnTo>
                    <a:lnTo>
                      <a:pt x="5204" y="1767"/>
                    </a:lnTo>
                    <a:lnTo>
                      <a:pt x="5283" y="2030"/>
                    </a:lnTo>
                    <a:lnTo>
                      <a:pt x="5336" y="2306"/>
                    </a:lnTo>
                    <a:lnTo>
                      <a:pt x="5362" y="2582"/>
                    </a:lnTo>
                    <a:lnTo>
                      <a:pt x="5362" y="2851"/>
                    </a:lnTo>
                    <a:lnTo>
                      <a:pt x="5329" y="3127"/>
                    </a:lnTo>
                    <a:lnTo>
                      <a:pt x="5270" y="3397"/>
                    </a:lnTo>
                    <a:lnTo>
                      <a:pt x="5178" y="3659"/>
                    </a:lnTo>
                    <a:lnTo>
                      <a:pt x="5066" y="3909"/>
                    </a:lnTo>
                    <a:lnTo>
                      <a:pt x="4928" y="4152"/>
                    </a:lnTo>
                    <a:lnTo>
                      <a:pt x="4757" y="4382"/>
                    </a:lnTo>
                    <a:lnTo>
                      <a:pt x="4567" y="4592"/>
                    </a:lnTo>
                    <a:lnTo>
                      <a:pt x="4343" y="4783"/>
                    </a:lnTo>
                    <a:lnTo>
                      <a:pt x="4107" y="4954"/>
                    </a:lnTo>
                    <a:lnTo>
                      <a:pt x="3857" y="5092"/>
                    </a:lnTo>
                    <a:lnTo>
                      <a:pt x="3594" y="5203"/>
                    </a:lnTo>
                    <a:lnTo>
                      <a:pt x="3331" y="5289"/>
                    </a:lnTo>
                    <a:lnTo>
                      <a:pt x="3055" y="5341"/>
                    </a:lnTo>
                    <a:lnTo>
                      <a:pt x="2779" y="5361"/>
                    </a:lnTo>
                    <a:lnTo>
                      <a:pt x="2510" y="5361"/>
                    </a:lnTo>
                    <a:lnTo>
                      <a:pt x="2234" y="5328"/>
                    </a:lnTo>
                    <a:lnTo>
                      <a:pt x="1965" y="5269"/>
                    </a:lnTo>
                    <a:lnTo>
                      <a:pt x="1702" y="5184"/>
                    </a:lnTo>
                    <a:lnTo>
                      <a:pt x="1452" y="5065"/>
                    </a:lnTo>
                    <a:lnTo>
                      <a:pt x="1209" y="4928"/>
                    </a:lnTo>
                    <a:lnTo>
                      <a:pt x="979" y="4757"/>
                    </a:lnTo>
                    <a:lnTo>
                      <a:pt x="769" y="4566"/>
                    </a:lnTo>
                    <a:lnTo>
                      <a:pt x="578" y="4349"/>
                    </a:lnTo>
                    <a:lnTo>
                      <a:pt x="407" y="4106"/>
                    </a:lnTo>
                    <a:lnTo>
                      <a:pt x="269" y="3857"/>
                    </a:lnTo>
                    <a:lnTo>
                      <a:pt x="157" y="3594"/>
                    </a:lnTo>
                    <a:lnTo>
                      <a:pt x="72" y="3331"/>
                    </a:lnTo>
                    <a:lnTo>
                      <a:pt x="19" y="3055"/>
                    </a:lnTo>
                    <a:lnTo>
                      <a:pt x="0" y="2786"/>
                    </a:lnTo>
                    <a:lnTo>
                      <a:pt x="0" y="2510"/>
                    </a:lnTo>
                    <a:lnTo>
                      <a:pt x="33" y="2234"/>
                    </a:lnTo>
                    <a:lnTo>
                      <a:pt x="92" y="1964"/>
                    </a:lnTo>
                    <a:lnTo>
                      <a:pt x="177" y="1708"/>
                    </a:lnTo>
                    <a:lnTo>
                      <a:pt x="295" y="1452"/>
                    </a:lnTo>
                    <a:lnTo>
                      <a:pt x="433" y="1209"/>
                    </a:lnTo>
                    <a:lnTo>
                      <a:pt x="604" y="985"/>
                    </a:lnTo>
                    <a:lnTo>
                      <a:pt x="795" y="769"/>
                    </a:lnTo>
                    <a:lnTo>
                      <a:pt x="1012" y="578"/>
                    </a:lnTo>
                    <a:lnTo>
                      <a:pt x="1255" y="407"/>
                    </a:lnTo>
                    <a:lnTo>
                      <a:pt x="1505" y="269"/>
                    </a:lnTo>
                    <a:lnTo>
                      <a:pt x="1767" y="158"/>
                    </a:lnTo>
                    <a:lnTo>
                      <a:pt x="2030" y="79"/>
                    </a:lnTo>
                    <a:lnTo>
                      <a:pt x="2306" y="26"/>
                    </a:lnTo>
                    <a:lnTo>
                      <a:pt x="2576"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grpSp>
          <p:nvGrpSpPr>
            <p:cNvPr id="6" name="Group 5"/>
            <p:cNvGrpSpPr/>
            <p:nvPr/>
          </p:nvGrpSpPr>
          <p:grpSpPr>
            <a:xfrm>
              <a:off x="6096819" y="3582212"/>
              <a:ext cx="2741166" cy="1446733"/>
              <a:chOff x="6096819" y="3582212"/>
              <a:chExt cx="2741166" cy="1446733"/>
            </a:xfrm>
          </p:grpSpPr>
          <p:sp>
            <p:nvSpPr>
              <p:cNvPr id="19" name="Freeform 18"/>
              <p:cNvSpPr>
                <a:spLocks/>
              </p:cNvSpPr>
              <p:nvPr/>
            </p:nvSpPr>
            <p:spPr bwMode="auto">
              <a:xfrm>
                <a:off x="6096819" y="3582212"/>
                <a:ext cx="1815195" cy="1170260"/>
              </a:xfrm>
              <a:custGeom>
                <a:avLst/>
                <a:gdLst>
                  <a:gd name="T0" fmla="*/ 5086 w 7163"/>
                  <a:gd name="T1" fmla="*/ 0 h 4618"/>
                  <a:gd name="T2" fmla="*/ 5093 w 7163"/>
                  <a:gd name="T3" fmla="*/ 6 h 4618"/>
                  <a:gd name="T4" fmla="*/ 5093 w 7163"/>
                  <a:gd name="T5" fmla="*/ 26 h 4618"/>
                  <a:gd name="T6" fmla="*/ 5139 w 7163"/>
                  <a:gd name="T7" fmla="*/ 262 h 4618"/>
                  <a:gd name="T8" fmla="*/ 5172 w 7163"/>
                  <a:gd name="T9" fmla="*/ 407 h 4618"/>
                  <a:gd name="T10" fmla="*/ 5218 w 7163"/>
                  <a:gd name="T11" fmla="*/ 565 h 4618"/>
                  <a:gd name="T12" fmla="*/ 5277 w 7163"/>
                  <a:gd name="T13" fmla="*/ 722 h 4618"/>
                  <a:gd name="T14" fmla="*/ 5349 w 7163"/>
                  <a:gd name="T15" fmla="*/ 873 h 4618"/>
                  <a:gd name="T16" fmla="*/ 5428 w 7163"/>
                  <a:gd name="T17" fmla="*/ 1011 h 4618"/>
                  <a:gd name="T18" fmla="*/ 5527 w 7163"/>
                  <a:gd name="T19" fmla="*/ 1123 h 4618"/>
                  <a:gd name="T20" fmla="*/ 5606 w 7163"/>
                  <a:gd name="T21" fmla="*/ 1176 h 4618"/>
                  <a:gd name="T22" fmla="*/ 5704 w 7163"/>
                  <a:gd name="T23" fmla="*/ 1195 h 4618"/>
                  <a:gd name="T24" fmla="*/ 5803 w 7163"/>
                  <a:gd name="T25" fmla="*/ 1202 h 4618"/>
                  <a:gd name="T26" fmla="*/ 5914 w 7163"/>
                  <a:gd name="T27" fmla="*/ 1182 h 4618"/>
                  <a:gd name="T28" fmla="*/ 6020 w 7163"/>
                  <a:gd name="T29" fmla="*/ 1149 h 4618"/>
                  <a:gd name="T30" fmla="*/ 6125 w 7163"/>
                  <a:gd name="T31" fmla="*/ 1110 h 4618"/>
                  <a:gd name="T32" fmla="*/ 6230 w 7163"/>
                  <a:gd name="T33" fmla="*/ 1057 h 4618"/>
                  <a:gd name="T34" fmla="*/ 6322 w 7163"/>
                  <a:gd name="T35" fmla="*/ 1011 h 4618"/>
                  <a:gd name="T36" fmla="*/ 6394 w 7163"/>
                  <a:gd name="T37" fmla="*/ 965 h 4618"/>
                  <a:gd name="T38" fmla="*/ 6453 w 7163"/>
                  <a:gd name="T39" fmla="*/ 926 h 4618"/>
                  <a:gd name="T40" fmla="*/ 6493 w 7163"/>
                  <a:gd name="T41" fmla="*/ 900 h 4618"/>
                  <a:gd name="T42" fmla="*/ 6506 w 7163"/>
                  <a:gd name="T43" fmla="*/ 893 h 4618"/>
                  <a:gd name="T44" fmla="*/ 7163 w 7163"/>
                  <a:gd name="T45" fmla="*/ 788 h 4618"/>
                  <a:gd name="T46" fmla="*/ 6282 w 7163"/>
                  <a:gd name="T47" fmla="*/ 4618 h 4618"/>
                  <a:gd name="T48" fmla="*/ 5684 w 7163"/>
                  <a:gd name="T49" fmla="*/ 4119 h 4618"/>
                  <a:gd name="T50" fmla="*/ 5678 w 7163"/>
                  <a:gd name="T51" fmla="*/ 4099 h 4618"/>
                  <a:gd name="T52" fmla="*/ 5658 w 7163"/>
                  <a:gd name="T53" fmla="*/ 4060 h 4618"/>
                  <a:gd name="T54" fmla="*/ 5619 w 7163"/>
                  <a:gd name="T55" fmla="*/ 4001 h 4618"/>
                  <a:gd name="T56" fmla="*/ 5573 w 7163"/>
                  <a:gd name="T57" fmla="*/ 3928 h 4618"/>
                  <a:gd name="T58" fmla="*/ 5514 w 7163"/>
                  <a:gd name="T59" fmla="*/ 3843 h 4618"/>
                  <a:gd name="T60" fmla="*/ 5448 w 7163"/>
                  <a:gd name="T61" fmla="*/ 3764 h 4618"/>
                  <a:gd name="T62" fmla="*/ 5369 w 7163"/>
                  <a:gd name="T63" fmla="*/ 3685 h 4618"/>
                  <a:gd name="T64" fmla="*/ 5284 w 7163"/>
                  <a:gd name="T65" fmla="*/ 3626 h 4618"/>
                  <a:gd name="T66" fmla="*/ 5192 w 7163"/>
                  <a:gd name="T67" fmla="*/ 3580 h 4618"/>
                  <a:gd name="T68" fmla="*/ 5093 w 7163"/>
                  <a:gd name="T69" fmla="*/ 3561 h 4618"/>
                  <a:gd name="T70" fmla="*/ 4988 w 7163"/>
                  <a:gd name="T71" fmla="*/ 3567 h 4618"/>
                  <a:gd name="T72" fmla="*/ 4850 w 7163"/>
                  <a:gd name="T73" fmla="*/ 3620 h 4618"/>
                  <a:gd name="T74" fmla="*/ 4718 w 7163"/>
                  <a:gd name="T75" fmla="*/ 3699 h 4618"/>
                  <a:gd name="T76" fmla="*/ 4594 w 7163"/>
                  <a:gd name="T77" fmla="*/ 3797 h 4618"/>
                  <a:gd name="T78" fmla="*/ 4469 w 7163"/>
                  <a:gd name="T79" fmla="*/ 3902 h 4618"/>
                  <a:gd name="T80" fmla="*/ 4364 w 7163"/>
                  <a:gd name="T81" fmla="*/ 4014 h 4618"/>
                  <a:gd name="T82" fmla="*/ 4265 w 7163"/>
                  <a:gd name="T83" fmla="*/ 4119 h 4618"/>
                  <a:gd name="T84" fmla="*/ 4186 w 7163"/>
                  <a:gd name="T85" fmla="*/ 4211 h 4618"/>
                  <a:gd name="T86" fmla="*/ 4088 w 7163"/>
                  <a:gd name="T87" fmla="*/ 4336 h 4618"/>
                  <a:gd name="T88" fmla="*/ 0 w 7163"/>
                  <a:gd name="T89" fmla="*/ 1110 h 4618"/>
                  <a:gd name="T90" fmla="*/ 5086 w 7163"/>
                  <a:gd name="T91" fmla="*/ 0 h 4618"/>
                  <a:gd name="T92" fmla="*/ 5086 w 7163"/>
                  <a:gd name="T93" fmla="*/ 0 h 4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163" h="4618">
                    <a:moveTo>
                      <a:pt x="5086" y="0"/>
                    </a:moveTo>
                    <a:lnTo>
                      <a:pt x="5093" y="6"/>
                    </a:lnTo>
                    <a:lnTo>
                      <a:pt x="5093" y="26"/>
                    </a:lnTo>
                    <a:lnTo>
                      <a:pt x="5139" y="262"/>
                    </a:lnTo>
                    <a:lnTo>
                      <a:pt x="5172" y="407"/>
                    </a:lnTo>
                    <a:lnTo>
                      <a:pt x="5218" y="565"/>
                    </a:lnTo>
                    <a:lnTo>
                      <a:pt x="5277" y="722"/>
                    </a:lnTo>
                    <a:lnTo>
                      <a:pt x="5349" y="873"/>
                    </a:lnTo>
                    <a:lnTo>
                      <a:pt x="5428" y="1011"/>
                    </a:lnTo>
                    <a:lnTo>
                      <a:pt x="5527" y="1123"/>
                    </a:lnTo>
                    <a:lnTo>
                      <a:pt x="5606" y="1176"/>
                    </a:lnTo>
                    <a:lnTo>
                      <a:pt x="5704" y="1195"/>
                    </a:lnTo>
                    <a:lnTo>
                      <a:pt x="5803" y="1202"/>
                    </a:lnTo>
                    <a:lnTo>
                      <a:pt x="5914" y="1182"/>
                    </a:lnTo>
                    <a:lnTo>
                      <a:pt x="6020" y="1149"/>
                    </a:lnTo>
                    <a:lnTo>
                      <a:pt x="6125" y="1110"/>
                    </a:lnTo>
                    <a:lnTo>
                      <a:pt x="6230" y="1057"/>
                    </a:lnTo>
                    <a:lnTo>
                      <a:pt x="6322" y="1011"/>
                    </a:lnTo>
                    <a:lnTo>
                      <a:pt x="6394" y="965"/>
                    </a:lnTo>
                    <a:lnTo>
                      <a:pt x="6453" y="926"/>
                    </a:lnTo>
                    <a:lnTo>
                      <a:pt x="6493" y="900"/>
                    </a:lnTo>
                    <a:lnTo>
                      <a:pt x="6506" y="893"/>
                    </a:lnTo>
                    <a:lnTo>
                      <a:pt x="7163" y="788"/>
                    </a:lnTo>
                    <a:lnTo>
                      <a:pt x="6282" y="4618"/>
                    </a:lnTo>
                    <a:lnTo>
                      <a:pt x="5684" y="4119"/>
                    </a:lnTo>
                    <a:lnTo>
                      <a:pt x="5678" y="4099"/>
                    </a:lnTo>
                    <a:lnTo>
                      <a:pt x="5658" y="4060"/>
                    </a:lnTo>
                    <a:lnTo>
                      <a:pt x="5619" y="4001"/>
                    </a:lnTo>
                    <a:lnTo>
                      <a:pt x="5573" y="3928"/>
                    </a:lnTo>
                    <a:lnTo>
                      <a:pt x="5514" y="3843"/>
                    </a:lnTo>
                    <a:lnTo>
                      <a:pt x="5448" y="3764"/>
                    </a:lnTo>
                    <a:lnTo>
                      <a:pt x="5369" y="3685"/>
                    </a:lnTo>
                    <a:lnTo>
                      <a:pt x="5284" y="3626"/>
                    </a:lnTo>
                    <a:lnTo>
                      <a:pt x="5192" y="3580"/>
                    </a:lnTo>
                    <a:lnTo>
                      <a:pt x="5093" y="3561"/>
                    </a:lnTo>
                    <a:lnTo>
                      <a:pt x="4988" y="3567"/>
                    </a:lnTo>
                    <a:lnTo>
                      <a:pt x="4850" y="3620"/>
                    </a:lnTo>
                    <a:lnTo>
                      <a:pt x="4718" y="3699"/>
                    </a:lnTo>
                    <a:lnTo>
                      <a:pt x="4594" y="3797"/>
                    </a:lnTo>
                    <a:lnTo>
                      <a:pt x="4469" y="3902"/>
                    </a:lnTo>
                    <a:lnTo>
                      <a:pt x="4364" y="4014"/>
                    </a:lnTo>
                    <a:lnTo>
                      <a:pt x="4265" y="4119"/>
                    </a:lnTo>
                    <a:lnTo>
                      <a:pt x="4186" y="4211"/>
                    </a:lnTo>
                    <a:lnTo>
                      <a:pt x="4088" y="4336"/>
                    </a:lnTo>
                    <a:lnTo>
                      <a:pt x="0" y="1110"/>
                    </a:lnTo>
                    <a:lnTo>
                      <a:pt x="5086" y="0"/>
                    </a:lnTo>
                    <a:lnTo>
                      <a:pt x="5086"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 name="Freeform 19"/>
              <p:cNvSpPr>
                <a:spLocks/>
              </p:cNvSpPr>
              <p:nvPr/>
            </p:nvSpPr>
            <p:spPr bwMode="auto">
              <a:xfrm>
                <a:off x="7477412" y="3668625"/>
                <a:ext cx="1360573" cy="1360320"/>
              </a:xfrm>
              <a:custGeom>
                <a:avLst/>
                <a:gdLst>
                  <a:gd name="T0" fmla="*/ 2688 w 5369"/>
                  <a:gd name="T1" fmla="*/ 0 h 5368"/>
                  <a:gd name="T2" fmla="*/ 2990 w 5369"/>
                  <a:gd name="T3" fmla="*/ 20 h 5368"/>
                  <a:gd name="T4" fmla="*/ 3299 w 5369"/>
                  <a:gd name="T5" fmla="*/ 72 h 5368"/>
                  <a:gd name="T6" fmla="*/ 3601 w 5369"/>
                  <a:gd name="T7" fmla="*/ 164 h 5368"/>
                  <a:gd name="T8" fmla="*/ 3884 w 5369"/>
                  <a:gd name="T9" fmla="*/ 283 h 5368"/>
                  <a:gd name="T10" fmla="*/ 4146 w 5369"/>
                  <a:gd name="T11" fmla="*/ 434 h 5368"/>
                  <a:gd name="T12" fmla="*/ 4390 w 5369"/>
                  <a:gd name="T13" fmla="*/ 611 h 5368"/>
                  <a:gd name="T14" fmla="*/ 4606 w 5369"/>
                  <a:gd name="T15" fmla="*/ 808 h 5368"/>
                  <a:gd name="T16" fmla="*/ 4797 w 5369"/>
                  <a:gd name="T17" fmla="*/ 1032 h 5368"/>
                  <a:gd name="T18" fmla="*/ 4968 w 5369"/>
                  <a:gd name="T19" fmla="*/ 1275 h 5368"/>
                  <a:gd name="T20" fmla="*/ 5112 w 5369"/>
                  <a:gd name="T21" fmla="*/ 1531 h 5368"/>
                  <a:gd name="T22" fmla="*/ 5224 w 5369"/>
                  <a:gd name="T23" fmla="*/ 1800 h 5368"/>
                  <a:gd name="T24" fmla="*/ 5303 w 5369"/>
                  <a:gd name="T25" fmla="*/ 2090 h 5368"/>
                  <a:gd name="T26" fmla="*/ 5356 w 5369"/>
                  <a:gd name="T27" fmla="*/ 2385 h 5368"/>
                  <a:gd name="T28" fmla="*/ 5369 w 5369"/>
                  <a:gd name="T29" fmla="*/ 2687 h 5368"/>
                  <a:gd name="T30" fmla="*/ 5369 w 5369"/>
                  <a:gd name="T31" fmla="*/ 2687 h 5368"/>
                  <a:gd name="T32" fmla="*/ 5349 w 5369"/>
                  <a:gd name="T33" fmla="*/ 2990 h 5368"/>
                  <a:gd name="T34" fmla="*/ 5296 w 5369"/>
                  <a:gd name="T35" fmla="*/ 3298 h 5368"/>
                  <a:gd name="T36" fmla="*/ 5211 w 5369"/>
                  <a:gd name="T37" fmla="*/ 3601 h 5368"/>
                  <a:gd name="T38" fmla="*/ 5086 w 5369"/>
                  <a:gd name="T39" fmla="*/ 3883 h 5368"/>
                  <a:gd name="T40" fmla="*/ 4935 w 5369"/>
                  <a:gd name="T41" fmla="*/ 4146 h 5368"/>
                  <a:gd name="T42" fmla="*/ 4764 w 5369"/>
                  <a:gd name="T43" fmla="*/ 4389 h 5368"/>
                  <a:gd name="T44" fmla="*/ 4560 w 5369"/>
                  <a:gd name="T45" fmla="*/ 4606 h 5368"/>
                  <a:gd name="T46" fmla="*/ 4337 w 5369"/>
                  <a:gd name="T47" fmla="*/ 4796 h 5368"/>
                  <a:gd name="T48" fmla="*/ 4094 w 5369"/>
                  <a:gd name="T49" fmla="*/ 4967 h 5368"/>
                  <a:gd name="T50" fmla="*/ 3838 w 5369"/>
                  <a:gd name="T51" fmla="*/ 5105 h 5368"/>
                  <a:gd name="T52" fmla="*/ 3568 w 5369"/>
                  <a:gd name="T53" fmla="*/ 5217 h 5368"/>
                  <a:gd name="T54" fmla="*/ 3279 w 5369"/>
                  <a:gd name="T55" fmla="*/ 5302 h 5368"/>
                  <a:gd name="T56" fmla="*/ 2983 w 5369"/>
                  <a:gd name="T57" fmla="*/ 5348 h 5368"/>
                  <a:gd name="T58" fmla="*/ 2688 w 5369"/>
                  <a:gd name="T59" fmla="*/ 5368 h 5368"/>
                  <a:gd name="T60" fmla="*/ 2379 w 5369"/>
                  <a:gd name="T61" fmla="*/ 5348 h 5368"/>
                  <a:gd name="T62" fmla="*/ 2070 w 5369"/>
                  <a:gd name="T63" fmla="*/ 5296 h 5368"/>
                  <a:gd name="T64" fmla="*/ 1768 w 5369"/>
                  <a:gd name="T65" fmla="*/ 5204 h 5368"/>
                  <a:gd name="T66" fmla="*/ 1485 w 5369"/>
                  <a:gd name="T67" fmla="*/ 5085 h 5368"/>
                  <a:gd name="T68" fmla="*/ 1222 w 5369"/>
                  <a:gd name="T69" fmla="*/ 4934 h 5368"/>
                  <a:gd name="T70" fmla="*/ 986 w 5369"/>
                  <a:gd name="T71" fmla="*/ 4757 h 5368"/>
                  <a:gd name="T72" fmla="*/ 762 w 5369"/>
                  <a:gd name="T73" fmla="*/ 4560 h 5368"/>
                  <a:gd name="T74" fmla="*/ 572 w 5369"/>
                  <a:gd name="T75" fmla="*/ 4336 h 5368"/>
                  <a:gd name="T76" fmla="*/ 401 w 5369"/>
                  <a:gd name="T77" fmla="*/ 4093 h 5368"/>
                  <a:gd name="T78" fmla="*/ 263 w 5369"/>
                  <a:gd name="T79" fmla="*/ 3837 h 5368"/>
                  <a:gd name="T80" fmla="*/ 151 w 5369"/>
                  <a:gd name="T81" fmla="*/ 3561 h 5368"/>
                  <a:gd name="T82" fmla="*/ 66 w 5369"/>
                  <a:gd name="T83" fmla="*/ 3279 h 5368"/>
                  <a:gd name="T84" fmla="*/ 20 w 5369"/>
                  <a:gd name="T85" fmla="*/ 2983 h 5368"/>
                  <a:gd name="T86" fmla="*/ 0 w 5369"/>
                  <a:gd name="T87" fmla="*/ 2681 h 5368"/>
                  <a:gd name="T88" fmla="*/ 20 w 5369"/>
                  <a:gd name="T89" fmla="*/ 2379 h 5368"/>
                  <a:gd name="T90" fmla="*/ 72 w 5369"/>
                  <a:gd name="T91" fmla="*/ 2070 h 5368"/>
                  <a:gd name="T92" fmla="*/ 164 w 5369"/>
                  <a:gd name="T93" fmla="*/ 1768 h 5368"/>
                  <a:gd name="T94" fmla="*/ 282 w 5369"/>
                  <a:gd name="T95" fmla="*/ 1485 h 5368"/>
                  <a:gd name="T96" fmla="*/ 434 w 5369"/>
                  <a:gd name="T97" fmla="*/ 1222 h 5368"/>
                  <a:gd name="T98" fmla="*/ 611 w 5369"/>
                  <a:gd name="T99" fmla="*/ 979 h 5368"/>
                  <a:gd name="T100" fmla="*/ 808 w 5369"/>
                  <a:gd name="T101" fmla="*/ 762 h 5368"/>
                  <a:gd name="T102" fmla="*/ 1032 w 5369"/>
                  <a:gd name="T103" fmla="*/ 572 h 5368"/>
                  <a:gd name="T104" fmla="*/ 1275 w 5369"/>
                  <a:gd name="T105" fmla="*/ 401 h 5368"/>
                  <a:gd name="T106" fmla="*/ 1531 w 5369"/>
                  <a:gd name="T107" fmla="*/ 263 h 5368"/>
                  <a:gd name="T108" fmla="*/ 1807 w 5369"/>
                  <a:gd name="T109" fmla="*/ 151 h 5368"/>
                  <a:gd name="T110" fmla="*/ 2090 w 5369"/>
                  <a:gd name="T111" fmla="*/ 66 h 5368"/>
                  <a:gd name="T112" fmla="*/ 2385 w 5369"/>
                  <a:gd name="T113" fmla="*/ 13 h 5368"/>
                  <a:gd name="T114" fmla="*/ 2688 w 5369"/>
                  <a:gd name="T115" fmla="*/ 0 h 5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369" h="5368">
                    <a:moveTo>
                      <a:pt x="2688" y="0"/>
                    </a:moveTo>
                    <a:lnTo>
                      <a:pt x="2990" y="20"/>
                    </a:lnTo>
                    <a:lnTo>
                      <a:pt x="3299" y="72"/>
                    </a:lnTo>
                    <a:lnTo>
                      <a:pt x="3601" y="164"/>
                    </a:lnTo>
                    <a:lnTo>
                      <a:pt x="3884" y="283"/>
                    </a:lnTo>
                    <a:lnTo>
                      <a:pt x="4146" y="434"/>
                    </a:lnTo>
                    <a:lnTo>
                      <a:pt x="4390" y="611"/>
                    </a:lnTo>
                    <a:lnTo>
                      <a:pt x="4606" y="808"/>
                    </a:lnTo>
                    <a:lnTo>
                      <a:pt x="4797" y="1032"/>
                    </a:lnTo>
                    <a:lnTo>
                      <a:pt x="4968" y="1275"/>
                    </a:lnTo>
                    <a:lnTo>
                      <a:pt x="5112" y="1531"/>
                    </a:lnTo>
                    <a:lnTo>
                      <a:pt x="5224" y="1800"/>
                    </a:lnTo>
                    <a:lnTo>
                      <a:pt x="5303" y="2090"/>
                    </a:lnTo>
                    <a:lnTo>
                      <a:pt x="5356" y="2385"/>
                    </a:lnTo>
                    <a:lnTo>
                      <a:pt x="5369" y="2687"/>
                    </a:lnTo>
                    <a:lnTo>
                      <a:pt x="5369" y="2687"/>
                    </a:lnTo>
                    <a:lnTo>
                      <a:pt x="5349" y="2990"/>
                    </a:lnTo>
                    <a:lnTo>
                      <a:pt x="5296" y="3298"/>
                    </a:lnTo>
                    <a:lnTo>
                      <a:pt x="5211" y="3601"/>
                    </a:lnTo>
                    <a:lnTo>
                      <a:pt x="5086" y="3883"/>
                    </a:lnTo>
                    <a:lnTo>
                      <a:pt x="4935" y="4146"/>
                    </a:lnTo>
                    <a:lnTo>
                      <a:pt x="4764" y="4389"/>
                    </a:lnTo>
                    <a:lnTo>
                      <a:pt x="4560" y="4606"/>
                    </a:lnTo>
                    <a:lnTo>
                      <a:pt x="4337" y="4796"/>
                    </a:lnTo>
                    <a:lnTo>
                      <a:pt x="4094" y="4967"/>
                    </a:lnTo>
                    <a:lnTo>
                      <a:pt x="3838" y="5105"/>
                    </a:lnTo>
                    <a:lnTo>
                      <a:pt x="3568" y="5217"/>
                    </a:lnTo>
                    <a:lnTo>
                      <a:pt x="3279" y="5302"/>
                    </a:lnTo>
                    <a:lnTo>
                      <a:pt x="2983" y="5348"/>
                    </a:lnTo>
                    <a:lnTo>
                      <a:pt x="2688" y="5368"/>
                    </a:lnTo>
                    <a:lnTo>
                      <a:pt x="2379" y="5348"/>
                    </a:lnTo>
                    <a:lnTo>
                      <a:pt x="2070" y="5296"/>
                    </a:lnTo>
                    <a:lnTo>
                      <a:pt x="1768" y="5204"/>
                    </a:lnTo>
                    <a:lnTo>
                      <a:pt x="1485" y="5085"/>
                    </a:lnTo>
                    <a:lnTo>
                      <a:pt x="1222" y="4934"/>
                    </a:lnTo>
                    <a:lnTo>
                      <a:pt x="986" y="4757"/>
                    </a:lnTo>
                    <a:lnTo>
                      <a:pt x="762" y="4560"/>
                    </a:lnTo>
                    <a:lnTo>
                      <a:pt x="572" y="4336"/>
                    </a:lnTo>
                    <a:lnTo>
                      <a:pt x="401" y="4093"/>
                    </a:lnTo>
                    <a:lnTo>
                      <a:pt x="263" y="3837"/>
                    </a:lnTo>
                    <a:lnTo>
                      <a:pt x="151" y="3561"/>
                    </a:lnTo>
                    <a:lnTo>
                      <a:pt x="66" y="3279"/>
                    </a:lnTo>
                    <a:lnTo>
                      <a:pt x="20" y="2983"/>
                    </a:lnTo>
                    <a:lnTo>
                      <a:pt x="0" y="2681"/>
                    </a:lnTo>
                    <a:lnTo>
                      <a:pt x="20" y="2379"/>
                    </a:lnTo>
                    <a:lnTo>
                      <a:pt x="72" y="2070"/>
                    </a:lnTo>
                    <a:lnTo>
                      <a:pt x="164" y="1768"/>
                    </a:lnTo>
                    <a:lnTo>
                      <a:pt x="282" y="1485"/>
                    </a:lnTo>
                    <a:lnTo>
                      <a:pt x="434" y="1222"/>
                    </a:lnTo>
                    <a:lnTo>
                      <a:pt x="611" y="979"/>
                    </a:lnTo>
                    <a:lnTo>
                      <a:pt x="808" y="762"/>
                    </a:lnTo>
                    <a:lnTo>
                      <a:pt x="1032" y="572"/>
                    </a:lnTo>
                    <a:lnTo>
                      <a:pt x="1275" y="401"/>
                    </a:lnTo>
                    <a:lnTo>
                      <a:pt x="1531" y="263"/>
                    </a:lnTo>
                    <a:lnTo>
                      <a:pt x="1807" y="151"/>
                    </a:lnTo>
                    <a:lnTo>
                      <a:pt x="2090" y="66"/>
                    </a:lnTo>
                    <a:lnTo>
                      <a:pt x="2385" y="13"/>
                    </a:lnTo>
                    <a:lnTo>
                      <a:pt x="2688"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grpSp>
          <p:nvGrpSpPr>
            <p:cNvPr id="7" name="Group 6"/>
            <p:cNvGrpSpPr/>
            <p:nvPr/>
          </p:nvGrpSpPr>
          <p:grpSpPr>
            <a:xfrm>
              <a:off x="6096819" y="3863500"/>
              <a:ext cx="1602076" cy="2585571"/>
              <a:chOff x="6096819" y="3863500"/>
              <a:chExt cx="1602076" cy="2585571"/>
            </a:xfrm>
          </p:grpSpPr>
          <p:sp>
            <p:nvSpPr>
              <p:cNvPr id="17" name="Freeform 16"/>
              <p:cNvSpPr>
                <a:spLocks/>
              </p:cNvSpPr>
              <p:nvPr/>
            </p:nvSpPr>
            <p:spPr bwMode="auto">
              <a:xfrm>
                <a:off x="6096819" y="3863500"/>
                <a:ext cx="1203964" cy="1796443"/>
              </a:xfrm>
              <a:custGeom>
                <a:avLst/>
                <a:gdLst>
                  <a:gd name="T0" fmla="*/ 0 w 4751"/>
                  <a:gd name="T1" fmla="*/ 0 h 7089"/>
                  <a:gd name="T2" fmla="*/ 4088 w 4751"/>
                  <a:gd name="T3" fmla="*/ 3226 h 7089"/>
                  <a:gd name="T4" fmla="*/ 3864 w 4751"/>
                  <a:gd name="T5" fmla="*/ 3495 h 7089"/>
                  <a:gd name="T6" fmla="*/ 3779 w 4751"/>
                  <a:gd name="T7" fmla="*/ 3613 h 7089"/>
                  <a:gd name="T8" fmla="*/ 3687 w 4751"/>
                  <a:gd name="T9" fmla="*/ 3745 h 7089"/>
                  <a:gd name="T10" fmla="*/ 3608 w 4751"/>
                  <a:gd name="T11" fmla="*/ 3883 h 7089"/>
                  <a:gd name="T12" fmla="*/ 3536 w 4751"/>
                  <a:gd name="T13" fmla="*/ 4027 h 7089"/>
                  <a:gd name="T14" fmla="*/ 3490 w 4751"/>
                  <a:gd name="T15" fmla="*/ 4165 h 7089"/>
                  <a:gd name="T16" fmla="*/ 3463 w 4751"/>
                  <a:gd name="T17" fmla="*/ 4303 h 7089"/>
                  <a:gd name="T18" fmla="*/ 3476 w 4751"/>
                  <a:gd name="T19" fmla="*/ 4408 h 7089"/>
                  <a:gd name="T20" fmla="*/ 3529 w 4751"/>
                  <a:gd name="T21" fmla="*/ 4500 h 7089"/>
                  <a:gd name="T22" fmla="*/ 3601 w 4751"/>
                  <a:gd name="T23" fmla="*/ 4586 h 7089"/>
                  <a:gd name="T24" fmla="*/ 3700 w 4751"/>
                  <a:gd name="T25" fmla="*/ 4665 h 7089"/>
                  <a:gd name="T26" fmla="*/ 3805 w 4751"/>
                  <a:gd name="T27" fmla="*/ 4730 h 7089"/>
                  <a:gd name="T28" fmla="*/ 3917 w 4751"/>
                  <a:gd name="T29" fmla="*/ 4790 h 7089"/>
                  <a:gd name="T30" fmla="*/ 4022 w 4751"/>
                  <a:gd name="T31" fmla="*/ 4836 h 7089"/>
                  <a:gd name="T32" fmla="*/ 4120 w 4751"/>
                  <a:gd name="T33" fmla="*/ 4875 h 7089"/>
                  <a:gd name="T34" fmla="*/ 4199 w 4751"/>
                  <a:gd name="T35" fmla="*/ 4901 h 7089"/>
                  <a:gd name="T36" fmla="*/ 4252 w 4751"/>
                  <a:gd name="T37" fmla="*/ 4914 h 7089"/>
                  <a:gd name="T38" fmla="*/ 4272 w 4751"/>
                  <a:gd name="T39" fmla="*/ 4921 h 7089"/>
                  <a:gd name="T40" fmla="*/ 4751 w 4751"/>
                  <a:gd name="T41" fmla="*/ 5361 h 7089"/>
                  <a:gd name="T42" fmla="*/ 1222 w 4751"/>
                  <a:gd name="T43" fmla="*/ 7089 h 7089"/>
                  <a:gd name="T44" fmla="*/ 1190 w 4751"/>
                  <a:gd name="T45" fmla="*/ 6412 h 7089"/>
                  <a:gd name="T46" fmla="*/ 1196 w 4751"/>
                  <a:gd name="T47" fmla="*/ 6399 h 7089"/>
                  <a:gd name="T48" fmla="*/ 1216 w 4751"/>
                  <a:gd name="T49" fmla="*/ 6353 h 7089"/>
                  <a:gd name="T50" fmla="*/ 1242 w 4751"/>
                  <a:gd name="T51" fmla="*/ 6288 h 7089"/>
                  <a:gd name="T52" fmla="*/ 1275 w 4751"/>
                  <a:gd name="T53" fmla="*/ 6209 h 7089"/>
                  <a:gd name="T54" fmla="*/ 1301 w 4751"/>
                  <a:gd name="T55" fmla="*/ 6110 h 7089"/>
                  <a:gd name="T56" fmla="*/ 1328 w 4751"/>
                  <a:gd name="T57" fmla="*/ 6005 h 7089"/>
                  <a:gd name="T58" fmla="*/ 1347 w 4751"/>
                  <a:gd name="T59" fmla="*/ 5893 h 7089"/>
                  <a:gd name="T60" fmla="*/ 1360 w 4751"/>
                  <a:gd name="T61" fmla="*/ 5782 h 7089"/>
                  <a:gd name="T62" fmla="*/ 1354 w 4751"/>
                  <a:gd name="T63" fmla="*/ 5676 h 7089"/>
                  <a:gd name="T64" fmla="*/ 1334 w 4751"/>
                  <a:gd name="T65" fmla="*/ 5578 h 7089"/>
                  <a:gd name="T66" fmla="*/ 1288 w 4751"/>
                  <a:gd name="T67" fmla="*/ 5493 h 7089"/>
                  <a:gd name="T68" fmla="*/ 1222 w 4751"/>
                  <a:gd name="T69" fmla="*/ 5420 h 7089"/>
                  <a:gd name="T70" fmla="*/ 1091 w 4751"/>
                  <a:gd name="T71" fmla="*/ 5348 h 7089"/>
                  <a:gd name="T72" fmla="*/ 940 w 4751"/>
                  <a:gd name="T73" fmla="*/ 5295 h 7089"/>
                  <a:gd name="T74" fmla="*/ 776 w 4751"/>
                  <a:gd name="T75" fmla="*/ 5256 h 7089"/>
                  <a:gd name="T76" fmla="*/ 611 w 4751"/>
                  <a:gd name="T77" fmla="*/ 5230 h 7089"/>
                  <a:gd name="T78" fmla="*/ 447 w 4751"/>
                  <a:gd name="T79" fmla="*/ 5210 h 7089"/>
                  <a:gd name="T80" fmla="*/ 296 w 4751"/>
                  <a:gd name="T81" fmla="*/ 5203 h 7089"/>
                  <a:gd name="T82" fmla="*/ 171 w 4751"/>
                  <a:gd name="T83" fmla="*/ 5203 h 7089"/>
                  <a:gd name="T84" fmla="*/ 13 w 4751"/>
                  <a:gd name="T85" fmla="*/ 5203 h 7089"/>
                  <a:gd name="T86" fmla="*/ 0 w 4751"/>
                  <a:gd name="T87" fmla="*/ 0 h 70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51" h="7089">
                    <a:moveTo>
                      <a:pt x="0" y="0"/>
                    </a:moveTo>
                    <a:lnTo>
                      <a:pt x="4088" y="3226"/>
                    </a:lnTo>
                    <a:lnTo>
                      <a:pt x="3864" y="3495"/>
                    </a:lnTo>
                    <a:lnTo>
                      <a:pt x="3779" y="3613"/>
                    </a:lnTo>
                    <a:lnTo>
                      <a:pt x="3687" y="3745"/>
                    </a:lnTo>
                    <a:lnTo>
                      <a:pt x="3608" y="3883"/>
                    </a:lnTo>
                    <a:lnTo>
                      <a:pt x="3536" y="4027"/>
                    </a:lnTo>
                    <a:lnTo>
                      <a:pt x="3490" y="4165"/>
                    </a:lnTo>
                    <a:lnTo>
                      <a:pt x="3463" y="4303"/>
                    </a:lnTo>
                    <a:lnTo>
                      <a:pt x="3476" y="4408"/>
                    </a:lnTo>
                    <a:lnTo>
                      <a:pt x="3529" y="4500"/>
                    </a:lnTo>
                    <a:lnTo>
                      <a:pt x="3601" y="4586"/>
                    </a:lnTo>
                    <a:lnTo>
                      <a:pt x="3700" y="4665"/>
                    </a:lnTo>
                    <a:lnTo>
                      <a:pt x="3805" y="4730"/>
                    </a:lnTo>
                    <a:lnTo>
                      <a:pt x="3917" y="4790"/>
                    </a:lnTo>
                    <a:lnTo>
                      <a:pt x="4022" y="4836"/>
                    </a:lnTo>
                    <a:lnTo>
                      <a:pt x="4120" y="4875"/>
                    </a:lnTo>
                    <a:lnTo>
                      <a:pt x="4199" y="4901"/>
                    </a:lnTo>
                    <a:lnTo>
                      <a:pt x="4252" y="4914"/>
                    </a:lnTo>
                    <a:lnTo>
                      <a:pt x="4272" y="4921"/>
                    </a:lnTo>
                    <a:lnTo>
                      <a:pt x="4751" y="5361"/>
                    </a:lnTo>
                    <a:lnTo>
                      <a:pt x="1222" y="7089"/>
                    </a:lnTo>
                    <a:lnTo>
                      <a:pt x="1190" y="6412"/>
                    </a:lnTo>
                    <a:lnTo>
                      <a:pt x="1196" y="6399"/>
                    </a:lnTo>
                    <a:lnTo>
                      <a:pt x="1216" y="6353"/>
                    </a:lnTo>
                    <a:lnTo>
                      <a:pt x="1242" y="6288"/>
                    </a:lnTo>
                    <a:lnTo>
                      <a:pt x="1275" y="6209"/>
                    </a:lnTo>
                    <a:lnTo>
                      <a:pt x="1301" y="6110"/>
                    </a:lnTo>
                    <a:lnTo>
                      <a:pt x="1328" y="6005"/>
                    </a:lnTo>
                    <a:lnTo>
                      <a:pt x="1347" y="5893"/>
                    </a:lnTo>
                    <a:lnTo>
                      <a:pt x="1360" y="5782"/>
                    </a:lnTo>
                    <a:lnTo>
                      <a:pt x="1354" y="5676"/>
                    </a:lnTo>
                    <a:lnTo>
                      <a:pt x="1334" y="5578"/>
                    </a:lnTo>
                    <a:lnTo>
                      <a:pt x="1288" y="5493"/>
                    </a:lnTo>
                    <a:lnTo>
                      <a:pt x="1222" y="5420"/>
                    </a:lnTo>
                    <a:lnTo>
                      <a:pt x="1091" y="5348"/>
                    </a:lnTo>
                    <a:lnTo>
                      <a:pt x="940" y="5295"/>
                    </a:lnTo>
                    <a:lnTo>
                      <a:pt x="776" y="5256"/>
                    </a:lnTo>
                    <a:lnTo>
                      <a:pt x="611" y="5230"/>
                    </a:lnTo>
                    <a:lnTo>
                      <a:pt x="447" y="5210"/>
                    </a:lnTo>
                    <a:lnTo>
                      <a:pt x="296" y="5203"/>
                    </a:lnTo>
                    <a:lnTo>
                      <a:pt x="171" y="5203"/>
                    </a:lnTo>
                    <a:lnTo>
                      <a:pt x="13" y="5203"/>
                    </a:lnTo>
                    <a:lnTo>
                      <a:pt x="0"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 name="Freeform 17"/>
              <p:cNvSpPr>
                <a:spLocks/>
              </p:cNvSpPr>
              <p:nvPr/>
            </p:nvSpPr>
            <p:spPr bwMode="auto">
              <a:xfrm>
                <a:off x="6338322" y="5089004"/>
                <a:ext cx="1360573" cy="1360067"/>
              </a:xfrm>
              <a:custGeom>
                <a:avLst/>
                <a:gdLst>
                  <a:gd name="T0" fmla="*/ 2615 w 5369"/>
                  <a:gd name="T1" fmla="*/ 0 h 5367"/>
                  <a:gd name="T2" fmla="*/ 2891 w 5369"/>
                  <a:gd name="T3" fmla="*/ 6 h 5367"/>
                  <a:gd name="T4" fmla="*/ 3167 w 5369"/>
                  <a:gd name="T5" fmla="*/ 46 h 5367"/>
                  <a:gd name="T6" fmla="*/ 3437 w 5369"/>
                  <a:gd name="T7" fmla="*/ 111 h 5367"/>
                  <a:gd name="T8" fmla="*/ 3693 w 5369"/>
                  <a:gd name="T9" fmla="*/ 197 h 5367"/>
                  <a:gd name="T10" fmla="*/ 3943 w 5369"/>
                  <a:gd name="T11" fmla="*/ 315 h 5367"/>
                  <a:gd name="T12" fmla="*/ 4179 w 5369"/>
                  <a:gd name="T13" fmla="*/ 459 h 5367"/>
                  <a:gd name="T14" fmla="*/ 4403 w 5369"/>
                  <a:gd name="T15" fmla="*/ 624 h 5367"/>
                  <a:gd name="T16" fmla="*/ 4607 w 5369"/>
                  <a:gd name="T17" fmla="*/ 814 h 5367"/>
                  <a:gd name="T18" fmla="*/ 4791 w 5369"/>
                  <a:gd name="T19" fmla="*/ 1024 h 5367"/>
                  <a:gd name="T20" fmla="*/ 4955 w 5369"/>
                  <a:gd name="T21" fmla="*/ 1261 h 5367"/>
                  <a:gd name="T22" fmla="*/ 5099 w 5369"/>
                  <a:gd name="T23" fmla="*/ 1517 h 5367"/>
                  <a:gd name="T24" fmla="*/ 5211 w 5369"/>
                  <a:gd name="T25" fmla="*/ 1787 h 5367"/>
                  <a:gd name="T26" fmla="*/ 5297 w 5369"/>
                  <a:gd name="T27" fmla="*/ 2063 h 5367"/>
                  <a:gd name="T28" fmla="*/ 5343 w 5369"/>
                  <a:gd name="T29" fmla="*/ 2338 h 5367"/>
                  <a:gd name="T30" fmla="*/ 5369 w 5369"/>
                  <a:gd name="T31" fmla="*/ 2621 h 5367"/>
                  <a:gd name="T32" fmla="*/ 5362 w 5369"/>
                  <a:gd name="T33" fmla="*/ 2897 h 5367"/>
                  <a:gd name="T34" fmla="*/ 5323 w 5369"/>
                  <a:gd name="T35" fmla="*/ 3166 h 5367"/>
                  <a:gd name="T36" fmla="*/ 5257 w 5369"/>
                  <a:gd name="T37" fmla="*/ 3436 h 5367"/>
                  <a:gd name="T38" fmla="*/ 5172 w 5369"/>
                  <a:gd name="T39" fmla="*/ 3698 h 5367"/>
                  <a:gd name="T40" fmla="*/ 5053 w 5369"/>
                  <a:gd name="T41" fmla="*/ 3948 h 5367"/>
                  <a:gd name="T42" fmla="*/ 4909 w 5369"/>
                  <a:gd name="T43" fmla="*/ 4185 h 5367"/>
                  <a:gd name="T44" fmla="*/ 4745 w 5369"/>
                  <a:gd name="T45" fmla="*/ 4401 h 5367"/>
                  <a:gd name="T46" fmla="*/ 4554 w 5369"/>
                  <a:gd name="T47" fmla="*/ 4612 h 5367"/>
                  <a:gd name="T48" fmla="*/ 4344 w 5369"/>
                  <a:gd name="T49" fmla="*/ 4796 h 5367"/>
                  <a:gd name="T50" fmla="*/ 4107 w 5369"/>
                  <a:gd name="T51" fmla="*/ 4960 h 5367"/>
                  <a:gd name="T52" fmla="*/ 3851 w 5369"/>
                  <a:gd name="T53" fmla="*/ 5098 h 5367"/>
                  <a:gd name="T54" fmla="*/ 3581 w 5369"/>
                  <a:gd name="T55" fmla="*/ 5216 h 5367"/>
                  <a:gd name="T56" fmla="*/ 3305 w 5369"/>
                  <a:gd name="T57" fmla="*/ 5295 h 5367"/>
                  <a:gd name="T58" fmla="*/ 3029 w 5369"/>
                  <a:gd name="T59" fmla="*/ 5348 h 5367"/>
                  <a:gd name="T60" fmla="*/ 2747 w 5369"/>
                  <a:gd name="T61" fmla="*/ 5367 h 5367"/>
                  <a:gd name="T62" fmla="*/ 2471 w 5369"/>
                  <a:gd name="T63" fmla="*/ 5361 h 5367"/>
                  <a:gd name="T64" fmla="*/ 2201 w 5369"/>
                  <a:gd name="T65" fmla="*/ 5321 h 5367"/>
                  <a:gd name="T66" fmla="*/ 1932 w 5369"/>
                  <a:gd name="T67" fmla="*/ 5262 h 5367"/>
                  <a:gd name="T68" fmla="*/ 1669 w 5369"/>
                  <a:gd name="T69" fmla="*/ 5170 h 5367"/>
                  <a:gd name="T70" fmla="*/ 1419 w 5369"/>
                  <a:gd name="T71" fmla="*/ 5052 h 5367"/>
                  <a:gd name="T72" fmla="*/ 1183 w 5369"/>
                  <a:gd name="T73" fmla="*/ 4914 h 5367"/>
                  <a:gd name="T74" fmla="*/ 966 w 5369"/>
                  <a:gd name="T75" fmla="*/ 4750 h 5367"/>
                  <a:gd name="T76" fmla="*/ 756 w 5369"/>
                  <a:gd name="T77" fmla="*/ 4559 h 5367"/>
                  <a:gd name="T78" fmla="*/ 572 w 5369"/>
                  <a:gd name="T79" fmla="*/ 4342 h 5367"/>
                  <a:gd name="T80" fmla="*/ 407 w 5369"/>
                  <a:gd name="T81" fmla="*/ 4106 h 5367"/>
                  <a:gd name="T82" fmla="*/ 263 w 5369"/>
                  <a:gd name="T83" fmla="*/ 3850 h 5367"/>
                  <a:gd name="T84" fmla="*/ 151 w 5369"/>
                  <a:gd name="T85" fmla="*/ 3580 h 5367"/>
                  <a:gd name="T86" fmla="*/ 72 w 5369"/>
                  <a:gd name="T87" fmla="*/ 3304 h 5367"/>
                  <a:gd name="T88" fmla="*/ 20 w 5369"/>
                  <a:gd name="T89" fmla="*/ 3028 h 5367"/>
                  <a:gd name="T90" fmla="*/ 0 w 5369"/>
                  <a:gd name="T91" fmla="*/ 2752 h 5367"/>
                  <a:gd name="T92" fmla="*/ 7 w 5369"/>
                  <a:gd name="T93" fmla="*/ 2476 h 5367"/>
                  <a:gd name="T94" fmla="*/ 39 w 5369"/>
                  <a:gd name="T95" fmla="*/ 2200 h 5367"/>
                  <a:gd name="T96" fmla="*/ 105 w 5369"/>
                  <a:gd name="T97" fmla="*/ 1931 h 5367"/>
                  <a:gd name="T98" fmla="*/ 197 w 5369"/>
                  <a:gd name="T99" fmla="*/ 1675 h 5367"/>
                  <a:gd name="T100" fmla="*/ 315 w 5369"/>
                  <a:gd name="T101" fmla="*/ 1425 h 5367"/>
                  <a:gd name="T102" fmla="*/ 453 w 5369"/>
                  <a:gd name="T103" fmla="*/ 1189 h 5367"/>
                  <a:gd name="T104" fmla="*/ 618 w 5369"/>
                  <a:gd name="T105" fmla="*/ 965 h 5367"/>
                  <a:gd name="T106" fmla="*/ 808 w 5369"/>
                  <a:gd name="T107" fmla="*/ 762 h 5367"/>
                  <a:gd name="T108" fmla="*/ 1025 w 5369"/>
                  <a:gd name="T109" fmla="*/ 578 h 5367"/>
                  <a:gd name="T110" fmla="*/ 1255 w 5369"/>
                  <a:gd name="T111" fmla="*/ 407 h 5367"/>
                  <a:gd name="T112" fmla="*/ 1518 w 5369"/>
                  <a:gd name="T113" fmla="*/ 269 h 5367"/>
                  <a:gd name="T114" fmla="*/ 1787 w 5369"/>
                  <a:gd name="T115" fmla="*/ 157 h 5367"/>
                  <a:gd name="T116" fmla="*/ 2057 w 5369"/>
                  <a:gd name="T117" fmla="*/ 72 h 5367"/>
                  <a:gd name="T118" fmla="*/ 2339 w 5369"/>
                  <a:gd name="T119" fmla="*/ 26 h 5367"/>
                  <a:gd name="T120" fmla="*/ 2615 w 5369"/>
                  <a:gd name="T121" fmla="*/ 0 h 5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69" h="5367">
                    <a:moveTo>
                      <a:pt x="2615" y="0"/>
                    </a:moveTo>
                    <a:lnTo>
                      <a:pt x="2891" y="6"/>
                    </a:lnTo>
                    <a:lnTo>
                      <a:pt x="3167" y="46"/>
                    </a:lnTo>
                    <a:lnTo>
                      <a:pt x="3437" y="111"/>
                    </a:lnTo>
                    <a:lnTo>
                      <a:pt x="3693" y="197"/>
                    </a:lnTo>
                    <a:lnTo>
                      <a:pt x="3943" y="315"/>
                    </a:lnTo>
                    <a:lnTo>
                      <a:pt x="4179" y="459"/>
                    </a:lnTo>
                    <a:lnTo>
                      <a:pt x="4403" y="624"/>
                    </a:lnTo>
                    <a:lnTo>
                      <a:pt x="4607" y="814"/>
                    </a:lnTo>
                    <a:lnTo>
                      <a:pt x="4791" y="1024"/>
                    </a:lnTo>
                    <a:lnTo>
                      <a:pt x="4955" y="1261"/>
                    </a:lnTo>
                    <a:lnTo>
                      <a:pt x="5099" y="1517"/>
                    </a:lnTo>
                    <a:lnTo>
                      <a:pt x="5211" y="1787"/>
                    </a:lnTo>
                    <a:lnTo>
                      <a:pt x="5297" y="2063"/>
                    </a:lnTo>
                    <a:lnTo>
                      <a:pt x="5343" y="2338"/>
                    </a:lnTo>
                    <a:lnTo>
                      <a:pt x="5369" y="2621"/>
                    </a:lnTo>
                    <a:lnTo>
                      <a:pt x="5362" y="2897"/>
                    </a:lnTo>
                    <a:lnTo>
                      <a:pt x="5323" y="3166"/>
                    </a:lnTo>
                    <a:lnTo>
                      <a:pt x="5257" y="3436"/>
                    </a:lnTo>
                    <a:lnTo>
                      <a:pt x="5172" y="3698"/>
                    </a:lnTo>
                    <a:lnTo>
                      <a:pt x="5053" y="3948"/>
                    </a:lnTo>
                    <a:lnTo>
                      <a:pt x="4909" y="4185"/>
                    </a:lnTo>
                    <a:lnTo>
                      <a:pt x="4745" y="4401"/>
                    </a:lnTo>
                    <a:lnTo>
                      <a:pt x="4554" y="4612"/>
                    </a:lnTo>
                    <a:lnTo>
                      <a:pt x="4344" y="4796"/>
                    </a:lnTo>
                    <a:lnTo>
                      <a:pt x="4107" y="4960"/>
                    </a:lnTo>
                    <a:lnTo>
                      <a:pt x="3851" y="5098"/>
                    </a:lnTo>
                    <a:lnTo>
                      <a:pt x="3581" y="5216"/>
                    </a:lnTo>
                    <a:lnTo>
                      <a:pt x="3305" y="5295"/>
                    </a:lnTo>
                    <a:lnTo>
                      <a:pt x="3029" y="5348"/>
                    </a:lnTo>
                    <a:lnTo>
                      <a:pt x="2747" y="5367"/>
                    </a:lnTo>
                    <a:lnTo>
                      <a:pt x="2471" y="5361"/>
                    </a:lnTo>
                    <a:lnTo>
                      <a:pt x="2201" y="5321"/>
                    </a:lnTo>
                    <a:lnTo>
                      <a:pt x="1932" y="5262"/>
                    </a:lnTo>
                    <a:lnTo>
                      <a:pt x="1669" y="5170"/>
                    </a:lnTo>
                    <a:lnTo>
                      <a:pt x="1419" y="5052"/>
                    </a:lnTo>
                    <a:lnTo>
                      <a:pt x="1183" y="4914"/>
                    </a:lnTo>
                    <a:lnTo>
                      <a:pt x="966" y="4750"/>
                    </a:lnTo>
                    <a:lnTo>
                      <a:pt x="756" y="4559"/>
                    </a:lnTo>
                    <a:lnTo>
                      <a:pt x="572" y="4342"/>
                    </a:lnTo>
                    <a:lnTo>
                      <a:pt x="407" y="4106"/>
                    </a:lnTo>
                    <a:lnTo>
                      <a:pt x="263" y="3850"/>
                    </a:lnTo>
                    <a:lnTo>
                      <a:pt x="151" y="3580"/>
                    </a:lnTo>
                    <a:lnTo>
                      <a:pt x="72" y="3304"/>
                    </a:lnTo>
                    <a:lnTo>
                      <a:pt x="20" y="3028"/>
                    </a:lnTo>
                    <a:lnTo>
                      <a:pt x="0" y="2752"/>
                    </a:lnTo>
                    <a:lnTo>
                      <a:pt x="7" y="2476"/>
                    </a:lnTo>
                    <a:lnTo>
                      <a:pt x="39" y="2200"/>
                    </a:lnTo>
                    <a:lnTo>
                      <a:pt x="105" y="1931"/>
                    </a:lnTo>
                    <a:lnTo>
                      <a:pt x="197" y="1675"/>
                    </a:lnTo>
                    <a:lnTo>
                      <a:pt x="315" y="1425"/>
                    </a:lnTo>
                    <a:lnTo>
                      <a:pt x="453" y="1189"/>
                    </a:lnTo>
                    <a:lnTo>
                      <a:pt x="618" y="965"/>
                    </a:lnTo>
                    <a:lnTo>
                      <a:pt x="808" y="762"/>
                    </a:lnTo>
                    <a:lnTo>
                      <a:pt x="1025" y="578"/>
                    </a:lnTo>
                    <a:lnTo>
                      <a:pt x="1255" y="407"/>
                    </a:lnTo>
                    <a:lnTo>
                      <a:pt x="1518" y="269"/>
                    </a:lnTo>
                    <a:lnTo>
                      <a:pt x="1787" y="157"/>
                    </a:lnTo>
                    <a:lnTo>
                      <a:pt x="2057" y="72"/>
                    </a:lnTo>
                    <a:lnTo>
                      <a:pt x="2339" y="26"/>
                    </a:lnTo>
                    <a:lnTo>
                      <a:pt x="2615"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grpSp>
          <p:nvGrpSpPr>
            <p:cNvPr id="8" name="Group 7"/>
            <p:cNvGrpSpPr/>
            <p:nvPr/>
          </p:nvGrpSpPr>
          <p:grpSpPr>
            <a:xfrm>
              <a:off x="4504881" y="3863500"/>
              <a:ext cx="1595233" cy="2590639"/>
              <a:chOff x="4504881" y="3863500"/>
              <a:chExt cx="1595233" cy="2590639"/>
            </a:xfrm>
          </p:grpSpPr>
          <p:sp>
            <p:nvSpPr>
              <p:cNvPr id="15" name="Freeform 14"/>
              <p:cNvSpPr>
                <a:spLocks/>
              </p:cNvSpPr>
              <p:nvPr/>
            </p:nvSpPr>
            <p:spPr bwMode="auto">
              <a:xfrm>
                <a:off x="4876130" y="3863500"/>
                <a:ext cx="1223984" cy="1786560"/>
              </a:xfrm>
              <a:custGeom>
                <a:avLst/>
                <a:gdLst>
                  <a:gd name="T0" fmla="*/ 4817 w 4830"/>
                  <a:gd name="T1" fmla="*/ 0 h 7050"/>
                  <a:gd name="T2" fmla="*/ 4830 w 4830"/>
                  <a:gd name="T3" fmla="*/ 5203 h 7050"/>
                  <a:gd name="T4" fmla="*/ 4522 w 4830"/>
                  <a:gd name="T5" fmla="*/ 5190 h 7050"/>
                  <a:gd name="T6" fmla="*/ 4390 w 4830"/>
                  <a:gd name="T7" fmla="*/ 5197 h 7050"/>
                  <a:gd name="T8" fmla="*/ 4246 w 4830"/>
                  <a:gd name="T9" fmla="*/ 5203 h 7050"/>
                  <a:gd name="T10" fmla="*/ 4101 w 4830"/>
                  <a:gd name="T11" fmla="*/ 5223 h 7050"/>
                  <a:gd name="T12" fmla="*/ 3950 w 4830"/>
                  <a:gd name="T13" fmla="*/ 5243 h 7050"/>
                  <a:gd name="T14" fmla="*/ 3812 w 4830"/>
                  <a:gd name="T15" fmla="*/ 5276 h 7050"/>
                  <a:gd name="T16" fmla="*/ 3687 w 4830"/>
                  <a:gd name="T17" fmla="*/ 5328 h 7050"/>
                  <a:gd name="T18" fmla="*/ 3575 w 4830"/>
                  <a:gd name="T19" fmla="*/ 5387 h 7050"/>
                  <a:gd name="T20" fmla="*/ 3510 w 4830"/>
                  <a:gd name="T21" fmla="*/ 5453 h 7050"/>
                  <a:gd name="T22" fmla="*/ 3464 w 4830"/>
                  <a:gd name="T23" fmla="*/ 5532 h 7050"/>
                  <a:gd name="T24" fmla="*/ 3444 w 4830"/>
                  <a:gd name="T25" fmla="*/ 5630 h 7050"/>
                  <a:gd name="T26" fmla="*/ 3444 w 4830"/>
                  <a:gd name="T27" fmla="*/ 5736 h 7050"/>
                  <a:gd name="T28" fmla="*/ 3450 w 4830"/>
                  <a:gd name="T29" fmla="*/ 5841 h 7050"/>
                  <a:gd name="T30" fmla="*/ 3470 w 4830"/>
                  <a:gd name="T31" fmla="*/ 5946 h 7050"/>
                  <a:gd name="T32" fmla="*/ 3496 w 4830"/>
                  <a:gd name="T33" fmla="*/ 6051 h 7050"/>
                  <a:gd name="T34" fmla="*/ 3529 w 4830"/>
                  <a:gd name="T35" fmla="*/ 6143 h 7050"/>
                  <a:gd name="T36" fmla="*/ 3562 w 4830"/>
                  <a:gd name="T37" fmla="*/ 6222 h 7050"/>
                  <a:gd name="T38" fmla="*/ 3588 w 4830"/>
                  <a:gd name="T39" fmla="*/ 6281 h 7050"/>
                  <a:gd name="T40" fmla="*/ 3602 w 4830"/>
                  <a:gd name="T41" fmla="*/ 6327 h 7050"/>
                  <a:gd name="T42" fmla="*/ 3615 w 4830"/>
                  <a:gd name="T43" fmla="*/ 6340 h 7050"/>
                  <a:gd name="T44" fmla="*/ 3542 w 4830"/>
                  <a:gd name="T45" fmla="*/ 7050 h 7050"/>
                  <a:gd name="T46" fmla="*/ 0 w 4830"/>
                  <a:gd name="T47" fmla="*/ 5348 h 7050"/>
                  <a:gd name="T48" fmla="*/ 526 w 4830"/>
                  <a:gd name="T49" fmla="*/ 4947 h 7050"/>
                  <a:gd name="T50" fmla="*/ 546 w 4830"/>
                  <a:gd name="T51" fmla="*/ 4941 h 7050"/>
                  <a:gd name="T52" fmla="*/ 592 w 4830"/>
                  <a:gd name="T53" fmla="*/ 4927 h 7050"/>
                  <a:gd name="T54" fmla="*/ 671 w 4830"/>
                  <a:gd name="T55" fmla="*/ 4895 h 7050"/>
                  <a:gd name="T56" fmla="*/ 763 w 4830"/>
                  <a:gd name="T57" fmla="*/ 4855 h 7050"/>
                  <a:gd name="T58" fmla="*/ 868 w 4830"/>
                  <a:gd name="T59" fmla="*/ 4809 h 7050"/>
                  <a:gd name="T60" fmla="*/ 980 w 4830"/>
                  <a:gd name="T61" fmla="*/ 4750 h 7050"/>
                  <a:gd name="T62" fmla="*/ 1085 w 4830"/>
                  <a:gd name="T63" fmla="*/ 4684 h 7050"/>
                  <a:gd name="T64" fmla="*/ 1177 w 4830"/>
                  <a:gd name="T65" fmla="*/ 4606 h 7050"/>
                  <a:gd name="T66" fmla="*/ 1249 w 4830"/>
                  <a:gd name="T67" fmla="*/ 4520 h 7050"/>
                  <a:gd name="T68" fmla="*/ 1295 w 4830"/>
                  <a:gd name="T69" fmla="*/ 4422 h 7050"/>
                  <a:gd name="T70" fmla="*/ 1308 w 4830"/>
                  <a:gd name="T71" fmla="*/ 4316 h 7050"/>
                  <a:gd name="T72" fmla="*/ 1288 w 4830"/>
                  <a:gd name="T73" fmla="*/ 4165 h 7050"/>
                  <a:gd name="T74" fmla="*/ 1236 w 4830"/>
                  <a:gd name="T75" fmla="*/ 4014 h 7050"/>
                  <a:gd name="T76" fmla="*/ 1164 w 4830"/>
                  <a:gd name="T77" fmla="*/ 3850 h 7050"/>
                  <a:gd name="T78" fmla="*/ 1085 w 4830"/>
                  <a:gd name="T79" fmla="*/ 3699 h 7050"/>
                  <a:gd name="T80" fmla="*/ 993 w 4830"/>
                  <a:gd name="T81" fmla="*/ 3554 h 7050"/>
                  <a:gd name="T82" fmla="*/ 907 w 4830"/>
                  <a:gd name="T83" fmla="*/ 3430 h 7050"/>
                  <a:gd name="T84" fmla="*/ 835 w 4830"/>
                  <a:gd name="T85" fmla="*/ 3324 h 7050"/>
                  <a:gd name="T86" fmla="*/ 743 w 4830"/>
                  <a:gd name="T87" fmla="*/ 3213 h 7050"/>
                  <a:gd name="T88" fmla="*/ 4817 w 4830"/>
                  <a:gd name="T89" fmla="*/ 0 h 7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830" h="7050">
                    <a:moveTo>
                      <a:pt x="4817" y="0"/>
                    </a:moveTo>
                    <a:lnTo>
                      <a:pt x="4830" y="5203"/>
                    </a:lnTo>
                    <a:lnTo>
                      <a:pt x="4522" y="5190"/>
                    </a:lnTo>
                    <a:lnTo>
                      <a:pt x="4390" y="5197"/>
                    </a:lnTo>
                    <a:lnTo>
                      <a:pt x="4246" y="5203"/>
                    </a:lnTo>
                    <a:lnTo>
                      <a:pt x="4101" y="5223"/>
                    </a:lnTo>
                    <a:lnTo>
                      <a:pt x="3950" y="5243"/>
                    </a:lnTo>
                    <a:lnTo>
                      <a:pt x="3812" y="5276"/>
                    </a:lnTo>
                    <a:lnTo>
                      <a:pt x="3687" y="5328"/>
                    </a:lnTo>
                    <a:lnTo>
                      <a:pt x="3575" y="5387"/>
                    </a:lnTo>
                    <a:lnTo>
                      <a:pt x="3510" y="5453"/>
                    </a:lnTo>
                    <a:lnTo>
                      <a:pt x="3464" y="5532"/>
                    </a:lnTo>
                    <a:lnTo>
                      <a:pt x="3444" y="5630"/>
                    </a:lnTo>
                    <a:lnTo>
                      <a:pt x="3444" y="5736"/>
                    </a:lnTo>
                    <a:lnTo>
                      <a:pt x="3450" y="5841"/>
                    </a:lnTo>
                    <a:lnTo>
                      <a:pt x="3470" y="5946"/>
                    </a:lnTo>
                    <a:lnTo>
                      <a:pt x="3496" y="6051"/>
                    </a:lnTo>
                    <a:lnTo>
                      <a:pt x="3529" y="6143"/>
                    </a:lnTo>
                    <a:lnTo>
                      <a:pt x="3562" y="6222"/>
                    </a:lnTo>
                    <a:lnTo>
                      <a:pt x="3588" y="6281"/>
                    </a:lnTo>
                    <a:lnTo>
                      <a:pt x="3602" y="6327"/>
                    </a:lnTo>
                    <a:lnTo>
                      <a:pt x="3615" y="6340"/>
                    </a:lnTo>
                    <a:lnTo>
                      <a:pt x="3542" y="7050"/>
                    </a:lnTo>
                    <a:lnTo>
                      <a:pt x="0" y="5348"/>
                    </a:lnTo>
                    <a:lnTo>
                      <a:pt x="526" y="4947"/>
                    </a:lnTo>
                    <a:lnTo>
                      <a:pt x="546" y="4941"/>
                    </a:lnTo>
                    <a:lnTo>
                      <a:pt x="592" y="4927"/>
                    </a:lnTo>
                    <a:lnTo>
                      <a:pt x="671" y="4895"/>
                    </a:lnTo>
                    <a:lnTo>
                      <a:pt x="763" y="4855"/>
                    </a:lnTo>
                    <a:lnTo>
                      <a:pt x="868" y="4809"/>
                    </a:lnTo>
                    <a:lnTo>
                      <a:pt x="980" y="4750"/>
                    </a:lnTo>
                    <a:lnTo>
                      <a:pt x="1085" y="4684"/>
                    </a:lnTo>
                    <a:lnTo>
                      <a:pt x="1177" y="4606"/>
                    </a:lnTo>
                    <a:lnTo>
                      <a:pt x="1249" y="4520"/>
                    </a:lnTo>
                    <a:lnTo>
                      <a:pt x="1295" y="4422"/>
                    </a:lnTo>
                    <a:lnTo>
                      <a:pt x="1308" y="4316"/>
                    </a:lnTo>
                    <a:lnTo>
                      <a:pt x="1288" y="4165"/>
                    </a:lnTo>
                    <a:lnTo>
                      <a:pt x="1236" y="4014"/>
                    </a:lnTo>
                    <a:lnTo>
                      <a:pt x="1164" y="3850"/>
                    </a:lnTo>
                    <a:lnTo>
                      <a:pt x="1085" y="3699"/>
                    </a:lnTo>
                    <a:lnTo>
                      <a:pt x="993" y="3554"/>
                    </a:lnTo>
                    <a:lnTo>
                      <a:pt x="907" y="3430"/>
                    </a:lnTo>
                    <a:lnTo>
                      <a:pt x="835" y="3324"/>
                    </a:lnTo>
                    <a:lnTo>
                      <a:pt x="743" y="3213"/>
                    </a:lnTo>
                    <a:lnTo>
                      <a:pt x="4817" y="0"/>
                    </a:lnTo>
                    <a:close/>
                  </a:path>
                </a:pathLst>
              </a:custGeom>
              <a:solidFill>
                <a:schemeClr val="accent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6" name="Freeform 15"/>
              <p:cNvSpPr>
                <a:spLocks/>
              </p:cNvSpPr>
              <p:nvPr/>
            </p:nvSpPr>
            <p:spPr bwMode="auto">
              <a:xfrm>
                <a:off x="4504881" y="5093819"/>
                <a:ext cx="1360573" cy="1360320"/>
              </a:xfrm>
              <a:custGeom>
                <a:avLst/>
                <a:gdLst>
                  <a:gd name="T0" fmla="*/ 2734 w 5369"/>
                  <a:gd name="T1" fmla="*/ 0 h 5368"/>
                  <a:gd name="T2" fmla="*/ 3010 w 5369"/>
                  <a:gd name="T3" fmla="*/ 20 h 5368"/>
                  <a:gd name="T4" fmla="*/ 3292 w 5369"/>
                  <a:gd name="T5" fmla="*/ 72 h 5368"/>
                  <a:gd name="T6" fmla="*/ 3568 w 5369"/>
                  <a:gd name="T7" fmla="*/ 151 h 5368"/>
                  <a:gd name="T8" fmla="*/ 3838 w 5369"/>
                  <a:gd name="T9" fmla="*/ 263 h 5368"/>
                  <a:gd name="T10" fmla="*/ 4094 w 5369"/>
                  <a:gd name="T11" fmla="*/ 401 h 5368"/>
                  <a:gd name="T12" fmla="*/ 4331 w 5369"/>
                  <a:gd name="T13" fmla="*/ 565 h 5368"/>
                  <a:gd name="T14" fmla="*/ 4541 w 5369"/>
                  <a:gd name="T15" fmla="*/ 749 h 5368"/>
                  <a:gd name="T16" fmla="*/ 4738 w 5369"/>
                  <a:gd name="T17" fmla="*/ 953 h 5368"/>
                  <a:gd name="T18" fmla="*/ 4902 w 5369"/>
                  <a:gd name="T19" fmla="*/ 1176 h 5368"/>
                  <a:gd name="T20" fmla="*/ 5047 w 5369"/>
                  <a:gd name="T21" fmla="*/ 1413 h 5368"/>
                  <a:gd name="T22" fmla="*/ 5165 w 5369"/>
                  <a:gd name="T23" fmla="*/ 1662 h 5368"/>
                  <a:gd name="T24" fmla="*/ 5257 w 5369"/>
                  <a:gd name="T25" fmla="*/ 1919 h 5368"/>
                  <a:gd name="T26" fmla="*/ 5316 w 5369"/>
                  <a:gd name="T27" fmla="*/ 2188 h 5368"/>
                  <a:gd name="T28" fmla="*/ 5356 w 5369"/>
                  <a:gd name="T29" fmla="*/ 2457 h 5368"/>
                  <a:gd name="T30" fmla="*/ 5369 w 5369"/>
                  <a:gd name="T31" fmla="*/ 2740 h 5368"/>
                  <a:gd name="T32" fmla="*/ 5343 w 5369"/>
                  <a:gd name="T33" fmla="*/ 3016 h 5368"/>
                  <a:gd name="T34" fmla="*/ 5297 w 5369"/>
                  <a:gd name="T35" fmla="*/ 3292 h 5368"/>
                  <a:gd name="T36" fmla="*/ 5218 w 5369"/>
                  <a:gd name="T37" fmla="*/ 3568 h 5368"/>
                  <a:gd name="T38" fmla="*/ 5106 w 5369"/>
                  <a:gd name="T39" fmla="*/ 3837 h 5368"/>
                  <a:gd name="T40" fmla="*/ 4961 w 5369"/>
                  <a:gd name="T41" fmla="*/ 4100 h 5368"/>
                  <a:gd name="T42" fmla="*/ 4797 w 5369"/>
                  <a:gd name="T43" fmla="*/ 4336 h 5368"/>
                  <a:gd name="T44" fmla="*/ 4613 w 5369"/>
                  <a:gd name="T45" fmla="*/ 4547 h 5368"/>
                  <a:gd name="T46" fmla="*/ 4409 w 5369"/>
                  <a:gd name="T47" fmla="*/ 4737 h 5368"/>
                  <a:gd name="T48" fmla="*/ 4193 w 5369"/>
                  <a:gd name="T49" fmla="*/ 4908 h 5368"/>
                  <a:gd name="T50" fmla="*/ 3956 w 5369"/>
                  <a:gd name="T51" fmla="*/ 5046 h 5368"/>
                  <a:gd name="T52" fmla="*/ 3706 w 5369"/>
                  <a:gd name="T53" fmla="*/ 5164 h 5368"/>
                  <a:gd name="T54" fmla="*/ 3443 w 5369"/>
                  <a:gd name="T55" fmla="*/ 5256 h 5368"/>
                  <a:gd name="T56" fmla="*/ 3181 w 5369"/>
                  <a:gd name="T57" fmla="*/ 5322 h 5368"/>
                  <a:gd name="T58" fmla="*/ 2905 w 5369"/>
                  <a:gd name="T59" fmla="*/ 5361 h 5368"/>
                  <a:gd name="T60" fmla="*/ 2629 w 5369"/>
                  <a:gd name="T61" fmla="*/ 5368 h 5368"/>
                  <a:gd name="T62" fmla="*/ 2353 w 5369"/>
                  <a:gd name="T63" fmla="*/ 5348 h 5368"/>
                  <a:gd name="T64" fmla="*/ 2070 w 5369"/>
                  <a:gd name="T65" fmla="*/ 5296 h 5368"/>
                  <a:gd name="T66" fmla="*/ 1794 w 5369"/>
                  <a:gd name="T67" fmla="*/ 5217 h 5368"/>
                  <a:gd name="T68" fmla="*/ 1525 w 5369"/>
                  <a:gd name="T69" fmla="*/ 5105 h 5368"/>
                  <a:gd name="T70" fmla="*/ 1268 w 5369"/>
                  <a:gd name="T71" fmla="*/ 4967 h 5368"/>
                  <a:gd name="T72" fmla="*/ 1032 w 5369"/>
                  <a:gd name="T73" fmla="*/ 4803 h 5368"/>
                  <a:gd name="T74" fmla="*/ 821 w 5369"/>
                  <a:gd name="T75" fmla="*/ 4619 h 5368"/>
                  <a:gd name="T76" fmla="*/ 631 w 5369"/>
                  <a:gd name="T77" fmla="*/ 4415 h 5368"/>
                  <a:gd name="T78" fmla="*/ 460 w 5369"/>
                  <a:gd name="T79" fmla="*/ 4192 h 5368"/>
                  <a:gd name="T80" fmla="*/ 315 w 5369"/>
                  <a:gd name="T81" fmla="*/ 3955 h 5368"/>
                  <a:gd name="T82" fmla="*/ 197 w 5369"/>
                  <a:gd name="T83" fmla="*/ 3706 h 5368"/>
                  <a:gd name="T84" fmla="*/ 112 w 5369"/>
                  <a:gd name="T85" fmla="*/ 3450 h 5368"/>
                  <a:gd name="T86" fmla="*/ 46 w 5369"/>
                  <a:gd name="T87" fmla="*/ 3180 h 5368"/>
                  <a:gd name="T88" fmla="*/ 7 w 5369"/>
                  <a:gd name="T89" fmla="*/ 2911 h 5368"/>
                  <a:gd name="T90" fmla="*/ 0 w 5369"/>
                  <a:gd name="T91" fmla="*/ 2635 h 5368"/>
                  <a:gd name="T92" fmla="*/ 20 w 5369"/>
                  <a:gd name="T93" fmla="*/ 2352 h 5368"/>
                  <a:gd name="T94" fmla="*/ 66 w 5369"/>
                  <a:gd name="T95" fmla="*/ 2076 h 5368"/>
                  <a:gd name="T96" fmla="*/ 145 w 5369"/>
                  <a:gd name="T97" fmla="*/ 1800 h 5368"/>
                  <a:gd name="T98" fmla="*/ 256 w 5369"/>
                  <a:gd name="T99" fmla="*/ 1531 h 5368"/>
                  <a:gd name="T100" fmla="*/ 401 w 5369"/>
                  <a:gd name="T101" fmla="*/ 1275 h 5368"/>
                  <a:gd name="T102" fmla="*/ 565 w 5369"/>
                  <a:gd name="T103" fmla="*/ 1038 h 5368"/>
                  <a:gd name="T104" fmla="*/ 749 w 5369"/>
                  <a:gd name="T105" fmla="*/ 821 h 5368"/>
                  <a:gd name="T106" fmla="*/ 953 w 5369"/>
                  <a:gd name="T107" fmla="*/ 631 h 5368"/>
                  <a:gd name="T108" fmla="*/ 1176 w 5369"/>
                  <a:gd name="T109" fmla="*/ 467 h 5368"/>
                  <a:gd name="T110" fmla="*/ 1406 w 5369"/>
                  <a:gd name="T111" fmla="*/ 322 h 5368"/>
                  <a:gd name="T112" fmla="*/ 1656 w 5369"/>
                  <a:gd name="T113" fmla="*/ 204 h 5368"/>
                  <a:gd name="T114" fmla="*/ 1919 w 5369"/>
                  <a:gd name="T115" fmla="*/ 112 h 5368"/>
                  <a:gd name="T116" fmla="*/ 2182 w 5369"/>
                  <a:gd name="T117" fmla="*/ 46 h 5368"/>
                  <a:gd name="T118" fmla="*/ 2458 w 5369"/>
                  <a:gd name="T119" fmla="*/ 13 h 5368"/>
                  <a:gd name="T120" fmla="*/ 2734 w 5369"/>
                  <a:gd name="T121" fmla="*/ 0 h 5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69" h="5368">
                    <a:moveTo>
                      <a:pt x="2734" y="0"/>
                    </a:moveTo>
                    <a:lnTo>
                      <a:pt x="3010" y="20"/>
                    </a:lnTo>
                    <a:lnTo>
                      <a:pt x="3292" y="72"/>
                    </a:lnTo>
                    <a:lnTo>
                      <a:pt x="3568" y="151"/>
                    </a:lnTo>
                    <a:lnTo>
                      <a:pt x="3838" y="263"/>
                    </a:lnTo>
                    <a:lnTo>
                      <a:pt x="4094" y="401"/>
                    </a:lnTo>
                    <a:lnTo>
                      <a:pt x="4331" y="565"/>
                    </a:lnTo>
                    <a:lnTo>
                      <a:pt x="4541" y="749"/>
                    </a:lnTo>
                    <a:lnTo>
                      <a:pt x="4738" y="953"/>
                    </a:lnTo>
                    <a:lnTo>
                      <a:pt x="4902" y="1176"/>
                    </a:lnTo>
                    <a:lnTo>
                      <a:pt x="5047" y="1413"/>
                    </a:lnTo>
                    <a:lnTo>
                      <a:pt x="5165" y="1662"/>
                    </a:lnTo>
                    <a:lnTo>
                      <a:pt x="5257" y="1919"/>
                    </a:lnTo>
                    <a:lnTo>
                      <a:pt x="5316" y="2188"/>
                    </a:lnTo>
                    <a:lnTo>
                      <a:pt x="5356" y="2457"/>
                    </a:lnTo>
                    <a:lnTo>
                      <a:pt x="5369" y="2740"/>
                    </a:lnTo>
                    <a:lnTo>
                      <a:pt x="5343" y="3016"/>
                    </a:lnTo>
                    <a:lnTo>
                      <a:pt x="5297" y="3292"/>
                    </a:lnTo>
                    <a:lnTo>
                      <a:pt x="5218" y="3568"/>
                    </a:lnTo>
                    <a:lnTo>
                      <a:pt x="5106" y="3837"/>
                    </a:lnTo>
                    <a:lnTo>
                      <a:pt x="4961" y="4100"/>
                    </a:lnTo>
                    <a:lnTo>
                      <a:pt x="4797" y="4336"/>
                    </a:lnTo>
                    <a:lnTo>
                      <a:pt x="4613" y="4547"/>
                    </a:lnTo>
                    <a:lnTo>
                      <a:pt x="4409" y="4737"/>
                    </a:lnTo>
                    <a:lnTo>
                      <a:pt x="4193" y="4908"/>
                    </a:lnTo>
                    <a:lnTo>
                      <a:pt x="3956" y="5046"/>
                    </a:lnTo>
                    <a:lnTo>
                      <a:pt x="3706" y="5164"/>
                    </a:lnTo>
                    <a:lnTo>
                      <a:pt x="3443" y="5256"/>
                    </a:lnTo>
                    <a:lnTo>
                      <a:pt x="3181" y="5322"/>
                    </a:lnTo>
                    <a:lnTo>
                      <a:pt x="2905" y="5361"/>
                    </a:lnTo>
                    <a:lnTo>
                      <a:pt x="2629" y="5368"/>
                    </a:lnTo>
                    <a:lnTo>
                      <a:pt x="2353" y="5348"/>
                    </a:lnTo>
                    <a:lnTo>
                      <a:pt x="2070" y="5296"/>
                    </a:lnTo>
                    <a:lnTo>
                      <a:pt x="1794" y="5217"/>
                    </a:lnTo>
                    <a:lnTo>
                      <a:pt x="1525" y="5105"/>
                    </a:lnTo>
                    <a:lnTo>
                      <a:pt x="1268" y="4967"/>
                    </a:lnTo>
                    <a:lnTo>
                      <a:pt x="1032" y="4803"/>
                    </a:lnTo>
                    <a:lnTo>
                      <a:pt x="821" y="4619"/>
                    </a:lnTo>
                    <a:lnTo>
                      <a:pt x="631" y="4415"/>
                    </a:lnTo>
                    <a:lnTo>
                      <a:pt x="460" y="4192"/>
                    </a:lnTo>
                    <a:lnTo>
                      <a:pt x="315" y="3955"/>
                    </a:lnTo>
                    <a:lnTo>
                      <a:pt x="197" y="3706"/>
                    </a:lnTo>
                    <a:lnTo>
                      <a:pt x="112" y="3450"/>
                    </a:lnTo>
                    <a:lnTo>
                      <a:pt x="46" y="3180"/>
                    </a:lnTo>
                    <a:lnTo>
                      <a:pt x="7" y="2911"/>
                    </a:lnTo>
                    <a:lnTo>
                      <a:pt x="0" y="2635"/>
                    </a:lnTo>
                    <a:lnTo>
                      <a:pt x="20" y="2352"/>
                    </a:lnTo>
                    <a:lnTo>
                      <a:pt x="66" y="2076"/>
                    </a:lnTo>
                    <a:lnTo>
                      <a:pt x="145" y="1800"/>
                    </a:lnTo>
                    <a:lnTo>
                      <a:pt x="256" y="1531"/>
                    </a:lnTo>
                    <a:lnTo>
                      <a:pt x="401" y="1275"/>
                    </a:lnTo>
                    <a:lnTo>
                      <a:pt x="565" y="1038"/>
                    </a:lnTo>
                    <a:lnTo>
                      <a:pt x="749" y="821"/>
                    </a:lnTo>
                    <a:lnTo>
                      <a:pt x="953" y="631"/>
                    </a:lnTo>
                    <a:lnTo>
                      <a:pt x="1176" y="467"/>
                    </a:lnTo>
                    <a:lnTo>
                      <a:pt x="1406" y="322"/>
                    </a:lnTo>
                    <a:lnTo>
                      <a:pt x="1656" y="204"/>
                    </a:lnTo>
                    <a:lnTo>
                      <a:pt x="1919" y="112"/>
                    </a:lnTo>
                    <a:lnTo>
                      <a:pt x="2182" y="46"/>
                    </a:lnTo>
                    <a:lnTo>
                      <a:pt x="2458" y="13"/>
                    </a:lnTo>
                    <a:lnTo>
                      <a:pt x="2734" y="0"/>
                    </a:lnTo>
                    <a:close/>
                  </a:path>
                </a:pathLst>
              </a:custGeom>
              <a:solidFill>
                <a:schemeClr val="accent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grpSp>
          <p:nvGrpSpPr>
            <p:cNvPr id="9" name="Group 8"/>
            <p:cNvGrpSpPr/>
            <p:nvPr/>
          </p:nvGrpSpPr>
          <p:grpSpPr>
            <a:xfrm>
              <a:off x="3350839" y="3575369"/>
              <a:ext cx="2745980" cy="1436852"/>
              <a:chOff x="3350839" y="3575369"/>
              <a:chExt cx="2745980" cy="1436852"/>
            </a:xfrm>
          </p:grpSpPr>
          <p:sp>
            <p:nvSpPr>
              <p:cNvPr id="13" name="Freeform 12"/>
              <p:cNvSpPr>
                <a:spLocks/>
              </p:cNvSpPr>
              <p:nvPr/>
            </p:nvSpPr>
            <p:spPr bwMode="auto">
              <a:xfrm>
                <a:off x="4275035" y="3575369"/>
                <a:ext cx="1821784" cy="1155562"/>
              </a:xfrm>
              <a:custGeom>
                <a:avLst/>
                <a:gdLst>
                  <a:gd name="T0" fmla="*/ 2136 w 7189"/>
                  <a:gd name="T1" fmla="*/ 0 h 4560"/>
                  <a:gd name="T2" fmla="*/ 7189 w 7189"/>
                  <a:gd name="T3" fmla="*/ 1137 h 4560"/>
                  <a:gd name="T4" fmla="*/ 3115 w 7189"/>
                  <a:gd name="T5" fmla="*/ 4350 h 4560"/>
                  <a:gd name="T6" fmla="*/ 2951 w 7189"/>
                  <a:gd name="T7" fmla="*/ 4126 h 4560"/>
                  <a:gd name="T8" fmla="*/ 2852 w 7189"/>
                  <a:gd name="T9" fmla="*/ 4015 h 4560"/>
                  <a:gd name="T10" fmla="*/ 2740 w 7189"/>
                  <a:gd name="T11" fmla="*/ 3896 h 4560"/>
                  <a:gd name="T12" fmla="*/ 2616 w 7189"/>
                  <a:gd name="T13" fmla="*/ 3785 h 4560"/>
                  <a:gd name="T14" fmla="*/ 2484 w 7189"/>
                  <a:gd name="T15" fmla="*/ 3680 h 4560"/>
                  <a:gd name="T16" fmla="*/ 2346 w 7189"/>
                  <a:gd name="T17" fmla="*/ 3601 h 4560"/>
                  <a:gd name="T18" fmla="*/ 2208 w 7189"/>
                  <a:gd name="T19" fmla="*/ 3542 h 4560"/>
                  <a:gd name="T20" fmla="*/ 2116 w 7189"/>
                  <a:gd name="T21" fmla="*/ 3528 h 4560"/>
                  <a:gd name="T22" fmla="*/ 2018 w 7189"/>
                  <a:gd name="T23" fmla="*/ 3548 h 4560"/>
                  <a:gd name="T24" fmla="*/ 1926 w 7189"/>
                  <a:gd name="T25" fmla="*/ 3588 h 4560"/>
                  <a:gd name="T26" fmla="*/ 1840 w 7189"/>
                  <a:gd name="T27" fmla="*/ 3653 h 4560"/>
                  <a:gd name="T28" fmla="*/ 1761 w 7189"/>
                  <a:gd name="T29" fmla="*/ 3726 h 4560"/>
                  <a:gd name="T30" fmla="*/ 1682 w 7189"/>
                  <a:gd name="T31" fmla="*/ 3804 h 4560"/>
                  <a:gd name="T32" fmla="*/ 1617 w 7189"/>
                  <a:gd name="T33" fmla="*/ 3890 h 4560"/>
                  <a:gd name="T34" fmla="*/ 1558 w 7189"/>
                  <a:gd name="T35" fmla="*/ 3975 h 4560"/>
                  <a:gd name="T36" fmla="*/ 1512 w 7189"/>
                  <a:gd name="T37" fmla="*/ 4047 h 4560"/>
                  <a:gd name="T38" fmla="*/ 1472 w 7189"/>
                  <a:gd name="T39" fmla="*/ 4107 h 4560"/>
                  <a:gd name="T40" fmla="*/ 1452 w 7189"/>
                  <a:gd name="T41" fmla="*/ 4146 h 4560"/>
                  <a:gd name="T42" fmla="*/ 1446 w 7189"/>
                  <a:gd name="T43" fmla="*/ 4159 h 4560"/>
                  <a:gd name="T44" fmla="*/ 887 w 7189"/>
                  <a:gd name="T45" fmla="*/ 4560 h 4560"/>
                  <a:gd name="T46" fmla="*/ 0 w 7189"/>
                  <a:gd name="T47" fmla="*/ 730 h 4560"/>
                  <a:gd name="T48" fmla="*/ 690 w 7189"/>
                  <a:gd name="T49" fmla="*/ 874 h 4560"/>
                  <a:gd name="T50" fmla="*/ 703 w 7189"/>
                  <a:gd name="T51" fmla="*/ 881 h 4560"/>
                  <a:gd name="T52" fmla="*/ 736 w 7189"/>
                  <a:gd name="T53" fmla="*/ 907 h 4560"/>
                  <a:gd name="T54" fmla="*/ 795 w 7189"/>
                  <a:gd name="T55" fmla="*/ 946 h 4560"/>
                  <a:gd name="T56" fmla="*/ 868 w 7189"/>
                  <a:gd name="T57" fmla="*/ 992 h 4560"/>
                  <a:gd name="T58" fmla="*/ 946 w 7189"/>
                  <a:gd name="T59" fmla="*/ 1038 h 4560"/>
                  <a:gd name="T60" fmla="*/ 1045 w 7189"/>
                  <a:gd name="T61" fmla="*/ 1084 h 4560"/>
                  <a:gd name="T62" fmla="*/ 1144 w 7189"/>
                  <a:gd name="T63" fmla="*/ 1130 h 4560"/>
                  <a:gd name="T64" fmla="*/ 1249 w 7189"/>
                  <a:gd name="T65" fmla="*/ 1163 h 4560"/>
                  <a:gd name="T66" fmla="*/ 1354 w 7189"/>
                  <a:gd name="T67" fmla="*/ 1176 h 4560"/>
                  <a:gd name="T68" fmla="*/ 1452 w 7189"/>
                  <a:gd name="T69" fmla="*/ 1176 h 4560"/>
                  <a:gd name="T70" fmla="*/ 1544 w 7189"/>
                  <a:gd name="T71" fmla="*/ 1157 h 4560"/>
                  <a:gd name="T72" fmla="*/ 1623 w 7189"/>
                  <a:gd name="T73" fmla="*/ 1104 h 4560"/>
                  <a:gd name="T74" fmla="*/ 1722 w 7189"/>
                  <a:gd name="T75" fmla="*/ 1006 h 4560"/>
                  <a:gd name="T76" fmla="*/ 1807 w 7189"/>
                  <a:gd name="T77" fmla="*/ 881 h 4560"/>
                  <a:gd name="T78" fmla="*/ 1880 w 7189"/>
                  <a:gd name="T79" fmla="*/ 743 h 4560"/>
                  <a:gd name="T80" fmla="*/ 1945 w 7189"/>
                  <a:gd name="T81" fmla="*/ 598 h 4560"/>
                  <a:gd name="T82" fmla="*/ 2004 w 7189"/>
                  <a:gd name="T83" fmla="*/ 460 h 4560"/>
                  <a:gd name="T84" fmla="*/ 2050 w 7189"/>
                  <a:gd name="T85" fmla="*/ 322 h 4560"/>
                  <a:gd name="T86" fmla="*/ 2083 w 7189"/>
                  <a:gd name="T87" fmla="*/ 204 h 4560"/>
                  <a:gd name="T88" fmla="*/ 2110 w 7189"/>
                  <a:gd name="T89" fmla="*/ 105 h 4560"/>
                  <a:gd name="T90" fmla="*/ 2129 w 7189"/>
                  <a:gd name="T91" fmla="*/ 40 h 4560"/>
                  <a:gd name="T92" fmla="*/ 2136 w 7189"/>
                  <a:gd name="T93" fmla="*/ 0 h 4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189" h="4560">
                    <a:moveTo>
                      <a:pt x="2136" y="0"/>
                    </a:moveTo>
                    <a:lnTo>
                      <a:pt x="7189" y="1137"/>
                    </a:lnTo>
                    <a:lnTo>
                      <a:pt x="3115" y="4350"/>
                    </a:lnTo>
                    <a:lnTo>
                      <a:pt x="2951" y="4126"/>
                    </a:lnTo>
                    <a:lnTo>
                      <a:pt x="2852" y="4015"/>
                    </a:lnTo>
                    <a:lnTo>
                      <a:pt x="2740" y="3896"/>
                    </a:lnTo>
                    <a:lnTo>
                      <a:pt x="2616" y="3785"/>
                    </a:lnTo>
                    <a:lnTo>
                      <a:pt x="2484" y="3680"/>
                    </a:lnTo>
                    <a:lnTo>
                      <a:pt x="2346" y="3601"/>
                    </a:lnTo>
                    <a:lnTo>
                      <a:pt x="2208" y="3542"/>
                    </a:lnTo>
                    <a:lnTo>
                      <a:pt x="2116" y="3528"/>
                    </a:lnTo>
                    <a:lnTo>
                      <a:pt x="2018" y="3548"/>
                    </a:lnTo>
                    <a:lnTo>
                      <a:pt x="1926" y="3588"/>
                    </a:lnTo>
                    <a:lnTo>
                      <a:pt x="1840" y="3653"/>
                    </a:lnTo>
                    <a:lnTo>
                      <a:pt x="1761" y="3726"/>
                    </a:lnTo>
                    <a:lnTo>
                      <a:pt x="1682" y="3804"/>
                    </a:lnTo>
                    <a:lnTo>
                      <a:pt x="1617" y="3890"/>
                    </a:lnTo>
                    <a:lnTo>
                      <a:pt x="1558" y="3975"/>
                    </a:lnTo>
                    <a:lnTo>
                      <a:pt x="1512" y="4047"/>
                    </a:lnTo>
                    <a:lnTo>
                      <a:pt x="1472" y="4107"/>
                    </a:lnTo>
                    <a:lnTo>
                      <a:pt x="1452" y="4146"/>
                    </a:lnTo>
                    <a:lnTo>
                      <a:pt x="1446" y="4159"/>
                    </a:lnTo>
                    <a:lnTo>
                      <a:pt x="887" y="4560"/>
                    </a:lnTo>
                    <a:lnTo>
                      <a:pt x="0" y="730"/>
                    </a:lnTo>
                    <a:lnTo>
                      <a:pt x="690" y="874"/>
                    </a:lnTo>
                    <a:lnTo>
                      <a:pt x="703" y="881"/>
                    </a:lnTo>
                    <a:lnTo>
                      <a:pt x="736" y="907"/>
                    </a:lnTo>
                    <a:lnTo>
                      <a:pt x="795" y="946"/>
                    </a:lnTo>
                    <a:lnTo>
                      <a:pt x="868" y="992"/>
                    </a:lnTo>
                    <a:lnTo>
                      <a:pt x="946" y="1038"/>
                    </a:lnTo>
                    <a:lnTo>
                      <a:pt x="1045" y="1084"/>
                    </a:lnTo>
                    <a:lnTo>
                      <a:pt x="1144" y="1130"/>
                    </a:lnTo>
                    <a:lnTo>
                      <a:pt x="1249" y="1163"/>
                    </a:lnTo>
                    <a:lnTo>
                      <a:pt x="1354" y="1176"/>
                    </a:lnTo>
                    <a:lnTo>
                      <a:pt x="1452" y="1176"/>
                    </a:lnTo>
                    <a:lnTo>
                      <a:pt x="1544" y="1157"/>
                    </a:lnTo>
                    <a:lnTo>
                      <a:pt x="1623" y="1104"/>
                    </a:lnTo>
                    <a:lnTo>
                      <a:pt x="1722" y="1006"/>
                    </a:lnTo>
                    <a:lnTo>
                      <a:pt x="1807" y="881"/>
                    </a:lnTo>
                    <a:lnTo>
                      <a:pt x="1880" y="743"/>
                    </a:lnTo>
                    <a:lnTo>
                      <a:pt x="1945" y="598"/>
                    </a:lnTo>
                    <a:lnTo>
                      <a:pt x="2004" y="460"/>
                    </a:lnTo>
                    <a:lnTo>
                      <a:pt x="2050" y="322"/>
                    </a:lnTo>
                    <a:lnTo>
                      <a:pt x="2083" y="204"/>
                    </a:lnTo>
                    <a:lnTo>
                      <a:pt x="2110" y="105"/>
                    </a:lnTo>
                    <a:lnTo>
                      <a:pt x="2129" y="40"/>
                    </a:lnTo>
                    <a:lnTo>
                      <a:pt x="2136" y="0"/>
                    </a:lnTo>
                    <a:close/>
                  </a:path>
                </a:pathLst>
              </a:custGeom>
              <a:solidFill>
                <a:schemeClr val="accent6"/>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 name="Freeform 13"/>
              <p:cNvSpPr>
                <a:spLocks/>
              </p:cNvSpPr>
              <p:nvPr/>
            </p:nvSpPr>
            <p:spPr bwMode="auto">
              <a:xfrm>
                <a:off x="3350839" y="3652154"/>
                <a:ext cx="1360573" cy="1360067"/>
              </a:xfrm>
              <a:custGeom>
                <a:avLst/>
                <a:gdLst>
                  <a:gd name="T0" fmla="*/ 2707 w 5369"/>
                  <a:gd name="T1" fmla="*/ 0 h 5367"/>
                  <a:gd name="T2" fmla="*/ 3010 w 5369"/>
                  <a:gd name="T3" fmla="*/ 19 h 5367"/>
                  <a:gd name="T4" fmla="*/ 3299 w 5369"/>
                  <a:gd name="T5" fmla="*/ 72 h 5367"/>
                  <a:gd name="T6" fmla="*/ 3588 w 5369"/>
                  <a:gd name="T7" fmla="*/ 157 h 5367"/>
                  <a:gd name="T8" fmla="*/ 3857 w 5369"/>
                  <a:gd name="T9" fmla="*/ 269 h 5367"/>
                  <a:gd name="T10" fmla="*/ 4114 w 5369"/>
                  <a:gd name="T11" fmla="*/ 413 h 5367"/>
                  <a:gd name="T12" fmla="*/ 4357 w 5369"/>
                  <a:gd name="T13" fmla="*/ 584 h 5367"/>
                  <a:gd name="T14" fmla="*/ 4574 w 5369"/>
                  <a:gd name="T15" fmla="*/ 781 h 5367"/>
                  <a:gd name="T16" fmla="*/ 4771 w 5369"/>
                  <a:gd name="T17" fmla="*/ 998 h 5367"/>
                  <a:gd name="T18" fmla="*/ 4948 w 5369"/>
                  <a:gd name="T19" fmla="*/ 1241 h 5367"/>
                  <a:gd name="T20" fmla="*/ 5099 w 5369"/>
                  <a:gd name="T21" fmla="*/ 1504 h 5367"/>
                  <a:gd name="T22" fmla="*/ 5218 w 5369"/>
                  <a:gd name="T23" fmla="*/ 1787 h 5367"/>
                  <a:gd name="T24" fmla="*/ 5303 w 5369"/>
                  <a:gd name="T25" fmla="*/ 2089 h 5367"/>
                  <a:gd name="T26" fmla="*/ 5356 w 5369"/>
                  <a:gd name="T27" fmla="*/ 2398 h 5367"/>
                  <a:gd name="T28" fmla="*/ 5369 w 5369"/>
                  <a:gd name="T29" fmla="*/ 2706 h 5367"/>
                  <a:gd name="T30" fmla="*/ 5349 w 5369"/>
                  <a:gd name="T31" fmla="*/ 3009 h 5367"/>
                  <a:gd name="T32" fmla="*/ 5297 w 5369"/>
                  <a:gd name="T33" fmla="*/ 3304 h 5367"/>
                  <a:gd name="T34" fmla="*/ 5211 w 5369"/>
                  <a:gd name="T35" fmla="*/ 3587 h 5367"/>
                  <a:gd name="T36" fmla="*/ 5099 w 5369"/>
                  <a:gd name="T37" fmla="*/ 3856 h 5367"/>
                  <a:gd name="T38" fmla="*/ 4955 w 5369"/>
                  <a:gd name="T39" fmla="*/ 4112 h 5367"/>
                  <a:gd name="T40" fmla="*/ 4784 w 5369"/>
                  <a:gd name="T41" fmla="*/ 4355 h 5367"/>
                  <a:gd name="T42" fmla="*/ 4593 w 5369"/>
                  <a:gd name="T43" fmla="*/ 4579 h 5367"/>
                  <a:gd name="T44" fmla="*/ 4370 w 5369"/>
                  <a:gd name="T45" fmla="*/ 4776 h 5367"/>
                  <a:gd name="T46" fmla="*/ 4127 w 5369"/>
                  <a:gd name="T47" fmla="*/ 4947 h 5367"/>
                  <a:gd name="T48" fmla="*/ 3864 w 5369"/>
                  <a:gd name="T49" fmla="*/ 5098 h 5367"/>
                  <a:gd name="T50" fmla="*/ 3581 w 5369"/>
                  <a:gd name="T51" fmla="*/ 5216 h 5367"/>
                  <a:gd name="T52" fmla="*/ 3279 w 5369"/>
                  <a:gd name="T53" fmla="*/ 5302 h 5367"/>
                  <a:gd name="T54" fmla="*/ 2970 w 5369"/>
                  <a:gd name="T55" fmla="*/ 5354 h 5367"/>
                  <a:gd name="T56" fmla="*/ 2661 w 5369"/>
                  <a:gd name="T57" fmla="*/ 5367 h 5367"/>
                  <a:gd name="T58" fmla="*/ 2366 w 5369"/>
                  <a:gd name="T59" fmla="*/ 5354 h 5367"/>
                  <a:gd name="T60" fmla="*/ 2070 w 5369"/>
                  <a:gd name="T61" fmla="*/ 5302 h 5367"/>
                  <a:gd name="T62" fmla="*/ 1787 w 5369"/>
                  <a:gd name="T63" fmla="*/ 5216 h 5367"/>
                  <a:gd name="T64" fmla="*/ 1511 w 5369"/>
                  <a:gd name="T65" fmla="*/ 5098 h 5367"/>
                  <a:gd name="T66" fmla="*/ 1255 w 5369"/>
                  <a:gd name="T67" fmla="*/ 4960 h 5367"/>
                  <a:gd name="T68" fmla="*/ 1012 w 5369"/>
                  <a:gd name="T69" fmla="*/ 4789 h 5367"/>
                  <a:gd name="T70" fmla="*/ 795 w 5369"/>
                  <a:gd name="T71" fmla="*/ 4592 h 5367"/>
                  <a:gd name="T72" fmla="*/ 598 w 5369"/>
                  <a:gd name="T73" fmla="*/ 4369 h 5367"/>
                  <a:gd name="T74" fmla="*/ 421 w 5369"/>
                  <a:gd name="T75" fmla="*/ 4132 h 5367"/>
                  <a:gd name="T76" fmla="*/ 276 w 5369"/>
                  <a:gd name="T77" fmla="*/ 3863 h 5367"/>
                  <a:gd name="T78" fmla="*/ 158 w 5369"/>
                  <a:gd name="T79" fmla="*/ 3580 h 5367"/>
                  <a:gd name="T80" fmla="*/ 66 w 5369"/>
                  <a:gd name="T81" fmla="*/ 3285 h 5367"/>
                  <a:gd name="T82" fmla="*/ 13 w 5369"/>
                  <a:gd name="T83" fmla="*/ 2969 h 5367"/>
                  <a:gd name="T84" fmla="*/ 0 w 5369"/>
                  <a:gd name="T85" fmla="*/ 2667 h 5367"/>
                  <a:gd name="T86" fmla="*/ 20 w 5369"/>
                  <a:gd name="T87" fmla="*/ 2365 h 5367"/>
                  <a:gd name="T88" fmla="*/ 72 w 5369"/>
                  <a:gd name="T89" fmla="*/ 2069 h 5367"/>
                  <a:gd name="T90" fmla="*/ 158 w 5369"/>
                  <a:gd name="T91" fmla="*/ 1787 h 5367"/>
                  <a:gd name="T92" fmla="*/ 269 w 5369"/>
                  <a:gd name="T93" fmla="*/ 1517 h 5367"/>
                  <a:gd name="T94" fmla="*/ 414 w 5369"/>
                  <a:gd name="T95" fmla="*/ 1254 h 5367"/>
                  <a:gd name="T96" fmla="*/ 585 w 5369"/>
                  <a:gd name="T97" fmla="*/ 1018 h 5367"/>
                  <a:gd name="T98" fmla="*/ 782 w 5369"/>
                  <a:gd name="T99" fmla="*/ 794 h 5367"/>
                  <a:gd name="T100" fmla="*/ 999 w 5369"/>
                  <a:gd name="T101" fmla="*/ 597 h 5367"/>
                  <a:gd name="T102" fmla="*/ 1242 w 5369"/>
                  <a:gd name="T103" fmla="*/ 420 h 5367"/>
                  <a:gd name="T104" fmla="*/ 1505 w 5369"/>
                  <a:gd name="T105" fmla="*/ 275 h 5367"/>
                  <a:gd name="T106" fmla="*/ 1787 w 5369"/>
                  <a:gd name="T107" fmla="*/ 157 h 5367"/>
                  <a:gd name="T108" fmla="*/ 2090 w 5369"/>
                  <a:gd name="T109" fmla="*/ 72 h 5367"/>
                  <a:gd name="T110" fmla="*/ 2399 w 5369"/>
                  <a:gd name="T111" fmla="*/ 19 h 5367"/>
                  <a:gd name="T112" fmla="*/ 2707 w 5369"/>
                  <a:gd name="T113" fmla="*/ 0 h 5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69" h="5367">
                    <a:moveTo>
                      <a:pt x="2707" y="0"/>
                    </a:moveTo>
                    <a:lnTo>
                      <a:pt x="3010" y="19"/>
                    </a:lnTo>
                    <a:lnTo>
                      <a:pt x="3299" y="72"/>
                    </a:lnTo>
                    <a:lnTo>
                      <a:pt x="3588" y="157"/>
                    </a:lnTo>
                    <a:lnTo>
                      <a:pt x="3857" y="269"/>
                    </a:lnTo>
                    <a:lnTo>
                      <a:pt x="4114" y="413"/>
                    </a:lnTo>
                    <a:lnTo>
                      <a:pt x="4357" y="584"/>
                    </a:lnTo>
                    <a:lnTo>
                      <a:pt x="4574" y="781"/>
                    </a:lnTo>
                    <a:lnTo>
                      <a:pt x="4771" y="998"/>
                    </a:lnTo>
                    <a:lnTo>
                      <a:pt x="4948" y="1241"/>
                    </a:lnTo>
                    <a:lnTo>
                      <a:pt x="5099" y="1504"/>
                    </a:lnTo>
                    <a:lnTo>
                      <a:pt x="5218" y="1787"/>
                    </a:lnTo>
                    <a:lnTo>
                      <a:pt x="5303" y="2089"/>
                    </a:lnTo>
                    <a:lnTo>
                      <a:pt x="5356" y="2398"/>
                    </a:lnTo>
                    <a:lnTo>
                      <a:pt x="5369" y="2706"/>
                    </a:lnTo>
                    <a:lnTo>
                      <a:pt x="5349" y="3009"/>
                    </a:lnTo>
                    <a:lnTo>
                      <a:pt x="5297" y="3304"/>
                    </a:lnTo>
                    <a:lnTo>
                      <a:pt x="5211" y="3587"/>
                    </a:lnTo>
                    <a:lnTo>
                      <a:pt x="5099" y="3856"/>
                    </a:lnTo>
                    <a:lnTo>
                      <a:pt x="4955" y="4112"/>
                    </a:lnTo>
                    <a:lnTo>
                      <a:pt x="4784" y="4355"/>
                    </a:lnTo>
                    <a:lnTo>
                      <a:pt x="4593" y="4579"/>
                    </a:lnTo>
                    <a:lnTo>
                      <a:pt x="4370" y="4776"/>
                    </a:lnTo>
                    <a:lnTo>
                      <a:pt x="4127" y="4947"/>
                    </a:lnTo>
                    <a:lnTo>
                      <a:pt x="3864" y="5098"/>
                    </a:lnTo>
                    <a:lnTo>
                      <a:pt x="3581" y="5216"/>
                    </a:lnTo>
                    <a:lnTo>
                      <a:pt x="3279" y="5302"/>
                    </a:lnTo>
                    <a:lnTo>
                      <a:pt x="2970" y="5354"/>
                    </a:lnTo>
                    <a:lnTo>
                      <a:pt x="2661" y="5367"/>
                    </a:lnTo>
                    <a:lnTo>
                      <a:pt x="2366" y="5354"/>
                    </a:lnTo>
                    <a:lnTo>
                      <a:pt x="2070" y="5302"/>
                    </a:lnTo>
                    <a:lnTo>
                      <a:pt x="1787" y="5216"/>
                    </a:lnTo>
                    <a:lnTo>
                      <a:pt x="1511" y="5098"/>
                    </a:lnTo>
                    <a:lnTo>
                      <a:pt x="1255" y="4960"/>
                    </a:lnTo>
                    <a:lnTo>
                      <a:pt x="1012" y="4789"/>
                    </a:lnTo>
                    <a:lnTo>
                      <a:pt x="795" y="4592"/>
                    </a:lnTo>
                    <a:lnTo>
                      <a:pt x="598" y="4369"/>
                    </a:lnTo>
                    <a:lnTo>
                      <a:pt x="421" y="4132"/>
                    </a:lnTo>
                    <a:lnTo>
                      <a:pt x="276" y="3863"/>
                    </a:lnTo>
                    <a:lnTo>
                      <a:pt x="158" y="3580"/>
                    </a:lnTo>
                    <a:lnTo>
                      <a:pt x="66" y="3285"/>
                    </a:lnTo>
                    <a:lnTo>
                      <a:pt x="13" y="2969"/>
                    </a:lnTo>
                    <a:lnTo>
                      <a:pt x="0" y="2667"/>
                    </a:lnTo>
                    <a:lnTo>
                      <a:pt x="20" y="2365"/>
                    </a:lnTo>
                    <a:lnTo>
                      <a:pt x="72" y="2069"/>
                    </a:lnTo>
                    <a:lnTo>
                      <a:pt x="158" y="1787"/>
                    </a:lnTo>
                    <a:lnTo>
                      <a:pt x="269" y="1517"/>
                    </a:lnTo>
                    <a:lnTo>
                      <a:pt x="414" y="1254"/>
                    </a:lnTo>
                    <a:lnTo>
                      <a:pt x="585" y="1018"/>
                    </a:lnTo>
                    <a:lnTo>
                      <a:pt x="782" y="794"/>
                    </a:lnTo>
                    <a:lnTo>
                      <a:pt x="999" y="597"/>
                    </a:lnTo>
                    <a:lnTo>
                      <a:pt x="1242" y="420"/>
                    </a:lnTo>
                    <a:lnTo>
                      <a:pt x="1505" y="275"/>
                    </a:lnTo>
                    <a:lnTo>
                      <a:pt x="1787" y="157"/>
                    </a:lnTo>
                    <a:lnTo>
                      <a:pt x="2090" y="72"/>
                    </a:lnTo>
                    <a:lnTo>
                      <a:pt x="2399" y="19"/>
                    </a:lnTo>
                    <a:lnTo>
                      <a:pt x="2707" y="0"/>
                    </a:lnTo>
                    <a:close/>
                  </a:path>
                </a:pathLst>
              </a:custGeom>
              <a:solidFill>
                <a:schemeClr val="accent6"/>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grpSp>
          <p:nvGrpSpPr>
            <p:cNvPr id="10" name="Group 9"/>
            <p:cNvGrpSpPr/>
            <p:nvPr/>
          </p:nvGrpSpPr>
          <p:grpSpPr>
            <a:xfrm>
              <a:off x="3762128" y="1860525"/>
              <a:ext cx="2334691" cy="2002975"/>
              <a:chOff x="3762128" y="1860525"/>
              <a:chExt cx="2334691" cy="2002975"/>
            </a:xfrm>
          </p:grpSpPr>
          <p:sp>
            <p:nvSpPr>
              <p:cNvPr id="11" name="Freeform 10"/>
              <p:cNvSpPr>
                <a:spLocks/>
              </p:cNvSpPr>
              <p:nvPr/>
            </p:nvSpPr>
            <p:spPr bwMode="auto">
              <a:xfrm>
                <a:off x="4414919" y="2374953"/>
                <a:ext cx="1681900" cy="1488547"/>
              </a:xfrm>
              <a:custGeom>
                <a:avLst/>
                <a:gdLst>
                  <a:gd name="T0" fmla="*/ 2438 w 6637"/>
                  <a:gd name="T1" fmla="*/ 0 h 5874"/>
                  <a:gd name="T2" fmla="*/ 2793 w 6637"/>
                  <a:gd name="T3" fmla="*/ 638 h 5874"/>
                  <a:gd name="T4" fmla="*/ 2793 w 6637"/>
                  <a:gd name="T5" fmla="*/ 657 h 5874"/>
                  <a:gd name="T6" fmla="*/ 2793 w 6637"/>
                  <a:gd name="T7" fmla="*/ 697 h 5874"/>
                  <a:gd name="T8" fmla="*/ 2793 w 6637"/>
                  <a:gd name="T9" fmla="*/ 762 h 5874"/>
                  <a:gd name="T10" fmla="*/ 2800 w 6637"/>
                  <a:gd name="T11" fmla="*/ 848 h 5874"/>
                  <a:gd name="T12" fmla="*/ 2813 w 6637"/>
                  <a:gd name="T13" fmla="*/ 946 h 5874"/>
                  <a:gd name="T14" fmla="*/ 2826 w 6637"/>
                  <a:gd name="T15" fmla="*/ 1045 h 5874"/>
                  <a:gd name="T16" fmla="*/ 2852 w 6637"/>
                  <a:gd name="T17" fmla="*/ 1150 h 5874"/>
                  <a:gd name="T18" fmla="*/ 2892 w 6637"/>
                  <a:gd name="T19" fmla="*/ 1249 h 5874"/>
                  <a:gd name="T20" fmla="*/ 2938 w 6637"/>
                  <a:gd name="T21" fmla="*/ 1341 h 5874"/>
                  <a:gd name="T22" fmla="*/ 2997 w 6637"/>
                  <a:gd name="T23" fmla="*/ 1413 h 5874"/>
                  <a:gd name="T24" fmla="*/ 3069 w 6637"/>
                  <a:gd name="T25" fmla="*/ 1472 h 5874"/>
                  <a:gd name="T26" fmla="*/ 3161 w 6637"/>
                  <a:gd name="T27" fmla="*/ 1505 h 5874"/>
                  <a:gd name="T28" fmla="*/ 3299 w 6637"/>
                  <a:gd name="T29" fmla="*/ 1518 h 5874"/>
                  <a:gd name="T30" fmla="*/ 3450 w 6637"/>
                  <a:gd name="T31" fmla="*/ 1505 h 5874"/>
                  <a:gd name="T32" fmla="*/ 3608 w 6637"/>
                  <a:gd name="T33" fmla="*/ 1479 h 5874"/>
                  <a:gd name="T34" fmla="*/ 3766 w 6637"/>
                  <a:gd name="T35" fmla="*/ 1446 h 5874"/>
                  <a:gd name="T36" fmla="*/ 3917 w 6637"/>
                  <a:gd name="T37" fmla="*/ 1400 h 5874"/>
                  <a:gd name="T38" fmla="*/ 4055 w 6637"/>
                  <a:gd name="T39" fmla="*/ 1354 h 5874"/>
                  <a:gd name="T40" fmla="*/ 4173 w 6637"/>
                  <a:gd name="T41" fmla="*/ 1308 h 5874"/>
                  <a:gd name="T42" fmla="*/ 4265 w 6637"/>
                  <a:gd name="T43" fmla="*/ 1275 h 5874"/>
                  <a:gd name="T44" fmla="*/ 4324 w 6637"/>
                  <a:gd name="T45" fmla="*/ 1242 h 5874"/>
                  <a:gd name="T46" fmla="*/ 6637 w 6637"/>
                  <a:gd name="T47" fmla="*/ 5874 h 5874"/>
                  <a:gd name="T48" fmla="*/ 1584 w 6637"/>
                  <a:gd name="T49" fmla="*/ 4737 h 5874"/>
                  <a:gd name="T50" fmla="*/ 1597 w 6637"/>
                  <a:gd name="T51" fmla="*/ 4685 h 5874"/>
                  <a:gd name="T52" fmla="*/ 1617 w 6637"/>
                  <a:gd name="T53" fmla="*/ 4606 h 5874"/>
                  <a:gd name="T54" fmla="*/ 1636 w 6637"/>
                  <a:gd name="T55" fmla="*/ 4494 h 5874"/>
                  <a:gd name="T56" fmla="*/ 1656 w 6637"/>
                  <a:gd name="T57" fmla="*/ 4363 h 5874"/>
                  <a:gd name="T58" fmla="*/ 1669 w 6637"/>
                  <a:gd name="T59" fmla="*/ 4218 h 5874"/>
                  <a:gd name="T60" fmla="*/ 1682 w 6637"/>
                  <a:gd name="T61" fmla="*/ 4067 h 5874"/>
                  <a:gd name="T62" fmla="*/ 1682 w 6637"/>
                  <a:gd name="T63" fmla="*/ 3909 h 5874"/>
                  <a:gd name="T64" fmla="*/ 1676 w 6637"/>
                  <a:gd name="T65" fmla="*/ 3752 h 5874"/>
                  <a:gd name="T66" fmla="*/ 1656 w 6637"/>
                  <a:gd name="T67" fmla="*/ 3607 h 5874"/>
                  <a:gd name="T68" fmla="*/ 1617 w 6637"/>
                  <a:gd name="T69" fmla="*/ 3482 h 5874"/>
                  <a:gd name="T70" fmla="*/ 1571 w 6637"/>
                  <a:gd name="T71" fmla="*/ 3397 h 5874"/>
                  <a:gd name="T72" fmla="*/ 1498 w 6637"/>
                  <a:gd name="T73" fmla="*/ 3338 h 5874"/>
                  <a:gd name="T74" fmla="*/ 1406 w 6637"/>
                  <a:gd name="T75" fmla="*/ 3292 h 5874"/>
                  <a:gd name="T76" fmla="*/ 1308 w 6637"/>
                  <a:gd name="T77" fmla="*/ 3266 h 5874"/>
                  <a:gd name="T78" fmla="*/ 1203 w 6637"/>
                  <a:gd name="T79" fmla="*/ 3246 h 5874"/>
                  <a:gd name="T80" fmla="*/ 1091 w 6637"/>
                  <a:gd name="T81" fmla="*/ 3239 h 5874"/>
                  <a:gd name="T82" fmla="*/ 986 w 6637"/>
                  <a:gd name="T83" fmla="*/ 3239 h 5874"/>
                  <a:gd name="T84" fmla="*/ 887 w 6637"/>
                  <a:gd name="T85" fmla="*/ 3246 h 5874"/>
                  <a:gd name="T86" fmla="*/ 802 w 6637"/>
                  <a:gd name="T87" fmla="*/ 3252 h 5874"/>
                  <a:gd name="T88" fmla="*/ 736 w 6637"/>
                  <a:gd name="T89" fmla="*/ 3266 h 5874"/>
                  <a:gd name="T90" fmla="*/ 690 w 6637"/>
                  <a:gd name="T91" fmla="*/ 3272 h 5874"/>
                  <a:gd name="T92" fmla="*/ 677 w 6637"/>
                  <a:gd name="T93" fmla="*/ 3272 h 5874"/>
                  <a:gd name="T94" fmla="*/ 0 w 6637"/>
                  <a:gd name="T95" fmla="*/ 3082 h 5874"/>
                  <a:gd name="T96" fmla="*/ 2438 w 6637"/>
                  <a:gd name="T97" fmla="*/ 0 h 5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637" h="5874">
                    <a:moveTo>
                      <a:pt x="2438" y="0"/>
                    </a:moveTo>
                    <a:lnTo>
                      <a:pt x="2793" y="638"/>
                    </a:lnTo>
                    <a:lnTo>
                      <a:pt x="2793" y="657"/>
                    </a:lnTo>
                    <a:lnTo>
                      <a:pt x="2793" y="697"/>
                    </a:lnTo>
                    <a:lnTo>
                      <a:pt x="2793" y="762"/>
                    </a:lnTo>
                    <a:lnTo>
                      <a:pt x="2800" y="848"/>
                    </a:lnTo>
                    <a:lnTo>
                      <a:pt x="2813" y="946"/>
                    </a:lnTo>
                    <a:lnTo>
                      <a:pt x="2826" y="1045"/>
                    </a:lnTo>
                    <a:lnTo>
                      <a:pt x="2852" y="1150"/>
                    </a:lnTo>
                    <a:lnTo>
                      <a:pt x="2892" y="1249"/>
                    </a:lnTo>
                    <a:lnTo>
                      <a:pt x="2938" y="1341"/>
                    </a:lnTo>
                    <a:lnTo>
                      <a:pt x="2997" y="1413"/>
                    </a:lnTo>
                    <a:lnTo>
                      <a:pt x="3069" y="1472"/>
                    </a:lnTo>
                    <a:lnTo>
                      <a:pt x="3161" y="1505"/>
                    </a:lnTo>
                    <a:lnTo>
                      <a:pt x="3299" y="1518"/>
                    </a:lnTo>
                    <a:lnTo>
                      <a:pt x="3450" y="1505"/>
                    </a:lnTo>
                    <a:lnTo>
                      <a:pt x="3608" y="1479"/>
                    </a:lnTo>
                    <a:lnTo>
                      <a:pt x="3766" y="1446"/>
                    </a:lnTo>
                    <a:lnTo>
                      <a:pt x="3917" y="1400"/>
                    </a:lnTo>
                    <a:lnTo>
                      <a:pt x="4055" y="1354"/>
                    </a:lnTo>
                    <a:lnTo>
                      <a:pt x="4173" y="1308"/>
                    </a:lnTo>
                    <a:lnTo>
                      <a:pt x="4265" y="1275"/>
                    </a:lnTo>
                    <a:lnTo>
                      <a:pt x="4324" y="1242"/>
                    </a:lnTo>
                    <a:lnTo>
                      <a:pt x="6637" y="5874"/>
                    </a:lnTo>
                    <a:lnTo>
                      <a:pt x="1584" y="4737"/>
                    </a:lnTo>
                    <a:lnTo>
                      <a:pt x="1597" y="4685"/>
                    </a:lnTo>
                    <a:lnTo>
                      <a:pt x="1617" y="4606"/>
                    </a:lnTo>
                    <a:lnTo>
                      <a:pt x="1636" y="4494"/>
                    </a:lnTo>
                    <a:lnTo>
                      <a:pt x="1656" y="4363"/>
                    </a:lnTo>
                    <a:lnTo>
                      <a:pt x="1669" y="4218"/>
                    </a:lnTo>
                    <a:lnTo>
                      <a:pt x="1682" y="4067"/>
                    </a:lnTo>
                    <a:lnTo>
                      <a:pt x="1682" y="3909"/>
                    </a:lnTo>
                    <a:lnTo>
                      <a:pt x="1676" y="3752"/>
                    </a:lnTo>
                    <a:lnTo>
                      <a:pt x="1656" y="3607"/>
                    </a:lnTo>
                    <a:lnTo>
                      <a:pt x="1617" y="3482"/>
                    </a:lnTo>
                    <a:lnTo>
                      <a:pt x="1571" y="3397"/>
                    </a:lnTo>
                    <a:lnTo>
                      <a:pt x="1498" y="3338"/>
                    </a:lnTo>
                    <a:lnTo>
                      <a:pt x="1406" y="3292"/>
                    </a:lnTo>
                    <a:lnTo>
                      <a:pt x="1308" y="3266"/>
                    </a:lnTo>
                    <a:lnTo>
                      <a:pt x="1203" y="3246"/>
                    </a:lnTo>
                    <a:lnTo>
                      <a:pt x="1091" y="3239"/>
                    </a:lnTo>
                    <a:lnTo>
                      <a:pt x="986" y="3239"/>
                    </a:lnTo>
                    <a:lnTo>
                      <a:pt x="887" y="3246"/>
                    </a:lnTo>
                    <a:lnTo>
                      <a:pt x="802" y="3252"/>
                    </a:lnTo>
                    <a:lnTo>
                      <a:pt x="736" y="3266"/>
                    </a:lnTo>
                    <a:lnTo>
                      <a:pt x="690" y="3272"/>
                    </a:lnTo>
                    <a:lnTo>
                      <a:pt x="677" y="3272"/>
                    </a:lnTo>
                    <a:lnTo>
                      <a:pt x="0" y="3082"/>
                    </a:lnTo>
                    <a:lnTo>
                      <a:pt x="2438" y="0"/>
                    </a:lnTo>
                    <a:close/>
                  </a:path>
                </a:pathLst>
              </a:custGeom>
              <a:solidFill>
                <a:schemeClr val="accent2">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 name="Freeform 11"/>
              <p:cNvSpPr>
                <a:spLocks/>
              </p:cNvSpPr>
              <p:nvPr/>
            </p:nvSpPr>
            <p:spPr bwMode="auto">
              <a:xfrm>
                <a:off x="3762128" y="1860525"/>
                <a:ext cx="1358799" cy="1360320"/>
              </a:xfrm>
              <a:custGeom>
                <a:avLst/>
                <a:gdLst>
                  <a:gd name="T0" fmla="*/ 2800 w 5362"/>
                  <a:gd name="T1" fmla="*/ 0 h 5368"/>
                  <a:gd name="T2" fmla="*/ 3069 w 5362"/>
                  <a:gd name="T3" fmla="*/ 26 h 5368"/>
                  <a:gd name="T4" fmla="*/ 3345 w 5362"/>
                  <a:gd name="T5" fmla="*/ 79 h 5368"/>
                  <a:gd name="T6" fmla="*/ 3608 w 5362"/>
                  <a:gd name="T7" fmla="*/ 164 h 5368"/>
                  <a:gd name="T8" fmla="*/ 3871 w 5362"/>
                  <a:gd name="T9" fmla="*/ 276 h 5368"/>
                  <a:gd name="T10" fmla="*/ 4120 w 5362"/>
                  <a:gd name="T11" fmla="*/ 414 h 5368"/>
                  <a:gd name="T12" fmla="*/ 4357 w 5362"/>
                  <a:gd name="T13" fmla="*/ 585 h 5368"/>
                  <a:gd name="T14" fmla="*/ 4580 w 5362"/>
                  <a:gd name="T15" fmla="*/ 782 h 5368"/>
                  <a:gd name="T16" fmla="*/ 4771 w 5362"/>
                  <a:gd name="T17" fmla="*/ 992 h 5368"/>
                  <a:gd name="T18" fmla="*/ 4935 w 5362"/>
                  <a:gd name="T19" fmla="*/ 1222 h 5368"/>
                  <a:gd name="T20" fmla="*/ 5073 w 5362"/>
                  <a:gd name="T21" fmla="*/ 1465 h 5368"/>
                  <a:gd name="T22" fmla="*/ 5185 w 5362"/>
                  <a:gd name="T23" fmla="*/ 1721 h 5368"/>
                  <a:gd name="T24" fmla="*/ 5270 w 5362"/>
                  <a:gd name="T25" fmla="*/ 1984 h 5368"/>
                  <a:gd name="T26" fmla="*/ 5330 w 5362"/>
                  <a:gd name="T27" fmla="*/ 2247 h 5368"/>
                  <a:gd name="T28" fmla="*/ 5362 w 5362"/>
                  <a:gd name="T29" fmla="*/ 2523 h 5368"/>
                  <a:gd name="T30" fmla="*/ 5362 w 5362"/>
                  <a:gd name="T31" fmla="*/ 2799 h 5368"/>
                  <a:gd name="T32" fmla="*/ 5336 w 5362"/>
                  <a:gd name="T33" fmla="*/ 3075 h 5368"/>
                  <a:gd name="T34" fmla="*/ 5284 w 5362"/>
                  <a:gd name="T35" fmla="*/ 3344 h 5368"/>
                  <a:gd name="T36" fmla="*/ 5205 w 5362"/>
                  <a:gd name="T37" fmla="*/ 3614 h 5368"/>
                  <a:gd name="T38" fmla="*/ 5093 w 5362"/>
                  <a:gd name="T39" fmla="*/ 3870 h 5368"/>
                  <a:gd name="T40" fmla="*/ 4948 w 5362"/>
                  <a:gd name="T41" fmla="*/ 4120 h 5368"/>
                  <a:gd name="T42" fmla="*/ 4778 w 5362"/>
                  <a:gd name="T43" fmla="*/ 4356 h 5368"/>
                  <a:gd name="T44" fmla="*/ 4587 w 5362"/>
                  <a:gd name="T45" fmla="*/ 4579 h 5368"/>
                  <a:gd name="T46" fmla="*/ 4370 w 5362"/>
                  <a:gd name="T47" fmla="*/ 4770 h 5368"/>
                  <a:gd name="T48" fmla="*/ 4140 w 5362"/>
                  <a:gd name="T49" fmla="*/ 4934 h 5368"/>
                  <a:gd name="T50" fmla="*/ 3904 w 5362"/>
                  <a:gd name="T51" fmla="*/ 5079 h 5368"/>
                  <a:gd name="T52" fmla="*/ 3647 w 5362"/>
                  <a:gd name="T53" fmla="*/ 5190 h 5368"/>
                  <a:gd name="T54" fmla="*/ 3384 w 5362"/>
                  <a:gd name="T55" fmla="*/ 5276 h 5368"/>
                  <a:gd name="T56" fmla="*/ 3115 w 5362"/>
                  <a:gd name="T57" fmla="*/ 5335 h 5368"/>
                  <a:gd name="T58" fmla="*/ 2846 w 5362"/>
                  <a:gd name="T59" fmla="*/ 5361 h 5368"/>
                  <a:gd name="T60" fmla="*/ 2570 w 5362"/>
                  <a:gd name="T61" fmla="*/ 5368 h 5368"/>
                  <a:gd name="T62" fmla="*/ 2294 w 5362"/>
                  <a:gd name="T63" fmla="*/ 5342 h 5368"/>
                  <a:gd name="T64" fmla="*/ 2024 w 5362"/>
                  <a:gd name="T65" fmla="*/ 5282 h 5368"/>
                  <a:gd name="T66" fmla="*/ 1755 w 5362"/>
                  <a:gd name="T67" fmla="*/ 5204 h 5368"/>
                  <a:gd name="T68" fmla="*/ 1492 w 5362"/>
                  <a:gd name="T69" fmla="*/ 5092 h 5368"/>
                  <a:gd name="T70" fmla="*/ 1242 w 5362"/>
                  <a:gd name="T71" fmla="*/ 4947 h 5368"/>
                  <a:gd name="T72" fmla="*/ 1006 w 5362"/>
                  <a:gd name="T73" fmla="*/ 4777 h 5368"/>
                  <a:gd name="T74" fmla="*/ 789 w 5362"/>
                  <a:gd name="T75" fmla="*/ 4586 h 5368"/>
                  <a:gd name="T76" fmla="*/ 598 w 5362"/>
                  <a:gd name="T77" fmla="*/ 4369 h 5368"/>
                  <a:gd name="T78" fmla="*/ 427 w 5362"/>
                  <a:gd name="T79" fmla="*/ 4146 h 5368"/>
                  <a:gd name="T80" fmla="*/ 289 w 5362"/>
                  <a:gd name="T81" fmla="*/ 3903 h 5368"/>
                  <a:gd name="T82" fmla="*/ 178 w 5362"/>
                  <a:gd name="T83" fmla="*/ 3646 h 5368"/>
                  <a:gd name="T84" fmla="*/ 92 w 5362"/>
                  <a:gd name="T85" fmla="*/ 3384 h 5368"/>
                  <a:gd name="T86" fmla="*/ 33 w 5362"/>
                  <a:gd name="T87" fmla="*/ 3114 h 5368"/>
                  <a:gd name="T88" fmla="*/ 0 w 5362"/>
                  <a:gd name="T89" fmla="*/ 2845 h 5368"/>
                  <a:gd name="T90" fmla="*/ 0 w 5362"/>
                  <a:gd name="T91" fmla="*/ 2569 h 5368"/>
                  <a:gd name="T92" fmla="*/ 26 w 5362"/>
                  <a:gd name="T93" fmla="*/ 2293 h 5368"/>
                  <a:gd name="T94" fmla="*/ 79 w 5362"/>
                  <a:gd name="T95" fmla="*/ 2024 h 5368"/>
                  <a:gd name="T96" fmla="*/ 164 w 5362"/>
                  <a:gd name="T97" fmla="*/ 1754 h 5368"/>
                  <a:gd name="T98" fmla="*/ 276 w 5362"/>
                  <a:gd name="T99" fmla="*/ 1498 h 5368"/>
                  <a:gd name="T100" fmla="*/ 414 w 5362"/>
                  <a:gd name="T101" fmla="*/ 1248 h 5368"/>
                  <a:gd name="T102" fmla="*/ 585 w 5362"/>
                  <a:gd name="T103" fmla="*/ 1005 h 5368"/>
                  <a:gd name="T104" fmla="*/ 782 w 5362"/>
                  <a:gd name="T105" fmla="*/ 788 h 5368"/>
                  <a:gd name="T106" fmla="*/ 992 w 5362"/>
                  <a:gd name="T107" fmla="*/ 598 h 5368"/>
                  <a:gd name="T108" fmla="*/ 1222 w 5362"/>
                  <a:gd name="T109" fmla="*/ 434 h 5368"/>
                  <a:gd name="T110" fmla="*/ 1466 w 5362"/>
                  <a:gd name="T111" fmla="*/ 289 h 5368"/>
                  <a:gd name="T112" fmla="*/ 1715 w 5362"/>
                  <a:gd name="T113" fmla="*/ 177 h 5368"/>
                  <a:gd name="T114" fmla="*/ 1978 w 5362"/>
                  <a:gd name="T115" fmla="*/ 92 h 5368"/>
                  <a:gd name="T116" fmla="*/ 2248 w 5362"/>
                  <a:gd name="T117" fmla="*/ 33 h 5368"/>
                  <a:gd name="T118" fmla="*/ 2524 w 5362"/>
                  <a:gd name="T119" fmla="*/ 7 h 5368"/>
                  <a:gd name="T120" fmla="*/ 2800 w 5362"/>
                  <a:gd name="T121" fmla="*/ 0 h 5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62" h="5368">
                    <a:moveTo>
                      <a:pt x="2800" y="0"/>
                    </a:moveTo>
                    <a:lnTo>
                      <a:pt x="3069" y="26"/>
                    </a:lnTo>
                    <a:lnTo>
                      <a:pt x="3345" y="79"/>
                    </a:lnTo>
                    <a:lnTo>
                      <a:pt x="3608" y="164"/>
                    </a:lnTo>
                    <a:lnTo>
                      <a:pt x="3871" y="276"/>
                    </a:lnTo>
                    <a:lnTo>
                      <a:pt x="4120" y="414"/>
                    </a:lnTo>
                    <a:lnTo>
                      <a:pt x="4357" y="585"/>
                    </a:lnTo>
                    <a:lnTo>
                      <a:pt x="4580" y="782"/>
                    </a:lnTo>
                    <a:lnTo>
                      <a:pt x="4771" y="992"/>
                    </a:lnTo>
                    <a:lnTo>
                      <a:pt x="4935" y="1222"/>
                    </a:lnTo>
                    <a:lnTo>
                      <a:pt x="5073" y="1465"/>
                    </a:lnTo>
                    <a:lnTo>
                      <a:pt x="5185" y="1721"/>
                    </a:lnTo>
                    <a:lnTo>
                      <a:pt x="5270" y="1984"/>
                    </a:lnTo>
                    <a:lnTo>
                      <a:pt x="5330" y="2247"/>
                    </a:lnTo>
                    <a:lnTo>
                      <a:pt x="5362" y="2523"/>
                    </a:lnTo>
                    <a:lnTo>
                      <a:pt x="5362" y="2799"/>
                    </a:lnTo>
                    <a:lnTo>
                      <a:pt x="5336" y="3075"/>
                    </a:lnTo>
                    <a:lnTo>
                      <a:pt x="5284" y="3344"/>
                    </a:lnTo>
                    <a:lnTo>
                      <a:pt x="5205" y="3614"/>
                    </a:lnTo>
                    <a:lnTo>
                      <a:pt x="5093" y="3870"/>
                    </a:lnTo>
                    <a:lnTo>
                      <a:pt x="4948" y="4120"/>
                    </a:lnTo>
                    <a:lnTo>
                      <a:pt x="4778" y="4356"/>
                    </a:lnTo>
                    <a:lnTo>
                      <a:pt x="4587" y="4579"/>
                    </a:lnTo>
                    <a:lnTo>
                      <a:pt x="4370" y="4770"/>
                    </a:lnTo>
                    <a:lnTo>
                      <a:pt x="4140" y="4934"/>
                    </a:lnTo>
                    <a:lnTo>
                      <a:pt x="3904" y="5079"/>
                    </a:lnTo>
                    <a:lnTo>
                      <a:pt x="3647" y="5190"/>
                    </a:lnTo>
                    <a:lnTo>
                      <a:pt x="3384" y="5276"/>
                    </a:lnTo>
                    <a:lnTo>
                      <a:pt x="3115" y="5335"/>
                    </a:lnTo>
                    <a:lnTo>
                      <a:pt x="2846" y="5361"/>
                    </a:lnTo>
                    <a:lnTo>
                      <a:pt x="2570" y="5368"/>
                    </a:lnTo>
                    <a:lnTo>
                      <a:pt x="2294" y="5342"/>
                    </a:lnTo>
                    <a:lnTo>
                      <a:pt x="2024" y="5282"/>
                    </a:lnTo>
                    <a:lnTo>
                      <a:pt x="1755" y="5204"/>
                    </a:lnTo>
                    <a:lnTo>
                      <a:pt x="1492" y="5092"/>
                    </a:lnTo>
                    <a:lnTo>
                      <a:pt x="1242" y="4947"/>
                    </a:lnTo>
                    <a:lnTo>
                      <a:pt x="1006" y="4777"/>
                    </a:lnTo>
                    <a:lnTo>
                      <a:pt x="789" y="4586"/>
                    </a:lnTo>
                    <a:lnTo>
                      <a:pt x="598" y="4369"/>
                    </a:lnTo>
                    <a:lnTo>
                      <a:pt x="427" y="4146"/>
                    </a:lnTo>
                    <a:lnTo>
                      <a:pt x="289" y="3903"/>
                    </a:lnTo>
                    <a:lnTo>
                      <a:pt x="178" y="3646"/>
                    </a:lnTo>
                    <a:lnTo>
                      <a:pt x="92" y="3384"/>
                    </a:lnTo>
                    <a:lnTo>
                      <a:pt x="33" y="3114"/>
                    </a:lnTo>
                    <a:lnTo>
                      <a:pt x="0" y="2845"/>
                    </a:lnTo>
                    <a:lnTo>
                      <a:pt x="0" y="2569"/>
                    </a:lnTo>
                    <a:lnTo>
                      <a:pt x="26" y="2293"/>
                    </a:lnTo>
                    <a:lnTo>
                      <a:pt x="79" y="2024"/>
                    </a:lnTo>
                    <a:lnTo>
                      <a:pt x="164" y="1754"/>
                    </a:lnTo>
                    <a:lnTo>
                      <a:pt x="276" y="1498"/>
                    </a:lnTo>
                    <a:lnTo>
                      <a:pt x="414" y="1248"/>
                    </a:lnTo>
                    <a:lnTo>
                      <a:pt x="585" y="1005"/>
                    </a:lnTo>
                    <a:lnTo>
                      <a:pt x="782" y="788"/>
                    </a:lnTo>
                    <a:lnTo>
                      <a:pt x="992" y="598"/>
                    </a:lnTo>
                    <a:lnTo>
                      <a:pt x="1222" y="434"/>
                    </a:lnTo>
                    <a:lnTo>
                      <a:pt x="1466" y="289"/>
                    </a:lnTo>
                    <a:lnTo>
                      <a:pt x="1715" y="177"/>
                    </a:lnTo>
                    <a:lnTo>
                      <a:pt x="1978" y="92"/>
                    </a:lnTo>
                    <a:lnTo>
                      <a:pt x="2248" y="33"/>
                    </a:lnTo>
                    <a:lnTo>
                      <a:pt x="2524" y="7"/>
                    </a:lnTo>
                    <a:lnTo>
                      <a:pt x="2800" y="0"/>
                    </a:lnTo>
                    <a:close/>
                  </a:path>
                </a:pathLst>
              </a:custGeom>
              <a:solidFill>
                <a:schemeClr val="accent2">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grpSp>
      <p:sp>
        <p:nvSpPr>
          <p:cNvPr id="25" name="Oval 24"/>
          <p:cNvSpPr/>
          <p:nvPr/>
        </p:nvSpPr>
        <p:spPr>
          <a:xfrm>
            <a:off x="5520132" y="1167327"/>
            <a:ext cx="1155030" cy="1155030"/>
          </a:xfrm>
          <a:prstGeom prst="ellipse">
            <a:avLst/>
          </a:prstGeom>
          <a:gradFill>
            <a:gsLst>
              <a:gs pos="37000">
                <a:schemeClr val="bg1"/>
              </a:gs>
              <a:gs pos="100000">
                <a:schemeClr val="bg1">
                  <a:lumMod val="93000"/>
                </a:schemeClr>
              </a:gs>
            </a:gsLst>
            <a:lin ang="189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Oval 25"/>
          <p:cNvSpPr/>
          <p:nvPr/>
        </p:nvSpPr>
        <p:spPr>
          <a:xfrm>
            <a:off x="7181252" y="1970646"/>
            <a:ext cx="1155030" cy="1155030"/>
          </a:xfrm>
          <a:prstGeom prst="ellipse">
            <a:avLst/>
          </a:prstGeom>
          <a:gradFill>
            <a:gsLst>
              <a:gs pos="37000">
                <a:schemeClr val="bg1"/>
              </a:gs>
              <a:gs pos="100000">
                <a:schemeClr val="bg1">
                  <a:lumMod val="93000"/>
                </a:schemeClr>
              </a:gs>
            </a:gsLst>
            <a:lin ang="189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Oval 26"/>
          <p:cNvSpPr/>
          <p:nvPr/>
        </p:nvSpPr>
        <p:spPr>
          <a:xfrm>
            <a:off x="7581771" y="3771270"/>
            <a:ext cx="1155030" cy="1155030"/>
          </a:xfrm>
          <a:prstGeom prst="ellipse">
            <a:avLst/>
          </a:prstGeom>
          <a:gradFill>
            <a:gsLst>
              <a:gs pos="37000">
                <a:schemeClr val="bg1"/>
              </a:gs>
              <a:gs pos="100000">
                <a:schemeClr val="bg1">
                  <a:lumMod val="93000"/>
                </a:schemeClr>
              </a:gs>
            </a:gsLst>
            <a:lin ang="189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Oval 27"/>
          <p:cNvSpPr/>
          <p:nvPr/>
        </p:nvSpPr>
        <p:spPr>
          <a:xfrm>
            <a:off x="6442681" y="5191522"/>
            <a:ext cx="1155030" cy="1155030"/>
          </a:xfrm>
          <a:prstGeom prst="ellipse">
            <a:avLst/>
          </a:prstGeom>
          <a:gradFill>
            <a:gsLst>
              <a:gs pos="37000">
                <a:schemeClr val="bg1"/>
              </a:gs>
              <a:gs pos="100000">
                <a:schemeClr val="bg1">
                  <a:lumMod val="93000"/>
                </a:schemeClr>
              </a:gs>
            </a:gsLst>
            <a:lin ang="189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Oval 28"/>
          <p:cNvSpPr/>
          <p:nvPr/>
        </p:nvSpPr>
        <p:spPr>
          <a:xfrm>
            <a:off x="4609240" y="5196464"/>
            <a:ext cx="1155030" cy="1155030"/>
          </a:xfrm>
          <a:prstGeom prst="ellipse">
            <a:avLst/>
          </a:prstGeom>
          <a:gradFill>
            <a:gsLst>
              <a:gs pos="37000">
                <a:schemeClr val="bg1"/>
              </a:gs>
              <a:gs pos="100000">
                <a:schemeClr val="bg1">
                  <a:lumMod val="93000"/>
                </a:schemeClr>
              </a:gs>
            </a:gsLst>
            <a:lin ang="189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Oval 29"/>
          <p:cNvSpPr/>
          <p:nvPr/>
        </p:nvSpPr>
        <p:spPr>
          <a:xfrm>
            <a:off x="3455198" y="3754672"/>
            <a:ext cx="1155030" cy="1155030"/>
          </a:xfrm>
          <a:prstGeom prst="ellipse">
            <a:avLst/>
          </a:prstGeom>
          <a:gradFill>
            <a:gsLst>
              <a:gs pos="37000">
                <a:schemeClr val="bg1"/>
              </a:gs>
              <a:gs pos="100000">
                <a:schemeClr val="bg1">
                  <a:lumMod val="93000"/>
                </a:schemeClr>
              </a:gs>
            </a:gsLst>
            <a:lin ang="189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1" name="Oval 30"/>
          <p:cNvSpPr/>
          <p:nvPr/>
        </p:nvSpPr>
        <p:spPr>
          <a:xfrm>
            <a:off x="3865600" y="1963170"/>
            <a:ext cx="1155030" cy="1155030"/>
          </a:xfrm>
          <a:prstGeom prst="ellipse">
            <a:avLst/>
          </a:prstGeom>
          <a:gradFill>
            <a:gsLst>
              <a:gs pos="37000">
                <a:schemeClr val="bg1"/>
              </a:gs>
              <a:gs pos="100000">
                <a:schemeClr val="bg1">
                  <a:lumMod val="93000"/>
                </a:schemeClr>
              </a:gs>
            </a:gsLst>
            <a:lin ang="189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Oval 31"/>
          <p:cNvSpPr/>
          <p:nvPr/>
        </p:nvSpPr>
        <p:spPr>
          <a:xfrm rot="20822862">
            <a:off x="6022998" y="3592318"/>
            <a:ext cx="2446898" cy="45719"/>
          </a:xfrm>
          <a:prstGeom prst="ellipse">
            <a:avLst/>
          </a:prstGeom>
          <a:gradFill flip="none" rotWithShape="1">
            <a:gsLst>
              <a:gs pos="0">
                <a:schemeClr val="tx1">
                  <a:lumMod val="95000"/>
                  <a:lumOff val="5000"/>
                  <a:alpha val="18000"/>
                </a:scheme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grpSp>
        <p:nvGrpSpPr>
          <p:cNvPr id="33" name="Group 32"/>
          <p:cNvGrpSpPr/>
          <p:nvPr/>
        </p:nvGrpSpPr>
        <p:grpSpPr>
          <a:xfrm rot="3542894">
            <a:off x="5277960" y="3025423"/>
            <a:ext cx="1637462" cy="1637462"/>
            <a:chOff x="5276374" y="2977923"/>
            <a:chExt cx="1637462" cy="1637462"/>
          </a:xfrm>
        </p:grpSpPr>
        <p:grpSp>
          <p:nvGrpSpPr>
            <p:cNvPr id="34" name="Group 33"/>
            <p:cNvGrpSpPr/>
            <p:nvPr/>
          </p:nvGrpSpPr>
          <p:grpSpPr>
            <a:xfrm>
              <a:off x="6099263" y="2977923"/>
              <a:ext cx="0" cy="1637462"/>
              <a:chOff x="6099263" y="2977923"/>
              <a:chExt cx="0" cy="1637462"/>
            </a:xfrm>
          </p:grpSpPr>
          <p:cxnSp>
            <p:nvCxnSpPr>
              <p:cNvPr id="38" name="Straight Connector 37"/>
              <p:cNvCxnSpPr/>
              <p:nvPr/>
            </p:nvCxnSpPr>
            <p:spPr>
              <a:xfrm>
                <a:off x="6099263" y="2977923"/>
                <a:ext cx="0" cy="85126"/>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099263" y="4530259"/>
                <a:ext cx="0" cy="85126"/>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5" name="Group 34"/>
            <p:cNvGrpSpPr/>
            <p:nvPr/>
          </p:nvGrpSpPr>
          <p:grpSpPr>
            <a:xfrm rot="16200000">
              <a:off x="6095105" y="2977923"/>
              <a:ext cx="0" cy="1637462"/>
              <a:chOff x="6099263" y="2977923"/>
              <a:chExt cx="0" cy="1637462"/>
            </a:xfrm>
          </p:grpSpPr>
          <p:cxnSp>
            <p:nvCxnSpPr>
              <p:cNvPr id="36" name="Straight Connector 35"/>
              <p:cNvCxnSpPr/>
              <p:nvPr/>
            </p:nvCxnSpPr>
            <p:spPr>
              <a:xfrm>
                <a:off x="6099263" y="2977923"/>
                <a:ext cx="0" cy="85126"/>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099263" y="4530259"/>
                <a:ext cx="0" cy="85126"/>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0" name="Group 39"/>
          <p:cNvGrpSpPr/>
          <p:nvPr/>
        </p:nvGrpSpPr>
        <p:grpSpPr>
          <a:xfrm rot="18008114">
            <a:off x="5277960" y="3025423"/>
            <a:ext cx="1637462" cy="1637462"/>
            <a:chOff x="5276374" y="2977923"/>
            <a:chExt cx="1637462" cy="1637462"/>
          </a:xfrm>
        </p:grpSpPr>
        <p:grpSp>
          <p:nvGrpSpPr>
            <p:cNvPr id="41" name="Group 40"/>
            <p:cNvGrpSpPr/>
            <p:nvPr/>
          </p:nvGrpSpPr>
          <p:grpSpPr>
            <a:xfrm>
              <a:off x="6099263" y="2977923"/>
              <a:ext cx="0" cy="1637462"/>
              <a:chOff x="6099263" y="2977923"/>
              <a:chExt cx="0" cy="1637462"/>
            </a:xfrm>
          </p:grpSpPr>
          <p:cxnSp>
            <p:nvCxnSpPr>
              <p:cNvPr id="45" name="Straight Connector 44"/>
              <p:cNvCxnSpPr/>
              <p:nvPr/>
            </p:nvCxnSpPr>
            <p:spPr>
              <a:xfrm>
                <a:off x="6099263" y="2977923"/>
                <a:ext cx="0" cy="85126"/>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099263" y="4530259"/>
                <a:ext cx="0" cy="85126"/>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42" name="Group 41"/>
            <p:cNvGrpSpPr/>
            <p:nvPr/>
          </p:nvGrpSpPr>
          <p:grpSpPr>
            <a:xfrm rot="16200000">
              <a:off x="6095105" y="2977923"/>
              <a:ext cx="0" cy="1637462"/>
              <a:chOff x="6099263" y="2977923"/>
              <a:chExt cx="0" cy="1637462"/>
            </a:xfrm>
          </p:grpSpPr>
          <p:cxnSp>
            <p:nvCxnSpPr>
              <p:cNvPr id="43" name="Straight Connector 42"/>
              <p:cNvCxnSpPr/>
              <p:nvPr/>
            </p:nvCxnSpPr>
            <p:spPr>
              <a:xfrm>
                <a:off x="6099263" y="2977923"/>
                <a:ext cx="0" cy="85126"/>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6099263" y="4530259"/>
                <a:ext cx="0" cy="85126"/>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8" name="Group 47"/>
          <p:cNvGrpSpPr/>
          <p:nvPr/>
        </p:nvGrpSpPr>
        <p:grpSpPr>
          <a:xfrm>
            <a:off x="6887671" y="5468468"/>
            <a:ext cx="259608" cy="215998"/>
            <a:chOff x="-4059238" y="1657350"/>
            <a:chExt cx="5207001" cy="4332288"/>
          </a:xfrm>
          <a:solidFill>
            <a:schemeClr val="accent4"/>
          </a:solidFill>
        </p:grpSpPr>
        <p:sp>
          <p:nvSpPr>
            <p:cNvPr id="49" name="Freeform 6"/>
            <p:cNvSpPr>
              <a:spLocks noEditPoints="1"/>
            </p:cNvSpPr>
            <p:nvPr/>
          </p:nvSpPr>
          <p:spPr bwMode="auto">
            <a:xfrm>
              <a:off x="-4059238" y="1657350"/>
              <a:ext cx="5207001" cy="2166938"/>
            </a:xfrm>
            <a:custGeom>
              <a:avLst/>
              <a:gdLst>
                <a:gd name="T0" fmla="*/ 2459 w 6560"/>
                <a:gd name="T1" fmla="*/ 819 h 2730"/>
                <a:gd name="T2" fmla="*/ 4099 w 6560"/>
                <a:gd name="T3" fmla="*/ 546 h 2730"/>
                <a:gd name="T4" fmla="*/ 2459 w 6560"/>
                <a:gd name="T5" fmla="*/ 0 h 2730"/>
                <a:gd name="T6" fmla="*/ 4180 w 6560"/>
                <a:gd name="T7" fmla="*/ 6 h 2730"/>
                <a:gd name="T8" fmla="*/ 4330 w 6560"/>
                <a:gd name="T9" fmla="*/ 50 h 2730"/>
                <a:gd name="T10" fmla="*/ 4459 w 6560"/>
                <a:gd name="T11" fmla="*/ 133 h 2730"/>
                <a:gd name="T12" fmla="*/ 4558 w 6560"/>
                <a:gd name="T13" fmla="*/ 248 h 2730"/>
                <a:gd name="T14" fmla="*/ 4624 w 6560"/>
                <a:gd name="T15" fmla="*/ 387 h 2730"/>
                <a:gd name="T16" fmla="*/ 4646 w 6560"/>
                <a:gd name="T17" fmla="*/ 546 h 2730"/>
                <a:gd name="T18" fmla="*/ 6013 w 6560"/>
                <a:gd name="T19" fmla="*/ 819 h 2730"/>
                <a:gd name="T20" fmla="*/ 6170 w 6560"/>
                <a:gd name="T21" fmla="*/ 842 h 2730"/>
                <a:gd name="T22" fmla="*/ 6311 w 6560"/>
                <a:gd name="T23" fmla="*/ 906 h 2730"/>
                <a:gd name="T24" fmla="*/ 6425 w 6560"/>
                <a:gd name="T25" fmla="*/ 1007 h 2730"/>
                <a:gd name="T26" fmla="*/ 6508 w 6560"/>
                <a:gd name="T27" fmla="*/ 1135 h 2730"/>
                <a:gd name="T28" fmla="*/ 6554 w 6560"/>
                <a:gd name="T29" fmla="*/ 1284 h 2730"/>
                <a:gd name="T30" fmla="*/ 6560 w 6560"/>
                <a:gd name="T31" fmla="*/ 2184 h 2730"/>
                <a:gd name="T32" fmla="*/ 6536 w 6560"/>
                <a:gd name="T33" fmla="*/ 2341 h 2730"/>
                <a:gd name="T34" fmla="*/ 6470 w 6560"/>
                <a:gd name="T35" fmla="*/ 2480 h 2730"/>
                <a:gd name="T36" fmla="*/ 6371 w 6560"/>
                <a:gd name="T37" fmla="*/ 2595 h 2730"/>
                <a:gd name="T38" fmla="*/ 6244 w 6560"/>
                <a:gd name="T39" fmla="*/ 2678 h 2730"/>
                <a:gd name="T40" fmla="*/ 6094 w 6560"/>
                <a:gd name="T41" fmla="*/ 2724 h 2730"/>
                <a:gd name="T42" fmla="*/ 3826 w 6560"/>
                <a:gd name="T43" fmla="*/ 2730 h 2730"/>
                <a:gd name="T44" fmla="*/ 3822 w 6560"/>
                <a:gd name="T45" fmla="*/ 2557 h 2730"/>
                <a:gd name="T46" fmla="*/ 3786 w 6560"/>
                <a:gd name="T47" fmla="*/ 2496 h 2730"/>
                <a:gd name="T48" fmla="*/ 3727 w 6560"/>
                <a:gd name="T49" fmla="*/ 2462 h 2730"/>
                <a:gd name="T50" fmla="*/ 2869 w 6560"/>
                <a:gd name="T51" fmla="*/ 2456 h 2730"/>
                <a:gd name="T52" fmla="*/ 2801 w 6560"/>
                <a:gd name="T53" fmla="*/ 2476 h 2730"/>
                <a:gd name="T54" fmla="*/ 2752 w 6560"/>
                <a:gd name="T55" fmla="*/ 2523 h 2730"/>
                <a:gd name="T56" fmla="*/ 2734 w 6560"/>
                <a:gd name="T57" fmla="*/ 2593 h 2730"/>
                <a:gd name="T58" fmla="*/ 547 w 6560"/>
                <a:gd name="T59" fmla="*/ 2730 h 2730"/>
                <a:gd name="T60" fmla="*/ 388 w 6560"/>
                <a:gd name="T61" fmla="*/ 2706 h 2730"/>
                <a:gd name="T62" fmla="*/ 249 w 6560"/>
                <a:gd name="T63" fmla="*/ 2641 h 2730"/>
                <a:gd name="T64" fmla="*/ 133 w 6560"/>
                <a:gd name="T65" fmla="*/ 2541 h 2730"/>
                <a:gd name="T66" fmla="*/ 52 w 6560"/>
                <a:gd name="T67" fmla="*/ 2414 h 2730"/>
                <a:gd name="T68" fmla="*/ 6 w 6560"/>
                <a:gd name="T69" fmla="*/ 2263 h 2730"/>
                <a:gd name="T70" fmla="*/ 0 w 6560"/>
                <a:gd name="T71" fmla="*/ 1365 h 2730"/>
                <a:gd name="T72" fmla="*/ 24 w 6560"/>
                <a:gd name="T73" fmla="*/ 1206 h 2730"/>
                <a:gd name="T74" fmla="*/ 88 w 6560"/>
                <a:gd name="T75" fmla="*/ 1067 h 2730"/>
                <a:gd name="T76" fmla="*/ 189 w 6560"/>
                <a:gd name="T77" fmla="*/ 952 h 2730"/>
                <a:gd name="T78" fmla="*/ 316 w 6560"/>
                <a:gd name="T79" fmla="*/ 870 h 2730"/>
                <a:gd name="T80" fmla="*/ 466 w 6560"/>
                <a:gd name="T81" fmla="*/ 825 h 2730"/>
                <a:gd name="T82" fmla="*/ 1914 w 6560"/>
                <a:gd name="T83" fmla="*/ 819 h 2730"/>
                <a:gd name="T84" fmla="*/ 1920 w 6560"/>
                <a:gd name="T85" fmla="*/ 465 h 2730"/>
                <a:gd name="T86" fmla="*/ 1964 w 6560"/>
                <a:gd name="T87" fmla="*/ 316 h 2730"/>
                <a:gd name="T88" fmla="*/ 2047 w 6560"/>
                <a:gd name="T89" fmla="*/ 187 h 2730"/>
                <a:gd name="T90" fmla="*/ 2163 w 6560"/>
                <a:gd name="T91" fmla="*/ 87 h 2730"/>
                <a:gd name="T92" fmla="*/ 2302 w 6560"/>
                <a:gd name="T93" fmla="*/ 24 h 2730"/>
                <a:gd name="T94" fmla="*/ 2459 w 6560"/>
                <a:gd name="T95" fmla="*/ 0 h 2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60" h="2730">
                  <a:moveTo>
                    <a:pt x="2459" y="546"/>
                  </a:moveTo>
                  <a:lnTo>
                    <a:pt x="2459" y="819"/>
                  </a:lnTo>
                  <a:lnTo>
                    <a:pt x="4099" y="819"/>
                  </a:lnTo>
                  <a:lnTo>
                    <a:pt x="4099" y="546"/>
                  </a:lnTo>
                  <a:lnTo>
                    <a:pt x="2459" y="546"/>
                  </a:lnTo>
                  <a:close/>
                  <a:moveTo>
                    <a:pt x="2459" y="0"/>
                  </a:moveTo>
                  <a:lnTo>
                    <a:pt x="4099" y="0"/>
                  </a:lnTo>
                  <a:lnTo>
                    <a:pt x="4180" y="6"/>
                  </a:lnTo>
                  <a:lnTo>
                    <a:pt x="4258" y="24"/>
                  </a:lnTo>
                  <a:lnTo>
                    <a:pt x="4330" y="50"/>
                  </a:lnTo>
                  <a:lnTo>
                    <a:pt x="4397" y="87"/>
                  </a:lnTo>
                  <a:lnTo>
                    <a:pt x="4459" y="133"/>
                  </a:lnTo>
                  <a:lnTo>
                    <a:pt x="4513" y="187"/>
                  </a:lnTo>
                  <a:lnTo>
                    <a:pt x="4558" y="248"/>
                  </a:lnTo>
                  <a:lnTo>
                    <a:pt x="4596" y="316"/>
                  </a:lnTo>
                  <a:lnTo>
                    <a:pt x="4624" y="387"/>
                  </a:lnTo>
                  <a:lnTo>
                    <a:pt x="4640" y="465"/>
                  </a:lnTo>
                  <a:lnTo>
                    <a:pt x="4646" y="546"/>
                  </a:lnTo>
                  <a:lnTo>
                    <a:pt x="4646" y="819"/>
                  </a:lnTo>
                  <a:lnTo>
                    <a:pt x="6013" y="819"/>
                  </a:lnTo>
                  <a:lnTo>
                    <a:pt x="6094" y="825"/>
                  </a:lnTo>
                  <a:lnTo>
                    <a:pt x="6170" y="842"/>
                  </a:lnTo>
                  <a:lnTo>
                    <a:pt x="6244" y="870"/>
                  </a:lnTo>
                  <a:lnTo>
                    <a:pt x="6311" y="906"/>
                  </a:lnTo>
                  <a:lnTo>
                    <a:pt x="6371" y="952"/>
                  </a:lnTo>
                  <a:lnTo>
                    <a:pt x="6425" y="1007"/>
                  </a:lnTo>
                  <a:lnTo>
                    <a:pt x="6470" y="1067"/>
                  </a:lnTo>
                  <a:lnTo>
                    <a:pt x="6508" y="1135"/>
                  </a:lnTo>
                  <a:lnTo>
                    <a:pt x="6536" y="1206"/>
                  </a:lnTo>
                  <a:lnTo>
                    <a:pt x="6554" y="1284"/>
                  </a:lnTo>
                  <a:lnTo>
                    <a:pt x="6560" y="1365"/>
                  </a:lnTo>
                  <a:lnTo>
                    <a:pt x="6560" y="2184"/>
                  </a:lnTo>
                  <a:lnTo>
                    <a:pt x="6554" y="2263"/>
                  </a:lnTo>
                  <a:lnTo>
                    <a:pt x="6536" y="2341"/>
                  </a:lnTo>
                  <a:lnTo>
                    <a:pt x="6508" y="2414"/>
                  </a:lnTo>
                  <a:lnTo>
                    <a:pt x="6470" y="2480"/>
                  </a:lnTo>
                  <a:lnTo>
                    <a:pt x="6425" y="2541"/>
                  </a:lnTo>
                  <a:lnTo>
                    <a:pt x="6371" y="2595"/>
                  </a:lnTo>
                  <a:lnTo>
                    <a:pt x="6311" y="2641"/>
                  </a:lnTo>
                  <a:lnTo>
                    <a:pt x="6244" y="2678"/>
                  </a:lnTo>
                  <a:lnTo>
                    <a:pt x="6170" y="2706"/>
                  </a:lnTo>
                  <a:lnTo>
                    <a:pt x="6094" y="2724"/>
                  </a:lnTo>
                  <a:lnTo>
                    <a:pt x="6013" y="2730"/>
                  </a:lnTo>
                  <a:lnTo>
                    <a:pt x="3826" y="2730"/>
                  </a:lnTo>
                  <a:lnTo>
                    <a:pt x="3826" y="2593"/>
                  </a:lnTo>
                  <a:lnTo>
                    <a:pt x="3822" y="2557"/>
                  </a:lnTo>
                  <a:lnTo>
                    <a:pt x="3808" y="2523"/>
                  </a:lnTo>
                  <a:lnTo>
                    <a:pt x="3786" y="2496"/>
                  </a:lnTo>
                  <a:lnTo>
                    <a:pt x="3759" y="2476"/>
                  </a:lnTo>
                  <a:lnTo>
                    <a:pt x="3727" y="2462"/>
                  </a:lnTo>
                  <a:lnTo>
                    <a:pt x="3689" y="2456"/>
                  </a:lnTo>
                  <a:lnTo>
                    <a:pt x="2869" y="2456"/>
                  </a:lnTo>
                  <a:lnTo>
                    <a:pt x="2833" y="2462"/>
                  </a:lnTo>
                  <a:lnTo>
                    <a:pt x="2801" y="2476"/>
                  </a:lnTo>
                  <a:lnTo>
                    <a:pt x="2774" y="2496"/>
                  </a:lnTo>
                  <a:lnTo>
                    <a:pt x="2752" y="2523"/>
                  </a:lnTo>
                  <a:lnTo>
                    <a:pt x="2738" y="2557"/>
                  </a:lnTo>
                  <a:lnTo>
                    <a:pt x="2734" y="2593"/>
                  </a:lnTo>
                  <a:lnTo>
                    <a:pt x="2734" y="2730"/>
                  </a:lnTo>
                  <a:lnTo>
                    <a:pt x="547" y="2730"/>
                  </a:lnTo>
                  <a:lnTo>
                    <a:pt x="466" y="2724"/>
                  </a:lnTo>
                  <a:lnTo>
                    <a:pt x="388" y="2706"/>
                  </a:lnTo>
                  <a:lnTo>
                    <a:pt x="316" y="2678"/>
                  </a:lnTo>
                  <a:lnTo>
                    <a:pt x="249" y="2641"/>
                  </a:lnTo>
                  <a:lnTo>
                    <a:pt x="189" y="2595"/>
                  </a:lnTo>
                  <a:lnTo>
                    <a:pt x="133" y="2541"/>
                  </a:lnTo>
                  <a:lnTo>
                    <a:pt x="88" y="2480"/>
                  </a:lnTo>
                  <a:lnTo>
                    <a:pt x="52" y="2414"/>
                  </a:lnTo>
                  <a:lnTo>
                    <a:pt x="24" y="2341"/>
                  </a:lnTo>
                  <a:lnTo>
                    <a:pt x="6" y="2263"/>
                  </a:lnTo>
                  <a:lnTo>
                    <a:pt x="0" y="2184"/>
                  </a:lnTo>
                  <a:lnTo>
                    <a:pt x="0" y="1365"/>
                  </a:lnTo>
                  <a:lnTo>
                    <a:pt x="6" y="1284"/>
                  </a:lnTo>
                  <a:lnTo>
                    <a:pt x="24" y="1206"/>
                  </a:lnTo>
                  <a:lnTo>
                    <a:pt x="52" y="1135"/>
                  </a:lnTo>
                  <a:lnTo>
                    <a:pt x="88" y="1067"/>
                  </a:lnTo>
                  <a:lnTo>
                    <a:pt x="133" y="1007"/>
                  </a:lnTo>
                  <a:lnTo>
                    <a:pt x="189" y="952"/>
                  </a:lnTo>
                  <a:lnTo>
                    <a:pt x="249" y="906"/>
                  </a:lnTo>
                  <a:lnTo>
                    <a:pt x="316" y="870"/>
                  </a:lnTo>
                  <a:lnTo>
                    <a:pt x="388" y="842"/>
                  </a:lnTo>
                  <a:lnTo>
                    <a:pt x="466" y="825"/>
                  </a:lnTo>
                  <a:lnTo>
                    <a:pt x="547" y="819"/>
                  </a:lnTo>
                  <a:lnTo>
                    <a:pt x="1914" y="819"/>
                  </a:lnTo>
                  <a:lnTo>
                    <a:pt x="1914" y="546"/>
                  </a:lnTo>
                  <a:lnTo>
                    <a:pt x="1920" y="465"/>
                  </a:lnTo>
                  <a:lnTo>
                    <a:pt x="1936" y="387"/>
                  </a:lnTo>
                  <a:lnTo>
                    <a:pt x="1964" y="316"/>
                  </a:lnTo>
                  <a:lnTo>
                    <a:pt x="2002" y="248"/>
                  </a:lnTo>
                  <a:lnTo>
                    <a:pt x="2047" y="187"/>
                  </a:lnTo>
                  <a:lnTo>
                    <a:pt x="2101" y="133"/>
                  </a:lnTo>
                  <a:lnTo>
                    <a:pt x="2163" y="87"/>
                  </a:lnTo>
                  <a:lnTo>
                    <a:pt x="2230" y="50"/>
                  </a:lnTo>
                  <a:lnTo>
                    <a:pt x="2302" y="24"/>
                  </a:lnTo>
                  <a:lnTo>
                    <a:pt x="2380" y="6"/>
                  </a:lnTo>
                  <a:lnTo>
                    <a:pt x="24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0" name="Freeform 7"/>
            <p:cNvSpPr>
              <a:spLocks/>
            </p:cNvSpPr>
            <p:nvPr/>
          </p:nvSpPr>
          <p:spPr bwMode="auto">
            <a:xfrm>
              <a:off x="-4059238" y="3930650"/>
              <a:ext cx="5207001" cy="2058988"/>
            </a:xfrm>
            <a:custGeom>
              <a:avLst/>
              <a:gdLst>
                <a:gd name="T0" fmla="*/ 185 w 6560"/>
                <a:gd name="T1" fmla="*/ 8 h 2595"/>
                <a:gd name="T2" fmla="*/ 279 w 6560"/>
                <a:gd name="T3" fmla="*/ 68 h 2595"/>
                <a:gd name="T4" fmla="*/ 408 w 6560"/>
                <a:gd name="T5" fmla="*/ 121 h 2595"/>
                <a:gd name="T6" fmla="*/ 547 w 6560"/>
                <a:gd name="T7" fmla="*/ 139 h 2595"/>
                <a:gd name="T8" fmla="*/ 2734 w 6560"/>
                <a:gd name="T9" fmla="*/ 549 h 2595"/>
                <a:gd name="T10" fmla="*/ 2752 w 6560"/>
                <a:gd name="T11" fmla="*/ 618 h 2595"/>
                <a:gd name="T12" fmla="*/ 2801 w 6560"/>
                <a:gd name="T13" fmla="*/ 666 h 2595"/>
                <a:gd name="T14" fmla="*/ 2869 w 6560"/>
                <a:gd name="T15" fmla="*/ 686 h 2595"/>
                <a:gd name="T16" fmla="*/ 3727 w 6560"/>
                <a:gd name="T17" fmla="*/ 680 h 2595"/>
                <a:gd name="T18" fmla="*/ 3786 w 6560"/>
                <a:gd name="T19" fmla="*/ 646 h 2595"/>
                <a:gd name="T20" fmla="*/ 3822 w 6560"/>
                <a:gd name="T21" fmla="*/ 584 h 2595"/>
                <a:gd name="T22" fmla="*/ 3826 w 6560"/>
                <a:gd name="T23" fmla="*/ 139 h 2595"/>
                <a:gd name="T24" fmla="*/ 6082 w 6560"/>
                <a:gd name="T25" fmla="*/ 135 h 2595"/>
                <a:gd name="T26" fmla="*/ 6218 w 6560"/>
                <a:gd name="T27" fmla="*/ 98 h 2595"/>
                <a:gd name="T28" fmla="*/ 6341 w 6560"/>
                <a:gd name="T29" fmla="*/ 26 h 2595"/>
                <a:gd name="T30" fmla="*/ 6411 w 6560"/>
                <a:gd name="T31" fmla="*/ 0 h 2595"/>
                <a:gd name="T32" fmla="*/ 6484 w 6560"/>
                <a:gd name="T33" fmla="*/ 14 h 2595"/>
                <a:gd name="T34" fmla="*/ 6538 w 6560"/>
                <a:gd name="T35" fmla="*/ 64 h 2595"/>
                <a:gd name="T36" fmla="*/ 6560 w 6560"/>
                <a:gd name="T37" fmla="*/ 135 h 2595"/>
                <a:gd name="T38" fmla="*/ 6554 w 6560"/>
                <a:gd name="T39" fmla="*/ 2130 h 2595"/>
                <a:gd name="T40" fmla="*/ 6508 w 6560"/>
                <a:gd name="T41" fmla="*/ 2279 h 2595"/>
                <a:gd name="T42" fmla="*/ 6425 w 6560"/>
                <a:gd name="T43" fmla="*/ 2408 h 2595"/>
                <a:gd name="T44" fmla="*/ 6311 w 6560"/>
                <a:gd name="T45" fmla="*/ 2508 h 2595"/>
                <a:gd name="T46" fmla="*/ 6170 w 6560"/>
                <a:gd name="T47" fmla="*/ 2573 h 2595"/>
                <a:gd name="T48" fmla="*/ 6013 w 6560"/>
                <a:gd name="T49" fmla="*/ 2595 h 2595"/>
                <a:gd name="T50" fmla="*/ 466 w 6560"/>
                <a:gd name="T51" fmla="*/ 2589 h 2595"/>
                <a:gd name="T52" fmla="*/ 316 w 6560"/>
                <a:gd name="T53" fmla="*/ 2545 h 2595"/>
                <a:gd name="T54" fmla="*/ 189 w 6560"/>
                <a:gd name="T55" fmla="*/ 2462 h 2595"/>
                <a:gd name="T56" fmla="*/ 88 w 6560"/>
                <a:gd name="T57" fmla="*/ 2347 h 2595"/>
                <a:gd name="T58" fmla="*/ 24 w 6560"/>
                <a:gd name="T59" fmla="*/ 2208 h 2595"/>
                <a:gd name="T60" fmla="*/ 0 w 6560"/>
                <a:gd name="T61" fmla="*/ 2051 h 2595"/>
                <a:gd name="T62" fmla="*/ 6 w 6560"/>
                <a:gd name="T63" fmla="*/ 98 h 2595"/>
                <a:gd name="T64" fmla="*/ 44 w 6560"/>
                <a:gd name="T65" fmla="*/ 36 h 2595"/>
                <a:gd name="T66" fmla="*/ 111 w 6560"/>
                <a:gd name="T67" fmla="*/ 2 h 2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60" h="2595">
                  <a:moveTo>
                    <a:pt x="149" y="0"/>
                  </a:moveTo>
                  <a:lnTo>
                    <a:pt x="185" y="8"/>
                  </a:lnTo>
                  <a:lnTo>
                    <a:pt x="219" y="26"/>
                  </a:lnTo>
                  <a:lnTo>
                    <a:pt x="279" y="68"/>
                  </a:lnTo>
                  <a:lnTo>
                    <a:pt x="342" y="98"/>
                  </a:lnTo>
                  <a:lnTo>
                    <a:pt x="408" y="121"/>
                  </a:lnTo>
                  <a:lnTo>
                    <a:pt x="478" y="135"/>
                  </a:lnTo>
                  <a:lnTo>
                    <a:pt x="547" y="139"/>
                  </a:lnTo>
                  <a:lnTo>
                    <a:pt x="2734" y="139"/>
                  </a:lnTo>
                  <a:lnTo>
                    <a:pt x="2734" y="549"/>
                  </a:lnTo>
                  <a:lnTo>
                    <a:pt x="2738" y="584"/>
                  </a:lnTo>
                  <a:lnTo>
                    <a:pt x="2752" y="618"/>
                  </a:lnTo>
                  <a:lnTo>
                    <a:pt x="2774" y="646"/>
                  </a:lnTo>
                  <a:lnTo>
                    <a:pt x="2801" y="666"/>
                  </a:lnTo>
                  <a:lnTo>
                    <a:pt x="2833" y="680"/>
                  </a:lnTo>
                  <a:lnTo>
                    <a:pt x="2869" y="686"/>
                  </a:lnTo>
                  <a:lnTo>
                    <a:pt x="3689" y="686"/>
                  </a:lnTo>
                  <a:lnTo>
                    <a:pt x="3727" y="680"/>
                  </a:lnTo>
                  <a:lnTo>
                    <a:pt x="3759" y="666"/>
                  </a:lnTo>
                  <a:lnTo>
                    <a:pt x="3786" y="646"/>
                  </a:lnTo>
                  <a:lnTo>
                    <a:pt x="3808" y="618"/>
                  </a:lnTo>
                  <a:lnTo>
                    <a:pt x="3822" y="584"/>
                  </a:lnTo>
                  <a:lnTo>
                    <a:pt x="3826" y="549"/>
                  </a:lnTo>
                  <a:lnTo>
                    <a:pt x="3826" y="139"/>
                  </a:lnTo>
                  <a:lnTo>
                    <a:pt x="6013" y="139"/>
                  </a:lnTo>
                  <a:lnTo>
                    <a:pt x="6082" y="135"/>
                  </a:lnTo>
                  <a:lnTo>
                    <a:pt x="6150" y="121"/>
                  </a:lnTo>
                  <a:lnTo>
                    <a:pt x="6218" y="98"/>
                  </a:lnTo>
                  <a:lnTo>
                    <a:pt x="6279" y="68"/>
                  </a:lnTo>
                  <a:lnTo>
                    <a:pt x="6341" y="26"/>
                  </a:lnTo>
                  <a:lnTo>
                    <a:pt x="6373" y="8"/>
                  </a:lnTo>
                  <a:lnTo>
                    <a:pt x="6411" y="0"/>
                  </a:lnTo>
                  <a:lnTo>
                    <a:pt x="6447" y="2"/>
                  </a:lnTo>
                  <a:lnTo>
                    <a:pt x="6484" y="14"/>
                  </a:lnTo>
                  <a:lnTo>
                    <a:pt x="6514" y="36"/>
                  </a:lnTo>
                  <a:lnTo>
                    <a:pt x="6538" y="64"/>
                  </a:lnTo>
                  <a:lnTo>
                    <a:pt x="6554" y="98"/>
                  </a:lnTo>
                  <a:lnTo>
                    <a:pt x="6560" y="135"/>
                  </a:lnTo>
                  <a:lnTo>
                    <a:pt x="6560" y="2051"/>
                  </a:lnTo>
                  <a:lnTo>
                    <a:pt x="6554" y="2130"/>
                  </a:lnTo>
                  <a:lnTo>
                    <a:pt x="6536" y="2208"/>
                  </a:lnTo>
                  <a:lnTo>
                    <a:pt x="6508" y="2279"/>
                  </a:lnTo>
                  <a:lnTo>
                    <a:pt x="6470" y="2347"/>
                  </a:lnTo>
                  <a:lnTo>
                    <a:pt x="6425" y="2408"/>
                  </a:lnTo>
                  <a:lnTo>
                    <a:pt x="6371" y="2462"/>
                  </a:lnTo>
                  <a:lnTo>
                    <a:pt x="6311" y="2508"/>
                  </a:lnTo>
                  <a:lnTo>
                    <a:pt x="6244" y="2545"/>
                  </a:lnTo>
                  <a:lnTo>
                    <a:pt x="6170" y="2573"/>
                  </a:lnTo>
                  <a:lnTo>
                    <a:pt x="6094" y="2589"/>
                  </a:lnTo>
                  <a:lnTo>
                    <a:pt x="6013" y="2595"/>
                  </a:lnTo>
                  <a:lnTo>
                    <a:pt x="547" y="2595"/>
                  </a:lnTo>
                  <a:lnTo>
                    <a:pt x="466" y="2589"/>
                  </a:lnTo>
                  <a:lnTo>
                    <a:pt x="388" y="2573"/>
                  </a:lnTo>
                  <a:lnTo>
                    <a:pt x="316" y="2545"/>
                  </a:lnTo>
                  <a:lnTo>
                    <a:pt x="249" y="2508"/>
                  </a:lnTo>
                  <a:lnTo>
                    <a:pt x="189" y="2462"/>
                  </a:lnTo>
                  <a:lnTo>
                    <a:pt x="133" y="2408"/>
                  </a:lnTo>
                  <a:lnTo>
                    <a:pt x="88" y="2347"/>
                  </a:lnTo>
                  <a:lnTo>
                    <a:pt x="52" y="2279"/>
                  </a:lnTo>
                  <a:lnTo>
                    <a:pt x="24" y="2208"/>
                  </a:lnTo>
                  <a:lnTo>
                    <a:pt x="6" y="2130"/>
                  </a:lnTo>
                  <a:lnTo>
                    <a:pt x="0" y="2051"/>
                  </a:lnTo>
                  <a:lnTo>
                    <a:pt x="0" y="135"/>
                  </a:lnTo>
                  <a:lnTo>
                    <a:pt x="6" y="98"/>
                  </a:lnTo>
                  <a:lnTo>
                    <a:pt x="20" y="64"/>
                  </a:lnTo>
                  <a:lnTo>
                    <a:pt x="44" y="36"/>
                  </a:lnTo>
                  <a:lnTo>
                    <a:pt x="76" y="14"/>
                  </a:lnTo>
                  <a:lnTo>
                    <a:pt x="111" y="2"/>
                  </a:lnTo>
                  <a:lnTo>
                    <a:pt x="1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sp>
        <p:nvSpPr>
          <p:cNvPr id="51" name="Freeform 18"/>
          <p:cNvSpPr>
            <a:spLocks noEditPoints="1"/>
          </p:cNvSpPr>
          <p:nvPr/>
        </p:nvSpPr>
        <p:spPr bwMode="auto">
          <a:xfrm>
            <a:off x="7628066" y="2165065"/>
            <a:ext cx="266242" cy="265816"/>
          </a:xfrm>
          <a:custGeom>
            <a:avLst/>
            <a:gdLst>
              <a:gd name="T0" fmla="*/ 2163 w 6241"/>
              <a:gd name="T1" fmla="*/ 937 h 6231"/>
              <a:gd name="T2" fmla="*/ 1682 w 6241"/>
              <a:gd name="T3" fmla="*/ 1139 h 6231"/>
              <a:gd name="T4" fmla="*/ 1293 w 6241"/>
              <a:gd name="T5" fmla="*/ 1472 h 6231"/>
              <a:gd name="T6" fmla="*/ 1021 w 6241"/>
              <a:gd name="T7" fmla="*/ 1910 h 6231"/>
              <a:gd name="T8" fmla="*/ 895 w 6241"/>
              <a:gd name="T9" fmla="*/ 2424 h 6231"/>
              <a:gd name="T10" fmla="*/ 939 w 6241"/>
              <a:gd name="T11" fmla="*/ 2963 h 6231"/>
              <a:gd name="T12" fmla="*/ 1141 w 6241"/>
              <a:gd name="T13" fmla="*/ 3443 h 6231"/>
              <a:gd name="T14" fmla="*/ 1475 w 6241"/>
              <a:gd name="T15" fmla="*/ 3831 h 6231"/>
              <a:gd name="T16" fmla="*/ 1913 w 6241"/>
              <a:gd name="T17" fmla="*/ 4103 h 6231"/>
              <a:gd name="T18" fmla="*/ 2428 w 6241"/>
              <a:gd name="T19" fmla="*/ 4229 h 6231"/>
              <a:gd name="T20" fmla="*/ 2968 w 6241"/>
              <a:gd name="T21" fmla="*/ 4185 h 6231"/>
              <a:gd name="T22" fmla="*/ 3449 w 6241"/>
              <a:gd name="T23" fmla="*/ 3984 h 6231"/>
              <a:gd name="T24" fmla="*/ 3838 w 6241"/>
              <a:gd name="T25" fmla="*/ 3650 h 6231"/>
              <a:gd name="T26" fmla="*/ 4111 w 6241"/>
              <a:gd name="T27" fmla="*/ 3212 h 6231"/>
              <a:gd name="T28" fmla="*/ 4236 w 6241"/>
              <a:gd name="T29" fmla="*/ 2698 h 6231"/>
              <a:gd name="T30" fmla="*/ 4193 w 6241"/>
              <a:gd name="T31" fmla="*/ 2159 h 6231"/>
              <a:gd name="T32" fmla="*/ 3990 w 6241"/>
              <a:gd name="T33" fmla="*/ 1679 h 6231"/>
              <a:gd name="T34" fmla="*/ 3657 w 6241"/>
              <a:gd name="T35" fmla="*/ 1291 h 6231"/>
              <a:gd name="T36" fmla="*/ 3218 w 6241"/>
              <a:gd name="T37" fmla="*/ 1021 h 6231"/>
              <a:gd name="T38" fmla="*/ 2703 w 6241"/>
              <a:gd name="T39" fmla="*/ 893 h 6231"/>
              <a:gd name="T40" fmla="*/ 2915 w 6241"/>
              <a:gd name="T41" fmla="*/ 25 h 6231"/>
              <a:gd name="T42" fmla="*/ 3565 w 6241"/>
              <a:gd name="T43" fmla="*/ 202 h 6231"/>
              <a:gd name="T44" fmla="*/ 4133 w 6241"/>
              <a:gd name="T45" fmla="*/ 533 h 6231"/>
              <a:gd name="T46" fmla="*/ 4597 w 6241"/>
              <a:gd name="T47" fmla="*/ 996 h 6231"/>
              <a:gd name="T48" fmla="*/ 4929 w 6241"/>
              <a:gd name="T49" fmla="*/ 1565 h 6231"/>
              <a:gd name="T50" fmla="*/ 5108 w 6241"/>
              <a:gd name="T51" fmla="*/ 2214 h 6231"/>
              <a:gd name="T52" fmla="*/ 5108 w 6241"/>
              <a:gd name="T53" fmla="*/ 2902 h 6231"/>
              <a:gd name="T54" fmla="*/ 4936 w 6241"/>
              <a:gd name="T55" fmla="*/ 3540 h 6231"/>
              <a:gd name="T56" fmla="*/ 4717 w 6241"/>
              <a:gd name="T57" fmla="*/ 3976 h 6231"/>
              <a:gd name="T58" fmla="*/ 6134 w 6241"/>
              <a:gd name="T59" fmla="*/ 5395 h 6231"/>
              <a:gd name="T60" fmla="*/ 6235 w 6241"/>
              <a:gd name="T61" fmla="*/ 5642 h 6231"/>
              <a:gd name="T62" fmla="*/ 6203 w 6241"/>
              <a:gd name="T63" fmla="*/ 5905 h 6231"/>
              <a:gd name="T64" fmla="*/ 6033 w 6241"/>
              <a:gd name="T65" fmla="*/ 6124 h 6231"/>
              <a:gd name="T66" fmla="*/ 5785 w 6241"/>
              <a:gd name="T67" fmla="*/ 6225 h 6231"/>
              <a:gd name="T68" fmla="*/ 5522 w 6241"/>
              <a:gd name="T69" fmla="*/ 6192 h 6231"/>
              <a:gd name="T70" fmla="*/ 3994 w 6241"/>
              <a:gd name="T71" fmla="*/ 4724 h 6231"/>
              <a:gd name="T72" fmla="*/ 3838 w 6241"/>
              <a:gd name="T73" fmla="*/ 4785 h 6231"/>
              <a:gd name="T74" fmla="*/ 3235 w 6241"/>
              <a:gd name="T75" fmla="*/ 5035 h 6231"/>
              <a:gd name="T76" fmla="*/ 2566 w 6241"/>
              <a:gd name="T77" fmla="*/ 5122 h 6231"/>
              <a:gd name="T78" fmla="*/ 1885 w 6241"/>
              <a:gd name="T79" fmla="*/ 5031 h 6231"/>
              <a:gd name="T80" fmla="*/ 1270 w 6241"/>
              <a:gd name="T81" fmla="*/ 4774 h 6231"/>
              <a:gd name="T82" fmla="*/ 752 w 6241"/>
              <a:gd name="T83" fmla="*/ 4372 h 6231"/>
              <a:gd name="T84" fmla="*/ 351 w 6241"/>
              <a:gd name="T85" fmla="*/ 3854 h 6231"/>
              <a:gd name="T86" fmla="*/ 92 w 6241"/>
              <a:gd name="T87" fmla="*/ 3243 h 6231"/>
              <a:gd name="T88" fmla="*/ 0 w 6241"/>
              <a:gd name="T89" fmla="*/ 2561 h 6231"/>
              <a:gd name="T90" fmla="*/ 92 w 6241"/>
              <a:gd name="T91" fmla="*/ 1881 h 6231"/>
              <a:gd name="T92" fmla="*/ 351 w 6241"/>
              <a:gd name="T93" fmla="*/ 1268 h 6231"/>
              <a:gd name="T94" fmla="*/ 752 w 6241"/>
              <a:gd name="T95" fmla="*/ 750 h 6231"/>
              <a:gd name="T96" fmla="*/ 1270 w 6241"/>
              <a:gd name="T97" fmla="*/ 350 h 6231"/>
              <a:gd name="T98" fmla="*/ 1885 w 6241"/>
              <a:gd name="T99" fmla="*/ 91 h 6231"/>
              <a:gd name="T100" fmla="*/ 2566 w 6241"/>
              <a:gd name="T101" fmla="*/ 0 h 6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41" h="6231">
                <a:moveTo>
                  <a:pt x="2566" y="887"/>
                </a:moveTo>
                <a:lnTo>
                  <a:pt x="2428" y="893"/>
                </a:lnTo>
                <a:lnTo>
                  <a:pt x="2295" y="910"/>
                </a:lnTo>
                <a:lnTo>
                  <a:pt x="2163" y="937"/>
                </a:lnTo>
                <a:lnTo>
                  <a:pt x="2035" y="973"/>
                </a:lnTo>
                <a:lnTo>
                  <a:pt x="1913" y="1021"/>
                </a:lnTo>
                <a:lnTo>
                  <a:pt x="1795" y="1076"/>
                </a:lnTo>
                <a:lnTo>
                  <a:pt x="1682" y="1139"/>
                </a:lnTo>
                <a:lnTo>
                  <a:pt x="1576" y="1211"/>
                </a:lnTo>
                <a:lnTo>
                  <a:pt x="1475" y="1291"/>
                </a:lnTo>
                <a:lnTo>
                  <a:pt x="1381" y="1379"/>
                </a:lnTo>
                <a:lnTo>
                  <a:pt x="1293" y="1472"/>
                </a:lnTo>
                <a:lnTo>
                  <a:pt x="1213" y="1573"/>
                </a:lnTo>
                <a:lnTo>
                  <a:pt x="1141" y="1679"/>
                </a:lnTo>
                <a:lnTo>
                  <a:pt x="1076" y="1792"/>
                </a:lnTo>
                <a:lnTo>
                  <a:pt x="1021" y="1910"/>
                </a:lnTo>
                <a:lnTo>
                  <a:pt x="975" y="2032"/>
                </a:lnTo>
                <a:lnTo>
                  <a:pt x="939" y="2159"/>
                </a:lnTo>
                <a:lnTo>
                  <a:pt x="912" y="2291"/>
                </a:lnTo>
                <a:lnTo>
                  <a:pt x="895" y="2424"/>
                </a:lnTo>
                <a:lnTo>
                  <a:pt x="889" y="2561"/>
                </a:lnTo>
                <a:lnTo>
                  <a:pt x="895" y="2698"/>
                </a:lnTo>
                <a:lnTo>
                  <a:pt x="912" y="2833"/>
                </a:lnTo>
                <a:lnTo>
                  <a:pt x="939" y="2963"/>
                </a:lnTo>
                <a:lnTo>
                  <a:pt x="975" y="3090"/>
                </a:lnTo>
                <a:lnTo>
                  <a:pt x="1021" y="3212"/>
                </a:lnTo>
                <a:lnTo>
                  <a:pt x="1076" y="3330"/>
                </a:lnTo>
                <a:lnTo>
                  <a:pt x="1141" y="3443"/>
                </a:lnTo>
                <a:lnTo>
                  <a:pt x="1213" y="3549"/>
                </a:lnTo>
                <a:lnTo>
                  <a:pt x="1293" y="3650"/>
                </a:lnTo>
                <a:lnTo>
                  <a:pt x="1381" y="3745"/>
                </a:lnTo>
                <a:lnTo>
                  <a:pt x="1475" y="3831"/>
                </a:lnTo>
                <a:lnTo>
                  <a:pt x="1576" y="3911"/>
                </a:lnTo>
                <a:lnTo>
                  <a:pt x="1682" y="3984"/>
                </a:lnTo>
                <a:lnTo>
                  <a:pt x="1795" y="4048"/>
                </a:lnTo>
                <a:lnTo>
                  <a:pt x="1913" y="4103"/>
                </a:lnTo>
                <a:lnTo>
                  <a:pt x="2035" y="4149"/>
                </a:lnTo>
                <a:lnTo>
                  <a:pt x="2163" y="4185"/>
                </a:lnTo>
                <a:lnTo>
                  <a:pt x="2295" y="4212"/>
                </a:lnTo>
                <a:lnTo>
                  <a:pt x="2428" y="4229"/>
                </a:lnTo>
                <a:lnTo>
                  <a:pt x="2566" y="4235"/>
                </a:lnTo>
                <a:lnTo>
                  <a:pt x="2703" y="4229"/>
                </a:lnTo>
                <a:lnTo>
                  <a:pt x="2838" y="4212"/>
                </a:lnTo>
                <a:lnTo>
                  <a:pt x="2968" y="4185"/>
                </a:lnTo>
                <a:lnTo>
                  <a:pt x="3096" y="4149"/>
                </a:lnTo>
                <a:lnTo>
                  <a:pt x="3218" y="4103"/>
                </a:lnTo>
                <a:lnTo>
                  <a:pt x="3336" y="4048"/>
                </a:lnTo>
                <a:lnTo>
                  <a:pt x="3449" y="3984"/>
                </a:lnTo>
                <a:lnTo>
                  <a:pt x="3555" y="3911"/>
                </a:lnTo>
                <a:lnTo>
                  <a:pt x="3657" y="3831"/>
                </a:lnTo>
                <a:lnTo>
                  <a:pt x="3750" y="3745"/>
                </a:lnTo>
                <a:lnTo>
                  <a:pt x="3838" y="3650"/>
                </a:lnTo>
                <a:lnTo>
                  <a:pt x="3918" y="3549"/>
                </a:lnTo>
                <a:lnTo>
                  <a:pt x="3990" y="3443"/>
                </a:lnTo>
                <a:lnTo>
                  <a:pt x="4055" y="3330"/>
                </a:lnTo>
                <a:lnTo>
                  <a:pt x="4111" y="3212"/>
                </a:lnTo>
                <a:lnTo>
                  <a:pt x="4156" y="3090"/>
                </a:lnTo>
                <a:lnTo>
                  <a:pt x="4193" y="2963"/>
                </a:lnTo>
                <a:lnTo>
                  <a:pt x="4219" y="2833"/>
                </a:lnTo>
                <a:lnTo>
                  <a:pt x="4236" y="2698"/>
                </a:lnTo>
                <a:lnTo>
                  <a:pt x="4242" y="2561"/>
                </a:lnTo>
                <a:lnTo>
                  <a:pt x="4236" y="2424"/>
                </a:lnTo>
                <a:lnTo>
                  <a:pt x="4219" y="2291"/>
                </a:lnTo>
                <a:lnTo>
                  <a:pt x="4193" y="2159"/>
                </a:lnTo>
                <a:lnTo>
                  <a:pt x="4156" y="2032"/>
                </a:lnTo>
                <a:lnTo>
                  <a:pt x="4111" y="1910"/>
                </a:lnTo>
                <a:lnTo>
                  <a:pt x="4055" y="1792"/>
                </a:lnTo>
                <a:lnTo>
                  <a:pt x="3990" y="1679"/>
                </a:lnTo>
                <a:lnTo>
                  <a:pt x="3918" y="1573"/>
                </a:lnTo>
                <a:lnTo>
                  <a:pt x="3838" y="1472"/>
                </a:lnTo>
                <a:lnTo>
                  <a:pt x="3750" y="1379"/>
                </a:lnTo>
                <a:lnTo>
                  <a:pt x="3657" y="1291"/>
                </a:lnTo>
                <a:lnTo>
                  <a:pt x="3555" y="1211"/>
                </a:lnTo>
                <a:lnTo>
                  <a:pt x="3449" y="1139"/>
                </a:lnTo>
                <a:lnTo>
                  <a:pt x="3336" y="1076"/>
                </a:lnTo>
                <a:lnTo>
                  <a:pt x="3218" y="1021"/>
                </a:lnTo>
                <a:lnTo>
                  <a:pt x="3096" y="973"/>
                </a:lnTo>
                <a:lnTo>
                  <a:pt x="2968" y="937"/>
                </a:lnTo>
                <a:lnTo>
                  <a:pt x="2838" y="910"/>
                </a:lnTo>
                <a:lnTo>
                  <a:pt x="2703" y="893"/>
                </a:lnTo>
                <a:lnTo>
                  <a:pt x="2566" y="887"/>
                </a:lnTo>
                <a:close/>
                <a:moveTo>
                  <a:pt x="2566" y="0"/>
                </a:moveTo>
                <a:lnTo>
                  <a:pt x="2741" y="6"/>
                </a:lnTo>
                <a:lnTo>
                  <a:pt x="2915" y="25"/>
                </a:lnTo>
                <a:lnTo>
                  <a:pt x="3082" y="53"/>
                </a:lnTo>
                <a:lnTo>
                  <a:pt x="3248" y="91"/>
                </a:lnTo>
                <a:lnTo>
                  <a:pt x="3409" y="141"/>
                </a:lnTo>
                <a:lnTo>
                  <a:pt x="3565" y="202"/>
                </a:lnTo>
                <a:lnTo>
                  <a:pt x="3716" y="270"/>
                </a:lnTo>
                <a:lnTo>
                  <a:pt x="3861" y="350"/>
                </a:lnTo>
                <a:lnTo>
                  <a:pt x="4000" y="438"/>
                </a:lnTo>
                <a:lnTo>
                  <a:pt x="4133" y="533"/>
                </a:lnTo>
                <a:lnTo>
                  <a:pt x="4259" y="638"/>
                </a:lnTo>
                <a:lnTo>
                  <a:pt x="4379" y="750"/>
                </a:lnTo>
                <a:lnTo>
                  <a:pt x="4492" y="870"/>
                </a:lnTo>
                <a:lnTo>
                  <a:pt x="4597" y="996"/>
                </a:lnTo>
                <a:lnTo>
                  <a:pt x="4692" y="1129"/>
                </a:lnTo>
                <a:lnTo>
                  <a:pt x="4780" y="1268"/>
                </a:lnTo>
                <a:lnTo>
                  <a:pt x="4860" y="1415"/>
                </a:lnTo>
                <a:lnTo>
                  <a:pt x="4929" y="1565"/>
                </a:lnTo>
                <a:lnTo>
                  <a:pt x="4990" y="1719"/>
                </a:lnTo>
                <a:lnTo>
                  <a:pt x="5039" y="1881"/>
                </a:lnTo>
                <a:lnTo>
                  <a:pt x="5080" y="2045"/>
                </a:lnTo>
                <a:lnTo>
                  <a:pt x="5108" y="2214"/>
                </a:lnTo>
                <a:lnTo>
                  <a:pt x="5125" y="2386"/>
                </a:lnTo>
                <a:lnTo>
                  <a:pt x="5131" y="2561"/>
                </a:lnTo>
                <a:lnTo>
                  <a:pt x="5125" y="2732"/>
                </a:lnTo>
                <a:lnTo>
                  <a:pt x="5108" y="2902"/>
                </a:lnTo>
                <a:lnTo>
                  <a:pt x="5081" y="3068"/>
                </a:lnTo>
                <a:lnTo>
                  <a:pt x="5043" y="3229"/>
                </a:lnTo>
                <a:lnTo>
                  <a:pt x="4996" y="3387"/>
                </a:lnTo>
                <a:lnTo>
                  <a:pt x="4936" y="3540"/>
                </a:lnTo>
                <a:lnTo>
                  <a:pt x="4870" y="3688"/>
                </a:lnTo>
                <a:lnTo>
                  <a:pt x="4793" y="3831"/>
                </a:lnTo>
                <a:lnTo>
                  <a:pt x="4709" y="3968"/>
                </a:lnTo>
                <a:lnTo>
                  <a:pt x="4717" y="3976"/>
                </a:lnTo>
                <a:lnTo>
                  <a:pt x="4725" y="3982"/>
                </a:lnTo>
                <a:lnTo>
                  <a:pt x="4732" y="3987"/>
                </a:lnTo>
                <a:lnTo>
                  <a:pt x="6087" y="5341"/>
                </a:lnTo>
                <a:lnTo>
                  <a:pt x="6134" y="5395"/>
                </a:lnTo>
                <a:lnTo>
                  <a:pt x="6172" y="5452"/>
                </a:lnTo>
                <a:lnTo>
                  <a:pt x="6203" y="5513"/>
                </a:lnTo>
                <a:lnTo>
                  <a:pt x="6224" y="5577"/>
                </a:lnTo>
                <a:lnTo>
                  <a:pt x="6235" y="5642"/>
                </a:lnTo>
                <a:lnTo>
                  <a:pt x="6241" y="5709"/>
                </a:lnTo>
                <a:lnTo>
                  <a:pt x="6235" y="5775"/>
                </a:lnTo>
                <a:lnTo>
                  <a:pt x="6224" y="5842"/>
                </a:lnTo>
                <a:lnTo>
                  <a:pt x="6203" y="5905"/>
                </a:lnTo>
                <a:lnTo>
                  <a:pt x="6172" y="5966"/>
                </a:lnTo>
                <a:lnTo>
                  <a:pt x="6134" y="6025"/>
                </a:lnTo>
                <a:lnTo>
                  <a:pt x="6087" y="6078"/>
                </a:lnTo>
                <a:lnTo>
                  <a:pt x="6033" y="6124"/>
                </a:lnTo>
                <a:lnTo>
                  <a:pt x="5976" y="6162"/>
                </a:lnTo>
                <a:lnTo>
                  <a:pt x="5915" y="6192"/>
                </a:lnTo>
                <a:lnTo>
                  <a:pt x="5852" y="6213"/>
                </a:lnTo>
                <a:lnTo>
                  <a:pt x="5785" y="6225"/>
                </a:lnTo>
                <a:lnTo>
                  <a:pt x="5718" y="6231"/>
                </a:lnTo>
                <a:lnTo>
                  <a:pt x="5652" y="6225"/>
                </a:lnTo>
                <a:lnTo>
                  <a:pt x="5587" y="6213"/>
                </a:lnTo>
                <a:lnTo>
                  <a:pt x="5522" y="6192"/>
                </a:lnTo>
                <a:lnTo>
                  <a:pt x="5461" y="6162"/>
                </a:lnTo>
                <a:lnTo>
                  <a:pt x="5404" y="6124"/>
                </a:lnTo>
                <a:lnTo>
                  <a:pt x="5350" y="6078"/>
                </a:lnTo>
                <a:lnTo>
                  <a:pt x="3994" y="4724"/>
                </a:lnTo>
                <a:lnTo>
                  <a:pt x="3988" y="4717"/>
                </a:lnTo>
                <a:lnTo>
                  <a:pt x="3983" y="4709"/>
                </a:lnTo>
                <a:lnTo>
                  <a:pt x="3975" y="4701"/>
                </a:lnTo>
                <a:lnTo>
                  <a:pt x="3838" y="4785"/>
                </a:lnTo>
                <a:lnTo>
                  <a:pt x="3695" y="4861"/>
                </a:lnTo>
                <a:lnTo>
                  <a:pt x="3546" y="4928"/>
                </a:lnTo>
                <a:lnTo>
                  <a:pt x="3393" y="4987"/>
                </a:lnTo>
                <a:lnTo>
                  <a:pt x="3235" y="5035"/>
                </a:lnTo>
                <a:lnTo>
                  <a:pt x="3073" y="5073"/>
                </a:lnTo>
                <a:lnTo>
                  <a:pt x="2907" y="5099"/>
                </a:lnTo>
                <a:lnTo>
                  <a:pt x="2737" y="5117"/>
                </a:lnTo>
                <a:lnTo>
                  <a:pt x="2566" y="5122"/>
                </a:lnTo>
                <a:lnTo>
                  <a:pt x="2390" y="5117"/>
                </a:lnTo>
                <a:lnTo>
                  <a:pt x="2218" y="5099"/>
                </a:lnTo>
                <a:lnTo>
                  <a:pt x="2049" y="5071"/>
                </a:lnTo>
                <a:lnTo>
                  <a:pt x="1885" y="5031"/>
                </a:lnTo>
                <a:lnTo>
                  <a:pt x="1722" y="4981"/>
                </a:lnTo>
                <a:lnTo>
                  <a:pt x="1568" y="4920"/>
                </a:lnTo>
                <a:lnTo>
                  <a:pt x="1417" y="4852"/>
                </a:lnTo>
                <a:lnTo>
                  <a:pt x="1270" y="4774"/>
                </a:lnTo>
                <a:lnTo>
                  <a:pt x="1131" y="4684"/>
                </a:lnTo>
                <a:lnTo>
                  <a:pt x="998" y="4589"/>
                </a:lnTo>
                <a:lnTo>
                  <a:pt x="872" y="4484"/>
                </a:lnTo>
                <a:lnTo>
                  <a:pt x="752" y="4372"/>
                </a:lnTo>
                <a:lnTo>
                  <a:pt x="639" y="4252"/>
                </a:lnTo>
                <a:lnTo>
                  <a:pt x="534" y="4126"/>
                </a:lnTo>
                <a:lnTo>
                  <a:pt x="439" y="3993"/>
                </a:lnTo>
                <a:lnTo>
                  <a:pt x="351" y="3854"/>
                </a:lnTo>
                <a:lnTo>
                  <a:pt x="271" y="3709"/>
                </a:lnTo>
                <a:lnTo>
                  <a:pt x="202" y="3559"/>
                </a:lnTo>
                <a:lnTo>
                  <a:pt x="141" y="3403"/>
                </a:lnTo>
                <a:lnTo>
                  <a:pt x="92" y="3243"/>
                </a:lnTo>
                <a:lnTo>
                  <a:pt x="52" y="3077"/>
                </a:lnTo>
                <a:lnTo>
                  <a:pt x="23" y="2910"/>
                </a:lnTo>
                <a:lnTo>
                  <a:pt x="6" y="2736"/>
                </a:lnTo>
                <a:lnTo>
                  <a:pt x="0" y="2561"/>
                </a:lnTo>
                <a:lnTo>
                  <a:pt x="6" y="2386"/>
                </a:lnTo>
                <a:lnTo>
                  <a:pt x="23" y="2214"/>
                </a:lnTo>
                <a:lnTo>
                  <a:pt x="52" y="2045"/>
                </a:lnTo>
                <a:lnTo>
                  <a:pt x="92" y="1881"/>
                </a:lnTo>
                <a:lnTo>
                  <a:pt x="141" y="1719"/>
                </a:lnTo>
                <a:lnTo>
                  <a:pt x="202" y="1565"/>
                </a:lnTo>
                <a:lnTo>
                  <a:pt x="271" y="1415"/>
                </a:lnTo>
                <a:lnTo>
                  <a:pt x="351" y="1268"/>
                </a:lnTo>
                <a:lnTo>
                  <a:pt x="439" y="1129"/>
                </a:lnTo>
                <a:lnTo>
                  <a:pt x="534" y="996"/>
                </a:lnTo>
                <a:lnTo>
                  <a:pt x="639" y="870"/>
                </a:lnTo>
                <a:lnTo>
                  <a:pt x="752" y="750"/>
                </a:lnTo>
                <a:lnTo>
                  <a:pt x="872" y="638"/>
                </a:lnTo>
                <a:lnTo>
                  <a:pt x="998" y="533"/>
                </a:lnTo>
                <a:lnTo>
                  <a:pt x="1131" y="438"/>
                </a:lnTo>
                <a:lnTo>
                  <a:pt x="1270" y="350"/>
                </a:lnTo>
                <a:lnTo>
                  <a:pt x="1417" y="270"/>
                </a:lnTo>
                <a:lnTo>
                  <a:pt x="1568" y="202"/>
                </a:lnTo>
                <a:lnTo>
                  <a:pt x="1722" y="141"/>
                </a:lnTo>
                <a:lnTo>
                  <a:pt x="1885" y="91"/>
                </a:lnTo>
                <a:lnTo>
                  <a:pt x="2049" y="53"/>
                </a:lnTo>
                <a:lnTo>
                  <a:pt x="2218" y="25"/>
                </a:lnTo>
                <a:lnTo>
                  <a:pt x="2390" y="6"/>
                </a:lnTo>
                <a:lnTo>
                  <a:pt x="2566"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2" name="Freeform 23"/>
          <p:cNvSpPr>
            <a:spLocks noEditPoints="1"/>
          </p:cNvSpPr>
          <p:nvPr/>
        </p:nvSpPr>
        <p:spPr bwMode="auto">
          <a:xfrm>
            <a:off x="5940377" y="1336496"/>
            <a:ext cx="305754" cy="318448"/>
          </a:xfrm>
          <a:custGeom>
            <a:avLst/>
            <a:gdLst>
              <a:gd name="T0" fmla="*/ 3679 w 5975"/>
              <a:gd name="T1" fmla="*/ 5360 h 6223"/>
              <a:gd name="T2" fmla="*/ 3626 w 5975"/>
              <a:gd name="T3" fmla="*/ 5809 h 6223"/>
              <a:gd name="T4" fmla="*/ 3365 w 5975"/>
              <a:gd name="T5" fmla="*/ 6149 h 6223"/>
              <a:gd name="T6" fmla="*/ 2676 w 5975"/>
              <a:gd name="T7" fmla="*/ 6202 h 6223"/>
              <a:gd name="T8" fmla="*/ 2425 w 5975"/>
              <a:gd name="T9" fmla="*/ 5871 h 6223"/>
              <a:gd name="T10" fmla="*/ 2277 w 5975"/>
              <a:gd name="T11" fmla="*/ 5436 h 6223"/>
              <a:gd name="T12" fmla="*/ 2451 w 5975"/>
              <a:gd name="T13" fmla="*/ 5260 h 6223"/>
              <a:gd name="T14" fmla="*/ 5123 w 5975"/>
              <a:gd name="T15" fmla="*/ 4884 h 6223"/>
              <a:gd name="T16" fmla="*/ 5072 w 5975"/>
              <a:gd name="T17" fmla="*/ 5120 h 6223"/>
              <a:gd name="T18" fmla="*/ 4855 w 5975"/>
              <a:gd name="T19" fmla="*/ 5097 h 6223"/>
              <a:gd name="T20" fmla="*/ 4400 w 5975"/>
              <a:gd name="T21" fmla="*/ 4456 h 6223"/>
              <a:gd name="T22" fmla="*/ 1482 w 5975"/>
              <a:gd name="T23" fmla="*/ 4382 h 6223"/>
              <a:gd name="T24" fmla="*/ 1588 w 5975"/>
              <a:gd name="T25" fmla="*/ 4602 h 6223"/>
              <a:gd name="T26" fmla="*/ 996 w 5975"/>
              <a:gd name="T27" fmla="*/ 5149 h 6223"/>
              <a:gd name="T28" fmla="*/ 825 w 5975"/>
              <a:gd name="T29" fmla="*/ 4995 h 6223"/>
              <a:gd name="T30" fmla="*/ 1370 w 5975"/>
              <a:gd name="T31" fmla="*/ 4382 h 6223"/>
              <a:gd name="T32" fmla="*/ 5937 w 5975"/>
              <a:gd name="T33" fmla="*/ 2877 h 6223"/>
              <a:gd name="T34" fmla="*/ 5911 w 5975"/>
              <a:gd name="T35" fmla="*/ 3121 h 6223"/>
              <a:gd name="T36" fmla="*/ 5087 w 5975"/>
              <a:gd name="T37" fmla="*/ 3119 h 6223"/>
              <a:gd name="T38" fmla="*/ 5061 w 5975"/>
              <a:gd name="T39" fmla="*/ 2877 h 6223"/>
              <a:gd name="T40" fmla="*/ 818 w 5975"/>
              <a:gd name="T41" fmla="*/ 2816 h 6223"/>
              <a:gd name="T42" fmla="*/ 947 w 5975"/>
              <a:gd name="T43" fmla="*/ 3024 h 6223"/>
              <a:gd name="T44" fmla="*/ 172 w 5975"/>
              <a:gd name="T45" fmla="*/ 3159 h 6223"/>
              <a:gd name="T46" fmla="*/ 0 w 5975"/>
              <a:gd name="T47" fmla="*/ 2985 h 6223"/>
              <a:gd name="T48" fmla="*/ 172 w 5975"/>
              <a:gd name="T49" fmla="*/ 2813 h 6223"/>
              <a:gd name="T50" fmla="*/ 2370 w 5975"/>
              <a:gd name="T51" fmla="*/ 2075 h 6223"/>
              <a:gd name="T52" fmla="*/ 1931 w 5975"/>
              <a:gd name="T53" fmla="*/ 2663 h 6223"/>
              <a:gd name="T54" fmla="*/ 1946 w 5975"/>
              <a:gd name="T55" fmla="*/ 3127 h 6223"/>
              <a:gd name="T56" fmla="*/ 2188 w 5975"/>
              <a:gd name="T57" fmla="*/ 3100 h 6223"/>
              <a:gd name="T58" fmla="*/ 2317 w 5975"/>
              <a:gd name="T59" fmla="*/ 2635 h 6223"/>
              <a:gd name="T60" fmla="*/ 2801 w 5975"/>
              <a:gd name="T61" fmla="*/ 2255 h 6223"/>
              <a:gd name="T62" fmla="*/ 3144 w 5975"/>
              <a:gd name="T63" fmla="*/ 2135 h 6223"/>
              <a:gd name="T64" fmla="*/ 3064 w 5975"/>
              <a:gd name="T65" fmla="*/ 1903 h 6223"/>
              <a:gd name="T66" fmla="*/ 3488 w 5975"/>
              <a:gd name="T67" fmla="*/ 1538 h 6223"/>
              <a:gd name="T68" fmla="*/ 4192 w 5975"/>
              <a:gd name="T69" fmla="*/ 2039 h 6223"/>
              <a:gd name="T70" fmla="*/ 4516 w 5975"/>
              <a:gd name="T71" fmla="*/ 2854 h 6223"/>
              <a:gd name="T72" fmla="*/ 4321 w 5975"/>
              <a:gd name="T73" fmla="*/ 3745 h 6223"/>
              <a:gd name="T74" fmla="*/ 3842 w 5975"/>
              <a:gd name="T75" fmla="*/ 4403 h 6223"/>
              <a:gd name="T76" fmla="*/ 3647 w 5975"/>
              <a:gd name="T77" fmla="*/ 4950 h 6223"/>
              <a:gd name="T78" fmla="*/ 2409 w 5975"/>
              <a:gd name="T79" fmla="*/ 5007 h 6223"/>
              <a:gd name="T80" fmla="*/ 2211 w 5975"/>
              <a:gd name="T81" fmla="*/ 4604 h 6223"/>
              <a:gd name="T82" fmla="*/ 1798 w 5975"/>
              <a:gd name="T83" fmla="*/ 3955 h 6223"/>
              <a:gd name="T84" fmla="*/ 1461 w 5975"/>
              <a:gd name="T85" fmla="*/ 3138 h 6223"/>
              <a:gd name="T86" fmla="*/ 1635 w 5975"/>
              <a:gd name="T87" fmla="*/ 2260 h 6223"/>
              <a:gd name="T88" fmla="*/ 2237 w 5975"/>
              <a:gd name="T89" fmla="*/ 1647 h 6223"/>
              <a:gd name="T90" fmla="*/ 4959 w 5975"/>
              <a:gd name="T91" fmla="*/ 825 h 6223"/>
              <a:gd name="T92" fmla="*/ 5150 w 5975"/>
              <a:gd name="T93" fmla="*/ 978 h 6223"/>
              <a:gd name="T94" fmla="*/ 4614 w 5975"/>
              <a:gd name="T95" fmla="*/ 1585 h 6223"/>
              <a:gd name="T96" fmla="*/ 4400 w 5975"/>
              <a:gd name="T97" fmla="*/ 1517 h 6223"/>
              <a:gd name="T98" fmla="*/ 4855 w 5975"/>
              <a:gd name="T99" fmla="*/ 874 h 6223"/>
              <a:gd name="T100" fmla="*/ 1087 w 5975"/>
              <a:gd name="T101" fmla="*/ 847 h 6223"/>
              <a:gd name="T102" fmla="*/ 1588 w 5975"/>
              <a:gd name="T103" fmla="*/ 1479 h 6223"/>
              <a:gd name="T104" fmla="*/ 1393 w 5975"/>
              <a:gd name="T105" fmla="*/ 1593 h 6223"/>
              <a:gd name="T106" fmla="*/ 824 w 5975"/>
              <a:gd name="T107" fmla="*/ 1014 h 6223"/>
              <a:gd name="T108" fmla="*/ 977 w 5975"/>
              <a:gd name="T109" fmla="*/ 823 h 6223"/>
              <a:gd name="T110" fmla="*/ 3155 w 5975"/>
              <a:gd name="T111" fmla="*/ 132 h 6223"/>
              <a:gd name="T112" fmla="*/ 3062 w 5975"/>
              <a:gd name="T113" fmla="*/ 932 h 6223"/>
              <a:gd name="T114" fmla="*/ 2831 w 5975"/>
              <a:gd name="T115" fmla="*/ 855 h 6223"/>
              <a:gd name="T116" fmla="*/ 2879 w 5975"/>
              <a:gd name="T117" fmla="*/ 38 h 6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75" h="6223">
                <a:moveTo>
                  <a:pt x="2451" y="5260"/>
                </a:moveTo>
                <a:lnTo>
                  <a:pt x="3522" y="5260"/>
                </a:lnTo>
                <a:lnTo>
                  <a:pt x="3562" y="5266"/>
                </a:lnTo>
                <a:lnTo>
                  <a:pt x="3600" y="5279"/>
                </a:lnTo>
                <a:lnTo>
                  <a:pt x="3632" y="5300"/>
                </a:lnTo>
                <a:lnTo>
                  <a:pt x="3659" y="5326"/>
                </a:lnTo>
                <a:lnTo>
                  <a:pt x="3679" y="5360"/>
                </a:lnTo>
                <a:lnTo>
                  <a:pt x="3693" y="5396"/>
                </a:lnTo>
                <a:lnTo>
                  <a:pt x="3696" y="5438"/>
                </a:lnTo>
                <a:lnTo>
                  <a:pt x="3696" y="5619"/>
                </a:lnTo>
                <a:lnTo>
                  <a:pt x="3693" y="5672"/>
                </a:lnTo>
                <a:lnTo>
                  <a:pt x="3677" y="5722"/>
                </a:lnTo>
                <a:lnTo>
                  <a:pt x="3657" y="5767"/>
                </a:lnTo>
                <a:lnTo>
                  <a:pt x="3626" y="5809"/>
                </a:lnTo>
                <a:lnTo>
                  <a:pt x="3590" y="5843"/>
                </a:lnTo>
                <a:lnTo>
                  <a:pt x="3549" y="5871"/>
                </a:lnTo>
                <a:lnTo>
                  <a:pt x="3503" y="5892"/>
                </a:lnTo>
                <a:lnTo>
                  <a:pt x="3452" y="5905"/>
                </a:lnTo>
                <a:lnTo>
                  <a:pt x="3407" y="6070"/>
                </a:lnTo>
                <a:lnTo>
                  <a:pt x="3392" y="6111"/>
                </a:lnTo>
                <a:lnTo>
                  <a:pt x="3365" y="6149"/>
                </a:lnTo>
                <a:lnTo>
                  <a:pt x="3335" y="6179"/>
                </a:lnTo>
                <a:lnTo>
                  <a:pt x="3297" y="6202"/>
                </a:lnTo>
                <a:lnTo>
                  <a:pt x="3255" y="6217"/>
                </a:lnTo>
                <a:lnTo>
                  <a:pt x="3208" y="6223"/>
                </a:lnTo>
                <a:lnTo>
                  <a:pt x="2765" y="6223"/>
                </a:lnTo>
                <a:lnTo>
                  <a:pt x="2720" y="6217"/>
                </a:lnTo>
                <a:lnTo>
                  <a:pt x="2676" y="6202"/>
                </a:lnTo>
                <a:lnTo>
                  <a:pt x="2638" y="6179"/>
                </a:lnTo>
                <a:lnTo>
                  <a:pt x="2608" y="6149"/>
                </a:lnTo>
                <a:lnTo>
                  <a:pt x="2582" y="6111"/>
                </a:lnTo>
                <a:lnTo>
                  <a:pt x="2567" y="6070"/>
                </a:lnTo>
                <a:lnTo>
                  <a:pt x="2523" y="5905"/>
                </a:lnTo>
                <a:lnTo>
                  <a:pt x="2472" y="5892"/>
                </a:lnTo>
                <a:lnTo>
                  <a:pt x="2425" y="5871"/>
                </a:lnTo>
                <a:lnTo>
                  <a:pt x="2383" y="5843"/>
                </a:lnTo>
                <a:lnTo>
                  <a:pt x="2347" y="5807"/>
                </a:lnTo>
                <a:lnTo>
                  <a:pt x="2317" y="5767"/>
                </a:lnTo>
                <a:lnTo>
                  <a:pt x="2296" y="5722"/>
                </a:lnTo>
                <a:lnTo>
                  <a:pt x="2281" y="5671"/>
                </a:lnTo>
                <a:lnTo>
                  <a:pt x="2277" y="5618"/>
                </a:lnTo>
                <a:lnTo>
                  <a:pt x="2277" y="5436"/>
                </a:lnTo>
                <a:lnTo>
                  <a:pt x="2281" y="5396"/>
                </a:lnTo>
                <a:lnTo>
                  <a:pt x="2294" y="5358"/>
                </a:lnTo>
                <a:lnTo>
                  <a:pt x="2315" y="5326"/>
                </a:lnTo>
                <a:lnTo>
                  <a:pt x="2341" y="5298"/>
                </a:lnTo>
                <a:lnTo>
                  <a:pt x="2375" y="5279"/>
                </a:lnTo>
                <a:lnTo>
                  <a:pt x="2411" y="5266"/>
                </a:lnTo>
                <a:lnTo>
                  <a:pt x="2451" y="5260"/>
                </a:lnTo>
                <a:close/>
                <a:moveTo>
                  <a:pt x="4529" y="4375"/>
                </a:moveTo>
                <a:lnTo>
                  <a:pt x="4567" y="4375"/>
                </a:lnTo>
                <a:lnTo>
                  <a:pt x="4605" y="4382"/>
                </a:lnTo>
                <a:lnTo>
                  <a:pt x="4639" y="4399"/>
                </a:lnTo>
                <a:lnTo>
                  <a:pt x="4671" y="4424"/>
                </a:lnTo>
                <a:lnTo>
                  <a:pt x="5099" y="4853"/>
                </a:lnTo>
                <a:lnTo>
                  <a:pt x="5123" y="4884"/>
                </a:lnTo>
                <a:lnTo>
                  <a:pt x="5140" y="4920"/>
                </a:lnTo>
                <a:lnTo>
                  <a:pt x="5148" y="4957"/>
                </a:lnTo>
                <a:lnTo>
                  <a:pt x="5148" y="4995"/>
                </a:lnTo>
                <a:lnTo>
                  <a:pt x="5140" y="5031"/>
                </a:lnTo>
                <a:lnTo>
                  <a:pt x="5123" y="5067"/>
                </a:lnTo>
                <a:lnTo>
                  <a:pt x="5099" y="5097"/>
                </a:lnTo>
                <a:lnTo>
                  <a:pt x="5072" y="5120"/>
                </a:lnTo>
                <a:lnTo>
                  <a:pt x="5042" y="5135"/>
                </a:lnTo>
                <a:lnTo>
                  <a:pt x="5010" y="5145"/>
                </a:lnTo>
                <a:lnTo>
                  <a:pt x="4978" y="5149"/>
                </a:lnTo>
                <a:lnTo>
                  <a:pt x="4944" y="5145"/>
                </a:lnTo>
                <a:lnTo>
                  <a:pt x="4911" y="5135"/>
                </a:lnTo>
                <a:lnTo>
                  <a:pt x="4883" y="5120"/>
                </a:lnTo>
                <a:lnTo>
                  <a:pt x="4855" y="5097"/>
                </a:lnTo>
                <a:lnTo>
                  <a:pt x="4427" y="4668"/>
                </a:lnTo>
                <a:lnTo>
                  <a:pt x="4400" y="4638"/>
                </a:lnTo>
                <a:lnTo>
                  <a:pt x="4385" y="4602"/>
                </a:lnTo>
                <a:lnTo>
                  <a:pt x="4376" y="4566"/>
                </a:lnTo>
                <a:lnTo>
                  <a:pt x="4376" y="4528"/>
                </a:lnTo>
                <a:lnTo>
                  <a:pt x="4385" y="4490"/>
                </a:lnTo>
                <a:lnTo>
                  <a:pt x="4400" y="4456"/>
                </a:lnTo>
                <a:lnTo>
                  <a:pt x="4427" y="4424"/>
                </a:lnTo>
                <a:lnTo>
                  <a:pt x="4457" y="4399"/>
                </a:lnTo>
                <a:lnTo>
                  <a:pt x="4493" y="4382"/>
                </a:lnTo>
                <a:lnTo>
                  <a:pt x="4529" y="4375"/>
                </a:lnTo>
                <a:close/>
                <a:moveTo>
                  <a:pt x="1406" y="4375"/>
                </a:moveTo>
                <a:lnTo>
                  <a:pt x="1444" y="4375"/>
                </a:lnTo>
                <a:lnTo>
                  <a:pt x="1482" y="4382"/>
                </a:lnTo>
                <a:lnTo>
                  <a:pt x="1516" y="4399"/>
                </a:lnTo>
                <a:lnTo>
                  <a:pt x="1548" y="4424"/>
                </a:lnTo>
                <a:lnTo>
                  <a:pt x="1573" y="4456"/>
                </a:lnTo>
                <a:lnTo>
                  <a:pt x="1588" y="4490"/>
                </a:lnTo>
                <a:lnTo>
                  <a:pt x="1598" y="4528"/>
                </a:lnTo>
                <a:lnTo>
                  <a:pt x="1598" y="4566"/>
                </a:lnTo>
                <a:lnTo>
                  <a:pt x="1588" y="4602"/>
                </a:lnTo>
                <a:lnTo>
                  <a:pt x="1573" y="4638"/>
                </a:lnTo>
                <a:lnTo>
                  <a:pt x="1548" y="4668"/>
                </a:lnTo>
                <a:lnTo>
                  <a:pt x="1119" y="5097"/>
                </a:lnTo>
                <a:lnTo>
                  <a:pt x="1092" y="5120"/>
                </a:lnTo>
                <a:lnTo>
                  <a:pt x="1062" y="5135"/>
                </a:lnTo>
                <a:lnTo>
                  <a:pt x="1030" y="5145"/>
                </a:lnTo>
                <a:lnTo>
                  <a:pt x="996" y="5149"/>
                </a:lnTo>
                <a:lnTo>
                  <a:pt x="964" y="5145"/>
                </a:lnTo>
                <a:lnTo>
                  <a:pt x="931" y="5135"/>
                </a:lnTo>
                <a:lnTo>
                  <a:pt x="901" y="5120"/>
                </a:lnTo>
                <a:lnTo>
                  <a:pt x="875" y="5097"/>
                </a:lnTo>
                <a:lnTo>
                  <a:pt x="850" y="5067"/>
                </a:lnTo>
                <a:lnTo>
                  <a:pt x="833" y="5031"/>
                </a:lnTo>
                <a:lnTo>
                  <a:pt x="825" y="4995"/>
                </a:lnTo>
                <a:lnTo>
                  <a:pt x="825" y="4957"/>
                </a:lnTo>
                <a:lnTo>
                  <a:pt x="833" y="4920"/>
                </a:lnTo>
                <a:lnTo>
                  <a:pt x="850" y="4884"/>
                </a:lnTo>
                <a:lnTo>
                  <a:pt x="875" y="4853"/>
                </a:lnTo>
                <a:lnTo>
                  <a:pt x="1304" y="4424"/>
                </a:lnTo>
                <a:lnTo>
                  <a:pt x="1334" y="4399"/>
                </a:lnTo>
                <a:lnTo>
                  <a:pt x="1370" y="4382"/>
                </a:lnTo>
                <a:lnTo>
                  <a:pt x="1406" y="4375"/>
                </a:lnTo>
                <a:close/>
                <a:moveTo>
                  <a:pt x="5195" y="2813"/>
                </a:moveTo>
                <a:lnTo>
                  <a:pt x="5803" y="2813"/>
                </a:lnTo>
                <a:lnTo>
                  <a:pt x="5843" y="2816"/>
                </a:lnTo>
                <a:lnTo>
                  <a:pt x="5878" y="2830"/>
                </a:lnTo>
                <a:lnTo>
                  <a:pt x="5911" y="2850"/>
                </a:lnTo>
                <a:lnTo>
                  <a:pt x="5937" y="2877"/>
                </a:lnTo>
                <a:lnTo>
                  <a:pt x="5958" y="2909"/>
                </a:lnTo>
                <a:lnTo>
                  <a:pt x="5971" y="2945"/>
                </a:lnTo>
                <a:lnTo>
                  <a:pt x="5975" y="2985"/>
                </a:lnTo>
                <a:lnTo>
                  <a:pt x="5971" y="3024"/>
                </a:lnTo>
                <a:lnTo>
                  <a:pt x="5958" y="3062"/>
                </a:lnTo>
                <a:lnTo>
                  <a:pt x="5937" y="3094"/>
                </a:lnTo>
                <a:lnTo>
                  <a:pt x="5911" y="3121"/>
                </a:lnTo>
                <a:lnTo>
                  <a:pt x="5878" y="3140"/>
                </a:lnTo>
                <a:lnTo>
                  <a:pt x="5841" y="3153"/>
                </a:lnTo>
                <a:lnTo>
                  <a:pt x="5803" y="3159"/>
                </a:lnTo>
                <a:lnTo>
                  <a:pt x="5195" y="3159"/>
                </a:lnTo>
                <a:lnTo>
                  <a:pt x="5156" y="3153"/>
                </a:lnTo>
                <a:lnTo>
                  <a:pt x="5120" y="3140"/>
                </a:lnTo>
                <a:lnTo>
                  <a:pt x="5087" y="3119"/>
                </a:lnTo>
                <a:lnTo>
                  <a:pt x="5061" y="3092"/>
                </a:lnTo>
                <a:lnTo>
                  <a:pt x="5040" y="3060"/>
                </a:lnTo>
                <a:lnTo>
                  <a:pt x="5027" y="3024"/>
                </a:lnTo>
                <a:lnTo>
                  <a:pt x="5023" y="2985"/>
                </a:lnTo>
                <a:lnTo>
                  <a:pt x="5027" y="2945"/>
                </a:lnTo>
                <a:lnTo>
                  <a:pt x="5040" y="2909"/>
                </a:lnTo>
                <a:lnTo>
                  <a:pt x="5061" y="2877"/>
                </a:lnTo>
                <a:lnTo>
                  <a:pt x="5087" y="2850"/>
                </a:lnTo>
                <a:lnTo>
                  <a:pt x="5120" y="2830"/>
                </a:lnTo>
                <a:lnTo>
                  <a:pt x="5157" y="2816"/>
                </a:lnTo>
                <a:lnTo>
                  <a:pt x="5195" y="2813"/>
                </a:lnTo>
                <a:close/>
                <a:moveTo>
                  <a:pt x="172" y="2813"/>
                </a:moveTo>
                <a:lnTo>
                  <a:pt x="778" y="2813"/>
                </a:lnTo>
                <a:lnTo>
                  <a:pt x="818" y="2816"/>
                </a:lnTo>
                <a:lnTo>
                  <a:pt x="856" y="2830"/>
                </a:lnTo>
                <a:lnTo>
                  <a:pt x="888" y="2850"/>
                </a:lnTo>
                <a:lnTo>
                  <a:pt x="914" y="2877"/>
                </a:lnTo>
                <a:lnTo>
                  <a:pt x="935" y="2909"/>
                </a:lnTo>
                <a:lnTo>
                  <a:pt x="947" y="2945"/>
                </a:lnTo>
                <a:lnTo>
                  <a:pt x="952" y="2985"/>
                </a:lnTo>
                <a:lnTo>
                  <a:pt x="947" y="3024"/>
                </a:lnTo>
                <a:lnTo>
                  <a:pt x="935" y="3062"/>
                </a:lnTo>
                <a:lnTo>
                  <a:pt x="914" y="3094"/>
                </a:lnTo>
                <a:lnTo>
                  <a:pt x="888" y="3121"/>
                </a:lnTo>
                <a:lnTo>
                  <a:pt x="856" y="3140"/>
                </a:lnTo>
                <a:lnTo>
                  <a:pt x="818" y="3153"/>
                </a:lnTo>
                <a:lnTo>
                  <a:pt x="778" y="3159"/>
                </a:lnTo>
                <a:lnTo>
                  <a:pt x="172" y="3159"/>
                </a:lnTo>
                <a:lnTo>
                  <a:pt x="133" y="3153"/>
                </a:lnTo>
                <a:lnTo>
                  <a:pt x="97" y="3140"/>
                </a:lnTo>
                <a:lnTo>
                  <a:pt x="65" y="3119"/>
                </a:lnTo>
                <a:lnTo>
                  <a:pt x="38" y="3092"/>
                </a:lnTo>
                <a:lnTo>
                  <a:pt x="17" y="3060"/>
                </a:lnTo>
                <a:lnTo>
                  <a:pt x="4" y="3024"/>
                </a:lnTo>
                <a:lnTo>
                  <a:pt x="0" y="2985"/>
                </a:lnTo>
                <a:lnTo>
                  <a:pt x="4" y="2945"/>
                </a:lnTo>
                <a:lnTo>
                  <a:pt x="17" y="2909"/>
                </a:lnTo>
                <a:lnTo>
                  <a:pt x="38" y="2877"/>
                </a:lnTo>
                <a:lnTo>
                  <a:pt x="65" y="2850"/>
                </a:lnTo>
                <a:lnTo>
                  <a:pt x="97" y="2830"/>
                </a:lnTo>
                <a:lnTo>
                  <a:pt x="133" y="2816"/>
                </a:lnTo>
                <a:lnTo>
                  <a:pt x="172" y="2813"/>
                </a:lnTo>
                <a:close/>
                <a:moveTo>
                  <a:pt x="2987" y="1886"/>
                </a:moveTo>
                <a:lnTo>
                  <a:pt x="2875" y="1891"/>
                </a:lnTo>
                <a:lnTo>
                  <a:pt x="2765" y="1908"/>
                </a:lnTo>
                <a:lnTo>
                  <a:pt x="2659" y="1935"/>
                </a:lnTo>
                <a:lnTo>
                  <a:pt x="2557" y="1973"/>
                </a:lnTo>
                <a:lnTo>
                  <a:pt x="2461" y="2018"/>
                </a:lnTo>
                <a:lnTo>
                  <a:pt x="2370" y="2075"/>
                </a:lnTo>
                <a:lnTo>
                  <a:pt x="2285" y="2137"/>
                </a:lnTo>
                <a:lnTo>
                  <a:pt x="2205" y="2209"/>
                </a:lnTo>
                <a:lnTo>
                  <a:pt x="2133" y="2289"/>
                </a:lnTo>
                <a:lnTo>
                  <a:pt x="2071" y="2374"/>
                </a:lnTo>
                <a:lnTo>
                  <a:pt x="2014" y="2464"/>
                </a:lnTo>
                <a:lnTo>
                  <a:pt x="1968" y="2561"/>
                </a:lnTo>
                <a:lnTo>
                  <a:pt x="1931" y="2663"/>
                </a:lnTo>
                <a:lnTo>
                  <a:pt x="1902" y="2769"/>
                </a:lnTo>
                <a:lnTo>
                  <a:pt x="1887" y="2879"/>
                </a:lnTo>
                <a:lnTo>
                  <a:pt x="1881" y="2992"/>
                </a:lnTo>
                <a:lnTo>
                  <a:pt x="1885" y="3030"/>
                </a:lnTo>
                <a:lnTo>
                  <a:pt x="1898" y="3068"/>
                </a:lnTo>
                <a:lnTo>
                  <a:pt x="1919" y="3100"/>
                </a:lnTo>
                <a:lnTo>
                  <a:pt x="1946" y="3127"/>
                </a:lnTo>
                <a:lnTo>
                  <a:pt x="1978" y="3147"/>
                </a:lnTo>
                <a:lnTo>
                  <a:pt x="2014" y="3161"/>
                </a:lnTo>
                <a:lnTo>
                  <a:pt x="2054" y="3164"/>
                </a:lnTo>
                <a:lnTo>
                  <a:pt x="2093" y="3161"/>
                </a:lnTo>
                <a:lnTo>
                  <a:pt x="2129" y="3147"/>
                </a:lnTo>
                <a:lnTo>
                  <a:pt x="2162" y="3127"/>
                </a:lnTo>
                <a:lnTo>
                  <a:pt x="2188" y="3100"/>
                </a:lnTo>
                <a:lnTo>
                  <a:pt x="2209" y="3068"/>
                </a:lnTo>
                <a:lnTo>
                  <a:pt x="2222" y="3032"/>
                </a:lnTo>
                <a:lnTo>
                  <a:pt x="2226" y="2992"/>
                </a:lnTo>
                <a:lnTo>
                  <a:pt x="2232" y="2896"/>
                </a:lnTo>
                <a:lnTo>
                  <a:pt x="2250" y="2805"/>
                </a:lnTo>
                <a:lnTo>
                  <a:pt x="2277" y="2716"/>
                </a:lnTo>
                <a:lnTo>
                  <a:pt x="2317" y="2635"/>
                </a:lnTo>
                <a:lnTo>
                  <a:pt x="2364" y="2557"/>
                </a:lnTo>
                <a:lnTo>
                  <a:pt x="2419" y="2487"/>
                </a:lnTo>
                <a:lnTo>
                  <a:pt x="2483" y="2423"/>
                </a:lnTo>
                <a:lnTo>
                  <a:pt x="2553" y="2368"/>
                </a:lnTo>
                <a:lnTo>
                  <a:pt x="2631" y="2321"/>
                </a:lnTo>
                <a:lnTo>
                  <a:pt x="2712" y="2283"/>
                </a:lnTo>
                <a:lnTo>
                  <a:pt x="2801" y="2255"/>
                </a:lnTo>
                <a:lnTo>
                  <a:pt x="2892" y="2238"/>
                </a:lnTo>
                <a:lnTo>
                  <a:pt x="2987" y="2232"/>
                </a:lnTo>
                <a:lnTo>
                  <a:pt x="3026" y="2226"/>
                </a:lnTo>
                <a:lnTo>
                  <a:pt x="3064" y="2213"/>
                </a:lnTo>
                <a:lnTo>
                  <a:pt x="3096" y="2194"/>
                </a:lnTo>
                <a:lnTo>
                  <a:pt x="3123" y="2166"/>
                </a:lnTo>
                <a:lnTo>
                  <a:pt x="3144" y="2135"/>
                </a:lnTo>
                <a:lnTo>
                  <a:pt x="3155" y="2098"/>
                </a:lnTo>
                <a:lnTo>
                  <a:pt x="3161" y="2058"/>
                </a:lnTo>
                <a:lnTo>
                  <a:pt x="3155" y="2018"/>
                </a:lnTo>
                <a:lnTo>
                  <a:pt x="3144" y="1982"/>
                </a:lnTo>
                <a:lnTo>
                  <a:pt x="3123" y="1950"/>
                </a:lnTo>
                <a:lnTo>
                  <a:pt x="3096" y="1924"/>
                </a:lnTo>
                <a:lnTo>
                  <a:pt x="3064" y="1903"/>
                </a:lnTo>
                <a:lnTo>
                  <a:pt x="3026" y="1889"/>
                </a:lnTo>
                <a:lnTo>
                  <a:pt x="2987" y="1886"/>
                </a:lnTo>
                <a:close/>
                <a:moveTo>
                  <a:pt x="2977" y="1454"/>
                </a:moveTo>
                <a:lnTo>
                  <a:pt x="3110" y="1458"/>
                </a:lnTo>
                <a:lnTo>
                  <a:pt x="3240" y="1473"/>
                </a:lnTo>
                <a:lnTo>
                  <a:pt x="3367" y="1500"/>
                </a:lnTo>
                <a:lnTo>
                  <a:pt x="3488" y="1538"/>
                </a:lnTo>
                <a:lnTo>
                  <a:pt x="3607" y="1583"/>
                </a:lnTo>
                <a:lnTo>
                  <a:pt x="3719" y="1640"/>
                </a:lnTo>
                <a:lnTo>
                  <a:pt x="3827" y="1702"/>
                </a:lnTo>
                <a:lnTo>
                  <a:pt x="3929" y="1776"/>
                </a:lnTo>
                <a:lnTo>
                  <a:pt x="4024" y="1855"/>
                </a:lnTo>
                <a:lnTo>
                  <a:pt x="4111" y="1944"/>
                </a:lnTo>
                <a:lnTo>
                  <a:pt x="4192" y="2039"/>
                </a:lnTo>
                <a:lnTo>
                  <a:pt x="4266" y="2139"/>
                </a:lnTo>
                <a:lnTo>
                  <a:pt x="4330" y="2247"/>
                </a:lnTo>
                <a:lnTo>
                  <a:pt x="4387" y="2359"/>
                </a:lnTo>
                <a:lnTo>
                  <a:pt x="4434" y="2476"/>
                </a:lnTo>
                <a:lnTo>
                  <a:pt x="4470" y="2599"/>
                </a:lnTo>
                <a:lnTo>
                  <a:pt x="4499" y="2724"/>
                </a:lnTo>
                <a:lnTo>
                  <a:pt x="4516" y="2854"/>
                </a:lnTo>
                <a:lnTo>
                  <a:pt x="4522" y="2987"/>
                </a:lnTo>
                <a:lnTo>
                  <a:pt x="4514" y="3123"/>
                </a:lnTo>
                <a:lnTo>
                  <a:pt x="4497" y="3255"/>
                </a:lnTo>
                <a:lnTo>
                  <a:pt x="4469" y="3386"/>
                </a:lnTo>
                <a:lnTo>
                  <a:pt x="4429" y="3510"/>
                </a:lnTo>
                <a:lnTo>
                  <a:pt x="4380" y="3630"/>
                </a:lnTo>
                <a:lnTo>
                  <a:pt x="4321" y="3745"/>
                </a:lnTo>
                <a:lnTo>
                  <a:pt x="4253" y="3853"/>
                </a:lnTo>
                <a:lnTo>
                  <a:pt x="4175" y="3955"/>
                </a:lnTo>
                <a:lnTo>
                  <a:pt x="4090" y="4050"/>
                </a:lnTo>
                <a:lnTo>
                  <a:pt x="4018" y="4131"/>
                </a:lnTo>
                <a:lnTo>
                  <a:pt x="3952" y="4218"/>
                </a:lnTo>
                <a:lnTo>
                  <a:pt x="3893" y="4309"/>
                </a:lnTo>
                <a:lnTo>
                  <a:pt x="3842" y="4403"/>
                </a:lnTo>
                <a:lnTo>
                  <a:pt x="3799" y="4502"/>
                </a:lnTo>
                <a:lnTo>
                  <a:pt x="3763" y="4604"/>
                </a:lnTo>
                <a:lnTo>
                  <a:pt x="3734" y="4708"/>
                </a:lnTo>
                <a:lnTo>
                  <a:pt x="3713" y="4814"/>
                </a:lnTo>
                <a:lnTo>
                  <a:pt x="3700" y="4865"/>
                </a:lnTo>
                <a:lnTo>
                  <a:pt x="3677" y="4910"/>
                </a:lnTo>
                <a:lnTo>
                  <a:pt x="3647" y="4950"/>
                </a:lnTo>
                <a:lnTo>
                  <a:pt x="3607" y="4982"/>
                </a:lnTo>
                <a:lnTo>
                  <a:pt x="3564" y="5007"/>
                </a:lnTo>
                <a:lnTo>
                  <a:pt x="3515" y="5022"/>
                </a:lnTo>
                <a:lnTo>
                  <a:pt x="3464" y="5027"/>
                </a:lnTo>
                <a:lnTo>
                  <a:pt x="2512" y="5027"/>
                </a:lnTo>
                <a:lnTo>
                  <a:pt x="2459" y="5022"/>
                </a:lnTo>
                <a:lnTo>
                  <a:pt x="2409" y="5007"/>
                </a:lnTo>
                <a:lnTo>
                  <a:pt x="2366" y="4982"/>
                </a:lnTo>
                <a:lnTo>
                  <a:pt x="2328" y="4950"/>
                </a:lnTo>
                <a:lnTo>
                  <a:pt x="2296" y="4910"/>
                </a:lnTo>
                <a:lnTo>
                  <a:pt x="2273" y="4865"/>
                </a:lnTo>
                <a:lnTo>
                  <a:pt x="2262" y="4816"/>
                </a:lnTo>
                <a:lnTo>
                  <a:pt x="2241" y="4708"/>
                </a:lnTo>
                <a:lnTo>
                  <a:pt x="2211" y="4604"/>
                </a:lnTo>
                <a:lnTo>
                  <a:pt x="2175" y="4502"/>
                </a:lnTo>
                <a:lnTo>
                  <a:pt x="2131" y="4403"/>
                </a:lnTo>
                <a:lnTo>
                  <a:pt x="2078" y="4309"/>
                </a:lnTo>
                <a:lnTo>
                  <a:pt x="2020" y="4216"/>
                </a:lnTo>
                <a:lnTo>
                  <a:pt x="1955" y="4131"/>
                </a:lnTo>
                <a:lnTo>
                  <a:pt x="1881" y="4050"/>
                </a:lnTo>
                <a:lnTo>
                  <a:pt x="1798" y="3955"/>
                </a:lnTo>
                <a:lnTo>
                  <a:pt x="1722" y="3855"/>
                </a:lnTo>
                <a:lnTo>
                  <a:pt x="1656" y="3747"/>
                </a:lnTo>
                <a:lnTo>
                  <a:pt x="1598" y="3635"/>
                </a:lnTo>
                <a:lnTo>
                  <a:pt x="1548" y="3516"/>
                </a:lnTo>
                <a:lnTo>
                  <a:pt x="1509" y="3395"/>
                </a:lnTo>
                <a:lnTo>
                  <a:pt x="1480" y="3268"/>
                </a:lnTo>
                <a:lnTo>
                  <a:pt x="1461" y="3138"/>
                </a:lnTo>
                <a:lnTo>
                  <a:pt x="1454" y="3004"/>
                </a:lnTo>
                <a:lnTo>
                  <a:pt x="1458" y="2869"/>
                </a:lnTo>
                <a:lnTo>
                  <a:pt x="1473" y="2741"/>
                </a:lnTo>
                <a:lnTo>
                  <a:pt x="1499" y="2614"/>
                </a:lnTo>
                <a:lnTo>
                  <a:pt x="1535" y="2491"/>
                </a:lnTo>
                <a:lnTo>
                  <a:pt x="1581" y="2374"/>
                </a:lnTo>
                <a:lnTo>
                  <a:pt x="1635" y="2260"/>
                </a:lnTo>
                <a:lnTo>
                  <a:pt x="1698" y="2152"/>
                </a:lnTo>
                <a:lnTo>
                  <a:pt x="1770" y="2052"/>
                </a:lnTo>
                <a:lnTo>
                  <a:pt x="1849" y="1956"/>
                </a:lnTo>
                <a:lnTo>
                  <a:pt x="1936" y="1869"/>
                </a:lnTo>
                <a:lnTo>
                  <a:pt x="2031" y="1787"/>
                </a:lnTo>
                <a:lnTo>
                  <a:pt x="2131" y="1714"/>
                </a:lnTo>
                <a:lnTo>
                  <a:pt x="2237" y="1647"/>
                </a:lnTo>
                <a:lnTo>
                  <a:pt x="2349" y="1591"/>
                </a:lnTo>
                <a:lnTo>
                  <a:pt x="2466" y="1543"/>
                </a:lnTo>
                <a:lnTo>
                  <a:pt x="2587" y="1506"/>
                </a:lnTo>
                <a:lnTo>
                  <a:pt x="2714" y="1477"/>
                </a:lnTo>
                <a:lnTo>
                  <a:pt x="2845" y="1460"/>
                </a:lnTo>
                <a:lnTo>
                  <a:pt x="2977" y="1454"/>
                </a:lnTo>
                <a:close/>
                <a:moveTo>
                  <a:pt x="4959" y="825"/>
                </a:moveTo>
                <a:lnTo>
                  <a:pt x="4997" y="825"/>
                </a:lnTo>
                <a:lnTo>
                  <a:pt x="5034" y="832"/>
                </a:lnTo>
                <a:lnTo>
                  <a:pt x="5068" y="849"/>
                </a:lnTo>
                <a:lnTo>
                  <a:pt x="5101" y="874"/>
                </a:lnTo>
                <a:lnTo>
                  <a:pt x="5125" y="906"/>
                </a:lnTo>
                <a:lnTo>
                  <a:pt x="5142" y="940"/>
                </a:lnTo>
                <a:lnTo>
                  <a:pt x="5150" y="978"/>
                </a:lnTo>
                <a:lnTo>
                  <a:pt x="5150" y="1016"/>
                </a:lnTo>
                <a:lnTo>
                  <a:pt x="5142" y="1052"/>
                </a:lnTo>
                <a:lnTo>
                  <a:pt x="5125" y="1087"/>
                </a:lnTo>
                <a:lnTo>
                  <a:pt x="5101" y="1118"/>
                </a:lnTo>
                <a:lnTo>
                  <a:pt x="4671" y="1547"/>
                </a:lnTo>
                <a:lnTo>
                  <a:pt x="4645" y="1570"/>
                </a:lnTo>
                <a:lnTo>
                  <a:pt x="4614" y="1585"/>
                </a:lnTo>
                <a:lnTo>
                  <a:pt x="4582" y="1594"/>
                </a:lnTo>
                <a:lnTo>
                  <a:pt x="4550" y="1596"/>
                </a:lnTo>
                <a:lnTo>
                  <a:pt x="4516" y="1594"/>
                </a:lnTo>
                <a:lnTo>
                  <a:pt x="4484" y="1585"/>
                </a:lnTo>
                <a:lnTo>
                  <a:pt x="4453" y="1570"/>
                </a:lnTo>
                <a:lnTo>
                  <a:pt x="4427" y="1547"/>
                </a:lnTo>
                <a:lnTo>
                  <a:pt x="4400" y="1517"/>
                </a:lnTo>
                <a:lnTo>
                  <a:pt x="4385" y="1481"/>
                </a:lnTo>
                <a:lnTo>
                  <a:pt x="4376" y="1443"/>
                </a:lnTo>
                <a:lnTo>
                  <a:pt x="4376" y="1405"/>
                </a:lnTo>
                <a:lnTo>
                  <a:pt x="4385" y="1369"/>
                </a:lnTo>
                <a:lnTo>
                  <a:pt x="4400" y="1333"/>
                </a:lnTo>
                <a:lnTo>
                  <a:pt x="4427" y="1303"/>
                </a:lnTo>
                <a:lnTo>
                  <a:pt x="4855" y="874"/>
                </a:lnTo>
                <a:lnTo>
                  <a:pt x="4887" y="849"/>
                </a:lnTo>
                <a:lnTo>
                  <a:pt x="4921" y="832"/>
                </a:lnTo>
                <a:lnTo>
                  <a:pt x="4959" y="825"/>
                </a:lnTo>
                <a:close/>
                <a:moveTo>
                  <a:pt x="977" y="823"/>
                </a:moveTo>
                <a:lnTo>
                  <a:pt x="1015" y="823"/>
                </a:lnTo>
                <a:lnTo>
                  <a:pt x="1053" y="830"/>
                </a:lnTo>
                <a:lnTo>
                  <a:pt x="1087" y="847"/>
                </a:lnTo>
                <a:lnTo>
                  <a:pt x="1119" y="872"/>
                </a:lnTo>
                <a:lnTo>
                  <a:pt x="1548" y="1301"/>
                </a:lnTo>
                <a:lnTo>
                  <a:pt x="1573" y="1333"/>
                </a:lnTo>
                <a:lnTo>
                  <a:pt x="1588" y="1367"/>
                </a:lnTo>
                <a:lnTo>
                  <a:pt x="1598" y="1405"/>
                </a:lnTo>
                <a:lnTo>
                  <a:pt x="1598" y="1443"/>
                </a:lnTo>
                <a:lnTo>
                  <a:pt x="1588" y="1479"/>
                </a:lnTo>
                <a:lnTo>
                  <a:pt x="1573" y="1515"/>
                </a:lnTo>
                <a:lnTo>
                  <a:pt x="1548" y="1545"/>
                </a:lnTo>
                <a:lnTo>
                  <a:pt x="1520" y="1568"/>
                </a:lnTo>
                <a:lnTo>
                  <a:pt x="1490" y="1583"/>
                </a:lnTo>
                <a:lnTo>
                  <a:pt x="1458" y="1593"/>
                </a:lnTo>
                <a:lnTo>
                  <a:pt x="1425" y="1596"/>
                </a:lnTo>
                <a:lnTo>
                  <a:pt x="1393" y="1593"/>
                </a:lnTo>
                <a:lnTo>
                  <a:pt x="1361" y="1583"/>
                </a:lnTo>
                <a:lnTo>
                  <a:pt x="1331" y="1568"/>
                </a:lnTo>
                <a:lnTo>
                  <a:pt x="1304" y="1545"/>
                </a:lnTo>
                <a:lnTo>
                  <a:pt x="873" y="1118"/>
                </a:lnTo>
                <a:lnTo>
                  <a:pt x="848" y="1086"/>
                </a:lnTo>
                <a:lnTo>
                  <a:pt x="831" y="1052"/>
                </a:lnTo>
                <a:lnTo>
                  <a:pt x="824" y="1014"/>
                </a:lnTo>
                <a:lnTo>
                  <a:pt x="824" y="976"/>
                </a:lnTo>
                <a:lnTo>
                  <a:pt x="831" y="938"/>
                </a:lnTo>
                <a:lnTo>
                  <a:pt x="848" y="904"/>
                </a:lnTo>
                <a:lnTo>
                  <a:pt x="873" y="872"/>
                </a:lnTo>
                <a:lnTo>
                  <a:pt x="905" y="847"/>
                </a:lnTo>
                <a:lnTo>
                  <a:pt x="941" y="830"/>
                </a:lnTo>
                <a:lnTo>
                  <a:pt x="977" y="823"/>
                </a:lnTo>
                <a:close/>
                <a:moveTo>
                  <a:pt x="2987" y="0"/>
                </a:moveTo>
                <a:lnTo>
                  <a:pt x="3026" y="4"/>
                </a:lnTo>
                <a:lnTo>
                  <a:pt x="3064" y="17"/>
                </a:lnTo>
                <a:lnTo>
                  <a:pt x="3096" y="38"/>
                </a:lnTo>
                <a:lnTo>
                  <a:pt x="3123" y="64"/>
                </a:lnTo>
                <a:lnTo>
                  <a:pt x="3144" y="96"/>
                </a:lnTo>
                <a:lnTo>
                  <a:pt x="3155" y="132"/>
                </a:lnTo>
                <a:lnTo>
                  <a:pt x="3161" y="172"/>
                </a:lnTo>
                <a:lnTo>
                  <a:pt x="3161" y="777"/>
                </a:lnTo>
                <a:lnTo>
                  <a:pt x="3155" y="817"/>
                </a:lnTo>
                <a:lnTo>
                  <a:pt x="3142" y="855"/>
                </a:lnTo>
                <a:lnTo>
                  <a:pt x="3123" y="887"/>
                </a:lnTo>
                <a:lnTo>
                  <a:pt x="3095" y="913"/>
                </a:lnTo>
                <a:lnTo>
                  <a:pt x="3062" y="932"/>
                </a:lnTo>
                <a:lnTo>
                  <a:pt x="3026" y="946"/>
                </a:lnTo>
                <a:lnTo>
                  <a:pt x="2987" y="951"/>
                </a:lnTo>
                <a:lnTo>
                  <a:pt x="2949" y="946"/>
                </a:lnTo>
                <a:lnTo>
                  <a:pt x="2911" y="932"/>
                </a:lnTo>
                <a:lnTo>
                  <a:pt x="2879" y="913"/>
                </a:lnTo>
                <a:lnTo>
                  <a:pt x="2852" y="887"/>
                </a:lnTo>
                <a:lnTo>
                  <a:pt x="2831" y="855"/>
                </a:lnTo>
                <a:lnTo>
                  <a:pt x="2818" y="817"/>
                </a:lnTo>
                <a:lnTo>
                  <a:pt x="2814" y="777"/>
                </a:lnTo>
                <a:lnTo>
                  <a:pt x="2814" y="172"/>
                </a:lnTo>
                <a:lnTo>
                  <a:pt x="2818" y="132"/>
                </a:lnTo>
                <a:lnTo>
                  <a:pt x="2831" y="96"/>
                </a:lnTo>
                <a:lnTo>
                  <a:pt x="2852" y="64"/>
                </a:lnTo>
                <a:lnTo>
                  <a:pt x="2879" y="38"/>
                </a:lnTo>
                <a:lnTo>
                  <a:pt x="2911" y="17"/>
                </a:lnTo>
                <a:lnTo>
                  <a:pt x="2947" y="4"/>
                </a:lnTo>
                <a:lnTo>
                  <a:pt x="2987"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3" name="Freeform 28"/>
          <p:cNvSpPr>
            <a:spLocks noEditPoints="1"/>
          </p:cNvSpPr>
          <p:nvPr/>
        </p:nvSpPr>
        <p:spPr bwMode="auto">
          <a:xfrm>
            <a:off x="3916855" y="3972370"/>
            <a:ext cx="227160" cy="225098"/>
          </a:xfrm>
          <a:custGeom>
            <a:avLst/>
            <a:gdLst>
              <a:gd name="T0" fmla="*/ 2223 w 3744"/>
              <a:gd name="T1" fmla="*/ 2897 h 3710"/>
              <a:gd name="T2" fmla="*/ 2227 w 3744"/>
              <a:gd name="T3" fmla="*/ 3288 h 3710"/>
              <a:gd name="T4" fmla="*/ 2256 w 3744"/>
              <a:gd name="T5" fmla="*/ 3362 h 3710"/>
              <a:gd name="T6" fmla="*/ 2307 w 3744"/>
              <a:gd name="T7" fmla="*/ 3423 h 3710"/>
              <a:gd name="T8" fmla="*/ 2375 w 3744"/>
              <a:gd name="T9" fmla="*/ 3463 h 3710"/>
              <a:gd name="T10" fmla="*/ 2458 w 3744"/>
              <a:gd name="T11" fmla="*/ 3477 h 3710"/>
              <a:gd name="T12" fmla="*/ 2718 w 3744"/>
              <a:gd name="T13" fmla="*/ 3481 h 3710"/>
              <a:gd name="T14" fmla="*/ 2764 w 3744"/>
              <a:gd name="T15" fmla="*/ 3503 h 3710"/>
              <a:gd name="T16" fmla="*/ 2797 w 3744"/>
              <a:gd name="T17" fmla="*/ 3542 h 3710"/>
              <a:gd name="T18" fmla="*/ 2809 w 3744"/>
              <a:gd name="T19" fmla="*/ 3593 h 3710"/>
              <a:gd name="T20" fmla="*/ 2797 w 3744"/>
              <a:gd name="T21" fmla="*/ 3644 h 3710"/>
              <a:gd name="T22" fmla="*/ 2764 w 3744"/>
              <a:gd name="T23" fmla="*/ 3683 h 3710"/>
              <a:gd name="T24" fmla="*/ 2718 w 3744"/>
              <a:gd name="T25" fmla="*/ 3706 h 3710"/>
              <a:gd name="T26" fmla="*/ 1053 w 3744"/>
              <a:gd name="T27" fmla="*/ 3710 h 3710"/>
              <a:gd name="T28" fmla="*/ 1001 w 3744"/>
              <a:gd name="T29" fmla="*/ 3698 h 3710"/>
              <a:gd name="T30" fmla="*/ 962 w 3744"/>
              <a:gd name="T31" fmla="*/ 3666 h 3710"/>
              <a:gd name="T32" fmla="*/ 939 w 3744"/>
              <a:gd name="T33" fmla="*/ 3621 h 3710"/>
              <a:gd name="T34" fmla="*/ 939 w 3744"/>
              <a:gd name="T35" fmla="*/ 3567 h 3710"/>
              <a:gd name="T36" fmla="*/ 962 w 3744"/>
              <a:gd name="T37" fmla="*/ 3521 h 3710"/>
              <a:gd name="T38" fmla="*/ 1001 w 3744"/>
              <a:gd name="T39" fmla="*/ 3489 h 3710"/>
              <a:gd name="T40" fmla="*/ 1053 w 3744"/>
              <a:gd name="T41" fmla="*/ 3477 h 3710"/>
              <a:gd name="T42" fmla="*/ 1325 w 3744"/>
              <a:gd name="T43" fmla="*/ 3475 h 3710"/>
              <a:gd name="T44" fmla="*/ 1395 w 3744"/>
              <a:gd name="T45" fmla="*/ 3451 h 3710"/>
              <a:gd name="T46" fmla="*/ 1453 w 3744"/>
              <a:gd name="T47" fmla="*/ 3410 h 3710"/>
              <a:gd name="T48" fmla="*/ 1495 w 3744"/>
              <a:gd name="T49" fmla="*/ 3352 h 3710"/>
              <a:gd name="T50" fmla="*/ 1517 w 3744"/>
              <a:gd name="T51" fmla="*/ 3283 h 3710"/>
              <a:gd name="T52" fmla="*/ 1521 w 3744"/>
              <a:gd name="T53" fmla="*/ 2897 h 3710"/>
              <a:gd name="T54" fmla="*/ 234 w 3744"/>
              <a:gd name="T55" fmla="*/ 2434 h 3710"/>
              <a:gd name="T56" fmla="*/ 3510 w 3744"/>
              <a:gd name="T57" fmla="*/ 232 h 3710"/>
              <a:gd name="T58" fmla="*/ 204 w 3744"/>
              <a:gd name="T59" fmla="*/ 0 h 3710"/>
              <a:gd name="T60" fmla="*/ 3577 w 3744"/>
              <a:gd name="T61" fmla="*/ 4 h 3710"/>
              <a:gd name="T62" fmla="*/ 3643 w 3744"/>
              <a:gd name="T63" fmla="*/ 30 h 3710"/>
              <a:gd name="T64" fmla="*/ 3696 w 3744"/>
              <a:gd name="T65" fmla="*/ 77 h 3710"/>
              <a:gd name="T66" fmla="*/ 3732 w 3744"/>
              <a:gd name="T67" fmla="*/ 141 h 3710"/>
              <a:gd name="T68" fmla="*/ 3744 w 3744"/>
              <a:gd name="T69" fmla="*/ 217 h 3710"/>
              <a:gd name="T70" fmla="*/ 3741 w 3744"/>
              <a:gd name="T71" fmla="*/ 2487 h 3710"/>
              <a:gd name="T72" fmla="*/ 3717 w 3744"/>
              <a:gd name="T73" fmla="*/ 2558 h 3710"/>
              <a:gd name="T74" fmla="*/ 3671 w 3744"/>
              <a:gd name="T75" fmla="*/ 2614 h 3710"/>
              <a:gd name="T76" fmla="*/ 3612 w 3744"/>
              <a:gd name="T77" fmla="*/ 2652 h 3710"/>
              <a:gd name="T78" fmla="*/ 3540 w 3744"/>
              <a:gd name="T79" fmla="*/ 2666 h 3710"/>
              <a:gd name="T80" fmla="*/ 167 w 3744"/>
              <a:gd name="T81" fmla="*/ 2663 h 3710"/>
              <a:gd name="T82" fmla="*/ 102 w 3744"/>
              <a:gd name="T83" fmla="*/ 2637 h 3710"/>
              <a:gd name="T84" fmla="*/ 48 w 3744"/>
              <a:gd name="T85" fmla="*/ 2588 h 3710"/>
              <a:gd name="T86" fmla="*/ 13 w 3744"/>
              <a:gd name="T87" fmla="*/ 2524 h 3710"/>
              <a:gd name="T88" fmla="*/ 0 w 3744"/>
              <a:gd name="T89" fmla="*/ 2448 h 3710"/>
              <a:gd name="T90" fmla="*/ 3 w 3744"/>
              <a:gd name="T91" fmla="*/ 178 h 3710"/>
              <a:gd name="T92" fmla="*/ 29 w 3744"/>
              <a:gd name="T93" fmla="*/ 108 h 3710"/>
              <a:gd name="T94" fmla="*/ 73 w 3744"/>
              <a:gd name="T95" fmla="*/ 51 h 3710"/>
              <a:gd name="T96" fmla="*/ 134 w 3744"/>
              <a:gd name="T97" fmla="*/ 13 h 3710"/>
              <a:gd name="T98" fmla="*/ 204 w 3744"/>
              <a:gd name="T99" fmla="*/ 0 h 3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44" h="3710">
                <a:moveTo>
                  <a:pt x="1521" y="2897"/>
                </a:moveTo>
                <a:lnTo>
                  <a:pt x="2223" y="2897"/>
                </a:lnTo>
                <a:lnTo>
                  <a:pt x="2223" y="3245"/>
                </a:lnTo>
                <a:lnTo>
                  <a:pt x="2227" y="3288"/>
                </a:lnTo>
                <a:lnTo>
                  <a:pt x="2238" y="3327"/>
                </a:lnTo>
                <a:lnTo>
                  <a:pt x="2256" y="3362"/>
                </a:lnTo>
                <a:lnTo>
                  <a:pt x="2278" y="3394"/>
                </a:lnTo>
                <a:lnTo>
                  <a:pt x="2307" y="3423"/>
                </a:lnTo>
                <a:lnTo>
                  <a:pt x="2339" y="3445"/>
                </a:lnTo>
                <a:lnTo>
                  <a:pt x="2375" y="3463"/>
                </a:lnTo>
                <a:lnTo>
                  <a:pt x="2415" y="3474"/>
                </a:lnTo>
                <a:lnTo>
                  <a:pt x="2458" y="3477"/>
                </a:lnTo>
                <a:lnTo>
                  <a:pt x="2691" y="3477"/>
                </a:lnTo>
                <a:lnTo>
                  <a:pt x="2718" y="3481"/>
                </a:lnTo>
                <a:lnTo>
                  <a:pt x="2743" y="3489"/>
                </a:lnTo>
                <a:lnTo>
                  <a:pt x="2764" y="3503"/>
                </a:lnTo>
                <a:lnTo>
                  <a:pt x="2782" y="3521"/>
                </a:lnTo>
                <a:lnTo>
                  <a:pt x="2797" y="3542"/>
                </a:lnTo>
                <a:lnTo>
                  <a:pt x="2805" y="3567"/>
                </a:lnTo>
                <a:lnTo>
                  <a:pt x="2809" y="3593"/>
                </a:lnTo>
                <a:lnTo>
                  <a:pt x="2805" y="3621"/>
                </a:lnTo>
                <a:lnTo>
                  <a:pt x="2797" y="3644"/>
                </a:lnTo>
                <a:lnTo>
                  <a:pt x="2782" y="3666"/>
                </a:lnTo>
                <a:lnTo>
                  <a:pt x="2764" y="3683"/>
                </a:lnTo>
                <a:lnTo>
                  <a:pt x="2743" y="3698"/>
                </a:lnTo>
                <a:lnTo>
                  <a:pt x="2718" y="3706"/>
                </a:lnTo>
                <a:lnTo>
                  <a:pt x="2691" y="3710"/>
                </a:lnTo>
                <a:lnTo>
                  <a:pt x="1053" y="3710"/>
                </a:lnTo>
                <a:lnTo>
                  <a:pt x="1027" y="3706"/>
                </a:lnTo>
                <a:lnTo>
                  <a:pt x="1001" y="3698"/>
                </a:lnTo>
                <a:lnTo>
                  <a:pt x="980" y="3683"/>
                </a:lnTo>
                <a:lnTo>
                  <a:pt x="962" y="3666"/>
                </a:lnTo>
                <a:lnTo>
                  <a:pt x="948" y="3644"/>
                </a:lnTo>
                <a:lnTo>
                  <a:pt x="939" y="3621"/>
                </a:lnTo>
                <a:lnTo>
                  <a:pt x="936" y="3593"/>
                </a:lnTo>
                <a:lnTo>
                  <a:pt x="939" y="3567"/>
                </a:lnTo>
                <a:lnTo>
                  <a:pt x="948" y="3542"/>
                </a:lnTo>
                <a:lnTo>
                  <a:pt x="962" y="3521"/>
                </a:lnTo>
                <a:lnTo>
                  <a:pt x="980" y="3503"/>
                </a:lnTo>
                <a:lnTo>
                  <a:pt x="1001" y="3489"/>
                </a:lnTo>
                <a:lnTo>
                  <a:pt x="1027" y="3481"/>
                </a:lnTo>
                <a:lnTo>
                  <a:pt x="1053" y="3477"/>
                </a:lnTo>
                <a:lnTo>
                  <a:pt x="1287" y="3477"/>
                </a:lnTo>
                <a:lnTo>
                  <a:pt x="1325" y="3475"/>
                </a:lnTo>
                <a:lnTo>
                  <a:pt x="1362" y="3465"/>
                </a:lnTo>
                <a:lnTo>
                  <a:pt x="1395" y="3451"/>
                </a:lnTo>
                <a:lnTo>
                  <a:pt x="1425" y="3432"/>
                </a:lnTo>
                <a:lnTo>
                  <a:pt x="1453" y="3410"/>
                </a:lnTo>
                <a:lnTo>
                  <a:pt x="1475" y="3382"/>
                </a:lnTo>
                <a:lnTo>
                  <a:pt x="1495" y="3352"/>
                </a:lnTo>
                <a:lnTo>
                  <a:pt x="1509" y="3318"/>
                </a:lnTo>
                <a:lnTo>
                  <a:pt x="1517" y="3283"/>
                </a:lnTo>
                <a:lnTo>
                  <a:pt x="1521" y="3245"/>
                </a:lnTo>
                <a:lnTo>
                  <a:pt x="1521" y="2897"/>
                </a:lnTo>
                <a:close/>
                <a:moveTo>
                  <a:pt x="234" y="232"/>
                </a:moveTo>
                <a:lnTo>
                  <a:pt x="234" y="2434"/>
                </a:lnTo>
                <a:lnTo>
                  <a:pt x="3510" y="2434"/>
                </a:lnTo>
                <a:lnTo>
                  <a:pt x="3510" y="232"/>
                </a:lnTo>
                <a:lnTo>
                  <a:pt x="234" y="232"/>
                </a:lnTo>
                <a:close/>
                <a:moveTo>
                  <a:pt x="204" y="0"/>
                </a:moveTo>
                <a:lnTo>
                  <a:pt x="3540" y="0"/>
                </a:lnTo>
                <a:lnTo>
                  <a:pt x="3577" y="4"/>
                </a:lnTo>
                <a:lnTo>
                  <a:pt x="3612" y="13"/>
                </a:lnTo>
                <a:lnTo>
                  <a:pt x="3643" y="30"/>
                </a:lnTo>
                <a:lnTo>
                  <a:pt x="3671" y="51"/>
                </a:lnTo>
                <a:lnTo>
                  <a:pt x="3696" y="77"/>
                </a:lnTo>
                <a:lnTo>
                  <a:pt x="3717" y="108"/>
                </a:lnTo>
                <a:lnTo>
                  <a:pt x="3732" y="141"/>
                </a:lnTo>
                <a:lnTo>
                  <a:pt x="3741" y="178"/>
                </a:lnTo>
                <a:lnTo>
                  <a:pt x="3744" y="217"/>
                </a:lnTo>
                <a:lnTo>
                  <a:pt x="3744" y="2448"/>
                </a:lnTo>
                <a:lnTo>
                  <a:pt x="3741" y="2487"/>
                </a:lnTo>
                <a:lnTo>
                  <a:pt x="3732" y="2524"/>
                </a:lnTo>
                <a:lnTo>
                  <a:pt x="3717" y="2558"/>
                </a:lnTo>
                <a:lnTo>
                  <a:pt x="3696" y="2588"/>
                </a:lnTo>
                <a:lnTo>
                  <a:pt x="3671" y="2614"/>
                </a:lnTo>
                <a:lnTo>
                  <a:pt x="3643" y="2637"/>
                </a:lnTo>
                <a:lnTo>
                  <a:pt x="3612" y="2652"/>
                </a:lnTo>
                <a:lnTo>
                  <a:pt x="3577" y="2663"/>
                </a:lnTo>
                <a:lnTo>
                  <a:pt x="3540" y="2666"/>
                </a:lnTo>
                <a:lnTo>
                  <a:pt x="204" y="2666"/>
                </a:lnTo>
                <a:lnTo>
                  <a:pt x="167" y="2663"/>
                </a:lnTo>
                <a:lnTo>
                  <a:pt x="134" y="2652"/>
                </a:lnTo>
                <a:lnTo>
                  <a:pt x="102" y="2637"/>
                </a:lnTo>
                <a:lnTo>
                  <a:pt x="73" y="2614"/>
                </a:lnTo>
                <a:lnTo>
                  <a:pt x="48" y="2588"/>
                </a:lnTo>
                <a:lnTo>
                  <a:pt x="29" y="2558"/>
                </a:lnTo>
                <a:lnTo>
                  <a:pt x="13" y="2524"/>
                </a:lnTo>
                <a:lnTo>
                  <a:pt x="3" y="2487"/>
                </a:lnTo>
                <a:lnTo>
                  <a:pt x="0" y="2448"/>
                </a:lnTo>
                <a:lnTo>
                  <a:pt x="0" y="217"/>
                </a:lnTo>
                <a:lnTo>
                  <a:pt x="3" y="178"/>
                </a:lnTo>
                <a:lnTo>
                  <a:pt x="13" y="141"/>
                </a:lnTo>
                <a:lnTo>
                  <a:pt x="29" y="108"/>
                </a:lnTo>
                <a:lnTo>
                  <a:pt x="48" y="77"/>
                </a:lnTo>
                <a:lnTo>
                  <a:pt x="73" y="51"/>
                </a:lnTo>
                <a:lnTo>
                  <a:pt x="102" y="30"/>
                </a:lnTo>
                <a:lnTo>
                  <a:pt x="134" y="13"/>
                </a:lnTo>
                <a:lnTo>
                  <a:pt x="167" y="4"/>
                </a:lnTo>
                <a:lnTo>
                  <a:pt x="204" y="0"/>
                </a:lnTo>
                <a:close/>
              </a:path>
            </a:pathLst>
          </a:custGeom>
          <a:solidFill>
            <a:schemeClr val="accent6"/>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nvGrpSpPr>
          <p:cNvPr id="54" name="Group 53"/>
          <p:cNvGrpSpPr/>
          <p:nvPr/>
        </p:nvGrpSpPr>
        <p:grpSpPr>
          <a:xfrm>
            <a:off x="8027451" y="3958088"/>
            <a:ext cx="272144" cy="271968"/>
            <a:chOff x="12187238" y="1824038"/>
            <a:chExt cx="4867275" cy="4864100"/>
          </a:xfrm>
          <a:solidFill>
            <a:schemeClr val="accent3"/>
          </a:solidFill>
        </p:grpSpPr>
        <p:sp>
          <p:nvSpPr>
            <p:cNvPr id="55" name="Freeform 33"/>
            <p:cNvSpPr>
              <a:spLocks noEditPoints="1"/>
            </p:cNvSpPr>
            <p:nvPr/>
          </p:nvSpPr>
          <p:spPr bwMode="auto">
            <a:xfrm>
              <a:off x="12187238" y="1824038"/>
              <a:ext cx="4867275" cy="4864100"/>
            </a:xfrm>
            <a:custGeom>
              <a:avLst/>
              <a:gdLst>
                <a:gd name="T0" fmla="*/ 2631 w 6132"/>
                <a:gd name="T1" fmla="*/ 987 h 6127"/>
                <a:gd name="T2" fmla="*/ 1999 w 6132"/>
                <a:gd name="T3" fmla="*/ 1277 h 6127"/>
                <a:gd name="T4" fmla="*/ 1364 w 6132"/>
                <a:gd name="T5" fmla="*/ 951 h 6127"/>
                <a:gd name="T6" fmla="*/ 943 w 6132"/>
                <a:gd name="T7" fmla="*/ 1341 h 6127"/>
                <a:gd name="T8" fmla="*/ 1291 w 6132"/>
                <a:gd name="T9" fmla="*/ 1944 h 6127"/>
                <a:gd name="T10" fmla="*/ 1034 w 6132"/>
                <a:gd name="T11" fmla="*/ 2595 h 6127"/>
                <a:gd name="T12" fmla="*/ 350 w 6132"/>
                <a:gd name="T13" fmla="*/ 2793 h 6127"/>
                <a:gd name="T14" fmla="*/ 954 w 6132"/>
                <a:gd name="T15" fmla="*/ 3483 h 6127"/>
                <a:gd name="T16" fmla="*/ 1209 w 6132"/>
                <a:gd name="T17" fmla="*/ 4007 h 6127"/>
                <a:gd name="T18" fmla="*/ 958 w 6132"/>
                <a:gd name="T19" fmla="*/ 4764 h 6127"/>
                <a:gd name="T20" fmla="*/ 1362 w 6132"/>
                <a:gd name="T21" fmla="*/ 5200 h 6127"/>
                <a:gd name="T22" fmla="*/ 1901 w 6132"/>
                <a:gd name="T23" fmla="*/ 4846 h 6127"/>
                <a:gd name="T24" fmla="*/ 2411 w 6132"/>
                <a:gd name="T25" fmla="*/ 5040 h 6127"/>
                <a:gd name="T26" fmla="*/ 2763 w 6132"/>
                <a:gd name="T27" fmla="*/ 5757 h 6127"/>
                <a:gd name="T28" fmla="*/ 3369 w 6132"/>
                <a:gd name="T29" fmla="*/ 5757 h 6127"/>
                <a:gd name="T30" fmla="*/ 3727 w 6132"/>
                <a:gd name="T31" fmla="*/ 5040 h 6127"/>
                <a:gd name="T32" fmla="*/ 4278 w 6132"/>
                <a:gd name="T33" fmla="*/ 4846 h 6127"/>
                <a:gd name="T34" fmla="*/ 4787 w 6132"/>
                <a:gd name="T35" fmla="*/ 5187 h 6127"/>
                <a:gd name="T36" fmla="*/ 4869 w 6132"/>
                <a:gd name="T37" fmla="*/ 4308 h 6127"/>
                <a:gd name="T38" fmla="*/ 4992 w 6132"/>
                <a:gd name="T39" fmla="*/ 3860 h 6127"/>
                <a:gd name="T40" fmla="*/ 5223 w 6132"/>
                <a:gd name="T41" fmla="*/ 3457 h 6127"/>
                <a:gd name="T42" fmla="*/ 5787 w 6132"/>
                <a:gd name="T43" fmla="*/ 2780 h 6127"/>
                <a:gd name="T44" fmla="*/ 5100 w 6132"/>
                <a:gd name="T45" fmla="*/ 2582 h 6127"/>
                <a:gd name="T46" fmla="*/ 4839 w 6132"/>
                <a:gd name="T47" fmla="*/ 1933 h 6127"/>
                <a:gd name="T48" fmla="*/ 5184 w 6132"/>
                <a:gd name="T49" fmla="*/ 1331 h 6127"/>
                <a:gd name="T50" fmla="*/ 4765 w 6132"/>
                <a:gd name="T51" fmla="*/ 944 h 6127"/>
                <a:gd name="T52" fmla="*/ 4127 w 6132"/>
                <a:gd name="T53" fmla="*/ 1272 h 6127"/>
                <a:gd name="T54" fmla="*/ 3481 w 6132"/>
                <a:gd name="T55" fmla="*/ 981 h 6127"/>
                <a:gd name="T56" fmla="*/ 2788 w 6132"/>
                <a:gd name="T57" fmla="*/ 344 h 6127"/>
                <a:gd name="T58" fmla="*/ 3591 w 6132"/>
                <a:gd name="T59" fmla="*/ 110 h 6127"/>
                <a:gd name="T60" fmla="*/ 4064 w 6132"/>
                <a:gd name="T61" fmla="*/ 851 h 6127"/>
                <a:gd name="T62" fmla="*/ 4839 w 6132"/>
                <a:gd name="T63" fmla="*/ 601 h 6127"/>
                <a:gd name="T64" fmla="*/ 5499 w 6132"/>
                <a:gd name="T65" fmla="*/ 1186 h 6127"/>
                <a:gd name="T66" fmla="*/ 5469 w 6132"/>
                <a:gd name="T67" fmla="*/ 1577 h 6127"/>
                <a:gd name="T68" fmla="*/ 5933 w 6132"/>
                <a:gd name="T69" fmla="*/ 2459 h 6127"/>
                <a:gd name="T70" fmla="*/ 6132 w 6132"/>
                <a:gd name="T71" fmla="*/ 2795 h 6127"/>
                <a:gd name="T72" fmla="*/ 5979 w 6132"/>
                <a:gd name="T73" fmla="*/ 3638 h 6127"/>
                <a:gd name="T74" fmla="*/ 5214 w 6132"/>
                <a:gd name="T75" fmla="*/ 4197 h 6127"/>
                <a:gd name="T76" fmla="*/ 5519 w 6132"/>
                <a:gd name="T77" fmla="*/ 4889 h 6127"/>
                <a:gd name="T78" fmla="*/ 4893 w 6132"/>
                <a:gd name="T79" fmla="*/ 5515 h 6127"/>
                <a:gd name="T80" fmla="*/ 4202 w 6132"/>
                <a:gd name="T81" fmla="*/ 5209 h 6127"/>
                <a:gd name="T82" fmla="*/ 3641 w 6132"/>
                <a:gd name="T83" fmla="*/ 5975 h 6127"/>
                <a:gd name="T84" fmla="*/ 2795 w 6132"/>
                <a:gd name="T85" fmla="*/ 6127 h 6127"/>
                <a:gd name="T86" fmla="*/ 2460 w 6132"/>
                <a:gd name="T87" fmla="*/ 5926 h 6127"/>
                <a:gd name="T88" fmla="*/ 1586 w 6132"/>
                <a:gd name="T89" fmla="*/ 5472 h 6127"/>
                <a:gd name="T90" fmla="*/ 1194 w 6132"/>
                <a:gd name="T91" fmla="*/ 5500 h 6127"/>
                <a:gd name="T92" fmla="*/ 609 w 6132"/>
                <a:gd name="T93" fmla="*/ 4841 h 6127"/>
                <a:gd name="T94" fmla="*/ 861 w 6132"/>
                <a:gd name="T95" fmla="*/ 4076 h 6127"/>
                <a:gd name="T96" fmla="*/ 110 w 6132"/>
                <a:gd name="T97" fmla="*/ 3614 h 6127"/>
                <a:gd name="T98" fmla="*/ 6 w 6132"/>
                <a:gd name="T99" fmla="*/ 2746 h 6127"/>
                <a:gd name="T100" fmla="*/ 257 w 6132"/>
                <a:gd name="T101" fmla="*/ 2448 h 6127"/>
                <a:gd name="T102" fmla="*/ 626 w 6132"/>
                <a:gd name="T103" fmla="*/ 1532 h 6127"/>
                <a:gd name="T104" fmla="*/ 658 w 6132"/>
                <a:gd name="T105" fmla="*/ 1143 h 6127"/>
                <a:gd name="T106" fmla="*/ 1349 w 6132"/>
                <a:gd name="T107" fmla="*/ 603 h 6127"/>
                <a:gd name="T108" fmla="*/ 2195 w 6132"/>
                <a:gd name="T109" fmla="*/ 801 h 6127"/>
                <a:gd name="T110" fmla="*/ 2564 w 6132"/>
                <a:gd name="T111" fmla="*/ 73 h 6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132" h="6127">
                  <a:moveTo>
                    <a:pt x="2788" y="344"/>
                  </a:moveTo>
                  <a:lnTo>
                    <a:pt x="2773" y="348"/>
                  </a:lnTo>
                  <a:lnTo>
                    <a:pt x="2761" y="359"/>
                  </a:lnTo>
                  <a:lnTo>
                    <a:pt x="2754" y="372"/>
                  </a:lnTo>
                  <a:lnTo>
                    <a:pt x="2663" y="914"/>
                  </a:lnTo>
                  <a:lnTo>
                    <a:pt x="2652" y="953"/>
                  </a:lnTo>
                  <a:lnTo>
                    <a:pt x="2631" y="987"/>
                  </a:lnTo>
                  <a:lnTo>
                    <a:pt x="2605" y="1015"/>
                  </a:lnTo>
                  <a:lnTo>
                    <a:pt x="2573" y="1037"/>
                  </a:lnTo>
                  <a:lnTo>
                    <a:pt x="2536" y="1052"/>
                  </a:lnTo>
                  <a:lnTo>
                    <a:pt x="2396" y="1095"/>
                  </a:lnTo>
                  <a:lnTo>
                    <a:pt x="2260" y="1147"/>
                  </a:lnTo>
                  <a:lnTo>
                    <a:pt x="2128" y="1208"/>
                  </a:lnTo>
                  <a:lnTo>
                    <a:pt x="1999" y="1277"/>
                  </a:lnTo>
                  <a:lnTo>
                    <a:pt x="1964" y="1294"/>
                  </a:lnTo>
                  <a:lnTo>
                    <a:pt x="1925" y="1301"/>
                  </a:lnTo>
                  <a:lnTo>
                    <a:pt x="1886" y="1300"/>
                  </a:lnTo>
                  <a:lnTo>
                    <a:pt x="1847" y="1290"/>
                  </a:lnTo>
                  <a:lnTo>
                    <a:pt x="1811" y="1270"/>
                  </a:lnTo>
                  <a:lnTo>
                    <a:pt x="1370" y="955"/>
                  </a:lnTo>
                  <a:lnTo>
                    <a:pt x="1364" y="951"/>
                  </a:lnTo>
                  <a:lnTo>
                    <a:pt x="1357" y="950"/>
                  </a:lnTo>
                  <a:lnTo>
                    <a:pt x="1349" y="950"/>
                  </a:lnTo>
                  <a:lnTo>
                    <a:pt x="1344" y="950"/>
                  </a:lnTo>
                  <a:lnTo>
                    <a:pt x="1338" y="951"/>
                  </a:lnTo>
                  <a:lnTo>
                    <a:pt x="1332" y="953"/>
                  </a:lnTo>
                  <a:lnTo>
                    <a:pt x="1325" y="959"/>
                  </a:lnTo>
                  <a:lnTo>
                    <a:pt x="943" y="1341"/>
                  </a:lnTo>
                  <a:lnTo>
                    <a:pt x="935" y="1354"/>
                  </a:lnTo>
                  <a:lnTo>
                    <a:pt x="934" y="1370"/>
                  </a:lnTo>
                  <a:lnTo>
                    <a:pt x="939" y="1385"/>
                  </a:lnTo>
                  <a:lnTo>
                    <a:pt x="1258" y="1832"/>
                  </a:lnTo>
                  <a:lnTo>
                    <a:pt x="1278" y="1867"/>
                  </a:lnTo>
                  <a:lnTo>
                    <a:pt x="1290" y="1905"/>
                  </a:lnTo>
                  <a:lnTo>
                    <a:pt x="1291" y="1944"/>
                  </a:lnTo>
                  <a:lnTo>
                    <a:pt x="1284" y="1983"/>
                  </a:lnTo>
                  <a:lnTo>
                    <a:pt x="1267" y="2020"/>
                  </a:lnTo>
                  <a:lnTo>
                    <a:pt x="1198" y="2147"/>
                  </a:lnTo>
                  <a:lnTo>
                    <a:pt x="1139" y="2281"/>
                  </a:lnTo>
                  <a:lnTo>
                    <a:pt x="1088" y="2417"/>
                  </a:lnTo>
                  <a:lnTo>
                    <a:pt x="1049" y="2556"/>
                  </a:lnTo>
                  <a:lnTo>
                    <a:pt x="1034" y="2595"/>
                  </a:lnTo>
                  <a:lnTo>
                    <a:pt x="1012" y="2627"/>
                  </a:lnTo>
                  <a:lnTo>
                    <a:pt x="982" y="2653"/>
                  </a:lnTo>
                  <a:lnTo>
                    <a:pt x="949" y="2674"/>
                  </a:lnTo>
                  <a:lnTo>
                    <a:pt x="909" y="2685"/>
                  </a:lnTo>
                  <a:lnTo>
                    <a:pt x="375" y="2774"/>
                  </a:lnTo>
                  <a:lnTo>
                    <a:pt x="360" y="2780"/>
                  </a:lnTo>
                  <a:lnTo>
                    <a:pt x="350" y="2793"/>
                  </a:lnTo>
                  <a:lnTo>
                    <a:pt x="347" y="2808"/>
                  </a:lnTo>
                  <a:lnTo>
                    <a:pt x="347" y="3346"/>
                  </a:lnTo>
                  <a:lnTo>
                    <a:pt x="350" y="3362"/>
                  </a:lnTo>
                  <a:lnTo>
                    <a:pt x="360" y="3374"/>
                  </a:lnTo>
                  <a:lnTo>
                    <a:pt x="375" y="3379"/>
                  </a:lnTo>
                  <a:lnTo>
                    <a:pt x="917" y="3472"/>
                  </a:lnTo>
                  <a:lnTo>
                    <a:pt x="954" y="3483"/>
                  </a:lnTo>
                  <a:lnTo>
                    <a:pt x="990" y="3502"/>
                  </a:lnTo>
                  <a:lnTo>
                    <a:pt x="1017" y="3530"/>
                  </a:lnTo>
                  <a:lnTo>
                    <a:pt x="1040" y="3562"/>
                  </a:lnTo>
                  <a:lnTo>
                    <a:pt x="1055" y="3599"/>
                  </a:lnTo>
                  <a:lnTo>
                    <a:pt x="1096" y="3739"/>
                  </a:lnTo>
                  <a:lnTo>
                    <a:pt x="1148" y="3874"/>
                  </a:lnTo>
                  <a:lnTo>
                    <a:pt x="1209" y="4007"/>
                  </a:lnTo>
                  <a:lnTo>
                    <a:pt x="1280" y="4133"/>
                  </a:lnTo>
                  <a:lnTo>
                    <a:pt x="1297" y="4170"/>
                  </a:lnTo>
                  <a:lnTo>
                    <a:pt x="1304" y="4210"/>
                  </a:lnTo>
                  <a:lnTo>
                    <a:pt x="1303" y="4249"/>
                  </a:lnTo>
                  <a:lnTo>
                    <a:pt x="1291" y="4288"/>
                  </a:lnTo>
                  <a:lnTo>
                    <a:pt x="1273" y="4323"/>
                  </a:lnTo>
                  <a:lnTo>
                    <a:pt x="958" y="4764"/>
                  </a:lnTo>
                  <a:lnTo>
                    <a:pt x="952" y="4779"/>
                  </a:lnTo>
                  <a:lnTo>
                    <a:pt x="954" y="4794"/>
                  </a:lnTo>
                  <a:lnTo>
                    <a:pt x="962" y="4809"/>
                  </a:lnTo>
                  <a:lnTo>
                    <a:pt x="1344" y="5189"/>
                  </a:lnTo>
                  <a:lnTo>
                    <a:pt x="1349" y="5194"/>
                  </a:lnTo>
                  <a:lnTo>
                    <a:pt x="1357" y="5198"/>
                  </a:lnTo>
                  <a:lnTo>
                    <a:pt x="1362" y="5200"/>
                  </a:lnTo>
                  <a:lnTo>
                    <a:pt x="1368" y="5200"/>
                  </a:lnTo>
                  <a:lnTo>
                    <a:pt x="1373" y="5200"/>
                  </a:lnTo>
                  <a:lnTo>
                    <a:pt x="1381" y="5196"/>
                  </a:lnTo>
                  <a:lnTo>
                    <a:pt x="1386" y="5194"/>
                  </a:lnTo>
                  <a:lnTo>
                    <a:pt x="1835" y="4874"/>
                  </a:lnTo>
                  <a:lnTo>
                    <a:pt x="1867" y="4857"/>
                  </a:lnTo>
                  <a:lnTo>
                    <a:pt x="1901" y="4846"/>
                  </a:lnTo>
                  <a:lnTo>
                    <a:pt x="1934" y="4843"/>
                  </a:lnTo>
                  <a:lnTo>
                    <a:pt x="1964" y="4846"/>
                  </a:lnTo>
                  <a:lnTo>
                    <a:pt x="1994" y="4854"/>
                  </a:lnTo>
                  <a:lnTo>
                    <a:pt x="2022" y="4867"/>
                  </a:lnTo>
                  <a:lnTo>
                    <a:pt x="2148" y="4932"/>
                  </a:lnTo>
                  <a:lnTo>
                    <a:pt x="2277" y="4992"/>
                  </a:lnTo>
                  <a:lnTo>
                    <a:pt x="2411" y="5040"/>
                  </a:lnTo>
                  <a:lnTo>
                    <a:pt x="2547" y="5081"/>
                  </a:lnTo>
                  <a:lnTo>
                    <a:pt x="2584" y="5096"/>
                  </a:lnTo>
                  <a:lnTo>
                    <a:pt x="2616" y="5118"/>
                  </a:lnTo>
                  <a:lnTo>
                    <a:pt x="2644" y="5146"/>
                  </a:lnTo>
                  <a:lnTo>
                    <a:pt x="2663" y="5180"/>
                  </a:lnTo>
                  <a:lnTo>
                    <a:pt x="2674" y="5219"/>
                  </a:lnTo>
                  <a:lnTo>
                    <a:pt x="2763" y="5757"/>
                  </a:lnTo>
                  <a:lnTo>
                    <a:pt x="2769" y="5772"/>
                  </a:lnTo>
                  <a:lnTo>
                    <a:pt x="2782" y="5781"/>
                  </a:lnTo>
                  <a:lnTo>
                    <a:pt x="2797" y="5785"/>
                  </a:lnTo>
                  <a:lnTo>
                    <a:pt x="3337" y="5785"/>
                  </a:lnTo>
                  <a:lnTo>
                    <a:pt x="3352" y="5781"/>
                  </a:lnTo>
                  <a:lnTo>
                    <a:pt x="3363" y="5772"/>
                  </a:lnTo>
                  <a:lnTo>
                    <a:pt x="3369" y="5757"/>
                  </a:lnTo>
                  <a:lnTo>
                    <a:pt x="3460" y="5219"/>
                  </a:lnTo>
                  <a:lnTo>
                    <a:pt x="3471" y="5181"/>
                  </a:lnTo>
                  <a:lnTo>
                    <a:pt x="3490" y="5146"/>
                  </a:lnTo>
                  <a:lnTo>
                    <a:pt x="3516" y="5118"/>
                  </a:lnTo>
                  <a:lnTo>
                    <a:pt x="3550" y="5096"/>
                  </a:lnTo>
                  <a:lnTo>
                    <a:pt x="3587" y="5081"/>
                  </a:lnTo>
                  <a:lnTo>
                    <a:pt x="3727" y="5040"/>
                  </a:lnTo>
                  <a:lnTo>
                    <a:pt x="3863" y="4990"/>
                  </a:lnTo>
                  <a:lnTo>
                    <a:pt x="3997" y="4928"/>
                  </a:lnTo>
                  <a:lnTo>
                    <a:pt x="4124" y="4857"/>
                  </a:lnTo>
                  <a:lnTo>
                    <a:pt x="4161" y="4843"/>
                  </a:lnTo>
                  <a:lnTo>
                    <a:pt x="4200" y="4835"/>
                  </a:lnTo>
                  <a:lnTo>
                    <a:pt x="4239" y="4837"/>
                  </a:lnTo>
                  <a:lnTo>
                    <a:pt x="4278" y="4846"/>
                  </a:lnTo>
                  <a:lnTo>
                    <a:pt x="4312" y="4867"/>
                  </a:lnTo>
                  <a:lnTo>
                    <a:pt x="4757" y="5181"/>
                  </a:lnTo>
                  <a:lnTo>
                    <a:pt x="4763" y="5185"/>
                  </a:lnTo>
                  <a:lnTo>
                    <a:pt x="4768" y="5187"/>
                  </a:lnTo>
                  <a:lnTo>
                    <a:pt x="4776" y="5189"/>
                  </a:lnTo>
                  <a:lnTo>
                    <a:pt x="4781" y="5189"/>
                  </a:lnTo>
                  <a:lnTo>
                    <a:pt x="4787" y="5187"/>
                  </a:lnTo>
                  <a:lnTo>
                    <a:pt x="4794" y="5183"/>
                  </a:lnTo>
                  <a:lnTo>
                    <a:pt x="4800" y="5178"/>
                  </a:lnTo>
                  <a:lnTo>
                    <a:pt x="5182" y="4796"/>
                  </a:lnTo>
                  <a:lnTo>
                    <a:pt x="5191" y="4783"/>
                  </a:lnTo>
                  <a:lnTo>
                    <a:pt x="5191" y="4768"/>
                  </a:lnTo>
                  <a:lnTo>
                    <a:pt x="5186" y="4753"/>
                  </a:lnTo>
                  <a:lnTo>
                    <a:pt x="4869" y="4308"/>
                  </a:lnTo>
                  <a:lnTo>
                    <a:pt x="4850" y="4273"/>
                  </a:lnTo>
                  <a:lnTo>
                    <a:pt x="4839" y="4234"/>
                  </a:lnTo>
                  <a:lnTo>
                    <a:pt x="4839" y="4195"/>
                  </a:lnTo>
                  <a:lnTo>
                    <a:pt x="4846" y="4156"/>
                  </a:lnTo>
                  <a:lnTo>
                    <a:pt x="4861" y="4120"/>
                  </a:lnTo>
                  <a:lnTo>
                    <a:pt x="4932" y="3992"/>
                  </a:lnTo>
                  <a:lnTo>
                    <a:pt x="4992" y="3860"/>
                  </a:lnTo>
                  <a:lnTo>
                    <a:pt x="5044" y="3724"/>
                  </a:lnTo>
                  <a:lnTo>
                    <a:pt x="5085" y="3584"/>
                  </a:lnTo>
                  <a:lnTo>
                    <a:pt x="5100" y="3547"/>
                  </a:lnTo>
                  <a:lnTo>
                    <a:pt x="5120" y="3513"/>
                  </a:lnTo>
                  <a:lnTo>
                    <a:pt x="5150" y="3487"/>
                  </a:lnTo>
                  <a:lnTo>
                    <a:pt x="5184" y="3469"/>
                  </a:lnTo>
                  <a:lnTo>
                    <a:pt x="5223" y="3457"/>
                  </a:lnTo>
                  <a:lnTo>
                    <a:pt x="5761" y="3366"/>
                  </a:lnTo>
                  <a:lnTo>
                    <a:pt x="5776" y="3361"/>
                  </a:lnTo>
                  <a:lnTo>
                    <a:pt x="5786" y="3349"/>
                  </a:lnTo>
                  <a:lnTo>
                    <a:pt x="5789" y="3335"/>
                  </a:lnTo>
                  <a:lnTo>
                    <a:pt x="5791" y="3335"/>
                  </a:lnTo>
                  <a:lnTo>
                    <a:pt x="5791" y="2795"/>
                  </a:lnTo>
                  <a:lnTo>
                    <a:pt x="5787" y="2780"/>
                  </a:lnTo>
                  <a:lnTo>
                    <a:pt x="5778" y="2769"/>
                  </a:lnTo>
                  <a:lnTo>
                    <a:pt x="5763" y="2761"/>
                  </a:lnTo>
                  <a:lnTo>
                    <a:pt x="5225" y="2670"/>
                  </a:lnTo>
                  <a:lnTo>
                    <a:pt x="5186" y="2661"/>
                  </a:lnTo>
                  <a:lnTo>
                    <a:pt x="5152" y="2640"/>
                  </a:lnTo>
                  <a:lnTo>
                    <a:pt x="5122" y="2614"/>
                  </a:lnTo>
                  <a:lnTo>
                    <a:pt x="5100" y="2582"/>
                  </a:lnTo>
                  <a:lnTo>
                    <a:pt x="5087" y="2543"/>
                  </a:lnTo>
                  <a:lnTo>
                    <a:pt x="5046" y="2404"/>
                  </a:lnTo>
                  <a:lnTo>
                    <a:pt x="4994" y="2268"/>
                  </a:lnTo>
                  <a:lnTo>
                    <a:pt x="4934" y="2136"/>
                  </a:lnTo>
                  <a:lnTo>
                    <a:pt x="4863" y="2007"/>
                  </a:lnTo>
                  <a:lnTo>
                    <a:pt x="4846" y="1972"/>
                  </a:lnTo>
                  <a:lnTo>
                    <a:pt x="4839" y="1933"/>
                  </a:lnTo>
                  <a:lnTo>
                    <a:pt x="4841" y="1893"/>
                  </a:lnTo>
                  <a:lnTo>
                    <a:pt x="4852" y="1854"/>
                  </a:lnTo>
                  <a:lnTo>
                    <a:pt x="4871" y="1819"/>
                  </a:lnTo>
                  <a:lnTo>
                    <a:pt x="5187" y="1376"/>
                  </a:lnTo>
                  <a:lnTo>
                    <a:pt x="5193" y="1361"/>
                  </a:lnTo>
                  <a:lnTo>
                    <a:pt x="5191" y="1344"/>
                  </a:lnTo>
                  <a:lnTo>
                    <a:pt x="5184" y="1331"/>
                  </a:lnTo>
                  <a:lnTo>
                    <a:pt x="4802" y="950"/>
                  </a:lnTo>
                  <a:lnTo>
                    <a:pt x="4794" y="946"/>
                  </a:lnTo>
                  <a:lnTo>
                    <a:pt x="4789" y="942"/>
                  </a:lnTo>
                  <a:lnTo>
                    <a:pt x="4783" y="940"/>
                  </a:lnTo>
                  <a:lnTo>
                    <a:pt x="4778" y="940"/>
                  </a:lnTo>
                  <a:lnTo>
                    <a:pt x="4772" y="940"/>
                  </a:lnTo>
                  <a:lnTo>
                    <a:pt x="4765" y="944"/>
                  </a:lnTo>
                  <a:lnTo>
                    <a:pt x="4759" y="946"/>
                  </a:lnTo>
                  <a:lnTo>
                    <a:pt x="4315" y="1264"/>
                  </a:lnTo>
                  <a:lnTo>
                    <a:pt x="4280" y="1283"/>
                  </a:lnTo>
                  <a:lnTo>
                    <a:pt x="4243" y="1294"/>
                  </a:lnTo>
                  <a:lnTo>
                    <a:pt x="4204" y="1296"/>
                  </a:lnTo>
                  <a:lnTo>
                    <a:pt x="4165" y="1288"/>
                  </a:lnTo>
                  <a:lnTo>
                    <a:pt x="4127" y="1272"/>
                  </a:lnTo>
                  <a:lnTo>
                    <a:pt x="3997" y="1201"/>
                  </a:lnTo>
                  <a:lnTo>
                    <a:pt x="3861" y="1139"/>
                  </a:lnTo>
                  <a:lnTo>
                    <a:pt x="3721" y="1087"/>
                  </a:lnTo>
                  <a:lnTo>
                    <a:pt x="3578" y="1046"/>
                  </a:lnTo>
                  <a:lnTo>
                    <a:pt x="3540" y="1031"/>
                  </a:lnTo>
                  <a:lnTo>
                    <a:pt x="3509" y="1009"/>
                  </a:lnTo>
                  <a:lnTo>
                    <a:pt x="3481" y="981"/>
                  </a:lnTo>
                  <a:lnTo>
                    <a:pt x="3462" y="946"/>
                  </a:lnTo>
                  <a:lnTo>
                    <a:pt x="3451" y="907"/>
                  </a:lnTo>
                  <a:lnTo>
                    <a:pt x="3361" y="372"/>
                  </a:lnTo>
                  <a:lnTo>
                    <a:pt x="3354" y="359"/>
                  </a:lnTo>
                  <a:lnTo>
                    <a:pt x="3343" y="348"/>
                  </a:lnTo>
                  <a:lnTo>
                    <a:pt x="3328" y="344"/>
                  </a:lnTo>
                  <a:lnTo>
                    <a:pt x="2788" y="344"/>
                  </a:lnTo>
                  <a:close/>
                  <a:moveTo>
                    <a:pt x="2786" y="0"/>
                  </a:moveTo>
                  <a:lnTo>
                    <a:pt x="3324" y="0"/>
                  </a:lnTo>
                  <a:lnTo>
                    <a:pt x="3386" y="6"/>
                  </a:lnTo>
                  <a:lnTo>
                    <a:pt x="3443" y="19"/>
                  </a:lnTo>
                  <a:lnTo>
                    <a:pt x="3497" y="43"/>
                  </a:lnTo>
                  <a:lnTo>
                    <a:pt x="3548" y="73"/>
                  </a:lnTo>
                  <a:lnTo>
                    <a:pt x="3591" y="110"/>
                  </a:lnTo>
                  <a:lnTo>
                    <a:pt x="3630" y="153"/>
                  </a:lnTo>
                  <a:lnTo>
                    <a:pt x="3661" y="203"/>
                  </a:lnTo>
                  <a:lnTo>
                    <a:pt x="3684" y="257"/>
                  </a:lnTo>
                  <a:lnTo>
                    <a:pt x="3699" y="317"/>
                  </a:lnTo>
                  <a:lnTo>
                    <a:pt x="3771" y="741"/>
                  </a:lnTo>
                  <a:lnTo>
                    <a:pt x="3919" y="791"/>
                  </a:lnTo>
                  <a:lnTo>
                    <a:pt x="4064" y="851"/>
                  </a:lnTo>
                  <a:lnTo>
                    <a:pt x="4204" y="920"/>
                  </a:lnTo>
                  <a:lnTo>
                    <a:pt x="4560" y="667"/>
                  </a:lnTo>
                  <a:lnTo>
                    <a:pt x="4610" y="635"/>
                  </a:lnTo>
                  <a:lnTo>
                    <a:pt x="4664" y="614"/>
                  </a:lnTo>
                  <a:lnTo>
                    <a:pt x="4720" y="600"/>
                  </a:lnTo>
                  <a:lnTo>
                    <a:pt x="4779" y="596"/>
                  </a:lnTo>
                  <a:lnTo>
                    <a:pt x="4839" y="601"/>
                  </a:lnTo>
                  <a:lnTo>
                    <a:pt x="4897" y="614"/>
                  </a:lnTo>
                  <a:lnTo>
                    <a:pt x="4951" y="637"/>
                  </a:lnTo>
                  <a:lnTo>
                    <a:pt x="5001" y="668"/>
                  </a:lnTo>
                  <a:lnTo>
                    <a:pt x="5046" y="707"/>
                  </a:lnTo>
                  <a:lnTo>
                    <a:pt x="5428" y="1089"/>
                  </a:lnTo>
                  <a:lnTo>
                    <a:pt x="5469" y="1134"/>
                  </a:lnTo>
                  <a:lnTo>
                    <a:pt x="5499" y="1186"/>
                  </a:lnTo>
                  <a:lnTo>
                    <a:pt x="5521" y="1240"/>
                  </a:lnTo>
                  <a:lnTo>
                    <a:pt x="5536" y="1296"/>
                  </a:lnTo>
                  <a:lnTo>
                    <a:pt x="5540" y="1354"/>
                  </a:lnTo>
                  <a:lnTo>
                    <a:pt x="5536" y="1411"/>
                  </a:lnTo>
                  <a:lnTo>
                    <a:pt x="5523" y="1469"/>
                  </a:lnTo>
                  <a:lnTo>
                    <a:pt x="5500" y="1525"/>
                  </a:lnTo>
                  <a:lnTo>
                    <a:pt x="5469" y="1577"/>
                  </a:lnTo>
                  <a:lnTo>
                    <a:pt x="5215" y="1931"/>
                  </a:lnTo>
                  <a:lnTo>
                    <a:pt x="5282" y="2067"/>
                  </a:lnTo>
                  <a:lnTo>
                    <a:pt x="5340" y="2204"/>
                  </a:lnTo>
                  <a:lnTo>
                    <a:pt x="5389" y="2348"/>
                  </a:lnTo>
                  <a:lnTo>
                    <a:pt x="5819" y="2420"/>
                  </a:lnTo>
                  <a:lnTo>
                    <a:pt x="5879" y="2435"/>
                  </a:lnTo>
                  <a:lnTo>
                    <a:pt x="5933" y="2459"/>
                  </a:lnTo>
                  <a:lnTo>
                    <a:pt x="5983" y="2491"/>
                  </a:lnTo>
                  <a:lnTo>
                    <a:pt x="6026" y="2528"/>
                  </a:lnTo>
                  <a:lnTo>
                    <a:pt x="6063" y="2573"/>
                  </a:lnTo>
                  <a:lnTo>
                    <a:pt x="6093" y="2621"/>
                  </a:lnTo>
                  <a:lnTo>
                    <a:pt x="6115" y="2675"/>
                  </a:lnTo>
                  <a:lnTo>
                    <a:pt x="6128" y="2735"/>
                  </a:lnTo>
                  <a:lnTo>
                    <a:pt x="6132" y="2795"/>
                  </a:lnTo>
                  <a:lnTo>
                    <a:pt x="6132" y="3335"/>
                  </a:lnTo>
                  <a:lnTo>
                    <a:pt x="6128" y="3394"/>
                  </a:lnTo>
                  <a:lnTo>
                    <a:pt x="6114" y="3452"/>
                  </a:lnTo>
                  <a:lnTo>
                    <a:pt x="6091" y="3506"/>
                  </a:lnTo>
                  <a:lnTo>
                    <a:pt x="6061" y="3556"/>
                  </a:lnTo>
                  <a:lnTo>
                    <a:pt x="6024" y="3601"/>
                  </a:lnTo>
                  <a:lnTo>
                    <a:pt x="5979" y="3638"/>
                  </a:lnTo>
                  <a:lnTo>
                    <a:pt x="5931" y="3670"/>
                  </a:lnTo>
                  <a:lnTo>
                    <a:pt x="5875" y="3692"/>
                  </a:lnTo>
                  <a:lnTo>
                    <a:pt x="5817" y="3707"/>
                  </a:lnTo>
                  <a:lnTo>
                    <a:pt x="5387" y="3779"/>
                  </a:lnTo>
                  <a:lnTo>
                    <a:pt x="5338" y="3921"/>
                  </a:lnTo>
                  <a:lnTo>
                    <a:pt x="5279" y="4061"/>
                  </a:lnTo>
                  <a:lnTo>
                    <a:pt x="5214" y="4197"/>
                  </a:lnTo>
                  <a:lnTo>
                    <a:pt x="5467" y="4552"/>
                  </a:lnTo>
                  <a:lnTo>
                    <a:pt x="5499" y="4604"/>
                  </a:lnTo>
                  <a:lnTo>
                    <a:pt x="5519" y="4660"/>
                  </a:lnTo>
                  <a:lnTo>
                    <a:pt x="5532" y="4716"/>
                  </a:lnTo>
                  <a:lnTo>
                    <a:pt x="5538" y="4776"/>
                  </a:lnTo>
                  <a:lnTo>
                    <a:pt x="5532" y="4833"/>
                  </a:lnTo>
                  <a:lnTo>
                    <a:pt x="5519" y="4889"/>
                  </a:lnTo>
                  <a:lnTo>
                    <a:pt x="5497" y="4943"/>
                  </a:lnTo>
                  <a:lnTo>
                    <a:pt x="5465" y="4993"/>
                  </a:lnTo>
                  <a:lnTo>
                    <a:pt x="5426" y="5040"/>
                  </a:lnTo>
                  <a:lnTo>
                    <a:pt x="5044" y="5422"/>
                  </a:lnTo>
                  <a:lnTo>
                    <a:pt x="4997" y="5461"/>
                  </a:lnTo>
                  <a:lnTo>
                    <a:pt x="4947" y="5492"/>
                  </a:lnTo>
                  <a:lnTo>
                    <a:pt x="4893" y="5515"/>
                  </a:lnTo>
                  <a:lnTo>
                    <a:pt x="4835" y="5528"/>
                  </a:lnTo>
                  <a:lnTo>
                    <a:pt x="4776" y="5533"/>
                  </a:lnTo>
                  <a:lnTo>
                    <a:pt x="4718" y="5528"/>
                  </a:lnTo>
                  <a:lnTo>
                    <a:pt x="4660" y="5515"/>
                  </a:lnTo>
                  <a:lnTo>
                    <a:pt x="4606" y="5492"/>
                  </a:lnTo>
                  <a:lnTo>
                    <a:pt x="4556" y="5463"/>
                  </a:lnTo>
                  <a:lnTo>
                    <a:pt x="4202" y="5209"/>
                  </a:lnTo>
                  <a:lnTo>
                    <a:pt x="4066" y="5275"/>
                  </a:lnTo>
                  <a:lnTo>
                    <a:pt x="3926" y="5332"/>
                  </a:lnTo>
                  <a:lnTo>
                    <a:pt x="3783" y="5383"/>
                  </a:lnTo>
                  <a:lnTo>
                    <a:pt x="3710" y="5813"/>
                  </a:lnTo>
                  <a:lnTo>
                    <a:pt x="3695" y="5870"/>
                  </a:lnTo>
                  <a:lnTo>
                    <a:pt x="3673" y="5926"/>
                  </a:lnTo>
                  <a:lnTo>
                    <a:pt x="3641" y="5975"/>
                  </a:lnTo>
                  <a:lnTo>
                    <a:pt x="3604" y="6019"/>
                  </a:lnTo>
                  <a:lnTo>
                    <a:pt x="3559" y="6056"/>
                  </a:lnTo>
                  <a:lnTo>
                    <a:pt x="3509" y="6086"/>
                  </a:lnTo>
                  <a:lnTo>
                    <a:pt x="3455" y="6109"/>
                  </a:lnTo>
                  <a:lnTo>
                    <a:pt x="3397" y="6124"/>
                  </a:lnTo>
                  <a:lnTo>
                    <a:pt x="3337" y="6127"/>
                  </a:lnTo>
                  <a:lnTo>
                    <a:pt x="2795" y="6127"/>
                  </a:lnTo>
                  <a:lnTo>
                    <a:pt x="2735" y="6124"/>
                  </a:lnTo>
                  <a:lnTo>
                    <a:pt x="2678" y="6109"/>
                  </a:lnTo>
                  <a:lnTo>
                    <a:pt x="2624" y="6086"/>
                  </a:lnTo>
                  <a:lnTo>
                    <a:pt x="2573" y="6056"/>
                  </a:lnTo>
                  <a:lnTo>
                    <a:pt x="2529" y="6019"/>
                  </a:lnTo>
                  <a:lnTo>
                    <a:pt x="2491" y="5975"/>
                  </a:lnTo>
                  <a:lnTo>
                    <a:pt x="2460" y="5926"/>
                  </a:lnTo>
                  <a:lnTo>
                    <a:pt x="2437" y="5870"/>
                  </a:lnTo>
                  <a:lnTo>
                    <a:pt x="2422" y="5813"/>
                  </a:lnTo>
                  <a:lnTo>
                    <a:pt x="2350" y="5383"/>
                  </a:lnTo>
                  <a:lnTo>
                    <a:pt x="2212" y="5334"/>
                  </a:lnTo>
                  <a:lnTo>
                    <a:pt x="2076" y="5278"/>
                  </a:lnTo>
                  <a:lnTo>
                    <a:pt x="1945" y="5215"/>
                  </a:lnTo>
                  <a:lnTo>
                    <a:pt x="1586" y="5472"/>
                  </a:lnTo>
                  <a:lnTo>
                    <a:pt x="1535" y="5502"/>
                  </a:lnTo>
                  <a:lnTo>
                    <a:pt x="1481" y="5524"/>
                  </a:lnTo>
                  <a:lnTo>
                    <a:pt x="1426" y="5537"/>
                  </a:lnTo>
                  <a:lnTo>
                    <a:pt x="1366" y="5543"/>
                  </a:lnTo>
                  <a:lnTo>
                    <a:pt x="1306" y="5537"/>
                  </a:lnTo>
                  <a:lnTo>
                    <a:pt x="1249" y="5524"/>
                  </a:lnTo>
                  <a:lnTo>
                    <a:pt x="1194" y="5500"/>
                  </a:lnTo>
                  <a:lnTo>
                    <a:pt x="1144" y="5470"/>
                  </a:lnTo>
                  <a:lnTo>
                    <a:pt x="1098" y="5431"/>
                  </a:lnTo>
                  <a:lnTo>
                    <a:pt x="717" y="5049"/>
                  </a:lnTo>
                  <a:lnTo>
                    <a:pt x="677" y="5003"/>
                  </a:lnTo>
                  <a:lnTo>
                    <a:pt x="647" y="4952"/>
                  </a:lnTo>
                  <a:lnTo>
                    <a:pt x="624" y="4898"/>
                  </a:lnTo>
                  <a:lnTo>
                    <a:pt x="609" y="4841"/>
                  </a:lnTo>
                  <a:lnTo>
                    <a:pt x="606" y="4783"/>
                  </a:lnTo>
                  <a:lnTo>
                    <a:pt x="609" y="4725"/>
                  </a:lnTo>
                  <a:lnTo>
                    <a:pt x="622" y="4669"/>
                  </a:lnTo>
                  <a:lnTo>
                    <a:pt x="645" y="4614"/>
                  </a:lnTo>
                  <a:lnTo>
                    <a:pt x="677" y="4561"/>
                  </a:lnTo>
                  <a:lnTo>
                    <a:pt x="928" y="4211"/>
                  </a:lnTo>
                  <a:lnTo>
                    <a:pt x="861" y="4076"/>
                  </a:lnTo>
                  <a:lnTo>
                    <a:pt x="801" y="3936"/>
                  </a:lnTo>
                  <a:lnTo>
                    <a:pt x="753" y="3794"/>
                  </a:lnTo>
                  <a:lnTo>
                    <a:pt x="317" y="3720"/>
                  </a:lnTo>
                  <a:lnTo>
                    <a:pt x="257" y="3705"/>
                  </a:lnTo>
                  <a:lnTo>
                    <a:pt x="203" y="3683"/>
                  </a:lnTo>
                  <a:lnTo>
                    <a:pt x="153" y="3651"/>
                  </a:lnTo>
                  <a:lnTo>
                    <a:pt x="110" y="3614"/>
                  </a:lnTo>
                  <a:lnTo>
                    <a:pt x="73" y="3569"/>
                  </a:lnTo>
                  <a:lnTo>
                    <a:pt x="41" y="3519"/>
                  </a:lnTo>
                  <a:lnTo>
                    <a:pt x="19" y="3465"/>
                  </a:lnTo>
                  <a:lnTo>
                    <a:pt x="6" y="3407"/>
                  </a:lnTo>
                  <a:lnTo>
                    <a:pt x="0" y="3346"/>
                  </a:lnTo>
                  <a:lnTo>
                    <a:pt x="0" y="2808"/>
                  </a:lnTo>
                  <a:lnTo>
                    <a:pt x="6" y="2746"/>
                  </a:lnTo>
                  <a:lnTo>
                    <a:pt x="19" y="2688"/>
                  </a:lnTo>
                  <a:lnTo>
                    <a:pt x="41" y="2634"/>
                  </a:lnTo>
                  <a:lnTo>
                    <a:pt x="73" y="2586"/>
                  </a:lnTo>
                  <a:lnTo>
                    <a:pt x="110" y="2541"/>
                  </a:lnTo>
                  <a:lnTo>
                    <a:pt x="153" y="2502"/>
                  </a:lnTo>
                  <a:lnTo>
                    <a:pt x="203" y="2472"/>
                  </a:lnTo>
                  <a:lnTo>
                    <a:pt x="257" y="2448"/>
                  </a:lnTo>
                  <a:lnTo>
                    <a:pt x="317" y="2433"/>
                  </a:lnTo>
                  <a:lnTo>
                    <a:pt x="742" y="2363"/>
                  </a:lnTo>
                  <a:lnTo>
                    <a:pt x="790" y="2219"/>
                  </a:lnTo>
                  <a:lnTo>
                    <a:pt x="846" y="2080"/>
                  </a:lnTo>
                  <a:lnTo>
                    <a:pt x="913" y="1944"/>
                  </a:lnTo>
                  <a:lnTo>
                    <a:pt x="656" y="1584"/>
                  </a:lnTo>
                  <a:lnTo>
                    <a:pt x="626" y="1532"/>
                  </a:lnTo>
                  <a:lnTo>
                    <a:pt x="604" y="1476"/>
                  </a:lnTo>
                  <a:lnTo>
                    <a:pt x="591" y="1419"/>
                  </a:lnTo>
                  <a:lnTo>
                    <a:pt x="587" y="1361"/>
                  </a:lnTo>
                  <a:lnTo>
                    <a:pt x="591" y="1303"/>
                  </a:lnTo>
                  <a:lnTo>
                    <a:pt x="606" y="1247"/>
                  </a:lnTo>
                  <a:lnTo>
                    <a:pt x="628" y="1193"/>
                  </a:lnTo>
                  <a:lnTo>
                    <a:pt x="658" y="1143"/>
                  </a:lnTo>
                  <a:lnTo>
                    <a:pt x="697" y="1097"/>
                  </a:lnTo>
                  <a:lnTo>
                    <a:pt x="1081" y="715"/>
                  </a:lnTo>
                  <a:lnTo>
                    <a:pt x="1126" y="676"/>
                  </a:lnTo>
                  <a:lnTo>
                    <a:pt x="1176" y="644"/>
                  </a:lnTo>
                  <a:lnTo>
                    <a:pt x="1230" y="622"/>
                  </a:lnTo>
                  <a:lnTo>
                    <a:pt x="1288" y="609"/>
                  </a:lnTo>
                  <a:lnTo>
                    <a:pt x="1349" y="603"/>
                  </a:lnTo>
                  <a:lnTo>
                    <a:pt x="1407" y="609"/>
                  </a:lnTo>
                  <a:lnTo>
                    <a:pt x="1465" y="622"/>
                  </a:lnTo>
                  <a:lnTo>
                    <a:pt x="1519" y="644"/>
                  </a:lnTo>
                  <a:lnTo>
                    <a:pt x="1569" y="674"/>
                  </a:lnTo>
                  <a:lnTo>
                    <a:pt x="1921" y="927"/>
                  </a:lnTo>
                  <a:lnTo>
                    <a:pt x="2055" y="860"/>
                  </a:lnTo>
                  <a:lnTo>
                    <a:pt x="2195" y="801"/>
                  </a:lnTo>
                  <a:lnTo>
                    <a:pt x="2337" y="752"/>
                  </a:lnTo>
                  <a:lnTo>
                    <a:pt x="2411" y="317"/>
                  </a:lnTo>
                  <a:lnTo>
                    <a:pt x="2426" y="257"/>
                  </a:lnTo>
                  <a:lnTo>
                    <a:pt x="2450" y="203"/>
                  </a:lnTo>
                  <a:lnTo>
                    <a:pt x="2480" y="153"/>
                  </a:lnTo>
                  <a:lnTo>
                    <a:pt x="2519" y="110"/>
                  </a:lnTo>
                  <a:lnTo>
                    <a:pt x="2564" y="73"/>
                  </a:lnTo>
                  <a:lnTo>
                    <a:pt x="2612" y="43"/>
                  </a:lnTo>
                  <a:lnTo>
                    <a:pt x="2666" y="19"/>
                  </a:lnTo>
                  <a:lnTo>
                    <a:pt x="2724" y="6"/>
                  </a:lnTo>
                  <a:lnTo>
                    <a:pt x="278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6" name="Freeform 34"/>
            <p:cNvSpPr>
              <a:spLocks noEditPoints="1"/>
            </p:cNvSpPr>
            <p:nvPr/>
          </p:nvSpPr>
          <p:spPr bwMode="auto">
            <a:xfrm>
              <a:off x="13571538" y="3205163"/>
              <a:ext cx="2100263" cy="2100263"/>
            </a:xfrm>
            <a:custGeom>
              <a:avLst/>
              <a:gdLst>
                <a:gd name="T0" fmla="*/ 1114 w 2646"/>
                <a:gd name="T1" fmla="*/ 368 h 2645"/>
                <a:gd name="T2" fmla="*/ 831 w 2646"/>
                <a:gd name="T3" fmla="*/ 480 h 2645"/>
                <a:gd name="T4" fmla="*/ 598 w 2646"/>
                <a:gd name="T5" fmla="*/ 668 h 2645"/>
                <a:gd name="T6" fmla="*/ 432 w 2646"/>
                <a:gd name="T7" fmla="*/ 920 h 2645"/>
                <a:gd name="T8" fmla="*/ 352 w 2646"/>
                <a:gd name="T9" fmla="*/ 1216 h 2645"/>
                <a:gd name="T10" fmla="*/ 369 w 2646"/>
                <a:gd name="T11" fmla="*/ 1532 h 2645"/>
                <a:gd name="T12" fmla="*/ 479 w 2646"/>
                <a:gd name="T13" fmla="*/ 1815 h 2645"/>
                <a:gd name="T14" fmla="*/ 669 w 2646"/>
                <a:gd name="T15" fmla="*/ 2048 h 2645"/>
                <a:gd name="T16" fmla="*/ 921 w 2646"/>
                <a:gd name="T17" fmla="*/ 2212 h 2645"/>
                <a:gd name="T18" fmla="*/ 1217 w 2646"/>
                <a:gd name="T19" fmla="*/ 2294 h 2645"/>
                <a:gd name="T20" fmla="*/ 1534 w 2646"/>
                <a:gd name="T21" fmla="*/ 2277 h 2645"/>
                <a:gd name="T22" fmla="*/ 1817 w 2646"/>
                <a:gd name="T23" fmla="*/ 2165 h 2645"/>
                <a:gd name="T24" fmla="*/ 2048 w 2646"/>
                <a:gd name="T25" fmla="*/ 1977 h 2645"/>
                <a:gd name="T26" fmla="*/ 2214 w 2646"/>
                <a:gd name="T27" fmla="*/ 1726 h 2645"/>
                <a:gd name="T28" fmla="*/ 2296 w 2646"/>
                <a:gd name="T29" fmla="*/ 1430 h 2645"/>
                <a:gd name="T30" fmla="*/ 2279 w 2646"/>
                <a:gd name="T31" fmla="*/ 1113 h 2645"/>
                <a:gd name="T32" fmla="*/ 2167 w 2646"/>
                <a:gd name="T33" fmla="*/ 830 h 2645"/>
                <a:gd name="T34" fmla="*/ 1979 w 2646"/>
                <a:gd name="T35" fmla="*/ 597 h 2645"/>
                <a:gd name="T36" fmla="*/ 1727 w 2646"/>
                <a:gd name="T37" fmla="*/ 434 h 2645"/>
                <a:gd name="T38" fmla="*/ 1429 w 2646"/>
                <a:gd name="T39" fmla="*/ 352 h 2645"/>
                <a:gd name="T40" fmla="*/ 1444 w 2646"/>
                <a:gd name="T41" fmla="*/ 5 h 2645"/>
                <a:gd name="T42" fmla="*/ 1785 w 2646"/>
                <a:gd name="T43" fmla="*/ 84 h 2645"/>
                <a:gd name="T44" fmla="*/ 2087 w 2646"/>
                <a:gd name="T45" fmla="*/ 242 h 2645"/>
                <a:gd name="T46" fmla="*/ 2335 w 2646"/>
                <a:gd name="T47" fmla="*/ 471 h 2645"/>
                <a:gd name="T48" fmla="*/ 2519 w 2646"/>
                <a:gd name="T49" fmla="*/ 756 h 2645"/>
                <a:gd name="T50" fmla="*/ 2625 w 2646"/>
                <a:gd name="T51" fmla="*/ 1085 h 2645"/>
                <a:gd name="T52" fmla="*/ 2640 w 2646"/>
                <a:gd name="T53" fmla="*/ 1443 h 2645"/>
                <a:gd name="T54" fmla="*/ 2564 w 2646"/>
                <a:gd name="T55" fmla="*/ 1783 h 2645"/>
                <a:gd name="T56" fmla="*/ 2404 w 2646"/>
                <a:gd name="T57" fmla="*/ 2085 h 2645"/>
                <a:gd name="T58" fmla="*/ 2176 w 2646"/>
                <a:gd name="T59" fmla="*/ 2335 h 2645"/>
                <a:gd name="T60" fmla="*/ 1890 w 2646"/>
                <a:gd name="T61" fmla="*/ 2517 h 2645"/>
                <a:gd name="T62" fmla="*/ 1562 w 2646"/>
                <a:gd name="T63" fmla="*/ 2623 h 2645"/>
                <a:gd name="T64" fmla="*/ 1204 w 2646"/>
                <a:gd name="T65" fmla="*/ 2640 h 2645"/>
                <a:gd name="T66" fmla="*/ 863 w 2646"/>
                <a:gd name="T67" fmla="*/ 2562 h 2645"/>
                <a:gd name="T68" fmla="*/ 561 w 2646"/>
                <a:gd name="T69" fmla="*/ 2403 h 2645"/>
                <a:gd name="T70" fmla="*/ 311 w 2646"/>
                <a:gd name="T71" fmla="*/ 2174 h 2645"/>
                <a:gd name="T72" fmla="*/ 127 w 2646"/>
                <a:gd name="T73" fmla="*/ 1890 h 2645"/>
                <a:gd name="T74" fmla="*/ 21 w 2646"/>
                <a:gd name="T75" fmla="*/ 1560 h 2645"/>
                <a:gd name="T76" fmla="*/ 6 w 2646"/>
                <a:gd name="T77" fmla="*/ 1203 h 2645"/>
                <a:gd name="T78" fmla="*/ 82 w 2646"/>
                <a:gd name="T79" fmla="*/ 862 h 2645"/>
                <a:gd name="T80" fmla="*/ 242 w 2646"/>
                <a:gd name="T81" fmla="*/ 560 h 2645"/>
                <a:gd name="T82" fmla="*/ 472 w 2646"/>
                <a:gd name="T83" fmla="*/ 311 h 2645"/>
                <a:gd name="T84" fmla="*/ 757 w 2646"/>
                <a:gd name="T85" fmla="*/ 128 h 2645"/>
                <a:gd name="T86" fmla="*/ 1086 w 2646"/>
                <a:gd name="T87" fmla="*/ 22 h 2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46" h="2645">
                  <a:moveTo>
                    <a:pt x="1323" y="346"/>
                  </a:moveTo>
                  <a:lnTo>
                    <a:pt x="1217" y="352"/>
                  </a:lnTo>
                  <a:lnTo>
                    <a:pt x="1114" y="368"/>
                  </a:lnTo>
                  <a:lnTo>
                    <a:pt x="1014" y="396"/>
                  </a:lnTo>
                  <a:lnTo>
                    <a:pt x="921" y="434"/>
                  </a:lnTo>
                  <a:lnTo>
                    <a:pt x="831" y="480"/>
                  </a:lnTo>
                  <a:lnTo>
                    <a:pt x="745" y="534"/>
                  </a:lnTo>
                  <a:lnTo>
                    <a:pt x="669" y="597"/>
                  </a:lnTo>
                  <a:lnTo>
                    <a:pt x="598" y="668"/>
                  </a:lnTo>
                  <a:lnTo>
                    <a:pt x="535" y="746"/>
                  </a:lnTo>
                  <a:lnTo>
                    <a:pt x="479" y="830"/>
                  </a:lnTo>
                  <a:lnTo>
                    <a:pt x="432" y="920"/>
                  </a:lnTo>
                  <a:lnTo>
                    <a:pt x="395" y="1014"/>
                  </a:lnTo>
                  <a:lnTo>
                    <a:pt x="369" y="1113"/>
                  </a:lnTo>
                  <a:lnTo>
                    <a:pt x="352" y="1216"/>
                  </a:lnTo>
                  <a:lnTo>
                    <a:pt x="347" y="1324"/>
                  </a:lnTo>
                  <a:lnTo>
                    <a:pt x="352" y="1430"/>
                  </a:lnTo>
                  <a:lnTo>
                    <a:pt x="369" y="1532"/>
                  </a:lnTo>
                  <a:lnTo>
                    <a:pt x="395" y="1631"/>
                  </a:lnTo>
                  <a:lnTo>
                    <a:pt x="432" y="1726"/>
                  </a:lnTo>
                  <a:lnTo>
                    <a:pt x="479" y="1815"/>
                  </a:lnTo>
                  <a:lnTo>
                    <a:pt x="535" y="1899"/>
                  </a:lnTo>
                  <a:lnTo>
                    <a:pt x="598" y="1977"/>
                  </a:lnTo>
                  <a:lnTo>
                    <a:pt x="669" y="2048"/>
                  </a:lnTo>
                  <a:lnTo>
                    <a:pt x="745" y="2111"/>
                  </a:lnTo>
                  <a:lnTo>
                    <a:pt x="831" y="2165"/>
                  </a:lnTo>
                  <a:lnTo>
                    <a:pt x="921" y="2212"/>
                  </a:lnTo>
                  <a:lnTo>
                    <a:pt x="1014" y="2249"/>
                  </a:lnTo>
                  <a:lnTo>
                    <a:pt x="1114" y="2277"/>
                  </a:lnTo>
                  <a:lnTo>
                    <a:pt x="1217" y="2294"/>
                  </a:lnTo>
                  <a:lnTo>
                    <a:pt x="1323" y="2299"/>
                  </a:lnTo>
                  <a:lnTo>
                    <a:pt x="1429" y="2294"/>
                  </a:lnTo>
                  <a:lnTo>
                    <a:pt x="1534" y="2277"/>
                  </a:lnTo>
                  <a:lnTo>
                    <a:pt x="1632" y="2249"/>
                  </a:lnTo>
                  <a:lnTo>
                    <a:pt x="1727" y="2212"/>
                  </a:lnTo>
                  <a:lnTo>
                    <a:pt x="1817" y="2165"/>
                  </a:lnTo>
                  <a:lnTo>
                    <a:pt x="1901" y="2111"/>
                  </a:lnTo>
                  <a:lnTo>
                    <a:pt x="1979" y="2048"/>
                  </a:lnTo>
                  <a:lnTo>
                    <a:pt x="2048" y="1977"/>
                  </a:lnTo>
                  <a:lnTo>
                    <a:pt x="2111" y="1899"/>
                  </a:lnTo>
                  <a:lnTo>
                    <a:pt x="2167" y="1815"/>
                  </a:lnTo>
                  <a:lnTo>
                    <a:pt x="2214" y="1726"/>
                  </a:lnTo>
                  <a:lnTo>
                    <a:pt x="2251" y="1631"/>
                  </a:lnTo>
                  <a:lnTo>
                    <a:pt x="2279" y="1532"/>
                  </a:lnTo>
                  <a:lnTo>
                    <a:pt x="2296" y="1430"/>
                  </a:lnTo>
                  <a:lnTo>
                    <a:pt x="2301" y="1324"/>
                  </a:lnTo>
                  <a:lnTo>
                    <a:pt x="2296" y="1216"/>
                  </a:lnTo>
                  <a:lnTo>
                    <a:pt x="2279" y="1113"/>
                  </a:lnTo>
                  <a:lnTo>
                    <a:pt x="2251" y="1014"/>
                  </a:lnTo>
                  <a:lnTo>
                    <a:pt x="2214" y="920"/>
                  </a:lnTo>
                  <a:lnTo>
                    <a:pt x="2167" y="830"/>
                  </a:lnTo>
                  <a:lnTo>
                    <a:pt x="2111" y="746"/>
                  </a:lnTo>
                  <a:lnTo>
                    <a:pt x="2048" y="668"/>
                  </a:lnTo>
                  <a:lnTo>
                    <a:pt x="1979" y="597"/>
                  </a:lnTo>
                  <a:lnTo>
                    <a:pt x="1901" y="534"/>
                  </a:lnTo>
                  <a:lnTo>
                    <a:pt x="1817" y="480"/>
                  </a:lnTo>
                  <a:lnTo>
                    <a:pt x="1727" y="434"/>
                  </a:lnTo>
                  <a:lnTo>
                    <a:pt x="1632" y="396"/>
                  </a:lnTo>
                  <a:lnTo>
                    <a:pt x="1534" y="368"/>
                  </a:lnTo>
                  <a:lnTo>
                    <a:pt x="1429" y="352"/>
                  </a:lnTo>
                  <a:lnTo>
                    <a:pt x="1323" y="346"/>
                  </a:lnTo>
                  <a:close/>
                  <a:moveTo>
                    <a:pt x="1323" y="0"/>
                  </a:moveTo>
                  <a:lnTo>
                    <a:pt x="1444" y="5"/>
                  </a:lnTo>
                  <a:lnTo>
                    <a:pt x="1562" y="22"/>
                  </a:lnTo>
                  <a:lnTo>
                    <a:pt x="1675" y="48"/>
                  </a:lnTo>
                  <a:lnTo>
                    <a:pt x="1785" y="84"/>
                  </a:lnTo>
                  <a:lnTo>
                    <a:pt x="1890" y="128"/>
                  </a:lnTo>
                  <a:lnTo>
                    <a:pt x="1990" y="180"/>
                  </a:lnTo>
                  <a:lnTo>
                    <a:pt x="2087" y="242"/>
                  </a:lnTo>
                  <a:lnTo>
                    <a:pt x="2176" y="311"/>
                  </a:lnTo>
                  <a:lnTo>
                    <a:pt x="2258" y="387"/>
                  </a:lnTo>
                  <a:lnTo>
                    <a:pt x="2335" y="471"/>
                  </a:lnTo>
                  <a:lnTo>
                    <a:pt x="2404" y="560"/>
                  </a:lnTo>
                  <a:lnTo>
                    <a:pt x="2465" y="655"/>
                  </a:lnTo>
                  <a:lnTo>
                    <a:pt x="2519" y="756"/>
                  </a:lnTo>
                  <a:lnTo>
                    <a:pt x="2564" y="862"/>
                  </a:lnTo>
                  <a:lnTo>
                    <a:pt x="2599" y="972"/>
                  </a:lnTo>
                  <a:lnTo>
                    <a:pt x="2625" y="1085"/>
                  </a:lnTo>
                  <a:lnTo>
                    <a:pt x="2640" y="1203"/>
                  </a:lnTo>
                  <a:lnTo>
                    <a:pt x="2646" y="1324"/>
                  </a:lnTo>
                  <a:lnTo>
                    <a:pt x="2640" y="1443"/>
                  </a:lnTo>
                  <a:lnTo>
                    <a:pt x="2625" y="1560"/>
                  </a:lnTo>
                  <a:lnTo>
                    <a:pt x="2599" y="1674"/>
                  </a:lnTo>
                  <a:lnTo>
                    <a:pt x="2564" y="1783"/>
                  </a:lnTo>
                  <a:lnTo>
                    <a:pt x="2519" y="1890"/>
                  </a:lnTo>
                  <a:lnTo>
                    <a:pt x="2465" y="1990"/>
                  </a:lnTo>
                  <a:lnTo>
                    <a:pt x="2404" y="2085"/>
                  </a:lnTo>
                  <a:lnTo>
                    <a:pt x="2335" y="2174"/>
                  </a:lnTo>
                  <a:lnTo>
                    <a:pt x="2258" y="2258"/>
                  </a:lnTo>
                  <a:lnTo>
                    <a:pt x="2176" y="2335"/>
                  </a:lnTo>
                  <a:lnTo>
                    <a:pt x="2087" y="2403"/>
                  </a:lnTo>
                  <a:lnTo>
                    <a:pt x="1990" y="2465"/>
                  </a:lnTo>
                  <a:lnTo>
                    <a:pt x="1890" y="2517"/>
                  </a:lnTo>
                  <a:lnTo>
                    <a:pt x="1785" y="2562"/>
                  </a:lnTo>
                  <a:lnTo>
                    <a:pt x="1675" y="2597"/>
                  </a:lnTo>
                  <a:lnTo>
                    <a:pt x="1562" y="2623"/>
                  </a:lnTo>
                  <a:lnTo>
                    <a:pt x="1444" y="2640"/>
                  </a:lnTo>
                  <a:lnTo>
                    <a:pt x="1323" y="2645"/>
                  </a:lnTo>
                  <a:lnTo>
                    <a:pt x="1204" y="2640"/>
                  </a:lnTo>
                  <a:lnTo>
                    <a:pt x="1086" y="2623"/>
                  </a:lnTo>
                  <a:lnTo>
                    <a:pt x="973" y="2597"/>
                  </a:lnTo>
                  <a:lnTo>
                    <a:pt x="863" y="2562"/>
                  </a:lnTo>
                  <a:lnTo>
                    <a:pt x="757" y="2517"/>
                  </a:lnTo>
                  <a:lnTo>
                    <a:pt x="656" y="2465"/>
                  </a:lnTo>
                  <a:lnTo>
                    <a:pt x="561" y="2403"/>
                  </a:lnTo>
                  <a:lnTo>
                    <a:pt x="472" y="2335"/>
                  </a:lnTo>
                  <a:lnTo>
                    <a:pt x="388" y="2258"/>
                  </a:lnTo>
                  <a:lnTo>
                    <a:pt x="311" y="2174"/>
                  </a:lnTo>
                  <a:lnTo>
                    <a:pt x="242" y="2085"/>
                  </a:lnTo>
                  <a:lnTo>
                    <a:pt x="181" y="1990"/>
                  </a:lnTo>
                  <a:lnTo>
                    <a:pt x="127" y="1890"/>
                  </a:lnTo>
                  <a:lnTo>
                    <a:pt x="82" y="1783"/>
                  </a:lnTo>
                  <a:lnTo>
                    <a:pt x="47" y="1674"/>
                  </a:lnTo>
                  <a:lnTo>
                    <a:pt x="21" y="1560"/>
                  </a:lnTo>
                  <a:lnTo>
                    <a:pt x="6" y="1443"/>
                  </a:lnTo>
                  <a:lnTo>
                    <a:pt x="0" y="1324"/>
                  </a:lnTo>
                  <a:lnTo>
                    <a:pt x="6" y="1203"/>
                  </a:lnTo>
                  <a:lnTo>
                    <a:pt x="21" y="1085"/>
                  </a:lnTo>
                  <a:lnTo>
                    <a:pt x="47" y="972"/>
                  </a:lnTo>
                  <a:lnTo>
                    <a:pt x="82" y="862"/>
                  </a:lnTo>
                  <a:lnTo>
                    <a:pt x="127" y="756"/>
                  </a:lnTo>
                  <a:lnTo>
                    <a:pt x="181" y="655"/>
                  </a:lnTo>
                  <a:lnTo>
                    <a:pt x="242" y="560"/>
                  </a:lnTo>
                  <a:lnTo>
                    <a:pt x="311" y="471"/>
                  </a:lnTo>
                  <a:lnTo>
                    <a:pt x="388" y="387"/>
                  </a:lnTo>
                  <a:lnTo>
                    <a:pt x="472" y="311"/>
                  </a:lnTo>
                  <a:lnTo>
                    <a:pt x="561" y="242"/>
                  </a:lnTo>
                  <a:lnTo>
                    <a:pt x="656" y="180"/>
                  </a:lnTo>
                  <a:lnTo>
                    <a:pt x="757" y="128"/>
                  </a:lnTo>
                  <a:lnTo>
                    <a:pt x="863" y="84"/>
                  </a:lnTo>
                  <a:lnTo>
                    <a:pt x="973" y="48"/>
                  </a:lnTo>
                  <a:lnTo>
                    <a:pt x="1086" y="22"/>
                  </a:lnTo>
                  <a:lnTo>
                    <a:pt x="1204" y="5"/>
                  </a:lnTo>
                  <a:lnTo>
                    <a:pt x="13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sp>
        <p:nvSpPr>
          <p:cNvPr id="57" name="Oval 56"/>
          <p:cNvSpPr/>
          <p:nvPr/>
        </p:nvSpPr>
        <p:spPr>
          <a:xfrm rot="2272215">
            <a:off x="5843951" y="4619143"/>
            <a:ext cx="2446898" cy="45719"/>
          </a:xfrm>
          <a:prstGeom prst="ellipse">
            <a:avLst/>
          </a:prstGeom>
          <a:gradFill flip="none" rotWithShape="1">
            <a:gsLst>
              <a:gs pos="0">
                <a:schemeClr val="tx1">
                  <a:lumMod val="95000"/>
                  <a:lumOff val="5000"/>
                  <a:alpha val="18000"/>
                </a:scheme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sp>
        <p:nvSpPr>
          <p:cNvPr id="58" name="Oval 57"/>
          <p:cNvSpPr/>
          <p:nvPr/>
        </p:nvSpPr>
        <p:spPr>
          <a:xfrm rot="5400000">
            <a:off x="4874197" y="4796829"/>
            <a:ext cx="2446898" cy="45719"/>
          </a:xfrm>
          <a:prstGeom prst="ellipse">
            <a:avLst/>
          </a:prstGeom>
          <a:gradFill flip="none" rotWithShape="1">
            <a:gsLst>
              <a:gs pos="0">
                <a:schemeClr val="tx1">
                  <a:lumMod val="95000"/>
                  <a:lumOff val="5000"/>
                  <a:alpha val="18000"/>
                </a:scheme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sp>
        <p:nvSpPr>
          <p:cNvPr id="59" name="Oval 58"/>
          <p:cNvSpPr/>
          <p:nvPr/>
        </p:nvSpPr>
        <p:spPr>
          <a:xfrm rot="8450957">
            <a:off x="4122062" y="4442528"/>
            <a:ext cx="2446898" cy="45719"/>
          </a:xfrm>
          <a:prstGeom prst="ellipse">
            <a:avLst/>
          </a:prstGeom>
          <a:gradFill flip="none" rotWithShape="1">
            <a:gsLst>
              <a:gs pos="0">
                <a:schemeClr val="tx1">
                  <a:lumMod val="95000"/>
                  <a:lumOff val="5000"/>
                  <a:alpha val="18000"/>
                </a:scheme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sp>
        <p:nvSpPr>
          <p:cNvPr id="60" name="Oval 59"/>
          <p:cNvSpPr/>
          <p:nvPr/>
        </p:nvSpPr>
        <p:spPr>
          <a:xfrm rot="11486832">
            <a:off x="3921584" y="3632226"/>
            <a:ext cx="2446898" cy="45719"/>
          </a:xfrm>
          <a:prstGeom prst="ellipse">
            <a:avLst/>
          </a:prstGeom>
          <a:gradFill flip="none" rotWithShape="1">
            <a:gsLst>
              <a:gs pos="0">
                <a:schemeClr val="tx1">
                  <a:lumMod val="95000"/>
                  <a:lumOff val="5000"/>
                  <a:alpha val="18000"/>
                </a:scheme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sp>
        <p:nvSpPr>
          <p:cNvPr id="61" name="Oval 60"/>
          <p:cNvSpPr/>
          <p:nvPr/>
        </p:nvSpPr>
        <p:spPr>
          <a:xfrm rot="14627623">
            <a:off x="4371757" y="2835608"/>
            <a:ext cx="2446898" cy="45719"/>
          </a:xfrm>
          <a:prstGeom prst="ellipse">
            <a:avLst/>
          </a:prstGeom>
          <a:gradFill flip="none" rotWithShape="1">
            <a:gsLst>
              <a:gs pos="0">
                <a:schemeClr val="tx1">
                  <a:lumMod val="95000"/>
                  <a:lumOff val="5000"/>
                  <a:alpha val="18000"/>
                </a:scheme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sp>
        <p:nvSpPr>
          <p:cNvPr id="62" name="Oval 61"/>
          <p:cNvSpPr/>
          <p:nvPr/>
        </p:nvSpPr>
        <p:spPr>
          <a:xfrm rot="6914072">
            <a:off x="5294451" y="2941498"/>
            <a:ext cx="2446898" cy="45719"/>
          </a:xfrm>
          <a:prstGeom prst="ellipse">
            <a:avLst/>
          </a:prstGeom>
          <a:gradFill flip="none" rotWithShape="1">
            <a:gsLst>
              <a:gs pos="0">
                <a:schemeClr val="tx1">
                  <a:lumMod val="95000"/>
                  <a:lumOff val="5000"/>
                  <a:alpha val="18000"/>
                </a:scheme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sp>
        <p:nvSpPr>
          <p:cNvPr id="64" name="Freeform 63"/>
          <p:cNvSpPr>
            <a:spLocks/>
          </p:cNvSpPr>
          <p:nvPr/>
        </p:nvSpPr>
        <p:spPr bwMode="auto">
          <a:xfrm>
            <a:off x="5134888" y="2891976"/>
            <a:ext cx="1922224" cy="1924996"/>
          </a:xfrm>
          <a:custGeom>
            <a:avLst/>
            <a:gdLst>
              <a:gd name="T0" fmla="*/ 764 w 1387"/>
              <a:gd name="T1" fmla="*/ 4 h 1389"/>
              <a:gd name="T2" fmla="*/ 899 w 1387"/>
              <a:gd name="T3" fmla="*/ 32 h 1389"/>
              <a:gd name="T4" fmla="*/ 1024 w 1387"/>
              <a:gd name="T5" fmla="*/ 84 h 1389"/>
              <a:gd name="T6" fmla="*/ 1135 w 1387"/>
              <a:gd name="T7" fmla="*/ 159 h 1389"/>
              <a:gd name="T8" fmla="*/ 1229 w 1387"/>
              <a:gd name="T9" fmla="*/ 253 h 1389"/>
              <a:gd name="T10" fmla="*/ 1303 w 1387"/>
              <a:gd name="T11" fmla="*/ 364 h 1389"/>
              <a:gd name="T12" fmla="*/ 1356 w 1387"/>
              <a:gd name="T13" fmla="*/ 488 h 1389"/>
              <a:gd name="T14" fmla="*/ 1384 w 1387"/>
              <a:gd name="T15" fmla="*/ 624 h 1389"/>
              <a:gd name="T16" fmla="*/ 1384 w 1387"/>
              <a:gd name="T17" fmla="*/ 765 h 1389"/>
              <a:gd name="T18" fmla="*/ 1356 w 1387"/>
              <a:gd name="T19" fmla="*/ 901 h 1389"/>
              <a:gd name="T20" fmla="*/ 1303 w 1387"/>
              <a:gd name="T21" fmla="*/ 1025 h 1389"/>
              <a:gd name="T22" fmla="*/ 1229 w 1387"/>
              <a:gd name="T23" fmla="*/ 1136 h 1389"/>
              <a:gd name="T24" fmla="*/ 1135 w 1387"/>
              <a:gd name="T25" fmla="*/ 1230 h 1389"/>
              <a:gd name="T26" fmla="*/ 1024 w 1387"/>
              <a:gd name="T27" fmla="*/ 1305 h 1389"/>
              <a:gd name="T28" fmla="*/ 899 w 1387"/>
              <a:gd name="T29" fmla="*/ 1357 h 1389"/>
              <a:gd name="T30" fmla="*/ 764 w 1387"/>
              <a:gd name="T31" fmla="*/ 1385 h 1389"/>
              <a:gd name="T32" fmla="*/ 622 w 1387"/>
              <a:gd name="T33" fmla="*/ 1385 h 1389"/>
              <a:gd name="T34" fmla="*/ 487 w 1387"/>
              <a:gd name="T35" fmla="*/ 1357 h 1389"/>
              <a:gd name="T36" fmla="*/ 363 w 1387"/>
              <a:gd name="T37" fmla="*/ 1305 h 1389"/>
              <a:gd name="T38" fmla="*/ 253 w 1387"/>
              <a:gd name="T39" fmla="*/ 1230 h 1389"/>
              <a:gd name="T40" fmla="*/ 159 w 1387"/>
              <a:gd name="T41" fmla="*/ 1136 h 1389"/>
              <a:gd name="T42" fmla="*/ 83 w 1387"/>
              <a:gd name="T43" fmla="*/ 1025 h 1389"/>
              <a:gd name="T44" fmla="*/ 31 w 1387"/>
              <a:gd name="T45" fmla="*/ 901 h 1389"/>
              <a:gd name="T46" fmla="*/ 4 w 1387"/>
              <a:gd name="T47" fmla="*/ 765 h 1389"/>
              <a:gd name="T48" fmla="*/ 4 w 1387"/>
              <a:gd name="T49" fmla="*/ 624 h 1389"/>
              <a:gd name="T50" fmla="*/ 31 w 1387"/>
              <a:gd name="T51" fmla="*/ 488 h 1389"/>
              <a:gd name="T52" fmla="*/ 83 w 1387"/>
              <a:gd name="T53" fmla="*/ 364 h 1389"/>
              <a:gd name="T54" fmla="*/ 159 w 1387"/>
              <a:gd name="T55" fmla="*/ 253 h 1389"/>
              <a:gd name="T56" fmla="*/ 253 w 1387"/>
              <a:gd name="T57" fmla="*/ 159 h 1389"/>
              <a:gd name="T58" fmla="*/ 363 w 1387"/>
              <a:gd name="T59" fmla="*/ 84 h 1389"/>
              <a:gd name="T60" fmla="*/ 487 w 1387"/>
              <a:gd name="T61" fmla="*/ 32 h 1389"/>
              <a:gd name="T62" fmla="*/ 622 w 1387"/>
              <a:gd name="T63" fmla="*/ 4 h 1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87" h="1389">
                <a:moveTo>
                  <a:pt x="693" y="0"/>
                </a:moveTo>
                <a:lnTo>
                  <a:pt x="764" y="4"/>
                </a:lnTo>
                <a:lnTo>
                  <a:pt x="833" y="15"/>
                </a:lnTo>
                <a:lnTo>
                  <a:pt x="899" y="32"/>
                </a:lnTo>
                <a:lnTo>
                  <a:pt x="964" y="55"/>
                </a:lnTo>
                <a:lnTo>
                  <a:pt x="1024" y="84"/>
                </a:lnTo>
                <a:lnTo>
                  <a:pt x="1081" y="120"/>
                </a:lnTo>
                <a:lnTo>
                  <a:pt x="1135" y="159"/>
                </a:lnTo>
                <a:lnTo>
                  <a:pt x="1184" y="204"/>
                </a:lnTo>
                <a:lnTo>
                  <a:pt x="1229" y="253"/>
                </a:lnTo>
                <a:lnTo>
                  <a:pt x="1269" y="306"/>
                </a:lnTo>
                <a:lnTo>
                  <a:pt x="1303" y="364"/>
                </a:lnTo>
                <a:lnTo>
                  <a:pt x="1333" y="425"/>
                </a:lnTo>
                <a:lnTo>
                  <a:pt x="1356" y="488"/>
                </a:lnTo>
                <a:lnTo>
                  <a:pt x="1373" y="554"/>
                </a:lnTo>
                <a:lnTo>
                  <a:pt x="1384" y="624"/>
                </a:lnTo>
                <a:lnTo>
                  <a:pt x="1387" y="694"/>
                </a:lnTo>
                <a:lnTo>
                  <a:pt x="1384" y="765"/>
                </a:lnTo>
                <a:lnTo>
                  <a:pt x="1373" y="835"/>
                </a:lnTo>
                <a:lnTo>
                  <a:pt x="1356" y="901"/>
                </a:lnTo>
                <a:lnTo>
                  <a:pt x="1333" y="964"/>
                </a:lnTo>
                <a:lnTo>
                  <a:pt x="1303" y="1025"/>
                </a:lnTo>
                <a:lnTo>
                  <a:pt x="1269" y="1082"/>
                </a:lnTo>
                <a:lnTo>
                  <a:pt x="1229" y="1136"/>
                </a:lnTo>
                <a:lnTo>
                  <a:pt x="1184" y="1185"/>
                </a:lnTo>
                <a:lnTo>
                  <a:pt x="1135" y="1230"/>
                </a:lnTo>
                <a:lnTo>
                  <a:pt x="1081" y="1270"/>
                </a:lnTo>
                <a:lnTo>
                  <a:pt x="1024" y="1305"/>
                </a:lnTo>
                <a:lnTo>
                  <a:pt x="964" y="1334"/>
                </a:lnTo>
                <a:lnTo>
                  <a:pt x="899" y="1357"/>
                </a:lnTo>
                <a:lnTo>
                  <a:pt x="833" y="1374"/>
                </a:lnTo>
                <a:lnTo>
                  <a:pt x="764" y="1385"/>
                </a:lnTo>
                <a:lnTo>
                  <a:pt x="693" y="1389"/>
                </a:lnTo>
                <a:lnTo>
                  <a:pt x="622" y="1385"/>
                </a:lnTo>
                <a:lnTo>
                  <a:pt x="554" y="1374"/>
                </a:lnTo>
                <a:lnTo>
                  <a:pt x="487" y="1357"/>
                </a:lnTo>
                <a:lnTo>
                  <a:pt x="424" y="1334"/>
                </a:lnTo>
                <a:lnTo>
                  <a:pt x="363" y="1305"/>
                </a:lnTo>
                <a:lnTo>
                  <a:pt x="305" y="1270"/>
                </a:lnTo>
                <a:lnTo>
                  <a:pt x="253" y="1230"/>
                </a:lnTo>
                <a:lnTo>
                  <a:pt x="203" y="1185"/>
                </a:lnTo>
                <a:lnTo>
                  <a:pt x="159" y="1136"/>
                </a:lnTo>
                <a:lnTo>
                  <a:pt x="119" y="1082"/>
                </a:lnTo>
                <a:lnTo>
                  <a:pt x="83" y="1025"/>
                </a:lnTo>
                <a:lnTo>
                  <a:pt x="54" y="964"/>
                </a:lnTo>
                <a:lnTo>
                  <a:pt x="31" y="901"/>
                </a:lnTo>
                <a:lnTo>
                  <a:pt x="14" y="835"/>
                </a:lnTo>
                <a:lnTo>
                  <a:pt x="4" y="765"/>
                </a:lnTo>
                <a:lnTo>
                  <a:pt x="0" y="694"/>
                </a:lnTo>
                <a:lnTo>
                  <a:pt x="4" y="624"/>
                </a:lnTo>
                <a:lnTo>
                  <a:pt x="14" y="554"/>
                </a:lnTo>
                <a:lnTo>
                  <a:pt x="31" y="488"/>
                </a:lnTo>
                <a:lnTo>
                  <a:pt x="54" y="425"/>
                </a:lnTo>
                <a:lnTo>
                  <a:pt x="83" y="364"/>
                </a:lnTo>
                <a:lnTo>
                  <a:pt x="119" y="306"/>
                </a:lnTo>
                <a:lnTo>
                  <a:pt x="159" y="253"/>
                </a:lnTo>
                <a:lnTo>
                  <a:pt x="203" y="204"/>
                </a:lnTo>
                <a:lnTo>
                  <a:pt x="253" y="159"/>
                </a:lnTo>
                <a:lnTo>
                  <a:pt x="305" y="120"/>
                </a:lnTo>
                <a:lnTo>
                  <a:pt x="363" y="84"/>
                </a:lnTo>
                <a:lnTo>
                  <a:pt x="424" y="55"/>
                </a:lnTo>
                <a:lnTo>
                  <a:pt x="487" y="32"/>
                </a:lnTo>
                <a:lnTo>
                  <a:pt x="554" y="15"/>
                </a:lnTo>
                <a:lnTo>
                  <a:pt x="622" y="4"/>
                </a:lnTo>
                <a:lnTo>
                  <a:pt x="693" y="0"/>
                </a:lnTo>
                <a:close/>
              </a:path>
            </a:pathLst>
          </a:custGeom>
          <a:solidFill>
            <a:schemeClr val="tx1">
              <a:lumMod val="50000"/>
              <a:lumOff val="50000"/>
            </a:schemeClr>
          </a:solidFill>
          <a:ln w="0">
            <a:noFill/>
            <a:prstDash val="solid"/>
            <a:round/>
            <a:headEnd/>
            <a:tailEnd/>
          </a:ln>
          <a:effectLst>
            <a:outerShdw blurRad="127000" dist="889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IN"/>
          </a:p>
        </p:txBody>
      </p:sp>
      <p:sp>
        <p:nvSpPr>
          <p:cNvPr id="65" name="Freeform 64"/>
          <p:cNvSpPr>
            <a:spLocks/>
          </p:cNvSpPr>
          <p:nvPr/>
        </p:nvSpPr>
        <p:spPr bwMode="auto">
          <a:xfrm>
            <a:off x="5198164" y="2955083"/>
            <a:ext cx="1795672" cy="1798785"/>
          </a:xfrm>
          <a:custGeom>
            <a:avLst/>
            <a:gdLst>
              <a:gd name="T0" fmla="*/ 576 w 1153"/>
              <a:gd name="T1" fmla="*/ 0 h 1155"/>
              <a:gd name="T2" fmla="*/ 643 w 1153"/>
              <a:gd name="T3" fmla="*/ 5 h 1155"/>
              <a:gd name="T4" fmla="*/ 709 w 1153"/>
              <a:gd name="T5" fmla="*/ 16 h 1155"/>
              <a:gd name="T6" fmla="*/ 771 w 1153"/>
              <a:gd name="T7" fmla="*/ 34 h 1155"/>
              <a:gd name="T8" fmla="*/ 830 w 1153"/>
              <a:gd name="T9" fmla="*/ 59 h 1155"/>
              <a:gd name="T10" fmla="*/ 886 w 1153"/>
              <a:gd name="T11" fmla="*/ 90 h 1155"/>
              <a:gd name="T12" fmla="*/ 937 w 1153"/>
              <a:gd name="T13" fmla="*/ 127 h 1155"/>
              <a:gd name="T14" fmla="*/ 985 w 1153"/>
              <a:gd name="T15" fmla="*/ 170 h 1155"/>
              <a:gd name="T16" fmla="*/ 1026 w 1153"/>
              <a:gd name="T17" fmla="*/ 216 h 1155"/>
              <a:gd name="T18" fmla="*/ 1063 w 1153"/>
              <a:gd name="T19" fmla="*/ 269 h 1155"/>
              <a:gd name="T20" fmla="*/ 1095 w 1153"/>
              <a:gd name="T21" fmla="*/ 324 h 1155"/>
              <a:gd name="T22" fmla="*/ 1119 w 1153"/>
              <a:gd name="T23" fmla="*/ 383 h 1155"/>
              <a:gd name="T24" fmla="*/ 1137 w 1153"/>
              <a:gd name="T25" fmla="*/ 446 h 1155"/>
              <a:gd name="T26" fmla="*/ 1150 w 1153"/>
              <a:gd name="T27" fmla="*/ 510 h 1155"/>
              <a:gd name="T28" fmla="*/ 1153 w 1153"/>
              <a:gd name="T29" fmla="*/ 577 h 1155"/>
              <a:gd name="T30" fmla="*/ 1150 w 1153"/>
              <a:gd name="T31" fmla="*/ 645 h 1155"/>
              <a:gd name="T32" fmla="*/ 1137 w 1153"/>
              <a:gd name="T33" fmla="*/ 709 h 1155"/>
              <a:gd name="T34" fmla="*/ 1119 w 1153"/>
              <a:gd name="T35" fmla="*/ 771 h 1155"/>
              <a:gd name="T36" fmla="*/ 1095 w 1153"/>
              <a:gd name="T37" fmla="*/ 831 h 1155"/>
              <a:gd name="T38" fmla="*/ 1063 w 1153"/>
              <a:gd name="T39" fmla="*/ 886 h 1155"/>
              <a:gd name="T40" fmla="*/ 1026 w 1153"/>
              <a:gd name="T41" fmla="*/ 939 h 1155"/>
              <a:gd name="T42" fmla="*/ 985 w 1153"/>
              <a:gd name="T43" fmla="*/ 985 h 1155"/>
              <a:gd name="T44" fmla="*/ 937 w 1153"/>
              <a:gd name="T45" fmla="*/ 1028 h 1155"/>
              <a:gd name="T46" fmla="*/ 886 w 1153"/>
              <a:gd name="T47" fmla="*/ 1064 h 1155"/>
              <a:gd name="T48" fmla="*/ 830 w 1153"/>
              <a:gd name="T49" fmla="*/ 1096 h 1155"/>
              <a:gd name="T50" fmla="*/ 771 w 1153"/>
              <a:gd name="T51" fmla="*/ 1120 h 1155"/>
              <a:gd name="T52" fmla="*/ 709 w 1153"/>
              <a:gd name="T53" fmla="*/ 1139 h 1155"/>
              <a:gd name="T54" fmla="*/ 643 w 1153"/>
              <a:gd name="T55" fmla="*/ 1151 h 1155"/>
              <a:gd name="T56" fmla="*/ 576 w 1153"/>
              <a:gd name="T57" fmla="*/ 1155 h 1155"/>
              <a:gd name="T58" fmla="*/ 509 w 1153"/>
              <a:gd name="T59" fmla="*/ 1151 h 1155"/>
              <a:gd name="T60" fmla="*/ 444 w 1153"/>
              <a:gd name="T61" fmla="*/ 1139 h 1155"/>
              <a:gd name="T62" fmla="*/ 382 w 1153"/>
              <a:gd name="T63" fmla="*/ 1120 h 1155"/>
              <a:gd name="T64" fmla="*/ 322 w 1153"/>
              <a:gd name="T65" fmla="*/ 1096 h 1155"/>
              <a:gd name="T66" fmla="*/ 267 w 1153"/>
              <a:gd name="T67" fmla="*/ 1064 h 1155"/>
              <a:gd name="T68" fmla="*/ 216 w 1153"/>
              <a:gd name="T69" fmla="*/ 1028 h 1155"/>
              <a:gd name="T70" fmla="*/ 169 w 1153"/>
              <a:gd name="T71" fmla="*/ 985 h 1155"/>
              <a:gd name="T72" fmla="*/ 126 w 1153"/>
              <a:gd name="T73" fmla="*/ 939 h 1155"/>
              <a:gd name="T74" fmla="*/ 89 w 1153"/>
              <a:gd name="T75" fmla="*/ 886 h 1155"/>
              <a:gd name="T76" fmla="*/ 59 w 1153"/>
              <a:gd name="T77" fmla="*/ 831 h 1155"/>
              <a:gd name="T78" fmla="*/ 33 w 1153"/>
              <a:gd name="T79" fmla="*/ 771 h 1155"/>
              <a:gd name="T80" fmla="*/ 15 w 1153"/>
              <a:gd name="T81" fmla="*/ 709 h 1155"/>
              <a:gd name="T82" fmla="*/ 4 w 1153"/>
              <a:gd name="T83" fmla="*/ 645 h 1155"/>
              <a:gd name="T84" fmla="*/ 0 w 1153"/>
              <a:gd name="T85" fmla="*/ 577 h 1155"/>
              <a:gd name="T86" fmla="*/ 4 w 1153"/>
              <a:gd name="T87" fmla="*/ 510 h 1155"/>
              <a:gd name="T88" fmla="*/ 15 w 1153"/>
              <a:gd name="T89" fmla="*/ 446 h 1155"/>
              <a:gd name="T90" fmla="*/ 33 w 1153"/>
              <a:gd name="T91" fmla="*/ 383 h 1155"/>
              <a:gd name="T92" fmla="*/ 59 w 1153"/>
              <a:gd name="T93" fmla="*/ 324 h 1155"/>
              <a:gd name="T94" fmla="*/ 89 w 1153"/>
              <a:gd name="T95" fmla="*/ 269 h 1155"/>
              <a:gd name="T96" fmla="*/ 126 w 1153"/>
              <a:gd name="T97" fmla="*/ 216 h 1155"/>
              <a:gd name="T98" fmla="*/ 169 w 1153"/>
              <a:gd name="T99" fmla="*/ 170 h 1155"/>
              <a:gd name="T100" fmla="*/ 216 w 1153"/>
              <a:gd name="T101" fmla="*/ 127 h 1155"/>
              <a:gd name="T102" fmla="*/ 267 w 1153"/>
              <a:gd name="T103" fmla="*/ 90 h 1155"/>
              <a:gd name="T104" fmla="*/ 322 w 1153"/>
              <a:gd name="T105" fmla="*/ 59 h 1155"/>
              <a:gd name="T106" fmla="*/ 382 w 1153"/>
              <a:gd name="T107" fmla="*/ 34 h 1155"/>
              <a:gd name="T108" fmla="*/ 444 w 1153"/>
              <a:gd name="T109" fmla="*/ 16 h 1155"/>
              <a:gd name="T110" fmla="*/ 509 w 1153"/>
              <a:gd name="T111" fmla="*/ 5 h 1155"/>
              <a:gd name="T112" fmla="*/ 576 w 1153"/>
              <a:gd name="T113" fmla="*/ 0 h 1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53" h="1155">
                <a:moveTo>
                  <a:pt x="576" y="0"/>
                </a:moveTo>
                <a:lnTo>
                  <a:pt x="643" y="5"/>
                </a:lnTo>
                <a:lnTo>
                  <a:pt x="709" y="16"/>
                </a:lnTo>
                <a:lnTo>
                  <a:pt x="771" y="34"/>
                </a:lnTo>
                <a:lnTo>
                  <a:pt x="830" y="59"/>
                </a:lnTo>
                <a:lnTo>
                  <a:pt x="886" y="90"/>
                </a:lnTo>
                <a:lnTo>
                  <a:pt x="937" y="127"/>
                </a:lnTo>
                <a:lnTo>
                  <a:pt x="985" y="170"/>
                </a:lnTo>
                <a:lnTo>
                  <a:pt x="1026" y="216"/>
                </a:lnTo>
                <a:lnTo>
                  <a:pt x="1063" y="269"/>
                </a:lnTo>
                <a:lnTo>
                  <a:pt x="1095" y="324"/>
                </a:lnTo>
                <a:lnTo>
                  <a:pt x="1119" y="383"/>
                </a:lnTo>
                <a:lnTo>
                  <a:pt x="1137" y="446"/>
                </a:lnTo>
                <a:lnTo>
                  <a:pt x="1150" y="510"/>
                </a:lnTo>
                <a:lnTo>
                  <a:pt x="1153" y="577"/>
                </a:lnTo>
                <a:lnTo>
                  <a:pt x="1150" y="645"/>
                </a:lnTo>
                <a:lnTo>
                  <a:pt x="1137" y="709"/>
                </a:lnTo>
                <a:lnTo>
                  <a:pt x="1119" y="771"/>
                </a:lnTo>
                <a:lnTo>
                  <a:pt x="1095" y="831"/>
                </a:lnTo>
                <a:lnTo>
                  <a:pt x="1063" y="886"/>
                </a:lnTo>
                <a:lnTo>
                  <a:pt x="1026" y="939"/>
                </a:lnTo>
                <a:lnTo>
                  <a:pt x="985" y="985"/>
                </a:lnTo>
                <a:lnTo>
                  <a:pt x="937" y="1028"/>
                </a:lnTo>
                <a:lnTo>
                  <a:pt x="886" y="1064"/>
                </a:lnTo>
                <a:lnTo>
                  <a:pt x="830" y="1096"/>
                </a:lnTo>
                <a:lnTo>
                  <a:pt x="771" y="1120"/>
                </a:lnTo>
                <a:lnTo>
                  <a:pt x="709" y="1139"/>
                </a:lnTo>
                <a:lnTo>
                  <a:pt x="643" y="1151"/>
                </a:lnTo>
                <a:lnTo>
                  <a:pt x="576" y="1155"/>
                </a:lnTo>
                <a:lnTo>
                  <a:pt x="509" y="1151"/>
                </a:lnTo>
                <a:lnTo>
                  <a:pt x="444" y="1139"/>
                </a:lnTo>
                <a:lnTo>
                  <a:pt x="382" y="1120"/>
                </a:lnTo>
                <a:lnTo>
                  <a:pt x="322" y="1096"/>
                </a:lnTo>
                <a:lnTo>
                  <a:pt x="267" y="1064"/>
                </a:lnTo>
                <a:lnTo>
                  <a:pt x="216" y="1028"/>
                </a:lnTo>
                <a:lnTo>
                  <a:pt x="169" y="985"/>
                </a:lnTo>
                <a:lnTo>
                  <a:pt x="126" y="939"/>
                </a:lnTo>
                <a:lnTo>
                  <a:pt x="89" y="886"/>
                </a:lnTo>
                <a:lnTo>
                  <a:pt x="59" y="831"/>
                </a:lnTo>
                <a:lnTo>
                  <a:pt x="33" y="771"/>
                </a:lnTo>
                <a:lnTo>
                  <a:pt x="15" y="709"/>
                </a:lnTo>
                <a:lnTo>
                  <a:pt x="4" y="645"/>
                </a:lnTo>
                <a:lnTo>
                  <a:pt x="0" y="577"/>
                </a:lnTo>
                <a:lnTo>
                  <a:pt x="4" y="510"/>
                </a:lnTo>
                <a:lnTo>
                  <a:pt x="15" y="446"/>
                </a:lnTo>
                <a:lnTo>
                  <a:pt x="33" y="383"/>
                </a:lnTo>
                <a:lnTo>
                  <a:pt x="59" y="324"/>
                </a:lnTo>
                <a:lnTo>
                  <a:pt x="89" y="269"/>
                </a:lnTo>
                <a:lnTo>
                  <a:pt x="126" y="216"/>
                </a:lnTo>
                <a:lnTo>
                  <a:pt x="169" y="170"/>
                </a:lnTo>
                <a:lnTo>
                  <a:pt x="216" y="127"/>
                </a:lnTo>
                <a:lnTo>
                  <a:pt x="267" y="90"/>
                </a:lnTo>
                <a:lnTo>
                  <a:pt x="322" y="59"/>
                </a:lnTo>
                <a:lnTo>
                  <a:pt x="382" y="34"/>
                </a:lnTo>
                <a:lnTo>
                  <a:pt x="444" y="16"/>
                </a:lnTo>
                <a:lnTo>
                  <a:pt x="509" y="5"/>
                </a:lnTo>
                <a:lnTo>
                  <a:pt x="576" y="0"/>
                </a:lnTo>
                <a:close/>
              </a:path>
            </a:pathLst>
          </a:custGeom>
          <a:solidFill>
            <a:schemeClr val="tx1">
              <a:lumMod val="65000"/>
              <a:lumOff val="3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93" name="Rectangle 92"/>
          <p:cNvSpPr/>
          <p:nvPr/>
        </p:nvSpPr>
        <p:spPr>
          <a:xfrm>
            <a:off x="5577297" y="1705916"/>
            <a:ext cx="1031914" cy="240066"/>
          </a:xfrm>
          <a:prstGeom prst="rect">
            <a:avLst/>
          </a:prstGeom>
        </p:spPr>
        <p:txBody>
          <a:bodyPr wrap="square">
            <a:spAutoFit/>
          </a:bodyPr>
          <a:lstStyle/>
          <a:p>
            <a:pPr algn="ctr">
              <a:lnSpc>
                <a:spcPct val="80000"/>
              </a:lnSpc>
            </a:pPr>
            <a:r>
              <a:rPr lang="en-IN" sz="1200" dirty="0" smtClean="0">
                <a:solidFill>
                  <a:schemeClr val="tx1">
                    <a:lumMod val="75000"/>
                    <a:lumOff val="25000"/>
                  </a:schemeClr>
                </a:solidFill>
                <a:latin typeface="Arial" pitchFamily="34" charset="0"/>
                <a:cs typeface="Arial" pitchFamily="34" charset="0"/>
              </a:rPr>
              <a:t>Therapy</a:t>
            </a:r>
            <a:endParaRPr lang="en-IN" sz="1200" dirty="0">
              <a:solidFill>
                <a:schemeClr val="tx1">
                  <a:lumMod val="75000"/>
                  <a:lumOff val="25000"/>
                </a:schemeClr>
              </a:solidFill>
              <a:latin typeface="Arial" pitchFamily="34" charset="0"/>
              <a:cs typeface="Arial" pitchFamily="34" charset="0"/>
            </a:endParaRPr>
          </a:p>
        </p:txBody>
      </p:sp>
      <p:sp>
        <p:nvSpPr>
          <p:cNvPr id="94" name="Rectangle 93"/>
          <p:cNvSpPr/>
          <p:nvPr/>
        </p:nvSpPr>
        <p:spPr>
          <a:xfrm>
            <a:off x="7245230" y="2511266"/>
            <a:ext cx="1031914" cy="240066"/>
          </a:xfrm>
          <a:prstGeom prst="rect">
            <a:avLst/>
          </a:prstGeom>
        </p:spPr>
        <p:txBody>
          <a:bodyPr wrap="square">
            <a:spAutoFit/>
          </a:bodyPr>
          <a:lstStyle/>
          <a:p>
            <a:pPr algn="ctr">
              <a:lnSpc>
                <a:spcPct val="80000"/>
              </a:lnSpc>
            </a:pPr>
            <a:r>
              <a:rPr lang="en-IN" sz="1200" dirty="0" smtClean="0">
                <a:solidFill>
                  <a:schemeClr val="tx1">
                    <a:lumMod val="75000"/>
                    <a:lumOff val="25000"/>
                  </a:schemeClr>
                </a:solidFill>
                <a:latin typeface="Arial" pitchFamily="34" charset="0"/>
                <a:cs typeface="Arial" pitchFamily="34" charset="0"/>
              </a:rPr>
              <a:t>TPL</a:t>
            </a:r>
            <a:endParaRPr lang="en-IN" sz="1200" dirty="0">
              <a:solidFill>
                <a:schemeClr val="tx1">
                  <a:lumMod val="75000"/>
                  <a:lumOff val="25000"/>
                </a:schemeClr>
              </a:solidFill>
              <a:latin typeface="Arial" pitchFamily="34" charset="0"/>
              <a:cs typeface="Arial" pitchFamily="34" charset="0"/>
            </a:endParaRPr>
          </a:p>
        </p:txBody>
      </p:sp>
      <p:sp>
        <p:nvSpPr>
          <p:cNvPr id="95" name="Rectangle 94"/>
          <p:cNvSpPr/>
          <p:nvPr/>
        </p:nvSpPr>
        <p:spPr>
          <a:xfrm>
            <a:off x="7647566" y="4303490"/>
            <a:ext cx="1031914" cy="535531"/>
          </a:xfrm>
          <a:prstGeom prst="rect">
            <a:avLst/>
          </a:prstGeom>
        </p:spPr>
        <p:txBody>
          <a:bodyPr wrap="square">
            <a:spAutoFit/>
          </a:bodyPr>
          <a:lstStyle/>
          <a:p>
            <a:pPr algn="ctr">
              <a:lnSpc>
                <a:spcPct val="80000"/>
              </a:lnSpc>
            </a:pPr>
            <a:r>
              <a:rPr lang="en-IN" sz="1200" dirty="0" smtClean="0">
                <a:solidFill>
                  <a:schemeClr val="tx1">
                    <a:lumMod val="75000"/>
                    <a:lumOff val="25000"/>
                  </a:schemeClr>
                </a:solidFill>
                <a:latin typeface="Arial" pitchFamily="34" charset="0"/>
                <a:cs typeface="Arial" pitchFamily="34" charset="0"/>
              </a:rPr>
              <a:t>Mental Health Supports.  </a:t>
            </a:r>
            <a:endParaRPr lang="en-IN" sz="1200" dirty="0">
              <a:solidFill>
                <a:schemeClr val="tx1">
                  <a:lumMod val="75000"/>
                  <a:lumOff val="25000"/>
                </a:schemeClr>
              </a:solidFill>
              <a:latin typeface="Arial" pitchFamily="34" charset="0"/>
              <a:cs typeface="Arial" pitchFamily="34" charset="0"/>
            </a:endParaRPr>
          </a:p>
        </p:txBody>
      </p:sp>
      <p:sp>
        <p:nvSpPr>
          <p:cNvPr id="96" name="Rectangle 95"/>
          <p:cNvSpPr/>
          <p:nvPr/>
        </p:nvSpPr>
        <p:spPr>
          <a:xfrm>
            <a:off x="6348404" y="5766530"/>
            <a:ext cx="1299162" cy="535531"/>
          </a:xfrm>
          <a:prstGeom prst="rect">
            <a:avLst/>
          </a:prstGeom>
        </p:spPr>
        <p:txBody>
          <a:bodyPr wrap="square">
            <a:spAutoFit/>
          </a:bodyPr>
          <a:lstStyle/>
          <a:p>
            <a:pPr algn="ctr">
              <a:lnSpc>
                <a:spcPct val="80000"/>
              </a:lnSpc>
            </a:pPr>
            <a:r>
              <a:rPr lang="en-IN" sz="1200" dirty="0" smtClean="0">
                <a:solidFill>
                  <a:schemeClr val="tx1">
                    <a:lumMod val="75000"/>
                    <a:lumOff val="25000"/>
                  </a:schemeClr>
                </a:solidFill>
                <a:latin typeface="Arial" pitchFamily="34" charset="0"/>
                <a:cs typeface="Arial" pitchFamily="34" charset="0"/>
              </a:rPr>
              <a:t>Transition of complex children</a:t>
            </a:r>
            <a:endParaRPr lang="en-IN" sz="1200" dirty="0">
              <a:solidFill>
                <a:schemeClr val="tx1">
                  <a:lumMod val="75000"/>
                  <a:lumOff val="25000"/>
                </a:schemeClr>
              </a:solidFill>
              <a:latin typeface="Arial" pitchFamily="34" charset="0"/>
              <a:cs typeface="Arial" pitchFamily="34" charset="0"/>
            </a:endParaRPr>
          </a:p>
        </p:txBody>
      </p:sp>
      <p:sp>
        <p:nvSpPr>
          <p:cNvPr id="97" name="Rectangle 96"/>
          <p:cNvSpPr/>
          <p:nvPr/>
        </p:nvSpPr>
        <p:spPr>
          <a:xfrm>
            <a:off x="4672718" y="5766530"/>
            <a:ext cx="1031914" cy="387798"/>
          </a:xfrm>
          <a:prstGeom prst="rect">
            <a:avLst/>
          </a:prstGeom>
        </p:spPr>
        <p:txBody>
          <a:bodyPr wrap="square">
            <a:spAutoFit/>
          </a:bodyPr>
          <a:lstStyle/>
          <a:p>
            <a:pPr algn="ctr">
              <a:lnSpc>
                <a:spcPct val="80000"/>
              </a:lnSpc>
            </a:pPr>
            <a:r>
              <a:rPr lang="en-IN" sz="1200" dirty="0" smtClean="0">
                <a:solidFill>
                  <a:schemeClr val="tx1">
                    <a:lumMod val="75000"/>
                    <a:lumOff val="25000"/>
                  </a:schemeClr>
                </a:solidFill>
                <a:latin typeface="Arial" pitchFamily="34" charset="0"/>
                <a:cs typeface="Arial" pitchFamily="34" charset="0"/>
              </a:rPr>
              <a:t>Crisis Intervention.  </a:t>
            </a:r>
            <a:endParaRPr lang="en-IN" sz="1200" dirty="0">
              <a:solidFill>
                <a:schemeClr val="tx1">
                  <a:lumMod val="75000"/>
                  <a:lumOff val="25000"/>
                </a:schemeClr>
              </a:solidFill>
              <a:latin typeface="Arial" pitchFamily="34" charset="0"/>
              <a:cs typeface="Arial" pitchFamily="34" charset="0"/>
            </a:endParaRPr>
          </a:p>
        </p:txBody>
      </p:sp>
      <p:grpSp>
        <p:nvGrpSpPr>
          <p:cNvPr id="98" name="Group 97"/>
          <p:cNvGrpSpPr/>
          <p:nvPr/>
        </p:nvGrpSpPr>
        <p:grpSpPr>
          <a:xfrm>
            <a:off x="5046803" y="5428284"/>
            <a:ext cx="257960" cy="256182"/>
            <a:chOff x="-5765801" y="3260726"/>
            <a:chExt cx="4151313" cy="4122738"/>
          </a:xfrm>
          <a:solidFill>
            <a:schemeClr val="accent5"/>
          </a:solidFill>
        </p:grpSpPr>
        <p:sp>
          <p:nvSpPr>
            <p:cNvPr id="99" name="Freeform 12"/>
            <p:cNvSpPr>
              <a:spLocks/>
            </p:cNvSpPr>
            <p:nvPr/>
          </p:nvSpPr>
          <p:spPr bwMode="auto">
            <a:xfrm>
              <a:off x="-4622801" y="3260726"/>
              <a:ext cx="1863725" cy="2184400"/>
            </a:xfrm>
            <a:custGeom>
              <a:avLst/>
              <a:gdLst>
                <a:gd name="T0" fmla="*/ 1251 w 2347"/>
                <a:gd name="T1" fmla="*/ 1 h 2752"/>
                <a:gd name="T2" fmla="*/ 1401 w 2347"/>
                <a:gd name="T3" fmla="*/ 14 h 2752"/>
                <a:gd name="T4" fmla="*/ 1544 w 2347"/>
                <a:gd name="T5" fmla="*/ 41 h 2752"/>
                <a:gd name="T6" fmla="*/ 1680 w 2347"/>
                <a:gd name="T7" fmla="*/ 84 h 2752"/>
                <a:gd name="T8" fmla="*/ 1807 w 2347"/>
                <a:gd name="T9" fmla="*/ 144 h 2752"/>
                <a:gd name="T10" fmla="*/ 1924 w 2347"/>
                <a:gd name="T11" fmla="*/ 222 h 2752"/>
                <a:gd name="T12" fmla="*/ 2029 w 2347"/>
                <a:gd name="T13" fmla="*/ 318 h 2752"/>
                <a:gd name="T14" fmla="*/ 2121 w 2347"/>
                <a:gd name="T15" fmla="*/ 436 h 2752"/>
                <a:gd name="T16" fmla="*/ 2199 w 2347"/>
                <a:gd name="T17" fmla="*/ 576 h 2752"/>
                <a:gd name="T18" fmla="*/ 2261 w 2347"/>
                <a:gd name="T19" fmla="*/ 738 h 2752"/>
                <a:gd name="T20" fmla="*/ 2309 w 2347"/>
                <a:gd name="T21" fmla="*/ 924 h 2752"/>
                <a:gd name="T22" fmla="*/ 2337 w 2347"/>
                <a:gd name="T23" fmla="*/ 1136 h 2752"/>
                <a:gd name="T24" fmla="*/ 2347 w 2347"/>
                <a:gd name="T25" fmla="*/ 1375 h 2752"/>
                <a:gd name="T26" fmla="*/ 2330 w 2347"/>
                <a:gd name="T27" fmla="*/ 1611 h 2752"/>
                <a:gd name="T28" fmla="*/ 2280 w 2347"/>
                <a:gd name="T29" fmla="*/ 1832 h 2752"/>
                <a:gd name="T30" fmla="*/ 2202 w 2347"/>
                <a:gd name="T31" fmla="*/ 2037 h 2752"/>
                <a:gd name="T32" fmla="*/ 2097 w 2347"/>
                <a:gd name="T33" fmla="*/ 2223 h 2752"/>
                <a:gd name="T34" fmla="*/ 1969 w 2347"/>
                <a:gd name="T35" fmla="*/ 2387 h 2752"/>
                <a:gd name="T36" fmla="*/ 1819 w 2347"/>
                <a:gd name="T37" fmla="*/ 2524 h 2752"/>
                <a:gd name="T38" fmla="*/ 1653 w 2347"/>
                <a:gd name="T39" fmla="*/ 2633 h 2752"/>
                <a:gd name="T40" fmla="*/ 1470 w 2347"/>
                <a:gd name="T41" fmla="*/ 2707 h 2752"/>
                <a:gd name="T42" fmla="*/ 1274 w 2347"/>
                <a:gd name="T43" fmla="*/ 2746 h 2752"/>
                <a:gd name="T44" fmla="*/ 1073 w 2347"/>
                <a:gd name="T45" fmla="*/ 2746 h 2752"/>
                <a:gd name="T46" fmla="*/ 877 w 2347"/>
                <a:gd name="T47" fmla="*/ 2707 h 2752"/>
                <a:gd name="T48" fmla="*/ 694 w 2347"/>
                <a:gd name="T49" fmla="*/ 2633 h 2752"/>
                <a:gd name="T50" fmla="*/ 527 w 2347"/>
                <a:gd name="T51" fmla="*/ 2524 h 2752"/>
                <a:gd name="T52" fmla="*/ 378 w 2347"/>
                <a:gd name="T53" fmla="*/ 2387 h 2752"/>
                <a:gd name="T54" fmla="*/ 249 w 2347"/>
                <a:gd name="T55" fmla="*/ 2223 h 2752"/>
                <a:gd name="T56" fmla="*/ 145 w 2347"/>
                <a:gd name="T57" fmla="*/ 2037 h 2752"/>
                <a:gd name="T58" fmla="*/ 67 w 2347"/>
                <a:gd name="T59" fmla="*/ 1832 h 2752"/>
                <a:gd name="T60" fmla="*/ 17 w 2347"/>
                <a:gd name="T61" fmla="*/ 1611 h 2752"/>
                <a:gd name="T62" fmla="*/ 0 w 2347"/>
                <a:gd name="T63" fmla="*/ 1375 h 2752"/>
                <a:gd name="T64" fmla="*/ 9 w 2347"/>
                <a:gd name="T65" fmla="*/ 1136 h 2752"/>
                <a:gd name="T66" fmla="*/ 40 w 2347"/>
                <a:gd name="T67" fmla="*/ 924 h 2752"/>
                <a:gd name="T68" fmla="*/ 86 w 2347"/>
                <a:gd name="T69" fmla="*/ 738 h 2752"/>
                <a:gd name="T70" fmla="*/ 148 w 2347"/>
                <a:gd name="T71" fmla="*/ 576 h 2752"/>
                <a:gd name="T72" fmla="*/ 227 w 2347"/>
                <a:gd name="T73" fmla="*/ 436 h 2752"/>
                <a:gd name="T74" fmla="*/ 319 w 2347"/>
                <a:gd name="T75" fmla="*/ 318 h 2752"/>
                <a:gd name="T76" fmla="*/ 424 w 2347"/>
                <a:gd name="T77" fmla="*/ 222 h 2752"/>
                <a:gd name="T78" fmla="*/ 540 w 2347"/>
                <a:gd name="T79" fmla="*/ 144 h 2752"/>
                <a:gd name="T80" fmla="*/ 667 w 2347"/>
                <a:gd name="T81" fmla="*/ 84 h 2752"/>
                <a:gd name="T82" fmla="*/ 802 w 2347"/>
                <a:gd name="T83" fmla="*/ 41 h 2752"/>
                <a:gd name="T84" fmla="*/ 947 w 2347"/>
                <a:gd name="T85" fmla="*/ 14 h 2752"/>
                <a:gd name="T86" fmla="*/ 1096 w 2347"/>
                <a:gd name="T87" fmla="*/ 1 h 2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47" h="2752">
                  <a:moveTo>
                    <a:pt x="1174" y="0"/>
                  </a:moveTo>
                  <a:lnTo>
                    <a:pt x="1251" y="1"/>
                  </a:lnTo>
                  <a:lnTo>
                    <a:pt x="1327" y="6"/>
                  </a:lnTo>
                  <a:lnTo>
                    <a:pt x="1401" y="14"/>
                  </a:lnTo>
                  <a:lnTo>
                    <a:pt x="1473" y="27"/>
                  </a:lnTo>
                  <a:lnTo>
                    <a:pt x="1544" y="41"/>
                  </a:lnTo>
                  <a:lnTo>
                    <a:pt x="1613" y="62"/>
                  </a:lnTo>
                  <a:lnTo>
                    <a:pt x="1680" y="84"/>
                  </a:lnTo>
                  <a:lnTo>
                    <a:pt x="1745" y="113"/>
                  </a:lnTo>
                  <a:lnTo>
                    <a:pt x="1807" y="144"/>
                  </a:lnTo>
                  <a:lnTo>
                    <a:pt x="1867" y="181"/>
                  </a:lnTo>
                  <a:lnTo>
                    <a:pt x="1924" y="222"/>
                  </a:lnTo>
                  <a:lnTo>
                    <a:pt x="1977" y="267"/>
                  </a:lnTo>
                  <a:lnTo>
                    <a:pt x="2029" y="318"/>
                  </a:lnTo>
                  <a:lnTo>
                    <a:pt x="2077" y="375"/>
                  </a:lnTo>
                  <a:lnTo>
                    <a:pt x="2121" y="436"/>
                  </a:lnTo>
                  <a:lnTo>
                    <a:pt x="2161" y="503"/>
                  </a:lnTo>
                  <a:lnTo>
                    <a:pt x="2199" y="576"/>
                  </a:lnTo>
                  <a:lnTo>
                    <a:pt x="2233" y="654"/>
                  </a:lnTo>
                  <a:lnTo>
                    <a:pt x="2261" y="738"/>
                  </a:lnTo>
                  <a:lnTo>
                    <a:pt x="2287" y="827"/>
                  </a:lnTo>
                  <a:lnTo>
                    <a:pt x="2309" y="924"/>
                  </a:lnTo>
                  <a:lnTo>
                    <a:pt x="2325" y="1028"/>
                  </a:lnTo>
                  <a:lnTo>
                    <a:pt x="2337" y="1136"/>
                  </a:lnTo>
                  <a:lnTo>
                    <a:pt x="2344" y="1252"/>
                  </a:lnTo>
                  <a:lnTo>
                    <a:pt x="2347" y="1375"/>
                  </a:lnTo>
                  <a:lnTo>
                    <a:pt x="2342" y="1494"/>
                  </a:lnTo>
                  <a:lnTo>
                    <a:pt x="2330" y="1611"/>
                  </a:lnTo>
                  <a:lnTo>
                    <a:pt x="2309" y="1724"/>
                  </a:lnTo>
                  <a:lnTo>
                    <a:pt x="2280" y="1832"/>
                  </a:lnTo>
                  <a:lnTo>
                    <a:pt x="2245" y="1937"/>
                  </a:lnTo>
                  <a:lnTo>
                    <a:pt x="2202" y="2037"/>
                  </a:lnTo>
                  <a:lnTo>
                    <a:pt x="2153" y="2133"/>
                  </a:lnTo>
                  <a:lnTo>
                    <a:pt x="2097" y="2223"/>
                  </a:lnTo>
                  <a:lnTo>
                    <a:pt x="2036" y="2308"/>
                  </a:lnTo>
                  <a:lnTo>
                    <a:pt x="1969" y="2387"/>
                  </a:lnTo>
                  <a:lnTo>
                    <a:pt x="1897" y="2459"/>
                  </a:lnTo>
                  <a:lnTo>
                    <a:pt x="1819" y="2524"/>
                  </a:lnTo>
                  <a:lnTo>
                    <a:pt x="1738" y="2582"/>
                  </a:lnTo>
                  <a:lnTo>
                    <a:pt x="1653" y="2633"/>
                  </a:lnTo>
                  <a:lnTo>
                    <a:pt x="1564" y="2674"/>
                  </a:lnTo>
                  <a:lnTo>
                    <a:pt x="1470" y="2707"/>
                  </a:lnTo>
                  <a:lnTo>
                    <a:pt x="1374" y="2731"/>
                  </a:lnTo>
                  <a:lnTo>
                    <a:pt x="1274" y="2746"/>
                  </a:lnTo>
                  <a:lnTo>
                    <a:pt x="1174" y="2752"/>
                  </a:lnTo>
                  <a:lnTo>
                    <a:pt x="1073" y="2746"/>
                  </a:lnTo>
                  <a:lnTo>
                    <a:pt x="974" y="2731"/>
                  </a:lnTo>
                  <a:lnTo>
                    <a:pt x="877" y="2707"/>
                  </a:lnTo>
                  <a:lnTo>
                    <a:pt x="785" y="2674"/>
                  </a:lnTo>
                  <a:lnTo>
                    <a:pt x="694" y="2633"/>
                  </a:lnTo>
                  <a:lnTo>
                    <a:pt x="609" y="2582"/>
                  </a:lnTo>
                  <a:lnTo>
                    <a:pt x="527" y="2524"/>
                  </a:lnTo>
                  <a:lnTo>
                    <a:pt x="450" y="2459"/>
                  </a:lnTo>
                  <a:lnTo>
                    <a:pt x="378" y="2387"/>
                  </a:lnTo>
                  <a:lnTo>
                    <a:pt x="311" y="2308"/>
                  </a:lnTo>
                  <a:lnTo>
                    <a:pt x="249" y="2223"/>
                  </a:lnTo>
                  <a:lnTo>
                    <a:pt x="194" y="2133"/>
                  </a:lnTo>
                  <a:lnTo>
                    <a:pt x="145" y="2037"/>
                  </a:lnTo>
                  <a:lnTo>
                    <a:pt x="102" y="1937"/>
                  </a:lnTo>
                  <a:lnTo>
                    <a:pt x="67" y="1832"/>
                  </a:lnTo>
                  <a:lnTo>
                    <a:pt x="38" y="1724"/>
                  </a:lnTo>
                  <a:lnTo>
                    <a:pt x="17" y="1611"/>
                  </a:lnTo>
                  <a:lnTo>
                    <a:pt x="5" y="1494"/>
                  </a:lnTo>
                  <a:lnTo>
                    <a:pt x="0" y="1375"/>
                  </a:lnTo>
                  <a:lnTo>
                    <a:pt x="3" y="1252"/>
                  </a:lnTo>
                  <a:lnTo>
                    <a:pt x="9" y="1136"/>
                  </a:lnTo>
                  <a:lnTo>
                    <a:pt x="22" y="1028"/>
                  </a:lnTo>
                  <a:lnTo>
                    <a:pt x="40" y="924"/>
                  </a:lnTo>
                  <a:lnTo>
                    <a:pt x="60" y="827"/>
                  </a:lnTo>
                  <a:lnTo>
                    <a:pt x="86" y="738"/>
                  </a:lnTo>
                  <a:lnTo>
                    <a:pt x="114" y="654"/>
                  </a:lnTo>
                  <a:lnTo>
                    <a:pt x="148" y="576"/>
                  </a:lnTo>
                  <a:lnTo>
                    <a:pt x="186" y="503"/>
                  </a:lnTo>
                  <a:lnTo>
                    <a:pt x="227" y="436"/>
                  </a:lnTo>
                  <a:lnTo>
                    <a:pt x="272" y="375"/>
                  </a:lnTo>
                  <a:lnTo>
                    <a:pt x="319" y="318"/>
                  </a:lnTo>
                  <a:lnTo>
                    <a:pt x="370" y="267"/>
                  </a:lnTo>
                  <a:lnTo>
                    <a:pt x="424" y="222"/>
                  </a:lnTo>
                  <a:lnTo>
                    <a:pt x="481" y="181"/>
                  </a:lnTo>
                  <a:lnTo>
                    <a:pt x="540" y="144"/>
                  </a:lnTo>
                  <a:lnTo>
                    <a:pt x="602" y="113"/>
                  </a:lnTo>
                  <a:lnTo>
                    <a:pt x="667" y="84"/>
                  </a:lnTo>
                  <a:lnTo>
                    <a:pt x="734" y="62"/>
                  </a:lnTo>
                  <a:lnTo>
                    <a:pt x="802" y="41"/>
                  </a:lnTo>
                  <a:lnTo>
                    <a:pt x="874" y="27"/>
                  </a:lnTo>
                  <a:lnTo>
                    <a:pt x="947" y="14"/>
                  </a:lnTo>
                  <a:lnTo>
                    <a:pt x="1020" y="6"/>
                  </a:lnTo>
                  <a:lnTo>
                    <a:pt x="1096" y="1"/>
                  </a:lnTo>
                  <a:lnTo>
                    <a:pt x="117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0" name="Freeform 13"/>
            <p:cNvSpPr>
              <a:spLocks/>
            </p:cNvSpPr>
            <p:nvPr/>
          </p:nvSpPr>
          <p:spPr bwMode="auto">
            <a:xfrm>
              <a:off x="-5765801" y="5492751"/>
              <a:ext cx="4151313" cy="1890713"/>
            </a:xfrm>
            <a:custGeom>
              <a:avLst/>
              <a:gdLst>
                <a:gd name="T0" fmla="*/ 3540 w 5231"/>
                <a:gd name="T1" fmla="*/ 0 h 2382"/>
                <a:gd name="T2" fmla="*/ 3561 w 5231"/>
                <a:gd name="T3" fmla="*/ 7 h 2382"/>
                <a:gd name="T4" fmla="*/ 4479 w 5231"/>
                <a:gd name="T5" fmla="*/ 486 h 2382"/>
                <a:gd name="T6" fmla="*/ 4522 w 5231"/>
                <a:gd name="T7" fmla="*/ 513 h 2382"/>
                <a:gd name="T8" fmla="*/ 4559 w 5231"/>
                <a:gd name="T9" fmla="*/ 547 h 2382"/>
                <a:gd name="T10" fmla="*/ 4590 w 5231"/>
                <a:gd name="T11" fmla="*/ 585 h 2382"/>
                <a:gd name="T12" fmla="*/ 4614 w 5231"/>
                <a:gd name="T13" fmla="*/ 629 h 2382"/>
                <a:gd name="T14" fmla="*/ 5205 w 5231"/>
                <a:gd name="T15" fmla="*/ 1965 h 2382"/>
                <a:gd name="T16" fmla="*/ 5221 w 5231"/>
                <a:gd name="T17" fmla="*/ 2011 h 2382"/>
                <a:gd name="T18" fmla="*/ 5231 w 5231"/>
                <a:gd name="T19" fmla="*/ 2060 h 2382"/>
                <a:gd name="T20" fmla="*/ 5231 w 5231"/>
                <a:gd name="T21" fmla="*/ 2108 h 2382"/>
                <a:gd name="T22" fmla="*/ 5223 w 5231"/>
                <a:gd name="T23" fmla="*/ 2156 h 2382"/>
                <a:gd name="T24" fmla="*/ 5207 w 5231"/>
                <a:gd name="T25" fmla="*/ 2202 h 2382"/>
                <a:gd name="T26" fmla="*/ 5183 w 5231"/>
                <a:gd name="T27" fmla="*/ 2247 h 2382"/>
                <a:gd name="T28" fmla="*/ 5153 w 5231"/>
                <a:gd name="T29" fmla="*/ 2287 h 2382"/>
                <a:gd name="T30" fmla="*/ 5116 w 5231"/>
                <a:gd name="T31" fmla="*/ 2318 h 2382"/>
                <a:gd name="T32" fmla="*/ 5077 w 5231"/>
                <a:gd name="T33" fmla="*/ 2345 h 2382"/>
                <a:gd name="T34" fmla="*/ 5032 w 5231"/>
                <a:gd name="T35" fmla="*/ 2365 h 2382"/>
                <a:gd name="T36" fmla="*/ 4985 w 5231"/>
                <a:gd name="T37" fmla="*/ 2377 h 2382"/>
                <a:gd name="T38" fmla="*/ 4935 w 5231"/>
                <a:gd name="T39" fmla="*/ 2382 h 2382"/>
                <a:gd name="T40" fmla="*/ 294 w 5231"/>
                <a:gd name="T41" fmla="*/ 2382 h 2382"/>
                <a:gd name="T42" fmla="*/ 244 w 5231"/>
                <a:gd name="T43" fmla="*/ 2377 h 2382"/>
                <a:gd name="T44" fmla="*/ 197 w 5231"/>
                <a:gd name="T45" fmla="*/ 2365 h 2382"/>
                <a:gd name="T46" fmla="*/ 152 w 5231"/>
                <a:gd name="T47" fmla="*/ 2345 h 2382"/>
                <a:gd name="T48" fmla="*/ 112 w 5231"/>
                <a:gd name="T49" fmla="*/ 2318 h 2382"/>
                <a:gd name="T50" fmla="*/ 76 w 5231"/>
                <a:gd name="T51" fmla="*/ 2287 h 2382"/>
                <a:gd name="T52" fmla="*/ 46 w 5231"/>
                <a:gd name="T53" fmla="*/ 2247 h 2382"/>
                <a:gd name="T54" fmla="*/ 22 w 5231"/>
                <a:gd name="T55" fmla="*/ 2202 h 2382"/>
                <a:gd name="T56" fmla="*/ 6 w 5231"/>
                <a:gd name="T57" fmla="*/ 2156 h 2382"/>
                <a:gd name="T58" fmla="*/ 0 w 5231"/>
                <a:gd name="T59" fmla="*/ 2108 h 2382"/>
                <a:gd name="T60" fmla="*/ 0 w 5231"/>
                <a:gd name="T61" fmla="*/ 2060 h 2382"/>
                <a:gd name="T62" fmla="*/ 8 w 5231"/>
                <a:gd name="T63" fmla="*/ 2011 h 2382"/>
                <a:gd name="T64" fmla="*/ 23 w 5231"/>
                <a:gd name="T65" fmla="*/ 1965 h 2382"/>
                <a:gd name="T66" fmla="*/ 616 w 5231"/>
                <a:gd name="T67" fmla="*/ 629 h 2382"/>
                <a:gd name="T68" fmla="*/ 640 w 5231"/>
                <a:gd name="T69" fmla="*/ 585 h 2382"/>
                <a:gd name="T70" fmla="*/ 670 w 5231"/>
                <a:gd name="T71" fmla="*/ 547 h 2382"/>
                <a:gd name="T72" fmla="*/ 707 w 5231"/>
                <a:gd name="T73" fmla="*/ 513 h 2382"/>
                <a:gd name="T74" fmla="*/ 750 w 5231"/>
                <a:gd name="T75" fmla="*/ 486 h 2382"/>
                <a:gd name="T76" fmla="*/ 1668 w 5231"/>
                <a:gd name="T77" fmla="*/ 7 h 2382"/>
                <a:gd name="T78" fmla="*/ 1689 w 5231"/>
                <a:gd name="T79" fmla="*/ 0 h 2382"/>
                <a:gd name="T80" fmla="*/ 1711 w 5231"/>
                <a:gd name="T81" fmla="*/ 2 h 2382"/>
                <a:gd name="T82" fmla="*/ 1732 w 5231"/>
                <a:gd name="T83" fmla="*/ 12 h 2382"/>
                <a:gd name="T84" fmla="*/ 1819 w 5231"/>
                <a:gd name="T85" fmla="*/ 74 h 2382"/>
                <a:gd name="T86" fmla="*/ 1911 w 5231"/>
                <a:gd name="T87" fmla="*/ 129 h 2382"/>
                <a:gd name="T88" fmla="*/ 2005 w 5231"/>
                <a:gd name="T89" fmla="*/ 177 h 2382"/>
                <a:gd name="T90" fmla="*/ 2102 w 5231"/>
                <a:gd name="T91" fmla="*/ 219 h 2382"/>
                <a:gd name="T92" fmla="*/ 2200 w 5231"/>
                <a:gd name="T93" fmla="*/ 252 h 2382"/>
                <a:gd name="T94" fmla="*/ 2302 w 5231"/>
                <a:gd name="T95" fmla="*/ 279 h 2382"/>
                <a:gd name="T96" fmla="*/ 2405 w 5231"/>
                <a:gd name="T97" fmla="*/ 298 h 2382"/>
                <a:gd name="T98" fmla="*/ 2509 w 5231"/>
                <a:gd name="T99" fmla="*/ 309 h 2382"/>
                <a:gd name="T100" fmla="*/ 2615 w 5231"/>
                <a:gd name="T101" fmla="*/ 313 h 2382"/>
                <a:gd name="T102" fmla="*/ 2720 w 5231"/>
                <a:gd name="T103" fmla="*/ 309 h 2382"/>
                <a:gd name="T104" fmla="*/ 2825 w 5231"/>
                <a:gd name="T105" fmla="*/ 298 h 2382"/>
                <a:gd name="T106" fmla="*/ 2927 w 5231"/>
                <a:gd name="T107" fmla="*/ 279 h 2382"/>
                <a:gd name="T108" fmla="*/ 3028 w 5231"/>
                <a:gd name="T109" fmla="*/ 252 h 2382"/>
                <a:gd name="T110" fmla="*/ 3127 w 5231"/>
                <a:gd name="T111" fmla="*/ 219 h 2382"/>
                <a:gd name="T112" fmla="*/ 3224 w 5231"/>
                <a:gd name="T113" fmla="*/ 177 h 2382"/>
                <a:gd name="T114" fmla="*/ 3319 w 5231"/>
                <a:gd name="T115" fmla="*/ 129 h 2382"/>
                <a:gd name="T116" fmla="*/ 3410 w 5231"/>
                <a:gd name="T117" fmla="*/ 74 h 2382"/>
                <a:gd name="T118" fmla="*/ 3499 w 5231"/>
                <a:gd name="T119" fmla="*/ 12 h 2382"/>
                <a:gd name="T120" fmla="*/ 3518 w 5231"/>
                <a:gd name="T121" fmla="*/ 2 h 2382"/>
                <a:gd name="T122" fmla="*/ 3540 w 5231"/>
                <a:gd name="T123" fmla="*/ 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31" h="2382">
                  <a:moveTo>
                    <a:pt x="3540" y="0"/>
                  </a:moveTo>
                  <a:lnTo>
                    <a:pt x="3561" y="7"/>
                  </a:lnTo>
                  <a:lnTo>
                    <a:pt x="4479" y="486"/>
                  </a:lnTo>
                  <a:lnTo>
                    <a:pt x="4522" y="513"/>
                  </a:lnTo>
                  <a:lnTo>
                    <a:pt x="4559" y="547"/>
                  </a:lnTo>
                  <a:lnTo>
                    <a:pt x="4590" y="585"/>
                  </a:lnTo>
                  <a:lnTo>
                    <a:pt x="4614" y="629"/>
                  </a:lnTo>
                  <a:lnTo>
                    <a:pt x="5205" y="1965"/>
                  </a:lnTo>
                  <a:lnTo>
                    <a:pt x="5221" y="2011"/>
                  </a:lnTo>
                  <a:lnTo>
                    <a:pt x="5231" y="2060"/>
                  </a:lnTo>
                  <a:lnTo>
                    <a:pt x="5231" y="2108"/>
                  </a:lnTo>
                  <a:lnTo>
                    <a:pt x="5223" y="2156"/>
                  </a:lnTo>
                  <a:lnTo>
                    <a:pt x="5207" y="2202"/>
                  </a:lnTo>
                  <a:lnTo>
                    <a:pt x="5183" y="2247"/>
                  </a:lnTo>
                  <a:lnTo>
                    <a:pt x="5153" y="2287"/>
                  </a:lnTo>
                  <a:lnTo>
                    <a:pt x="5116" y="2318"/>
                  </a:lnTo>
                  <a:lnTo>
                    <a:pt x="5077" y="2345"/>
                  </a:lnTo>
                  <a:lnTo>
                    <a:pt x="5032" y="2365"/>
                  </a:lnTo>
                  <a:lnTo>
                    <a:pt x="4985" y="2377"/>
                  </a:lnTo>
                  <a:lnTo>
                    <a:pt x="4935" y="2382"/>
                  </a:lnTo>
                  <a:lnTo>
                    <a:pt x="294" y="2382"/>
                  </a:lnTo>
                  <a:lnTo>
                    <a:pt x="244" y="2377"/>
                  </a:lnTo>
                  <a:lnTo>
                    <a:pt x="197" y="2365"/>
                  </a:lnTo>
                  <a:lnTo>
                    <a:pt x="152" y="2345"/>
                  </a:lnTo>
                  <a:lnTo>
                    <a:pt x="112" y="2318"/>
                  </a:lnTo>
                  <a:lnTo>
                    <a:pt x="76" y="2287"/>
                  </a:lnTo>
                  <a:lnTo>
                    <a:pt x="46" y="2247"/>
                  </a:lnTo>
                  <a:lnTo>
                    <a:pt x="22" y="2202"/>
                  </a:lnTo>
                  <a:lnTo>
                    <a:pt x="6" y="2156"/>
                  </a:lnTo>
                  <a:lnTo>
                    <a:pt x="0" y="2108"/>
                  </a:lnTo>
                  <a:lnTo>
                    <a:pt x="0" y="2060"/>
                  </a:lnTo>
                  <a:lnTo>
                    <a:pt x="8" y="2011"/>
                  </a:lnTo>
                  <a:lnTo>
                    <a:pt x="23" y="1965"/>
                  </a:lnTo>
                  <a:lnTo>
                    <a:pt x="616" y="629"/>
                  </a:lnTo>
                  <a:lnTo>
                    <a:pt x="640" y="585"/>
                  </a:lnTo>
                  <a:lnTo>
                    <a:pt x="670" y="547"/>
                  </a:lnTo>
                  <a:lnTo>
                    <a:pt x="707" y="513"/>
                  </a:lnTo>
                  <a:lnTo>
                    <a:pt x="750" y="486"/>
                  </a:lnTo>
                  <a:lnTo>
                    <a:pt x="1668" y="7"/>
                  </a:lnTo>
                  <a:lnTo>
                    <a:pt x="1689" y="0"/>
                  </a:lnTo>
                  <a:lnTo>
                    <a:pt x="1711" y="2"/>
                  </a:lnTo>
                  <a:lnTo>
                    <a:pt x="1732" y="12"/>
                  </a:lnTo>
                  <a:lnTo>
                    <a:pt x="1819" y="74"/>
                  </a:lnTo>
                  <a:lnTo>
                    <a:pt x="1911" y="129"/>
                  </a:lnTo>
                  <a:lnTo>
                    <a:pt x="2005" y="177"/>
                  </a:lnTo>
                  <a:lnTo>
                    <a:pt x="2102" y="219"/>
                  </a:lnTo>
                  <a:lnTo>
                    <a:pt x="2200" y="252"/>
                  </a:lnTo>
                  <a:lnTo>
                    <a:pt x="2302" y="279"/>
                  </a:lnTo>
                  <a:lnTo>
                    <a:pt x="2405" y="298"/>
                  </a:lnTo>
                  <a:lnTo>
                    <a:pt x="2509" y="309"/>
                  </a:lnTo>
                  <a:lnTo>
                    <a:pt x="2615" y="313"/>
                  </a:lnTo>
                  <a:lnTo>
                    <a:pt x="2720" y="309"/>
                  </a:lnTo>
                  <a:lnTo>
                    <a:pt x="2825" y="298"/>
                  </a:lnTo>
                  <a:lnTo>
                    <a:pt x="2927" y="279"/>
                  </a:lnTo>
                  <a:lnTo>
                    <a:pt x="3028" y="252"/>
                  </a:lnTo>
                  <a:lnTo>
                    <a:pt x="3127" y="219"/>
                  </a:lnTo>
                  <a:lnTo>
                    <a:pt x="3224" y="177"/>
                  </a:lnTo>
                  <a:lnTo>
                    <a:pt x="3319" y="129"/>
                  </a:lnTo>
                  <a:lnTo>
                    <a:pt x="3410" y="74"/>
                  </a:lnTo>
                  <a:lnTo>
                    <a:pt x="3499" y="12"/>
                  </a:lnTo>
                  <a:lnTo>
                    <a:pt x="3518" y="2"/>
                  </a:lnTo>
                  <a:lnTo>
                    <a:pt x="35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sp>
        <p:nvSpPr>
          <p:cNvPr id="101" name="Rectangle 100"/>
          <p:cNvSpPr/>
          <p:nvPr/>
        </p:nvSpPr>
        <p:spPr>
          <a:xfrm>
            <a:off x="3514478" y="4303490"/>
            <a:ext cx="1031914" cy="387798"/>
          </a:xfrm>
          <a:prstGeom prst="rect">
            <a:avLst/>
          </a:prstGeom>
        </p:spPr>
        <p:txBody>
          <a:bodyPr wrap="square">
            <a:spAutoFit/>
          </a:bodyPr>
          <a:lstStyle/>
          <a:p>
            <a:pPr algn="ctr">
              <a:lnSpc>
                <a:spcPct val="80000"/>
              </a:lnSpc>
            </a:pPr>
            <a:r>
              <a:rPr lang="en-IN" sz="1200" dirty="0" smtClean="0">
                <a:solidFill>
                  <a:schemeClr val="tx1">
                    <a:lumMod val="75000"/>
                    <a:lumOff val="25000"/>
                  </a:schemeClr>
                </a:solidFill>
                <a:latin typeface="Arial" pitchFamily="34" charset="0"/>
                <a:cs typeface="Arial" pitchFamily="34" charset="0"/>
              </a:rPr>
              <a:t>Insufficient funding</a:t>
            </a:r>
            <a:endParaRPr lang="en-IN" sz="1200" dirty="0">
              <a:solidFill>
                <a:schemeClr val="tx1">
                  <a:lumMod val="75000"/>
                  <a:lumOff val="25000"/>
                </a:schemeClr>
              </a:solidFill>
              <a:latin typeface="Arial" pitchFamily="34" charset="0"/>
              <a:cs typeface="Arial" pitchFamily="34" charset="0"/>
            </a:endParaRPr>
          </a:p>
        </p:txBody>
      </p:sp>
      <p:sp>
        <p:nvSpPr>
          <p:cNvPr id="102" name="Rectangle 101"/>
          <p:cNvSpPr/>
          <p:nvPr/>
        </p:nvSpPr>
        <p:spPr>
          <a:xfrm>
            <a:off x="3927158" y="2511266"/>
            <a:ext cx="1031914" cy="387798"/>
          </a:xfrm>
          <a:prstGeom prst="rect">
            <a:avLst/>
          </a:prstGeom>
        </p:spPr>
        <p:txBody>
          <a:bodyPr wrap="square">
            <a:spAutoFit/>
          </a:bodyPr>
          <a:lstStyle/>
          <a:p>
            <a:pPr algn="ctr">
              <a:lnSpc>
                <a:spcPct val="80000"/>
              </a:lnSpc>
            </a:pPr>
            <a:r>
              <a:rPr lang="en-IN" sz="1200" dirty="0" smtClean="0">
                <a:solidFill>
                  <a:schemeClr val="tx1">
                    <a:lumMod val="75000"/>
                    <a:lumOff val="25000"/>
                  </a:schemeClr>
                </a:solidFill>
                <a:latin typeface="Arial" pitchFamily="34" charset="0"/>
                <a:cs typeface="Arial" pitchFamily="34" charset="0"/>
              </a:rPr>
              <a:t>Behaviour support.  </a:t>
            </a:r>
            <a:endParaRPr lang="en-IN" sz="1200" dirty="0">
              <a:solidFill>
                <a:schemeClr val="tx1">
                  <a:lumMod val="75000"/>
                  <a:lumOff val="25000"/>
                </a:schemeClr>
              </a:solidFill>
              <a:latin typeface="Arial" pitchFamily="34" charset="0"/>
              <a:cs typeface="Arial" pitchFamily="34" charset="0"/>
            </a:endParaRPr>
          </a:p>
        </p:txBody>
      </p:sp>
      <p:grpSp>
        <p:nvGrpSpPr>
          <p:cNvPr id="103" name="Group 102"/>
          <p:cNvGrpSpPr/>
          <p:nvPr/>
        </p:nvGrpSpPr>
        <p:grpSpPr>
          <a:xfrm>
            <a:off x="4311378" y="2171443"/>
            <a:ext cx="263477" cy="261656"/>
            <a:chOff x="-2320925" y="1470025"/>
            <a:chExt cx="2297113" cy="2281238"/>
          </a:xfrm>
          <a:solidFill>
            <a:schemeClr val="accent2">
              <a:lumMod val="50000"/>
            </a:schemeClr>
          </a:solidFill>
        </p:grpSpPr>
        <p:sp>
          <p:nvSpPr>
            <p:cNvPr id="104" name="Freeform 24"/>
            <p:cNvSpPr>
              <a:spLocks/>
            </p:cNvSpPr>
            <p:nvPr/>
          </p:nvSpPr>
          <p:spPr bwMode="auto">
            <a:xfrm>
              <a:off x="-2320925" y="1470025"/>
              <a:ext cx="2297113" cy="2281238"/>
            </a:xfrm>
            <a:custGeom>
              <a:avLst/>
              <a:gdLst>
                <a:gd name="T0" fmla="*/ 566 w 4341"/>
                <a:gd name="T1" fmla="*/ 0 h 4309"/>
                <a:gd name="T2" fmla="*/ 608 w 4341"/>
                <a:gd name="T3" fmla="*/ 15 h 4309"/>
                <a:gd name="T4" fmla="*/ 1077 w 4341"/>
                <a:gd name="T5" fmla="*/ 569 h 4309"/>
                <a:gd name="T6" fmla="*/ 1106 w 4341"/>
                <a:gd name="T7" fmla="*/ 612 h 4309"/>
                <a:gd name="T8" fmla="*/ 1107 w 4341"/>
                <a:gd name="T9" fmla="*/ 664 h 4309"/>
                <a:gd name="T10" fmla="*/ 1083 w 4341"/>
                <a:gd name="T11" fmla="*/ 705 h 4309"/>
                <a:gd name="T12" fmla="*/ 1042 w 4341"/>
                <a:gd name="T13" fmla="*/ 728 h 4309"/>
                <a:gd name="T14" fmla="*/ 1017 w 4341"/>
                <a:gd name="T15" fmla="*/ 730 h 4309"/>
                <a:gd name="T16" fmla="*/ 739 w 4341"/>
                <a:gd name="T17" fmla="*/ 732 h 4309"/>
                <a:gd name="T18" fmla="*/ 3601 w 4341"/>
                <a:gd name="T19" fmla="*/ 3575 h 4309"/>
                <a:gd name="T20" fmla="*/ 3604 w 4341"/>
                <a:gd name="T21" fmla="*/ 3279 h 4309"/>
                <a:gd name="T22" fmla="*/ 3622 w 4341"/>
                <a:gd name="T23" fmla="*/ 3242 h 4309"/>
                <a:gd name="T24" fmla="*/ 3654 w 4341"/>
                <a:gd name="T25" fmla="*/ 3218 h 4309"/>
                <a:gd name="T26" fmla="*/ 3706 w 4341"/>
                <a:gd name="T27" fmla="*/ 3210 h 4309"/>
                <a:gd name="T28" fmla="*/ 3753 w 4341"/>
                <a:gd name="T29" fmla="*/ 3230 h 4309"/>
                <a:gd name="T30" fmla="*/ 4322 w 4341"/>
                <a:gd name="T31" fmla="*/ 3703 h 4309"/>
                <a:gd name="T32" fmla="*/ 4338 w 4341"/>
                <a:gd name="T33" fmla="*/ 3738 h 4309"/>
                <a:gd name="T34" fmla="*/ 4338 w 4341"/>
                <a:gd name="T35" fmla="*/ 3779 h 4309"/>
                <a:gd name="T36" fmla="*/ 4322 w 4341"/>
                <a:gd name="T37" fmla="*/ 3815 h 4309"/>
                <a:gd name="T38" fmla="*/ 3753 w 4341"/>
                <a:gd name="T39" fmla="*/ 4288 h 4309"/>
                <a:gd name="T40" fmla="*/ 3714 w 4341"/>
                <a:gd name="T41" fmla="*/ 4307 h 4309"/>
                <a:gd name="T42" fmla="*/ 3674 w 4341"/>
                <a:gd name="T43" fmla="*/ 4307 h 4309"/>
                <a:gd name="T44" fmla="*/ 3637 w 4341"/>
                <a:gd name="T45" fmla="*/ 4290 h 4309"/>
                <a:gd name="T46" fmla="*/ 3611 w 4341"/>
                <a:gd name="T47" fmla="*/ 4259 h 4309"/>
                <a:gd name="T48" fmla="*/ 3601 w 4341"/>
                <a:gd name="T49" fmla="*/ 4218 h 4309"/>
                <a:gd name="T50" fmla="*/ 555 w 4341"/>
                <a:gd name="T51" fmla="*/ 3943 h 4309"/>
                <a:gd name="T52" fmla="*/ 483 w 4341"/>
                <a:gd name="T53" fmla="*/ 3928 h 4309"/>
                <a:gd name="T54" fmla="*/ 424 w 4341"/>
                <a:gd name="T55" fmla="*/ 3889 h 4309"/>
                <a:gd name="T56" fmla="*/ 384 w 4341"/>
                <a:gd name="T57" fmla="*/ 3830 h 4309"/>
                <a:gd name="T58" fmla="*/ 369 w 4341"/>
                <a:gd name="T59" fmla="*/ 3758 h 4309"/>
                <a:gd name="T60" fmla="*/ 92 w 4341"/>
                <a:gd name="T61" fmla="*/ 732 h 4309"/>
                <a:gd name="T62" fmla="*/ 51 w 4341"/>
                <a:gd name="T63" fmla="*/ 722 h 4309"/>
                <a:gd name="T64" fmla="*/ 20 w 4341"/>
                <a:gd name="T65" fmla="*/ 697 h 4309"/>
                <a:gd name="T66" fmla="*/ 2 w 4341"/>
                <a:gd name="T67" fmla="*/ 659 h 4309"/>
                <a:gd name="T68" fmla="*/ 0 w 4341"/>
                <a:gd name="T69" fmla="*/ 637 h 4309"/>
                <a:gd name="T70" fmla="*/ 9 w 4341"/>
                <a:gd name="T71" fmla="*/ 598 h 4309"/>
                <a:gd name="T72" fmla="*/ 483 w 4341"/>
                <a:gd name="T73" fmla="*/ 30 h 4309"/>
                <a:gd name="T74" fmla="*/ 521 w 4341"/>
                <a:gd name="T75" fmla="*/ 4 h 4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41" h="4309">
                  <a:moveTo>
                    <a:pt x="543" y="0"/>
                  </a:moveTo>
                  <a:lnTo>
                    <a:pt x="566" y="0"/>
                  </a:lnTo>
                  <a:lnTo>
                    <a:pt x="588" y="4"/>
                  </a:lnTo>
                  <a:lnTo>
                    <a:pt x="608" y="15"/>
                  </a:lnTo>
                  <a:lnTo>
                    <a:pt x="624" y="30"/>
                  </a:lnTo>
                  <a:lnTo>
                    <a:pt x="1077" y="569"/>
                  </a:lnTo>
                  <a:lnTo>
                    <a:pt x="1095" y="588"/>
                  </a:lnTo>
                  <a:lnTo>
                    <a:pt x="1106" y="612"/>
                  </a:lnTo>
                  <a:lnTo>
                    <a:pt x="1110" y="640"/>
                  </a:lnTo>
                  <a:lnTo>
                    <a:pt x="1107" y="664"/>
                  </a:lnTo>
                  <a:lnTo>
                    <a:pt x="1098" y="686"/>
                  </a:lnTo>
                  <a:lnTo>
                    <a:pt x="1083" y="705"/>
                  </a:lnTo>
                  <a:lnTo>
                    <a:pt x="1064" y="718"/>
                  </a:lnTo>
                  <a:lnTo>
                    <a:pt x="1042" y="728"/>
                  </a:lnTo>
                  <a:lnTo>
                    <a:pt x="1017" y="732"/>
                  </a:lnTo>
                  <a:lnTo>
                    <a:pt x="1017" y="730"/>
                  </a:lnTo>
                  <a:lnTo>
                    <a:pt x="1016" y="732"/>
                  </a:lnTo>
                  <a:lnTo>
                    <a:pt x="739" y="732"/>
                  </a:lnTo>
                  <a:lnTo>
                    <a:pt x="739" y="3575"/>
                  </a:lnTo>
                  <a:lnTo>
                    <a:pt x="3601" y="3575"/>
                  </a:lnTo>
                  <a:lnTo>
                    <a:pt x="3601" y="3300"/>
                  </a:lnTo>
                  <a:lnTo>
                    <a:pt x="3604" y="3279"/>
                  </a:lnTo>
                  <a:lnTo>
                    <a:pt x="3611" y="3260"/>
                  </a:lnTo>
                  <a:lnTo>
                    <a:pt x="3622" y="3242"/>
                  </a:lnTo>
                  <a:lnTo>
                    <a:pt x="3637" y="3228"/>
                  </a:lnTo>
                  <a:lnTo>
                    <a:pt x="3654" y="3218"/>
                  </a:lnTo>
                  <a:lnTo>
                    <a:pt x="3680" y="3210"/>
                  </a:lnTo>
                  <a:lnTo>
                    <a:pt x="3706" y="3210"/>
                  </a:lnTo>
                  <a:lnTo>
                    <a:pt x="3731" y="3216"/>
                  </a:lnTo>
                  <a:lnTo>
                    <a:pt x="3753" y="3230"/>
                  </a:lnTo>
                  <a:lnTo>
                    <a:pt x="4307" y="3688"/>
                  </a:lnTo>
                  <a:lnTo>
                    <a:pt x="4322" y="3703"/>
                  </a:lnTo>
                  <a:lnTo>
                    <a:pt x="4332" y="3721"/>
                  </a:lnTo>
                  <a:lnTo>
                    <a:pt x="4338" y="3738"/>
                  </a:lnTo>
                  <a:lnTo>
                    <a:pt x="4341" y="3758"/>
                  </a:lnTo>
                  <a:lnTo>
                    <a:pt x="4338" y="3779"/>
                  </a:lnTo>
                  <a:lnTo>
                    <a:pt x="4332" y="3798"/>
                  </a:lnTo>
                  <a:lnTo>
                    <a:pt x="4322" y="3815"/>
                  </a:lnTo>
                  <a:lnTo>
                    <a:pt x="4307" y="3829"/>
                  </a:lnTo>
                  <a:lnTo>
                    <a:pt x="3753" y="4288"/>
                  </a:lnTo>
                  <a:lnTo>
                    <a:pt x="3735" y="4299"/>
                  </a:lnTo>
                  <a:lnTo>
                    <a:pt x="3714" y="4307"/>
                  </a:lnTo>
                  <a:lnTo>
                    <a:pt x="3694" y="4309"/>
                  </a:lnTo>
                  <a:lnTo>
                    <a:pt x="3674" y="4307"/>
                  </a:lnTo>
                  <a:lnTo>
                    <a:pt x="3654" y="4301"/>
                  </a:lnTo>
                  <a:lnTo>
                    <a:pt x="3637" y="4290"/>
                  </a:lnTo>
                  <a:lnTo>
                    <a:pt x="3622" y="4275"/>
                  </a:lnTo>
                  <a:lnTo>
                    <a:pt x="3611" y="4259"/>
                  </a:lnTo>
                  <a:lnTo>
                    <a:pt x="3604" y="4238"/>
                  </a:lnTo>
                  <a:lnTo>
                    <a:pt x="3601" y="4218"/>
                  </a:lnTo>
                  <a:lnTo>
                    <a:pt x="3601" y="3943"/>
                  </a:lnTo>
                  <a:lnTo>
                    <a:pt x="555" y="3943"/>
                  </a:lnTo>
                  <a:lnTo>
                    <a:pt x="517" y="3939"/>
                  </a:lnTo>
                  <a:lnTo>
                    <a:pt x="483" y="3928"/>
                  </a:lnTo>
                  <a:lnTo>
                    <a:pt x="451" y="3912"/>
                  </a:lnTo>
                  <a:lnTo>
                    <a:pt x="424" y="3889"/>
                  </a:lnTo>
                  <a:lnTo>
                    <a:pt x="401" y="3861"/>
                  </a:lnTo>
                  <a:lnTo>
                    <a:pt x="384" y="3830"/>
                  </a:lnTo>
                  <a:lnTo>
                    <a:pt x="373" y="3796"/>
                  </a:lnTo>
                  <a:lnTo>
                    <a:pt x="369" y="3758"/>
                  </a:lnTo>
                  <a:lnTo>
                    <a:pt x="369" y="732"/>
                  </a:lnTo>
                  <a:lnTo>
                    <a:pt x="92" y="732"/>
                  </a:lnTo>
                  <a:lnTo>
                    <a:pt x="72" y="729"/>
                  </a:lnTo>
                  <a:lnTo>
                    <a:pt x="51" y="722"/>
                  </a:lnTo>
                  <a:lnTo>
                    <a:pt x="35" y="711"/>
                  </a:lnTo>
                  <a:lnTo>
                    <a:pt x="20" y="697"/>
                  </a:lnTo>
                  <a:lnTo>
                    <a:pt x="9" y="679"/>
                  </a:lnTo>
                  <a:lnTo>
                    <a:pt x="2" y="659"/>
                  </a:lnTo>
                  <a:lnTo>
                    <a:pt x="0" y="638"/>
                  </a:lnTo>
                  <a:lnTo>
                    <a:pt x="0" y="637"/>
                  </a:lnTo>
                  <a:lnTo>
                    <a:pt x="2" y="618"/>
                  </a:lnTo>
                  <a:lnTo>
                    <a:pt x="9" y="598"/>
                  </a:lnTo>
                  <a:lnTo>
                    <a:pt x="21" y="580"/>
                  </a:lnTo>
                  <a:lnTo>
                    <a:pt x="483" y="30"/>
                  </a:lnTo>
                  <a:lnTo>
                    <a:pt x="500" y="15"/>
                  </a:lnTo>
                  <a:lnTo>
                    <a:pt x="521" y="4"/>
                  </a:lnTo>
                  <a:lnTo>
                    <a:pt x="5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5" name="Freeform 25"/>
            <p:cNvSpPr>
              <a:spLocks/>
            </p:cNvSpPr>
            <p:nvPr/>
          </p:nvSpPr>
          <p:spPr bwMode="auto">
            <a:xfrm>
              <a:off x="-1784350" y="2828925"/>
              <a:ext cx="1271588" cy="290513"/>
            </a:xfrm>
            <a:custGeom>
              <a:avLst/>
              <a:gdLst>
                <a:gd name="T0" fmla="*/ 277 w 2401"/>
                <a:gd name="T1" fmla="*/ 0 h 550"/>
                <a:gd name="T2" fmla="*/ 2124 w 2401"/>
                <a:gd name="T3" fmla="*/ 0 h 550"/>
                <a:gd name="T4" fmla="*/ 2169 w 2401"/>
                <a:gd name="T5" fmla="*/ 4 h 550"/>
                <a:gd name="T6" fmla="*/ 2211 w 2401"/>
                <a:gd name="T7" fmla="*/ 15 h 550"/>
                <a:gd name="T8" fmla="*/ 2251 w 2401"/>
                <a:gd name="T9" fmla="*/ 31 h 550"/>
                <a:gd name="T10" fmla="*/ 2288 w 2401"/>
                <a:gd name="T11" fmla="*/ 54 h 550"/>
                <a:gd name="T12" fmla="*/ 2321 w 2401"/>
                <a:gd name="T13" fmla="*/ 81 h 550"/>
                <a:gd name="T14" fmla="*/ 2348 w 2401"/>
                <a:gd name="T15" fmla="*/ 112 h 550"/>
                <a:gd name="T16" fmla="*/ 2370 w 2401"/>
                <a:gd name="T17" fmla="*/ 149 h 550"/>
                <a:gd name="T18" fmla="*/ 2387 w 2401"/>
                <a:gd name="T19" fmla="*/ 188 h 550"/>
                <a:gd name="T20" fmla="*/ 2397 w 2401"/>
                <a:gd name="T21" fmla="*/ 230 h 550"/>
                <a:gd name="T22" fmla="*/ 2401 w 2401"/>
                <a:gd name="T23" fmla="*/ 275 h 550"/>
                <a:gd name="T24" fmla="*/ 2397 w 2401"/>
                <a:gd name="T25" fmla="*/ 320 h 550"/>
                <a:gd name="T26" fmla="*/ 2387 w 2401"/>
                <a:gd name="T27" fmla="*/ 362 h 550"/>
                <a:gd name="T28" fmla="*/ 2370 w 2401"/>
                <a:gd name="T29" fmla="*/ 402 h 550"/>
                <a:gd name="T30" fmla="*/ 2348 w 2401"/>
                <a:gd name="T31" fmla="*/ 437 h 550"/>
                <a:gd name="T32" fmla="*/ 2321 w 2401"/>
                <a:gd name="T33" fmla="*/ 470 h 550"/>
                <a:gd name="T34" fmla="*/ 2288 w 2401"/>
                <a:gd name="T35" fmla="*/ 497 h 550"/>
                <a:gd name="T36" fmla="*/ 2251 w 2401"/>
                <a:gd name="T37" fmla="*/ 520 h 550"/>
                <a:gd name="T38" fmla="*/ 2211 w 2401"/>
                <a:gd name="T39" fmla="*/ 536 h 550"/>
                <a:gd name="T40" fmla="*/ 2169 w 2401"/>
                <a:gd name="T41" fmla="*/ 547 h 550"/>
                <a:gd name="T42" fmla="*/ 2124 w 2401"/>
                <a:gd name="T43" fmla="*/ 550 h 550"/>
                <a:gd name="T44" fmla="*/ 277 w 2401"/>
                <a:gd name="T45" fmla="*/ 550 h 550"/>
                <a:gd name="T46" fmla="*/ 232 w 2401"/>
                <a:gd name="T47" fmla="*/ 547 h 550"/>
                <a:gd name="T48" fmla="*/ 190 w 2401"/>
                <a:gd name="T49" fmla="*/ 536 h 550"/>
                <a:gd name="T50" fmla="*/ 150 w 2401"/>
                <a:gd name="T51" fmla="*/ 520 h 550"/>
                <a:gd name="T52" fmla="*/ 113 w 2401"/>
                <a:gd name="T53" fmla="*/ 497 h 550"/>
                <a:gd name="T54" fmla="*/ 80 w 2401"/>
                <a:gd name="T55" fmla="*/ 470 h 550"/>
                <a:gd name="T56" fmla="*/ 53 w 2401"/>
                <a:gd name="T57" fmla="*/ 437 h 550"/>
                <a:gd name="T58" fmla="*/ 31 w 2401"/>
                <a:gd name="T59" fmla="*/ 402 h 550"/>
                <a:gd name="T60" fmla="*/ 14 w 2401"/>
                <a:gd name="T61" fmla="*/ 362 h 550"/>
                <a:gd name="T62" fmla="*/ 4 w 2401"/>
                <a:gd name="T63" fmla="*/ 320 h 550"/>
                <a:gd name="T64" fmla="*/ 0 w 2401"/>
                <a:gd name="T65" fmla="*/ 275 h 550"/>
                <a:gd name="T66" fmla="*/ 4 w 2401"/>
                <a:gd name="T67" fmla="*/ 230 h 550"/>
                <a:gd name="T68" fmla="*/ 14 w 2401"/>
                <a:gd name="T69" fmla="*/ 188 h 550"/>
                <a:gd name="T70" fmla="*/ 31 w 2401"/>
                <a:gd name="T71" fmla="*/ 149 h 550"/>
                <a:gd name="T72" fmla="*/ 53 w 2401"/>
                <a:gd name="T73" fmla="*/ 112 h 550"/>
                <a:gd name="T74" fmla="*/ 80 w 2401"/>
                <a:gd name="T75" fmla="*/ 81 h 550"/>
                <a:gd name="T76" fmla="*/ 113 w 2401"/>
                <a:gd name="T77" fmla="*/ 54 h 550"/>
                <a:gd name="T78" fmla="*/ 150 w 2401"/>
                <a:gd name="T79" fmla="*/ 31 h 550"/>
                <a:gd name="T80" fmla="*/ 190 w 2401"/>
                <a:gd name="T81" fmla="*/ 15 h 550"/>
                <a:gd name="T82" fmla="*/ 232 w 2401"/>
                <a:gd name="T83" fmla="*/ 4 h 550"/>
                <a:gd name="T84" fmla="*/ 277 w 2401"/>
                <a:gd name="T85"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01" h="550">
                  <a:moveTo>
                    <a:pt x="277" y="0"/>
                  </a:moveTo>
                  <a:lnTo>
                    <a:pt x="2124" y="0"/>
                  </a:lnTo>
                  <a:lnTo>
                    <a:pt x="2169" y="4"/>
                  </a:lnTo>
                  <a:lnTo>
                    <a:pt x="2211" y="15"/>
                  </a:lnTo>
                  <a:lnTo>
                    <a:pt x="2251" y="31"/>
                  </a:lnTo>
                  <a:lnTo>
                    <a:pt x="2288" y="54"/>
                  </a:lnTo>
                  <a:lnTo>
                    <a:pt x="2321" y="81"/>
                  </a:lnTo>
                  <a:lnTo>
                    <a:pt x="2348" y="112"/>
                  </a:lnTo>
                  <a:lnTo>
                    <a:pt x="2370" y="149"/>
                  </a:lnTo>
                  <a:lnTo>
                    <a:pt x="2387" y="188"/>
                  </a:lnTo>
                  <a:lnTo>
                    <a:pt x="2397" y="230"/>
                  </a:lnTo>
                  <a:lnTo>
                    <a:pt x="2401" y="275"/>
                  </a:lnTo>
                  <a:lnTo>
                    <a:pt x="2397" y="320"/>
                  </a:lnTo>
                  <a:lnTo>
                    <a:pt x="2387" y="362"/>
                  </a:lnTo>
                  <a:lnTo>
                    <a:pt x="2370" y="402"/>
                  </a:lnTo>
                  <a:lnTo>
                    <a:pt x="2348" y="437"/>
                  </a:lnTo>
                  <a:lnTo>
                    <a:pt x="2321" y="470"/>
                  </a:lnTo>
                  <a:lnTo>
                    <a:pt x="2288" y="497"/>
                  </a:lnTo>
                  <a:lnTo>
                    <a:pt x="2251" y="520"/>
                  </a:lnTo>
                  <a:lnTo>
                    <a:pt x="2211" y="536"/>
                  </a:lnTo>
                  <a:lnTo>
                    <a:pt x="2169" y="547"/>
                  </a:lnTo>
                  <a:lnTo>
                    <a:pt x="2124" y="550"/>
                  </a:lnTo>
                  <a:lnTo>
                    <a:pt x="277" y="550"/>
                  </a:lnTo>
                  <a:lnTo>
                    <a:pt x="232" y="547"/>
                  </a:lnTo>
                  <a:lnTo>
                    <a:pt x="190" y="536"/>
                  </a:lnTo>
                  <a:lnTo>
                    <a:pt x="150" y="520"/>
                  </a:lnTo>
                  <a:lnTo>
                    <a:pt x="113" y="497"/>
                  </a:lnTo>
                  <a:lnTo>
                    <a:pt x="80" y="470"/>
                  </a:lnTo>
                  <a:lnTo>
                    <a:pt x="53" y="437"/>
                  </a:lnTo>
                  <a:lnTo>
                    <a:pt x="31" y="402"/>
                  </a:lnTo>
                  <a:lnTo>
                    <a:pt x="14" y="362"/>
                  </a:lnTo>
                  <a:lnTo>
                    <a:pt x="4" y="320"/>
                  </a:lnTo>
                  <a:lnTo>
                    <a:pt x="0" y="275"/>
                  </a:lnTo>
                  <a:lnTo>
                    <a:pt x="4" y="230"/>
                  </a:lnTo>
                  <a:lnTo>
                    <a:pt x="14" y="188"/>
                  </a:lnTo>
                  <a:lnTo>
                    <a:pt x="31" y="149"/>
                  </a:lnTo>
                  <a:lnTo>
                    <a:pt x="53" y="112"/>
                  </a:lnTo>
                  <a:lnTo>
                    <a:pt x="80" y="81"/>
                  </a:lnTo>
                  <a:lnTo>
                    <a:pt x="113" y="54"/>
                  </a:lnTo>
                  <a:lnTo>
                    <a:pt x="150" y="31"/>
                  </a:lnTo>
                  <a:lnTo>
                    <a:pt x="190" y="15"/>
                  </a:lnTo>
                  <a:lnTo>
                    <a:pt x="232" y="4"/>
                  </a:lnTo>
                  <a:lnTo>
                    <a:pt x="27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6" name="Freeform 26"/>
            <p:cNvSpPr>
              <a:spLocks/>
            </p:cNvSpPr>
            <p:nvPr/>
          </p:nvSpPr>
          <p:spPr bwMode="auto">
            <a:xfrm>
              <a:off x="-1784350" y="2439988"/>
              <a:ext cx="782638" cy="292100"/>
            </a:xfrm>
            <a:custGeom>
              <a:avLst/>
              <a:gdLst>
                <a:gd name="T0" fmla="*/ 277 w 1477"/>
                <a:gd name="T1" fmla="*/ 0 h 551"/>
                <a:gd name="T2" fmla="*/ 1201 w 1477"/>
                <a:gd name="T3" fmla="*/ 0 h 551"/>
                <a:gd name="T4" fmla="*/ 1246 w 1477"/>
                <a:gd name="T5" fmla="*/ 3 h 551"/>
                <a:gd name="T6" fmla="*/ 1288 w 1477"/>
                <a:gd name="T7" fmla="*/ 14 h 551"/>
                <a:gd name="T8" fmla="*/ 1327 w 1477"/>
                <a:gd name="T9" fmla="*/ 30 h 551"/>
                <a:gd name="T10" fmla="*/ 1364 w 1477"/>
                <a:gd name="T11" fmla="*/ 53 h 551"/>
                <a:gd name="T12" fmla="*/ 1397 w 1477"/>
                <a:gd name="T13" fmla="*/ 80 h 551"/>
                <a:gd name="T14" fmla="*/ 1424 w 1477"/>
                <a:gd name="T15" fmla="*/ 113 h 551"/>
                <a:gd name="T16" fmla="*/ 1446 w 1477"/>
                <a:gd name="T17" fmla="*/ 148 h 551"/>
                <a:gd name="T18" fmla="*/ 1464 w 1477"/>
                <a:gd name="T19" fmla="*/ 189 h 551"/>
                <a:gd name="T20" fmla="*/ 1475 w 1477"/>
                <a:gd name="T21" fmla="*/ 231 h 551"/>
                <a:gd name="T22" fmla="*/ 1477 w 1477"/>
                <a:gd name="T23" fmla="*/ 276 h 551"/>
                <a:gd name="T24" fmla="*/ 1475 w 1477"/>
                <a:gd name="T25" fmla="*/ 320 h 551"/>
                <a:gd name="T26" fmla="*/ 1464 w 1477"/>
                <a:gd name="T27" fmla="*/ 362 h 551"/>
                <a:gd name="T28" fmla="*/ 1446 w 1477"/>
                <a:gd name="T29" fmla="*/ 402 h 551"/>
                <a:gd name="T30" fmla="*/ 1424 w 1477"/>
                <a:gd name="T31" fmla="*/ 438 h 551"/>
                <a:gd name="T32" fmla="*/ 1397 w 1477"/>
                <a:gd name="T33" fmla="*/ 469 h 551"/>
                <a:gd name="T34" fmla="*/ 1364 w 1477"/>
                <a:gd name="T35" fmla="*/ 498 h 551"/>
                <a:gd name="T36" fmla="*/ 1327 w 1477"/>
                <a:gd name="T37" fmla="*/ 520 h 551"/>
                <a:gd name="T38" fmla="*/ 1288 w 1477"/>
                <a:gd name="T39" fmla="*/ 536 h 551"/>
                <a:gd name="T40" fmla="*/ 1246 w 1477"/>
                <a:gd name="T41" fmla="*/ 547 h 551"/>
                <a:gd name="T42" fmla="*/ 1201 w 1477"/>
                <a:gd name="T43" fmla="*/ 551 h 551"/>
                <a:gd name="T44" fmla="*/ 277 w 1477"/>
                <a:gd name="T45" fmla="*/ 551 h 551"/>
                <a:gd name="T46" fmla="*/ 232 w 1477"/>
                <a:gd name="T47" fmla="*/ 547 h 551"/>
                <a:gd name="T48" fmla="*/ 190 w 1477"/>
                <a:gd name="T49" fmla="*/ 536 h 551"/>
                <a:gd name="T50" fmla="*/ 150 w 1477"/>
                <a:gd name="T51" fmla="*/ 520 h 551"/>
                <a:gd name="T52" fmla="*/ 113 w 1477"/>
                <a:gd name="T53" fmla="*/ 498 h 551"/>
                <a:gd name="T54" fmla="*/ 80 w 1477"/>
                <a:gd name="T55" fmla="*/ 469 h 551"/>
                <a:gd name="T56" fmla="*/ 53 w 1477"/>
                <a:gd name="T57" fmla="*/ 438 h 551"/>
                <a:gd name="T58" fmla="*/ 31 w 1477"/>
                <a:gd name="T59" fmla="*/ 402 h 551"/>
                <a:gd name="T60" fmla="*/ 14 w 1477"/>
                <a:gd name="T61" fmla="*/ 362 h 551"/>
                <a:gd name="T62" fmla="*/ 4 w 1477"/>
                <a:gd name="T63" fmla="*/ 320 h 551"/>
                <a:gd name="T64" fmla="*/ 0 w 1477"/>
                <a:gd name="T65" fmla="*/ 276 h 551"/>
                <a:gd name="T66" fmla="*/ 4 w 1477"/>
                <a:gd name="T67" fmla="*/ 231 h 551"/>
                <a:gd name="T68" fmla="*/ 14 w 1477"/>
                <a:gd name="T69" fmla="*/ 189 h 551"/>
                <a:gd name="T70" fmla="*/ 31 w 1477"/>
                <a:gd name="T71" fmla="*/ 148 h 551"/>
                <a:gd name="T72" fmla="*/ 53 w 1477"/>
                <a:gd name="T73" fmla="*/ 113 h 551"/>
                <a:gd name="T74" fmla="*/ 80 w 1477"/>
                <a:gd name="T75" fmla="*/ 80 h 551"/>
                <a:gd name="T76" fmla="*/ 113 w 1477"/>
                <a:gd name="T77" fmla="*/ 53 h 551"/>
                <a:gd name="T78" fmla="*/ 150 w 1477"/>
                <a:gd name="T79" fmla="*/ 30 h 551"/>
                <a:gd name="T80" fmla="*/ 190 w 1477"/>
                <a:gd name="T81" fmla="*/ 14 h 551"/>
                <a:gd name="T82" fmla="*/ 232 w 1477"/>
                <a:gd name="T83" fmla="*/ 3 h 551"/>
                <a:gd name="T84" fmla="*/ 277 w 1477"/>
                <a:gd name="T85"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77" h="551">
                  <a:moveTo>
                    <a:pt x="277" y="0"/>
                  </a:moveTo>
                  <a:lnTo>
                    <a:pt x="1201" y="0"/>
                  </a:lnTo>
                  <a:lnTo>
                    <a:pt x="1246" y="3"/>
                  </a:lnTo>
                  <a:lnTo>
                    <a:pt x="1288" y="14"/>
                  </a:lnTo>
                  <a:lnTo>
                    <a:pt x="1327" y="30"/>
                  </a:lnTo>
                  <a:lnTo>
                    <a:pt x="1364" y="53"/>
                  </a:lnTo>
                  <a:lnTo>
                    <a:pt x="1397" y="80"/>
                  </a:lnTo>
                  <a:lnTo>
                    <a:pt x="1424" y="113"/>
                  </a:lnTo>
                  <a:lnTo>
                    <a:pt x="1446" y="148"/>
                  </a:lnTo>
                  <a:lnTo>
                    <a:pt x="1464" y="189"/>
                  </a:lnTo>
                  <a:lnTo>
                    <a:pt x="1475" y="231"/>
                  </a:lnTo>
                  <a:lnTo>
                    <a:pt x="1477" y="276"/>
                  </a:lnTo>
                  <a:lnTo>
                    <a:pt x="1475" y="320"/>
                  </a:lnTo>
                  <a:lnTo>
                    <a:pt x="1464" y="362"/>
                  </a:lnTo>
                  <a:lnTo>
                    <a:pt x="1446" y="402"/>
                  </a:lnTo>
                  <a:lnTo>
                    <a:pt x="1424" y="438"/>
                  </a:lnTo>
                  <a:lnTo>
                    <a:pt x="1397" y="469"/>
                  </a:lnTo>
                  <a:lnTo>
                    <a:pt x="1364" y="498"/>
                  </a:lnTo>
                  <a:lnTo>
                    <a:pt x="1327" y="520"/>
                  </a:lnTo>
                  <a:lnTo>
                    <a:pt x="1288" y="536"/>
                  </a:lnTo>
                  <a:lnTo>
                    <a:pt x="1246" y="547"/>
                  </a:lnTo>
                  <a:lnTo>
                    <a:pt x="1201" y="551"/>
                  </a:lnTo>
                  <a:lnTo>
                    <a:pt x="277" y="551"/>
                  </a:lnTo>
                  <a:lnTo>
                    <a:pt x="232" y="547"/>
                  </a:lnTo>
                  <a:lnTo>
                    <a:pt x="190" y="536"/>
                  </a:lnTo>
                  <a:lnTo>
                    <a:pt x="150" y="520"/>
                  </a:lnTo>
                  <a:lnTo>
                    <a:pt x="113" y="498"/>
                  </a:lnTo>
                  <a:lnTo>
                    <a:pt x="80" y="469"/>
                  </a:lnTo>
                  <a:lnTo>
                    <a:pt x="53" y="438"/>
                  </a:lnTo>
                  <a:lnTo>
                    <a:pt x="31" y="402"/>
                  </a:lnTo>
                  <a:lnTo>
                    <a:pt x="14" y="362"/>
                  </a:lnTo>
                  <a:lnTo>
                    <a:pt x="4" y="320"/>
                  </a:lnTo>
                  <a:lnTo>
                    <a:pt x="0" y="276"/>
                  </a:lnTo>
                  <a:lnTo>
                    <a:pt x="4" y="231"/>
                  </a:lnTo>
                  <a:lnTo>
                    <a:pt x="14" y="189"/>
                  </a:lnTo>
                  <a:lnTo>
                    <a:pt x="31" y="148"/>
                  </a:lnTo>
                  <a:lnTo>
                    <a:pt x="53" y="113"/>
                  </a:lnTo>
                  <a:lnTo>
                    <a:pt x="80" y="80"/>
                  </a:lnTo>
                  <a:lnTo>
                    <a:pt x="113" y="53"/>
                  </a:lnTo>
                  <a:lnTo>
                    <a:pt x="150" y="30"/>
                  </a:lnTo>
                  <a:lnTo>
                    <a:pt x="190" y="14"/>
                  </a:lnTo>
                  <a:lnTo>
                    <a:pt x="232" y="3"/>
                  </a:lnTo>
                  <a:lnTo>
                    <a:pt x="27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7" name="Freeform 27"/>
            <p:cNvSpPr>
              <a:spLocks/>
            </p:cNvSpPr>
            <p:nvPr/>
          </p:nvSpPr>
          <p:spPr bwMode="auto">
            <a:xfrm>
              <a:off x="-1784350" y="2051050"/>
              <a:ext cx="1027113" cy="292100"/>
            </a:xfrm>
            <a:custGeom>
              <a:avLst/>
              <a:gdLst>
                <a:gd name="T0" fmla="*/ 277 w 1940"/>
                <a:gd name="T1" fmla="*/ 0 h 550"/>
                <a:gd name="T2" fmla="*/ 1662 w 1940"/>
                <a:gd name="T3" fmla="*/ 0 h 550"/>
                <a:gd name="T4" fmla="*/ 1707 w 1940"/>
                <a:gd name="T5" fmla="*/ 4 h 550"/>
                <a:gd name="T6" fmla="*/ 1750 w 1940"/>
                <a:gd name="T7" fmla="*/ 15 h 550"/>
                <a:gd name="T8" fmla="*/ 1790 w 1940"/>
                <a:gd name="T9" fmla="*/ 31 h 550"/>
                <a:gd name="T10" fmla="*/ 1825 w 1940"/>
                <a:gd name="T11" fmla="*/ 53 h 550"/>
                <a:gd name="T12" fmla="*/ 1858 w 1940"/>
                <a:gd name="T13" fmla="*/ 81 h 550"/>
                <a:gd name="T14" fmla="*/ 1885 w 1940"/>
                <a:gd name="T15" fmla="*/ 112 h 550"/>
                <a:gd name="T16" fmla="*/ 1909 w 1940"/>
                <a:gd name="T17" fmla="*/ 149 h 550"/>
                <a:gd name="T18" fmla="*/ 1925 w 1940"/>
                <a:gd name="T19" fmla="*/ 188 h 550"/>
                <a:gd name="T20" fmla="*/ 1936 w 1940"/>
                <a:gd name="T21" fmla="*/ 230 h 550"/>
                <a:gd name="T22" fmla="*/ 1940 w 1940"/>
                <a:gd name="T23" fmla="*/ 275 h 550"/>
                <a:gd name="T24" fmla="*/ 1936 w 1940"/>
                <a:gd name="T25" fmla="*/ 320 h 550"/>
                <a:gd name="T26" fmla="*/ 1925 w 1940"/>
                <a:gd name="T27" fmla="*/ 362 h 550"/>
                <a:gd name="T28" fmla="*/ 1909 w 1940"/>
                <a:gd name="T29" fmla="*/ 402 h 550"/>
                <a:gd name="T30" fmla="*/ 1885 w 1940"/>
                <a:gd name="T31" fmla="*/ 438 h 550"/>
                <a:gd name="T32" fmla="*/ 1858 w 1940"/>
                <a:gd name="T33" fmla="*/ 470 h 550"/>
                <a:gd name="T34" fmla="*/ 1825 w 1940"/>
                <a:gd name="T35" fmla="*/ 497 h 550"/>
                <a:gd name="T36" fmla="*/ 1790 w 1940"/>
                <a:gd name="T37" fmla="*/ 520 h 550"/>
                <a:gd name="T38" fmla="*/ 1750 w 1940"/>
                <a:gd name="T39" fmla="*/ 536 h 550"/>
                <a:gd name="T40" fmla="*/ 1707 w 1940"/>
                <a:gd name="T41" fmla="*/ 547 h 550"/>
                <a:gd name="T42" fmla="*/ 1662 w 1940"/>
                <a:gd name="T43" fmla="*/ 550 h 550"/>
                <a:gd name="T44" fmla="*/ 277 w 1940"/>
                <a:gd name="T45" fmla="*/ 550 h 550"/>
                <a:gd name="T46" fmla="*/ 232 w 1940"/>
                <a:gd name="T47" fmla="*/ 547 h 550"/>
                <a:gd name="T48" fmla="*/ 190 w 1940"/>
                <a:gd name="T49" fmla="*/ 536 h 550"/>
                <a:gd name="T50" fmla="*/ 150 w 1940"/>
                <a:gd name="T51" fmla="*/ 520 h 550"/>
                <a:gd name="T52" fmla="*/ 113 w 1940"/>
                <a:gd name="T53" fmla="*/ 497 h 550"/>
                <a:gd name="T54" fmla="*/ 80 w 1940"/>
                <a:gd name="T55" fmla="*/ 470 h 550"/>
                <a:gd name="T56" fmla="*/ 53 w 1940"/>
                <a:gd name="T57" fmla="*/ 438 h 550"/>
                <a:gd name="T58" fmla="*/ 31 w 1940"/>
                <a:gd name="T59" fmla="*/ 402 h 550"/>
                <a:gd name="T60" fmla="*/ 14 w 1940"/>
                <a:gd name="T61" fmla="*/ 362 h 550"/>
                <a:gd name="T62" fmla="*/ 4 w 1940"/>
                <a:gd name="T63" fmla="*/ 320 h 550"/>
                <a:gd name="T64" fmla="*/ 0 w 1940"/>
                <a:gd name="T65" fmla="*/ 275 h 550"/>
                <a:gd name="T66" fmla="*/ 4 w 1940"/>
                <a:gd name="T67" fmla="*/ 230 h 550"/>
                <a:gd name="T68" fmla="*/ 14 w 1940"/>
                <a:gd name="T69" fmla="*/ 188 h 550"/>
                <a:gd name="T70" fmla="*/ 31 w 1940"/>
                <a:gd name="T71" fmla="*/ 149 h 550"/>
                <a:gd name="T72" fmla="*/ 53 w 1940"/>
                <a:gd name="T73" fmla="*/ 112 h 550"/>
                <a:gd name="T74" fmla="*/ 80 w 1940"/>
                <a:gd name="T75" fmla="*/ 81 h 550"/>
                <a:gd name="T76" fmla="*/ 113 w 1940"/>
                <a:gd name="T77" fmla="*/ 53 h 550"/>
                <a:gd name="T78" fmla="*/ 150 w 1940"/>
                <a:gd name="T79" fmla="*/ 31 h 550"/>
                <a:gd name="T80" fmla="*/ 190 w 1940"/>
                <a:gd name="T81" fmla="*/ 15 h 550"/>
                <a:gd name="T82" fmla="*/ 232 w 1940"/>
                <a:gd name="T83" fmla="*/ 4 h 550"/>
                <a:gd name="T84" fmla="*/ 277 w 1940"/>
                <a:gd name="T85"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40" h="550">
                  <a:moveTo>
                    <a:pt x="277" y="0"/>
                  </a:moveTo>
                  <a:lnTo>
                    <a:pt x="1662" y="0"/>
                  </a:lnTo>
                  <a:lnTo>
                    <a:pt x="1707" y="4"/>
                  </a:lnTo>
                  <a:lnTo>
                    <a:pt x="1750" y="15"/>
                  </a:lnTo>
                  <a:lnTo>
                    <a:pt x="1790" y="31"/>
                  </a:lnTo>
                  <a:lnTo>
                    <a:pt x="1825" y="53"/>
                  </a:lnTo>
                  <a:lnTo>
                    <a:pt x="1858" y="81"/>
                  </a:lnTo>
                  <a:lnTo>
                    <a:pt x="1885" y="112"/>
                  </a:lnTo>
                  <a:lnTo>
                    <a:pt x="1909" y="149"/>
                  </a:lnTo>
                  <a:lnTo>
                    <a:pt x="1925" y="188"/>
                  </a:lnTo>
                  <a:lnTo>
                    <a:pt x="1936" y="230"/>
                  </a:lnTo>
                  <a:lnTo>
                    <a:pt x="1940" y="275"/>
                  </a:lnTo>
                  <a:lnTo>
                    <a:pt x="1936" y="320"/>
                  </a:lnTo>
                  <a:lnTo>
                    <a:pt x="1925" y="362"/>
                  </a:lnTo>
                  <a:lnTo>
                    <a:pt x="1909" y="402"/>
                  </a:lnTo>
                  <a:lnTo>
                    <a:pt x="1885" y="438"/>
                  </a:lnTo>
                  <a:lnTo>
                    <a:pt x="1858" y="470"/>
                  </a:lnTo>
                  <a:lnTo>
                    <a:pt x="1825" y="497"/>
                  </a:lnTo>
                  <a:lnTo>
                    <a:pt x="1790" y="520"/>
                  </a:lnTo>
                  <a:lnTo>
                    <a:pt x="1750" y="536"/>
                  </a:lnTo>
                  <a:lnTo>
                    <a:pt x="1707" y="547"/>
                  </a:lnTo>
                  <a:lnTo>
                    <a:pt x="1662" y="550"/>
                  </a:lnTo>
                  <a:lnTo>
                    <a:pt x="277" y="550"/>
                  </a:lnTo>
                  <a:lnTo>
                    <a:pt x="232" y="547"/>
                  </a:lnTo>
                  <a:lnTo>
                    <a:pt x="190" y="536"/>
                  </a:lnTo>
                  <a:lnTo>
                    <a:pt x="150" y="520"/>
                  </a:lnTo>
                  <a:lnTo>
                    <a:pt x="113" y="497"/>
                  </a:lnTo>
                  <a:lnTo>
                    <a:pt x="80" y="470"/>
                  </a:lnTo>
                  <a:lnTo>
                    <a:pt x="53" y="438"/>
                  </a:lnTo>
                  <a:lnTo>
                    <a:pt x="31" y="402"/>
                  </a:lnTo>
                  <a:lnTo>
                    <a:pt x="14" y="362"/>
                  </a:lnTo>
                  <a:lnTo>
                    <a:pt x="4" y="320"/>
                  </a:lnTo>
                  <a:lnTo>
                    <a:pt x="0" y="275"/>
                  </a:lnTo>
                  <a:lnTo>
                    <a:pt x="4" y="230"/>
                  </a:lnTo>
                  <a:lnTo>
                    <a:pt x="14" y="188"/>
                  </a:lnTo>
                  <a:lnTo>
                    <a:pt x="31" y="149"/>
                  </a:lnTo>
                  <a:lnTo>
                    <a:pt x="53" y="112"/>
                  </a:lnTo>
                  <a:lnTo>
                    <a:pt x="80" y="81"/>
                  </a:lnTo>
                  <a:lnTo>
                    <a:pt x="113" y="53"/>
                  </a:lnTo>
                  <a:lnTo>
                    <a:pt x="150" y="31"/>
                  </a:lnTo>
                  <a:lnTo>
                    <a:pt x="190" y="15"/>
                  </a:lnTo>
                  <a:lnTo>
                    <a:pt x="232" y="4"/>
                  </a:lnTo>
                  <a:lnTo>
                    <a:pt x="27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sp>
        <p:nvSpPr>
          <p:cNvPr id="124" name="Freeform 123"/>
          <p:cNvSpPr>
            <a:spLocks/>
          </p:cNvSpPr>
          <p:nvPr/>
        </p:nvSpPr>
        <p:spPr bwMode="auto">
          <a:xfrm>
            <a:off x="5876353" y="3382316"/>
            <a:ext cx="439297" cy="944316"/>
          </a:xfrm>
          <a:custGeom>
            <a:avLst/>
            <a:gdLst>
              <a:gd name="T0" fmla="*/ 1655 w 3302"/>
              <a:gd name="T1" fmla="*/ 0 h 7098"/>
              <a:gd name="T2" fmla="*/ 1896 w 3302"/>
              <a:gd name="T3" fmla="*/ 21 h 7098"/>
              <a:gd name="T4" fmla="*/ 2130 w 3302"/>
              <a:gd name="T5" fmla="*/ 74 h 7098"/>
              <a:gd name="T6" fmla="*/ 2344 w 3302"/>
              <a:gd name="T7" fmla="*/ 154 h 7098"/>
              <a:gd name="T8" fmla="*/ 2552 w 3302"/>
              <a:gd name="T9" fmla="*/ 268 h 7098"/>
              <a:gd name="T10" fmla="*/ 2733 w 3302"/>
              <a:gd name="T11" fmla="*/ 409 h 7098"/>
              <a:gd name="T12" fmla="*/ 2900 w 3302"/>
              <a:gd name="T13" fmla="*/ 570 h 7098"/>
              <a:gd name="T14" fmla="*/ 3034 w 3302"/>
              <a:gd name="T15" fmla="*/ 757 h 7098"/>
              <a:gd name="T16" fmla="*/ 3148 w 3302"/>
              <a:gd name="T17" fmla="*/ 958 h 7098"/>
              <a:gd name="T18" fmla="*/ 3235 w 3302"/>
              <a:gd name="T19" fmla="*/ 1179 h 7098"/>
              <a:gd name="T20" fmla="*/ 3282 w 3302"/>
              <a:gd name="T21" fmla="*/ 1407 h 7098"/>
              <a:gd name="T22" fmla="*/ 3302 w 3302"/>
              <a:gd name="T23" fmla="*/ 1654 h 7098"/>
              <a:gd name="T24" fmla="*/ 3282 w 3302"/>
              <a:gd name="T25" fmla="*/ 1895 h 7098"/>
              <a:gd name="T26" fmla="*/ 3235 w 3302"/>
              <a:gd name="T27" fmla="*/ 2130 h 7098"/>
              <a:gd name="T28" fmla="*/ 3148 w 3302"/>
              <a:gd name="T29" fmla="*/ 2351 h 7098"/>
              <a:gd name="T30" fmla="*/ 3034 w 3302"/>
              <a:gd name="T31" fmla="*/ 2552 h 7098"/>
              <a:gd name="T32" fmla="*/ 2894 w 3302"/>
              <a:gd name="T33" fmla="*/ 2739 h 7098"/>
              <a:gd name="T34" fmla="*/ 2733 w 3302"/>
              <a:gd name="T35" fmla="*/ 2900 h 7098"/>
              <a:gd name="T36" fmla="*/ 2545 w 3302"/>
              <a:gd name="T37" fmla="*/ 3040 h 7098"/>
              <a:gd name="T38" fmla="*/ 2927 w 3302"/>
              <a:gd name="T39" fmla="*/ 7098 h 7098"/>
              <a:gd name="T40" fmla="*/ 409 w 3302"/>
              <a:gd name="T41" fmla="*/ 7098 h 7098"/>
              <a:gd name="T42" fmla="*/ 851 w 3302"/>
              <a:gd name="T43" fmla="*/ 3094 h 7098"/>
              <a:gd name="T44" fmla="*/ 643 w 3302"/>
              <a:gd name="T45" fmla="*/ 2960 h 7098"/>
              <a:gd name="T46" fmla="*/ 462 w 3302"/>
              <a:gd name="T47" fmla="*/ 2793 h 7098"/>
              <a:gd name="T48" fmla="*/ 302 w 3302"/>
              <a:gd name="T49" fmla="*/ 2605 h 7098"/>
              <a:gd name="T50" fmla="*/ 174 w 3302"/>
              <a:gd name="T51" fmla="*/ 2391 h 7098"/>
              <a:gd name="T52" fmla="*/ 81 w 3302"/>
              <a:gd name="T53" fmla="*/ 2163 h 7098"/>
              <a:gd name="T54" fmla="*/ 20 w 3302"/>
              <a:gd name="T55" fmla="*/ 1915 h 7098"/>
              <a:gd name="T56" fmla="*/ 0 w 3302"/>
              <a:gd name="T57" fmla="*/ 1654 h 7098"/>
              <a:gd name="T58" fmla="*/ 20 w 3302"/>
              <a:gd name="T59" fmla="*/ 1407 h 7098"/>
              <a:gd name="T60" fmla="*/ 74 w 3302"/>
              <a:gd name="T61" fmla="*/ 1179 h 7098"/>
              <a:gd name="T62" fmla="*/ 154 w 3302"/>
              <a:gd name="T63" fmla="*/ 958 h 7098"/>
              <a:gd name="T64" fmla="*/ 268 w 3302"/>
              <a:gd name="T65" fmla="*/ 757 h 7098"/>
              <a:gd name="T66" fmla="*/ 409 w 3302"/>
              <a:gd name="T67" fmla="*/ 570 h 7098"/>
              <a:gd name="T68" fmla="*/ 570 w 3302"/>
              <a:gd name="T69" fmla="*/ 409 h 7098"/>
              <a:gd name="T70" fmla="*/ 750 w 3302"/>
              <a:gd name="T71" fmla="*/ 268 h 7098"/>
              <a:gd name="T72" fmla="*/ 958 w 3302"/>
              <a:gd name="T73" fmla="*/ 154 h 7098"/>
              <a:gd name="T74" fmla="*/ 1172 w 3302"/>
              <a:gd name="T75" fmla="*/ 74 h 7098"/>
              <a:gd name="T76" fmla="*/ 1407 w 3302"/>
              <a:gd name="T77" fmla="*/ 21 h 7098"/>
              <a:gd name="T78" fmla="*/ 1655 w 3302"/>
              <a:gd name="T79" fmla="*/ 0 h 7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02" h="7098">
                <a:moveTo>
                  <a:pt x="1655" y="0"/>
                </a:moveTo>
                <a:lnTo>
                  <a:pt x="1896" y="21"/>
                </a:lnTo>
                <a:lnTo>
                  <a:pt x="2130" y="74"/>
                </a:lnTo>
                <a:lnTo>
                  <a:pt x="2344" y="154"/>
                </a:lnTo>
                <a:lnTo>
                  <a:pt x="2552" y="268"/>
                </a:lnTo>
                <a:lnTo>
                  <a:pt x="2733" y="409"/>
                </a:lnTo>
                <a:lnTo>
                  <a:pt x="2900" y="570"/>
                </a:lnTo>
                <a:lnTo>
                  <a:pt x="3034" y="757"/>
                </a:lnTo>
                <a:lnTo>
                  <a:pt x="3148" y="958"/>
                </a:lnTo>
                <a:lnTo>
                  <a:pt x="3235" y="1179"/>
                </a:lnTo>
                <a:lnTo>
                  <a:pt x="3282" y="1407"/>
                </a:lnTo>
                <a:lnTo>
                  <a:pt x="3302" y="1654"/>
                </a:lnTo>
                <a:lnTo>
                  <a:pt x="3282" y="1895"/>
                </a:lnTo>
                <a:lnTo>
                  <a:pt x="3235" y="2130"/>
                </a:lnTo>
                <a:lnTo>
                  <a:pt x="3148" y="2351"/>
                </a:lnTo>
                <a:lnTo>
                  <a:pt x="3034" y="2552"/>
                </a:lnTo>
                <a:lnTo>
                  <a:pt x="2894" y="2739"/>
                </a:lnTo>
                <a:lnTo>
                  <a:pt x="2733" y="2900"/>
                </a:lnTo>
                <a:lnTo>
                  <a:pt x="2545" y="3040"/>
                </a:lnTo>
                <a:lnTo>
                  <a:pt x="2927" y="7098"/>
                </a:lnTo>
                <a:lnTo>
                  <a:pt x="409" y="7098"/>
                </a:lnTo>
                <a:lnTo>
                  <a:pt x="851" y="3094"/>
                </a:lnTo>
                <a:lnTo>
                  <a:pt x="643" y="2960"/>
                </a:lnTo>
                <a:lnTo>
                  <a:pt x="462" y="2793"/>
                </a:lnTo>
                <a:lnTo>
                  <a:pt x="302" y="2605"/>
                </a:lnTo>
                <a:lnTo>
                  <a:pt x="174" y="2391"/>
                </a:lnTo>
                <a:lnTo>
                  <a:pt x="81" y="2163"/>
                </a:lnTo>
                <a:lnTo>
                  <a:pt x="20" y="1915"/>
                </a:lnTo>
                <a:lnTo>
                  <a:pt x="0" y="1654"/>
                </a:lnTo>
                <a:lnTo>
                  <a:pt x="20" y="1407"/>
                </a:lnTo>
                <a:lnTo>
                  <a:pt x="74" y="1179"/>
                </a:lnTo>
                <a:lnTo>
                  <a:pt x="154" y="958"/>
                </a:lnTo>
                <a:lnTo>
                  <a:pt x="268" y="757"/>
                </a:lnTo>
                <a:lnTo>
                  <a:pt x="409" y="570"/>
                </a:lnTo>
                <a:lnTo>
                  <a:pt x="570" y="409"/>
                </a:lnTo>
                <a:lnTo>
                  <a:pt x="750" y="268"/>
                </a:lnTo>
                <a:lnTo>
                  <a:pt x="958" y="154"/>
                </a:lnTo>
                <a:lnTo>
                  <a:pt x="1172" y="74"/>
                </a:lnTo>
                <a:lnTo>
                  <a:pt x="1407" y="21"/>
                </a:lnTo>
                <a:lnTo>
                  <a:pt x="1655" y="0"/>
                </a:lnTo>
                <a:close/>
              </a:path>
            </a:pathLst>
          </a:custGeom>
          <a:solidFill>
            <a:schemeClr val="tx1">
              <a:lumMod val="75000"/>
              <a:lumOff val="25000"/>
            </a:schemeClr>
          </a:solidFill>
          <a:ln w="38100">
            <a:noFill/>
            <a:prstDash val="solid"/>
            <a:round/>
            <a:headEnd/>
            <a:tailEnd/>
          </a:ln>
          <a:effectLst>
            <a:innerShdw blurRad="139700" dist="139700" dir="18900000">
              <a:prstClr val="black">
                <a:alpha val="38000"/>
              </a:prstClr>
            </a:innerShdw>
          </a:effectLst>
        </p:spPr>
        <p:txBody>
          <a:bodyPr vert="horz" wrap="square" lIns="91440" tIns="45720" rIns="91440" bIns="45720" numCol="1" anchor="t" anchorCtr="0" compatLnSpc="1">
            <a:prstTxWarp prst="textNoShape">
              <a:avLst/>
            </a:prstTxWarp>
          </a:bodyPr>
          <a:lstStyle/>
          <a:p>
            <a:endParaRPr lang="en-IN"/>
          </a:p>
        </p:txBody>
      </p:sp>
      <p:sp>
        <p:nvSpPr>
          <p:cNvPr id="125" name="TextBox 124"/>
          <p:cNvSpPr txBox="1"/>
          <p:nvPr/>
        </p:nvSpPr>
        <p:spPr>
          <a:xfrm>
            <a:off x="5838952" y="2445684"/>
            <a:ext cx="470000" cy="400110"/>
          </a:xfrm>
          <a:prstGeom prst="rect">
            <a:avLst/>
          </a:prstGeom>
          <a:noFill/>
        </p:spPr>
        <p:txBody>
          <a:bodyPr wrap="none" rtlCol="0">
            <a:spAutoFit/>
          </a:bodyPr>
          <a:lstStyle/>
          <a:p>
            <a:pPr algn="ctr"/>
            <a:r>
              <a:rPr lang="en-IN" sz="2000" b="1" dirty="0">
                <a:solidFill>
                  <a:schemeClr val="bg1"/>
                </a:solidFill>
                <a:latin typeface="Arial" pitchFamily="34" charset="0"/>
                <a:cs typeface="Arial" pitchFamily="34" charset="0"/>
              </a:rPr>
              <a:t>01</a:t>
            </a:r>
          </a:p>
        </p:txBody>
      </p:sp>
      <p:sp>
        <p:nvSpPr>
          <p:cNvPr id="126" name="TextBox 125"/>
          <p:cNvSpPr txBox="1"/>
          <p:nvPr/>
        </p:nvSpPr>
        <p:spPr>
          <a:xfrm>
            <a:off x="6792541" y="2863696"/>
            <a:ext cx="470000" cy="400110"/>
          </a:xfrm>
          <a:prstGeom prst="rect">
            <a:avLst/>
          </a:prstGeom>
          <a:noFill/>
        </p:spPr>
        <p:txBody>
          <a:bodyPr wrap="none" rtlCol="0">
            <a:spAutoFit/>
          </a:bodyPr>
          <a:lstStyle/>
          <a:p>
            <a:pPr algn="ctr"/>
            <a:r>
              <a:rPr lang="en-IN" sz="2000" b="1" dirty="0">
                <a:solidFill>
                  <a:schemeClr val="bg1"/>
                </a:solidFill>
                <a:latin typeface="Arial" pitchFamily="34" charset="0"/>
                <a:cs typeface="Arial" pitchFamily="34" charset="0"/>
              </a:rPr>
              <a:t>02</a:t>
            </a:r>
          </a:p>
        </p:txBody>
      </p:sp>
      <p:sp>
        <p:nvSpPr>
          <p:cNvPr id="127" name="TextBox 126"/>
          <p:cNvSpPr txBox="1"/>
          <p:nvPr/>
        </p:nvSpPr>
        <p:spPr>
          <a:xfrm>
            <a:off x="7014610" y="3921787"/>
            <a:ext cx="470000" cy="400110"/>
          </a:xfrm>
          <a:prstGeom prst="rect">
            <a:avLst/>
          </a:prstGeom>
          <a:noFill/>
        </p:spPr>
        <p:txBody>
          <a:bodyPr wrap="none" rtlCol="0">
            <a:spAutoFit/>
          </a:bodyPr>
          <a:lstStyle/>
          <a:p>
            <a:pPr algn="ctr"/>
            <a:r>
              <a:rPr lang="en-IN" sz="2000" b="1" dirty="0">
                <a:solidFill>
                  <a:schemeClr val="bg1"/>
                </a:solidFill>
                <a:latin typeface="Arial" pitchFamily="34" charset="0"/>
                <a:cs typeface="Arial" pitchFamily="34" charset="0"/>
              </a:rPr>
              <a:t>03</a:t>
            </a:r>
          </a:p>
        </p:txBody>
      </p:sp>
      <p:sp>
        <p:nvSpPr>
          <p:cNvPr id="128" name="TextBox 127"/>
          <p:cNvSpPr txBox="1"/>
          <p:nvPr/>
        </p:nvSpPr>
        <p:spPr>
          <a:xfrm>
            <a:off x="6348404" y="4757809"/>
            <a:ext cx="470000" cy="400110"/>
          </a:xfrm>
          <a:prstGeom prst="rect">
            <a:avLst/>
          </a:prstGeom>
          <a:noFill/>
        </p:spPr>
        <p:txBody>
          <a:bodyPr wrap="none" rtlCol="0">
            <a:spAutoFit/>
          </a:bodyPr>
          <a:lstStyle/>
          <a:p>
            <a:pPr algn="ctr"/>
            <a:r>
              <a:rPr lang="en-IN" sz="2000" b="1" dirty="0">
                <a:solidFill>
                  <a:schemeClr val="bg1"/>
                </a:solidFill>
                <a:latin typeface="Arial" pitchFamily="34" charset="0"/>
                <a:cs typeface="Arial" pitchFamily="34" charset="0"/>
              </a:rPr>
              <a:t>04</a:t>
            </a:r>
          </a:p>
        </p:txBody>
      </p:sp>
      <p:sp>
        <p:nvSpPr>
          <p:cNvPr id="129" name="TextBox 128"/>
          <p:cNvSpPr txBox="1"/>
          <p:nvPr/>
        </p:nvSpPr>
        <p:spPr>
          <a:xfrm>
            <a:off x="5303376" y="4744747"/>
            <a:ext cx="470000" cy="400110"/>
          </a:xfrm>
          <a:prstGeom prst="rect">
            <a:avLst/>
          </a:prstGeom>
          <a:noFill/>
        </p:spPr>
        <p:txBody>
          <a:bodyPr wrap="none" rtlCol="0">
            <a:spAutoFit/>
          </a:bodyPr>
          <a:lstStyle/>
          <a:p>
            <a:pPr algn="ctr"/>
            <a:r>
              <a:rPr lang="en-IN" sz="2000" b="1" dirty="0">
                <a:solidFill>
                  <a:schemeClr val="bg1"/>
                </a:solidFill>
                <a:latin typeface="Arial" pitchFamily="34" charset="0"/>
                <a:cs typeface="Arial" pitchFamily="34" charset="0"/>
              </a:rPr>
              <a:t>05</a:t>
            </a:r>
          </a:p>
        </p:txBody>
      </p:sp>
      <p:sp>
        <p:nvSpPr>
          <p:cNvPr id="130" name="TextBox 129"/>
          <p:cNvSpPr txBox="1"/>
          <p:nvPr/>
        </p:nvSpPr>
        <p:spPr>
          <a:xfrm>
            <a:off x="4650233" y="3908724"/>
            <a:ext cx="470000" cy="400110"/>
          </a:xfrm>
          <a:prstGeom prst="rect">
            <a:avLst/>
          </a:prstGeom>
          <a:noFill/>
        </p:spPr>
        <p:txBody>
          <a:bodyPr wrap="none" rtlCol="0">
            <a:spAutoFit/>
          </a:bodyPr>
          <a:lstStyle/>
          <a:p>
            <a:pPr algn="ctr"/>
            <a:r>
              <a:rPr lang="en-IN" sz="2000" b="1" dirty="0">
                <a:solidFill>
                  <a:schemeClr val="bg1"/>
                </a:solidFill>
                <a:latin typeface="Arial" pitchFamily="34" charset="0"/>
                <a:cs typeface="Arial" pitchFamily="34" charset="0"/>
              </a:rPr>
              <a:t>06</a:t>
            </a:r>
          </a:p>
        </p:txBody>
      </p:sp>
      <p:sp>
        <p:nvSpPr>
          <p:cNvPr id="131" name="TextBox 130"/>
          <p:cNvSpPr txBox="1"/>
          <p:nvPr/>
        </p:nvSpPr>
        <p:spPr>
          <a:xfrm>
            <a:off x="4898427" y="2863695"/>
            <a:ext cx="470000" cy="400110"/>
          </a:xfrm>
          <a:prstGeom prst="rect">
            <a:avLst/>
          </a:prstGeom>
          <a:noFill/>
        </p:spPr>
        <p:txBody>
          <a:bodyPr wrap="none" rtlCol="0">
            <a:spAutoFit/>
          </a:bodyPr>
          <a:lstStyle/>
          <a:p>
            <a:pPr algn="ctr"/>
            <a:r>
              <a:rPr lang="en-IN" sz="2000" b="1" dirty="0">
                <a:solidFill>
                  <a:schemeClr val="bg1"/>
                </a:solidFill>
                <a:latin typeface="Arial" pitchFamily="34" charset="0"/>
                <a:cs typeface="Arial" pitchFamily="34" charset="0"/>
              </a:rPr>
              <a:t>07</a:t>
            </a:r>
          </a:p>
        </p:txBody>
      </p:sp>
      <p:sp>
        <p:nvSpPr>
          <p:cNvPr id="132" name="TextBox 121"/>
          <p:cNvSpPr txBox="1"/>
          <p:nvPr/>
        </p:nvSpPr>
        <p:spPr>
          <a:xfrm>
            <a:off x="1401276" y="5182311"/>
            <a:ext cx="2377598" cy="338554"/>
          </a:xfrm>
          <a:prstGeom prst="rect">
            <a:avLst/>
          </a:prstGeom>
          <a:noFill/>
        </p:spPr>
        <p:txBody>
          <a:bodyPr wrap="square" rtlCol="0" anchor="t">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US" sz="1600" kern="0" dirty="0" smtClean="0">
                <a:solidFill>
                  <a:schemeClr val="tx1">
                    <a:lumMod val="65000"/>
                    <a:lumOff val="35000"/>
                  </a:schemeClr>
                </a:solidFill>
                <a:latin typeface="Arial" pitchFamily="34" charset="0"/>
                <a:cs typeface="Arial" pitchFamily="34" charset="0"/>
              </a:rPr>
              <a:t>Meaningful Transitions</a:t>
            </a:r>
            <a:endParaRPr lang="en-US" sz="1600" kern="0" dirty="0">
              <a:solidFill>
                <a:schemeClr val="tx1">
                  <a:lumMod val="65000"/>
                  <a:lumOff val="35000"/>
                </a:schemeClr>
              </a:solidFill>
              <a:latin typeface="Arial" pitchFamily="34" charset="0"/>
              <a:cs typeface="Arial" pitchFamily="34" charset="0"/>
            </a:endParaRPr>
          </a:p>
        </p:txBody>
      </p:sp>
      <p:sp>
        <p:nvSpPr>
          <p:cNvPr id="133" name="TextBox 121"/>
          <p:cNvSpPr txBox="1"/>
          <p:nvPr/>
        </p:nvSpPr>
        <p:spPr>
          <a:xfrm>
            <a:off x="9155673" y="4758244"/>
            <a:ext cx="2377598" cy="338554"/>
          </a:xfrm>
          <a:prstGeom prst="rect">
            <a:avLst/>
          </a:prstGeom>
          <a:noFill/>
        </p:spPr>
        <p:txBody>
          <a:bodyPr wrap="square" rtlCol="0" anchor="t">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US" sz="1600" kern="0" dirty="0" smtClean="0">
                <a:solidFill>
                  <a:schemeClr val="tx1">
                    <a:lumMod val="65000"/>
                    <a:lumOff val="35000"/>
                  </a:schemeClr>
                </a:solidFill>
                <a:latin typeface="Arial" pitchFamily="34" charset="0"/>
                <a:cs typeface="Arial" pitchFamily="34" charset="0"/>
              </a:rPr>
              <a:t>SNA supports</a:t>
            </a:r>
            <a:endParaRPr lang="en-US" sz="1600" kern="0" dirty="0">
              <a:solidFill>
                <a:schemeClr val="tx1">
                  <a:lumMod val="65000"/>
                  <a:lumOff val="35000"/>
                </a:schemeClr>
              </a:solidFill>
              <a:latin typeface="Arial" pitchFamily="34" charset="0"/>
              <a:cs typeface="Arial" pitchFamily="34" charset="0"/>
            </a:endParaRPr>
          </a:p>
        </p:txBody>
      </p:sp>
      <p:grpSp>
        <p:nvGrpSpPr>
          <p:cNvPr id="145" name="Group 144"/>
          <p:cNvGrpSpPr/>
          <p:nvPr/>
        </p:nvGrpSpPr>
        <p:grpSpPr>
          <a:xfrm>
            <a:off x="4808216" y="3064043"/>
            <a:ext cx="1387736" cy="1119571"/>
            <a:chOff x="-7947025" y="685800"/>
            <a:chExt cx="6292850" cy="5076826"/>
          </a:xfrm>
          <a:effectLst>
            <a:outerShdw blurRad="76200" dir="13500000" sy="23000" kx="1200000" algn="br" rotWithShape="0">
              <a:prstClr val="black">
                <a:alpha val="20000"/>
              </a:prstClr>
            </a:outerShdw>
          </a:effectLst>
        </p:grpSpPr>
        <p:sp>
          <p:nvSpPr>
            <p:cNvPr id="140" name="Freeform 14"/>
            <p:cNvSpPr>
              <a:spLocks/>
            </p:cNvSpPr>
            <p:nvPr/>
          </p:nvSpPr>
          <p:spPr bwMode="auto">
            <a:xfrm>
              <a:off x="-5081588" y="2790825"/>
              <a:ext cx="3427413" cy="769938"/>
            </a:xfrm>
            <a:custGeom>
              <a:avLst/>
              <a:gdLst>
                <a:gd name="T0" fmla="*/ 243 w 2159"/>
                <a:gd name="T1" fmla="*/ 0 h 485"/>
                <a:gd name="T2" fmla="*/ 1916 w 2159"/>
                <a:gd name="T3" fmla="*/ 0 h 485"/>
                <a:gd name="T4" fmla="*/ 1955 w 2159"/>
                <a:gd name="T5" fmla="*/ 3 h 485"/>
                <a:gd name="T6" fmla="*/ 1993 w 2159"/>
                <a:gd name="T7" fmla="*/ 13 h 485"/>
                <a:gd name="T8" fmla="*/ 2028 w 2159"/>
                <a:gd name="T9" fmla="*/ 27 h 485"/>
                <a:gd name="T10" fmla="*/ 2059 w 2159"/>
                <a:gd name="T11" fmla="*/ 48 h 485"/>
                <a:gd name="T12" fmla="*/ 2088 w 2159"/>
                <a:gd name="T13" fmla="*/ 72 h 485"/>
                <a:gd name="T14" fmla="*/ 2112 w 2159"/>
                <a:gd name="T15" fmla="*/ 99 h 485"/>
                <a:gd name="T16" fmla="*/ 2131 w 2159"/>
                <a:gd name="T17" fmla="*/ 132 h 485"/>
                <a:gd name="T18" fmla="*/ 2147 w 2159"/>
                <a:gd name="T19" fmla="*/ 167 h 485"/>
                <a:gd name="T20" fmla="*/ 2155 w 2159"/>
                <a:gd name="T21" fmla="*/ 204 h 485"/>
                <a:gd name="T22" fmla="*/ 2159 w 2159"/>
                <a:gd name="T23" fmla="*/ 242 h 485"/>
                <a:gd name="T24" fmla="*/ 2155 w 2159"/>
                <a:gd name="T25" fmla="*/ 282 h 485"/>
                <a:gd name="T26" fmla="*/ 2147 w 2159"/>
                <a:gd name="T27" fmla="*/ 319 h 485"/>
                <a:gd name="T28" fmla="*/ 2131 w 2159"/>
                <a:gd name="T29" fmla="*/ 354 h 485"/>
                <a:gd name="T30" fmla="*/ 2112 w 2159"/>
                <a:gd name="T31" fmla="*/ 385 h 485"/>
                <a:gd name="T32" fmla="*/ 2088 w 2159"/>
                <a:gd name="T33" fmla="*/ 414 h 485"/>
                <a:gd name="T34" fmla="*/ 2059 w 2159"/>
                <a:gd name="T35" fmla="*/ 438 h 485"/>
                <a:gd name="T36" fmla="*/ 2028 w 2159"/>
                <a:gd name="T37" fmla="*/ 459 h 485"/>
                <a:gd name="T38" fmla="*/ 1993 w 2159"/>
                <a:gd name="T39" fmla="*/ 473 h 485"/>
                <a:gd name="T40" fmla="*/ 1955 w 2159"/>
                <a:gd name="T41" fmla="*/ 483 h 485"/>
                <a:gd name="T42" fmla="*/ 1916 w 2159"/>
                <a:gd name="T43" fmla="*/ 485 h 485"/>
                <a:gd name="T44" fmla="*/ 243 w 2159"/>
                <a:gd name="T45" fmla="*/ 485 h 485"/>
                <a:gd name="T46" fmla="*/ 203 w 2159"/>
                <a:gd name="T47" fmla="*/ 483 h 485"/>
                <a:gd name="T48" fmla="*/ 166 w 2159"/>
                <a:gd name="T49" fmla="*/ 473 h 485"/>
                <a:gd name="T50" fmla="*/ 131 w 2159"/>
                <a:gd name="T51" fmla="*/ 459 h 485"/>
                <a:gd name="T52" fmla="*/ 100 w 2159"/>
                <a:gd name="T53" fmla="*/ 438 h 485"/>
                <a:gd name="T54" fmla="*/ 71 w 2159"/>
                <a:gd name="T55" fmla="*/ 414 h 485"/>
                <a:gd name="T56" fmla="*/ 47 w 2159"/>
                <a:gd name="T57" fmla="*/ 385 h 485"/>
                <a:gd name="T58" fmla="*/ 27 w 2159"/>
                <a:gd name="T59" fmla="*/ 354 h 485"/>
                <a:gd name="T60" fmla="*/ 12 w 2159"/>
                <a:gd name="T61" fmla="*/ 319 h 485"/>
                <a:gd name="T62" fmla="*/ 3 w 2159"/>
                <a:gd name="T63" fmla="*/ 282 h 485"/>
                <a:gd name="T64" fmla="*/ 0 w 2159"/>
                <a:gd name="T65" fmla="*/ 242 h 485"/>
                <a:gd name="T66" fmla="*/ 3 w 2159"/>
                <a:gd name="T67" fmla="*/ 204 h 485"/>
                <a:gd name="T68" fmla="*/ 12 w 2159"/>
                <a:gd name="T69" fmla="*/ 167 h 485"/>
                <a:gd name="T70" fmla="*/ 27 w 2159"/>
                <a:gd name="T71" fmla="*/ 132 h 485"/>
                <a:gd name="T72" fmla="*/ 47 w 2159"/>
                <a:gd name="T73" fmla="*/ 99 h 485"/>
                <a:gd name="T74" fmla="*/ 71 w 2159"/>
                <a:gd name="T75" fmla="*/ 72 h 485"/>
                <a:gd name="T76" fmla="*/ 100 w 2159"/>
                <a:gd name="T77" fmla="*/ 48 h 485"/>
                <a:gd name="T78" fmla="*/ 131 w 2159"/>
                <a:gd name="T79" fmla="*/ 27 h 485"/>
                <a:gd name="T80" fmla="*/ 166 w 2159"/>
                <a:gd name="T81" fmla="*/ 13 h 485"/>
                <a:gd name="T82" fmla="*/ 203 w 2159"/>
                <a:gd name="T83" fmla="*/ 3 h 485"/>
                <a:gd name="T84" fmla="*/ 243 w 2159"/>
                <a:gd name="T85" fmla="*/ 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59" h="485">
                  <a:moveTo>
                    <a:pt x="243" y="0"/>
                  </a:moveTo>
                  <a:lnTo>
                    <a:pt x="1916" y="0"/>
                  </a:lnTo>
                  <a:lnTo>
                    <a:pt x="1955" y="3"/>
                  </a:lnTo>
                  <a:lnTo>
                    <a:pt x="1993" y="13"/>
                  </a:lnTo>
                  <a:lnTo>
                    <a:pt x="2028" y="27"/>
                  </a:lnTo>
                  <a:lnTo>
                    <a:pt x="2059" y="48"/>
                  </a:lnTo>
                  <a:lnTo>
                    <a:pt x="2088" y="72"/>
                  </a:lnTo>
                  <a:lnTo>
                    <a:pt x="2112" y="99"/>
                  </a:lnTo>
                  <a:lnTo>
                    <a:pt x="2131" y="132"/>
                  </a:lnTo>
                  <a:lnTo>
                    <a:pt x="2147" y="167"/>
                  </a:lnTo>
                  <a:lnTo>
                    <a:pt x="2155" y="204"/>
                  </a:lnTo>
                  <a:lnTo>
                    <a:pt x="2159" y="242"/>
                  </a:lnTo>
                  <a:lnTo>
                    <a:pt x="2155" y="282"/>
                  </a:lnTo>
                  <a:lnTo>
                    <a:pt x="2147" y="319"/>
                  </a:lnTo>
                  <a:lnTo>
                    <a:pt x="2131" y="354"/>
                  </a:lnTo>
                  <a:lnTo>
                    <a:pt x="2112" y="385"/>
                  </a:lnTo>
                  <a:lnTo>
                    <a:pt x="2088" y="414"/>
                  </a:lnTo>
                  <a:lnTo>
                    <a:pt x="2059" y="438"/>
                  </a:lnTo>
                  <a:lnTo>
                    <a:pt x="2028" y="459"/>
                  </a:lnTo>
                  <a:lnTo>
                    <a:pt x="1993" y="473"/>
                  </a:lnTo>
                  <a:lnTo>
                    <a:pt x="1955" y="483"/>
                  </a:lnTo>
                  <a:lnTo>
                    <a:pt x="1916" y="485"/>
                  </a:lnTo>
                  <a:lnTo>
                    <a:pt x="243" y="485"/>
                  </a:lnTo>
                  <a:lnTo>
                    <a:pt x="203" y="483"/>
                  </a:lnTo>
                  <a:lnTo>
                    <a:pt x="166" y="473"/>
                  </a:lnTo>
                  <a:lnTo>
                    <a:pt x="131" y="459"/>
                  </a:lnTo>
                  <a:lnTo>
                    <a:pt x="100" y="438"/>
                  </a:lnTo>
                  <a:lnTo>
                    <a:pt x="71" y="414"/>
                  </a:lnTo>
                  <a:lnTo>
                    <a:pt x="47" y="385"/>
                  </a:lnTo>
                  <a:lnTo>
                    <a:pt x="27" y="354"/>
                  </a:lnTo>
                  <a:lnTo>
                    <a:pt x="12" y="319"/>
                  </a:lnTo>
                  <a:lnTo>
                    <a:pt x="3" y="282"/>
                  </a:lnTo>
                  <a:lnTo>
                    <a:pt x="0" y="242"/>
                  </a:lnTo>
                  <a:lnTo>
                    <a:pt x="3" y="204"/>
                  </a:lnTo>
                  <a:lnTo>
                    <a:pt x="12" y="167"/>
                  </a:lnTo>
                  <a:lnTo>
                    <a:pt x="27" y="132"/>
                  </a:lnTo>
                  <a:lnTo>
                    <a:pt x="47" y="99"/>
                  </a:lnTo>
                  <a:lnTo>
                    <a:pt x="71" y="72"/>
                  </a:lnTo>
                  <a:lnTo>
                    <a:pt x="100" y="48"/>
                  </a:lnTo>
                  <a:lnTo>
                    <a:pt x="131" y="27"/>
                  </a:lnTo>
                  <a:lnTo>
                    <a:pt x="166" y="13"/>
                  </a:lnTo>
                  <a:lnTo>
                    <a:pt x="203" y="3"/>
                  </a:lnTo>
                  <a:lnTo>
                    <a:pt x="243"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1" name="Freeform 15"/>
            <p:cNvSpPr>
              <a:spLocks/>
            </p:cNvSpPr>
            <p:nvPr/>
          </p:nvSpPr>
          <p:spPr bwMode="auto">
            <a:xfrm>
              <a:off x="-5056188" y="3313113"/>
              <a:ext cx="3376613" cy="247650"/>
            </a:xfrm>
            <a:custGeom>
              <a:avLst/>
              <a:gdLst>
                <a:gd name="T0" fmla="*/ 0 w 2127"/>
                <a:gd name="T1" fmla="*/ 0 h 156"/>
                <a:gd name="T2" fmla="*/ 2127 w 2127"/>
                <a:gd name="T3" fmla="*/ 0 h 156"/>
                <a:gd name="T4" fmla="*/ 2111 w 2127"/>
                <a:gd name="T5" fmla="*/ 32 h 156"/>
                <a:gd name="T6" fmla="*/ 2091 w 2127"/>
                <a:gd name="T7" fmla="*/ 62 h 156"/>
                <a:gd name="T8" fmla="*/ 2067 w 2127"/>
                <a:gd name="T9" fmla="*/ 90 h 156"/>
                <a:gd name="T10" fmla="*/ 2039 w 2127"/>
                <a:gd name="T11" fmla="*/ 113 h 156"/>
                <a:gd name="T12" fmla="*/ 2008 w 2127"/>
                <a:gd name="T13" fmla="*/ 131 h 156"/>
                <a:gd name="T14" fmla="*/ 1974 w 2127"/>
                <a:gd name="T15" fmla="*/ 145 h 156"/>
                <a:gd name="T16" fmla="*/ 1938 w 2127"/>
                <a:gd name="T17" fmla="*/ 154 h 156"/>
                <a:gd name="T18" fmla="*/ 1900 w 2127"/>
                <a:gd name="T19" fmla="*/ 156 h 156"/>
                <a:gd name="T20" fmla="*/ 227 w 2127"/>
                <a:gd name="T21" fmla="*/ 156 h 156"/>
                <a:gd name="T22" fmla="*/ 188 w 2127"/>
                <a:gd name="T23" fmla="*/ 154 h 156"/>
                <a:gd name="T24" fmla="*/ 152 w 2127"/>
                <a:gd name="T25" fmla="*/ 145 h 156"/>
                <a:gd name="T26" fmla="*/ 119 w 2127"/>
                <a:gd name="T27" fmla="*/ 131 h 156"/>
                <a:gd name="T28" fmla="*/ 87 w 2127"/>
                <a:gd name="T29" fmla="*/ 113 h 156"/>
                <a:gd name="T30" fmla="*/ 60 w 2127"/>
                <a:gd name="T31" fmla="*/ 90 h 156"/>
                <a:gd name="T32" fmla="*/ 36 w 2127"/>
                <a:gd name="T33" fmla="*/ 62 h 156"/>
                <a:gd name="T34" fmla="*/ 15 w 2127"/>
                <a:gd name="T35" fmla="*/ 32 h 156"/>
                <a:gd name="T36" fmla="*/ 0 w 2127"/>
                <a:gd name="T3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27" h="156">
                  <a:moveTo>
                    <a:pt x="0" y="0"/>
                  </a:moveTo>
                  <a:lnTo>
                    <a:pt x="2127" y="0"/>
                  </a:lnTo>
                  <a:lnTo>
                    <a:pt x="2111" y="32"/>
                  </a:lnTo>
                  <a:lnTo>
                    <a:pt x="2091" y="62"/>
                  </a:lnTo>
                  <a:lnTo>
                    <a:pt x="2067" y="90"/>
                  </a:lnTo>
                  <a:lnTo>
                    <a:pt x="2039" y="113"/>
                  </a:lnTo>
                  <a:lnTo>
                    <a:pt x="2008" y="131"/>
                  </a:lnTo>
                  <a:lnTo>
                    <a:pt x="1974" y="145"/>
                  </a:lnTo>
                  <a:lnTo>
                    <a:pt x="1938" y="154"/>
                  </a:lnTo>
                  <a:lnTo>
                    <a:pt x="1900" y="156"/>
                  </a:lnTo>
                  <a:lnTo>
                    <a:pt x="227" y="156"/>
                  </a:lnTo>
                  <a:lnTo>
                    <a:pt x="188" y="154"/>
                  </a:lnTo>
                  <a:lnTo>
                    <a:pt x="152" y="145"/>
                  </a:lnTo>
                  <a:lnTo>
                    <a:pt x="119" y="131"/>
                  </a:lnTo>
                  <a:lnTo>
                    <a:pt x="87" y="113"/>
                  </a:lnTo>
                  <a:lnTo>
                    <a:pt x="60" y="90"/>
                  </a:lnTo>
                  <a:lnTo>
                    <a:pt x="36" y="62"/>
                  </a:lnTo>
                  <a:lnTo>
                    <a:pt x="15" y="32"/>
                  </a:lnTo>
                  <a:lnTo>
                    <a:pt x="0"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2" name="Freeform 16"/>
            <p:cNvSpPr>
              <a:spLocks noEditPoints="1"/>
            </p:cNvSpPr>
            <p:nvPr/>
          </p:nvSpPr>
          <p:spPr bwMode="auto">
            <a:xfrm>
              <a:off x="-7947025" y="685800"/>
              <a:ext cx="3362325" cy="5076825"/>
            </a:xfrm>
            <a:custGeom>
              <a:avLst/>
              <a:gdLst>
                <a:gd name="T0" fmla="*/ 1092 w 2118"/>
                <a:gd name="T1" fmla="*/ 615 h 3198"/>
                <a:gd name="T2" fmla="*/ 942 w 2118"/>
                <a:gd name="T3" fmla="*/ 696 h 3198"/>
                <a:gd name="T4" fmla="*/ 812 w 2118"/>
                <a:gd name="T5" fmla="*/ 835 h 3198"/>
                <a:gd name="T6" fmla="*/ 709 w 2118"/>
                <a:gd name="T7" fmla="*/ 1025 h 3198"/>
                <a:gd name="T8" fmla="*/ 636 w 2118"/>
                <a:gd name="T9" fmla="*/ 1255 h 3198"/>
                <a:gd name="T10" fmla="*/ 601 w 2118"/>
                <a:gd name="T11" fmla="*/ 1515 h 3198"/>
                <a:gd name="T12" fmla="*/ 608 w 2118"/>
                <a:gd name="T13" fmla="*/ 1788 h 3198"/>
                <a:gd name="T14" fmla="*/ 656 w 2118"/>
                <a:gd name="T15" fmla="*/ 2039 h 3198"/>
                <a:gd name="T16" fmla="*/ 740 w 2118"/>
                <a:gd name="T17" fmla="*/ 2257 h 3198"/>
                <a:gd name="T18" fmla="*/ 853 w 2118"/>
                <a:gd name="T19" fmla="*/ 2431 h 3198"/>
                <a:gd name="T20" fmla="*/ 990 w 2118"/>
                <a:gd name="T21" fmla="*/ 2553 h 3198"/>
                <a:gd name="T22" fmla="*/ 1147 w 2118"/>
                <a:gd name="T23" fmla="*/ 2612 h 3198"/>
                <a:gd name="T24" fmla="*/ 1309 w 2118"/>
                <a:gd name="T25" fmla="*/ 2600 h 3198"/>
                <a:gd name="T26" fmla="*/ 1459 w 2118"/>
                <a:gd name="T27" fmla="*/ 2519 h 3198"/>
                <a:gd name="T28" fmla="*/ 1589 w 2118"/>
                <a:gd name="T29" fmla="*/ 2378 h 3198"/>
                <a:gd name="T30" fmla="*/ 1693 w 2118"/>
                <a:gd name="T31" fmla="*/ 2188 h 3198"/>
                <a:gd name="T32" fmla="*/ 1765 w 2118"/>
                <a:gd name="T33" fmla="*/ 1959 h 3198"/>
                <a:gd name="T34" fmla="*/ 1802 w 2118"/>
                <a:gd name="T35" fmla="*/ 1699 h 3198"/>
                <a:gd name="T36" fmla="*/ 1794 w 2118"/>
                <a:gd name="T37" fmla="*/ 1425 h 3198"/>
                <a:gd name="T38" fmla="*/ 1746 w 2118"/>
                <a:gd name="T39" fmla="*/ 1174 h 3198"/>
                <a:gd name="T40" fmla="*/ 1662 w 2118"/>
                <a:gd name="T41" fmla="*/ 958 h 3198"/>
                <a:gd name="T42" fmla="*/ 1549 w 2118"/>
                <a:gd name="T43" fmla="*/ 784 h 3198"/>
                <a:gd name="T44" fmla="*/ 1411 w 2118"/>
                <a:gd name="T45" fmla="*/ 662 h 3198"/>
                <a:gd name="T46" fmla="*/ 1256 w 2118"/>
                <a:gd name="T47" fmla="*/ 603 h 3198"/>
                <a:gd name="T48" fmla="*/ 1135 w 2118"/>
                <a:gd name="T49" fmla="*/ 5 h 3198"/>
                <a:gd name="T50" fmla="*/ 1352 w 2118"/>
                <a:gd name="T51" fmla="*/ 62 h 3198"/>
                <a:gd name="T52" fmla="*/ 1552 w 2118"/>
                <a:gd name="T53" fmla="*/ 184 h 3198"/>
                <a:gd name="T54" fmla="*/ 1728 w 2118"/>
                <a:gd name="T55" fmla="*/ 362 h 3198"/>
                <a:gd name="T56" fmla="*/ 1878 w 2118"/>
                <a:gd name="T57" fmla="*/ 588 h 3198"/>
                <a:gd name="T58" fmla="*/ 1996 w 2118"/>
                <a:gd name="T59" fmla="*/ 854 h 3198"/>
                <a:gd name="T60" fmla="*/ 2077 w 2118"/>
                <a:gd name="T61" fmla="*/ 1156 h 3198"/>
                <a:gd name="T62" fmla="*/ 2115 w 2118"/>
                <a:gd name="T63" fmla="*/ 1485 h 3198"/>
                <a:gd name="T64" fmla="*/ 2107 w 2118"/>
                <a:gd name="T65" fmla="*/ 1826 h 3198"/>
                <a:gd name="T66" fmla="*/ 2054 w 2118"/>
                <a:gd name="T67" fmla="*/ 2145 h 3198"/>
                <a:gd name="T68" fmla="*/ 1960 w 2118"/>
                <a:gd name="T69" fmla="*/ 2436 h 3198"/>
                <a:gd name="T70" fmla="*/ 1832 w 2118"/>
                <a:gd name="T71" fmla="*/ 2691 h 3198"/>
                <a:gd name="T72" fmla="*/ 1673 w 2118"/>
                <a:gd name="T73" fmla="*/ 2901 h 3198"/>
                <a:gd name="T74" fmla="*/ 1487 w 2118"/>
                <a:gd name="T75" fmla="*/ 3061 h 3198"/>
                <a:gd name="T76" fmla="*/ 1281 w 2118"/>
                <a:gd name="T77" fmla="*/ 3162 h 3198"/>
                <a:gd name="T78" fmla="*/ 1059 w 2118"/>
                <a:gd name="T79" fmla="*/ 3198 h 3198"/>
                <a:gd name="T80" fmla="*/ 836 w 2118"/>
                <a:gd name="T81" fmla="*/ 3162 h 3198"/>
                <a:gd name="T82" fmla="*/ 630 w 2118"/>
                <a:gd name="T83" fmla="*/ 3061 h 3198"/>
                <a:gd name="T84" fmla="*/ 445 w 2118"/>
                <a:gd name="T85" fmla="*/ 2901 h 3198"/>
                <a:gd name="T86" fmla="*/ 286 w 2118"/>
                <a:gd name="T87" fmla="*/ 2691 h 3198"/>
                <a:gd name="T88" fmla="*/ 156 w 2118"/>
                <a:gd name="T89" fmla="*/ 2436 h 3198"/>
                <a:gd name="T90" fmla="*/ 64 w 2118"/>
                <a:gd name="T91" fmla="*/ 2145 h 3198"/>
                <a:gd name="T92" fmla="*/ 11 w 2118"/>
                <a:gd name="T93" fmla="*/ 1826 h 3198"/>
                <a:gd name="T94" fmla="*/ 2 w 2118"/>
                <a:gd name="T95" fmla="*/ 1485 h 3198"/>
                <a:gd name="T96" fmla="*/ 41 w 2118"/>
                <a:gd name="T97" fmla="*/ 1156 h 3198"/>
                <a:gd name="T98" fmla="*/ 121 w 2118"/>
                <a:gd name="T99" fmla="*/ 854 h 3198"/>
                <a:gd name="T100" fmla="*/ 239 w 2118"/>
                <a:gd name="T101" fmla="*/ 588 h 3198"/>
                <a:gd name="T102" fmla="*/ 388 w 2118"/>
                <a:gd name="T103" fmla="*/ 362 h 3198"/>
                <a:gd name="T104" fmla="*/ 566 w 2118"/>
                <a:gd name="T105" fmla="*/ 184 h 3198"/>
                <a:gd name="T106" fmla="*/ 766 w 2118"/>
                <a:gd name="T107" fmla="*/ 62 h 3198"/>
                <a:gd name="T108" fmla="*/ 983 w 2118"/>
                <a:gd name="T109" fmla="*/ 5 h 3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18" h="3198">
                  <a:moveTo>
                    <a:pt x="1201" y="598"/>
                  </a:moveTo>
                  <a:lnTo>
                    <a:pt x="1147" y="603"/>
                  </a:lnTo>
                  <a:lnTo>
                    <a:pt x="1092" y="615"/>
                  </a:lnTo>
                  <a:lnTo>
                    <a:pt x="1041" y="635"/>
                  </a:lnTo>
                  <a:lnTo>
                    <a:pt x="990" y="662"/>
                  </a:lnTo>
                  <a:lnTo>
                    <a:pt x="942" y="696"/>
                  </a:lnTo>
                  <a:lnTo>
                    <a:pt x="897" y="737"/>
                  </a:lnTo>
                  <a:lnTo>
                    <a:pt x="853" y="784"/>
                  </a:lnTo>
                  <a:lnTo>
                    <a:pt x="812" y="835"/>
                  </a:lnTo>
                  <a:lnTo>
                    <a:pt x="775" y="894"/>
                  </a:lnTo>
                  <a:lnTo>
                    <a:pt x="740" y="958"/>
                  </a:lnTo>
                  <a:lnTo>
                    <a:pt x="709" y="1025"/>
                  </a:lnTo>
                  <a:lnTo>
                    <a:pt x="680" y="1098"/>
                  </a:lnTo>
                  <a:lnTo>
                    <a:pt x="656" y="1174"/>
                  </a:lnTo>
                  <a:lnTo>
                    <a:pt x="636" y="1255"/>
                  </a:lnTo>
                  <a:lnTo>
                    <a:pt x="620" y="1339"/>
                  </a:lnTo>
                  <a:lnTo>
                    <a:pt x="608" y="1425"/>
                  </a:lnTo>
                  <a:lnTo>
                    <a:pt x="601" y="1515"/>
                  </a:lnTo>
                  <a:lnTo>
                    <a:pt x="599" y="1607"/>
                  </a:lnTo>
                  <a:lnTo>
                    <a:pt x="601" y="1699"/>
                  </a:lnTo>
                  <a:lnTo>
                    <a:pt x="608" y="1788"/>
                  </a:lnTo>
                  <a:lnTo>
                    <a:pt x="620" y="1875"/>
                  </a:lnTo>
                  <a:lnTo>
                    <a:pt x="636" y="1959"/>
                  </a:lnTo>
                  <a:lnTo>
                    <a:pt x="656" y="2039"/>
                  </a:lnTo>
                  <a:lnTo>
                    <a:pt x="680" y="2116"/>
                  </a:lnTo>
                  <a:lnTo>
                    <a:pt x="709" y="2188"/>
                  </a:lnTo>
                  <a:lnTo>
                    <a:pt x="740" y="2257"/>
                  </a:lnTo>
                  <a:lnTo>
                    <a:pt x="775" y="2321"/>
                  </a:lnTo>
                  <a:lnTo>
                    <a:pt x="812" y="2378"/>
                  </a:lnTo>
                  <a:lnTo>
                    <a:pt x="853" y="2431"/>
                  </a:lnTo>
                  <a:lnTo>
                    <a:pt x="897" y="2478"/>
                  </a:lnTo>
                  <a:lnTo>
                    <a:pt x="942" y="2519"/>
                  </a:lnTo>
                  <a:lnTo>
                    <a:pt x="990" y="2553"/>
                  </a:lnTo>
                  <a:lnTo>
                    <a:pt x="1041" y="2579"/>
                  </a:lnTo>
                  <a:lnTo>
                    <a:pt x="1092" y="2600"/>
                  </a:lnTo>
                  <a:lnTo>
                    <a:pt x="1147" y="2612"/>
                  </a:lnTo>
                  <a:lnTo>
                    <a:pt x="1201" y="2615"/>
                  </a:lnTo>
                  <a:lnTo>
                    <a:pt x="1256" y="2612"/>
                  </a:lnTo>
                  <a:lnTo>
                    <a:pt x="1309" y="2600"/>
                  </a:lnTo>
                  <a:lnTo>
                    <a:pt x="1362" y="2579"/>
                  </a:lnTo>
                  <a:lnTo>
                    <a:pt x="1411" y="2553"/>
                  </a:lnTo>
                  <a:lnTo>
                    <a:pt x="1459" y="2519"/>
                  </a:lnTo>
                  <a:lnTo>
                    <a:pt x="1505" y="2478"/>
                  </a:lnTo>
                  <a:lnTo>
                    <a:pt x="1549" y="2431"/>
                  </a:lnTo>
                  <a:lnTo>
                    <a:pt x="1589" y="2378"/>
                  </a:lnTo>
                  <a:lnTo>
                    <a:pt x="1627" y="2321"/>
                  </a:lnTo>
                  <a:lnTo>
                    <a:pt x="1662" y="2257"/>
                  </a:lnTo>
                  <a:lnTo>
                    <a:pt x="1693" y="2188"/>
                  </a:lnTo>
                  <a:lnTo>
                    <a:pt x="1721" y="2116"/>
                  </a:lnTo>
                  <a:lnTo>
                    <a:pt x="1746" y="2039"/>
                  </a:lnTo>
                  <a:lnTo>
                    <a:pt x="1765" y="1959"/>
                  </a:lnTo>
                  <a:lnTo>
                    <a:pt x="1782" y="1875"/>
                  </a:lnTo>
                  <a:lnTo>
                    <a:pt x="1794" y="1788"/>
                  </a:lnTo>
                  <a:lnTo>
                    <a:pt x="1802" y="1699"/>
                  </a:lnTo>
                  <a:lnTo>
                    <a:pt x="1804" y="1607"/>
                  </a:lnTo>
                  <a:lnTo>
                    <a:pt x="1802" y="1515"/>
                  </a:lnTo>
                  <a:lnTo>
                    <a:pt x="1794" y="1425"/>
                  </a:lnTo>
                  <a:lnTo>
                    <a:pt x="1782" y="1339"/>
                  </a:lnTo>
                  <a:lnTo>
                    <a:pt x="1765" y="1255"/>
                  </a:lnTo>
                  <a:lnTo>
                    <a:pt x="1746" y="1174"/>
                  </a:lnTo>
                  <a:lnTo>
                    <a:pt x="1721" y="1098"/>
                  </a:lnTo>
                  <a:lnTo>
                    <a:pt x="1693" y="1025"/>
                  </a:lnTo>
                  <a:lnTo>
                    <a:pt x="1662" y="958"/>
                  </a:lnTo>
                  <a:lnTo>
                    <a:pt x="1627" y="894"/>
                  </a:lnTo>
                  <a:lnTo>
                    <a:pt x="1589" y="835"/>
                  </a:lnTo>
                  <a:lnTo>
                    <a:pt x="1549" y="784"/>
                  </a:lnTo>
                  <a:lnTo>
                    <a:pt x="1505" y="737"/>
                  </a:lnTo>
                  <a:lnTo>
                    <a:pt x="1459" y="696"/>
                  </a:lnTo>
                  <a:lnTo>
                    <a:pt x="1411" y="662"/>
                  </a:lnTo>
                  <a:lnTo>
                    <a:pt x="1362" y="635"/>
                  </a:lnTo>
                  <a:lnTo>
                    <a:pt x="1309" y="615"/>
                  </a:lnTo>
                  <a:lnTo>
                    <a:pt x="1256" y="603"/>
                  </a:lnTo>
                  <a:lnTo>
                    <a:pt x="1201" y="598"/>
                  </a:lnTo>
                  <a:close/>
                  <a:moveTo>
                    <a:pt x="1059" y="0"/>
                  </a:moveTo>
                  <a:lnTo>
                    <a:pt x="1135" y="5"/>
                  </a:lnTo>
                  <a:lnTo>
                    <a:pt x="1209" y="17"/>
                  </a:lnTo>
                  <a:lnTo>
                    <a:pt x="1281" y="36"/>
                  </a:lnTo>
                  <a:lnTo>
                    <a:pt x="1352" y="62"/>
                  </a:lnTo>
                  <a:lnTo>
                    <a:pt x="1421" y="96"/>
                  </a:lnTo>
                  <a:lnTo>
                    <a:pt x="1487" y="137"/>
                  </a:lnTo>
                  <a:lnTo>
                    <a:pt x="1552" y="184"/>
                  </a:lnTo>
                  <a:lnTo>
                    <a:pt x="1613" y="237"/>
                  </a:lnTo>
                  <a:lnTo>
                    <a:pt x="1673" y="297"/>
                  </a:lnTo>
                  <a:lnTo>
                    <a:pt x="1728" y="362"/>
                  </a:lnTo>
                  <a:lnTo>
                    <a:pt x="1782" y="431"/>
                  </a:lnTo>
                  <a:lnTo>
                    <a:pt x="1832" y="507"/>
                  </a:lnTo>
                  <a:lnTo>
                    <a:pt x="1878" y="588"/>
                  </a:lnTo>
                  <a:lnTo>
                    <a:pt x="1922" y="672"/>
                  </a:lnTo>
                  <a:lnTo>
                    <a:pt x="1960" y="762"/>
                  </a:lnTo>
                  <a:lnTo>
                    <a:pt x="1996" y="854"/>
                  </a:lnTo>
                  <a:lnTo>
                    <a:pt x="2027" y="952"/>
                  </a:lnTo>
                  <a:lnTo>
                    <a:pt x="2054" y="1053"/>
                  </a:lnTo>
                  <a:lnTo>
                    <a:pt x="2077" y="1156"/>
                  </a:lnTo>
                  <a:lnTo>
                    <a:pt x="2094" y="1263"/>
                  </a:lnTo>
                  <a:lnTo>
                    <a:pt x="2107" y="1372"/>
                  </a:lnTo>
                  <a:lnTo>
                    <a:pt x="2115" y="1485"/>
                  </a:lnTo>
                  <a:lnTo>
                    <a:pt x="2118" y="1600"/>
                  </a:lnTo>
                  <a:lnTo>
                    <a:pt x="2115" y="1714"/>
                  </a:lnTo>
                  <a:lnTo>
                    <a:pt x="2107" y="1826"/>
                  </a:lnTo>
                  <a:lnTo>
                    <a:pt x="2094" y="1935"/>
                  </a:lnTo>
                  <a:lnTo>
                    <a:pt x="2077" y="2042"/>
                  </a:lnTo>
                  <a:lnTo>
                    <a:pt x="2054" y="2145"/>
                  </a:lnTo>
                  <a:lnTo>
                    <a:pt x="2027" y="2246"/>
                  </a:lnTo>
                  <a:lnTo>
                    <a:pt x="1996" y="2344"/>
                  </a:lnTo>
                  <a:lnTo>
                    <a:pt x="1960" y="2436"/>
                  </a:lnTo>
                  <a:lnTo>
                    <a:pt x="1922" y="2526"/>
                  </a:lnTo>
                  <a:lnTo>
                    <a:pt x="1878" y="2610"/>
                  </a:lnTo>
                  <a:lnTo>
                    <a:pt x="1832" y="2691"/>
                  </a:lnTo>
                  <a:lnTo>
                    <a:pt x="1782" y="2767"/>
                  </a:lnTo>
                  <a:lnTo>
                    <a:pt x="1728" y="2836"/>
                  </a:lnTo>
                  <a:lnTo>
                    <a:pt x="1673" y="2901"/>
                  </a:lnTo>
                  <a:lnTo>
                    <a:pt x="1613" y="2961"/>
                  </a:lnTo>
                  <a:lnTo>
                    <a:pt x="1552" y="3014"/>
                  </a:lnTo>
                  <a:lnTo>
                    <a:pt x="1487" y="3061"/>
                  </a:lnTo>
                  <a:lnTo>
                    <a:pt x="1421" y="3102"/>
                  </a:lnTo>
                  <a:lnTo>
                    <a:pt x="1352" y="3136"/>
                  </a:lnTo>
                  <a:lnTo>
                    <a:pt x="1281" y="3162"/>
                  </a:lnTo>
                  <a:lnTo>
                    <a:pt x="1209" y="3181"/>
                  </a:lnTo>
                  <a:lnTo>
                    <a:pt x="1135" y="3193"/>
                  </a:lnTo>
                  <a:lnTo>
                    <a:pt x="1059" y="3198"/>
                  </a:lnTo>
                  <a:lnTo>
                    <a:pt x="983" y="3193"/>
                  </a:lnTo>
                  <a:lnTo>
                    <a:pt x="909" y="3181"/>
                  </a:lnTo>
                  <a:lnTo>
                    <a:pt x="836" y="3162"/>
                  </a:lnTo>
                  <a:lnTo>
                    <a:pt x="766" y="3136"/>
                  </a:lnTo>
                  <a:lnTo>
                    <a:pt x="697" y="3102"/>
                  </a:lnTo>
                  <a:lnTo>
                    <a:pt x="630" y="3061"/>
                  </a:lnTo>
                  <a:lnTo>
                    <a:pt x="566" y="3014"/>
                  </a:lnTo>
                  <a:lnTo>
                    <a:pt x="504" y="2961"/>
                  </a:lnTo>
                  <a:lnTo>
                    <a:pt x="445" y="2901"/>
                  </a:lnTo>
                  <a:lnTo>
                    <a:pt x="388" y="2836"/>
                  </a:lnTo>
                  <a:lnTo>
                    <a:pt x="335" y="2767"/>
                  </a:lnTo>
                  <a:lnTo>
                    <a:pt x="286" y="2691"/>
                  </a:lnTo>
                  <a:lnTo>
                    <a:pt x="239" y="2610"/>
                  </a:lnTo>
                  <a:lnTo>
                    <a:pt x="196" y="2526"/>
                  </a:lnTo>
                  <a:lnTo>
                    <a:pt x="156" y="2436"/>
                  </a:lnTo>
                  <a:lnTo>
                    <a:pt x="121" y="2344"/>
                  </a:lnTo>
                  <a:lnTo>
                    <a:pt x="90" y="2246"/>
                  </a:lnTo>
                  <a:lnTo>
                    <a:pt x="64" y="2145"/>
                  </a:lnTo>
                  <a:lnTo>
                    <a:pt x="41" y="2042"/>
                  </a:lnTo>
                  <a:lnTo>
                    <a:pt x="23" y="1935"/>
                  </a:lnTo>
                  <a:lnTo>
                    <a:pt x="11" y="1826"/>
                  </a:lnTo>
                  <a:lnTo>
                    <a:pt x="2" y="1714"/>
                  </a:lnTo>
                  <a:lnTo>
                    <a:pt x="0" y="1600"/>
                  </a:lnTo>
                  <a:lnTo>
                    <a:pt x="2" y="1485"/>
                  </a:lnTo>
                  <a:lnTo>
                    <a:pt x="11" y="1372"/>
                  </a:lnTo>
                  <a:lnTo>
                    <a:pt x="23" y="1263"/>
                  </a:lnTo>
                  <a:lnTo>
                    <a:pt x="41" y="1156"/>
                  </a:lnTo>
                  <a:lnTo>
                    <a:pt x="64" y="1053"/>
                  </a:lnTo>
                  <a:lnTo>
                    <a:pt x="90" y="952"/>
                  </a:lnTo>
                  <a:lnTo>
                    <a:pt x="121" y="854"/>
                  </a:lnTo>
                  <a:lnTo>
                    <a:pt x="156" y="762"/>
                  </a:lnTo>
                  <a:lnTo>
                    <a:pt x="196" y="672"/>
                  </a:lnTo>
                  <a:lnTo>
                    <a:pt x="239" y="588"/>
                  </a:lnTo>
                  <a:lnTo>
                    <a:pt x="286" y="507"/>
                  </a:lnTo>
                  <a:lnTo>
                    <a:pt x="335" y="431"/>
                  </a:lnTo>
                  <a:lnTo>
                    <a:pt x="388" y="362"/>
                  </a:lnTo>
                  <a:lnTo>
                    <a:pt x="445" y="297"/>
                  </a:lnTo>
                  <a:lnTo>
                    <a:pt x="504" y="237"/>
                  </a:lnTo>
                  <a:lnTo>
                    <a:pt x="566" y="184"/>
                  </a:lnTo>
                  <a:lnTo>
                    <a:pt x="630" y="137"/>
                  </a:lnTo>
                  <a:lnTo>
                    <a:pt x="697" y="96"/>
                  </a:lnTo>
                  <a:lnTo>
                    <a:pt x="766" y="62"/>
                  </a:lnTo>
                  <a:lnTo>
                    <a:pt x="836" y="36"/>
                  </a:lnTo>
                  <a:lnTo>
                    <a:pt x="909" y="17"/>
                  </a:lnTo>
                  <a:lnTo>
                    <a:pt x="983" y="5"/>
                  </a:lnTo>
                  <a:lnTo>
                    <a:pt x="1059"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3" name="Freeform 17"/>
            <p:cNvSpPr>
              <a:spLocks/>
            </p:cNvSpPr>
            <p:nvPr/>
          </p:nvSpPr>
          <p:spPr bwMode="auto">
            <a:xfrm>
              <a:off x="-4625975" y="2678113"/>
              <a:ext cx="14288" cy="11113"/>
            </a:xfrm>
            <a:custGeom>
              <a:avLst/>
              <a:gdLst>
                <a:gd name="T0" fmla="*/ 9 w 9"/>
                <a:gd name="T1" fmla="*/ 0 h 7"/>
                <a:gd name="T2" fmla="*/ 0 w 9"/>
                <a:gd name="T3" fmla="*/ 7 h 7"/>
                <a:gd name="T4" fmla="*/ 0 w 9"/>
                <a:gd name="T5" fmla="*/ 6 h 7"/>
                <a:gd name="T6" fmla="*/ 9 w 9"/>
                <a:gd name="T7" fmla="*/ 0 h 7"/>
              </a:gdLst>
              <a:ahLst/>
              <a:cxnLst>
                <a:cxn ang="0">
                  <a:pos x="T0" y="T1"/>
                </a:cxn>
                <a:cxn ang="0">
                  <a:pos x="T2" y="T3"/>
                </a:cxn>
                <a:cxn ang="0">
                  <a:pos x="T4" y="T5"/>
                </a:cxn>
                <a:cxn ang="0">
                  <a:pos x="T6" y="T7"/>
                </a:cxn>
              </a:cxnLst>
              <a:rect l="0" t="0" r="r" b="b"/>
              <a:pathLst>
                <a:path w="9" h="7">
                  <a:moveTo>
                    <a:pt x="9" y="0"/>
                  </a:moveTo>
                  <a:lnTo>
                    <a:pt x="0" y="7"/>
                  </a:lnTo>
                  <a:lnTo>
                    <a:pt x="0" y="6"/>
                  </a:lnTo>
                  <a:lnTo>
                    <a:pt x="9"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4" name="Freeform 18"/>
            <p:cNvSpPr>
              <a:spLocks/>
            </p:cNvSpPr>
            <p:nvPr/>
          </p:nvSpPr>
          <p:spPr bwMode="auto">
            <a:xfrm>
              <a:off x="-7947025" y="782638"/>
              <a:ext cx="2390775" cy="4979988"/>
            </a:xfrm>
            <a:custGeom>
              <a:avLst/>
              <a:gdLst>
                <a:gd name="T0" fmla="*/ 701 w 1506"/>
                <a:gd name="T1" fmla="*/ 52 h 3137"/>
                <a:gd name="T2" fmla="*/ 577 w 1506"/>
                <a:gd name="T3" fmla="*/ 175 h 3137"/>
                <a:gd name="T4" fmla="*/ 465 w 1506"/>
                <a:gd name="T5" fmla="*/ 320 h 3137"/>
                <a:gd name="T6" fmla="*/ 369 w 1506"/>
                <a:gd name="T7" fmla="*/ 488 h 3137"/>
                <a:gd name="T8" fmla="*/ 288 w 1506"/>
                <a:gd name="T9" fmla="*/ 677 h 3137"/>
                <a:gd name="T10" fmla="*/ 225 w 1506"/>
                <a:gd name="T11" fmla="*/ 881 h 3137"/>
                <a:gd name="T12" fmla="*/ 181 w 1506"/>
                <a:gd name="T13" fmla="*/ 1100 h 3137"/>
                <a:gd name="T14" fmla="*/ 159 w 1506"/>
                <a:gd name="T15" fmla="*/ 1331 h 3137"/>
                <a:gd name="T16" fmla="*/ 159 w 1506"/>
                <a:gd name="T17" fmla="*/ 1564 h 3137"/>
                <a:gd name="T18" fmla="*/ 179 w 1506"/>
                <a:gd name="T19" fmla="*/ 1786 h 3137"/>
                <a:gd name="T20" fmla="*/ 220 w 1506"/>
                <a:gd name="T21" fmla="*/ 1996 h 3137"/>
                <a:gd name="T22" fmla="*/ 278 w 1506"/>
                <a:gd name="T23" fmla="*/ 2195 h 3137"/>
                <a:gd name="T24" fmla="*/ 352 w 1506"/>
                <a:gd name="T25" fmla="*/ 2376 h 3137"/>
                <a:gd name="T26" fmla="*/ 441 w 1506"/>
                <a:gd name="T27" fmla="*/ 2542 h 3137"/>
                <a:gd name="T28" fmla="*/ 544 w 1506"/>
                <a:gd name="T29" fmla="*/ 2688 h 3137"/>
                <a:gd name="T30" fmla="*/ 660 w 1506"/>
                <a:gd name="T31" fmla="*/ 2813 h 3137"/>
                <a:gd name="T32" fmla="*/ 786 w 1506"/>
                <a:gd name="T33" fmla="*/ 2912 h 3137"/>
                <a:gd name="T34" fmla="*/ 922 w 1506"/>
                <a:gd name="T35" fmla="*/ 2987 h 3137"/>
                <a:gd name="T36" fmla="*/ 1065 w 1506"/>
                <a:gd name="T37" fmla="*/ 3032 h 3137"/>
                <a:gd name="T38" fmla="*/ 1215 w 1506"/>
                <a:gd name="T39" fmla="*/ 3048 h 3137"/>
                <a:gd name="T40" fmla="*/ 1363 w 1506"/>
                <a:gd name="T41" fmla="*/ 3032 h 3137"/>
                <a:gd name="T42" fmla="*/ 1506 w 1506"/>
                <a:gd name="T43" fmla="*/ 2987 h 3137"/>
                <a:gd name="T44" fmla="*/ 1386 w 1506"/>
                <a:gd name="T45" fmla="*/ 3059 h 3137"/>
                <a:gd name="T46" fmla="*/ 1260 w 1506"/>
                <a:gd name="T47" fmla="*/ 3108 h 3137"/>
                <a:gd name="T48" fmla="*/ 1126 w 1506"/>
                <a:gd name="T49" fmla="*/ 3133 h 3137"/>
                <a:gd name="T50" fmla="*/ 983 w 1506"/>
                <a:gd name="T51" fmla="*/ 3132 h 3137"/>
                <a:gd name="T52" fmla="*/ 836 w 1506"/>
                <a:gd name="T53" fmla="*/ 3101 h 3137"/>
                <a:gd name="T54" fmla="*/ 697 w 1506"/>
                <a:gd name="T55" fmla="*/ 3041 h 3137"/>
                <a:gd name="T56" fmla="*/ 566 w 1506"/>
                <a:gd name="T57" fmla="*/ 2953 h 3137"/>
                <a:gd name="T58" fmla="*/ 445 w 1506"/>
                <a:gd name="T59" fmla="*/ 2840 h 3137"/>
                <a:gd name="T60" fmla="*/ 335 w 1506"/>
                <a:gd name="T61" fmla="*/ 2706 h 3137"/>
                <a:gd name="T62" fmla="*/ 239 w 1506"/>
                <a:gd name="T63" fmla="*/ 2549 h 3137"/>
                <a:gd name="T64" fmla="*/ 156 w 1506"/>
                <a:gd name="T65" fmla="*/ 2375 h 3137"/>
                <a:gd name="T66" fmla="*/ 90 w 1506"/>
                <a:gd name="T67" fmla="*/ 2185 h 3137"/>
                <a:gd name="T68" fmla="*/ 41 w 1506"/>
                <a:gd name="T69" fmla="*/ 1981 h 3137"/>
                <a:gd name="T70" fmla="*/ 11 w 1506"/>
                <a:gd name="T71" fmla="*/ 1765 h 3137"/>
                <a:gd name="T72" fmla="*/ 0 w 1506"/>
                <a:gd name="T73" fmla="*/ 1539 h 3137"/>
                <a:gd name="T74" fmla="*/ 11 w 1506"/>
                <a:gd name="T75" fmla="*/ 1311 h 3137"/>
                <a:gd name="T76" fmla="*/ 41 w 1506"/>
                <a:gd name="T77" fmla="*/ 1095 h 3137"/>
                <a:gd name="T78" fmla="*/ 90 w 1506"/>
                <a:gd name="T79" fmla="*/ 890 h 3137"/>
                <a:gd name="T80" fmla="*/ 157 w 1506"/>
                <a:gd name="T81" fmla="*/ 700 h 3137"/>
                <a:gd name="T82" fmla="*/ 239 w 1506"/>
                <a:gd name="T83" fmla="*/ 525 h 3137"/>
                <a:gd name="T84" fmla="*/ 337 w 1506"/>
                <a:gd name="T85" fmla="*/ 369 h 3137"/>
                <a:gd name="T86" fmla="*/ 446 w 1506"/>
                <a:gd name="T87" fmla="*/ 235 h 3137"/>
                <a:gd name="T88" fmla="*/ 567 w 1506"/>
                <a:gd name="T89" fmla="*/ 122 h 3137"/>
                <a:gd name="T90" fmla="*/ 698 w 1506"/>
                <a:gd name="T91" fmla="*/ 34 h 3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06" h="3137">
                  <a:moveTo>
                    <a:pt x="768" y="0"/>
                  </a:moveTo>
                  <a:lnTo>
                    <a:pt x="701" y="52"/>
                  </a:lnTo>
                  <a:lnTo>
                    <a:pt x="637" y="110"/>
                  </a:lnTo>
                  <a:lnTo>
                    <a:pt x="577" y="175"/>
                  </a:lnTo>
                  <a:lnTo>
                    <a:pt x="519" y="244"/>
                  </a:lnTo>
                  <a:lnTo>
                    <a:pt x="465" y="320"/>
                  </a:lnTo>
                  <a:lnTo>
                    <a:pt x="416" y="402"/>
                  </a:lnTo>
                  <a:lnTo>
                    <a:pt x="369" y="488"/>
                  </a:lnTo>
                  <a:lnTo>
                    <a:pt x="326" y="581"/>
                  </a:lnTo>
                  <a:lnTo>
                    <a:pt x="288" y="677"/>
                  </a:lnTo>
                  <a:lnTo>
                    <a:pt x="254" y="777"/>
                  </a:lnTo>
                  <a:lnTo>
                    <a:pt x="225" y="881"/>
                  </a:lnTo>
                  <a:lnTo>
                    <a:pt x="201" y="988"/>
                  </a:lnTo>
                  <a:lnTo>
                    <a:pt x="181" y="1100"/>
                  </a:lnTo>
                  <a:lnTo>
                    <a:pt x="167" y="1214"/>
                  </a:lnTo>
                  <a:lnTo>
                    <a:pt x="159" y="1331"/>
                  </a:lnTo>
                  <a:lnTo>
                    <a:pt x="156" y="1450"/>
                  </a:lnTo>
                  <a:lnTo>
                    <a:pt x="159" y="1564"/>
                  </a:lnTo>
                  <a:lnTo>
                    <a:pt x="166" y="1677"/>
                  </a:lnTo>
                  <a:lnTo>
                    <a:pt x="179" y="1786"/>
                  </a:lnTo>
                  <a:lnTo>
                    <a:pt x="197" y="1893"/>
                  </a:lnTo>
                  <a:lnTo>
                    <a:pt x="220" y="1996"/>
                  </a:lnTo>
                  <a:lnTo>
                    <a:pt x="246" y="2097"/>
                  </a:lnTo>
                  <a:lnTo>
                    <a:pt x="278" y="2195"/>
                  </a:lnTo>
                  <a:lnTo>
                    <a:pt x="312" y="2287"/>
                  </a:lnTo>
                  <a:lnTo>
                    <a:pt x="352" y="2376"/>
                  </a:lnTo>
                  <a:lnTo>
                    <a:pt x="395" y="2462"/>
                  </a:lnTo>
                  <a:lnTo>
                    <a:pt x="441" y="2542"/>
                  </a:lnTo>
                  <a:lnTo>
                    <a:pt x="492" y="2618"/>
                  </a:lnTo>
                  <a:lnTo>
                    <a:pt x="544" y="2688"/>
                  </a:lnTo>
                  <a:lnTo>
                    <a:pt x="601" y="2752"/>
                  </a:lnTo>
                  <a:lnTo>
                    <a:pt x="660" y="2813"/>
                  </a:lnTo>
                  <a:lnTo>
                    <a:pt x="722" y="2865"/>
                  </a:lnTo>
                  <a:lnTo>
                    <a:pt x="786" y="2912"/>
                  </a:lnTo>
                  <a:lnTo>
                    <a:pt x="852" y="2953"/>
                  </a:lnTo>
                  <a:lnTo>
                    <a:pt x="922" y="2987"/>
                  </a:lnTo>
                  <a:lnTo>
                    <a:pt x="993" y="3013"/>
                  </a:lnTo>
                  <a:lnTo>
                    <a:pt x="1065" y="3032"/>
                  </a:lnTo>
                  <a:lnTo>
                    <a:pt x="1139" y="3044"/>
                  </a:lnTo>
                  <a:lnTo>
                    <a:pt x="1215" y="3048"/>
                  </a:lnTo>
                  <a:lnTo>
                    <a:pt x="1290" y="3044"/>
                  </a:lnTo>
                  <a:lnTo>
                    <a:pt x="1363" y="3032"/>
                  </a:lnTo>
                  <a:lnTo>
                    <a:pt x="1435" y="3013"/>
                  </a:lnTo>
                  <a:lnTo>
                    <a:pt x="1506" y="2987"/>
                  </a:lnTo>
                  <a:lnTo>
                    <a:pt x="1447" y="3025"/>
                  </a:lnTo>
                  <a:lnTo>
                    <a:pt x="1386" y="3059"/>
                  </a:lnTo>
                  <a:lnTo>
                    <a:pt x="1323" y="3087"/>
                  </a:lnTo>
                  <a:lnTo>
                    <a:pt x="1260" y="3108"/>
                  </a:lnTo>
                  <a:lnTo>
                    <a:pt x="1193" y="3124"/>
                  </a:lnTo>
                  <a:lnTo>
                    <a:pt x="1126" y="3133"/>
                  </a:lnTo>
                  <a:lnTo>
                    <a:pt x="1059" y="3137"/>
                  </a:lnTo>
                  <a:lnTo>
                    <a:pt x="983" y="3132"/>
                  </a:lnTo>
                  <a:lnTo>
                    <a:pt x="909" y="3120"/>
                  </a:lnTo>
                  <a:lnTo>
                    <a:pt x="836" y="3101"/>
                  </a:lnTo>
                  <a:lnTo>
                    <a:pt x="766" y="3075"/>
                  </a:lnTo>
                  <a:lnTo>
                    <a:pt x="697" y="3041"/>
                  </a:lnTo>
                  <a:lnTo>
                    <a:pt x="630" y="3000"/>
                  </a:lnTo>
                  <a:lnTo>
                    <a:pt x="566" y="2953"/>
                  </a:lnTo>
                  <a:lnTo>
                    <a:pt x="504" y="2900"/>
                  </a:lnTo>
                  <a:lnTo>
                    <a:pt x="445" y="2840"/>
                  </a:lnTo>
                  <a:lnTo>
                    <a:pt x="388" y="2775"/>
                  </a:lnTo>
                  <a:lnTo>
                    <a:pt x="335" y="2706"/>
                  </a:lnTo>
                  <a:lnTo>
                    <a:pt x="286" y="2630"/>
                  </a:lnTo>
                  <a:lnTo>
                    <a:pt x="239" y="2549"/>
                  </a:lnTo>
                  <a:lnTo>
                    <a:pt x="196" y="2465"/>
                  </a:lnTo>
                  <a:lnTo>
                    <a:pt x="156" y="2375"/>
                  </a:lnTo>
                  <a:lnTo>
                    <a:pt x="121" y="2283"/>
                  </a:lnTo>
                  <a:lnTo>
                    <a:pt x="90" y="2185"/>
                  </a:lnTo>
                  <a:lnTo>
                    <a:pt x="64" y="2084"/>
                  </a:lnTo>
                  <a:lnTo>
                    <a:pt x="41" y="1981"/>
                  </a:lnTo>
                  <a:lnTo>
                    <a:pt x="23" y="1874"/>
                  </a:lnTo>
                  <a:lnTo>
                    <a:pt x="11" y="1765"/>
                  </a:lnTo>
                  <a:lnTo>
                    <a:pt x="2" y="1653"/>
                  </a:lnTo>
                  <a:lnTo>
                    <a:pt x="0" y="1539"/>
                  </a:lnTo>
                  <a:lnTo>
                    <a:pt x="2" y="1423"/>
                  </a:lnTo>
                  <a:lnTo>
                    <a:pt x="11" y="1311"/>
                  </a:lnTo>
                  <a:lnTo>
                    <a:pt x="24" y="1202"/>
                  </a:lnTo>
                  <a:lnTo>
                    <a:pt x="41" y="1095"/>
                  </a:lnTo>
                  <a:lnTo>
                    <a:pt x="64" y="991"/>
                  </a:lnTo>
                  <a:lnTo>
                    <a:pt x="90" y="890"/>
                  </a:lnTo>
                  <a:lnTo>
                    <a:pt x="121" y="793"/>
                  </a:lnTo>
                  <a:lnTo>
                    <a:pt x="157" y="700"/>
                  </a:lnTo>
                  <a:lnTo>
                    <a:pt x="197" y="610"/>
                  </a:lnTo>
                  <a:lnTo>
                    <a:pt x="239" y="525"/>
                  </a:lnTo>
                  <a:lnTo>
                    <a:pt x="286" y="445"/>
                  </a:lnTo>
                  <a:lnTo>
                    <a:pt x="337" y="369"/>
                  </a:lnTo>
                  <a:lnTo>
                    <a:pt x="389" y="300"/>
                  </a:lnTo>
                  <a:lnTo>
                    <a:pt x="446" y="235"/>
                  </a:lnTo>
                  <a:lnTo>
                    <a:pt x="506" y="175"/>
                  </a:lnTo>
                  <a:lnTo>
                    <a:pt x="567" y="122"/>
                  </a:lnTo>
                  <a:lnTo>
                    <a:pt x="632" y="75"/>
                  </a:lnTo>
                  <a:lnTo>
                    <a:pt x="698" y="34"/>
                  </a:lnTo>
                  <a:lnTo>
                    <a:pt x="768"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spTree>
    <p:extLst>
      <p:ext uri="{BB962C8B-B14F-4D97-AF65-F5344CB8AC3E}">
        <p14:creationId xmlns:p14="http://schemas.microsoft.com/office/powerpoint/2010/main" val="4488447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smtClean="0">
                <a:solidFill>
                  <a:schemeClr val="accent6">
                    <a:lumMod val="50000"/>
                  </a:schemeClr>
                </a:solidFill>
              </a:rPr>
              <a:t>Necessary Steps to an Inclusive System</a:t>
            </a:r>
            <a:endParaRPr lang="en-US" b="1" dirty="0">
              <a:solidFill>
                <a:schemeClr val="accent6">
                  <a:lumMod val="50000"/>
                </a:schemeClr>
              </a:solidFill>
            </a:endParaRPr>
          </a:p>
        </p:txBody>
      </p:sp>
      <p:sp>
        <p:nvSpPr>
          <p:cNvPr id="24" name="Oval 23"/>
          <p:cNvSpPr/>
          <p:nvPr/>
        </p:nvSpPr>
        <p:spPr>
          <a:xfrm>
            <a:off x="1767710" y="5574958"/>
            <a:ext cx="8656580" cy="354227"/>
          </a:xfrm>
          <a:prstGeom prst="ellipse">
            <a:avLst/>
          </a:prstGeom>
          <a:gradFill flip="none" rotWithShape="1">
            <a:gsLst>
              <a:gs pos="0">
                <a:sysClr val="windowText" lastClr="000000">
                  <a:lumMod val="50000"/>
                  <a:lumOff val="50000"/>
                  <a:alpha val="70000"/>
                </a:sys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sp>
        <p:nvSpPr>
          <p:cNvPr id="1030" name="Rectangle 6"/>
          <p:cNvSpPr>
            <a:spLocks noChangeArrowheads="1"/>
          </p:cNvSpPr>
          <p:nvPr/>
        </p:nvSpPr>
        <p:spPr bwMode="auto">
          <a:xfrm>
            <a:off x="3807620" y="5162409"/>
            <a:ext cx="4576763" cy="678442"/>
          </a:xfrm>
          <a:prstGeom prst="rect">
            <a:avLst/>
          </a:prstGeom>
          <a:solidFill>
            <a:schemeClr val="accent2">
              <a:lumMod val="75000"/>
            </a:schemeClr>
          </a:solidFill>
          <a:ln w="0">
            <a:noFill/>
            <a:prstDash val="solid"/>
            <a:miter lim="800000"/>
            <a:headEnd/>
            <a:tailEnd/>
          </a:ln>
        </p:spPr>
        <p:txBody>
          <a:bodyPr vert="horz" wrap="square" lIns="91440" tIns="45720" rIns="91440" bIns="45720" numCol="1" anchor="ctr" anchorCtr="1" compatLnSpc="1">
            <a:prstTxWarp prst="textNoShape">
              <a:avLst/>
            </a:prstTxWarp>
          </a:bodyPr>
          <a:lstStyle/>
          <a:p>
            <a:pPr algn="ctr"/>
            <a:r>
              <a:rPr lang="en-US" sz="1600" dirty="0" smtClean="0">
                <a:solidFill>
                  <a:schemeClr val="bg1"/>
                </a:solidFill>
                <a:latin typeface="Arial" pitchFamily="34" charset="0"/>
                <a:cs typeface="Arial" pitchFamily="34" charset="0"/>
              </a:rPr>
              <a:t>Leadership at political level</a:t>
            </a:r>
            <a:endParaRPr lang="en-US" sz="1600" dirty="0">
              <a:solidFill>
                <a:schemeClr val="bg1"/>
              </a:solidFill>
              <a:latin typeface="Arial" pitchFamily="34" charset="0"/>
              <a:cs typeface="Arial" pitchFamily="34" charset="0"/>
            </a:endParaRPr>
          </a:p>
        </p:txBody>
      </p:sp>
      <p:sp>
        <p:nvSpPr>
          <p:cNvPr id="1031" name="Rectangle 7"/>
          <p:cNvSpPr>
            <a:spLocks noChangeArrowheads="1"/>
          </p:cNvSpPr>
          <p:nvPr/>
        </p:nvSpPr>
        <p:spPr bwMode="auto">
          <a:xfrm>
            <a:off x="4226720" y="4034556"/>
            <a:ext cx="3724275" cy="568249"/>
          </a:xfrm>
          <a:prstGeom prst="rect">
            <a:avLst/>
          </a:prstGeom>
          <a:solidFill>
            <a:schemeClr val="tx2">
              <a:lumMod val="75000"/>
            </a:schemeClr>
          </a:solidFill>
          <a:ln w="0">
            <a:noFill/>
            <a:prstDash val="solid"/>
            <a:miter lim="800000"/>
            <a:headEnd/>
            <a:tailEnd/>
          </a:ln>
        </p:spPr>
        <p:txBody>
          <a:bodyPr vert="horz" wrap="square" lIns="91440" tIns="45720" rIns="91440" bIns="45720" numCol="1" anchor="ctr" anchorCtr="1" compatLnSpc="1">
            <a:prstTxWarp prst="textNoShape">
              <a:avLst/>
            </a:prstTxWarp>
          </a:bodyPr>
          <a:lstStyle/>
          <a:p>
            <a:pPr algn="ctr"/>
            <a:r>
              <a:rPr lang="en-US" sz="1600" dirty="0" smtClean="0">
                <a:solidFill>
                  <a:schemeClr val="bg1"/>
                </a:solidFill>
                <a:latin typeface="Arial" pitchFamily="34" charset="0"/>
                <a:cs typeface="Arial" pitchFamily="34" charset="0"/>
              </a:rPr>
              <a:t>Maintain specialist placement until system ready</a:t>
            </a:r>
            <a:endParaRPr lang="en-US" sz="1600" dirty="0">
              <a:solidFill>
                <a:schemeClr val="bg1"/>
              </a:solidFill>
              <a:latin typeface="Arial" pitchFamily="34" charset="0"/>
              <a:cs typeface="Arial" pitchFamily="34" charset="0"/>
            </a:endParaRPr>
          </a:p>
        </p:txBody>
      </p:sp>
      <p:sp>
        <p:nvSpPr>
          <p:cNvPr id="1032" name="Freeform 8"/>
          <p:cNvSpPr>
            <a:spLocks/>
          </p:cNvSpPr>
          <p:nvPr/>
        </p:nvSpPr>
        <p:spPr bwMode="auto">
          <a:xfrm>
            <a:off x="4226720" y="3740579"/>
            <a:ext cx="3724275" cy="306811"/>
          </a:xfrm>
          <a:custGeom>
            <a:avLst/>
            <a:gdLst/>
            <a:ahLst/>
            <a:cxnLst>
              <a:cxn ang="0">
                <a:pos x="183" y="0"/>
              </a:cxn>
              <a:cxn ang="0">
                <a:pos x="2165" y="0"/>
              </a:cxn>
              <a:cxn ang="0">
                <a:pos x="2346" y="142"/>
              </a:cxn>
              <a:cxn ang="0">
                <a:pos x="0" y="142"/>
              </a:cxn>
              <a:cxn ang="0">
                <a:pos x="183" y="0"/>
              </a:cxn>
            </a:cxnLst>
            <a:rect l="0" t="0" r="r" b="b"/>
            <a:pathLst>
              <a:path w="2346" h="142">
                <a:moveTo>
                  <a:pt x="183" y="0"/>
                </a:moveTo>
                <a:lnTo>
                  <a:pt x="2165" y="0"/>
                </a:lnTo>
                <a:lnTo>
                  <a:pt x="2346" y="142"/>
                </a:lnTo>
                <a:lnTo>
                  <a:pt x="0" y="142"/>
                </a:lnTo>
                <a:lnTo>
                  <a:pt x="183"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3" name="Freeform 9"/>
          <p:cNvSpPr>
            <a:spLocks/>
          </p:cNvSpPr>
          <p:nvPr/>
        </p:nvSpPr>
        <p:spPr bwMode="auto">
          <a:xfrm>
            <a:off x="4518820" y="3137759"/>
            <a:ext cx="3148013" cy="142602"/>
          </a:xfrm>
          <a:custGeom>
            <a:avLst/>
            <a:gdLst/>
            <a:ahLst/>
            <a:cxnLst>
              <a:cxn ang="0">
                <a:pos x="128" y="0"/>
              </a:cxn>
              <a:cxn ang="0">
                <a:pos x="1847" y="0"/>
              </a:cxn>
              <a:cxn ang="0">
                <a:pos x="1983" y="66"/>
              </a:cxn>
              <a:cxn ang="0">
                <a:pos x="0" y="66"/>
              </a:cxn>
              <a:cxn ang="0">
                <a:pos x="128" y="0"/>
              </a:cxn>
            </a:cxnLst>
            <a:rect l="0" t="0" r="r" b="b"/>
            <a:pathLst>
              <a:path w="1983" h="66">
                <a:moveTo>
                  <a:pt x="128" y="0"/>
                </a:moveTo>
                <a:lnTo>
                  <a:pt x="1847" y="0"/>
                </a:lnTo>
                <a:lnTo>
                  <a:pt x="1983" y="66"/>
                </a:lnTo>
                <a:lnTo>
                  <a:pt x="0" y="66"/>
                </a:lnTo>
                <a:lnTo>
                  <a:pt x="128"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4" name="Freeform 10"/>
          <p:cNvSpPr>
            <a:spLocks/>
          </p:cNvSpPr>
          <p:nvPr/>
        </p:nvSpPr>
        <p:spPr bwMode="auto">
          <a:xfrm>
            <a:off x="4717257" y="2655471"/>
            <a:ext cx="2732088" cy="45375"/>
          </a:xfrm>
          <a:custGeom>
            <a:avLst/>
            <a:gdLst/>
            <a:ahLst/>
            <a:cxnLst>
              <a:cxn ang="0">
                <a:pos x="101" y="0"/>
              </a:cxn>
              <a:cxn ang="0">
                <a:pos x="1624" y="0"/>
              </a:cxn>
              <a:cxn ang="0">
                <a:pos x="1721" y="21"/>
              </a:cxn>
              <a:cxn ang="0">
                <a:pos x="0" y="21"/>
              </a:cxn>
              <a:cxn ang="0">
                <a:pos x="101" y="0"/>
              </a:cxn>
            </a:cxnLst>
            <a:rect l="0" t="0" r="r" b="b"/>
            <a:pathLst>
              <a:path w="1721" h="21">
                <a:moveTo>
                  <a:pt x="101" y="0"/>
                </a:moveTo>
                <a:lnTo>
                  <a:pt x="1624" y="0"/>
                </a:lnTo>
                <a:lnTo>
                  <a:pt x="1721" y="21"/>
                </a:lnTo>
                <a:lnTo>
                  <a:pt x="0" y="21"/>
                </a:lnTo>
                <a:lnTo>
                  <a:pt x="10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6" name="Freeform 12"/>
          <p:cNvSpPr>
            <a:spLocks/>
          </p:cNvSpPr>
          <p:nvPr/>
        </p:nvSpPr>
        <p:spPr bwMode="auto">
          <a:xfrm>
            <a:off x="3807620" y="4602804"/>
            <a:ext cx="4576763" cy="566088"/>
          </a:xfrm>
          <a:custGeom>
            <a:avLst/>
            <a:gdLst/>
            <a:ahLst/>
            <a:cxnLst>
              <a:cxn ang="0">
                <a:pos x="264" y="0"/>
              </a:cxn>
              <a:cxn ang="0">
                <a:pos x="2610" y="0"/>
              </a:cxn>
              <a:cxn ang="0">
                <a:pos x="2883" y="262"/>
              </a:cxn>
              <a:cxn ang="0">
                <a:pos x="0" y="262"/>
              </a:cxn>
              <a:cxn ang="0">
                <a:pos x="264" y="0"/>
              </a:cxn>
            </a:cxnLst>
            <a:rect l="0" t="0" r="r" b="b"/>
            <a:pathLst>
              <a:path w="2883" h="262">
                <a:moveTo>
                  <a:pt x="264" y="0"/>
                </a:moveTo>
                <a:lnTo>
                  <a:pt x="2610" y="0"/>
                </a:lnTo>
                <a:lnTo>
                  <a:pt x="2883" y="262"/>
                </a:lnTo>
                <a:lnTo>
                  <a:pt x="0" y="262"/>
                </a:lnTo>
                <a:lnTo>
                  <a:pt x="26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7" name="Rectangle 13"/>
          <p:cNvSpPr>
            <a:spLocks noChangeArrowheads="1"/>
          </p:cNvSpPr>
          <p:nvPr/>
        </p:nvSpPr>
        <p:spPr bwMode="auto">
          <a:xfrm>
            <a:off x="4520408" y="3280362"/>
            <a:ext cx="3146425" cy="460217"/>
          </a:xfrm>
          <a:prstGeom prst="rect">
            <a:avLst/>
          </a:prstGeom>
          <a:solidFill>
            <a:schemeClr val="accent3">
              <a:lumMod val="75000"/>
            </a:schemeClr>
          </a:solidFill>
          <a:ln w="0">
            <a:noFill/>
            <a:prstDash val="solid"/>
            <a:miter lim="800000"/>
            <a:headEnd/>
            <a:tailEnd/>
          </a:ln>
        </p:spPr>
        <p:txBody>
          <a:bodyPr vert="horz" wrap="square" lIns="91440" tIns="45720" rIns="91440" bIns="45720" numCol="1" anchor="ctr" anchorCtr="1" compatLnSpc="1">
            <a:prstTxWarp prst="textNoShape">
              <a:avLst/>
            </a:prstTxWarp>
          </a:bodyPr>
          <a:lstStyle/>
          <a:p>
            <a:pPr algn="ctr"/>
            <a:r>
              <a:rPr lang="en-US" sz="1600" dirty="0" smtClean="0">
                <a:solidFill>
                  <a:schemeClr val="bg1"/>
                </a:solidFill>
                <a:latin typeface="Arial" pitchFamily="34" charset="0"/>
                <a:cs typeface="Arial" pitchFamily="34" charset="0"/>
              </a:rPr>
              <a:t>Strengthen links between special and other schools</a:t>
            </a:r>
            <a:endParaRPr lang="en-US" sz="1600" dirty="0">
              <a:solidFill>
                <a:schemeClr val="bg1"/>
              </a:solidFill>
              <a:latin typeface="Arial" pitchFamily="34" charset="0"/>
              <a:cs typeface="Arial" pitchFamily="34" charset="0"/>
            </a:endParaRPr>
          </a:p>
        </p:txBody>
      </p:sp>
      <p:sp>
        <p:nvSpPr>
          <p:cNvPr id="1038" name="Rectangle 14"/>
          <p:cNvSpPr>
            <a:spLocks noChangeArrowheads="1"/>
          </p:cNvSpPr>
          <p:nvPr/>
        </p:nvSpPr>
        <p:spPr bwMode="auto">
          <a:xfrm>
            <a:off x="4717257" y="2686186"/>
            <a:ext cx="2732088" cy="451575"/>
          </a:xfrm>
          <a:prstGeom prst="rect">
            <a:avLst/>
          </a:prstGeom>
          <a:solidFill>
            <a:schemeClr val="accent6">
              <a:lumMod val="75000"/>
            </a:schemeClr>
          </a:solidFill>
          <a:ln w="0">
            <a:noFill/>
            <a:prstDash val="solid"/>
            <a:miter lim="800000"/>
            <a:headEnd/>
            <a:tailEnd/>
          </a:ln>
        </p:spPr>
        <p:txBody>
          <a:bodyPr vert="horz" wrap="square" lIns="91440" tIns="45720" rIns="91440" bIns="45720" numCol="1" anchor="ctr" anchorCtr="1" compatLnSpc="1">
            <a:prstTxWarp prst="textNoShape">
              <a:avLst/>
            </a:prstTxWarp>
          </a:bodyPr>
          <a:lstStyle/>
          <a:p>
            <a:pPr algn="ctr"/>
            <a:r>
              <a:rPr lang="en-US" sz="1400" dirty="0" smtClean="0">
                <a:solidFill>
                  <a:schemeClr val="bg1"/>
                </a:solidFill>
                <a:latin typeface="Arial" pitchFamily="34" charset="0"/>
                <a:cs typeface="Arial" pitchFamily="34" charset="0"/>
              </a:rPr>
              <a:t>An Accessible Curriculum</a:t>
            </a:r>
            <a:endParaRPr lang="en-US" sz="1400" dirty="0">
              <a:solidFill>
                <a:schemeClr val="bg1"/>
              </a:solidFill>
              <a:latin typeface="Arial" pitchFamily="34" charset="0"/>
              <a:cs typeface="Arial" pitchFamily="34" charset="0"/>
            </a:endParaRPr>
          </a:p>
        </p:txBody>
      </p:sp>
      <p:sp>
        <p:nvSpPr>
          <p:cNvPr id="1039" name="Rectangle 15"/>
          <p:cNvSpPr>
            <a:spLocks noChangeArrowheads="1"/>
          </p:cNvSpPr>
          <p:nvPr/>
        </p:nvSpPr>
        <p:spPr bwMode="auto">
          <a:xfrm>
            <a:off x="4879182" y="2307607"/>
            <a:ext cx="2413000" cy="350023"/>
          </a:xfrm>
          <a:prstGeom prst="rect">
            <a:avLst/>
          </a:prstGeom>
          <a:solidFill>
            <a:schemeClr val="accent5">
              <a:lumMod val="75000"/>
            </a:schemeClr>
          </a:solidFill>
          <a:ln w="0">
            <a:noFill/>
            <a:prstDash val="solid"/>
            <a:miter lim="800000"/>
            <a:headEnd/>
            <a:tailEnd/>
          </a:ln>
        </p:spPr>
        <p:txBody>
          <a:bodyPr vert="horz" wrap="square" lIns="91440" tIns="45720" rIns="91440" bIns="45720" numCol="1" anchor="ctr" anchorCtr="1" compatLnSpc="1">
            <a:prstTxWarp prst="textNoShape">
              <a:avLst/>
            </a:prstTxWarp>
          </a:bodyPr>
          <a:lstStyle/>
          <a:p>
            <a:pPr algn="ctr"/>
            <a:r>
              <a:rPr lang="en-US" sz="1400" dirty="0" smtClean="0">
                <a:solidFill>
                  <a:schemeClr val="bg1"/>
                </a:solidFill>
                <a:latin typeface="Arial" pitchFamily="34" charset="0"/>
                <a:cs typeface="Arial" pitchFamily="34" charset="0"/>
              </a:rPr>
              <a:t>Prepare the system</a:t>
            </a:r>
            <a:endParaRPr lang="en-US" sz="1400" dirty="0">
              <a:solidFill>
                <a:schemeClr val="bg1"/>
              </a:solidFill>
              <a:latin typeface="Arial" pitchFamily="34" charset="0"/>
              <a:cs typeface="Arial" pitchFamily="34" charset="0"/>
            </a:endParaRPr>
          </a:p>
        </p:txBody>
      </p:sp>
      <p:cxnSp>
        <p:nvCxnSpPr>
          <p:cNvPr id="23" name="Straight Connector 22"/>
          <p:cNvCxnSpPr/>
          <p:nvPr/>
        </p:nvCxnSpPr>
        <p:spPr>
          <a:xfrm flipH="1">
            <a:off x="6934200" y="2514598"/>
            <a:ext cx="1369470" cy="210"/>
          </a:xfrm>
          <a:prstGeom prst="line">
            <a:avLst/>
          </a:prstGeom>
          <a:ln>
            <a:solidFill>
              <a:schemeClr val="tx1">
                <a:lumMod val="85000"/>
                <a:lumOff val="1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flipH="1">
            <a:off x="8527140" y="2152074"/>
            <a:ext cx="2415042" cy="338554"/>
          </a:xfrm>
          <a:prstGeom prst="rect">
            <a:avLst/>
          </a:prstGeom>
          <a:noFill/>
        </p:spPr>
        <p:txBody>
          <a:bodyPr wrap="square" rtlCol="0">
            <a:spAutoFit/>
          </a:bodyPr>
          <a:lstStyle/>
          <a:p>
            <a:r>
              <a:rPr lang="en-US" sz="1600" kern="0" dirty="0" smtClean="0">
                <a:solidFill>
                  <a:schemeClr val="tx1">
                    <a:lumMod val="75000"/>
                    <a:lumOff val="25000"/>
                  </a:schemeClr>
                </a:solidFill>
                <a:latin typeface="Arial" pitchFamily="34" charset="0"/>
                <a:cs typeface="Arial" pitchFamily="34" charset="0"/>
              </a:rPr>
              <a:t>TPL and certification</a:t>
            </a:r>
            <a:endParaRPr lang="en-US" sz="1600" dirty="0">
              <a:solidFill>
                <a:schemeClr val="tx1">
                  <a:lumMod val="75000"/>
                  <a:lumOff val="25000"/>
                </a:schemeClr>
              </a:solidFill>
            </a:endParaRPr>
          </a:p>
        </p:txBody>
      </p:sp>
      <p:cxnSp>
        <p:nvCxnSpPr>
          <p:cNvPr id="26" name="Straight Connector 25"/>
          <p:cNvCxnSpPr/>
          <p:nvPr/>
        </p:nvCxnSpPr>
        <p:spPr>
          <a:xfrm flipH="1">
            <a:off x="8229600" y="5562600"/>
            <a:ext cx="533400" cy="210"/>
          </a:xfrm>
          <a:prstGeom prst="line">
            <a:avLst/>
          </a:prstGeom>
          <a:ln>
            <a:solidFill>
              <a:schemeClr val="tx1">
                <a:lumMod val="85000"/>
                <a:lumOff val="1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3657600" y="4343400"/>
            <a:ext cx="762000" cy="210"/>
          </a:xfrm>
          <a:prstGeom prst="line">
            <a:avLst/>
          </a:prstGeom>
          <a:ln>
            <a:solidFill>
              <a:schemeClr val="tx1">
                <a:lumMod val="85000"/>
                <a:lumOff val="1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7443788" y="3530598"/>
            <a:ext cx="762000" cy="210"/>
          </a:xfrm>
          <a:prstGeom prst="line">
            <a:avLst/>
          </a:prstGeom>
          <a:ln>
            <a:solidFill>
              <a:schemeClr val="tx1">
                <a:lumMod val="85000"/>
                <a:lumOff val="1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3544888" y="2946398"/>
            <a:ext cx="1369470" cy="210"/>
          </a:xfrm>
          <a:prstGeom prst="line">
            <a:avLst/>
          </a:prstGeom>
          <a:ln>
            <a:solidFill>
              <a:schemeClr val="tx1">
                <a:lumMod val="85000"/>
                <a:lumOff val="1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flipH="1">
            <a:off x="8425540" y="3136901"/>
            <a:ext cx="2242460" cy="584775"/>
          </a:xfrm>
          <a:prstGeom prst="rect">
            <a:avLst/>
          </a:prstGeom>
          <a:noFill/>
        </p:spPr>
        <p:txBody>
          <a:bodyPr wrap="square" rtlCol="0">
            <a:spAutoFit/>
          </a:bodyPr>
          <a:lstStyle/>
          <a:p>
            <a:r>
              <a:rPr lang="en-US" sz="1600" kern="0" dirty="0" smtClean="0">
                <a:solidFill>
                  <a:schemeClr val="tx1">
                    <a:lumMod val="75000"/>
                    <a:lumOff val="25000"/>
                  </a:schemeClr>
                </a:solidFill>
                <a:latin typeface="Arial" pitchFamily="34" charset="0"/>
                <a:cs typeface="Arial" pitchFamily="34" charset="0"/>
              </a:rPr>
              <a:t>Towards Inclusion and best practice</a:t>
            </a:r>
            <a:endParaRPr lang="en-US" sz="1600" dirty="0">
              <a:solidFill>
                <a:schemeClr val="tx1">
                  <a:lumMod val="75000"/>
                  <a:lumOff val="25000"/>
                </a:schemeClr>
              </a:solidFill>
            </a:endParaRPr>
          </a:p>
        </p:txBody>
      </p:sp>
      <p:sp>
        <p:nvSpPr>
          <p:cNvPr id="37" name="TextBox 36"/>
          <p:cNvSpPr txBox="1"/>
          <p:nvPr/>
        </p:nvSpPr>
        <p:spPr>
          <a:xfrm flipH="1">
            <a:off x="9029202" y="5186875"/>
            <a:ext cx="2415042" cy="338554"/>
          </a:xfrm>
          <a:prstGeom prst="rect">
            <a:avLst/>
          </a:prstGeom>
          <a:noFill/>
        </p:spPr>
        <p:txBody>
          <a:bodyPr wrap="square" rtlCol="0">
            <a:spAutoFit/>
          </a:bodyPr>
          <a:lstStyle/>
          <a:p>
            <a:r>
              <a:rPr lang="en-US" sz="1600" kern="0" dirty="0" smtClean="0">
                <a:solidFill>
                  <a:schemeClr val="tx1">
                    <a:lumMod val="75000"/>
                    <a:lumOff val="25000"/>
                  </a:schemeClr>
                </a:solidFill>
                <a:latin typeface="Arial" pitchFamily="34" charset="0"/>
                <a:cs typeface="Arial" pitchFamily="34" charset="0"/>
              </a:rPr>
              <a:t>Shared vision</a:t>
            </a:r>
            <a:endParaRPr lang="en-US" sz="1600" dirty="0">
              <a:solidFill>
                <a:schemeClr val="tx1">
                  <a:lumMod val="75000"/>
                  <a:lumOff val="25000"/>
                </a:schemeClr>
              </a:solidFill>
            </a:endParaRPr>
          </a:p>
        </p:txBody>
      </p:sp>
      <p:sp>
        <p:nvSpPr>
          <p:cNvPr id="38" name="TextBox 37"/>
          <p:cNvSpPr txBox="1"/>
          <p:nvPr/>
        </p:nvSpPr>
        <p:spPr>
          <a:xfrm flipH="1">
            <a:off x="1004888" y="3949701"/>
            <a:ext cx="2415042" cy="338554"/>
          </a:xfrm>
          <a:prstGeom prst="rect">
            <a:avLst/>
          </a:prstGeom>
          <a:noFill/>
        </p:spPr>
        <p:txBody>
          <a:bodyPr wrap="square" rtlCol="0">
            <a:spAutoFit/>
          </a:bodyPr>
          <a:lstStyle/>
          <a:p>
            <a:pPr algn="r"/>
            <a:r>
              <a:rPr lang="en-US" sz="1600" kern="0" dirty="0" smtClean="0">
                <a:solidFill>
                  <a:schemeClr val="tx1">
                    <a:lumMod val="75000"/>
                    <a:lumOff val="25000"/>
                  </a:schemeClr>
                </a:solidFill>
                <a:latin typeface="Arial" pitchFamily="34" charset="0"/>
                <a:cs typeface="Arial" pitchFamily="34" charset="0"/>
              </a:rPr>
              <a:t>No closures</a:t>
            </a:r>
            <a:endParaRPr lang="en-US" sz="1600" dirty="0">
              <a:solidFill>
                <a:schemeClr val="tx1">
                  <a:lumMod val="75000"/>
                  <a:lumOff val="25000"/>
                </a:schemeClr>
              </a:solidFill>
            </a:endParaRPr>
          </a:p>
        </p:txBody>
      </p:sp>
      <p:sp>
        <p:nvSpPr>
          <p:cNvPr id="39" name="TextBox 38"/>
          <p:cNvSpPr txBox="1"/>
          <p:nvPr/>
        </p:nvSpPr>
        <p:spPr>
          <a:xfrm flipH="1">
            <a:off x="914400" y="2540001"/>
            <a:ext cx="2415042" cy="584775"/>
          </a:xfrm>
          <a:prstGeom prst="rect">
            <a:avLst/>
          </a:prstGeom>
          <a:noFill/>
        </p:spPr>
        <p:txBody>
          <a:bodyPr wrap="square" rtlCol="0">
            <a:spAutoFit/>
          </a:bodyPr>
          <a:lstStyle/>
          <a:p>
            <a:pPr algn="r"/>
            <a:r>
              <a:rPr lang="en-US" sz="1600" kern="0" dirty="0" smtClean="0">
                <a:solidFill>
                  <a:schemeClr val="tx1">
                    <a:lumMod val="75000"/>
                    <a:lumOff val="25000"/>
                  </a:schemeClr>
                </a:solidFill>
                <a:latin typeface="Arial" pitchFamily="34" charset="0"/>
                <a:cs typeface="Arial" pitchFamily="34" charset="0"/>
              </a:rPr>
              <a:t>Inclusion from first principles. </a:t>
            </a:r>
            <a:endParaRPr lang="en-US" sz="1600" dirty="0">
              <a:solidFill>
                <a:schemeClr val="tx1">
                  <a:lumMod val="75000"/>
                  <a:lumOff val="25000"/>
                </a:schemeClr>
              </a:solidFill>
            </a:endParaRPr>
          </a:p>
        </p:txBody>
      </p:sp>
    </p:spTree>
    <p:extLst>
      <p:ext uri="{BB962C8B-B14F-4D97-AF65-F5344CB8AC3E}">
        <p14:creationId xmlns:p14="http://schemas.microsoft.com/office/powerpoint/2010/main" val="41299364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smtClean="0">
                <a:solidFill>
                  <a:schemeClr val="accent6">
                    <a:lumMod val="50000"/>
                  </a:schemeClr>
                </a:solidFill>
              </a:rPr>
              <a:t>Necessary Steps to an Inclusive System</a:t>
            </a:r>
            <a:endParaRPr lang="en-US" b="1" dirty="0">
              <a:solidFill>
                <a:schemeClr val="accent6">
                  <a:lumMod val="50000"/>
                </a:schemeClr>
              </a:solidFill>
            </a:endParaRPr>
          </a:p>
        </p:txBody>
      </p:sp>
      <p:sp>
        <p:nvSpPr>
          <p:cNvPr id="24" name="Oval 23"/>
          <p:cNvSpPr/>
          <p:nvPr/>
        </p:nvSpPr>
        <p:spPr>
          <a:xfrm>
            <a:off x="1767710" y="5574958"/>
            <a:ext cx="8656580" cy="354227"/>
          </a:xfrm>
          <a:prstGeom prst="ellipse">
            <a:avLst/>
          </a:prstGeom>
          <a:gradFill flip="none" rotWithShape="1">
            <a:gsLst>
              <a:gs pos="0">
                <a:sysClr val="windowText" lastClr="000000">
                  <a:lumMod val="50000"/>
                  <a:lumOff val="50000"/>
                  <a:alpha val="70000"/>
                </a:sys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sp>
        <p:nvSpPr>
          <p:cNvPr id="1030" name="Rectangle 6"/>
          <p:cNvSpPr>
            <a:spLocks noChangeArrowheads="1"/>
          </p:cNvSpPr>
          <p:nvPr/>
        </p:nvSpPr>
        <p:spPr bwMode="auto">
          <a:xfrm>
            <a:off x="3807620" y="5162409"/>
            <a:ext cx="4576763" cy="678442"/>
          </a:xfrm>
          <a:prstGeom prst="rect">
            <a:avLst/>
          </a:prstGeom>
          <a:solidFill>
            <a:schemeClr val="accent2">
              <a:lumMod val="75000"/>
            </a:schemeClr>
          </a:solidFill>
          <a:ln w="0">
            <a:noFill/>
            <a:prstDash val="solid"/>
            <a:miter lim="800000"/>
            <a:headEnd/>
            <a:tailEnd/>
          </a:ln>
        </p:spPr>
        <p:txBody>
          <a:bodyPr vert="horz" wrap="square" lIns="91440" tIns="45720" rIns="91440" bIns="45720" numCol="1" anchor="ctr" anchorCtr="1" compatLnSpc="1">
            <a:prstTxWarp prst="textNoShape">
              <a:avLst/>
            </a:prstTxWarp>
          </a:bodyPr>
          <a:lstStyle/>
          <a:p>
            <a:pPr algn="ctr"/>
            <a:r>
              <a:rPr lang="en-US" sz="1600" dirty="0" smtClean="0">
                <a:solidFill>
                  <a:schemeClr val="bg1"/>
                </a:solidFill>
                <a:latin typeface="Arial" pitchFamily="34" charset="0"/>
                <a:cs typeface="Arial" pitchFamily="34" charset="0"/>
              </a:rPr>
              <a:t>Detailed plan towards implementation</a:t>
            </a:r>
            <a:endParaRPr lang="en-US" sz="1600" dirty="0">
              <a:solidFill>
                <a:schemeClr val="bg1"/>
              </a:solidFill>
              <a:latin typeface="Arial" pitchFamily="34" charset="0"/>
              <a:cs typeface="Arial" pitchFamily="34" charset="0"/>
            </a:endParaRPr>
          </a:p>
        </p:txBody>
      </p:sp>
      <p:sp>
        <p:nvSpPr>
          <p:cNvPr id="1031" name="Rectangle 7"/>
          <p:cNvSpPr>
            <a:spLocks noChangeArrowheads="1"/>
          </p:cNvSpPr>
          <p:nvPr/>
        </p:nvSpPr>
        <p:spPr bwMode="auto">
          <a:xfrm>
            <a:off x="4226720" y="4034556"/>
            <a:ext cx="3724275" cy="568249"/>
          </a:xfrm>
          <a:prstGeom prst="rect">
            <a:avLst/>
          </a:prstGeom>
          <a:solidFill>
            <a:schemeClr val="tx2">
              <a:lumMod val="75000"/>
            </a:schemeClr>
          </a:solidFill>
          <a:ln w="0">
            <a:noFill/>
            <a:prstDash val="solid"/>
            <a:miter lim="800000"/>
            <a:headEnd/>
            <a:tailEnd/>
          </a:ln>
        </p:spPr>
        <p:txBody>
          <a:bodyPr vert="horz" wrap="square" lIns="91440" tIns="45720" rIns="91440" bIns="45720" numCol="1" anchor="ctr" anchorCtr="1" compatLnSpc="1">
            <a:prstTxWarp prst="textNoShape">
              <a:avLst/>
            </a:prstTxWarp>
          </a:bodyPr>
          <a:lstStyle/>
          <a:p>
            <a:pPr algn="ctr"/>
            <a:r>
              <a:rPr lang="en-US" sz="1600" dirty="0" smtClean="0">
                <a:solidFill>
                  <a:schemeClr val="bg1"/>
                </a:solidFill>
                <a:latin typeface="Arial" pitchFamily="34" charset="0"/>
                <a:cs typeface="Arial" pitchFamily="34" charset="0"/>
              </a:rPr>
              <a:t>Over-sight of Enrolment</a:t>
            </a:r>
            <a:endParaRPr lang="en-US" sz="1600" dirty="0">
              <a:solidFill>
                <a:schemeClr val="bg1"/>
              </a:solidFill>
              <a:latin typeface="Arial" pitchFamily="34" charset="0"/>
              <a:cs typeface="Arial" pitchFamily="34" charset="0"/>
            </a:endParaRPr>
          </a:p>
        </p:txBody>
      </p:sp>
      <p:sp>
        <p:nvSpPr>
          <p:cNvPr id="1032" name="Freeform 8"/>
          <p:cNvSpPr>
            <a:spLocks/>
          </p:cNvSpPr>
          <p:nvPr/>
        </p:nvSpPr>
        <p:spPr bwMode="auto">
          <a:xfrm>
            <a:off x="4226720" y="3740579"/>
            <a:ext cx="3724275" cy="306811"/>
          </a:xfrm>
          <a:custGeom>
            <a:avLst/>
            <a:gdLst/>
            <a:ahLst/>
            <a:cxnLst>
              <a:cxn ang="0">
                <a:pos x="183" y="0"/>
              </a:cxn>
              <a:cxn ang="0">
                <a:pos x="2165" y="0"/>
              </a:cxn>
              <a:cxn ang="0">
                <a:pos x="2346" y="142"/>
              </a:cxn>
              <a:cxn ang="0">
                <a:pos x="0" y="142"/>
              </a:cxn>
              <a:cxn ang="0">
                <a:pos x="183" y="0"/>
              </a:cxn>
            </a:cxnLst>
            <a:rect l="0" t="0" r="r" b="b"/>
            <a:pathLst>
              <a:path w="2346" h="142">
                <a:moveTo>
                  <a:pt x="183" y="0"/>
                </a:moveTo>
                <a:lnTo>
                  <a:pt x="2165" y="0"/>
                </a:lnTo>
                <a:lnTo>
                  <a:pt x="2346" y="142"/>
                </a:lnTo>
                <a:lnTo>
                  <a:pt x="0" y="142"/>
                </a:lnTo>
                <a:lnTo>
                  <a:pt x="183"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3" name="Freeform 9"/>
          <p:cNvSpPr>
            <a:spLocks/>
          </p:cNvSpPr>
          <p:nvPr/>
        </p:nvSpPr>
        <p:spPr bwMode="auto">
          <a:xfrm>
            <a:off x="4518820" y="3137759"/>
            <a:ext cx="3148013" cy="142602"/>
          </a:xfrm>
          <a:custGeom>
            <a:avLst/>
            <a:gdLst/>
            <a:ahLst/>
            <a:cxnLst>
              <a:cxn ang="0">
                <a:pos x="128" y="0"/>
              </a:cxn>
              <a:cxn ang="0">
                <a:pos x="1847" y="0"/>
              </a:cxn>
              <a:cxn ang="0">
                <a:pos x="1983" y="66"/>
              </a:cxn>
              <a:cxn ang="0">
                <a:pos x="0" y="66"/>
              </a:cxn>
              <a:cxn ang="0">
                <a:pos x="128" y="0"/>
              </a:cxn>
            </a:cxnLst>
            <a:rect l="0" t="0" r="r" b="b"/>
            <a:pathLst>
              <a:path w="1983" h="66">
                <a:moveTo>
                  <a:pt x="128" y="0"/>
                </a:moveTo>
                <a:lnTo>
                  <a:pt x="1847" y="0"/>
                </a:lnTo>
                <a:lnTo>
                  <a:pt x="1983" y="66"/>
                </a:lnTo>
                <a:lnTo>
                  <a:pt x="0" y="66"/>
                </a:lnTo>
                <a:lnTo>
                  <a:pt x="128"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4" name="Freeform 10"/>
          <p:cNvSpPr>
            <a:spLocks/>
          </p:cNvSpPr>
          <p:nvPr/>
        </p:nvSpPr>
        <p:spPr bwMode="auto">
          <a:xfrm>
            <a:off x="4717257" y="2655471"/>
            <a:ext cx="2732088" cy="45375"/>
          </a:xfrm>
          <a:custGeom>
            <a:avLst/>
            <a:gdLst/>
            <a:ahLst/>
            <a:cxnLst>
              <a:cxn ang="0">
                <a:pos x="101" y="0"/>
              </a:cxn>
              <a:cxn ang="0">
                <a:pos x="1624" y="0"/>
              </a:cxn>
              <a:cxn ang="0">
                <a:pos x="1721" y="21"/>
              </a:cxn>
              <a:cxn ang="0">
                <a:pos x="0" y="21"/>
              </a:cxn>
              <a:cxn ang="0">
                <a:pos x="101" y="0"/>
              </a:cxn>
            </a:cxnLst>
            <a:rect l="0" t="0" r="r" b="b"/>
            <a:pathLst>
              <a:path w="1721" h="21">
                <a:moveTo>
                  <a:pt x="101" y="0"/>
                </a:moveTo>
                <a:lnTo>
                  <a:pt x="1624" y="0"/>
                </a:lnTo>
                <a:lnTo>
                  <a:pt x="1721" y="21"/>
                </a:lnTo>
                <a:lnTo>
                  <a:pt x="0" y="21"/>
                </a:lnTo>
                <a:lnTo>
                  <a:pt x="10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6" name="Freeform 12"/>
          <p:cNvSpPr>
            <a:spLocks/>
          </p:cNvSpPr>
          <p:nvPr/>
        </p:nvSpPr>
        <p:spPr bwMode="auto">
          <a:xfrm>
            <a:off x="3807620" y="4602804"/>
            <a:ext cx="4576763" cy="566088"/>
          </a:xfrm>
          <a:custGeom>
            <a:avLst/>
            <a:gdLst/>
            <a:ahLst/>
            <a:cxnLst>
              <a:cxn ang="0">
                <a:pos x="264" y="0"/>
              </a:cxn>
              <a:cxn ang="0">
                <a:pos x="2610" y="0"/>
              </a:cxn>
              <a:cxn ang="0">
                <a:pos x="2883" y="262"/>
              </a:cxn>
              <a:cxn ang="0">
                <a:pos x="0" y="262"/>
              </a:cxn>
              <a:cxn ang="0">
                <a:pos x="264" y="0"/>
              </a:cxn>
            </a:cxnLst>
            <a:rect l="0" t="0" r="r" b="b"/>
            <a:pathLst>
              <a:path w="2883" h="262">
                <a:moveTo>
                  <a:pt x="264" y="0"/>
                </a:moveTo>
                <a:lnTo>
                  <a:pt x="2610" y="0"/>
                </a:lnTo>
                <a:lnTo>
                  <a:pt x="2883" y="262"/>
                </a:lnTo>
                <a:lnTo>
                  <a:pt x="0" y="262"/>
                </a:lnTo>
                <a:lnTo>
                  <a:pt x="26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7" name="Rectangle 13"/>
          <p:cNvSpPr>
            <a:spLocks noChangeArrowheads="1"/>
          </p:cNvSpPr>
          <p:nvPr/>
        </p:nvSpPr>
        <p:spPr bwMode="auto">
          <a:xfrm>
            <a:off x="4520408" y="3280362"/>
            <a:ext cx="3146425" cy="460217"/>
          </a:xfrm>
          <a:prstGeom prst="rect">
            <a:avLst/>
          </a:prstGeom>
          <a:solidFill>
            <a:schemeClr val="accent3">
              <a:lumMod val="75000"/>
            </a:schemeClr>
          </a:solidFill>
          <a:ln w="0">
            <a:noFill/>
            <a:prstDash val="solid"/>
            <a:miter lim="800000"/>
            <a:headEnd/>
            <a:tailEnd/>
          </a:ln>
        </p:spPr>
        <p:txBody>
          <a:bodyPr vert="horz" wrap="square" lIns="91440" tIns="45720" rIns="91440" bIns="45720" numCol="1" anchor="ctr" anchorCtr="1" compatLnSpc="1">
            <a:prstTxWarp prst="textNoShape">
              <a:avLst/>
            </a:prstTxWarp>
          </a:bodyPr>
          <a:lstStyle/>
          <a:p>
            <a:pPr algn="ctr"/>
            <a:r>
              <a:rPr lang="en-US" sz="1600" dirty="0" smtClean="0">
                <a:solidFill>
                  <a:schemeClr val="bg1"/>
                </a:solidFill>
                <a:latin typeface="Arial" pitchFamily="34" charset="0"/>
                <a:cs typeface="Arial" pitchFamily="34" charset="0"/>
              </a:rPr>
              <a:t>After School Support</a:t>
            </a:r>
            <a:endParaRPr lang="en-US" sz="1600" dirty="0">
              <a:solidFill>
                <a:schemeClr val="bg1"/>
              </a:solidFill>
              <a:latin typeface="Arial" pitchFamily="34" charset="0"/>
              <a:cs typeface="Arial" pitchFamily="34" charset="0"/>
            </a:endParaRPr>
          </a:p>
        </p:txBody>
      </p:sp>
      <p:sp>
        <p:nvSpPr>
          <p:cNvPr id="1038" name="Rectangle 14"/>
          <p:cNvSpPr>
            <a:spLocks noChangeArrowheads="1"/>
          </p:cNvSpPr>
          <p:nvPr/>
        </p:nvSpPr>
        <p:spPr bwMode="auto">
          <a:xfrm>
            <a:off x="4717257" y="2686186"/>
            <a:ext cx="2732088" cy="451575"/>
          </a:xfrm>
          <a:prstGeom prst="rect">
            <a:avLst/>
          </a:prstGeom>
          <a:solidFill>
            <a:schemeClr val="accent6">
              <a:lumMod val="75000"/>
            </a:schemeClr>
          </a:solidFill>
          <a:ln w="0">
            <a:noFill/>
            <a:prstDash val="solid"/>
            <a:miter lim="800000"/>
            <a:headEnd/>
            <a:tailEnd/>
          </a:ln>
        </p:spPr>
        <p:txBody>
          <a:bodyPr vert="horz" wrap="square" lIns="91440" tIns="45720" rIns="91440" bIns="45720" numCol="1" anchor="ctr" anchorCtr="1" compatLnSpc="1">
            <a:prstTxWarp prst="textNoShape">
              <a:avLst/>
            </a:prstTxWarp>
          </a:bodyPr>
          <a:lstStyle/>
          <a:p>
            <a:pPr algn="ctr"/>
            <a:r>
              <a:rPr lang="en-US" sz="1400" dirty="0" smtClean="0">
                <a:solidFill>
                  <a:schemeClr val="bg1"/>
                </a:solidFill>
                <a:latin typeface="Arial" pitchFamily="34" charset="0"/>
                <a:cs typeface="Arial" pitchFamily="34" charset="0"/>
              </a:rPr>
              <a:t>Appropriate Materials</a:t>
            </a:r>
            <a:endParaRPr lang="en-US" sz="1400" dirty="0">
              <a:solidFill>
                <a:schemeClr val="bg1"/>
              </a:solidFill>
              <a:latin typeface="Arial" pitchFamily="34" charset="0"/>
              <a:cs typeface="Arial" pitchFamily="34" charset="0"/>
            </a:endParaRPr>
          </a:p>
        </p:txBody>
      </p:sp>
      <p:sp>
        <p:nvSpPr>
          <p:cNvPr id="1039" name="Rectangle 15"/>
          <p:cNvSpPr>
            <a:spLocks noChangeArrowheads="1"/>
          </p:cNvSpPr>
          <p:nvPr/>
        </p:nvSpPr>
        <p:spPr bwMode="auto">
          <a:xfrm>
            <a:off x="4879182" y="2307607"/>
            <a:ext cx="2413000" cy="350023"/>
          </a:xfrm>
          <a:prstGeom prst="rect">
            <a:avLst/>
          </a:prstGeom>
          <a:solidFill>
            <a:schemeClr val="accent5">
              <a:lumMod val="75000"/>
            </a:schemeClr>
          </a:solidFill>
          <a:ln w="0">
            <a:noFill/>
            <a:prstDash val="solid"/>
            <a:miter lim="800000"/>
            <a:headEnd/>
            <a:tailEnd/>
          </a:ln>
        </p:spPr>
        <p:txBody>
          <a:bodyPr vert="horz" wrap="square" lIns="91440" tIns="45720" rIns="91440" bIns="45720" numCol="1" anchor="ctr" anchorCtr="1" compatLnSpc="1">
            <a:prstTxWarp prst="textNoShape">
              <a:avLst/>
            </a:prstTxWarp>
          </a:bodyPr>
          <a:lstStyle/>
          <a:p>
            <a:pPr algn="ctr"/>
            <a:r>
              <a:rPr lang="en-US" sz="1400" dirty="0" smtClean="0">
                <a:solidFill>
                  <a:schemeClr val="bg1"/>
                </a:solidFill>
                <a:latin typeface="Arial" pitchFamily="34" charset="0"/>
                <a:cs typeface="Arial" pitchFamily="34" charset="0"/>
              </a:rPr>
              <a:t>Access to Assessment</a:t>
            </a:r>
            <a:endParaRPr lang="en-US" sz="1400" dirty="0">
              <a:solidFill>
                <a:schemeClr val="bg1"/>
              </a:solidFill>
              <a:latin typeface="Arial" pitchFamily="34" charset="0"/>
              <a:cs typeface="Arial" pitchFamily="34" charset="0"/>
            </a:endParaRPr>
          </a:p>
        </p:txBody>
      </p:sp>
      <p:cxnSp>
        <p:nvCxnSpPr>
          <p:cNvPr id="23" name="Straight Connector 22"/>
          <p:cNvCxnSpPr/>
          <p:nvPr/>
        </p:nvCxnSpPr>
        <p:spPr>
          <a:xfrm flipH="1">
            <a:off x="6934200" y="2514598"/>
            <a:ext cx="1369470" cy="210"/>
          </a:xfrm>
          <a:prstGeom prst="line">
            <a:avLst/>
          </a:prstGeom>
          <a:ln>
            <a:solidFill>
              <a:schemeClr val="tx1">
                <a:lumMod val="85000"/>
                <a:lumOff val="1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flipH="1">
            <a:off x="8527140" y="2152074"/>
            <a:ext cx="2415042" cy="584775"/>
          </a:xfrm>
          <a:prstGeom prst="rect">
            <a:avLst/>
          </a:prstGeom>
          <a:noFill/>
        </p:spPr>
        <p:txBody>
          <a:bodyPr wrap="square" rtlCol="0">
            <a:spAutoFit/>
          </a:bodyPr>
          <a:lstStyle/>
          <a:p>
            <a:r>
              <a:rPr lang="en-US" sz="1600" kern="0" dirty="0" smtClean="0">
                <a:solidFill>
                  <a:schemeClr val="tx1">
                    <a:lumMod val="75000"/>
                    <a:lumOff val="25000"/>
                  </a:schemeClr>
                </a:solidFill>
                <a:latin typeface="Arial" pitchFamily="34" charset="0"/>
                <a:cs typeface="Arial" pitchFamily="34" charset="0"/>
              </a:rPr>
              <a:t>Meaningful assessment for all children</a:t>
            </a:r>
            <a:endParaRPr lang="en-US" sz="1600" dirty="0">
              <a:solidFill>
                <a:schemeClr val="tx1">
                  <a:lumMod val="75000"/>
                  <a:lumOff val="25000"/>
                </a:schemeClr>
              </a:solidFill>
            </a:endParaRPr>
          </a:p>
        </p:txBody>
      </p:sp>
      <p:cxnSp>
        <p:nvCxnSpPr>
          <p:cNvPr id="26" name="Straight Connector 25"/>
          <p:cNvCxnSpPr/>
          <p:nvPr/>
        </p:nvCxnSpPr>
        <p:spPr>
          <a:xfrm flipH="1">
            <a:off x="8229600" y="5562600"/>
            <a:ext cx="533400" cy="210"/>
          </a:xfrm>
          <a:prstGeom prst="line">
            <a:avLst/>
          </a:prstGeom>
          <a:ln>
            <a:solidFill>
              <a:schemeClr val="tx1">
                <a:lumMod val="85000"/>
                <a:lumOff val="1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3657600" y="4343400"/>
            <a:ext cx="762000" cy="210"/>
          </a:xfrm>
          <a:prstGeom prst="line">
            <a:avLst/>
          </a:prstGeom>
          <a:ln>
            <a:solidFill>
              <a:schemeClr val="tx1">
                <a:lumMod val="85000"/>
                <a:lumOff val="1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7443788" y="3530598"/>
            <a:ext cx="762000" cy="210"/>
          </a:xfrm>
          <a:prstGeom prst="line">
            <a:avLst/>
          </a:prstGeom>
          <a:ln>
            <a:solidFill>
              <a:schemeClr val="tx1">
                <a:lumMod val="85000"/>
                <a:lumOff val="1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3544888" y="2946398"/>
            <a:ext cx="1369470" cy="210"/>
          </a:xfrm>
          <a:prstGeom prst="line">
            <a:avLst/>
          </a:prstGeom>
          <a:ln>
            <a:solidFill>
              <a:schemeClr val="tx1">
                <a:lumMod val="85000"/>
                <a:lumOff val="1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flipH="1">
            <a:off x="8425540" y="3136901"/>
            <a:ext cx="2242460" cy="584775"/>
          </a:xfrm>
          <a:prstGeom prst="rect">
            <a:avLst/>
          </a:prstGeom>
          <a:noFill/>
        </p:spPr>
        <p:txBody>
          <a:bodyPr wrap="square" rtlCol="0">
            <a:spAutoFit/>
          </a:bodyPr>
          <a:lstStyle/>
          <a:p>
            <a:r>
              <a:rPr lang="en-US" sz="1600" kern="0" dirty="0" smtClean="0">
                <a:solidFill>
                  <a:schemeClr val="tx1">
                    <a:lumMod val="75000"/>
                    <a:lumOff val="25000"/>
                  </a:schemeClr>
                </a:solidFill>
                <a:latin typeface="Arial" pitchFamily="34" charset="0"/>
                <a:cs typeface="Arial" pitchFamily="34" charset="0"/>
              </a:rPr>
              <a:t>Parental and student focused</a:t>
            </a:r>
            <a:endParaRPr lang="en-US" sz="1600" dirty="0">
              <a:solidFill>
                <a:schemeClr val="tx1">
                  <a:lumMod val="75000"/>
                  <a:lumOff val="25000"/>
                </a:schemeClr>
              </a:solidFill>
            </a:endParaRPr>
          </a:p>
        </p:txBody>
      </p:sp>
      <p:sp>
        <p:nvSpPr>
          <p:cNvPr id="37" name="TextBox 36"/>
          <p:cNvSpPr txBox="1"/>
          <p:nvPr/>
        </p:nvSpPr>
        <p:spPr>
          <a:xfrm flipH="1">
            <a:off x="9017000" y="5168901"/>
            <a:ext cx="2415042" cy="584775"/>
          </a:xfrm>
          <a:prstGeom prst="rect">
            <a:avLst/>
          </a:prstGeom>
          <a:noFill/>
        </p:spPr>
        <p:txBody>
          <a:bodyPr wrap="square" rtlCol="0">
            <a:spAutoFit/>
          </a:bodyPr>
          <a:lstStyle/>
          <a:p>
            <a:r>
              <a:rPr lang="en-US" sz="1600" kern="0" dirty="0" smtClean="0">
                <a:solidFill>
                  <a:schemeClr val="tx1">
                    <a:lumMod val="75000"/>
                    <a:lumOff val="25000"/>
                  </a:schemeClr>
                </a:solidFill>
                <a:latin typeface="Arial" pitchFamily="34" charset="0"/>
                <a:cs typeface="Arial" pitchFamily="34" charset="0"/>
              </a:rPr>
              <a:t>Success built on implementation</a:t>
            </a:r>
            <a:endParaRPr lang="en-US" sz="1600" dirty="0">
              <a:solidFill>
                <a:schemeClr val="tx1">
                  <a:lumMod val="75000"/>
                  <a:lumOff val="25000"/>
                </a:schemeClr>
              </a:solidFill>
            </a:endParaRPr>
          </a:p>
        </p:txBody>
      </p:sp>
      <p:sp>
        <p:nvSpPr>
          <p:cNvPr id="38" name="TextBox 37"/>
          <p:cNvSpPr txBox="1"/>
          <p:nvPr/>
        </p:nvSpPr>
        <p:spPr>
          <a:xfrm flipH="1">
            <a:off x="1004888" y="3949701"/>
            <a:ext cx="2415042" cy="584775"/>
          </a:xfrm>
          <a:prstGeom prst="rect">
            <a:avLst/>
          </a:prstGeom>
          <a:noFill/>
        </p:spPr>
        <p:txBody>
          <a:bodyPr wrap="square" rtlCol="0">
            <a:spAutoFit/>
          </a:bodyPr>
          <a:lstStyle/>
          <a:p>
            <a:pPr algn="r"/>
            <a:r>
              <a:rPr lang="en-US" sz="1600" kern="0" dirty="0" smtClean="0">
                <a:solidFill>
                  <a:schemeClr val="tx1">
                    <a:lumMod val="75000"/>
                    <a:lumOff val="25000"/>
                  </a:schemeClr>
                </a:solidFill>
                <a:latin typeface="Arial" pitchFamily="34" charset="0"/>
                <a:cs typeface="Arial" pitchFamily="34" charset="0"/>
              </a:rPr>
              <a:t>All children enrolled in local school </a:t>
            </a:r>
            <a:endParaRPr lang="en-US" sz="1600" dirty="0">
              <a:solidFill>
                <a:schemeClr val="tx1">
                  <a:lumMod val="75000"/>
                  <a:lumOff val="25000"/>
                </a:schemeClr>
              </a:solidFill>
            </a:endParaRPr>
          </a:p>
        </p:txBody>
      </p:sp>
      <p:sp>
        <p:nvSpPr>
          <p:cNvPr id="39" name="TextBox 38"/>
          <p:cNvSpPr txBox="1"/>
          <p:nvPr/>
        </p:nvSpPr>
        <p:spPr>
          <a:xfrm flipH="1">
            <a:off x="914400" y="2540001"/>
            <a:ext cx="2415042" cy="338554"/>
          </a:xfrm>
          <a:prstGeom prst="rect">
            <a:avLst/>
          </a:prstGeom>
          <a:noFill/>
        </p:spPr>
        <p:txBody>
          <a:bodyPr wrap="square" rtlCol="0">
            <a:spAutoFit/>
          </a:bodyPr>
          <a:lstStyle/>
          <a:p>
            <a:pPr algn="r"/>
            <a:r>
              <a:rPr lang="en-US" sz="1600" kern="0" dirty="0" smtClean="0">
                <a:solidFill>
                  <a:schemeClr val="tx1">
                    <a:lumMod val="75000"/>
                    <a:lumOff val="25000"/>
                  </a:schemeClr>
                </a:solidFill>
                <a:latin typeface="Arial" pitchFamily="34" charset="0"/>
                <a:cs typeface="Arial" pitchFamily="34" charset="0"/>
              </a:rPr>
              <a:t>Resource the system. </a:t>
            </a:r>
            <a:endParaRPr lang="en-US" sz="1600" dirty="0">
              <a:solidFill>
                <a:schemeClr val="tx1">
                  <a:lumMod val="75000"/>
                  <a:lumOff val="25000"/>
                </a:schemeClr>
              </a:solidFill>
            </a:endParaRPr>
          </a:p>
        </p:txBody>
      </p:sp>
    </p:spTree>
    <p:extLst>
      <p:ext uri="{BB962C8B-B14F-4D97-AF65-F5344CB8AC3E}">
        <p14:creationId xmlns:p14="http://schemas.microsoft.com/office/powerpoint/2010/main" val="16038770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81744" y="5691086"/>
            <a:ext cx="1954728" cy="975551"/>
          </a:xfrm>
          <a:prstGeom prst="rect">
            <a:avLst/>
          </a:prstGeom>
        </p:spPr>
      </p:pic>
      <p:sp>
        <p:nvSpPr>
          <p:cNvPr id="9" name="Subtitle 5"/>
          <p:cNvSpPr txBox="1">
            <a:spLocks/>
          </p:cNvSpPr>
          <p:nvPr/>
        </p:nvSpPr>
        <p:spPr>
          <a:xfrm>
            <a:off x="2284472" y="1796344"/>
            <a:ext cx="9652000" cy="3362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IE" sz="3200" b="0" i="0" u="none" strike="noStrike" kern="1200" cap="none" spc="0" normalizeH="0" baseline="0" noProof="0" dirty="0" smtClean="0">
                <a:ln>
                  <a:noFill/>
                </a:ln>
                <a:solidFill>
                  <a:srgbClr val="000000"/>
                </a:solidFill>
                <a:effectLst/>
                <a:uLnTx/>
                <a:uFillTx/>
                <a:latin typeface="Verdana"/>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IE" sz="2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2" name="Rectangle 1"/>
          <p:cNvSpPr/>
          <p:nvPr/>
        </p:nvSpPr>
        <p:spPr>
          <a:xfrm>
            <a:off x="2161841" y="280380"/>
            <a:ext cx="7051867" cy="584775"/>
          </a:xfrm>
          <a:prstGeom prst="rect">
            <a:avLst/>
          </a:prstGeom>
        </p:spPr>
        <p:txBody>
          <a:bodyPr wrap="none">
            <a:spAutoFit/>
          </a:bodyPr>
          <a:lstStyle/>
          <a:p>
            <a:pPr lvl="0"/>
            <a:r>
              <a:rPr kumimoji="0" lang="en-IE" sz="3200" b="1" i="0" u="none" strike="noStrike" kern="1200" cap="none" spc="0" normalizeH="0" baseline="0" noProof="0" dirty="0">
                <a:ln>
                  <a:noFill/>
                </a:ln>
                <a:solidFill>
                  <a:srgbClr val="33CCCC">
                    <a:lumMod val="50000"/>
                  </a:srgbClr>
                </a:solidFill>
                <a:effectLst/>
                <a:uLnTx/>
                <a:uFillTx/>
                <a:latin typeface="Verdana"/>
                <a:ea typeface="+mn-ea"/>
                <a:cs typeface="+mn-cs"/>
              </a:rPr>
              <a:t> </a:t>
            </a:r>
            <a:r>
              <a:rPr lang="en-IE" sz="3200" b="1" dirty="0">
                <a:solidFill>
                  <a:srgbClr val="33CCCC">
                    <a:lumMod val="50000"/>
                  </a:srgbClr>
                </a:solidFill>
              </a:rPr>
              <a:t>General Conclusions to Consultations </a:t>
            </a:r>
            <a:r>
              <a:rPr lang="en-IE" sz="3200" b="1" dirty="0" smtClean="0">
                <a:solidFill>
                  <a:srgbClr val="33CCCC">
                    <a:lumMod val="50000"/>
                  </a:srgbClr>
                </a:solidFill>
              </a:rPr>
              <a:t> </a:t>
            </a:r>
            <a:endParaRPr kumimoji="0" lang="en-IE" sz="2800" b="1" i="0" u="none" strike="noStrike" kern="1200" cap="none" spc="0" normalizeH="0" baseline="0" noProof="0" dirty="0">
              <a:ln>
                <a:noFill/>
              </a:ln>
              <a:solidFill>
                <a:srgbClr val="33CCCC">
                  <a:lumMod val="50000"/>
                </a:srgbClr>
              </a:solidFill>
              <a:effectLst/>
              <a:uLnTx/>
              <a:uFillTx/>
              <a:latin typeface="Verdana"/>
            </a:endParaRPr>
          </a:p>
        </p:txBody>
      </p:sp>
      <p:sp>
        <p:nvSpPr>
          <p:cNvPr id="3" name="Content Placeholder 2"/>
          <p:cNvSpPr>
            <a:spLocks noGrp="1"/>
          </p:cNvSpPr>
          <p:nvPr>
            <p:ph idx="1"/>
          </p:nvPr>
        </p:nvSpPr>
        <p:spPr>
          <a:xfrm>
            <a:off x="2284472" y="1234441"/>
            <a:ext cx="9652000" cy="4707572"/>
          </a:xfrm>
        </p:spPr>
        <p:txBody>
          <a:bodyPr/>
          <a:lstStyle/>
          <a:p>
            <a:pPr>
              <a:buClr>
                <a:schemeClr val="accent1">
                  <a:lumMod val="50000"/>
                </a:schemeClr>
              </a:buClr>
              <a:buFont typeface="Courier New" panose="02070309020205020404" pitchFamily="49" charset="0"/>
              <a:buChar char="o"/>
            </a:pPr>
            <a:r>
              <a:rPr lang="en-IE" sz="3000" dirty="0"/>
              <a:t>Significantly differing views on how to progress</a:t>
            </a:r>
          </a:p>
          <a:p>
            <a:pPr>
              <a:buClr>
                <a:schemeClr val="accent1">
                  <a:lumMod val="50000"/>
                </a:schemeClr>
              </a:buClr>
              <a:buFont typeface="Courier New" panose="02070309020205020404" pitchFamily="49" charset="0"/>
              <a:buChar char="o"/>
            </a:pPr>
            <a:r>
              <a:rPr lang="en-IE" sz="3000" dirty="0" smtClean="0"/>
              <a:t>Some </a:t>
            </a:r>
            <a:r>
              <a:rPr lang="en-IE" sz="3000" dirty="0"/>
              <a:t>could consider the possibility of an Inclusive Education System</a:t>
            </a:r>
          </a:p>
          <a:p>
            <a:pPr>
              <a:buClr>
                <a:schemeClr val="accent1">
                  <a:lumMod val="50000"/>
                </a:schemeClr>
              </a:buClr>
              <a:buFont typeface="Courier New" panose="02070309020205020404" pitchFamily="49" charset="0"/>
              <a:buChar char="o"/>
            </a:pPr>
            <a:r>
              <a:rPr lang="en-IE" sz="3000" dirty="0" smtClean="0"/>
              <a:t>Acknowledgment </a:t>
            </a:r>
            <a:r>
              <a:rPr lang="en-IE" sz="3000" dirty="0"/>
              <a:t>of the commitment of staff in special class/schools</a:t>
            </a:r>
          </a:p>
          <a:p>
            <a:pPr>
              <a:buClr>
                <a:schemeClr val="accent1">
                  <a:lumMod val="50000"/>
                </a:schemeClr>
              </a:buClr>
              <a:buFont typeface="Courier New" panose="02070309020205020404" pitchFamily="49" charset="0"/>
              <a:buChar char="o"/>
            </a:pPr>
            <a:r>
              <a:rPr lang="en-IE" sz="3000" dirty="0" smtClean="0"/>
              <a:t>Consistent </a:t>
            </a:r>
            <a:r>
              <a:rPr lang="en-IE" sz="3000" dirty="0"/>
              <a:t>pattern to the issues experienced by the education system</a:t>
            </a:r>
          </a:p>
          <a:p>
            <a:pPr>
              <a:buClr>
                <a:schemeClr val="accent1">
                  <a:lumMod val="50000"/>
                </a:schemeClr>
              </a:buClr>
              <a:buFont typeface="Courier New" panose="02070309020205020404" pitchFamily="49" charset="0"/>
              <a:buChar char="o"/>
            </a:pPr>
            <a:r>
              <a:rPr lang="en-IE" sz="3000" dirty="0"/>
              <a:t>Issues to be addressed irrespective of the path taken</a:t>
            </a:r>
          </a:p>
          <a:p>
            <a:pPr marL="0" indent="0">
              <a:buClr>
                <a:schemeClr val="accent1">
                  <a:lumMod val="50000"/>
                </a:schemeClr>
              </a:buClr>
              <a:buNone/>
            </a:pPr>
            <a:endParaRPr lang="en-IE" sz="3000" dirty="0"/>
          </a:p>
        </p:txBody>
      </p:sp>
    </p:spTree>
    <p:extLst>
      <p:ext uri="{BB962C8B-B14F-4D97-AF65-F5344CB8AC3E}">
        <p14:creationId xmlns:p14="http://schemas.microsoft.com/office/powerpoint/2010/main" val="15294534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5"/>
          <p:cNvSpPr txBox="1">
            <a:spLocks/>
          </p:cNvSpPr>
          <p:nvPr/>
        </p:nvSpPr>
        <p:spPr>
          <a:xfrm>
            <a:off x="2284472" y="1796344"/>
            <a:ext cx="9652000" cy="3362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IE" sz="3200" b="0" i="0" u="none" strike="noStrike" kern="1200" cap="none" spc="0" normalizeH="0" baseline="0" noProof="0" dirty="0" smtClean="0">
                <a:ln>
                  <a:noFill/>
                </a:ln>
                <a:solidFill>
                  <a:srgbClr val="000000"/>
                </a:solidFill>
                <a:effectLst/>
                <a:uLnTx/>
                <a:uFillTx/>
                <a:latin typeface="Verdana"/>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IE" sz="2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2" name="Rectangle 1"/>
          <p:cNvSpPr/>
          <p:nvPr/>
        </p:nvSpPr>
        <p:spPr>
          <a:xfrm>
            <a:off x="1533237" y="280380"/>
            <a:ext cx="10510982" cy="646331"/>
          </a:xfrm>
          <a:prstGeom prst="rect">
            <a:avLst/>
          </a:prstGeom>
        </p:spPr>
        <p:txBody>
          <a:bodyPr wrap="square">
            <a:spAutoFit/>
          </a:bodyPr>
          <a:lstStyle/>
          <a:p>
            <a:pPr lvl="0"/>
            <a:r>
              <a:rPr lang="en-IE" sz="3600" dirty="0" smtClean="0">
                <a:solidFill>
                  <a:schemeClr val="accent6">
                    <a:lumMod val="50000"/>
                  </a:schemeClr>
                </a:solidFill>
              </a:rPr>
              <a:t>UN </a:t>
            </a:r>
            <a:r>
              <a:rPr lang="en-IE" sz="3600" dirty="0">
                <a:solidFill>
                  <a:schemeClr val="accent6">
                    <a:lumMod val="50000"/>
                  </a:schemeClr>
                </a:solidFill>
              </a:rPr>
              <a:t>Committee Observations on UNCRPD Article 24 </a:t>
            </a:r>
            <a:r>
              <a:rPr lang="en-IE" sz="3600" dirty="0" smtClean="0">
                <a:solidFill>
                  <a:schemeClr val="accent6">
                    <a:lumMod val="50000"/>
                  </a:schemeClr>
                </a:solidFill>
              </a:rPr>
              <a:t> </a:t>
            </a:r>
            <a:endParaRPr kumimoji="0" lang="en-IE" sz="3600" i="0" u="none" strike="noStrike" kern="1200" cap="none" spc="0" normalizeH="0" baseline="0" noProof="0" dirty="0">
              <a:ln>
                <a:noFill/>
              </a:ln>
              <a:solidFill>
                <a:schemeClr val="accent6">
                  <a:lumMod val="50000"/>
                </a:schemeClr>
              </a:solidFill>
              <a:effectLst/>
              <a:uLnTx/>
              <a:uFillTx/>
              <a:latin typeface="Verdana"/>
            </a:endParaRPr>
          </a:p>
        </p:txBody>
      </p:sp>
      <p:sp>
        <p:nvSpPr>
          <p:cNvPr id="3" name="Content Placeholder 2"/>
          <p:cNvSpPr>
            <a:spLocks noGrp="1"/>
          </p:cNvSpPr>
          <p:nvPr>
            <p:ph idx="1"/>
          </p:nvPr>
        </p:nvSpPr>
        <p:spPr>
          <a:xfrm>
            <a:off x="2284472" y="1450109"/>
            <a:ext cx="9652000" cy="4491904"/>
          </a:xfrm>
        </p:spPr>
        <p:txBody>
          <a:bodyPr/>
          <a:lstStyle/>
          <a:p>
            <a:pPr lvl="0">
              <a:buClr>
                <a:schemeClr val="accent1">
                  <a:lumMod val="50000"/>
                </a:schemeClr>
              </a:buClr>
              <a:buFont typeface="Wingdings" panose="05000000000000000000" pitchFamily="2" charset="2"/>
              <a:buChar char="Ø"/>
            </a:pPr>
            <a:r>
              <a:rPr lang="en-IE" sz="2400" dirty="0">
                <a:solidFill>
                  <a:srgbClr val="000000"/>
                </a:solidFill>
              </a:rPr>
              <a:t>An Inclusive Education systems requires</a:t>
            </a:r>
          </a:p>
          <a:p>
            <a:pPr lvl="1">
              <a:buClr>
                <a:schemeClr val="accent1">
                  <a:lumMod val="50000"/>
                </a:schemeClr>
              </a:buClr>
              <a:buFont typeface="Courier New" panose="02070309020205020404" pitchFamily="49" charset="0"/>
              <a:buChar char="o"/>
            </a:pPr>
            <a:r>
              <a:rPr lang="en-IE" sz="2400" dirty="0">
                <a:solidFill>
                  <a:srgbClr val="000000"/>
                </a:solidFill>
              </a:rPr>
              <a:t>Legislation – to develop resources/policies/strategies and plans in line with the Convention</a:t>
            </a:r>
          </a:p>
          <a:p>
            <a:pPr lvl="1">
              <a:buClr>
                <a:schemeClr val="accent1">
                  <a:lumMod val="50000"/>
                </a:schemeClr>
              </a:buClr>
              <a:buFont typeface="Courier New" panose="02070309020205020404" pitchFamily="49" charset="0"/>
              <a:buChar char="o"/>
            </a:pPr>
            <a:r>
              <a:rPr lang="en-IE" sz="2400" dirty="0">
                <a:solidFill>
                  <a:srgbClr val="000000"/>
                </a:solidFill>
              </a:rPr>
              <a:t>Accessible learning environments and adaptations</a:t>
            </a:r>
          </a:p>
          <a:p>
            <a:pPr lvl="1">
              <a:buClr>
                <a:schemeClr val="accent1">
                  <a:lumMod val="50000"/>
                </a:schemeClr>
              </a:buClr>
              <a:buFont typeface="Courier New" panose="02070309020205020404" pitchFamily="49" charset="0"/>
              <a:buChar char="o"/>
            </a:pPr>
            <a:r>
              <a:rPr lang="en-IE" sz="2400" dirty="0">
                <a:solidFill>
                  <a:srgbClr val="000000"/>
                </a:solidFill>
              </a:rPr>
              <a:t>Professional Learning opportunities for staff – inclusive pedagogy, curriculum adaptations, ISL and Braille</a:t>
            </a:r>
          </a:p>
          <a:p>
            <a:pPr lvl="1">
              <a:buClr>
                <a:schemeClr val="accent1">
                  <a:lumMod val="50000"/>
                </a:schemeClr>
              </a:buClr>
              <a:buFont typeface="Courier New" panose="02070309020205020404" pitchFamily="49" charset="0"/>
              <a:buChar char="o"/>
            </a:pPr>
            <a:r>
              <a:rPr lang="en-IE" sz="2400" dirty="0">
                <a:solidFill>
                  <a:srgbClr val="000000"/>
                </a:solidFill>
              </a:rPr>
              <a:t>Transition pathways for students to facilitate movement between levels of education and focus on lifelong learning</a:t>
            </a:r>
          </a:p>
          <a:p>
            <a:pPr lvl="1">
              <a:buClr>
                <a:schemeClr val="accent1">
                  <a:lumMod val="50000"/>
                </a:schemeClr>
              </a:buClr>
              <a:buFont typeface="Courier New" panose="02070309020205020404" pitchFamily="49" charset="0"/>
              <a:buChar char="o"/>
            </a:pPr>
            <a:r>
              <a:rPr lang="en-IE" sz="2400" dirty="0">
                <a:solidFill>
                  <a:srgbClr val="000000"/>
                </a:solidFill>
              </a:rPr>
              <a:t>Issues specific to students deaf/hard of hearing  - fully included</a:t>
            </a:r>
          </a:p>
          <a:p>
            <a:pPr lvl="1">
              <a:buClr>
                <a:schemeClr val="accent1">
                  <a:lumMod val="50000"/>
                </a:schemeClr>
              </a:buClr>
              <a:buFont typeface="Courier New" panose="02070309020205020404" pitchFamily="49" charset="0"/>
              <a:buChar char="o"/>
            </a:pPr>
            <a:r>
              <a:rPr lang="en-IE" sz="2400" dirty="0">
                <a:solidFill>
                  <a:srgbClr val="000000"/>
                </a:solidFill>
              </a:rPr>
              <a:t>Data management – systems to generate data on students outcomes and experiences</a:t>
            </a:r>
          </a:p>
          <a:p>
            <a:pPr marL="0" indent="0">
              <a:buClr>
                <a:schemeClr val="accent1">
                  <a:lumMod val="50000"/>
                </a:schemeClr>
              </a:buClr>
              <a:buNone/>
            </a:pPr>
            <a:endParaRPr lang="en-IE" sz="3000" dirty="0"/>
          </a:p>
        </p:txBody>
      </p:sp>
    </p:spTree>
    <p:extLst>
      <p:ext uri="{BB962C8B-B14F-4D97-AF65-F5344CB8AC3E}">
        <p14:creationId xmlns:p14="http://schemas.microsoft.com/office/powerpoint/2010/main" val="23054708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5"/>
          <p:cNvSpPr txBox="1">
            <a:spLocks/>
          </p:cNvSpPr>
          <p:nvPr/>
        </p:nvSpPr>
        <p:spPr>
          <a:xfrm>
            <a:off x="2284472" y="1796344"/>
            <a:ext cx="9652000" cy="3362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IE" sz="3200" b="0" i="0" u="none" strike="noStrike" kern="1200" cap="none" spc="0" normalizeH="0" baseline="0" noProof="0" dirty="0" smtClean="0">
                <a:ln>
                  <a:noFill/>
                </a:ln>
                <a:solidFill>
                  <a:srgbClr val="000000"/>
                </a:solidFill>
                <a:effectLst/>
                <a:uLnTx/>
                <a:uFillTx/>
                <a:latin typeface="Verdana"/>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IE" sz="2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2" name="Rectangle 1"/>
          <p:cNvSpPr/>
          <p:nvPr/>
        </p:nvSpPr>
        <p:spPr>
          <a:xfrm>
            <a:off x="2161841" y="280380"/>
            <a:ext cx="7959808" cy="707886"/>
          </a:xfrm>
          <a:prstGeom prst="rect">
            <a:avLst/>
          </a:prstGeom>
        </p:spPr>
        <p:txBody>
          <a:bodyPr wrap="none">
            <a:spAutoFit/>
          </a:bodyPr>
          <a:lstStyle/>
          <a:p>
            <a:pPr lvl="0"/>
            <a:r>
              <a:rPr kumimoji="0" lang="en-IE" sz="3200" b="1" i="0" u="none" strike="noStrike" kern="1200" cap="none" spc="0" normalizeH="0" baseline="0" noProof="0" dirty="0">
                <a:ln>
                  <a:noFill/>
                </a:ln>
                <a:solidFill>
                  <a:srgbClr val="33CCCC">
                    <a:lumMod val="50000"/>
                  </a:srgbClr>
                </a:solidFill>
                <a:effectLst/>
                <a:uLnTx/>
                <a:uFillTx/>
                <a:latin typeface="Verdana"/>
                <a:ea typeface="+mn-ea"/>
                <a:cs typeface="+mn-cs"/>
              </a:rPr>
              <a:t> </a:t>
            </a:r>
            <a:r>
              <a:rPr lang="en-IE" sz="4000" dirty="0" smtClean="0">
                <a:solidFill>
                  <a:schemeClr val="accent6">
                    <a:lumMod val="50000"/>
                  </a:schemeClr>
                </a:solidFill>
              </a:rPr>
              <a:t>Summary </a:t>
            </a:r>
            <a:r>
              <a:rPr lang="en-IE" sz="4000" dirty="0">
                <a:solidFill>
                  <a:schemeClr val="accent6">
                    <a:lumMod val="50000"/>
                  </a:schemeClr>
                </a:solidFill>
              </a:rPr>
              <a:t>of International Research </a:t>
            </a:r>
            <a:endParaRPr kumimoji="0" lang="en-IE" sz="4000" i="0" u="none" strike="noStrike" kern="1200" cap="none" spc="0" normalizeH="0" baseline="0" noProof="0" dirty="0">
              <a:ln>
                <a:noFill/>
              </a:ln>
              <a:solidFill>
                <a:schemeClr val="accent6">
                  <a:lumMod val="50000"/>
                </a:schemeClr>
              </a:solidFill>
              <a:effectLst/>
              <a:uLnTx/>
              <a:uFillTx/>
              <a:latin typeface="Verdana"/>
            </a:endParaRPr>
          </a:p>
        </p:txBody>
      </p:sp>
      <p:sp>
        <p:nvSpPr>
          <p:cNvPr id="3" name="Content Placeholder 2"/>
          <p:cNvSpPr>
            <a:spLocks noGrp="1"/>
          </p:cNvSpPr>
          <p:nvPr>
            <p:ph idx="1"/>
          </p:nvPr>
        </p:nvSpPr>
        <p:spPr>
          <a:xfrm>
            <a:off x="2284472" y="1234441"/>
            <a:ext cx="9652000" cy="4707572"/>
          </a:xfrm>
        </p:spPr>
        <p:txBody>
          <a:bodyPr/>
          <a:lstStyle/>
          <a:p>
            <a:pPr lvl="0">
              <a:buClr>
                <a:schemeClr val="accent1">
                  <a:lumMod val="50000"/>
                </a:schemeClr>
              </a:buClr>
              <a:buFont typeface="Wingdings" panose="05000000000000000000" pitchFamily="2" charset="2"/>
              <a:buChar char="Ø"/>
            </a:pPr>
            <a:r>
              <a:rPr lang="en-IE" sz="2400" dirty="0">
                <a:solidFill>
                  <a:srgbClr val="000000"/>
                </a:solidFill>
              </a:rPr>
              <a:t>NCSE survey of 12 jurisdictions</a:t>
            </a:r>
          </a:p>
          <a:p>
            <a:pPr lvl="0">
              <a:buClr>
                <a:schemeClr val="accent1">
                  <a:lumMod val="50000"/>
                </a:schemeClr>
              </a:buClr>
              <a:buFont typeface="Wingdings" panose="05000000000000000000" pitchFamily="2" charset="2"/>
              <a:buChar char="Ø"/>
            </a:pPr>
            <a:r>
              <a:rPr lang="en-IE" sz="2400" dirty="0">
                <a:solidFill>
                  <a:srgbClr val="000000"/>
                </a:solidFill>
              </a:rPr>
              <a:t>International Study visits</a:t>
            </a:r>
          </a:p>
          <a:p>
            <a:pPr lvl="0">
              <a:buClr>
                <a:schemeClr val="accent1">
                  <a:lumMod val="50000"/>
                </a:schemeClr>
              </a:buClr>
              <a:buFont typeface="Wingdings" panose="05000000000000000000" pitchFamily="2" charset="2"/>
              <a:buChar char="Ø"/>
            </a:pPr>
            <a:r>
              <a:rPr lang="en-IE" sz="2400" dirty="0">
                <a:solidFill>
                  <a:srgbClr val="000000"/>
                </a:solidFill>
              </a:rPr>
              <a:t>United Nations Convention</a:t>
            </a:r>
          </a:p>
          <a:p>
            <a:pPr lvl="1">
              <a:buClr>
                <a:schemeClr val="accent1">
                  <a:lumMod val="50000"/>
                </a:schemeClr>
              </a:buClr>
              <a:buFont typeface="Courier New" panose="02070309020205020404" pitchFamily="49" charset="0"/>
              <a:buChar char="o"/>
            </a:pPr>
            <a:r>
              <a:rPr lang="en-IE" sz="2400" dirty="0">
                <a:solidFill>
                  <a:srgbClr val="000000"/>
                </a:solidFill>
              </a:rPr>
              <a:t>Different ways countries provide additional supports for children with SEN</a:t>
            </a:r>
          </a:p>
          <a:p>
            <a:pPr lvl="1">
              <a:buClr>
                <a:schemeClr val="accent1">
                  <a:lumMod val="50000"/>
                </a:schemeClr>
              </a:buClr>
              <a:buFont typeface="Courier New" panose="02070309020205020404" pitchFamily="49" charset="0"/>
              <a:buChar char="o"/>
            </a:pPr>
            <a:r>
              <a:rPr lang="en-IE" sz="2400" dirty="0">
                <a:solidFill>
                  <a:srgbClr val="000000"/>
                </a:solidFill>
              </a:rPr>
              <a:t>‘Varied role’ for specialist provision</a:t>
            </a:r>
          </a:p>
          <a:p>
            <a:pPr lvl="1">
              <a:buClr>
                <a:schemeClr val="accent1">
                  <a:lumMod val="50000"/>
                </a:schemeClr>
              </a:buClr>
              <a:buFont typeface="Courier New" panose="02070309020205020404" pitchFamily="49" charset="0"/>
              <a:buChar char="o"/>
            </a:pPr>
            <a:r>
              <a:rPr lang="en-IE" sz="2400" dirty="0">
                <a:solidFill>
                  <a:srgbClr val="000000"/>
                </a:solidFill>
              </a:rPr>
              <a:t>Educational provision across 12 administrations included special schools and/or classes</a:t>
            </a:r>
          </a:p>
          <a:p>
            <a:pPr lvl="1">
              <a:buClr>
                <a:schemeClr val="accent1">
                  <a:lumMod val="50000"/>
                </a:schemeClr>
              </a:buClr>
              <a:buFont typeface="Courier New" panose="02070309020205020404" pitchFamily="49" charset="0"/>
              <a:buChar char="o"/>
            </a:pPr>
            <a:r>
              <a:rPr lang="en-IE" sz="2400" dirty="0">
                <a:solidFill>
                  <a:srgbClr val="000000"/>
                </a:solidFill>
              </a:rPr>
              <a:t>Inclusive Education can be achieved – wider range of supports required</a:t>
            </a:r>
          </a:p>
          <a:p>
            <a:pPr lvl="1">
              <a:buClr>
                <a:schemeClr val="accent1">
                  <a:lumMod val="50000"/>
                </a:schemeClr>
              </a:buClr>
              <a:buFont typeface="Courier New" panose="02070309020205020404" pitchFamily="49" charset="0"/>
              <a:buChar char="o"/>
            </a:pPr>
            <a:r>
              <a:rPr lang="en-IE" sz="2400" dirty="0">
                <a:solidFill>
                  <a:srgbClr val="000000"/>
                </a:solidFill>
              </a:rPr>
              <a:t>UNCRPD ratification provides a context to Inclusive Education for Ireland: A progressive realisation</a:t>
            </a:r>
          </a:p>
          <a:p>
            <a:pPr marL="0" indent="0">
              <a:buClr>
                <a:schemeClr val="accent1">
                  <a:lumMod val="50000"/>
                </a:schemeClr>
              </a:buClr>
              <a:buNone/>
            </a:pPr>
            <a:endParaRPr lang="en-IE" sz="3000" dirty="0"/>
          </a:p>
        </p:txBody>
      </p:sp>
    </p:spTree>
    <p:extLst>
      <p:ext uri="{BB962C8B-B14F-4D97-AF65-F5344CB8AC3E}">
        <p14:creationId xmlns:p14="http://schemas.microsoft.com/office/powerpoint/2010/main" val="10347424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81744" y="5691086"/>
            <a:ext cx="1954728" cy="975551"/>
          </a:xfrm>
          <a:prstGeom prst="rect">
            <a:avLst/>
          </a:prstGeom>
        </p:spPr>
      </p:pic>
      <p:sp>
        <p:nvSpPr>
          <p:cNvPr id="9" name="Subtitle 5"/>
          <p:cNvSpPr txBox="1">
            <a:spLocks/>
          </p:cNvSpPr>
          <p:nvPr/>
        </p:nvSpPr>
        <p:spPr>
          <a:xfrm>
            <a:off x="2284472" y="1796344"/>
            <a:ext cx="9652000" cy="3362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IE" sz="3200" b="0" i="0" u="none" strike="noStrike" kern="1200" cap="none" spc="0" normalizeH="0" baseline="0" noProof="0" dirty="0" smtClean="0">
                <a:ln>
                  <a:noFill/>
                </a:ln>
                <a:solidFill>
                  <a:srgbClr val="000000"/>
                </a:solidFill>
                <a:effectLst/>
                <a:uLnTx/>
                <a:uFillTx/>
                <a:latin typeface="Verdana"/>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IE" sz="2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2" name="Rectangle 1"/>
          <p:cNvSpPr/>
          <p:nvPr/>
        </p:nvSpPr>
        <p:spPr>
          <a:xfrm>
            <a:off x="1885950" y="280380"/>
            <a:ext cx="10811147" cy="584775"/>
          </a:xfrm>
          <a:prstGeom prst="rect">
            <a:avLst/>
          </a:prstGeom>
        </p:spPr>
        <p:txBody>
          <a:bodyPr wrap="square">
            <a:spAutoFit/>
          </a:bodyPr>
          <a:lstStyle/>
          <a:p>
            <a:pPr lvl="0"/>
            <a:r>
              <a:rPr kumimoji="0" lang="en-IE" sz="3200" b="1" i="0" u="none" strike="noStrike" kern="1200" cap="none" spc="0" normalizeH="0" baseline="0" noProof="0" dirty="0">
                <a:ln>
                  <a:noFill/>
                </a:ln>
                <a:solidFill>
                  <a:srgbClr val="33CCCC">
                    <a:lumMod val="50000"/>
                  </a:srgbClr>
                </a:solidFill>
                <a:effectLst/>
                <a:uLnTx/>
                <a:uFillTx/>
                <a:latin typeface="Verdana"/>
                <a:ea typeface="+mn-ea"/>
                <a:cs typeface="+mn-cs"/>
              </a:rPr>
              <a:t> </a:t>
            </a:r>
            <a:r>
              <a:rPr lang="en-IE" sz="2000" b="1" dirty="0" smtClean="0">
                <a:solidFill>
                  <a:srgbClr val="33CCCC">
                    <a:lumMod val="50000"/>
                  </a:srgbClr>
                </a:solidFill>
              </a:rPr>
              <a:t>Progressive </a:t>
            </a:r>
            <a:r>
              <a:rPr lang="en-IE" sz="2000" b="1" dirty="0">
                <a:solidFill>
                  <a:srgbClr val="33CCCC">
                    <a:lumMod val="50000"/>
                  </a:srgbClr>
                </a:solidFill>
              </a:rPr>
              <a:t>Realisation of an Inclusive Education System pp </a:t>
            </a:r>
            <a:r>
              <a:rPr lang="en-IE" sz="2000" b="1" dirty="0" smtClean="0">
                <a:solidFill>
                  <a:srgbClr val="33CCCC">
                    <a:lumMod val="50000"/>
                  </a:srgbClr>
                </a:solidFill>
              </a:rPr>
              <a:t>101-118  </a:t>
            </a:r>
            <a:endParaRPr kumimoji="0" lang="en-IE" sz="2000" b="1" i="0" u="none" strike="noStrike" kern="1200" cap="none" spc="0" normalizeH="0" baseline="0" noProof="0" dirty="0">
              <a:ln>
                <a:noFill/>
              </a:ln>
              <a:solidFill>
                <a:srgbClr val="33CCCC">
                  <a:lumMod val="50000"/>
                </a:srgbClr>
              </a:solidFill>
              <a:effectLst/>
              <a:uLnTx/>
              <a:uFillTx/>
              <a:latin typeface="Verdana"/>
            </a:endParaRPr>
          </a:p>
        </p:txBody>
      </p:sp>
      <p:sp>
        <p:nvSpPr>
          <p:cNvPr id="3" name="Content Placeholder 2"/>
          <p:cNvSpPr>
            <a:spLocks noGrp="1"/>
          </p:cNvSpPr>
          <p:nvPr>
            <p:ph idx="1"/>
          </p:nvPr>
        </p:nvSpPr>
        <p:spPr>
          <a:xfrm>
            <a:off x="2284472" y="1234441"/>
            <a:ext cx="9652000" cy="4707572"/>
          </a:xfrm>
        </p:spPr>
        <p:txBody>
          <a:bodyPr/>
          <a:lstStyle/>
          <a:p>
            <a:pPr lvl="0" algn="just">
              <a:buClr>
                <a:schemeClr val="accent1">
                  <a:lumMod val="50000"/>
                </a:schemeClr>
              </a:buClr>
              <a:buFont typeface="Wingdings" panose="05000000000000000000" pitchFamily="2" charset="2"/>
              <a:buChar char="Ø"/>
            </a:pPr>
            <a:r>
              <a:rPr lang="en-IE" sz="2400" b="1" dirty="0">
                <a:solidFill>
                  <a:srgbClr val="000000"/>
                </a:solidFill>
                <a:latin typeface="Arial" panose="020B0604020202020204" pitchFamily="34" charset="0"/>
              </a:rPr>
              <a:t>Recommendation 1.1. The NCSE recommends the progressive realisation of the Irish inclusive education system where all local schools are enabled to educate all students in their community in line with students’ strengths and abilities. </a:t>
            </a:r>
          </a:p>
          <a:p>
            <a:pPr lvl="0" algn="just">
              <a:buClr>
                <a:schemeClr val="accent1">
                  <a:lumMod val="50000"/>
                </a:schemeClr>
              </a:buClr>
              <a:buFont typeface="Wingdings" panose="05000000000000000000" pitchFamily="2" charset="2"/>
              <a:buChar char="Ø"/>
            </a:pPr>
            <a:endParaRPr lang="en-IE" sz="2400" b="1" dirty="0">
              <a:solidFill>
                <a:srgbClr val="000000"/>
              </a:solidFill>
              <a:latin typeface="Arial" panose="020B0604020202020204" pitchFamily="34" charset="0"/>
            </a:endParaRPr>
          </a:p>
          <a:p>
            <a:pPr lvl="0" algn="just">
              <a:buClr>
                <a:schemeClr val="accent1">
                  <a:lumMod val="50000"/>
                </a:schemeClr>
              </a:buClr>
              <a:buFont typeface="Wingdings" panose="05000000000000000000" pitchFamily="2" charset="2"/>
              <a:buChar char="Ø"/>
            </a:pPr>
            <a:r>
              <a:rPr lang="en-IE" sz="2400" b="1" dirty="0">
                <a:solidFill>
                  <a:srgbClr val="000000"/>
                </a:solidFill>
                <a:latin typeface="Arial" panose="020B0604020202020204" pitchFamily="34" charset="0"/>
              </a:rPr>
              <a:t>Recommendation 1.2. The NCSE recommends the establishment of a strategic planning group under the leadership of the Department of Education and the NCSE to further develop the Irish education system through the progressive realisation of the vision of an inclusive school system. </a:t>
            </a:r>
            <a:endParaRPr lang="en-IE" sz="2400" dirty="0">
              <a:solidFill>
                <a:srgbClr val="000000"/>
              </a:solidFill>
            </a:endParaRPr>
          </a:p>
          <a:p>
            <a:pPr marL="0" indent="0">
              <a:buClr>
                <a:schemeClr val="accent1">
                  <a:lumMod val="50000"/>
                </a:schemeClr>
              </a:buClr>
              <a:buNone/>
            </a:pPr>
            <a:endParaRPr lang="en-IE" sz="3000" dirty="0"/>
          </a:p>
        </p:txBody>
      </p:sp>
    </p:spTree>
    <p:extLst>
      <p:ext uri="{BB962C8B-B14F-4D97-AF65-F5344CB8AC3E}">
        <p14:creationId xmlns:p14="http://schemas.microsoft.com/office/powerpoint/2010/main" val="21337860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81744" y="5691086"/>
            <a:ext cx="1954728" cy="975551"/>
          </a:xfrm>
          <a:prstGeom prst="rect">
            <a:avLst/>
          </a:prstGeom>
        </p:spPr>
      </p:pic>
      <p:sp>
        <p:nvSpPr>
          <p:cNvPr id="9" name="Subtitle 5"/>
          <p:cNvSpPr txBox="1">
            <a:spLocks/>
          </p:cNvSpPr>
          <p:nvPr/>
        </p:nvSpPr>
        <p:spPr>
          <a:xfrm>
            <a:off x="2284472" y="1796344"/>
            <a:ext cx="9652000" cy="3362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IE" sz="3200" b="0" i="0" u="none" strike="noStrike" kern="1200" cap="none" spc="0" normalizeH="0" baseline="0" noProof="0" dirty="0" smtClean="0">
                <a:ln>
                  <a:noFill/>
                </a:ln>
                <a:solidFill>
                  <a:srgbClr val="000000"/>
                </a:solidFill>
                <a:effectLst/>
                <a:uLnTx/>
                <a:uFillTx/>
                <a:latin typeface="Verdana"/>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IE" sz="2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2" name="Rectangle 1"/>
          <p:cNvSpPr/>
          <p:nvPr/>
        </p:nvSpPr>
        <p:spPr>
          <a:xfrm>
            <a:off x="1885950" y="280380"/>
            <a:ext cx="10811147" cy="584775"/>
          </a:xfrm>
          <a:prstGeom prst="rect">
            <a:avLst/>
          </a:prstGeom>
        </p:spPr>
        <p:txBody>
          <a:bodyPr wrap="square">
            <a:spAutoFit/>
          </a:bodyPr>
          <a:lstStyle/>
          <a:p>
            <a:pPr lvl="0"/>
            <a:r>
              <a:rPr kumimoji="0" lang="en-IE" sz="3200" b="1" i="0" u="none" strike="noStrike" kern="1200" cap="none" spc="0" normalizeH="0" baseline="0" noProof="0" dirty="0">
                <a:ln>
                  <a:noFill/>
                </a:ln>
                <a:solidFill>
                  <a:srgbClr val="33CCCC">
                    <a:lumMod val="50000"/>
                  </a:srgbClr>
                </a:solidFill>
                <a:effectLst/>
                <a:uLnTx/>
                <a:uFillTx/>
                <a:latin typeface="Verdana"/>
                <a:ea typeface="+mn-ea"/>
                <a:cs typeface="+mn-cs"/>
              </a:rPr>
              <a:t> </a:t>
            </a:r>
            <a:r>
              <a:rPr lang="en-IE" sz="2000" b="1" dirty="0" smtClean="0">
                <a:solidFill>
                  <a:srgbClr val="33CCCC">
                    <a:lumMod val="50000"/>
                  </a:srgbClr>
                </a:solidFill>
              </a:rPr>
              <a:t>Therapeutic</a:t>
            </a:r>
            <a:r>
              <a:rPr lang="en-IE" sz="2000" b="1" dirty="0">
                <a:solidFill>
                  <a:srgbClr val="33CCCC">
                    <a:lumMod val="50000"/>
                  </a:srgbClr>
                </a:solidFill>
              </a:rPr>
              <a:t>, Psychological and Behavioural </a:t>
            </a:r>
            <a:r>
              <a:rPr lang="en-IE" sz="2000" b="1" dirty="0" smtClean="0">
                <a:solidFill>
                  <a:srgbClr val="33CCCC">
                    <a:lumMod val="50000"/>
                  </a:srgbClr>
                </a:solidFill>
              </a:rPr>
              <a:t>Supports  </a:t>
            </a:r>
            <a:endParaRPr kumimoji="0" lang="en-IE" sz="2000" b="1" i="0" u="none" strike="noStrike" kern="1200" cap="none" spc="0" normalizeH="0" baseline="0" noProof="0" dirty="0">
              <a:ln>
                <a:noFill/>
              </a:ln>
              <a:solidFill>
                <a:srgbClr val="33CCCC">
                  <a:lumMod val="50000"/>
                </a:srgbClr>
              </a:solidFill>
              <a:effectLst/>
              <a:uLnTx/>
              <a:uFillTx/>
              <a:latin typeface="Verdana"/>
            </a:endParaRPr>
          </a:p>
        </p:txBody>
      </p:sp>
      <p:sp>
        <p:nvSpPr>
          <p:cNvPr id="3" name="Content Placeholder 2"/>
          <p:cNvSpPr>
            <a:spLocks noGrp="1"/>
          </p:cNvSpPr>
          <p:nvPr>
            <p:ph idx="1"/>
          </p:nvPr>
        </p:nvSpPr>
        <p:spPr>
          <a:xfrm>
            <a:off x="2284472" y="1234441"/>
            <a:ext cx="9652000" cy="4707572"/>
          </a:xfrm>
        </p:spPr>
        <p:txBody>
          <a:bodyPr/>
          <a:lstStyle/>
          <a:p>
            <a:pPr lvl="0" algn="just">
              <a:buClr>
                <a:schemeClr val="accent1">
                  <a:lumMod val="50000"/>
                </a:schemeClr>
              </a:buClr>
              <a:buFont typeface="Wingdings" panose="05000000000000000000" pitchFamily="2" charset="2"/>
              <a:buChar char="Ø"/>
            </a:pPr>
            <a:r>
              <a:rPr lang="en-IE" sz="2400" b="1" dirty="0">
                <a:solidFill>
                  <a:srgbClr val="000000"/>
                </a:solidFill>
                <a:latin typeface="Arial" panose="020B0604020202020204" pitchFamily="34" charset="0"/>
              </a:rPr>
              <a:t>Recommendation 2.1. The School Inclusion Model (SIM) should be expanded nationally to ensure that all schools in the country have access to therapeutic supports</a:t>
            </a:r>
          </a:p>
          <a:p>
            <a:pPr lvl="0" algn="just">
              <a:buClr>
                <a:schemeClr val="accent1">
                  <a:lumMod val="50000"/>
                </a:schemeClr>
              </a:buClr>
              <a:buFont typeface="Wingdings" panose="05000000000000000000" pitchFamily="2" charset="2"/>
              <a:buChar char="Ø"/>
            </a:pPr>
            <a:endParaRPr lang="en-IE" sz="2400" b="1" dirty="0">
              <a:solidFill>
                <a:srgbClr val="000000"/>
              </a:solidFill>
              <a:latin typeface="Arial" panose="020B0604020202020204" pitchFamily="34" charset="0"/>
            </a:endParaRPr>
          </a:p>
          <a:p>
            <a:pPr lvl="0" algn="just">
              <a:buClr>
                <a:schemeClr val="accent1">
                  <a:lumMod val="50000"/>
                </a:schemeClr>
              </a:buClr>
              <a:buFont typeface="Wingdings" panose="05000000000000000000" pitchFamily="2" charset="2"/>
              <a:buChar char="Ø"/>
            </a:pPr>
            <a:r>
              <a:rPr lang="en-IE" sz="2400" b="1" dirty="0">
                <a:solidFill>
                  <a:srgbClr val="000000"/>
                </a:solidFill>
              </a:rPr>
              <a:t>Recommendation 2.2. The NCSE recommends that the strategic planning group should seeks ways to promote the development of a co-professional model that supports professionals using a values based approach. </a:t>
            </a:r>
            <a:r>
              <a:rPr lang="en-IE" sz="2400" b="1" dirty="0">
                <a:solidFill>
                  <a:srgbClr val="000000"/>
                </a:solidFill>
                <a:latin typeface="Arial" panose="020B0604020202020204" pitchFamily="34" charset="0"/>
              </a:rPr>
              <a:t> </a:t>
            </a:r>
            <a:endParaRPr lang="en-IE" sz="2400" dirty="0">
              <a:solidFill>
                <a:srgbClr val="000000"/>
              </a:solidFill>
            </a:endParaRPr>
          </a:p>
          <a:p>
            <a:pPr lvl="0" algn="just">
              <a:buClr>
                <a:schemeClr val="accent1">
                  <a:lumMod val="50000"/>
                </a:schemeClr>
              </a:buClr>
              <a:buFont typeface="Wingdings" panose="05000000000000000000" pitchFamily="2" charset="2"/>
              <a:buChar char="Ø"/>
            </a:pPr>
            <a:endParaRPr lang="en-IE" sz="3000" dirty="0"/>
          </a:p>
        </p:txBody>
      </p:sp>
    </p:spTree>
    <p:extLst>
      <p:ext uri="{BB962C8B-B14F-4D97-AF65-F5344CB8AC3E}">
        <p14:creationId xmlns:p14="http://schemas.microsoft.com/office/powerpoint/2010/main" val="39031809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81744" y="5691086"/>
            <a:ext cx="1954728" cy="975551"/>
          </a:xfrm>
          <a:prstGeom prst="rect">
            <a:avLst/>
          </a:prstGeom>
        </p:spPr>
      </p:pic>
      <p:sp>
        <p:nvSpPr>
          <p:cNvPr id="9" name="Subtitle 5"/>
          <p:cNvSpPr txBox="1">
            <a:spLocks/>
          </p:cNvSpPr>
          <p:nvPr/>
        </p:nvSpPr>
        <p:spPr>
          <a:xfrm>
            <a:off x="2284472" y="1796344"/>
            <a:ext cx="9652000" cy="3362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IE" sz="3200" b="0" i="0" u="none" strike="noStrike" kern="1200" cap="none" spc="0" normalizeH="0" baseline="0" noProof="0" dirty="0" smtClean="0">
                <a:ln>
                  <a:noFill/>
                </a:ln>
                <a:solidFill>
                  <a:srgbClr val="000000"/>
                </a:solidFill>
                <a:effectLst/>
                <a:uLnTx/>
                <a:uFillTx/>
                <a:latin typeface="Verdana"/>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IE" sz="2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2" name="Rectangle 1"/>
          <p:cNvSpPr/>
          <p:nvPr/>
        </p:nvSpPr>
        <p:spPr>
          <a:xfrm>
            <a:off x="1885950" y="280380"/>
            <a:ext cx="10811147" cy="584775"/>
          </a:xfrm>
          <a:prstGeom prst="rect">
            <a:avLst/>
          </a:prstGeom>
        </p:spPr>
        <p:txBody>
          <a:bodyPr wrap="square">
            <a:spAutoFit/>
          </a:bodyPr>
          <a:lstStyle/>
          <a:p>
            <a:pPr lvl="0"/>
            <a:r>
              <a:rPr kumimoji="0" lang="en-IE" sz="3200" b="1" i="0" u="none" strike="noStrike" kern="1200" cap="none" spc="0" normalizeH="0" baseline="0" noProof="0" dirty="0">
                <a:ln>
                  <a:noFill/>
                </a:ln>
                <a:solidFill>
                  <a:srgbClr val="33CCCC">
                    <a:lumMod val="50000"/>
                  </a:srgbClr>
                </a:solidFill>
                <a:effectLst/>
                <a:uLnTx/>
                <a:uFillTx/>
                <a:latin typeface="Verdana"/>
                <a:ea typeface="+mn-ea"/>
                <a:cs typeface="+mn-cs"/>
              </a:rPr>
              <a:t> </a:t>
            </a:r>
            <a:r>
              <a:rPr lang="en-IE" sz="2000" b="1" dirty="0" smtClean="0">
                <a:solidFill>
                  <a:srgbClr val="33CCCC">
                    <a:lumMod val="50000"/>
                  </a:srgbClr>
                </a:solidFill>
              </a:rPr>
              <a:t>Therapeutic</a:t>
            </a:r>
            <a:r>
              <a:rPr lang="en-IE" sz="2000" b="1" dirty="0">
                <a:solidFill>
                  <a:srgbClr val="33CCCC">
                    <a:lumMod val="50000"/>
                  </a:srgbClr>
                </a:solidFill>
              </a:rPr>
              <a:t>, Psychological and Behavioural </a:t>
            </a:r>
            <a:r>
              <a:rPr lang="en-IE" sz="2000" b="1" dirty="0" smtClean="0">
                <a:solidFill>
                  <a:srgbClr val="33CCCC">
                    <a:lumMod val="50000"/>
                  </a:srgbClr>
                </a:solidFill>
              </a:rPr>
              <a:t>Supports  </a:t>
            </a:r>
            <a:endParaRPr kumimoji="0" lang="en-IE" sz="2000" b="1" i="0" u="none" strike="noStrike" kern="1200" cap="none" spc="0" normalizeH="0" baseline="0" noProof="0" dirty="0">
              <a:ln>
                <a:noFill/>
              </a:ln>
              <a:solidFill>
                <a:srgbClr val="33CCCC">
                  <a:lumMod val="50000"/>
                </a:srgbClr>
              </a:solidFill>
              <a:effectLst/>
              <a:uLnTx/>
              <a:uFillTx/>
              <a:latin typeface="Verdana"/>
            </a:endParaRPr>
          </a:p>
        </p:txBody>
      </p:sp>
      <p:sp>
        <p:nvSpPr>
          <p:cNvPr id="3" name="Content Placeholder 2"/>
          <p:cNvSpPr>
            <a:spLocks noGrp="1"/>
          </p:cNvSpPr>
          <p:nvPr>
            <p:ph idx="1"/>
          </p:nvPr>
        </p:nvSpPr>
        <p:spPr>
          <a:xfrm>
            <a:off x="2284472" y="1234441"/>
            <a:ext cx="9652000" cy="4707572"/>
          </a:xfrm>
        </p:spPr>
        <p:txBody>
          <a:bodyPr/>
          <a:lstStyle/>
          <a:p>
            <a:pPr lvl="0" algn="just">
              <a:buClr>
                <a:schemeClr val="accent1">
                  <a:lumMod val="50000"/>
                </a:schemeClr>
              </a:buClr>
              <a:buFont typeface="Wingdings" panose="05000000000000000000" pitchFamily="2" charset="2"/>
              <a:buChar char="Ø"/>
            </a:pPr>
            <a:r>
              <a:rPr lang="en-IE" sz="2400" b="1" dirty="0">
                <a:solidFill>
                  <a:srgbClr val="000000"/>
                </a:solidFill>
              </a:rPr>
              <a:t>Recommendation 2.3. The strategic planning group should also work with the Department of Education and the Department of Further and Higher Education, Research, Innovation and Science to ensure a sufficient number of training places for therapists and psychologists arising from the expansion of the school support services in these areas. </a:t>
            </a:r>
          </a:p>
          <a:p>
            <a:pPr lvl="0" algn="just">
              <a:buClr>
                <a:schemeClr val="accent1">
                  <a:lumMod val="50000"/>
                </a:schemeClr>
              </a:buClr>
              <a:buFont typeface="Wingdings" panose="05000000000000000000" pitchFamily="2" charset="2"/>
              <a:buChar char="Ø"/>
            </a:pPr>
            <a:endParaRPr lang="en-IE" sz="2400" b="1" dirty="0">
              <a:solidFill>
                <a:srgbClr val="000000"/>
              </a:solidFill>
            </a:endParaRPr>
          </a:p>
          <a:p>
            <a:pPr lvl="0" algn="just">
              <a:buClr>
                <a:schemeClr val="accent1">
                  <a:lumMod val="50000"/>
                </a:schemeClr>
              </a:buClr>
              <a:buFont typeface="Wingdings" panose="05000000000000000000" pitchFamily="2" charset="2"/>
              <a:buChar char="Ø"/>
            </a:pPr>
            <a:r>
              <a:rPr lang="en-IE" sz="2400" b="1" dirty="0">
                <a:solidFill>
                  <a:srgbClr val="000000"/>
                </a:solidFill>
              </a:rPr>
              <a:t>Recommendation 2.4. The National Educational Psychological Service should be significantly expanded to ensure that all schools in Ireland have access to a comprehensive educational psychology service to support the inclusion and participation of all students.</a:t>
            </a:r>
            <a:endParaRPr lang="en-IE" sz="3000" dirty="0"/>
          </a:p>
        </p:txBody>
      </p:sp>
    </p:spTree>
    <p:extLst>
      <p:ext uri="{BB962C8B-B14F-4D97-AF65-F5344CB8AC3E}">
        <p14:creationId xmlns:p14="http://schemas.microsoft.com/office/powerpoint/2010/main" val="3753897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81744" y="5691086"/>
            <a:ext cx="1954728" cy="975551"/>
          </a:xfrm>
          <a:prstGeom prst="rect">
            <a:avLst/>
          </a:prstGeom>
        </p:spPr>
      </p:pic>
      <p:sp>
        <p:nvSpPr>
          <p:cNvPr id="9" name="Subtitle 5"/>
          <p:cNvSpPr txBox="1">
            <a:spLocks/>
          </p:cNvSpPr>
          <p:nvPr/>
        </p:nvSpPr>
        <p:spPr>
          <a:xfrm>
            <a:off x="2284472" y="1796344"/>
            <a:ext cx="9652000" cy="3362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IE" sz="3200" b="0" i="0" u="none" strike="noStrike" kern="1200" cap="none" spc="0" normalizeH="0" baseline="0" noProof="0" dirty="0" smtClean="0">
                <a:ln>
                  <a:noFill/>
                </a:ln>
                <a:solidFill>
                  <a:srgbClr val="000000"/>
                </a:solidFill>
                <a:effectLst/>
                <a:uLnTx/>
                <a:uFillTx/>
                <a:latin typeface="Verdana"/>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IE" sz="2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2" name="Rectangle 1"/>
          <p:cNvSpPr/>
          <p:nvPr/>
        </p:nvSpPr>
        <p:spPr>
          <a:xfrm>
            <a:off x="2468880" y="280380"/>
            <a:ext cx="10228217" cy="584775"/>
          </a:xfrm>
          <a:prstGeom prst="rect">
            <a:avLst/>
          </a:prstGeom>
        </p:spPr>
        <p:txBody>
          <a:bodyPr wrap="square">
            <a:spAutoFit/>
          </a:bodyPr>
          <a:lstStyle/>
          <a:p>
            <a:pPr lvl="0"/>
            <a:r>
              <a:rPr kumimoji="0" lang="en-IE" sz="3200" b="1" i="0" u="none" strike="noStrike" kern="1200" cap="none" spc="0" normalizeH="0" baseline="0" noProof="0" dirty="0">
                <a:ln>
                  <a:noFill/>
                </a:ln>
                <a:solidFill>
                  <a:srgbClr val="33CCCC">
                    <a:lumMod val="50000"/>
                  </a:srgbClr>
                </a:solidFill>
                <a:effectLst/>
                <a:uLnTx/>
                <a:uFillTx/>
                <a:latin typeface="Verdana"/>
                <a:ea typeface="+mn-ea"/>
                <a:cs typeface="+mn-cs"/>
              </a:rPr>
              <a:t> </a:t>
            </a:r>
            <a:r>
              <a:rPr lang="en-IE" sz="2000" b="1" dirty="0" smtClean="0">
                <a:solidFill>
                  <a:srgbClr val="33CCCC">
                    <a:lumMod val="50000"/>
                  </a:srgbClr>
                </a:solidFill>
              </a:rPr>
              <a:t>Professional </a:t>
            </a:r>
            <a:r>
              <a:rPr lang="en-IE" sz="2000" b="1" dirty="0">
                <a:solidFill>
                  <a:srgbClr val="33CCCC">
                    <a:lumMod val="50000"/>
                  </a:srgbClr>
                </a:solidFill>
              </a:rPr>
              <a:t>Development and Teacher </a:t>
            </a:r>
            <a:r>
              <a:rPr lang="en-IE" sz="2000" b="1" dirty="0" smtClean="0">
                <a:solidFill>
                  <a:srgbClr val="33CCCC">
                    <a:lumMod val="50000"/>
                  </a:srgbClr>
                </a:solidFill>
              </a:rPr>
              <a:t>Education  </a:t>
            </a:r>
            <a:endParaRPr kumimoji="0" lang="en-IE" sz="2000" b="1" i="0" u="none" strike="noStrike" kern="1200" cap="none" spc="0" normalizeH="0" baseline="0" noProof="0" dirty="0">
              <a:ln>
                <a:noFill/>
              </a:ln>
              <a:solidFill>
                <a:srgbClr val="33CCCC">
                  <a:lumMod val="50000"/>
                </a:srgbClr>
              </a:solidFill>
              <a:effectLst/>
              <a:uLnTx/>
              <a:uFillTx/>
              <a:latin typeface="Verdana"/>
            </a:endParaRPr>
          </a:p>
        </p:txBody>
      </p:sp>
      <p:sp>
        <p:nvSpPr>
          <p:cNvPr id="3" name="Content Placeholder 2"/>
          <p:cNvSpPr>
            <a:spLocks noGrp="1"/>
          </p:cNvSpPr>
          <p:nvPr>
            <p:ph idx="1"/>
          </p:nvPr>
        </p:nvSpPr>
        <p:spPr>
          <a:xfrm>
            <a:off x="2284472" y="1234441"/>
            <a:ext cx="9652000" cy="4707572"/>
          </a:xfrm>
        </p:spPr>
        <p:txBody>
          <a:bodyPr/>
          <a:lstStyle/>
          <a:p>
            <a:pPr algn="just">
              <a:buClr>
                <a:schemeClr val="accent1">
                  <a:lumMod val="50000"/>
                </a:schemeClr>
              </a:buClr>
              <a:buFont typeface="Wingdings" panose="05000000000000000000" pitchFamily="2" charset="2"/>
              <a:buChar char="Ø"/>
            </a:pPr>
            <a:r>
              <a:rPr lang="en-IE" sz="2400" b="1" dirty="0"/>
              <a:t>Recommendation 3.1. The strategic planning group should request the Teaching Council to determine and explicitly set out standards for the knowledge, skills, and competencies for all teachers to teach all students, including students with special educational needs. </a:t>
            </a:r>
          </a:p>
          <a:p>
            <a:pPr algn="just">
              <a:buClr>
                <a:schemeClr val="accent1">
                  <a:lumMod val="50000"/>
                </a:schemeClr>
              </a:buClr>
              <a:buFont typeface="Wingdings" panose="05000000000000000000" pitchFamily="2" charset="2"/>
              <a:buChar char="Ø"/>
            </a:pPr>
            <a:endParaRPr lang="en-IE" sz="2400" b="1" dirty="0"/>
          </a:p>
          <a:p>
            <a:pPr algn="just">
              <a:buClr>
                <a:schemeClr val="accent1">
                  <a:lumMod val="50000"/>
                </a:schemeClr>
              </a:buClr>
              <a:buFont typeface="Wingdings" panose="05000000000000000000" pitchFamily="2" charset="2"/>
              <a:buChar char="Ø"/>
            </a:pPr>
            <a:r>
              <a:rPr lang="en-IE" sz="2400" b="1" dirty="0"/>
              <a:t>Recommendation 3.2. The strategic planning group should work with Teacher Education Section, the NCSE and other organisations and services that provide professional learning programmes for teachers </a:t>
            </a:r>
            <a:r>
              <a:rPr lang="en-IE" sz="2400" dirty="0"/>
              <a:t>(such as </a:t>
            </a:r>
            <a:r>
              <a:rPr lang="en-IE" sz="2400" dirty="0" err="1"/>
              <a:t>Oide</a:t>
            </a:r>
            <a:r>
              <a:rPr lang="en-IE" sz="2400" dirty="0"/>
              <a:t>, the new Integrated Support Services, Education Centres, Middletown Centre for Autism, and HEIs) </a:t>
            </a:r>
          </a:p>
          <a:p>
            <a:pPr lvl="0">
              <a:buClr>
                <a:schemeClr val="accent1">
                  <a:lumMod val="50000"/>
                </a:schemeClr>
              </a:buClr>
              <a:buFont typeface="Wingdings" panose="05000000000000000000" pitchFamily="2" charset="2"/>
              <a:buChar char="Ø"/>
            </a:pPr>
            <a:endParaRPr lang="en-IE" sz="3000" dirty="0"/>
          </a:p>
        </p:txBody>
      </p:sp>
    </p:spTree>
    <p:extLst>
      <p:ext uri="{BB962C8B-B14F-4D97-AF65-F5344CB8AC3E}">
        <p14:creationId xmlns:p14="http://schemas.microsoft.com/office/powerpoint/2010/main" val="36244272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81744" y="5691086"/>
            <a:ext cx="1954728" cy="975551"/>
          </a:xfrm>
          <a:prstGeom prst="rect">
            <a:avLst/>
          </a:prstGeom>
        </p:spPr>
      </p:pic>
      <p:sp>
        <p:nvSpPr>
          <p:cNvPr id="9" name="Subtitle 5"/>
          <p:cNvSpPr txBox="1">
            <a:spLocks/>
          </p:cNvSpPr>
          <p:nvPr/>
        </p:nvSpPr>
        <p:spPr>
          <a:xfrm>
            <a:off x="2284472" y="1796344"/>
            <a:ext cx="9652000" cy="3362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IE" sz="3200" b="0" i="0" u="none" strike="noStrike" kern="1200" cap="none" spc="0" normalizeH="0" baseline="0" noProof="0" dirty="0" smtClean="0">
                <a:ln>
                  <a:noFill/>
                </a:ln>
                <a:solidFill>
                  <a:srgbClr val="000000"/>
                </a:solidFill>
                <a:effectLst/>
                <a:uLnTx/>
                <a:uFillTx/>
                <a:latin typeface="Verdana"/>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IE" sz="2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2" name="Rectangle 1"/>
          <p:cNvSpPr/>
          <p:nvPr/>
        </p:nvSpPr>
        <p:spPr>
          <a:xfrm>
            <a:off x="2526030" y="280380"/>
            <a:ext cx="10171067" cy="584775"/>
          </a:xfrm>
          <a:prstGeom prst="rect">
            <a:avLst/>
          </a:prstGeom>
        </p:spPr>
        <p:txBody>
          <a:bodyPr wrap="square">
            <a:spAutoFit/>
          </a:bodyPr>
          <a:lstStyle/>
          <a:p>
            <a:pPr lvl="0"/>
            <a:r>
              <a:rPr kumimoji="0" lang="en-IE" sz="3200" b="1" i="0" u="none" strike="noStrike" kern="1200" cap="none" spc="0" normalizeH="0" baseline="0" noProof="0" dirty="0">
                <a:ln>
                  <a:noFill/>
                </a:ln>
                <a:solidFill>
                  <a:srgbClr val="33CCCC">
                    <a:lumMod val="50000"/>
                  </a:srgbClr>
                </a:solidFill>
                <a:effectLst/>
                <a:uLnTx/>
                <a:uFillTx/>
                <a:latin typeface="Verdana"/>
                <a:ea typeface="+mn-ea"/>
                <a:cs typeface="+mn-cs"/>
              </a:rPr>
              <a:t> </a:t>
            </a:r>
            <a:r>
              <a:rPr lang="en-IE" sz="2000" b="1" dirty="0" smtClean="0">
                <a:solidFill>
                  <a:srgbClr val="33CCCC">
                    <a:lumMod val="50000"/>
                  </a:srgbClr>
                </a:solidFill>
              </a:rPr>
              <a:t>Student </a:t>
            </a:r>
            <a:r>
              <a:rPr lang="en-IE" sz="2000" b="1" dirty="0">
                <a:solidFill>
                  <a:srgbClr val="33CCCC">
                    <a:lumMod val="50000"/>
                  </a:srgbClr>
                </a:solidFill>
              </a:rPr>
              <a:t>Placement and Provision </a:t>
            </a:r>
            <a:r>
              <a:rPr lang="en-IE" sz="2000" b="1" dirty="0" smtClean="0">
                <a:solidFill>
                  <a:srgbClr val="33CCCC">
                    <a:lumMod val="50000"/>
                  </a:srgbClr>
                </a:solidFill>
              </a:rPr>
              <a:t>Recommendations  </a:t>
            </a:r>
            <a:endParaRPr kumimoji="0" lang="en-IE" sz="2000" b="1" i="0" u="none" strike="noStrike" kern="1200" cap="none" spc="0" normalizeH="0" baseline="0" noProof="0" dirty="0">
              <a:ln>
                <a:noFill/>
              </a:ln>
              <a:solidFill>
                <a:srgbClr val="33CCCC">
                  <a:lumMod val="50000"/>
                </a:srgbClr>
              </a:solidFill>
              <a:effectLst/>
              <a:uLnTx/>
              <a:uFillTx/>
              <a:latin typeface="Verdana"/>
            </a:endParaRPr>
          </a:p>
        </p:txBody>
      </p:sp>
      <p:sp>
        <p:nvSpPr>
          <p:cNvPr id="3" name="Content Placeholder 2"/>
          <p:cNvSpPr>
            <a:spLocks noGrp="1"/>
          </p:cNvSpPr>
          <p:nvPr>
            <p:ph idx="1"/>
          </p:nvPr>
        </p:nvSpPr>
        <p:spPr>
          <a:xfrm>
            <a:off x="2284472" y="1234441"/>
            <a:ext cx="9652000" cy="4707572"/>
          </a:xfrm>
        </p:spPr>
        <p:txBody>
          <a:bodyPr>
            <a:normAutofit lnSpcReduction="10000"/>
          </a:bodyPr>
          <a:lstStyle/>
          <a:p>
            <a:pPr>
              <a:buClr>
                <a:schemeClr val="accent1">
                  <a:lumMod val="75000"/>
                </a:schemeClr>
              </a:buClr>
              <a:buFont typeface="Wingdings" panose="05000000000000000000" pitchFamily="2" charset="2"/>
              <a:buChar char="Ø"/>
            </a:pPr>
            <a:r>
              <a:rPr lang="en-IE" sz="2200" b="1" dirty="0"/>
              <a:t>Recommendation 4.1. The strategic planning group should work to develop a structured standard framework to support a shared decision making process on student placement and review. </a:t>
            </a:r>
          </a:p>
          <a:p>
            <a:pPr>
              <a:buClr>
                <a:schemeClr val="accent1">
                  <a:lumMod val="75000"/>
                </a:schemeClr>
              </a:buClr>
              <a:buFont typeface="Wingdings" panose="05000000000000000000" pitchFamily="2" charset="2"/>
              <a:buChar char="Ø"/>
            </a:pPr>
            <a:endParaRPr lang="en-IE" sz="2200" b="1" dirty="0"/>
          </a:p>
          <a:p>
            <a:pPr>
              <a:buClr>
                <a:schemeClr val="accent1">
                  <a:lumMod val="75000"/>
                </a:schemeClr>
              </a:buClr>
              <a:buFont typeface="Wingdings" panose="05000000000000000000" pitchFamily="2" charset="2"/>
              <a:buChar char="Ø"/>
            </a:pPr>
            <a:r>
              <a:rPr lang="en-IE" sz="2200" b="1" dirty="0"/>
              <a:t>Recommendation 4.2. The strategic planning group should engage with Department of Education’s Planning and Building </a:t>
            </a:r>
            <a:r>
              <a:rPr lang="en-IE" sz="2200" b="1" dirty="0" smtClean="0"/>
              <a:t>Unit </a:t>
            </a:r>
            <a:r>
              <a:rPr lang="en-IE" sz="2200" b="1" dirty="0"/>
              <a:t>and the Centre for Excellence in Universal Design at the NDA to support the implementation of the Department of Education’s building design and construction guidance for universal design standards</a:t>
            </a:r>
            <a:r>
              <a:rPr lang="en-IE" sz="2200" dirty="0"/>
              <a:t>. </a:t>
            </a:r>
          </a:p>
          <a:p>
            <a:pPr>
              <a:buClr>
                <a:schemeClr val="accent1">
                  <a:lumMod val="75000"/>
                </a:schemeClr>
              </a:buClr>
              <a:buFont typeface="Wingdings" panose="05000000000000000000" pitchFamily="2" charset="2"/>
              <a:buChar char="Ø"/>
            </a:pPr>
            <a:endParaRPr lang="en-IE" sz="2200" dirty="0"/>
          </a:p>
          <a:p>
            <a:pPr>
              <a:buClr>
                <a:schemeClr val="accent1">
                  <a:lumMod val="75000"/>
                </a:schemeClr>
              </a:buClr>
              <a:buFont typeface="Wingdings" panose="05000000000000000000" pitchFamily="2" charset="2"/>
              <a:buChar char="Ø"/>
            </a:pPr>
            <a:r>
              <a:rPr lang="en-IE" sz="2200" b="1" dirty="0"/>
              <a:t>Recommendation 4.3. The strategic planning group should engage with the Department of Education, the NCSE and schools on the development of a national system to support schools to determine, measure and report on student progress and outcomes.</a:t>
            </a:r>
            <a:endParaRPr lang="en-IE" sz="2200" dirty="0"/>
          </a:p>
          <a:p>
            <a:pPr lvl="0">
              <a:buClr>
                <a:schemeClr val="accent1">
                  <a:lumMod val="50000"/>
                </a:schemeClr>
              </a:buClr>
              <a:buFont typeface="Wingdings" panose="05000000000000000000" pitchFamily="2" charset="2"/>
              <a:buChar char="Ø"/>
            </a:pPr>
            <a:endParaRPr lang="en-IE" sz="3000" dirty="0"/>
          </a:p>
        </p:txBody>
      </p:sp>
    </p:spTree>
    <p:extLst>
      <p:ext uri="{BB962C8B-B14F-4D97-AF65-F5344CB8AC3E}">
        <p14:creationId xmlns:p14="http://schemas.microsoft.com/office/powerpoint/2010/main" val="19733965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81744" y="5691086"/>
            <a:ext cx="1954728" cy="975551"/>
          </a:xfrm>
          <a:prstGeom prst="rect">
            <a:avLst/>
          </a:prstGeom>
        </p:spPr>
      </p:pic>
      <p:sp>
        <p:nvSpPr>
          <p:cNvPr id="9" name="Subtitle 5"/>
          <p:cNvSpPr txBox="1">
            <a:spLocks/>
          </p:cNvSpPr>
          <p:nvPr/>
        </p:nvSpPr>
        <p:spPr>
          <a:xfrm>
            <a:off x="2284472" y="1796344"/>
            <a:ext cx="9652000" cy="3362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IE" sz="3200" b="0" i="0" u="none" strike="noStrike" kern="1200" cap="none" spc="0" normalizeH="0" baseline="0" noProof="0" dirty="0" smtClean="0">
                <a:ln>
                  <a:noFill/>
                </a:ln>
                <a:solidFill>
                  <a:srgbClr val="000000"/>
                </a:solidFill>
                <a:effectLst/>
                <a:uLnTx/>
                <a:uFillTx/>
                <a:latin typeface="Verdana"/>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IE" sz="2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2" name="Rectangle 1"/>
          <p:cNvSpPr/>
          <p:nvPr/>
        </p:nvSpPr>
        <p:spPr>
          <a:xfrm>
            <a:off x="2526030" y="280380"/>
            <a:ext cx="10171067" cy="584775"/>
          </a:xfrm>
          <a:prstGeom prst="rect">
            <a:avLst/>
          </a:prstGeom>
        </p:spPr>
        <p:txBody>
          <a:bodyPr wrap="square">
            <a:spAutoFit/>
          </a:bodyPr>
          <a:lstStyle/>
          <a:p>
            <a:pPr lvl="0"/>
            <a:r>
              <a:rPr kumimoji="0" lang="en-IE" sz="3200" b="1" i="0" u="none" strike="noStrike" kern="1200" cap="none" spc="0" normalizeH="0" baseline="0" noProof="0" dirty="0">
                <a:ln>
                  <a:noFill/>
                </a:ln>
                <a:solidFill>
                  <a:srgbClr val="33CCCC">
                    <a:lumMod val="50000"/>
                  </a:srgbClr>
                </a:solidFill>
                <a:effectLst/>
                <a:uLnTx/>
                <a:uFillTx/>
                <a:latin typeface="Verdana"/>
                <a:ea typeface="+mn-ea"/>
                <a:cs typeface="+mn-cs"/>
              </a:rPr>
              <a:t> </a:t>
            </a:r>
            <a:r>
              <a:rPr lang="en-IE" sz="2000" b="1" dirty="0" smtClean="0">
                <a:solidFill>
                  <a:srgbClr val="33CCCC">
                    <a:lumMod val="50000"/>
                  </a:srgbClr>
                </a:solidFill>
              </a:rPr>
              <a:t>Guidance </a:t>
            </a:r>
            <a:r>
              <a:rPr lang="en-IE" sz="2000" b="1" dirty="0">
                <a:solidFill>
                  <a:srgbClr val="33CCCC">
                    <a:lumMod val="50000"/>
                  </a:srgbClr>
                </a:solidFill>
              </a:rPr>
              <a:t>and Advice for </a:t>
            </a:r>
            <a:r>
              <a:rPr lang="en-IE" sz="2000" b="1" dirty="0" smtClean="0">
                <a:solidFill>
                  <a:srgbClr val="33CCCC">
                    <a:lumMod val="50000"/>
                  </a:srgbClr>
                </a:solidFill>
              </a:rPr>
              <a:t>Schools  </a:t>
            </a:r>
            <a:endParaRPr kumimoji="0" lang="en-IE" sz="2000" b="1" i="0" u="none" strike="noStrike" kern="1200" cap="none" spc="0" normalizeH="0" baseline="0" noProof="0" dirty="0">
              <a:ln>
                <a:noFill/>
              </a:ln>
              <a:solidFill>
                <a:srgbClr val="33CCCC">
                  <a:lumMod val="50000"/>
                </a:srgbClr>
              </a:solidFill>
              <a:effectLst/>
              <a:uLnTx/>
              <a:uFillTx/>
              <a:latin typeface="Verdana"/>
            </a:endParaRPr>
          </a:p>
        </p:txBody>
      </p:sp>
      <p:sp>
        <p:nvSpPr>
          <p:cNvPr id="3" name="Content Placeholder 2"/>
          <p:cNvSpPr>
            <a:spLocks noGrp="1"/>
          </p:cNvSpPr>
          <p:nvPr>
            <p:ph idx="1"/>
          </p:nvPr>
        </p:nvSpPr>
        <p:spPr>
          <a:xfrm>
            <a:off x="2284472" y="1234441"/>
            <a:ext cx="9652000" cy="4707572"/>
          </a:xfrm>
        </p:spPr>
        <p:txBody>
          <a:bodyPr/>
          <a:lstStyle/>
          <a:p>
            <a:pPr lvl="0" algn="just">
              <a:buClr>
                <a:srgbClr val="990000"/>
              </a:buClr>
              <a:buFont typeface="Wingdings" panose="05000000000000000000" pitchFamily="2" charset="2"/>
              <a:buChar char="Ø"/>
            </a:pPr>
            <a:r>
              <a:rPr lang="en-IE" sz="2000" b="1" dirty="0">
                <a:solidFill>
                  <a:srgbClr val="000000"/>
                </a:solidFill>
              </a:rPr>
              <a:t>Recommendation 5.1. </a:t>
            </a:r>
            <a:r>
              <a:rPr lang="en-IE" sz="2000" dirty="0">
                <a:solidFill>
                  <a:srgbClr val="000000"/>
                </a:solidFill>
              </a:rPr>
              <a:t>Following engagement with the strategic planning group, </a:t>
            </a:r>
            <a:r>
              <a:rPr lang="en-IE" sz="2000" b="1" dirty="0">
                <a:solidFill>
                  <a:srgbClr val="000000"/>
                </a:solidFill>
              </a:rPr>
              <a:t>the Department of Education and the NCSE should provide further guidance to school leaders on the utilisation and deployment of school staff in small, medium, and large schools, in order to support the management and deployment of the range of supports available to schools to meet the inclusive educational needs of all students</a:t>
            </a:r>
            <a:r>
              <a:rPr lang="en-IE" sz="2000" dirty="0">
                <a:solidFill>
                  <a:srgbClr val="000000"/>
                </a:solidFill>
              </a:rPr>
              <a:t>, including those with special educational needs. This guidance should identify exemplars of good deployment practice for each school size. </a:t>
            </a:r>
          </a:p>
          <a:p>
            <a:pPr lvl="0" algn="just">
              <a:buClr>
                <a:srgbClr val="990000"/>
              </a:buClr>
              <a:buFont typeface="Wingdings" panose="05000000000000000000" pitchFamily="2" charset="2"/>
              <a:buChar char="Ø"/>
            </a:pPr>
            <a:endParaRPr lang="en-IE" sz="2000" dirty="0">
              <a:solidFill>
                <a:srgbClr val="000000"/>
              </a:solidFill>
            </a:endParaRPr>
          </a:p>
          <a:p>
            <a:pPr lvl="0" algn="just">
              <a:buClr>
                <a:srgbClr val="990000"/>
              </a:buClr>
              <a:buFont typeface="Wingdings" panose="05000000000000000000" pitchFamily="2" charset="2"/>
              <a:buChar char="Ø"/>
            </a:pPr>
            <a:r>
              <a:rPr lang="en-IE" sz="2000" b="1" dirty="0">
                <a:solidFill>
                  <a:srgbClr val="000000"/>
                </a:solidFill>
              </a:rPr>
              <a:t>Recommendation 5.2. </a:t>
            </a:r>
            <a:r>
              <a:rPr lang="en-IE" sz="2000" dirty="0">
                <a:solidFill>
                  <a:srgbClr val="000000"/>
                </a:solidFill>
              </a:rPr>
              <a:t>In adopting any new system, the </a:t>
            </a:r>
            <a:r>
              <a:rPr lang="en-IE" sz="2000" b="1" dirty="0">
                <a:solidFill>
                  <a:srgbClr val="000000"/>
                </a:solidFill>
              </a:rPr>
              <a:t>Department of Education and the NCSE should enhance guidance to schools to ensure that teachers are competent and supported in assessing students’ strengths and needs, implementing appropriate education programmes to support the development of students skills for life and effective transition to adulthood. </a:t>
            </a:r>
            <a:endParaRPr lang="en-IE" sz="2000" dirty="0">
              <a:solidFill>
                <a:srgbClr val="000000"/>
              </a:solidFill>
            </a:endParaRPr>
          </a:p>
        </p:txBody>
      </p:sp>
    </p:spTree>
    <p:extLst>
      <p:ext uri="{BB962C8B-B14F-4D97-AF65-F5344CB8AC3E}">
        <p14:creationId xmlns:p14="http://schemas.microsoft.com/office/powerpoint/2010/main" val="19511982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81744" y="5691086"/>
            <a:ext cx="1954728" cy="975551"/>
          </a:xfrm>
          <a:prstGeom prst="rect">
            <a:avLst/>
          </a:prstGeom>
        </p:spPr>
      </p:pic>
      <p:sp>
        <p:nvSpPr>
          <p:cNvPr id="9" name="Subtitle 5"/>
          <p:cNvSpPr txBox="1">
            <a:spLocks/>
          </p:cNvSpPr>
          <p:nvPr/>
        </p:nvSpPr>
        <p:spPr>
          <a:xfrm>
            <a:off x="2284472" y="1796344"/>
            <a:ext cx="9652000" cy="3362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IE" sz="3200" b="0" i="0" u="none" strike="noStrike" kern="1200" cap="none" spc="0" normalizeH="0" baseline="0" noProof="0" dirty="0" smtClean="0">
                <a:ln>
                  <a:noFill/>
                </a:ln>
                <a:solidFill>
                  <a:srgbClr val="000000"/>
                </a:solidFill>
                <a:effectLst/>
                <a:uLnTx/>
                <a:uFillTx/>
                <a:latin typeface="Verdana"/>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IE" sz="2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2" name="Rectangle 1"/>
          <p:cNvSpPr/>
          <p:nvPr/>
        </p:nvSpPr>
        <p:spPr>
          <a:xfrm>
            <a:off x="2526030" y="280380"/>
            <a:ext cx="10171067" cy="584775"/>
          </a:xfrm>
          <a:prstGeom prst="rect">
            <a:avLst/>
          </a:prstGeom>
        </p:spPr>
        <p:txBody>
          <a:bodyPr wrap="square">
            <a:spAutoFit/>
          </a:bodyPr>
          <a:lstStyle/>
          <a:p>
            <a:pPr lvl="0"/>
            <a:r>
              <a:rPr kumimoji="0" lang="en-IE" sz="3200" b="1" i="0" u="none" strike="noStrike" kern="1200" cap="none" spc="0" normalizeH="0" baseline="0" noProof="0" dirty="0">
                <a:ln>
                  <a:noFill/>
                </a:ln>
                <a:solidFill>
                  <a:srgbClr val="33CCCC">
                    <a:lumMod val="50000"/>
                  </a:srgbClr>
                </a:solidFill>
                <a:effectLst/>
                <a:uLnTx/>
                <a:uFillTx/>
                <a:latin typeface="Verdana"/>
                <a:ea typeface="+mn-ea"/>
                <a:cs typeface="+mn-cs"/>
              </a:rPr>
              <a:t> </a:t>
            </a:r>
            <a:r>
              <a:rPr lang="en-IE" sz="3200" b="1" dirty="0">
                <a:solidFill>
                  <a:srgbClr val="33CCCC">
                    <a:lumMod val="50000"/>
                  </a:srgbClr>
                </a:solidFill>
              </a:rPr>
              <a:t>Curriculum and </a:t>
            </a:r>
            <a:r>
              <a:rPr lang="en-IE" sz="3200" b="1" dirty="0" smtClean="0">
                <a:solidFill>
                  <a:srgbClr val="33CCCC">
                    <a:lumMod val="50000"/>
                  </a:srgbClr>
                </a:solidFill>
              </a:rPr>
              <a:t>Assessment</a:t>
            </a:r>
            <a:r>
              <a:rPr lang="en-IE" sz="2000" b="1" dirty="0" smtClean="0">
                <a:solidFill>
                  <a:srgbClr val="33CCCC">
                    <a:lumMod val="50000"/>
                  </a:srgbClr>
                </a:solidFill>
              </a:rPr>
              <a:t>  </a:t>
            </a:r>
            <a:endParaRPr kumimoji="0" lang="en-IE" sz="2000" b="1" i="0" u="none" strike="noStrike" kern="1200" cap="none" spc="0" normalizeH="0" baseline="0" noProof="0" dirty="0">
              <a:ln>
                <a:noFill/>
              </a:ln>
              <a:solidFill>
                <a:srgbClr val="33CCCC">
                  <a:lumMod val="50000"/>
                </a:srgbClr>
              </a:solidFill>
              <a:effectLst/>
              <a:uLnTx/>
              <a:uFillTx/>
              <a:latin typeface="Verdana"/>
            </a:endParaRPr>
          </a:p>
        </p:txBody>
      </p:sp>
      <p:sp>
        <p:nvSpPr>
          <p:cNvPr id="3" name="Content Placeholder 2"/>
          <p:cNvSpPr>
            <a:spLocks noGrp="1"/>
          </p:cNvSpPr>
          <p:nvPr>
            <p:ph idx="1"/>
          </p:nvPr>
        </p:nvSpPr>
        <p:spPr>
          <a:xfrm>
            <a:off x="2284472" y="1234441"/>
            <a:ext cx="9652000" cy="4707572"/>
          </a:xfrm>
        </p:spPr>
        <p:txBody>
          <a:bodyPr/>
          <a:lstStyle/>
          <a:p>
            <a:pPr lvl="0" algn="just">
              <a:buClr>
                <a:srgbClr val="990000"/>
              </a:buClr>
              <a:buFont typeface="Wingdings" panose="05000000000000000000" pitchFamily="2" charset="2"/>
              <a:buChar char="Ø"/>
            </a:pPr>
            <a:r>
              <a:rPr lang="en-IE" sz="2000" b="1" dirty="0" smtClean="0">
                <a:solidFill>
                  <a:srgbClr val="000000"/>
                </a:solidFill>
              </a:rPr>
              <a:t>Recommendation </a:t>
            </a:r>
            <a:r>
              <a:rPr lang="en-IE" sz="2000" b="1" dirty="0">
                <a:solidFill>
                  <a:srgbClr val="000000"/>
                </a:solidFill>
              </a:rPr>
              <a:t>6.1. The strategic planning group should work with the Department of Education, the NCSE, the NCCA and other relevant stakeholders to bring about the development of an inclusive assessment framework to support the identification of the learning needs of students who require highly specialised supports and provision. </a:t>
            </a:r>
          </a:p>
          <a:p>
            <a:pPr lvl="0" algn="just">
              <a:buClr>
                <a:srgbClr val="990000"/>
              </a:buClr>
              <a:buFont typeface="Wingdings" panose="05000000000000000000" pitchFamily="2" charset="2"/>
              <a:buChar char="Ø"/>
            </a:pPr>
            <a:endParaRPr lang="en-IE" sz="2000" b="1" dirty="0">
              <a:solidFill>
                <a:srgbClr val="000000"/>
              </a:solidFill>
            </a:endParaRPr>
          </a:p>
          <a:p>
            <a:pPr lvl="0" algn="just">
              <a:buClr>
                <a:srgbClr val="990000"/>
              </a:buClr>
              <a:buFont typeface="Wingdings" panose="05000000000000000000" pitchFamily="2" charset="2"/>
              <a:buChar char="Ø"/>
            </a:pPr>
            <a:r>
              <a:rPr lang="en-IE" sz="2000" b="1" dirty="0">
                <a:solidFill>
                  <a:srgbClr val="000000"/>
                </a:solidFill>
              </a:rPr>
              <a:t>Recommendation 6.2. The strategic planning group should request the NCCA to examine and, if necessary, review curriculum frameworks and content at pre-school, primary, and post-primary levels to ensure that curriculums at all three levels are underpinned by a UDL approach; that the curriculums are sufficiently flexible to support the learning needs of all students, including students with special educational needs enabling them to develop skills for life; and that schools have the autonomy to adjust programmes to address the individual needs of their students at all school levels. </a:t>
            </a:r>
          </a:p>
          <a:p>
            <a:pPr lvl="0" algn="just">
              <a:buClr>
                <a:srgbClr val="990000"/>
              </a:buClr>
              <a:buFont typeface="Wingdings" panose="05000000000000000000" pitchFamily="2" charset="2"/>
              <a:buChar char="Ø"/>
            </a:pPr>
            <a:endParaRPr lang="en-IE" sz="2000" dirty="0">
              <a:solidFill>
                <a:srgbClr val="000000"/>
              </a:solidFill>
            </a:endParaRPr>
          </a:p>
        </p:txBody>
      </p:sp>
    </p:spTree>
    <p:extLst>
      <p:ext uri="{BB962C8B-B14F-4D97-AF65-F5344CB8AC3E}">
        <p14:creationId xmlns:p14="http://schemas.microsoft.com/office/powerpoint/2010/main" val="14786012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81744" y="5691086"/>
            <a:ext cx="1954728" cy="975551"/>
          </a:xfrm>
          <a:prstGeom prst="rect">
            <a:avLst/>
          </a:prstGeom>
        </p:spPr>
      </p:pic>
      <p:sp>
        <p:nvSpPr>
          <p:cNvPr id="9" name="Subtitle 5"/>
          <p:cNvSpPr txBox="1">
            <a:spLocks/>
          </p:cNvSpPr>
          <p:nvPr/>
        </p:nvSpPr>
        <p:spPr>
          <a:xfrm>
            <a:off x="2284472" y="1796344"/>
            <a:ext cx="9652000" cy="33625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IE" sz="3200" b="0" i="0" u="none" strike="noStrike" kern="1200" cap="none" spc="0" normalizeH="0" baseline="0" noProof="0" dirty="0" smtClean="0">
                <a:ln>
                  <a:noFill/>
                </a:ln>
                <a:solidFill>
                  <a:srgbClr val="000000"/>
                </a:solidFill>
                <a:effectLst/>
                <a:uLnTx/>
                <a:uFillTx/>
                <a:latin typeface="Verdana"/>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IE" sz="2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2" name="Rectangle 1"/>
          <p:cNvSpPr/>
          <p:nvPr/>
        </p:nvSpPr>
        <p:spPr>
          <a:xfrm>
            <a:off x="1931670" y="217170"/>
            <a:ext cx="10765427" cy="584775"/>
          </a:xfrm>
          <a:prstGeom prst="rect">
            <a:avLst/>
          </a:prstGeom>
        </p:spPr>
        <p:txBody>
          <a:bodyPr wrap="square">
            <a:spAutoFit/>
          </a:bodyPr>
          <a:lstStyle/>
          <a:p>
            <a:pPr lvl="0"/>
            <a:r>
              <a:rPr kumimoji="0" lang="en-IE" sz="3200" b="1" i="0" u="none" strike="noStrike" kern="1200" cap="none" spc="0" normalizeH="0" baseline="0" noProof="0" dirty="0">
                <a:ln>
                  <a:noFill/>
                </a:ln>
                <a:solidFill>
                  <a:srgbClr val="33CCCC">
                    <a:lumMod val="50000"/>
                  </a:srgbClr>
                </a:solidFill>
                <a:effectLst/>
                <a:uLnTx/>
                <a:uFillTx/>
                <a:latin typeface="Verdana"/>
                <a:ea typeface="+mn-ea"/>
                <a:cs typeface="+mn-cs"/>
              </a:rPr>
              <a:t> </a:t>
            </a:r>
            <a:r>
              <a:rPr lang="en-IE" sz="3200" b="1" dirty="0" smtClean="0">
                <a:solidFill>
                  <a:srgbClr val="33CCCC">
                    <a:lumMod val="50000"/>
                  </a:srgbClr>
                </a:solidFill>
              </a:rPr>
              <a:t>Implementation </a:t>
            </a:r>
            <a:r>
              <a:rPr lang="en-IE" sz="3200" b="1" dirty="0">
                <a:solidFill>
                  <a:srgbClr val="33CCCC">
                    <a:lumMod val="50000"/>
                  </a:srgbClr>
                </a:solidFill>
              </a:rPr>
              <a:t>of an Inclusive Education </a:t>
            </a:r>
            <a:r>
              <a:rPr lang="en-IE" sz="2000" b="1" dirty="0" smtClean="0">
                <a:solidFill>
                  <a:srgbClr val="33CCCC">
                    <a:lumMod val="50000"/>
                  </a:srgbClr>
                </a:solidFill>
              </a:rPr>
              <a:t>  </a:t>
            </a:r>
            <a:endParaRPr kumimoji="0" lang="en-IE" sz="2000" b="1" i="0" u="none" strike="noStrike" kern="1200" cap="none" spc="0" normalizeH="0" baseline="0" noProof="0" dirty="0">
              <a:ln>
                <a:noFill/>
              </a:ln>
              <a:solidFill>
                <a:srgbClr val="33CCCC">
                  <a:lumMod val="50000"/>
                </a:srgbClr>
              </a:solidFill>
              <a:effectLst/>
              <a:uLnTx/>
              <a:uFillTx/>
              <a:latin typeface="Verdana"/>
            </a:endParaRPr>
          </a:p>
        </p:txBody>
      </p:sp>
      <p:sp>
        <p:nvSpPr>
          <p:cNvPr id="3" name="Content Placeholder 2"/>
          <p:cNvSpPr>
            <a:spLocks noGrp="1"/>
          </p:cNvSpPr>
          <p:nvPr>
            <p:ph idx="1"/>
          </p:nvPr>
        </p:nvSpPr>
        <p:spPr>
          <a:xfrm>
            <a:off x="2284472" y="1234441"/>
            <a:ext cx="9652000" cy="4707572"/>
          </a:xfrm>
        </p:spPr>
        <p:txBody>
          <a:bodyPr/>
          <a:lstStyle/>
          <a:p>
            <a:pPr lvl="0" algn="just">
              <a:buClr>
                <a:schemeClr val="accent1">
                  <a:lumMod val="50000"/>
                </a:schemeClr>
              </a:buClr>
              <a:buFont typeface="Wingdings" panose="05000000000000000000" pitchFamily="2" charset="2"/>
              <a:buChar char="Ø"/>
            </a:pPr>
            <a:r>
              <a:rPr lang="en-IE" sz="2400" b="1" dirty="0">
                <a:solidFill>
                  <a:srgbClr val="000000"/>
                </a:solidFill>
                <a:latin typeface="Arial" panose="020B0604020202020204" pitchFamily="34" charset="0"/>
              </a:rPr>
              <a:t>Recommendation 6.3. The NCSE recommends that the Department of Education should explore the possibility of making an application for assistance through the European Commission’s Technical Support Instrument </a:t>
            </a:r>
            <a:r>
              <a:rPr lang="en-IE" sz="2400" dirty="0">
                <a:solidFill>
                  <a:srgbClr val="000000"/>
                </a:solidFill>
                <a:latin typeface="Arial" panose="020B0604020202020204" pitchFamily="34" charset="0"/>
              </a:rPr>
              <a:t>(TSI). </a:t>
            </a:r>
            <a:endParaRPr lang="en-IE" sz="2400" dirty="0">
              <a:solidFill>
                <a:srgbClr val="000000"/>
              </a:solidFill>
            </a:endParaRPr>
          </a:p>
          <a:p>
            <a:pPr lvl="0" algn="just">
              <a:buClr>
                <a:srgbClr val="990000"/>
              </a:buClr>
              <a:buFont typeface="Wingdings" panose="05000000000000000000" pitchFamily="2" charset="2"/>
              <a:buChar char="Ø"/>
            </a:pPr>
            <a:endParaRPr lang="en-IE" sz="2000" dirty="0">
              <a:solidFill>
                <a:srgbClr val="000000"/>
              </a:solidFill>
            </a:endParaRPr>
          </a:p>
        </p:txBody>
      </p:sp>
    </p:spTree>
    <p:extLst>
      <p:ext uri="{BB962C8B-B14F-4D97-AF65-F5344CB8AC3E}">
        <p14:creationId xmlns:p14="http://schemas.microsoft.com/office/powerpoint/2010/main" val="15599105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009B7-A48A-EC23-2D50-62181A6A3BBA}"/>
              </a:ext>
            </a:extLst>
          </p:cNvPr>
          <p:cNvSpPr>
            <a:spLocks noGrp="1"/>
          </p:cNvSpPr>
          <p:nvPr>
            <p:ph type="title"/>
          </p:nvPr>
        </p:nvSpPr>
        <p:spPr>
          <a:xfrm>
            <a:off x="2242685" y="156668"/>
            <a:ext cx="8998471" cy="884502"/>
          </a:xfrm>
          <a:solidFill>
            <a:schemeClr val="bg1"/>
          </a:solidFill>
        </p:spPr>
        <p:txBody>
          <a:bodyPr>
            <a:normAutofit fontScale="90000"/>
          </a:bodyPr>
          <a:lstStyle/>
          <a:p>
            <a:r>
              <a:rPr lang="en-US" b="1" dirty="0" smtClean="0">
                <a:solidFill>
                  <a:schemeClr val="accent6">
                    <a:lumMod val="50000"/>
                  </a:schemeClr>
                </a:solidFill>
              </a:rPr>
              <a:t>Stakeholder Expectations of </a:t>
            </a:r>
            <a:r>
              <a:rPr lang="en-US" b="1" dirty="0">
                <a:solidFill>
                  <a:schemeClr val="accent6">
                    <a:lumMod val="50000"/>
                  </a:schemeClr>
                </a:solidFill>
              </a:rPr>
              <a:t>N</a:t>
            </a:r>
            <a:r>
              <a:rPr lang="en-US" b="1" dirty="0" smtClean="0">
                <a:solidFill>
                  <a:schemeClr val="accent6">
                    <a:lumMod val="50000"/>
                  </a:schemeClr>
                </a:solidFill>
              </a:rPr>
              <a:t>CSE Service</a:t>
            </a:r>
            <a:endParaRPr lang="en-IN" b="1" dirty="0">
              <a:solidFill>
                <a:schemeClr val="accent6">
                  <a:lumMod val="50000"/>
                </a:schemeClr>
              </a:solidFill>
            </a:endParaRPr>
          </a:p>
        </p:txBody>
      </p:sp>
      <p:sp>
        <p:nvSpPr>
          <p:cNvPr id="4" name="Oval 3">
            <a:extLst>
              <a:ext uri="{FF2B5EF4-FFF2-40B4-BE49-F238E27FC236}">
                <a16:creationId xmlns:a16="http://schemas.microsoft.com/office/drawing/2014/main" id="{C5B7D5A5-9A33-4480-0EC7-D1754DE1FB75}"/>
              </a:ext>
            </a:extLst>
          </p:cNvPr>
          <p:cNvSpPr/>
          <p:nvPr/>
        </p:nvSpPr>
        <p:spPr>
          <a:xfrm>
            <a:off x="3943421" y="1674636"/>
            <a:ext cx="4303248" cy="4303245"/>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2750" hangingPunct="0">
              <a:defRPr/>
            </a:pPr>
            <a:endParaRPr lang="en-IN" sz="5600" kern="0">
              <a:solidFill>
                <a:prstClr val="white"/>
              </a:solidFill>
              <a:latin typeface="Calibri" panose="020F0502020204030204"/>
              <a:sym typeface="Open Sans"/>
            </a:endParaRPr>
          </a:p>
        </p:txBody>
      </p:sp>
      <p:sp>
        <p:nvSpPr>
          <p:cNvPr id="8" name="Freeform 11">
            <a:extLst>
              <a:ext uri="{FF2B5EF4-FFF2-40B4-BE49-F238E27FC236}">
                <a16:creationId xmlns:a16="http://schemas.microsoft.com/office/drawing/2014/main" id="{607FA7F0-4411-7CC7-0334-42D3A0176F65}"/>
              </a:ext>
            </a:extLst>
          </p:cNvPr>
          <p:cNvSpPr>
            <a:spLocks/>
          </p:cNvSpPr>
          <p:nvPr/>
        </p:nvSpPr>
        <p:spPr bwMode="auto">
          <a:xfrm>
            <a:off x="4051602" y="2058040"/>
            <a:ext cx="4086887" cy="3536437"/>
          </a:xfrm>
          <a:custGeom>
            <a:avLst/>
            <a:gdLst>
              <a:gd name="T0" fmla="*/ 1220 w 1626"/>
              <a:gd name="T1" fmla="*/ 0 h 1407"/>
              <a:gd name="T2" fmla="*/ 406 w 1626"/>
              <a:gd name="T3" fmla="*/ 0 h 1407"/>
              <a:gd name="T4" fmla="*/ 0 w 1626"/>
              <a:gd name="T5" fmla="*/ 703 h 1407"/>
              <a:gd name="T6" fmla="*/ 406 w 1626"/>
              <a:gd name="T7" fmla="*/ 1407 h 1407"/>
              <a:gd name="T8" fmla="*/ 1220 w 1626"/>
              <a:gd name="T9" fmla="*/ 1407 h 1407"/>
              <a:gd name="T10" fmla="*/ 1626 w 1626"/>
              <a:gd name="T11" fmla="*/ 703 h 1407"/>
              <a:gd name="T12" fmla="*/ 1220 w 1626"/>
              <a:gd name="T13" fmla="*/ 0 h 1407"/>
            </a:gdLst>
            <a:ahLst/>
            <a:cxnLst>
              <a:cxn ang="0">
                <a:pos x="T0" y="T1"/>
              </a:cxn>
              <a:cxn ang="0">
                <a:pos x="T2" y="T3"/>
              </a:cxn>
              <a:cxn ang="0">
                <a:pos x="T4" y="T5"/>
              </a:cxn>
              <a:cxn ang="0">
                <a:pos x="T6" y="T7"/>
              </a:cxn>
              <a:cxn ang="0">
                <a:pos x="T8" y="T9"/>
              </a:cxn>
              <a:cxn ang="0">
                <a:pos x="T10" y="T11"/>
              </a:cxn>
              <a:cxn ang="0">
                <a:pos x="T12" y="T13"/>
              </a:cxn>
            </a:cxnLst>
            <a:rect l="0" t="0" r="r" b="b"/>
            <a:pathLst>
              <a:path w="1626" h="1407">
                <a:moveTo>
                  <a:pt x="1220" y="0"/>
                </a:moveTo>
                <a:lnTo>
                  <a:pt x="406" y="0"/>
                </a:lnTo>
                <a:lnTo>
                  <a:pt x="0" y="703"/>
                </a:lnTo>
                <a:lnTo>
                  <a:pt x="406" y="1407"/>
                </a:lnTo>
                <a:lnTo>
                  <a:pt x="1220" y="1407"/>
                </a:lnTo>
                <a:lnTo>
                  <a:pt x="1626" y="703"/>
                </a:lnTo>
                <a:lnTo>
                  <a:pt x="1220" y="0"/>
                </a:lnTo>
                <a:close/>
              </a:path>
            </a:pathLst>
          </a:custGeom>
          <a:solidFill>
            <a:schemeClr val="accent6">
              <a:lumMod val="50000"/>
            </a:schemeClr>
          </a:solidFill>
          <a:ln w="9525">
            <a:noFill/>
            <a:round/>
            <a:headEnd/>
            <a:tailEnd/>
          </a:ln>
        </p:spPr>
        <p:txBody>
          <a:bodyPr vert="horz" wrap="square" lIns="91440" tIns="45720" rIns="91440" bIns="45720" numCol="1" anchor="t" anchorCtr="0" compatLnSpc="1">
            <a:prstTxWarp prst="textNoShape">
              <a:avLst/>
            </a:prstTxWarp>
          </a:bodyPr>
          <a:lstStyle/>
          <a:p>
            <a:pPr algn="ctr" defTabSz="412750" hangingPunct="0">
              <a:defRPr/>
            </a:pPr>
            <a:endParaRPr lang="en-IN" sz="5600" kern="0">
              <a:solidFill>
                <a:srgbClr val="000000"/>
              </a:solidFill>
              <a:latin typeface="Open Sans"/>
              <a:sym typeface="Open Sans"/>
            </a:endParaRPr>
          </a:p>
        </p:txBody>
      </p:sp>
      <p:sp>
        <p:nvSpPr>
          <p:cNvPr id="9" name="Oval 8">
            <a:extLst>
              <a:ext uri="{FF2B5EF4-FFF2-40B4-BE49-F238E27FC236}">
                <a16:creationId xmlns:a16="http://schemas.microsoft.com/office/drawing/2014/main" id="{060C4BE9-8ECA-DC6C-F810-7659D3C284FB}"/>
              </a:ext>
            </a:extLst>
          </p:cNvPr>
          <p:cNvSpPr/>
          <p:nvPr/>
        </p:nvSpPr>
        <p:spPr>
          <a:xfrm>
            <a:off x="5149639" y="2880853"/>
            <a:ext cx="1890812" cy="1890810"/>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2750" hangingPunct="0">
              <a:defRPr/>
            </a:pPr>
            <a:endParaRPr lang="en-IN" sz="5600" kern="0">
              <a:solidFill>
                <a:prstClr val="white"/>
              </a:solidFill>
              <a:latin typeface="Calibri" panose="020F0502020204030204"/>
              <a:sym typeface="Open Sans"/>
            </a:endParaRPr>
          </a:p>
        </p:txBody>
      </p:sp>
      <p:sp>
        <p:nvSpPr>
          <p:cNvPr id="10" name="TextBox 9">
            <a:extLst>
              <a:ext uri="{FF2B5EF4-FFF2-40B4-BE49-F238E27FC236}">
                <a16:creationId xmlns:a16="http://schemas.microsoft.com/office/drawing/2014/main" id="{72000438-78BF-69F4-1459-DD7D578A4F2F}"/>
              </a:ext>
            </a:extLst>
          </p:cNvPr>
          <p:cNvSpPr txBox="1"/>
          <p:nvPr/>
        </p:nvSpPr>
        <p:spPr>
          <a:xfrm>
            <a:off x="5289864" y="3271521"/>
            <a:ext cx="1610364" cy="1097279"/>
          </a:xfrm>
          <a:prstGeom prst="rect">
            <a:avLst/>
          </a:prstGeom>
          <a:noFill/>
        </p:spPr>
        <p:txBody>
          <a:bodyPr wrap="square" lIns="0" tIns="0" rIns="0" bIns="0" rtlCol="0" anchor="ctr">
            <a:noAutofit/>
          </a:bodyPr>
          <a:lstStyle/>
          <a:p>
            <a:pPr algn="ctr" defTabSz="412750" hangingPunct="0">
              <a:defRPr/>
            </a:pPr>
            <a:r>
              <a:rPr lang="en-US" sz="1600" b="1" kern="0" dirty="0">
                <a:solidFill>
                  <a:prstClr val="white"/>
                </a:solidFill>
                <a:latin typeface="Open Sans"/>
                <a:sym typeface="Open Sans"/>
              </a:rPr>
              <a:t>Student &amp; </a:t>
            </a:r>
            <a:r>
              <a:rPr lang="en-US" sz="1600" b="1" kern="0" dirty="0" smtClean="0">
                <a:solidFill>
                  <a:prstClr val="white"/>
                </a:solidFill>
                <a:latin typeface="Open Sans"/>
                <a:sym typeface="Open Sans"/>
              </a:rPr>
              <a:t>Parent &amp; Schools</a:t>
            </a:r>
            <a:endParaRPr lang="en-IN" sz="1600" b="1" kern="0" dirty="0">
              <a:solidFill>
                <a:prstClr val="white"/>
              </a:solidFill>
              <a:latin typeface="Open Sans"/>
              <a:sym typeface="Open Sans"/>
            </a:endParaRPr>
          </a:p>
        </p:txBody>
      </p:sp>
      <p:sp>
        <p:nvSpPr>
          <p:cNvPr id="44" name="Oval 43">
            <a:extLst>
              <a:ext uri="{FF2B5EF4-FFF2-40B4-BE49-F238E27FC236}">
                <a16:creationId xmlns:a16="http://schemas.microsoft.com/office/drawing/2014/main" id="{ACE29BA0-269E-203F-E50A-B01B6BDEB3DF}"/>
              </a:ext>
            </a:extLst>
          </p:cNvPr>
          <p:cNvSpPr/>
          <p:nvPr/>
        </p:nvSpPr>
        <p:spPr>
          <a:xfrm>
            <a:off x="5421038" y="5154138"/>
            <a:ext cx="1336950" cy="1336950"/>
          </a:xfrm>
          <a:prstGeom prst="ellipse">
            <a:avLst/>
          </a:prstGeom>
          <a:gradFill>
            <a:gsLst>
              <a:gs pos="0">
                <a:schemeClr val="accent1">
                  <a:lumMod val="75000"/>
                </a:schemeClr>
              </a:gs>
              <a:gs pos="85000">
                <a:schemeClr val="accent2"/>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2750" hangingPunct="0">
              <a:defRPr/>
            </a:pPr>
            <a:endParaRPr lang="en-IN" sz="5600" kern="0">
              <a:solidFill>
                <a:prstClr val="white"/>
              </a:solidFill>
              <a:latin typeface="Calibri" panose="020F0502020204030204"/>
              <a:sym typeface="Open Sans"/>
            </a:endParaRPr>
          </a:p>
        </p:txBody>
      </p:sp>
      <p:sp>
        <p:nvSpPr>
          <p:cNvPr id="42" name="Oval 41">
            <a:extLst>
              <a:ext uri="{FF2B5EF4-FFF2-40B4-BE49-F238E27FC236}">
                <a16:creationId xmlns:a16="http://schemas.microsoft.com/office/drawing/2014/main" id="{8C45F962-28EE-5239-77E5-481EEEE7B259}"/>
              </a:ext>
            </a:extLst>
          </p:cNvPr>
          <p:cNvSpPr/>
          <p:nvPr/>
        </p:nvSpPr>
        <p:spPr>
          <a:xfrm>
            <a:off x="5421038" y="1161428"/>
            <a:ext cx="1336950" cy="1336950"/>
          </a:xfrm>
          <a:prstGeom prst="ellipse">
            <a:avLst/>
          </a:prstGeom>
          <a:gradFill>
            <a:gsLst>
              <a:gs pos="0">
                <a:schemeClr val="accent1">
                  <a:lumMod val="75000"/>
                </a:schemeClr>
              </a:gs>
              <a:gs pos="85000">
                <a:schemeClr val="accent2"/>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2750" hangingPunct="0">
              <a:defRPr/>
            </a:pPr>
            <a:endParaRPr lang="en-IN" sz="5600" kern="0">
              <a:solidFill>
                <a:prstClr val="white"/>
              </a:solidFill>
              <a:latin typeface="Calibri" panose="020F0502020204030204"/>
              <a:sym typeface="Open Sans"/>
            </a:endParaRPr>
          </a:p>
        </p:txBody>
      </p:sp>
      <p:sp>
        <p:nvSpPr>
          <p:cNvPr id="46" name="Oval 45">
            <a:extLst>
              <a:ext uri="{FF2B5EF4-FFF2-40B4-BE49-F238E27FC236}">
                <a16:creationId xmlns:a16="http://schemas.microsoft.com/office/drawing/2014/main" id="{07D36AA8-4B21-C7A6-D1C3-665314080D57}"/>
              </a:ext>
            </a:extLst>
          </p:cNvPr>
          <p:cNvSpPr/>
          <p:nvPr/>
        </p:nvSpPr>
        <p:spPr>
          <a:xfrm>
            <a:off x="7135474" y="4119408"/>
            <a:ext cx="1336950" cy="1336950"/>
          </a:xfrm>
          <a:prstGeom prst="ellipse">
            <a:avLst/>
          </a:prstGeom>
          <a:gradFill>
            <a:gsLst>
              <a:gs pos="0">
                <a:schemeClr val="accent1">
                  <a:lumMod val="75000"/>
                </a:schemeClr>
              </a:gs>
              <a:gs pos="85000">
                <a:schemeClr val="accent2"/>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2750" hangingPunct="0">
              <a:defRPr/>
            </a:pPr>
            <a:endParaRPr lang="en-IN" sz="5600" kern="0">
              <a:solidFill>
                <a:prstClr val="white"/>
              </a:solidFill>
              <a:latin typeface="Calibri" panose="020F0502020204030204"/>
              <a:sym typeface="Open Sans"/>
            </a:endParaRPr>
          </a:p>
        </p:txBody>
      </p:sp>
      <p:sp>
        <p:nvSpPr>
          <p:cNvPr id="47" name="Oval 46">
            <a:extLst>
              <a:ext uri="{FF2B5EF4-FFF2-40B4-BE49-F238E27FC236}">
                <a16:creationId xmlns:a16="http://schemas.microsoft.com/office/drawing/2014/main" id="{C24A5939-FC84-45A7-046C-4D05580CAC5A}"/>
              </a:ext>
            </a:extLst>
          </p:cNvPr>
          <p:cNvSpPr/>
          <p:nvPr/>
        </p:nvSpPr>
        <p:spPr>
          <a:xfrm>
            <a:off x="7135474" y="2143671"/>
            <a:ext cx="1336950" cy="1336950"/>
          </a:xfrm>
          <a:prstGeom prst="ellipse">
            <a:avLst/>
          </a:prstGeom>
          <a:gradFill>
            <a:gsLst>
              <a:gs pos="0">
                <a:schemeClr val="accent1">
                  <a:lumMod val="75000"/>
                </a:schemeClr>
              </a:gs>
              <a:gs pos="85000">
                <a:schemeClr val="accent2"/>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2750" hangingPunct="0">
              <a:defRPr/>
            </a:pPr>
            <a:endParaRPr lang="en-IN" sz="5600" kern="0">
              <a:solidFill>
                <a:prstClr val="white"/>
              </a:solidFill>
              <a:latin typeface="Calibri" panose="020F0502020204030204"/>
              <a:sym typeface="Open Sans"/>
            </a:endParaRPr>
          </a:p>
        </p:txBody>
      </p:sp>
      <p:sp>
        <p:nvSpPr>
          <p:cNvPr id="48" name="Oval 47">
            <a:extLst>
              <a:ext uri="{FF2B5EF4-FFF2-40B4-BE49-F238E27FC236}">
                <a16:creationId xmlns:a16="http://schemas.microsoft.com/office/drawing/2014/main" id="{C65D7D37-43D6-9EAF-EFE5-0AE60E2C69F7}"/>
              </a:ext>
            </a:extLst>
          </p:cNvPr>
          <p:cNvSpPr/>
          <p:nvPr/>
        </p:nvSpPr>
        <p:spPr>
          <a:xfrm>
            <a:off x="3717667" y="4119408"/>
            <a:ext cx="1336950" cy="1336950"/>
          </a:xfrm>
          <a:prstGeom prst="ellipse">
            <a:avLst/>
          </a:prstGeom>
          <a:gradFill>
            <a:gsLst>
              <a:gs pos="0">
                <a:schemeClr val="accent1">
                  <a:lumMod val="75000"/>
                </a:schemeClr>
              </a:gs>
              <a:gs pos="85000">
                <a:schemeClr val="accent2"/>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2750" hangingPunct="0">
              <a:defRPr/>
            </a:pPr>
            <a:endParaRPr lang="en-IN" sz="5600" kern="0">
              <a:solidFill>
                <a:prstClr val="white"/>
              </a:solidFill>
              <a:latin typeface="Calibri" panose="020F0502020204030204"/>
              <a:sym typeface="Open Sans"/>
            </a:endParaRPr>
          </a:p>
        </p:txBody>
      </p:sp>
      <p:sp>
        <p:nvSpPr>
          <p:cNvPr id="49" name="Oval 48">
            <a:extLst>
              <a:ext uri="{FF2B5EF4-FFF2-40B4-BE49-F238E27FC236}">
                <a16:creationId xmlns:a16="http://schemas.microsoft.com/office/drawing/2014/main" id="{40AA392D-A475-0E11-5F14-F7F859B39C7C}"/>
              </a:ext>
            </a:extLst>
          </p:cNvPr>
          <p:cNvSpPr/>
          <p:nvPr/>
        </p:nvSpPr>
        <p:spPr>
          <a:xfrm>
            <a:off x="3717667" y="2143671"/>
            <a:ext cx="1336950" cy="1336950"/>
          </a:xfrm>
          <a:prstGeom prst="ellipse">
            <a:avLst/>
          </a:prstGeom>
          <a:gradFill>
            <a:gsLst>
              <a:gs pos="0">
                <a:schemeClr val="accent1">
                  <a:lumMod val="75000"/>
                </a:schemeClr>
              </a:gs>
              <a:gs pos="85000">
                <a:schemeClr val="accent2"/>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2750" hangingPunct="0">
              <a:defRPr/>
            </a:pPr>
            <a:endParaRPr lang="en-IN" sz="5600" kern="0">
              <a:solidFill>
                <a:prstClr val="white"/>
              </a:solidFill>
              <a:latin typeface="Calibri" panose="020F0502020204030204"/>
              <a:sym typeface="Open Sans"/>
            </a:endParaRPr>
          </a:p>
        </p:txBody>
      </p:sp>
      <p:sp>
        <p:nvSpPr>
          <p:cNvPr id="19" name="Arc 18">
            <a:extLst>
              <a:ext uri="{FF2B5EF4-FFF2-40B4-BE49-F238E27FC236}">
                <a16:creationId xmlns:a16="http://schemas.microsoft.com/office/drawing/2014/main" id="{B93289B4-7053-8326-18B1-11B96ED4136A}"/>
              </a:ext>
            </a:extLst>
          </p:cNvPr>
          <p:cNvSpPr/>
          <p:nvPr/>
        </p:nvSpPr>
        <p:spPr>
          <a:xfrm>
            <a:off x="3410262" y="1141477"/>
            <a:ext cx="5369566" cy="5369562"/>
          </a:xfrm>
          <a:prstGeom prst="arc">
            <a:avLst>
              <a:gd name="adj1" fmla="val 12957437"/>
              <a:gd name="adj2" fmla="val 15420404"/>
            </a:avLst>
          </a:prstGeom>
          <a:ln w="25400">
            <a:solidFill>
              <a:schemeClr val="bg1">
                <a:lumMod val="75000"/>
              </a:schemeClr>
            </a:solidFill>
            <a:tailEnd type="arrow" w="lg" len="sm"/>
          </a:ln>
        </p:spPr>
        <p:style>
          <a:lnRef idx="1">
            <a:schemeClr val="accent1"/>
          </a:lnRef>
          <a:fillRef idx="0">
            <a:schemeClr val="accent1"/>
          </a:fillRef>
          <a:effectRef idx="0">
            <a:schemeClr val="accent1"/>
          </a:effectRef>
          <a:fontRef idx="minor">
            <a:schemeClr val="tx1"/>
          </a:fontRef>
        </p:style>
        <p:txBody>
          <a:bodyPr rtlCol="0" anchor="ctr"/>
          <a:lstStyle/>
          <a:p>
            <a:pPr algn="ctr" defTabSz="412750" hangingPunct="0">
              <a:defRPr/>
            </a:pPr>
            <a:endParaRPr lang="en-IN" sz="5600" kern="0">
              <a:solidFill>
                <a:prstClr val="black"/>
              </a:solidFill>
              <a:latin typeface="Calibri" panose="020F0502020204030204"/>
              <a:sym typeface="Open Sans"/>
            </a:endParaRPr>
          </a:p>
        </p:txBody>
      </p:sp>
      <p:sp>
        <p:nvSpPr>
          <p:cNvPr id="20" name="Arc 19">
            <a:extLst>
              <a:ext uri="{FF2B5EF4-FFF2-40B4-BE49-F238E27FC236}">
                <a16:creationId xmlns:a16="http://schemas.microsoft.com/office/drawing/2014/main" id="{21A27755-3F32-412B-937B-A51EDD4F2D9A}"/>
              </a:ext>
            </a:extLst>
          </p:cNvPr>
          <p:cNvSpPr/>
          <p:nvPr/>
        </p:nvSpPr>
        <p:spPr>
          <a:xfrm>
            <a:off x="3410262" y="1141477"/>
            <a:ext cx="5369566" cy="5369562"/>
          </a:xfrm>
          <a:prstGeom prst="arc">
            <a:avLst>
              <a:gd name="adj1" fmla="val 16729613"/>
              <a:gd name="adj2" fmla="val 19174817"/>
            </a:avLst>
          </a:prstGeom>
          <a:ln w="25400">
            <a:solidFill>
              <a:schemeClr val="bg1">
                <a:lumMod val="75000"/>
              </a:schemeClr>
            </a:solidFill>
            <a:tailEnd type="arrow" w="lg" len="sm"/>
          </a:ln>
        </p:spPr>
        <p:style>
          <a:lnRef idx="1">
            <a:schemeClr val="accent1"/>
          </a:lnRef>
          <a:fillRef idx="0">
            <a:schemeClr val="accent1"/>
          </a:fillRef>
          <a:effectRef idx="0">
            <a:schemeClr val="accent1"/>
          </a:effectRef>
          <a:fontRef idx="minor">
            <a:schemeClr val="tx1"/>
          </a:fontRef>
        </p:style>
        <p:txBody>
          <a:bodyPr rtlCol="0" anchor="ctr"/>
          <a:lstStyle/>
          <a:p>
            <a:pPr algn="ctr" defTabSz="412750" hangingPunct="0">
              <a:defRPr/>
            </a:pPr>
            <a:endParaRPr lang="en-IN" sz="5600" kern="0">
              <a:solidFill>
                <a:prstClr val="black"/>
              </a:solidFill>
              <a:latin typeface="Calibri" panose="020F0502020204030204"/>
              <a:sym typeface="Open Sans"/>
            </a:endParaRPr>
          </a:p>
        </p:txBody>
      </p:sp>
      <p:sp>
        <p:nvSpPr>
          <p:cNvPr id="21" name="Arc 20">
            <a:extLst>
              <a:ext uri="{FF2B5EF4-FFF2-40B4-BE49-F238E27FC236}">
                <a16:creationId xmlns:a16="http://schemas.microsoft.com/office/drawing/2014/main" id="{35973B32-2487-B30D-4DB1-C40362D1B393}"/>
              </a:ext>
            </a:extLst>
          </p:cNvPr>
          <p:cNvSpPr/>
          <p:nvPr/>
        </p:nvSpPr>
        <p:spPr>
          <a:xfrm>
            <a:off x="3410262" y="1141477"/>
            <a:ext cx="5369566" cy="5369562"/>
          </a:xfrm>
          <a:prstGeom prst="arc">
            <a:avLst>
              <a:gd name="adj1" fmla="val 20163472"/>
              <a:gd name="adj2" fmla="val 1322103"/>
            </a:avLst>
          </a:prstGeom>
          <a:ln w="25400">
            <a:solidFill>
              <a:schemeClr val="bg1">
                <a:lumMod val="75000"/>
              </a:schemeClr>
            </a:solidFill>
            <a:tailEnd type="arrow" w="lg" len="sm"/>
          </a:ln>
        </p:spPr>
        <p:style>
          <a:lnRef idx="1">
            <a:schemeClr val="accent1"/>
          </a:lnRef>
          <a:fillRef idx="0">
            <a:schemeClr val="accent1"/>
          </a:fillRef>
          <a:effectRef idx="0">
            <a:schemeClr val="accent1"/>
          </a:effectRef>
          <a:fontRef idx="minor">
            <a:schemeClr val="tx1"/>
          </a:fontRef>
        </p:style>
        <p:txBody>
          <a:bodyPr rtlCol="0" anchor="ctr"/>
          <a:lstStyle/>
          <a:p>
            <a:pPr algn="ctr" defTabSz="412750" hangingPunct="0">
              <a:defRPr/>
            </a:pPr>
            <a:endParaRPr lang="en-IN" sz="5600" kern="0">
              <a:solidFill>
                <a:prstClr val="black"/>
              </a:solidFill>
              <a:latin typeface="Calibri" panose="020F0502020204030204"/>
              <a:sym typeface="Open Sans"/>
            </a:endParaRPr>
          </a:p>
        </p:txBody>
      </p:sp>
      <p:sp>
        <p:nvSpPr>
          <p:cNvPr id="27" name="Arc 26">
            <a:extLst>
              <a:ext uri="{FF2B5EF4-FFF2-40B4-BE49-F238E27FC236}">
                <a16:creationId xmlns:a16="http://schemas.microsoft.com/office/drawing/2014/main" id="{ECE801E6-A0A6-105B-947C-55A3D2E95784}"/>
              </a:ext>
            </a:extLst>
          </p:cNvPr>
          <p:cNvSpPr/>
          <p:nvPr/>
        </p:nvSpPr>
        <p:spPr>
          <a:xfrm>
            <a:off x="3410262" y="1141477"/>
            <a:ext cx="5369566" cy="5369562"/>
          </a:xfrm>
          <a:prstGeom prst="arc">
            <a:avLst>
              <a:gd name="adj1" fmla="val 2296548"/>
              <a:gd name="adj2" fmla="val 5152717"/>
            </a:avLst>
          </a:prstGeom>
          <a:ln w="25400">
            <a:solidFill>
              <a:schemeClr val="bg1">
                <a:lumMod val="75000"/>
              </a:schemeClr>
            </a:solidFill>
            <a:tailEnd type="arrow" w="lg" len="sm"/>
          </a:ln>
        </p:spPr>
        <p:style>
          <a:lnRef idx="1">
            <a:schemeClr val="accent1"/>
          </a:lnRef>
          <a:fillRef idx="0">
            <a:schemeClr val="accent1"/>
          </a:fillRef>
          <a:effectRef idx="0">
            <a:schemeClr val="accent1"/>
          </a:effectRef>
          <a:fontRef idx="minor">
            <a:schemeClr val="tx1"/>
          </a:fontRef>
        </p:style>
        <p:txBody>
          <a:bodyPr rtlCol="0" anchor="ctr"/>
          <a:lstStyle/>
          <a:p>
            <a:pPr algn="ctr" defTabSz="412750" hangingPunct="0">
              <a:defRPr/>
            </a:pPr>
            <a:endParaRPr lang="en-IN" sz="5600" kern="0">
              <a:solidFill>
                <a:prstClr val="black"/>
              </a:solidFill>
              <a:latin typeface="Calibri" panose="020F0502020204030204"/>
              <a:sym typeface="Open Sans"/>
            </a:endParaRPr>
          </a:p>
        </p:txBody>
      </p:sp>
      <p:sp>
        <p:nvSpPr>
          <p:cNvPr id="39" name="Arc 38">
            <a:extLst>
              <a:ext uri="{FF2B5EF4-FFF2-40B4-BE49-F238E27FC236}">
                <a16:creationId xmlns:a16="http://schemas.microsoft.com/office/drawing/2014/main" id="{B4D91A7E-02B0-32E3-A825-18881C1FFA69}"/>
              </a:ext>
            </a:extLst>
          </p:cNvPr>
          <p:cNvSpPr/>
          <p:nvPr/>
        </p:nvSpPr>
        <p:spPr>
          <a:xfrm>
            <a:off x="3410262" y="1141477"/>
            <a:ext cx="5369566" cy="5369562"/>
          </a:xfrm>
          <a:prstGeom prst="arc">
            <a:avLst>
              <a:gd name="adj1" fmla="val 5842714"/>
              <a:gd name="adj2" fmla="val 8478202"/>
            </a:avLst>
          </a:prstGeom>
          <a:ln w="25400">
            <a:solidFill>
              <a:schemeClr val="bg1">
                <a:lumMod val="75000"/>
              </a:schemeClr>
            </a:solidFill>
            <a:tailEnd type="arrow" w="lg" len="sm"/>
          </a:ln>
        </p:spPr>
        <p:style>
          <a:lnRef idx="1">
            <a:schemeClr val="accent1"/>
          </a:lnRef>
          <a:fillRef idx="0">
            <a:schemeClr val="accent1"/>
          </a:fillRef>
          <a:effectRef idx="0">
            <a:schemeClr val="accent1"/>
          </a:effectRef>
          <a:fontRef idx="minor">
            <a:schemeClr val="tx1"/>
          </a:fontRef>
        </p:style>
        <p:txBody>
          <a:bodyPr rtlCol="0" anchor="ctr"/>
          <a:lstStyle/>
          <a:p>
            <a:pPr algn="ctr" defTabSz="412750" hangingPunct="0">
              <a:defRPr/>
            </a:pPr>
            <a:endParaRPr lang="en-IN" sz="5600" kern="0">
              <a:solidFill>
                <a:prstClr val="black"/>
              </a:solidFill>
              <a:latin typeface="Calibri" panose="020F0502020204030204"/>
              <a:sym typeface="Open Sans"/>
            </a:endParaRPr>
          </a:p>
        </p:txBody>
      </p:sp>
      <p:sp>
        <p:nvSpPr>
          <p:cNvPr id="40" name="Arc 39">
            <a:extLst>
              <a:ext uri="{FF2B5EF4-FFF2-40B4-BE49-F238E27FC236}">
                <a16:creationId xmlns:a16="http://schemas.microsoft.com/office/drawing/2014/main" id="{05CABD14-6718-BAB0-24AB-E3951018BB2C}"/>
              </a:ext>
            </a:extLst>
          </p:cNvPr>
          <p:cNvSpPr/>
          <p:nvPr/>
        </p:nvSpPr>
        <p:spPr>
          <a:xfrm>
            <a:off x="3410262" y="1141477"/>
            <a:ext cx="5369566" cy="5369562"/>
          </a:xfrm>
          <a:prstGeom prst="arc">
            <a:avLst>
              <a:gd name="adj1" fmla="val 9432879"/>
              <a:gd name="adj2" fmla="val 12016363"/>
            </a:avLst>
          </a:prstGeom>
          <a:ln w="25400">
            <a:solidFill>
              <a:schemeClr val="bg1">
                <a:lumMod val="75000"/>
              </a:schemeClr>
            </a:solidFill>
            <a:tailEnd type="arrow" w="lg" len="sm"/>
          </a:ln>
        </p:spPr>
        <p:style>
          <a:lnRef idx="1">
            <a:schemeClr val="accent1"/>
          </a:lnRef>
          <a:fillRef idx="0">
            <a:schemeClr val="accent1"/>
          </a:fillRef>
          <a:effectRef idx="0">
            <a:schemeClr val="accent1"/>
          </a:effectRef>
          <a:fontRef idx="minor">
            <a:schemeClr val="tx1"/>
          </a:fontRef>
        </p:style>
        <p:txBody>
          <a:bodyPr rtlCol="0" anchor="ctr"/>
          <a:lstStyle/>
          <a:p>
            <a:pPr algn="ctr" defTabSz="412750" hangingPunct="0">
              <a:defRPr/>
            </a:pPr>
            <a:endParaRPr lang="en-IN" sz="5600" kern="0">
              <a:solidFill>
                <a:prstClr val="black"/>
              </a:solidFill>
              <a:latin typeface="Calibri" panose="020F0502020204030204"/>
              <a:sym typeface="Open Sans"/>
            </a:endParaRPr>
          </a:p>
        </p:txBody>
      </p:sp>
      <p:sp>
        <p:nvSpPr>
          <p:cNvPr id="14" name="TextBox 13">
            <a:extLst>
              <a:ext uri="{FF2B5EF4-FFF2-40B4-BE49-F238E27FC236}">
                <a16:creationId xmlns:a16="http://schemas.microsoft.com/office/drawing/2014/main" id="{91E5D625-64AE-CC05-4FE9-E77A3A12228C}"/>
              </a:ext>
            </a:extLst>
          </p:cNvPr>
          <p:cNvSpPr txBox="1"/>
          <p:nvPr/>
        </p:nvSpPr>
        <p:spPr>
          <a:xfrm>
            <a:off x="5489554" y="1643852"/>
            <a:ext cx="1268434" cy="307777"/>
          </a:xfrm>
          <a:prstGeom prst="rect">
            <a:avLst/>
          </a:prstGeom>
          <a:noFill/>
        </p:spPr>
        <p:txBody>
          <a:bodyPr wrap="square" rtlCol="0" anchor="ctr">
            <a:spAutoFit/>
          </a:bodyPr>
          <a:lstStyle/>
          <a:p>
            <a:pPr algn="ctr" defTabSz="412750" hangingPunct="0">
              <a:defRPr/>
            </a:pPr>
            <a:r>
              <a:rPr lang="en-US" sz="1400" b="1" kern="0" dirty="0" smtClean="0">
                <a:solidFill>
                  <a:prstClr val="white"/>
                </a:solidFill>
                <a:latin typeface="Open Sans"/>
                <a:sym typeface="Open Sans"/>
              </a:rPr>
              <a:t>Consistency </a:t>
            </a:r>
            <a:endParaRPr lang="en-IN" sz="1400" b="1" kern="0" dirty="0">
              <a:solidFill>
                <a:prstClr val="white"/>
              </a:solidFill>
              <a:latin typeface="Open Sans"/>
              <a:sym typeface="Open Sans"/>
            </a:endParaRPr>
          </a:p>
        </p:txBody>
      </p:sp>
      <p:sp>
        <p:nvSpPr>
          <p:cNvPr id="6" name="TextBox 5">
            <a:extLst>
              <a:ext uri="{FF2B5EF4-FFF2-40B4-BE49-F238E27FC236}">
                <a16:creationId xmlns:a16="http://schemas.microsoft.com/office/drawing/2014/main" id="{97EDED09-44A1-0EB6-49C0-467294A223F0}"/>
              </a:ext>
            </a:extLst>
          </p:cNvPr>
          <p:cNvSpPr txBox="1"/>
          <p:nvPr/>
        </p:nvSpPr>
        <p:spPr>
          <a:xfrm>
            <a:off x="7316788" y="2627481"/>
            <a:ext cx="936104" cy="369332"/>
          </a:xfrm>
          <a:prstGeom prst="rect">
            <a:avLst/>
          </a:prstGeom>
          <a:noFill/>
        </p:spPr>
        <p:txBody>
          <a:bodyPr wrap="square" rtlCol="0" anchor="ctr">
            <a:spAutoFit/>
          </a:bodyPr>
          <a:lstStyle/>
          <a:p>
            <a:pPr algn="ctr" defTabSz="412750" hangingPunct="0">
              <a:defRPr/>
            </a:pPr>
            <a:r>
              <a:rPr lang="en-IN" b="1" kern="0" dirty="0" smtClean="0">
                <a:solidFill>
                  <a:prstClr val="white"/>
                </a:solidFill>
                <a:latin typeface="Open Sans"/>
                <a:sym typeface="Open Sans"/>
              </a:rPr>
              <a:t>Focus</a:t>
            </a:r>
            <a:endParaRPr lang="en-IN" b="1" kern="0" dirty="0">
              <a:solidFill>
                <a:prstClr val="white"/>
              </a:solidFill>
              <a:latin typeface="Open Sans"/>
              <a:sym typeface="Open Sans"/>
            </a:endParaRPr>
          </a:p>
        </p:txBody>
      </p:sp>
      <p:sp>
        <p:nvSpPr>
          <p:cNvPr id="7" name="TextBox 6">
            <a:extLst>
              <a:ext uri="{FF2B5EF4-FFF2-40B4-BE49-F238E27FC236}">
                <a16:creationId xmlns:a16="http://schemas.microsoft.com/office/drawing/2014/main" id="{D50443B7-5EB7-169C-E443-B74436F37581}"/>
              </a:ext>
            </a:extLst>
          </p:cNvPr>
          <p:cNvSpPr txBox="1"/>
          <p:nvPr/>
        </p:nvSpPr>
        <p:spPr>
          <a:xfrm>
            <a:off x="7154931" y="4580582"/>
            <a:ext cx="1270078" cy="523220"/>
          </a:xfrm>
          <a:prstGeom prst="rect">
            <a:avLst/>
          </a:prstGeom>
          <a:noFill/>
        </p:spPr>
        <p:txBody>
          <a:bodyPr wrap="square" rtlCol="0" anchor="ctr">
            <a:spAutoFit/>
          </a:bodyPr>
          <a:lstStyle/>
          <a:p>
            <a:pPr algn="ctr" defTabSz="412750" hangingPunct="0">
              <a:defRPr/>
            </a:pPr>
            <a:r>
              <a:rPr lang="en-US" sz="1400" b="1" kern="0" dirty="0" smtClean="0">
                <a:solidFill>
                  <a:prstClr val="white"/>
                </a:solidFill>
                <a:latin typeface="Open Sans"/>
                <a:sym typeface="Open Sans"/>
              </a:rPr>
              <a:t>Stakeholder Engagement</a:t>
            </a:r>
            <a:endParaRPr lang="en-IN" sz="1400" b="1" kern="0" dirty="0">
              <a:solidFill>
                <a:prstClr val="white"/>
              </a:solidFill>
              <a:latin typeface="Open Sans"/>
              <a:sym typeface="Open Sans"/>
            </a:endParaRPr>
          </a:p>
        </p:txBody>
      </p:sp>
      <p:sp>
        <p:nvSpPr>
          <p:cNvPr id="22" name="TextBox 21">
            <a:extLst>
              <a:ext uri="{FF2B5EF4-FFF2-40B4-BE49-F238E27FC236}">
                <a16:creationId xmlns:a16="http://schemas.microsoft.com/office/drawing/2014/main" id="{9653EC47-57F6-3C82-3BBC-F962AF8213D1}"/>
              </a:ext>
            </a:extLst>
          </p:cNvPr>
          <p:cNvSpPr txBox="1"/>
          <p:nvPr/>
        </p:nvSpPr>
        <p:spPr>
          <a:xfrm>
            <a:off x="5489554" y="5561006"/>
            <a:ext cx="1199918" cy="523220"/>
          </a:xfrm>
          <a:prstGeom prst="rect">
            <a:avLst/>
          </a:prstGeom>
          <a:noFill/>
        </p:spPr>
        <p:txBody>
          <a:bodyPr wrap="square" rtlCol="0" anchor="ctr">
            <a:spAutoFit/>
          </a:bodyPr>
          <a:lstStyle/>
          <a:p>
            <a:pPr algn="ctr" defTabSz="412750" hangingPunct="0">
              <a:defRPr/>
            </a:pPr>
            <a:r>
              <a:rPr lang="en-US" sz="1400" b="1" kern="0" dirty="0" smtClean="0">
                <a:solidFill>
                  <a:prstClr val="white"/>
                </a:solidFill>
                <a:latin typeface="Open Sans"/>
                <a:sym typeface="Open Sans"/>
              </a:rPr>
              <a:t>Integrated Service</a:t>
            </a:r>
            <a:endParaRPr lang="en-IN" sz="1400" b="1" kern="0" dirty="0">
              <a:solidFill>
                <a:prstClr val="white"/>
              </a:solidFill>
              <a:latin typeface="Open Sans"/>
              <a:sym typeface="Open Sans"/>
            </a:endParaRPr>
          </a:p>
        </p:txBody>
      </p:sp>
      <p:sp>
        <p:nvSpPr>
          <p:cNvPr id="23" name="TextBox 22">
            <a:extLst>
              <a:ext uri="{FF2B5EF4-FFF2-40B4-BE49-F238E27FC236}">
                <a16:creationId xmlns:a16="http://schemas.microsoft.com/office/drawing/2014/main" id="{317E59E3-3CEB-3BD9-B0D6-2A262C05C319}"/>
              </a:ext>
            </a:extLst>
          </p:cNvPr>
          <p:cNvSpPr txBox="1"/>
          <p:nvPr/>
        </p:nvSpPr>
        <p:spPr>
          <a:xfrm>
            <a:off x="3786183" y="4526273"/>
            <a:ext cx="1199918" cy="523220"/>
          </a:xfrm>
          <a:prstGeom prst="rect">
            <a:avLst/>
          </a:prstGeom>
          <a:noFill/>
        </p:spPr>
        <p:txBody>
          <a:bodyPr wrap="square" rtlCol="0" anchor="ctr">
            <a:spAutoFit/>
          </a:bodyPr>
          <a:lstStyle/>
          <a:p>
            <a:pPr algn="ctr" defTabSz="412750" hangingPunct="0">
              <a:defRPr/>
            </a:pPr>
            <a:r>
              <a:rPr lang="en-US" sz="1400" b="1" kern="0" dirty="0" smtClean="0">
                <a:solidFill>
                  <a:prstClr val="white"/>
                </a:solidFill>
                <a:latin typeface="Open Sans"/>
                <a:sym typeface="Open Sans"/>
              </a:rPr>
              <a:t>Defined Processes</a:t>
            </a:r>
            <a:endParaRPr lang="en-IN" sz="1400" b="1" kern="0" dirty="0">
              <a:solidFill>
                <a:prstClr val="white"/>
              </a:solidFill>
              <a:latin typeface="Open Sans"/>
              <a:sym typeface="Open Sans"/>
            </a:endParaRPr>
          </a:p>
        </p:txBody>
      </p:sp>
      <p:sp>
        <p:nvSpPr>
          <p:cNvPr id="24" name="TextBox 23">
            <a:extLst>
              <a:ext uri="{FF2B5EF4-FFF2-40B4-BE49-F238E27FC236}">
                <a16:creationId xmlns:a16="http://schemas.microsoft.com/office/drawing/2014/main" id="{E257DBF3-F58F-9383-6517-673D8954682E}"/>
              </a:ext>
            </a:extLst>
          </p:cNvPr>
          <p:cNvSpPr txBox="1"/>
          <p:nvPr/>
        </p:nvSpPr>
        <p:spPr>
          <a:xfrm>
            <a:off x="3552532" y="2664317"/>
            <a:ext cx="1667220" cy="307777"/>
          </a:xfrm>
          <a:prstGeom prst="rect">
            <a:avLst/>
          </a:prstGeom>
          <a:noFill/>
        </p:spPr>
        <p:txBody>
          <a:bodyPr wrap="square" rtlCol="0" anchor="ctr">
            <a:spAutoFit/>
          </a:bodyPr>
          <a:lstStyle/>
          <a:p>
            <a:pPr algn="ctr" defTabSz="412750" hangingPunct="0">
              <a:defRPr/>
            </a:pPr>
            <a:r>
              <a:rPr lang="en-US" sz="1400" b="1" kern="0" dirty="0" smtClean="0">
                <a:solidFill>
                  <a:prstClr val="white"/>
                </a:solidFill>
                <a:latin typeface="Open Sans"/>
                <a:sym typeface="Open Sans"/>
              </a:rPr>
              <a:t>Communication</a:t>
            </a:r>
            <a:endParaRPr lang="en-IN" sz="1400" b="1" kern="0" dirty="0">
              <a:solidFill>
                <a:prstClr val="white"/>
              </a:solidFill>
              <a:latin typeface="Open Sans"/>
              <a:sym typeface="Open Sans"/>
            </a:endParaRPr>
          </a:p>
        </p:txBody>
      </p:sp>
      <p:sp>
        <p:nvSpPr>
          <p:cNvPr id="25" name="TextBox 24">
            <a:extLst>
              <a:ext uri="{FF2B5EF4-FFF2-40B4-BE49-F238E27FC236}">
                <a16:creationId xmlns:a16="http://schemas.microsoft.com/office/drawing/2014/main" id="{1494C3F4-7883-06E7-F108-9CBFA5FCD61B}"/>
              </a:ext>
            </a:extLst>
          </p:cNvPr>
          <p:cNvSpPr txBox="1"/>
          <p:nvPr/>
        </p:nvSpPr>
        <p:spPr>
          <a:xfrm>
            <a:off x="5841300" y="2464094"/>
            <a:ext cx="500128" cy="426952"/>
          </a:xfrm>
          <a:prstGeom prst="rect">
            <a:avLst/>
          </a:prstGeom>
          <a:noFill/>
        </p:spPr>
        <p:txBody>
          <a:bodyPr wrap="square" lIns="0" tIns="0" rIns="0" bIns="0" rtlCol="0" anchor="ctr">
            <a:noAutofit/>
          </a:bodyPr>
          <a:lstStyle/>
          <a:p>
            <a:pPr algn="ctr" defTabSz="412750" hangingPunct="0">
              <a:defRPr/>
            </a:pPr>
            <a:r>
              <a:rPr lang="en-US" sz="5600" b="1" kern="0" dirty="0">
                <a:solidFill>
                  <a:prstClr val="white"/>
                </a:solidFill>
                <a:latin typeface="Open Sans"/>
                <a:sym typeface="Open Sans"/>
              </a:rPr>
              <a:t>1</a:t>
            </a:r>
            <a:endParaRPr lang="en-IN" sz="5600" b="1" kern="0" dirty="0">
              <a:solidFill>
                <a:prstClr val="white"/>
              </a:solidFill>
              <a:latin typeface="Open Sans"/>
              <a:sym typeface="Open Sans"/>
            </a:endParaRPr>
          </a:p>
        </p:txBody>
      </p:sp>
      <p:sp>
        <p:nvSpPr>
          <p:cNvPr id="26" name="TextBox 25">
            <a:extLst>
              <a:ext uri="{FF2B5EF4-FFF2-40B4-BE49-F238E27FC236}">
                <a16:creationId xmlns:a16="http://schemas.microsoft.com/office/drawing/2014/main" id="{7D1D60FE-E448-9E48-4BBD-56FCB188C023}"/>
              </a:ext>
            </a:extLst>
          </p:cNvPr>
          <p:cNvSpPr txBox="1"/>
          <p:nvPr/>
        </p:nvSpPr>
        <p:spPr>
          <a:xfrm>
            <a:off x="6816660" y="2992414"/>
            <a:ext cx="500128" cy="426952"/>
          </a:xfrm>
          <a:prstGeom prst="rect">
            <a:avLst/>
          </a:prstGeom>
          <a:noFill/>
        </p:spPr>
        <p:txBody>
          <a:bodyPr wrap="square" lIns="0" tIns="0" rIns="0" bIns="0" rtlCol="0" anchor="ctr">
            <a:noAutofit/>
          </a:bodyPr>
          <a:lstStyle/>
          <a:p>
            <a:pPr algn="ctr" defTabSz="412750" hangingPunct="0">
              <a:defRPr/>
            </a:pPr>
            <a:r>
              <a:rPr lang="en-US" sz="5600" b="1" kern="0" dirty="0">
                <a:solidFill>
                  <a:prstClr val="white"/>
                </a:solidFill>
                <a:latin typeface="Open Sans"/>
                <a:sym typeface="Open Sans"/>
              </a:rPr>
              <a:t>2</a:t>
            </a:r>
            <a:endParaRPr lang="en-IN" sz="5600" b="1" kern="0" dirty="0">
              <a:solidFill>
                <a:prstClr val="white"/>
              </a:solidFill>
              <a:latin typeface="Open Sans"/>
              <a:sym typeface="Open Sans"/>
            </a:endParaRPr>
          </a:p>
        </p:txBody>
      </p:sp>
      <p:sp>
        <p:nvSpPr>
          <p:cNvPr id="28" name="TextBox 27">
            <a:extLst>
              <a:ext uri="{FF2B5EF4-FFF2-40B4-BE49-F238E27FC236}">
                <a16:creationId xmlns:a16="http://schemas.microsoft.com/office/drawing/2014/main" id="{A42A38F7-48D0-BF6A-7A0C-6C89FF528F29}"/>
              </a:ext>
            </a:extLst>
          </p:cNvPr>
          <p:cNvSpPr txBox="1"/>
          <p:nvPr/>
        </p:nvSpPr>
        <p:spPr>
          <a:xfrm>
            <a:off x="6816660" y="4191294"/>
            <a:ext cx="500128" cy="426952"/>
          </a:xfrm>
          <a:prstGeom prst="rect">
            <a:avLst/>
          </a:prstGeom>
          <a:noFill/>
        </p:spPr>
        <p:txBody>
          <a:bodyPr wrap="square" lIns="0" tIns="0" rIns="0" bIns="0" rtlCol="0" anchor="ctr">
            <a:noAutofit/>
          </a:bodyPr>
          <a:lstStyle/>
          <a:p>
            <a:pPr algn="ctr" defTabSz="412750" hangingPunct="0">
              <a:defRPr/>
            </a:pPr>
            <a:r>
              <a:rPr lang="en-US" sz="5600" b="1" kern="0" dirty="0">
                <a:solidFill>
                  <a:prstClr val="white"/>
                </a:solidFill>
                <a:latin typeface="Open Sans"/>
                <a:sym typeface="Open Sans"/>
              </a:rPr>
              <a:t>3</a:t>
            </a:r>
            <a:endParaRPr lang="en-IN" sz="5600" b="1" kern="0" dirty="0">
              <a:solidFill>
                <a:prstClr val="white"/>
              </a:solidFill>
              <a:latin typeface="Open Sans"/>
              <a:sym typeface="Open Sans"/>
            </a:endParaRPr>
          </a:p>
        </p:txBody>
      </p:sp>
      <p:sp>
        <p:nvSpPr>
          <p:cNvPr id="29" name="TextBox 28">
            <a:extLst>
              <a:ext uri="{FF2B5EF4-FFF2-40B4-BE49-F238E27FC236}">
                <a16:creationId xmlns:a16="http://schemas.microsoft.com/office/drawing/2014/main" id="{116982B9-943F-5E41-1F2A-A029FFDA1E63}"/>
              </a:ext>
            </a:extLst>
          </p:cNvPr>
          <p:cNvSpPr txBox="1"/>
          <p:nvPr/>
        </p:nvSpPr>
        <p:spPr>
          <a:xfrm>
            <a:off x="5841300" y="4750094"/>
            <a:ext cx="500128" cy="426952"/>
          </a:xfrm>
          <a:prstGeom prst="rect">
            <a:avLst/>
          </a:prstGeom>
          <a:noFill/>
        </p:spPr>
        <p:txBody>
          <a:bodyPr wrap="square" lIns="0" tIns="0" rIns="0" bIns="0" rtlCol="0" anchor="ctr">
            <a:noAutofit/>
          </a:bodyPr>
          <a:lstStyle/>
          <a:p>
            <a:pPr algn="ctr" defTabSz="412750" hangingPunct="0">
              <a:defRPr/>
            </a:pPr>
            <a:r>
              <a:rPr lang="en-US" sz="5600" b="1" kern="0" dirty="0">
                <a:solidFill>
                  <a:prstClr val="white"/>
                </a:solidFill>
                <a:latin typeface="Open Sans"/>
                <a:sym typeface="Open Sans"/>
              </a:rPr>
              <a:t>4</a:t>
            </a:r>
            <a:endParaRPr lang="en-IN" sz="5600" b="1" kern="0" dirty="0">
              <a:solidFill>
                <a:prstClr val="white"/>
              </a:solidFill>
              <a:latin typeface="Open Sans"/>
              <a:sym typeface="Open Sans"/>
            </a:endParaRPr>
          </a:p>
        </p:txBody>
      </p:sp>
      <p:sp>
        <p:nvSpPr>
          <p:cNvPr id="30" name="TextBox 29">
            <a:extLst>
              <a:ext uri="{FF2B5EF4-FFF2-40B4-BE49-F238E27FC236}">
                <a16:creationId xmlns:a16="http://schemas.microsoft.com/office/drawing/2014/main" id="{AAE6AFCD-51DF-D2CD-D120-A189A52290A6}"/>
              </a:ext>
            </a:extLst>
          </p:cNvPr>
          <p:cNvSpPr txBox="1"/>
          <p:nvPr/>
        </p:nvSpPr>
        <p:spPr>
          <a:xfrm>
            <a:off x="4845620" y="4150654"/>
            <a:ext cx="500128" cy="426952"/>
          </a:xfrm>
          <a:prstGeom prst="rect">
            <a:avLst/>
          </a:prstGeom>
          <a:noFill/>
        </p:spPr>
        <p:txBody>
          <a:bodyPr wrap="square" lIns="0" tIns="0" rIns="0" bIns="0" rtlCol="0" anchor="ctr">
            <a:noAutofit/>
          </a:bodyPr>
          <a:lstStyle/>
          <a:p>
            <a:pPr algn="ctr" defTabSz="412750" hangingPunct="0">
              <a:defRPr/>
            </a:pPr>
            <a:r>
              <a:rPr lang="en-US" sz="5600" b="1" kern="0" dirty="0">
                <a:solidFill>
                  <a:prstClr val="white"/>
                </a:solidFill>
                <a:latin typeface="Open Sans"/>
                <a:sym typeface="Open Sans"/>
              </a:rPr>
              <a:t>5</a:t>
            </a:r>
            <a:endParaRPr lang="en-IN" sz="5600" b="1" kern="0" dirty="0">
              <a:solidFill>
                <a:prstClr val="white"/>
              </a:solidFill>
              <a:latin typeface="Open Sans"/>
              <a:sym typeface="Open Sans"/>
            </a:endParaRPr>
          </a:p>
        </p:txBody>
      </p:sp>
      <p:sp>
        <p:nvSpPr>
          <p:cNvPr id="31" name="TextBox 30">
            <a:extLst>
              <a:ext uri="{FF2B5EF4-FFF2-40B4-BE49-F238E27FC236}">
                <a16:creationId xmlns:a16="http://schemas.microsoft.com/office/drawing/2014/main" id="{AD152136-668B-5800-3EFC-9C7730463F2B}"/>
              </a:ext>
            </a:extLst>
          </p:cNvPr>
          <p:cNvSpPr txBox="1"/>
          <p:nvPr/>
        </p:nvSpPr>
        <p:spPr>
          <a:xfrm>
            <a:off x="4855780" y="2972094"/>
            <a:ext cx="500128" cy="426952"/>
          </a:xfrm>
          <a:prstGeom prst="rect">
            <a:avLst/>
          </a:prstGeom>
          <a:noFill/>
        </p:spPr>
        <p:txBody>
          <a:bodyPr wrap="square" lIns="0" tIns="0" rIns="0" bIns="0" rtlCol="0" anchor="ctr">
            <a:noAutofit/>
          </a:bodyPr>
          <a:lstStyle/>
          <a:p>
            <a:pPr algn="ctr" defTabSz="412750" hangingPunct="0">
              <a:defRPr/>
            </a:pPr>
            <a:r>
              <a:rPr lang="en-US" sz="5600" b="1" kern="0" dirty="0">
                <a:solidFill>
                  <a:prstClr val="white"/>
                </a:solidFill>
                <a:latin typeface="Open Sans"/>
                <a:sym typeface="Open Sans"/>
              </a:rPr>
              <a:t>6</a:t>
            </a:r>
            <a:endParaRPr lang="en-IN" sz="5600" b="1" kern="0" dirty="0">
              <a:solidFill>
                <a:prstClr val="white"/>
              </a:solidFill>
              <a:latin typeface="Open Sans"/>
              <a:sym typeface="Open Sans"/>
            </a:endParaRPr>
          </a:p>
        </p:txBody>
      </p:sp>
    </p:spTree>
    <p:extLst>
      <p:ext uri="{BB962C8B-B14F-4D97-AF65-F5344CB8AC3E}">
        <p14:creationId xmlns:p14="http://schemas.microsoft.com/office/powerpoint/2010/main" val="23405198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FE32B549-BB47-5B6B-2F39-5C87ADE7C441}"/>
              </a:ext>
            </a:extLst>
          </p:cNvPr>
          <p:cNvSpPr>
            <a:spLocks noEditPoints="1"/>
          </p:cNvSpPr>
          <p:nvPr/>
        </p:nvSpPr>
        <p:spPr bwMode="auto">
          <a:xfrm>
            <a:off x="4640703" y="1827246"/>
            <a:ext cx="1931490" cy="1478503"/>
          </a:xfrm>
          <a:custGeom>
            <a:avLst/>
            <a:gdLst>
              <a:gd name="T0" fmla="*/ 4131 w 5552"/>
              <a:gd name="T1" fmla="*/ 4128 h 4250"/>
              <a:gd name="T2" fmla="*/ 3860 w 5552"/>
              <a:gd name="T3" fmla="*/ 3991 h 4250"/>
              <a:gd name="T4" fmla="*/ 3554 w 5552"/>
              <a:gd name="T5" fmla="*/ 4156 h 4250"/>
              <a:gd name="T6" fmla="*/ 3319 w 5552"/>
              <a:gd name="T7" fmla="*/ 4173 h 4250"/>
              <a:gd name="T8" fmla="*/ 3106 w 5552"/>
              <a:gd name="T9" fmla="*/ 3932 h 4250"/>
              <a:gd name="T10" fmla="*/ 2879 w 5552"/>
              <a:gd name="T11" fmla="*/ 3715 h 4250"/>
              <a:gd name="T12" fmla="*/ 2581 w 5552"/>
              <a:gd name="T13" fmla="*/ 3181 h 4250"/>
              <a:gd name="T14" fmla="*/ 2065 w 5552"/>
              <a:gd name="T15" fmla="*/ 3231 h 4250"/>
              <a:gd name="T16" fmla="*/ 2037 w 5552"/>
              <a:gd name="T17" fmla="*/ 3435 h 4250"/>
              <a:gd name="T18" fmla="*/ 1886 w 5552"/>
              <a:gd name="T19" fmla="*/ 3820 h 4250"/>
              <a:gd name="T20" fmla="*/ 1631 w 5552"/>
              <a:gd name="T21" fmla="*/ 3926 h 4250"/>
              <a:gd name="T22" fmla="*/ 1552 w 5552"/>
              <a:gd name="T23" fmla="*/ 3856 h 4250"/>
              <a:gd name="T24" fmla="*/ 1431 w 5552"/>
              <a:gd name="T25" fmla="*/ 3916 h 4250"/>
              <a:gd name="T26" fmla="*/ 1184 w 5552"/>
              <a:gd name="T27" fmla="*/ 3926 h 4250"/>
              <a:gd name="T28" fmla="*/ 864 w 5552"/>
              <a:gd name="T29" fmla="*/ 3693 h 4250"/>
              <a:gd name="T30" fmla="*/ 356 w 5552"/>
              <a:gd name="T31" fmla="*/ 3194 h 4250"/>
              <a:gd name="T32" fmla="*/ 26 w 5552"/>
              <a:gd name="T33" fmla="*/ 2848 h 4250"/>
              <a:gd name="T34" fmla="*/ 275 w 5552"/>
              <a:gd name="T35" fmla="*/ 2548 h 4250"/>
              <a:gd name="T36" fmla="*/ 636 w 5552"/>
              <a:gd name="T37" fmla="*/ 2490 h 4250"/>
              <a:gd name="T38" fmla="*/ 852 w 5552"/>
              <a:gd name="T39" fmla="*/ 2252 h 4250"/>
              <a:gd name="T40" fmla="*/ 536 w 5552"/>
              <a:gd name="T41" fmla="*/ 2103 h 4250"/>
              <a:gd name="T42" fmla="*/ 889 w 5552"/>
              <a:gd name="T43" fmla="*/ 1896 h 4250"/>
              <a:gd name="T44" fmla="*/ 1244 w 5552"/>
              <a:gd name="T45" fmla="*/ 1804 h 4250"/>
              <a:gd name="T46" fmla="*/ 1374 w 5552"/>
              <a:gd name="T47" fmla="*/ 1452 h 4250"/>
              <a:gd name="T48" fmla="*/ 1471 w 5552"/>
              <a:gd name="T49" fmla="*/ 1089 h 4250"/>
              <a:gd name="T50" fmla="*/ 1576 w 5552"/>
              <a:gd name="T51" fmla="*/ 781 h 4250"/>
              <a:gd name="T52" fmla="*/ 1775 w 5552"/>
              <a:gd name="T53" fmla="*/ 709 h 4250"/>
              <a:gd name="T54" fmla="*/ 2019 w 5552"/>
              <a:gd name="T55" fmla="*/ 710 h 4250"/>
              <a:gd name="T56" fmla="*/ 2374 w 5552"/>
              <a:gd name="T57" fmla="*/ 332 h 4250"/>
              <a:gd name="T58" fmla="*/ 2762 w 5552"/>
              <a:gd name="T59" fmla="*/ 270 h 4250"/>
              <a:gd name="T60" fmla="*/ 3205 w 5552"/>
              <a:gd name="T61" fmla="*/ 97 h 4250"/>
              <a:gd name="T62" fmla="*/ 3564 w 5552"/>
              <a:gd name="T63" fmla="*/ 18 h 4250"/>
              <a:gd name="T64" fmla="*/ 3904 w 5552"/>
              <a:gd name="T65" fmla="*/ 116 h 4250"/>
              <a:gd name="T66" fmla="*/ 4204 w 5552"/>
              <a:gd name="T67" fmla="*/ 205 h 4250"/>
              <a:gd name="T68" fmla="*/ 4224 w 5552"/>
              <a:gd name="T69" fmla="*/ 652 h 4250"/>
              <a:gd name="T70" fmla="*/ 4378 w 5552"/>
              <a:gd name="T71" fmla="*/ 846 h 4250"/>
              <a:gd name="T72" fmla="*/ 4548 w 5552"/>
              <a:gd name="T73" fmla="*/ 1035 h 4250"/>
              <a:gd name="T74" fmla="*/ 4735 w 5552"/>
              <a:gd name="T75" fmla="*/ 1381 h 4250"/>
              <a:gd name="T76" fmla="*/ 4930 w 5552"/>
              <a:gd name="T77" fmla="*/ 1392 h 4250"/>
              <a:gd name="T78" fmla="*/ 4752 w 5552"/>
              <a:gd name="T79" fmla="*/ 1848 h 4250"/>
              <a:gd name="T80" fmla="*/ 4562 w 5552"/>
              <a:gd name="T81" fmla="*/ 2180 h 4250"/>
              <a:gd name="T82" fmla="*/ 4812 w 5552"/>
              <a:gd name="T83" fmla="*/ 1980 h 4250"/>
              <a:gd name="T84" fmla="*/ 5190 w 5552"/>
              <a:gd name="T85" fmla="*/ 1922 h 4250"/>
              <a:gd name="T86" fmla="*/ 5452 w 5552"/>
              <a:gd name="T87" fmla="*/ 2466 h 4250"/>
              <a:gd name="T88" fmla="*/ 5521 w 5552"/>
              <a:gd name="T89" fmla="*/ 2732 h 4250"/>
              <a:gd name="T90" fmla="*/ 5458 w 5552"/>
              <a:gd name="T91" fmla="*/ 2996 h 4250"/>
              <a:gd name="T92" fmla="*/ 5344 w 5552"/>
              <a:gd name="T93" fmla="*/ 3112 h 4250"/>
              <a:gd name="T94" fmla="*/ 5235 w 5552"/>
              <a:gd name="T95" fmla="*/ 3415 h 4250"/>
              <a:gd name="T96" fmla="*/ 5118 w 5552"/>
              <a:gd name="T97" fmla="*/ 3536 h 4250"/>
              <a:gd name="T98" fmla="*/ 4841 w 5552"/>
              <a:gd name="T99" fmla="*/ 3488 h 4250"/>
              <a:gd name="T100" fmla="*/ 4677 w 5552"/>
              <a:gd name="T101" fmla="*/ 3832 h 4250"/>
              <a:gd name="T102" fmla="*/ 4422 w 5552"/>
              <a:gd name="T103" fmla="*/ 4161 h 4250"/>
              <a:gd name="T104" fmla="*/ 5002 w 5552"/>
              <a:gd name="T105" fmla="*/ 2368 h 4250"/>
              <a:gd name="T106" fmla="*/ 5036 w 5552"/>
              <a:gd name="T107" fmla="*/ 2558 h 4250"/>
              <a:gd name="T108" fmla="*/ 5137 w 5552"/>
              <a:gd name="T109" fmla="*/ 2871 h 4250"/>
              <a:gd name="T110" fmla="*/ 5024 w 5552"/>
              <a:gd name="T111" fmla="*/ 3069 h 4250"/>
              <a:gd name="T112" fmla="*/ 5278 w 5552"/>
              <a:gd name="T113" fmla="*/ 2982 h 4250"/>
              <a:gd name="T114" fmla="*/ 5196 w 5552"/>
              <a:gd name="T115" fmla="*/ 2462 h 4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52" h="4250">
                <a:moveTo>
                  <a:pt x="4292" y="4250"/>
                </a:moveTo>
                <a:cubicBezTo>
                  <a:pt x="4256" y="4250"/>
                  <a:pt x="4241" y="4245"/>
                  <a:pt x="4230" y="4241"/>
                </a:cubicBezTo>
                <a:cubicBezTo>
                  <a:pt x="4224" y="4239"/>
                  <a:pt x="4220" y="4238"/>
                  <a:pt x="4214" y="4238"/>
                </a:cubicBezTo>
                <a:cubicBezTo>
                  <a:pt x="4184" y="4238"/>
                  <a:pt x="4162" y="4212"/>
                  <a:pt x="4162" y="4188"/>
                </a:cubicBezTo>
                <a:cubicBezTo>
                  <a:pt x="4162" y="4165"/>
                  <a:pt x="4187" y="4150"/>
                  <a:pt x="4226" y="4150"/>
                </a:cubicBezTo>
                <a:cubicBezTo>
                  <a:pt x="4222" y="4145"/>
                  <a:pt x="4212" y="4138"/>
                  <a:pt x="4192" y="4138"/>
                </a:cubicBezTo>
                <a:cubicBezTo>
                  <a:pt x="4167" y="4138"/>
                  <a:pt x="4149" y="4133"/>
                  <a:pt x="4131" y="4128"/>
                </a:cubicBezTo>
                <a:cubicBezTo>
                  <a:pt x="4116" y="4124"/>
                  <a:pt x="4101" y="4120"/>
                  <a:pt x="4082" y="4120"/>
                </a:cubicBezTo>
                <a:cubicBezTo>
                  <a:pt x="4034" y="4120"/>
                  <a:pt x="4021" y="4091"/>
                  <a:pt x="4012" y="4071"/>
                </a:cubicBezTo>
                <a:cubicBezTo>
                  <a:pt x="4003" y="4051"/>
                  <a:pt x="3998" y="4042"/>
                  <a:pt x="3978" y="4042"/>
                </a:cubicBezTo>
                <a:cubicBezTo>
                  <a:pt x="3884" y="4042"/>
                  <a:pt x="3884" y="4042"/>
                  <a:pt x="3884" y="4042"/>
                </a:cubicBezTo>
                <a:cubicBezTo>
                  <a:pt x="3872" y="4042"/>
                  <a:pt x="3872" y="4042"/>
                  <a:pt x="3872" y="4042"/>
                </a:cubicBezTo>
                <a:cubicBezTo>
                  <a:pt x="3872" y="4030"/>
                  <a:pt x="3872" y="4030"/>
                  <a:pt x="3872" y="4030"/>
                </a:cubicBezTo>
                <a:cubicBezTo>
                  <a:pt x="3872" y="4022"/>
                  <a:pt x="3871" y="4002"/>
                  <a:pt x="3860" y="3991"/>
                </a:cubicBezTo>
                <a:cubicBezTo>
                  <a:pt x="3856" y="3986"/>
                  <a:pt x="3850" y="3984"/>
                  <a:pt x="3842" y="3984"/>
                </a:cubicBezTo>
                <a:cubicBezTo>
                  <a:pt x="3835" y="3984"/>
                  <a:pt x="3830" y="3989"/>
                  <a:pt x="3822" y="3999"/>
                </a:cubicBezTo>
                <a:cubicBezTo>
                  <a:pt x="3809" y="4014"/>
                  <a:pt x="3791" y="4034"/>
                  <a:pt x="3752" y="4034"/>
                </a:cubicBezTo>
                <a:cubicBezTo>
                  <a:pt x="3726" y="4034"/>
                  <a:pt x="3720" y="4041"/>
                  <a:pt x="3720" y="4072"/>
                </a:cubicBezTo>
                <a:cubicBezTo>
                  <a:pt x="3720" y="4115"/>
                  <a:pt x="3665" y="4138"/>
                  <a:pt x="3626" y="4138"/>
                </a:cubicBezTo>
                <a:cubicBezTo>
                  <a:pt x="3610" y="4138"/>
                  <a:pt x="3600" y="4142"/>
                  <a:pt x="3590" y="4147"/>
                </a:cubicBezTo>
                <a:cubicBezTo>
                  <a:pt x="3579" y="4151"/>
                  <a:pt x="3569" y="4156"/>
                  <a:pt x="3554" y="4156"/>
                </a:cubicBezTo>
                <a:cubicBezTo>
                  <a:pt x="3535" y="4156"/>
                  <a:pt x="3524" y="4138"/>
                  <a:pt x="3514" y="4123"/>
                </a:cubicBezTo>
                <a:cubicBezTo>
                  <a:pt x="3506" y="4110"/>
                  <a:pt x="3498" y="4096"/>
                  <a:pt x="3488" y="4096"/>
                </a:cubicBezTo>
                <a:cubicBezTo>
                  <a:pt x="3474" y="4096"/>
                  <a:pt x="3458" y="4116"/>
                  <a:pt x="3445" y="4133"/>
                </a:cubicBezTo>
                <a:cubicBezTo>
                  <a:pt x="3429" y="4153"/>
                  <a:pt x="3414" y="4172"/>
                  <a:pt x="3394" y="4172"/>
                </a:cubicBezTo>
                <a:cubicBezTo>
                  <a:pt x="3383" y="4172"/>
                  <a:pt x="3377" y="4170"/>
                  <a:pt x="3371" y="4168"/>
                </a:cubicBezTo>
                <a:cubicBezTo>
                  <a:pt x="3366" y="4166"/>
                  <a:pt x="3361" y="4164"/>
                  <a:pt x="3348" y="4164"/>
                </a:cubicBezTo>
                <a:cubicBezTo>
                  <a:pt x="3337" y="4164"/>
                  <a:pt x="3329" y="4168"/>
                  <a:pt x="3319" y="4173"/>
                </a:cubicBezTo>
                <a:cubicBezTo>
                  <a:pt x="3307" y="4179"/>
                  <a:pt x="3294" y="4186"/>
                  <a:pt x="3276" y="4186"/>
                </a:cubicBezTo>
                <a:cubicBezTo>
                  <a:pt x="3266" y="4186"/>
                  <a:pt x="3261" y="4192"/>
                  <a:pt x="3252" y="4202"/>
                </a:cubicBezTo>
                <a:cubicBezTo>
                  <a:pt x="3242" y="4212"/>
                  <a:pt x="3231" y="4224"/>
                  <a:pt x="3212" y="4224"/>
                </a:cubicBezTo>
                <a:cubicBezTo>
                  <a:pt x="3176" y="4224"/>
                  <a:pt x="3167" y="4211"/>
                  <a:pt x="3140" y="4164"/>
                </a:cubicBezTo>
                <a:cubicBezTo>
                  <a:pt x="3132" y="4150"/>
                  <a:pt x="3123" y="4139"/>
                  <a:pt x="3115" y="4128"/>
                </a:cubicBezTo>
                <a:cubicBezTo>
                  <a:pt x="3095" y="4099"/>
                  <a:pt x="3078" y="4075"/>
                  <a:pt x="3078" y="4036"/>
                </a:cubicBezTo>
                <a:cubicBezTo>
                  <a:pt x="3078" y="3983"/>
                  <a:pt x="3093" y="3956"/>
                  <a:pt x="3106" y="3932"/>
                </a:cubicBezTo>
                <a:cubicBezTo>
                  <a:pt x="3118" y="3911"/>
                  <a:pt x="3128" y="3893"/>
                  <a:pt x="3128" y="3860"/>
                </a:cubicBezTo>
                <a:cubicBezTo>
                  <a:pt x="3128" y="3786"/>
                  <a:pt x="3064" y="3716"/>
                  <a:pt x="3040" y="3716"/>
                </a:cubicBezTo>
                <a:cubicBezTo>
                  <a:pt x="3018" y="3716"/>
                  <a:pt x="3006" y="3705"/>
                  <a:pt x="2995" y="3697"/>
                </a:cubicBezTo>
                <a:cubicBezTo>
                  <a:pt x="2986" y="3690"/>
                  <a:pt x="2979" y="3684"/>
                  <a:pt x="2968" y="3684"/>
                </a:cubicBezTo>
                <a:cubicBezTo>
                  <a:pt x="2963" y="3684"/>
                  <a:pt x="2961" y="3687"/>
                  <a:pt x="2955" y="3700"/>
                </a:cubicBezTo>
                <a:cubicBezTo>
                  <a:pt x="2948" y="3714"/>
                  <a:pt x="2939" y="3736"/>
                  <a:pt x="2908" y="3736"/>
                </a:cubicBezTo>
                <a:cubicBezTo>
                  <a:pt x="2892" y="3736"/>
                  <a:pt x="2886" y="3726"/>
                  <a:pt x="2879" y="3715"/>
                </a:cubicBezTo>
                <a:cubicBezTo>
                  <a:pt x="2870" y="3702"/>
                  <a:pt x="2857" y="3681"/>
                  <a:pt x="2818" y="3656"/>
                </a:cubicBezTo>
                <a:cubicBezTo>
                  <a:pt x="2746" y="3610"/>
                  <a:pt x="2720" y="3534"/>
                  <a:pt x="2720" y="3482"/>
                </a:cubicBezTo>
                <a:cubicBezTo>
                  <a:pt x="2720" y="3470"/>
                  <a:pt x="2713" y="3461"/>
                  <a:pt x="2701" y="3447"/>
                </a:cubicBezTo>
                <a:cubicBezTo>
                  <a:pt x="2685" y="3428"/>
                  <a:pt x="2662" y="3401"/>
                  <a:pt x="2662" y="3346"/>
                </a:cubicBezTo>
                <a:cubicBezTo>
                  <a:pt x="2662" y="3269"/>
                  <a:pt x="2613" y="3189"/>
                  <a:pt x="2599" y="3180"/>
                </a:cubicBezTo>
                <a:cubicBezTo>
                  <a:pt x="2596" y="3180"/>
                  <a:pt x="2594" y="3180"/>
                  <a:pt x="2591" y="3181"/>
                </a:cubicBezTo>
                <a:cubicBezTo>
                  <a:pt x="2588" y="3181"/>
                  <a:pt x="2584" y="3181"/>
                  <a:pt x="2581" y="3181"/>
                </a:cubicBezTo>
                <a:cubicBezTo>
                  <a:pt x="2548" y="3181"/>
                  <a:pt x="2548" y="3145"/>
                  <a:pt x="2548" y="3132"/>
                </a:cubicBezTo>
                <a:cubicBezTo>
                  <a:pt x="2548" y="3092"/>
                  <a:pt x="2448" y="3007"/>
                  <a:pt x="2412" y="2995"/>
                </a:cubicBezTo>
                <a:cubicBezTo>
                  <a:pt x="2386" y="2987"/>
                  <a:pt x="2369" y="2976"/>
                  <a:pt x="2353" y="2965"/>
                </a:cubicBezTo>
                <a:cubicBezTo>
                  <a:pt x="2336" y="2954"/>
                  <a:pt x="2324" y="2946"/>
                  <a:pt x="2306" y="2946"/>
                </a:cubicBezTo>
                <a:cubicBezTo>
                  <a:pt x="2285" y="2946"/>
                  <a:pt x="2265" y="2979"/>
                  <a:pt x="2241" y="3020"/>
                </a:cubicBezTo>
                <a:cubicBezTo>
                  <a:pt x="2228" y="3042"/>
                  <a:pt x="2213" y="3066"/>
                  <a:pt x="2196" y="3091"/>
                </a:cubicBezTo>
                <a:cubicBezTo>
                  <a:pt x="2143" y="3166"/>
                  <a:pt x="2098" y="3214"/>
                  <a:pt x="2065" y="3231"/>
                </a:cubicBezTo>
                <a:cubicBezTo>
                  <a:pt x="2055" y="3236"/>
                  <a:pt x="2045" y="3238"/>
                  <a:pt x="2038" y="3239"/>
                </a:cubicBezTo>
                <a:cubicBezTo>
                  <a:pt x="2025" y="3242"/>
                  <a:pt x="2024" y="3242"/>
                  <a:pt x="2024" y="3256"/>
                </a:cubicBezTo>
                <a:cubicBezTo>
                  <a:pt x="2024" y="3281"/>
                  <a:pt x="2003" y="3300"/>
                  <a:pt x="1985" y="3316"/>
                </a:cubicBezTo>
                <a:cubicBezTo>
                  <a:pt x="1976" y="3324"/>
                  <a:pt x="1964" y="3335"/>
                  <a:pt x="1964" y="3340"/>
                </a:cubicBezTo>
                <a:cubicBezTo>
                  <a:pt x="1964" y="3346"/>
                  <a:pt x="1969" y="3354"/>
                  <a:pt x="1978" y="3354"/>
                </a:cubicBezTo>
                <a:cubicBezTo>
                  <a:pt x="2001" y="3354"/>
                  <a:pt x="2022" y="3375"/>
                  <a:pt x="2022" y="3398"/>
                </a:cubicBezTo>
                <a:cubicBezTo>
                  <a:pt x="2022" y="3415"/>
                  <a:pt x="2024" y="3424"/>
                  <a:pt x="2037" y="3435"/>
                </a:cubicBezTo>
                <a:cubicBezTo>
                  <a:pt x="2061" y="3453"/>
                  <a:pt x="2070" y="3478"/>
                  <a:pt x="2070" y="3526"/>
                </a:cubicBezTo>
                <a:cubicBezTo>
                  <a:pt x="2070" y="3565"/>
                  <a:pt x="2070" y="3638"/>
                  <a:pt x="2010" y="3638"/>
                </a:cubicBezTo>
                <a:cubicBezTo>
                  <a:pt x="1970" y="3638"/>
                  <a:pt x="1916" y="3664"/>
                  <a:pt x="1916" y="3690"/>
                </a:cubicBezTo>
                <a:cubicBezTo>
                  <a:pt x="1916" y="3715"/>
                  <a:pt x="1900" y="3732"/>
                  <a:pt x="1888" y="3745"/>
                </a:cubicBezTo>
                <a:cubicBezTo>
                  <a:pt x="1883" y="3751"/>
                  <a:pt x="1876" y="3758"/>
                  <a:pt x="1876" y="3762"/>
                </a:cubicBezTo>
                <a:cubicBezTo>
                  <a:pt x="1876" y="3770"/>
                  <a:pt x="1878" y="3777"/>
                  <a:pt x="1880" y="3785"/>
                </a:cubicBezTo>
                <a:cubicBezTo>
                  <a:pt x="1883" y="3795"/>
                  <a:pt x="1886" y="3806"/>
                  <a:pt x="1886" y="3820"/>
                </a:cubicBezTo>
                <a:cubicBezTo>
                  <a:pt x="1886" y="3835"/>
                  <a:pt x="1879" y="3845"/>
                  <a:pt x="1872" y="3855"/>
                </a:cubicBezTo>
                <a:cubicBezTo>
                  <a:pt x="1866" y="3864"/>
                  <a:pt x="1860" y="3873"/>
                  <a:pt x="1860" y="3886"/>
                </a:cubicBezTo>
                <a:cubicBezTo>
                  <a:pt x="1860" y="3923"/>
                  <a:pt x="1816" y="3978"/>
                  <a:pt x="1786" y="3978"/>
                </a:cubicBezTo>
                <a:cubicBezTo>
                  <a:pt x="1778" y="3978"/>
                  <a:pt x="1773" y="3981"/>
                  <a:pt x="1765" y="3985"/>
                </a:cubicBezTo>
                <a:cubicBezTo>
                  <a:pt x="1756" y="3990"/>
                  <a:pt x="1745" y="3996"/>
                  <a:pt x="1728" y="3996"/>
                </a:cubicBezTo>
                <a:cubicBezTo>
                  <a:pt x="1661" y="3996"/>
                  <a:pt x="1646" y="3959"/>
                  <a:pt x="1637" y="3937"/>
                </a:cubicBezTo>
                <a:cubicBezTo>
                  <a:pt x="1635" y="3933"/>
                  <a:pt x="1633" y="3928"/>
                  <a:pt x="1631" y="3926"/>
                </a:cubicBezTo>
                <a:cubicBezTo>
                  <a:pt x="1625" y="3926"/>
                  <a:pt x="1622" y="3928"/>
                  <a:pt x="1617" y="3932"/>
                </a:cubicBezTo>
                <a:cubicBezTo>
                  <a:pt x="1610" y="3937"/>
                  <a:pt x="1600" y="3944"/>
                  <a:pt x="1578" y="3944"/>
                </a:cubicBezTo>
                <a:cubicBezTo>
                  <a:pt x="1572" y="3944"/>
                  <a:pt x="1566" y="3944"/>
                  <a:pt x="1561" y="3945"/>
                </a:cubicBezTo>
                <a:cubicBezTo>
                  <a:pt x="1556" y="3945"/>
                  <a:pt x="1551" y="3945"/>
                  <a:pt x="1547" y="3945"/>
                </a:cubicBezTo>
                <a:cubicBezTo>
                  <a:pt x="1536" y="3945"/>
                  <a:pt x="1508" y="3945"/>
                  <a:pt x="1508" y="3910"/>
                </a:cubicBezTo>
                <a:cubicBezTo>
                  <a:pt x="1508" y="3887"/>
                  <a:pt x="1526" y="3875"/>
                  <a:pt x="1540" y="3866"/>
                </a:cubicBezTo>
                <a:cubicBezTo>
                  <a:pt x="1544" y="3863"/>
                  <a:pt x="1551" y="3858"/>
                  <a:pt x="1552" y="3856"/>
                </a:cubicBezTo>
                <a:cubicBezTo>
                  <a:pt x="1552" y="3854"/>
                  <a:pt x="1552" y="3851"/>
                  <a:pt x="1552" y="3849"/>
                </a:cubicBezTo>
                <a:cubicBezTo>
                  <a:pt x="1552" y="3841"/>
                  <a:pt x="1553" y="3832"/>
                  <a:pt x="1549" y="3828"/>
                </a:cubicBezTo>
                <a:cubicBezTo>
                  <a:pt x="1547" y="3825"/>
                  <a:pt x="1542" y="3824"/>
                  <a:pt x="1534" y="3824"/>
                </a:cubicBezTo>
                <a:cubicBezTo>
                  <a:pt x="1520" y="3824"/>
                  <a:pt x="1514" y="3832"/>
                  <a:pt x="1507" y="3845"/>
                </a:cubicBezTo>
                <a:cubicBezTo>
                  <a:pt x="1501" y="3854"/>
                  <a:pt x="1495" y="3865"/>
                  <a:pt x="1483" y="3868"/>
                </a:cubicBezTo>
                <a:cubicBezTo>
                  <a:pt x="1478" y="3869"/>
                  <a:pt x="1469" y="3880"/>
                  <a:pt x="1464" y="3887"/>
                </a:cubicBezTo>
                <a:cubicBezTo>
                  <a:pt x="1454" y="3900"/>
                  <a:pt x="1444" y="3913"/>
                  <a:pt x="1431" y="3916"/>
                </a:cubicBezTo>
                <a:cubicBezTo>
                  <a:pt x="1427" y="3917"/>
                  <a:pt x="1420" y="3927"/>
                  <a:pt x="1415" y="3933"/>
                </a:cubicBezTo>
                <a:cubicBezTo>
                  <a:pt x="1401" y="3951"/>
                  <a:pt x="1381" y="3976"/>
                  <a:pt x="1352" y="3976"/>
                </a:cubicBezTo>
                <a:cubicBezTo>
                  <a:pt x="1327" y="3976"/>
                  <a:pt x="1314" y="3963"/>
                  <a:pt x="1304" y="3953"/>
                </a:cubicBezTo>
                <a:cubicBezTo>
                  <a:pt x="1296" y="3944"/>
                  <a:pt x="1291" y="3940"/>
                  <a:pt x="1282" y="3940"/>
                </a:cubicBezTo>
                <a:cubicBezTo>
                  <a:pt x="1271" y="3940"/>
                  <a:pt x="1268" y="3943"/>
                  <a:pt x="1265" y="3946"/>
                </a:cubicBezTo>
                <a:cubicBezTo>
                  <a:pt x="1261" y="3951"/>
                  <a:pt x="1254" y="3958"/>
                  <a:pt x="1240" y="3958"/>
                </a:cubicBezTo>
                <a:cubicBezTo>
                  <a:pt x="1217" y="3958"/>
                  <a:pt x="1197" y="3947"/>
                  <a:pt x="1184" y="3926"/>
                </a:cubicBezTo>
                <a:cubicBezTo>
                  <a:pt x="1170" y="3904"/>
                  <a:pt x="1151" y="3892"/>
                  <a:pt x="1130" y="3892"/>
                </a:cubicBezTo>
                <a:cubicBezTo>
                  <a:pt x="1089" y="3892"/>
                  <a:pt x="1068" y="3866"/>
                  <a:pt x="1068" y="3814"/>
                </a:cubicBezTo>
                <a:cubicBezTo>
                  <a:pt x="1068" y="3773"/>
                  <a:pt x="1031" y="3764"/>
                  <a:pt x="1018" y="3764"/>
                </a:cubicBezTo>
                <a:cubicBezTo>
                  <a:pt x="1015" y="3764"/>
                  <a:pt x="1015" y="3764"/>
                  <a:pt x="1015" y="3764"/>
                </a:cubicBezTo>
                <a:cubicBezTo>
                  <a:pt x="1011" y="3764"/>
                  <a:pt x="1011" y="3764"/>
                  <a:pt x="1011" y="3764"/>
                </a:cubicBezTo>
                <a:cubicBezTo>
                  <a:pt x="995" y="3764"/>
                  <a:pt x="962" y="3764"/>
                  <a:pt x="962" y="3720"/>
                </a:cubicBezTo>
                <a:cubicBezTo>
                  <a:pt x="962" y="3701"/>
                  <a:pt x="945" y="3698"/>
                  <a:pt x="864" y="3693"/>
                </a:cubicBezTo>
                <a:cubicBezTo>
                  <a:pt x="847" y="3692"/>
                  <a:pt x="847" y="3692"/>
                  <a:pt x="847" y="3692"/>
                </a:cubicBezTo>
                <a:cubicBezTo>
                  <a:pt x="758" y="3686"/>
                  <a:pt x="634" y="3672"/>
                  <a:pt x="620" y="3667"/>
                </a:cubicBezTo>
                <a:cubicBezTo>
                  <a:pt x="607" y="3663"/>
                  <a:pt x="596" y="3650"/>
                  <a:pt x="586" y="3527"/>
                </a:cubicBezTo>
                <a:cubicBezTo>
                  <a:pt x="580" y="3455"/>
                  <a:pt x="559" y="3400"/>
                  <a:pt x="536" y="3400"/>
                </a:cubicBezTo>
                <a:cubicBezTo>
                  <a:pt x="498" y="3400"/>
                  <a:pt x="474" y="3373"/>
                  <a:pt x="434" y="3329"/>
                </a:cubicBezTo>
                <a:cubicBezTo>
                  <a:pt x="427" y="3322"/>
                  <a:pt x="427" y="3322"/>
                  <a:pt x="427" y="3322"/>
                </a:cubicBezTo>
                <a:cubicBezTo>
                  <a:pt x="383" y="3274"/>
                  <a:pt x="356" y="3225"/>
                  <a:pt x="356" y="3194"/>
                </a:cubicBezTo>
                <a:cubicBezTo>
                  <a:pt x="356" y="3192"/>
                  <a:pt x="356" y="3192"/>
                  <a:pt x="356" y="3192"/>
                </a:cubicBezTo>
                <a:cubicBezTo>
                  <a:pt x="356" y="3180"/>
                  <a:pt x="356" y="3173"/>
                  <a:pt x="352" y="3169"/>
                </a:cubicBezTo>
                <a:cubicBezTo>
                  <a:pt x="348" y="3165"/>
                  <a:pt x="337" y="3160"/>
                  <a:pt x="308" y="3160"/>
                </a:cubicBezTo>
                <a:cubicBezTo>
                  <a:pt x="253" y="3160"/>
                  <a:pt x="201" y="3091"/>
                  <a:pt x="140" y="3011"/>
                </a:cubicBezTo>
                <a:cubicBezTo>
                  <a:pt x="125" y="2991"/>
                  <a:pt x="109" y="2970"/>
                  <a:pt x="93" y="2949"/>
                </a:cubicBezTo>
                <a:cubicBezTo>
                  <a:pt x="80" y="2934"/>
                  <a:pt x="69" y="2922"/>
                  <a:pt x="60" y="2912"/>
                </a:cubicBezTo>
                <a:cubicBezTo>
                  <a:pt x="40" y="2890"/>
                  <a:pt x="26" y="2875"/>
                  <a:pt x="26" y="2848"/>
                </a:cubicBezTo>
                <a:cubicBezTo>
                  <a:pt x="26" y="2835"/>
                  <a:pt x="21" y="2829"/>
                  <a:pt x="14" y="2822"/>
                </a:cubicBezTo>
                <a:cubicBezTo>
                  <a:pt x="8" y="2816"/>
                  <a:pt x="0" y="2809"/>
                  <a:pt x="0" y="2796"/>
                </a:cubicBezTo>
                <a:cubicBezTo>
                  <a:pt x="0" y="2771"/>
                  <a:pt x="23" y="2758"/>
                  <a:pt x="68" y="2758"/>
                </a:cubicBezTo>
                <a:cubicBezTo>
                  <a:pt x="99" y="2758"/>
                  <a:pt x="116" y="2741"/>
                  <a:pt x="134" y="2724"/>
                </a:cubicBezTo>
                <a:cubicBezTo>
                  <a:pt x="151" y="2707"/>
                  <a:pt x="169" y="2690"/>
                  <a:pt x="198" y="2690"/>
                </a:cubicBezTo>
                <a:cubicBezTo>
                  <a:pt x="218" y="2690"/>
                  <a:pt x="222" y="2675"/>
                  <a:pt x="222" y="2634"/>
                </a:cubicBezTo>
                <a:cubicBezTo>
                  <a:pt x="222" y="2593"/>
                  <a:pt x="249" y="2568"/>
                  <a:pt x="275" y="2548"/>
                </a:cubicBezTo>
                <a:cubicBezTo>
                  <a:pt x="284" y="2542"/>
                  <a:pt x="293" y="2533"/>
                  <a:pt x="302" y="2525"/>
                </a:cubicBezTo>
                <a:cubicBezTo>
                  <a:pt x="322" y="2506"/>
                  <a:pt x="343" y="2486"/>
                  <a:pt x="368" y="2486"/>
                </a:cubicBezTo>
                <a:cubicBezTo>
                  <a:pt x="386" y="2486"/>
                  <a:pt x="395" y="2494"/>
                  <a:pt x="404" y="2502"/>
                </a:cubicBezTo>
                <a:cubicBezTo>
                  <a:pt x="413" y="2510"/>
                  <a:pt x="422" y="2518"/>
                  <a:pt x="446" y="2518"/>
                </a:cubicBezTo>
                <a:cubicBezTo>
                  <a:pt x="574" y="2518"/>
                  <a:pt x="574" y="2518"/>
                  <a:pt x="574" y="2518"/>
                </a:cubicBezTo>
                <a:cubicBezTo>
                  <a:pt x="594" y="2518"/>
                  <a:pt x="603" y="2511"/>
                  <a:pt x="612" y="2504"/>
                </a:cubicBezTo>
                <a:cubicBezTo>
                  <a:pt x="618" y="2498"/>
                  <a:pt x="625" y="2492"/>
                  <a:pt x="636" y="2490"/>
                </a:cubicBezTo>
                <a:cubicBezTo>
                  <a:pt x="657" y="2486"/>
                  <a:pt x="665" y="2474"/>
                  <a:pt x="686" y="2440"/>
                </a:cubicBezTo>
                <a:cubicBezTo>
                  <a:pt x="707" y="2404"/>
                  <a:pt x="738" y="2360"/>
                  <a:pt x="799" y="2333"/>
                </a:cubicBezTo>
                <a:cubicBezTo>
                  <a:pt x="858" y="2307"/>
                  <a:pt x="901" y="2280"/>
                  <a:pt x="916" y="2259"/>
                </a:cubicBezTo>
                <a:cubicBezTo>
                  <a:pt x="925" y="2248"/>
                  <a:pt x="924" y="2237"/>
                  <a:pt x="922" y="2231"/>
                </a:cubicBezTo>
                <a:cubicBezTo>
                  <a:pt x="920" y="2228"/>
                  <a:pt x="917" y="2226"/>
                  <a:pt x="914" y="2226"/>
                </a:cubicBezTo>
                <a:cubicBezTo>
                  <a:pt x="908" y="2226"/>
                  <a:pt x="902" y="2230"/>
                  <a:pt x="894" y="2236"/>
                </a:cubicBezTo>
                <a:cubicBezTo>
                  <a:pt x="883" y="2243"/>
                  <a:pt x="870" y="2252"/>
                  <a:pt x="852" y="2252"/>
                </a:cubicBezTo>
                <a:cubicBezTo>
                  <a:pt x="832" y="2252"/>
                  <a:pt x="818" y="2240"/>
                  <a:pt x="801" y="2226"/>
                </a:cubicBezTo>
                <a:cubicBezTo>
                  <a:pt x="791" y="2217"/>
                  <a:pt x="779" y="2207"/>
                  <a:pt x="764" y="2198"/>
                </a:cubicBezTo>
                <a:cubicBezTo>
                  <a:pt x="749" y="2189"/>
                  <a:pt x="732" y="2185"/>
                  <a:pt x="711" y="2185"/>
                </a:cubicBezTo>
                <a:cubicBezTo>
                  <a:pt x="702" y="2185"/>
                  <a:pt x="693" y="2186"/>
                  <a:pt x="683" y="2186"/>
                </a:cubicBezTo>
                <a:cubicBezTo>
                  <a:pt x="674" y="2187"/>
                  <a:pt x="664" y="2188"/>
                  <a:pt x="654" y="2188"/>
                </a:cubicBezTo>
                <a:cubicBezTo>
                  <a:pt x="610" y="2188"/>
                  <a:pt x="593" y="2172"/>
                  <a:pt x="570" y="2134"/>
                </a:cubicBezTo>
                <a:cubicBezTo>
                  <a:pt x="562" y="2122"/>
                  <a:pt x="549" y="2113"/>
                  <a:pt x="536" y="2103"/>
                </a:cubicBezTo>
                <a:cubicBezTo>
                  <a:pt x="513" y="2086"/>
                  <a:pt x="488" y="2068"/>
                  <a:pt x="488" y="2034"/>
                </a:cubicBezTo>
                <a:cubicBezTo>
                  <a:pt x="488" y="1994"/>
                  <a:pt x="500" y="1966"/>
                  <a:pt x="522" y="1953"/>
                </a:cubicBezTo>
                <a:cubicBezTo>
                  <a:pt x="543" y="1942"/>
                  <a:pt x="556" y="1935"/>
                  <a:pt x="556" y="1900"/>
                </a:cubicBezTo>
                <a:cubicBezTo>
                  <a:pt x="556" y="1840"/>
                  <a:pt x="588" y="1804"/>
                  <a:pt x="642" y="1804"/>
                </a:cubicBezTo>
                <a:cubicBezTo>
                  <a:pt x="674" y="1804"/>
                  <a:pt x="708" y="1834"/>
                  <a:pt x="744" y="1866"/>
                </a:cubicBezTo>
                <a:cubicBezTo>
                  <a:pt x="776" y="1896"/>
                  <a:pt x="810" y="1926"/>
                  <a:pt x="836" y="1926"/>
                </a:cubicBezTo>
                <a:cubicBezTo>
                  <a:pt x="854" y="1926"/>
                  <a:pt x="870" y="1912"/>
                  <a:pt x="889" y="1896"/>
                </a:cubicBezTo>
                <a:cubicBezTo>
                  <a:pt x="906" y="1881"/>
                  <a:pt x="925" y="1864"/>
                  <a:pt x="950" y="1855"/>
                </a:cubicBezTo>
                <a:cubicBezTo>
                  <a:pt x="974" y="1846"/>
                  <a:pt x="990" y="1826"/>
                  <a:pt x="1004" y="1809"/>
                </a:cubicBezTo>
                <a:cubicBezTo>
                  <a:pt x="1018" y="1792"/>
                  <a:pt x="1029" y="1778"/>
                  <a:pt x="1046" y="1778"/>
                </a:cubicBezTo>
                <a:cubicBezTo>
                  <a:pt x="1057" y="1778"/>
                  <a:pt x="1066" y="1780"/>
                  <a:pt x="1076" y="1782"/>
                </a:cubicBezTo>
                <a:cubicBezTo>
                  <a:pt x="1090" y="1785"/>
                  <a:pt x="1106" y="1788"/>
                  <a:pt x="1134" y="1788"/>
                </a:cubicBezTo>
                <a:cubicBezTo>
                  <a:pt x="1160" y="1788"/>
                  <a:pt x="1176" y="1792"/>
                  <a:pt x="1191" y="1796"/>
                </a:cubicBezTo>
                <a:cubicBezTo>
                  <a:pt x="1206" y="1800"/>
                  <a:pt x="1219" y="1804"/>
                  <a:pt x="1244" y="1804"/>
                </a:cubicBezTo>
                <a:cubicBezTo>
                  <a:pt x="1247" y="1804"/>
                  <a:pt x="1247" y="1803"/>
                  <a:pt x="1248" y="1803"/>
                </a:cubicBezTo>
                <a:cubicBezTo>
                  <a:pt x="1253" y="1797"/>
                  <a:pt x="1253" y="1772"/>
                  <a:pt x="1252" y="1749"/>
                </a:cubicBezTo>
                <a:cubicBezTo>
                  <a:pt x="1252" y="1741"/>
                  <a:pt x="1252" y="1733"/>
                  <a:pt x="1252" y="1724"/>
                </a:cubicBezTo>
                <a:cubicBezTo>
                  <a:pt x="1252" y="1696"/>
                  <a:pt x="1260" y="1672"/>
                  <a:pt x="1268" y="1650"/>
                </a:cubicBezTo>
                <a:cubicBezTo>
                  <a:pt x="1275" y="1629"/>
                  <a:pt x="1282" y="1609"/>
                  <a:pt x="1282" y="1586"/>
                </a:cubicBezTo>
                <a:cubicBezTo>
                  <a:pt x="1282" y="1528"/>
                  <a:pt x="1306" y="1512"/>
                  <a:pt x="1331" y="1499"/>
                </a:cubicBezTo>
                <a:cubicBezTo>
                  <a:pt x="1357" y="1486"/>
                  <a:pt x="1374" y="1473"/>
                  <a:pt x="1374" y="1452"/>
                </a:cubicBezTo>
                <a:cubicBezTo>
                  <a:pt x="1374" y="1433"/>
                  <a:pt x="1384" y="1421"/>
                  <a:pt x="1392" y="1410"/>
                </a:cubicBezTo>
                <a:cubicBezTo>
                  <a:pt x="1400" y="1400"/>
                  <a:pt x="1406" y="1392"/>
                  <a:pt x="1406" y="1380"/>
                </a:cubicBezTo>
                <a:cubicBezTo>
                  <a:pt x="1406" y="1360"/>
                  <a:pt x="1415" y="1346"/>
                  <a:pt x="1423" y="1334"/>
                </a:cubicBezTo>
                <a:cubicBezTo>
                  <a:pt x="1429" y="1324"/>
                  <a:pt x="1434" y="1316"/>
                  <a:pt x="1434" y="1306"/>
                </a:cubicBezTo>
                <a:cubicBezTo>
                  <a:pt x="1434" y="1240"/>
                  <a:pt x="1434" y="1240"/>
                  <a:pt x="1434" y="1240"/>
                </a:cubicBezTo>
                <a:cubicBezTo>
                  <a:pt x="1434" y="1178"/>
                  <a:pt x="1434" y="1178"/>
                  <a:pt x="1434" y="1178"/>
                </a:cubicBezTo>
                <a:cubicBezTo>
                  <a:pt x="1434" y="1146"/>
                  <a:pt x="1440" y="1104"/>
                  <a:pt x="1471" y="1089"/>
                </a:cubicBezTo>
                <a:cubicBezTo>
                  <a:pt x="1492" y="1079"/>
                  <a:pt x="1498" y="1074"/>
                  <a:pt x="1498" y="1044"/>
                </a:cubicBezTo>
                <a:cubicBezTo>
                  <a:pt x="1498" y="1021"/>
                  <a:pt x="1504" y="1007"/>
                  <a:pt x="1509" y="995"/>
                </a:cubicBezTo>
                <a:cubicBezTo>
                  <a:pt x="1512" y="988"/>
                  <a:pt x="1514" y="982"/>
                  <a:pt x="1514" y="976"/>
                </a:cubicBezTo>
                <a:cubicBezTo>
                  <a:pt x="1514" y="970"/>
                  <a:pt x="1511" y="965"/>
                  <a:pt x="1505" y="958"/>
                </a:cubicBezTo>
                <a:cubicBezTo>
                  <a:pt x="1499" y="950"/>
                  <a:pt x="1492" y="940"/>
                  <a:pt x="1492" y="926"/>
                </a:cubicBezTo>
                <a:cubicBezTo>
                  <a:pt x="1492" y="909"/>
                  <a:pt x="1514" y="874"/>
                  <a:pt x="1559" y="807"/>
                </a:cubicBezTo>
                <a:cubicBezTo>
                  <a:pt x="1566" y="797"/>
                  <a:pt x="1572" y="788"/>
                  <a:pt x="1576" y="781"/>
                </a:cubicBezTo>
                <a:cubicBezTo>
                  <a:pt x="1599" y="746"/>
                  <a:pt x="1614" y="734"/>
                  <a:pt x="1658" y="734"/>
                </a:cubicBezTo>
                <a:cubicBezTo>
                  <a:pt x="1674" y="734"/>
                  <a:pt x="1678" y="730"/>
                  <a:pt x="1682" y="725"/>
                </a:cubicBezTo>
                <a:cubicBezTo>
                  <a:pt x="1688" y="720"/>
                  <a:pt x="1695" y="712"/>
                  <a:pt x="1712" y="712"/>
                </a:cubicBezTo>
                <a:cubicBezTo>
                  <a:pt x="1733" y="712"/>
                  <a:pt x="1740" y="726"/>
                  <a:pt x="1745" y="734"/>
                </a:cubicBezTo>
                <a:cubicBezTo>
                  <a:pt x="1748" y="740"/>
                  <a:pt x="1748" y="740"/>
                  <a:pt x="1750" y="740"/>
                </a:cubicBezTo>
                <a:cubicBezTo>
                  <a:pt x="1754" y="740"/>
                  <a:pt x="1754" y="740"/>
                  <a:pt x="1757" y="732"/>
                </a:cubicBezTo>
                <a:cubicBezTo>
                  <a:pt x="1760" y="726"/>
                  <a:pt x="1765" y="716"/>
                  <a:pt x="1775" y="709"/>
                </a:cubicBezTo>
                <a:cubicBezTo>
                  <a:pt x="1796" y="692"/>
                  <a:pt x="1821" y="692"/>
                  <a:pt x="1822" y="692"/>
                </a:cubicBezTo>
                <a:cubicBezTo>
                  <a:pt x="1833" y="691"/>
                  <a:pt x="1833" y="691"/>
                  <a:pt x="1833" y="691"/>
                </a:cubicBezTo>
                <a:cubicBezTo>
                  <a:pt x="1834" y="701"/>
                  <a:pt x="1834" y="701"/>
                  <a:pt x="1834" y="701"/>
                </a:cubicBezTo>
                <a:cubicBezTo>
                  <a:pt x="1838" y="720"/>
                  <a:pt x="1844" y="720"/>
                  <a:pt x="1846" y="720"/>
                </a:cubicBezTo>
                <a:cubicBezTo>
                  <a:pt x="1855" y="720"/>
                  <a:pt x="1871" y="714"/>
                  <a:pt x="1887" y="707"/>
                </a:cubicBezTo>
                <a:cubicBezTo>
                  <a:pt x="1912" y="697"/>
                  <a:pt x="1941" y="686"/>
                  <a:pt x="1968" y="686"/>
                </a:cubicBezTo>
                <a:cubicBezTo>
                  <a:pt x="1989" y="686"/>
                  <a:pt x="2004" y="698"/>
                  <a:pt x="2019" y="710"/>
                </a:cubicBezTo>
                <a:cubicBezTo>
                  <a:pt x="2040" y="728"/>
                  <a:pt x="2066" y="750"/>
                  <a:pt x="2128" y="750"/>
                </a:cubicBezTo>
                <a:cubicBezTo>
                  <a:pt x="2230" y="750"/>
                  <a:pt x="2264" y="668"/>
                  <a:pt x="2264" y="646"/>
                </a:cubicBezTo>
                <a:cubicBezTo>
                  <a:pt x="2264" y="641"/>
                  <a:pt x="2264" y="635"/>
                  <a:pt x="2263" y="629"/>
                </a:cubicBezTo>
                <a:cubicBezTo>
                  <a:pt x="2262" y="603"/>
                  <a:pt x="2261" y="570"/>
                  <a:pt x="2286" y="547"/>
                </a:cubicBezTo>
                <a:cubicBezTo>
                  <a:pt x="2311" y="524"/>
                  <a:pt x="2346" y="465"/>
                  <a:pt x="2346" y="438"/>
                </a:cubicBezTo>
                <a:cubicBezTo>
                  <a:pt x="2346" y="420"/>
                  <a:pt x="2353" y="402"/>
                  <a:pt x="2360" y="384"/>
                </a:cubicBezTo>
                <a:cubicBezTo>
                  <a:pt x="2367" y="366"/>
                  <a:pt x="2374" y="348"/>
                  <a:pt x="2374" y="332"/>
                </a:cubicBezTo>
                <a:cubicBezTo>
                  <a:pt x="2374" y="325"/>
                  <a:pt x="2374" y="317"/>
                  <a:pt x="2373" y="308"/>
                </a:cubicBezTo>
                <a:cubicBezTo>
                  <a:pt x="2372" y="275"/>
                  <a:pt x="2370" y="240"/>
                  <a:pt x="2385" y="224"/>
                </a:cubicBezTo>
                <a:cubicBezTo>
                  <a:pt x="2390" y="219"/>
                  <a:pt x="2397" y="216"/>
                  <a:pt x="2404" y="216"/>
                </a:cubicBezTo>
                <a:cubicBezTo>
                  <a:pt x="2419" y="216"/>
                  <a:pt x="2435" y="227"/>
                  <a:pt x="2454" y="240"/>
                </a:cubicBezTo>
                <a:cubicBezTo>
                  <a:pt x="2484" y="261"/>
                  <a:pt x="2526" y="290"/>
                  <a:pt x="2588" y="290"/>
                </a:cubicBezTo>
                <a:cubicBezTo>
                  <a:pt x="2651" y="290"/>
                  <a:pt x="2688" y="282"/>
                  <a:pt x="2716" y="277"/>
                </a:cubicBezTo>
                <a:cubicBezTo>
                  <a:pt x="2733" y="273"/>
                  <a:pt x="2747" y="270"/>
                  <a:pt x="2762" y="270"/>
                </a:cubicBezTo>
                <a:cubicBezTo>
                  <a:pt x="2823" y="270"/>
                  <a:pt x="2823" y="270"/>
                  <a:pt x="2823" y="270"/>
                </a:cubicBezTo>
                <a:cubicBezTo>
                  <a:pt x="2835" y="252"/>
                  <a:pt x="2873" y="200"/>
                  <a:pt x="2920" y="200"/>
                </a:cubicBezTo>
                <a:cubicBezTo>
                  <a:pt x="2939" y="200"/>
                  <a:pt x="2952" y="191"/>
                  <a:pt x="2968" y="180"/>
                </a:cubicBezTo>
                <a:cubicBezTo>
                  <a:pt x="2988" y="166"/>
                  <a:pt x="3014" y="148"/>
                  <a:pt x="3058" y="148"/>
                </a:cubicBezTo>
                <a:cubicBezTo>
                  <a:pt x="3101" y="148"/>
                  <a:pt x="3125" y="137"/>
                  <a:pt x="3144" y="128"/>
                </a:cubicBezTo>
                <a:cubicBezTo>
                  <a:pt x="3157" y="121"/>
                  <a:pt x="3169" y="116"/>
                  <a:pt x="3182" y="116"/>
                </a:cubicBezTo>
                <a:cubicBezTo>
                  <a:pt x="3190" y="116"/>
                  <a:pt x="3195" y="109"/>
                  <a:pt x="3205" y="97"/>
                </a:cubicBezTo>
                <a:cubicBezTo>
                  <a:pt x="3214" y="84"/>
                  <a:pt x="3225" y="69"/>
                  <a:pt x="3245" y="59"/>
                </a:cubicBezTo>
                <a:cubicBezTo>
                  <a:pt x="3259" y="52"/>
                  <a:pt x="3267" y="41"/>
                  <a:pt x="3275" y="30"/>
                </a:cubicBezTo>
                <a:cubicBezTo>
                  <a:pt x="3285" y="16"/>
                  <a:pt x="3296" y="0"/>
                  <a:pt x="3318" y="0"/>
                </a:cubicBezTo>
                <a:cubicBezTo>
                  <a:pt x="3336" y="0"/>
                  <a:pt x="3349" y="8"/>
                  <a:pt x="3363" y="17"/>
                </a:cubicBezTo>
                <a:cubicBezTo>
                  <a:pt x="3382" y="29"/>
                  <a:pt x="3405" y="44"/>
                  <a:pt x="3458" y="44"/>
                </a:cubicBezTo>
                <a:cubicBezTo>
                  <a:pt x="3477" y="44"/>
                  <a:pt x="3493" y="38"/>
                  <a:pt x="3509" y="31"/>
                </a:cubicBezTo>
                <a:cubicBezTo>
                  <a:pt x="3526" y="25"/>
                  <a:pt x="3543" y="18"/>
                  <a:pt x="3564" y="18"/>
                </a:cubicBezTo>
                <a:cubicBezTo>
                  <a:pt x="3586" y="18"/>
                  <a:pt x="3601" y="29"/>
                  <a:pt x="3614" y="39"/>
                </a:cubicBezTo>
                <a:cubicBezTo>
                  <a:pt x="3627" y="49"/>
                  <a:pt x="3640" y="58"/>
                  <a:pt x="3660" y="58"/>
                </a:cubicBezTo>
                <a:cubicBezTo>
                  <a:pt x="3711" y="58"/>
                  <a:pt x="3745" y="68"/>
                  <a:pt x="3781" y="94"/>
                </a:cubicBezTo>
                <a:cubicBezTo>
                  <a:pt x="3797" y="106"/>
                  <a:pt x="3807" y="117"/>
                  <a:pt x="3815" y="125"/>
                </a:cubicBezTo>
                <a:cubicBezTo>
                  <a:pt x="3824" y="137"/>
                  <a:pt x="3828" y="140"/>
                  <a:pt x="3836" y="140"/>
                </a:cubicBezTo>
                <a:cubicBezTo>
                  <a:pt x="3844" y="140"/>
                  <a:pt x="3850" y="136"/>
                  <a:pt x="3859" y="131"/>
                </a:cubicBezTo>
                <a:cubicBezTo>
                  <a:pt x="3870" y="124"/>
                  <a:pt x="3884" y="116"/>
                  <a:pt x="3904" y="116"/>
                </a:cubicBezTo>
                <a:cubicBezTo>
                  <a:pt x="3913" y="116"/>
                  <a:pt x="3919" y="110"/>
                  <a:pt x="3930" y="100"/>
                </a:cubicBezTo>
                <a:cubicBezTo>
                  <a:pt x="3944" y="87"/>
                  <a:pt x="3961" y="70"/>
                  <a:pt x="3992" y="70"/>
                </a:cubicBezTo>
                <a:cubicBezTo>
                  <a:pt x="4025" y="70"/>
                  <a:pt x="4047" y="82"/>
                  <a:pt x="4065" y="92"/>
                </a:cubicBezTo>
                <a:cubicBezTo>
                  <a:pt x="4075" y="97"/>
                  <a:pt x="4085" y="102"/>
                  <a:pt x="4094" y="104"/>
                </a:cubicBezTo>
                <a:cubicBezTo>
                  <a:pt x="4114" y="108"/>
                  <a:pt x="4124" y="118"/>
                  <a:pt x="4134" y="128"/>
                </a:cubicBezTo>
                <a:cubicBezTo>
                  <a:pt x="4142" y="136"/>
                  <a:pt x="4150" y="144"/>
                  <a:pt x="4166" y="154"/>
                </a:cubicBezTo>
                <a:cubicBezTo>
                  <a:pt x="4192" y="169"/>
                  <a:pt x="4198" y="188"/>
                  <a:pt x="4204" y="205"/>
                </a:cubicBezTo>
                <a:cubicBezTo>
                  <a:pt x="4208" y="216"/>
                  <a:pt x="4211" y="225"/>
                  <a:pt x="4219" y="234"/>
                </a:cubicBezTo>
                <a:cubicBezTo>
                  <a:pt x="4223" y="238"/>
                  <a:pt x="4223" y="238"/>
                  <a:pt x="4223" y="238"/>
                </a:cubicBezTo>
                <a:cubicBezTo>
                  <a:pt x="4245" y="262"/>
                  <a:pt x="4264" y="283"/>
                  <a:pt x="4254" y="334"/>
                </a:cubicBezTo>
                <a:cubicBezTo>
                  <a:pt x="4244" y="381"/>
                  <a:pt x="4244" y="391"/>
                  <a:pt x="4244" y="452"/>
                </a:cubicBezTo>
                <a:cubicBezTo>
                  <a:pt x="4244" y="486"/>
                  <a:pt x="4238" y="515"/>
                  <a:pt x="4232" y="543"/>
                </a:cubicBezTo>
                <a:cubicBezTo>
                  <a:pt x="4227" y="567"/>
                  <a:pt x="4222" y="590"/>
                  <a:pt x="4222" y="612"/>
                </a:cubicBezTo>
                <a:cubicBezTo>
                  <a:pt x="4222" y="624"/>
                  <a:pt x="4222" y="646"/>
                  <a:pt x="4224" y="652"/>
                </a:cubicBezTo>
                <a:cubicBezTo>
                  <a:pt x="4226" y="652"/>
                  <a:pt x="4229" y="652"/>
                  <a:pt x="4230" y="652"/>
                </a:cubicBezTo>
                <a:cubicBezTo>
                  <a:pt x="4232" y="652"/>
                  <a:pt x="4233" y="651"/>
                  <a:pt x="4237" y="646"/>
                </a:cubicBezTo>
                <a:cubicBezTo>
                  <a:pt x="4244" y="638"/>
                  <a:pt x="4255" y="626"/>
                  <a:pt x="4280" y="626"/>
                </a:cubicBezTo>
                <a:cubicBezTo>
                  <a:pt x="4300" y="626"/>
                  <a:pt x="4310" y="631"/>
                  <a:pt x="4318" y="634"/>
                </a:cubicBezTo>
                <a:cubicBezTo>
                  <a:pt x="4325" y="638"/>
                  <a:pt x="4330" y="640"/>
                  <a:pt x="4342" y="640"/>
                </a:cubicBezTo>
                <a:cubicBezTo>
                  <a:pt x="4380" y="640"/>
                  <a:pt x="4406" y="679"/>
                  <a:pt x="4406" y="738"/>
                </a:cubicBezTo>
                <a:cubicBezTo>
                  <a:pt x="4406" y="797"/>
                  <a:pt x="4390" y="824"/>
                  <a:pt x="4378" y="846"/>
                </a:cubicBezTo>
                <a:cubicBezTo>
                  <a:pt x="4370" y="860"/>
                  <a:pt x="4364" y="869"/>
                  <a:pt x="4364" y="884"/>
                </a:cubicBezTo>
                <a:cubicBezTo>
                  <a:pt x="4364" y="901"/>
                  <a:pt x="4367" y="901"/>
                  <a:pt x="4381" y="903"/>
                </a:cubicBezTo>
                <a:cubicBezTo>
                  <a:pt x="4391" y="904"/>
                  <a:pt x="4403" y="906"/>
                  <a:pt x="4414" y="915"/>
                </a:cubicBezTo>
                <a:cubicBezTo>
                  <a:pt x="4416" y="917"/>
                  <a:pt x="4418" y="918"/>
                  <a:pt x="4420" y="920"/>
                </a:cubicBezTo>
                <a:cubicBezTo>
                  <a:pt x="4436" y="933"/>
                  <a:pt x="4439" y="936"/>
                  <a:pt x="4460" y="936"/>
                </a:cubicBezTo>
                <a:cubicBezTo>
                  <a:pt x="4487" y="936"/>
                  <a:pt x="4501" y="960"/>
                  <a:pt x="4522" y="994"/>
                </a:cubicBezTo>
                <a:cubicBezTo>
                  <a:pt x="4529" y="1006"/>
                  <a:pt x="4538" y="1020"/>
                  <a:pt x="4548" y="1035"/>
                </a:cubicBezTo>
                <a:cubicBezTo>
                  <a:pt x="4584" y="1087"/>
                  <a:pt x="4596" y="1107"/>
                  <a:pt x="4596" y="1138"/>
                </a:cubicBezTo>
                <a:cubicBezTo>
                  <a:pt x="4596" y="1150"/>
                  <a:pt x="4609" y="1158"/>
                  <a:pt x="4629" y="1168"/>
                </a:cubicBezTo>
                <a:cubicBezTo>
                  <a:pt x="4635" y="1171"/>
                  <a:pt x="4641" y="1174"/>
                  <a:pt x="4646" y="1178"/>
                </a:cubicBezTo>
                <a:cubicBezTo>
                  <a:pt x="4661" y="1187"/>
                  <a:pt x="4665" y="1202"/>
                  <a:pt x="4670" y="1217"/>
                </a:cubicBezTo>
                <a:cubicBezTo>
                  <a:pt x="4674" y="1230"/>
                  <a:pt x="4677" y="1242"/>
                  <a:pt x="4688" y="1251"/>
                </a:cubicBezTo>
                <a:cubicBezTo>
                  <a:pt x="4712" y="1271"/>
                  <a:pt x="4736" y="1300"/>
                  <a:pt x="4736" y="1358"/>
                </a:cubicBezTo>
                <a:cubicBezTo>
                  <a:pt x="4736" y="1365"/>
                  <a:pt x="4736" y="1373"/>
                  <a:pt x="4735" y="1381"/>
                </a:cubicBezTo>
                <a:cubicBezTo>
                  <a:pt x="4734" y="1412"/>
                  <a:pt x="4732" y="1450"/>
                  <a:pt x="4750" y="1468"/>
                </a:cubicBezTo>
                <a:cubicBezTo>
                  <a:pt x="4757" y="1476"/>
                  <a:pt x="4768" y="1480"/>
                  <a:pt x="4784" y="1480"/>
                </a:cubicBezTo>
                <a:cubicBezTo>
                  <a:pt x="4812" y="1480"/>
                  <a:pt x="4831" y="1483"/>
                  <a:pt x="4845" y="1490"/>
                </a:cubicBezTo>
                <a:cubicBezTo>
                  <a:pt x="4842" y="1487"/>
                  <a:pt x="4839" y="1485"/>
                  <a:pt x="4836" y="1482"/>
                </a:cubicBezTo>
                <a:cubicBezTo>
                  <a:pt x="4784" y="1437"/>
                  <a:pt x="4748" y="1404"/>
                  <a:pt x="4748" y="1376"/>
                </a:cubicBezTo>
                <a:cubicBezTo>
                  <a:pt x="4748" y="1324"/>
                  <a:pt x="4795" y="1324"/>
                  <a:pt x="4818" y="1324"/>
                </a:cubicBezTo>
                <a:cubicBezTo>
                  <a:pt x="4854" y="1324"/>
                  <a:pt x="4902" y="1342"/>
                  <a:pt x="4930" y="1392"/>
                </a:cubicBezTo>
                <a:cubicBezTo>
                  <a:pt x="4934" y="1399"/>
                  <a:pt x="4939" y="1406"/>
                  <a:pt x="4943" y="1413"/>
                </a:cubicBezTo>
                <a:cubicBezTo>
                  <a:pt x="4965" y="1451"/>
                  <a:pt x="4988" y="1490"/>
                  <a:pt x="4988" y="1542"/>
                </a:cubicBezTo>
                <a:cubicBezTo>
                  <a:pt x="4988" y="1562"/>
                  <a:pt x="4991" y="1579"/>
                  <a:pt x="4994" y="1596"/>
                </a:cubicBezTo>
                <a:cubicBezTo>
                  <a:pt x="5000" y="1627"/>
                  <a:pt x="5005" y="1656"/>
                  <a:pt x="4986" y="1688"/>
                </a:cubicBezTo>
                <a:cubicBezTo>
                  <a:pt x="4959" y="1734"/>
                  <a:pt x="4907" y="1810"/>
                  <a:pt x="4856" y="1810"/>
                </a:cubicBezTo>
                <a:cubicBezTo>
                  <a:pt x="4816" y="1810"/>
                  <a:pt x="4793" y="1824"/>
                  <a:pt x="4754" y="1847"/>
                </a:cubicBezTo>
                <a:cubicBezTo>
                  <a:pt x="4752" y="1848"/>
                  <a:pt x="4752" y="1848"/>
                  <a:pt x="4752" y="1848"/>
                </a:cubicBezTo>
                <a:cubicBezTo>
                  <a:pt x="4736" y="1858"/>
                  <a:pt x="4724" y="1868"/>
                  <a:pt x="4712" y="1879"/>
                </a:cubicBezTo>
                <a:cubicBezTo>
                  <a:pt x="4696" y="1893"/>
                  <a:pt x="4680" y="1906"/>
                  <a:pt x="4659" y="1912"/>
                </a:cubicBezTo>
                <a:cubicBezTo>
                  <a:pt x="4632" y="1918"/>
                  <a:pt x="4604" y="1950"/>
                  <a:pt x="4585" y="1997"/>
                </a:cubicBezTo>
                <a:cubicBezTo>
                  <a:pt x="4579" y="2012"/>
                  <a:pt x="4572" y="2026"/>
                  <a:pt x="4565" y="2039"/>
                </a:cubicBezTo>
                <a:cubicBezTo>
                  <a:pt x="4552" y="2067"/>
                  <a:pt x="4540" y="2090"/>
                  <a:pt x="4540" y="2112"/>
                </a:cubicBezTo>
                <a:cubicBezTo>
                  <a:pt x="4540" y="2127"/>
                  <a:pt x="4544" y="2133"/>
                  <a:pt x="4549" y="2140"/>
                </a:cubicBezTo>
                <a:cubicBezTo>
                  <a:pt x="4555" y="2149"/>
                  <a:pt x="4562" y="2160"/>
                  <a:pt x="4562" y="2180"/>
                </a:cubicBezTo>
                <a:cubicBezTo>
                  <a:pt x="4562" y="2198"/>
                  <a:pt x="4564" y="2202"/>
                  <a:pt x="4565" y="2202"/>
                </a:cubicBezTo>
                <a:cubicBezTo>
                  <a:pt x="4567" y="2204"/>
                  <a:pt x="4575" y="2204"/>
                  <a:pt x="4578" y="2204"/>
                </a:cubicBezTo>
                <a:cubicBezTo>
                  <a:pt x="4585" y="2204"/>
                  <a:pt x="4587" y="2203"/>
                  <a:pt x="4598" y="2181"/>
                </a:cubicBezTo>
                <a:cubicBezTo>
                  <a:pt x="4601" y="2174"/>
                  <a:pt x="4605" y="2167"/>
                  <a:pt x="4610" y="2158"/>
                </a:cubicBezTo>
                <a:cubicBezTo>
                  <a:pt x="4620" y="2140"/>
                  <a:pt x="4657" y="2078"/>
                  <a:pt x="4715" y="2033"/>
                </a:cubicBezTo>
                <a:cubicBezTo>
                  <a:pt x="4721" y="2027"/>
                  <a:pt x="4727" y="2023"/>
                  <a:pt x="4733" y="2018"/>
                </a:cubicBezTo>
                <a:cubicBezTo>
                  <a:pt x="4766" y="1992"/>
                  <a:pt x="4781" y="1980"/>
                  <a:pt x="4812" y="1980"/>
                </a:cubicBezTo>
                <a:cubicBezTo>
                  <a:pt x="4822" y="1980"/>
                  <a:pt x="4827" y="1976"/>
                  <a:pt x="4835" y="1967"/>
                </a:cubicBezTo>
                <a:cubicBezTo>
                  <a:pt x="4845" y="1958"/>
                  <a:pt x="4856" y="1946"/>
                  <a:pt x="4880" y="1946"/>
                </a:cubicBezTo>
                <a:cubicBezTo>
                  <a:pt x="4898" y="1946"/>
                  <a:pt x="4915" y="1950"/>
                  <a:pt x="4933" y="1954"/>
                </a:cubicBezTo>
                <a:cubicBezTo>
                  <a:pt x="4951" y="1958"/>
                  <a:pt x="4970" y="1962"/>
                  <a:pt x="4992" y="1962"/>
                </a:cubicBezTo>
                <a:cubicBezTo>
                  <a:pt x="5009" y="1962"/>
                  <a:pt x="5020" y="1955"/>
                  <a:pt x="5032" y="1945"/>
                </a:cubicBezTo>
                <a:cubicBezTo>
                  <a:pt x="5047" y="1934"/>
                  <a:pt x="5064" y="1922"/>
                  <a:pt x="5094" y="1922"/>
                </a:cubicBezTo>
                <a:cubicBezTo>
                  <a:pt x="5190" y="1922"/>
                  <a:pt x="5190" y="1922"/>
                  <a:pt x="5190" y="1922"/>
                </a:cubicBezTo>
                <a:cubicBezTo>
                  <a:pt x="5211" y="1922"/>
                  <a:pt x="5223" y="1938"/>
                  <a:pt x="5235" y="1953"/>
                </a:cubicBezTo>
                <a:cubicBezTo>
                  <a:pt x="5243" y="1964"/>
                  <a:pt x="5251" y="1975"/>
                  <a:pt x="5263" y="1981"/>
                </a:cubicBezTo>
                <a:cubicBezTo>
                  <a:pt x="5297" y="1998"/>
                  <a:pt x="5330" y="2042"/>
                  <a:pt x="5330" y="2102"/>
                </a:cubicBezTo>
                <a:cubicBezTo>
                  <a:pt x="5330" y="2161"/>
                  <a:pt x="5344" y="2203"/>
                  <a:pt x="5374" y="2234"/>
                </a:cubicBezTo>
                <a:cubicBezTo>
                  <a:pt x="5414" y="2273"/>
                  <a:pt x="5446" y="2309"/>
                  <a:pt x="5446" y="2358"/>
                </a:cubicBezTo>
                <a:cubicBezTo>
                  <a:pt x="5446" y="2382"/>
                  <a:pt x="5448" y="2404"/>
                  <a:pt x="5449" y="2423"/>
                </a:cubicBezTo>
                <a:cubicBezTo>
                  <a:pt x="5451" y="2438"/>
                  <a:pt x="5452" y="2453"/>
                  <a:pt x="5452" y="2466"/>
                </a:cubicBezTo>
                <a:cubicBezTo>
                  <a:pt x="5452" y="2477"/>
                  <a:pt x="5458" y="2488"/>
                  <a:pt x="5464" y="2500"/>
                </a:cubicBezTo>
                <a:cubicBezTo>
                  <a:pt x="5471" y="2513"/>
                  <a:pt x="5478" y="2526"/>
                  <a:pt x="5478" y="2542"/>
                </a:cubicBezTo>
                <a:cubicBezTo>
                  <a:pt x="5478" y="2565"/>
                  <a:pt x="5493" y="2570"/>
                  <a:pt x="5506" y="2570"/>
                </a:cubicBezTo>
                <a:cubicBezTo>
                  <a:pt x="5520" y="2570"/>
                  <a:pt x="5533" y="2576"/>
                  <a:pt x="5541" y="2588"/>
                </a:cubicBezTo>
                <a:cubicBezTo>
                  <a:pt x="5550" y="2601"/>
                  <a:pt x="5552" y="2620"/>
                  <a:pt x="5545" y="2638"/>
                </a:cubicBezTo>
                <a:cubicBezTo>
                  <a:pt x="5542" y="2647"/>
                  <a:pt x="5542" y="2657"/>
                  <a:pt x="5541" y="2667"/>
                </a:cubicBezTo>
                <a:cubicBezTo>
                  <a:pt x="5541" y="2686"/>
                  <a:pt x="5540" y="2708"/>
                  <a:pt x="5521" y="2732"/>
                </a:cubicBezTo>
                <a:cubicBezTo>
                  <a:pt x="5509" y="2747"/>
                  <a:pt x="5509" y="2753"/>
                  <a:pt x="5510" y="2760"/>
                </a:cubicBezTo>
                <a:cubicBezTo>
                  <a:pt x="5510" y="2767"/>
                  <a:pt x="5510" y="2776"/>
                  <a:pt x="5501" y="2786"/>
                </a:cubicBezTo>
                <a:cubicBezTo>
                  <a:pt x="5499" y="2789"/>
                  <a:pt x="5496" y="2791"/>
                  <a:pt x="5494" y="2794"/>
                </a:cubicBezTo>
                <a:cubicBezTo>
                  <a:pt x="5478" y="2809"/>
                  <a:pt x="5474" y="2816"/>
                  <a:pt x="5485" y="2828"/>
                </a:cubicBezTo>
                <a:cubicBezTo>
                  <a:pt x="5506" y="2853"/>
                  <a:pt x="5505" y="2872"/>
                  <a:pt x="5504" y="2895"/>
                </a:cubicBezTo>
                <a:cubicBezTo>
                  <a:pt x="5504" y="2900"/>
                  <a:pt x="5504" y="2905"/>
                  <a:pt x="5504" y="2910"/>
                </a:cubicBezTo>
                <a:cubicBezTo>
                  <a:pt x="5504" y="2946"/>
                  <a:pt x="5486" y="2979"/>
                  <a:pt x="5458" y="2996"/>
                </a:cubicBezTo>
                <a:cubicBezTo>
                  <a:pt x="5451" y="3000"/>
                  <a:pt x="5451" y="3004"/>
                  <a:pt x="5459" y="3023"/>
                </a:cubicBezTo>
                <a:cubicBezTo>
                  <a:pt x="5462" y="3032"/>
                  <a:pt x="5466" y="3041"/>
                  <a:pt x="5466" y="3050"/>
                </a:cubicBezTo>
                <a:cubicBezTo>
                  <a:pt x="5466" y="3065"/>
                  <a:pt x="5457" y="3074"/>
                  <a:pt x="5450" y="3081"/>
                </a:cubicBezTo>
                <a:cubicBezTo>
                  <a:pt x="5444" y="3088"/>
                  <a:pt x="5440" y="3092"/>
                  <a:pt x="5440" y="3098"/>
                </a:cubicBezTo>
                <a:cubicBezTo>
                  <a:pt x="5440" y="3134"/>
                  <a:pt x="5423" y="3158"/>
                  <a:pt x="5398" y="3158"/>
                </a:cubicBezTo>
                <a:cubicBezTo>
                  <a:pt x="5380" y="3158"/>
                  <a:pt x="5360" y="3136"/>
                  <a:pt x="5344" y="3110"/>
                </a:cubicBezTo>
                <a:cubicBezTo>
                  <a:pt x="5344" y="3111"/>
                  <a:pt x="5344" y="3111"/>
                  <a:pt x="5344" y="3112"/>
                </a:cubicBezTo>
                <a:cubicBezTo>
                  <a:pt x="5344" y="3147"/>
                  <a:pt x="5349" y="3163"/>
                  <a:pt x="5353" y="3177"/>
                </a:cubicBezTo>
                <a:cubicBezTo>
                  <a:pt x="5356" y="3185"/>
                  <a:pt x="5358" y="3193"/>
                  <a:pt x="5358" y="3202"/>
                </a:cubicBezTo>
                <a:cubicBezTo>
                  <a:pt x="5358" y="3216"/>
                  <a:pt x="5348" y="3227"/>
                  <a:pt x="5338" y="3239"/>
                </a:cubicBezTo>
                <a:cubicBezTo>
                  <a:pt x="5327" y="3251"/>
                  <a:pt x="5316" y="3263"/>
                  <a:pt x="5314" y="3278"/>
                </a:cubicBezTo>
                <a:cubicBezTo>
                  <a:pt x="5313" y="3281"/>
                  <a:pt x="5313" y="3284"/>
                  <a:pt x="5312" y="3286"/>
                </a:cubicBezTo>
                <a:cubicBezTo>
                  <a:pt x="5307" y="3316"/>
                  <a:pt x="5304" y="3335"/>
                  <a:pt x="5270" y="3367"/>
                </a:cubicBezTo>
                <a:cubicBezTo>
                  <a:pt x="5251" y="3385"/>
                  <a:pt x="5243" y="3401"/>
                  <a:pt x="5235" y="3415"/>
                </a:cubicBezTo>
                <a:cubicBezTo>
                  <a:pt x="5230" y="3424"/>
                  <a:pt x="5226" y="3433"/>
                  <a:pt x="5218" y="3440"/>
                </a:cubicBezTo>
                <a:cubicBezTo>
                  <a:pt x="5210" y="3449"/>
                  <a:pt x="5199" y="3450"/>
                  <a:pt x="5192" y="3450"/>
                </a:cubicBezTo>
                <a:cubicBezTo>
                  <a:pt x="5189" y="3450"/>
                  <a:pt x="5186" y="3450"/>
                  <a:pt x="5183" y="3450"/>
                </a:cubicBezTo>
                <a:cubicBezTo>
                  <a:pt x="5181" y="3450"/>
                  <a:pt x="5178" y="3450"/>
                  <a:pt x="5176" y="3450"/>
                </a:cubicBezTo>
                <a:cubicBezTo>
                  <a:pt x="5170" y="3450"/>
                  <a:pt x="5167" y="3451"/>
                  <a:pt x="5165" y="3453"/>
                </a:cubicBezTo>
                <a:cubicBezTo>
                  <a:pt x="5162" y="3457"/>
                  <a:pt x="5160" y="3469"/>
                  <a:pt x="5159" y="3479"/>
                </a:cubicBezTo>
                <a:cubicBezTo>
                  <a:pt x="5155" y="3502"/>
                  <a:pt x="5150" y="3536"/>
                  <a:pt x="5118" y="3536"/>
                </a:cubicBezTo>
                <a:cubicBezTo>
                  <a:pt x="5097" y="3536"/>
                  <a:pt x="5083" y="3520"/>
                  <a:pt x="5069" y="3504"/>
                </a:cubicBezTo>
                <a:cubicBezTo>
                  <a:pt x="5056" y="3488"/>
                  <a:pt x="5044" y="3474"/>
                  <a:pt x="5026" y="3474"/>
                </a:cubicBezTo>
                <a:cubicBezTo>
                  <a:pt x="5000" y="3474"/>
                  <a:pt x="4986" y="3468"/>
                  <a:pt x="4974" y="3463"/>
                </a:cubicBezTo>
                <a:cubicBezTo>
                  <a:pt x="4964" y="3459"/>
                  <a:pt x="4956" y="3456"/>
                  <a:pt x="4942" y="3456"/>
                </a:cubicBezTo>
                <a:cubicBezTo>
                  <a:pt x="4931" y="3456"/>
                  <a:pt x="4923" y="3461"/>
                  <a:pt x="4913" y="3467"/>
                </a:cubicBezTo>
                <a:cubicBezTo>
                  <a:pt x="4899" y="3477"/>
                  <a:pt x="4882" y="3488"/>
                  <a:pt x="4848" y="3488"/>
                </a:cubicBezTo>
                <a:cubicBezTo>
                  <a:pt x="4841" y="3488"/>
                  <a:pt x="4841" y="3488"/>
                  <a:pt x="4841" y="3488"/>
                </a:cubicBezTo>
                <a:cubicBezTo>
                  <a:pt x="4835" y="3488"/>
                  <a:pt x="4835" y="3488"/>
                  <a:pt x="4835" y="3488"/>
                </a:cubicBezTo>
                <a:cubicBezTo>
                  <a:pt x="4789" y="3488"/>
                  <a:pt x="4763" y="3490"/>
                  <a:pt x="4722" y="3527"/>
                </a:cubicBezTo>
                <a:cubicBezTo>
                  <a:pt x="4680" y="3566"/>
                  <a:pt x="4680" y="3586"/>
                  <a:pt x="4680" y="3611"/>
                </a:cubicBezTo>
                <a:cubicBezTo>
                  <a:pt x="4680" y="3614"/>
                  <a:pt x="4680" y="3614"/>
                  <a:pt x="4680" y="3614"/>
                </a:cubicBezTo>
                <a:cubicBezTo>
                  <a:pt x="4680" y="3624"/>
                  <a:pt x="4683" y="3635"/>
                  <a:pt x="4687" y="3648"/>
                </a:cubicBezTo>
                <a:cubicBezTo>
                  <a:pt x="4693" y="3667"/>
                  <a:pt x="4700" y="3689"/>
                  <a:pt x="4700" y="3718"/>
                </a:cubicBezTo>
                <a:cubicBezTo>
                  <a:pt x="4700" y="3753"/>
                  <a:pt x="4688" y="3793"/>
                  <a:pt x="4677" y="3832"/>
                </a:cubicBezTo>
                <a:cubicBezTo>
                  <a:pt x="4672" y="3850"/>
                  <a:pt x="4667" y="3867"/>
                  <a:pt x="4664" y="3883"/>
                </a:cubicBezTo>
                <a:cubicBezTo>
                  <a:pt x="4661" y="3894"/>
                  <a:pt x="4659" y="3905"/>
                  <a:pt x="4657" y="3916"/>
                </a:cubicBezTo>
                <a:cubicBezTo>
                  <a:pt x="4651" y="3953"/>
                  <a:pt x="4645" y="3989"/>
                  <a:pt x="4608" y="4019"/>
                </a:cubicBezTo>
                <a:cubicBezTo>
                  <a:pt x="4589" y="4034"/>
                  <a:pt x="4578" y="4043"/>
                  <a:pt x="4568" y="4050"/>
                </a:cubicBezTo>
                <a:cubicBezTo>
                  <a:pt x="4555" y="4060"/>
                  <a:pt x="4547" y="4066"/>
                  <a:pt x="4532" y="4080"/>
                </a:cubicBezTo>
                <a:cubicBezTo>
                  <a:pt x="4506" y="4107"/>
                  <a:pt x="4492" y="4121"/>
                  <a:pt x="4452" y="4133"/>
                </a:cubicBezTo>
                <a:cubicBezTo>
                  <a:pt x="4436" y="4138"/>
                  <a:pt x="4429" y="4149"/>
                  <a:pt x="4422" y="4161"/>
                </a:cubicBezTo>
                <a:cubicBezTo>
                  <a:pt x="4414" y="4174"/>
                  <a:pt x="4405" y="4188"/>
                  <a:pt x="4386" y="4195"/>
                </a:cubicBezTo>
                <a:cubicBezTo>
                  <a:pt x="4377" y="4199"/>
                  <a:pt x="4370" y="4206"/>
                  <a:pt x="4363" y="4215"/>
                </a:cubicBezTo>
                <a:cubicBezTo>
                  <a:pt x="4349" y="4230"/>
                  <a:pt x="4332" y="4250"/>
                  <a:pt x="4292" y="4250"/>
                </a:cubicBezTo>
                <a:close/>
                <a:moveTo>
                  <a:pt x="5018" y="2324"/>
                </a:moveTo>
                <a:cubicBezTo>
                  <a:pt x="5013" y="2324"/>
                  <a:pt x="5007" y="2325"/>
                  <a:pt x="5004" y="2327"/>
                </a:cubicBezTo>
                <a:cubicBezTo>
                  <a:pt x="5001" y="2331"/>
                  <a:pt x="5001" y="2343"/>
                  <a:pt x="5002" y="2354"/>
                </a:cubicBezTo>
                <a:cubicBezTo>
                  <a:pt x="5002" y="2359"/>
                  <a:pt x="5002" y="2363"/>
                  <a:pt x="5002" y="2368"/>
                </a:cubicBezTo>
                <a:cubicBezTo>
                  <a:pt x="5002" y="2397"/>
                  <a:pt x="4996" y="2410"/>
                  <a:pt x="4992" y="2420"/>
                </a:cubicBezTo>
                <a:cubicBezTo>
                  <a:pt x="4989" y="2425"/>
                  <a:pt x="4988" y="2428"/>
                  <a:pt x="4988" y="2434"/>
                </a:cubicBezTo>
                <a:cubicBezTo>
                  <a:pt x="4988" y="2447"/>
                  <a:pt x="5022" y="2481"/>
                  <a:pt x="5035" y="2481"/>
                </a:cubicBezTo>
                <a:cubicBezTo>
                  <a:pt x="5066" y="2481"/>
                  <a:pt x="5075" y="2495"/>
                  <a:pt x="5078" y="2504"/>
                </a:cubicBezTo>
                <a:cubicBezTo>
                  <a:pt x="5082" y="2517"/>
                  <a:pt x="5074" y="2532"/>
                  <a:pt x="5065" y="2538"/>
                </a:cubicBezTo>
                <a:cubicBezTo>
                  <a:pt x="5061" y="2541"/>
                  <a:pt x="5056" y="2543"/>
                  <a:pt x="5052" y="2545"/>
                </a:cubicBezTo>
                <a:cubicBezTo>
                  <a:pt x="5040" y="2550"/>
                  <a:pt x="5036" y="2553"/>
                  <a:pt x="5036" y="2558"/>
                </a:cubicBezTo>
                <a:cubicBezTo>
                  <a:pt x="5036" y="2564"/>
                  <a:pt x="5036" y="2570"/>
                  <a:pt x="5064" y="2570"/>
                </a:cubicBezTo>
                <a:cubicBezTo>
                  <a:pt x="5114" y="2570"/>
                  <a:pt x="5114" y="2619"/>
                  <a:pt x="5114" y="2638"/>
                </a:cubicBezTo>
                <a:cubicBezTo>
                  <a:pt x="5114" y="2680"/>
                  <a:pt x="5128" y="2691"/>
                  <a:pt x="5139" y="2699"/>
                </a:cubicBezTo>
                <a:cubicBezTo>
                  <a:pt x="5147" y="2705"/>
                  <a:pt x="5156" y="2712"/>
                  <a:pt x="5156" y="2726"/>
                </a:cubicBezTo>
                <a:cubicBezTo>
                  <a:pt x="5156" y="2738"/>
                  <a:pt x="5154" y="2747"/>
                  <a:pt x="5152" y="2756"/>
                </a:cubicBezTo>
                <a:cubicBezTo>
                  <a:pt x="5149" y="2768"/>
                  <a:pt x="5146" y="2781"/>
                  <a:pt x="5146" y="2804"/>
                </a:cubicBezTo>
                <a:cubicBezTo>
                  <a:pt x="5146" y="2830"/>
                  <a:pt x="5141" y="2852"/>
                  <a:pt x="5137" y="2871"/>
                </a:cubicBezTo>
                <a:cubicBezTo>
                  <a:pt x="5134" y="2883"/>
                  <a:pt x="5132" y="2894"/>
                  <a:pt x="5132" y="2902"/>
                </a:cubicBezTo>
                <a:cubicBezTo>
                  <a:pt x="5132" y="2943"/>
                  <a:pt x="5117" y="2975"/>
                  <a:pt x="5085" y="2999"/>
                </a:cubicBezTo>
                <a:cubicBezTo>
                  <a:pt x="5081" y="3003"/>
                  <a:pt x="5076" y="3006"/>
                  <a:pt x="5072" y="3010"/>
                </a:cubicBezTo>
                <a:cubicBezTo>
                  <a:pt x="5041" y="3034"/>
                  <a:pt x="5010" y="3058"/>
                  <a:pt x="5010" y="3082"/>
                </a:cubicBezTo>
                <a:cubicBezTo>
                  <a:pt x="5010" y="3082"/>
                  <a:pt x="5010" y="3082"/>
                  <a:pt x="5010" y="3082"/>
                </a:cubicBezTo>
                <a:cubicBezTo>
                  <a:pt x="5012" y="3081"/>
                  <a:pt x="5014" y="3079"/>
                  <a:pt x="5015" y="3077"/>
                </a:cubicBezTo>
                <a:cubicBezTo>
                  <a:pt x="5018" y="3075"/>
                  <a:pt x="5021" y="3072"/>
                  <a:pt x="5024" y="3069"/>
                </a:cubicBezTo>
                <a:cubicBezTo>
                  <a:pt x="5045" y="3050"/>
                  <a:pt x="5071" y="3030"/>
                  <a:pt x="5104" y="3030"/>
                </a:cubicBezTo>
                <a:cubicBezTo>
                  <a:pt x="5122" y="3030"/>
                  <a:pt x="5142" y="3014"/>
                  <a:pt x="5162" y="2999"/>
                </a:cubicBezTo>
                <a:cubicBezTo>
                  <a:pt x="5184" y="2981"/>
                  <a:pt x="5208" y="2962"/>
                  <a:pt x="5234" y="2962"/>
                </a:cubicBezTo>
                <a:cubicBezTo>
                  <a:pt x="5268" y="2962"/>
                  <a:pt x="5276" y="2982"/>
                  <a:pt x="5281" y="2995"/>
                </a:cubicBezTo>
                <a:cubicBezTo>
                  <a:pt x="5284" y="3004"/>
                  <a:pt x="5286" y="3007"/>
                  <a:pt x="5291" y="3009"/>
                </a:cubicBezTo>
                <a:cubicBezTo>
                  <a:pt x="5294" y="3010"/>
                  <a:pt x="5296" y="3012"/>
                  <a:pt x="5299" y="3013"/>
                </a:cubicBezTo>
                <a:cubicBezTo>
                  <a:pt x="5292" y="3002"/>
                  <a:pt x="5285" y="2992"/>
                  <a:pt x="5278" y="2982"/>
                </a:cubicBezTo>
                <a:cubicBezTo>
                  <a:pt x="5257" y="2954"/>
                  <a:pt x="5238" y="2927"/>
                  <a:pt x="5238" y="2890"/>
                </a:cubicBezTo>
                <a:cubicBezTo>
                  <a:pt x="5238" y="2832"/>
                  <a:pt x="5259" y="2806"/>
                  <a:pt x="5277" y="2782"/>
                </a:cubicBezTo>
                <a:cubicBezTo>
                  <a:pt x="5292" y="2763"/>
                  <a:pt x="5304" y="2748"/>
                  <a:pt x="5304" y="2718"/>
                </a:cubicBezTo>
                <a:cubicBezTo>
                  <a:pt x="5304" y="2702"/>
                  <a:pt x="5302" y="2694"/>
                  <a:pt x="5299" y="2684"/>
                </a:cubicBezTo>
                <a:cubicBezTo>
                  <a:pt x="5296" y="2672"/>
                  <a:pt x="5292" y="2659"/>
                  <a:pt x="5292" y="2636"/>
                </a:cubicBezTo>
                <a:cubicBezTo>
                  <a:pt x="5292" y="2588"/>
                  <a:pt x="5255" y="2488"/>
                  <a:pt x="5232" y="2488"/>
                </a:cubicBezTo>
                <a:cubicBezTo>
                  <a:pt x="5212" y="2488"/>
                  <a:pt x="5205" y="2475"/>
                  <a:pt x="5196" y="2462"/>
                </a:cubicBezTo>
                <a:cubicBezTo>
                  <a:pt x="5191" y="2453"/>
                  <a:pt x="5185" y="2442"/>
                  <a:pt x="5173" y="2430"/>
                </a:cubicBezTo>
                <a:cubicBezTo>
                  <a:pt x="5141" y="2396"/>
                  <a:pt x="5047" y="2324"/>
                  <a:pt x="5018" y="2324"/>
                </a:cubicBezTo>
                <a:close/>
                <a:moveTo>
                  <a:pt x="4881" y="1524"/>
                </a:moveTo>
                <a:cubicBezTo>
                  <a:pt x="4889" y="1536"/>
                  <a:pt x="4893" y="1547"/>
                  <a:pt x="4896" y="1557"/>
                </a:cubicBezTo>
                <a:cubicBezTo>
                  <a:pt x="4897" y="1559"/>
                  <a:pt x="4898" y="1562"/>
                  <a:pt x="4899" y="1565"/>
                </a:cubicBezTo>
                <a:cubicBezTo>
                  <a:pt x="4898" y="1556"/>
                  <a:pt x="4893" y="1541"/>
                  <a:pt x="4881" y="1524"/>
                </a:cubicBezTo>
                <a:close/>
              </a:path>
            </a:pathLst>
          </a:custGeom>
          <a:solidFill>
            <a:srgbClr val="EAEAEA"/>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04" name="Freeform 8">
            <a:extLst>
              <a:ext uri="{FF2B5EF4-FFF2-40B4-BE49-F238E27FC236}">
                <a16:creationId xmlns:a16="http://schemas.microsoft.com/office/drawing/2014/main" id="{FA5599FD-3644-01D8-122B-ACCF028902E5}"/>
              </a:ext>
            </a:extLst>
          </p:cNvPr>
          <p:cNvSpPr>
            <a:spLocks/>
          </p:cNvSpPr>
          <p:nvPr/>
        </p:nvSpPr>
        <p:spPr bwMode="auto">
          <a:xfrm>
            <a:off x="3602296" y="6437387"/>
            <a:ext cx="57429" cy="42193"/>
          </a:xfrm>
          <a:custGeom>
            <a:avLst/>
            <a:gdLst>
              <a:gd name="T0" fmla="*/ 68 w 166"/>
              <a:gd name="T1" fmla="*/ 98 h 122"/>
              <a:gd name="T2" fmla="*/ 18 w 166"/>
              <a:gd name="T3" fmla="*/ 122 h 122"/>
              <a:gd name="T4" fmla="*/ 0 w 166"/>
              <a:gd name="T5" fmla="*/ 96 h 122"/>
              <a:gd name="T6" fmla="*/ 76 w 166"/>
              <a:gd name="T7" fmla="*/ 34 h 122"/>
              <a:gd name="T8" fmla="*/ 130 w 166"/>
              <a:gd name="T9" fmla="*/ 0 h 122"/>
              <a:gd name="T10" fmla="*/ 150 w 166"/>
              <a:gd name="T11" fmla="*/ 46 h 122"/>
              <a:gd name="T12" fmla="*/ 68 w 166"/>
              <a:gd name="T13" fmla="*/ 98 h 122"/>
            </a:gdLst>
            <a:ahLst/>
            <a:cxnLst>
              <a:cxn ang="0">
                <a:pos x="T0" y="T1"/>
              </a:cxn>
              <a:cxn ang="0">
                <a:pos x="T2" y="T3"/>
              </a:cxn>
              <a:cxn ang="0">
                <a:pos x="T4" y="T5"/>
              </a:cxn>
              <a:cxn ang="0">
                <a:pos x="T6" y="T7"/>
              </a:cxn>
              <a:cxn ang="0">
                <a:pos x="T8" y="T9"/>
              </a:cxn>
              <a:cxn ang="0">
                <a:pos x="T10" y="T11"/>
              </a:cxn>
              <a:cxn ang="0">
                <a:pos x="T12" y="T13"/>
              </a:cxn>
            </a:cxnLst>
            <a:rect l="0" t="0" r="r" b="b"/>
            <a:pathLst>
              <a:path w="166" h="122">
                <a:moveTo>
                  <a:pt x="68" y="98"/>
                </a:moveTo>
                <a:cubicBezTo>
                  <a:pt x="42" y="98"/>
                  <a:pt x="32" y="122"/>
                  <a:pt x="18" y="122"/>
                </a:cubicBezTo>
                <a:cubicBezTo>
                  <a:pt x="4" y="122"/>
                  <a:pt x="0" y="112"/>
                  <a:pt x="0" y="96"/>
                </a:cubicBezTo>
                <a:cubicBezTo>
                  <a:pt x="0" y="80"/>
                  <a:pt x="42" y="34"/>
                  <a:pt x="76" y="34"/>
                </a:cubicBezTo>
                <a:cubicBezTo>
                  <a:pt x="110" y="34"/>
                  <a:pt x="100" y="0"/>
                  <a:pt x="130" y="0"/>
                </a:cubicBezTo>
                <a:cubicBezTo>
                  <a:pt x="160" y="0"/>
                  <a:pt x="166" y="18"/>
                  <a:pt x="150" y="46"/>
                </a:cubicBezTo>
                <a:cubicBezTo>
                  <a:pt x="134" y="74"/>
                  <a:pt x="110" y="98"/>
                  <a:pt x="68" y="98"/>
                </a:cubicBezTo>
                <a:close/>
              </a:path>
            </a:pathLst>
          </a:custGeom>
          <a:solidFill>
            <a:srgbClr val="00B050"/>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07" name="Freeform 9">
            <a:extLst>
              <a:ext uri="{FF2B5EF4-FFF2-40B4-BE49-F238E27FC236}">
                <a16:creationId xmlns:a16="http://schemas.microsoft.com/office/drawing/2014/main" id="{1E9E8118-2235-B31A-925D-63061C44DB2F}"/>
              </a:ext>
            </a:extLst>
          </p:cNvPr>
          <p:cNvSpPr>
            <a:spLocks/>
          </p:cNvSpPr>
          <p:nvPr/>
        </p:nvSpPr>
        <p:spPr bwMode="auto">
          <a:xfrm>
            <a:off x="3673788" y="6403985"/>
            <a:ext cx="28715" cy="30473"/>
          </a:xfrm>
          <a:custGeom>
            <a:avLst/>
            <a:gdLst>
              <a:gd name="T0" fmla="*/ 24 w 82"/>
              <a:gd name="T1" fmla="*/ 88 h 88"/>
              <a:gd name="T2" fmla="*/ 12 w 82"/>
              <a:gd name="T3" fmla="*/ 54 h 88"/>
              <a:gd name="T4" fmla="*/ 42 w 82"/>
              <a:gd name="T5" fmla="*/ 14 h 88"/>
              <a:gd name="T6" fmla="*/ 64 w 82"/>
              <a:gd name="T7" fmla="*/ 0 h 88"/>
              <a:gd name="T8" fmla="*/ 82 w 82"/>
              <a:gd name="T9" fmla="*/ 42 h 88"/>
              <a:gd name="T10" fmla="*/ 24 w 82"/>
              <a:gd name="T11" fmla="*/ 88 h 88"/>
            </a:gdLst>
            <a:ahLst/>
            <a:cxnLst>
              <a:cxn ang="0">
                <a:pos x="T0" y="T1"/>
              </a:cxn>
              <a:cxn ang="0">
                <a:pos x="T2" y="T3"/>
              </a:cxn>
              <a:cxn ang="0">
                <a:pos x="T4" y="T5"/>
              </a:cxn>
              <a:cxn ang="0">
                <a:pos x="T6" y="T7"/>
              </a:cxn>
              <a:cxn ang="0">
                <a:pos x="T8" y="T9"/>
              </a:cxn>
              <a:cxn ang="0">
                <a:pos x="T10" y="T11"/>
              </a:cxn>
            </a:cxnLst>
            <a:rect l="0" t="0" r="r" b="b"/>
            <a:pathLst>
              <a:path w="82" h="88">
                <a:moveTo>
                  <a:pt x="24" y="88"/>
                </a:moveTo>
                <a:cubicBezTo>
                  <a:pt x="4" y="88"/>
                  <a:pt x="0" y="68"/>
                  <a:pt x="12" y="54"/>
                </a:cubicBezTo>
                <a:cubicBezTo>
                  <a:pt x="24" y="40"/>
                  <a:pt x="20" y="14"/>
                  <a:pt x="42" y="14"/>
                </a:cubicBezTo>
                <a:cubicBezTo>
                  <a:pt x="64" y="14"/>
                  <a:pt x="52" y="0"/>
                  <a:pt x="64" y="0"/>
                </a:cubicBezTo>
                <a:cubicBezTo>
                  <a:pt x="76" y="0"/>
                  <a:pt x="82" y="22"/>
                  <a:pt x="82" y="42"/>
                </a:cubicBezTo>
                <a:cubicBezTo>
                  <a:pt x="82" y="62"/>
                  <a:pt x="48" y="88"/>
                  <a:pt x="24" y="88"/>
                </a:cubicBezTo>
                <a:close/>
              </a:path>
            </a:pathLst>
          </a:custGeom>
          <a:solidFill>
            <a:srgbClr val="00B050"/>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09" name="Freeform 10">
            <a:extLst>
              <a:ext uri="{FF2B5EF4-FFF2-40B4-BE49-F238E27FC236}">
                <a16:creationId xmlns:a16="http://schemas.microsoft.com/office/drawing/2014/main" id="{BB096F78-87A9-E14D-F059-3ACCA4524594}"/>
              </a:ext>
            </a:extLst>
          </p:cNvPr>
          <p:cNvSpPr>
            <a:spLocks/>
          </p:cNvSpPr>
          <p:nvPr/>
        </p:nvSpPr>
        <p:spPr bwMode="auto">
          <a:xfrm>
            <a:off x="3655623" y="6386405"/>
            <a:ext cx="27543" cy="12893"/>
          </a:xfrm>
          <a:custGeom>
            <a:avLst/>
            <a:gdLst>
              <a:gd name="T0" fmla="*/ 38 w 78"/>
              <a:gd name="T1" fmla="*/ 36 h 36"/>
              <a:gd name="T2" fmla="*/ 36 w 78"/>
              <a:gd name="T3" fmla="*/ 0 h 36"/>
              <a:gd name="T4" fmla="*/ 38 w 78"/>
              <a:gd name="T5" fmla="*/ 36 h 36"/>
            </a:gdLst>
            <a:ahLst/>
            <a:cxnLst>
              <a:cxn ang="0">
                <a:pos x="T0" y="T1"/>
              </a:cxn>
              <a:cxn ang="0">
                <a:pos x="T2" y="T3"/>
              </a:cxn>
              <a:cxn ang="0">
                <a:pos x="T4" y="T5"/>
              </a:cxn>
            </a:cxnLst>
            <a:rect l="0" t="0" r="r" b="b"/>
            <a:pathLst>
              <a:path w="78" h="36">
                <a:moveTo>
                  <a:pt x="38" y="36"/>
                </a:moveTo>
                <a:cubicBezTo>
                  <a:pt x="4" y="36"/>
                  <a:pt x="0" y="0"/>
                  <a:pt x="36" y="0"/>
                </a:cubicBezTo>
                <a:cubicBezTo>
                  <a:pt x="72" y="0"/>
                  <a:pt x="78" y="36"/>
                  <a:pt x="38" y="36"/>
                </a:cubicBezTo>
                <a:close/>
              </a:path>
            </a:pathLst>
          </a:custGeom>
          <a:solidFill>
            <a:srgbClr val="00B050"/>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10" name="Freeform 11">
            <a:extLst>
              <a:ext uri="{FF2B5EF4-FFF2-40B4-BE49-F238E27FC236}">
                <a16:creationId xmlns:a16="http://schemas.microsoft.com/office/drawing/2014/main" id="{AE44A906-5C99-E8CF-C516-19FF2D5E583F}"/>
              </a:ext>
            </a:extLst>
          </p:cNvPr>
          <p:cNvSpPr>
            <a:spLocks/>
          </p:cNvSpPr>
          <p:nvPr/>
        </p:nvSpPr>
        <p:spPr bwMode="auto">
          <a:xfrm>
            <a:off x="3599365" y="6411603"/>
            <a:ext cx="18167" cy="17580"/>
          </a:xfrm>
          <a:custGeom>
            <a:avLst/>
            <a:gdLst>
              <a:gd name="T0" fmla="*/ 24 w 52"/>
              <a:gd name="T1" fmla="*/ 50 h 50"/>
              <a:gd name="T2" fmla="*/ 26 w 52"/>
              <a:gd name="T3" fmla="*/ 0 h 50"/>
              <a:gd name="T4" fmla="*/ 24 w 52"/>
              <a:gd name="T5" fmla="*/ 50 h 50"/>
            </a:gdLst>
            <a:ahLst/>
            <a:cxnLst>
              <a:cxn ang="0">
                <a:pos x="T0" y="T1"/>
              </a:cxn>
              <a:cxn ang="0">
                <a:pos x="T2" y="T3"/>
              </a:cxn>
              <a:cxn ang="0">
                <a:pos x="T4" y="T5"/>
              </a:cxn>
            </a:cxnLst>
            <a:rect l="0" t="0" r="r" b="b"/>
            <a:pathLst>
              <a:path w="52" h="50">
                <a:moveTo>
                  <a:pt x="24" y="50"/>
                </a:moveTo>
                <a:cubicBezTo>
                  <a:pt x="4" y="50"/>
                  <a:pt x="0" y="0"/>
                  <a:pt x="26" y="0"/>
                </a:cubicBezTo>
                <a:cubicBezTo>
                  <a:pt x="52" y="0"/>
                  <a:pt x="52" y="50"/>
                  <a:pt x="24" y="50"/>
                </a:cubicBezTo>
                <a:close/>
              </a:path>
            </a:pathLst>
          </a:custGeom>
          <a:solidFill>
            <a:srgbClr val="00B050"/>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11" name="Freeform 12">
            <a:extLst>
              <a:ext uri="{FF2B5EF4-FFF2-40B4-BE49-F238E27FC236}">
                <a16:creationId xmlns:a16="http://schemas.microsoft.com/office/drawing/2014/main" id="{8FD69618-A163-F66F-77FE-0F5276708B83}"/>
              </a:ext>
            </a:extLst>
          </p:cNvPr>
          <p:cNvSpPr>
            <a:spLocks/>
          </p:cNvSpPr>
          <p:nvPr/>
        </p:nvSpPr>
        <p:spPr bwMode="auto">
          <a:xfrm>
            <a:off x="3614602" y="6368236"/>
            <a:ext cx="22269" cy="15822"/>
          </a:xfrm>
          <a:custGeom>
            <a:avLst/>
            <a:gdLst>
              <a:gd name="T0" fmla="*/ 34 w 64"/>
              <a:gd name="T1" fmla="*/ 44 h 44"/>
              <a:gd name="T2" fmla="*/ 28 w 64"/>
              <a:gd name="T3" fmla="*/ 0 h 44"/>
              <a:gd name="T4" fmla="*/ 34 w 64"/>
              <a:gd name="T5" fmla="*/ 44 h 44"/>
            </a:gdLst>
            <a:ahLst/>
            <a:cxnLst>
              <a:cxn ang="0">
                <a:pos x="T0" y="T1"/>
              </a:cxn>
              <a:cxn ang="0">
                <a:pos x="T2" y="T3"/>
              </a:cxn>
              <a:cxn ang="0">
                <a:pos x="T4" y="T5"/>
              </a:cxn>
            </a:cxnLst>
            <a:rect l="0" t="0" r="r" b="b"/>
            <a:pathLst>
              <a:path w="64" h="44">
                <a:moveTo>
                  <a:pt x="34" y="44"/>
                </a:moveTo>
                <a:cubicBezTo>
                  <a:pt x="2" y="44"/>
                  <a:pt x="0" y="0"/>
                  <a:pt x="28" y="0"/>
                </a:cubicBezTo>
                <a:cubicBezTo>
                  <a:pt x="56" y="0"/>
                  <a:pt x="64" y="44"/>
                  <a:pt x="34" y="44"/>
                </a:cubicBezTo>
                <a:close/>
              </a:path>
            </a:pathLst>
          </a:custGeom>
          <a:solidFill>
            <a:srgbClr val="00B050"/>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12" name="Freeform 13">
            <a:extLst>
              <a:ext uri="{FF2B5EF4-FFF2-40B4-BE49-F238E27FC236}">
                <a16:creationId xmlns:a16="http://schemas.microsoft.com/office/drawing/2014/main" id="{2513B65B-ACBF-BA95-22EF-898C818BE6BA}"/>
              </a:ext>
            </a:extLst>
          </p:cNvPr>
          <p:cNvSpPr>
            <a:spLocks/>
          </p:cNvSpPr>
          <p:nvPr/>
        </p:nvSpPr>
        <p:spPr bwMode="auto">
          <a:xfrm>
            <a:off x="3645661" y="6359447"/>
            <a:ext cx="22269" cy="10548"/>
          </a:xfrm>
          <a:custGeom>
            <a:avLst/>
            <a:gdLst>
              <a:gd name="T0" fmla="*/ 28 w 64"/>
              <a:gd name="T1" fmla="*/ 30 h 30"/>
              <a:gd name="T2" fmla="*/ 18 w 64"/>
              <a:gd name="T3" fmla="*/ 0 h 30"/>
              <a:gd name="T4" fmla="*/ 28 w 64"/>
              <a:gd name="T5" fmla="*/ 30 h 30"/>
            </a:gdLst>
            <a:ahLst/>
            <a:cxnLst>
              <a:cxn ang="0">
                <a:pos x="T0" y="T1"/>
              </a:cxn>
              <a:cxn ang="0">
                <a:pos x="T2" y="T3"/>
              </a:cxn>
              <a:cxn ang="0">
                <a:pos x="T4" y="T5"/>
              </a:cxn>
            </a:cxnLst>
            <a:rect l="0" t="0" r="r" b="b"/>
            <a:pathLst>
              <a:path w="64" h="30">
                <a:moveTo>
                  <a:pt x="28" y="30"/>
                </a:moveTo>
                <a:cubicBezTo>
                  <a:pt x="6" y="30"/>
                  <a:pt x="0" y="0"/>
                  <a:pt x="18" y="0"/>
                </a:cubicBezTo>
                <a:cubicBezTo>
                  <a:pt x="36" y="0"/>
                  <a:pt x="64" y="30"/>
                  <a:pt x="28" y="30"/>
                </a:cubicBezTo>
                <a:close/>
              </a:path>
            </a:pathLst>
          </a:custGeom>
          <a:solidFill>
            <a:srgbClr val="00B050"/>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13" name="Freeform 14">
            <a:extLst>
              <a:ext uri="{FF2B5EF4-FFF2-40B4-BE49-F238E27FC236}">
                <a16:creationId xmlns:a16="http://schemas.microsoft.com/office/drawing/2014/main" id="{C7FD0634-E35A-00F2-0591-DE492E33B265}"/>
              </a:ext>
            </a:extLst>
          </p:cNvPr>
          <p:cNvSpPr>
            <a:spLocks/>
          </p:cNvSpPr>
          <p:nvPr/>
        </p:nvSpPr>
        <p:spPr bwMode="auto">
          <a:xfrm>
            <a:off x="3595850" y="6139107"/>
            <a:ext cx="52155" cy="33988"/>
          </a:xfrm>
          <a:custGeom>
            <a:avLst/>
            <a:gdLst>
              <a:gd name="T0" fmla="*/ 18 w 150"/>
              <a:gd name="T1" fmla="*/ 72 h 99"/>
              <a:gd name="T2" fmla="*/ 74 w 150"/>
              <a:gd name="T3" fmla="*/ 26 h 99"/>
              <a:gd name="T4" fmla="*/ 130 w 150"/>
              <a:gd name="T5" fmla="*/ 0 h 99"/>
              <a:gd name="T6" fmla="*/ 120 w 150"/>
              <a:gd name="T7" fmla="*/ 54 h 99"/>
              <a:gd name="T8" fmla="*/ 18 w 150"/>
              <a:gd name="T9" fmla="*/ 72 h 99"/>
            </a:gdLst>
            <a:ahLst/>
            <a:cxnLst>
              <a:cxn ang="0">
                <a:pos x="T0" y="T1"/>
              </a:cxn>
              <a:cxn ang="0">
                <a:pos x="T2" y="T3"/>
              </a:cxn>
              <a:cxn ang="0">
                <a:pos x="T4" y="T5"/>
              </a:cxn>
              <a:cxn ang="0">
                <a:pos x="T6" y="T7"/>
              </a:cxn>
              <a:cxn ang="0">
                <a:pos x="T8" y="T9"/>
              </a:cxn>
            </a:cxnLst>
            <a:rect l="0" t="0" r="r" b="b"/>
            <a:pathLst>
              <a:path w="150" h="99">
                <a:moveTo>
                  <a:pt x="18" y="72"/>
                </a:moveTo>
                <a:cubicBezTo>
                  <a:pt x="0" y="56"/>
                  <a:pt x="54" y="38"/>
                  <a:pt x="74" y="26"/>
                </a:cubicBezTo>
                <a:cubicBezTo>
                  <a:pt x="94" y="14"/>
                  <a:pt x="110" y="0"/>
                  <a:pt x="130" y="0"/>
                </a:cubicBezTo>
                <a:cubicBezTo>
                  <a:pt x="150" y="0"/>
                  <a:pt x="150" y="40"/>
                  <a:pt x="120" y="54"/>
                </a:cubicBezTo>
                <a:cubicBezTo>
                  <a:pt x="90" y="68"/>
                  <a:pt x="48" y="99"/>
                  <a:pt x="18" y="72"/>
                </a:cubicBezTo>
                <a:close/>
              </a:path>
            </a:pathLst>
          </a:custGeom>
          <a:solidFill>
            <a:srgbClr val="00B050"/>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14" name="Freeform 15">
            <a:extLst>
              <a:ext uri="{FF2B5EF4-FFF2-40B4-BE49-F238E27FC236}">
                <a16:creationId xmlns:a16="http://schemas.microsoft.com/office/drawing/2014/main" id="{4D8040FC-3727-24A2-6218-DFC84476CA26}"/>
              </a:ext>
            </a:extLst>
          </p:cNvPr>
          <p:cNvSpPr>
            <a:spLocks/>
          </p:cNvSpPr>
          <p:nvPr/>
        </p:nvSpPr>
        <p:spPr bwMode="auto">
          <a:xfrm>
            <a:off x="3315148" y="6199467"/>
            <a:ext cx="104310" cy="43365"/>
          </a:xfrm>
          <a:custGeom>
            <a:avLst/>
            <a:gdLst>
              <a:gd name="T0" fmla="*/ 62 w 300"/>
              <a:gd name="T1" fmla="*/ 124 h 124"/>
              <a:gd name="T2" fmla="*/ 0 w 300"/>
              <a:gd name="T3" fmla="*/ 124 h 124"/>
              <a:gd name="T4" fmla="*/ 0 w 300"/>
              <a:gd name="T5" fmla="*/ 82 h 124"/>
              <a:gd name="T6" fmla="*/ 128 w 300"/>
              <a:gd name="T7" fmla="*/ 36 h 124"/>
              <a:gd name="T8" fmla="*/ 210 w 300"/>
              <a:gd name="T9" fmla="*/ 50 h 124"/>
              <a:gd name="T10" fmla="*/ 278 w 300"/>
              <a:gd name="T11" fmla="*/ 18 h 124"/>
              <a:gd name="T12" fmla="*/ 172 w 300"/>
              <a:gd name="T13" fmla="*/ 112 h 124"/>
              <a:gd name="T14" fmla="*/ 62 w 300"/>
              <a:gd name="T15" fmla="*/ 124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0" h="124">
                <a:moveTo>
                  <a:pt x="62" y="124"/>
                </a:moveTo>
                <a:cubicBezTo>
                  <a:pt x="28" y="124"/>
                  <a:pt x="0" y="124"/>
                  <a:pt x="0" y="124"/>
                </a:cubicBezTo>
                <a:cubicBezTo>
                  <a:pt x="0" y="124"/>
                  <a:pt x="0" y="100"/>
                  <a:pt x="0" y="82"/>
                </a:cubicBezTo>
                <a:cubicBezTo>
                  <a:pt x="0" y="64"/>
                  <a:pt x="62" y="36"/>
                  <a:pt x="128" y="36"/>
                </a:cubicBezTo>
                <a:cubicBezTo>
                  <a:pt x="194" y="36"/>
                  <a:pt x="194" y="50"/>
                  <a:pt x="210" y="50"/>
                </a:cubicBezTo>
                <a:cubicBezTo>
                  <a:pt x="226" y="50"/>
                  <a:pt x="256" y="0"/>
                  <a:pt x="278" y="18"/>
                </a:cubicBezTo>
                <a:cubicBezTo>
                  <a:pt x="300" y="36"/>
                  <a:pt x="236" y="112"/>
                  <a:pt x="172" y="112"/>
                </a:cubicBezTo>
                <a:cubicBezTo>
                  <a:pt x="108" y="112"/>
                  <a:pt x="88" y="124"/>
                  <a:pt x="62" y="124"/>
                </a:cubicBezTo>
                <a:close/>
              </a:path>
            </a:pathLst>
          </a:custGeom>
          <a:solidFill>
            <a:srgbClr val="00B050"/>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15" name="Freeform 16">
            <a:extLst>
              <a:ext uri="{FF2B5EF4-FFF2-40B4-BE49-F238E27FC236}">
                <a16:creationId xmlns:a16="http://schemas.microsoft.com/office/drawing/2014/main" id="{287B9440-1EA6-A8DA-E60E-0191F7C54D32}"/>
              </a:ext>
            </a:extLst>
          </p:cNvPr>
          <p:cNvSpPr>
            <a:spLocks/>
          </p:cNvSpPr>
          <p:nvPr/>
        </p:nvSpPr>
        <p:spPr bwMode="auto">
          <a:xfrm>
            <a:off x="3054375" y="6093984"/>
            <a:ext cx="20510" cy="11720"/>
          </a:xfrm>
          <a:custGeom>
            <a:avLst/>
            <a:gdLst>
              <a:gd name="T0" fmla="*/ 26 w 58"/>
              <a:gd name="T1" fmla="*/ 34 h 34"/>
              <a:gd name="T2" fmla="*/ 32 w 58"/>
              <a:gd name="T3" fmla="*/ 0 h 34"/>
              <a:gd name="T4" fmla="*/ 26 w 58"/>
              <a:gd name="T5" fmla="*/ 34 h 34"/>
            </a:gdLst>
            <a:ahLst/>
            <a:cxnLst>
              <a:cxn ang="0">
                <a:pos x="T0" y="T1"/>
              </a:cxn>
              <a:cxn ang="0">
                <a:pos x="T2" y="T3"/>
              </a:cxn>
              <a:cxn ang="0">
                <a:pos x="T4" y="T5"/>
              </a:cxn>
            </a:cxnLst>
            <a:rect l="0" t="0" r="r" b="b"/>
            <a:pathLst>
              <a:path w="58" h="34">
                <a:moveTo>
                  <a:pt x="26" y="34"/>
                </a:moveTo>
                <a:cubicBezTo>
                  <a:pt x="0" y="34"/>
                  <a:pt x="6" y="0"/>
                  <a:pt x="32" y="0"/>
                </a:cubicBezTo>
                <a:cubicBezTo>
                  <a:pt x="58" y="0"/>
                  <a:pt x="50" y="34"/>
                  <a:pt x="26" y="34"/>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16" name="Freeform 17">
            <a:extLst>
              <a:ext uri="{FF2B5EF4-FFF2-40B4-BE49-F238E27FC236}">
                <a16:creationId xmlns:a16="http://schemas.microsoft.com/office/drawing/2014/main" id="{CBBDBE39-2503-E765-C1F1-5F10D838C0C0}"/>
              </a:ext>
            </a:extLst>
          </p:cNvPr>
          <p:cNvSpPr>
            <a:spLocks/>
          </p:cNvSpPr>
          <p:nvPr/>
        </p:nvSpPr>
        <p:spPr bwMode="auto">
          <a:xfrm>
            <a:off x="3068442" y="6241074"/>
            <a:ext cx="65047" cy="43365"/>
          </a:xfrm>
          <a:custGeom>
            <a:avLst/>
            <a:gdLst>
              <a:gd name="T0" fmla="*/ 23 w 187"/>
              <a:gd name="T1" fmla="*/ 96 h 124"/>
              <a:gd name="T2" fmla="*/ 63 w 187"/>
              <a:gd name="T3" fmla="*/ 24 h 124"/>
              <a:gd name="T4" fmla="*/ 141 w 187"/>
              <a:gd name="T5" fmla="*/ 0 h 124"/>
              <a:gd name="T6" fmla="*/ 153 w 187"/>
              <a:gd name="T7" fmla="*/ 38 h 124"/>
              <a:gd name="T8" fmla="*/ 23 w 187"/>
              <a:gd name="T9" fmla="*/ 96 h 124"/>
            </a:gdLst>
            <a:ahLst/>
            <a:cxnLst>
              <a:cxn ang="0">
                <a:pos x="T0" y="T1"/>
              </a:cxn>
              <a:cxn ang="0">
                <a:pos x="T2" y="T3"/>
              </a:cxn>
              <a:cxn ang="0">
                <a:pos x="T4" y="T5"/>
              </a:cxn>
              <a:cxn ang="0">
                <a:pos x="T6" y="T7"/>
              </a:cxn>
              <a:cxn ang="0">
                <a:pos x="T8" y="T9"/>
              </a:cxn>
            </a:cxnLst>
            <a:rect l="0" t="0" r="r" b="b"/>
            <a:pathLst>
              <a:path w="187" h="124">
                <a:moveTo>
                  <a:pt x="23" y="96"/>
                </a:moveTo>
                <a:cubicBezTo>
                  <a:pt x="0" y="73"/>
                  <a:pt x="33" y="42"/>
                  <a:pt x="63" y="24"/>
                </a:cubicBezTo>
                <a:cubicBezTo>
                  <a:pt x="93" y="6"/>
                  <a:pt x="113" y="0"/>
                  <a:pt x="141" y="0"/>
                </a:cubicBezTo>
                <a:cubicBezTo>
                  <a:pt x="169" y="0"/>
                  <a:pt x="187" y="6"/>
                  <a:pt x="153" y="38"/>
                </a:cubicBezTo>
                <a:cubicBezTo>
                  <a:pt x="119" y="70"/>
                  <a:pt x="51" y="124"/>
                  <a:pt x="23" y="96"/>
                </a:cubicBezTo>
                <a:close/>
              </a:path>
            </a:pathLst>
          </a:custGeom>
          <a:solidFill>
            <a:srgbClr val="00B050"/>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17" name="Freeform 18">
            <a:extLst>
              <a:ext uri="{FF2B5EF4-FFF2-40B4-BE49-F238E27FC236}">
                <a16:creationId xmlns:a16="http://schemas.microsoft.com/office/drawing/2014/main" id="{537F3785-644D-91B0-73C3-B91ED6353B76}"/>
              </a:ext>
            </a:extLst>
          </p:cNvPr>
          <p:cNvSpPr>
            <a:spLocks/>
          </p:cNvSpPr>
          <p:nvPr/>
        </p:nvSpPr>
        <p:spPr bwMode="auto">
          <a:xfrm>
            <a:off x="2941860" y="5849619"/>
            <a:ext cx="106654" cy="53913"/>
          </a:xfrm>
          <a:custGeom>
            <a:avLst/>
            <a:gdLst>
              <a:gd name="T0" fmla="*/ 110 w 306"/>
              <a:gd name="T1" fmla="*/ 128 h 156"/>
              <a:gd name="T2" fmla="*/ 30 w 306"/>
              <a:gd name="T3" fmla="*/ 156 h 156"/>
              <a:gd name="T4" fmla="*/ 22 w 306"/>
              <a:gd name="T5" fmla="*/ 114 h 156"/>
              <a:gd name="T6" fmla="*/ 78 w 306"/>
              <a:gd name="T7" fmla="*/ 62 h 156"/>
              <a:gd name="T8" fmla="*/ 190 w 306"/>
              <a:gd name="T9" fmla="*/ 0 h 156"/>
              <a:gd name="T10" fmla="*/ 244 w 306"/>
              <a:gd name="T11" fmla="*/ 28 h 156"/>
              <a:gd name="T12" fmla="*/ 270 w 306"/>
              <a:gd name="T13" fmla="*/ 10 h 156"/>
              <a:gd name="T14" fmla="*/ 282 w 306"/>
              <a:gd name="T15" fmla="*/ 54 h 156"/>
              <a:gd name="T16" fmla="*/ 220 w 306"/>
              <a:gd name="T17" fmla="*/ 92 h 156"/>
              <a:gd name="T18" fmla="*/ 152 w 306"/>
              <a:gd name="T19" fmla="*/ 124 h 156"/>
              <a:gd name="T20" fmla="*/ 110 w 306"/>
              <a:gd name="T21" fmla="*/ 12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6" h="156">
                <a:moveTo>
                  <a:pt x="110" y="128"/>
                </a:moveTo>
                <a:cubicBezTo>
                  <a:pt x="54" y="128"/>
                  <a:pt x="60" y="156"/>
                  <a:pt x="30" y="156"/>
                </a:cubicBezTo>
                <a:cubicBezTo>
                  <a:pt x="0" y="156"/>
                  <a:pt x="10" y="128"/>
                  <a:pt x="22" y="114"/>
                </a:cubicBezTo>
                <a:cubicBezTo>
                  <a:pt x="34" y="100"/>
                  <a:pt x="42" y="62"/>
                  <a:pt x="78" y="62"/>
                </a:cubicBezTo>
                <a:cubicBezTo>
                  <a:pt x="126" y="62"/>
                  <a:pt x="150" y="0"/>
                  <a:pt x="190" y="0"/>
                </a:cubicBezTo>
                <a:cubicBezTo>
                  <a:pt x="230" y="0"/>
                  <a:pt x="222" y="28"/>
                  <a:pt x="244" y="28"/>
                </a:cubicBezTo>
                <a:cubicBezTo>
                  <a:pt x="266" y="28"/>
                  <a:pt x="256" y="10"/>
                  <a:pt x="270" y="10"/>
                </a:cubicBezTo>
                <a:cubicBezTo>
                  <a:pt x="284" y="10"/>
                  <a:pt x="306" y="25"/>
                  <a:pt x="282" y="54"/>
                </a:cubicBezTo>
                <a:cubicBezTo>
                  <a:pt x="262" y="78"/>
                  <a:pt x="252" y="86"/>
                  <a:pt x="220" y="92"/>
                </a:cubicBezTo>
                <a:cubicBezTo>
                  <a:pt x="188" y="98"/>
                  <a:pt x="176" y="124"/>
                  <a:pt x="152" y="124"/>
                </a:cubicBezTo>
                <a:cubicBezTo>
                  <a:pt x="128" y="124"/>
                  <a:pt x="110" y="128"/>
                  <a:pt x="110" y="128"/>
                </a:cubicBezTo>
                <a:close/>
              </a:path>
            </a:pathLst>
          </a:custGeom>
          <a:solidFill>
            <a:srgbClr val="FFB8B8"/>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18" name="Oval 117">
            <a:extLst>
              <a:ext uri="{FF2B5EF4-FFF2-40B4-BE49-F238E27FC236}">
                <a16:creationId xmlns:a16="http://schemas.microsoft.com/office/drawing/2014/main" id="{7D115F8F-3F6A-D00A-D083-4B207E199ABE}"/>
              </a:ext>
            </a:extLst>
          </p:cNvPr>
          <p:cNvSpPr>
            <a:spLocks noChangeArrowheads="1"/>
          </p:cNvSpPr>
          <p:nvPr/>
        </p:nvSpPr>
        <p:spPr bwMode="auto">
          <a:xfrm>
            <a:off x="2804149" y="5698427"/>
            <a:ext cx="11134" cy="11134"/>
          </a:xfrm>
          <a:prstGeom prst="ellipse">
            <a:avLst/>
          </a:pr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19" name="Freeform 20">
            <a:extLst>
              <a:ext uri="{FF2B5EF4-FFF2-40B4-BE49-F238E27FC236}">
                <a16:creationId xmlns:a16="http://schemas.microsoft.com/office/drawing/2014/main" id="{EA016EAE-2A3A-B281-95FD-4611D31EFC45}"/>
              </a:ext>
            </a:extLst>
          </p:cNvPr>
          <p:cNvSpPr>
            <a:spLocks/>
          </p:cNvSpPr>
          <p:nvPr/>
        </p:nvSpPr>
        <p:spPr bwMode="auto">
          <a:xfrm>
            <a:off x="2832862" y="5625177"/>
            <a:ext cx="67390" cy="47467"/>
          </a:xfrm>
          <a:custGeom>
            <a:avLst/>
            <a:gdLst>
              <a:gd name="T0" fmla="*/ 28 w 194"/>
              <a:gd name="T1" fmla="*/ 136 h 136"/>
              <a:gd name="T2" fmla="*/ 0 w 194"/>
              <a:gd name="T3" fmla="*/ 108 h 136"/>
              <a:gd name="T4" fmla="*/ 80 w 194"/>
              <a:gd name="T5" fmla="*/ 58 h 136"/>
              <a:gd name="T6" fmla="*/ 156 w 194"/>
              <a:gd name="T7" fmla="*/ 0 h 136"/>
              <a:gd name="T8" fmla="*/ 164 w 194"/>
              <a:gd name="T9" fmla="*/ 58 h 136"/>
              <a:gd name="T10" fmla="*/ 114 w 194"/>
              <a:gd name="T11" fmla="*/ 92 h 136"/>
              <a:gd name="T12" fmla="*/ 28 w 194"/>
              <a:gd name="T13" fmla="*/ 136 h 136"/>
            </a:gdLst>
            <a:ahLst/>
            <a:cxnLst>
              <a:cxn ang="0">
                <a:pos x="T0" y="T1"/>
              </a:cxn>
              <a:cxn ang="0">
                <a:pos x="T2" y="T3"/>
              </a:cxn>
              <a:cxn ang="0">
                <a:pos x="T4" y="T5"/>
              </a:cxn>
              <a:cxn ang="0">
                <a:pos x="T6" y="T7"/>
              </a:cxn>
              <a:cxn ang="0">
                <a:pos x="T8" y="T9"/>
              </a:cxn>
              <a:cxn ang="0">
                <a:pos x="T10" y="T11"/>
              </a:cxn>
              <a:cxn ang="0">
                <a:pos x="T12" y="T13"/>
              </a:cxn>
            </a:cxnLst>
            <a:rect l="0" t="0" r="r" b="b"/>
            <a:pathLst>
              <a:path w="194" h="136">
                <a:moveTo>
                  <a:pt x="28" y="136"/>
                </a:moveTo>
                <a:cubicBezTo>
                  <a:pt x="12" y="136"/>
                  <a:pt x="0" y="126"/>
                  <a:pt x="0" y="108"/>
                </a:cubicBezTo>
                <a:cubicBezTo>
                  <a:pt x="0" y="90"/>
                  <a:pt x="42" y="58"/>
                  <a:pt x="80" y="58"/>
                </a:cubicBezTo>
                <a:cubicBezTo>
                  <a:pt x="118" y="58"/>
                  <a:pt x="118" y="0"/>
                  <a:pt x="156" y="0"/>
                </a:cubicBezTo>
                <a:cubicBezTo>
                  <a:pt x="194" y="0"/>
                  <a:pt x="182" y="36"/>
                  <a:pt x="164" y="58"/>
                </a:cubicBezTo>
                <a:cubicBezTo>
                  <a:pt x="146" y="80"/>
                  <a:pt x="138" y="92"/>
                  <a:pt x="114" y="92"/>
                </a:cubicBezTo>
                <a:cubicBezTo>
                  <a:pt x="90" y="92"/>
                  <a:pt x="56" y="136"/>
                  <a:pt x="28" y="136"/>
                </a:cubicBezTo>
                <a:close/>
              </a:path>
            </a:pathLst>
          </a:custGeom>
          <a:solidFill>
            <a:srgbClr val="FFB8B8"/>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20" name="Freeform 21">
            <a:extLst>
              <a:ext uri="{FF2B5EF4-FFF2-40B4-BE49-F238E27FC236}">
                <a16:creationId xmlns:a16="http://schemas.microsoft.com/office/drawing/2014/main" id="{4B3D4674-D8FD-9F4D-140B-4BD196DA8113}"/>
              </a:ext>
            </a:extLst>
          </p:cNvPr>
          <p:cNvSpPr>
            <a:spLocks/>
          </p:cNvSpPr>
          <p:nvPr/>
        </p:nvSpPr>
        <p:spPr bwMode="auto">
          <a:xfrm>
            <a:off x="3623393" y="4785425"/>
            <a:ext cx="22269" cy="12893"/>
          </a:xfrm>
          <a:custGeom>
            <a:avLst/>
            <a:gdLst>
              <a:gd name="T0" fmla="*/ 40 w 64"/>
              <a:gd name="T1" fmla="*/ 36 h 36"/>
              <a:gd name="T2" fmla="*/ 32 w 64"/>
              <a:gd name="T3" fmla="*/ 0 h 36"/>
              <a:gd name="T4" fmla="*/ 40 w 64"/>
              <a:gd name="T5" fmla="*/ 36 h 36"/>
            </a:gdLst>
            <a:ahLst/>
            <a:cxnLst>
              <a:cxn ang="0">
                <a:pos x="T0" y="T1"/>
              </a:cxn>
              <a:cxn ang="0">
                <a:pos x="T2" y="T3"/>
              </a:cxn>
              <a:cxn ang="0">
                <a:pos x="T4" y="T5"/>
              </a:cxn>
            </a:cxnLst>
            <a:rect l="0" t="0" r="r" b="b"/>
            <a:pathLst>
              <a:path w="64" h="36">
                <a:moveTo>
                  <a:pt x="40" y="36"/>
                </a:moveTo>
                <a:cubicBezTo>
                  <a:pt x="18" y="36"/>
                  <a:pt x="0" y="0"/>
                  <a:pt x="32" y="0"/>
                </a:cubicBezTo>
                <a:cubicBezTo>
                  <a:pt x="64" y="0"/>
                  <a:pt x="60" y="36"/>
                  <a:pt x="40" y="36"/>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35" name="Freeform 22">
            <a:extLst>
              <a:ext uri="{FF2B5EF4-FFF2-40B4-BE49-F238E27FC236}">
                <a16:creationId xmlns:a16="http://schemas.microsoft.com/office/drawing/2014/main" id="{3E11C0B7-A5F2-8644-CF7B-A814631A2BEC}"/>
              </a:ext>
            </a:extLst>
          </p:cNvPr>
          <p:cNvSpPr>
            <a:spLocks/>
          </p:cNvSpPr>
          <p:nvPr/>
        </p:nvSpPr>
        <p:spPr bwMode="auto">
          <a:xfrm>
            <a:off x="3623390" y="4486560"/>
            <a:ext cx="33989" cy="30473"/>
          </a:xfrm>
          <a:custGeom>
            <a:avLst/>
            <a:gdLst>
              <a:gd name="T0" fmla="*/ 60 w 98"/>
              <a:gd name="T1" fmla="*/ 88 h 88"/>
              <a:gd name="T2" fmla="*/ 0 w 98"/>
              <a:gd name="T3" fmla="*/ 38 h 88"/>
              <a:gd name="T4" fmla="*/ 62 w 98"/>
              <a:gd name="T5" fmla="*/ 0 h 88"/>
              <a:gd name="T6" fmla="*/ 98 w 98"/>
              <a:gd name="T7" fmla="*/ 28 h 88"/>
              <a:gd name="T8" fmla="*/ 60 w 98"/>
              <a:gd name="T9" fmla="*/ 88 h 88"/>
            </a:gdLst>
            <a:ahLst/>
            <a:cxnLst>
              <a:cxn ang="0">
                <a:pos x="T0" y="T1"/>
              </a:cxn>
              <a:cxn ang="0">
                <a:pos x="T2" y="T3"/>
              </a:cxn>
              <a:cxn ang="0">
                <a:pos x="T4" y="T5"/>
              </a:cxn>
              <a:cxn ang="0">
                <a:pos x="T6" y="T7"/>
              </a:cxn>
              <a:cxn ang="0">
                <a:pos x="T8" y="T9"/>
              </a:cxn>
            </a:cxnLst>
            <a:rect l="0" t="0" r="r" b="b"/>
            <a:pathLst>
              <a:path w="98" h="88">
                <a:moveTo>
                  <a:pt x="60" y="88"/>
                </a:moveTo>
                <a:cubicBezTo>
                  <a:pt x="32" y="88"/>
                  <a:pt x="0" y="70"/>
                  <a:pt x="0" y="38"/>
                </a:cubicBezTo>
                <a:cubicBezTo>
                  <a:pt x="0" y="6"/>
                  <a:pt x="34" y="0"/>
                  <a:pt x="62" y="0"/>
                </a:cubicBezTo>
                <a:cubicBezTo>
                  <a:pt x="90" y="0"/>
                  <a:pt x="98" y="12"/>
                  <a:pt x="98" y="28"/>
                </a:cubicBezTo>
                <a:cubicBezTo>
                  <a:pt x="98" y="44"/>
                  <a:pt x="84" y="88"/>
                  <a:pt x="60" y="88"/>
                </a:cubicBezTo>
                <a:close/>
              </a:path>
            </a:pathLst>
          </a:custGeom>
          <a:solidFill>
            <a:srgbClr val="92D050"/>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45" name="Freeform 23">
            <a:extLst>
              <a:ext uri="{FF2B5EF4-FFF2-40B4-BE49-F238E27FC236}">
                <a16:creationId xmlns:a16="http://schemas.microsoft.com/office/drawing/2014/main" id="{EF936FFD-2A79-2876-2F6A-5B7C61B0CD04}"/>
              </a:ext>
            </a:extLst>
          </p:cNvPr>
          <p:cNvSpPr>
            <a:spLocks/>
          </p:cNvSpPr>
          <p:nvPr/>
        </p:nvSpPr>
        <p:spPr bwMode="auto">
          <a:xfrm>
            <a:off x="3579442" y="4447298"/>
            <a:ext cx="37505" cy="36333"/>
          </a:xfrm>
          <a:custGeom>
            <a:avLst/>
            <a:gdLst>
              <a:gd name="T0" fmla="*/ 34 w 108"/>
              <a:gd name="T1" fmla="*/ 104 h 104"/>
              <a:gd name="T2" fmla="*/ 0 w 108"/>
              <a:gd name="T3" fmla="*/ 66 h 104"/>
              <a:gd name="T4" fmla="*/ 82 w 108"/>
              <a:gd name="T5" fmla="*/ 0 h 104"/>
              <a:gd name="T6" fmla="*/ 108 w 108"/>
              <a:gd name="T7" fmla="*/ 0 h 104"/>
              <a:gd name="T8" fmla="*/ 108 w 108"/>
              <a:gd name="T9" fmla="*/ 36 h 104"/>
              <a:gd name="T10" fmla="*/ 34 w 108"/>
              <a:gd name="T11" fmla="*/ 104 h 104"/>
            </a:gdLst>
            <a:ahLst/>
            <a:cxnLst>
              <a:cxn ang="0">
                <a:pos x="T0" y="T1"/>
              </a:cxn>
              <a:cxn ang="0">
                <a:pos x="T2" y="T3"/>
              </a:cxn>
              <a:cxn ang="0">
                <a:pos x="T4" y="T5"/>
              </a:cxn>
              <a:cxn ang="0">
                <a:pos x="T6" y="T7"/>
              </a:cxn>
              <a:cxn ang="0">
                <a:pos x="T8" y="T9"/>
              </a:cxn>
              <a:cxn ang="0">
                <a:pos x="T10" y="T11"/>
              </a:cxn>
            </a:cxnLst>
            <a:rect l="0" t="0" r="r" b="b"/>
            <a:pathLst>
              <a:path w="108" h="104">
                <a:moveTo>
                  <a:pt x="34" y="104"/>
                </a:moveTo>
                <a:cubicBezTo>
                  <a:pt x="14" y="104"/>
                  <a:pt x="0" y="90"/>
                  <a:pt x="0" y="66"/>
                </a:cubicBezTo>
                <a:cubicBezTo>
                  <a:pt x="0" y="42"/>
                  <a:pt x="44" y="0"/>
                  <a:pt x="82" y="0"/>
                </a:cubicBezTo>
                <a:cubicBezTo>
                  <a:pt x="96" y="0"/>
                  <a:pt x="108" y="0"/>
                  <a:pt x="108" y="0"/>
                </a:cubicBezTo>
                <a:cubicBezTo>
                  <a:pt x="108" y="0"/>
                  <a:pt x="108" y="16"/>
                  <a:pt x="108" y="36"/>
                </a:cubicBezTo>
                <a:cubicBezTo>
                  <a:pt x="108" y="56"/>
                  <a:pt x="78" y="104"/>
                  <a:pt x="34" y="104"/>
                </a:cubicBezTo>
                <a:close/>
              </a:path>
            </a:pathLst>
          </a:custGeom>
          <a:solidFill>
            <a:srgbClr val="92D050"/>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49" name="Freeform 24">
            <a:extLst>
              <a:ext uri="{FF2B5EF4-FFF2-40B4-BE49-F238E27FC236}">
                <a16:creationId xmlns:a16="http://schemas.microsoft.com/office/drawing/2014/main" id="{5697252F-9FB4-C292-A22E-CE0E71274A30}"/>
              </a:ext>
            </a:extLst>
          </p:cNvPr>
          <p:cNvSpPr>
            <a:spLocks/>
          </p:cNvSpPr>
          <p:nvPr/>
        </p:nvSpPr>
        <p:spPr bwMode="auto">
          <a:xfrm>
            <a:off x="3422977" y="4374633"/>
            <a:ext cx="153535" cy="79111"/>
          </a:xfrm>
          <a:custGeom>
            <a:avLst/>
            <a:gdLst>
              <a:gd name="T0" fmla="*/ 382 w 442"/>
              <a:gd name="T1" fmla="*/ 228 h 228"/>
              <a:gd name="T2" fmla="*/ 292 w 442"/>
              <a:gd name="T3" fmla="*/ 178 h 228"/>
              <a:gd name="T4" fmla="*/ 180 w 442"/>
              <a:gd name="T5" fmla="*/ 98 h 228"/>
              <a:gd name="T6" fmla="*/ 54 w 442"/>
              <a:gd name="T7" fmla="*/ 52 h 228"/>
              <a:gd name="T8" fmla="*/ 0 w 442"/>
              <a:gd name="T9" fmla="*/ 26 h 228"/>
              <a:gd name="T10" fmla="*/ 54 w 442"/>
              <a:gd name="T11" fmla="*/ 0 h 228"/>
              <a:gd name="T12" fmla="*/ 130 w 442"/>
              <a:gd name="T13" fmla="*/ 32 h 228"/>
              <a:gd name="T14" fmla="*/ 206 w 442"/>
              <a:gd name="T15" fmla="*/ 68 h 228"/>
              <a:gd name="T16" fmla="*/ 254 w 442"/>
              <a:gd name="T17" fmla="*/ 54 h 228"/>
              <a:gd name="T18" fmla="*/ 350 w 442"/>
              <a:gd name="T19" fmla="*/ 102 h 228"/>
              <a:gd name="T20" fmla="*/ 368 w 442"/>
              <a:gd name="T21" fmla="*/ 160 h 228"/>
              <a:gd name="T22" fmla="*/ 418 w 442"/>
              <a:gd name="T23" fmla="*/ 136 h 228"/>
              <a:gd name="T24" fmla="*/ 442 w 442"/>
              <a:gd name="T25" fmla="*/ 170 h 228"/>
              <a:gd name="T26" fmla="*/ 382 w 442"/>
              <a:gd name="T27"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2" h="228">
                <a:moveTo>
                  <a:pt x="382" y="228"/>
                </a:moveTo>
                <a:cubicBezTo>
                  <a:pt x="344" y="228"/>
                  <a:pt x="320" y="182"/>
                  <a:pt x="292" y="178"/>
                </a:cubicBezTo>
                <a:cubicBezTo>
                  <a:pt x="264" y="174"/>
                  <a:pt x="218" y="110"/>
                  <a:pt x="180" y="98"/>
                </a:cubicBezTo>
                <a:cubicBezTo>
                  <a:pt x="142" y="86"/>
                  <a:pt x="84" y="52"/>
                  <a:pt x="54" y="52"/>
                </a:cubicBezTo>
                <a:cubicBezTo>
                  <a:pt x="24" y="52"/>
                  <a:pt x="0" y="42"/>
                  <a:pt x="0" y="26"/>
                </a:cubicBezTo>
                <a:cubicBezTo>
                  <a:pt x="0" y="10"/>
                  <a:pt x="26" y="0"/>
                  <a:pt x="54" y="0"/>
                </a:cubicBezTo>
                <a:cubicBezTo>
                  <a:pt x="82" y="0"/>
                  <a:pt x="106" y="32"/>
                  <a:pt x="130" y="32"/>
                </a:cubicBezTo>
                <a:cubicBezTo>
                  <a:pt x="174" y="32"/>
                  <a:pt x="182" y="68"/>
                  <a:pt x="206" y="68"/>
                </a:cubicBezTo>
                <a:cubicBezTo>
                  <a:pt x="230" y="68"/>
                  <a:pt x="228" y="54"/>
                  <a:pt x="254" y="54"/>
                </a:cubicBezTo>
                <a:cubicBezTo>
                  <a:pt x="280" y="54"/>
                  <a:pt x="350" y="78"/>
                  <a:pt x="350" y="102"/>
                </a:cubicBezTo>
                <a:cubicBezTo>
                  <a:pt x="350" y="126"/>
                  <a:pt x="326" y="160"/>
                  <a:pt x="368" y="160"/>
                </a:cubicBezTo>
                <a:cubicBezTo>
                  <a:pt x="410" y="160"/>
                  <a:pt x="394" y="136"/>
                  <a:pt x="418" y="136"/>
                </a:cubicBezTo>
                <a:cubicBezTo>
                  <a:pt x="442" y="136"/>
                  <a:pt x="442" y="148"/>
                  <a:pt x="442" y="170"/>
                </a:cubicBezTo>
                <a:cubicBezTo>
                  <a:pt x="442" y="192"/>
                  <a:pt x="416" y="228"/>
                  <a:pt x="382" y="228"/>
                </a:cubicBezTo>
                <a:close/>
              </a:path>
            </a:pathLst>
          </a:custGeom>
          <a:solidFill>
            <a:srgbClr val="92D050"/>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50" name="Freeform 25">
            <a:extLst>
              <a:ext uri="{FF2B5EF4-FFF2-40B4-BE49-F238E27FC236}">
                <a16:creationId xmlns:a16="http://schemas.microsoft.com/office/drawing/2014/main" id="{0FABD0FF-ED13-793B-A202-8B9ACE4B25AF}"/>
              </a:ext>
            </a:extLst>
          </p:cNvPr>
          <p:cNvSpPr>
            <a:spLocks/>
          </p:cNvSpPr>
          <p:nvPr/>
        </p:nvSpPr>
        <p:spPr bwMode="auto">
          <a:xfrm>
            <a:off x="3488024" y="4259775"/>
            <a:ext cx="22269" cy="24027"/>
          </a:xfrm>
          <a:custGeom>
            <a:avLst/>
            <a:gdLst>
              <a:gd name="T0" fmla="*/ 28 w 64"/>
              <a:gd name="T1" fmla="*/ 70 h 70"/>
              <a:gd name="T2" fmla="*/ 0 w 64"/>
              <a:gd name="T3" fmla="*/ 40 h 70"/>
              <a:gd name="T4" fmla="*/ 40 w 64"/>
              <a:gd name="T5" fmla="*/ 0 h 70"/>
              <a:gd name="T6" fmla="*/ 56 w 64"/>
              <a:gd name="T7" fmla="*/ 38 h 70"/>
              <a:gd name="T8" fmla="*/ 28 w 64"/>
              <a:gd name="T9" fmla="*/ 70 h 70"/>
            </a:gdLst>
            <a:ahLst/>
            <a:cxnLst>
              <a:cxn ang="0">
                <a:pos x="T0" y="T1"/>
              </a:cxn>
              <a:cxn ang="0">
                <a:pos x="T2" y="T3"/>
              </a:cxn>
              <a:cxn ang="0">
                <a:pos x="T4" y="T5"/>
              </a:cxn>
              <a:cxn ang="0">
                <a:pos x="T6" y="T7"/>
              </a:cxn>
              <a:cxn ang="0">
                <a:pos x="T8" y="T9"/>
              </a:cxn>
            </a:cxnLst>
            <a:rect l="0" t="0" r="r" b="b"/>
            <a:pathLst>
              <a:path w="64" h="70">
                <a:moveTo>
                  <a:pt x="28" y="70"/>
                </a:moveTo>
                <a:cubicBezTo>
                  <a:pt x="4" y="70"/>
                  <a:pt x="0" y="56"/>
                  <a:pt x="0" y="40"/>
                </a:cubicBezTo>
                <a:cubicBezTo>
                  <a:pt x="0" y="24"/>
                  <a:pt x="16" y="0"/>
                  <a:pt x="40" y="0"/>
                </a:cubicBezTo>
                <a:cubicBezTo>
                  <a:pt x="64" y="0"/>
                  <a:pt x="56" y="22"/>
                  <a:pt x="56" y="38"/>
                </a:cubicBezTo>
                <a:cubicBezTo>
                  <a:pt x="56" y="54"/>
                  <a:pt x="42" y="70"/>
                  <a:pt x="28" y="70"/>
                </a:cubicBezTo>
                <a:close/>
              </a:path>
            </a:pathLst>
          </a:custGeom>
          <a:solidFill>
            <a:srgbClr val="92D050"/>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52" name="Freeform 26">
            <a:extLst>
              <a:ext uri="{FF2B5EF4-FFF2-40B4-BE49-F238E27FC236}">
                <a16:creationId xmlns:a16="http://schemas.microsoft.com/office/drawing/2014/main" id="{E03CD4FE-6B6A-B8CB-BD2A-CA53A4BB536B}"/>
              </a:ext>
            </a:extLst>
          </p:cNvPr>
          <p:cNvSpPr>
            <a:spLocks/>
          </p:cNvSpPr>
          <p:nvPr/>
        </p:nvSpPr>
        <p:spPr bwMode="auto">
          <a:xfrm>
            <a:off x="3512050" y="4222856"/>
            <a:ext cx="50397" cy="65633"/>
          </a:xfrm>
          <a:custGeom>
            <a:avLst/>
            <a:gdLst>
              <a:gd name="T0" fmla="*/ 84 w 146"/>
              <a:gd name="T1" fmla="*/ 188 h 188"/>
              <a:gd name="T2" fmla="*/ 4 w 146"/>
              <a:gd name="T3" fmla="*/ 136 h 188"/>
              <a:gd name="T4" fmla="*/ 28 w 146"/>
              <a:gd name="T5" fmla="*/ 50 h 188"/>
              <a:gd name="T6" fmla="*/ 104 w 146"/>
              <a:gd name="T7" fmla="*/ 0 h 188"/>
              <a:gd name="T8" fmla="*/ 134 w 146"/>
              <a:gd name="T9" fmla="*/ 52 h 188"/>
              <a:gd name="T10" fmla="*/ 146 w 146"/>
              <a:gd name="T11" fmla="*/ 94 h 188"/>
              <a:gd name="T12" fmla="*/ 128 w 146"/>
              <a:gd name="T13" fmla="*/ 148 h 188"/>
              <a:gd name="T14" fmla="*/ 84 w 146"/>
              <a:gd name="T15" fmla="*/ 188 h 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6" h="188">
                <a:moveTo>
                  <a:pt x="84" y="188"/>
                </a:moveTo>
                <a:cubicBezTo>
                  <a:pt x="36" y="188"/>
                  <a:pt x="4" y="180"/>
                  <a:pt x="4" y="136"/>
                </a:cubicBezTo>
                <a:cubicBezTo>
                  <a:pt x="4" y="92"/>
                  <a:pt x="0" y="50"/>
                  <a:pt x="28" y="50"/>
                </a:cubicBezTo>
                <a:cubicBezTo>
                  <a:pt x="56" y="50"/>
                  <a:pt x="70" y="0"/>
                  <a:pt x="104" y="0"/>
                </a:cubicBezTo>
                <a:cubicBezTo>
                  <a:pt x="138" y="0"/>
                  <a:pt x="134" y="32"/>
                  <a:pt x="134" y="52"/>
                </a:cubicBezTo>
                <a:cubicBezTo>
                  <a:pt x="134" y="72"/>
                  <a:pt x="146" y="76"/>
                  <a:pt x="146" y="94"/>
                </a:cubicBezTo>
                <a:cubicBezTo>
                  <a:pt x="146" y="112"/>
                  <a:pt x="128" y="124"/>
                  <a:pt x="128" y="148"/>
                </a:cubicBezTo>
                <a:cubicBezTo>
                  <a:pt x="128" y="172"/>
                  <a:pt x="122" y="188"/>
                  <a:pt x="84" y="188"/>
                </a:cubicBezTo>
                <a:close/>
              </a:path>
            </a:pathLst>
          </a:custGeom>
          <a:solidFill>
            <a:srgbClr val="92D050"/>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54" name="Freeform 27">
            <a:extLst>
              <a:ext uri="{FF2B5EF4-FFF2-40B4-BE49-F238E27FC236}">
                <a16:creationId xmlns:a16="http://schemas.microsoft.com/office/drawing/2014/main" id="{2D202AF8-A32C-FE58-5DAA-2B48C33A444E}"/>
              </a:ext>
            </a:extLst>
          </p:cNvPr>
          <p:cNvSpPr>
            <a:spLocks/>
          </p:cNvSpPr>
          <p:nvPr/>
        </p:nvSpPr>
        <p:spPr bwMode="auto">
          <a:xfrm>
            <a:off x="3518496" y="4193554"/>
            <a:ext cx="53913" cy="32230"/>
          </a:xfrm>
          <a:custGeom>
            <a:avLst/>
            <a:gdLst>
              <a:gd name="T0" fmla="*/ 52 w 154"/>
              <a:gd name="T1" fmla="*/ 72 h 93"/>
              <a:gd name="T2" fmla="*/ 0 w 154"/>
              <a:gd name="T3" fmla="*/ 30 h 93"/>
              <a:gd name="T4" fmla="*/ 56 w 154"/>
              <a:gd name="T5" fmla="*/ 0 h 93"/>
              <a:gd name="T6" fmla="*/ 114 w 154"/>
              <a:gd name="T7" fmla="*/ 10 h 93"/>
              <a:gd name="T8" fmla="*/ 120 w 154"/>
              <a:gd name="T9" fmla="*/ 46 h 93"/>
              <a:gd name="T10" fmla="*/ 52 w 154"/>
              <a:gd name="T11" fmla="*/ 72 h 93"/>
            </a:gdLst>
            <a:ahLst/>
            <a:cxnLst>
              <a:cxn ang="0">
                <a:pos x="T0" y="T1"/>
              </a:cxn>
              <a:cxn ang="0">
                <a:pos x="T2" y="T3"/>
              </a:cxn>
              <a:cxn ang="0">
                <a:pos x="T4" y="T5"/>
              </a:cxn>
              <a:cxn ang="0">
                <a:pos x="T6" y="T7"/>
              </a:cxn>
              <a:cxn ang="0">
                <a:pos x="T8" y="T9"/>
              </a:cxn>
              <a:cxn ang="0">
                <a:pos x="T10" y="T11"/>
              </a:cxn>
            </a:cxnLst>
            <a:rect l="0" t="0" r="r" b="b"/>
            <a:pathLst>
              <a:path w="154" h="93">
                <a:moveTo>
                  <a:pt x="52" y="72"/>
                </a:moveTo>
                <a:cubicBezTo>
                  <a:pt x="31" y="93"/>
                  <a:pt x="0" y="54"/>
                  <a:pt x="0" y="30"/>
                </a:cubicBezTo>
                <a:cubicBezTo>
                  <a:pt x="0" y="6"/>
                  <a:pt x="22" y="0"/>
                  <a:pt x="56" y="0"/>
                </a:cubicBezTo>
                <a:cubicBezTo>
                  <a:pt x="90" y="0"/>
                  <a:pt x="94" y="10"/>
                  <a:pt x="114" y="10"/>
                </a:cubicBezTo>
                <a:cubicBezTo>
                  <a:pt x="134" y="10"/>
                  <a:pt x="154" y="34"/>
                  <a:pt x="120" y="46"/>
                </a:cubicBezTo>
                <a:cubicBezTo>
                  <a:pt x="86" y="58"/>
                  <a:pt x="65" y="59"/>
                  <a:pt x="52" y="72"/>
                </a:cubicBezTo>
                <a:close/>
              </a:path>
            </a:pathLst>
          </a:custGeom>
          <a:solidFill>
            <a:srgbClr val="92D050"/>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55" name="Freeform 28">
            <a:extLst>
              <a:ext uri="{FF2B5EF4-FFF2-40B4-BE49-F238E27FC236}">
                <a16:creationId xmlns:a16="http://schemas.microsoft.com/office/drawing/2014/main" id="{8F0ADDDC-EA23-43EB-2F1B-A440D6C1897D}"/>
              </a:ext>
            </a:extLst>
          </p:cNvPr>
          <p:cNvSpPr>
            <a:spLocks/>
          </p:cNvSpPr>
          <p:nvPr/>
        </p:nvSpPr>
        <p:spPr bwMode="auto">
          <a:xfrm>
            <a:off x="3404224" y="4175389"/>
            <a:ext cx="24027" cy="35747"/>
          </a:xfrm>
          <a:custGeom>
            <a:avLst/>
            <a:gdLst>
              <a:gd name="T0" fmla="*/ 54 w 70"/>
              <a:gd name="T1" fmla="*/ 100 h 103"/>
              <a:gd name="T2" fmla="*/ 0 w 70"/>
              <a:gd name="T3" fmla="*/ 50 h 103"/>
              <a:gd name="T4" fmla="*/ 36 w 70"/>
              <a:gd name="T5" fmla="*/ 16 h 103"/>
              <a:gd name="T6" fmla="*/ 50 w 70"/>
              <a:gd name="T7" fmla="*/ 70 h 103"/>
              <a:gd name="T8" fmla="*/ 54 w 70"/>
              <a:gd name="T9" fmla="*/ 100 h 103"/>
            </a:gdLst>
            <a:ahLst/>
            <a:cxnLst>
              <a:cxn ang="0">
                <a:pos x="T0" y="T1"/>
              </a:cxn>
              <a:cxn ang="0">
                <a:pos x="T2" y="T3"/>
              </a:cxn>
              <a:cxn ang="0">
                <a:pos x="T4" y="T5"/>
              </a:cxn>
              <a:cxn ang="0">
                <a:pos x="T6" y="T7"/>
              </a:cxn>
              <a:cxn ang="0">
                <a:pos x="T8" y="T9"/>
              </a:cxn>
            </a:cxnLst>
            <a:rect l="0" t="0" r="r" b="b"/>
            <a:pathLst>
              <a:path w="70" h="103">
                <a:moveTo>
                  <a:pt x="54" y="100"/>
                </a:moveTo>
                <a:cubicBezTo>
                  <a:pt x="28" y="103"/>
                  <a:pt x="0" y="74"/>
                  <a:pt x="0" y="50"/>
                </a:cubicBezTo>
                <a:cubicBezTo>
                  <a:pt x="0" y="26"/>
                  <a:pt x="22" y="0"/>
                  <a:pt x="36" y="16"/>
                </a:cubicBezTo>
                <a:cubicBezTo>
                  <a:pt x="50" y="32"/>
                  <a:pt x="40" y="58"/>
                  <a:pt x="50" y="70"/>
                </a:cubicBezTo>
                <a:cubicBezTo>
                  <a:pt x="60" y="82"/>
                  <a:pt x="70" y="98"/>
                  <a:pt x="54" y="100"/>
                </a:cubicBezTo>
                <a:close/>
              </a:path>
            </a:pathLst>
          </a:custGeom>
          <a:solidFill>
            <a:srgbClr val="92D050"/>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56" name="Oval 155">
            <a:extLst>
              <a:ext uri="{FF2B5EF4-FFF2-40B4-BE49-F238E27FC236}">
                <a16:creationId xmlns:a16="http://schemas.microsoft.com/office/drawing/2014/main" id="{614D4E23-9EEA-87AA-05D3-D1CED0E9343A}"/>
              </a:ext>
            </a:extLst>
          </p:cNvPr>
          <p:cNvSpPr>
            <a:spLocks noChangeArrowheads="1"/>
          </p:cNvSpPr>
          <p:nvPr/>
        </p:nvSpPr>
        <p:spPr bwMode="auto">
          <a:xfrm>
            <a:off x="3187985" y="3906995"/>
            <a:ext cx="12307" cy="11720"/>
          </a:xfrm>
          <a:prstGeom prst="ellipse">
            <a:avLst/>
          </a:pr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57" name="Oval 156">
            <a:extLst>
              <a:ext uri="{FF2B5EF4-FFF2-40B4-BE49-F238E27FC236}">
                <a16:creationId xmlns:a16="http://schemas.microsoft.com/office/drawing/2014/main" id="{5C86295C-5386-FF0C-B76B-736D682EAC11}"/>
              </a:ext>
            </a:extLst>
          </p:cNvPr>
          <p:cNvSpPr>
            <a:spLocks noChangeArrowheads="1"/>
          </p:cNvSpPr>
          <p:nvPr/>
        </p:nvSpPr>
        <p:spPr bwMode="auto">
          <a:xfrm>
            <a:off x="3216114" y="3789207"/>
            <a:ext cx="11720" cy="11720"/>
          </a:xfrm>
          <a:prstGeom prst="ellipse">
            <a:avLst/>
          </a:prstGeom>
          <a:solidFill>
            <a:srgbClr val="DC8633"/>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58" name="Freeform 31">
            <a:extLst>
              <a:ext uri="{FF2B5EF4-FFF2-40B4-BE49-F238E27FC236}">
                <a16:creationId xmlns:a16="http://schemas.microsoft.com/office/drawing/2014/main" id="{453BB792-DAE8-200C-D02D-70ED98C91FB3}"/>
              </a:ext>
            </a:extLst>
          </p:cNvPr>
          <p:cNvSpPr>
            <a:spLocks/>
          </p:cNvSpPr>
          <p:nvPr/>
        </p:nvSpPr>
        <p:spPr bwMode="auto">
          <a:xfrm>
            <a:off x="3093054" y="3807960"/>
            <a:ext cx="24613" cy="17580"/>
          </a:xfrm>
          <a:custGeom>
            <a:avLst/>
            <a:gdLst>
              <a:gd name="T0" fmla="*/ 34 w 72"/>
              <a:gd name="T1" fmla="*/ 50 h 50"/>
              <a:gd name="T2" fmla="*/ 36 w 72"/>
              <a:gd name="T3" fmla="*/ 0 h 50"/>
              <a:gd name="T4" fmla="*/ 72 w 72"/>
              <a:gd name="T5" fmla="*/ 28 h 50"/>
              <a:gd name="T6" fmla="*/ 34 w 72"/>
              <a:gd name="T7" fmla="*/ 50 h 50"/>
            </a:gdLst>
            <a:ahLst/>
            <a:cxnLst>
              <a:cxn ang="0">
                <a:pos x="T0" y="T1"/>
              </a:cxn>
              <a:cxn ang="0">
                <a:pos x="T2" y="T3"/>
              </a:cxn>
              <a:cxn ang="0">
                <a:pos x="T4" y="T5"/>
              </a:cxn>
              <a:cxn ang="0">
                <a:pos x="T6" y="T7"/>
              </a:cxn>
            </a:cxnLst>
            <a:rect l="0" t="0" r="r" b="b"/>
            <a:pathLst>
              <a:path w="72" h="50">
                <a:moveTo>
                  <a:pt x="34" y="50"/>
                </a:moveTo>
                <a:cubicBezTo>
                  <a:pt x="12" y="50"/>
                  <a:pt x="0" y="0"/>
                  <a:pt x="36" y="0"/>
                </a:cubicBezTo>
                <a:cubicBezTo>
                  <a:pt x="72" y="0"/>
                  <a:pt x="72" y="14"/>
                  <a:pt x="72" y="28"/>
                </a:cubicBezTo>
                <a:cubicBezTo>
                  <a:pt x="72" y="42"/>
                  <a:pt x="50" y="50"/>
                  <a:pt x="34" y="50"/>
                </a:cubicBezTo>
                <a:close/>
              </a:path>
            </a:pathLst>
          </a:custGeom>
          <a:solidFill>
            <a:srgbClr val="DC8633"/>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59" name="Freeform 32">
            <a:extLst>
              <a:ext uri="{FF2B5EF4-FFF2-40B4-BE49-F238E27FC236}">
                <a16:creationId xmlns:a16="http://schemas.microsoft.com/office/drawing/2014/main" id="{6EA12CC7-6546-4B88-378A-9C8CC4BC500C}"/>
              </a:ext>
            </a:extLst>
          </p:cNvPr>
          <p:cNvSpPr>
            <a:spLocks/>
          </p:cNvSpPr>
          <p:nvPr/>
        </p:nvSpPr>
        <p:spPr bwMode="auto">
          <a:xfrm>
            <a:off x="3122939" y="3778073"/>
            <a:ext cx="66219" cy="32816"/>
          </a:xfrm>
          <a:custGeom>
            <a:avLst/>
            <a:gdLst>
              <a:gd name="T0" fmla="*/ 118 w 190"/>
              <a:gd name="T1" fmla="*/ 94 h 94"/>
              <a:gd name="T2" fmla="*/ 28 w 190"/>
              <a:gd name="T3" fmla="*/ 74 h 94"/>
              <a:gd name="T4" fmla="*/ 28 w 190"/>
              <a:gd name="T5" fmla="*/ 26 h 94"/>
              <a:gd name="T6" fmla="*/ 92 w 190"/>
              <a:gd name="T7" fmla="*/ 34 h 94"/>
              <a:gd name="T8" fmla="*/ 154 w 190"/>
              <a:gd name="T9" fmla="*/ 0 h 94"/>
              <a:gd name="T10" fmla="*/ 176 w 190"/>
              <a:gd name="T11" fmla="*/ 52 h 94"/>
              <a:gd name="T12" fmla="*/ 118 w 190"/>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90" h="94">
                <a:moveTo>
                  <a:pt x="118" y="94"/>
                </a:moveTo>
                <a:cubicBezTo>
                  <a:pt x="60" y="94"/>
                  <a:pt x="50" y="92"/>
                  <a:pt x="28" y="74"/>
                </a:cubicBezTo>
                <a:cubicBezTo>
                  <a:pt x="6" y="56"/>
                  <a:pt x="0" y="26"/>
                  <a:pt x="28" y="26"/>
                </a:cubicBezTo>
                <a:cubicBezTo>
                  <a:pt x="56" y="26"/>
                  <a:pt x="62" y="34"/>
                  <a:pt x="92" y="34"/>
                </a:cubicBezTo>
                <a:cubicBezTo>
                  <a:pt x="122" y="34"/>
                  <a:pt x="118" y="0"/>
                  <a:pt x="154" y="0"/>
                </a:cubicBezTo>
                <a:cubicBezTo>
                  <a:pt x="190" y="0"/>
                  <a:pt x="188" y="30"/>
                  <a:pt x="176" y="52"/>
                </a:cubicBezTo>
                <a:cubicBezTo>
                  <a:pt x="164" y="74"/>
                  <a:pt x="150" y="94"/>
                  <a:pt x="118" y="94"/>
                </a:cubicBezTo>
                <a:close/>
              </a:path>
            </a:pathLst>
          </a:custGeom>
          <a:solidFill>
            <a:srgbClr val="DC8633"/>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60" name="Freeform 33">
            <a:extLst>
              <a:ext uri="{FF2B5EF4-FFF2-40B4-BE49-F238E27FC236}">
                <a16:creationId xmlns:a16="http://schemas.microsoft.com/office/drawing/2014/main" id="{FC53393C-3C58-B2FF-A03C-1C3A52523C5C}"/>
              </a:ext>
            </a:extLst>
          </p:cNvPr>
          <p:cNvSpPr>
            <a:spLocks/>
          </p:cNvSpPr>
          <p:nvPr/>
        </p:nvSpPr>
        <p:spPr bwMode="auto">
          <a:xfrm>
            <a:off x="3222560" y="3687827"/>
            <a:ext cx="35161" cy="25198"/>
          </a:xfrm>
          <a:custGeom>
            <a:avLst/>
            <a:gdLst>
              <a:gd name="T0" fmla="*/ 36 w 102"/>
              <a:gd name="T1" fmla="*/ 72 h 72"/>
              <a:gd name="T2" fmla="*/ 4 w 102"/>
              <a:gd name="T3" fmla="*/ 72 h 72"/>
              <a:gd name="T4" fmla="*/ 40 w 102"/>
              <a:gd name="T5" fmla="*/ 8 h 72"/>
              <a:gd name="T6" fmla="*/ 88 w 102"/>
              <a:gd name="T7" fmla="*/ 42 h 72"/>
              <a:gd name="T8" fmla="*/ 36 w 102"/>
              <a:gd name="T9" fmla="*/ 72 h 72"/>
            </a:gdLst>
            <a:ahLst/>
            <a:cxnLst>
              <a:cxn ang="0">
                <a:pos x="T0" y="T1"/>
              </a:cxn>
              <a:cxn ang="0">
                <a:pos x="T2" y="T3"/>
              </a:cxn>
              <a:cxn ang="0">
                <a:pos x="T4" y="T5"/>
              </a:cxn>
              <a:cxn ang="0">
                <a:pos x="T6" y="T7"/>
              </a:cxn>
              <a:cxn ang="0">
                <a:pos x="T8" y="T9"/>
              </a:cxn>
            </a:cxnLst>
            <a:rect l="0" t="0" r="r" b="b"/>
            <a:pathLst>
              <a:path w="102" h="72">
                <a:moveTo>
                  <a:pt x="36" y="72"/>
                </a:moveTo>
                <a:cubicBezTo>
                  <a:pt x="14" y="72"/>
                  <a:pt x="4" y="72"/>
                  <a:pt x="4" y="72"/>
                </a:cubicBezTo>
                <a:cubicBezTo>
                  <a:pt x="4" y="72"/>
                  <a:pt x="0" y="16"/>
                  <a:pt x="40" y="8"/>
                </a:cubicBezTo>
                <a:cubicBezTo>
                  <a:pt x="80" y="0"/>
                  <a:pt x="102" y="20"/>
                  <a:pt x="88" y="42"/>
                </a:cubicBezTo>
                <a:cubicBezTo>
                  <a:pt x="74" y="64"/>
                  <a:pt x="68" y="72"/>
                  <a:pt x="36" y="72"/>
                </a:cubicBezTo>
                <a:close/>
              </a:path>
            </a:pathLst>
          </a:custGeom>
          <a:solidFill>
            <a:srgbClr val="DC8633"/>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61" name="Freeform 34">
            <a:extLst>
              <a:ext uri="{FF2B5EF4-FFF2-40B4-BE49-F238E27FC236}">
                <a16:creationId xmlns:a16="http://schemas.microsoft.com/office/drawing/2014/main" id="{6E6886F1-6949-89A7-BF2D-1203D1958EA0}"/>
              </a:ext>
            </a:extLst>
          </p:cNvPr>
          <p:cNvSpPr>
            <a:spLocks/>
          </p:cNvSpPr>
          <p:nvPr/>
        </p:nvSpPr>
        <p:spPr bwMode="auto">
          <a:xfrm>
            <a:off x="3275887" y="3677866"/>
            <a:ext cx="28129" cy="28129"/>
          </a:xfrm>
          <a:custGeom>
            <a:avLst/>
            <a:gdLst>
              <a:gd name="T0" fmla="*/ 64 w 80"/>
              <a:gd name="T1" fmla="*/ 58 h 80"/>
              <a:gd name="T2" fmla="*/ 18 w 80"/>
              <a:gd name="T3" fmla="*/ 16 h 80"/>
              <a:gd name="T4" fmla="*/ 64 w 80"/>
              <a:gd name="T5" fmla="*/ 58 h 80"/>
            </a:gdLst>
            <a:ahLst/>
            <a:cxnLst>
              <a:cxn ang="0">
                <a:pos x="T0" y="T1"/>
              </a:cxn>
              <a:cxn ang="0">
                <a:pos x="T2" y="T3"/>
              </a:cxn>
              <a:cxn ang="0">
                <a:pos x="T4" y="T5"/>
              </a:cxn>
            </a:cxnLst>
            <a:rect l="0" t="0" r="r" b="b"/>
            <a:pathLst>
              <a:path w="80" h="80">
                <a:moveTo>
                  <a:pt x="64" y="58"/>
                </a:moveTo>
                <a:cubicBezTo>
                  <a:pt x="48" y="80"/>
                  <a:pt x="0" y="32"/>
                  <a:pt x="18" y="16"/>
                </a:cubicBezTo>
                <a:cubicBezTo>
                  <a:pt x="36" y="0"/>
                  <a:pt x="80" y="36"/>
                  <a:pt x="64" y="58"/>
                </a:cubicBezTo>
                <a:close/>
              </a:path>
            </a:pathLst>
          </a:custGeom>
          <a:solidFill>
            <a:srgbClr val="DC8633"/>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62" name="Freeform 35">
            <a:extLst>
              <a:ext uri="{FF2B5EF4-FFF2-40B4-BE49-F238E27FC236}">
                <a16:creationId xmlns:a16="http://schemas.microsoft.com/office/drawing/2014/main" id="{10966D49-5556-A8DA-7F6F-DAAA2F635900}"/>
              </a:ext>
            </a:extLst>
          </p:cNvPr>
          <p:cNvSpPr>
            <a:spLocks/>
          </p:cNvSpPr>
          <p:nvPr/>
        </p:nvSpPr>
        <p:spPr bwMode="auto">
          <a:xfrm>
            <a:off x="3284092" y="3554804"/>
            <a:ext cx="72665" cy="43951"/>
          </a:xfrm>
          <a:custGeom>
            <a:avLst/>
            <a:gdLst>
              <a:gd name="T0" fmla="*/ 0 w 208"/>
              <a:gd name="T1" fmla="*/ 122 h 126"/>
              <a:gd name="T2" fmla="*/ 0 w 208"/>
              <a:gd name="T3" fmla="*/ 80 h 126"/>
              <a:gd name="T4" fmla="*/ 70 w 208"/>
              <a:gd name="T5" fmla="*/ 38 h 126"/>
              <a:gd name="T6" fmla="*/ 130 w 208"/>
              <a:gd name="T7" fmla="*/ 0 h 126"/>
              <a:gd name="T8" fmla="*/ 180 w 208"/>
              <a:gd name="T9" fmla="*/ 34 h 126"/>
              <a:gd name="T10" fmla="*/ 208 w 208"/>
              <a:gd name="T11" fmla="*/ 70 h 126"/>
              <a:gd name="T12" fmla="*/ 108 w 208"/>
              <a:gd name="T13" fmla="*/ 126 h 126"/>
              <a:gd name="T14" fmla="*/ 0 w 208"/>
              <a:gd name="T15" fmla="*/ 122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26">
                <a:moveTo>
                  <a:pt x="0" y="122"/>
                </a:moveTo>
                <a:cubicBezTo>
                  <a:pt x="0" y="122"/>
                  <a:pt x="0" y="94"/>
                  <a:pt x="0" y="80"/>
                </a:cubicBezTo>
                <a:cubicBezTo>
                  <a:pt x="0" y="66"/>
                  <a:pt x="44" y="58"/>
                  <a:pt x="70" y="38"/>
                </a:cubicBezTo>
                <a:cubicBezTo>
                  <a:pt x="96" y="18"/>
                  <a:pt x="100" y="0"/>
                  <a:pt x="130" y="0"/>
                </a:cubicBezTo>
                <a:cubicBezTo>
                  <a:pt x="145" y="0"/>
                  <a:pt x="164" y="20"/>
                  <a:pt x="180" y="34"/>
                </a:cubicBezTo>
                <a:cubicBezTo>
                  <a:pt x="196" y="48"/>
                  <a:pt x="208" y="57"/>
                  <a:pt x="208" y="70"/>
                </a:cubicBezTo>
                <a:cubicBezTo>
                  <a:pt x="208" y="96"/>
                  <a:pt x="172" y="126"/>
                  <a:pt x="108" y="126"/>
                </a:cubicBezTo>
                <a:cubicBezTo>
                  <a:pt x="44" y="126"/>
                  <a:pt x="0" y="122"/>
                  <a:pt x="0" y="122"/>
                </a:cubicBezTo>
                <a:close/>
              </a:path>
            </a:pathLst>
          </a:custGeom>
          <a:solidFill>
            <a:srgbClr val="DC8633"/>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63" name="Oval 162">
            <a:extLst>
              <a:ext uri="{FF2B5EF4-FFF2-40B4-BE49-F238E27FC236}">
                <a16:creationId xmlns:a16="http://schemas.microsoft.com/office/drawing/2014/main" id="{B8AD2263-A469-ED5A-ECF2-39F0EF2E4A04}"/>
              </a:ext>
            </a:extLst>
          </p:cNvPr>
          <p:cNvSpPr>
            <a:spLocks noChangeArrowheads="1"/>
          </p:cNvSpPr>
          <p:nvPr/>
        </p:nvSpPr>
        <p:spPr bwMode="auto">
          <a:xfrm>
            <a:off x="3577097" y="3545427"/>
            <a:ext cx="11134" cy="11134"/>
          </a:xfrm>
          <a:prstGeom prst="ellipse">
            <a:avLst/>
          </a:prstGeom>
          <a:solidFill>
            <a:srgbClr val="DC8633"/>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64" name="Oval 163">
            <a:extLst>
              <a:ext uri="{FF2B5EF4-FFF2-40B4-BE49-F238E27FC236}">
                <a16:creationId xmlns:a16="http://schemas.microsoft.com/office/drawing/2014/main" id="{93D17B87-5109-8782-1102-A5E9C4E56BD1}"/>
              </a:ext>
            </a:extLst>
          </p:cNvPr>
          <p:cNvSpPr>
            <a:spLocks noChangeArrowheads="1"/>
          </p:cNvSpPr>
          <p:nvPr/>
        </p:nvSpPr>
        <p:spPr bwMode="auto">
          <a:xfrm>
            <a:off x="3557757" y="3534880"/>
            <a:ext cx="9962" cy="9377"/>
          </a:xfrm>
          <a:prstGeom prst="ellipse">
            <a:avLst/>
          </a:prstGeom>
          <a:solidFill>
            <a:srgbClr val="DC8633"/>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65" name="Freeform 38">
            <a:extLst>
              <a:ext uri="{FF2B5EF4-FFF2-40B4-BE49-F238E27FC236}">
                <a16:creationId xmlns:a16="http://schemas.microsoft.com/office/drawing/2014/main" id="{7724C660-EA49-A8EE-372C-D3299FD6F020}"/>
              </a:ext>
            </a:extLst>
          </p:cNvPr>
          <p:cNvSpPr>
            <a:spLocks/>
          </p:cNvSpPr>
          <p:nvPr/>
        </p:nvSpPr>
        <p:spPr bwMode="auto">
          <a:xfrm>
            <a:off x="3135830" y="3312196"/>
            <a:ext cx="244366" cy="178732"/>
          </a:xfrm>
          <a:custGeom>
            <a:avLst/>
            <a:gdLst>
              <a:gd name="T0" fmla="*/ 612 w 702"/>
              <a:gd name="T1" fmla="*/ 514 h 514"/>
              <a:gd name="T2" fmla="*/ 548 w 702"/>
              <a:gd name="T3" fmla="*/ 466 h 514"/>
              <a:gd name="T4" fmla="*/ 460 w 702"/>
              <a:gd name="T5" fmla="*/ 394 h 514"/>
              <a:gd name="T6" fmla="*/ 412 w 702"/>
              <a:gd name="T7" fmla="*/ 330 h 514"/>
              <a:gd name="T8" fmla="*/ 438 w 702"/>
              <a:gd name="T9" fmla="*/ 254 h 514"/>
              <a:gd name="T10" fmla="*/ 387 w 702"/>
              <a:gd name="T11" fmla="*/ 203 h 514"/>
              <a:gd name="T12" fmla="*/ 274 w 702"/>
              <a:gd name="T13" fmla="*/ 212 h 514"/>
              <a:gd name="T14" fmla="*/ 200 w 702"/>
              <a:gd name="T15" fmla="*/ 212 h 514"/>
              <a:gd name="T16" fmla="*/ 158 w 702"/>
              <a:gd name="T17" fmla="*/ 224 h 514"/>
              <a:gd name="T18" fmla="*/ 54 w 702"/>
              <a:gd name="T19" fmla="*/ 172 h 514"/>
              <a:gd name="T20" fmla="*/ 0 w 702"/>
              <a:gd name="T21" fmla="*/ 152 h 514"/>
              <a:gd name="T22" fmla="*/ 76 w 702"/>
              <a:gd name="T23" fmla="*/ 130 h 514"/>
              <a:gd name="T24" fmla="*/ 150 w 702"/>
              <a:gd name="T25" fmla="*/ 70 h 514"/>
              <a:gd name="T26" fmla="*/ 202 w 702"/>
              <a:gd name="T27" fmla="*/ 34 h 514"/>
              <a:gd name="T28" fmla="*/ 268 w 702"/>
              <a:gd name="T29" fmla="*/ 60 h 514"/>
              <a:gd name="T30" fmla="*/ 330 w 702"/>
              <a:gd name="T31" fmla="*/ 80 h 514"/>
              <a:gd name="T32" fmla="*/ 369 w 702"/>
              <a:gd name="T33" fmla="*/ 41 h 514"/>
              <a:gd name="T34" fmla="*/ 424 w 702"/>
              <a:gd name="T35" fmla="*/ 0 h 514"/>
              <a:gd name="T36" fmla="*/ 516 w 702"/>
              <a:gd name="T37" fmla="*/ 38 h 514"/>
              <a:gd name="T38" fmla="*/ 606 w 702"/>
              <a:gd name="T39" fmla="*/ 0 h 514"/>
              <a:gd name="T40" fmla="*/ 642 w 702"/>
              <a:gd name="T41" fmla="*/ 48 h 514"/>
              <a:gd name="T42" fmla="*/ 678 w 702"/>
              <a:gd name="T43" fmla="*/ 102 h 514"/>
              <a:gd name="T44" fmla="*/ 644 w 702"/>
              <a:gd name="T45" fmla="*/ 164 h 514"/>
              <a:gd name="T46" fmla="*/ 630 w 702"/>
              <a:gd name="T47" fmla="*/ 230 h 514"/>
              <a:gd name="T48" fmla="*/ 638 w 702"/>
              <a:gd name="T49" fmla="*/ 260 h 514"/>
              <a:gd name="T50" fmla="*/ 670 w 702"/>
              <a:gd name="T51" fmla="*/ 230 h 514"/>
              <a:gd name="T52" fmla="*/ 702 w 702"/>
              <a:gd name="T53" fmla="*/ 268 h 514"/>
              <a:gd name="T54" fmla="*/ 684 w 702"/>
              <a:gd name="T55" fmla="*/ 326 h 514"/>
              <a:gd name="T56" fmla="*/ 658 w 702"/>
              <a:gd name="T57" fmla="*/ 446 h 514"/>
              <a:gd name="T58" fmla="*/ 612 w 702"/>
              <a:gd name="T59" fmla="*/ 51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02" h="514">
                <a:moveTo>
                  <a:pt x="612" y="514"/>
                </a:moveTo>
                <a:cubicBezTo>
                  <a:pt x="574" y="514"/>
                  <a:pt x="548" y="496"/>
                  <a:pt x="548" y="466"/>
                </a:cubicBezTo>
                <a:cubicBezTo>
                  <a:pt x="548" y="436"/>
                  <a:pt x="492" y="394"/>
                  <a:pt x="460" y="394"/>
                </a:cubicBezTo>
                <a:cubicBezTo>
                  <a:pt x="428" y="394"/>
                  <a:pt x="412" y="362"/>
                  <a:pt x="412" y="330"/>
                </a:cubicBezTo>
                <a:cubicBezTo>
                  <a:pt x="412" y="298"/>
                  <a:pt x="438" y="294"/>
                  <a:pt x="438" y="254"/>
                </a:cubicBezTo>
                <a:cubicBezTo>
                  <a:pt x="438" y="214"/>
                  <a:pt x="410" y="203"/>
                  <a:pt x="387" y="203"/>
                </a:cubicBezTo>
                <a:cubicBezTo>
                  <a:pt x="364" y="203"/>
                  <a:pt x="336" y="212"/>
                  <a:pt x="274" y="212"/>
                </a:cubicBezTo>
                <a:cubicBezTo>
                  <a:pt x="260" y="212"/>
                  <a:pt x="220" y="212"/>
                  <a:pt x="200" y="212"/>
                </a:cubicBezTo>
                <a:cubicBezTo>
                  <a:pt x="180" y="212"/>
                  <a:pt x="172" y="224"/>
                  <a:pt x="158" y="224"/>
                </a:cubicBezTo>
                <a:cubicBezTo>
                  <a:pt x="144" y="224"/>
                  <a:pt x="92" y="172"/>
                  <a:pt x="54" y="172"/>
                </a:cubicBezTo>
                <a:cubicBezTo>
                  <a:pt x="16" y="172"/>
                  <a:pt x="0" y="168"/>
                  <a:pt x="0" y="152"/>
                </a:cubicBezTo>
                <a:cubicBezTo>
                  <a:pt x="0" y="136"/>
                  <a:pt x="30" y="130"/>
                  <a:pt x="76" y="130"/>
                </a:cubicBezTo>
                <a:cubicBezTo>
                  <a:pt x="122" y="130"/>
                  <a:pt x="150" y="96"/>
                  <a:pt x="150" y="70"/>
                </a:cubicBezTo>
                <a:cubicBezTo>
                  <a:pt x="150" y="44"/>
                  <a:pt x="166" y="34"/>
                  <a:pt x="202" y="34"/>
                </a:cubicBezTo>
                <a:cubicBezTo>
                  <a:pt x="238" y="34"/>
                  <a:pt x="240" y="60"/>
                  <a:pt x="268" y="60"/>
                </a:cubicBezTo>
                <a:cubicBezTo>
                  <a:pt x="296" y="60"/>
                  <a:pt x="316" y="80"/>
                  <a:pt x="330" y="80"/>
                </a:cubicBezTo>
                <a:cubicBezTo>
                  <a:pt x="344" y="80"/>
                  <a:pt x="369" y="66"/>
                  <a:pt x="369" y="41"/>
                </a:cubicBezTo>
                <a:cubicBezTo>
                  <a:pt x="369" y="16"/>
                  <a:pt x="388" y="0"/>
                  <a:pt x="424" y="0"/>
                </a:cubicBezTo>
                <a:cubicBezTo>
                  <a:pt x="460" y="0"/>
                  <a:pt x="474" y="38"/>
                  <a:pt x="516" y="38"/>
                </a:cubicBezTo>
                <a:cubicBezTo>
                  <a:pt x="558" y="38"/>
                  <a:pt x="576" y="0"/>
                  <a:pt x="606" y="0"/>
                </a:cubicBezTo>
                <a:cubicBezTo>
                  <a:pt x="636" y="0"/>
                  <a:pt x="634" y="36"/>
                  <a:pt x="642" y="48"/>
                </a:cubicBezTo>
                <a:cubicBezTo>
                  <a:pt x="650" y="60"/>
                  <a:pt x="678" y="76"/>
                  <a:pt x="678" y="102"/>
                </a:cubicBezTo>
                <a:cubicBezTo>
                  <a:pt x="678" y="128"/>
                  <a:pt x="644" y="132"/>
                  <a:pt x="644" y="164"/>
                </a:cubicBezTo>
                <a:cubicBezTo>
                  <a:pt x="644" y="196"/>
                  <a:pt x="640" y="216"/>
                  <a:pt x="630" y="230"/>
                </a:cubicBezTo>
                <a:cubicBezTo>
                  <a:pt x="620" y="244"/>
                  <a:pt x="622" y="262"/>
                  <a:pt x="638" y="260"/>
                </a:cubicBezTo>
                <a:cubicBezTo>
                  <a:pt x="654" y="258"/>
                  <a:pt x="648" y="230"/>
                  <a:pt x="670" y="230"/>
                </a:cubicBezTo>
                <a:cubicBezTo>
                  <a:pt x="692" y="230"/>
                  <a:pt x="702" y="248"/>
                  <a:pt x="702" y="268"/>
                </a:cubicBezTo>
                <a:cubicBezTo>
                  <a:pt x="702" y="288"/>
                  <a:pt x="684" y="294"/>
                  <a:pt x="684" y="326"/>
                </a:cubicBezTo>
                <a:cubicBezTo>
                  <a:pt x="684" y="390"/>
                  <a:pt x="658" y="404"/>
                  <a:pt x="658" y="446"/>
                </a:cubicBezTo>
                <a:cubicBezTo>
                  <a:pt x="658" y="488"/>
                  <a:pt x="648" y="514"/>
                  <a:pt x="612" y="514"/>
                </a:cubicBezTo>
                <a:close/>
              </a:path>
            </a:pathLst>
          </a:custGeom>
          <a:solidFill>
            <a:srgbClr val="DC8633"/>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66" name="Oval 165">
            <a:extLst>
              <a:ext uri="{FF2B5EF4-FFF2-40B4-BE49-F238E27FC236}">
                <a16:creationId xmlns:a16="http://schemas.microsoft.com/office/drawing/2014/main" id="{889F6184-8AD6-C56C-55A9-AB64911AEFE4}"/>
              </a:ext>
            </a:extLst>
          </p:cNvPr>
          <p:cNvSpPr>
            <a:spLocks noChangeArrowheads="1"/>
          </p:cNvSpPr>
          <p:nvPr/>
        </p:nvSpPr>
        <p:spPr bwMode="auto">
          <a:xfrm>
            <a:off x="3241312" y="3082479"/>
            <a:ext cx="11134" cy="11134"/>
          </a:xfrm>
          <a:prstGeom prst="ellipse">
            <a:avLst/>
          </a:prstGeom>
          <a:solidFill>
            <a:srgbClr val="DC8633"/>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67" name="Oval 166">
            <a:extLst>
              <a:ext uri="{FF2B5EF4-FFF2-40B4-BE49-F238E27FC236}">
                <a16:creationId xmlns:a16="http://schemas.microsoft.com/office/drawing/2014/main" id="{8B1E5810-5DC5-D2A9-19AC-8669D692189B}"/>
              </a:ext>
            </a:extLst>
          </p:cNvPr>
          <p:cNvSpPr>
            <a:spLocks noChangeArrowheads="1"/>
          </p:cNvSpPr>
          <p:nvPr/>
        </p:nvSpPr>
        <p:spPr bwMode="auto">
          <a:xfrm>
            <a:off x="3198534" y="3245389"/>
            <a:ext cx="9377" cy="11720"/>
          </a:xfrm>
          <a:prstGeom prst="ellipse">
            <a:avLst/>
          </a:prstGeom>
          <a:solidFill>
            <a:srgbClr val="DC8633"/>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68" name="Oval 167">
            <a:extLst>
              <a:ext uri="{FF2B5EF4-FFF2-40B4-BE49-F238E27FC236}">
                <a16:creationId xmlns:a16="http://schemas.microsoft.com/office/drawing/2014/main" id="{A083D5A2-7ECE-4FED-21F9-EA364544DAAC}"/>
              </a:ext>
            </a:extLst>
          </p:cNvPr>
          <p:cNvSpPr>
            <a:spLocks noChangeArrowheads="1"/>
          </p:cNvSpPr>
          <p:nvPr/>
        </p:nvSpPr>
        <p:spPr bwMode="auto">
          <a:xfrm>
            <a:off x="3386643" y="3339738"/>
            <a:ext cx="11720" cy="11720"/>
          </a:xfrm>
          <a:prstGeom prst="ellipse">
            <a:avLst/>
          </a:prstGeom>
          <a:solidFill>
            <a:srgbClr val="DC8633"/>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69" name="Oval 168">
            <a:extLst>
              <a:ext uri="{FF2B5EF4-FFF2-40B4-BE49-F238E27FC236}">
                <a16:creationId xmlns:a16="http://schemas.microsoft.com/office/drawing/2014/main" id="{09A5E5A8-08BE-F09B-F2A9-3285964D2098}"/>
              </a:ext>
            </a:extLst>
          </p:cNvPr>
          <p:cNvSpPr>
            <a:spLocks noChangeArrowheads="1"/>
          </p:cNvSpPr>
          <p:nvPr/>
        </p:nvSpPr>
        <p:spPr bwMode="auto">
          <a:xfrm>
            <a:off x="3415359" y="3357903"/>
            <a:ext cx="9377" cy="14650"/>
          </a:xfrm>
          <a:prstGeom prst="ellipse">
            <a:avLst/>
          </a:prstGeom>
          <a:solidFill>
            <a:srgbClr val="DC8633"/>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70" name="Oval 169">
            <a:extLst>
              <a:ext uri="{FF2B5EF4-FFF2-40B4-BE49-F238E27FC236}">
                <a16:creationId xmlns:a16="http://schemas.microsoft.com/office/drawing/2014/main" id="{3152E8A8-AFF2-9974-F7CD-555547F6AD7A}"/>
              </a:ext>
            </a:extLst>
          </p:cNvPr>
          <p:cNvSpPr>
            <a:spLocks noChangeArrowheads="1"/>
          </p:cNvSpPr>
          <p:nvPr/>
        </p:nvSpPr>
        <p:spPr bwMode="auto">
          <a:xfrm>
            <a:off x="3186227" y="3168623"/>
            <a:ext cx="14650" cy="14650"/>
          </a:xfrm>
          <a:prstGeom prst="ellipse">
            <a:avLst/>
          </a:prstGeom>
          <a:solidFill>
            <a:srgbClr val="DC8633"/>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71" name="Freeform 44">
            <a:extLst>
              <a:ext uri="{FF2B5EF4-FFF2-40B4-BE49-F238E27FC236}">
                <a16:creationId xmlns:a16="http://schemas.microsoft.com/office/drawing/2014/main" id="{EF17283E-AFA8-B7C1-8821-17918A2F2EAD}"/>
              </a:ext>
            </a:extLst>
          </p:cNvPr>
          <p:cNvSpPr>
            <a:spLocks/>
          </p:cNvSpPr>
          <p:nvPr/>
        </p:nvSpPr>
        <p:spPr bwMode="auto">
          <a:xfrm>
            <a:off x="3158099" y="3186788"/>
            <a:ext cx="32230" cy="20510"/>
          </a:xfrm>
          <a:custGeom>
            <a:avLst/>
            <a:gdLst>
              <a:gd name="T0" fmla="*/ 72 w 92"/>
              <a:gd name="T1" fmla="*/ 12 h 58"/>
              <a:gd name="T2" fmla="*/ 46 w 92"/>
              <a:gd name="T3" fmla="*/ 46 h 58"/>
              <a:gd name="T4" fmla="*/ 14 w 92"/>
              <a:gd name="T5" fmla="*/ 58 h 58"/>
              <a:gd name="T6" fmla="*/ 24 w 92"/>
              <a:gd name="T7" fmla="*/ 12 h 58"/>
              <a:gd name="T8" fmla="*/ 72 w 92"/>
              <a:gd name="T9" fmla="*/ 12 h 58"/>
            </a:gdLst>
            <a:ahLst/>
            <a:cxnLst>
              <a:cxn ang="0">
                <a:pos x="T0" y="T1"/>
              </a:cxn>
              <a:cxn ang="0">
                <a:pos x="T2" y="T3"/>
              </a:cxn>
              <a:cxn ang="0">
                <a:pos x="T4" y="T5"/>
              </a:cxn>
              <a:cxn ang="0">
                <a:pos x="T6" y="T7"/>
              </a:cxn>
              <a:cxn ang="0">
                <a:pos x="T8" y="T9"/>
              </a:cxn>
            </a:cxnLst>
            <a:rect l="0" t="0" r="r" b="b"/>
            <a:pathLst>
              <a:path w="92" h="58">
                <a:moveTo>
                  <a:pt x="72" y="12"/>
                </a:moveTo>
                <a:cubicBezTo>
                  <a:pt x="92" y="20"/>
                  <a:pt x="64" y="46"/>
                  <a:pt x="46" y="46"/>
                </a:cubicBezTo>
                <a:cubicBezTo>
                  <a:pt x="28" y="46"/>
                  <a:pt x="28" y="58"/>
                  <a:pt x="14" y="58"/>
                </a:cubicBezTo>
                <a:cubicBezTo>
                  <a:pt x="0" y="58"/>
                  <a:pt x="6" y="24"/>
                  <a:pt x="24" y="12"/>
                </a:cubicBezTo>
                <a:cubicBezTo>
                  <a:pt x="42" y="0"/>
                  <a:pt x="62" y="8"/>
                  <a:pt x="72" y="12"/>
                </a:cubicBezTo>
                <a:close/>
              </a:path>
            </a:pathLst>
          </a:custGeom>
          <a:solidFill>
            <a:srgbClr val="DC8633"/>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72" name="Freeform 45">
            <a:extLst>
              <a:ext uri="{FF2B5EF4-FFF2-40B4-BE49-F238E27FC236}">
                <a16:creationId xmlns:a16="http://schemas.microsoft.com/office/drawing/2014/main" id="{542AC5A9-9D42-A3BD-24A3-951AC6917CB3}"/>
              </a:ext>
            </a:extLst>
          </p:cNvPr>
          <p:cNvSpPr>
            <a:spLocks/>
          </p:cNvSpPr>
          <p:nvPr/>
        </p:nvSpPr>
        <p:spPr bwMode="auto">
          <a:xfrm>
            <a:off x="3906434" y="3080136"/>
            <a:ext cx="48638" cy="32816"/>
          </a:xfrm>
          <a:custGeom>
            <a:avLst/>
            <a:gdLst>
              <a:gd name="T0" fmla="*/ 122 w 140"/>
              <a:gd name="T1" fmla="*/ 78 h 94"/>
              <a:gd name="T2" fmla="*/ 58 w 140"/>
              <a:gd name="T3" fmla="*/ 60 h 94"/>
              <a:gd name="T4" fmla="*/ 16 w 140"/>
              <a:gd name="T5" fmla="*/ 14 h 94"/>
              <a:gd name="T6" fmla="*/ 88 w 140"/>
              <a:gd name="T7" fmla="*/ 30 h 94"/>
              <a:gd name="T8" fmla="*/ 122 w 140"/>
              <a:gd name="T9" fmla="*/ 78 h 94"/>
            </a:gdLst>
            <a:ahLst/>
            <a:cxnLst>
              <a:cxn ang="0">
                <a:pos x="T0" y="T1"/>
              </a:cxn>
              <a:cxn ang="0">
                <a:pos x="T2" y="T3"/>
              </a:cxn>
              <a:cxn ang="0">
                <a:pos x="T4" y="T5"/>
              </a:cxn>
              <a:cxn ang="0">
                <a:pos x="T6" y="T7"/>
              </a:cxn>
              <a:cxn ang="0">
                <a:pos x="T8" y="T9"/>
              </a:cxn>
            </a:cxnLst>
            <a:rect l="0" t="0" r="r" b="b"/>
            <a:pathLst>
              <a:path w="140" h="94">
                <a:moveTo>
                  <a:pt x="122" y="78"/>
                </a:moveTo>
                <a:cubicBezTo>
                  <a:pt x="104" y="94"/>
                  <a:pt x="90" y="76"/>
                  <a:pt x="58" y="60"/>
                </a:cubicBezTo>
                <a:cubicBezTo>
                  <a:pt x="26" y="44"/>
                  <a:pt x="0" y="28"/>
                  <a:pt x="16" y="14"/>
                </a:cubicBezTo>
                <a:cubicBezTo>
                  <a:pt x="32" y="0"/>
                  <a:pt x="64" y="10"/>
                  <a:pt x="88" y="30"/>
                </a:cubicBezTo>
                <a:cubicBezTo>
                  <a:pt x="112" y="50"/>
                  <a:pt x="140" y="62"/>
                  <a:pt x="122" y="78"/>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73" name="Freeform 46">
            <a:extLst>
              <a:ext uri="{FF2B5EF4-FFF2-40B4-BE49-F238E27FC236}">
                <a16:creationId xmlns:a16="http://schemas.microsoft.com/office/drawing/2014/main" id="{437C7C14-A8F1-7884-385D-013FA7F47CF9}"/>
              </a:ext>
            </a:extLst>
          </p:cNvPr>
          <p:cNvSpPr>
            <a:spLocks/>
          </p:cNvSpPr>
          <p:nvPr/>
        </p:nvSpPr>
        <p:spPr bwMode="auto">
          <a:xfrm>
            <a:off x="4433258" y="2194088"/>
            <a:ext cx="15823" cy="14650"/>
          </a:xfrm>
          <a:custGeom>
            <a:avLst/>
            <a:gdLst>
              <a:gd name="T0" fmla="*/ 26 w 46"/>
              <a:gd name="T1" fmla="*/ 42 h 42"/>
              <a:gd name="T2" fmla="*/ 20 w 46"/>
              <a:gd name="T3" fmla="*/ 0 h 42"/>
              <a:gd name="T4" fmla="*/ 26 w 46"/>
              <a:gd name="T5" fmla="*/ 42 h 42"/>
            </a:gdLst>
            <a:ahLst/>
            <a:cxnLst>
              <a:cxn ang="0">
                <a:pos x="T0" y="T1"/>
              </a:cxn>
              <a:cxn ang="0">
                <a:pos x="T2" y="T3"/>
              </a:cxn>
              <a:cxn ang="0">
                <a:pos x="T4" y="T5"/>
              </a:cxn>
            </a:cxnLst>
            <a:rect l="0" t="0" r="r" b="b"/>
            <a:pathLst>
              <a:path w="46" h="42">
                <a:moveTo>
                  <a:pt x="26" y="42"/>
                </a:moveTo>
                <a:cubicBezTo>
                  <a:pt x="4" y="42"/>
                  <a:pt x="0" y="0"/>
                  <a:pt x="20" y="0"/>
                </a:cubicBezTo>
                <a:cubicBezTo>
                  <a:pt x="40" y="0"/>
                  <a:pt x="46" y="42"/>
                  <a:pt x="26" y="42"/>
                </a:cubicBezTo>
                <a:close/>
              </a:path>
            </a:pathLst>
          </a:custGeom>
          <a:solidFill>
            <a:schemeClr val="accent1"/>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74" name="Freeform 47">
            <a:extLst>
              <a:ext uri="{FF2B5EF4-FFF2-40B4-BE49-F238E27FC236}">
                <a16:creationId xmlns:a16="http://schemas.microsoft.com/office/drawing/2014/main" id="{FFC7E3A8-1892-7E69-0E62-86B785A60E1B}"/>
              </a:ext>
            </a:extLst>
          </p:cNvPr>
          <p:cNvSpPr>
            <a:spLocks/>
          </p:cNvSpPr>
          <p:nvPr/>
        </p:nvSpPr>
        <p:spPr bwMode="auto">
          <a:xfrm>
            <a:off x="4362936" y="2119666"/>
            <a:ext cx="53327" cy="73251"/>
          </a:xfrm>
          <a:custGeom>
            <a:avLst/>
            <a:gdLst>
              <a:gd name="T0" fmla="*/ 92 w 154"/>
              <a:gd name="T1" fmla="*/ 210 h 210"/>
              <a:gd name="T2" fmla="*/ 38 w 154"/>
              <a:gd name="T3" fmla="*/ 180 h 210"/>
              <a:gd name="T4" fmla="*/ 0 w 154"/>
              <a:gd name="T5" fmla="*/ 148 h 210"/>
              <a:gd name="T6" fmla="*/ 30 w 154"/>
              <a:gd name="T7" fmla="*/ 78 h 210"/>
              <a:gd name="T8" fmla="*/ 50 w 154"/>
              <a:gd name="T9" fmla="*/ 0 h 210"/>
              <a:gd name="T10" fmla="*/ 104 w 154"/>
              <a:gd name="T11" fmla="*/ 44 h 210"/>
              <a:gd name="T12" fmla="*/ 142 w 154"/>
              <a:gd name="T13" fmla="*/ 104 h 210"/>
              <a:gd name="T14" fmla="*/ 154 w 154"/>
              <a:gd name="T15" fmla="*/ 162 h 210"/>
              <a:gd name="T16" fmla="*/ 92 w 154"/>
              <a:gd name="T17"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210">
                <a:moveTo>
                  <a:pt x="92" y="210"/>
                </a:moveTo>
                <a:cubicBezTo>
                  <a:pt x="66" y="210"/>
                  <a:pt x="72" y="180"/>
                  <a:pt x="38" y="180"/>
                </a:cubicBezTo>
                <a:cubicBezTo>
                  <a:pt x="4" y="180"/>
                  <a:pt x="0" y="164"/>
                  <a:pt x="0" y="148"/>
                </a:cubicBezTo>
                <a:cubicBezTo>
                  <a:pt x="0" y="132"/>
                  <a:pt x="30" y="110"/>
                  <a:pt x="30" y="78"/>
                </a:cubicBezTo>
                <a:cubicBezTo>
                  <a:pt x="30" y="46"/>
                  <a:pt x="26" y="0"/>
                  <a:pt x="50" y="0"/>
                </a:cubicBezTo>
                <a:cubicBezTo>
                  <a:pt x="74" y="0"/>
                  <a:pt x="78" y="30"/>
                  <a:pt x="104" y="44"/>
                </a:cubicBezTo>
                <a:cubicBezTo>
                  <a:pt x="130" y="58"/>
                  <a:pt x="142" y="76"/>
                  <a:pt x="142" y="104"/>
                </a:cubicBezTo>
                <a:cubicBezTo>
                  <a:pt x="142" y="132"/>
                  <a:pt x="154" y="140"/>
                  <a:pt x="154" y="162"/>
                </a:cubicBezTo>
                <a:cubicBezTo>
                  <a:pt x="154" y="184"/>
                  <a:pt x="116" y="210"/>
                  <a:pt x="92" y="210"/>
                </a:cubicBezTo>
                <a:close/>
              </a:path>
            </a:pathLst>
          </a:custGeom>
          <a:solidFill>
            <a:schemeClr val="accent1"/>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75" name="Freeform 48">
            <a:extLst>
              <a:ext uri="{FF2B5EF4-FFF2-40B4-BE49-F238E27FC236}">
                <a16:creationId xmlns:a16="http://schemas.microsoft.com/office/drawing/2014/main" id="{16346A09-709F-974B-8484-8A7C842D437F}"/>
              </a:ext>
            </a:extLst>
          </p:cNvPr>
          <p:cNvSpPr>
            <a:spLocks/>
          </p:cNvSpPr>
          <p:nvPr/>
        </p:nvSpPr>
        <p:spPr bwMode="auto">
          <a:xfrm>
            <a:off x="4449077" y="2090366"/>
            <a:ext cx="18752" cy="36333"/>
          </a:xfrm>
          <a:custGeom>
            <a:avLst/>
            <a:gdLst>
              <a:gd name="T0" fmla="*/ 30 w 54"/>
              <a:gd name="T1" fmla="*/ 104 h 104"/>
              <a:gd name="T2" fmla="*/ 22 w 54"/>
              <a:gd name="T3" fmla="*/ 0 h 104"/>
              <a:gd name="T4" fmla="*/ 30 w 54"/>
              <a:gd name="T5" fmla="*/ 104 h 104"/>
            </a:gdLst>
            <a:ahLst/>
            <a:cxnLst>
              <a:cxn ang="0">
                <a:pos x="T0" y="T1"/>
              </a:cxn>
              <a:cxn ang="0">
                <a:pos x="T2" y="T3"/>
              </a:cxn>
              <a:cxn ang="0">
                <a:pos x="T4" y="T5"/>
              </a:cxn>
            </a:cxnLst>
            <a:rect l="0" t="0" r="r" b="b"/>
            <a:pathLst>
              <a:path w="54" h="104">
                <a:moveTo>
                  <a:pt x="30" y="104"/>
                </a:moveTo>
                <a:cubicBezTo>
                  <a:pt x="2" y="104"/>
                  <a:pt x="0" y="0"/>
                  <a:pt x="22" y="0"/>
                </a:cubicBezTo>
                <a:cubicBezTo>
                  <a:pt x="44" y="0"/>
                  <a:pt x="54" y="104"/>
                  <a:pt x="30" y="104"/>
                </a:cubicBezTo>
                <a:close/>
              </a:path>
            </a:pathLst>
          </a:custGeom>
          <a:solidFill>
            <a:schemeClr val="accent1"/>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76" name="Freeform 49">
            <a:extLst>
              <a:ext uri="{FF2B5EF4-FFF2-40B4-BE49-F238E27FC236}">
                <a16:creationId xmlns:a16="http://schemas.microsoft.com/office/drawing/2014/main" id="{4706080F-B156-683E-D426-A0C443E150FA}"/>
              </a:ext>
            </a:extLst>
          </p:cNvPr>
          <p:cNvSpPr>
            <a:spLocks/>
          </p:cNvSpPr>
          <p:nvPr/>
        </p:nvSpPr>
        <p:spPr bwMode="auto">
          <a:xfrm>
            <a:off x="4489513" y="2035865"/>
            <a:ext cx="19924" cy="14064"/>
          </a:xfrm>
          <a:custGeom>
            <a:avLst/>
            <a:gdLst>
              <a:gd name="T0" fmla="*/ 30 w 58"/>
              <a:gd name="T1" fmla="*/ 40 h 40"/>
              <a:gd name="T2" fmla="*/ 24 w 58"/>
              <a:gd name="T3" fmla="*/ 0 h 40"/>
              <a:gd name="T4" fmla="*/ 30 w 58"/>
              <a:gd name="T5" fmla="*/ 40 h 40"/>
            </a:gdLst>
            <a:ahLst/>
            <a:cxnLst>
              <a:cxn ang="0">
                <a:pos x="T0" y="T1"/>
              </a:cxn>
              <a:cxn ang="0">
                <a:pos x="T2" y="T3"/>
              </a:cxn>
              <a:cxn ang="0">
                <a:pos x="T4" y="T5"/>
              </a:cxn>
            </a:cxnLst>
            <a:rect l="0" t="0" r="r" b="b"/>
            <a:pathLst>
              <a:path w="58" h="40">
                <a:moveTo>
                  <a:pt x="30" y="40"/>
                </a:moveTo>
                <a:cubicBezTo>
                  <a:pt x="2" y="40"/>
                  <a:pt x="0" y="0"/>
                  <a:pt x="24" y="0"/>
                </a:cubicBezTo>
                <a:cubicBezTo>
                  <a:pt x="48" y="0"/>
                  <a:pt x="58" y="40"/>
                  <a:pt x="30" y="40"/>
                </a:cubicBezTo>
                <a:close/>
              </a:path>
            </a:pathLst>
          </a:custGeom>
          <a:solidFill>
            <a:schemeClr val="accent1"/>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77" name="Freeform 50">
            <a:extLst>
              <a:ext uri="{FF2B5EF4-FFF2-40B4-BE49-F238E27FC236}">
                <a16:creationId xmlns:a16="http://schemas.microsoft.com/office/drawing/2014/main" id="{9BC8CEC2-91F0-574C-C4C4-335B2FDA6126}"/>
              </a:ext>
            </a:extLst>
          </p:cNvPr>
          <p:cNvSpPr>
            <a:spLocks/>
          </p:cNvSpPr>
          <p:nvPr/>
        </p:nvSpPr>
        <p:spPr bwMode="auto">
          <a:xfrm>
            <a:off x="4617264" y="1922180"/>
            <a:ext cx="28129" cy="26957"/>
          </a:xfrm>
          <a:custGeom>
            <a:avLst/>
            <a:gdLst>
              <a:gd name="T0" fmla="*/ 56 w 80"/>
              <a:gd name="T1" fmla="*/ 60 h 78"/>
              <a:gd name="T2" fmla="*/ 16 w 80"/>
              <a:gd name="T3" fmla="*/ 12 h 78"/>
              <a:gd name="T4" fmla="*/ 56 w 80"/>
              <a:gd name="T5" fmla="*/ 60 h 78"/>
            </a:gdLst>
            <a:ahLst/>
            <a:cxnLst>
              <a:cxn ang="0">
                <a:pos x="T0" y="T1"/>
              </a:cxn>
              <a:cxn ang="0">
                <a:pos x="T2" y="T3"/>
              </a:cxn>
              <a:cxn ang="0">
                <a:pos x="T4" y="T5"/>
              </a:cxn>
            </a:cxnLst>
            <a:rect l="0" t="0" r="r" b="b"/>
            <a:pathLst>
              <a:path w="80" h="78">
                <a:moveTo>
                  <a:pt x="56" y="60"/>
                </a:moveTo>
                <a:cubicBezTo>
                  <a:pt x="32" y="78"/>
                  <a:pt x="0" y="24"/>
                  <a:pt x="16" y="12"/>
                </a:cubicBezTo>
                <a:cubicBezTo>
                  <a:pt x="32" y="0"/>
                  <a:pt x="80" y="42"/>
                  <a:pt x="56" y="60"/>
                </a:cubicBezTo>
                <a:close/>
              </a:path>
            </a:pathLst>
          </a:custGeom>
          <a:solidFill>
            <a:schemeClr val="accent1"/>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78" name="Freeform 51">
            <a:extLst>
              <a:ext uri="{FF2B5EF4-FFF2-40B4-BE49-F238E27FC236}">
                <a16:creationId xmlns:a16="http://schemas.microsoft.com/office/drawing/2014/main" id="{4FC21E89-3A5D-5365-F631-D8FF94BEC3DC}"/>
              </a:ext>
            </a:extLst>
          </p:cNvPr>
          <p:cNvSpPr>
            <a:spLocks/>
          </p:cNvSpPr>
          <p:nvPr/>
        </p:nvSpPr>
        <p:spPr bwMode="auto">
          <a:xfrm>
            <a:off x="5076110" y="2048172"/>
            <a:ext cx="45709" cy="41020"/>
          </a:xfrm>
          <a:custGeom>
            <a:avLst/>
            <a:gdLst>
              <a:gd name="T0" fmla="*/ 114 w 132"/>
              <a:gd name="T1" fmla="*/ 96 h 118"/>
              <a:gd name="T2" fmla="*/ 40 w 132"/>
              <a:gd name="T3" fmla="*/ 90 h 118"/>
              <a:gd name="T4" fmla="*/ 0 w 132"/>
              <a:gd name="T5" fmla="*/ 46 h 118"/>
              <a:gd name="T6" fmla="*/ 48 w 132"/>
              <a:gd name="T7" fmla="*/ 0 h 118"/>
              <a:gd name="T8" fmla="*/ 104 w 132"/>
              <a:gd name="T9" fmla="*/ 38 h 118"/>
              <a:gd name="T10" fmla="*/ 114 w 132"/>
              <a:gd name="T11" fmla="*/ 96 h 118"/>
            </a:gdLst>
            <a:ahLst/>
            <a:cxnLst>
              <a:cxn ang="0">
                <a:pos x="T0" y="T1"/>
              </a:cxn>
              <a:cxn ang="0">
                <a:pos x="T2" y="T3"/>
              </a:cxn>
              <a:cxn ang="0">
                <a:pos x="T4" y="T5"/>
              </a:cxn>
              <a:cxn ang="0">
                <a:pos x="T6" y="T7"/>
              </a:cxn>
              <a:cxn ang="0">
                <a:pos x="T8" y="T9"/>
              </a:cxn>
              <a:cxn ang="0">
                <a:pos x="T10" y="T11"/>
              </a:cxn>
            </a:cxnLst>
            <a:rect l="0" t="0" r="r" b="b"/>
            <a:pathLst>
              <a:path w="132" h="118">
                <a:moveTo>
                  <a:pt x="114" y="96"/>
                </a:moveTo>
                <a:cubicBezTo>
                  <a:pt x="90" y="118"/>
                  <a:pt x="64" y="104"/>
                  <a:pt x="40" y="90"/>
                </a:cubicBezTo>
                <a:cubicBezTo>
                  <a:pt x="16" y="76"/>
                  <a:pt x="0" y="70"/>
                  <a:pt x="0" y="46"/>
                </a:cubicBezTo>
                <a:cubicBezTo>
                  <a:pt x="0" y="22"/>
                  <a:pt x="22" y="0"/>
                  <a:pt x="48" y="0"/>
                </a:cubicBezTo>
                <a:cubicBezTo>
                  <a:pt x="74" y="0"/>
                  <a:pt x="86" y="12"/>
                  <a:pt x="104" y="38"/>
                </a:cubicBezTo>
                <a:cubicBezTo>
                  <a:pt x="122" y="64"/>
                  <a:pt x="132" y="80"/>
                  <a:pt x="114" y="96"/>
                </a:cubicBezTo>
                <a:close/>
              </a:path>
            </a:pathLst>
          </a:custGeom>
          <a:solidFill>
            <a:schemeClr val="accent1"/>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79" name="Freeform 52">
            <a:extLst>
              <a:ext uri="{FF2B5EF4-FFF2-40B4-BE49-F238E27FC236}">
                <a16:creationId xmlns:a16="http://schemas.microsoft.com/office/drawing/2014/main" id="{31560362-56D7-1A0C-A62D-3FAB24A4C34A}"/>
              </a:ext>
            </a:extLst>
          </p:cNvPr>
          <p:cNvSpPr>
            <a:spLocks/>
          </p:cNvSpPr>
          <p:nvPr/>
        </p:nvSpPr>
        <p:spPr bwMode="auto">
          <a:xfrm>
            <a:off x="4186546" y="1683089"/>
            <a:ext cx="1310319" cy="1122209"/>
          </a:xfrm>
          <a:custGeom>
            <a:avLst/>
            <a:gdLst>
              <a:gd name="T0" fmla="*/ 1086 w 3766"/>
              <a:gd name="T1" fmla="*/ 3008 h 3226"/>
              <a:gd name="T2" fmla="*/ 1292 w 3766"/>
              <a:gd name="T3" fmla="*/ 2700 h 3226"/>
              <a:gd name="T4" fmla="*/ 1377 w 3766"/>
              <a:gd name="T5" fmla="*/ 2643 h 3226"/>
              <a:gd name="T6" fmla="*/ 1267 w 3766"/>
              <a:gd name="T7" fmla="*/ 2630 h 3226"/>
              <a:gd name="T8" fmla="*/ 1050 w 3766"/>
              <a:gd name="T9" fmla="*/ 2612 h 3226"/>
              <a:gd name="T10" fmla="*/ 712 w 3766"/>
              <a:gd name="T11" fmla="*/ 2876 h 3226"/>
              <a:gd name="T12" fmla="*/ 802 w 3766"/>
              <a:gd name="T13" fmla="*/ 2667 h 3226"/>
              <a:gd name="T14" fmla="*/ 644 w 3766"/>
              <a:gd name="T15" fmla="*/ 2658 h 3226"/>
              <a:gd name="T16" fmla="*/ 150 w 3766"/>
              <a:gd name="T17" fmla="*/ 2588 h 3226"/>
              <a:gd name="T18" fmla="*/ 0 w 3766"/>
              <a:gd name="T19" fmla="*/ 2360 h 3226"/>
              <a:gd name="T20" fmla="*/ 254 w 3766"/>
              <a:gd name="T21" fmla="*/ 2158 h 3226"/>
              <a:gd name="T22" fmla="*/ 612 w 3766"/>
              <a:gd name="T23" fmla="*/ 2182 h 3226"/>
              <a:gd name="T24" fmla="*/ 614 w 3766"/>
              <a:gd name="T25" fmla="*/ 2078 h 3226"/>
              <a:gd name="T26" fmla="*/ 682 w 3766"/>
              <a:gd name="T27" fmla="*/ 2066 h 3226"/>
              <a:gd name="T28" fmla="*/ 615 w 3766"/>
              <a:gd name="T29" fmla="*/ 1888 h 3226"/>
              <a:gd name="T30" fmla="*/ 928 w 3766"/>
              <a:gd name="T31" fmla="*/ 1902 h 3226"/>
              <a:gd name="T32" fmla="*/ 939 w 3766"/>
              <a:gd name="T33" fmla="*/ 1758 h 3226"/>
              <a:gd name="T34" fmla="*/ 890 w 3766"/>
              <a:gd name="T35" fmla="*/ 1716 h 3226"/>
              <a:gd name="T36" fmla="*/ 778 w 3766"/>
              <a:gd name="T37" fmla="*/ 1558 h 3226"/>
              <a:gd name="T38" fmla="*/ 762 w 3766"/>
              <a:gd name="T39" fmla="*/ 1312 h 3226"/>
              <a:gd name="T40" fmla="*/ 958 w 3766"/>
              <a:gd name="T41" fmla="*/ 1108 h 3226"/>
              <a:gd name="T42" fmla="*/ 998 w 3766"/>
              <a:gd name="T43" fmla="*/ 908 h 3226"/>
              <a:gd name="T44" fmla="*/ 1328 w 3766"/>
              <a:gd name="T45" fmla="*/ 758 h 3226"/>
              <a:gd name="T46" fmla="*/ 1458 w 3766"/>
              <a:gd name="T47" fmla="*/ 774 h 3226"/>
              <a:gd name="T48" fmla="*/ 1750 w 3766"/>
              <a:gd name="T49" fmla="*/ 638 h 3226"/>
              <a:gd name="T50" fmla="*/ 1844 w 3766"/>
              <a:gd name="T51" fmla="*/ 756 h 3226"/>
              <a:gd name="T52" fmla="*/ 1866 w 3766"/>
              <a:gd name="T53" fmla="*/ 832 h 3226"/>
              <a:gd name="T54" fmla="*/ 1954 w 3766"/>
              <a:gd name="T55" fmla="*/ 694 h 3226"/>
              <a:gd name="T56" fmla="*/ 2040 w 3766"/>
              <a:gd name="T57" fmla="*/ 496 h 3226"/>
              <a:gd name="T58" fmla="*/ 2041 w 3766"/>
              <a:gd name="T59" fmla="*/ 704 h 3226"/>
              <a:gd name="T60" fmla="*/ 2239 w 3766"/>
              <a:gd name="T61" fmla="*/ 976 h 3226"/>
              <a:gd name="T62" fmla="*/ 2224 w 3766"/>
              <a:gd name="T63" fmla="*/ 638 h 3226"/>
              <a:gd name="T64" fmla="*/ 2140 w 3766"/>
              <a:gd name="T65" fmla="*/ 679 h 3226"/>
              <a:gd name="T66" fmla="*/ 2077 w 3766"/>
              <a:gd name="T67" fmla="*/ 532 h 3226"/>
              <a:gd name="T68" fmla="*/ 2286 w 3766"/>
              <a:gd name="T69" fmla="*/ 380 h 3226"/>
              <a:gd name="T70" fmla="*/ 2424 w 3766"/>
              <a:gd name="T71" fmla="*/ 542 h 3226"/>
              <a:gd name="T72" fmla="*/ 2588 w 3766"/>
              <a:gd name="T73" fmla="*/ 900 h 3226"/>
              <a:gd name="T74" fmla="*/ 2370 w 3766"/>
              <a:gd name="T75" fmla="*/ 1177 h 3226"/>
              <a:gd name="T76" fmla="*/ 2467 w 3766"/>
              <a:gd name="T77" fmla="*/ 1270 h 3226"/>
              <a:gd name="T78" fmla="*/ 2377 w 3766"/>
              <a:gd name="T79" fmla="*/ 1409 h 3226"/>
              <a:gd name="T80" fmla="*/ 2594 w 3766"/>
              <a:gd name="T81" fmla="*/ 1197 h 3226"/>
              <a:gd name="T82" fmla="*/ 2619 w 3766"/>
              <a:gd name="T83" fmla="*/ 770 h 3226"/>
              <a:gd name="T84" fmla="*/ 2533 w 3766"/>
              <a:gd name="T85" fmla="*/ 526 h 3226"/>
              <a:gd name="T86" fmla="*/ 2609 w 3766"/>
              <a:gd name="T87" fmla="*/ 346 h 3226"/>
              <a:gd name="T88" fmla="*/ 2783 w 3766"/>
              <a:gd name="T89" fmla="*/ 314 h 3226"/>
              <a:gd name="T90" fmla="*/ 3060 w 3766"/>
              <a:gd name="T91" fmla="*/ 320 h 3226"/>
              <a:gd name="T92" fmla="*/ 2913 w 3766"/>
              <a:gd name="T93" fmla="*/ 132 h 3226"/>
              <a:gd name="T94" fmla="*/ 3008 w 3766"/>
              <a:gd name="T95" fmla="*/ 38 h 3226"/>
              <a:gd name="T96" fmla="*/ 3328 w 3766"/>
              <a:gd name="T97" fmla="*/ 274 h 3226"/>
              <a:gd name="T98" fmla="*/ 3573 w 3766"/>
              <a:gd name="T99" fmla="*/ 386 h 3226"/>
              <a:gd name="T100" fmla="*/ 3402 w 3766"/>
              <a:gd name="T101" fmla="*/ 767 h 3226"/>
              <a:gd name="T102" fmla="*/ 3139 w 3766"/>
              <a:gd name="T103" fmla="*/ 1127 h 3226"/>
              <a:gd name="T104" fmla="*/ 3002 w 3766"/>
              <a:gd name="T105" fmla="*/ 1154 h 3226"/>
              <a:gd name="T106" fmla="*/ 2833 w 3766"/>
              <a:gd name="T107" fmla="*/ 1418 h 3226"/>
              <a:gd name="T108" fmla="*/ 2732 w 3766"/>
              <a:gd name="T109" fmla="*/ 1794 h 3226"/>
              <a:gd name="T110" fmla="*/ 2578 w 3766"/>
              <a:gd name="T111" fmla="*/ 2163 h 3226"/>
              <a:gd name="T112" fmla="*/ 2325 w 3766"/>
              <a:gd name="T113" fmla="*/ 2237 h 3226"/>
              <a:gd name="T114" fmla="*/ 1837 w 3766"/>
              <a:gd name="T115" fmla="*/ 2387 h 3226"/>
              <a:gd name="T116" fmla="*/ 2079 w 3766"/>
              <a:gd name="T117" fmla="*/ 2593 h 3226"/>
              <a:gd name="T118" fmla="*/ 2112 w 3766"/>
              <a:gd name="T119" fmla="*/ 2767 h 3226"/>
              <a:gd name="T120" fmla="*/ 1672 w 3766"/>
              <a:gd name="T121" fmla="*/ 2922 h 3226"/>
              <a:gd name="T122" fmla="*/ 1326 w 3766"/>
              <a:gd name="T123" fmla="*/ 3210 h 3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66" h="3226">
                <a:moveTo>
                  <a:pt x="1138" y="3226"/>
                </a:moveTo>
                <a:cubicBezTo>
                  <a:pt x="1058" y="3226"/>
                  <a:pt x="1033" y="3154"/>
                  <a:pt x="1033" y="3153"/>
                </a:cubicBezTo>
                <a:cubicBezTo>
                  <a:pt x="1030" y="3145"/>
                  <a:pt x="1030" y="3145"/>
                  <a:pt x="1030" y="3145"/>
                </a:cubicBezTo>
                <a:cubicBezTo>
                  <a:pt x="1038" y="3141"/>
                  <a:pt x="1038" y="3141"/>
                  <a:pt x="1038" y="3141"/>
                </a:cubicBezTo>
                <a:cubicBezTo>
                  <a:pt x="1077" y="3123"/>
                  <a:pt x="1098" y="3075"/>
                  <a:pt x="1098" y="3048"/>
                </a:cubicBezTo>
                <a:cubicBezTo>
                  <a:pt x="1098" y="3040"/>
                  <a:pt x="1096" y="3037"/>
                  <a:pt x="1093" y="3032"/>
                </a:cubicBezTo>
                <a:cubicBezTo>
                  <a:pt x="1090" y="3027"/>
                  <a:pt x="1086" y="3021"/>
                  <a:pt x="1086" y="3008"/>
                </a:cubicBezTo>
                <a:cubicBezTo>
                  <a:pt x="1086" y="2983"/>
                  <a:pt x="1112" y="2944"/>
                  <a:pt x="1152" y="2944"/>
                </a:cubicBezTo>
                <a:cubicBezTo>
                  <a:pt x="1180" y="2944"/>
                  <a:pt x="1204" y="2915"/>
                  <a:pt x="1204" y="2882"/>
                </a:cubicBezTo>
                <a:cubicBezTo>
                  <a:pt x="1204" y="2844"/>
                  <a:pt x="1204" y="2821"/>
                  <a:pt x="1240" y="2794"/>
                </a:cubicBezTo>
                <a:cubicBezTo>
                  <a:pt x="1256" y="2782"/>
                  <a:pt x="1260" y="2773"/>
                  <a:pt x="1264" y="2763"/>
                </a:cubicBezTo>
                <a:cubicBezTo>
                  <a:pt x="1268" y="2755"/>
                  <a:pt x="1272" y="2745"/>
                  <a:pt x="1283" y="2735"/>
                </a:cubicBezTo>
                <a:cubicBezTo>
                  <a:pt x="1295" y="2724"/>
                  <a:pt x="1295" y="2722"/>
                  <a:pt x="1294" y="2715"/>
                </a:cubicBezTo>
                <a:cubicBezTo>
                  <a:pt x="1293" y="2711"/>
                  <a:pt x="1292" y="2706"/>
                  <a:pt x="1292" y="2700"/>
                </a:cubicBezTo>
                <a:cubicBezTo>
                  <a:pt x="1292" y="2698"/>
                  <a:pt x="1292" y="2696"/>
                  <a:pt x="1292" y="2695"/>
                </a:cubicBezTo>
                <a:cubicBezTo>
                  <a:pt x="1292" y="2682"/>
                  <a:pt x="1292" y="2670"/>
                  <a:pt x="1299" y="2663"/>
                </a:cubicBezTo>
                <a:cubicBezTo>
                  <a:pt x="1304" y="2658"/>
                  <a:pt x="1310" y="2656"/>
                  <a:pt x="1318" y="2656"/>
                </a:cubicBezTo>
                <a:cubicBezTo>
                  <a:pt x="1333" y="2656"/>
                  <a:pt x="1340" y="2671"/>
                  <a:pt x="1346" y="2685"/>
                </a:cubicBezTo>
                <a:cubicBezTo>
                  <a:pt x="1350" y="2694"/>
                  <a:pt x="1355" y="2706"/>
                  <a:pt x="1360" y="2706"/>
                </a:cubicBezTo>
                <a:cubicBezTo>
                  <a:pt x="1376" y="2706"/>
                  <a:pt x="1394" y="2697"/>
                  <a:pt x="1394" y="2670"/>
                </a:cubicBezTo>
                <a:cubicBezTo>
                  <a:pt x="1394" y="2658"/>
                  <a:pt x="1386" y="2651"/>
                  <a:pt x="1377" y="2643"/>
                </a:cubicBezTo>
                <a:cubicBezTo>
                  <a:pt x="1367" y="2635"/>
                  <a:pt x="1356" y="2626"/>
                  <a:pt x="1356" y="2610"/>
                </a:cubicBezTo>
                <a:cubicBezTo>
                  <a:pt x="1356" y="2605"/>
                  <a:pt x="1356" y="2603"/>
                  <a:pt x="1355" y="2601"/>
                </a:cubicBezTo>
                <a:cubicBezTo>
                  <a:pt x="1352" y="2602"/>
                  <a:pt x="1345" y="2606"/>
                  <a:pt x="1342" y="2607"/>
                </a:cubicBezTo>
                <a:cubicBezTo>
                  <a:pt x="1326" y="2615"/>
                  <a:pt x="1313" y="2616"/>
                  <a:pt x="1301" y="2616"/>
                </a:cubicBezTo>
                <a:cubicBezTo>
                  <a:pt x="1299" y="2616"/>
                  <a:pt x="1297" y="2616"/>
                  <a:pt x="1295" y="2616"/>
                </a:cubicBezTo>
                <a:cubicBezTo>
                  <a:pt x="1292" y="2616"/>
                  <a:pt x="1290" y="2616"/>
                  <a:pt x="1288" y="2616"/>
                </a:cubicBezTo>
                <a:cubicBezTo>
                  <a:pt x="1284" y="2616"/>
                  <a:pt x="1274" y="2624"/>
                  <a:pt x="1267" y="2630"/>
                </a:cubicBezTo>
                <a:cubicBezTo>
                  <a:pt x="1253" y="2641"/>
                  <a:pt x="1237" y="2654"/>
                  <a:pt x="1220" y="2654"/>
                </a:cubicBezTo>
                <a:cubicBezTo>
                  <a:pt x="1204" y="2654"/>
                  <a:pt x="1183" y="2672"/>
                  <a:pt x="1162" y="2689"/>
                </a:cubicBezTo>
                <a:cubicBezTo>
                  <a:pt x="1136" y="2710"/>
                  <a:pt x="1109" y="2732"/>
                  <a:pt x="1082" y="2732"/>
                </a:cubicBezTo>
                <a:cubicBezTo>
                  <a:pt x="1041" y="2732"/>
                  <a:pt x="1018" y="2730"/>
                  <a:pt x="1018" y="2698"/>
                </a:cubicBezTo>
                <a:cubicBezTo>
                  <a:pt x="1018" y="2686"/>
                  <a:pt x="1025" y="2675"/>
                  <a:pt x="1033" y="2663"/>
                </a:cubicBezTo>
                <a:cubicBezTo>
                  <a:pt x="1041" y="2650"/>
                  <a:pt x="1050" y="2637"/>
                  <a:pt x="1050" y="2622"/>
                </a:cubicBezTo>
                <a:cubicBezTo>
                  <a:pt x="1050" y="2619"/>
                  <a:pt x="1050" y="2615"/>
                  <a:pt x="1050" y="2612"/>
                </a:cubicBezTo>
                <a:cubicBezTo>
                  <a:pt x="1050" y="2604"/>
                  <a:pt x="1050" y="2595"/>
                  <a:pt x="1049" y="2592"/>
                </a:cubicBezTo>
                <a:cubicBezTo>
                  <a:pt x="1049" y="2592"/>
                  <a:pt x="1048" y="2592"/>
                  <a:pt x="1046" y="2592"/>
                </a:cubicBezTo>
                <a:cubicBezTo>
                  <a:pt x="1036" y="2592"/>
                  <a:pt x="984" y="2614"/>
                  <a:pt x="942" y="2664"/>
                </a:cubicBezTo>
                <a:cubicBezTo>
                  <a:pt x="930" y="2678"/>
                  <a:pt x="919" y="2693"/>
                  <a:pt x="908" y="2708"/>
                </a:cubicBezTo>
                <a:cubicBezTo>
                  <a:pt x="869" y="2757"/>
                  <a:pt x="845" y="2788"/>
                  <a:pt x="822" y="2788"/>
                </a:cubicBezTo>
                <a:cubicBezTo>
                  <a:pt x="799" y="2788"/>
                  <a:pt x="779" y="2814"/>
                  <a:pt x="761" y="2836"/>
                </a:cubicBezTo>
                <a:cubicBezTo>
                  <a:pt x="744" y="2858"/>
                  <a:pt x="730" y="2876"/>
                  <a:pt x="712" y="2876"/>
                </a:cubicBezTo>
                <a:cubicBezTo>
                  <a:pt x="705" y="2876"/>
                  <a:pt x="700" y="2873"/>
                  <a:pt x="696" y="2868"/>
                </a:cubicBezTo>
                <a:cubicBezTo>
                  <a:pt x="689" y="2857"/>
                  <a:pt x="692" y="2837"/>
                  <a:pt x="707" y="2800"/>
                </a:cubicBezTo>
                <a:cubicBezTo>
                  <a:pt x="714" y="2783"/>
                  <a:pt x="740" y="2760"/>
                  <a:pt x="787" y="2730"/>
                </a:cubicBezTo>
                <a:cubicBezTo>
                  <a:pt x="792" y="2726"/>
                  <a:pt x="797" y="2723"/>
                  <a:pt x="802" y="2720"/>
                </a:cubicBezTo>
                <a:cubicBezTo>
                  <a:pt x="825" y="2706"/>
                  <a:pt x="840" y="2697"/>
                  <a:pt x="840" y="2680"/>
                </a:cubicBezTo>
                <a:cubicBezTo>
                  <a:pt x="840" y="2662"/>
                  <a:pt x="839" y="2662"/>
                  <a:pt x="822" y="2662"/>
                </a:cubicBezTo>
                <a:cubicBezTo>
                  <a:pt x="816" y="2662"/>
                  <a:pt x="810" y="2664"/>
                  <a:pt x="802" y="2667"/>
                </a:cubicBezTo>
                <a:cubicBezTo>
                  <a:pt x="792" y="2671"/>
                  <a:pt x="779" y="2676"/>
                  <a:pt x="762" y="2676"/>
                </a:cubicBezTo>
                <a:cubicBezTo>
                  <a:pt x="746" y="2676"/>
                  <a:pt x="734" y="2687"/>
                  <a:pt x="721" y="2699"/>
                </a:cubicBezTo>
                <a:cubicBezTo>
                  <a:pt x="707" y="2711"/>
                  <a:pt x="693" y="2724"/>
                  <a:pt x="674" y="2724"/>
                </a:cubicBezTo>
                <a:cubicBezTo>
                  <a:pt x="665" y="2724"/>
                  <a:pt x="657" y="2721"/>
                  <a:pt x="652" y="2716"/>
                </a:cubicBezTo>
                <a:cubicBezTo>
                  <a:pt x="643" y="2707"/>
                  <a:pt x="644" y="2692"/>
                  <a:pt x="644" y="2678"/>
                </a:cubicBezTo>
                <a:cubicBezTo>
                  <a:pt x="644" y="2675"/>
                  <a:pt x="644" y="2673"/>
                  <a:pt x="644" y="2670"/>
                </a:cubicBezTo>
                <a:cubicBezTo>
                  <a:pt x="644" y="2658"/>
                  <a:pt x="644" y="2658"/>
                  <a:pt x="644" y="2658"/>
                </a:cubicBezTo>
                <a:cubicBezTo>
                  <a:pt x="610" y="2670"/>
                  <a:pt x="520" y="2698"/>
                  <a:pt x="460" y="2698"/>
                </a:cubicBezTo>
                <a:cubicBezTo>
                  <a:pt x="426" y="2698"/>
                  <a:pt x="402" y="2693"/>
                  <a:pt x="381" y="2688"/>
                </a:cubicBezTo>
                <a:cubicBezTo>
                  <a:pt x="364" y="2684"/>
                  <a:pt x="348" y="2680"/>
                  <a:pt x="328" y="2680"/>
                </a:cubicBezTo>
                <a:cubicBezTo>
                  <a:pt x="294" y="2680"/>
                  <a:pt x="232" y="2680"/>
                  <a:pt x="232" y="2640"/>
                </a:cubicBezTo>
                <a:cubicBezTo>
                  <a:pt x="232" y="2626"/>
                  <a:pt x="229" y="2626"/>
                  <a:pt x="222" y="2626"/>
                </a:cubicBezTo>
                <a:cubicBezTo>
                  <a:pt x="212" y="2626"/>
                  <a:pt x="203" y="2619"/>
                  <a:pt x="193" y="2610"/>
                </a:cubicBezTo>
                <a:cubicBezTo>
                  <a:pt x="180" y="2600"/>
                  <a:pt x="167" y="2588"/>
                  <a:pt x="150" y="2588"/>
                </a:cubicBezTo>
                <a:cubicBezTo>
                  <a:pt x="114" y="2588"/>
                  <a:pt x="10" y="2525"/>
                  <a:pt x="10" y="2490"/>
                </a:cubicBezTo>
                <a:cubicBezTo>
                  <a:pt x="10" y="2473"/>
                  <a:pt x="17" y="2467"/>
                  <a:pt x="25" y="2462"/>
                </a:cubicBezTo>
                <a:cubicBezTo>
                  <a:pt x="29" y="2459"/>
                  <a:pt x="30" y="2458"/>
                  <a:pt x="30" y="2452"/>
                </a:cubicBezTo>
                <a:cubicBezTo>
                  <a:pt x="30" y="2445"/>
                  <a:pt x="26" y="2441"/>
                  <a:pt x="19" y="2434"/>
                </a:cubicBezTo>
                <a:cubicBezTo>
                  <a:pt x="11" y="2425"/>
                  <a:pt x="0" y="2414"/>
                  <a:pt x="0" y="2394"/>
                </a:cubicBezTo>
                <a:cubicBezTo>
                  <a:pt x="0" y="2370"/>
                  <a:pt x="0" y="2370"/>
                  <a:pt x="0" y="2370"/>
                </a:cubicBezTo>
                <a:cubicBezTo>
                  <a:pt x="0" y="2360"/>
                  <a:pt x="0" y="2360"/>
                  <a:pt x="0" y="2360"/>
                </a:cubicBezTo>
                <a:cubicBezTo>
                  <a:pt x="10" y="2360"/>
                  <a:pt x="10" y="2360"/>
                  <a:pt x="10" y="2360"/>
                </a:cubicBezTo>
                <a:cubicBezTo>
                  <a:pt x="62" y="2360"/>
                  <a:pt x="62" y="2360"/>
                  <a:pt x="62" y="2360"/>
                </a:cubicBezTo>
                <a:cubicBezTo>
                  <a:pt x="85" y="2360"/>
                  <a:pt x="110" y="2347"/>
                  <a:pt x="110" y="2318"/>
                </a:cubicBezTo>
                <a:cubicBezTo>
                  <a:pt x="110" y="2279"/>
                  <a:pt x="130" y="2238"/>
                  <a:pt x="164" y="2238"/>
                </a:cubicBezTo>
                <a:cubicBezTo>
                  <a:pt x="176" y="2238"/>
                  <a:pt x="184" y="2228"/>
                  <a:pt x="198" y="2213"/>
                </a:cubicBezTo>
                <a:cubicBezTo>
                  <a:pt x="207" y="2202"/>
                  <a:pt x="217" y="2190"/>
                  <a:pt x="230" y="2182"/>
                </a:cubicBezTo>
                <a:cubicBezTo>
                  <a:pt x="239" y="2176"/>
                  <a:pt x="246" y="2167"/>
                  <a:pt x="254" y="2158"/>
                </a:cubicBezTo>
                <a:cubicBezTo>
                  <a:pt x="272" y="2138"/>
                  <a:pt x="292" y="2114"/>
                  <a:pt x="334" y="2114"/>
                </a:cubicBezTo>
                <a:cubicBezTo>
                  <a:pt x="364" y="2114"/>
                  <a:pt x="387" y="2118"/>
                  <a:pt x="408" y="2122"/>
                </a:cubicBezTo>
                <a:cubicBezTo>
                  <a:pt x="427" y="2125"/>
                  <a:pt x="445" y="2128"/>
                  <a:pt x="466" y="2128"/>
                </a:cubicBezTo>
                <a:cubicBezTo>
                  <a:pt x="493" y="2128"/>
                  <a:pt x="510" y="2132"/>
                  <a:pt x="524" y="2136"/>
                </a:cubicBezTo>
                <a:cubicBezTo>
                  <a:pt x="534" y="2138"/>
                  <a:pt x="542" y="2140"/>
                  <a:pt x="552" y="2140"/>
                </a:cubicBezTo>
                <a:cubicBezTo>
                  <a:pt x="583" y="2140"/>
                  <a:pt x="594" y="2158"/>
                  <a:pt x="601" y="2171"/>
                </a:cubicBezTo>
                <a:cubicBezTo>
                  <a:pt x="606" y="2180"/>
                  <a:pt x="608" y="2182"/>
                  <a:pt x="612" y="2182"/>
                </a:cubicBezTo>
                <a:cubicBezTo>
                  <a:pt x="625" y="2182"/>
                  <a:pt x="639" y="2185"/>
                  <a:pt x="653" y="2188"/>
                </a:cubicBezTo>
                <a:cubicBezTo>
                  <a:pt x="666" y="2191"/>
                  <a:pt x="680" y="2194"/>
                  <a:pt x="692" y="2194"/>
                </a:cubicBezTo>
                <a:cubicBezTo>
                  <a:pt x="698" y="2194"/>
                  <a:pt x="700" y="2193"/>
                  <a:pt x="701" y="2193"/>
                </a:cubicBezTo>
                <a:cubicBezTo>
                  <a:pt x="700" y="2191"/>
                  <a:pt x="699" y="2185"/>
                  <a:pt x="689" y="2175"/>
                </a:cubicBezTo>
                <a:cubicBezTo>
                  <a:pt x="671" y="2157"/>
                  <a:pt x="652" y="2140"/>
                  <a:pt x="624" y="2140"/>
                </a:cubicBezTo>
                <a:cubicBezTo>
                  <a:pt x="567" y="2140"/>
                  <a:pt x="538" y="2128"/>
                  <a:pt x="538" y="2104"/>
                </a:cubicBezTo>
                <a:cubicBezTo>
                  <a:pt x="538" y="2078"/>
                  <a:pt x="580" y="2078"/>
                  <a:pt x="614" y="2078"/>
                </a:cubicBezTo>
                <a:cubicBezTo>
                  <a:pt x="652" y="2078"/>
                  <a:pt x="677" y="2083"/>
                  <a:pt x="705" y="2111"/>
                </a:cubicBezTo>
                <a:cubicBezTo>
                  <a:pt x="708" y="2114"/>
                  <a:pt x="710" y="2116"/>
                  <a:pt x="713" y="2119"/>
                </a:cubicBezTo>
                <a:cubicBezTo>
                  <a:pt x="733" y="2139"/>
                  <a:pt x="755" y="2162"/>
                  <a:pt x="776" y="2162"/>
                </a:cubicBezTo>
                <a:cubicBezTo>
                  <a:pt x="785" y="2162"/>
                  <a:pt x="790" y="2159"/>
                  <a:pt x="791" y="2156"/>
                </a:cubicBezTo>
                <a:cubicBezTo>
                  <a:pt x="792" y="2154"/>
                  <a:pt x="789" y="2147"/>
                  <a:pt x="779" y="2140"/>
                </a:cubicBezTo>
                <a:cubicBezTo>
                  <a:pt x="767" y="2133"/>
                  <a:pt x="754" y="2121"/>
                  <a:pt x="739" y="2108"/>
                </a:cubicBezTo>
                <a:cubicBezTo>
                  <a:pt x="720" y="2091"/>
                  <a:pt x="692" y="2066"/>
                  <a:pt x="682" y="2066"/>
                </a:cubicBezTo>
                <a:cubicBezTo>
                  <a:pt x="659" y="2066"/>
                  <a:pt x="631" y="2039"/>
                  <a:pt x="601" y="2011"/>
                </a:cubicBezTo>
                <a:cubicBezTo>
                  <a:pt x="584" y="1994"/>
                  <a:pt x="559" y="1970"/>
                  <a:pt x="550" y="1970"/>
                </a:cubicBezTo>
                <a:cubicBezTo>
                  <a:pt x="514" y="1970"/>
                  <a:pt x="510" y="1951"/>
                  <a:pt x="510" y="1936"/>
                </a:cubicBezTo>
                <a:cubicBezTo>
                  <a:pt x="510" y="1917"/>
                  <a:pt x="522" y="1894"/>
                  <a:pt x="554" y="1894"/>
                </a:cubicBezTo>
                <a:cubicBezTo>
                  <a:pt x="572" y="1894"/>
                  <a:pt x="578" y="1899"/>
                  <a:pt x="583" y="1905"/>
                </a:cubicBezTo>
                <a:cubicBezTo>
                  <a:pt x="585" y="1907"/>
                  <a:pt x="586" y="1908"/>
                  <a:pt x="592" y="1908"/>
                </a:cubicBezTo>
                <a:cubicBezTo>
                  <a:pt x="598" y="1908"/>
                  <a:pt x="607" y="1897"/>
                  <a:pt x="615" y="1888"/>
                </a:cubicBezTo>
                <a:cubicBezTo>
                  <a:pt x="628" y="1873"/>
                  <a:pt x="643" y="1856"/>
                  <a:pt x="662" y="1856"/>
                </a:cubicBezTo>
                <a:cubicBezTo>
                  <a:pt x="678" y="1856"/>
                  <a:pt x="686" y="1862"/>
                  <a:pt x="693" y="1868"/>
                </a:cubicBezTo>
                <a:cubicBezTo>
                  <a:pt x="702" y="1874"/>
                  <a:pt x="710" y="1880"/>
                  <a:pt x="732" y="1880"/>
                </a:cubicBezTo>
                <a:cubicBezTo>
                  <a:pt x="753" y="1880"/>
                  <a:pt x="759" y="1875"/>
                  <a:pt x="766" y="1870"/>
                </a:cubicBezTo>
                <a:cubicBezTo>
                  <a:pt x="774" y="1864"/>
                  <a:pt x="783" y="1858"/>
                  <a:pt x="804" y="1858"/>
                </a:cubicBezTo>
                <a:cubicBezTo>
                  <a:pt x="827" y="1858"/>
                  <a:pt x="853" y="1871"/>
                  <a:pt x="879" y="1884"/>
                </a:cubicBezTo>
                <a:cubicBezTo>
                  <a:pt x="898" y="1893"/>
                  <a:pt x="917" y="1902"/>
                  <a:pt x="928" y="1902"/>
                </a:cubicBezTo>
                <a:cubicBezTo>
                  <a:pt x="956" y="1902"/>
                  <a:pt x="956" y="1894"/>
                  <a:pt x="956" y="1888"/>
                </a:cubicBezTo>
                <a:cubicBezTo>
                  <a:pt x="956" y="1883"/>
                  <a:pt x="931" y="1870"/>
                  <a:pt x="894" y="1870"/>
                </a:cubicBezTo>
                <a:cubicBezTo>
                  <a:pt x="845" y="1870"/>
                  <a:pt x="840" y="1839"/>
                  <a:pt x="840" y="1826"/>
                </a:cubicBezTo>
                <a:cubicBezTo>
                  <a:pt x="840" y="1815"/>
                  <a:pt x="844" y="1806"/>
                  <a:pt x="847" y="1798"/>
                </a:cubicBezTo>
                <a:cubicBezTo>
                  <a:pt x="848" y="1793"/>
                  <a:pt x="850" y="1789"/>
                  <a:pt x="850" y="1786"/>
                </a:cubicBezTo>
                <a:cubicBezTo>
                  <a:pt x="850" y="1769"/>
                  <a:pt x="876" y="1748"/>
                  <a:pt x="906" y="1748"/>
                </a:cubicBezTo>
                <a:cubicBezTo>
                  <a:pt x="921" y="1748"/>
                  <a:pt x="931" y="1753"/>
                  <a:pt x="939" y="1758"/>
                </a:cubicBezTo>
                <a:cubicBezTo>
                  <a:pt x="946" y="1762"/>
                  <a:pt x="952" y="1766"/>
                  <a:pt x="964" y="1766"/>
                </a:cubicBezTo>
                <a:cubicBezTo>
                  <a:pt x="978" y="1766"/>
                  <a:pt x="982" y="1764"/>
                  <a:pt x="983" y="1763"/>
                </a:cubicBezTo>
                <a:cubicBezTo>
                  <a:pt x="984" y="1762"/>
                  <a:pt x="984" y="1755"/>
                  <a:pt x="984" y="1752"/>
                </a:cubicBezTo>
                <a:cubicBezTo>
                  <a:pt x="984" y="1749"/>
                  <a:pt x="974" y="1744"/>
                  <a:pt x="968" y="1741"/>
                </a:cubicBezTo>
                <a:cubicBezTo>
                  <a:pt x="957" y="1735"/>
                  <a:pt x="942" y="1727"/>
                  <a:pt x="942" y="1712"/>
                </a:cubicBezTo>
                <a:cubicBezTo>
                  <a:pt x="942" y="1705"/>
                  <a:pt x="942" y="1702"/>
                  <a:pt x="910" y="1702"/>
                </a:cubicBezTo>
                <a:cubicBezTo>
                  <a:pt x="890" y="1702"/>
                  <a:pt x="890" y="1706"/>
                  <a:pt x="890" y="1716"/>
                </a:cubicBezTo>
                <a:cubicBezTo>
                  <a:pt x="890" y="1739"/>
                  <a:pt x="878" y="1754"/>
                  <a:pt x="860" y="1754"/>
                </a:cubicBezTo>
                <a:cubicBezTo>
                  <a:pt x="849" y="1754"/>
                  <a:pt x="838" y="1746"/>
                  <a:pt x="823" y="1735"/>
                </a:cubicBezTo>
                <a:cubicBezTo>
                  <a:pt x="809" y="1725"/>
                  <a:pt x="792" y="1712"/>
                  <a:pt x="768" y="1701"/>
                </a:cubicBezTo>
                <a:cubicBezTo>
                  <a:pt x="716" y="1678"/>
                  <a:pt x="714" y="1658"/>
                  <a:pt x="714" y="1624"/>
                </a:cubicBezTo>
                <a:cubicBezTo>
                  <a:pt x="714" y="1597"/>
                  <a:pt x="714" y="1548"/>
                  <a:pt x="742" y="1548"/>
                </a:cubicBezTo>
                <a:cubicBezTo>
                  <a:pt x="752" y="1548"/>
                  <a:pt x="759" y="1551"/>
                  <a:pt x="764" y="1554"/>
                </a:cubicBezTo>
                <a:cubicBezTo>
                  <a:pt x="769" y="1556"/>
                  <a:pt x="772" y="1558"/>
                  <a:pt x="778" y="1558"/>
                </a:cubicBezTo>
                <a:cubicBezTo>
                  <a:pt x="784" y="1558"/>
                  <a:pt x="798" y="1548"/>
                  <a:pt x="809" y="1542"/>
                </a:cubicBezTo>
                <a:cubicBezTo>
                  <a:pt x="820" y="1534"/>
                  <a:pt x="833" y="1526"/>
                  <a:pt x="843" y="1522"/>
                </a:cubicBezTo>
                <a:cubicBezTo>
                  <a:pt x="844" y="1522"/>
                  <a:pt x="846" y="1522"/>
                  <a:pt x="847" y="1521"/>
                </a:cubicBezTo>
                <a:cubicBezTo>
                  <a:pt x="817" y="1515"/>
                  <a:pt x="770" y="1471"/>
                  <a:pt x="770" y="1434"/>
                </a:cubicBezTo>
                <a:cubicBezTo>
                  <a:pt x="770" y="1420"/>
                  <a:pt x="759" y="1408"/>
                  <a:pt x="747" y="1396"/>
                </a:cubicBezTo>
                <a:cubicBezTo>
                  <a:pt x="735" y="1383"/>
                  <a:pt x="722" y="1369"/>
                  <a:pt x="722" y="1352"/>
                </a:cubicBezTo>
                <a:cubicBezTo>
                  <a:pt x="722" y="1315"/>
                  <a:pt x="740" y="1312"/>
                  <a:pt x="762" y="1312"/>
                </a:cubicBezTo>
                <a:cubicBezTo>
                  <a:pt x="775" y="1312"/>
                  <a:pt x="781" y="1316"/>
                  <a:pt x="786" y="1319"/>
                </a:cubicBezTo>
                <a:cubicBezTo>
                  <a:pt x="789" y="1321"/>
                  <a:pt x="790" y="1322"/>
                  <a:pt x="796" y="1322"/>
                </a:cubicBezTo>
                <a:cubicBezTo>
                  <a:pt x="797" y="1322"/>
                  <a:pt x="808" y="1320"/>
                  <a:pt x="808" y="1258"/>
                </a:cubicBezTo>
                <a:cubicBezTo>
                  <a:pt x="808" y="1204"/>
                  <a:pt x="844" y="1200"/>
                  <a:pt x="878" y="1200"/>
                </a:cubicBezTo>
                <a:cubicBezTo>
                  <a:pt x="913" y="1200"/>
                  <a:pt x="920" y="1188"/>
                  <a:pt x="920" y="1166"/>
                </a:cubicBezTo>
                <a:cubicBezTo>
                  <a:pt x="920" y="1149"/>
                  <a:pt x="922" y="1136"/>
                  <a:pt x="927" y="1127"/>
                </a:cubicBezTo>
                <a:cubicBezTo>
                  <a:pt x="933" y="1115"/>
                  <a:pt x="944" y="1108"/>
                  <a:pt x="958" y="1108"/>
                </a:cubicBezTo>
                <a:cubicBezTo>
                  <a:pt x="975" y="1108"/>
                  <a:pt x="982" y="1118"/>
                  <a:pt x="986" y="1125"/>
                </a:cubicBezTo>
                <a:cubicBezTo>
                  <a:pt x="990" y="1130"/>
                  <a:pt x="990" y="1130"/>
                  <a:pt x="992" y="1130"/>
                </a:cubicBezTo>
                <a:cubicBezTo>
                  <a:pt x="996" y="1130"/>
                  <a:pt x="999" y="1128"/>
                  <a:pt x="1000" y="1125"/>
                </a:cubicBezTo>
                <a:cubicBezTo>
                  <a:pt x="1002" y="1121"/>
                  <a:pt x="1000" y="1115"/>
                  <a:pt x="995" y="1109"/>
                </a:cubicBezTo>
                <a:cubicBezTo>
                  <a:pt x="979" y="1092"/>
                  <a:pt x="960" y="1071"/>
                  <a:pt x="989" y="1045"/>
                </a:cubicBezTo>
                <a:cubicBezTo>
                  <a:pt x="1005" y="1031"/>
                  <a:pt x="1006" y="1021"/>
                  <a:pt x="994" y="1001"/>
                </a:cubicBezTo>
                <a:cubicBezTo>
                  <a:pt x="979" y="978"/>
                  <a:pt x="974" y="939"/>
                  <a:pt x="998" y="908"/>
                </a:cubicBezTo>
                <a:cubicBezTo>
                  <a:pt x="1001" y="904"/>
                  <a:pt x="1003" y="901"/>
                  <a:pt x="1006" y="898"/>
                </a:cubicBezTo>
                <a:cubicBezTo>
                  <a:pt x="1020" y="879"/>
                  <a:pt x="1028" y="870"/>
                  <a:pt x="1028" y="854"/>
                </a:cubicBezTo>
                <a:cubicBezTo>
                  <a:pt x="1028" y="829"/>
                  <a:pt x="1041" y="800"/>
                  <a:pt x="1102" y="800"/>
                </a:cubicBezTo>
                <a:cubicBezTo>
                  <a:pt x="1131" y="800"/>
                  <a:pt x="1152" y="808"/>
                  <a:pt x="1172" y="814"/>
                </a:cubicBezTo>
                <a:cubicBezTo>
                  <a:pt x="1189" y="820"/>
                  <a:pt x="1205" y="826"/>
                  <a:pt x="1224" y="826"/>
                </a:cubicBezTo>
                <a:cubicBezTo>
                  <a:pt x="1267" y="826"/>
                  <a:pt x="1275" y="809"/>
                  <a:pt x="1284" y="791"/>
                </a:cubicBezTo>
                <a:cubicBezTo>
                  <a:pt x="1290" y="776"/>
                  <a:pt x="1299" y="758"/>
                  <a:pt x="1328" y="758"/>
                </a:cubicBezTo>
                <a:cubicBezTo>
                  <a:pt x="1356" y="758"/>
                  <a:pt x="1370" y="775"/>
                  <a:pt x="1370" y="808"/>
                </a:cubicBezTo>
                <a:cubicBezTo>
                  <a:pt x="1370" y="822"/>
                  <a:pt x="1358" y="835"/>
                  <a:pt x="1346" y="849"/>
                </a:cubicBezTo>
                <a:cubicBezTo>
                  <a:pt x="1335" y="861"/>
                  <a:pt x="1322" y="875"/>
                  <a:pt x="1322" y="886"/>
                </a:cubicBezTo>
                <a:cubicBezTo>
                  <a:pt x="1322" y="887"/>
                  <a:pt x="1322" y="888"/>
                  <a:pt x="1322" y="888"/>
                </a:cubicBezTo>
                <a:cubicBezTo>
                  <a:pt x="1325" y="888"/>
                  <a:pt x="1330" y="887"/>
                  <a:pt x="1339" y="884"/>
                </a:cubicBezTo>
                <a:cubicBezTo>
                  <a:pt x="1369" y="876"/>
                  <a:pt x="1394" y="851"/>
                  <a:pt x="1394" y="830"/>
                </a:cubicBezTo>
                <a:cubicBezTo>
                  <a:pt x="1394" y="797"/>
                  <a:pt x="1428" y="774"/>
                  <a:pt x="1458" y="774"/>
                </a:cubicBezTo>
                <a:cubicBezTo>
                  <a:pt x="1467" y="774"/>
                  <a:pt x="1479" y="765"/>
                  <a:pt x="1491" y="755"/>
                </a:cubicBezTo>
                <a:cubicBezTo>
                  <a:pt x="1508" y="743"/>
                  <a:pt x="1526" y="728"/>
                  <a:pt x="1548" y="728"/>
                </a:cubicBezTo>
                <a:cubicBezTo>
                  <a:pt x="1569" y="728"/>
                  <a:pt x="1576" y="710"/>
                  <a:pt x="1576" y="652"/>
                </a:cubicBezTo>
                <a:cubicBezTo>
                  <a:pt x="1576" y="596"/>
                  <a:pt x="1609" y="556"/>
                  <a:pt x="1654" y="556"/>
                </a:cubicBezTo>
                <a:cubicBezTo>
                  <a:pt x="1682" y="556"/>
                  <a:pt x="1693" y="572"/>
                  <a:pt x="1701" y="583"/>
                </a:cubicBezTo>
                <a:cubicBezTo>
                  <a:pt x="1705" y="588"/>
                  <a:pt x="1708" y="592"/>
                  <a:pt x="1710" y="592"/>
                </a:cubicBezTo>
                <a:cubicBezTo>
                  <a:pt x="1733" y="592"/>
                  <a:pt x="1750" y="612"/>
                  <a:pt x="1750" y="638"/>
                </a:cubicBezTo>
                <a:cubicBezTo>
                  <a:pt x="1750" y="651"/>
                  <a:pt x="1744" y="660"/>
                  <a:pt x="1739" y="668"/>
                </a:cubicBezTo>
                <a:cubicBezTo>
                  <a:pt x="1735" y="674"/>
                  <a:pt x="1732" y="679"/>
                  <a:pt x="1732" y="684"/>
                </a:cubicBezTo>
                <a:cubicBezTo>
                  <a:pt x="1732" y="690"/>
                  <a:pt x="1738" y="692"/>
                  <a:pt x="1762" y="692"/>
                </a:cubicBezTo>
                <a:cubicBezTo>
                  <a:pt x="1768" y="692"/>
                  <a:pt x="1770" y="690"/>
                  <a:pt x="1775" y="687"/>
                </a:cubicBezTo>
                <a:cubicBezTo>
                  <a:pt x="1780" y="682"/>
                  <a:pt x="1788" y="676"/>
                  <a:pt x="1804" y="676"/>
                </a:cubicBezTo>
                <a:cubicBezTo>
                  <a:pt x="1829" y="676"/>
                  <a:pt x="1844" y="702"/>
                  <a:pt x="1844" y="748"/>
                </a:cubicBezTo>
                <a:cubicBezTo>
                  <a:pt x="1844" y="751"/>
                  <a:pt x="1844" y="753"/>
                  <a:pt x="1844" y="756"/>
                </a:cubicBezTo>
                <a:cubicBezTo>
                  <a:pt x="1844" y="762"/>
                  <a:pt x="1844" y="769"/>
                  <a:pt x="1844" y="773"/>
                </a:cubicBezTo>
                <a:cubicBezTo>
                  <a:pt x="1845" y="773"/>
                  <a:pt x="1846" y="773"/>
                  <a:pt x="1847" y="773"/>
                </a:cubicBezTo>
                <a:cubicBezTo>
                  <a:pt x="1851" y="771"/>
                  <a:pt x="1856" y="769"/>
                  <a:pt x="1861" y="766"/>
                </a:cubicBezTo>
                <a:cubicBezTo>
                  <a:pt x="1870" y="762"/>
                  <a:pt x="1878" y="758"/>
                  <a:pt x="1887" y="758"/>
                </a:cubicBezTo>
                <a:cubicBezTo>
                  <a:pt x="1893" y="758"/>
                  <a:pt x="1899" y="760"/>
                  <a:pt x="1904" y="766"/>
                </a:cubicBezTo>
                <a:cubicBezTo>
                  <a:pt x="1908" y="770"/>
                  <a:pt x="1909" y="776"/>
                  <a:pt x="1908" y="783"/>
                </a:cubicBezTo>
                <a:cubicBezTo>
                  <a:pt x="1906" y="800"/>
                  <a:pt x="1885" y="820"/>
                  <a:pt x="1866" y="832"/>
                </a:cubicBezTo>
                <a:cubicBezTo>
                  <a:pt x="1854" y="840"/>
                  <a:pt x="1849" y="850"/>
                  <a:pt x="1850" y="854"/>
                </a:cubicBezTo>
                <a:cubicBezTo>
                  <a:pt x="1851" y="857"/>
                  <a:pt x="1856" y="860"/>
                  <a:pt x="1868" y="860"/>
                </a:cubicBezTo>
                <a:cubicBezTo>
                  <a:pt x="1908" y="860"/>
                  <a:pt x="1908" y="847"/>
                  <a:pt x="1908" y="842"/>
                </a:cubicBezTo>
                <a:cubicBezTo>
                  <a:pt x="1908" y="827"/>
                  <a:pt x="1915" y="818"/>
                  <a:pt x="1921" y="810"/>
                </a:cubicBezTo>
                <a:cubicBezTo>
                  <a:pt x="1927" y="802"/>
                  <a:pt x="1932" y="795"/>
                  <a:pt x="1932" y="782"/>
                </a:cubicBezTo>
                <a:cubicBezTo>
                  <a:pt x="1932" y="764"/>
                  <a:pt x="1939" y="745"/>
                  <a:pt x="1945" y="728"/>
                </a:cubicBezTo>
                <a:cubicBezTo>
                  <a:pt x="1950" y="715"/>
                  <a:pt x="1954" y="702"/>
                  <a:pt x="1954" y="694"/>
                </a:cubicBezTo>
                <a:cubicBezTo>
                  <a:pt x="1954" y="683"/>
                  <a:pt x="1954" y="682"/>
                  <a:pt x="1926" y="682"/>
                </a:cubicBezTo>
                <a:cubicBezTo>
                  <a:pt x="1893" y="682"/>
                  <a:pt x="1856" y="637"/>
                  <a:pt x="1856" y="596"/>
                </a:cubicBezTo>
                <a:cubicBezTo>
                  <a:pt x="1856" y="552"/>
                  <a:pt x="1899" y="532"/>
                  <a:pt x="1942" y="532"/>
                </a:cubicBezTo>
                <a:cubicBezTo>
                  <a:pt x="1970" y="532"/>
                  <a:pt x="1970" y="524"/>
                  <a:pt x="1970" y="518"/>
                </a:cubicBezTo>
                <a:cubicBezTo>
                  <a:pt x="1970" y="492"/>
                  <a:pt x="1981" y="452"/>
                  <a:pt x="2012" y="452"/>
                </a:cubicBezTo>
                <a:cubicBezTo>
                  <a:pt x="2021" y="452"/>
                  <a:pt x="2028" y="454"/>
                  <a:pt x="2033" y="460"/>
                </a:cubicBezTo>
                <a:cubicBezTo>
                  <a:pt x="2041" y="468"/>
                  <a:pt x="2041" y="481"/>
                  <a:pt x="2040" y="496"/>
                </a:cubicBezTo>
                <a:cubicBezTo>
                  <a:pt x="2040" y="501"/>
                  <a:pt x="2040" y="505"/>
                  <a:pt x="2040" y="510"/>
                </a:cubicBezTo>
                <a:cubicBezTo>
                  <a:pt x="2040" y="549"/>
                  <a:pt x="2024" y="571"/>
                  <a:pt x="2010" y="590"/>
                </a:cubicBezTo>
                <a:cubicBezTo>
                  <a:pt x="1999" y="605"/>
                  <a:pt x="1990" y="617"/>
                  <a:pt x="1990" y="636"/>
                </a:cubicBezTo>
                <a:cubicBezTo>
                  <a:pt x="1990" y="651"/>
                  <a:pt x="1996" y="660"/>
                  <a:pt x="2001" y="669"/>
                </a:cubicBezTo>
                <a:cubicBezTo>
                  <a:pt x="2007" y="678"/>
                  <a:pt x="2012" y="686"/>
                  <a:pt x="2012" y="698"/>
                </a:cubicBezTo>
                <a:cubicBezTo>
                  <a:pt x="2012" y="705"/>
                  <a:pt x="2013" y="710"/>
                  <a:pt x="2032" y="710"/>
                </a:cubicBezTo>
                <a:cubicBezTo>
                  <a:pt x="2034" y="710"/>
                  <a:pt x="2037" y="707"/>
                  <a:pt x="2041" y="704"/>
                </a:cubicBezTo>
                <a:cubicBezTo>
                  <a:pt x="2048" y="696"/>
                  <a:pt x="2059" y="686"/>
                  <a:pt x="2078" y="686"/>
                </a:cubicBezTo>
                <a:cubicBezTo>
                  <a:pt x="2095" y="686"/>
                  <a:pt x="2107" y="701"/>
                  <a:pt x="2118" y="716"/>
                </a:cubicBezTo>
                <a:cubicBezTo>
                  <a:pt x="2128" y="730"/>
                  <a:pt x="2139" y="744"/>
                  <a:pt x="2152" y="744"/>
                </a:cubicBezTo>
                <a:cubicBezTo>
                  <a:pt x="2192" y="744"/>
                  <a:pt x="2246" y="797"/>
                  <a:pt x="2246" y="836"/>
                </a:cubicBezTo>
                <a:cubicBezTo>
                  <a:pt x="2246" y="854"/>
                  <a:pt x="2242" y="875"/>
                  <a:pt x="2238" y="895"/>
                </a:cubicBezTo>
                <a:cubicBezTo>
                  <a:pt x="2234" y="913"/>
                  <a:pt x="2230" y="931"/>
                  <a:pt x="2230" y="946"/>
                </a:cubicBezTo>
                <a:cubicBezTo>
                  <a:pt x="2230" y="973"/>
                  <a:pt x="2235" y="976"/>
                  <a:pt x="2239" y="976"/>
                </a:cubicBezTo>
                <a:cubicBezTo>
                  <a:pt x="2244" y="971"/>
                  <a:pt x="2252" y="946"/>
                  <a:pt x="2252" y="920"/>
                </a:cubicBezTo>
                <a:cubicBezTo>
                  <a:pt x="2252" y="886"/>
                  <a:pt x="2264" y="866"/>
                  <a:pt x="2274" y="850"/>
                </a:cubicBezTo>
                <a:cubicBezTo>
                  <a:pt x="2281" y="839"/>
                  <a:pt x="2286" y="830"/>
                  <a:pt x="2286" y="820"/>
                </a:cubicBezTo>
                <a:cubicBezTo>
                  <a:pt x="2286" y="808"/>
                  <a:pt x="2281" y="799"/>
                  <a:pt x="2275" y="788"/>
                </a:cubicBezTo>
                <a:cubicBezTo>
                  <a:pt x="2268" y="776"/>
                  <a:pt x="2260" y="763"/>
                  <a:pt x="2260" y="744"/>
                </a:cubicBezTo>
                <a:cubicBezTo>
                  <a:pt x="2260" y="733"/>
                  <a:pt x="2254" y="723"/>
                  <a:pt x="2247" y="711"/>
                </a:cubicBezTo>
                <a:cubicBezTo>
                  <a:pt x="2237" y="694"/>
                  <a:pt x="2224" y="673"/>
                  <a:pt x="2224" y="638"/>
                </a:cubicBezTo>
                <a:cubicBezTo>
                  <a:pt x="2224" y="575"/>
                  <a:pt x="2215" y="566"/>
                  <a:pt x="2206" y="566"/>
                </a:cubicBezTo>
                <a:cubicBezTo>
                  <a:pt x="2196" y="566"/>
                  <a:pt x="2186" y="599"/>
                  <a:pt x="2186" y="630"/>
                </a:cubicBezTo>
                <a:cubicBezTo>
                  <a:pt x="2186" y="639"/>
                  <a:pt x="2190" y="646"/>
                  <a:pt x="2195" y="654"/>
                </a:cubicBezTo>
                <a:cubicBezTo>
                  <a:pt x="2202" y="664"/>
                  <a:pt x="2210" y="676"/>
                  <a:pt x="2210" y="696"/>
                </a:cubicBezTo>
                <a:cubicBezTo>
                  <a:pt x="2210" y="728"/>
                  <a:pt x="2197" y="735"/>
                  <a:pt x="2187" y="735"/>
                </a:cubicBezTo>
                <a:cubicBezTo>
                  <a:pt x="2179" y="735"/>
                  <a:pt x="2170" y="731"/>
                  <a:pt x="2160" y="722"/>
                </a:cubicBezTo>
                <a:cubicBezTo>
                  <a:pt x="2146" y="711"/>
                  <a:pt x="2143" y="693"/>
                  <a:pt x="2140" y="679"/>
                </a:cubicBezTo>
                <a:cubicBezTo>
                  <a:pt x="2138" y="673"/>
                  <a:pt x="2136" y="663"/>
                  <a:pt x="2134" y="662"/>
                </a:cubicBezTo>
                <a:cubicBezTo>
                  <a:pt x="2131" y="662"/>
                  <a:pt x="2130" y="662"/>
                  <a:pt x="2129" y="662"/>
                </a:cubicBezTo>
                <a:cubicBezTo>
                  <a:pt x="2129" y="663"/>
                  <a:pt x="2129" y="663"/>
                  <a:pt x="2129" y="663"/>
                </a:cubicBezTo>
                <a:cubicBezTo>
                  <a:pt x="2126" y="668"/>
                  <a:pt x="2122" y="674"/>
                  <a:pt x="2111" y="677"/>
                </a:cubicBezTo>
                <a:cubicBezTo>
                  <a:pt x="2109" y="678"/>
                  <a:pt x="2107" y="678"/>
                  <a:pt x="2105" y="678"/>
                </a:cubicBezTo>
                <a:cubicBezTo>
                  <a:pt x="2081" y="678"/>
                  <a:pt x="2028" y="639"/>
                  <a:pt x="2028" y="600"/>
                </a:cubicBezTo>
                <a:cubicBezTo>
                  <a:pt x="2028" y="562"/>
                  <a:pt x="2057" y="545"/>
                  <a:pt x="2077" y="532"/>
                </a:cubicBezTo>
                <a:cubicBezTo>
                  <a:pt x="2080" y="531"/>
                  <a:pt x="2082" y="529"/>
                  <a:pt x="2085" y="528"/>
                </a:cubicBezTo>
                <a:cubicBezTo>
                  <a:pt x="2090" y="524"/>
                  <a:pt x="2096" y="511"/>
                  <a:pt x="2102" y="499"/>
                </a:cubicBezTo>
                <a:cubicBezTo>
                  <a:pt x="2113" y="475"/>
                  <a:pt x="2127" y="444"/>
                  <a:pt x="2160" y="444"/>
                </a:cubicBezTo>
                <a:cubicBezTo>
                  <a:pt x="2186" y="444"/>
                  <a:pt x="2196" y="453"/>
                  <a:pt x="2204" y="463"/>
                </a:cubicBezTo>
                <a:cubicBezTo>
                  <a:pt x="2208" y="468"/>
                  <a:pt x="2209" y="470"/>
                  <a:pt x="2216" y="470"/>
                </a:cubicBezTo>
                <a:cubicBezTo>
                  <a:pt x="2222" y="470"/>
                  <a:pt x="2236" y="470"/>
                  <a:pt x="2236" y="438"/>
                </a:cubicBezTo>
                <a:cubicBezTo>
                  <a:pt x="2236" y="412"/>
                  <a:pt x="2259" y="380"/>
                  <a:pt x="2286" y="380"/>
                </a:cubicBezTo>
                <a:cubicBezTo>
                  <a:pt x="2289" y="380"/>
                  <a:pt x="2293" y="375"/>
                  <a:pt x="2298" y="368"/>
                </a:cubicBezTo>
                <a:cubicBezTo>
                  <a:pt x="2306" y="356"/>
                  <a:pt x="2317" y="340"/>
                  <a:pt x="2340" y="340"/>
                </a:cubicBezTo>
                <a:cubicBezTo>
                  <a:pt x="2352" y="340"/>
                  <a:pt x="2362" y="343"/>
                  <a:pt x="2368" y="350"/>
                </a:cubicBezTo>
                <a:cubicBezTo>
                  <a:pt x="2380" y="362"/>
                  <a:pt x="2380" y="380"/>
                  <a:pt x="2380" y="399"/>
                </a:cubicBezTo>
                <a:cubicBezTo>
                  <a:pt x="2380" y="404"/>
                  <a:pt x="2380" y="404"/>
                  <a:pt x="2380" y="404"/>
                </a:cubicBezTo>
                <a:cubicBezTo>
                  <a:pt x="2380" y="415"/>
                  <a:pt x="2389" y="436"/>
                  <a:pt x="2398" y="456"/>
                </a:cubicBezTo>
                <a:cubicBezTo>
                  <a:pt x="2410" y="485"/>
                  <a:pt x="2424" y="517"/>
                  <a:pt x="2424" y="542"/>
                </a:cubicBezTo>
                <a:cubicBezTo>
                  <a:pt x="2424" y="566"/>
                  <a:pt x="2415" y="582"/>
                  <a:pt x="2406" y="596"/>
                </a:cubicBezTo>
                <a:cubicBezTo>
                  <a:pt x="2399" y="610"/>
                  <a:pt x="2392" y="621"/>
                  <a:pt x="2392" y="638"/>
                </a:cubicBezTo>
                <a:cubicBezTo>
                  <a:pt x="2392" y="674"/>
                  <a:pt x="2416" y="682"/>
                  <a:pt x="2436" y="682"/>
                </a:cubicBezTo>
                <a:cubicBezTo>
                  <a:pt x="2459" y="682"/>
                  <a:pt x="2473" y="709"/>
                  <a:pt x="2490" y="743"/>
                </a:cubicBezTo>
                <a:cubicBezTo>
                  <a:pt x="2499" y="762"/>
                  <a:pt x="2510" y="784"/>
                  <a:pt x="2524" y="802"/>
                </a:cubicBezTo>
                <a:cubicBezTo>
                  <a:pt x="2536" y="818"/>
                  <a:pt x="2547" y="830"/>
                  <a:pt x="2557" y="840"/>
                </a:cubicBezTo>
                <a:cubicBezTo>
                  <a:pt x="2575" y="859"/>
                  <a:pt x="2588" y="873"/>
                  <a:pt x="2588" y="900"/>
                </a:cubicBezTo>
                <a:cubicBezTo>
                  <a:pt x="2588" y="919"/>
                  <a:pt x="2584" y="931"/>
                  <a:pt x="2580" y="942"/>
                </a:cubicBezTo>
                <a:cubicBezTo>
                  <a:pt x="2576" y="953"/>
                  <a:pt x="2572" y="963"/>
                  <a:pt x="2572" y="982"/>
                </a:cubicBezTo>
                <a:cubicBezTo>
                  <a:pt x="2572" y="1033"/>
                  <a:pt x="2546" y="1044"/>
                  <a:pt x="2524" y="1044"/>
                </a:cubicBezTo>
                <a:cubicBezTo>
                  <a:pt x="2509" y="1044"/>
                  <a:pt x="2490" y="1066"/>
                  <a:pt x="2471" y="1087"/>
                </a:cubicBezTo>
                <a:cubicBezTo>
                  <a:pt x="2449" y="1112"/>
                  <a:pt x="2426" y="1138"/>
                  <a:pt x="2400" y="1138"/>
                </a:cubicBezTo>
                <a:cubicBezTo>
                  <a:pt x="2368" y="1138"/>
                  <a:pt x="2368" y="1147"/>
                  <a:pt x="2368" y="1168"/>
                </a:cubicBezTo>
                <a:cubicBezTo>
                  <a:pt x="2368" y="1173"/>
                  <a:pt x="2369" y="1176"/>
                  <a:pt x="2370" y="1177"/>
                </a:cubicBezTo>
                <a:cubicBezTo>
                  <a:pt x="2372" y="1178"/>
                  <a:pt x="2378" y="1178"/>
                  <a:pt x="2381" y="1178"/>
                </a:cubicBezTo>
                <a:cubicBezTo>
                  <a:pt x="2384" y="1178"/>
                  <a:pt x="2384" y="1178"/>
                  <a:pt x="2384" y="1178"/>
                </a:cubicBezTo>
                <a:cubicBezTo>
                  <a:pt x="2388" y="1178"/>
                  <a:pt x="2388" y="1178"/>
                  <a:pt x="2388" y="1178"/>
                </a:cubicBezTo>
                <a:cubicBezTo>
                  <a:pt x="2390" y="1178"/>
                  <a:pt x="2392" y="1176"/>
                  <a:pt x="2395" y="1171"/>
                </a:cubicBezTo>
                <a:cubicBezTo>
                  <a:pt x="2402" y="1163"/>
                  <a:pt x="2412" y="1150"/>
                  <a:pt x="2436" y="1150"/>
                </a:cubicBezTo>
                <a:cubicBezTo>
                  <a:pt x="2473" y="1150"/>
                  <a:pt x="2514" y="1177"/>
                  <a:pt x="2514" y="1214"/>
                </a:cubicBezTo>
                <a:cubicBezTo>
                  <a:pt x="2514" y="1237"/>
                  <a:pt x="2492" y="1252"/>
                  <a:pt x="2467" y="1270"/>
                </a:cubicBezTo>
                <a:cubicBezTo>
                  <a:pt x="2451" y="1280"/>
                  <a:pt x="2434" y="1292"/>
                  <a:pt x="2419" y="1307"/>
                </a:cubicBezTo>
                <a:cubicBezTo>
                  <a:pt x="2410" y="1316"/>
                  <a:pt x="2401" y="1324"/>
                  <a:pt x="2392" y="1332"/>
                </a:cubicBezTo>
                <a:cubicBezTo>
                  <a:pt x="2363" y="1358"/>
                  <a:pt x="2340" y="1378"/>
                  <a:pt x="2340" y="1412"/>
                </a:cubicBezTo>
                <a:cubicBezTo>
                  <a:pt x="2340" y="1414"/>
                  <a:pt x="2340" y="1417"/>
                  <a:pt x="2340" y="1419"/>
                </a:cubicBezTo>
                <a:cubicBezTo>
                  <a:pt x="2340" y="1424"/>
                  <a:pt x="2339" y="1433"/>
                  <a:pt x="2341" y="1435"/>
                </a:cubicBezTo>
                <a:cubicBezTo>
                  <a:pt x="2341" y="1436"/>
                  <a:pt x="2342" y="1436"/>
                  <a:pt x="2344" y="1436"/>
                </a:cubicBezTo>
                <a:cubicBezTo>
                  <a:pt x="2354" y="1436"/>
                  <a:pt x="2364" y="1424"/>
                  <a:pt x="2377" y="1409"/>
                </a:cubicBezTo>
                <a:cubicBezTo>
                  <a:pt x="2380" y="1405"/>
                  <a:pt x="2384" y="1400"/>
                  <a:pt x="2389" y="1395"/>
                </a:cubicBezTo>
                <a:cubicBezTo>
                  <a:pt x="2395" y="1388"/>
                  <a:pt x="2403" y="1377"/>
                  <a:pt x="2411" y="1365"/>
                </a:cubicBezTo>
                <a:cubicBezTo>
                  <a:pt x="2426" y="1344"/>
                  <a:pt x="2445" y="1316"/>
                  <a:pt x="2471" y="1293"/>
                </a:cubicBezTo>
                <a:cubicBezTo>
                  <a:pt x="2512" y="1256"/>
                  <a:pt x="2534" y="1240"/>
                  <a:pt x="2558" y="1240"/>
                </a:cubicBezTo>
                <a:cubicBezTo>
                  <a:pt x="2559" y="1240"/>
                  <a:pt x="2559" y="1240"/>
                  <a:pt x="2559" y="1240"/>
                </a:cubicBezTo>
                <a:cubicBezTo>
                  <a:pt x="2560" y="1239"/>
                  <a:pt x="2561" y="1236"/>
                  <a:pt x="2562" y="1234"/>
                </a:cubicBezTo>
                <a:cubicBezTo>
                  <a:pt x="2565" y="1224"/>
                  <a:pt x="2570" y="1208"/>
                  <a:pt x="2594" y="1197"/>
                </a:cubicBezTo>
                <a:cubicBezTo>
                  <a:pt x="2603" y="1193"/>
                  <a:pt x="2614" y="1189"/>
                  <a:pt x="2626" y="1185"/>
                </a:cubicBezTo>
                <a:cubicBezTo>
                  <a:pt x="2655" y="1175"/>
                  <a:pt x="2690" y="1163"/>
                  <a:pt x="2690" y="1146"/>
                </a:cubicBezTo>
                <a:cubicBezTo>
                  <a:pt x="2690" y="1133"/>
                  <a:pt x="2678" y="1108"/>
                  <a:pt x="2666" y="1084"/>
                </a:cubicBezTo>
                <a:cubicBezTo>
                  <a:pt x="2652" y="1056"/>
                  <a:pt x="2638" y="1027"/>
                  <a:pt x="2638" y="1006"/>
                </a:cubicBezTo>
                <a:cubicBezTo>
                  <a:pt x="2638" y="989"/>
                  <a:pt x="2643" y="977"/>
                  <a:pt x="2649" y="965"/>
                </a:cubicBezTo>
                <a:cubicBezTo>
                  <a:pt x="2656" y="949"/>
                  <a:pt x="2664" y="931"/>
                  <a:pt x="2664" y="894"/>
                </a:cubicBezTo>
                <a:cubicBezTo>
                  <a:pt x="2664" y="838"/>
                  <a:pt x="2644" y="808"/>
                  <a:pt x="2619" y="770"/>
                </a:cubicBezTo>
                <a:cubicBezTo>
                  <a:pt x="2615" y="765"/>
                  <a:pt x="2611" y="759"/>
                  <a:pt x="2608" y="753"/>
                </a:cubicBezTo>
                <a:cubicBezTo>
                  <a:pt x="2601" y="743"/>
                  <a:pt x="2595" y="733"/>
                  <a:pt x="2590" y="725"/>
                </a:cubicBezTo>
                <a:cubicBezTo>
                  <a:pt x="2573" y="698"/>
                  <a:pt x="2560" y="676"/>
                  <a:pt x="2548" y="676"/>
                </a:cubicBezTo>
                <a:cubicBezTo>
                  <a:pt x="2522" y="676"/>
                  <a:pt x="2504" y="654"/>
                  <a:pt x="2504" y="622"/>
                </a:cubicBezTo>
                <a:cubicBezTo>
                  <a:pt x="2504" y="607"/>
                  <a:pt x="2509" y="599"/>
                  <a:pt x="2514" y="591"/>
                </a:cubicBezTo>
                <a:cubicBezTo>
                  <a:pt x="2519" y="584"/>
                  <a:pt x="2522" y="578"/>
                  <a:pt x="2522" y="568"/>
                </a:cubicBezTo>
                <a:cubicBezTo>
                  <a:pt x="2522" y="554"/>
                  <a:pt x="2528" y="540"/>
                  <a:pt x="2533" y="526"/>
                </a:cubicBezTo>
                <a:cubicBezTo>
                  <a:pt x="2538" y="513"/>
                  <a:pt x="2544" y="500"/>
                  <a:pt x="2544" y="486"/>
                </a:cubicBezTo>
                <a:cubicBezTo>
                  <a:pt x="2544" y="467"/>
                  <a:pt x="2552" y="456"/>
                  <a:pt x="2559" y="447"/>
                </a:cubicBezTo>
                <a:cubicBezTo>
                  <a:pt x="2564" y="441"/>
                  <a:pt x="2568" y="436"/>
                  <a:pt x="2568" y="428"/>
                </a:cubicBezTo>
                <a:cubicBezTo>
                  <a:pt x="2568" y="419"/>
                  <a:pt x="2564" y="412"/>
                  <a:pt x="2559" y="405"/>
                </a:cubicBezTo>
                <a:cubicBezTo>
                  <a:pt x="2554" y="397"/>
                  <a:pt x="2548" y="388"/>
                  <a:pt x="2548" y="374"/>
                </a:cubicBezTo>
                <a:cubicBezTo>
                  <a:pt x="2548" y="346"/>
                  <a:pt x="2581" y="346"/>
                  <a:pt x="2597" y="346"/>
                </a:cubicBezTo>
                <a:cubicBezTo>
                  <a:pt x="2601" y="346"/>
                  <a:pt x="2605" y="346"/>
                  <a:pt x="2609" y="346"/>
                </a:cubicBezTo>
                <a:cubicBezTo>
                  <a:pt x="2613" y="346"/>
                  <a:pt x="2618" y="346"/>
                  <a:pt x="2622" y="346"/>
                </a:cubicBezTo>
                <a:cubicBezTo>
                  <a:pt x="2631" y="346"/>
                  <a:pt x="2631" y="344"/>
                  <a:pt x="2634" y="333"/>
                </a:cubicBezTo>
                <a:cubicBezTo>
                  <a:pt x="2635" y="324"/>
                  <a:pt x="2639" y="308"/>
                  <a:pt x="2658" y="308"/>
                </a:cubicBezTo>
                <a:cubicBezTo>
                  <a:pt x="2674" y="308"/>
                  <a:pt x="2684" y="319"/>
                  <a:pt x="2693" y="329"/>
                </a:cubicBezTo>
                <a:cubicBezTo>
                  <a:pt x="2702" y="339"/>
                  <a:pt x="2709" y="348"/>
                  <a:pt x="2722" y="348"/>
                </a:cubicBezTo>
                <a:cubicBezTo>
                  <a:pt x="2727" y="348"/>
                  <a:pt x="2733" y="343"/>
                  <a:pt x="2740" y="336"/>
                </a:cubicBezTo>
                <a:cubicBezTo>
                  <a:pt x="2751" y="327"/>
                  <a:pt x="2764" y="315"/>
                  <a:pt x="2783" y="314"/>
                </a:cubicBezTo>
                <a:cubicBezTo>
                  <a:pt x="2809" y="312"/>
                  <a:pt x="2838" y="291"/>
                  <a:pt x="2838" y="278"/>
                </a:cubicBezTo>
                <a:cubicBezTo>
                  <a:pt x="2838" y="252"/>
                  <a:pt x="2857" y="234"/>
                  <a:pt x="2884" y="234"/>
                </a:cubicBezTo>
                <a:cubicBezTo>
                  <a:pt x="2910" y="234"/>
                  <a:pt x="2966" y="271"/>
                  <a:pt x="2966" y="298"/>
                </a:cubicBezTo>
                <a:cubicBezTo>
                  <a:pt x="2966" y="322"/>
                  <a:pt x="2954" y="330"/>
                  <a:pt x="2947" y="335"/>
                </a:cubicBezTo>
                <a:cubicBezTo>
                  <a:pt x="2965" y="343"/>
                  <a:pt x="3024" y="356"/>
                  <a:pt x="3054" y="356"/>
                </a:cubicBezTo>
                <a:cubicBezTo>
                  <a:pt x="3080" y="356"/>
                  <a:pt x="3080" y="352"/>
                  <a:pt x="3080" y="338"/>
                </a:cubicBezTo>
                <a:cubicBezTo>
                  <a:pt x="3080" y="325"/>
                  <a:pt x="3078" y="320"/>
                  <a:pt x="3060" y="320"/>
                </a:cubicBezTo>
                <a:cubicBezTo>
                  <a:pt x="3043" y="320"/>
                  <a:pt x="3027" y="307"/>
                  <a:pt x="3012" y="296"/>
                </a:cubicBezTo>
                <a:cubicBezTo>
                  <a:pt x="3005" y="290"/>
                  <a:pt x="2994" y="282"/>
                  <a:pt x="2990" y="282"/>
                </a:cubicBezTo>
                <a:cubicBezTo>
                  <a:pt x="2968" y="282"/>
                  <a:pt x="2948" y="256"/>
                  <a:pt x="2948" y="235"/>
                </a:cubicBezTo>
                <a:cubicBezTo>
                  <a:pt x="2946" y="231"/>
                  <a:pt x="2935" y="221"/>
                  <a:pt x="2926" y="214"/>
                </a:cubicBezTo>
                <a:cubicBezTo>
                  <a:pt x="2905" y="196"/>
                  <a:pt x="2880" y="175"/>
                  <a:pt x="2880" y="152"/>
                </a:cubicBezTo>
                <a:cubicBezTo>
                  <a:pt x="2880" y="146"/>
                  <a:pt x="2882" y="132"/>
                  <a:pt x="2903" y="132"/>
                </a:cubicBezTo>
                <a:cubicBezTo>
                  <a:pt x="2906" y="132"/>
                  <a:pt x="2909" y="132"/>
                  <a:pt x="2913" y="132"/>
                </a:cubicBezTo>
                <a:cubicBezTo>
                  <a:pt x="2916" y="133"/>
                  <a:pt x="2919" y="133"/>
                  <a:pt x="2922" y="133"/>
                </a:cubicBezTo>
                <a:cubicBezTo>
                  <a:pt x="2924" y="133"/>
                  <a:pt x="2925" y="133"/>
                  <a:pt x="2926" y="133"/>
                </a:cubicBezTo>
                <a:cubicBezTo>
                  <a:pt x="2922" y="123"/>
                  <a:pt x="2894" y="98"/>
                  <a:pt x="2874" y="98"/>
                </a:cubicBezTo>
                <a:cubicBezTo>
                  <a:pt x="2838" y="98"/>
                  <a:pt x="2804" y="56"/>
                  <a:pt x="2804" y="30"/>
                </a:cubicBezTo>
                <a:cubicBezTo>
                  <a:pt x="2804" y="0"/>
                  <a:pt x="2842" y="0"/>
                  <a:pt x="2876" y="0"/>
                </a:cubicBezTo>
                <a:cubicBezTo>
                  <a:pt x="2891" y="0"/>
                  <a:pt x="2905" y="7"/>
                  <a:pt x="2920" y="14"/>
                </a:cubicBezTo>
                <a:cubicBezTo>
                  <a:pt x="2941" y="25"/>
                  <a:pt x="2967" y="38"/>
                  <a:pt x="3008" y="38"/>
                </a:cubicBezTo>
                <a:cubicBezTo>
                  <a:pt x="3044" y="38"/>
                  <a:pt x="3063" y="50"/>
                  <a:pt x="3078" y="60"/>
                </a:cubicBezTo>
                <a:cubicBezTo>
                  <a:pt x="3088" y="67"/>
                  <a:pt x="3096" y="72"/>
                  <a:pt x="3108" y="72"/>
                </a:cubicBezTo>
                <a:cubicBezTo>
                  <a:pt x="3133" y="72"/>
                  <a:pt x="3153" y="84"/>
                  <a:pt x="3174" y="96"/>
                </a:cubicBezTo>
                <a:cubicBezTo>
                  <a:pt x="3185" y="103"/>
                  <a:pt x="3197" y="109"/>
                  <a:pt x="3210" y="115"/>
                </a:cubicBezTo>
                <a:cubicBezTo>
                  <a:pt x="3265" y="138"/>
                  <a:pt x="3276" y="171"/>
                  <a:pt x="3276" y="194"/>
                </a:cubicBezTo>
                <a:cubicBezTo>
                  <a:pt x="3276" y="204"/>
                  <a:pt x="3286" y="214"/>
                  <a:pt x="3298" y="224"/>
                </a:cubicBezTo>
                <a:cubicBezTo>
                  <a:pt x="3312" y="237"/>
                  <a:pt x="3328" y="252"/>
                  <a:pt x="3328" y="274"/>
                </a:cubicBezTo>
                <a:cubicBezTo>
                  <a:pt x="3328" y="284"/>
                  <a:pt x="3349" y="291"/>
                  <a:pt x="3370" y="299"/>
                </a:cubicBezTo>
                <a:cubicBezTo>
                  <a:pt x="3398" y="309"/>
                  <a:pt x="3434" y="322"/>
                  <a:pt x="3452" y="350"/>
                </a:cubicBezTo>
                <a:cubicBezTo>
                  <a:pt x="3461" y="364"/>
                  <a:pt x="3463" y="364"/>
                  <a:pt x="3482" y="364"/>
                </a:cubicBezTo>
                <a:cubicBezTo>
                  <a:pt x="3487" y="364"/>
                  <a:pt x="3492" y="363"/>
                  <a:pt x="3497" y="363"/>
                </a:cubicBezTo>
                <a:cubicBezTo>
                  <a:pt x="3502" y="362"/>
                  <a:pt x="3508" y="361"/>
                  <a:pt x="3514" y="361"/>
                </a:cubicBezTo>
                <a:cubicBezTo>
                  <a:pt x="3525" y="361"/>
                  <a:pt x="3535" y="364"/>
                  <a:pt x="3546" y="369"/>
                </a:cubicBezTo>
                <a:cubicBezTo>
                  <a:pt x="3555" y="373"/>
                  <a:pt x="3563" y="379"/>
                  <a:pt x="3573" y="386"/>
                </a:cubicBezTo>
                <a:cubicBezTo>
                  <a:pt x="3596" y="401"/>
                  <a:pt x="3624" y="420"/>
                  <a:pt x="3656" y="420"/>
                </a:cubicBezTo>
                <a:cubicBezTo>
                  <a:pt x="3709" y="420"/>
                  <a:pt x="3766" y="448"/>
                  <a:pt x="3766" y="500"/>
                </a:cubicBezTo>
                <a:cubicBezTo>
                  <a:pt x="3766" y="553"/>
                  <a:pt x="3680" y="603"/>
                  <a:pt x="3643" y="623"/>
                </a:cubicBezTo>
                <a:cubicBezTo>
                  <a:pt x="3624" y="633"/>
                  <a:pt x="3608" y="636"/>
                  <a:pt x="3594" y="639"/>
                </a:cubicBezTo>
                <a:cubicBezTo>
                  <a:pt x="3574" y="643"/>
                  <a:pt x="3557" y="646"/>
                  <a:pt x="3537" y="665"/>
                </a:cubicBezTo>
                <a:cubicBezTo>
                  <a:pt x="3529" y="673"/>
                  <a:pt x="3522" y="680"/>
                  <a:pt x="3515" y="687"/>
                </a:cubicBezTo>
                <a:cubicBezTo>
                  <a:pt x="3487" y="716"/>
                  <a:pt x="3461" y="743"/>
                  <a:pt x="3402" y="767"/>
                </a:cubicBezTo>
                <a:cubicBezTo>
                  <a:pt x="3328" y="798"/>
                  <a:pt x="3302" y="818"/>
                  <a:pt x="3269" y="855"/>
                </a:cubicBezTo>
                <a:cubicBezTo>
                  <a:pt x="3244" y="883"/>
                  <a:pt x="3228" y="914"/>
                  <a:pt x="3212" y="945"/>
                </a:cubicBezTo>
                <a:cubicBezTo>
                  <a:pt x="3206" y="957"/>
                  <a:pt x="3199" y="969"/>
                  <a:pt x="3193" y="981"/>
                </a:cubicBezTo>
                <a:cubicBezTo>
                  <a:pt x="3183" y="999"/>
                  <a:pt x="3171" y="1012"/>
                  <a:pt x="3160" y="1024"/>
                </a:cubicBezTo>
                <a:cubicBezTo>
                  <a:pt x="3146" y="1040"/>
                  <a:pt x="3134" y="1053"/>
                  <a:pt x="3134" y="1070"/>
                </a:cubicBezTo>
                <a:cubicBezTo>
                  <a:pt x="3134" y="1085"/>
                  <a:pt x="3134" y="1102"/>
                  <a:pt x="3136" y="1116"/>
                </a:cubicBezTo>
                <a:cubicBezTo>
                  <a:pt x="3139" y="1127"/>
                  <a:pt x="3139" y="1127"/>
                  <a:pt x="3139" y="1127"/>
                </a:cubicBezTo>
                <a:cubicBezTo>
                  <a:pt x="3127" y="1128"/>
                  <a:pt x="3127" y="1128"/>
                  <a:pt x="3127" y="1128"/>
                </a:cubicBezTo>
                <a:cubicBezTo>
                  <a:pt x="3127" y="1128"/>
                  <a:pt x="3107" y="1128"/>
                  <a:pt x="3092" y="1140"/>
                </a:cubicBezTo>
                <a:cubicBezTo>
                  <a:pt x="3086" y="1144"/>
                  <a:pt x="3084" y="1150"/>
                  <a:pt x="3081" y="1156"/>
                </a:cubicBezTo>
                <a:cubicBezTo>
                  <a:pt x="3077" y="1164"/>
                  <a:pt x="3072" y="1176"/>
                  <a:pt x="3054" y="1176"/>
                </a:cubicBezTo>
                <a:cubicBezTo>
                  <a:pt x="3039" y="1176"/>
                  <a:pt x="3033" y="1165"/>
                  <a:pt x="3029" y="1158"/>
                </a:cubicBezTo>
                <a:cubicBezTo>
                  <a:pt x="3025" y="1151"/>
                  <a:pt x="3023" y="1148"/>
                  <a:pt x="3016" y="1148"/>
                </a:cubicBezTo>
                <a:cubicBezTo>
                  <a:pt x="3008" y="1148"/>
                  <a:pt x="3006" y="1150"/>
                  <a:pt x="3002" y="1154"/>
                </a:cubicBezTo>
                <a:cubicBezTo>
                  <a:pt x="2996" y="1161"/>
                  <a:pt x="2987" y="1170"/>
                  <a:pt x="2962" y="1170"/>
                </a:cubicBezTo>
                <a:cubicBezTo>
                  <a:pt x="2928" y="1170"/>
                  <a:pt x="2919" y="1175"/>
                  <a:pt x="2898" y="1207"/>
                </a:cubicBezTo>
                <a:cubicBezTo>
                  <a:pt x="2894" y="1214"/>
                  <a:pt x="2888" y="1223"/>
                  <a:pt x="2881" y="1234"/>
                </a:cubicBezTo>
                <a:cubicBezTo>
                  <a:pt x="2862" y="1262"/>
                  <a:pt x="2818" y="1327"/>
                  <a:pt x="2818" y="1340"/>
                </a:cubicBezTo>
                <a:cubicBezTo>
                  <a:pt x="2818" y="1347"/>
                  <a:pt x="2822" y="1352"/>
                  <a:pt x="2827" y="1359"/>
                </a:cubicBezTo>
                <a:cubicBezTo>
                  <a:pt x="2833" y="1367"/>
                  <a:pt x="2840" y="1377"/>
                  <a:pt x="2840" y="1390"/>
                </a:cubicBezTo>
                <a:cubicBezTo>
                  <a:pt x="2840" y="1401"/>
                  <a:pt x="2837" y="1409"/>
                  <a:pt x="2833" y="1418"/>
                </a:cubicBezTo>
                <a:cubicBezTo>
                  <a:pt x="2829" y="1428"/>
                  <a:pt x="2824" y="1439"/>
                  <a:pt x="2824" y="1458"/>
                </a:cubicBezTo>
                <a:cubicBezTo>
                  <a:pt x="2824" y="1499"/>
                  <a:pt x="2811" y="1510"/>
                  <a:pt x="2784" y="1523"/>
                </a:cubicBezTo>
                <a:cubicBezTo>
                  <a:pt x="2769" y="1531"/>
                  <a:pt x="2760" y="1556"/>
                  <a:pt x="2760" y="1592"/>
                </a:cubicBezTo>
                <a:cubicBezTo>
                  <a:pt x="2760" y="1654"/>
                  <a:pt x="2760" y="1654"/>
                  <a:pt x="2760" y="1654"/>
                </a:cubicBezTo>
                <a:cubicBezTo>
                  <a:pt x="2760" y="1720"/>
                  <a:pt x="2760" y="1720"/>
                  <a:pt x="2760" y="1720"/>
                </a:cubicBezTo>
                <a:cubicBezTo>
                  <a:pt x="2760" y="1736"/>
                  <a:pt x="2752" y="1749"/>
                  <a:pt x="2745" y="1760"/>
                </a:cubicBezTo>
                <a:cubicBezTo>
                  <a:pt x="2738" y="1770"/>
                  <a:pt x="2732" y="1780"/>
                  <a:pt x="2732" y="1794"/>
                </a:cubicBezTo>
                <a:cubicBezTo>
                  <a:pt x="2732" y="1814"/>
                  <a:pt x="2722" y="1826"/>
                  <a:pt x="2714" y="1837"/>
                </a:cubicBezTo>
                <a:cubicBezTo>
                  <a:pt x="2706" y="1847"/>
                  <a:pt x="2700" y="1855"/>
                  <a:pt x="2700" y="1866"/>
                </a:cubicBezTo>
                <a:cubicBezTo>
                  <a:pt x="2700" y="1905"/>
                  <a:pt x="2663" y="1924"/>
                  <a:pt x="2644" y="1933"/>
                </a:cubicBezTo>
                <a:cubicBezTo>
                  <a:pt x="2623" y="1944"/>
                  <a:pt x="2608" y="1955"/>
                  <a:pt x="2608" y="2000"/>
                </a:cubicBezTo>
                <a:cubicBezTo>
                  <a:pt x="2608" y="2026"/>
                  <a:pt x="2600" y="2049"/>
                  <a:pt x="2593" y="2071"/>
                </a:cubicBezTo>
                <a:cubicBezTo>
                  <a:pt x="2585" y="2093"/>
                  <a:pt x="2578" y="2113"/>
                  <a:pt x="2578" y="2138"/>
                </a:cubicBezTo>
                <a:cubicBezTo>
                  <a:pt x="2578" y="2147"/>
                  <a:pt x="2578" y="2155"/>
                  <a:pt x="2578" y="2163"/>
                </a:cubicBezTo>
                <a:cubicBezTo>
                  <a:pt x="2579" y="2196"/>
                  <a:pt x="2579" y="2220"/>
                  <a:pt x="2567" y="2232"/>
                </a:cubicBezTo>
                <a:cubicBezTo>
                  <a:pt x="2562" y="2237"/>
                  <a:pt x="2556" y="2240"/>
                  <a:pt x="2548" y="2240"/>
                </a:cubicBezTo>
                <a:cubicBezTo>
                  <a:pt x="2520" y="2240"/>
                  <a:pt x="2505" y="2236"/>
                  <a:pt x="2489" y="2232"/>
                </a:cubicBezTo>
                <a:cubicBezTo>
                  <a:pt x="2475" y="2228"/>
                  <a:pt x="2461" y="2224"/>
                  <a:pt x="2438" y="2224"/>
                </a:cubicBezTo>
                <a:cubicBezTo>
                  <a:pt x="2407" y="2224"/>
                  <a:pt x="2390" y="2220"/>
                  <a:pt x="2376" y="2217"/>
                </a:cubicBezTo>
                <a:cubicBezTo>
                  <a:pt x="2366" y="2216"/>
                  <a:pt x="2359" y="2214"/>
                  <a:pt x="2350" y="2214"/>
                </a:cubicBezTo>
                <a:cubicBezTo>
                  <a:pt x="2344" y="2214"/>
                  <a:pt x="2335" y="2226"/>
                  <a:pt x="2325" y="2237"/>
                </a:cubicBezTo>
                <a:cubicBezTo>
                  <a:pt x="2310" y="2255"/>
                  <a:pt x="2291" y="2279"/>
                  <a:pt x="2261" y="2289"/>
                </a:cubicBezTo>
                <a:cubicBezTo>
                  <a:pt x="2240" y="2297"/>
                  <a:pt x="2224" y="2312"/>
                  <a:pt x="2207" y="2326"/>
                </a:cubicBezTo>
                <a:cubicBezTo>
                  <a:pt x="2186" y="2345"/>
                  <a:pt x="2167" y="2362"/>
                  <a:pt x="2140" y="2362"/>
                </a:cubicBezTo>
                <a:cubicBezTo>
                  <a:pt x="2106" y="2362"/>
                  <a:pt x="2069" y="2329"/>
                  <a:pt x="2033" y="2297"/>
                </a:cubicBezTo>
                <a:cubicBezTo>
                  <a:pt x="2002" y="2269"/>
                  <a:pt x="1970" y="2240"/>
                  <a:pt x="1946" y="2240"/>
                </a:cubicBezTo>
                <a:cubicBezTo>
                  <a:pt x="1890" y="2240"/>
                  <a:pt x="1882" y="2286"/>
                  <a:pt x="1882" y="2314"/>
                </a:cubicBezTo>
                <a:cubicBezTo>
                  <a:pt x="1882" y="2362"/>
                  <a:pt x="1859" y="2375"/>
                  <a:pt x="1837" y="2387"/>
                </a:cubicBezTo>
                <a:cubicBezTo>
                  <a:pt x="1818" y="2397"/>
                  <a:pt x="1814" y="2426"/>
                  <a:pt x="1814" y="2448"/>
                </a:cubicBezTo>
                <a:cubicBezTo>
                  <a:pt x="1814" y="2471"/>
                  <a:pt x="1832" y="2484"/>
                  <a:pt x="1853" y="2499"/>
                </a:cubicBezTo>
                <a:cubicBezTo>
                  <a:pt x="1867" y="2510"/>
                  <a:pt x="1883" y="2521"/>
                  <a:pt x="1893" y="2537"/>
                </a:cubicBezTo>
                <a:cubicBezTo>
                  <a:pt x="1913" y="2570"/>
                  <a:pt x="1924" y="2580"/>
                  <a:pt x="1958" y="2580"/>
                </a:cubicBezTo>
                <a:cubicBezTo>
                  <a:pt x="1967" y="2580"/>
                  <a:pt x="1976" y="2579"/>
                  <a:pt x="1986" y="2579"/>
                </a:cubicBezTo>
                <a:cubicBezTo>
                  <a:pt x="1995" y="2578"/>
                  <a:pt x="2005" y="2577"/>
                  <a:pt x="2015" y="2577"/>
                </a:cubicBezTo>
                <a:cubicBezTo>
                  <a:pt x="2041" y="2577"/>
                  <a:pt x="2060" y="2582"/>
                  <a:pt x="2079" y="2593"/>
                </a:cubicBezTo>
                <a:cubicBezTo>
                  <a:pt x="2096" y="2603"/>
                  <a:pt x="2108" y="2614"/>
                  <a:pt x="2119" y="2623"/>
                </a:cubicBezTo>
                <a:cubicBezTo>
                  <a:pt x="2134" y="2635"/>
                  <a:pt x="2144" y="2644"/>
                  <a:pt x="2156" y="2644"/>
                </a:cubicBezTo>
                <a:cubicBezTo>
                  <a:pt x="2167" y="2644"/>
                  <a:pt x="2176" y="2638"/>
                  <a:pt x="2186" y="2631"/>
                </a:cubicBezTo>
                <a:cubicBezTo>
                  <a:pt x="2195" y="2625"/>
                  <a:pt x="2206" y="2618"/>
                  <a:pt x="2218" y="2618"/>
                </a:cubicBezTo>
                <a:cubicBezTo>
                  <a:pt x="2230" y="2618"/>
                  <a:pt x="2240" y="2625"/>
                  <a:pt x="2245" y="2635"/>
                </a:cubicBezTo>
                <a:cubicBezTo>
                  <a:pt x="2253" y="2651"/>
                  <a:pt x="2250" y="2670"/>
                  <a:pt x="2238" y="2686"/>
                </a:cubicBezTo>
                <a:cubicBezTo>
                  <a:pt x="2215" y="2717"/>
                  <a:pt x="2157" y="2747"/>
                  <a:pt x="2112" y="2767"/>
                </a:cubicBezTo>
                <a:cubicBezTo>
                  <a:pt x="2057" y="2792"/>
                  <a:pt x="2028" y="2832"/>
                  <a:pt x="2009" y="2865"/>
                </a:cubicBezTo>
                <a:cubicBezTo>
                  <a:pt x="1989" y="2898"/>
                  <a:pt x="1977" y="2919"/>
                  <a:pt x="1944" y="2926"/>
                </a:cubicBezTo>
                <a:cubicBezTo>
                  <a:pt x="1939" y="2927"/>
                  <a:pt x="1935" y="2930"/>
                  <a:pt x="1930" y="2935"/>
                </a:cubicBezTo>
                <a:cubicBezTo>
                  <a:pt x="1920" y="2943"/>
                  <a:pt x="1906" y="2954"/>
                  <a:pt x="1878" y="2954"/>
                </a:cubicBezTo>
                <a:cubicBezTo>
                  <a:pt x="1750" y="2954"/>
                  <a:pt x="1750" y="2954"/>
                  <a:pt x="1750" y="2954"/>
                </a:cubicBezTo>
                <a:cubicBezTo>
                  <a:pt x="1718" y="2954"/>
                  <a:pt x="1704" y="2942"/>
                  <a:pt x="1693" y="2933"/>
                </a:cubicBezTo>
                <a:cubicBezTo>
                  <a:pt x="1686" y="2926"/>
                  <a:pt x="1681" y="2922"/>
                  <a:pt x="1672" y="2922"/>
                </a:cubicBezTo>
                <a:cubicBezTo>
                  <a:pt x="1656" y="2922"/>
                  <a:pt x="1639" y="2938"/>
                  <a:pt x="1621" y="2955"/>
                </a:cubicBezTo>
                <a:cubicBezTo>
                  <a:pt x="1612" y="2964"/>
                  <a:pt x="1602" y="2973"/>
                  <a:pt x="1592" y="2980"/>
                </a:cubicBezTo>
                <a:cubicBezTo>
                  <a:pt x="1561" y="3003"/>
                  <a:pt x="1548" y="3023"/>
                  <a:pt x="1548" y="3048"/>
                </a:cubicBezTo>
                <a:cubicBezTo>
                  <a:pt x="1548" y="3079"/>
                  <a:pt x="1548" y="3126"/>
                  <a:pt x="1502" y="3126"/>
                </a:cubicBezTo>
                <a:cubicBezTo>
                  <a:pt x="1482" y="3126"/>
                  <a:pt x="1469" y="3139"/>
                  <a:pt x="1453" y="3154"/>
                </a:cubicBezTo>
                <a:cubicBezTo>
                  <a:pt x="1434" y="3173"/>
                  <a:pt x="1412" y="3194"/>
                  <a:pt x="1372" y="3194"/>
                </a:cubicBezTo>
                <a:cubicBezTo>
                  <a:pt x="1351" y="3194"/>
                  <a:pt x="1326" y="3197"/>
                  <a:pt x="1326" y="3210"/>
                </a:cubicBezTo>
                <a:cubicBezTo>
                  <a:pt x="1326" y="3219"/>
                  <a:pt x="1326" y="3219"/>
                  <a:pt x="1326" y="3219"/>
                </a:cubicBezTo>
                <a:cubicBezTo>
                  <a:pt x="1317" y="3220"/>
                  <a:pt x="1317" y="3220"/>
                  <a:pt x="1317" y="3220"/>
                </a:cubicBezTo>
                <a:cubicBezTo>
                  <a:pt x="1316" y="3220"/>
                  <a:pt x="1290" y="3222"/>
                  <a:pt x="1268" y="3222"/>
                </a:cubicBezTo>
                <a:cubicBezTo>
                  <a:pt x="1261" y="3222"/>
                  <a:pt x="1251" y="3222"/>
                  <a:pt x="1240" y="3223"/>
                </a:cubicBezTo>
                <a:cubicBezTo>
                  <a:pt x="1217" y="3224"/>
                  <a:pt x="1186" y="3226"/>
                  <a:pt x="1138" y="3226"/>
                </a:cubicBezTo>
                <a:close/>
              </a:path>
            </a:pathLst>
          </a:custGeom>
          <a:solidFill>
            <a:schemeClr val="accent1"/>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180" name="Freeform 54">
            <a:extLst>
              <a:ext uri="{FF2B5EF4-FFF2-40B4-BE49-F238E27FC236}">
                <a16:creationId xmlns:a16="http://schemas.microsoft.com/office/drawing/2014/main" id="{9D6DA0BA-DE69-9EF7-CAF2-FDE306C3CDB3}"/>
              </a:ext>
            </a:extLst>
          </p:cNvPr>
          <p:cNvSpPr>
            <a:spLocks/>
          </p:cNvSpPr>
          <p:nvPr/>
        </p:nvSpPr>
        <p:spPr bwMode="auto">
          <a:xfrm>
            <a:off x="3932805" y="2788888"/>
            <a:ext cx="704969" cy="677428"/>
          </a:xfrm>
          <a:custGeom>
            <a:avLst/>
            <a:gdLst>
              <a:gd name="T0" fmla="*/ 1302 w 2027"/>
              <a:gd name="T1" fmla="*/ 1864 h 1948"/>
              <a:gd name="T2" fmla="*/ 1110 w 2027"/>
              <a:gd name="T3" fmla="*/ 1768 h 1948"/>
              <a:gd name="T4" fmla="*/ 1119 w 2027"/>
              <a:gd name="T5" fmla="*/ 1688 h 1948"/>
              <a:gd name="T6" fmla="*/ 935 w 2027"/>
              <a:gd name="T7" fmla="*/ 1597 h 1948"/>
              <a:gd name="T8" fmla="*/ 829 w 2027"/>
              <a:gd name="T9" fmla="*/ 1676 h 1948"/>
              <a:gd name="T10" fmla="*/ 632 w 2027"/>
              <a:gd name="T11" fmla="*/ 1763 h 1948"/>
              <a:gd name="T12" fmla="*/ 561 w 2027"/>
              <a:gd name="T13" fmla="*/ 1722 h 1948"/>
              <a:gd name="T14" fmla="*/ 469 w 2027"/>
              <a:gd name="T15" fmla="*/ 1612 h 1948"/>
              <a:gd name="T16" fmla="*/ 358 w 2027"/>
              <a:gd name="T17" fmla="*/ 1574 h 1948"/>
              <a:gd name="T18" fmla="*/ 328 w 2027"/>
              <a:gd name="T19" fmla="*/ 1302 h 1948"/>
              <a:gd name="T20" fmla="*/ 380 w 2027"/>
              <a:gd name="T21" fmla="*/ 1146 h 1948"/>
              <a:gd name="T22" fmla="*/ 277 w 2027"/>
              <a:gd name="T23" fmla="*/ 1135 h 1948"/>
              <a:gd name="T24" fmla="*/ 152 w 2027"/>
              <a:gd name="T25" fmla="*/ 1154 h 1948"/>
              <a:gd name="T26" fmla="*/ 16 w 2027"/>
              <a:gd name="T27" fmla="*/ 1170 h 1948"/>
              <a:gd name="T28" fmla="*/ 28 w 2027"/>
              <a:gd name="T29" fmla="*/ 1080 h 1948"/>
              <a:gd name="T30" fmla="*/ 67 w 2027"/>
              <a:gd name="T31" fmla="*/ 950 h 1948"/>
              <a:gd name="T32" fmla="*/ 171 w 2027"/>
              <a:gd name="T33" fmla="*/ 703 h 1948"/>
              <a:gd name="T34" fmla="*/ 367 w 2027"/>
              <a:gd name="T35" fmla="*/ 607 h 1948"/>
              <a:gd name="T36" fmla="*/ 586 w 2027"/>
              <a:gd name="T37" fmla="*/ 700 h 1948"/>
              <a:gd name="T38" fmla="*/ 723 w 2027"/>
              <a:gd name="T39" fmla="*/ 707 h 1948"/>
              <a:gd name="T40" fmla="*/ 872 w 2027"/>
              <a:gd name="T41" fmla="*/ 704 h 1948"/>
              <a:gd name="T42" fmla="*/ 1056 w 2027"/>
              <a:gd name="T43" fmla="*/ 790 h 1948"/>
              <a:gd name="T44" fmla="*/ 1188 w 2027"/>
              <a:gd name="T45" fmla="*/ 914 h 1948"/>
              <a:gd name="T46" fmla="*/ 1268 w 2027"/>
              <a:gd name="T47" fmla="*/ 906 h 1948"/>
              <a:gd name="T48" fmla="*/ 1281 w 2027"/>
              <a:gd name="T49" fmla="*/ 895 h 1948"/>
              <a:gd name="T50" fmla="*/ 1173 w 2027"/>
              <a:gd name="T51" fmla="*/ 798 h 1948"/>
              <a:gd name="T52" fmla="*/ 1166 w 2027"/>
              <a:gd name="T53" fmla="*/ 666 h 1948"/>
              <a:gd name="T54" fmla="*/ 1260 w 2027"/>
              <a:gd name="T55" fmla="*/ 677 h 1948"/>
              <a:gd name="T56" fmla="*/ 1352 w 2027"/>
              <a:gd name="T57" fmla="*/ 642 h 1948"/>
              <a:gd name="T58" fmla="*/ 1192 w 2027"/>
              <a:gd name="T59" fmla="*/ 525 h 1948"/>
              <a:gd name="T60" fmla="*/ 1246 w 2027"/>
              <a:gd name="T61" fmla="*/ 512 h 1948"/>
              <a:gd name="T62" fmla="*/ 1322 w 2027"/>
              <a:gd name="T63" fmla="*/ 546 h 1948"/>
              <a:gd name="T64" fmla="*/ 1326 w 2027"/>
              <a:gd name="T65" fmla="*/ 530 h 1948"/>
              <a:gd name="T66" fmla="*/ 1218 w 2027"/>
              <a:gd name="T67" fmla="*/ 478 h 1948"/>
              <a:gd name="T68" fmla="*/ 1087 w 2027"/>
              <a:gd name="T69" fmla="*/ 516 h 1948"/>
              <a:gd name="T70" fmla="*/ 1011 w 2027"/>
              <a:gd name="T71" fmla="*/ 467 h 1948"/>
              <a:gd name="T72" fmla="*/ 1049 w 2027"/>
              <a:gd name="T73" fmla="*/ 348 h 1948"/>
              <a:gd name="T74" fmla="*/ 1134 w 2027"/>
              <a:gd name="T75" fmla="*/ 306 h 1948"/>
              <a:gd name="T76" fmla="*/ 1256 w 2027"/>
              <a:gd name="T77" fmla="*/ 242 h 1948"/>
              <a:gd name="T78" fmla="*/ 1318 w 2027"/>
              <a:gd name="T79" fmla="*/ 196 h 1948"/>
              <a:gd name="T80" fmla="*/ 1370 w 2027"/>
              <a:gd name="T81" fmla="*/ 72 h 1948"/>
              <a:gd name="T82" fmla="*/ 1482 w 2027"/>
              <a:gd name="T83" fmla="*/ 48 h 1948"/>
              <a:gd name="T84" fmla="*/ 1573 w 2027"/>
              <a:gd name="T85" fmla="*/ 20 h 1948"/>
              <a:gd name="T86" fmla="*/ 1546 w 2027"/>
              <a:gd name="T87" fmla="*/ 130 h 1948"/>
              <a:gd name="T88" fmla="*/ 1525 w 2027"/>
              <a:gd name="T89" fmla="*/ 204 h 1948"/>
              <a:gd name="T90" fmla="*/ 1620 w 2027"/>
              <a:gd name="T91" fmla="*/ 168 h 1948"/>
              <a:gd name="T92" fmla="*/ 1622 w 2027"/>
              <a:gd name="T93" fmla="*/ 282 h 1948"/>
              <a:gd name="T94" fmla="*/ 1616 w 2027"/>
              <a:gd name="T95" fmla="*/ 542 h 1948"/>
              <a:gd name="T96" fmla="*/ 1656 w 2027"/>
              <a:gd name="T97" fmla="*/ 976 h 1948"/>
              <a:gd name="T98" fmla="*/ 1841 w 2027"/>
              <a:gd name="T99" fmla="*/ 1135 h 1948"/>
              <a:gd name="T100" fmla="*/ 2000 w 2027"/>
              <a:gd name="T101" fmla="*/ 1266 h 1948"/>
              <a:gd name="T102" fmla="*/ 1923 w 2027"/>
              <a:gd name="T103" fmla="*/ 1384 h 1948"/>
              <a:gd name="T104" fmla="*/ 1665 w 2027"/>
              <a:gd name="T105" fmla="*/ 1694 h 1948"/>
              <a:gd name="T106" fmla="*/ 1650 w 2027"/>
              <a:gd name="T107" fmla="*/ 1816 h 1948"/>
              <a:gd name="T108" fmla="*/ 1446 w 2027"/>
              <a:gd name="T109" fmla="*/ 1948 h 1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27" h="1948">
                <a:moveTo>
                  <a:pt x="1446" y="1948"/>
                </a:moveTo>
                <a:cubicBezTo>
                  <a:pt x="1412" y="1948"/>
                  <a:pt x="1383" y="1922"/>
                  <a:pt x="1357" y="1899"/>
                </a:cubicBezTo>
                <a:cubicBezTo>
                  <a:pt x="1337" y="1881"/>
                  <a:pt x="1318" y="1864"/>
                  <a:pt x="1302" y="1864"/>
                </a:cubicBezTo>
                <a:cubicBezTo>
                  <a:pt x="1281" y="1864"/>
                  <a:pt x="1259" y="1846"/>
                  <a:pt x="1233" y="1825"/>
                </a:cubicBezTo>
                <a:cubicBezTo>
                  <a:pt x="1200" y="1798"/>
                  <a:pt x="1163" y="1768"/>
                  <a:pt x="1120" y="1768"/>
                </a:cubicBezTo>
                <a:cubicBezTo>
                  <a:pt x="1110" y="1768"/>
                  <a:pt x="1110" y="1768"/>
                  <a:pt x="1110" y="1768"/>
                </a:cubicBezTo>
                <a:cubicBezTo>
                  <a:pt x="1110" y="1758"/>
                  <a:pt x="1110" y="1758"/>
                  <a:pt x="1110" y="1758"/>
                </a:cubicBezTo>
                <a:cubicBezTo>
                  <a:pt x="1110" y="1718"/>
                  <a:pt x="1110" y="1718"/>
                  <a:pt x="1110" y="1718"/>
                </a:cubicBezTo>
                <a:cubicBezTo>
                  <a:pt x="1110" y="1706"/>
                  <a:pt x="1115" y="1696"/>
                  <a:pt x="1119" y="1688"/>
                </a:cubicBezTo>
                <a:cubicBezTo>
                  <a:pt x="1123" y="1680"/>
                  <a:pt x="1126" y="1673"/>
                  <a:pt x="1126" y="1664"/>
                </a:cubicBezTo>
                <a:cubicBezTo>
                  <a:pt x="1126" y="1646"/>
                  <a:pt x="1072" y="1554"/>
                  <a:pt x="1000" y="1554"/>
                </a:cubicBezTo>
                <a:cubicBezTo>
                  <a:pt x="959" y="1554"/>
                  <a:pt x="947" y="1576"/>
                  <a:pt x="935" y="1597"/>
                </a:cubicBezTo>
                <a:cubicBezTo>
                  <a:pt x="926" y="1612"/>
                  <a:pt x="917" y="1628"/>
                  <a:pt x="898" y="1628"/>
                </a:cubicBezTo>
                <a:cubicBezTo>
                  <a:pt x="887" y="1628"/>
                  <a:pt x="885" y="1632"/>
                  <a:pt x="879" y="1640"/>
                </a:cubicBezTo>
                <a:cubicBezTo>
                  <a:pt x="872" y="1652"/>
                  <a:pt x="861" y="1667"/>
                  <a:pt x="829" y="1676"/>
                </a:cubicBezTo>
                <a:cubicBezTo>
                  <a:pt x="811" y="1680"/>
                  <a:pt x="797" y="1692"/>
                  <a:pt x="782" y="1706"/>
                </a:cubicBezTo>
                <a:cubicBezTo>
                  <a:pt x="755" y="1730"/>
                  <a:pt x="722" y="1760"/>
                  <a:pt x="652" y="1760"/>
                </a:cubicBezTo>
                <a:cubicBezTo>
                  <a:pt x="644" y="1760"/>
                  <a:pt x="639" y="1761"/>
                  <a:pt x="632" y="1763"/>
                </a:cubicBezTo>
                <a:cubicBezTo>
                  <a:pt x="625" y="1764"/>
                  <a:pt x="617" y="1766"/>
                  <a:pt x="606" y="1766"/>
                </a:cubicBezTo>
                <a:cubicBezTo>
                  <a:pt x="590" y="1766"/>
                  <a:pt x="584" y="1755"/>
                  <a:pt x="580" y="1746"/>
                </a:cubicBezTo>
                <a:cubicBezTo>
                  <a:pt x="576" y="1738"/>
                  <a:pt x="572" y="1730"/>
                  <a:pt x="561" y="1722"/>
                </a:cubicBezTo>
                <a:cubicBezTo>
                  <a:pt x="529" y="1702"/>
                  <a:pt x="508" y="1670"/>
                  <a:pt x="508" y="1642"/>
                </a:cubicBezTo>
                <a:cubicBezTo>
                  <a:pt x="508" y="1611"/>
                  <a:pt x="504" y="1606"/>
                  <a:pt x="490" y="1606"/>
                </a:cubicBezTo>
                <a:cubicBezTo>
                  <a:pt x="480" y="1606"/>
                  <a:pt x="475" y="1609"/>
                  <a:pt x="469" y="1612"/>
                </a:cubicBezTo>
                <a:cubicBezTo>
                  <a:pt x="462" y="1617"/>
                  <a:pt x="453" y="1622"/>
                  <a:pt x="436" y="1622"/>
                </a:cubicBezTo>
                <a:cubicBezTo>
                  <a:pt x="419" y="1622"/>
                  <a:pt x="411" y="1610"/>
                  <a:pt x="404" y="1600"/>
                </a:cubicBezTo>
                <a:cubicBezTo>
                  <a:pt x="395" y="1587"/>
                  <a:pt x="387" y="1574"/>
                  <a:pt x="358" y="1574"/>
                </a:cubicBezTo>
                <a:cubicBezTo>
                  <a:pt x="294" y="1574"/>
                  <a:pt x="230" y="1542"/>
                  <a:pt x="230" y="1472"/>
                </a:cubicBezTo>
                <a:cubicBezTo>
                  <a:pt x="230" y="1418"/>
                  <a:pt x="270" y="1373"/>
                  <a:pt x="300" y="1340"/>
                </a:cubicBezTo>
                <a:cubicBezTo>
                  <a:pt x="313" y="1325"/>
                  <a:pt x="328" y="1309"/>
                  <a:pt x="328" y="1302"/>
                </a:cubicBezTo>
                <a:cubicBezTo>
                  <a:pt x="328" y="1268"/>
                  <a:pt x="347" y="1244"/>
                  <a:pt x="374" y="1244"/>
                </a:cubicBezTo>
                <a:cubicBezTo>
                  <a:pt x="389" y="1244"/>
                  <a:pt x="410" y="1221"/>
                  <a:pt x="410" y="1184"/>
                </a:cubicBezTo>
                <a:cubicBezTo>
                  <a:pt x="410" y="1148"/>
                  <a:pt x="400" y="1146"/>
                  <a:pt x="380" y="1146"/>
                </a:cubicBezTo>
                <a:cubicBezTo>
                  <a:pt x="368" y="1146"/>
                  <a:pt x="361" y="1148"/>
                  <a:pt x="353" y="1150"/>
                </a:cubicBezTo>
                <a:cubicBezTo>
                  <a:pt x="344" y="1153"/>
                  <a:pt x="334" y="1156"/>
                  <a:pt x="316" y="1156"/>
                </a:cubicBezTo>
                <a:cubicBezTo>
                  <a:pt x="297" y="1156"/>
                  <a:pt x="286" y="1145"/>
                  <a:pt x="277" y="1135"/>
                </a:cubicBezTo>
                <a:cubicBezTo>
                  <a:pt x="268" y="1126"/>
                  <a:pt x="261" y="1118"/>
                  <a:pt x="244" y="1118"/>
                </a:cubicBezTo>
                <a:cubicBezTo>
                  <a:pt x="227" y="1118"/>
                  <a:pt x="215" y="1126"/>
                  <a:pt x="202" y="1135"/>
                </a:cubicBezTo>
                <a:cubicBezTo>
                  <a:pt x="189" y="1144"/>
                  <a:pt x="174" y="1154"/>
                  <a:pt x="152" y="1154"/>
                </a:cubicBezTo>
                <a:cubicBezTo>
                  <a:pt x="122" y="1154"/>
                  <a:pt x="101" y="1162"/>
                  <a:pt x="83" y="1169"/>
                </a:cubicBezTo>
                <a:cubicBezTo>
                  <a:pt x="67" y="1175"/>
                  <a:pt x="53" y="1180"/>
                  <a:pt x="36" y="1180"/>
                </a:cubicBezTo>
                <a:cubicBezTo>
                  <a:pt x="27" y="1180"/>
                  <a:pt x="20" y="1176"/>
                  <a:pt x="16" y="1170"/>
                </a:cubicBezTo>
                <a:cubicBezTo>
                  <a:pt x="0" y="1148"/>
                  <a:pt x="17" y="1097"/>
                  <a:pt x="21" y="1087"/>
                </a:cubicBezTo>
                <a:cubicBezTo>
                  <a:pt x="23" y="1080"/>
                  <a:pt x="23" y="1080"/>
                  <a:pt x="23" y="1080"/>
                </a:cubicBezTo>
                <a:cubicBezTo>
                  <a:pt x="28" y="1080"/>
                  <a:pt x="28" y="1080"/>
                  <a:pt x="28" y="1080"/>
                </a:cubicBezTo>
                <a:cubicBezTo>
                  <a:pt x="32" y="1074"/>
                  <a:pt x="39" y="1051"/>
                  <a:pt x="43" y="1035"/>
                </a:cubicBezTo>
                <a:cubicBezTo>
                  <a:pt x="48" y="1017"/>
                  <a:pt x="53" y="998"/>
                  <a:pt x="59" y="986"/>
                </a:cubicBezTo>
                <a:cubicBezTo>
                  <a:pt x="64" y="976"/>
                  <a:pt x="66" y="963"/>
                  <a:pt x="67" y="950"/>
                </a:cubicBezTo>
                <a:cubicBezTo>
                  <a:pt x="70" y="929"/>
                  <a:pt x="73" y="906"/>
                  <a:pt x="90" y="885"/>
                </a:cubicBezTo>
                <a:cubicBezTo>
                  <a:pt x="118" y="854"/>
                  <a:pt x="156" y="785"/>
                  <a:pt x="156" y="760"/>
                </a:cubicBezTo>
                <a:cubicBezTo>
                  <a:pt x="156" y="741"/>
                  <a:pt x="163" y="722"/>
                  <a:pt x="171" y="703"/>
                </a:cubicBezTo>
                <a:cubicBezTo>
                  <a:pt x="177" y="690"/>
                  <a:pt x="182" y="676"/>
                  <a:pt x="186" y="660"/>
                </a:cubicBezTo>
                <a:cubicBezTo>
                  <a:pt x="198" y="613"/>
                  <a:pt x="219" y="600"/>
                  <a:pt x="282" y="600"/>
                </a:cubicBezTo>
                <a:cubicBezTo>
                  <a:pt x="316" y="600"/>
                  <a:pt x="343" y="604"/>
                  <a:pt x="367" y="607"/>
                </a:cubicBezTo>
                <a:cubicBezTo>
                  <a:pt x="386" y="609"/>
                  <a:pt x="405" y="612"/>
                  <a:pt x="424" y="612"/>
                </a:cubicBezTo>
                <a:cubicBezTo>
                  <a:pt x="461" y="612"/>
                  <a:pt x="493" y="639"/>
                  <a:pt x="522" y="663"/>
                </a:cubicBezTo>
                <a:cubicBezTo>
                  <a:pt x="545" y="682"/>
                  <a:pt x="567" y="700"/>
                  <a:pt x="586" y="700"/>
                </a:cubicBezTo>
                <a:cubicBezTo>
                  <a:pt x="614" y="700"/>
                  <a:pt x="628" y="709"/>
                  <a:pt x="640" y="718"/>
                </a:cubicBezTo>
                <a:cubicBezTo>
                  <a:pt x="650" y="725"/>
                  <a:pt x="658" y="730"/>
                  <a:pt x="674" y="730"/>
                </a:cubicBezTo>
                <a:cubicBezTo>
                  <a:pt x="689" y="730"/>
                  <a:pt x="705" y="719"/>
                  <a:pt x="723" y="707"/>
                </a:cubicBezTo>
                <a:cubicBezTo>
                  <a:pt x="745" y="691"/>
                  <a:pt x="770" y="674"/>
                  <a:pt x="802" y="674"/>
                </a:cubicBezTo>
                <a:cubicBezTo>
                  <a:pt x="819" y="674"/>
                  <a:pt x="828" y="682"/>
                  <a:pt x="836" y="690"/>
                </a:cubicBezTo>
                <a:cubicBezTo>
                  <a:pt x="845" y="697"/>
                  <a:pt x="852" y="704"/>
                  <a:pt x="872" y="704"/>
                </a:cubicBezTo>
                <a:cubicBezTo>
                  <a:pt x="892" y="704"/>
                  <a:pt x="903" y="699"/>
                  <a:pt x="915" y="695"/>
                </a:cubicBezTo>
                <a:cubicBezTo>
                  <a:pt x="928" y="689"/>
                  <a:pt x="942" y="684"/>
                  <a:pt x="966" y="684"/>
                </a:cubicBezTo>
                <a:cubicBezTo>
                  <a:pt x="1017" y="684"/>
                  <a:pt x="1056" y="741"/>
                  <a:pt x="1056" y="790"/>
                </a:cubicBezTo>
                <a:cubicBezTo>
                  <a:pt x="1056" y="811"/>
                  <a:pt x="1099" y="838"/>
                  <a:pt x="1127" y="857"/>
                </a:cubicBezTo>
                <a:cubicBezTo>
                  <a:pt x="1159" y="877"/>
                  <a:pt x="1174" y="887"/>
                  <a:pt x="1174" y="900"/>
                </a:cubicBezTo>
                <a:cubicBezTo>
                  <a:pt x="1174" y="911"/>
                  <a:pt x="1175" y="914"/>
                  <a:pt x="1188" y="914"/>
                </a:cubicBezTo>
                <a:cubicBezTo>
                  <a:pt x="1194" y="914"/>
                  <a:pt x="1197" y="912"/>
                  <a:pt x="1202" y="907"/>
                </a:cubicBezTo>
                <a:cubicBezTo>
                  <a:pt x="1209" y="902"/>
                  <a:pt x="1219" y="894"/>
                  <a:pt x="1236" y="894"/>
                </a:cubicBezTo>
                <a:cubicBezTo>
                  <a:pt x="1254" y="894"/>
                  <a:pt x="1262" y="901"/>
                  <a:pt x="1268" y="906"/>
                </a:cubicBezTo>
                <a:cubicBezTo>
                  <a:pt x="1272" y="910"/>
                  <a:pt x="1274" y="912"/>
                  <a:pt x="1280" y="912"/>
                </a:cubicBezTo>
                <a:cubicBezTo>
                  <a:pt x="1284" y="912"/>
                  <a:pt x="1287" y="910"/>
                  <a:pt x="1288" y="907"/>
                </a:cubicBezTo>
                <a:cubicBezTo>
                  <a:pt x="1289" y="904"/>
                  <a:pt x="1288" y="899"/>
                  <a:pt x="1281" y="895"/>
                </a:cubicBezTo>
                <a:cubicBezTo>
                  <a:pt x="1278" y="893"/>
                  <a:pt x="1273" y="890"/>
                  <a:pt x="1268" y="888"/>
                </a:cubicBezTo>
                <a:cubicBezTo>
                  <a:pt x="1244" y="874"/>
                  <a:pt x="1203" y="852"/>
                  <a:pt x="1183" y="817"/>
                </a:cubicBezTo>
                <a:cubicBezTo>
                  <a:pt x="1179" y="810"/>
                  <a:pt x="1176" y="803"/>
                  <a:pt x="1173" y="798"/>
                </a:cubicBezTo>
                <a:cubicBezTo>
                  <a:pt x="1159" y="771"/>
                  <a:pt x="1156" y="766"/>
                  <a:pt x="1138" y="766"/>
                </a:cubicBezTo>
                <a:cubicBezTo>
                  <a:pt x="1102" y="766"/>
                  <a:pt x="1094" y="750"/>
                  <a:pt x="1094" y="736"/>
                </a:cubicBezTo>
                <a:cubicBezTo>
                  <a:pt x="1094" y="716"/>
                  <a:pt x="1123" y="666"/>
                  <a:pt x="1166" y="666"/>
                </a:cubicBezTo>
                <a:cubicBezTo>
                  <a:pt x="1189" y="666"/>
                  <a:pt x="1200" y="673"/>
                  <a:pt x="1210" y="679"/>
                </a:cubicBezTo>
                <a:cubicBezTo>
                  <a:pt x="1215" y="683"/>
                  <a:pt x="1219" y="686"/>
                  <a:pt x="1226" y="686"/>
                </a:cubicBezTo>
                <a:cubicBezTo>
                  <a:pt x="1234" y="686"/>
                  <a:pt x="1247" y="682"/>
                  <a:pt x="1260" y="677"/>
                </a:cubicBezTo>
                <a:cubicBezTo>
                  <a:pt x="1280" y="670"/>
                  <a:pt x="1305" y="662"/>
                  <a:pt x="1330" y="662"/>
                </a:cubicBezTo>
                <a:cubicBezTo>
                  <a:pt x="1352" y="662"/>
                  <a:pt x="1360" y="660"/>
                  <a:pt x="1363" y="659"/>
                </a:cubicBezTo>
                <a:cubicBezTo>
                  <a:pt x="1362" y="657"/>
                  <a:pt x="1361" y="653"/>
                  <a:pt x="1352" y="642"/>
                </a:cubicBezTo>
                <a:cubicBezTo>
                  <a:pt x="1341" y="628"/>
                  <a:pt x="1327" y="626"/>
                  <a:pt x="1310" y="624"/>
                </a:cubicBezTo>
                <a:cubicBezTo>
                  <a:pt x="1293" y="622"/>
                  <a:pt x="1273" y="619"/>
                  <a:pt x="1252" y="604"/>
                </a:cubicBezTo>
                <a:cubicBezTo>
                  <a:pt x="1222" y="583"/>
                  <a:pt x="1191" y="551"/>
                  <a:pt x="1192" y="525"/>
                </a:cubicBezTo>
                <a:cubicBezTo>
                  <a:pt x="1192" y="518"/>
                  <a:pt x="1195" y="508"/>
                  <a:pt x="1207" y="501"/>
                </a:cubicBezTo>
                <a:cubicBezTo>
                  <a:pt x="1213" y="498"/>
                  <a:pt x="1218" y="497"/>
                  <a:pt x="1222" y="497"/>
                </a:cubicBezTo>
                <a:cubicBezTo>
                  <a:pt x="1234" y="497"/>
                  <a:pt x="1241" y="505"/>
                  <a:pt x="1246" y="512"/>
                </a:cubicBezTo>
                <a:cubicBezTo>
                  <a:pt x="1254" y="521"/>
                  <a:pt x="1261" y="530"/>
                  <a:pt x="1280" y="530"/>
                </a:cubicBezTo>
                <a:cubicBezTo>
                  <a:pt x="1293" y="530"/>
                  <a:pt x="1301" y="536"/>
                  <a:pt x="1308" y="540"/>
                </a:cubicBezTo>
                <a:cubicBezTo>
                  <a:pt x="1313" y="544"/>
                  <a:pt x="1317" y="546"/>
                  <a:pt x="1322" y="546"/>
                </a:cubicBezTo>
                <a:cubicBezTo>
                  <a:pt x="1324" y="546"/>
                  <a:pt x="1326" y="546"/>
                  <a:pt x="1326" y="546"/>
                </a:cubicBezTo>
                <a:cubicBezTo>
                  <a:pt x="1326" y="544"/>
                  <a:pt x="1326" y="540"/>
                  <a:pt x="1326" y="538"/>
                </a:cubicBezTo>
                <a:cubicBezTo>
                  <a:pt x="1326" y="535"/>
                  <a:pt x="1326" y="533"/>
                  <a:pt x="1326" y="530"/>
                </a:cubicBezTo>
                <a:cubicBezTo>
                  <a:pt x="1326" y="522"/>
                  <a:pt x="1324" y="514"/>
                  <a:pt x="1306" y="514"/>
                </a:cubicBezTo>
                <a:cubicBezTo>
                  <a:pt x="1294" y="514"/>
                  <a:pt x="1286" y="507"/>
                  <a:pt x="1278" y="500"/>
                </a:cubicBezTo>
                <a:cubicBezTo>
                  <a:pt x="1267" y="490"/>
                  <a:pt x="1253" y="478"/>
                  <a:pt x="1218" y="478"/>
                </a:cubicBezTo>
                <a:cubicBezTo>
                  <a:pt x="1182" y="478"/>
                  <a:pt x="1167" y="482"/>
                  <a:pt x="1154" y="485"/>
                </a:cubicBezTo>
                <a:cubicBezTo>
                  <a:pt x="1145" y="488"/>
                  <a:pt x="1137" y="490"/>
                  <a:pt x="1124" y="490"/>
                </a:cubicBezTo>
                <a:cubicBezTo>
                  <a:pt x="1099" y="490"/>
                  <a:pt x="1094" y="502"/>
                  <a:pt x="1087" y="516"/>
                </a:cubicBezTo>
                <a:cubicBezTo>
                  <a:pt x="1082" y="527"/>
                  <a:pt x="1076" y="540"/>
                  <a:pt x="1060" y="540"/>
                </a:cubicBezTo>
                <a:cubicBezTo>
                  <a:pt x="1038" y="540"/>
                  <a:pt x="1024" y="518"/>
                  <a:pt x="1024" y="482"/>
                </a:cubicBezTo>
                <a:cubicBezTo>
                  <a:pt x="1024" y="477"/>
                  <a:pt x="1020" y="474"/>
                  <a:pt x="1011" y="467"/>
                </a:cubicBezTo>
                <a:cubicBezTo>
                  <a:pt x="997" y="457"/>
                  <a:pt x="978" y="444"/>
                  <a:pt x="978" y="408"/>
                </a:cubicBezTo>
                <a:cubicBezTo>
                  <a:pt x="978" y="348"/>
                  <a:pt x="1024" y="348"/>
                  <a:pt x="1046" y="348"/>
                </a:cubicBezTo>
                <a:cubicBezTo>
                  <a:pt x="1049" y="348"/>
                  <a:pt x="1049" y="348"/>
                  <a:pt x="1049" y="348"/>
                </a:cubicBezTo>
                <a:cubicBezTo>
                  <a:pt x="1052" y="348"/>
                  <a:pt x="1052" y="348"/>
                  <a:pt x="1052" y="348"/>
                </a:cubicBezTo>
                <a:cubicBezTo>
                  <a:pt x="1077" y="348"/>
                  <a:pt x="1084" y="346"/>
                  <a:pt x="1086" y="344"/>
                </a:cubicBezTo>
                <a:cubicBezTo>
                  <a:pt x="1086" y="326"/>
                  <a:pt x="1101" y="306"/>
                  <a:pt x="1134" y="306"/>
                </a:cubicBezTo>
                <a:cubicBezTo>
                  <a:pt x="1158" y="306"/>
                  <a:pt x="1194" y="285"/>
                  <a:pt x="1194" y="266"/>
                </a:cubicBezTo>
                <a:cubicBezTo>
                  <a:pt x="1194" y="233"/>
                  <a:pt x="1208" y="230"/>
                  <a:pt x="1230" y="230"/>
                </a:cubicBezTo>
                <a:cubicBezTo>
                  <a:pt x="1243" y="230"/>
                  <a:pt x="1250" y="237"/>
                  <a:pt x="1256" y="242"/>
                </a:cubicBezTo>
                <a:cubicBezTo>
                  <a:pt x="1261" y="246"/>
                  <a:pt x="1263" y="248"/>
                  <a:pt x="1268" y="248"/>
                </a:cubicBezTo>
                <a:cubicBezTo>
                  <a:pt x="1273" y="248"/>
                  <a:pt x="1278" y="240"/>
                  <a:pt x="1285" y="231"/>
                </a:cubicBezTo>
                <a:cubicBezTo>
                  <a:pt x="1293" y="220"/>
                  <a:pt x="1303" y="207"/>
                  <a:pt x="1318" y="196"/>
                </a:cubicBezTo>
                <a:cubicBezTo>
                  <a:pt x="1361" y="164"/>
                  <a:pt x="1386" y="135"/>
                  <a:pt x="1386" y="116"/>
                </a:cubicBezTo>
                <a:cubicBezTo>
                  <a:pt x="1386" y="105"/>
                  <a:pt x="1382" y="100"/>
                  <a:pt x="1378" y="93"/>
                </a:cubicBezTo>
                <a:cubicBezTo>
                  <a:pt x="1374" y="88"/>
                  <a:pt x="1370" y="81"/>
                  <a:pt x="1370" y="72"/>
                </a:cubicBezTo>
                <a:cubicBezTo>
                  <a:pt x="1370" y="36"/>
                  <a:pt x="1408" y="0"/>
                  <a:pt x="1436" y="0"/>
                </a:cubicBezTo>
                <a:cubicBezTo>
                  <a:pt x="1473" y="0"/>
                  <a:pt x="1477" y="26"/>
                  <a:pt x="1480" y="40"/>
                </a:cubicBezTo>
                <a:cubicBezTo>
                  <a:pt x="1480" y="43"/>
                  <a:pt x="1481" y="46"/>
                  <a:pt x="1482" y="48"/>
                </a:cubicBezTo>
                <a:cubicBezTo>
                  <a:pt x="1497" y="48"/>
                  <a:pt x="1504" y="43"/>
                  <a:pt x="1514" y="37"/>
                </a:cubicBezTo>
                <a:cubicBezTo>
                  <a:pt x="1526" y="29"/>
                  <a:pt x="1540" y="20"/>
                  <a:pt x="1568" y="20"/>
                </a:cubicBezTo>
                <a:cubicBezTo>
                  <a:pt x="1573" y="20"/>
                  <a:pt x="1573" y="20"/>
                  <a:pt x="1573" y="20"/>
                </a:cubicBezTo>
                <a:cubicBezTo>
                  <a:pt x="1576" y="24"/>
                  <a:pt x="1576" y="24"/>
                  <a:pt x="1576" y="24"/>
                </a:cubicBezTo>
                <a:cubicBezTo>
                  <a:pt x="1577" y="26"/>
                  <a:pt x="1586" y="40"/>
                  <a:pt x="1586" y="64"/>
                </a:cubicBezTo>
                <a:cubicBezTo>
                  <a:pt x="1586" y="89"/>
                  <a:pt x="1575" y="108"/>
                  <a:pt x="1546" y="130"/>
                </a:cubicBezTo>
                <a:cubicBezTo>
                  <a:pt x="1536" y="138"/>
                  <a:pt x="1507" y="160"/>
                  <a:pt x="1505" y="178"/>
                </a:cubicBezTo>
                <a:cubicBezTo>
                  <a:pt x="1504" y="184"/>
                  <a:pt x="1506" y="189"/>
                  <a:pt x="1510" y="194"/>
                </a:cubicBezTo>
                <a:cubicBezTo>
                  <a:pt x="1517" y="203"/>
                  <a:pt x="1522" y="204"/>
                  <a:pt x="1525" y="204"/>
                </a:cubicBezTo>
                <a:cubicBezTo>
                  <a:pt x="1532" y="204"/>
                  <a:pt x="1540" y="199"/>
                  <a:pt x="1550" y="194"/>
                </a:cubicBezTo>
                <a:cubicBezTo>
                  <a:pt x="1555" y="191"/>
                  <a:pt x="1560" y="188"/>
                  <a:pt x="1566" y="185"/>
                </a:cubicBezTo>
                <a:cubicBezTo>
                  <a:pt x="1581" y="177"/>
                  <a:pt x="1603" y="168"/>
                  <a:pt x="1620" y="168"/>
                </a:cubicBezTo>
                <a:cubicBezTo>
                  <a:pt x="1637" y="168"/>
                  <a:pt x="1648" y="179"/>
                  <a:pt x="1648" y="196"/>
                </a:cubicBezTo>
                <a:cubicBezTo>
                  <a:pt x="1648" y="212"/>
                  <a:pt x="1642" y="220"/>
                  <a:pt x="1637" y="229"/>
                </a:cubicBezTo>
                <a:cubicBezTo>
                  <a:pt x="1630" y="239"/>
                  <a:pt x="1622" y="251"/>
                  <a:pt x="1622" y="282"/>
                </a:cubicBezTo>
                <a:cubicBezTo>
                  <a:pt x="1622" y="316"/>
                  <a:pt x="1603" y="340"/>
                  <a:pt x="1586" y="361"/>
                </a:cubicBezTo>
                <a:cubicBezTo>
                  <a:pt x="1572" y="380"/>
                  <a:pt x="1558" y="397"/>
                  <a:pt x="1558" y="418"/>
                </a:cubicBezTo>
                <a:cubicBezTo>
                  <a:pt x="1558" y="462"/>
                  <a:pt x="1585" y="499"/>
                  <a:pt x="1616" y="542"/>
                </a:cubicBezTo>
                <a:cubicBezTo>
                  <a:pt x="1657" y="597"/>
                  <a:pt x="1702" y="660"/>
                  <a:pt x="1702" y="754"/>
                </a:cubicBezTo>
                <a:cubicBezTo>
                  <a:pt x="1702" y="793"/>
                  <a:pt x="1691" y="824"/>
                  <a:pt x="1680" y="856"/>
                </a:cubicBezTo>
                <a:cubicBezTo>
                  <a:pt x="1668" y="891"/>
                  <a:pt x="1656" y="927"/>
                  <a:pt x="1656" y="976"/>
                </a:cubicBezTo>
                <a:cubicBezTo>
                  <a:pt x="1656" y="1001"/>
                  <a:pt x="1666" y="1008"/>
                  <a:pt x="1680" y="1018"/>
                </a:cubicBezTo>
                <a:cubicBezTo>
                  <a:pt x="1695" y="1028"/>
                  <a:pt x="1714" y="1041"/>
                  <a:pt x="1714" y="1080"/>
                </a:cubicBezTo>
                <a:cubicBezTo>
                  <a:pt x="1714" y="1118"/>
                  <a:pt x="1784" y="1128"/>
                  <a:pt x="1841" y="1135"/>
                </a:cubicBezTo>
                <a:cubicBezTo>
                  <a:pt x="1860" y="1138"/>
                  <a:pt x="1879" y="1141"/>
                  <a:pt x="1893" y="1144"/>
                </a:cubicBezTo>
                <a:cubicBezTo>
                  <a:pt x="1928" y="1153"/>
                  <a:pt x="1953" y="1195"/>
                  <a:pt x="1973" y="1229"/>
                </a:cubicBezTo>
                <a:cubicBezTo>
                  <a:pt x="1982" y="1243"/>
                  <a:pt x="1995" y="1265"/>
                  <a:pt x="2000" y="1266"/>
                </a:cubicBezTo>
                <a:cubicBezTo>
                  <a:pt x="2027" y="1266"/>
                  <a:pt x="2027" y="1266"/>
                  <a:pt x="2027" y="1266"/>
                </a:cubicBezTo>
                <a:cubicBezTo>
                  <a:pt x="2007" y="1284"/>
                  <a:pt x="2007" y="1284"/>
                  <a:pt x="2007" y="1284"/>
                </a:cubicBezTo>
                <a:cubicBezTo>
                  <a:pt x="2006" y="1284"/>
                  <a:pt x="1942" y="1340"/>
                  <a:pt x="1923" y="1384"/>
                </a:cubicBezTo>
                <a:cubicBezTo>
                  <a:pt x="1898" y="1442"/>
                  <a:pt x="1878" y="1488"/>
                  <a:pt x="1820" y="1488"/>
                </a:cubicBezTo>
                <a:cubicBezTo>
                  <a:pt x="1772" y="1488"/>
                  <a:pt x="1704" y="1570"/>
                  <a:pt x="1704" y="1628"/>
                </a:cubicBezTo>
                <a:cubicBezTo>
                  <a:pt x="1704" y="1664"/>
                  <a:pt x="1683" y="1681"/>
                  <a:pt x="1665" y="1694"/>
                </a:cubicBezTo>
                <a:cubicBezTo>
                  <a:pt x="1650" y="1706"/>
                  <a:pt x="1638" y="1716"/>
                  <a:pt x="1638" y="1736"/>
                </a:cubicBezTo>
                <a:cubicBezTo>
                  <a:pt x="1638" y="1765"/>
                  <a:pt x="1642" y="1777"/>
                  <a:pt x="1645" y="1788"/>
                </a:cubicBezTo>
                <a:cubicBezTo>
                  <a:pt x="1648" y="1796"/>
                  <a:pt x="1650" y="1804"/>
                  <a:pt x="1650" y="1816"/>
                </a:cubicBezTo>
                <a:cubicBezTo>
                  <a:pt x="1650" y="1873"/>
                  <a:pt x="1609" y="1912"/>
                  <a:pt x="1550" y="1912"/>
                </a:cubicBezTo>
                <a:cubicBezTo>
                  <a:pt x="1515" y="1912"/>
                  <a:pt x="1499" y="1923"/>
                  <a:pt x="1485" y="1933"/>
                </a:cubicBezTo>
                <a:cubicBezTo>
                  <a:pt x="1475" y="1940"/>
                  <a:pt x="1463" y="1948"/>
                  <a:pt x="1446" y="1948"/>
                </a:cubicBezTo>
                <a:close/>
              </a:path>
            </a:pathLst>
          </a:custGeom>
          <a:solidFill>
            <a:srgbClr val="DC8633"/>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181" name="Freeform 56">
            <a:extLst>
              <a:ext uri="{FF2B5EF4-FFF2-40B4-BE49-F238E27FC236}">
                <a16:creationId xmlns:a16="http://schemas.microsoft.com/office/drawing/2014/main" id="{66B19C4B-4258-62C3-3023-168EAE407F4A}"/>
              </a:ext>
            </a:extLst>
          </p:cNvPr>
          <p:cNvSpPr>
            <a:spLocks/>
          </p:cNvSpPr>
          <p:nvPr/>
        </p:nvSpPr>
        <p:spPr bwMode="auto">
          <a:xfrm>
            <a:off x="4449076" y="2780978"/>
            <a:ext cx="593042" cy="804590"/>
          </a:xfrm>
          <a:custGeom>
            <a:avLst/>
            <a:gdLst>
              <a:gd name="T0" fmla="*/ 1063 w 1704"/>
              <a:gd name="T1" fmla="*/ 2305 h 2313"/>
              <a:gd name="T2" fmla="*/ 972 w 1704"/>
              <a:gd name="T3" fmla="*/ 2183 h 2313"/>
              <a:gd name="T4" fmla="*/ 919 w 1704"/>
              <a:gd name="T5" fmla="*/ 2034 h 2313"/>
              <a:gd name="T6" fmla="*/ 854 w 1704"/>
              <a:gd name="T7" fmla="*/ 1928 h 2313"/>
              <a:gd name="T8" fmla="*/ 760 w 1704"/>
              <a:gd name="T9" fmla="*/ 1980 h 2313"/>
              <a:gd name="T10" fmla="*/ 700 w 1704"/>
              <a:gd name="T11" fmla="*/ 1764 h 2313"/>
              <a:gd name="T12" fmla="*/ 712 w 1704"/>
              <a:gd name="T13" fmla="*/ 1640 h 2313"/>
              <a:gd name="T14" fmla="*/ 750 w 1704"/>
              <a:gd name="T15" fmla="*/ 1470 h 2313"/>
              <a:gd name="T16" fmla="*/ 772 w 1704"/>
              <a:gd name="T17" fmla="*/ 1428 h 2313"/>
              <a:gd name="T18" fmla="*/ 772 w 1704"/>
              <a:gd name="T19" fmla="*/ 1421 h 2313"/>
              <a:gd name="T20" fmla="*/ 728 w 1704"/>
              <a:gd name="T21" fmla="*/ 1318 h 2313"/>
              <a:gd name="T22" fmla="*/ 658 w 1704"/>
              <a:gd name="T23" fmla="*/ 1334 h 2313"/>
              <a:gd name="T24" fmla="*/ 566 w 1704"/>
              <a:gd name="T25" fmla="*/ 1306 h 2313"/>
              <a:gd name="T26" fmla="*/ 516 w 1704"/>
              <a:gd name="T27" fmla="*/ 1328 h 2313"/>
              <a:gd name="T28" fmla="*/ 403 w 1704"/>
              <a:gd name="T29" fmla="*/ 1206 h 2313"/>
              <a:gd name="T30" fmla="*/ 210 w 1704"/>
              <a:gd name="T31" fmla="*/ 1122 h 2313"/>
              <a:gd name="T32" fmla="*/ 152 w 1704"/>
              <a:gd name="T33" fmla="*/ 1018 h 2313"/>
              <a:gd name="T34" fmla="*/ 198 w 1704"/>
              <a:gd name="T35" fmla="*/ 796 h 2313"/>
              <a:gd name="T36" fmla="*/ 54 w 1704"/>
              <a:gd name="T37" fmla="*/ 460 h 2313"/>
              <a:gd name="T38" fmla="*/ 118 w 1704"/>
              <a:gd name="T39" fmla="*/ 324 h 2313"/>
              <a:gd name="T40" fmla="*/ 144 w 1704"/>
              <a:gd name="T41" fmla="*/ 238 h 2313"/>
              <a:gd name="T42" fmla="*/ 90 w 1704"/>
              <a:gd name="T43" fmla="*/ 245 h 2313"/>
              <a:gd name="T44" fmla="*/ 41 w 1704"/>
              <a:gd name="T45" fmla="*/ 266 h 2313"/>
              <a:gd name="T46" fmla="*/ 1 w 1704"/>
              <a:gd name="T47" fmla="*/ 218 h 2313"/>
              <a:gd name="T48" fmla="*/ 82 w 1704"/>
              <a:gd name="T49" fmla="*/ 106 h 2313"/>
              <a:gd name="T50" fmla="*/ 66 w 1704"/>
              <a:gd name="T51" fmla="*/ 62 h 2313"/>
              <a:gd name="T52" fmla="*/ 151 w 1704"/>
              <a:gd name="T53" fmla="*/ 41 h 2313"/>
              <a:gd name="T54" fmla="*/ 284 w 1704"/>
              <a:gd name="T55" fmla="*/ 5 h 2313"/>
              <a:gd name="T56" fmla="*/ 298 w 1704"/>
              <a:gd name="T57" fmla="*/ 11 h 2313"/>
              <a:gd name="T58" fmla="*/ 484 w 1704"/>
              <a:gd name="T59" fmla="*/ 67 h 2313"/>
              <a:gd name="T60" fmla="*/ 561 w 1704"/>
              <a:gd name="T61" fmla="*/ 64 h 2313"/>
              <a:gd name="T62" fmla="*/ 572 w 1704"/>
              <a:gd name="T63" fmla="*/ 74 h 2313"/>
              <a:gd name="T64" fmla="*/ 598 w 1704"/>
              <a:gd name="T65" fmla="*/ 126 h 2313"/>
              <a:gd name="T66" fmla="*/ 660 w 1704"/>
              <a:gd name="T67" fmla="*/ 214 h 2313"/>
              <a:gd name="T68" fmla="*/ 858 w 1704"/>
              <a:gd name="T69" fmla="*/ 416 h 2313"/>
              <a:gd name="T70" fmla="*/ 928 w 1704"/>
              <a:gd name="T71" fmla="*/ 470 h 2313"/>
              <a:gd name="T72" fmla="*/ 993 w 1704"/>
              <a:gd name="T73" fmla="*/ 585 h 2313"/>
              <a:gd name="T74" fmla="*/ 995 w 1704"/>
              <a:gd name="T75" fmla="*/ 597 h 2313"/>
              <a:gd name="T76" fmla="*/ 930 w 1704"/>
              <a:gd name="T77" fmla="*/ 671 h 2313"/>
              <a:gd name="T78" fmla="*/ 862 w 1704"/>
              <a:gd name="T79" fmla="*/ 747 h 2313"/>
              <a:gd name="T80" fmla="*/ 788 w 1704"/>
              <a:gd name="T81" fmla="*/ 884 h 2313"/>
              <a:gd name="T82" fmla="*/ 784 w 1704"/>
              <a:gd name="T83" fmla="*/ 992 h 2313"/>
              <a:gd name="T84" fmla="*/ 800 w 1704"/>
              <a:gd name="T85" fmla="*/ 1050 h 2313"/>
              <a:gd name="T86" fmla="*/ 858 w 1704"/>
              <a:gd name="T87" fmla="*/ 1024 h 2313"/>
              <a:gd name="T88" fmla="*/ 998 w 1704"/>
              <a:gd name="T89" fmla="*/ 1108 h 2313"/>
              <a:gd name="T90" fmla="*/ 1110 w 1704"/>
              <a:gd name="T91" fmla="*/ 1212 h 2313"/>
              <a:gd name="T92" fmla="*/ 1204 w 1704"/>
              <a:gd name="T93" fmla="*/ 1324 h 2313"/>
              <a:gd name="T94" fmla="*/ 1302 w 1704"/>
              <a:gd name="T95" fmla="*/ 1292 h 2313"/>
              <a:gd name="T96" fmla="*/ 1426 w 1704"/>
              <a:gd name="T97" fmla="*/ 1370 h 2313"/>
              <a:gd name="T98" fmla="*/ 1563 w 1704"/>
              <a:gd name="T99" fmla="*/ 1487 h 2313"/>
              <a:gd name="T100" fmla="*/ 1692 w 1704"/>
              <a:gd name="T101" fmla="*/ 1631 h 2313"/>
              <a:gd name="T102" fmla="*/ 1698 w 1704"/>
              <a:gd name="T103" fmla="*/ 1640 h 2313"/>
              <a:gd name="T104" fmla="*/ 1704 w 1704"/>
              <a:gd name="T105" fmla="*/ 1788 h 2313"/>
              <a:gd name="T106" fmla="*/ 1685 w 1704"/>
              <a:gd name="T107" fmla="*/ 1910 h 2313"/>
              <a:gd name="T108" fmla="*/ 1676 w 1704"/>
              <a:gd name="T109" fmla="*/ 1918 h 2313"/>
              <a:gd name="T110" fmla="*/ 1523 w 1704"/>
              <a:gd name="T111" fmla="*/ 1963 h 2313"/>
              <a:gd name="T112" fmla="*/ 1489 w 1704"/>
              <a:gd name="T113" fmla="*/ 2022 h 2313"/>
              <a:gd name="T114" fmla="*/ 1330 w 1704"/>
              <a:gd name="T115" fmla="*/ 2168 h 2313"/>
              <a:gd name="T116" fmla="*/ 1164 w 1704"/>
              <a:gd name="T117" fmla="*/ 2312 h 2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04" h="2313">
                <a:moveTo>
                  <a:pt x="1135" y="2313"/>
                </a:moveTo>
                <a:cubicBezTo>
                  <a:pt x="1105" y="2313"/>
                  <a:pt x="1081" y="2311"/>
                  <a:pt x="1063" y="2305"/>
                </a:cubicBezTo>
                <a:cubicBezTo>
                  <a:pt x="1041" y="2298"/>
                  <a:pt x="1030" y="2283"/>
                  <a:pt x="1030" y="2262"/>
                </a:cubicBezTo>
                <a:cubicBezTo>
                  <a:pt x="1030" y="2230"/>
                  <a:pt x="1001" y="2206"/>
                  <a:pt x="972" y="2183"/>
                </a:cubicBezTo>
                <a:cubicBezTo>
                  <a:pt x="944" y="2160"/>
                  <a:pt x="914" y="2136"/>
                  <a:pt x="914" y="2102"/>
                </a:cubicBezTo>
                <a:cubicBezTo>
                  <a:pt x="914" y="2066"/>
                  <a:pt x="917" y="2048"/>
                  <a:pt x="919" y="2034"/>
                </a:cubicBezTo>
                <a:cubicBezTo>
                  <a:pt x="921" y="2024"/>
                  <a:pt x="922" y="2016"/>
                  <a:pt x="922" y="2004"/>
                </a:cubicBezTo>
                <a:cubicBezTo>
                  <a:pt x="922" y="1977"/>
                  <a:pt x="887" y="1928"/>
                  <a:pt x="854" y="1928"/>
                </a:cubicBezTo>
                <a:cubicBezTo>
                  <a:pt x="838" y="1928"/>
                  <a:pt x="828" y="1939"/>
                  <a:pt x="815" y="1951"/>
                </a:cubicBezTo>
                <a:cubicBezTo>
                  <a:pt x="801" y="1964"/>
                  <a:pt x="785" y="1980"/>
                  <a:pt x="760" y="1980"/>
                </a:cubicBezTo>
                <a:cubicBezTo>
                  <a:pt x="710" y="1980"/>
                  <a:pt x="654" y="1851"/>
                  <a:pt x="654" y="1826"/>
                </a:cubicBezTo>
                <a:cubicBezTo>
                  <a:pt x="654" y="1800"/>
                  <a:pt x="678" y="1781"/>
                  <a:pt x="700" y="1764"/>
                </a:cubicBezTo>
                <a:cubicBezTo>
                  <a:pt x="722" y="1747"/>
                  <a:pt x="742" y="1732"/>
                  <a:pt x="742" y="1712"/>
                </a:cubicBezTo>
                <a:cubicBezTo>
                  <a:pt x="742" y="1691"/>
                  <a:pt x="728" y="1666"/>
                  <a:pt x="712" y="1640"/>
                </a:cubicBezTo>
                <a:cubicBezTo>
                  <a:pt x="695" y="1611"/>
                  <a:pt x="678" y="1581"/>
                  <a:pt x="678" y="1552"/>
                </a:cubicBezTo>
                <a:cubicBezTo>
                  <a:pt x="678" y="1501"/>
                  <a:pt x="705" y="1470"/>
                  <a:pt x="750" y="1470"/>
                </a:cubicBezTo>
                <a:cubicBezTo>
                  <a:pt x="757" y="1470"/>
                  <a:pt x="762" y="1468"/>
                  <a:pt x="765" y="1465"/>
                </a:cubicBezTo>
                <a:cubicBezTo>
                  <a:pt x="772" y="1458"/>
                  <a:pt x="772" y="1442"/>
                  <a:pt x="772" y="1428"/>
                </a:cubicBezTo>
                <a:cubicBezTo>
                  <a:pt x="772" y="1424"/>
                  <a:pt x="772" y="1424"/>
                  <a:pt x="772" y="1424"/>
                </a:cubicBezTo>
                <a:cubicBezTo>
                  <a:pt x="772" y="1421"/>
                  <a:pt x="772" y="1421"/>
                  <a:pt x="772" y="1421"/>
                </a:cubicBezTo>
                <a:cubicBezTo>
                  <a:pt x="772" y="1401"/>
                  <a:pt x="772" y="1349"/>
                  <a:pt x="751" y="1327"/>
                </a:cubicBezTo>
                <a:cubicBezTo>
                  <a:pt x="745" y="1321"/>
                  <a:pt x="737" y="1318"/>
                  <a:pt x="728" y="1318"/>
                </a:cubicBezTo>
                <a:cubicBezTo>
                  <a:pt x="716" y="1318"/>
                  <a:pt x="706" y="1322"/>
                  <a:pt x="695" y="1326"/>
                </a:cubicBezTo>
                <a:cubicBezTo>
                  <a:pt x="684" y="1330"/>
                  <a:pt x="673" y="1334"/>
                  <a:pt x="658" y="1334"/>
                </a:cubicBezTo>
                <a:cubicBezTo>
                  <a:pt x="644" y="1334"/>
                  <a:pt x="631" y="1328"/>
                  <a:pt x="618" y="1321"/>
                </a:cubicBezTo>
                <a:cubicBezTo>
                  <a:pt x="602" y="1314"/>
                  <a:pt x="586" y="1306"/>
                  <a:pt x="566" y="1306"/>
                </a:cubicBezTo>
                <a:cubicBezTo>
                  <a:pt x="548" y="1306"/>
                  <a:pt x="545" y="1310"/>
                  <a:pt x="541" y="1315"/>
                </a:cubicBezTo>
                <a:cubicBezTo>
                  <a:pt x="537" y="1321"/>
                  <a:pt x="531" y="1328"/>
                  <a:pt x="516" y="1328"/>
                </a:cubicBezTo>
                <a:cubicBezTo>
                  <a:pt x="500" y="1328"/>
                  <a:pt x="488" y="1308"/>
                  <a:pt x="472" y="1281"/>
                </a:cubicBezTo>
                <a:cubicBezTo>
                  <a:pt x="454" y="1251"/>
                  <a:pt x="431" y="1213"/>
                  <a:pt x="403" y="1206"/>
                </a:cubicBezTo>
                <a:cubicBezTo>
                  <a:pt x="391" y="1202"/>
                  <a:pt x="373" y="1200"/>
                  <a:pt x="354" y="1197"/>
                </a:cubicBezTo>
                <a:cubicBezTo>
                  <a:pt x="290" y="1188"/>
                  <a:pt x="210" y="1177"/>
                  <a:pt x="210" y="1122"/>
                </a:cubicBezTo>
                <a:cubicBezTo>
                  <a:pt x="210" y="1094"/>
                  <a:pt x="199" y="1086"/>
                  <a:pt x="185" y="1076"/>
                </a:cubicBezTo>
                <a:cubicBezTo>
                  <a:pt x="170" y="1066"/>
                  <a:pt x="152" y="1054"/>
                  <a:pt x="152" y="1018"/>
                </a:cubicBezTo>
                <a:cubicBezTo>
                  <a:pt x="152" y="966"/>
                  <a:pt x="165" y="928"/>
                  <a:pt x="177" y="892"/>
                </a:cubicBezTo>
                <a:cubicBezTo>
                  <a:pt x="188" y="861"/>
                  <a:pt x="198" y="831"/>
                  <a:pt x="198" y="796"/>
                </a:cubicBezTo>
                <a:cubicBezTo>
                  <a:pt x="198" y="708"/>
                  <a:pt x="155" y="649"/>
                  <a:pt x="116" y="596"/>
                </a:cubicBezTo>
                <a:cubicBezTo>
                  <a:pt x="84" y="552"/>
                  <a:pt x="54" y="510"/>
                  <a:pt x="54" y="460"/>
                </a:cubicBezTo>
                <a:cubicBezTo>
                  <a:pt x="54" y="432"/>
                  <a:pt x="70" y="411"/>
                  <a:pt x="86" y="391"/>
                </a:cubicBezTo>
                <a:cubicBezTo>
                  <a:pt x="103" y="370"/>
                  <a:pt x="118" y="351"/>
                  <a:pt x="118" y="324"/>
                </a:cubicBezTo>
                <a:cubicBezTo>
                  <a:pt x="118" y="287"/>
                  <a:pt x="128" y="272"/>
                  <a:pt x="136" y="260"/>
                </a:cubicBezTo>
                <a:cubicBezTo>
                  <a:pt x="141" y="253"/>
                  <a:pt x="144" y="248"/>
                  <a:pt x="144" y="238"/>
                </a:cubicBezTo>
                <a:cubicBezTo>
                  <a:pt x="144" y="232"/>
                  <a:pt x="143" y="230"/>
                  <a:pt x="136" y="230"/>
                </a:cubicBezTo>
                <a:cubicBezTo>
                  <a:pt x="125" y="230"/>
                  <a:pt x="109" y="235"/>
                  <a:pt x="90" y="245"/>
                </a:cubicBezTo>
                <a:cubicBezTo>
                  <a:pt x="85" y="247"/>
                  <a:pt x="81" y="250"/>
                  <a:pt x="76" y="253"/>
                </a:cubicBezTo>
                <a:cubicBezTo>
                  <a:pt x="64" y="260"/>
                  <a:pt x="53" y="266"/>
                  <a:pt x="41" y="266"/>
                </a:cubicBezTo>
                <a:cubicBezTo>
                  <a:pt x="30" y="266"/>
                  <a:pt x="20" y="260"/>
                  <a:pt x="10" y="248"/>
                </a:cubicBezTo>
                <a:cubicBezTo>
                  <a:pt x="3" y="239"/>
                  <a:pt x="0" y="229"/>
                  <a:pt x="1" y="218"/>
                </a:cubicBezTo>
                <a:cubicBezTo>
                  <a:pt x="4" y="194"/>
                  <a:pt x="28" y="173"/>
                  <a:pt x="50" y="156"/>
                </a:cubicBezTo>
                <a:cubicBezTo>
                  <a:pt x="77" y="136"/>
                  <a:pt x="82" y="122"/>
                  <a:pt x="82" y="106"/>
                </a:cubicBezTo>
                <a:cubicBezTo>
                  <a:pt x="82" y="88"/>
                  <a:pt x="76" y="78"/>
                  <a:pt x="76" y="77"/>
                </a:cubicBezTo>
                <a:cubicBezTo>
                  <a:pt x="66" y="62"/>
                  <a:pt x="66" y="62"/>
                  <a:pt x="66" y="62"/>
                </a:cubicBezTo>
                <a:cubicBezTo>
                  <a:pt x="84" y="62"/>
                  <a:pt x="84" y="62"/>
                  <a:pt x="84" y="62"/>
                </a:cubicBezTo>
                <a:cubicBezTo>
                  <a:pt x="104" y="62"/>
                  <a:pt x="127" y="52"/>
                  <a:pt x="151" y="41"/>
                </a:cubicBezTo>
                <a:cubicBezTo>
                  <a:pt x="180" y="27"/>
                  <a:pt x="214" y="12"/>
                  <a:pt x="252" y="12"/>
                </a:cubicBezTo>
                <a:cubicBezTo>
                  <a:pt x="263" y="12"/>
                  <a:pt x="274" y="10"/>
                  <a:pt x="284" y="5"/>
                </a:cubicBezTo>
                <a:cubicBezTo>
                  <a:pt x="294" y="0"/>
                  <a:pt x="294" y="0"/>
                  <a:pt x="294" y="0"/>
                </a:cubicBezTo>
                <a:cubicBezTo>
                  <a:pt x="298" y="11"/>
                  <a:pt x="298" y="11"/>
                  <a:pt x="298" y="11"/>
                </a:cubicBezTo>
                <a:cubicBezTo>
                  <a:pt x="299" y="13"/>
                  <a:pt x="318" y="70"/>
                  <a:pt x="384" y="70"/>
                </a:cubicBezTo>
                <a:cubicBezTo>
                  <a:pt x="432" y="70"/>
                  <a:pt x="462" y="68"/>
                  <a:pt x="484" y="67"/>
                </a:cubicBezTo>
                <a:cubicBezTo>
                  <a:pt x="496" y="67"/>
                  <a:pt x="506" y="66"/>
                  <a:pt x="514" y="66"/>
                </a:cubicBezTo>
                <a:cubicBezTo>
                  <a:pt x="535" y="66"/>
                  <a:pt x="561" y="64"/>
                  <a:pt x="561" y="64"/>
                </a:cubicBezTo>
                <a:cubicBezTo>
                  <a:pt x="572" y="63"/>
                  <a:pt x="572" y="63"/>
                  <a:pt x="572" y="63"/>
                </a:cubicBezTo>
                <a:cubicBezTo>
                  <a:pt x="572" y="74"/>
                  <a:pt x="572" y="74"/>
                  <a:pt x="572" y="74"/>
                </a:cubicBezTo>
                <a:cubicBezTo>
                  <a:pt x="572" y="77"/>
                  <a:pt x="574" y="80"/>
                  <a:pt x="579" y="85"/>
                </a:cubicBezTo>
                <a:cubicBezTo>
                  <a:pt x="587" y="93"/>
                  <a:pt x="598" y="104"/>
                  <a:pt x="598" y="126"/>
                </a:cubicBezTo>
                <a:cubicBezTo>
                  <a:pt x="598" y="144"/>
                  <a:pt x="607" y="154"/>
                  <a:pt x="627" y="176"/>
                </a:cubicBezTo>
                <a:cubicBezTo>
                  <a:pt x="636" y="185"/>
                  <a:pt x="647" y="198"/>
                  <a:pt x="660" y="214"/>
                </a:cubicBezTo>
                <a:cubicBezTo>
                  <a:pt x="677" y="235"/>
                  <a:pt x="692" y="256"/>
                  <a:pt x="708" y="276"/>
                </a:cubicBezTo>
                <a:cubicBezTo>
                  <a:pt x="765" y="351"/>
                  <a:pt x="814" y="416"/>
                  <a:pt x="858" y="416"/>
                </a:cubicBezTo>
                <a:cubicBezTo>
                  <a:pt x="889" y="416"/>
                  <a:pt x="907" y="421"/>
                  <a:pt x="917" y="431"/>
                </a:cubicBezTo>
                <a:cubicBezTo>
                  <a:pt x="928" y="442"/>
                  <a:pt x="928" y="456"/>
                  <a:pt x="928" y="470"/>
                </a:cubicBezTo>
                <a:cubicBezTo>
                  <a:pt x="928" y="472"/>
                  <a:pt x="928" y="472"/>
                  <a:pt x="928" y="472"/>
                </a:cubicBezTo>
                <a:cubicBezTo>
                  <a:pt x="928" y="493"/>
                  <a:pt x="948" y="536"/>
                  <a:pt x="993" y="585"/>
                </a:cubicBezTo>
                <a:cubicBezTo>
                  <a:pt x="998" y="591"/>
                  <a:pt x="998" y="591"/>
                  <a:pt x="998" y="591"/>
                </a:cubicBezTo>
                <a:cubicBezTo>
                  <a:pt x="995" y="597"/>
                  <a:pt x="995" y="597"/>
                  <a:pt x="995" y="597"/>
                </a:cubicBezTo>
                <a:cubicBezTo>
                  <a:pt x="993" y="599"/>
                  <a:pt x="986" y="610"/>
                  <a:pt x="958" y="632"/>
                </a:cubicBezTo>
                <a:cubicBezTo>
                  <a:pt x="946" y="642"/>
                  <a:pt x="938" y="656"/>
                  <a:pt x="930" y="671"/>
                </a:cubicBezTo>
                <a:cubicBezTo>
                  <a:pt x="922" y="687"/>
                  <a:pt x="913" y="704"/>
                  <a:pt x="897" y="719"/>
                </a:cubicBezTo>
                <a:cubicBezTo>
                  <a:pt x="888" y="727"/>
                  <a:pt x="876" y="736"/>
                  <a:pt x="862" y="747"/>
                </a:cubicBezTo>
                <a:cubicBezTo>
                  <a:pt x="829" y="771"/>
                  <a:pt x="780" y="808"/>
                  <a:pt x="780" y="834"/>
                </a:cubicBezTo>
                <a:cubicBezTo>
                  <a:pt x="780" y="853"/>
                  <a:pt x="784" y="868"/>
                  <a:pt x="788" y="884"/>
                </a:cubicBezTo>
                <a:cubicBezTo>
                  <a:pt x="793" y="901"/>
                  <a:pt x="798" y="919"/>
                  <a:pt x="798" y="944"/>
                </a:cubicBezTo>
                <a:cubicBezTo>
                  <a:pt x="798" y="972"/>
                  <a:pt x="790" y="983"/>
                  <a:pt x="784" y="992"/>
                </a:cubicBezTo>
                <a:cubicBezTo>
                  <a:pt x="779" y="999"/>
                  <a:pt x="776" y="1003"/>
                  <a:pt x="776" y="1014"/>
                </a:cubicBezTo>
                <a:cubicBezTo>
                  <a:pt x="776" y="1050"/>
                  <a:pt x="792" y="1050"/>
                  <a:pt x="800" y="1050"/>
                </a:cubicBezTo>
                <a:cubicBezTo>
                  <a:pt x="805" y="1050"/>
                  <a:pt x="806" y="1048"/>
                  <a:pt x="811" y="1043"/>
                </a:cubicBezTo>
                <a:cubicBezTo>
                  <a:pt x="819" y="1035"/>
                  <a:pt x="829" y="1024"/>
                  <a:pt x="858" y="1024"/>
                </a:cubicBezTo>
                <a:cubicBezTo>
                  <a:pt x="882" y="1024"/>
                  <a:pt x="905" y="1044"/>
                  <a:pt x="929" y="1066"/>
                </a:cubicBezTo>
                <a:cubicBezTo>
                  <a:pt x="952" y="1087"/>
                  <a:pt x="976" y="1108"/>
                  <a:pt x="998" y="1108"/>
                </a:cubicBezTo>
                <a:cubicBezTo>
                  <a:pt x="1031" y="1108"/>
                  <a:pt x="1053" y="1142"/>
                  <a:pt x="1073" y="1172"/>
                </a:cubicBezTo>
                <a:cubicBezTo>
                  <a:pt x="1086" y="1191"/>
                  <a:pt x="1100" y="1212"/>
                  <a:pt x="1110" y="1212"/>
                </a:cubicBezTo>
                <a:cubicBezTo>
                  <a:pt x="1130" y="1212"/>
                  <a:pt x="1145" y="1239"/>
                  <a:pt x="1163" y="1271"/>
                </a:cubicBezTo>
                <a:cubicBezTo>
                  <a:pt x="1175" y="1292"/>
                  <a:pt x="1192" y="1324"/>
                  <a:pt x="1204" y="1324"/>
                </a:cubicBezTo>
                <a:cubicBezTo>
                  <a:pt x="1215" y="1324"/>
                  <a:pt x="1221" y="1320"/>
                  <a:pt x="1231" y="1313"/>
                </a:cubicBezTo>
                <a:cubicBezTo>
                  <a:pt x="1245" y="1304"/>
                  <a:pt x="1262" y="1292"/>
                  <a:pt x="1302" y="1292"/>
                </a:cubicBezTo>
                <a:cubicBezTo>
                  <a:pt x="1325" y="1292"/>
                  <a:pt x="1345" y="1311"/>
                  <a:pt x="1367" y="1331"/>
                </a:cubicBezTo>
                <a:cubicBezTo>
                  <a:pt x="1386" y="1348"/>
                  <a:pt x="1406" y="1367"/>
                  <a:pt x="1426" y="1370"/>
                </a:cubicBezTo>
                <a:cubicBezTo>
                  <a:pt x="1465" y="1377"/>
                  <a:pt x="1498" y="1410"/>
                  <a:pt x="1498" y="1442"/>
                </a:cubicBezTo>
                <a:cubicBezTo>
                  <a:pt x="1498" y="1460"/>
                  <a:pt x="1518" y="1470"/>
                  <a:pt x="1563" y="1487"/>
                </a:cubicBezTo>
                <a:cubicBezTo>
                  <a:pt x="1610" y="1503"/>
                  <a:pt x="1632" y="1532"/>
                  <a:pt x="1632" y="1574"/>
                </a:cubicBezTo>
                <a:cubicBezTo>
                  <a:pt x="1632" y="1598"/>
                  <a:pt x="1677" y="1624"/>
                  <a:pt x="1692" y="1631"/>
                </a:cubicBezTo>
                <a:cubicBezTo>
                  <a:pt x="1698" y="1634"/>
                  <a:pt x="1698" y="1634"/>
                  <a:pt x="1698" y="1634"/>
                </a:cubicBezTo>
                <a:cubicBezTo>
                  <a:pt x="1698" y="1640"/>
                  <a:pt x="1698" y="1640"/>
                  <a:pt x="1698" y="1640"/>
                </a:cubicBezTo>
                <a:cubicBezTo>
                  <a:pt x="1698" y="1675"/>
                  <a:pt x="1700" y="1699"/>
                  <a:pt x="1701" y="1723"/>
                </a:cubicBezTo>
                <a:cubicBezTo>
                  <a:pt x="1703" y="1743"/>
                  <a:pt x="1704" y="1763"/>
                  <a:pt x="1704" y="1788"/>
                </a:cubicBezTo>
                <a:cubicBezTo>
                  <a:pt x="1704" y="1812"/>
                  <a:pt x="1699" y="1837"/>
                  <a:pt x="1694" y="1863"/>
                </a:cubicBezTo>
                <a:cubicBezTo>
                  <a:pt x="1691" y="1878"/>
                  <a:pt x="1688" y="1893"/>
                  <a:pt x="1685" y="1910"/>
                </a:cubicBezTo>
                <a:cubicBezTo>
                  <a:pt x="1684" y="1918"/>
                  <a:pt x="1684" y="1918"/>
                  <a:pt x="1684" y="1918"/>
                </a:cubicBezTo>
                <a:cubicBezTo>
                  <a:pt x="1676" y="1918"/>
                  <a:pt x="1676" y="1918"/>
                  <a:pt x="1676" y="1918"/>
                </a:cubicBezTo>
                <a:cubicBezTo>
                  <a:pt x="1590" y="1918"/>
                  <a:pt x="1590" y="1918"/>
                  <a:pt x="1590" y="1918"/>
                </a:cubicBezTo>
                <a:cubicBezTo>
                  <a:pt x="1554" y="1918"/>
                  <a:pt x="1545" y="1931"/>
                  <a:pt x="1523" y="1963"/>
                </a:cubicBezTo>
                <a:cubicBezTo>
                  <a:pt x="1519" y="1969"/>
                  <a:pt x="1515" y="1975"/>
                  <a:pt x="1510" y="1982"/>
                </a:cubicBezTo>
                <a:cubicBezTo>
                  <a:pt x="1500" y="1995"/>
                  <a:pt x="1494" y="2009"/>
                  <a:pt x="1489" y="2022"/>
                </a:cubicBezTo>
                <a:cubicBezTo>
                  <a:pt x="1475" y="2051"/>
                  <a:pt x="1463" y="2079"/>
                  <a:pt x="1415" y="2094"/>
                </a:cubicBezTo>
                <a:cubicBezTo>
                  <a:pt x="1349" y="2114"/>
                  <a:pt x="1330" y="2126"/>
                  <a:pt x="1330" y="2168"/>
                </a:cubicBezTo>
                <a:cubicBezTo>
                  <a:pt x="1330" y="2224"/>
                  <a:pt x="1294" y="2312"/>
                  <a:pt x="1198" y="2312"/>
                </a:cubicBezTo>
                <a:cubicBezTo>
                  <a:pt x="1186" y="2312"/>
                  <a:pt x="1175" y="2312"/>
                  <a:pt x="1164" y="2312"/>
                </a:cubicBezTo>
                <a:cubicBezTo>
                  <a:pt x="1154" y="2312"/>
                  <a:pt x="1144" y="2313"/>
                  <a:pt x="1135" y="2313"/>
                </a:cubicBezTo>
                <a:close/>
              </a:path>
            </a:pathLst>
          </a:custGeom>
          <a:solidFill>
            <a:srgbClr val="2C7E7C"/>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182" name="Freeform 58">
            <a:extLst>
              <a:ext uri="{FF2B5EF4-FFF2-40B4-BE49-F238E27FC236}">
                <a16:creationId xmlns:a16="http://schemas.microsoft.com/office/drawing/2014/main" id="{DC9A0AB4-1B69-43F0-5AF1-F1A04E826531}"/>
              </a:ext>
            </a:extLst>
          </p:cNvPr>
          <p:cNvSpPr>
            <a:spLocks/>
          </p:cNvSpPr>
          <p:nvPr/>
        </p:nvSpPr>
        <p:spPr bwMode="auto">
          <a:xfrm>
            <a:off x="4712198" y="2974652"/>
            <a:ext cx="951680" cy="677428"/>
          </a:xfrm>
          <a:custGeom>
            <a:avLst/>
            <a:gdLst>
              <a:gd name="T0" fmla="*/ 1956 w 2735"/>
              <a:gd name="T1" fmla="*/ 1894 h 1948"/>
              <a:gd name="T2" fmla="*/ 1806 w 2735"/>
              <a:gd name="T3" fmla="*/ 1898 h 1948"/>
              <a:gd name="T4" fmla="*/ 1659 w 2735"/>
              <a:gd name="T5" fmla="*/ 1871 h 1948"/>
              <a:gd name="T6" fmla="*/ 1537 w 2735"/>
              <a:gd name="T7" fmla="*/ 1811 h 1948"/>
              <a:gd name="T8" fmla="*/ 1478 w 2735"/>
              <a:gd name="T9" fmla="*/ 1894 h 1948"/>
              <a:gd name="T10" fmla="*/ 1388 w 2735"/>
              <a:gd name="T11" fmla="*/ 1868 h 1948"/>
              <a:gd name="T12" fmla="*/ 1254 w 2735"/>
              <a:gd name="T13" fmla="*/ 1806 h 1948"/>
              <a:gd name="T14" fmla="*/ 990 w 2735"/>
              <a:gd name="T15" fmla="*/ 1552 h 1948"/>
              <a:gd name="T16" fmla="*/ 910 w 2735"/>
              <a:gd name="T17" fmla="*/ 1331 h 1948"/>
              <a:gd name="T18" fmla="*/ 925 w 2735"/>
              <a:gd name="T19" fmla="*/ 1148 h 1948"/>
              <a:gd name="T20" fmla="*/ 801 w 2735"/>
              <a:gd name="T21" fmla="*/ 929 h 1948"/>
              <a:gd name="T22" fmla="*/ 597 w 2735"/>
              <a:gd name="T23" fmla="*/ 770 h 1948"/>
              <a:gd name="T24" fmla="*/ 448 w 2735"/>
              <a:gd name="T25" fmla="*/ 768 h 1948"/>
              <a:gd name="T26" fmla="*/ 301 w 2735"/>
              <a:gd name="T27" fmla="*/ 607 h 1948"/>
              <a:gd name="T28" fmla="*/ 102 w 2735"/>
              <a:gd name="T29" fmla="*/ 468 h 1948"/>
              <a:gd name="T30" fmla="*/ 0 w 2735"/>
              <a:gd name="T31" fmla="*/ 438 h 1948"/>
              <a:gd name="T32" fmla="*/ 13 w 2735"/>
              <a:gd name="T33" fmla="*/ 313 h 1948"/>
              <a:gd name="T34" fmla="*/ 127 w 2735"/>
              <a:gd name="T35" fmla="*/ 129 h 1948"/>
              <a:gd name="T36" fmla="*/ 222 w 2735"/>
              <a:gd name="T37" fmla="*/ 11 h 1948"/>
              <a:gd name="T38" fmla="*/ 244 w 2735"/>
              <a:gd name="T39" fmla="*/ 16 h 1948"/>
              <a:gd name="T40" fmla="*/ 422 w 2735"/>
              <a:gd name="T41" fmla="*/ 349 h 1948"/>
              <a:gd name="T42" fmla="*/ 778 w 2735"/>
              <a:gd name="T43" fmla="*/ 422 h 1948"/>
              <a:gd name="T44" fmla="*/ 812 w 2735"/>
              <a:gd name="T45" fmla="*/ 444 h 1948"/>
              <a:gd name="T46" fmla="*/ 996 w 2735"/>
              <a:gd name="T47" fmla="*/ 617 h 1948"/>
              <a:gd name="T48" fmla="*/ 1076 w 2735"/>
              <a:gd name="T49" fmla="*/ 620 h 1948"/>
              <a:gd name="T50" fmla="*/ 1192 w 2735"/>
              <a:gd name="T51" fmla="*/ 621 h 1948"/>
              <a:gd name="T52" fmla="*/ 1272 w 2735"/>
              <a:gd name="T53" fmla="*/ 548 h 1948"/>
              <a:gd name="T54" fmla="*/ 1359 w 2735"/>
              <a:gd name="T55" fmla="*/ 515 h 1948"/>
              <a:gd name="T56" fmla="*/ 1346 w 2735"/>
              <a:gd name="T57" fmla="*/ 586 h 1948"/>
              <a:gd name="T58" fmla="*/ 1354 w 2735"/>
              <a:gd name="T59" fmla="*/ 625 h 1948"/>
              <a:gd name="T60" fmla="*/ 1426 w 2735"/>
              <a:gd name="T61" fmla="*/ 606 h 1948"/>
              <a:gd name="T62" fmla="*/ 1536 w 2735"/>
              <a:gd name="T63" fmla="*/ 674 h 1948"/>
              <a:gd name="T64" fmla="*/ 1546 w 2735"/>
              <a:gd name="T65" fmla="*/ 712 h 1948"/>
              <a:gd name="T66" fmla="*/ 1834 w 2735"/>
              <a:gd name="T67" fmla="*/ 824 h 1948"/>
              <a:gd name="T68" fmla="*/ 1963 w 2735"/>
              <a:gd name="T69" fmla="*/ 791 h 1948"/>
              <a:gd name="T70" fmla="*/ 2076 w 2735"/>
              <a:gd name="T71" fmla="*/ 772 h 1948"/>
              <a:gd name="T72" fmla="*/ 2272 w 2735"/>
              <a:gd name="T73" fmla="*/ 1003 h 1948"/>
              <a:gd name="T74" fmla="*/ 2407 w 2735"/>
              <a:gd name="T75" fmla="*/ 1145 h 1948"/>
              <a:gd name="T76" fmla="*/ 2734 w 2735"/>
              <a:gd name="T77" fmla="*/ 1426 h 1948"/>
              <a:gd name="T78" fmla="*/ 2592 w 2735"/>
              <a:gd name="T79" fmla="*/ 1558 h 1948"/>
              <a:gd name="T80" fmla="*/ 2488 w 2735"/>
              <a:gd name="T81" fmla="*/ 1542 h 1948"/>
              <a:gd name="T82" fmla="*/ 2334 w 2735"/>
              <a:gd name="T83" fmla="*/ 1540 h 1948"/>
              <a:gd name="T84" fmla="*/ 2332 w 2735"/>
              <a:gd name="T85" fmla="*/ 1560 h 1948"/>
              <a:gd name="T86" fmla="*/ 2297 w 2735"/>
              <a:gd name="T87" fmla="*/ 1678 h 1948"/>
              <a:gd name="T88" fmla="*/ 2224 w 2735"/>
              <a:gd name="T89" fmla="*/ 1925 h 1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35" h="1948">
                <a:moveTo>
                  <a:pt x="2148" y="1948"/>
                </a:moveTo>
                <a:cubicBezTo>
                  <a:pt x="2012" y="1948"/>
                  <a:pt x="2012" y="1948"/>
                  <a:pt x="2012" y="1948"/>
                </a:cubicBezTo>
                <a:cubicBezTo>
                  <a:pt x="1973" y="1948"/>
                  <a:pt x="1956" y="1921"/>
                  <a:pt x="1956" y="1894"/>
                </a:cubicBezTo>
                <a:cubicBezTo>
                  <a:pt x="1956" y="1880"/>
                  <a:pt x="1933" y="1870"/>
                  <a:pt x="1902" y="1870"/>
                </a:cubicBezTo>
                <a:cubicBezTo>
                  <a:pt x="1865" y="1870"/>
                  <a:pt x="1845" y="1872"/>
                  <a:pt x="1827" y="1883"/>
                </a:cubicBezTo>
                <a:cubicBezTo>
                  <a:pt x="1822" y="1886"/>
                  <a:pt x="1814" y="1891"/>
                  <a:pt x="1806" y="1898"/>
                </a:cubicBezTo>
                <a:cubicBezTo>
                  <a:pt x="1773" y="1921"/>
                  <a:pt x="1745" y="1940"/>
                  <a:pt x="1726" y="1940"/>
                </a:cubicBezTo>
                <a:cubicBezTo>
                  <a:pt x="1706" y="1940"/>
                  <a:pt x="1697" y="1926"/>
                  <a:pt x="1686" y="1908"/>
                </a:cubicBezTo>
                <a:cubicBezTo>
                  <a:pt x="1680" y="1898"/>
                  <a:pt x="1671" y="1885"/>
                  <a:pt x="1659" y="1871"/>
                </a:cubicBezTo>
                <a:cubicBezTo>
                  <a:pt x="1634" y="1843"/>
                  <a:pt x="1614" y="1826"/>
                  <a:pt x="1594" y="1816"/>
                </a:cubicBezTo>
                <a:cubicBezTo>
                  <a:pt x="1581" y="1809"/>
                  <a:pt x="1568" y="1806"/>
                  <a:pt x="1556" y="1806"/>
                </a:cubicBezTo>
                <a:cubicBezTo>
                  <a:pt x="1546" y="1806"/>
                  <a:pt x="1540" y="1808"/>
                  <a:pt x="1537" y="1811"/>
                </a:cubicBezTo>
                <a:cubicBezTo>
                  <a:pt x="1533" y="1815"/>
                  <a:pt x="1533" y="1823"/>
                  <a:pt x="1534" y="1832"/>
                </a:cubicBezTo>
                <a:cubicBezTo>
                  <a:pt x="1534" y="1834"/>
                  <a:pt x="1534" y="1837"/>
                  <a:pt x="1534" y="1840"/>
                </a:cubicBezTo>
                <a:cubicBezTo>
                  <a:pt x="1534" y="1874"/>
                  <a:pt x="1514" y="1894"/>
                  <a:pt x="1478" y="1894"/>
                </a:cubicBezTo>
                <a:cubicBezTo>
                  <a:pt x="1452" y="1894"/>
                  <a:pt x="1440" y="1882"/>
                  <a:pt x="1430" y="1872"/>
                </a:cubicBezTo>
                <a:cubicBezTo>
                  <a:pt x="1422" y="1864"/>
                  <a:pt x="1417" y="1860"/>
                  <a:pt x="1408" y="1860"/>
                </a:cubicBezTo>
                <a:cubicBezTo>
                  <a:pt x="1397" y="1860"/>
                  <a:pt x="1393" y="1863"/>
                  <a:pt x="1388" y="1868"/>
                </a:cubicBezTo>
                <a:cubicBezTo>
                  <a:pt x="1384" y="1871"/>
                  <a:pt x="1381" y="1874"/>
                  <a:pt x="1376" y="1877"/>
                </a:cubicBezTo>
                <a:cubicBezTo>
                  <a:pt x="1369" y="1880"/>
                  <a:pt x="1361" y="1882"/>
                  <a:pt x="1352" y="1882"/>
                </a:cubicBezTo>
                <a:cubicBezTo>
                  <a:pt x="1314" y="1882"/>
                  <a:pt x="1288" y="1852"/>
                  <a:pt x="1254" y="1806"/>
                </a:cubicBezTo>
                <a:cubicBezTo>
                  <a:pt x="1241" y="1789"/>
                  <a:pt x="1227" y="1765"/>
                  <a:pt x="1213" y="1739"/>
                </a:cubicBezTo>
                <a:cubicBezTo>
                  <a:pt x="1194" y="1706"/>
                  <a:pt x="1162" y="1650"/>
                  <a:pt x="1148" y="1650"/>
                </a:cubicBezTo>
                <a:cubicBezTo>
                  <a:pt x="1122" y="1650"/>
                  <a:pt x="990" y="1645"/>
                  <a:pt x="990" y="1552"/>
                </a:cubicBezTo>
                <a:cubicBezTo>
                  <a:pt x="990" y="1533"/>
                  <a:pt x="970" y="1509"/>
                  <a:pt x="950" y="1485"/>
                </a:cubicBezTo>
                <a:cubicBezTo>
                  <a:pt x="927" y="1458"/>
                  <a:pt x="904" y="1430"/>
                  <a:pt x="904" y="1402"/>
                </a:cubicBezTo>
                <a:cubicBezTo>
                  <a:pt x="904" y="1379"/>
                  <a:pt x="906" y="1356"/>
                  <a:pt x="910" y="1331"/>
                </a:cubicBezTo>
                <a:cubicBezTo>
                  <a:pt x="912" y="1314"/>
                  <a:pt x="915" y="1298"/>
                  <a:pt x="918" y="1283"/>
                </a:cubicBezTo>
                <a:cubicBezTo>
                  <a:pt x="923" y="1257"/>
                  <a:pt x="928" y="1234"/>
                  <a:pt x="928" y="1212"/>
                </a:cubicBezTo>
                <a:cubicBezTo>
                  <a:pt x="928" y="1188"/>
                  <a:pt x="927" y="1168"/>
                  <a:pt x="925" y="1148"/>
                </a:cubicBezTo>
                <a:cubicBezTo>
                  <a:pt x="924" y="1125"/>
                  <a:pt x="922" y="1102"/>
                  <a:pt x="922" y="1070"/>
                </a:cubicBezTo>
                <a:cubicBezTo>
                  <a:pt x="904" y="1061"/>
                  <a:pt x="856" y="1034"/>
                  <a:pt x="856" y="998"/>
                </a:cubicBezTo>
                <a:cubicBezTo>
                  <a:pt x="856" y="964"/>
                  <a:pt x="839" y="943"/>
                  <a:pt x="801" y="929"/>
                </a:cubicBezTo>
                <a:cubicBezTo>
                  <a:pt x="760" y="915"/>
                  <a:pt x="722" y="901"/>
                  <a:pt x="722" y="866"/>
                </a:cubicBezTo>
                <a:cubicBezTo>
                  <a:pt x="722" y="846"/>
                  <a:pt x="698" y="819"/>
                  <a:pt x="666" y="814"/>
                </a:cubicBezTo>
                <a:cubicBezTo>
                  <a:pt x="640" y="809"/>
                  <a:pt x="619" y="789"/>
                  <a:pt x="597" y="770"/>
                </a:cubicBezTo>
                <a:cubicBezTo>
                  <a:pt x="579" y="752"/>
                  <a:pt x="561" y="736"/>
                  <a:pt x="546" y="736"/>
                </a:cubicBezTo>
                <a:cubicBezTo>
                  <a:pt x="512" y="736"/>
                  <a:pt x="499" y="745"/>
                  <a:pt x="486" y="754"/>
                </a:cubicBezTo>
                <a:cubicBezTo>
                  <a:pt x="476" y="761"/>
                  <a:pt x="465" y="768"/>
                  <a:pt x="448" y="768"/>
                </a:cubicBezTo>
                <a:cubicBezTo>
                  <a:pt x="425" y="768"/>
                  <a:pt x="407" y="737"/>
                  <a:pt x="389" y="704"/>
                </a:cubicBezTo>
                <a:cubicBezTo>
                  <a:pt x="379" y="686"/>
                  <a:pt x="363" y="656"/>
                  <a:pt x="354" y="656"/>
                </a:cubicBezTo>
                <a:cubicBezTo>
                  <a:pt x="333" y="656"/>
                  <a:pt x="318" y="633"/>
                  <a:pt x="301" y="607"/>
                </a:cubicBezTo>
                <a:cubicBezTo>
                  <a:pt x="284" y="581"/>
                  <a:pt x="264" y="552"/>
                  <a:pt x="242" y="552"/>
                </a:cubicBezTo>
                <a:cubicBezTo>
                  <a:pt x="212" y="552"/>
                  <a:pt x="185" y="528"/>
                  <a:pt x="159" y="505"/>
                </a:cubicBezTo>
                <a:cubicBezTo>
                  <a:pt x="139" y="487"/>
                  <a:pt x="118" y="468"/>
                  <a:pt x="102" y="468"/>
                </a:cubicBezTo>
                <a:cubicBezTo>
                  <a:pt x="82" y="468"/>
                  <a:pt x="76" y="474"/>
                  <a:pt x="70" y="481"/>
                </a:cubicBezTo>
                <a:cubicBezTo>
                  <a:pt x="64" y="487"/>
                  <a:pt x="58" y="494"/>
                  <a:pt x="44" y="494"/>
                </a:cubicBezTo>
                <a:cubicBezTo>
                  <a:pt x="24" y="494"/>
                  <a:pt x="0" y="484"/>
                  <a:pt x="0" y="438"/>
                </a:cubicBezTo>
                <a:cubicBezTo>
                  <a:pt x="0" y="420"/>
                  <a:pt x="6" y="412"/>
                  <a:pt x="11" y="404"/>
                </a:cubicBezTo>
                <a:cubicBezTo>
                  <a:pt x="17" y="397"/>
                  <a:pt x="22" y="390"/>
                  <a:pt x="22" y="368"/>
                </a:cubicBezTo>
                <a:cubicBezTo>
                  <a:pt x="22" y="346"/>
                  <a:pt x="18" y="330"/>
                  <a:pt x="13" y="313"/>
                </a:cubicBezTo>
                <a:cubicBezTo>
                  <a:pt x="9" y="297"/>
                  <a:pt x="4" y="280"/>
                  <a:pt x="4" y="258"/>
                </a:cubicBezTo>
                <a:cubicBezTo>
                  <a:pt x="4" y="222"/>
                  <a:pt x="54" y="185"/>
                  <a:pt x="94" y="155"/>
                </a:cubicBezTo>
                <a:cubicBezTo>
                  <a:pt x="107" y="145"/>
                  <a:pt x="120" y="136"/>
                  <a:pt x="127" y="129"/>
                </a:cubicBezTo>
                <a:cubicBezTo>
                  <a:pt x="141" y="116"/>
                  <a:pt x="149" y="101"/>
                  <a:pt x="156" y="86"/>
                </a:cubicBezTo>
                <a:cubicBezTo>
                  <a:pt x="165" y="70"/>
                  <a:pt x="174" y="53"/>
                  <a:pt x="190" y="40"/>
                </a:cubicBezTo>
                <a:cubicBezTo>
                  <a:pt x="215" y="20"/>
                  <a:pt x="221" y="11"/>
                  <a:pt x="222" y="11"/>
                </a:cubicBezTo>
                <a:cubicBezTo>
                  <a:pt x="229" y="0"/>
                  <a:pt x="229" y="0"/>
                  <a:pt x="229" y="0"/>
                </a:cubicBezTo>
                <a:cubicBezTo>
                  <a:pt x="237" y="9"/>
                  <a:pt x="237" y="9"/>
                  <a:pt x="237" y="9"/>
                </a:cubicBezTo>
                <a:cubicBezTo>
                  <a:pt x="244" y="16"/>
                  <a:pt x="244" y="16"/>
                  <a:pt x="244" y="16"/>
                </a:cubicBezTo>
                <a:cubicBezTo>
                  <a:pt x="283" y="59"/>
                  <a:pt x="302" y="80"/>
                  <a:pt x="330" y="80"/>
                </a:cubicBezTo>
                <a:cubicBezTo>
                  <a:pt x="374" y="80"/>
                  <a:pt x="396" y="156"/>
                  <a:pt x="402" y="227"/>
                </a:cubicBezTo>
                <a:cubicBezTo>
                  <a:pt x="410" y="326"/>
                  <a:pt x="419" y="345"/>
                  <a:pt x="422" y="349"/>
                </a:cubicBezTo>
                <a:cubicBezTo>
                  <a:pt x="436" y="352"/>
                  <a:pt x="553" y="366"/>
                  <a:pt x="643" y="372"/>
                </a:cubicBezTo>
                <a:cubicBezTo>
                  <a:pt x="659" y="373"/>
                  <a:pt x="659" y="373"/>
                  <a:pt x="659" y="373"/>
                </a:cubicBezTo>
                <a:cubicBezTo>
                  <a:pt x="738" y="378"/>
                  <a:pt x="778" y="381"/>
                  <a:pt x="778" y="422"/>
                </a:cubicBezTo>
                <a:cubicBezTo>
                  <a:pt x="778" y="442"/>
                  <a:pt x="785" y="444"/>
                  <a:pt x="805" y="444"/>
                </a:cubicBezTo>
                <a:cubicBezTo>
                  <a:pt x="808" y="444"/>
                  <a:pt x="808" y="444"/>
                  <a:pt x="808" y="444"/>
                </a:cubicBezTo>
                <a:cubicBezTo>
                  <a:pt x="812" y="444"/>
                  <a:pt x="812" y="444"/>
                  <a:pt x="812" y="444"/>
                </a:cubicBezTo>
                <a:cubicBezTo>
                  <a:pt x="842" y="444"/>
                  <a:pt x="884" y="466"/>
                  <a:pt x="884" y="516"/>
                </a:cubicBezTo>
                <a:cubicBezTo>
                  <a:pt x="884" y="565"/>
                  <a:pt x="903" y="572"/>
                  <a:pt x="924" y="572"/>
                </a:cubicBezTo>
                <a:cubicBezTo>
                  <a:pt x="953" y="572"/>
                  <a:pt x="978" y="587"/>
                  <a:pt x="996" y="617"/>
                </a:cubicBezTo>
                <a:cubicBezTo>
                  <a:pt x="1005" y="630"/>
                  <a:pt x="1018" y="638"/>
                  <a:pt x="1034" y="638"/>
                </a:cubicBezTo>
                <a:cubicBezTo>
                  <a:pt x="1039" y="638"/>
                  <a:pt x="1039" y="637"/>
                  <a:pt x="1043" y="634"/>
                </a:cubicBezTo>
                <a:cubicBezTo>
                  <a:pt x="1048" y="628"/>
                  <a:pt x="1055" y="620"/>
                  <a:pt x="1076" y="620"/>
                </a:cubicBezTo>
                <a:cubicBezTo>
                  <a:pt x="1094" y="620"/>
                  <a:pt x="1104" y="630"/>
                  <a:pt x="1114" y="639"/>
                </a:cubicBezTo>
                <a:cubicBezTo>
                  <a:pt x="1122" y="648"/>
                  <a:pt x="1130" y="656"/>
                  <a:pt x="1146" y="656"/>
                </a:cubicBezTo>
                <a:cubicBezTo>
                  <a:pt x="1164" y="656"/>
                  <a:pt x="1179" y="638"/>
                  <a:pt x="1192" y="621"/>
                </a:cubicBezTo>
                <a:cubicBezTo>
                  <a:pt x="1202" y="609"/>
                  <a:pt x="1209" y="599"/>
                  <a:pt x="1220" y="596"/>
                </a:cubicBezTo>
                <a:cubicBezTo>
                  <a:pt x="1225" y="595"/>
                  <a:pt x="1234" y="584"/>
                  <a:pt x="1240" y="576"/>
                </a:cubicBezTo>
                <a:cubicBezTo>
                  <a:pt x="1250" y="564"/>
                  <a:pt x="1259" y="551"/>
                  <a:pt x="1272" y="548"/>
                </a:cubicBezTo>
                <a:cubicBezTo>
                  <a:pt x="1275" y="548"/>
                  <a:pt x="1278" y="542"/>
                  <a:pt x="1282" y="536"/>
                </a:cubicBezTo>
                <a:cubicBezTo>
                  <a:pt x="1289" y="523"/>
                  <a:pt x="1301" y="504"/>
                  <a:pt x="1328" y="504"/>
                </a:cubicBezTo>
                <a:cubicBezTo>
                  <a:pt x="1342" y="504"/>
                  <a:pt x="1352" y="507"/>
                  <a:pt x="1359" y="515"/>
                </a:cubicBezTo>
                <a:cubicBezTo>
                  <a:pt x="1369" y="525"/>
                  <a:pt x="1369" y="540"/>
                  <a:pt x="1368" y="551"/>
                </a:cubicBezTo>
                <a:cubicBezTo>
                  <a:pt x="1368" y="554"/>
                  <a:pt x="1368" y="556"/>
                  <a:pt x="1368" y="558"/>
                </a:cubicBezTo>
                <a:cubicBezTo>
                  <a:pt x="1368" y="571"/>
                  <a:pt x="1357" y="579"/>
                  <a:pt x="1346" y="586"/>
                </a:cubicBezTo>
                <a:cubicBezTo>
                  <a:pt x="1333" y="595"/>
                  <a:pt x="1324" y="601"/>
                  <a:pt x="1324" y="612"/>
                </a:cubicBezTo>
                <a:cubicBezTo>
                  <a:pt x="1324" y="623"/>
                  <a:pt x="1326" y="625"/>
                  <a:pt x="1341" y="625"/>
                </a:cubicBezTo>
                <a:cubicBezTo>
                  <a:pt x="1345" y="625"/>
                  <a:pt x="1349" y="625"/>
                  <a:pt x="1354" y="625"/>
                </a:cubicBezTo>
                <a:cubicBezTo>
                  <a:pt x="1359" y="624"/>
                  <a:pt x="1365" y="624"/>
                  <a:pt x="1372" y="624"/>
                </a:cubicBezTo>
                <a:cubicBezTo>
                  <a:pt x="1387" y="624"/>
                  <a:pt x="1392" y="620"/>
                  <a:pt x="1398" y="616"/>
                </a:cubicBezTo>
                <a:cubicBezTo>
                  <a:pt x="1404" y="611"/>
                  <a:pt x="1412" y="606"/>
                  <a:pt x="1426" y="606"/>
                </a:cubicBezTo>
                <a:cubicBezTo>
                  <a:pt x="1441" y="606"/>
                  <a:pt x="1446" y="619"/>
                  <a:pt x="1451" y="631"/>
                </a:cubicBezTo>
                <a:cubicBezTo>
                  <a:pt x="1459" y="651"/>
                  <a:pt x="1469" y="676"/>
                  <a:pt x="1522" y="676"/>
                </a:cubicBezTo>
                <a:cubicBezTo>
                  <a:pt x="1527" y="676"/>
                  <a:pt x="1531" y="675"/>
                  <a:pt x="1536" y="674"/>
                </a:cubicBezTo>
                <a:cubicBezTo>
                  <a:pt x="1552" y="668"/>
                  <a:pt x="1552" y="668"/>
                  <a:pt x="1552" y="668"/>
                </a:cubicBezTo>
                <a:cubicBezTo>
                  <a:pt x="1549" y="685"/>
                  <a:pt x="1549" y="685"/>
                  <a:pt x="1549" y="685"/>
                </a:cubicBezTo>
                <a:cubicBezTo>
                  <a:pt x="1549" y="685"/>
                  <a:pt x="1546" y="701"/>
                  <a:pt x="1546" y="712"/>
                </a:cubicBezTo>
                <a:cubicBezTo>
                  <a:pt x="1546" y="750"/>
                  <a:pt x="1615" y="772"/>
                  <a:pt x="1736" y="772"/>
                </a:cubicBezTo>
                <a:cubicBezTo>
                  <a:pt x="1765" y="772"/>
                  <a:pt x="1782" y="788"/>
                  <a:pt x="1797" y="803"/>
                </a:cubicBezTo>
                <a:cubicBezTo>
                  <a:pt x="1809" y="814"/>
                  <a:pt x="1819" y="824"/>
                  <a:pt x="1834" y="824"/>
                </a:cubicBezTo>
                <a:cubicBezTo>
                  <a:pt x="1848" y="824"/>
                  <a:pt x="1855" y="816"/>
                  <a:pt x="1865" y="802"/>
                </a:cubicBezTo>
                <a:cubicBezTo>
                  <a:pt x="1875" y="789"/>
                  <a:pt x="1888" y="772"/>
                  <a:pt x="1914" y="772"/>
                </a:cubicBezTo>
                <a:cubicBezTo>
                  <a:pt x="1937" y="772"/>
                  <a:pt x="1951" y="782"/>
                  <a:pt x="1963" y="791"/>
                </a:cubicBezTo>
                <a:cubicBezTo>
                  <a:pt x="1974" y="799"/>
                  <a:pt x="1984" y="806"/>
                  <a:pt x="2002" y="806"/>
                </a:cubicBezTo>
                <a:cubicBezTo>
                  <a:pt x="2020" y="806"/>
                  <a:pt x="2023" y="801"/>
                  <a:pt x="2029" y="793"/>
                </a:cubicBezTo>
                <a:cubicBezTo>
                  <a:pt x="2036" y="784"/>
                  <a:pt x="2046" y="772"/>
                  <a:pt x="2076" y="772"/>
                </a:cubicBezTo>
                <a:cubicBezTo>
                  <a:pt x="2118" y="772"/>
                  <a:pt x="2141" y="818"/>
                  <a:pt x="2166" y="867"/>
                </a:cubicBezTo>
                <a:cubicBezTo>
                  <a:pt x="2174" y="884"/>
                  <a:pt x="2183" y="901"/>
                  <a:pt x="2193" y="917"/>
                </a:cubicBezTo>
                <a:cubicBezTo>
                  <a:pt x="2218" y="957"/>
                  <a:pt x="2242" y="978"/>
                  <a:pt x="2272" y="1003"/>
                </a:cubicBezTo>
                <a:cubicBezTo>
                  <a:pt x="2284" y="1013"/>
                  <a:pt x="2297" y="1024"/>
                  <a:pt x="2311" y="1037"/>
                </a:cubicBezTo>
                <a:cubicBezTo>
                  <a:pt x="2335" y="1059"/>
                  <a:pt x="2350" y="1080"/>
                  <a:pt x="2363" y="1099"/>
                </a:cubicBezTo>
                <a:cubicBezTo>
                  <a:pt x="2377" y="1119"/>
                  <a:pt x="2389" y="1135"/>
                  <a:pt x="2407" y="1145"/>
                </a:cubicBezTo>
                <a:cubicBezTo>
                  <a:pt x="2442" y="1166"/>
                  <a:pt x="2478" y="1186"/>
                  <a:pt x="2478" y="1236"/>
                </a:cubicBezTo>
                <a:cubicBezTo>
                  <a:pt x="2478" y="1273"/>
                  <a:pt x="2503" y="1295"/>
                  <a:pt x="2559" y="1342"/>
                </a:cubicBezTo>
                <a:cubicBezTo>
                  <a:pt x="2623" y="1398"/>
                  <a:pt x="2682" y="1426"/>
                  <a:pt x="2734" y="1426"/>
                </a:cubicBezTo>
                <a:cubicBezTo>
                  <a:pt x="2735" y="1446"/>
                  <a:pt x="2735" y="1446"/>
                  <a:pt x="2735" y="1446"/>
                </a:cubicBezTo>
                <a:cubicBezTo>
                  <a:pt x="2696" y="1450"/>
                  <a:pt x="2638" y="1467"/>
                  <a:pt x="2638" y="1488"/>
                </a:cubicBezTo>
                <a:cubicBezTo>
                  <a:pt x="2638" y="1546"/>
                  <a:pt x="2613" y="1558"/>
                  <a:pt x="2592" y="1558"/>
                </a:cubicBezTo>
                <a:cubicBezTo>
                  <a:pt x="2570" y="1558"/>
                  <a:pt x="2560" y="1547"/>
                  <a:pt x="2552" y="1538"/>
                </a:cubicBezTo>
                <a:cubicBezTo>
                  <a:pt x="2544" y="1529"/>
                  <a:pt x="2537" y="1522"/>
                  <a:pt x="2520" y="1522"/>
                </a:cubicBezTo>
                <a:cubicBezTo>
                  <a:pt x="2505" y="1522"/>
                  <a:pt x="2498" y="1530"/>
                  <a:pt x="2488" y="1542"/>
                </a:cubicBezTo>
                <a:cubicBezTo>
                  <a:pt x="2477" y="1555"/>
                  <a:pt x="2463" y="1572"/>
                  <a:pt x="2432" y="1572"/>
                </a:cubicBezTo>
                <a:cubicBezTo>
                  <a:pt x="2404" y="1572"/>
                  <a:pt x="2389" y="1562"/>
                  <a:pt x="2375" y="1554"/>
                </a:cubicBezTo>
                <a:cubicBezTo>
                  <a:pt x="2364" y="1546"/>
                  <a:pt x="2354" y="1540"/>
                  <a:pt x="2334" y="1540"/>
                </a:cubicBezTo>
                <a:cubicBezTo>
                  <a:pt x="2332" y="1540"/>
                  <a:pt x="2331" y="1540"/>
                  <a:pt x="2330" y="1540"/>
                </a:cubicBezTo>
                <a:cubicBezTo>
                  <a:pt x="2330" y="1542"/>
                  <a:pt x="2331" y="1545"/>
                  <a:pt x="2331" y="1547"/>
                </a:cubicBezTo>
                <a:cubicBezTo>
                  <a:pt x="2331" y="1550"/>
                  <a:pt x="2332" y="1555"/>
                  <a:pt x="2332" y="1560"/>
                </a:cubicBezTo>
                <a:cubicBezTo>
                  <a:pt x="2332" y="1577"/>
                  <a:pt x="2317" y="1584"/>
                  <a:pt x="2303" y="1591"/>
                </a:cubicBezTo>
                <a:cubicBezTo>
                  <a:pt x="2284" y="1599"/>
                  <a:pt x="2272" y="1606"/>
                  <a:pt x="2272" y="1626"/>
                </a:cubicBezTo>
                <a:cubicBezTo>
                  <a:pt x="2272" y="1643"/>
                  <a:pt x="2283" y="1659"/>
                  <a:pt x="2297" y="1678"/>
                </a:cubicBezTo>
                <a:cubicBezTo>
                  <a:pt x="2316" y="1706"/>
                  <a:pt x="2340" y="1740"/>
                  <a:pt x="2340" y="1794"/>
                </a:cubicBezTo>
                <a:cubicBezTo>
                  <a:pt x="2340" y="1863"/>
                  <a:pt x="2317" y="1906"/>
                  <a:pt x="2280" y="1906"/>
                </a:cubicBezTo>
                <a:cubicBezTo>
                  <a:pt x="2256" y="1906"/>
                  <a:pt x="2241" y="1915"/>
                  <a:pt x="2224" y="1925"/>
                </a:cubicBezTo>
                <a:cubicBezTo>
                  <a:pt x="2205" y="1936"/>
                  <a:pt x="2184" y="1948"/>
                  <a:pt x="2148" y="1948"/>
                </a:cubicBezTo>
                <a:close/>
              </a:path>
            </a:pathLst>
          </a:custGeom>
          <a:solidFill>
            <a:srgbClr val="2C7E7C"/>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183" name="Freeform 60">
            <a:extLst>
              <a:ext uri="{FF2B5EF4-FFF2-40B4-BE49-F238E27FC236}">
                <a16:creationId xmlns:a16="http://schemas.microsoft.com/office/drawing/2014/main" id="{828DF71C-3747-30D3-B753-4C409F6E88BF}"/>
              </a:ext>
            </a:extLst>
          </p:cNvPr>
          <p:cNvSpPr>
            <a:spLocks/>
          </p:cNvSpPr>
          <p:nvPr/>
        </p:nvSpPr>
        <p:spPr bwMode="auto">
          <a:xfrm>
            <a:off x="5244001" y="2844645"/>
            <a:ext cx="536199" cy="632891"/>
          </a:xfrm>
          <a:custGeom>
            <a:avLst/>
            <a:gdLst>
              <a:gd name="T0" fmla="*/ 1019 w 1542"/>
              <a:gd name="T1" fmla="*/ 1732 h 1820"/>
              <a:gd name="T2" fmla="*/ 871 w 1542"/>
              <a:gd name="T3" fmla="*/ 1537 h 1820"/>
              <a:gd name="T4" fmla="*/ 771 w 1542"/>
              <a:gd name="T5" fmla="*/ 1425 h 1820"/>
              <a:gd name="T6" fmla="*/ 650 w 1542"/>
              <a:gd name="T7" fmla="*/ 1301 h 1820"/>
              <a:gd name="T8" fmla="*/ 550 w 1542"/>
              <a:gd name="T9" fmla="*/ 1166 h 1820"/>
              <a:gd name="T10" fmla="*/ 476 w 1542"/>
              <a:gd name="T11" fmla="*/ 1200 h 1820"/>
              <a:gd name="T12" fmla="*/ 388 w 1542"/>
              <a:gd name="T13" fmla="*/ 1166 h 1820"/>
              <a:gd name="T14" fmla="*/ 308 w 1542"/>
              <a:gd name="T15" fmla="*/ 1218 h 1820"/>
              <a:gd name="T16" fmla="*/ 210 w 1542"/>
              <a:gd name="T17" fmla="*/ 1166 h 1820"/>
              <a:gd name="T18" fmla="*/ 3 w 1542"/>
              <a:gd name="T19" fmla="*/ 1055 h 1820"/>
              <a:gd name="T20" fmla="*/ 10 w 1542"/>
              <a:gd name="T21" fmla="*/ 1048 h 1820"/>
              <a:gd name="T22" fmla="*/ 54 w 1542"/>
              <a:gd name="T23" fmla="*/ 1032 h 1820"/>
              <a:gd name="T24" fmla="*/ 122 w 1542"/>
              <a:gd name="T25" fmla="*/ 918 h 1820"/>
              <a:gd name="T26" fmla="*/ 127 w 1542"/>
              <a:gd name="T27" fmla="*/ 867 h 1820"/>
              <a:gd name="T28" fmla="*/ 140 w 1542"/>
              <a:gd name="T29" fmla="*/ 806 h 1820"/>
              <a:gd name="T30" fmla="*/ 278 w 1542"/>
              <a:gd name="T31" fmla="*/ 692 h 1820"/>
              <a:gd name="T32" fmla="*/ 292 w 1542"/>
              <a:gd name="T33" fmla="*/ 528 h 1820"/>
              <a:gd name="T34" fmla="*/ 246 w 1542"/>
              <a:gd name="T35" fmla="*/ 452 h 1820"/>
              <a:gd name="T36" fmla="*/ 239 w 1542"/>
              <a:gd name="T37" fmla="*/ 375 h 1820"/>
              <a:gd name="T38" fmla="*/ 301 w 1542"/>
              <a:gd name="T39" fmla="*/ 294 h 1820"/>
              <a:gd name="T40" fmla="*/ 446 w 1542"/>
              <a:gd name="T41" fmla="*/ 154 h 1820"/>
              <a:gd name="T42" fmla="*/ 574 w 1542"/>
              <a:gd name="T43" fmla="*/ 0 h 1820"/>
              <a:gd name="T44" fmla="*/ 687 w 1542"/>
              <a:gd name="T45" fmla="*/ 50 h 1820"/>
              <a:gd name="T46" fmla="*/ 849 w 1542"/>
              <a:gd name="T47" fmla="*/ 235 h 1820"/>
              <a:gd name="T48" fmla="*/ 868 w 1542"/>
              <a:gd name="T49" fmla="*/ 234 h 1820"/>
              <a:gd name="T50" fmla="*/ 986 w 1542"/>
              <a:gd name="T51" fmla="*/ 509 h 1820"/>
              <a:gd name="T52" fmla="*/ 1097 w 1542"/>
              <a:gd name="T53" fmla="*/ 714 h 1820"/>
              <a:gd name="T54" fmla="*/ 1176 w 1542"/>
              <a:gd name="T55" fmla="*/ 790 h 1820"/>
              <a:gd name="T56" fmla="*/ 1236 w 1542"/>
              <a:gd name="T57" fmla="*/ 738 h 1820"/>
              <a:gd name="T58" fmla="*/ 1308 w 1542"/>
              <a:gd name="T59" fmla="*/ 770 h 1820"/>
              <a:gd name="T60" fmla="*/ 1394 w 1542"/>
              <a:gd name="T61" fmla="*/ 1018 h 1820"/>
              <a:gd name="T62" fmla="*/ 1401 w 1542"/>
              <a:gd name="T63" fmla="*/ 1191 h 1820"/>
              <a:gd name="T64" fmla="*/ 1480 w 1542"/>
              <a:gd name="T65" fmla="*/ 1278 h 1820"/>
              <a:gd name="T66" fmla="*/ 1488 w 1542"/>
              <a:gd name="T67" fmla="*/ 1282 h 1820"/>
              <a:gd name="T68" fmla="*/ 1485 w 1542"/>
              <a:gd name="T69" fmla="*/ 1561 h 1820"/>
              <a:gd name="T70" fmla="*/ 1452 w 1542"/>
              <a:gd name="T71" fmla="*/ 1558 h 1820"/>
              <a:gd name="T72" fmla="*/ 1366 w 1542"/>
              <a:gd name="T73" fmla="*/ 1698 h 1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42" h="1820">
                <a:moveTo>
                  <a:pt x="1208" y="1820"/>
                </a:moveTo>
                <a:cubicBezTo>
                  <a:pt x="1151" y="1820"/>
                  <a:pt x="1088" y="1790"/>
                  <a:pt x="1019" y="1732"/>
                </a:cubicBezTo>
                <a:cubicBezTo>
                  <a:pt x="963" y="1683"/>
                  <a:pt x="932" y="1657"/>
                  <a:pt x="932" y="1610"/>
                </a:cubicBezTo>
                <a:cubicBezTo>
                  <a:pt x="932" y="1574"/>
                  <a:pt x="909" y="1559"/>
                  <a:pt x="871" y="1537"/>
                </a:cubicBezTo>
                <a:cubicBezTo>
                  <a:pt x="849" y="1524"/>
                  <a:pt x="836" y="1505"/>
                  <a:pt x="821" y="1484"/>
                </a:cubicBezTo>
                <a:cubicBezTo>
                  <a:pt x="808" y="1466"/>
                  <a:pt x="794" y="1446"/>
                  <a:pt x="771" y="1425"/>
                </a:cubicBezTo>
                <a:cubicBezTo>
                  <a:pt x="758" y="1413"/>
                  <a:pt x="745" y="1403"/>
                  <a:pt x="734" y="1393"/>
                </a:cubicBezTo>
                <a:cubicBezTo>
                  <a:pt x="703" y="1367"/>
                  <a:pt x="676" y="1345"/>
                  <a:pt x="650" y="1301"/>
                </a:cubicBezTo>
                <a:cubicBezTo>
                  <a:pt x="639" y="1285"/>
                  <a:pt x="630" y="1267"/>
                  <a:pt x="622" y="1250"/>
                </a:cubicBezTo>
                <a:cubicBezTo>
                  <a:pt x="600" y="1207"/>
                  <a:pt x="580" y="1166"/>
                  <a:pt x="550" y="1166"/>
                </a:cubicBezTo>
                <a:cubicBezTo>
                  <a:pt x="529" y="1166"/>
                  <a:pt x="525" y="1172"/>
                  <a:pt x="519" y="1180"/>
                </a:cubicBezTo>
                <a:cubicBezTo>
                  <a:pt x="512" y="1189"/>
                  <a:pt x="503" y="1200"/>
                  <a:pt x="476" y="1200"/>
                </a:cubicBezTo>
                <a:cubicBezTo>
                  <a:pt x="452" y="1200"/>
                  <a:pt x="437" y="1190"/>
                  <a:pt x="425" y="1181"/>
                </a:cubicBezTo>
                <a:cubicBezTo>
                  <a:pt x="414" y="1173"/>
                  <a:pt x="405" y="1166"/>
                  <a:pt x="388" y="1166"/>
                </a:cubicBezTo>
                <a:cubicBezTo>
                  <a:pt x="373" y="1166"/>
                  <a:pt x="365" y="1175"/>
                  <a:pt x="355" y="1188"/>
                </a:cubicBezTo>
                <a:cubicBezTo>
                  <a:pt x="345" y="1202"/>
                  <a:pt x="333" y="1218"/>
                  <a:pt x="308" y="1218"/>
                </a:cubicBezTo>
                <a:cubicBezTo>
                  <a:pt x="285" y="1218"/>
                  <a:pt x="270" y="1204"/>
                  <a:pt x="257" y="1191"/>
                </a:cubicBezTo>
                <a:cubicBezTo>
                  <a:pt x="244" y="1178"/>
                  <a:pt x="231" y="1166"/>
                  <a:pt x="210" y="1166"/>
                </a:cubicBezTo>
                <a:cubicBezTo>
                  <a:pt x="114" y="1166"/>
                  <a:pt x="0" y="1152"/>
                  <a:pt x="0" y="1086"/>
                </a:cubicBezTo>
                <a:cubicBezTo>
                  <a:pt x="0" y="1073"/>
                  <a:pt x="3" y="1056"/>
                  <a:pt x="3" y="1055"/>
                </a:cubicBezTo>
                <a:cubicBezTo>
                  <a:pt x="4" y="1050"/>
                  <a:pt x="4" y="1050"/>
                  <a:pt x="4" y="1050"/>
                </a:cubicBezTo>
                <a:cubicBezTo>
                  <a:pt x="10" y="1048"/>
                  <a:pt x="10" y="1048"/>
                  <a:pt x="10" y="1048"/>
                </a:cubicBezTo>
                <a:cubicBezTo>
                  <a:pt x="14" y="1046"/>
                  <a:pt x="18" y="1044"/>
                  <a:pt x="23" y="1042"/>
                </a:cubicBezTo>
                <a:cubicBezTo>
                  <a:pt x="31" y="1037"/>
                  <a:pt x="41" y="1032"/>
                  <a:pt x="54" y="1032"/>
                </a:cubicBezTo>
                <a:cubicBezTo>
                  <a:pt x="69" y="1032"/>
                  <a:pt x="106" y="990"/>
                  <a:pt x="106" y="962"/>
                </a:cubicBezTo>
                <a:cubicBezTo>
                  <a:pt x="106" y="942"/>
                  <a:pt x="115" y="929"/>
                  <a:pt x="122" y="918"/>
                </a:cubicBezTo>
                <a:cubicBezTo>
                  <a:pt x="128" y="910"/>
                  <a:pt x="132" y="904"/>
                  <a:pt x="132" y="896"/>
                </a:cubicBezTo>
                <a:cubicBezTo>
                  <a:pt x="132" y="885"/>
                  <a:pt x="130" y="876"/>
                  <a:pt x="127" y="867"/>
                </a:cubicBezTo>
                <a:cubicBezTo>
                  <a:pt x="125" y="858"/>
                  <a:pt x="122" y="849"/>
                  <a:pt x="122" y="838"/>
                </a:cubicBezTo>
                <a:cubicBezTo>
                  <a:pt x="122" y="826"/>
                  <a:pt x="131" y="816"/>
                  <a:pt x="140" y="806"/>
                </a:cubicBezTo>
                <a:cubicBezTo>
                  <a:pt x="151" y="794"/>
                  <a:pt x="162" y="783"/>
                  <a:pt x="162" y="766"/>
                </a:cubicBezTo>
                <a:cubicBezTo>
                  <a:pt x="162" y="722"/>
                  <a:pt x="232" y="692"/>
                  <a:pt x="278" y="692"/>
                </a:cubicBezTo>
                <a:cubicBezTo>
                  <a:pt x="310" y="692"/>
                  <a:pt x="316" y="658"/>
                  <a:pt x="316" y="602"/>
                </a:cubicBezTo>
                <a:cubicBezTo>
                  <a:pt x="316" y="555"/>
                  <a:pt x="308" y="540"/>
                  <a:pt x="292" y="528"/>
                </a:cubicBezTo>
                <a:cubicBezTo>
                  <a:pt x="270" y="511"/>
                  <a:pt x="268" y="493"/>
                  <a:pt x="268" y="474"/>
                </a:cubicBezTo>
                <a:cubicBezTo>
                  <a:pt x="268" y="461"/>
                  <a:pt x="256" y="452"/>
                  <a:pt x="246" y="452"/>
                </a:cubicBezTo>
                <a:cubicBezTo>
                  <a:pt x="224" y="452"/>
                  <a:pt x="210" y="433"/>
                  <a:pt x="210" y="416"/>
                </a:cubicBezTo>
                <a:cubicBezTo>
                  <a:pt x="210" y="401"/>
                  <a:pt x="224" y="388"/>
                  <a:pt x="239" y="375"/>
                </a:cubicBezTo>
                <a:cubicBezTo>
                  <a:pt x="253" y="362"/>
                  <a:pt x="270" y="347"/>
                  <a:pt x="270" y="332"/>
                </a:cubicBezTo>
                <a:cubicBezTo>
                  <a:pt x="270" y="302"/>
                  <a:pt x="284" y="297"/>
                  <a:pt x="301" y="294"/>
                </a:cubicBezTo>
                <a:cubicBezTo>
                  <a:pt x="308" y="292"/>
                  <a:pt x="316" y="291"/>
                  <a:pt x="324" y="287"/>
                </a:cubicBezTo>
                <a:cubicBezTo>
                  <a:pt x="340" y="279"/>
                  <a:pt x="379" y="250"/>
                  <a:pt x="446" y="154"/>
                </a:cubicBezTo>
                <a:cubicBezTo>
                  <a:pt x="463" y="130"/>
                  <a:pt x="477" y="106"/>
                  <a:pt x="490" y="85"/>
                </a:cubicBezTo>
                <a:cubicBezTo>
                  <a:pt x="519" y="36"/>
                  <a:pt x="541" y="0"/>
                  <a:pt x="574" y="0"/>
                </a:cubicBezTo>
                <a:cubicBezTo>
                  <a:pt x="599" y="0"/>
                  <a:pt x="616" y="11"/>
                  <a:pt x="634" y="23"/>
                </a:cubicBezTo>
                <a:cubicBezTo>
                  <a:pt x="648" y="32"/>
                  <a:pt x="664" y="43"/>
                  <a:pt x="687" y="50"/>
                </a:cubicBezTo>
                <a:cubicBezTo>
                  <a:pt x="727" y="63"/>
                  <a:pt x="838" y="153"/>
                  <a:pt x="838" y="208"/>
                </a:cubicBezTo>
                <a:cubicBezTo>
                  <a:pt x="838" y="235"/>
                  <a:pt x="844" y="235"/>
                  <a:pt x="849" y="235"/>
                </a:cubicBezTo>
                <a:cubicBezTo>
                  <a:pt x="851" y="235"/>
                  <a:pt x="854" y="235"/>
                  <a:pt x="857" y="235"/>
                </a:cubicBezTo>
                <a:cubicBezTo>
                  <a:pt x="860" y="234"/>
                  <a:pt x="864" y="234"/>
                  <a:pt x="868" y="234"/>
                </a:cubicBezTo>
                <a:cubicBezTo>
                  <a:pt x="895" y="234"/>
                  <a:pt x="952" y="339"/>
                  <a:pt x="952" y="422"/>
                </a:cubicBezTo>
                <a:cubicBezTo>
                  <a:pt x="952" y="469"/>
                  <a:pt x="970" y="490"/>
                  <a:pt x="986" y="509"/>
                </a:cubicBezTo>
                <a:cubicBezTo>
                  <a:pt x="998" y="523"/>
                  <a:pt x="1010" y="537"/>
                  <a:pt x="1010" y="558"/>
                </a:cubicBezTo>
                <a:cubicBezTo>
                  <a:pt x="1010" y="604"/>
                  <a:pt x="1033" y="672"/>
                  <a:pt x="1097" y="714"/>
                </a:cubicBezTo>
                <a:cubicBezTo>
                  <a:pt x="1141" y="741"/>
                  <a:pt x="1156" y="765"/>
                  <a:pt x="1165" y="779"/>
                </a:cubicBezTo>
                <a:cubicBezTo>
                  <a:pt x="1172" y="789"/>
                  <a:pt x="1173" y="790"/>
                  <a:pt x="1176" y="790"/>
                </a:cubicBezTo>
                <a:cubicBezTo>
                  <a:pt x="1192" y="790"/>
                  <a:pt x="1196" y="782"/>
                  <a:pt x="1203" y="767"/>
                </a:cubicBezTo>
                <a:cubicBezTo>
                  <a:pt x="1208" y="755"/>
                  <a:pt x="1216" y="738"/>
                  <a:pt x="1236" y="738"/>
                </a:cubicBezTo>
                <a:cubicBezTo>
                  <a:pt x="1255" y="738"/>
                  <a:pt x="1267" y="748"/>
                  <a:pt x="1277" y="756"/>
                </a:cubicBezTo>
                <a:cubicBezTo>
                  <a:pt x="1286" y="763"/>
                  <a:pt x="1294" y="770"/>
                  <a:pt x="1308" y="770"/>
                </a:cubicBezTo>
                <a:cubicBezTo>
                  <a:pt x="1351" y="770"/>
                  <a:pt x="1418" y="859"/>
                  <a:pt x="1418" y="936"/>
                </a:cubicBezTo>
                <a:cubicBezTo>
                  <a:pt x="1418" y="975"/>
                  <a:pt x="1406" y="997"/>
                  <a:pt x="1394" y="1018"/>
                </a:cubicBezTo>
                <a:cubicBezTo>
                  <a:pt x="1381" y="1041"/>
                  <a:pt x="1368" y="1065"/>
                  <a:pt x="1368" y="1112"/>
                </a:cubicBezTo>
                <a:cubicBezTo>
                  <a:pt x="1368" y="1144"/>
                  <a:pt x="1383" y="1165"/>
                  <a:pt x="1401" y="1191"/>
                </a:cubicBezTo>
                <a:cubicBezTo>
                  <a:pt x="1409" y="1202"/>
                  <a:pt x="1418" y="1214"/>
                  <a:pt x="1427" y="1229"/>
                </a:cubicBezTo>
                <a:cubicBezTo>
                  <a:pt x="1454" y="1276"/>
                  <a:pt x="1458" y="1278"/>
                  <a:pt x="1480" y="1278"/>
                </a:cubicBezTo>
                <a:cubicBezTo>
                  <a:pt x="1485" y="1278"/>
                  <a:pt x="1485" y="1278"/>
                  <a:pt x="1485" y="1278"/>
                </a:cubicBezTo>
                <a:cubicBezTo>
                  <a:pt x="1488" y="1282"/>
                  <a:pt x="1488" y="1282"/>
                  <a:pt x="1488" y="1282"/>
                </a:cubicBezTo>
                <a:cubicBezTo>
                  <a:pt x="1490" y="1285"/>
                  <a:pt x="1542" y="1358"/>
                  <a:pt x="1542" y="1468"/>
                </a:cubicBezTo>
                <a:cubicBezTo>
                  <a:pt x="1542" y="1491"/>
                  <a:pt x="1542" y="1561"/>
                  <a:pt x="1485" y="1561"/>
                </a:cubicBezTo>
                <a:cubicBezTo>
                  <a:pt x="1482" y="1561"/>
                  <a:pt x="1478" y="1560"/>
                  <a:pt x="1475" y="1560"/>
                </a:cubicBezTo>
                <a:cubicBezTo>
                  <a:pt x="1467" y="1559"/>
                  <a:pt x="1459" y="1558"/>
                  <a:pt x="1452" y="1558"/>
                </a:cubicBezTo>
                <a:cubicBezTo>
                  <a:pt x="1424" y="1558"/>
                  <a:pt x="1404" y="1566"/>
                  <a:pt x="1394" y="1581"/>
                </a:cubicBezTo>
                <a:cubicBezTo>
                  <a:pt x="1381" y="1603"/>
                  <a:pt x="1366" y="1654"/>
                  <a:pt x="1366" y="1698"/>
                </a:cubicBezTo>
                <a:cubicBezTo>
                  <a:pt x="1366" y="1743"/>
                  <a:pt x="1333" y="1820"/>
                  <a:pt x="1208" y="1820"/>
                </a:cubicBezTo>
                <a:close/>
              </a:path>
            </a:pathLst>
          </a:custGeom>
          <a:solidFill>
            <a:srgbClr val="2C7E7C"/>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184" name="Freeform 62">
            <a:extLst>
              <a:ext uri="{FF2B5EF4-FFF2-40B4-BE49-F238E27FC236}">
                <a16:creationId xmlns:a16="http://schemas.microsoft.com/office/drawing/2014/main" id="{2F84C4C7-5C55-0722-59F3-B65242FCE4AA}"/>
              </a:ext>
            </a:extLst>
          </p:cNvPr>
          <p:cNvSpPr>
            <a:spLocks/>
          </p:cNvSpPr>
          <p:nvPr/>
        </p:nvSpPr>
        <p:spPr bwMode="auto">
          <a:xfrm>
            <a:off x="5652767" y="3206804"/>
            <a:ext cx="446539" cy="495179"/>
          </a:xfrm>
          <a:custGeom>
            <a:avLst/>
            <a:gdLst>
              <a:gd name="T0" fmla="*/ 822 w 1283"/>
              <a:gd name="T1" fmla="*/ 1390 h 1424"/>
              <a:gd name="T2" fmla="*/ 799 w 1283"/>
              <a:gd name="T3" fmla="*/ 1382 h 1424"/>
              <a:gd name="T4" fmla="*/ 745 w 1283"/>
              <a:gd name="T5" fmla="*/ 1385 h 1424"/>
              <a:gd name="T6" fmla="*/ 663 w 1283"/>
              <a:gd name="T7" fmla="*/ 1390 h 1424"/>
              <a:gd name="T8" fmla="*/ 543 w 1283"/>
              <a:gd name="T9" fmla="*/ 1366 h 1424"/>
              <a:gd name="T10" fmla="*/ 571 w 1283"/>
              <a:gd name="T11" fmla="*/ 1304 h 1424"/>
              <a:gd name="T12" fmla="*/ 460 w 1283"/>
              <a:gd name="T13" fmla="*/ 1248 h 1424"/>
              <a:gd name="T14" fmla="*/ 348 w 1283"/>
              <a:gd name="T15" fmla="*/ 1175 h 1424"/>
              <a:gd name="T16" fmla="*/ 201 w 1283"/>
              <a:gd name="T17" fmla="*/ 882 h 1424"/>
              <a:gd name="T18" fmla="*/ 0 w 1283"/>
              <a:gd name="T19" fmla="*/ 762 h 1424"/>
              <a:gd name="T20" fmla="*/ 163 w 1283"/>
              <a:gd name="T21" fmla="*/ 660 h 1424"/>
              <a:gd name="T22" fmla="*/ 269 w 1283"/>
              <a:gd name="T23" fmla="*/ 500 h 1424"/>
              <a:gd name="T24" fmla="*/ 302 w 1283"/>
              <a:gd name="T25" fmla="*/ 503 h 1424"/>
              <a:gd name="T26" fmla="*/ 289 w 1283"/>
              <a:gd name="T27" fmla="*/ 256 h 1424"/>
              <a:gd name="T28" fmla="*/ 297 w 1283"/>
              <a:gd name="T29" fmla="*/ 240 h 1424"/>
              <a:gd name="T30" fmla="*/ 361 w 1283"/>
              <a:gd name="T31" fmla="*/ 202 h 1424"/>
              <a:gd name="T32" fmla="*/ 433 w 1283"/>
              <a:gd name="T33" fmla="*/ 180 h 1424"/>
              <a:gd name="T34" fmla="*/ 479 w 1283"/>
              <a:gd name="T35" fmla="*/ 188 h 1424"/>
              <a:gd name="T36" fmla="*/ 573 w 1283"/>
              <a:gd name="T37" fmla="*/ 112 h 1424"/>
              <a:gd name="T38" fmla="*/ 639 w 1283"/>
              <a:gd name="T39" fmla="*/ 172 h 1424"/>
              <a:gd name="T40" fmla="*/ 711 w 1283"/>
              <a:gd name="T41" fmla="*/ 154 h 1424"/>
              <a:gd name="T42" fmla="*/ 837 w 1283"/>
              <a:gd name="T43" fmla="*/ 50 h 1424"/>
              <a:gd name="T44" fmla="*/ 927 w 1283"/>
              <a:gd name="T45" fmla="*/ 0 h 1424"/>
              <a:gd name="T46" fmla="*/ 979 w 1283"/>
              <a:gd name="T47" fmla="*/ 67 h 1424"/>
              <a:gd name="T48" fmla="*/ 1090 w 1283"/>
              <a:gd name="T49" fmla="*/ 172 h 1424"/>
              <a:gd name="T50" fmla="*/ 1116 w 1283"/>
              <a:gd name="T51" fmla="*/ 215 h 1424"/>
              <a:gd name="T52" fmla="*/ 1283 w 1283"/>
              <a:gd name="T53" fmla="*/ 366 h 1424"/>
              <a:gd name="T54" fmla="*/ 975 w 1283"/>
              <a:gd name="T55" fmla="*/ 407 h 1424"/>
              <a:gd name="T56" fmla="*/ 799 w 1283"/>
              <a:gd name="T57" fmla="*/ 362 h 1424"/>
              <a:gd name="T58" fmla="*/ 817 w 1283"/>
              <a:gd name="T59" fmla="*/ 402 h 1424"/>
              <a:gd name="T60" fmla="*/ 751 w 1283"/>
              <a:gd name="T61" fmla="*/ 606 h 1424"/>
              <a:gd name="T62" fmla="*/ 938 w 1283"/>
              <a:gd name="T63" fmla="*/ 848 h 1424"/>
              <a:gd name="T64" fmla="*/ 1033 w 1283"/>
              <a:gd name="T65" fmla="*/ 904 h 1424"/>
              <a:gd name="T66" fmla="*/ 1011 w 1283"/>
              <a:gd name="T67" fmla="*/ 990 h 1424"/>
              <a:gd name="T68" fmla="*/ 1017 w 1283"/>
              <a:gd name="T69" fmla="*/ 1058 h 1424"/>
              <a:gd name="T70" fmla="*/ 1071 w 1283"/>
              <a:gd name="T71" fmla="*/ 1110 h 1424"/>
              <a:gd name="T72" fmla="*/ 1047 w 1283"/>
              <a:gd name="T73" fmla="*/ 1194 h 1424"/>
              <a:gd name="T74" fmla="*/ 1025 w 1283"/>
              <a:gd name="T75" fmla="*/ 1294 h 1424"/>
              <a:gd name="T76" fmla="*/ 1025 w 1283"/>
              <a:gd name="T77" fmla="*/ 1315 h 1424"/>
              <a:gd name="T78" fmla="*/ 959 w 1283"/>
              <a:gd name="T79" fmla="*/ 1344 h 1424"/>
              <a:gd name="T80" fmla="*/ 911 w 1283"/>
              <a:gd name="T81" fmla="*/ 1400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83" h="1424">
                <a:moveTo>
                  <a:pt x="853" y="1424"/>
                </a:moveTo>
                <a:cubicBezTo>
                  <a:pt x="828" y="1424"/>
                  <a:pt x="825" y="1403"/>
                  <a:pt x="822" y="1390"/>
                </a:cubicBezTo>
                <a:cubicBezTo>
                  <a:pt x="820" y="1376"/>
                  <a:pt x="819" y="1376"/>
                  <a:pt x="815" y="1376"/>
                </a:cubicBezTo>
                <a:cubicBezTo>
                  <a:pt x="805" y="1376"/>
                  <a:pt x="802" y="1378"/>
                  <a:pt x="799" y="1382"/>
                </a:cubicBezTo>
                <a:cubicBezTo>
                  <a:pt x="794" y="1387"/>
                  <a:pt x="787" y="1392"/>
                  <a:pt x="773" y="1392"/>
                </a:cubicBezTo>
                <a:cubicBezTo>
                  <a:pt x="760" y="1392"/>
                  <a:pt x="752" y="1388"/>
                  <a:pt x="745" y="1385"/>
                </a:cubicBezTo>
                <a:cubicBezTo>
                  <a:pt x="736" y="1380"/>
                  <a:pt x="727" y="1376"/>
                  <a:pt x="707" y="1376"/>
                </a:cubicBezTo>
                <a:cubicBezTo>
                  <a:pt x="690" y="1376"/>
                  <a:pt x="678" y="1383"/>
                  <a:pt x="663" y="1390"/>
                </a:cubicBezTo>
                <a:cubicBezTo>
                  <a:pt x="648" y="1399"/>
                  <a:pt x="630" y="1408"/>
                  <a:pt x="605" y="1408"/>
                </a:cubicBezTo>
                <a:cubicBezTo>
                  <a:pt x="561" y="1408"/>
                  <a:pt x="543" y="1396"/>
                  <a:pt x="543" y="1366"/>
                </a:cubicBezTo>
                <a:cubicBezTo>
                  <a:pt x="543" y="1354"/>
                  <a:pt x="550" y="1346"/>
                  <a:pt x="556" y="1339"/>
                </a:cubicBezTo>
                <a:cubicBezTo>
                  <a:pt x="564" y="1330"/>
                  <a:pt x="571" y="1322"/>
                  <a:pt x="571" y="1304"/>
                </a:cubicBezTo>
                <a:cubicBezTo>
                  <a:pt x="571" y="1280"/>
                  <a:pt x="532" y="1269"/>
                  <a:pt x="490" y="1256"/>
                </a:cubicBezTo>
                <a:cubicBezTo>
                  <a:pt x="480" y="1254"/>
                  <a:pt x="470" y="1251"/>
                  <a:pt x="460" y="1248"/>
                </a:cubicBezTo>
                <a:cubicBezTo>
                  <a:pt x="452" y="1245"/>
                  <a:pt x="445" y="1243"/>
                  <a:pt x="439" y="1241"/>
                </a:cubicBezTo>
                <a:cubicBezTo>
                  <a:pt x="397" y="1228"/>
                  <a:pt x="374" y="1221"/>
                  <a:pt x="348" y="1175"/>
                </a:cubicBezTo>
                <a:cubicBezTo>
                  <a:pt x="319" y="1122"/>
                  <a:pt x="287" y="1007"/>
                  <a:pt x="289" y="960"/>
                </a:cubicBezTo>
                <a:cubicBezTo>
                  <a:pt x="291" y="918"/>
                  <a:pt x="243" y="892"/>
                  <a:pt x="201" y="882"/>
                </a:cubicBezTo>
                <a:cubicBezTo>
                  <a:pt x="105" y="859"/>
                  <a:pt x="22" y="783"/>
                  <a:pt x="18" y="779"/>
                </a:cubicBezTo>
                <a:cubicBezTo>
                  <a:pt x="0" y="762"/>
                  <a:pt x="0" y="762"/>
                  <a:pt x="0" y="762"/>
                </a:cubicBezTo>
                <a:cubicBezTo>
                  <a:pt x="25" y="762"/>
                  <a:pt x="25" y="762"/>
                  <a:pt x="25" y="762"/>
                </a:cubicBezTo>
                <a:cubicBezTo>
                  <a:pt x="134" y="762"/>
                  <a:pt x="163" y="698"/>
                  <a:pt x="163" y="660"/>
                </a:cubicBezTo>
                <a:cubicBezTo>
                  <a:pt x="163" y="611"/>
                  <a:pt x="179" y="557"/>
                  <a:pt x="195" y="533"/>
                </a:cubicBezTo>
                <a:cubicBezTo>
                  <a:pt x="208" y="512"/>
                  <a:pt x="234" y="500"/>
                  <a:pt x="269" y="500"/>
                </a:cubicBezTo>
                <a:cubicBezTo>
                  <a:pt x="277" y="500"/>
                  <a:pt x="286" y="501"/>
                  <a:pt x="294" y="502"/>
                </a:cubicBezTo>
                <a:cubicBezTo>
                  <a:pt x="297" y="502"/>
                  <a:pt x="300" y="503"/>
                  <a:pt x="302" y="503"/>
                </a:cubicBezTo>
                <a:cubicBezTo>
                  <a:pt x="319" y="503"/>
                  <a:pt x="339" y="494"/>
                  <a:pt x="339" y="430"/>
                </a:cubicBezTo>
                <a:cubicBezTo>
                  <a:pt x="339" y="327"/>
                  <a:pt x="289" y="257"/>
                  <a:pt x="289" y="256"/>
                </a:cubicBezTo>
                <a:cubicBezTo>
                  <a:pt x="278" y="240"/>
                  <a:pt x="278" y="240"/>
                  <a:pt x="278" y="240"/>
                </a:cubicBezTo>
                <a:cubicBezTo>
                  <a:pt x="297" y="240"/>
                  <a:pt x="297" y="240"/>
                  <a:pt x="297" y="240"/>
                </a:cubicBezTo>
                <a:cubicBezTo>
                  <a:pt x="306" y="240"/>
                  <a:pt x="312" y="234"/>
                  <a:pt x="320" y="225"/>
                </a:cubicBezTo>
                <a:cubicBezTo>
                  <a:pt x="330" y="215"/>
                  <a:pt x="341" y="202"/>
                  <a:pt x="361" y="202"/>
                </a:cubicBezTo>
                <a:cubicBezTo>
                  <a:pt x="374" y="202"/>
                  <a:pt x="384" y="197"/>
                  <a:pt x="394" y="192"/>
                </a:cubicBezTo>
                <a:cubicBezTo>
                  <a:pt x="405" y="186"/>
                  <a:pt x="417" y="180"/>
                  <a:pt x="433" y="180"/>
                </a:cubicBezTo>
                <a:cubicBezTo>
                  <a:pt x="450" y="180"/>
                  <a:pt x="458" y="183"/>
                  <a:pt x="464" y="185"/>
                </a:cubicBezTo>
                <a:cubicBezTo>
                  <a:pt x="468" y="187"/>
                  <a:pt x="472" y="188"/>
                  <a:pt x="479" y="188"/>
                </a:cubicBezTo>
                <a:cubicBezTo>
                  <a:pt x="488" y="188"/>
                  <a:pt x="501" y="172"/>
                  <a:pt x="512" y="157"/>
                </a:cubicBezTo>
                <a:cubicBezTo>
                  <a:pt x="529" y="136"/>
                  <a:pt x="548" y="112"/>
                  <a:pt x="573" y="112"/>
                </a:cubicBezTo>
                <a:cubicBezTo>
                  <a:pt x="595" y="112"/>
                  <a:pt x="608" y="133"/>
                  <a:pt x="618" y="149"/>
                </a:cubicBezTo>
                <a:cubicBezTo>
                  <a:pt x="625" y="160"/>
                  <a:pt x="632" y="172"/>
                  <a:pt x="639" y="172"/>
                </a:cubicBezTo>
                <a:cubicBezTo>
                  <a:pt x="649" y="172"/>
                  <a:pt x="657" y="169"/>
                  <a:pt x="666" y="165"/>
                </a:cubicBezTo>
                <a:cubicBezTo>
                  <a:pt x="678" y="160"/>
                  <a:pt x="691" y="154"/>
                  <a:pt x="711" y="154"/>
                </a:cubicBezTo>
                <a:cubicBezTo>
                  <a:pt x="740" y="154"/>
                  <a:pt x="783" y="137"/>
                  <a:pt x="783" y="110"/>
                </a:cubicBezTo>
                <a:cubicBezTo>
                  <a:pt x="783" y="74"/>
                  <a:pt x="792" y="50"/>
                  <a:pt x="837" y="50"/>
                </a:cubicBezTo>
                <a:cubicBezTo>
                  <a:pt x="866" y="50"/>
                  <a:pt x="878" y="36"/>
                  <a:pt x="890" y="22"/>
                </a:cubicBezTo>
                <a:cubicBezTo>
                  <a:pt x="900" y="11"/>
                  <a:pt x="910" y="0"/>
                  <a:pt x="927" y="0"/>
                </a:cubicBezTo>
                <a:cubicBezTo>
                  <a:pt x="941" y="0"/>
                  <a:pt x="952" y="5"/>
                  <a:pt x="961" y="14"/>
                </a:cubicBezTo>
                <a:cubicBezTo>
                  <a:pt x="978" y="31"/>
                  <a:pt x="979" y="60"/>
                  <a:pt x="979" y="67"/>
                </a:cubicBezTo>
                <a:cubicBezTo>
                  <a:pt x="981" y="76"/>
                  <a:pt x="1000" y="144"/>
                  <a:pt x="1055" y="144"/>
                </a:cubicBezTo>
                <a:cubicBezTo>
                  <a:pt x="1080" y="144"/>
                  <a:pt x="1085" y="159"/>
                  <a:pt x="1090" y="172"/>
                </a:cubicBezTo>
                <a:cubicBezTo>
                  <a:pt x="1092" y="180"/>
                  <a:pt x="1095" y="189"/>
                  <a:pt x="1103" y="198"/>
                </a:cubicBezTo>
                <a:cubicBezTo>
                  <a:pt x="1107" y="203"/>
                  <a:pt x="1112" y="209"/>
                  <a:pt x="1116" y="215"/>
                </a:cubicBezTo>
                <a:cubicBezTo>
                  <a:pt x="1135" y="240"/>
                  <a:pt x="1156" y="268"/>
                  <a:pt x="1185" y="268"/>
                </a:cubicBezTo>
                <a:cubicBezTo>
                  <a:pt x="1232" y="268"/>
                  <a:pt x="1283" y="319"/>
                  <a:pt x="1283" y="366"/>
                </a:cubicBezTo>
                <a:cubicBezTo>
                  <a:pt x="1283" y="411"/>
                  <a:pt x="1220" y="464"/>
                  <a:pt x="1139" y="464"/>
                </a:cubicBezTo>
                <a:cubicBezTo>
                  <a:pt x="1100" y="464"/>
                  <a:pt x="1039" y="436"/>
                  <a:pt x="975" y="407"/>
                </a:cubicBezTo>
                <a:cubicBezTo>
                  <a:pt x="917" y="380"/>
                  <a:pt x="857" y="352"/>
                  <a:pt x="823" y="352"/>
                </a:cubicBezTo>
                <a:cubicBezTo>
                  <a:pt x="799" y="352"/>
                  <a:pt x="799" y="353"/>
                  <a:pt x="799" y="362"/>
                </a:cubicBezTo>
                <a:cubicBezTo>
                  <a:pt x="799" y="368"/>
                  <a:pt x="801" y="370"/>
                  <a:pt x="805" y="374"/>
                </a:cubicBezTo>
                <a:cubicBezTo>
                  <a:pt x="810" y="379"/>
                  <a:pt x="817" y="387"/>
                  <a:pt x="817" y="402"/>
                </a:cubicBezTo>
                <a:cubicBezTo>
                  <a:pt x="817" y="412"/>
                  <a:pt x="811" y="418"/>
                  <a:pt x="803" y="426"/>
                </a:cubicBezTo>
                <a:cubicBezTo>
                  <a:pt x="785" y="444"/>
                  <a:pt x="751" y="478"/>
                  <a:pt x="751" y="606"/>
                </a:cubicBezTo>
                <a:cubicBezTo>
                  <a:pt x="751" y="764"/>
                  <a:pt x="812" y="834"/>
                  <a:pt x="873" y="834"/>
                </a:cubicBezTo>
                <a:cubicBezTo>
                  <a:pt x="909" y="834"/>
                  <a:pt x="925" y="842"/>
                  <a:pt x="938" y="848"/>
                </a:cubicBezTo>
                <a:cubicBezTo>
                  <a:pt x="947" y="853"/>
                  <a:pt x="954" y="856"/>
                  <a:pt x="965" y="856"/>
                </a:cubicBezTo>
                <a:cubicBezTo>
                  <a:pt x="984" y="856"/>
                  <a:pt x="1033" y="856"/>
                  <a:pt x="1033" y="904"/>
                </a:cubicBezTo>
                <a:cubicBezTo>
                  <a:pt x="1033" y="922"/>
                  <a:pt x="1027" y="936"/>
                  <a:pt x="1021" y="949"/>
                </a:cubicBezTo>
                <a:cubicBezTo>
                  <a:pt x="1016" y="962"/>
                  <a:pt x="1011" y="975"/>
                  <a:pt x="1011" y="990"/>
                </a:cubicBezTo>
                <a:cubicBezTo>
                  <a:pt x="1011" y="1008"/>
                  <a:pt x="1013" y="1020"/>
                  <a:pt x="1014" y="1030"/>
                </a:cubicBezTo>
                <a:cubicBezTo>
                  <a:pt x="1016" y="1039"/>
                  <a:pt x="1017" y="1047"/>
                  <a:pt x="1017" y="1058"/>
                </a:cubicBezTo>
                <a:cubicBezTo>
                  <a:pt x="1017" y="1062"/>
                  <a:pt x="1027" y="1066"/>
                  <a:pt x="1034" y="1069"/>
                </a:cubicBezTo>
                <a:cubicBezTo>
                  <a:pt x="1050" y="1076"/>
                  <a:pt x="1071" y="1086"/>
                  <a:pt x="1071" y="1110"/>
                </a:cubicBezTo>
                <a:cubicBezTo>
                  <a:pt x="1071" y="1128"/>
                  <a:pt x="1065" y="1141"/>
                  <a:pt x="1059" y="1154"/>
                </a:cubicBezTo>
                <a:cubicBezTo>
                  <a:pt x="1053" y="1166"/>
                  <a:pt x="1047" y="1178"/>
                  <a:pt x="1047" y="1194"/>
                </a:cubicBezTo>
                <a:cubicBezTo>
                  <a:pt x="1047" y="1212"/>
                  <a:pt x="1042" y="1224"/>
                  <a:pt x="1037" y="1236"/>
                </a:cubicBezTo>
                <a:cubicBezTo>
                  <a:pt x="1031" y="1250"/>
                  <a:pt x="1025" y="1265"/>
                  <a:pt x="1025" y="1294"/>
                </a:cubicBezTo>
                <a:cubicBezTo>
                  <a:pt x="1025" y="1295"/>
                  <a:pt x="1026" y="1297"/>
                  <a:pt x="1026" y="1298"/>
                </a:cubicBezTo>
                <a:cubicBezTo>
                  <a:pt x="1028" y="1303"/>
                  <a:pt x="1030" y="1310"/>
                  <a:pt x="1025" y="1315"/>
                </a:cubicBezTo>
                <a:cubicBezTo>
                  <a:pt x="1023" y="1318"/>
                  <a:pt x="1020" y="1320"/>
                  <a:pt x="1016" y="1320"/>
                </a:cubicBezTo>
                <a:cubicBezTo>
                  <a:pt x="972" y="1320"/>
                  <a:pt x="959" y="1326"/>
                  <a:pt x="959" y="1344"/>
                </a:cubicBezTo>
                <a:cubicBezTo>
                  <a:pt x="959" y="1373"/>
                  <a:pt x="953" y="1392"/>
                  <a:pt x="923" y="1392"/>
                </a:cubicBezTo>
                <a:cubicBezTo>
                  <a:pt x="920" y="1392"/>
                  <a:pt x="917" y="1395"/>
                  <a:pt x="911" y="1400"/>
                </a:cubicBezTo>
                <a:cubicBezTo>
                  <a:pt x="901" y="1410"/>
                  <a:pt x="885" y="1424"/>
                  <a:pt x="853" y="1424"/>
                </a:cubicBezTo>
                <a:close/>
              </a:path>
            </a:pathLst>
          </a:custGeom>
          <a:solidFill>
            <a:srgbClr val="00B0F0"/>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185" name="Freeform 64">
            <a:extLst>
              <a:ext uri="{FF2B5EF4-FFF2-40B4-BE49-F238E27FC236}">
                <a16:creationId xmlns:a16="http://schemas.microsoft.com/office/drawing/2014/main" id="{E0C749CD-F89D-FD3E-C6F1-2F40591B2C5A}"/>
              </a:ext>
            </a:extLst>
          </p:cNvPr>
          <p:cNvSpPr>
            <a:spLocks/>
          </p:cNvSpPr>
          <p:nvPr/>
        </p:nvSpPr>
        <p:spPr bwMode="auto">
          <a:xfrm>
            <a:off x="4733119" y="3432327"/>
            <a:ext cx="479942" cy="516860"/>
          </a:xfrm>
          <a:custGeom>
            <a:avLst/>
            <a:gdLst>
              <a:gd name="T0" fmla="*/ 125 w 1380"/>
              <a:gd name="T1" fmla="*/ 1467 h 1486"/>
              <a:gd name="T2" fmla="*/ 0 w 1380"/>
              <a:gd name="T3" fmla="*/ 1066 h 1486"/>
              <a:gd name="T4" fmla="*/ 34 w 1380"/>
              <a:gd name="T5" fmla="*/ 960 h 1486"/>
              <a:gd name="T6" fmla="*/ 90 w 1380"/>
              <a:gd name="T7" fmla="*/ 840 h 1486"/>
              <a:gd name="T8" fmla="*/ 164 w 1380"/>
              <a:gd name="T9" fmla="*/ 728 h 1486"/>
              <a:gd name="T10" fmla="*/ 212 w 1380"/>
              <a:gd name="T11" fmla="*/ 652 h 1486"/>
              <a:gd name="T12" fmla="*/ 272 w 1380"/>
              <a:gd name="T13" fmla="*/ 592 h 1486"/>
              <a:gd name="T14" fmla="*/ 294 w 1380"/>
              <a:gd name="T15" fmla="*/ 540 h 1486"/>
              <a:gd name="T16" fmla="*/ 212 w 1380"/>
              <a:gd name="T17" fmla="*/ 442 h 1486"/>
              <a:gd name="T18" fmla="*/ 232 w 1380"/>
              <a:gd name="T19" fmla="*/ 364 h 1486"/>
              <a:gd name="T20" fmla="*/ 346 w 1380"/>
              <a:gd name="T21" fmla="*/ 394 h 1486"/>
              <a:gd name="T22" fmla="*/ 492 w 1380"/>
              <a:gd name="T23" fmla="*/ 270 h 1486"/>
              <a:gd name="T24" fmla="*/ 652 w 1380"/>
              <a:gd name="T25" fmla="*/ 115 h 1486"/>
              <a:gd name="T26" fmla="*/ 689 w 1380"/>
              <a:gd name="T27" fmla="*/ 54 h 1486"/>
              <a:gd name="T28" fmla="*/ 858 w 1380"/>
              <a:gd name="T29" fmla="*/ 0 h 1486"/>
              <a:gd name="T30" fmla="*/ 867 w 1380"/>
              <a:gd name="T31" fmla="*/ 12 h 1486"/>
              <a:gd name="T32" fmla="*/ 903 w 1380"/>
              <a:gd name="T33" fmla="*/ 150 h 1486"/>
              <a:gd name="T34" fmla="*/ 1086 w 1380"/>
              <a:gd name="T35" fmla="*/ 308 h 1486"/>
              <a:gd name="T36" fmla="*/ 1208 w 1380"/>
              <a:gd name="T37" fmla="*/ 472 h 1486"/>
              <a:gd name="T38" fmla="*/ 1304 w 1380"/>
              <a:gd name="T39" fmla="*/ 537 h 1486"/>
              <a:gd name="T40" fmla="*/ 1314 w 1380"/>
              <a:gd name="T41" fmla="*/ 537 h 1486"/>
              <a:gd name="T42" fmla="*/ 1328 w 1380"/>
              <a:gd name="T43" fmla="*/ 713 h 1486"/>
              <a:gd name="T44" fmla="*/ 1311 w 1380"/>
              <a:gd name="T45" fmla="*/ 767 h 1486"/>
              <a:gd name="T46" fmla="*/ 1256 w 1380"/>
              <a:gd name="T47" fmla="*/ 771 h 1486"/>
              <a:gd name="T48" fmla="*/ 1196 w 1380"/>
              <a:gd name="T49" fmla="*/ 768 h 1486"/>
              <a:gd name="T50" fmla="*/ 1062 w 1380"/>
              <a:gd name="T51" fmla="*/ 868 h 1486"/>
              <a:gd name="T52" fmla="*/ 994 w 1380"/>
              <a:gd name="T53" fmla="*/ 936 h 1486"/>
              <a:gd name="T54" fmla="*/ 922 w 1380"/>
              <a:gd name="T55" fmla="*/ 1026 h 1486"/>
              <a:gd name="T56" fmla="*/ 886 w 1380"/>
              <a:gd name="T57" fmla="*/ 1059 h 1486"/>
              <a:gd name="T58" fmla="*/ 896 w 1380"/>
              <a:gd name="T59" fmla="*/ 1150 h 1486"/>
              <a:gd name="T60" fmla="*/ 894 w 1380"/>
              <a:gd name="T61" fmla="*/ 1190 h 1486"/>
              <a:gd name="T62" fmla="*/ 784 w 1380"/>
              <a:gd name="T63" fmla="*/ 1376 h 1486"/>
              <a:gd name="T64" fmla="*/ 724 w 1380"/>
              <a:gd name="T65" fmla="*/ 1428 h 1486"/>
              <a:gd name="T66" fmla="*/ 424 w 1380"/>
              <a:gd name="T67" fmla="*/ 1392 h 1486"/>
              <a:gd name="T68" fmla="*/ 351 w 1380"/>
              <a:gd name="T69" fmla="*/ 1388 h 1486"/>
              <a:gd name="T70" fmla="*/ 142 w 1380"/>
              <a:gd name="T71" fmla="*/ 1473 h 1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80" h="1486">
                <a:moveTo>
                  <a:pt x="127" y="1486"/>
                </a:moveTo>
                <a:cubicBezTo>
                  <a:pt x="125" y="1467"/>
                  <a:pt x="125" y="1467"/>
                  <a:pt x="125" y="1467"/>
                </a:cubicBezTo>
                <a:cubicBezTo>
                  <a:pt x="117" y="1398"/>
                  <a:pt x="63" y="1292"/>
                  <a:pt x="35" y="1245"/>
                </a:cubicBezTo>
                <a:cubicBezTo>
                  <a:pt x="4" y="1192"/>
                  <a:pt x="0" y="1122"/>
                  <a:pt x="0" y="1066"/>
                </a:cubicBezTo>
                <a:cubicBezTo>
                  <a:pt x="0" y="1041"/>
                  <a:pt x="9" y="1028"/>
                  <a:pt x="17" y="1014"/>
                </a:cubicBezTo>
                <a:cubicBezTo>
                  <a:pt x="26" y="1001"/>
                  <a:pt x="34" y="988"/>
                  <a:pt x="34" y="960"/>
                </a:cubicBezTo>
                <a:cubicBezTo>
                  <a:pt x="34" y="925"/>
                  <a:pt x="52" y="902"/>
                  <a:pt x="68" y="882"/>
                </a:cubicBezTo>
                <a:cubicBezTo>
                  <a:pt x="80" y="867"/>
                  <a:pt x="90" y="855"/>
                  <a:pt x="90" y="840"/>
                </a:cubicBezTo>
                <a:cubicBezTo>
                  <a:pt x="90" y="815"/>
                  <a:pt x="111" y="793"/>
                  <a:pt x="132" y="772"/>
                </a:cubicBezTo>
                <a:cubicBezTo>
                  <a:pt x="148" y="757"/>
                  <a:pt x="164" y="740"/>
                  <a:pt x="164" y="728"/>
                </a:cubicBezTo>
                <a:cubicBezTo>
                  <a:pt x="164" y="707"/>
                  <a:pt x="178" y="695"/>
                  <a:pt x="191" y="685"/>
                </a:cubicBezTo>
                <a:cubicBezTo>
                  <a:pt x="202" y="675"/>
                  <a:pt x="212" y="667"/>
                  <a:pt x="212" y="652"/>
                </a:cubicBezTo>
                <a:cubicBezTo>
                  <a:pt x="212" y="625"/>
                  <a:pt x="235" y="614"/>
                  <a:pt x="252" y="606"/>
                </a:cubicBezTo>
                <a:cubicBezTo>
                  <a:pt x="264" y="601"/>
                  <a:pt x="272" y="597"/>
                  <a:pt x="272" y="592"/>
                </a:cubicBezTo>
                <a:cubicBezTo>
                  <a:pt x="272" y="575"/>
                  <a:pt x="280" y="566"/>
                  <a:pt x="286" y="559"/>
                </a:cubicBezTo>
                <a:cubicBezTo>
                  <a:pt x="291" y="552"/>
                  <a:pt x="294" y="548"/>
                  <a:pt x="294" y="540"/>
                </a:cubicBezTo>
                <a:cubicBezTo>
                  <a:pt x="294" y="522"/>
                  <a:pt x="294" y="520"/>
                  <a:pt x="266" y="520"/>
                </a:cubicBezTo>
                <a:cubicBezTo>
                  <a:pt x="232" y="520"/>
                  <a:pt x="212" y="492"/>
                  <a:pt x="212" y="442"/>
                </a:cubicBezTo>
                <a:cubicBezTo>
                  <a:pt x="212" y="364"/>
                  <a:pt x="212" y="364"/>
                  <a:pt x="212" y="364"/>
                </a:cubicBezTo>
                <a:cubicBezTo>
                  <a:pt x="232" y="364"/>
                  <a:pt x="232" y="364"/>
                  <a:pt x="232" y="364"/>
                </a:cubicBezTo>
                <a:cubicBezTo>
                  <a:pt x="232" y="387"/>
                  <a:pt x="253" y="395"/>
                  <a:pt x="317" y="395"/>
                </a:cubicBezTo>
                <a:cubicBezTo>
                  <a:pt x="326" y="395"/>
                  <a:pt x="336" y="394"/>
                  <a:pt x="346" y="394"/>
                </a:cubicBezTo>
                <a:cubicBezTo>
                  <a:pt x="357" y="394"/>
                  <a:pt x="368" y="394"/>
                  <a:pt x="380" y="394"/>
                </a:cubicBezTo>
                <a:cubicBezTo>
                  <a:pt x="462" y="394"/>
                  <a:pt x="492" y="318"/>
                  <a:pt x="492" y="270"/>
                </a:cubicBezTo>
                <a:cubicBezTo>
                  <a:pt x="492" y="212"/>
                  <a:pt x="529" y="196"/>
                  <a:pt x="591" y="176"/>
                </a:cubicBezTo>
                <a:cubicBezTo>
                  <a:pt x="630" y="164"/>
                  <a:pt x="640" y="143"/>
                  <a:pt x="652" y="115"/>
                </a:cubicBezTo>
                <a:cubicBezTo>
                  <a:pt x="658" y="102"/>
                  <a:pt x="665" y="87"/>
                  <a:pt x="676" y="72"/>
                </a:cubicBezTo>
                <a:cubicBezTo>
                  <a:pt x="681" y="66"/>
                  <a:pt x="685" y="60"/>
                  <a:pt x="689" y="54"/>
                </a:cubicBezTo>
                <a:cubicBezTo>
                  <a:pt x="711" y="22"/>
                  <a:pt x="726" y="0"/>
                  <a:pt x="772" y="0"/>
                </a:cubicBezTo>
                <a:cubicBezTo>
                  <a:pt x="858" y="0"/>
                  <a:pt x="858" y="0"/>
                  <a:pt x="858" y="0"/>
                </a:cubicBezTo>
                <a:cubicBezTo>
                  <a:pt x="869" y="0"/>
                  <a:pt x="869" y="0"/>
                  <a:pt x="869" y="0"/>
                </a:cubicBezTo>
                <a:cubicBezTo>
                  <a:pt x="867" y="12"/>
                  <a:pt x="867" y="12"/>
                  <a:pt x="867" y="12"/>
                </a:cubicBezTo>
                <a:cubicBezTo>
                  <a:pt x="864" y="36"/>
                  <a:pt x="862" y="58"/>
                  <a:pt x="862" y="80"/>
                </a:cubicBezTo>
                <a:cubicBezTo>
                  <a:pt x="862" y="101"/>
                  <a:pt x="883" y="126"/>
                  <a:pt x="903" y="150"/>
                </a:cubicBezTo>
                <a:cubicBezTo>
                  <a:pt x="926" y="178"/>
                  <a:pt x="948" y="204"/>
                  <a:pt x="948" y="230"/>
                </a:cubicBezTo>
                <a:cubicBezTo>
                  <a:pt x="948" y="304"/>
                  <a:pt x="1063" y="308"/>
                  <a:pt x="1086" y="308"/>
                </a:cubicBezTo>
                <a:cubicBezTo>
                  <a:pt x="1110" y="308"/>
                  <a:pt x="1133" y="345"/>
                  <a:pt x="1168" y="407"/>
                </a:cubicBezTo>
                <a:cubicBezTo>
                  <a:pt x="1182" y="431"/>
                  <a:pt x="1196" y="456"/>
                  <a:pt x="1208" y="472"/>
                </a:cubicBezTo>
                <a:cubicBezTo>
                  <a:pt x="1244" y="520"/>
                  <a:pt x="1263" y="540"/>
                  <a:pt x="1290" y="540"/>
                </a:cubicBezTo>
                <a:cubicBezTo>
                  <a:pt x="1296" y="540"/>
                  <a:pt x="1301" y="539"/>
                  <a:pt x="1304" y="537"/>
                </a:cubicBezTo>
                <a:cubicBezTo>
                  <a:pt x="1309" y="535"/>
                  <a:pt x="1309" y="535"/>
                  <a:pt x="1309" y="535"/>
                </a:cubicBezTo>
                <a:cubicBezTo>
                  <a:pt x="1314" y="537"/>
                  <a:pt x="1314" y="537"/>
                  <a:pt x="1314" y="537"/>
                </a:cubicBezTo>
                <a:cubicBezTo>
                  <a:pt x="1317" y="539"/>
                  <a:pt x="1380" y="575"/>
                  <a:pt x="1380" y="624"/>
                </a:cubicBezTo>
                <a:cubicBezTo>
                  <a:pt x="1380" y="668"/>
                  <a:pt x="1380" y="693"/>
                  <a:pt x="1328" y="713"/>
                </a:cubicBezTo>
                <a:cubicBezTo>
                  <a:pt x="1309" y="720"/>
                  <a:pt x="1311" y="730"/>
                  <a:pt x="1314" y="744"/>
                </a:cubicBezTo>
                <a:cubicBezTo>
                  <a:pt x="1315" y="752"/>
                  <a:pt x="1317" y="761"/>
                  <a:pt x="1311" y="767"/>
                </a:cubicBezTo>
                <a:cubicBezTo>
                  <a:pt x="1307" y="772"/>
                  <a:pt x="1302" y="774"/>
                  <a:pt x="1294" y="774"/>
                </a:cubicBezTo>
                <a:cubicBezTo>
                  <a:pt x="1281" y="774"/>
                  <a:pt x="1269" y="773"/>
                  <a:pt x="1256" y="771"/>
                </a:cubicBezTo>
                <a:cubicBezTo>
                  <a:pt x="1242" y="769"/>
                  <a:pt x="1227" y="768"/>
                  <a:pt x="1209" y="768"/>
                </a:cubicBezTo>
                <a:cubicBezTo>
                  <a:pt x="1205" y="768"/>
                  <a:pt x="1201" y="768"/>
                  <a:pt x="1196" y="768"/>
                </a:cubicBezTo>
                <a:cubicBezTo>
                  <a:pt x="1177" y="769"/>
                  <a:pt x="1132" y="773"/>
                  <a:pt x="1132" y="794"/>
                </a:cubicBezTo>
                <a:cubicBezTo>
                  <a:pt x="1132" y="823"/>
                  <a:pt x="1104" y="868"/>
                  <a:pt x="1062" y="868"/>
                </a:cubicBezTo>
                <a:cubicBezTo>
                  <a:pt x="1041" y="868"/>
                  <a:pt x="1031" y="881"/>
                  <a:pt x="1013" y="909"/>
                </a:cubicBezTo>
                <a:cubicBezTo>
                  <a:pt x="1007" y="917"/>
                  <a:pt x="1001" y="926"/>
                  <a:pt x="994" y="936"/>
                </a:cubicBezTo>
                <a:cubicBezTo>
                  <a:pt x="984" y="950"/>
                  <a:pt x="977" y="965"/>
                  <a:pt x="972" y="979"/>
                </a:cubicBezTo>
                <a:cubicBezTo>
                  <a:pt x="962" y="1002"/>
                  <a:pt x="952" y="1026"/>
                  <a:pt x="922" y="1026"/>
                </a:cubicBezTo>
                <a:cubicBezTo>
                  <a:pt x="878" y="1026"/>
                  <a:pt x="874" y="1033"/>
                  <a:pt x="874" y="1040"/>
                </a:cubicBezTo>
                <a:cubicBezTo>
                  <a:pt x="874" y="1045"/>
                  <a:pt x="880" y="1052"/>
                  <a:pt x="886" y="1059"/>
                </a:cubicBezTo>
                <a:cubicBezTo>
                  <a:pt x="898" y="1072"/>
                  <a:pt x="912" y="1088"/>
                  <a:pt x="912" y="1112"/>
                </a:cubicBezTo>
                <a:cubicBezTo>
                  <a:pt x="912" y="1135"/>
                  <a:pt x="903" y="1144"/>
                  <a:pt x="896" y="1150"/>
                </a:cubicBezTo>
                <a:cubicBezTo>
                  <a:pt x="891" y="1155"/>
                  <a:pt x="888" y="1158"/>
                  <a:pt x="888" y="1168"/>
                </a:cubicBezTo>
                <a:cubicBezTo>
                  <a:pt x="888" y="1176"/>
                  <a:pt x="891" y="1183"/>
                  <a:pt x="894" y="1190"/>
                </a:cubicBezTo>
                <a:cubicBezTo>
                  <a:pt x="900" y="1204"/>
                  <a:pt x="908" y="1222"/>
                  <a:pt x="880" y="1244"/>
                </a:cubicBezTo>
                <a:cubicBezTo>
                  <a:pt x="840" y="1276"/>
                  <a:pt x="795" y="1313"/>
                  <a:pt x="784" y="1376"/>
                </a:cubicBezTo>
                <a:cubicBezTo>
                  <a:pt x="783" y="1379"/>
                  <a:pt x="783" y="1382"/>
                  <a:pt x="782" y="1385"/>
                </a:cubicBezTo>
                <a:cubicBezTo>
                  <a:pt x="777" y="1417"/>
                  <a:pt x="771" y="1428"/>
                  <a:pt x="724" y="1428"/>
                </a:cubicBezTo>
                <a:cubicBezTo>
                  <a:pt x="498" y="1428"/>
                  <a:pt x="498" y="1428"/>
                  <a:pt x="498" y="1428"/>
                </a:cubicBezTo>
                <a:cubicBezTo>
                  <a:pt x="467" y="1428"/>
                  <a:pt x="444" y="1409"/>
                  <a:pt x="424" y="1392"/>
                </a:cubicBezTo>
                <a:cubicBezTo>
                  <a:pt x="409" y="1380"/>
                  <a:pt x="395" y="1368"/>
                  <a:pt x="382" y="1368"/>
                </a:cubicBezTo>
                <a:cubicBezTo>
                  <a:pt x="370" y="1368"/>
                  <a:pt x="363" y="1376"/>
                  <a:pt x="351" y="1388"/>
                </a:cubicBezTo>
                <a:cubicBezTo>
                  <a:pt x="338" y="1402"/>
                  <a:pt x="322" y="1420"/>
                  <a:pt x="292" y="1420"/>
                </a:cubicBezTo>
                <a:cubicBezTo>
                  <a:pt x="205" y="1420"/>
                  <a:pt x="142" y="1473"/>
                  <a:pt x="142" y="1473"/>
                </a:cubicBezTo>
                <a:cubicBezTo>
                  <a:pt x="127" y="1486"/>
                  <a:pt x="127" y="1486"/>
                  <a:pt x="127" y="1486"/>
                </a:cubicBezTo>
                <a:close/>
              </a:path>
            </a:pathLst>
          </a:custGeom>
          <a:solidFill>
            <a:srgbClr val="FF6B3C"/>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186" name="Freeform 66">
            <a:extLst>
              <a:ext uri="{FF2B5EF4-FFF2-40B4-BE49-F238E27FC236}">
                <a16:creationId xmlns:a16="http://schemas.microsoft.com/office/drawing/2014/main" id="{45733FF5-5C60-9A3D-0FB1-BD2E2EE7CE57}"/>
              </a:ext>
            </a:extLst>
          </p:cNvPr>
          <p:cNvSpPr>
            <a:spLocks/>
          </p:cNvSpPr>
          <p:nvPr/>
        </p:nvSpPr>
        <p:spPr bwMode="auto">
          <a:xfrm>
            <a:off x="4172480" y="3222346"/>
            <a:ext cx="668638" cy="1027861"/>
          </a:xfrm>
          <a:custGeom>
            <a:avLst/>
            <a:gdLst>
              <a:gd name="T0" fmla="*/ 1602 w 1922"/>
              <a:gd name="T1" fmla="*/ 2954 h 2954"/>
              <a:gd name="T2" fmla="*/ 1334 w 1922"/>
              <a:gd name="T3" fmla="*/ 2828 h 2954"/>
              <a:gd name="T4" fmla="*/ 1174 w 1922"/>
              <a:gd name="T5" fmla="*/ 2588 h 2954"/>
              <a:gd name="T6" fmla="*/ 1200 w 1922"/>
              <a:gd name="T7" fmla="*/ 2516 h 2954"/>
              <a:gd name="T8" fmla="*/ 1148 w 1922"/>
              <a:gd name="T9" fmla="*/ 2434 h 2954"/>
              <a:gd name="T10" fmla="*/ 1149 w 1922"/>
              <a:gd name="T11" fmla="*/ 2329 h 2954"/>
              <a:gd name="T12" fmla="*/ 1007 w 1922"/>
              <a:gd name="T13" fmla="*/ 1867 h 2954"/>
              <a:gd name="T14" fmla="*/ 927 w 1922"/>
              <a:gd name="T15" fmla="*/ 1799 h 2954"/>
              <a:gd name="T16" fmla="*/ 852 w 1922"/>
              <a:gd name="T17" fmla="*/ 1728 h 2954"/>
              <a:gd name="T18" fmla="*/ 860 w 1922"/>
              <a:gd name="T19" fmla="*/ 1646 h 2954"/>
              <a:gd name="T20" fmla="*/ 731 w 1922"/>
              <a:gd name="T21" fmla="*/ 1494 h 2954"/>
              <a:gd name="T22" fmla="*/ 601 w 1922"/>
              <a:gd name="T23" fmla="*/ 1422 h 2954"/>
              <a:gd name="T24" fmla="*/ 380 w 1922"/>
              <a:gd name="T25" fmla="*/ 1436 h 2954"/>
              <a:gd name="T26" fmla="*/ 366 w 1922"/>
              <a:gd name="T27" fmla="*/ 1478 h 2954"/>
              <a:gd name="T28" fmla="*/ 190 w 1922"/>
              <a:gd name="T29" fmla="*/ 1580 h 2954"/>
              <a:gd name="T30" fmla="*/ 0 w 1922"/>
              <a:gd name="T31" fmla="*/ 1546 h 2954"/>
              <a:gd name="T32" fmla="*/ 138 w 1922"/>
              <a:gd name="T33" fmla="*/ 1406 h 2954"/>
              <a:gd name="T34" fmla="*/ 139 w 1922"/>
              <a:gd name="T35" fmla="*/ 1405 h 2954"/>
              <a:gd name="T36" fmla="*/ 254 w 1922"/>
              <a:gd name="T37" fmla="*/ 1220 h 2954"/>
              <a:gd name="T38" fmla="*/ 168 w 1922"/>
              <a:gd name="T39" fmla="*/ 1042 h 2954"/>
              <a:gd name="T40" fmla="*/ 204 w 1922"/>
              <a:gd name="T41" fmla="*/ 918 h 2954"/>
              <a:gd name="T42" fmla="*/ 290 w 1922"/>
              <a:gd name="T43" fmla="*/ 835 h 2954"/>
              <a:gd name="T44" fmla="*/ 388 w 1922"/>
              <a:gd name="T45" fmla="*/ 800 h 2954"/>
              <a:gd name="T46" fmla="*/ 314 w 1922"/>
              <a:gd name="T47" fmla="*/ 718 h 2954"/>
              <a:gd name="T48" fmla="*/ 240 w 1922"/>
              <a:gd name="T49" fmla="*/ 600 h 2954"/>
              <a:gd name="T50" fmla="*/ 330 w 1922"/>
              <a:gd name="T51" fmla="*/ 496 h 2954"/>
              <a:gd name="T52" fmla="*/ 552 w 1922"/>
              <a:gd name="T53" fmla="*/ 566 h 2954"/>
              <a:gd name="T54" fmla="*/ 676 w 1922"/>
              <a:gd name="T55" fmla="*/ 640 h 2954"/>
              <a:gd name="T56" fmla="*/ 780 w 1922"/>
              <a:gd name="T57" fmla="*/ 672 h 2954"/>
              <a:gd name="T58" fmla="*/ 936 w 1922"/>
              <a:gd name="T59" fmla="*/ 572 h 2954"/>
              <a:gd name="T60" fmla="*/ 924 w 1922"/>
              <a:gd name="T61" fmla="*/ 492 h 2954"/>
              <a:gd name="T62" fmla="*/ 990 w 1922"/>
              <a:gd name="T63" fmla="*/ 384 h 2954"/>
              <a:gd name="T64" fmla="*/ 1211 w 1922"/>
              <a:gd name="T65" fmla="*/ 132 h 2954"/>
              <a:gd name="T66" fmla="*/ 1302 w 1922"/>
              <a:gd name="T67" fmla="*/ 22 h 2954"/>
              <a:gd name="T68" fmla="*/ 1315 w 1922"/>
              <a:gd name="T69" fmla="*/ 17 h 2954"/>
              <a:gd name="T70" fmla="*/ 1416 w 1922"/>
              <a:gd name="T71" fmla="*/ 17 h 2954"/>
              <a:gd name="T72" fmla="*/ 1478 w 1922"/>
              <a:gd name="T73" fmla="*/ 21 h 2954"/>
              <a:gd name="T74" fmla="*/ 1555 w 1922"/>
              <a:gd name="T75" fmla="*/ 27 h 2954"/>
              <a:gd name="T76" fmla="*/ 1582 w 1922"/>
              <a:gd name="T77" fmla="*/ 138 h 2954"/>
              <a:gd name="T78" fmla="*/ 1569 w 1922"/>
              <a:gd name="T79" fmla="*/ 193 h 2954"/>
              <a:gd name="T80" fmla="*/ 1488 w 1922"/>
              <a:gd name="T81" fmla="*/ 266 h 2954"/>
              <a:gd name="T82" fmla="*/ 1552 w 1922"/>
              <a:gd name="T83" fmla="*/ 426 h 2954"/>
              <a:gd name="T84" fmla="*/ 1464 w 1922"/>
              <a:gd name="T85" fmla="*/ 540 h 2954"/>
              <a:gd name="T86" fmla="*/ 1591 w 1922"/>
              <a:gd name="T87" fmla="*/ 650 h 2954"/>
              <a:gd name="T88" fmla="*/ 1732 w 1922"/>
              <a:gd name="T89" fmla="*/ 718 h 2954"/>
              <a:gd name="T90" fmla="*/ 1724 w 1922"/>
              <a:gd name="T91" fmla="*/ 816 h 2954"/>
              <a:gd name="T92" fmla="*/ 1840 w 1922"/>
              <a:gd name="T93" fmla="*/ 976 h 2954"/>
              <a:gd name="T94" fmla="*/ 1874 w 1922"/>
              <a:gd name="T95" fmla="*/ 1112 h 2954"/>
              <a:gd name="T96" fmla="*/ 1909 w 1922"/>
              <a:gd name="T97" fmla="*/ 1183 h 2954"/>
              <a:gd name="T98" fmla="*/ 1868 w 1922"/>
              <a:gd name="T99" fmla="*/ 1237 h 2954"/>
              <a:gd name="T100" fmla="*/ 1811 w 1922"/>
              <a:gd name="T101" fmla="*/ 1312 h 2954"/>
              <a:gd name="T102" fmla="*/ 1754 w 1922"/>
              <a:gd name="T103" fmla="*/ 1399 h 2954"/>
              <a:gd name="T104" fmla="*/ 1692 w 1922"/>
              <a:gd name="T105" fmla="*/ 1507 h 2954"/>
              <a:gd name="T106" fmla="*/ 1642 w 1922"/>
              <a:gd name="T107" fmla="*/ 1637 h 2954"/>
              <a:gd name="T108" fmla="*/ 1661 w 1922"/>
              <a:gd name="T109" fmla="*/ 1847 h 2954"/>
              <a:gd name="T110" fmla="*/ 1754 w 1922"/>
              <a:gd name="T111" fmla="*/ 2094 h 2954"/>
              <a:gd name="T112" fmla="*/ 1764 w 1922"/>
              <a:gd name="T113" fmla="*/ 2194 h 2954"/>
              <a:gd name="T114" fmla="*/ 1754 w 1922"/>
              <a:gd name="T115" fmla="*/ 2320 h 2954"/>
              <a:gd name="T116" fmla="*/ 1842 w 1922"/>
              <a:gd name="T117" fmla="*/ 2526 h 2954"/>
              <a:gd name="T118" fmla="*/ 1743 w 1922"/>
              <a:gd name="T119" fmla="*/ 2697 h 2954"/>
              <a:gd name="T120" fmla="*/ 1621 w 1922"/>
              <a:gd name="T121" fmla="*/ 2855 h 2954"/>
              <a:gd name="T122" fmla="*/ 1612 w 1922"/>
              <a:gd name="T123" fmla="*/ 294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22" h="2954">
                <a:moveTo>
                  <a:pt x="1612" y="2954"/>
                </a:moveTo>
                <a:cubicBezTo>
                  <a:pt x="1602" y="2954"/>
                  <a:pt x="1602" y="2954"/>
                  <a:pt x="1602" y="2954"/>
                </a:cubicBezTo>
                <a:cubicBezTo>
                  <a:pt x="1442" y="2954"/>
                  <a:pt x="1442" y="2954"/>
                  <a:pt x="1442" y="2954"/>
                </a:cubicBezTo>
                <a:cubicBezTo>
                  <a:pt x="1380" y="2954"/>
                  <a:pt x="1334" y="2900"/>
                  <a:pt x="1334" y="2828"/>
                </a:cubicBezTo>
                <a:cubicBezTo>
                  <a:pt x="1334" y="2765"/>
                  <a:pt x="1286" y="2668"/>
                  <a:pt x="1244" y="2668"/>
                </a:cubicBezTo>
                <a:cubicBezTo>
                  <a:pt x="1200" y="2668"/>
                  <a:pt x="1174" y="2638"/>
                  <a:pt x="1174" y="2588"/>
                </a:cubicBezTo>
                <a:cubicBezTo>
                  <a:pt x="1174" y="2572"/>
                  <a:pt x="1181" y="2561"/>
                  <a:pt x="1187" y="2551"/>
                </a:cubicBezTo>
                <a:cubicBezTo>
                  <a:pt x="1194" y="2541"/>
                  <a:pt x="1200" y="2532"/>
                  <a:pt x="1200" y="2516"/>
                </a:cubicBezTo>
                <a:cubicBezTo>
                  <a:pt x="1200" y="2502"/>
                  <a:pt x="1188" y="2490"/>
                  <a:pt x="1175" y="2478"/>
                </a:cubicBezTo>
                <a:cubicBezTo>
                  <a:pt x="1162" y="2466"/>
                  <a:pt x="1148" y="2453"/>
                  <a:pt x="1148" y="2434"/>
                </a:cubicBezTo>
                <a:cubicBezTo>
                  <a:pt x="1148" y="2424"/>
                  <a:pt x="1150" y="2413"/>
                  <a:pt x="1153" y="2401"/>
                </a:cubicBezTo>
                <a:cubicBezTo>
                  <a:pt x="1158" y="2378"/>
                  <a:pt x="1163" y="2353"/>
                  <a:pt x="1149" y="2329"/>
                </a:cubicBezTo>
                <a:cubicBezTo>
                  <a:pt x="1135" y="2303"/>
                  <a:pt x="1088" y="2212"/>
                  <a:pt x="1088" y="2138"/>
                </a:cubicBezTo>
                <a:cubicBezTo>
                  <a:pt x="1088" y="2051"/>
                  <a:pt x="1074" y="1934"/>
                  <a:pt x="1007" y="1867"/>
                </a:cubicBezTo>
                <a:cubicBezTo>
                  <a:pt x="978" y="1838"/>
                  <a:pt x="962" y="1826"/>
                  <a:pt x="949" y="1817"/>
                </a:cubicBezTo>
                <a:cubicBezTo>
                  <a:pt x="941" y="1811"/>
                  <a:pt x="934" y="1806"/>
                  <a:pt x="927" y="1799"/>
                </a:cubicBezTo>
                <a:cubicBezTo>
                  <a:pt x="922" y="1794"/>
                  <a:pt x="913" y="1790"/>
                  <a:pt x="903" y="1785"/>
                </a:cubicBezTo>
                <a:cubicBezTo>
                  <a:pt x="880" y="1774"/>
                  <a:pt x="852" y="1760"/>
                  <a:pt x="852" y="1728"/>
                </a:cubicBezTo>
                <a:cubicBezTo>
                  <a:pt x="852" y="1706"/>
                  <a:pt x="854" y="1691"/>
                  <a:pt x="857" y="1677"/>
                </a:cubicBezTo>
                <a:cubicBezTo>
                  <a:pt x="858" y="1666"/>
                  <a:pt x="860" y="1657"/>
                  <a:pt x="860" y="1646"/>
                </a:cubicBezTo>
                <a:cubicBezTo>
                  <a:pt x="860" y="1628"/>
                  <a:pt x="830" y="1596"/>
                  <a:pt x="782" y="1564"/>
                </a:cubicBezTo>
                <a:cubicBezTo>
                  <a:pt x="762" y="1551"/>
                  <a:pt x="746" y="1522"/>
                  <a:pt x="731" y="1494"/>
                </a:cubicBezTo>
                <a:cubicBezTo>
                  <a:pt x="714" y="1462"/>
                  <a:pt x="697" y="1430"/>
                  <a:pt x="678" y="1430"/>
                </a:cubicBezTo>
                <a:cubicBezTo>
                  <a:pt x="656" y="1430"/>
                  <a:pt x="629" y="1426"/>
                  <a:pt x="601" y="1422"/>
                </a:cubicBezTo>
                <a:cubicBezTo>
                  <a:pt x="573" y="1418"/>
                  <a:pt x="544" y="1414"/>
                  <a:pt x="520" y="1414"/>
                </a:cubicBezTo>
                <a:cubicBezTo>
                  <a:pt x="470" y="1414"/>
                  <a:pt x="408" y="1417"/>
                  <a:pt x="380" y="1436"/>
                </a:cubicBezTo>
                <a:cubicBezTo>
                  <a:pt x="361" y="1449"/>
                  <a:pt x="362" y="1454"/>
                  <a:pt x="364" y="1464"/>
                </a:cubicBezTo>
                <a:cubicBezTo>
                  <a:pt x="365" y="1468"/>
                  <a:pt x="366" y="1473"/>
                  <a:pt x="366" y="1478"/>
                </a:cubicBezTo>
                <a:cubicBezTo>
                  <a:pt x="366" y="1503"/>
                  <a:pt x="337" y="1562"/>
                  <a:pt x="264" y="1562"/>
                </a:cubicBezTo>
                <a:cubicBezTo>
                  <a:pt x="233" y="1562"/>
                  <a:pt x="212" y="1571"/>
                  <a:pt x="190" y="1580"/>
                </a:cubicBezTo>
                <a:cubicBezTo>
                  <a:pt x="165" y="1591"/>
                  <a:pt x="139" y="1602"/>
                  <a:pt x="98" y="1602"/>
                </a:cubicBezTo>
                <a:cubicBezTo>
                  <a:pt x="25" y="1602"/>
                  <a:pt x="0" y="1588"/>
                  <a:pt x="0" y="1546"/>
                </a:cubicBezTo>
                <a:cubicBezTo>
                  <a:pt x="0" y="1510"/>
                  <a:pt x="17" y="1454"/>
                  <a:pt x="62" y="1454"/>
                </a:cubicBezTo>
                <a:cubicBezTo>
                  <a:pt x="95" y="1454"/>
                  <a:pt x="123" y="1423"/>
                  <a:pt x="138" y="1406"/>
                </a:cubicBezTo>
                <a:cubicBezTo>
                  <a:pt x="139" y="1405"/>
                  <a:pt x="139" y="1405"/>
                  <a:pt x="139" y="1405"/>
                </a:cubicBezTo>
                <a:cubicBezTo>
                  <a:pt x="139" y="1405"/>
                  <a:pt x="139" y="1405"/>
                  <a:pt x="139" y="1405"/>
                </a:cubicBezTo>
                <a:cubicBezTo>
                  <a:pt x="155" y="1387"/>
                  <a:pt x="172" y="1368"/>
                  <a:pt x="200" y="1368"/>
                </a:cubicBezTo>
                <a:cubicBezTo>
                  <a:pt x="213" y="1368"/>
                  <a:pt x="254" y="1308"/>
                  <a:pt x="254" y="1220"/>
                </a:cubicBezTo>
                <a:cubicBezTo>
                  <a:pt x="254" y="1176"/>
                  <a:pt x="230" y="1148"/>
                  <a:pt x="208" y="1121"/>
                </a:cubicBezTo>
                <a:cubicBezTo>
                  <a:pt x="187" y="1097"/>
                  <a:pt x="168" y="1074"/>
                  <a:pt x="168" y="1042"/>
                </a:cubicBezTo>
                <a:cubicBezTo>
                  <a:pt x="168" y="1007"/>
                  <a:pt x="179" y="985"/>
                  <a:pt x="189" y="967"/>
                </a:cubicBezTo>
                <a:cubicBezTo>
                  <a:pt x="197" y="951"/>
                  <a:pt x="204" y="938"/>
                  <a:pt x="204" y="918"/>
                </a:cubicBezTo>
                <a:cubicBezTo>
                  <a:pt x="204" y="887"/>
                  <a:pt x="204" y="814"/>
                  <a:pt x="254" y="814"/>
                </a:cubicBezTo>
                <a:cubicBezTo>
                  <a:pt x="275" y="814"/>
                  <a:pt x="283" y="826"/>
                  <a:pt x="290" y="835"/>
                </a:cubicBezTo>
                <a:cubicBezTo>
                  <a:pt x="296" y="844"/>
                  <a:pt x="301" y="850"/>
                  <a:pt x="318" y="850"/>
                </a:cubicBezTo>
                <a:cubicBezTo>
                  <a:pt x="353" y="850"/>
                  <a:pt x="388" y="833"/>
                  <a:pt x="388" y="800"/>
                </a:cubicBezTo>
                <a:cubicBezTo>
                  <a:pt x="388" y="770"/>
                  <a:pt x="348" y="742"/>
                  <a:pt x="321" y="723"/>
                </a:cubicBezTo>
                <a:cubicBezTo>
                  <a:pt x="319" y="721"/>
                  <a:pt x="316" y="720"/>
                  <a:pt x="314" y="718"/>
                </a:cubicBezTo>
                <a:cubicBezTo>
                  <a:pt x="287" y="699"/>
                  <a:pt x="258" y="664"/>
                  <a:pt x="258" y="626"/>
                </a:cubicBezTo>
                <a:cubicBezTo>
                  <a:pt x="258" y="615"/>
                  <a:pt x="251" y="609"/>
                  <a:pt x="240" y="600"/>
                </a:cubicBezTo>
                <a:cubicBezTo>
                  <a:pt x="228" y="590"/>
                  <a:pt x="214" y="579"/>
                  <a:pt x="214" y="558"/>
                </a:cubicBezTo>
                <a:cubicBezTo>
                  <a:pt x="214" y="518"/>
                  <a:pt x="281" y="496"/>
                  <a:pt x="330" y="496"/>
                </a:cubicBezTo>
                <a:cubicBezTo>
                  <a:pt x="377" y="496"/>
                  <a:pt x="420" y="503"/>
                  <a:pt x="427" y="504"/>
                </a:cubicBezTo>
                <a:cubicBezTo>
                  <a:pt x="476" y="504"/>
                  <a:pt x="518" y="538"/>
                  <a:pt x="552" y="566"/>
                </a:cubicBezTo>
                <a:cubicBezTo>
                  <a:pt x="573" y="583"/>
                  <a:pt x="594" y="600"/>
                  <a:pt x="608" y="600"/>
                </a:cubicBezTo>
                <a:cubicBezTo>
                  <a:pt x="631" y="600"/>
                  <a:pt x="653" y="619"/>
                  <a:pt x="676" y="640"/>
                </a:cubicBezTo>
                <a:cubicBezTo>
                  <a:pt x="701" y="662"/>
                  <a:pt x="726" y="684"/>
                  <a:pt x="752" y="684"/>
                </a:cubicBezTo>
                <a:cubicBezTo>
                  <a:pt x="763" y="684"/>
                  <a:pt x="770" y="679"/>
                  <a:pt x="780" y="672"/>
                </a:cubicBezTo>
                <a:cubicBezTo>
                  <a:pt x="795" y="661"/>
                  <a:pt x="814" y="648"/>
                  <a:pt x="856" y="648"/>
                </a:cubicBezTo>
                <a:cubicBezTo>
                  <a:pt x="904" y="648"/>
                  <a:pt x="936" y="617"/>
                  <a:pt x="936" y="572"/>
                </a:cubicBezTo>
                <a:cubicBezTo>
                  <a:pt x="936" y="563"/>
                  <a:pt x="934" y="557"/>
                  <a:pt x="932" y="550"/>
                </a:cubicBezTo>
                <a:cubicBezTo>
                  <a:pt x="928" y="538"/>
                  <a:pt x="924" y="524"/>
                  <a:pt x="924" y="492"/>
                </a:cubicBezTo>
                <a:cubicBezTo>
                  <a:pt x="924" y="462"/>
                  <a:pt x="943" y="447"/>
                  <a:pt x="959" y="435"/>
                </a:cubicBezTo>
                <a:cubicBezTo>
                  <a:pt x="976" y="421"/>
                  <a:pt x="990" y="410"/>
                  <a:pt x="990" y="384"/>
                </a:cubicBezTo>
                <a:cubicBezTo>
                  <a:pt x="990" y="321"/>
                  <a:pt x="1063" y="224"/>
                  <a:pt x="1126" y="224"/>
                </a:cubicBezTo>
                <a:cubicBezTo>
                  <a:pt x="1169" y="224"/>
                  <a:pt x="1185" y="192"/>
                  <a:pt x="1211" y="132"/>
                </a:cubicBezTo>
                <a:cubicBezTo>
                  <a:pt x="1232" y="84"/>
                  <a:pt x="1297" y="27"/>
                  <a:pt x="1299" y="24"/>
                </a:cubicBezTo>
                <a:cubicBezTo>
                  <a:pt x="1302" y="22"/>
                  <a:pt x="1302" y="22"/>
                  <a:pt x="1302" y="22"/>
                </a:cubicBezTo>
                <a:cubicBezTo>
                  <a:pt x="1306" y="22"/>
                  <a:pt x="1306" y="22"/>
                  <a:pt x="1306" y="22"/>
                </a:cubicBezTo>
                <a:cubicBezTo>
                  <a:pt x="1312" y="22"/>
                  <a:pt x="1312" y="21"/>
                  <a:pt x="1315" y="17"/>
                </a:cubicBezTo>
                <a:cubicBezTo>
                  <a:pt x="1322" y="8"/>
                  <a:pt x="1331" y="0"/>
                  <a:pt x="1356" y="0"/>
                </a:cubicBezTo>
                <a:cubicBezTo>
                  <a:pt x="1380" y="0"/>
                  <a:pt x="1399" y="9"/>
                  <a:pt x="1416" y="17"/>
                </a:cubicBezTo>
                <a:cubicBezTo>
                  <a:pt x="1428" y="23"/>
                  <a:pt x="1439" y="28"/>
                  <a:pt x="1448" y="28"/>
                </a:cubicBezTo>
                <a:cubicBezTo>
                  <a:pt x="1459" y="28"/>
                  <a:pt x="1468" y="25"/>
                  <a:pt x="1478" y="21"/>
                </a:cubicBezTo>
                <a:cubicBezTo>
                  <a:pt x="1489" y="17"/>
                  <a:pt x="1502" y="12"/>
                  <a:pt x="1518" y="12"/>
                </a:cubicBezTo>
                <a:cubicBezTo>
                  <a:pt x="1533" y="12"/>
                  <a:pt x="1545" y="17"/>
                  <a:pt x="1555" y="27"/>
                </a:cubicBezTo>
                <a:cubicBezTo>
                  <a:pt x="1582" y="54"/>
                  <a:pt x="1582" y="111"/>
                  <a:pt x="1582" y="135"/>
                </a:cubicBezTo>
                <a:cubicBezTo>
                  <a:pt x="1582" y="138"/>
                  <a:pt x="1582" y="138"/>
                  <a:pt x="1582" y="138"/>
                </a:cubicBezTo>
                <a:cubicBezTo>
                  <a:pt x="1582" y="142"/>
                  <a:pt x="1582" y="142"/>
                  <a:pt x="1582" y="142"/>
                </a:cubicBezTo>
                <a:cubicBezTo>
                  <a:pt x="1582" y="160"/>
                  <a:pt x="1582" y="181"/>
                  <a:pt x="1569" y="193"/>
                </a:cubicBezTo>
                <a:cubicBezTo>
                  <a:pt x="1562" y="200"/>
                  <a:pt x="1553" y="204"/>
                  <a:pt x="1540" y="204"/>
                </a:cubicBezTo>
                <a:cubicBezTo>
                  <a:pt x="1506" y="204"/>
                  <a:pt x="1488" y="225"/>
                  <a:pt x="1488" y="266"/>
                </a:cubicBezTo>
                <a:cubicBezTo>
                  <a:pt x="1488" y="290"/>
                  <a:pt x="1504" y="317"/>
                  <a:pt x="1520" y="344"/>
                </a:cubicBezTo>
                <a:cubicBezTo>
                  <a:pt x="1536" y="373"/>
                  <a:pt x="1552" y="400"/>
                  <a:pt x="1552" y="426"/>
                </a:cubicBezTo>
                <a:cubicBezTo>
                  <a:pt x="1552" y="455"/>
                  <a:pt x="1526" y="476"/>
                  <a:pt x="1503" y="494"/>
                </a:cubicBezTo>
                <a:cubicBezTo>
                  <a:pt x="1483" y="509"/>
                  <a:pt x="1464" y="523"/>
                  <a:pt x="1464" y="540"/>
                </a:cubicBezTo>
                <a:cubicBezTo>
                  <a:pt x="1464" y="560"/>
                  <a:pt x="1516" y="674"/>
                  <a:pt x="1550" y="674"/>
                </a:cubicBezTo>
                <a:cubicBezTo>
                  <a:pt x="1567" y="674"/>
                  <a:pt x="1578" y="663"/>
                  <a:pt x="1591" y="650"/>
                </a:cubicBezTo>
                <a:cubicBezTo>
                  <a:pt x="1605" y="637"/>
                  <a:pt x="1620" y="622"/>
                  <a:pt x="1644" y="622"/>
                </a:cubicBezTo>
                <a:cubicBezTo>
                  <a:pt x="1689" y="622"/>
                  <a:pt x="1732" y="682"/>
                  <a:pt x="1732" y="718"/>
                </a:cubicBezTo>
                <a:cubicBezTo>
                  <a:pt x="1732" y="731"/>
                  <a:pt x="1731" y="740"/>
                  <a:pt x="1729" y="751"/>
                </a:cubicBezTo>
                <a:cubicBezTo>
                  <a:pt x="1727" y="765"/>
                  <a:pt x="1724" y="782"/>
                  <a:pt x="1724" y="816"/>
                </a:cubicBezTo>
                <a:cubicBezTo>
                  <a:pt x="1724" y="840"/>
                  <a:pt x="1749" y="860"/>
                  <a:pt x="1775" y="882"/>
                </a:cubicBezTo>
                <a:cubicBezTo>
                  <a:pt x="1805" y="907"/>
                  <a:pt x="1840" y="935"/>
                  <a:pt x="1840" y="976"/>
                </a:cubicBezTo>
                <a:cubicBezTo>
                  <a:pt x="1840" y="1054"/>
                  <a:pt x="1840" y="1054"/>
                  <a:pt x="1840" y="1054"/>
                </a:cubicBezTo>
                <a:cubicBezTo>
                  <a:pt x="1840" y="1080"/>
                  <a:pt x="1846" y="1112"/>
                  <a:pt x="1874" y="1112"/>
                </a:cubicBezTo>
                <a:cubicBezTo>
                  <a:pt x="1912" y="1112"/>
                  <a:pt x="1922" y="1121"/>
                  <a:pt x="1922" y="1152"/>
                </a:cubicBezTo>
                <a:cubicBezTo>
                  <a:pt x="1922" y="1167"/>
                  <a:pt x="1915" y="1176"/>
                  <a:pt x="1909" y="1183"/>
                </a:cubicBezTo>
                <a:cubicBezTo>
                  <a:pt x="1904" y="1190"/>
                  <a:pt x="1900" y="1194"/>
                  <a:pt x="1900" y="1204"/>
                </a:cubicBezTo>
                <a:cubicBezTo>
                  <a:pt x="1900" y="1222"/>
                  <a:pt x="1883" y="1230"/>
                  <a:pt x="1868" y="1237"/>
                </a:cubicBezTo>
                <a:cubicBezTo>
                  <a:pt x="1851" y="1245"/>
                  <a:pt x="1840" y="1251"/>
                  <a:pt x="1840" y="1264"/>
                </a:cubicBezTo>
                <a:cubicBezTo>
                  <a:pt x="1840" y="1288"/>
                  <a:pt x="1824" y="1301"/>
                  <a:pt x="1811" y="1312"/>
                </a:cubicBezTo>
                <a:cubicBezTo>
                  <a:pt x="1799" y="1322"/>
                  <a:pt x="1792" y="1329"/>
                  <a:pt x="1792" y="1340"/>
                </a:cubicBezTo>
                <a:cubicBezTo>
                  <a:pt x="1792" y="1360"/>
                  <a:pt x="1774" y="1379"/>
                  <a:pt x="1754" y="1399"/>
                </a:cubicBezTo>
                <a:cubicBezTo>
                  <a:pt x="1736" y="1417"/>
                  <a:pt x="1718" y="1435"/>
                  <a:pt x="1718" y="1452"/>
                </a:cubicBezTo>
                <a:cubicBezTo>
                  <a:pt x="1718" y="1474"/>
                  <a:pt x="1705" y="1490"/>
                  <a:pt x="1692" y="1507"/>
                </a:cubicBezTo>
                <a:cubicBezTo>
                  <a:pt x="1677" y="1525"/>
                  <a:pt x="1662" y="1544"/>
                  <a:pt x="1662" y="1572"/>
                </a:cubicBezTo>
                <a:cubicBezTo>
                  <a:pt x="1662" y="1606"/>
                  <a:pt x="1651" y="1622"/>
                  <a:pt x="1642" y="1637"/>
                </a:cubicBezTo>
                <a:cubicBezTo>
                  <a:pt x="1634" y="1650"/>
                  <a:pt x="1628" y="1659"/>
                  <a:pt x="1628" y="1678"/>
                </a:cubicBezTo>
                <a:cubicBezTo>
                  <a:pt x="1628" y="1712"/>
                  <a:pt x="1628" y="1792"/>
                  <a:pt x="1661" y="1847"/>
                </a:cubicBezTo>
                <a:cubicBezTo>
                  <a:pt x="1689" y="1895"/>
                  <a:pt x="1745" y="2004"/>
                  <a:pt x="1753" y="2077"/>
                </a:cubicBezTo>
                <a:cubicBezTo>
                  <a:pt x="1754" y="2083"/>
                  <a:pt x="1754" y="2089"/>
                  <a:pt x="1754" y="2094"/>
                </a:cubicBezTo>
                <a:cubicBezTo>
                  <a:pt x="1754" y="2113"/>
                  <a:pt x="1756" y="2125"/>
                  <a:pt x="1759" y="2137"/>
                </a:cubicBezTo>
                <a:cubicBezTo>
                  <a:pt x="1761" y="2152"/>
                  <a:pt x="1764" y="2167"/>
                  <a:pt x="1764" y="2194"/>
                </a:cubicBezTo>
                <a:cubicBezTo>
                  <a:pt x="1764" y="2219"/>
                  <a:pt x="1761" y="2238"/>
                  <a:pt x="1759" y="2256"/>
                </a:cubicBezTo>
                <a:cubicBezTo>
                  <a:pt x="1757" y="2274"/>
                  <a:pt x="1754" y="2293"/>
                  <a:pt x="1754" y="2320"/>
                </a:cubicBezTo>
                <a:cubicBezTo>
                  <a:pt x="1754" y="2342"/>
                  <a:pt x="1772" y="2370"/>
                  <a:pt x="1791" y="2400"/>
                </a:cubicBezTo>
                <a:cubicBezTo>
                  <a:pt x="1815" y="2439"/>
                  <a:pt x="1842" y="2482"/>
                  <a:pt x="1842" y="2526"/>
                </a:cubicBezTo>
                <a:cubicBezTo>
                  <a:pt x="1842" y="2563"/>
                  <a:pt x="1832" y="2599"/>
                  <a:pt x="1812" y="2630"/>
                </a:cubicBezTo>
                <a:cubicBezTo>
                  <a:pt x="1795" y="2658"/>
                  <a:pt x="1771" y="2681"/>
                  <a:pt x="1743" y="2697"/>
                </a:cubicBezTo>
                <a:cubicBezTo>
                  <a:pt x="1697" y="2722"/>
                  <a:pt x="1634" y="2758"/>
                  <a:pt x="1634" y="2796"/>
                </a:cubicBezTo>
                <a:cubicBezTo>
                  <a:pt x="1634" y="2821"/>
                  <a:pt x="1627" y="2839"/>
                  <a:pt x="1621" y="2855"/>
                </a:cubicBezTo>
                <a:cubicBezTo>
                  <a:pt x="1616" y="2868"/>
                  <a:pt x="1612" y="2880"/>
                  <a:pt x="1612" y="2894"/>
                </a:cubicBezTo>
                <a:cubicBezTo>
                  <a:pt x="1612" y="2944"/>
                  <a:pt x="1612" y="2944"/>
                  <a:pt x="1612" y="2944"/>
                </a:cubicBezTo>
                <a:cubicBezTo>
                  <a:pt x="1612" y="2954"/>
                  <a:pt x="1612" y="2954"/>
                  <a:pt x="1612" y="2954"/>
                </a:cubicBezTo>
                <a:close/>
              </a:path>
            </a:pathLst>
          </a:custGeom>
          <a:solidFill>
            <a:srgbClr val="FF6B3C"/>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187" name="Freeform 68">
            <a:extLst>
              <a:ext uri="{FF2B5EF4-FFF2-40B4-BE49-F238E27FC236}">
                <a16:creationId xmlns:a16="http://schemas.microsoft.com/office/drawing/2014/main" id="{8149C170-D8F5-4E0D-304A-4F61929AE6CE}"/>
              </a:ext>
            </a:extLst>
          </p:cNvPr>
          <p:cNvSpPr>
            <a:spLocks/>
          </p:cNvSpPr>
          <p:nvPr/>
        </p:nvSpPr>
        <p:spPr bwMode="auto">
          <a:xfrm>
            <a:off x="3236036" y="2927775"/>
            <a:ext cx="1095254" cy="1063607"/>
          </a:xfrm>
          <a:custGeom>
            <a:avLst/>
            <a:gdLst>
              <a:gd name="T0" fmla="*/ 1568 w 3148"/>
              <a:gd name="T1" fmla="*/ 2776 h 3056"/>
              <a:gd name="T2" fmla="*/ 1003 w 3148"/>
              <a:gd name="T3" fmla="*/ 2548 h 3056"/>
              <a:gd name="T4" fmla="*/ 466 w 3148"/>
              <a:gd name="T5" fmla="*/ 2506 h 3056"/>
              <a:gd name="T6" fmla="*/ 384 w 3148"/>
              <a:gd name="T7" fmla="*/ 2256 h 3056"/>
              <a:gd name="T8" fmla="*/ 678 w 3148"/>
              <a:gd name="T9" fmla="*/ 1960 h 3056"/>
              <a:gd name="T10" fmla="*/ 956 w 3148"/>
              <a:gd name="T11" fmla="*/ 1980 h 3056"/>
              <a:gd name="T12" fmla="*/ 1149 w 3148"/>
              <a:gd name="T13" fmla="*/ 1906 h 3056"/>
              <a:gd name="T14" fmla="*/ 1031 w 3148"/>
              <a:gd name="T15" fmla="*/ 1816 h 3056"/>
              <a:gd name="T16" fmla="*/ 1122 w 3148"/>
              <a:gd name="T17" fmla="*/ 1702 h 3056"/>
              <a:gd name="T18" fmla="*/ 1118 w 3148"/>
              <a:gd name="T19" fmla="*/ 1589 h 3056"/>
              <a:gd name="T20" fmla="*/ 778 w 3148"/>
              <a:gd name="T21" fmla="*/ 1572 h 3056"/>
              <a:gd name="T22" fmla="*/ 375 w 3148"/>
              <a:gd name="T23" fmla="*/ 1604 h 3056"/>
              <a:gd name="T24" fmla="*/ 594 w 3148"/>
              <a:gd name="T25" fmla="*/ 1370 h 3056"/>
              <a:gd name="T26" fmla="*/ 675 w 3148"/>
              <a:gd name="T27" fmla="*/ 1486 h 3056"/>
              <a:gd name="T28" fmla="*/ 642 w 3148"/>
              <a:gd name="T29" fmla="*/ 1333 h 3056"/>
              <a:gd name="T30" fmla="*/ 514 w 3148"/>
              <a:gd name="T31" fmla="*/ 1184 h 3056"/>
              <a:gd name="T32" fmla="*/ 508 w 3148"/>
              <a:gd name="T33" fmla="*/ 974 h 3056"/>
              <a:gd name="T34" fmla="*/ 590 w 3148"/>
              <a:gd name="T35" fmla="*/ 816 h 3056"/>
              <a:gd name="T36" fmla="*/ 506 w 3148"/>
              <a:gd name="T37" fmla="*/ 890 h 3056"/>
              <a:gd name="T38" fmla="*/ 294 w 3148"/>
              <a:gd name="T39" fmla="*/ 852 h 3056"/>
              <a:gd name="T40" fmla="*/ 357 w 3148"/>
              <a:gd name="T41" fmla="*/ 682 h 3056"/>
              <a:gd name="T42" fmla="*/ 367 w 3148"/>
              <a:gd name="T43" fmla="*/ 563 h 3056"/>
              <a:gd name="T44" fmla="*/ 246 w 3148"/>
              <a:gd name="T45" fmla="*/ 474 h 3056"/>
              <a:gd name="T46" fmla="*/ 190 w 3148"/>
              <a:gd name="T47" fmla="*/ 556 h 3056"/>
              <a:gd name="T48" fmla="*/ 118 w 3148"/>
              <a:gd name="T49" fmla="*/ 646 h 3056"/>
              <a:gd name="T50" fmla="*/ 98 w 3148"/>
              <a:gd name="T51" fmla="*/ 766 h 3056"/>
              <a:gd name="T52" fmla="*/ 83 w 3148"/>
              <a:gd name="T53" fmla="*/ 536 h 3056"/>
              <a:gd name="T54" fmla="*/ 104 w 3148"/>
              <a:gd name="T55" fmla="*/ 424 h 3056"/>
              <a:gd name="T56" fmla="*/ 280 w 3148"/>
              <a:gd name="T57" fmla="*/ 126 h 3056"/>
              <a:gd name="T58" fmla="*/ 330 w 3148"/>
              <a:gd name="T59" fmla="*/ 364 h 3056"/>
              <a:gd name="T60" fmla="*/ 507 w 3148"/>
              <a:gd name="T61" fmla="*/ 398 h 3056"/>
              <a:gd name="T62" fmla="*/ 723 w 3148"/>
              <a:gd name="T63" fmla="*/ 259 h 3056"/>
              <a:gd name="T64" fmla="*/ 540 w 3148"/>
              <a:gd name="T65" fmla="*/ 122 h 3056"/>
              <a:gd name="T66" fmla="*/ 1074 w 3148"/>
              <a:gd name="T67" fmla="*/ 86 h 3056"/>
              <a:gd name="T68" fmla="*/ 1239 w 3148"/>
              <a:gd name="T69" fmla="*/ 104 h 3056"/>
              <a:gd name="T70" fmla="*/ 1464 w 3148"/>
              <a:gd name="T71" fmla="*/ 132 h 3056"/>
              <a:gd name="T72" fmla="*/ 1760 w 3148"/>
              <a:gd name="T73" fmla="*/ 146 h 3056"/>
              <a:gd name="T74" fmla="*/ 1910 w 3148"/>
              <a:gd name="T75" fmla="*/ 298 h 3056"/>
              <a:gd name="T76" fmla="*/ 1936 w 3148"/>
              <a:gd name="T77" fmla="*/ 505 h 3056"/>
              <a:gd name="T78" fmla="*/ 2032 w 3148"/>
              <a:gd name="T79" fmla="*/ 680 h 3056"/>
              <a:gd name="T80" fmla="*/ 2154 w 3148"/>
              <a:gd name="T81" fmla="*/ 734 h 3056"/>
              <a:gd name="T82" fmla="*/ 2382 w 3148"/>
              <a:gd name="T83" fmla="*/ 726 h 3056"/>
              <a:gd name="T84" fmla="*/ 2360 w 3148"/>
              <a:gd name="T85" fmla="*/ 1154 h 3056"/>
              <a:gd name="T86" fmla="*/ 2573 w 3148"/>
              <a:gd name="T87" fmla="*/ 1306 h 3056"/>
              <a:gd name="T88" fmla="*/ 2825 w 3148"/>
              <a:gd name="T89" fmla="*/ 1256 h 3056"/>
              <a:gd name="T90" fmla="*/ 3139 w 3148"/>
              <a:gd name="T91" fmla="*/ 1297 h 3056"/>
              <a:gd name="T92" fmla="*/ 2930 w 3148"/>
              <a:gd name="T93" fmla="*/ 1402 h 3056"/>
              <a:gd name="T94" fmla="*/ 3014 w 3148"/>
              <a:gd name="T95" fmla="*/ 1714 h 3056"/>
              <a:gd name="T96" fmla="*/ 2919 w 3148"/>
              <a:gd name="T97" fmla="*/ 1952 h 3056"/>
              <a:gd name="T98" fmla="*/ 2758 w 3148"/>
              <a:gd name="T99" fmla="*/ 2318 h 3056"/>
              <a:gd name="T100" fmla="*/ 2516 w 3148"/>
              <a:gd name="T101" fmla="*/ 2492 h 3056"/>
              <a:gd name="T102" fmla="*/ 2342 w 3148"/>
              <a:gd name="T103" fmla="*/ 2596 h 3056"/>
              <a:gd name="T104" fmla="*/ 2156 w 3148"/>
              <a:gd name="T105" fmla="*/ 2930 h 3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48" h="3056">
                <a:moveTo>
                  <a:pt x="1980" y="3056"/>
                </a:moveTo>
                <a:cubicBezTo>
                  <a:pt x="1906" y="3056"/>
                  <a:pt x="1852" y="3038"/>
                  <a:pt x="1799" y="2945"/>
                </a:cubicBezTo>
                <a:cubicBezTo>
                  <a:pt x="1752" y="2862"/>
                  <a:pt x="1717" y="2832"/>
                  <a:pt x="1664" y="2832"/>
                </a:cubicBezTo>
                <a:cubicBezTo>
                  <a:pt x="1658" y="2832"/>
                  <a:pt x="1658" y="2832"/>
                  <a:pt x="1658" y="2832"/>
                </a:cubicBezTo>
                <a:cubicBezTo>
                  <a:pt x="1652" y="2832"/>
                  <a:pt x="1652" y="2832"/>
                  <a:pt x="1652" y="2832"/>
                </a:cubicBezTo>
                <a:cubicBezTo>
                  <a:pt x="1607" y="2832"/>
                  <a:pt x="1568" y="2832"/>
                  <a:pt x="1568" y="2776"/>
                </a:cubicBezTo>
                <a:cubicBezTo>
                  <a:pt x="1568" y="2738"/>
                  <a:pt x="1552" y="2726"/>
                  <a:pt x="1502" y="2726"/>
                </a:cubicBezTo>
                <a:cubicBezTo>
                  <a:pt x="1477" y="2726"/>
                  <a:pt x="1439" y="2731"/>
                  <a:pt x="1403" y="2737"/>
                </a:cubicBezTo>
                <a:cubicBezTo>
                  <a:pt x="1369" y="2741"/>
                  <a:pt x="1337" y="2746"/>
                  <a:pt x="1316" y="2746"/>
                </a:cubicBezTo>
                <a:cubicBezTo>
                  <a:pt x="1268" y="2746"/>
                  <a:pt x="1224" y="2718"/>
                  <a:pt x="1188" y="2666"/>
                </a:cubicBezTo>
                <a:cubicBezTo>
                  <a:pt x="1150" y="2611"/>
                  <a:pt x="1120" y="2578"/>
                  <a:pt x="1071" y="2559"/>
                </a:cubicBezTo>
                <a:cubicBezTo>
                  <a:pt x="1050" y="2552"/>
                  <a:pt x="1029" y="2548"/>
                  <a:pt x="1003" y="2548"/>
                </a:cubicBezTo>
                <a:cubicBezTo>
                  <a:pt x="989" y="2548"/>
                  <a:pt x="975" y="2549"/>
                  <a:pt x="962" y="2550"/>
                </a:cubicBezTo>
                <a:cubicBezTo>
                  <a:pt x="949" y="2551"/>
                  <a:pt x="935" y="2552"/>
                  <a:pt x="922" y="2552"/>
                </a:cubicBezTo>
                <a:cubicBezTo>
                  <a:pt x="900" y="2552"/>
                  <a:pt x="876" y="2560"/>
                  <a:pt x="850" y="2568"/>
                </a:cubicBezTo>
                <a:cubicBezTo>
                  <a:pt x="821" y="2577"/>
                  <a:pt x="791" y="2586"/>
                  <a:pt x="760" y="2586"/>
                </a:cubicBezTo>
                <a:cubicBezTo>
                  <a:pt x="704" y="2586"/>
                  <a:pt x="625" y="2565"/>
                  <a:pt x="582" y="2545"/>
                </a:cubicBezTo>
                <a:cubicBezTo>
                  <a:pt x="531" y="2522"/>
                  <a:pt x="466" y="2506"/>
                  <a:pt x="466" y="2506"/>
                </a:cubicBezTo>
                <a:cubicBezTo>
                  <a:pt x="458" y="2504"/>
                  <a:pt x="458" y="2504"/>
                  <a:pt x="458" y="2504"/>
                </a:cubicBezTo>
                <a:cubicBezTo>
                  <a:pt x="458" y="2496"/>
                  <a:pt x="458" y="2496"/>
                  <a:pt x="458" y="2496"/>
                </a:cubicBezTo>
                <a:cubicBezTo>
                  <a:pt x="458" y="2465"/>
                  <a:pt x="445" y="2453"/>
                  <a:pt x="431" y="2439"/>
                </a:cubicBezTo>
                <a:cubicBezTo>
                  <a:pt x="415" y="2425"/>
                  <a:pt x="398" y="2409"/>
                  <a:pt x="398" y="2372"/>
                </a:cubicBezTo>
                <a:cubicBezTo>
                  <a:pt x="398" y="2336"/>
                  <a:pt x="394" y="2318"/>
                  <a:pt x="390" y="2302"/>
                </a:cubicBezTo>
                <a:cubicBezTo>
                  <a:pt x="387" y="2289"/>
                  <a:pt x="384" y="2276"/>
                  <a:pt x="384" y="2256"/>
                </a:cubicBezTo>
                <a:cubicBezTo>
                  <a:pt x="384" y="2233"/>
                  <a:pt x="393" y="2213"/>
                  <a:pt x="403" y="2193"/>
                </a:cubicBezTo>
                <a:cubicBezTo>
                  <a:pt x="412" y="2174"/>
                  <a:pt x="420" y="2156"/>
                  <a:pt x="420" y="2136"/>
                </a:cubicBezTo>
                <a:cubicBezTo>
                  <a:pt x="420" y="2126"/>
                  <a:pt x="419" y="2117"/>
                  <a:pt x="419" y="2108"/>
                </a:cubicBezTo>
                <a:cubicBezTo>
                  <a:pt x="417" y="2076"/>
                  <a:pt x="415" y="2043"/>
                  <a:pt x="448" y="2034"/>
                </a:cubicBezTo>
                <a:cubicBezTo>
                  <a:pt x="458" y="2032"/>
                  <a:pt x="486" y="2022"/>
                  <a:pt x="518" y="2010"/>
                </a:cubicBezTo>
                <a:cubicBezTo>
                  <a:pt x="595" y="1982"/>
                  <a:pt x="656" y="1960"/>
                  <a:pt x="678" y="1960"/>
                </a:cubicBezTo>
                <a:cubicBezTo>
                  <a:pt x="698" y="1960"/>
                  <a:pt x="709" y="1969"/>
                  <a:pt x="720" y="1977"/>
                </a:cubicBezTo>
                <a:cubicBezTo>
                  <a:pt x="730" y="1985"/>
                  <a:pt x="739" y="1992"/>
                  <a:pt x="756" y="1992"/>
                </a:cubicBezTo>
                <a:cubicBezTo>
                  <a:pt x="786" y="1992"/>
                  <a:pt x="811" y="1982"/>
                  <a:pt x="834" y="1974"/>
                </a:cubicBezTo>
                <a:cubicBezTo>
                  <a:pt x="853" y="1967"/>
                  <a:pt x="871" y="1960"/>
                  <a:pt x="890" y="1960"/>
                </a:cubicBezTo>
                <a:cubicBezTo>
                  <a:pt x="914" y="1960"/>
                  <a:pt x="926" y="1967"/>
                  <a:pt x="936" y="1973"/>
                </a:cubicBezTo>
                <a:cubicBezTo>
                  <a:pt x="943" y="1977"/>
                  <a:pt x="948" y="1980"/>
                  <a:pt x="956" y="1980"/>
                </a:cubicBezTo>
                <a:cubicBezTo>
                  <a:pt x="966" y="1980"/>
                  <a:pt x="973" y="1977"/>
                  <a:pt x="980" y="1973"/>
                </a:cubicBezTo>
                <a:cubicBezTo>
                  <a:pt x="988" y="1970"/>
                  <a:pt x="996" y="1966"/>
                  <a:pt x="1008" y="1966"/>
                </a:cubicBezTo>
                <a:cubicBezTo>
                  <a:pt x="1019" y="1966"/>
                  <a:pt x="1024" y="1968"/>
                  <a:pt x="1029" y="1970"/>
                </a:cubicBezTo>
                <a:cubicBezTo>
                  <a:pt x="1033" y="1972"/>
                  <a:pt x="1037" y="1974"/>
                  <a:pt x="1050" y="1974"/>
                </a:cubicBezTo>
                <a:cubicBezTo>
                  <a:pt x="1078" y="1974"/>
                  <a:pt x="1158" y="1940"/>
                  <a:pt x="1158" y="1920"/>
                </a:cubicBezTo>
                <a:cubicBezTo>
                  <a:pt x="1158" y="1906"/>
                  <a:pt x="1156" y="1906"/>
                  <a:pt x="1149" y="1906"/>
                </a:cubicBezTo>
                <a:cubicBezTo>
                  <a:pt x="1147" y="1906"/>
                  <a:pt x="1144" y="1906"/>
                  <a:pt x="1142" y="1906"/>
                </a:cubicBezTo>
                <a:cubicBezTo>
                  <a:pt x="1139" y="1906"/>
                  <a:pt x="1136" y="1906"/>
                  <a:pt x="1132" y="1906"/>
                </a:cubicBezTo>
                <a:cubicBezTo>
                  <a:pt x="1113" y="1906"/>
                  <a:pt x="1100" y="1897"/>
                  <a:pt x="1088" y="1889"/>
                </a:cubicBezTo>
                <a:cubicBezTo>
                  <a:pt x="1078" y="1881"/>
                  <a:pt x="1068" y="1874"/>
                  <a:pt x="1054" y="1874"/>
                </a:cubicBezTo>
                <a:cubicBezTo>
                  <a:pt x="1022" y="1874"/>
                  <a:pt x="1006" y="1864"/>
                  <a:pt x="1006" y="1844"/>
                </a:cubicBezTo>
                <a:cubicBezTo>
                  <a:pt x="1006" y="1829"/>
                  <a:pt x="1020" y="1822"/>
                  <a:pt x="1031" y="1816"/>
                </a:cubicBezTo>
                <a:cubicBezTo>
                  <a:pt x="1041" y="1811"/>
                  <a:pt x="1048" y="1807"/>
                  <a:pt x="1048" y="1802"/>
                </a:cubicBezTo>
                <a:cubicBezTo>
                  <a:pt x="1048" y="1794"/>
                  <a:pt x="1045" y="1791"/>
                  <a:pt x="1041" y="1787"/>
                </a:cubicBezTo>
                <a:cubicBezTo>
                  <a:pt x="1036" y="1782"/>
                  <a:pt x="1030" y="1776"/>
                  <a:pt x="1030" y="1766"/>
                </a:cubicBezTo>
                <a:cubicBezTo>
                  <a:pt x="1030" y="1752"/>
                  <a:pt x="1039" y="1736"/>
                  <a:pt x="1082" y="1736"/>
                </a:cubicBezTo>
                <a:cubicBezTo>
                  <a:pt x="1110" y="1736"/>
                  <a:pt x="1110" y="1729"/>
                  <a:pt x="1110" y="1724"/>
                </a:cubicBezTo>
                <a:cubicBezTo>
                  <a:pt x="1110" y="1711"/>
                  <a:pt x="1118" y="1705"/>
                  <a:pt x="1122" y="1702"/>
                </a:cubicBezTo>
                <a:cubicBezTo>
                  <a:pt x="1125" y="1699"/>
                  <a:pt x="1126" y="1699"/>
                  <a:pt x="1126" y="1696"/>
                </a:cubicBezTo>
                <a:cubicBezTo>
                  <a:pt x="1126" y="1694"/>
                  <a:pt x="1125" y="1692"/>
                  <a:pt x="1120" y="1688"/>
                </a:cubicBezTo>
                <a:cubicBezTo>
                  <a:pt x="1114" y="1682"/>
                  <a:pt x="1104" y="1673"/>
                  <a:pt x="1104" y="1654"/>
                </a:cubicBezTo>
                <a:cubicBezTo>
                  <a:pt x="1104" y="1639"/>
                  <a:pt x="1108" y="1628"/>
                  <a:pt x="1112" y="1619"/>
                </a:cubicBezTo>
                <a:cubicBezTo>
                  <a:pt x="1115" y="1611"/>
                  <a:pt x="1118" y="1604"/>
                  <a:pt x="1118" y="1594"/>
                </a:cubicBezTo>
                <a:cubicBezTo>
                  <a:pt x="1118" y="1591"/>
                  <a:pt x="1118" y="1590"/>
                  <a:pt x="1118" y="1589"/>
                </a:cubicBezTo>
                <a:cubicBezTo>
                  <a:pt x="1117" y="1589"/>
                  <a:pt x="1116" y="1589"/>
                  <a:pt x="1114" y="1589"/>
                </a:cubicBezTo>
                <a:cubicBezTo>
                  <a:pt x="1111" y="1589"/>
                  <a:pt x="1106" y="1589"/>
                  <a:pt x="1100" y="1590"/>
                </a:cubicBezTo>
                <a:cubicBezTo>
                  <a:pt x="1089" y="1591"/>
                  <a:pt x="1074" y="1592"/>
                  <a:pt x="1054" y="1592"/>
                </a:cubicBezTo>
                <a:cubicBezTo>
                  <a:pt x="987" y="1592"/>
                  <a:pt x="949" y="1585"/>
                  <a:pt x="919" y="1579"/>
                </a:cubicBezTo>
                <a:cubicBezTo>
                  <a:pt x="900" y="1575"/>
                  <a:pt x="884" y="1572"/>
                  <a:pt x="866" y="1572"/>
                </a:cubicBezTo>
                <a:cubicBezTo>
                  <a:pt x="778" y="1572"/>
                  <a:pt x="778" y="1572"/>
                  <a:pt x="778" y="1572"/>
                </a:cubicBezTo>
                <a:cubicBezTo>
                  <a:pt x="747" y="1572"/>
                  <a:pt x="729" y="1572"/>
                  <a:pt x="710" y="1594"/>
                </a:cubicBezTo>
                <a:cubicBezTo>
                  <a:pt x="685" y="1624"/>
                  <a:pt x="607" y="1656"/>
                  <a:pt x="550" y="1668"/>
                </a:cubicBezTo>
                <a:cubicBezTo>
                  <a:pt x="525" y="1673"/>
                  <a:pt x="509" y="1678"/>
                  <a:pt x="497" y="1683"/>
                </a:cubicBezTo>
                <a:cubicBezTo>
                  <a:pt x="480" y="1688"/>
                  <a:pt x="468" y="1692"/>
                  <a:pt x="448" y="1692"/>
                </a:cubicBezTo>
                <a:cubicBezTo>
                  <a:pt x="412" y="1692"/>
                  <a:pt x="362" y="1673"/>
                  <a:pt x="362" y="1636"/>
                </a:cubicBezTo>
                <a:cubicBezTo>
                  <a:pt x="362" y="1620"/>
                  <a:pt x="369" y="1612"/>
                  <a:pt x="375" y="1604"/>
                </a:cubicBezTo>
                <a:cubicBezTo>
                  <a:pt x="382" y="1596"/>
                  <a:pt x="388" y="1588"/>
                  <a:pt x="388" y="1566"/>
                </a:cubicBezTo>
                <a:cubicBezTo>
                  <a:pt x="388" y="1506"/>
                  <a:pt x="406" y="1489"/>
                  <a:pt x="418" y="1477"/>
                </a:cubicBezTo>
                <a:cubicBezTo>
                  <a:pt x="424" y="1471"/>
                  <a:pt x="426" y="1469"/>
                  <a:pt x="426" y="1464"/>
                </a:cubicBezTo>
                <a:cubicBezTo>
                  <a:pt x="426" y="1378"/>
                  <a:pt x="426" y="1378"/>
                  <a:pt x="426" y="1378"/>
                </a:cubicBezTo>
                <a:cubicBezTo>
                  <a:pt x="426" y="1362"/>
                  <a:pt x="439" y="1342"/>
                  <a:pt x="502" y="1342"/>
                </a:cubicBezTo>
                <a:cubicBezTo>
                  <a:pt x="536" y="1342"/>
                  <a:pt x="566" y="1351"/>
                  <a:pt x="594" y="1370"/>
                </a:cubicBezTo>
                <a:cubicBezTo>
                  <a:pt x="599" y="1373"/>
                  <a:pt x="606" y="1377"/>
                  <a:pt x="612" y="1381"/>
                </a:cubicBezTo>
                <a:cubicBezTo>
                  <a:pt x="638" y="1396"/>
                  <a:pt x="662" y="1411"/>
                  <a:pt x="662" y="1430"/>
                </a:cubicBezTo>
                <a:cubicBezTo>
                  <a:pt x="662" y="1433"/>
                  <a:pt x="662" y="1437"/>
                  <a:pt x="662" y="1442"/>
                </a:cubicBezTo>
                <a:cubicBezTo>
                  <a:pt x="661" y="1455"/>
                  <a:pt x="659" y="1479"/>
                  <a:pt x="666" y="1487"/>
                </a:cubicBezTo>
                <a:cubicBezTo>
                  <a:pt x="667" y="1487"/>
                  <a:pt x="668" y="1488"/>
                  <a:pt x="670" y="1488"/>
                </a:cubicBezTo>
                <a:cubicBezTo>
                  <a:pt x="673" y="1488"/>
                  <a:pt x="674" y="1487"/>
                  <a:pt x="675" y="1486"/>
                </a:cubicBezTo>
                <a:cubicBezTo>
                  <a:pt x="681" y="1480"/>
                  <a:pt x="681" y="1459"/>
                  <a:pt x="680" y="1440"/>
                </a:cubicBezTo>
                <a:cubicBezTo>
                  <a:pt x="680" y="1434"/>
                  <a:pt x="680" y="1428"/>
                  <a:pt x="680" y="1422"/>
                </a:cubicBezTo>
                <a:cubicBezTo>
                  <a:pt x="680" y="1387"/>
                  <a:pt x="670" y="1375"/>
                  <a:pt x="663" y="1367"/>
                </a:cubicBezTo>
                <a:cubicBezTo>
                  <a:pt x="659" y="1361"/>
                  <a:pt x="654" y="1355"/>
                  <a:pt x="654" y="1346"/>
                </a:cubicBezTo>
                <a:cubicBezTo>
                  <a:pt x="654" y="1342"/>
                  <a:pt x="654" y="1331"/>
                  <a:pt x="642" y="1329"/>
                </a:cubicBezTo>
                <a:cubicBezTo>
                  <a:pt x="642" y="1330"/>
                  <a:pt x="642" y="1332"/>
                  <a:pt x="642" y="1333"/>
                </a:cubicBezTo>
                <a:cubicBezTo>
                  <a:pt x="642" y="1344"/>
                  <a:pt x="643" y="1357"/>
                  <a:pt x="634" y="1366"/>
                </a:cubicBezTo>
                <a:cubicBezTo>
                  <a:pt x="631" y="1369"/>
                  <a:pt x="626" y="1372"/>
                  <a:pt x="618" y="1372"/>
                </a:cubicBezTo>
                <a:cubicBezTo>
                  <a:pt x="588" y="1372"/>
                  <a:pt x="564" y="1333"/>
                  <a:pt x="564" y="1284"/>
                </a:cubicBezTo>
                <a:cubicBezTo>
                  <a:pt x="564" y="1262"/>
                  <a:pt x="561" y="1253"/>
                  <a:pt x="559" y="1244"/>
                </a:cubicBezTo>
                <a:cubicBezTo>
                  <a:pt x="556" y="1236"/>
                  <a:pt x="554" y="1228"/>
                  <a:pt x="554" y="1214"/>
                </a:cubicBezTo>
                <a:cubicBezTo>
                  <a:pt x="554" y="1189"/>
                  <a:pt x="532" y="1184"/>
                  <a:pt x="514" y="1184"/>
                </a:cubicBezTo>
                <a:cubicBezTo>
                  <a:pt x="489" y="1184"/>
                  <a:pt x="481" y="1168"/>
                  <a:pt x="477" y="1160"/>
                </a:cubicBezTo>
                <a:cubicBezTo>
                  <a:pt x="477" y="1159"/>
                  <a:pt x="476" y="1158"/>
                  <a:pt x="476" y="1157"/>
                </a:cubicBezTo>
                <a:cubicBezTo>
                  <a:pt x="462" y="1151"/>
                  <a:pt x="440" y="1122"/>
                  <a:pt x="440" y="1088"/>
                </a:cubicBezTo>
                <a:cubicBezTo>
                  <a:pt x="440" y="1067"/>
                  <a:pt x="448" y="1059"/>
                  <a:pt x="454" y="1053"/>
                </a:cubicBezTo>
                <a:cubicBezTo>
                  <a:pt x="458" y="1049"/>
                  <a:pt x="460" y="1046"/>
                  <a:pt x="460" y="1038"/>
                </a:cubicBezTo>
                <a:cubicBezTo>
                  <a:pt x="460" y="1007"/>
                  <a:pt x="479" y="974"/>
                  <a:pt x="508" y="974"/>
                </a:cubicBezTo>
                <a:cubicBezTo>
                  <a:pt x="526" y="974"/>
                  <a:pt x="528" y="966"/>
                  <a:pt x="528" y="958"/>
                </a:cubicBezTo>
                <a:cubicBezTo>
                  <a:pt x="528" y="955"/>
                  <a:pt x="527" y="954"/>
                  <a:pt x="523" y="949"/>
                </a:cubicBezTo>
                <a:cubicBezTo>
                  <a:pt x="518" y="944"/>
                  <a:pt x="510" y="936"/>
                  <a:pt x="510" y="920"/>
                </a:cubicBezTo>
                <a:cubicBezTo>
                  <a:pt x="510" y="903"/>
                  <a:pt x="526" y="895"/>
                  <a:pt x="539" y="888"/>
                </a:cubicBezTo>
                <a:cubicBezTo>
                  <a:pt x="550" y="882"/>
                  <a:pt x="558" y="878"/>
                  <a:pt x="558" y="872"/>
                </a:cubicBezTo>
                <a:cubicBezTo>
                  <a:pt x="558" y="845"/>
                  <a:pt x="570" y="816"/>
                  <a:pt x="590" y="816"/>
                </a:cubicBezTo>
                <a:cubicBezTo>
                  <a:pt x="591" y="815"/>
                  <a:pt x="593" y="813"/>
                  <a:pt x="593" y="811"/>
                </a:cubicBezTo>
                <a:cubicBezTo>
                  <a:pt x="592" y="810"/>
                  <a:pt x="590" y="808"/>
                  <a:pt x="582" y="808"/>
                </a:cubicBezTo>
                <a:cubicBezTo>
                  <a:pt x="560" y="808"/>
                  <a:pt x="534" y="813"/>
                  <a:pt x="534" y="826"/>
                </a:cubicBezTo>
                <a:cubicBezTo>
                  <a:pt x="534" y="858"/>
                  <a:pt x="516" y="863"/>
                  <a:pt x="506" y="864"/>
                </a:cubicBezTo>
                <a:cubicBezTo>
                  <a:pt x="505" y="867"/>
                  <a:pt x="505" y="875"/>
                  <a:pt x="506" y="880"/>
                </a:cubicBezTo>
                <a:cubicBezTo>
                  <a:pt x="506" y="883"/>
                  <a:pt x="506" y="887"/>
                  <a:pt x="506" y="890"/>
                </a:cubicBezTo>
                <a:cubicBezTo>
                  <a:pt x="506" y="914"/>
                  <a:pt x="446" y="984"/>
                  <a:pt x="388" y="984"/>
                </a:cubicBezTo>
                <a:cubicBezTo>
                  <a:pt x="361" y="984"/>
                  <a:pt x="346" y="981"/>
                  <a:pt x="339" y="972"/>
                </a:cubicBezTo>
                <a:cubicBezTo>
                  <a:pt x="331" y="964"/>
                  <a:pt x="331" y="954"/>
                  <a:pt x="332" y="945"/>
                </a:cubicBezTo>
                <a:cubicBezTo>
                  <a:pt x="332" y="943"/>
                  <a:pt x="332" y="940"/>
                  <a:pt x="332" y="938"/>
                </a:cubicBezTo>
                <a:cubicBezTo>
                  <a:pt x="332" y="931"/>
                  <a:pt x="324" y="919"/>
                  <a:pt x="317" y="907"/>
                </a:cubicBezTo>
                <a:cubicBezTo>
                  <a:pt x="306" y="890"/>
                  <a:pt x="294" y="871"/>
                  <a:pt x="294" y="852"/>
                </a:cubicBezTo>
                <a:cubicBezTo>
                  <a:pt x="294" y="812"/>
                  <a:pt x="390" y="778"/>
                  <a:pt x="420" y="778"/>
                </a:cubicBezTo>
                <a:cubicBezTo>
                  <a:pt x="430" y="778"/>
                  <a:pt x="434" y="772"/>
                  <a:pt x="434" y="767"/>
                </a:cubicBezTo>
                <a:cubicBezTo>
                  <a:pt x="434" y="764"/>
                  <a:pt x="431" y="762"/>
                  <a:pt x="426" y="762"/>
                </a:cubicBezTo>
                <a:cubicBezTo>
                  <a:pt x="400" y="762"/>
                  <a:pt x="387" y="745"/>
                  <a:pt x="376" y="731"/>
                </a:cubicBezTo>
                <a:cubicBezTo>
                  <a:pt x="373" y="726"/>
                  <a:pt x="370" y="722"/>
                  <a:pt x="367" y="719"/>
                </a:cubicBezTo>
                <a:cubicBezTo>
                  <a:pt x="356" y="708"/>
                  <a:pt x="352" y="693"/>
                  <a:pt x="357" y="682"/>
                </a:cubicBezTo>
                <a:cubicBezTo>
                  <a:pt x="360" y="673"/>
                  <a:pt x="368" y="668"/>
                  <a:pt x="378" y="668"/>
                </a:cubicBezTo>
                <a:cubicBezTo>
                  <a:pt x="383" y="668"/>
                  <a:pt x="389" y="663"/>
                  <a:pt x="391" y="657"/>
                </a:cubicBezTo>
                <a:cubicBezTo>
                  <a:pt x="393" y="652"/>
                  <a:pt x="390" y="650"/>
                  <a:pt x="389" y="650"/>
                </a:cubicBezTo>
                <a:cubicBezTo>
                  <a:pt x="387" y="647"/>
                  <a:pt x="382" y="644"/>
                  <a:pt x="377" y="641"/>
                </a:cubicBezTo>
                <a:cubicBezTo>
                  <a:pt x="355" y="624"/>
                  <a:pt x="323" y="601"/>
                  <a:pt x="335" y="579"/>
                </a:cubicBezTo>
                <a:cubicBezTo>
                  <a:pt x="342" y="567"/>
                  <a:pt x="355" y="565"/>
                  <a:pt x="367" y="563"/>
                </a:cubicBezTo>
                <a:cubicBezTo>
                  <a:pt x="385" y="561"/>
                  <a:pt x="388" y="558"/>
                  <a:pt x="388" y="550"/>
                </a:cubicBezTo>
                <a:cubicBezTo>
                  <a:pt x="388" y="539"/>
                  <a:pt x="384" y="537"/>
                  <a:pt x="370" y="532"/>
                </a:cubicBezTo>
                <a:cubicBezTo>
                  <a:pt x="359" y="528"/>
                  <a:pt x="345" y="524"/>
                  <a:pt x="333" y="511"/>
                </a:cubicBezTo>
                <a:cubicBezTo>
                  <a:pt x="323" y="501"/>
                  <a:pt x="313" y="487"/>
                  <a:pt x="304" y="474"/>
                </a:cubicBezTo>
                <a:cubicBezTo>
                  <a:pt x="290" y="454"/>
                  <a:pt x="274" y="430"/>
                  <a:pt x="262" y="430"/>
                </a:cubicBezTo>
                <a:cubicBezTo>
                  <a:pt x="248" y="430"/>
                  <a:pt x="246" y="454"/>
                  <a:pt x="246" y="474"/>
                </a:cubicBezTo>
                <a:cubicBezTo>
                  <a:pt x="246" y="478"/>
                  <a:pt x="249" y="483"/>
                  <a:pt x="252" y="489"/>
                </a:cubicBezTo>
                <a:cubicBezTo>
                  <a:pt x="258" y="499"/>
                  <a:pt x="266" y="513"/>
                  <a:pt x="266" y="534"/>
                </a:cubicBezTo>
                <a:cubicBezTo>
                  <a:pt x="266" y="557"/>
                  <a:pt x="250" y="574"/>
                  <a:pt x="228" y="574"/>
                </a:cubicBezTo>
                <a:cubicBezTo>
                  <a:pt x="215" y="574"/>
                  <a:pt x="207" y="567"/>
                  <a:pt x="202" y="562"/>
                </a:cubicBezTo>
                <a:cubicBezTo>
                  <a:pt x="197" y="558"/>
                  <a:pt x="195" y="556"/>
                  <a:pt x="192" y="556"/>
                </a:cubicBezTo>
                <a:cubicBezTo>
                  <a:pt x="191" y="556"/>
                  <a:pt x="190" y="556"/>
                  <a:pt x="190" y="556"/>
                </a:cubicBezTo>
                <a:cubicBezTo>
                  <a:pt x="189" y="558"/>
                  <a:pt x="190" y="562"/>
                  <a:pt x="190" y="564"/>
                </a:cubicBezTo>
                <a:cubicBezTo>
                  <a:pt x="190" y="566"/>
                  <a:pt x="190" y="568"/>
                  <a:pt x="190" y="570"/>
                </a:cubicBezTo>
                <a:cubicBezTo>
                  <a:pt x="190" y="571"/>
                  <a:pt x="192" y="575"/>
                  <a:pt x="194" y="578"/>
                </a:cubicBezTo>
                <a:cubicBezTo>
                  <a:pt x="198" y="586"/>
                  <a:pt x="209" y="605"/>
                  <a:pt x="191" y="615"/>
                </a:cubicBezTo>
                <a:cubicBezTo>
                  <a:pt x="175" y="624"/>
                  <a:pt x="171" y="624"/>
                  <a:pt x="150" y="624"/>
                </a:cubicBezTo>
                <a:cubicBezTo>
                  <a:pt x="139" y="624"/>
                  <a:pt x="118" y="629"/>
                  <a:pt x="118" y="646"/>
                </a:cubicBezTo>
                <a:cubicBezTo>
                  <a:pt x="118" y="649"/>
                  <a:pt x="118" y="649"/>
                  <a:pt x="127" y="653"/>
                </a:cubicBezTo>
                <a:cubicBezTo>
                  <a:pt x="137" y="658"/>
                  <a:pt x="154" y="665"/>
                  <a:pt x="154" y="692"/>
                </a:cubicBezTo>
                <a:cubicBezTo>
                  <a:pt x="154" y="710"/>
                  <a:pt x="147" y="718"/>
                  <a:pt x="141" y="723"/>
                </a:cubicBezTo>
                <a:cubicBezTo>
                  <a:pt x="138" y="727"/>
                  <a:pt x="136" y="729"/>
                  <a:pt x="136" y="734"/>
                </a:cubicBezTo>
                <a:cubicBezTo>
                  <a:pt x="136" y="764"/>
                  <a:pt x="120" y="766"/>
                  <a:pt x="100" y="766"/>
                </a:cubicBezTo>
                <a:cubicBezTo>
                  <a:pt x="99" y="766"/>
                  <a:pt x="98" y="766"/>
                  <a:pt x="98" y="766"/>
                </a:cubicBezTo>
                <a:cubicBezTo>
                  <a:pt x="99" y="769"/>
                  <a:pt x="104" y="774"/>
                  <a:pt x="113" y="779"/>
                </a:cubicBezTo>
                <a:cubicBezTo>
                  <a:pt x="138" y="794"/>
                  <a:pt x="152" y="818"/>
                  <a:pt x="152" y="846"/>
                </a:cubicBezTo>
                <a:cubicBezTo>
                  <a:pt x="152" y="881"/>
                  <a:pt x="126" y="884"/>
                  <a:pt x="98" y="884"/>
                </a:cubicBezTo>
                <a:cubicBezTo>
                  <a:pt x="58" y="884"/>
                  <a:pt x="0" y="859"/>
                  <a:pt x="0" y="804"/>
                </a:cubicBezTo>
                <a:cubicBezTo>
                  <a:pt x="0" y="734"/>
                  <a:pt x="50" y="614"/>
                  <a:pt x="74" y="556"/>
                </a:cubicBezTo>
                <a:cubicBezTo>
                  <a:pt x="78" y="548"/>
                  <a:pt x="81" y="541"/>
                  <a:pt x="83" y="536"/>
                </a:cubicBezTo>
                <a:cubicBezTo>
                  <a:pt x="85" y="532"/>
                  <a:pt x="84" y="525"/>
                  <a:pt x="82" y="518"/>
                </a:cubicBezTo>
                <a:cubicBezTo>
                  <a:pt x="80" y="504"/>
                  <a:pt x="77" y="483"/>
                  <a:pt x="104" y="469"/>
                </a:cubicBezTo>
                <a:cubicBezTo>
                  <a:pt x="136" y="453"/>
                  <a:pt x="144" y="445"/>
                  <a:pt x="144" y="428"/>
                </a:cubicBezTo>
                <a:cubicBezTo>
                  <a:pt x="144" y="423"/>
                  <a:pt x="144" y="422"/>
                  <a:pt x="135" y="422"/>
                </a:cubicBezTo>
                <a:cubicBezTo>
                  <a:pt x="131" y="422"/>
                  <a:pt x="127" y="422"/>
                  <a:pt x="122" y="423"/>
                </a:cubicBezTo>
                <a:cubicBezTo>
                  <a:pt x="116" y="423"/>
                  <a:pt x="110" y="424"/>
                  <a:pt x="104" y="424"/>
                </a:cubicBezTo>
                <a:cubicBezTo>
                  <a:pt x="75" y="424"/>
                  <a:pt x="54" y="402"/>
                  <a:pt x="54" y="372"/>
                </a:cubicBezTo>
                <a:cubicBezTo>
                  <a:pt x="54" y="353"/>
                  <a:pt x="71" y="345"/>
                  <a:pt x="83" y="340"/>
                </a:cubicBezTo>
                <a:cubicBezTo>
                  <a:pt x="90" y="337"/>
                  <a:pt x="98" y="333"/>
                  <a:pt x="98" y="330"/>
                </a:cubicBezTo>
                <a:cubicBezTo>
                  <a:pt x="98" y="307"/>
                  <a:pt x="125" y="216"/>
                  <a:pt x="184" y="216"/>
                </a:cubicBezTo>
                <a:cubicBezTo>
                  <a:pt x="203" y="216"/>
                  <a:pt x="213" y="200"/>
                  <a:pt x="226" y="174"/>
                </a:cubicBezTo>
                <a:cubicBezTo>
                  <a:pt x="238" y="152"/>
                  <a:pt x="252" y="126"/>
                  <a:pt x="280" y="126"/>
                </a:cubicBezTo>
                <a:cubicBezTo>
                  <a:pt x="308" y="126"/>
                  <a:pt x="321" y="159"/>
                  <a:pt x="334" y="194"/>
                </a:cubicBezTo>
                <a:cubicBezTo>
                  <a:pt x="347" y="227"/>
                  <a:pt x="361" y="262"/>
                  <a:pt x="386" y="262"/>
                </a:cubicBezTo>
                <a:cubicBezTo>
                  <a:pt x="437" y="262"/>
                  <a:pt x="492" y="266"/>
                  <a:pt x="492" y="318"/>
                </a:cubicBezTo>
                <a:cubicBezTo>
                  <a:pt x="492" y="383"/>
                  <a:pt x="465" y="420"/>
                  <a:pt x="418" y="420"/>
                </a:cubicBezTo>
                <a:cubicBezTo>
                  <a:pt x="374" y="420"/>
                  <a:pt x="356" y="395"/>
                  <a:pt x="344" y="379"/>
                </a:cubicBezTo>
                <a:cubicBezTo>
                  <a:pt x="338" y="371"/>
                  <a:pt x="334" y="366"/>
                  <a:pt x="330" y="364"/>
                </a:cubicBezTo>
                <a:cubicBezTo>
                  <a:pt x="328" y="371"/>
                  <a:pt x="329" y="390"/>
                  <a:pt x="338" y="407"/>
                </a:cubicBezTo>
                <a:cubicBezTo>
                  <a:pt x="344" y="419"/>
                  <a:pt x="356" y="434"/>
                  <a:pt x="378" y="434"/>
                </a:cubicBezTo>
                <a:cubicBezTo>
                  <a:pt x="412" y="434"/>
                  <a:pt x="422" y="439"/>
                  <a:pt x="432" y="445"/>
                </a:cubicBezTo>
                <a:cubicBezTo>
                  <a:pt x="436" y="448"/>
                  <a:pt x="439" y="450"/>
                  <a:pt x="452" y="450"/>
                </a:cubicBezTo>
                <a:cubicBezTo>
                  <a:pt x="491" y="450"/>
                  <a:pt x="494" y="440"/>
                  <a:pt x="494" y="426"/>
                </a:cubicBezTo>
                <a:cubicBezTo>
                  <a:pt x="494" y="411"/>
                  <a:pt x="501" y="404"/>
                  <a:pt x="507" y="398"/>
                </a:cubicBezTo>
                <a:cubicBezTo>
                  <a:pt x="514" y="391"/>
                  <a:pt x="522" y="383"/>
                  <a:pt x="522" y="354"/>
                </a:cubicBezTo>
                <a:cubicBezTo>
                  <a:pt x="522" y="293"/>
                  <a:pt x="547" y="222"/>
                  <a:pt x="618" y="222"/>
                </a:cubicBezTo>
                <a:cubicBezTo>
                  <a:pt x="657" y="222"/>
                  <a:pt x="680" y="244"/>
                  <a:pt x="698" y="262"/>
                </a:cubicBezTo>
                <a:cubicBezTo>
                  <a:pt x="713" y="277"/>
                  <a:pt x="724" y="288"/>
                  <a:pt x="740" y="288"/>
                </a:cubicBezTo>
                <a:cubicBezTo>
                  <a:pt x="748" y="288"/>
                  <a:pt x="751" y="287"/>
                  <a:pt x="752" y="286"/>
                </a:cubicBezTo>
                <a:cubicBezTo>
                  <a:pt x="751" y="281"/>
                  <a:pt x="740" y="268"/>
                  <a:pt x="723" y="259"/>
                </a:cubicBezTo>
                <a:cubicBezTo>
                  <a:pt x="694" y="243"/>
                  <a:pt x="690" y="215"/>
                  <a:pt x="690" y="200"/>
                </a:cubicBezTo>
                <a:cubicBezTo>
                  <a:pt x="690" y="198"/>
                  <a:pt x="690" y="196"/>
                  <a:pt x="690" y="195"/>
                </a:cubicBezTo>
                <a:cubicBezTo>
                  <a:pt x="690" y="195"/>
                  <a:pt x="686" y="192"/>
                  <a:pt x="666" y="192"/>
                </a:cubicBezTo>
                <a:cubicBezTo>
                  <a:pt x="646" y="192"/>
                  <a:pt x="633" y="187"/>
                  <a:pt x="622" y="183"/>
                </a:cubicBezTo>
                <a:cubicBezTo>
                  <a:pt x="612" y="179"/>
                  <a:pt x="604" y="176"/>
                  <a:pt x="592" y="176"/>
                </a:cubicBezTo>
                <a:cubicBezTo>
                  <a:pt x="560" y="176"/>
                  <a:pt x="540" y="155"/>
                  <a:pt x="540" y="122"/>
                </a:cubicBezTo>
                <a:cubicBezTo>
                  <a:pt x="540" y="88"/>
                  <a:pt x="627" y="0"/>
                  <a:pt x="700" y="0"/>
                </a:cubicBezTo>
                <a:cubicBezTo>
                  <a:pt x="754" y="0"/>
                  <a:pt x="809" y="32"/>
                  <a:pt x="858" y="60"/>
                </a:cubicBezTo>
                <a:cubicBezTo>
                  <a:pt x="895" y="82"/>
                  <a:pt x="930" y="102"/>
                  <a:pt x="954" y="102"/>
                </a:cubicBezTo>
                <a:cubicBezTo>
                  <a:pt x="965" y="102"/>
                  <a:pt x="972" y="98"/>
                  <a:pt x="980" y="93"/>
                </a:cubicBezTo>
                <a:cubicBezTo>
                  <a:pt x="991" y="86"/>
                  <a:pt x="1004" y="78"/>
                  <a:pt x="1028" y="78"/>
                </a:cubicBezTo>
                <a:cubicBezTo>
                  <a:pt x="1050" y="78"/>
                  <a:pt x="1063" y="82"/>
                  <a:pt x="1074" y="86"/>
                </a:cubicBezTo>
                <a:cubicBezTo>
                  <a:pt x="1085" y="89"/>
                  <a:pt x="1094" y="92"/>
                  <a:pt x="1110" y="92"/>
                </a:cubicBezTo>
                <a:cubicBezTo>
                  <a:pt x="1133" y="92"/>
                  <a:pt x="1150" y="99"/>
                  <a:pt x="1163" y="105"/>
                </a:cubicBezTo>
                <a:cubicBezTo>
                  <a:pt x="1172" y="109"/>
                  <a:pt x="1180" y="112"/>
                  <a:pt x="1186" y="112"/>
                </a:cubicBezTo>
                <a:cubicBezTo>
                  <a:pt x="1193" y="112"/>
                  <a:pt x="1195" y="110"/>
                  <a:pt x="1199" y="106"/>
                </a:cubicBezTo>
                <a:cubicBezTo>
                  <a:pt x="1204" y="102"/>
                  <a:pt x="1210" y="96"/>
                  <a:pt x="1220" y="96"/>
                </a:cubicBezTo>
                <a:cubicBezTo>
                  <a:pt x="1230" y="96"/>
                  <a:pt x="1235" y="100"/>
                  <a:pt x="1239" y="104"/>
                </a:cubicBezTo>
                <a:cubicBezTo>
                  <a:pt x="1243" y="107"/>
                  <a:pt x="1247" y="110"/>
                  <a:pt x="1258" y="110"/>
                </a:cubicBezTo>
                <a:cubicBezTo>
                  <a:pt x="1266" y="110"/>
                  <a:pt x="1268" y="108"/>
                  <a:pt x="1272" y="103"/>
                </a:cubicBezTo>
                <a:cubicBezTo>
                  <a:pt x="1278" y="97"/>
                  <a:pt x="1285" y="88"/>
                  <a:pt x="1304" y="88"/>
                </a:cubicBezTo>
                <a:cubicBezTo>
                  <a:pt x="1319" y="88"/>
                  <a:pt x="1330" y="97"/>
                  <a:pt x="1342" y="106"/>
                </a:cubicBezTo>
                <a:cubicBezTo>
                  <a:pt x="1359" y="118"/>
                  <a:pt x="1378" y="132"/>
                  <a:pt x="1412" y="132"/>
                </a:cubicBezTo>
                <a:cubicBezTo>
                  <a:pt x="1464" y="132"/>
                  <a:pt x="1464" y="132"/>
                  <a:pt x="1464" y="132"/>
                </a:cubicBezTo>
                <a:cubicBezTo>
                  <a:pt x="1487" y="132"/>
                  <a:pt x="1503" y="145"/>
                  <a:pt x="1517" y="157"/>
                </a:cubicBezTo>
                <a:cubicBezTo>
                  <a:pt x="1527" y="166"/>
                  <a:pt x="1537" y="174"/>
                  <a:pt x="1546" y="174"/>
                </a:cubicBezTo>
                <a:cubicBezTo>
                  <a:pt x="1554" y="174"/>
                  <a:pt x="1569" y="154"/>
                  <a:pt x="1580" y="139"/>
                </a:cubicBezTo>
                <a:cubicBezTo>
                  <a:pt x="1599" y="114"/>
                  <a:pt x="1618" y="88"/>
                  <a:pt x="1642" y="88"/>
                </a:cubicBezTo>
                <a:cubicBezTo>
                  <a:pt x="1662" y="88"/>
                  <a:pt x="1680" y="102"/>
                  <a:pt x="1699" y="116"/>
                </a:cubicBezTo>
                <a:cubicBezTo>
                  <a:pt x="1718" y="131"/>
                  <a:pt x="1738" y="146"/>
                  <a:pt x="1760" y="146"/>
                </a:cubicBezTo>
                <a:cubicBezTo>
                  <a:pt x="1824" y="146"/>
                  <a:pt x="1824" y="208"/>
                  <a:pt x="1824" y="234"/>
                </a:cubicBezTo>
                <a:cubicBezTo>
                  <a:pt x="1824" y="242"/>
                  <a:pt x="1824" y="260"/>
                  <a:pt x="1826" y="263"/>
                </a:cubicBezTo>
                <a:cubicBezTo>
                  <a:pt x="1828" y="264"/>
                  <a:pt x="1833" y="264"/>
                  <a:pt x="1838" y="264"/>
                </a:cubicBezTo>
                <a:cubicBezTo>
                  <a:pt x="1842" y="264"/>
                  <a:pt x="1845" y="261"/>
                  <a:pt x="1850" y="251"/>
                </a:cubicBezTo>
                <a:cubicBezTo>
                  <a:pt x="1855" y="241"/>
                  <a:pt x="1862" y="228"/>
                  <a:pt x="1878" y="228"/>
                </a:cubicBezTo>
                <a:cubicBezTo>
                  <a:pt x="1910" y="228"/>
                  <a:pt x="1910" y="272"/>
                  <a:pt x="1910" y="298"/>
                </a:cubicBezTo>
                <a:cubicBezTo>
                  <a:pt x="1910" y="311"/>
                  <a:pt x="1908" y="321"/>
                  <a:pt x="1906" y="331"/>
                </a:cubicBezTo>
                <a:cubicBezTo>
                  <a:pt x="1903" y="347"/>
                  <a:pt x="1902" y="355"/>
                  <a:pt x="1908" y="364"/>
                </a:cubicBezTo>
                <a:cubicBezTo>
                  <a:pt x="1924" y="388"/>
                  <a:pt x="1929" y="421"/>
                  <a:pt x="1907" y="441"/>
                </a:cubicBezTo>
                <a:cubicBezTo>
                  <a:pt x="1897" y="450"/>
                  <a:pt x="1887" y="463"/>
                  <a:pt x="1888" y="474"/>
                </a:cubicBezTo>
                <a:cubicBezTo>
                  <a:pt x="1890" y="481"/>
                  <a:pt x="1896" y="487"/>
                  <a:pt x="1908" y="493"/>
                </a:cubicBezTo>
                <a:cubicBezTo>
                  <a:pt x="1918" y="497"/>
                  <a:pt x="1927" y="501"/>
                  <a:pt x="1936" y="505"/>
                </a:cubicBezTo>
                <a:cubicBezTo>
                  <a:pt x="1966" y="516"/>
                  <a:pt x="1989" y="526"/>
                  <a:pt x="2001" y="554"/>
                </a:cubicBezTo>
                <a:cubicBezTo>
                  <a:pt x="2005" y="562"/>
                  <a:pt x="2008" y="569"/>
                  <a:pt x="2012" y="575"/>
                </a:cubicBezTo>
                <a:cubicBezTo>
                  <a:pt x="2021" y="595"/>
                  <a:pt x="2030" y="611"/>
                  <a:pt x="2030" y="642"/>
                </a:cubicBezTo>
                <a:cubicBezTo>
                  <a:pt x="2030" y="647"/>
                  <a:pt x="2030" y="651"/>
                  <a:pt x="2030" y="655"/>
                </a:cubicBezTo>
                <a:cubicBezTo>
                  <a:pt x="2030" y="666"/>
                  <a:pt x="2030" y="676"/>
                  <a:pt x="2031" y="680"/>
                </a:cubicBezTo>
                <a:cubicBezTo>
                  <a:pt x="2031" y="680"/>
                  <a:pt x="2032" y="680"/>
                  <a:pt x="2032" y="680"/>
                </a:cubicBezTo>
                <a:cubicBezTo>
                  <a:pt x="2046" y="680"/>
                  <a:pt x="2046" y="680"/>
                  <a:pt x="2046" y="680"/>
                </a:cubicBezTo>
                <a:cubicBezTo>
                  <a:pt x="2041" y="693"/>
                  <a:pt x="2041" y="693"/>
                  <a:pt x="2041" y="693"/>
                </a:cubicBezTo>
                <a:cubicBezTo>
                  <a:pt x="2034" y="714"/>
                  <a:pt x="2027" y="749"/>
                  <a:pt x="2034" y="758"/>
                </a:cubicBezTo>
                <a:cubicBezTo>
                  <a:pt x="2035" y="759"/>
                  <a:pt x="2035" y="760"/>
                  <a:pt x="2038" y="760"/>
                </a:cubicBezTo>
                <a:cubicBezTo>
                  <a:pt x="2051" y="760"/>
                  <a:pt x="2063" y="755"/>
                  <a:pt x="2078" y="750"/>
                </a:cubicBezTo>
                <a:cubicBezTo>
                  <a:pt x="2097" y="743"/>
                  <a:pt x="2121" y="734"/>
                  <a:pt x="2154" y="734"/>
                </a:cubicBezTo>
                <a:cubicBezTo>
                  <a:pt x="2170" y="734"/>
                  <a:pt x="2181" y="727"/>
                  <a:pt x="2193" y="718"/>
                </a:cubicBezTo>
                <a:cubicBezTo>
                  <a:pt x="2207" y="709"/>
                  <a:pt x="2223" y="698"/>
                  <a:pt x="2246" y="698"/>
                </a:cubicBezTo>
                <a:cubicBezTo>
                  <a:pt x="2271" y="698"/>
                  <a:pt x="2284" y="711"/>
                  <a:pt x="2294" y="722"/>
                </a:cubicBezTo>
                <a:cubicBezTo>
                  <a:pt x="2302" y="731"/>
                  <a:pt x="2308" y="736"/>
                  <a:pt x="2318" y="736"/>
                </a:cubicBezTo>
                <a:cubicBezTo>
                  <a:pt x="2333" y="736"/>
                  <a:pt x="2341" y="734"/>
                  <a:pt x="2350" y="731"/>
                </a:cubicBezTo>
                <a:cubicBezTo>
                  <a:pt x="2358" y="729"/>
                  <a:pt x="2367" y="726"/>
                  <a:pt x="2382" y="726"/>
                </a:cubicBezTo>
                <a:cubicBezTo>
                  <a:pt x="2418" y="726"/>
                  <a:pt x="2432" y="742"/>
                  <a:pt x="2432" y="784"/>
                </a:cubicBezTo>
                <a:cubicBezTo>
                  <a:pt x="2432" y="827"/>
                  <a:pt x="2406" y="864"/>
                  <a:pt x="2376" y="864"/>
                </a:cubicBezTo>
                <a:cubicBezTo>
                  <a:pt x="2357" y="864"/>
                  <a:pt x="2350" y="884"/>
                  <a:pt x="2350" y="902"/>
                </a:cubicBezTo>
                <a:cubicBezTo>
                  <a:pt x="2350" y="916"/>
                  <a:pt x="2336" y="932"/>
                  <a:pt x="2317" y="953"/>
                </a:cubicBezTo>
                <a:cubicBezTo>
                  <a:pt x="2290" y="984"/>
                  <a:pt x="2252" y="1026"/>
                  <a:pt x="2252" y="1072"/>
                </a:cubicBezTo>
                <a:cubicBezTo>
                  <a:pt x="2252" y="1129"/>
                  <a:pt x="2306" y="1154"/>
                  <a:pt x="2360" y="1154"/>
                </a:cubicBezTo>
                <a:cubicBezTo>
                  <a:pt x="2400" y="1154"/>
                  <a:pt x="2414" y="1175"/>
                  <a:pt x="2423" y="1189"/>
                </a:cubicBezTo>
                <a:cubicBezTo>
                  <a:pt x="2430" y="1199"/>
                  <a:pt x="2432" y="1202"/>
                  <a:pt x="2438" y="1202"/>
                </a:cubicBezTo>
                <a:cubicBezTo>
                  <a:pt x="2450" y="1202"/>
                  <a:pt x="2455" y="1199"/>
                  <a:pt x="2461" y="1195"/>
                </a:cubicBezTo>
                <a:cubicBezTo>
                  <a:pt x="2468" y="1191"/>
                  <a:pt x="2476" y="1186"/>
                  <a:pt x="2492" y="1186"/>
                </a:cubicBezTo>
                <a:cubicBezTo>
                  <a:pt x="2530" y="1186"/>
                  <a:pt x="2530" y="1221"/>
                  <a:pt x="2530" y="1242"/>
                </a:cubicBezTo>
                <a:cubicBezTo>
                  <a:pt x="2530" y="1264"/>
                  <a:pt x="2547" y="1289"/>
                  <a:pt x="2573" y="1306"/>
                </a:cubicBezTo>
                <a:cubicBezTo>
                  <a:pt x="2590" y="1316"/>
                  <a:pt x="2596" y="1328"/>
                  <a:pt x="2600" y="1337"/>
                </a:cubicBezTo>
                <a:cubicBezTo>
                  <a:pt x="2604" y="1346"/>
                  <a:pt x="2605" y="1346"/>
                  <a:pt x="2608" y="1346"/>
                </a:cubicBezTo>
                <a:cubicBezTo>
                  <a:pt x="2617" y="1346"/>
                  <a:pt x="2623" y="1345"/>
                  <a:pt x="2630" y="1343"/>
                </a:cubicBezTo>
                <a:cubicBezTo>
                  <a:pt x="2637" y="1342"/>
                  <a:pt x="2644" y="1340"/>
                  <a:pt x="2654" y="1340"/>
                </a:cubicBezTo>
                <a:cubicBezTo>
                  <a:pt x="2716" y="1340"/>
                  <a:pt x="2744" y="1315"/>
                  <a:pt x="2770" y="1291"/>
                </a:cubicBezTo>
                <a:cubicBezTo>
                  <a:pt x="2787" y="1276"/>
                  <a:pt x="2803" y="1262"/>
                  <a:pt x="2825" y="1256"/>
                </a:cubicBezTo>
                <a:cubicBezTo>
                  <a:pt x="2851" y="1250"/>
                  <a:pt x="2858" y="1239"/>
                  <a:pt x="2865" y="1229"/>
                </a:cubicBezTo>
                <a:cubicBezTo>
                  <a:pt x="2871" y="1219"/>
                  <a:pt x="2879" y="1208"/>
                  <a:pt x="2900" y="1208"/>
                </a:cubicBezTo>
                <a:cubicBezTo>
                  <a:pt x="2907" y="1208"/>
                  <a:pt x="2911" y="1202"/>
                  <a:pt x="2919" y="1187"/>
                </a:cubicBezTo>
                <a:cubicBezTo>
                  <a:pt x="2931" y="1166"/>
                  <a:pt x="2949" y="1134"/>
                  <a:pt x="3002" y="1134"/>
                </a:cubicBezTo>
                <a:cubicBezTo>
                  <a:pt x="3086" y="1134"/>
                  <a:pt x="3148" y="1237"/>
                  <a:pt x="3148" y="1264"/>
                </a:cubicBezTo>
                <a:cubicBezTo>
                  <a:pt x="3148" y="1278"/>
                  <a:pt x="3143" y="1288"/>
                  <a:pt x="3139" y="1297"/>
                </a:cubicBezTo>
                <a:cubicBezTo>
                  <a:pt x="3135" y="1304"/>
                  <a:pt x="3132" y="1311"/>
                  <a:pt x="3132" y="1318"/>
                </a:cubicBezTo>
                <a:cubicBezTo>
                  <a:pt x="3132" y="1358"/>
                  <a:pt x="3132" y="1358"/>
                  <a:pt x="3132" y="1358"/>
                </a:cubicBezTo>
                <a:cubicBezTo>
                  <a:pt x="3132" y="1370"/>
                  <a:pt x="3132" y="1370"/>
                  <a:pt x="3132" y="1370"/>
                </a:cubicBezTo>
                <a:cubicBezTo>
                  <a:pt x="3120" y="1368"/>
                  <a:pt x="3120" y="1368"/>
                  <a:pt x="3120" y="1368"/>
                </a:cubicBezTo>
                <a:cubicBezTo>
                  <a:pt x="3120" y="1368"/>
                  <a:pt x="3074" y="1360"/>
                  <a:pt x="3026" y="1360"/>
                </a:cubicBezTo>
                <a:cubicBezTo>
                  <a:pt x="2983" y="1360"/>
                  <a:pt x="2930" y="1379"/>
                  <a:pt x="2930" y="1402"/>
                </a:cubicBezTo>
                <a:cubicBezTo>
                  <a:pt x="2930" y="1413"/>
                  <a:pt x="2937" y="1419"/>
                  <a:pt x="2948" y="1428"/>
                </a:cubicBezTo>
                <a:cubicBezTo>
                  <a:pt x="2960" y="1438"/>
                  <a:pt x="2974" y="1449"/>
                  <a:pt x="2974" y="1470"/>
                </a:cubicBezTo>
                <a:cubicBezTo>
                  <a:pt x="2974" y="1495"/>
                  <a:pt x="2993" y="1525"/>
                  <a:pt x="3022" y="1546"/>
                </a:cubicBezTo>
                <a:cubicBezTo>
                  <a:pt x="3024" y="1547"/>
                  <a:pt x="3026" y="1549"/>
                  <a:pt x="3029" y="1551"/>
                </a:cubicBezTo>
                <a:cubicBezTo>
                  <a:pt x="3059" y="1572"/>
                  <a:pt x="3104" y="1604"/>
                  <a:pt x="3104" y="1644"/>
                </a:cubicBezTo>
                <a:cubicBezTo>
                  <a:pt x="3104" y="1690"/>
                  <a:pt x="3059" y="1714"/>
                  <a:pt x="3014" y="1714"/>
                </a:cubicBezTo>
                <a:cubicBezTo>
                  <a:pt x="2987" y="1714"/>
                  <a:pt x="2977" y="1700"/>
                  <a:pt x="2970" y="1690"/>
                </a:cubicBezTo>
                <a:cubicBezTo>
                  <a:pt x="2964" y="1682"/>
                  <a:pt x="2961" y="1678"/>
                  <a:pt x="2950" y="1678"/>
                </a:cubicBezTo>
                <a:cubicBezTo>
                  <a:pt x="2937" y="1678"/>
                  <a:pt x="2920" y="1687"/>
                  <a:pt x="2920" y="1762"/>
                </a:cubicBezTo>
                <a:cubicBezTo>
                  <a:pt x="2920" y="1787"/>
                  <a:pt x="2911" y="1804"/>
                  <a:pt x="2903" y="1820"/>
                </a:cubicBezTo>
                <a:cubicBezTo>
                  <a:pt x="2893" y="1838"/>
                  <a:pt x="2884" y="1855"/>
                  <a:pt x="2884" y="1886"/>
                </a:cubicBezTo>
                <a:cubicBezTo>
                  <a:pt x="2884" y="1911"/>
                  <a:pt x="2900" y="1930"/>
                  <a:pt x="2919" y="1952"/>
                </a:cubicBezTo>
                <a:cubicBezTo>
                  <a:pt x="2943" y="1980"/>
                  <a:pt x="2970" y="2012"/>
                  <a:pt x="2970" y="2064"/>
                </a:cubicBezTo>
                <a:cubicBezTo>
                  <a:pt x="2970" y="2154"/>
                  <a:pt x="2929" y="2232"/>
                  <a:pt x="2896" y="2232"/>
                </a:cubicBezTo>
                <a:cubicBezTo>
                  <a:pt x="2877" y="2232"/>
                  <a:pt x="2865" y="2245"/>
                  <a:pt x="2850" y="2262"/>
                </a:cubicBezTo>
                <a:cubicBezTo>
                  <a:pt x="2849" y="2263"/>
                  <a:pt x="2849" y="2263"/>
                  <a:pt x="2849" y="2263"/>
                </a:cubicBezTo>
                <a:cubicBezTo>
                  <a:pt x="2849" y="2263"/>
                  <a:pt x="2849" y="2263"/>
                  <a:pt x="2849" y="2263"/>
                </a:cubicBezTo>
                <a:cubicBezTo>
                  <a:pt x="2832" y="2282"/>
                  <a:pt x="2800" y="2318"/>
                  <a:pt x="2758" y="2318"/>
                </a:cubicBezTo>
                <a:cubicBezTo>
                  <a:pt x="2727" y="2318"/>
                  <a:pt x="2716" y="2367"/>
                  <a:pt x="2716" y="2390"/>
                </a:cubicBezTo>
                <a:cubicBezTo>
                  <a:pt x="2716" y="2399"/>
                  <a:pt x="2716" y="2399"/>
                  <a:pt x="2716" y="2399"/>
                </a:cubicBezTo>
                <a:cubicBezTo>
                  <a:pt x="2707" y="2400"/>
                  <a:pt x="2707" y="2400"/>
                  <a:pt x="2707" y="2400"/>
                </a:cubicBezTo>
                <a:cubicBezTo>
                  <a:pt x="2707" y="2400"/>
                  <a:pt x="2686" y="2402"/>
                  <a:pt x="2665" y="2421"/>
                </a:cubicBezTo>
                <a:cubicBezTo>
                  <a:pt x="2661" y="2425"/>
                  <a:pt x="2661" y="2425"/>
                  <a:pt x="2661" y="2425"/>
                </a:cubicBezTo>
                <a:cubicBezTo>
                  <a:pt x="2636" y="2448"/>
                  <a:pt x="2588" y="2492"/>
                  <a:pt x="2516" y="2492"/>
                </a:cubicBezTo>
                <a:cubicBezTo>
                  <a:pt x="2471" y="2492"/>
                  <a:pt x="2453" y="2485"/>
                  <a:pt x="2439" y="2480"/>
                </a:cubicBezTo>
                <a:cubicBezTo>
                  <a:pt x="2431" y="2476"/>
                  <a:pt x="2425" y="2474"/>
                  <a:pt x="2414" y="2474"/>
                </a:cubicBezTo>
                <a:cubicBezTo>
                  <a:pt x="2404" y="2474"/>
                  <a:pt x="2398" y="2485"/>
                  <a:pt x="2389" y="2503"/>
                </a:cubicBezTo>
                <a:cubicBezTo>
                  <a:pt x="2380" y="2520"/>
                  <a:pt x="2370" y="2539"/>
                  <a:pt x="2351" y="2546"/>
                </a:cubicBezTo>
                <a:cubicBezTo>
                  <a:pt x="2336" y="2550"/>
                  <a:pt x="2337" y="2553"/>
                  <a:pt x="2340" y="2571"/>
                </a:cubicBezTo>
                <a:cubicBezTo>
                  <a:pt x="2341" y="2578"/>
                  <a:pt x="2342" y="2586"/>
                  <a:pt x="2342" y="2596"/>
                </a:cubicBezTo>
                <a:cubicBezTo>
                  <a:pt x="2342" y="2635"/>
                  <a:pt x="2311" y="2658"/>
                  <a:pt x="2277" y="2677"/>
                </a:cubicBezTo>
                <a:cubicBezTo>
                  <a:pt x="2240" y="2697"/>
                  <a:pt x="2228" y="2710"/>
                  <a:pt x="2228" y="2730"/>
                </a:cubicBezTo>
                <a:cubicBezTo>
                  <a:pt x="2228" y="2740"/>
                  <a:pt x="2232" y="2751"/>
                  <a:pt x="2236" y="2763"/>
                </a:cubicBezTo>
                <a:cubicBezTo>
                  <a:pt x="2240" y="2778"/>
                  <a:pt x="2246" y="2794"/>
                  <a:pt x="2246" y="2814"/>
                </a:cubicBezTo>
                <a:cubicBezTo>
                  <a:pt x="2246" y="2840"/>
                  <a:pt x="2223" y="2856"/>
                  <a:pt x="2201" y="2873"/>
                </a:cubicBezTo>
                <a:cubicBezTo>
                  <a:pt x="2178" y="2889"/>
                  <a:pt x="2156" y="2905"/>
                  <a:pt x="2156" y="2930"/>
                </a:cubicBezTo>
                <a:cubicBezTo>
                  <a:pt x="2156" y="2949"/>
                  <a:pt x="2147" y="2982"/>
                  <a:pt x="2086" y="2982"/>
                </a:cubicBezTo>
                <a:cubicBezTo>
                  <a:pt x="2080" y="2982"/>
                  <a:pt x="2073" y="2991"/>
                  <a:pt x="2066" y="3002"/>
                </a:cubicBezTo>
                <a:cubicBezTo>
                  <a:pt x="2051" y="3025"/>
                  <a:pt x="2031" y="3056"/>
                  <a:pt x="1980" y="3056"/>
                </a:cubicBezTo>
                <a:close/>
              </a:path>
            </a:pathLst>
          </a:custGeom>
          <a:solidFill>
            <a:srgbClr val="DC8633"/>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188" name="Freeform 70">
            <a:extLst>
              <a:ext uri="{FF2B5EF4-FFF2-40B4-BE49-F238E27FC236}">
                <a16:creationId xmlns:a16="http://schemas.microsoft.com/office/drawing/2014/main" id="{CFC5B1FB-2DC3-B787-3254-A0CC6A5BA9C1}"/>
              </a:ext>
            </a:extLst>
          </p:cNvPr>
          <p:cNvSpPr>
            <a:spLocks/>
          </p:cNvSpPr>
          <p:nvPr/>
        </p:nvSpPr>
        <p:spPr bwMode="auto">
          <a:xfrm>
            <a:off x="3163961" y="3706583"/>
            <a:ext cx="1616801" cy="898939"/>
          </a:xfrm>
          <a:custGeom>
            <a:avLst/>
            <a:gdLst>
              <a:gd name="T0" fmla="*/ 3652 w 4648"/>
              <a:gd name="T1" fmla="*/ 2568 h 2584"/>
              <a:gd name="T2" fmla="*/ 3131 w 4648"/>
              <a:gd name="T3" fmla="*/ 2411 h 2584"/>
              <a:gd name="T4" fmla="*/ 2921 w 4648"/>
              <a:gd name="T5" fmla="*/ 2570 h 2584"/>
              <a:gd name="T6" fmla="*/ 2609 w 4648"/>
              <a:gd name="T7" fmla="*/ 2228 h 2584"/>
              <a:gd name="T8" fmla="*/ 2474 w 4648"/>
              <a:gd name="T9" fmla="*/ 1966 h 2584"/>
              <a:gd name="T10" fmla="*/ 2384 w 4648"/>
              <a:gd name="T11" fmla="*/ 1889 h 2584"/>
              <a:gd name="T12" fmla="*/ 2558 w 4648"/>
              <a:gd name="T13" fmla="*/ 1926 h 2584"/>
              <a:gd name="T14" fmla="*/ 2625 w 4648"/>
              <a:gd name="T15" fmla="*/ 1983 h 2584"/>
              <a:gd name="T16" fmla="*/ 2672 w 4648"/>
              <a:gd name="T17" fmla="*/ 1752 h 2584"/>
              <a:gd name="T18" fmla="*/ 2588 w 4648"/>
              <a:gd name="T19" fmla="*/ 1778 h 2584"/>
              <a:gd name="T20" fmla="*/ 2506 w 4648"/>
              <a:gd name="T21" fmla="*/ 1677 h 2584"/>
              <a:gd name="T22" fmla="*/ 2594 w 4648"/>
              <a:gd name="T23" fmla="*/ 1594 h 2584"/>
              <a:gd name="T24" fmla="*/ 2448 w 4648"/>
              <a:gd name="T25" fmla="*/ 1560 h 2584"/>
              <a:gd name="T26" fmla="*/ 1979 w 4648"/>
              <a:gd name="T27" fmla="*/ 1650 h 2584"/>
              <a:gd name="T28" fmla="*/ 1428 w 4648"/>
              <a:gd name="T29" fmla="*/ 1694 h 2584"/>
              <a:gd name="T30" fmla="*/ 1328 w 4648"/>
              <a:gd name="T31" fmla="*/ 1516 h 2584"/>
              <a:gd name="T32" fmla="*/ 1166 w 4648"/>
              <a:gd name="T33" fmla="*/ 1588 h 2584"/>
              <a:gd name="T34" fmla="*/ 1242 w 4648"/>
              <a:gd name="T35" fmla="*/ 1328 h 2584"/>
              <a:gd name="T36" fmla="*/ 1226 w 4648"/>
              <a:gd name="T37" fmla="*/ 1244 h 2584"/>
              <a:gd name="T38" fmla="*/ 1133 w 4648"/>
              <a:gd name="T39" fmla="*/ 1257 h 2584"/>
              <a:gd name="T40" fmla="*/ 1127 w 4648"/>
              <a:gd name="T41" fmla="*/ 1156 h 2584"/>
              <a:gd name="T42" fmla="*/ 952 w 4648"/>
              <a:gd name="T43" fmla="*/ 1402 h 2584"/>
              <a:gd name="T44" fmla="*/ 744 w 4648"/>
              <a:gd name="T45" fmla="*/ 1355 h 2584"/>
              <a:gd name="T46" fmla="*/ 612 w 4648"/>
              <a:gd name="T47" fmla="*/ 1275 h 2584"/>
              <a:gd name="T48" fmla="*/ 614 w 4648"/>
              <a:gd name="T49" fmla="*/ 1200 h 2584"/>
              <a:gd name="T50" fmla="*/ 836 w 4648"/>
              <a:gd name="T51" fmla="*/ 1079 h 2584"/>
              <a:gd name="T52" fmla="*/ 802 w 4648"/>
              <a:gd name="T53" fmla="*/ 1004 h 2584"/>
              <a:gd name="T54" fmla="*/ 648 w 4648"/>
              <a:gd name="T55" fmla="*/ 1024 h 2584"/>
              <a:gd name="T56" fmla="*/ 630 w 4648"/>
              <a:gd name="T57" fmla="*/ 1026 h 2584"/>
              <a:gd name="T58" fmla="*/ 569 w 4648"/>
              <a:gd name="T59" fmla="*/ 1114 h 2584"/>
              <a:gd name="T60" fmla="*/ 446 w 4648"/>
              <a:gd name="T61" fmla="*/ 1132 h 2584"/>
              <a:gd name="T62" fmla="*/ 270 w 4648"/>
              <a:gd name="T63" fmla="*/ 981 h 2584"/>
              <a:gd name="T64" fmla="*/ 166 w 4648"/>
              <a:gd name="T65" fmla="*/ 1034 h 2584"/>
              <a:gd name="T66" fmla="*/ 28 w 4648"/>
              <a:gd name="T67" fmla="*/ 976 h 2584"/>
              <a:gd name="T68" fmla="*/ 230 w 4648"/>
              <a:gd name="T69" fmla="*/ 888 h 2584"/>
              <a:gd name="T70" fmla="*/ 164 w 4648"/>
              <a:gd name="T71" fmla="*/ 688 h 2584"/>
              <a:gd name="T72" fmla="*/ 168 w 4648"/>
              <a:gd name="T73" fmla="*/ 634 h 2584"/>
              <a:gd name="T74" fmla="*/ 40 w 4648"/>
              <a:gd name="T75" fmla="*/ 568 h 2584"/>
              <a:gd name="T76" fmla="*/ 190 w 4648"/>
              <a:gd name="T77" fmla="*/ 460 h 2584"/>
              <a:gd name="T78" fmla="*/ 381 w 4648"/>
              <a:gd name="T79" fmla="*/ 432 h 2584"/>
              <a:gd name="T80" fmla="*/ 401 w 4648"/>
              <a:gd name="T81" fmla="*/ 319 h 2584"/>
              <a:gd name="T82" fmla="*/ 658 w 4648"/>
              <a:gd name="T83" fmla="*/ 310 h 2584"/>
              <a:gd name="T84" fmla="*/ 678 w 4648"/>
              <a:gd name="T85" fmla="*/ 248 h 2584"/>
              <a:gd name="T86" fmla="*/ 1169 w 4648"/>
              <a:gd name="T87" fmla="*/ 292 h 2584"/>
              <a:gd name="T88" fmla="*/ 1608 w 4648"/>
              <a:gd name="T89" fmla="*/ 479 h 2584"/>
              <a:gd name="T90" fmla="*/ 1866 w 4648"/>
              <a:gd name="T91" fmla="*/ 574 h 2584"/>
              <a:gd name="T92" fmla="*/ 2294 w 4648"/>
              <a:gd name="T93" fmla="*/ 724 h 2584"/>
              <a:gd name="T94" fmla="*/ 2416 w 4648"/>
              <a:gd name="T95" fmla="*/ 492 h 2584"/>
              <a:gd name="T96" fmla="*/ 2579 w 4648"/>
              <a:gd name="T97" fmla="*/ 256 h 2584"/>
              <a:gd name="T98" fmla="*/ 2859 w 4648"/>
              <a:gd name="T99" fmla="*/ 169 h 2584"/>
              <a:gd name="T100" fmla="*/ 3086 w 4648"/>
              <a:gd name="T101" fmla="*/ 168 h 2584"/>
              <a:gd name="T102" fmla="*/ 3424 w 4648"/>
              <a:gd name="T103" fmla="*/ 0 h 2584"/>
              <a:gd name="T104" fmla="*/ 3784 w 4648"/>
              <a:gd name="T105" fmla="*/ 252 h 2584"/>
              <a:gd name="T106" fmla="*/ 3865 w 4648"/>
              <a:gd name="T107" fmla="*/ 407 h 2584"/>
              <a:gd name="T108" fmla="*/ 4072 w 4648"/>
              <a:gd name="T109" fmla="*/ 1040 h 2584"/>
              <a:gd name="T110" fmla="*/ 4148 w 4648"/>
              <a:gd name="T111" fmla="*/ 1254 h 2584"/>
              <a:gd name="T112" fmla="*/ 4511 w 4648"/>
              <a:gd name="T113" fmla="*/ 1542 h 2584"/>
              <a:gd name="T114" fmla="*/ 4418 w 4648"/>
              <a:gd name="T115" fmla="*/ 1892 h 2584"/>
              <a:gd name="T116" fmla="*/ 4170 w 4648"/>
              <a:gd name="T117" fmla="*/ 2208 h 2584"/>
              <a:gd name="T118" fmla="*/ 3973 w 4648"/>
              <a:gd name="T119" fmla="*/ 2466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48" h="2584">
                <a:moveTo>
                  <a:pt x="3802" y="2584"/>
                </a:moveTo>
                <a:cubicBezTo>
                  <a:pt x="3771" y="2584"/>
                  <a:pt x="3759" y="2572"/>
                  <a:pt x="3749" y="2562"/>
                </a:cubicBezTo>
                <a:cubicBezTo>
                  <a:pt x="3741" y="2555"/>
                  <a:pt x="3736" y="2550"/>
                  <a:pt x="3722" y="2550"/>
                </a:cubicBezTo>
                <a:cubicBezTo>
                  <a:pt x="3707" y="2550"/>
                  <a:pt x="3702" y="2553"/>
                  <a:pt x="3695" y="2557"/>
                </a:cubicBezTo>
                <a:cubicBezTo>
                  <a:pt x="3687" y="2562"/>
                  <a:pt x="3678" y="2568"/>
                  <a:pt x="3652" y="2568"/>
                </a:cubicBezTo>
                <a:cubicBezTo>
                  <a:pt x="3612" y="2568"/>
                  <a:pt x="3567" y="2523"/>
                  <a:pt x="3527" y="2483"/>
                </a:cubicBezTo>
                <a:cubicBezTo>
                  <a:pt x="3519" y="2474"/>
                  <a:pt x="3511" y="2466"/>
                  <a:pt x="3503" y="2459"/>
                </a:cubicBezTo>
                <a:cubicBezTo>
                  <a:pt x="3492" y="2448"/>
                  <a:pt x="3481" y="2436"/>
                  <a:pt x="3471" y="2424"/>
                </a:cubicBezTo>
                <a:cubicBezTo>
                  <a:pt x="3444" y="2392"/>
                  <a:pt x="3420" y="2364"/>
                  <a:pt x="3378" y="2364"/>
                </a:cubicBezTo>
                <a:cubicBezTo>
                  <a:pt x="3317" y="2364"/>
                  <a:pt x="3200" y="2387"/>
                  <a:pt x="3131" y="2411"/>
                </a:cubicBezTo>
                <a:cubicBezTo>
                  <a:pt x="3102" y="2422"/>
                  <a:pt x="3091" y="2438"/>
                  <a:pt x="3082" y="2451"/>
                </a:cubicBezTo>
                <a:cubicBezTo>
                  <a:pt x="3072" y="2466"/>
                  <a:pt x="3062" y="2482"/>
                  <a:pt x="3030" y="2482"/>
                </a:cubicBezTo>
                <a:cubicBezTo>
                  <a:pt x="3010" y="2482"/>
                  <a:pt x="2998" y="2494"/>
                  <a:pt x="2998" y="2514"/>
                </a:cubicBezTo>
                <a:cubicBezTo>
                  <a:pt x="2998" y="2541"/>
                  <a:pt x="2981" y="2570"/>
                  <a:pt x="2932" y="2570"/>
                </a:cubicBezTo>
                <a:cubicBezTo>
                  <a:pt x="2929" y="2570"/>
                  <a:pt x="2925" y="2570"/>
                  <a:pt x="2921" y="2570"/>
                </a:cubicBezTo>
                <a:cubicBezTo>
                  <a:pt x="2915" y="2570"/>
                  <a:pt x="2909" y="2571"/>
                  <a:pt x="2902" y="2571"/>
                </a:cubicBezTo>
                <a:cubicBezTo>
                  <a:pt x="2871" y="2571"/>
                  <a:pt x="2774" y="2571"/>
                  <a:pt x="2738" y="2449"/>
                </a:cubicBezTo>
                <a:cubicBezTo>
                  <a:pt x="2731" y="2423"/>
                  <a:pt x="2725" y="2400"/>
                  <a:pt x="2720" y="2380"/>
                </a:cubicBezTo>
                <a:cubicBezTo>
                  <a:pt x="2699" y="2300"/>
                  <a:pt x="2690" y="2264"/>
                  <a:pt x="2630" y="2237"/>
                </a:cubicBezTo>
                <a:cubicBezTo>
                  <a:pt x="2623" y="2234"/>
                  <a:pt x="2615" y="2231"/>
                  <a:pt x="2609" y="2228"/>
                </a:cubicBezTo>
                <a:cubicBezTo>
                  <a:pt x="2540" y="2197"/>
                  <a:pt x="2490" y="2175"/>
                  <a:pt x="2490" y="2116"/>
                </a:cubicBezTo>
                <a:cubicBezTo>
                  <a:pt x="2490" y="2056"/>
                  <a:pt x="2467" y="1980"/>
                  <a:pt x="2467" y="1979"/>
                </a:cubicBezTo>
                <a:cubicBezTo>
                  <a:pt x="2465" y="1971"/>
                  <a:pt x="2465" y="1971"/>
                  <a:pt x="2465" y="1971"/>
                </a:cubicBezTo>
                <a:cubicBezTo>
                  <a:pt x="2472" y="1968"/>
                  <a:pt x="2472" y="1968"/>
                  <a:pt x="2472" y="1968"/>
                </a:cubicBezTo>
                <a:cubicBezTo>
                  <a:pt x="2473" y="1967"/>
                  <a:pt x="2474" y="1966"/>
                  <a:pt x="2474" y="1966"/>
                </a:cubicBezTo>
                <a:cubicBezTo>
                  <a:pt x="2474" y="1965"/>
                  <a:pt x="2472" y="1962"/>
                  <a:pt x="2466" y="1959"/>
                </a:cubicBezTo>
                <a:cubicBezTo>
                  <a:pt x="2463" y="1958"/>
                  <a:pt x="2459" y="1956"/>
                  <a:pt x="2455" y="1954"/>
                </a:cubicBezTo>
                <a:cubicBezTo>
                  <a:pt x="2439" y="1946"/>
                  <a:pt x="2419" y="1936"/>
                  <a:pt x="2390" y="1936"/>
                </a:cubicBezTo>
                <a:cubicBezTo>
                  <a:pt x="2361" y="1936"/>
                  <a:pt x="2322" y="1933"/>
                  <a:pt x="2322" y="1908"/>
                </a:cubicBezTo>
                <a:cubicBezTo>
                  <a:pt x="2322" y="1891"/>
                  <a:pt x="2348" y="1889"/>
                  <a:pt x="2384" y="1889"/>
                </a:cubicBezTo>
                <a:cubicBezTo>
                  <a:pt x="2394" y="1889"/>
                  <a:pt x="2404" y="1890"/>
                  <a:pt x="2414" y="1890"/>
                </a:cubicBezTo>
                <a:cubicBezTo>
                  <a:pt x="2424" y="1890"/>
                  <a:pt x="2434" y="1890"/>
                  <a:pt x="2444" y="1890"/>
                </a:cubicBezTo>
                <a:cubicBezTo>
                  <a:pt x="2472" y="1890"/>
                  <a:pt x="2488" y="1886"/>
                  <a:pt x="2502" y="1882"/>
                </a:cubicBezTo>
                <a:cubicBezTo>
                  <a:pt x="2511" y="1880"/>
                  <a:pt x="2519" y="1878"/>
                  <a:pt x="2528" y="1878"/>
                </a:cubicBezTo>
                <a:cubicBezTo>
                  <a:pt x="2558" y="1878"/>
                  <a:pt x="2558" y="1907"/>
                  <a:pt x="2558" y="1926"/>
                </a:cubicBezTo>
                <a:cubicBezTo>
                  <a:pt x="2558" y="1950"/>
                  <a:pt x="2567" y="1950"/>
                  <a:pt x="2572" y="1950"/>
                </a:cubicBezTo>
                <a:cubicBezTo>
                  <a:pt x="2585" y="1950"/>
                  <a:pt x="2594" y="1961"/>
                  <a:pt x="2601" y="1971"/>
                </a:cubicBezTo>
                <a:cubicBezTo>
                  <a:pt x="2609" y="1983"/>
                  <a:pt x="2615" y="1990"/>
                  <a:pt x="2624" y="1990"/>
                </a:cubicBezTo>
                <a:cubicBezTo>
                  <a:pt x="2627" y="1990"/>
                  <a:pt x="2629" y="1990"/>
                  <a:pt x="2631" y="1990"/>
                </a:cubicBezTo>
                <a:cubicBezTo>
                  <a:pt x="2629" y="1987"/>
                  <a:pt x="2627" y="1985"/>
                  <a:pt x="2625" y="1983"/>
                </a:cubicBezTo>
                <a:cubicBezTo>
                  <a:pt x="2617" y="1973"/>
                  <a:pt x="2608" y="1962"/>
                  <a:pt x="2608" y="1950"/>
                </a:cubicBezTo>
                <a:cubicBezTo>
                  <a:pt x="2608" y="1941"/>
                  <a:pt x="2606" y="1937"/>
                  <a:pt x="2603" y="1930"/>
                </a:cubicBezTo>
                <a:cubicBezTo>
                  <a:pt x="2599" y="1921"/>
                  <a:pt x="2594" y="1909"/>
                  <a:pt x="2594" y="1886"/>
                </a:cubicBezTo>
                <a:cubicBezTo>
                  <a:pt x="2594" y="1820"/>
                  <a:pt x="2631" y="1790"/>
                  <a:pt x="2655" y="1770"/>
                </a:cubicBezTo>
                <a:cubicBezTo>
                  <a:pt x="2662" y="1764"/>
                  <a:pt x="2672" y="1755"/>
                  <a:pt x="2672" y="1752"/>
                </a:cubicBezTo>
                <a:cubicBezTo>
                  <a:pt x="2672" y="1748"/>
                  <a:pt x="2671" y="1747"/>
                  <a:pt x="2671" y="1746"/>
                </a:cubicBezTo>
                <a:cubicBezTo>
                  <a:pt x="2671" y="1746"/>
                  <a:pt x="2671" y="1746"/>
                  <a:pt x="2670" y="1746"/>
                </a:cubicBezTo>
                <a:cubicBezTo>
                  <a:pt x="2666" y="1746"/>
                  <a:pt x="2660" y="1748"/>
                  <a:pt x="2650" y="1753"/>
                </a:cubicBezTo>
                <a:cubicBezTo>
                  <a:pt x="2645" y="1756"/>
                  <a:pt x="2640" y="1759"/>
                  <a:pt x="2636" y="1762"/>
                </a:cubicBezTo>
                <a:cubicBezTo>
                  <a:pt x="2623" y="1770"/>
                  <a:pt x="2610" y="1778"/>
                  <a:pt x="2588" y="1778"/>
                </a:cubicBezTo>
                <a:cubicBezTo>
                  <a:pt x="2572" y="1778"/>
                  <a:pt x="2563" y="1770"/>
                  <a:pt x="2555" y="1763"/>
                </a:cubicBezTo>
                <a:cubicBezTo>
                  <a:pt x="2549" y="1757"/>
                  <a:pt x="2544" y="1752"/>
                  <a:pt x="2532" y="1752"/>
                </a:cubicBezTo>
                <a:cubicBezTo>
                  <a:pt x="2517" y="1752"/>
                  <a:pt x="2472" y="1752"/>
                  <a:pt x="2472" y="1714"/>
                </a:cubicBezTo>
                <a:cubicBezTo>
                  <a:pt x="2472" y="1696"/>
                  <a:pt x="2487" y="1688"/>
                  <a:pt x="2497" y="1683"/>
                </a:cubicBezTo>
                <a:cubicBezTo>
                  <a:pt x="2500" y="1681"/>
                  <a:pt x="2505" y="1679"/>
                  <a:pt x="2506" y="1677"/>
                </a:cubicBezTo>
                <a:cubicBezTo>
                  <a:pt x="2506" y="1667"/>
                  <a:pt x="2515" y="1661"/>
                  <a:pt x="2522" y="1657"/>
                </a:cubicBezTo>
                <a:cubicBezTo>
                  <a:pt x="2531" y="1652"/>
                  <a:pt x="2538" y="1648"/>
                  <a:pt x="2538" y="1634"/>
                </a:cubicBezTo>
                <a:cubicBezTo>
                  <a:pt x="2538" y="1594"/>
                  <a:pt x="2567" y="1594"/>
                  <a:pt x="2586" y="1594"/>
                </a:cubicBezTo>
                <a:cubicBezTo>
                  <a:pt x="2590" y="1594"/>
                  <a:pt x="2590" y="1594"/>
                  <a:pt x="2590" y="1594"/>
                </a:cubicBezTo>
                <a:cubicBezTo>
                  <a:pt x="2594" y="1594"/>
                  <a:pt x="2594" y="1594"/>
                  <a:pt x="2594" y="1594"/>
                </a:cubicBezTo>
                <a:cubicBezTo>
                  <a:pt x="2611" y="1594"/>
                  <a:pt x="2620" y="1585"/>
                  <a:pt x="2620" y="1568"/>
                </a:cubicBezTo>
                <a:cubicBezTo>
                  <a:pt x="2620" y="1562"/>
                  <a:pt x="2620" y="1560"/>
                  <a:pt x="2591" y="1560"/>
                </a:cubicBezTo>
                <a:cubicBezTo>
                  <a:pt x="2584" y="1560"/>
                  <a:pt x="2584" y="1560"/>
                  <a:pt x="2584" y="1560"/>
                </a:cubicBezTo>
                <a:cubicBezTo>
                  <a:pt x="2581" y="1560"/>
                  <a:pt x="2577" y="1560"/>
                  <a:pt x="2574" y="1560"/>
                </a:cubicBezTo>
                <a:cubicBezTo>
                  <a:pt x="2448" y="1560"/>
                  <a:pt x="2448" y="1560"/>
                  <a:pt x="2448" y="1560"/>
                </a:cubicBezTo>
                <a:cubicBezTo>
                  <a:pt x="2436" y="1560"/>
                  <a:pt x="2422" y="1568"/>
                  <a:pt x="2407" y="1578"/>
                </a:cubicBezTo>
                <a:cubicBezTo>
                  <a:pt x="2386" y="1591"/>
                  <a:pt x="2362" y="1606"/>
                  <a:pt x="2330" y="1606"/>
                </a:cubicBezTo>
                <a:cubicBezTo>
                  <a:pt x="2307" y="1606"/>
                  <a:pt x="2277" y="1614"/>
                  <a:pt x="2244" y="1623"/>
                </a:cubicBezTo>
                <a:cubicBezTo>
                  <a:pt x="2205" y="1634"/>
                  <a:pt x="2160" y="1646"/>
                  <a:pt x="2120" y="1646"/>
                </a:cubicBezTo>
                <a:cubicBezTo>
                  <a:pt x="2083" y="1646"/>
                  <a:pt x="2030" y="1648"/>
                  <a:pt x="1979" y="1650"/>
                </a:cubicBezTo>
                <a:cubicBezTo>
                  <a:pt x="1930" y="1652"/>
                  <a:pt x="1883" y="1654"/>
                  <a:pt x="1852" y="1654"/>
                </a:cubicBezTo>
                <a:cubicBezTo>
                  <a:pt x="1822" y="1654"/>
                  <a:pt x="1784" y="1660"/>
                  <a:pt x="1743" y="1667"/>
                </a:cubicBezTo>
                <a:cubicBezTo>
                  <a:pt x="1697" y="1674"/>
                  <a:pt x="1650" y="1682"/>
                  <a:pt x="1608" y="1682"/>
                </a:cubicBezTo>
                <a:cubicBezTo>
                  <a:pt x="1562" y="1682"/>
                  <a:pt x="1519" y="1686"/>
                  <a:pt x="1484" y="1690"/>
                </a:cubicBezTo>
                <a:cubicBezTo>
                  <a:pt x="1462" y="1692"/>
                  <a:pt x="1442" y="1694"/>
                  <a:pt x="1428" y="1694"/>
                </a:cubicBezTo>
                <a:cubicBezTo>
                  <a:pt x="1388" y="1694"/>
                  <a:pt x="1326" y="1658"/>
                  <a:pt x="1326" y="1614"/>
                </a:cubicBezTo>
                <a:cubicBezTo>
                  <a:pt x="1326" y="1602"/>
                  <a:pt x="1323" y="1596"/>
                  <a:pt x="1320" y="1589"/>
                </a:cubicBezTo>
                <a:cubicBezTo>
                  <a:pt x="1316" y="1582"/>
                  <a:pt x="1312" y="1574"/>
                  <a:pt x="1312" y="1560"/>
                </a:cubicBezTo>
                <a:cubicBezTo>
                  <a:pt x="1312" y="1544"/>
                  <a:pt x="1318" y="1537"/>
                  <a:pt x="1322" y="1532"/>
                </a:cubicBezTo>
                <a:cubicBezTo>
                  <a:pt x="1326" y="1527"/>
                  <a:pt x="1328" y="1524"/>
                  <a:pt x="1328" y="1516"/>
                </a:cubicBezTo>
                <a:cubicBezTo>
                  <a:pt x="1328" y="1507"/>
                  <a:pt x="1327" y="1504"/>
                  <a:pt x="1327" y="1502"/>
                </a:cubicBezTo>
                <a:cubicBezTo>
                  <a:pt x="1325" y="1502"/>
                  <a:pt x="1322" y="1502"/>
                  <a:pt x="1320" y="1502"/>
                </a:cubicBezTo>
                <a:cubicBezTo>
                  <a:pt x="1314" y="1502"/>
                  <a:pt x="1296" y="1521"/>
                  <a:pt x="1296" y="1556"/>
                </a:cubicBezTo>
                <a:cubicBezTo>
                  <a:pt x="1296" y="1621"/>
                  <a:pt x="1277" y="1658"/>
                  <a:pt x="1244" y="1658"/>
                </a:cubicBezTo>
                <a:cubicBezTo>
                  <a:pt x="1206" y="1658"/>
                  <a:pt x="1166" y="1631"/>
                  <a:pt x="1166" y="1588"/>
                </a:cubicBezTo>
                <a:cubicBezTo>
                  <a:pt x="1166" y="1567"/>
                  <a:pt x="1180" y="1549"/>
                  <a:pt x="1193" y="1532"/>
                </a:cubicBezTo>
                <a:cubicBezTo>
                  <a:pt x="1205" y="1517"/>
                  <a:pt x="1216" y="1502"/>
                  <a:pt x="1216" y="1486"/>
                </a:cubicBezTo>
                <a:cubicBezTo>
                  <a:pt x="1216" y="1467"/>
                  <a:pt x="1210" y="1444"/>
                  <a:pt x="1204" y="1422"/>
                </a:cubicBezTo>
                <a:cubicBezTo>
                  <a:pt x="1199" y="1401"/>
                  <a:pt x="1194" y="1381"/>
                  <a:pt x="1194" y="1366"/>
                </a:cubicBezTo>
                <a:cubicBezTo>
                  <a:pt x="1194" y="1328"/>
                  <a:pt x="1223" y="1328"/>
                  <a:pt x="1242" y="1328"/>
                </a:cubicBezTo>
                <a:cubicBezTo>
                  <a:pt x="1247" y="1328"/>
                  <a:pt x="1247" y="1328"/>
                  <a:pt x="1247" y="1328"/>
                </a:cubicBezTo>
                <a:cubicBezTo>
                  <a:pt x="1252" y="1328"/>
                  <a:pt x="1252" y="1328"/>
                  <a:pt x="1252" y="1328"/>
                </a:cubicBezTo>
                <a:cubicBezTo>
                  <a:pt x="1282" y="1328"/>
                  <a:pt x="1284" y="1290"/>
                  <a:pt x="1284" y="1278"/>
                </a:cubicBezTo>
                <a:cubicBezTo>
                  <a:pt x="1284" y="1248"/>
                  <a:pt x="1257" y="1226"/>
                  <a:pt x="1244" y="1226"/>
                </a:cubicBezTo>
                <a:cubicBezTo>
                  <a:pt x="1231" y="1226"/>
                  <a:pt x="1226" y="1231"/>
                  <a:pt x="1226" y="1244"/>
                </a:cubicBezTo>
                <a:cubicBezTo>
                  <a:pt x="1226" y="1249"/>
                  <a:pt x="1227" y="1249"/>
                  <a:pt x="1231" y="1252"/>
                </a:cubicBezTo>
                <a:cubicBezTo>
                  <a:pt x="1235" y="1255"/>
                  <a:pt x="1242" y="1260"/>
                  <a:pt x="1242" y="1272"/>
                </a:cubicBezTo>
                <a:cubicBezTo>
                  <a:pt x="1242" y="1293"/>
                  <a:pt x="1205" y="1326"/>
                  <a:pt x="1160" y="1326"/>
                </a:cubicBezTo>
                <a:cubicBezTo>
                  <a:pt x="1119" y="1326"/>
                  <a:pt x="1102" y="1314"/>
                  <a:pt x="1102" y="1286"/>
                </a:cubicBezTo>
                <a:cubicBezTo>
                  <a:pt x="1102" y="1270"/>
                  <a:pt x="1119" y="1263"/>
                  <a:pt x="1133" y="1257"/>
                </a:cubicBezTo>
                <a:cubicBezTo>
                  <a:pt x="1139" y="1254"/>
                  <a:pt x="1148" y="1250"/>
                  <a:pt x="1150" y="1247"/>
                </a:cubicBezTo>
                <a:cubicBezTo>
                  <a:pt x="1150" y="1239"/>
                  <a:pt x="1154" y="1230"/>
                  <a:pt x="1159" y="1219"/>
                </a:cubicBezTo>
                <a:cubicBezTo>
                  <a:pt x="1164" y="1207"/>
                  <a:pt x="1170" y="1194"/>
                  <a:pt x="1170" y="1180"/>
                </a:cubicBezTo>
                <a:cubicBezTo>
                  <a:pt x="1170" y="1157"/>
                  <a:pt x="1156" y="1140"/>
                  <a:pt x="1144" y="1140"/>
                </a:cubicBezTo>
                <a:cubicBezTo>
                  <a:pt x="1139" y="1140"/>
                  <a:pt x="1134" y="1146"/>
                  <a:pt x="1127" y="1156"/>
                </a:cubicBezTo>
                <a:cubicBezTo>
                  <a:pt x="1116" y="1169"/>
                  <a:pt x="1102" y="1188"/>
                  <a:pt x="1075" y="1197"/>
                </a:cubicBezTo>
                <a:cubicBezTo>
                  <a:pt x="1051" y="1206"/>
                  <a:pt x="1045" y="1223"/>
                  <a:pt x="1037" y="1247"/>
                </a:cubicBezTo>
                <a:cubicBezTo>
                  <a:pt x="1032" y="1261"/>
                  <a:pt x="1026" y="1276"/>
                  <a:pt x="1016" y="1291"/>
                </a:cubicBezTo>
                <a:cubicBezTo>
                  <a:pt x="1007" y="1306"/>
                  <a:pt x="1001" y="1325"/>
                  <a:pt x="996" y="1343"/>
                </a:cubicBezTo>
                <a:cubicBezTo>
                  <a:pt x="987" y="1372"/>
                  <a:pt x="979" y="1402"/>
                  <a:pt x="952" y="1402"/>
                </a:cubicBezTo>
                <a:cubicBezTo>
                  <a:pt x="922" y="1402"/>
                  <a:pt x="913" y="1409"/>
                  <a:pt x="904" y="1415"/>
                </a:cubicBezTo>
                <a:cubicBezTo>
                  <a:pt x="897" y="1420"/>
                  <a:pt x="889" y="1426"/>
                  <a:pt x="874" y="1426"/>
                </a:cubicBezTo>
                <a:cubicBezTo>
                  <a:pt x="843" y="1426"/>
                  <a:pt x="818" y="1407"/>
                  <a:pt x="797" y="1391"/>
                </a:cubicBezTo>
                <a:cubicBezTo>
                  <a:pt x="787" y="1383"/>
                  <a:pt x="777" y="1375"/>
                  <a:pt x="770" y="1374"/>
                </a:cubicBezTo>
                <a:cubicBezTo>
                  <a:pt x="756" y="1370"/>
                  <a:pt x="749" y="1362"/>
                  <a:pt x="744" y="1355"/>
                </a:cubicBezTo>
                <a:cubicBezTo>
                  <a:pt x="737" y="1346"/>
                  <a:pt x="732" y="1340"/>
                  <a:pt x="716" y="1340"/>
                </a:cubicBezTo>
                <a:cubicBezTo>
                  <a:pt x="700" y="1340"/>
                  <a:pt x="690" y="1347"/>
                  <a:pt x="679" y="1354"/>
                </a:cubicBezTo>
                <a:cubicBezTo>
                  <a:pt x="669" y="1361"/>
                  <a:pt x="659" y="1368"/>
                  <a:pt x="644" y="1368"/>
                </a:cubicBezTo>
                <a:cubicBezTo>
                  <a:pt x="613" y="1368"/>
                  <a:pt x="594" y="1350"/>
                  <a:pt x="594" y="1320"/>
                </a:cubicBezTo>
                <a:cubicBezTo>
                  <a:pt x="594" y="1303"/>
                  <a:pt x="604" y="1287"/>
                  <a:pt x="612" y="1275"/>
                </a:cubicBezTo>
                <a:cubicBezTo>
                  <a:pt x="615" y="1270"/>
                  <a:pt x="620" y="1262"/>
                  <a:pt x="620" y="1260"/>
                </a:cubicBezTo>
                <a:cubicBezTo>
                  <a:pt x="620" y="1251"/>
                  <a:pt x="624" y="1245"/>
                  <a:pt x="627" y="1241"/>
                </a:cubicBezTo>
                <a:cubicBezTo>
                  <a:pt x="629" y="1238"/>
                  <a:pt x="630" y="1237"/>
                  <a:pt x="630" y="1234"/>
                </a:cubicBezTo>
                <a:cubicBezTo>
                  <a:pt x="630" y="1233"/>
                  <a:pt x="630" y="1233"/>
                  <a:pt x="627" y="1230"/>
                </a:cubicBezTo>
                <a:cubicBezTo>
                  <a:pt x="622" y="1224"/>
                  <a:pt x="614" y="1217"/>
                  <a:pt x="614" y="1200"/>
                </a:cubicBezTo>
                <a:cubicBezTo>
                  <a:pt x="614" y="1166"/>
                  <a:pt x="656" y="1166"/>
                  <a:pt x="678" y="1166"/>
                </a:cubicBezTo>
                <a:cubicBezTo>
                  <a:pt x="690" y="1166"/>
                  <a:pt x="710" y="1155"/>
                  <a:pt x="727" y="1146"/>
                </a:cubicBezTo>
                <a:cubicBezTo>
                  <a:pt x="747" y="1135"/>
                  <a:pt x="766" y="1125"/>
                  <a:pt x="781" y="1124"/>
                </a:cubicBezTo>
                <a:cubicBezTo>
                  <a:pt x="805" y="1122"/>
                  <a:pt x="841" y="1096"/>
                  <a:pt x="842" y="1079"/>
                </a:cubicBezTo>
                <a:cubicBezTo>
                  <a:pt x="841" y="1079"/>
                  <a:pt x="839" y="1079"/>
                  <a:pt x="836" y="1079"/>
                </a:cubicBezTo>
                <a:cubicBezTo>
                  <a:pt x="834" y="1079"/>
                  <a:pt x="832" y="1079"/>
                  <a:pt x="830" y="1079"/>
                </a:cubicBezTo>
                <a:cubicBezTo>
                  <a:pt x="827" y="1079"/>
                  <a:pt x="825" y="1079"/>
                  <a:pt x="822" y="1079"/>
                </a:cubicBezTo>
                <a:cubicBezTo>
                  <a:pt x="782" y="1079"/>
                  <a:pt x="782" y="1051"/>
                  <a:pt x="782" y="1042"/>
                </a:cubicBezTo>
                <a:cubicBezTo>
                  <a:pt x="782" y="1026"/>
                  <a:pt x="790" y="1018"/>
                  <a:pt x="796" y="1013"/>
                </a:cubicBezTo>
                <a:cubicBezTo>
                  <a:pt x="801" y="1009"/>
                  <a:pt x="802" y="1008"/>
                  <a:pt x="802" y="1004"/>
                </a:cubicBezTo>
                <a:cubicBezTo>
                  <a:pt x="802" y="1004"/>
                  <a:pt x="802" y="1003"/>
                  <a:pt x="802" y="1003"/>
                </a:cubicBezTo>
                <a:cubicBezTo>
                  <a:pt x="798" y="1004"/>
                  <a:pt x="790" y="1007"/>
                  <a:pt x="779" y="1017"/>
                </a:cubicBezTo>
                <a:cubicBezTo>
                  <a:pt x="775" y="1021"/>
                  <a:pt x="771" y="1025"/>
                  <a:pt x="767" y="1029"/>
                </a:cubicBezTo>
                <a:cubicBezTo>
                  <a:pt x="749" y="1047"/>
                  <a:pt x="726" y="1070"/>
                  <a:pt x="694" y="1070"/>
                </a:cubicBezTo>
                <a:cubicBezTo>
                  <a:pt x="663" y="1070"/>
                  <a:pt x="648" y="1055"/>
                  <a:pt x="648" y="1024"/>
                </a:cubicBezTo>
                <a:cubicBezTo>
                  <a:pt x="648" y="1013"/>
                  <a:pt x="653" y="1004"/>
                  <a:pt x="656" y="997"/>
                </a:cubicBezTo>
                <a:cubicBezTo>
                  <a:pt x="656" y="997"/>
                  <a:pt x="657" y="996"/>
                  <a:pt x="657" y="996"/>
                </a:cubicBezTo>
                <a:cubicBezTo>
                  <a:pt x="657" y="996"/>
                  <a:pt x="656" y="996"/>
                  <a:pt x="656" y="996"/>
                </a:cubicBezTo>
                <a:cubicBezTo>
                  <a:pt x="629" y="996"/>
                  <a:pt x="618" y="998"/>
                  <a:pt x="618" y="1004"/>
                </a:cubicBezTo>
                <a:cubicBezTo>
                  <a:pt x="618" y="1008"/>
                  <a:pt x="624" y="1018"/>
                  <a:pt x="630" y="1026"/>
                </a:cubicBezTo>
                <a:cubicBezTo>
                  <a:pt x="639" y="1041"/>
                  <a:pt x="650" y="1059"/>
                  <a:pt x="650" y="1076"/>
                </a:cubicBezTo>
                <a:cubicBezTo>
                  <a:pt x="650" y="1112"/>
                  <a:pt x="634" y="1138"/>
                  <a:pt x="610" y="1138"/>
                </a:cubicBezTo>
                <a:cubicBezTo>
                  <a:pt x="592" y="1138"/>
                  <a:pt x="587" y="1122"/>
                  <a:pt x="584" y="1112"/>
                </a:cubicBezTo>
                <a:cubicBezTo>
                  <a:pt x="584" y="1110"/>
                  <a:pt x="583" y="1106"/>
                  <a:pt x="581" y="1104"/>
                </a:cubicBezTo>
                <a:cubicBezTo>
                  <a:pt x="575" y="1104"/>
                  <a:pt x="573" y="1107"/>
                  <a:pt x="569" y="1114"/>
                </a:cubicBezTo>
                <a:cubicBezTo>
                  <a:pt x="564" y="1122"/>
                  <a:pt x="558" y="1134"/>
                  <a:pt x="540" y="1134"/>
                </a:cubicBezTo>
                <a:cubicBezTo>
                  <a:pt x="532" y="1134"/>
                  <a:pt x="528" y="1138"/>
                  <a:pt x="522" y="1145"/>
                </a:cubicBezTo>
                <a:cubicBezTo>
                  <a:pt x="516" y="1152"/>
                  <a:pt x="509" y="1160"/>
                  <a:pt x="496" y="1160"/>
                </a:cubicBezTo>
                <a:cubicBezTo>
                  <a:pt x="484" y="1160"/>
                  <a:pt x="476" y="1152"/>
                  <a:pt x="470" y="1145"/>
                </a:cubicBezTo>
                <a:cubicBezTo>
                  <a:pt x="463" y="1138"/>
                  <a:pt x="457" y="1132"/>
                  <a:pt x="446" y="1132"/>
                </a:cubicBezTo>
                <a:cubicBezTo>
                  <a:pt x="346" y="1132"/>
                  <a:pt x="310" y="1076"/>
                  <a:pt x="310" y="1028"/>
                </a:cubicBezTo>
                <a:cubicBezTo>
                  <a:pt x="310" y="1022"/>
                  <a:pt x="308" y="1020"/>
                  <a:pt x="300" y="1016"/>
                </a:cubicBezTo>
                <a:cubicBezTo>
                  <a:pt x="295" y="1013"/>
                  <a:pt x="288" y="1009"/>
                  <a:pt x="282" y="1003"/>
                </a:cubicBezTo>
                <a:cubicBezTo>
                  <a:pt x="277" y="996"/>
                  <a:pt x="274" y="990"/>
                  <a:pt x="273" y="985"/>
                </a:cubicBezTo>
                <a:cubicBezTo>
                  <a:pt x="272" y="984"/>
                  <a:pt x="271" y="981"/>
                  <a:pt x="270" y="981"/>
                </a:cubicBezTo>
                <a:cubicBezTo>
                  <a:pt x="270" y="981"/>
                  <a:pt x="269" y="980"/>
                  <a:pt x="266" y="980"/>
                </a:cubicBezTo>
                <a:cubicBezTo>
                  <a:pt x="264" y="980"/>
                  <a:pt x="264" y="980"/>
                  <a:pt x="261" y="985"/>
                </a:cubicBezTo>
                <a:cubicBezTo>
                  <a:pt x="257" y="992"/>
                  <a:pt x="251" y="1004"/>
                  <a:pt x="232" y="1004"/>
                </a:cubicBezTo>
                <a:cubicBezTo>
                  <a:pt x="211" y="1004"/>
                  <a:pt x="204" y="1011"/>
                  <a:pt x="196" y="1019"/>
                </a:cubicBezTo>
                <a:cubicBezTo>
                  <a:pt x="189" y="1026"/>
                  <a:pt x="181" y="1034"/>
                  <a:pt x="166" y="1034"/>
                </a:cubicBezTo>
                <a:cubicBezTo>
                  <a:pt x="144" y="1034"/>
                  <a:pt x="139" y="1014"/>
                  <a:pt x="136" y="1003"/>
                </a:cubicBezTo>
                <a:cubicBezTo>
                  <a:pt x="133" y="989"/>
                  <a:pt x="132" y="988"/>
                  <a:pt x="128" y="988"/>
                </a:cubicBezTo>
                <a:cubicBezTo>
                  <a:pt x="118" y="988"/>
                  <a:pt x="111" y="994"/>
                  <a:pt x="103" y="1000"/>
                </a:cubicBezTo>
                <a:cubicBezTo>
                  <a:pt x="94" y="1008"/>
                  <a:pt x="83" y="1016"/>
                  <a:pt x="68" y="1016"/>
                </a:cubicBezTo>
                <a:cubicBezTo>
                  <a:pt x="42" y="1016"/>
                  <a:pt x="28" y="1002"/>
                  <a:pt x="28" y="976"/>
                </a:cubicBezTo>
                <a:cubicBezTo>
                  <a:pt x="28" y="963"/>
                  <a:pt x="37" y="958"/>
                  <a:pt x="43" y="954"/>
                </a:cubicBezTo>
                <a:cubicBezTo>
                  <a:pt x="49" y="950"/>
                  <a:pt x="52" y="948"/>
                  <a:pt x="52" y="940"/>
                </a:cubicBezTo>
                <a:cubicBezTo>
                  <a:pt x="52" y="910"/>
                  <a:pt x="111" y="846"/>
                  <a:pt x="156" y="846"/>
                </a:cubicBezTo>
                <a:cubicBezTo>
                  <a:pt x="179" y="846"/>
                  <a:pt x="191" y="859"/>
                  <a:pt x="200" y="870"/>
                </a:cubicBezTo>
                <a:cubicBezTo>
                  <a:pt x="208" y="880"/>
                  <a:pt x="214" y="888"/>
                  <a:pt x="230" y="888"/>
                </a:cubicBezTo>
                <a:cubicBezTo>
                  <a:pt x="265" y="888"/>
                  <a:pt x="290" y="856"/>
                  <a:pt x="290" y="840"/>
                </a:cubicBezTo>
                <a:cubicBezTo>
                  <a:pt x="290" y="838"/>
                  <a:pt x="290" y="837"/>
                  <a:pt x="279" y="835"/>
                </a:cubicBezTo>
                <a:cubicBezTo>
                  <a:pt x="270" y="833"/>
                  <a:pt x="252" y="829"/>
                  <a:pt x="252" y="810"/>
                </a:cubicBezTo>
                <a:cubicBezTo>
                  <a:pt x="251" y="798"/>
                  <a:pt x="211" y="726"/>
                  <a:pt x="190" y="726"/>
                </a:cubicBezTo>
                <a:cubicBezTo>
                  <a:pt x="164" y="726"/>
                  <a:pt x="164" y="697"/>
                  <a:pt x="164" y="688"/>
                </a:cubicBezTo>
                <a:cubicBezTo>
                  <a:pt x="164" y="687"/>
                  <a:pt x="162" y="685"/>
                  <a:pt x="160" y="684"/>
                </a:cubicBezTo>
                <a:cubicBezTo>
                  <a:pt x="155" y="679"/>
                  <a:pt x="148" y="671"/>
                  <a:pt x="148" y="658"/>
                </a:cubicBezTo>
                <a:cubicBezTo>
                  <a:pt x="148" y="643"/>
                  <a:pt x="159" y="639"/>
                  <a:pt x="164" y="637"/>
                </a:cubicBezTo>
                <a:cubicBezTo>
                  <a:pt x="166" y="636"/>
                  <a:pt x="167" y="635"/>
                  <a:pt x="168" y="635"/>
                </a:cubicBezTo>
                <a:cubicBezTo>
                  <a:pt x="168" y="635"/>
                  <a:pt x="168" y="635"/>
                  <a:pt x="168" y="634"/>
                </a:cubicBezTo>
                <a:cubicBezTo>
                  <a:pt x="166" y="631"/>
                  <a:pt x="156" y="624"/>
                  <a:pt x="149" y="619"/>
                </a:cubicBezTo>
                <a:cubicBezTo>
                  <a:pt x="130" y="606"/>
                  <a:pt x="110" y="592"/>
                  <a:pt x="110" y="572"/>
                </a:cubicBezTo>
                <a:cubicBezTo>
                  <a:pt x="110" y="550"/>
                  <a:pt x="107" y="550"/>
                  <a:pt x="98" y="550"/>
                </a:cubicBezTo>
                <a:cubicBezTo>
                  <a:pt x="93" y="550"/>
                  <a:pt x="86" y="553"/>
                  <a:pt x="79" y="557"/>
                </a:cubicBezTo>
                <a:cubicBezTo>
                  <a:pt x="69" y="562"/>
                  <a:pt x="55" y="568"/>
                  <a:pt x="40" y="568"/>
                </a:cubicBezTo>
                <a:cubicBezTo>
                  <a:pt x="14" y="568"/>
                  <a:pt x="0" y="555"/>
                  <a:pt x="0" y="530"/>
                </a:cubicBezTo>
                <a:cubicBezTo>
                  <a:pt x="0" y="505"/>
                  <a:pt x="44" y="478"/>
                  <a:pt x="84" y="478"/>
                </a:cubicBezTo>
                <a:cubicBezTo>
                  <a:pt x="106" y="478"/>
                  <a:pt x="120" y="482"/>
                  <a:pt x="132" y="486"/>
                </a:cubicBezTo>
                <a:cubicBezTo>
                  <a:pt x="142" y="489"/>
                  <a:pt x="151" y="492"/>
                  <a:pt x="162" y="492"/>
                </a:cubicBezTo>
                <a:cubicBezTo>
                  <a:pt x="184" y="492"/>
                  <a:pt x="190" y="491"/>
                  <a:pt x="190" y="460"/>
                </a:cubicBezTo>
                <a:cubicBezTo>
                  <a:pt x="190" y="449"/>
                  <a:pt x="190" y="449"/>
                  <a:pt x="190" y="449"/>
                </a:cubicBezTo>
                <a:cubicBezTo>
                  <a:pt x="201" y="450"/>
                  <a:pt x="201" y="450"/>
                  <a:pt x="201" y="450"/>
                </a:cubicBezTo>
                <a:cubicBezTo>
                  <a:pt x="202" y="450"/>
                  <a:pt x="305" y="456"/>
                  <a:pt x="350" y="456"/>
                </a:cubicBezTo>
                <a:cubicBezTo>
                  <a:pt x="394" y="456"/>
                  <a:pt x="394" y="454"/>
                  <a:pt x="394" y="442"/>
                </a:cubicBezTo>
                <a:cubicBezTo>
                  <a:pt x="393" y="440"/>
                  <a:pt x="386" y="435"/>
                  <a:pt x="381" y="432"/>
                </a:cubicBezTo>
                <a:cubicBezTo>
                  <a:pt x="359" y="420"/>
                  <a:pt x="324" y="399"/>
                  <a:pt x="324" y="336"/>
                </a:cubicBezTo>
                <a:cubicBezTo>
                  <a:pt x="324" y="326"/>
                  <a:pt x="324" y="326"/>
                  <a:pt x="324" y="326"/>
                </a:cubicBezTo>
                <a:cubicBezTo>
                  <a:pt x="334" y="326"/>
                  <a:pt x="334" y="326"/>
                  <a:pt x="334" y="326"/>
                </a:cubicBezTo>
                <a:cubicBezTo>
                  <a:pt x="382" y="326"/>
                  <a:pt x="382" y="326"/>
                  <a:pt x="382" y="326"/>
                </a:cubicBezTo>
                <a:cubicBezTo>
                  <a:pt x="390" y="326"/>
                  <a:pt x="394" y="323"/>
                  <a:pt x="401" y="319"/>
                </a:cubicBezTo>
                <a:cubicBezTo>
                  <a:pt x="409" y="313"/>
                  <a:pt x="419" y="306"/>
                  <a:pt x="438" y="306"/>
                </a:cubicBezTo>
                <a:cubicBezTo>
                  <a:pt x="473" y="306"/>
                  <a:pt x="492" y="320"/>
                  <a:pt x="509" y="332"/>
                </a:cubicBezTo>
                <a:cubicBezTo>
                  <a:pt x="525" y="343"/>
                  <a:pt x="538" y="352"/>
                  <a:pt x="562" y="352"/>
                </a:cubicBezTo>
                <a:cubicBezTo>
                  <a:pt x="591" y="352"/>
                  <a:pt x="610" y="337"/>
                  <a:pt x="626" y="326"/>
                </a:cubicBezTo>
                <a:cubicBezTo>
                  <a:pt x="637" y="317"/>
                  <a:pt x="647" y="310"/>
                  <a:pt x="658" y="310"/>
                </a:cubicBezTo>
                <a:cubicBezTo>
                  <a:pt x="661" y="310"/>
                  <a:pt x="661" y="309"/>
                  <a:pt x="662" y="309"/>
                </a:cubicBezTo>
                <a:cubicBezTo>
                  <a:pt x="666" y="304"/>
                  <a:pt x="666" y="285"/>
                  <a:pt x="666" y="267"/>
                </a:cubicBezTo>
                <a:cubicBezTo>
                  <a:pt x="666" y="264"/>
                  <a:pt x="666" y="261"/>
                  <a:pt x="666" y="258"/>
                </a:cubicBezTo>
                <a:cubicBezTo>
                  <a:pt x="666" y="245"/>
                  <a:pt x="666" y="245"/>
                  <a:pt x="666" y="245"/>
                </a:cubicBezTo>
                <a:cubicBezTo>
                  <a:pt x="678" y="248"/>
                  <a:pt x="678" y="248"/>
                  <a:pt x="678" y="248"/>
                </a:cubicBezTo>
                <a:cubicBezTo>
                  <a:pt x="681" y="249"/>
                  <a:pt x="746" y="265"/>
                  <a:pt x="798" y="289"/>
                </a:cubicBezTo>
                <a:cubicBezTo>
                  <a:pt x="839" y="308"/>
                  <a:pt x="915" y="328"/>
                  <a:pt x="968" y="328"/>
                </a:cubicBezTo>
                <a:cubicBezTo>
                  <a:pt x="996" y="328"/>
                  <a:pt x="1024" y="319"/>
                  <a:pt x="1052" y="310"/>
                </a:cubicBezTo>
                <a:cubicBezTo>
                  <a:pt x="1080" y="302"/>
                  <a:pt x="1105" y="294"/>
                  <a:pt x="1130" y="294"/>
                </a:cubicBezTo>
                <a:cubicBezTo>
                  <a:pt x="1143" y="294"/>
                  <a:pt x="1155" y="293"/>
                  <a:pt x="1169" y="292"/>
                </a:cubicBezTo>
                <a:cubicBezTo>
                  <a:pt x="1182" y="291"/>
                  <a:pt x="1196" y="290"/>
                  <a:pt x="1211" y="290"/>
                </a:cubicBezTo>
                <a:cubicBezTo>
                  <a:pt x="1239" y="290"/>
                  <a:pt x="1263" y="294"/>
                  <a:pt x="1285" y="303"/>
                </a:cubicBezTo>
                <a:cubicBezTo>
                  <a:pt x="1345" y="325"/>
                  <a:pt x="1379" y="369"/>
                  <a:pt x="1412" y="416"/>
                </a:cubicBezTo>
                <a:cubicBezTo>
                  <a:pt x="1445" y="463"/>
                  <a:pt x="1483" y="488"/>
                  <a:pt x="1524" y="488"/>
                </a:cubicBezTo>
                <a:cubicBezTo>
                  <a:pt x="1543" y="488"/>
                  <a:pt x="1575" y="484"/>
                  <a:pt x="1608" y="479"/>
                </a:cubicBezTo>
                <a:cubicBezTo>
                  <a:pt x="1645" y="473"/>
                  <a:pt x="1683" y="468"/>
                  <a:pt x="1710" y="468"/>
                </a:cubicBezTo>
                <a:cubicBezTo>
                  <a:pt x="1755" y="468"/>
                  <a:pt x="1796" y="476"/>
                  <a:pt x="1796" y="538"/>
                </a:cubicBezTo>
                <a:cubicBezTo>
                  <a:pt x="1796" y="559"/>
                  <a:pt x="1802" y="565"/>
                  <a:pt x="1809" y="569"/>
                </a:cubicBezTo>
                <a:cubicBezTo>
                  <a:pt x="1820" y="574"/>
                  <a:pt x="1837" y="574"/>
                  <a:pt x="1860" y="574"/>
                </a:cubicBezTo>
                <a:cubicBezTo>
                  <a:pt x="1866" y="574"/>
                  <a:pt x="1866" y="574"/>
                  <a:pt x="1866" y="574"/>
                </a:cubicBezTo>
                <a:cubicBezTo>
                  <a:pt x="1872" y="574"/>
                  <a:pt x="1872" y="574"/>
                  <a:pt x="1872" y="574"/>
                </a:cubicBezTo>
                <a:cubicBezTo>
                  <a:pt x="1932" y="574"/>
                  <a:pt x="1974" y="607"/>
                  <a:pt x="2025" y="697"/>
                </a:cubicBezTo>
                <a:cubicBezTo>
                  <a:pt x="2073" y="782"/>
                  <a:pt x="2118" y="798"/>
                  <a:pt x="2188" y="798"/>
                </a:cubicBezTo>
                <a:cubicBezTo>
                  <a:pt x="2228" y="798"/>
                  <a:pt x="2244" y="774"/>
                  <a:pt x="2257" y="753"/>
                </a:cubicBezTo>
                <a:cubicBezTo>
                  <a:pt x="2268" y="738"/>
                  <a:pt x="2277" y="724"/>
                  <a:pt x="2294" y="724"/>
                </a:cubicBezTo>
                <a:cubicBezTo>
                  <a:pt x="2344" y="724"/>
                  <a:pt x="2344" y="701"/>
                  <a:pt x="2344" y="692"/>
                </a:cubicBezTo>
                <a:cubicBezTo>
                  <a:pt x="2344" y="657"/>
                  <a:pt x="2372" y="637"/>
                  <a:pt x="2397" y="618"/>
                </a:cubicBezTo>
                <a:cubicBezTo>
                  <a:pt x="2416" y="605"/>
                  <a:pt x="2434" y="592"/>
                  <a:pt x="2434" y="576"/>
                </a:cubicBezTo>
                <a:cubicBezTo>
                  <a:pt x="2434" y="559"/>
                  <a:pt x="2429" y="545"/>
                  <a:pt x="2425" y="531"/>
                </a:cubicBezTo>
                <a:cubicBezTo>
                  <a:pt x="2420" y="518"/>
                  <a:pt x="2416" y="506"/>
                  <a:pt x="2416" y="492"/>
                </a:cubicBezTo>
                <a:cubicBezTo>
                  <a:pt x="2416" y="460"/>
                  <a:pt x="2438" y="442"/>
                  <a:pt x="2475" y="421"/>
                </a:cubicBezTo>
                <a:cubicBezTo>
                  <a:pt x="2515" y="399"/>
                  <a:pt x="2530" y="382"/>
                  <a:pt x="2530" y="358"/>
                </a:cubicBezTo>
                <a:cubicBezTo>
                  <a:pt x="2530" y="350"/>
                  <a:pt x="2529" y="342"/>
                  <a:pt x="2528" y="336"/>
                </a:cubicBezTo>
                <a:cubicBezTo>
                  <a:pt x="2525" y="318"/>
                  <a:pt x="2522" y="298"/>
                  <a:pt x="2553" y="288"/>
                </a:cubicBezTo>
                <a:cubicBezTo>
                  <a:pt x="2564" y="285"/>
                  <a:pt x="2572" y="270"/>
                  <a:pt x="2579" y="256"/>
                </a:cubicBezTo>
                <a:cubicBezTo>
                  <a:pt x="2588" y="237"/>
                  <a:pt x="2599" y="216"/>
                  <a:pt x="2622" y="216"/>
                </a:cubicBezTo>
                <a:cubicBezTo>
                  <a:pt x="2637" y="216"/>
                  <a:pt x="2645" y="219"/>
                  <a:pt x="2655" y="223"/>
                </a:cubicBezTo>
                <a:cubicBezTo>
                  <a:pt x="2667" y="228"/>
                  <a:pt x="2683" y="234"/>
                  <a:pt x="2724" y="234"/>
                </a:cubicBezTo>
                <a:cubicBezTo>
                  <a:pt x="2789" y="234"/>
                  <a:pt x="2830" y="195"/>
                  <a:pt x="2855" y="172"/>
                </a:cubicBezTo>
                <a:cubicBezTo>
                  <a:pt x="2859" y="169"/>
                  <a:pt x="2859" y="169"/>
                  <a:pt x="2859" y="169"/>
                </a:cubicBezTo>
                <a:cubicBezTo>
                  <a:pt x="2885" y="145"/>
                  <a:pt x="2912" y="142"/>
                  <a:pt x="2913" y="142"/>
                </a:cubicBezTo>
                <a:cubicBezTo>
                  <a:pt x="2924" y="141"/>
                  <a:pt x="2924" y="141"/>
                  <a:pt x="2924" y="141"/>
                </a:cubicBezTo>
                <a:cubicBezTo>
                  <a:pt x="2924" y="152"/>
                  <a:pt x="2924" y="152"/>
                  <a:pt x="2924" y="152"/>
                </a:cubicBezTo>
                <a:cubicBezTo>
                  <a:pt x="2924" y="171"/>
                  <a:pt x="2924" y="188"/>
                  <a:pt x="3002" y="188"/>
                </a:cubicBezTo>
                <a:cubicBezTo>
                  <a:pt x="3039" y="188"/>
                  <a:pt x="3062" y="178"/>
                  <a:pt x="3086" y="168"/>
                </a:cubicBezTo>
                <a:cubicBezTo>
                  <a:pt x="3109" y="158"/>
                  <a:pt x="3133" y="148"/>
                  <a:pt x="3168" y="148"/>
                </a:cubicBezTo>
                <a:cubicBezTo>
                  <a:pt x="3229" y="148"/>
                  <a:pt x="3250" y="98"/>
                  <a:pt x="3250" y="84"/>
                </a:cubicBezTo>
                <a:cubicBezTo>
                  <a:pt x="3250" y="81"/>
                  <a:pt x="3249" y="77"/>
                  <a:pt x="3249" y="74"/>
                </a:cubicBezTo>
                <a:cubicBezTo>
                  <a:pt x="3245" y="58"/>
                  <a:pt x="3245" y="45"/>
                  <a:pt x="3272" y="26"/>
                </a:cubicBezTo>
                <a:cubicBezTo>
                  <a:pt x="3305" y="3"/>
                  <a:pt x="3368" y="0"/>
                  <a:pt x="3424" y="0"/>
                </a:cubicBezTo>
                <a:cubicBezTo>
                  <a:pt x="3449" y="0"/>
                  <a:pt x="3479" y="4"/>
                  <a:pt x="3508" y="8"/>
                </a:cubicBezTo>
                <a:cubicBezTo>
                  <a:pt x="3535" y="12"/>
                  <a:pt x="3561" y="16"/>
                  <a:pt x="3582" y="16"/>
                </a:cubicBezTo>
                <a:cubicBezTo>
                  <a:pt x="3613" y="16"/>
                  <a:pt x="3632" y="52"/>
                  <a:pt x="3653" y="90"/>
                </a:cubicBezTo>
                <a:cubicBezTo>
                  <a:pt x="3667" y="116"/>
                  <a:pt x="3681" y="143"/>
                  <a:pt x="3698" y="154"/>
                </a:cubicBezTo>
                <a:cubicBezTo>
                  <a:pt x="3730" y="175"/>
                  <a:pt x="3784" y="217"/>
                  <a:pt x="3784" y="252"/>
                </a:cubicBezTo>
                <a:cubicBezTo>
                  <a:pt x="3784" y="265"/>
                  <a:pt x="3782" y="275"/>
                  <a:pt x="3780" y="287"/>
                </a:cubicBezTo>
                <a:cubicBezTo>
                  <a:pt x="3778" y="300"/>
                  <a:pt x="3776" y="314"/>
                  <a:pt x="3776" y="334"/>
                </a:cubicBezTo>
                <a:cubicBezTo>
                  <a:pt x="3776" y="352"/>
                  <a:pt x="3793" y="361"/>
                  <a:pt x="3816" y="373"/>
                </a:cubicBezTo>
                <a:cubicBezTo>
                  <a:pt x="3827" y="379"/>
                  <a:pt x="3838" y="384"/>
                  <a:pt x="3845" y="391"/>
                </a:cubicBezTo>
                <a:cubicBezTo>
                  <a:pt x="3851" y="397"/>
                  <a:pt x="3857" y="401"/>
                  <a:pt x="3865" y="407"/>
                </a:cubicBezTo>
                <a:cubicBezTo>
                  <a:pt x="3877" y="416"/>
                  <a:pt x="3895" y="429"/>
                  <a:pt x="3925" y="459"/>
                </a:cubicBezTo>
                <a:cubicBezTo>
                  <a:pt x="3997" y="531"/>
                  <a:pt x="4012" y="654"/>
                  <a:pt x="4012" y="744"/>
                </a:cubicBezTo>
                <a:cubicBezTo>
                  <a:pt x="4012" y="799"/>
                  <a:pt x="4042" y="874"/>
                  <a:pt x="4071" y="925"/>
                </a:cubicBezTo>
                <a:cubicBezTo>
                  <a:pt x="4088" y="956"/>
                  <a:pt x="4081" y="987"/>
                  <a:pt x="4076" y="1011"/>
                </a:cubicBezTo>
                <a:cubicBezTo>
                  <a:pt x="4074" y="1022"/>
                  <a:pt x="4072" y="1032"/>
                  <a:pt x="4072" y="1040"/>
                </a:cubicBezTo>
                <a:cubicBezTo>
                  <a:pt x="4072" y="1050"/>
                  <a:pt x="4082" y="1060"/>
                  <a:pt x="4093" y="1070"/>
                </a:cubicBezTo>
                <a:cubicBezTo>
                  <a:pt x="4108" y="1083"/>
                  <a:pt x="4124" y="1099"/>
                  <a:pt x="4124" y="1122"/>
                </a:cubicBezTo>
                <a:cubicBezTo>
                  <a:pt x="4124" y="1144"/>
                  <a:pt x="4115" y="1158"/>
                  <a:pt x="4108" y="1168"/>
                </a:cubicBezTo>
                <a:cubicBezTo>
                  <a:pt x="4102" y="1177"/>
                  <a:pt x="4098" y="1184"/>
                  <a:pt x="4098" y="1194"/>
                </a:cubicBezTo>
                <a:cubicBezTo>
                  <a:pt x="4098" y="1216"/>
                  <a:pt x="4104" y="1254"/>
                  <a:pt x="4148" y="1254"/>
                </a:cubicBezTo>
                <a:cubicBezTo>
                  <a:pt x="4207" y="1254"/>
                  <a:pt x="4258" y="1366"/>
                  <a:pt x="4258" y="1434"/>
                </a:cubicBezTo>
                <a:cubicBezTo>
                  <a:pt x="4258" y="1494"/>
                  <a:pt x="4296" y="1540"/>
                  <a:pt x="4346" y="1540"/>
                </a:cubicBezTo>
                <a:cubicBezTo>
                  <a:pt x="4506" y="1540"/>
                  <a:pt x="4506" y="1540"/>
                  <a:pt x="4506" y="1540"/>
                </a:cubicBezTo>
                <a:cubicBezTo>
                  <a:pt x="4509" y="1540"/>
                  <a:pt x="4509" y="1540"/>
                  <a:pt x="4509" y="1540"/>
                </a:cubicBezTo>
                <a:cubicBezTo>
                  <a:pt x="4511" y="1542"/>
                  <a:pt x="4511" y="1542"/>
                  <a:pt x="4511" y="1542"/>
                </a:cubicBezTo>
                <a:cubicBezTo>
                  <a:pt x="4525" y="1551"/>
                  <a:pt x="4648" y="1632"/>
                  <a:pt x="4648" y="1698"/>
                </a:cubicBezTo>
                <a:cubicBezTo>
                  <a:pt x="4648" y="1761"/>
                  <a:pt x="4606" y="1802"/>
                  <a:pt x="4542" y="1802"/>
                </a:cubicBezTo>
                <a:cubicBezTo>
                  <a:pt x="4502" y="1802"/>
                  <a:pt x="4440" y="1866"/>
                  <a:pt x="4420" y="1890"/>
                </a:cubicBezTo>
                <a:cubicBezTo>
                  <a:pt x="4419" y="1891"/>
                  <a:pt x="4419" y="1891"/>
                  <a:pt x="4419" y="1891"/>
                </a:cubicBezTo>
                <a:cubicBezTo>
                  <a:pt x="4418" y="1892"/>
                  <a:pt x="4418" y="1892"/>
                  <a:pt x="4418" y="1892"/>
                </a:cubicBezTo>
                <a:cubicBezTo>
                  <a:pt x="4417" y="1893"/>
                  <a:pt x="4395" y="1910"/>
                  <a:pt x="4358" y="1910"/>
                </a:cubicBezTo>
                <a:cubicBezTo>
                  <a:pt x="4330" y="1910"/>
                  <a:pt x="4270" y="1962"/>
                  <a:pt x="4270" y="2002"/>
                </a:cubicBezTo>
                <a:cubicBezTo>
                  <a:pt x="4270" y="2028"/>
                  <a:pt x="4254" y="2048"/>
                  <a:pt x="4240" y="2066"/>
                </a:cubicBezTo>
                <a:cubicBezTo>
                  <a:pt x="4228" y="2081"/>
                  <a:pt x="4216" y="2096"/>
                  <a:pt x="4216" y="2112"/>
                </a:cubicBezTo>
                <a:cubicBezTo>
                  <a:pt x="4216" y="2156"/>
                  <a:pt x="4192" y="2193"/>
                  <a:pt x="4170" y="2208"/>
                </a:cubicBezTo>
                <a:cubicBezTo>
                  <a:pt x="4163" y="2213"/>
                  <a:pt x="4155" y="2217"/>
                  <a:pt x="4149" y="2220"/>
                </a:cubicBezTo>
                <a:cubicBezTo>
                  <a:pt x="4134" y="2227"/>
                  <a:pt x="4130" y="2230"/>
                  <a:pt x="4130" y="2236"/>
                </a:cubicBezTo>
                <a:cubicBezTo>
                  <a:pt x="4130" y="2247"/>
                  <a:pt x="4119" y="2254"/>
                  <a:pt x="4104" y="2263"/>
                </a:cubicBezTo>
                <a:cubicBezTo>
                  <a:pt x="4073" y="2281"/>
                  <a:pt x="4020" y="2313"/>
                  <a:pt x="4020" y="2402"/>
                </a:cubicBezTo>
                <a:cubicBezTo>
                  <a:pt x="4020" y="2440"/>
                  <a:pt x="3994" y="2455"/>
                  <a:pt x="3973" y="2466"/>
                </a:cubicBezTo>
                <a:cubicBezTo>
                  <a:pt x="3953" y="2477"/>
                  <a:pt x="3942" y="2484"/>
                  <a:pt x="3942" y="2502"/>
                </a:cubicBezTo>
                <a:cubicBezTo>
                  <a:pt x="3942" y="2506"/>
                  <a:pt x="3942" y="2506"/>
                  <a:pt x="3942" y="2506"/>
                </a:cubicBezTo>
                <a:cubicBezTo>
                  <a:pt x="3939" y="2509"/>
                  <a:pt x="3939" y="2509"/>
                  <a:pt x="3939" y="2509"/>
                </a:cubicBezTo>
                <a:cubicBezTo>
                  <a:pt x="3935" y="2512"/>
                  <a:pt x="3855" y="2584"/>
                  <a:pt x="3802" y="2584"/>
                </a:cubicBezTo>
                <a:close/>
              </a:path>
            </a:pathLst>
          </a:custGeom>
          <a:solidFill>
            <a:srgbClr val="92D050"/>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189" name="Freeform 72">
            <a:extLst>
              <a:ext uri="{FF2B5EF4-FFF2-40B4-BE49-F238E27FC236}">
                <a16:creationId xmlns:a16="http://schemas.microsoft.com/office/drawing/2014/main" id="{6496C9AF-87F9-7DB2-4866-79B0D4E648CC}"/>
              </a:ext>
            </a:extLst>
          </p:cNvPr>
          <p:cNvSpPr>
            <a:spLocks/>
          </p:cNvSpPr>
          <p:nvPr/>
        </p:nvSpPr>
        <p:spPr bwMode="auto">
          <a:xfrm>
            <a:off x="5261149" y="3470811"/>
            <a:ext cx="794044" cy="664536"/>
          </a:xfrm>
          <a:custGeom>
            <a:avLst/>
            <a:gdLst>
              <a:gd name="T0" fmla="*/ 1676 w 2282"/>
              <a:gd name="T1" fmla="*/ 1905 h 1911"/>
              <a:gd name="T2" fmla="*/ 1610 w 2282"/>
              <a:gd name="T3" fmla="*/ 1820 h 1911"/>
              <a:gd name="T4" fmla="*/ 1524 w 2282"/>
              <a:gd name="T5" fmla="*/ 1806 h 1911"/>
              <a:gd name="T6" fmla="*/ 1473 w 2282"/>
              <a:gd name="T7" fmla="*/ 1811 h 1911"/>
              <a:gd name="T8" fmla="*/ 1253 w 2282"/>
              <a:gd name="T9" fmla="*/ 1681 h 1911"/>
              <a:gd name="T10" fmla="*/ 1154 w 2282"/>
              <a:gd name="T11" fmla="*/ 1648 h 1911"/>
              <a:gd name="T12" fmla="*/ 976 w 2282"/>
              <a:gd name="T13" fmla="*/ 1802 h 1911"/>
              <a:gd name="T14" fmla="*/ 553 w 2282"/>
              <a:gd name="T15" fmla="*/ 1435 h 1911"/>
              <a:gd name="T16" fmla="*/ 546 w 2282"/>
              <a:gd name="T17" fmla="*/ 1425 h 1911"/>
              <a:gd name="T18" fmla="*/ 556 w 2282"/>
              <a:gd name="T19" fmla="*/ 1312 h 1911"/>
              <a:gd name="T20" fmla="*/ 557 w 2282"/>
              <a:gd name="T21" fmla="*/ 1233 h 1911"/>
              <a:gd name="T22" fmla="*/ 628 w 2282"/>
              <a:gd name="T23" fmla="*/ 1112 h 1911"/>
              <a:gd name="T24" fmla="*/ 678 w 2282"/>
              <a:gd name="T25" fmla="*/ 970 h 1911"/>
              <a:gd name="T26" fmla="*/ 543 w 2282"/>
              <a:gd name="T27" fmla="*/ 919 h 1911"/>
              <a:gd name="T28" fmla="*/ 440 w 2282"/>
              <a:gd name="T29" fmla="*/ 908 h 1911"/>
              <a:gd name="T30" fmla="*/ 212 w 2282"/>
              <a:gd name="T31" fmla="*/ 804 h 1911"/>
              <a:gd name="T32" fmla="*/ 70 w 2282"/>
              <a:gd name="T33" fmla="*/ 668 h 1911"/>
              <a:gd name="T34" fmla="*/ 57 w 2282"/>
              <a:gd name="T35" fmla="*/ 559 h 1911"/>
              <a:gd name="T36" fmla="*/ 10 w 2282"/>
              <a:gd name="T37" fmla="*/ 366 h 1911"/>
              <a:gd name="T38" fmla="*/ 93 w 2282"/>
              <a:gd name="T39" fmla="*/ 431 h 1911"/>
              <a:gd name="T40" fmla="*/ 146 w 2282"/>
              <a:gd name="T41" fmla="*/ 494 h 1911"/>
              <a:gd name="T42" fmla="*/ 237 w 2282"/>
              <a:gd name="T43" fmla="*/ 439 h 1911"/>
              <a:gd name="T44" fmla="*/ 396 w 2282"/>
              <a:gd name="T45" fmla="*/ 468 h 1911"/>
              <a:gd name="T46" fmla="*/ 568 w 2282"/>
              <a:gd name="T47" fmla="*/ 502 h 1911"/>
              <a:gd name="T48" fmla="*/ 700 w 2282"/>
              <a:gd name="T49" fmla="*/ 460 h 1911"/>
              <a:gd name="T50" fmla="*/ 700 w 2282"/>
              <a:gd name="T51" fmla="*/ 264 h 1911"/>
              <a:gd name="T52" fmla="*/ 715 w 2282"/>
              <a:gd name="T53" fmla="*/ 146 h 1911"/>
              <a:gd name="T54" fmla="*/ 731 w 2282"/>
              <a:gd name="T55" fmla="*/ 123 h 1911"/>
              <a:gd name="T56" fmla="*/ 754 w 2282"/>
              <a:gd name="T57" fmla="*/ 94 h 1911"/>
              <a:gd name="T58" fmla="*/ 852 w 2282"/>
              <a:gd name="T59" fmla="*/ 126 h 1911"/>
              <a:gd name="T60" fmla="*/ 940 w 2282"/>
              <a:gd name="T61" fmla="*/ 76 h 1911"/>
              <a:gd name="T62" fmla="*/ 1012 w 2282"/>
              <a:gd name="T63" fmla="*/ 112 h 1911"/>
              <a:gd name="T64" fmla="*/ 1153 w 2282"/>
              <a:gd name="T65" fmla="*/ 0 h 1911"/>
              <a:gd name="T66" fmla="*/ 1161 w 2282"/>
              <a:gd name="T67" fmla="*/ 3 h 1911"/>
              <a:gd name="T68" fmla="*/ 1438 w 2282"/>
              <a:gd name="T69" fmla="*/ 198 h 1911"/>
              <a:gd name="T70" fmla="*/ 1574 w 2282"/>
              <a:gd name="T71" fmla="*/ 460 h 1911"/>
              <a:gd name="T72" fmla="*/ 1624 w 2282"/>
              <a:gd name="T73" fmla="*/ 475 h 1911"/>
              <a:gd name="T74" fmla="*/ 1700 w 2282"/>
              <a:gd name="T75" fmla="*/ 590 h 1911"/>
              <a:gd name="T76" fmla="*/ 1734 w 2282"/>
              <a:gd name="T77" fmla="*/ 626 h 1911"/>
              <a:gd name="T78" fmla="*/ 1836 w 2282"/>
              <a:gd name="T79" fmla="*/ 594 h 1911"/>
              <a:gd name="T80" fmla="*/ 1902 w 2282"/>
              <a:gd name="T81" fmla="*/ 610 h 1911"/>
              <a:gd name="T82" fmla="*/ 1944 w 2282"/>
              <a:gd name="T83" fmla="*/ 594 h 1911"/>
              <a:gd name="T84" fmla="*/ 1982 w 2282"/>
              <a:gd name="T85" fmla="*/ 642 h 1911"/>
              <a:gd name="T86" fmla="*/ 2052 w 2282"/>
              <a:gd name="T87" fmla="*/ 610 h 1911"/>
              <a:gd name="T88" fmla="*/ 2145 w 2282"/>
              <a:gd name="T89" fmla="*/ 538 h 1911"/>
              <a:gd name="T90" fmla="*/ 2155 w 2282"/>
              <a:gd name="T91" fmla="*/ 547 h 1911"/>
              <a:gd name="T92" fmla="*/ 2184 w 2282"/>
              <a:gd name="T93" fmla="*/ 658 h 1911"/>
              <a:gd name="T94" fmla="*/ 2282 w 2282"/>
              <a:gd name="T95" fmla="*/ 902 h 1911"/>
              <a:gd name="T96" fmla="*/ 2237 w 2282"/>
              <a:gd name="T97" fmla="*/ 932 h 1911"/>
              <a:gd name="T98" fmla="*/ 2095 w 2282"/>
              <a:gd name="T99" fmla="*/ 1042 h 1911"/>
              <a:gd name="T100" fmla="*/ 2026 w 2282"/>
              <a:gd name="T101" fmla="*/ 1148 h 1911"/>
              <a:gd name="T102" fmla="*/ 1884 w 2282"/>
              <a:gd name="T103" fmla="*/ 1090 h 1911"/>
              <a:gd name="T104" fmla="*/ 1849 w 2282"/>
              <a:gd name="T105" fmla="*/ 1248 h 1911"/>
              <a:gd name="T106" fmla="*/ 1899 w 2282"/>
              <a:gd name="T107" fmla="*/ 1308 h 1911"/>
              <a:gd name="T108" fmla="*/ 2024 w 2282"/>
              <a:gd name="T109" fmla="*/ 1444 h 1911"/>
              <a:gd name="T110" fmla="*/ 1988 w 2282"/>
              <a:gd name="T111" fmla="*/ 1542 h 1911"/>
              <a:gd name="T112" fmla="*/ 1808 w 2282"/>
              <a:gd name="T113" fmla="*/ 1726 h 1911"/>
              <a:gd name="T114" fmla="*/ 1732 w 2282"/>
              <a:gd name="T115" fmla="*/ 1834 h 1911"/>
              <a:gd name="T116" fmla="*/ 1690 w 2282"/>
              <a:gd name="T117" fmla="*/ 1896 h 1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2" h="1911">
                <a:moveTo>
                  <a:pt x="1690" y="1911"/>
                </a:moveTo>
                <a:cubicBezTo>
                  <a:pt x="1676" y="1905"/>
                  <a:pt x="1676" y="1905"/>
                  <a:pt x="1676" y="1905"/>
                </a:cubicBezTo>
                <a:cubicBezTo>
                  <a:pt x="1674" y="1904"/>
                  <a:pt x="1634" y="1886"/>
                  <a:pt x="1634" y="1846"/>
                </a:cubicBezTo>
                <a:cubicBezTo>
                  <a:pt x="1634" y="1820"/>
                  <a:pt x="1625" y="1820"/>
                  <a:pt x="1610" y="1820"/>
                </a:cubicBezTo>
                <a:cubicBezTo>
                  <a:pt x="1601" y="1820"/>
                  <a:pt x="1590" y="1817"/>
                  <a:pt x="1578" y="1814"/>
                </a:cubicBezTo>
                <a:cubicBezTo>
                  <a:pt x="1561" y="1810"/>
                  <a:pt x="1543" y="1806"/>
                  <a:pt x="1524" y="1806"/>
                </a:cubicBezTo>
                <a:cubicBezTo>
                  <a:pt x="1515" y="1806"/>
                  <a:pt x="1507" y="1807"/>
                  <a:pt x="1499" y="1808"/>
                </a:cubicBezTo>
                <a:cubicBezTo>
                  <a:pt x="1490" y="1809"/>
                  <a:pt x="1482" y="1811"/>
                  <a:pt x="1473" y="1811"/>
                </a:cubicBezTo>
                <a:cubicBezTo>
                  <a:pt x="1454" y="1811"/>
                  <a:pt x="1437" y="1805"/>
                  <a:pt x="1422" y="1792"/>
                </a:cubicBezTo>
                <a:cubicBezTo>
                  <a:pt x="1381" y="1759"/>
                  <a:pt x="1300" y="1698"/>
                  <a:pt x="1253" y="1681"/>
                </a:cubicBezTo>
                <a:cubicBezTo>
                  <a:pt x="1232" y="1674"/>
                  <a:pt x="1220" y="1668"/>
                  <a:pt x="1209" y="1662"/>
                </a:cubicBezTo>
                <a:cubicBezTo>
                  <a:pt x="1193" y="1653"/>
                  <a:pt x="1183" y="1648"/>
                  <a:pt x="1154" y="1648"/>
                </a:cubicBezTo>
                <a:cubicBezTo>
                  <a:pt x="1131" y="1648"/>
                  <a:pt x="1076" y="1651"/>
                  <a:pt x="1076" y="1680"/>
                </a:cubicBezTo>
                <a:cubicBezTo>
                  <a:pt x="1076" y="1715"/>
                  <a:pt x="1046" y="1802"/>
                  <a:pt x="976" y="1802"/>
                </a:cubicBezTo>
                <a:cubicBezTo>
                  <a:pt x="910" y="1802"/>
                  <a:pt x="873" y="1777"/>
                  <a:pt x="837" y="1707"/>
                </a:cubicBezTo>
                <a:cubicBezTo>
                  <a:pt x="811" y="1655"/>
                  <a:pt x="730" y="1499"/>
                  <a:pt x="553" y="1435"/>
                </a:cubicBezTo>
                <a:cubicBezTo>
                  <a:pt x="545" y="1433"/>
                  <a:pt x="545" y="1433"/>
                  <a:pt x="545" y="1433"/>
                </a:cubicBezTo>
                <a:cubicBezTo>
                  <a:pt x="546" y="1425"/>
                  <a:pt x="546" y="1425"/>
                  <a:pt x="546" y="1425"/>
                </a:cubicBezTo>
                <a:cubicBezTo>
                  <a:pt x="546" y="1424"/>
                  <a:pt x="555" y="1360"/>
                  <a:pt x="556" y="1320"/>
                </a:cubicBezTo>
                <a:cubicBezTo>
                  <a:pt x="556" y="1317"/>
                  <a:pt x="556" y="1314"/>
                  <a:pt x="556" y="1312"/>
                </a:cubicBezTo>
                <a:cubicBezTo>
                  <a:pt x="556" y="1297"/>
                  <a:pt x="554" y="1288"/>
                  <a:pt x="552" y="1280"/>
                </a:cubicBezTo>
                <a:cubicBezTo>
                  <a:pt x="549" y="1267"/>
                  <a:pt x="546" y="1255"/>
                  <a:pt x="557" y="1233"/>
                </a:cubicBezTo>
                <a:cubicBezTo>
                  <a:pt x="563" y="1223"/>
                  <a:pt x="572" y="1212"/>
                  <a:pt x="582" y="1198"/>
                </a:cubicBezTo>
                <a:cubicBezTo>
                  <a:pt x="603" y="1172"/>
                  <a:pt x="628" y="1140"/>
                  <a:pt x="628" y="1112"/>
                </a:cubicBezTo>
                <a:cubicBezTo>
                  <a:pt x="628" y="1068"/>
                  <a:pt x="645" y="1040"/>
                  <a:pt x="659" y="1018"/>
                </a:cubicBezTo>
                <a:cubicBezTo>
                  <a:pt x="669" y="1002"/>
                  <a:pt x="678" y="987"/>
                  <a:pt x="678" y="970"/>
                </a:cubicBezTo>
                <a:cubicBezTo>
                  <a:pt x="678" y="928"/>
                  <a:pt x="634" y="872"/>
                  <a:pt x="588" y="872"/>
                </a:cubicBezTo>
                <a:cubicBezTo>
                  <a:pt x="566" y="872"/>
                  <a:pt x="556" y="890"/>
                  <a:pt x="543" y="919"/>
                </a:cubicBezTo>
                <a:cubicBezTo>
                  <a:pt x="532" y="943"/>
                  <a:pt x="519" y="970"/>
                  <a:pt x="490" y="970"/>
                </a:cubicBezTo>
                <a:cubicBezTo>
                  <a:pt x="460" y="970"/>
                  <a:pt x="449" y="937"/>
                  <a:pt x="440" y="908"/>
                </a:cubicBezTo>
                <a:cubicBezTo>
                  <a:pt x="428" y="874"/>
                  <a:pt x="420" y="852"/>
                  <a:pt x="398" y="852"/>
                </a:cubicBezTo>
                <a:cubicBezTo>
                  <a:pt x="340" y="852"/>
                  <a:pt x="273" y="846"/>
                  <a:pt x="212" y="804"/>
                </a:cubicBezTo>
                <a:cubicBezTo>
                  <a:pt x="207" y="800"/>
                  <a:pt x="207" y="800"/>
                  <a:pt x="207" y="800"/>
                </a:cubicBezTo>
                <a:cubicBezTo>
                  <a:pt x="129" y="747"/>
                  <a:pt x="70" y="703"/>
                  <a:pt x="70" y="668"/>
                </a:cubicBezTo>
                <a:cubicBezTo>
                  <a:pt x="70" y="661"/>
                  <a:pt x="70" y="653"/>
                  <a:pt x="71" y="645"/>
                </a:cubicBezTo>
                <a:cubicBezTo>
                  <a:pt x="72" y="617"/>
                  <a:pt x="74" y="588"/>
                  <a:pt x="57" y="559"/>
                </a:cubicBezTo>
                <a:cubicBezTo>
                  <a:pt x="0" y="457"/>
                  <a:pt x="8" y="383"/>
                  <a:pt x="9" y="380"/>
                </a:cubicBezTo>
                <a:cubicBezTo>
                  <a:pt x="10" y="366"/>
                  <a:pt x="10" y="366"/>
                  <a:pt x="10" y="366"/>
                </a:cubicBezTo>
                <a:cubicBezTo>
                  <a:pt x="23" y="372"/>
                  <a:pt x="23" y="372"/>
                  <a:pt x="23" y="372"/>
                </a:cubicBezTo>
                <a:cubicBezTo>
                  <a:pt x="45" y="383"/>
                  <a:pt x="67" y="402"/>
                  <a:pt x="93" y="431"/>
                </a:cubicBezTo>
                <a:cubicBezTo>
                  <a:pt x="107" y="447"/>
                  <a:pt x="116" y="461"/>
                  <a:pt x="123" y="472"/>
                </a:cubicBezTo>
                <a:cubicBezTo>
                  <a:pt x="133" y="488"/>
                  <a:pt x="137" y="494"/>
                  <a:pt x="146" y="494"/>
                </a:cubicBezTo>
                <a:cubicBezTo>
                  <a:pt x="160" y="494"/>
                  <a:pt x="194" y="470"/>
                  <a:pt x="214" y="455"/>
                </a:cubicBezTo>
                <a:cubicBezTo>
                  <a:pt x="223" y="449"/>
                  <a:pt x="231" y="443"/>
                  <a:pt x="237" y="439"/>
                </a:cubicBezTo>
                <a:cubicBezTo>
                  <a:pt x="259" y="426"/>
                  <a:pt x="282" y="424"/>
                  <a:pt x="322" y="424"/>
                </a:cubicBezTo>
                <a:cubicBezTo>
                  <a:pt x="366" y="424"/>
                  <a:pt x="396" y="442"/>
                  <a:pt x="396" y="468"/>
                </a:cubicBezTo>
                <a:cubicBezTo>
                  <a:pt x="396" y="474"/>
                  <a:pt x="398" y="502"/>
                  <a:pt x="432" y="502"/>
                </a:cubicBezTo>
                <a:cubicBezTo>
                  <a:pt x="568" y="502"/>
                  <a:pt x="568" y="502"/>
                  <a:pt x="568" y="502"/>
                </a:cubicBezTo>
                <a:cubicBezTo>
                  <a:pt x="598" y="502"/>
                  <a:pt x="616" y="492"/>
                  <a:pt x="634" y="481"/>
                </a:cubicBezTo>
                <a:cubicBezTo>
                  <a:pt x="652" y="471"/>
                  <a:pt x="670" y="460"/>
                  <a:pt x="700" y="460"/>
                </a:cubicBezTo>
                <a:cubicBezTo>
                  <a:pt x="730" y="460"/>
                  <a:pt x="740" y="410"/>
                  <a:pt x="740" y="368"/>
                </a:cubicBezTo>
                <a:cubicBezTo>
                  <a:pt x="740" y="321"/>
                  <a:pt x="719" y="290"/>
                  <a:pt x="700" y="264"/>
                </a:cubicBezTo>
                <a:cubicBezTo>
                  <a:pt x="686" y="243"/>
                  <a:pt x="672" y="224"/>
                  <a:pt x="672" y="200"/>
                </a:cubicBezTo>
                <a:cubicBezTo>
                  <a:pt x="672" y="166"/>
                  <a:pt x="698" y="154"/>
                  <a:pt x="715" y="146"/>
                </a:cubicBezTo>
                <a:cubicBezTo>
                  <a:pt x="725" y="142"/>
                  <a:pt x="732" y="138"/>
                  <a:pt x="732" y="134"/>
                </a:cubicBezTo>
                <a:cubicBezTo>
                  <a:pt x="732" y="130"/>
                  <a:pt x="732" y="127"/>
                  <a:pt x="731" y="123"/>
                </a:cubicBezTo>
                <a:cubicBezTo>
                  <a:pt x="730" y="115"/>
                  <a:pt x="729" y="107"/>
                  <a:pt x="735" y="101"/>
                </a:cubicBezTo>
                <a:cubicBezTo>
                  <a:pt x="740" y="95"/>
                  <a:pt x="748" y="94"/>
                  <a:pt x="754" y="94"/>
                </a:cubicBezTo>
                <a:cubicBezTo>
                  <a:pt x="779" y="94"/>
                  <a:pt x="794" y="103"/>
                  <a:pt x="806" y="111"/>
                </a:cubicBezTo>
                <a:cubicBezTo>
                  <a:pt x="819" y="119"/>
                  <a:pt x="829" y="126"/>
                  <a:pt x="852" y="126"/>
                </a:cubicBezTo>
                <a:cubicBezTo>
                  <a:pt x="873" y="126"/>
                  <a:pt x="882" y="115"/>
                  <a:pt x="893" y="103"/>
                </a:cubicBezTo>
                <a:cubicBezTo>
                  <a:pt x="903" y="90"/>
                  <a:pt x="915" y="76"/>
                  <a:pt x="940" y="76"/>
                </a:cubicBezTo>
                <a:cubicBezTo>
                  <a:pt x="966" y="76"/>
                  <a:pt x="978" y="88"/>
                  <a:pt x="987" y="98"/>
                </a:cubicBezTo>
                <a:cubicBezTo>
                  <a:pt x="994" y="107"/>
                  <a:pt x="999" y="112"/>
                  <a:pt x="1012" y="112"/>
                </a:cubicBezTo>
                <a:cubicBezTo>
                  <a:pt x="1019" y="112"/>
                  <a:pt x="1038" y="112"/>
                  <a:pt x="1038" y="62"/>
                </a:cubicBezTo>
                <a:cubicBezTo>
                  <a:pt x="1038" y="15"/>
                  <a:pt x="1134" y="2"/>
                  <a:pt x="1153" y="0"/>
                </a:cubicBezTo>
                <a:cubicBezTo>
                  <a:pt x="1157" y="0"/>
                  <a:pt x="1157" y="0"/>
                  <a:pt x="1157" y="0"/>
                </a:cubicBezTo>
                <a:cubicBezTo>
                  <a:pt x="1161" y="3"/>
                  <a:pt x="1161" y="3"/>
                  <a:pt x="1161" y="3"/>
                </a:cubicBezTo>
                <a:cubicBezTo>
                  <a:pt x="1162" y="3"/>
                  <a:pt x="1244" y="79"/>
                  <a:pt x="1334" y="100"/>
                </a:cubicBezTo>
                <a:cubicBezTo>
                  <a:pt x="1384" y="112"/>
                  <a:pt x="1440" y="144"/>
                  <a:pt x="1438" y="198"/>
                </a:cubicBezTo>
                <a:cubicBezTo>
                  <a:pt x="1436" y="241"/>
                  <a:pt x="1467" y="354"/>
                  <a:pt x="1495" y="403"/>
                </a:cubicBezTo>
                <a:cubicBezTo>
                  <a:pt x="1517" y="443"/>
                  <a:pt x="1533" y="448"/>
                  <a:pt x="1574" y="460"/>
                </a:cubicBezTo>
                <a:cubicBezTo>
                  <a:pt x="1580" y="462"/>
                  <a:pt x="1587" y="464"/>
                  <a:pt x="1595" y="466"/>
                </a:cubicBezTo>
                <a:cubicBezTo>
                  <a:pt x="1605" y="470"/>
                  <a:pt x="1615" y="472"/>
                  <a:pt x="1624" y="475"/>
                </a:cubicBezTo>
                <a:cubicBezTo>
                  <a:pt x="1674" y="490"/>
                  <a:pt x="1720" y="503"/>
                  <a:pt x="1720" y="542"/>
                </a:cubicBezTo>
                <a:cubicBezTo>
                  <a:pt x="1720" y="568"/>
                  <a:pt x="1709" y="581"/>
                  <a:pt x="1700" y="590"/>
                </a:cubicBezTo>
                <a:cubicBezTo>
                  <a:pt x="1695" y="596"/>
                  <a:pt x="1692" y="600"/>
                  <a:pt x="1692" y="604"/>
                </a:cubicBezTo>
                <a:cubicBezTo>
                  <a:pt x="1692" y="615"/>
                  <a:pt x="1692" y="626"/>
                  <a:pt x="1734" y="626"/>
                </a:cubicBezTo>
                <a:cubicBezTo>
                  <a:pt x="1754" y="626"/>
                  <a:pt x="1768" y="619"/>
                  <a:pt x="1783" y="611"/>
                </a:cubicBezTo>
                <a:cubicBezTo>
                  <a:pt x="1798" y="602"/>
                  <a:pt x="1814" y="594"/>
                  <a:pt x="1836" y="594"/>
                </a:cubicBezTo>
                <a:cubicBezTo>
                  <a:pt x="1861" y="594"/>
                  <a:pt x="1873" y="600"/>
                  <a:pt x="1883" y="605"/>
                </a:cubicBezTo>
                <a:cubicBezTo>
                  <a:pt x="1889" y="608"/>
                  <a:pt x="1894" y="610"/>
                  <a:pt x="1902" y="610"/>
                </a:cubicBezTo>
                <a:cubicBezTo>
                  <a:pt x="1909" y="610"/>
                  <a:pt x="1911" y="609"/>
                  <a:pt x="1914" y="605"/>
                </a:cubicBezTo>
                <a:cubicBezTo>
                  <a:pt x="1920" y="599"/>
                  <a:pt x="1927" y="594"/>
                  <a:pt x="1944" y="594"/>
                </a:cubicBezTo>
                <a:cubicBezTo>
                  <a:pt x="1966" y="594"/>
                  <a:pt x="1969" y="614"/>
                  <a:pt x="1971" y="625"/>
                </a:cubicBezTo>
                <a:cubicBezTo>
                  <a:pt x="1974" y="640"/>
                  <a:pt x="1975" y="642"/>
                  <a:pt x="1982" y="642"/>
                </a:cubicBezTo>
                <a:cubicBezTo>
                  <a:pt x="2006" y="642"/>
                  <a:pt x="2017" y="632"/>
                  <a:pt x="2027" y="623"/>
                </a:cubicBezTo>
                <a:cubicBezTo>
                  <a:pt x="2034" y="617"/>
                  <a:pt x="2041" y="610"/>
                  <a:pt x="2052" y="610"/>
                </a:cubicBezTo>
                <a:cubicBezTo>
                  <a:pt x="2063" y="610"/>
                  <a:pt x="2068" y="610"/>
                  <a:pt x="2068" y="582"/>
                </a:cubicBezTo>
                <a:cubicBezTo>
                  <a:pt x="2068" y="538"/>
                  <a:pt x="2116" y="538"/>
                  <a:pt x="2145" y="538"/>
                </a:cubicBezTo>
                <a:cubicBezTo>
                  <a:pt x="2154" y="538"/>
                  <a:pt x="2154" y="538"/>
                  <a:pt x="2154" y="538"/>
                </a:cubicBezTo>
                <a:cubicBezTo>
                  <a:pt x="2155" y="547"/>
                  <a:pt x="2155" y="547"/>
                  <a:pt x="2155" y="547"/>
                </a:cubicBezTo>
                <a:cubicBezTo>
                  <a:pt x="2157" y="570"/>
                  <a:pt x="2165" y="591"/>
                  <a:pt x="2171" y="609"/>
                </a:cubicBezTo>
                <a:cubicBezTo>
                  <a:pt x="2178" y="627"/>
                  <a:pt x="2184" y="642"/>
                  <a:pt x="2184" y="658"/>
                </a:cubicBezTo>
                <a:cubicBezTo>
                  <a:pt x="2184" y="692"/>
                  <a:pt x="2193" y="765"/>
                  <a:pt x="2227" y="827"/>
                </a:cubicBezTo>
                <a:cubicBezTo>
                  <a:pt x="2261" y="889"/>
                  <a:pt x="2270" y="902"/>
                  <a:pt x="2282" y="902"/>
                </a:cubicBezTo>
                <a:cubicBezTo>
                  <a:pt x="2282" y="922"/>
                  <a:pt x="2282" y="922"/>
                  <a:pt x="2282" y="922"/>
                </a:cubicBezTo>
                <a:cubicBezTo>
                  <a:pt x="2263" y="922"/>
                  <a:pt x="2250" y="927"/>
                  <a:pt x="2237" y="932"/>
                </a:cubicBezTo>
                <a:cubicBezTo>
                  <a:pt x="2222" y="938"/>
                  <a:pt x="2207" y="944"/>
                  <a:pt x="2184" y="944"/>
                </a:cubicBezTo>
                <a:cubicBezTo>
                  <a:pt x="2155" y="944"/>
                  <a:pt x="2123" y="979"/>
                  <a:pt x="2095" y="1042"/>
                </a:cubicBezTo>
                <a:cubicBezTo>
                  <a:pt x="2089" y="1056"/>
                  <a:pt x="2085" y="1070"/>
                  <a:pt x="2080" y="1083"/>
                </a:cubicBezTo>
                <a:cubicBezTo>
                  <a:pt x="2070" y="1117"/>
                  <a:pt x="2060" y="1148"/>
                  <a:pt x="2026" y="1148"/>
                </a:cubicBezTo>
                <a:cubicBezTo>
                  <a:pt x="1998" y="1148"/>
                  <a:pt x="1975" y="1133"/>
                  <a:pt x="1953" y="1119"/>
                </a:cubicBezTo>
                <a:cubicBezTo>
                  <a:pt x="1932" y="1104"/>
                  <a:pt x="1911" y="1090"/>
                  <a:pt x="1884" y="1090"/>
                </a:cubicBezTo>
                <a:cubicBezTo>
                  <a:pt x="1857" y="1090"/>
                  <a:pt x="1814" y="1167"/>
                  <a:pt x="1814" y="1190"/>
                </a:cubicBezTo>
                <a:cubicBezTo>
                  <a:pt x="1814" y="1218"/>
                  <a:pt x="1829" y="1231"/>
                  <a:pt x="1849" y="1248"/>
                </a:cubicBezTo>
                <a:cubicBezTo>
                  <a:pt x="1859" y="1257"/>
                  <a:pt x="1869" y="1266"/>
                  <a:pt x="1878" y="1278"/>
                </a:cubicBezTo>
                <a:cubicBezTo>
                  <a:pt x="1884" y="1286"/>
                  <a:pt x="1891" y="1297"/>
                  <a:pt x="1899" y="1308"/>
                </a:cubicBezTo>
                <a:cubicBezTo>
                  <a:pt x="1919" y="1337"/>
                  <a:pt x="1952" y="1386"/>
                  <a:pt x="1970" y="1386"/>
                </a:cubicBezTo>
                <a:cubicBezTo>
                  <a:pt x="2003" y="1386"/>
                  <a:pt x="2024" y="1409"/>
                  <a:pt x="2024" y="1444"/>
                </a:cubicBezTo>
                <a:cubicBezTo>
                  <a:pt x="2024" y="1459"/>
                  <a:pt x="2016" y="1474"/>
                  <a:pt x="2007" y="1491"/>
                </a:cubicBezTo>
                <a:cubicBezTo>
                  <a:pt x="1997" y="1509"/>
                  <a:pt x="1988" y="1526"/>
                  <a:pt x="1988" y="1542"/>
                </a:cubicBezTo>
                <a:cubicBezTo>
                  <a:pt x="1988" y="1592"/>
                  <a:pt x="1960" y="1602"/>
                  <a:pt x="1936" y="1602"/>
                </a:cubicBezTo>
                <a:cubicBezTo>
                  <a:pt x="1910" y="1602"/>
                  <a:pt x="1808" y="1650"/>
                  <a:pt x="1808" y="1726"/>
                </a:cubicBezTo>
                <a:cubicBezTo>
                  <a:pt x="1808" y="1741"/>
                  <a:pt x="1808" y="1786"/>
                  <a:pt x="1762" y="1786"/>
                </a:cubicBezTo>
                <a:cubicBezTo>
                  <a:pt x="1746" y="1786"/>
                  <a:pt x="1732" y="1819"/>
                  <a:pt x="1732" y="1834"/>
                </a:cubicBezTo>
                <a:cubicBezTo>
                  <a:pt x="1732" y="1846"/>
                  <a:pt x="1722" y="1856"/>
                  <a:pt x="1711" y="1867"/>
                </a:cubicBezTo>
                <a:cubicBezTo>
                  <a:pt x="1701" y="1876"/>
                  <a:pt x="1690" y="1886"/>
                  <a:pt x="1690" y="1896"/>
                </a:cubicBezTo>
                <a:cubicBezTo>
                  <a:pt x="1690" y="1911"/>
                  <a:pt x="1690" y="1911"/>
                  <a:pt x="1690" y="1911"/>
                </a:cubicBezTo>
                <a:close/>
              </a:path>
            </a:pathLst>
          </a:custGeom>
          <a:solidFill>
            <a:srgbClr val="00B0F0"/>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190" name="Freeform 74">
            <a:extLst>
              <a:ext uri="{FF2B5EF4-FFF2-40B4-BE49-F238E27FC236}">
                <a16:creationId xmlns:a16="http://schemas.microsoft.com/office/drawing/2014/main" id="{CFE9142A-3306-719D-2CAC-155B6408D0A8}"/>
              </a:ext>
            </a:extLst>
          </p:cNvPr>
          <p:cNvSpPr>
            <a:spLocks/>
          </p:cNvSpPr>
          <p:nvPr/>
        </p:nvSpPr>
        <p:spPr bwMode="auto">
          <a:xfrm>
            <a:off x="4777245" y="3595824"/>
            <a:ext cx="727239" cy="598902"/>
          </a:xfrm>
          <a:custGeom>
            <a:avLst/>
            <a:gdLst>
              <a:gd name="T0" fmla="*/ 1064 w 2091"/>
              <a:gd name="T1" fmla="*/ 1701 h 1722"/>
              <a:gd name="T2" fmla="*/ 971 w 2091"/>
              <a:gd name="T3" fmla="*/ 1651 h 1722"/>
              <a:gd name="T4" fmla="*/ 945 w 2091"/>
              <a:gd name="T5" fmla="*/ 1643 h 1722"/>
              <a:gd name="T6" fmla="*/ 851 w 2091"/>
              <a:gd name="T7" fmla="*/ 1574 h 1722"/>
              <a:gd name="T8" fmla="*/ 748 w 2091"/>
              <a:gd name="T9" fmla="*/ 1486 h 1722"/>
              <a:gd name="T10" fmla="*/ 616 w 2091"/>
              <a:gd name="T11" fmla="*/ 1506 h 1722"/>
              <a:gd name="T12" fmla="*/ 505 w 2091"/>
              <a:gd name="T13" fmla="*/ 1612 h 1722"/>
              <a:gd name="T14" fmla="*/ 427 w 2091"/>
              <a:gd name="T15" fmla="*/ 1644 h 1722"/>
              <a:gd name="T16" fmla="*/ 327 w 2091"/>
              <a:gd name="T17" fmla="*/ 1604 h 1722"/>
              <a:gd name="T18" fmla="*/ 259 w 2091"/>
              <a:gd name="T19" fmla="*/ 1674 h 1722"/>
              <a:gd name="T20" fmla="*/ 189 w 2091"/>
              <a:gd name="T21" fmla="*/ 1648 h 1722"/>
              <a:gd name="T22" fmla="*/ 139 w 2091"/>
              <a:gd name="T23" fmla="*/ 1606 h 1722"/>
              <a:gd name="T24" fmla="*/ 59 w 2091"/>
              <a:gd name="T25" fmla="*/ 1549 h 1722"/>
              <a:gd name="T26" fmla="*/ 89 w 2091"/>
              <a:gd name="T27" fmla="*/ 1450 h 1722"/>
              <a:gd name="T28" fmla="*/ 1 w 2091"/>
              <a:gd name="T29" fmla="*/ 1244 h 1722"/>
              <a:gd name="T30" fmla="*/ 11 w 2091"/>
              <a:gd name="T31" fmla="*/ 1118 h 1722"/>
              <a:gd name="T32" fmla="*/ 1 w 2091"/>
              <a:gd name="T33" fmla="*/ 1018 h 1722"/>
              <a:gd name="T34" fmla="*/ 0 w 2091"/>
              <a:gd name="T35" fmla="*/ 998 h 1722"/>
              <a:gd name="T36" fmla="*/ 167 w 2091"/>
              <a:gd name="T37" fmla="*/ 936 h 1722"/>
              <a:gd name="T38" fmla="*/ 257 w 2091"/>
              <a:gd name="T39" fmla="*/ 884 h 1722"/>
              <a:gd name="T40" fmla="*/ 373 w 2091"/>
              <a:gd name="T41" fmla="*/ 944 h 1722"/>
              <a:gd name="T42" fmla="*/ 638 w 2091"/>
              <a:gd name="T43" fmla="*/ 918 h 1722"/>
              <a:gd name="T44" fmla="*/ 743 w 2091"/>
              <a:gd name="T45" fmla="*/ 764 h 1722"/>
              <a:gd name="T46" fmla="*/ 743 w 2091"/>
              <a:gd name="T47" fmla="*/ 704 h 1722"/>
              <a:gd name="T48" fmla="*/ 767 w 2091"/>
              <a:gd name="T49" fmla="*/ 648 h 1722"/>
              <a:gd name="T50" fmla="*/ 729 w 2091"/>
              <a:gd name="T51" fmla="*/ 576 h 1722"/>
              <a:gd name="T52" fmla="*/ 828 w 2091"/>
              <a:gd name="T53" fmla="*/ 507 h 1722"/>
              <a:gd name="T54" fmla="*/ 871 w 2091"/>
              <a:gd name="T55" fmla="*/ 434 h 1722"/>
              <a:gd name="T56" fmla="*/ 987 w 2091"/>
              <a:gd name="T57" fmla="*/ 330 h 1722"/>
              <a:gd name="T58" fmla="*/ 1084 w 2091"/>
              <a:gd name="T59" fmla="*/ 284 h 1722"/>
              <a:gd name="T60" fmla="*/ 1169 w 2091"/>
              <a:gd name="T61" fmla="*/ 290 h 1722"/>
              <a:gd name="T62" fmla="*/ 1169 w 2091"/>
              <a:gd name="T63" fmla="*/ 283 h 1722"/>
              <a:gd name="T64" fmla="*/ 1235 w 2091"/>
              <a:gd name="T65" fmla="*/ 160 h 1722"/>
              <a:gd name="T66" fmla="*/ 1163 w 2091"/>
              <a:gd name="T67" fmla="*/ 82 h 1722"/>
              <a:gd name="T68" fmla="*/ 1187 w 2091"/>
              <a:gd name="T69" fmla="*/ 67 h 1722"/>
              <a:gd name="T70" fmla="*/ 1257 w 2091"/>
              <a:gd name="T71" fmla="*/ 72 h 1722"/>
              <a:gd name="T72" fmla="*/ 1327 w 2091"/>
              <a:gd name="T73" fmla="*/ 54 h 1722"/>
              <a:gd name="T74" fmla="*/ 1335 w 2091"/>
              <a:gd name="T75" fmla="*/ 11 h 1722"/>
              <a:gd name="T76" fmla="*/ 1416 w 2091"/>
              <a:gd name="T77" fmla="*/ 12 h 1722"/>
              <a:gd name="T78" fmla="*/ 1421 w 2091"/>
              <a:gd name="T79" fmla="*/ 22 h 1722"/>
              <a:gd name="T80" fmla="*/ 1484 w 2091"/>
              <a:gd name="T81" fmla="*/ 286 h 1722"/>
              <a:gd name="T82" fmla="*/ 1611 w 2091"/>
              <a:gd name="T83" fmla="*/ 424 h 1722"/>
              <a:gd name="T84" fmla="*/ 1791 w 2091"/>
              <a:gd name="T85" fmla="*/ 472 h 1722"/>
              <a:gd name="T86" fmla="*/ 1883 w 2091"/>
              <a:gd name="T87" fmla="*/ 590 h 1722"/>
              <a:gd name="T88" fmla="*/ 1981 w 2091"/>
              <a:gd name="T89" fmla="*/ 492 h 1722"/>
              <a:gd name="T90" fmla="*/ 2069 w 2091"/>
              <a:gd name="T91" fmla="*/ 669 h 1722"/>
              <a:gd name="T92" fmla="*/ 1991 w 2091"/>
              <a:gd name="T93" fmla="*/ 851 h 1722"/>
              <a:gd name="T94" fmla="*/ 1964 w 2091"/>
              <a:gd name="T95" fmla="*/ 915 h 1722"/>
              <a:gd name="T96" fmla="*/ 1969 w 2091"/>
              <a:gd name="T97" fmla="*/ 960 h 1722"/>
              <a:gd name="T98" fmla="*/ 1958 w 2091"/>
              <a:gd name="T99" fmla="*/ 1071 h 1722"/>
              <a:gd name="T100" fmla="*/ 1883 w 2091"/>
              <a:gd name="T101" fmla="*/ 1188 h 1722"/>
              <a:gd name="T102" fmla="*/ 1786 w 2091"/>
              <a:gd name="T103" fmla="*/ 1272 h 1722"/>
              <a:gd name="T104" fmla="*/ 1693 w 2091"/>
              <a:gd name="T105" fmla="*/ 1368 h 1722"/>
              <a:gd name="T106" fmla="*/ 1692 w 2091"/>
              <a:gd name="T107" fmla="*/ 1372 h 1722"/>
              <a:gd name="T108" fmla="*/ 1603 w 2091"/>
              <a:gd name="T109" fmla="*/ 1419 h 1722"/>
              <a:gd name="T110" fmla="*/ 1429 w 2091"/>
              <a:gd name="T111" fmla="*/ 1513 h 1722"/>
              <a:gd name="T112" fmla="*/ 1329 w 2091"/>
              <a:gd name="T113" fmla="*/ 1607 h 1722"/>
              <a:gd name="T114" fmla="*/ 1223 w 2091"/>
              <a:gd name="T115" fmla="*/ 1704 h 1722"/>
              <a:gd name="T116" fmla="*/ 1111 w 2091"/>
              <a:gd name="T117" fmla="*/ 172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1" h="1722">
                <a:moveTo>
                  <a:pt x="1111" y="1722"/>
                </a:moveTo>
                <a:cubicBezTo>
                  <a:pt x="1089" y="1722"/>
                  <a:pt x="1076" y="1711"/>
                  <a:pt x="1064" y="1701"/>
                </a:cubicBezTo>
                <a:cubicBezTo>
                  <a:pt x="1052" y="1691"/>
                  <a:pt x="1041" y="1682"/>
                  <a:pt x="1021" y="1682"/>
                </a:cubicBezTo>
                <a:cubicBezTo>
                  <a:pt x="990" y="1682"/>
                  <a:pt x="979" y="1664"/>
                  <a:pt x="971" y="1651"/>
                </a:cubicBezTo>
                <a:cubicBezTo>
                  <a:pt x="965" y="1641"/>
                  <a:pt x="962" y="1636"/>
                  <a:pt x="953" y="1636"/>
                </a:cubicBezTo>
                <a:cubicBezTo>
                  <a:pt x="946" y="1636"/>
                  <a:pt x="946" y="1636"/>
                  <a:pt x="945" y="1643"/>
                </a:cubicBezTo>
                <a:cubicBezTo>
                  <a:pt x="944" y="1651"/>
                  <a:pt x="942" y="1668"/>
                  <a:pt x="917" y="1668"/>
                </a:cubicBezTo>
                <a:cubicBezTo>
                  <a:pt x="879" y="1668"/>
                  <a:pt x="851" y="1628"/>
                  <a:pt x="851" y="1574"/>
                </a:cubicBezTo>
                <a:cubicBezTo>
                  <a:pt x="851" y="1531"/>
                  <a:pt x="825" y="1486"/>
                  <a:pt x="777" y="1486"/>
                </a:cubicBezTo>
                <a:cubicBezTo>
                  <a:pt x="768" y="1486"/>
                  <a:pt x="758" y="1486"/>
                  <a:pt x="748" y="1486"/>
                </a:cubicBezTo>
                <a:cubicBezTo>
                  <a:pt x="738" y="1485"/>
                  <a:pt x="728" y="1485"/>
                  <a:pt x="718" y="1485"/>
                </a:cubicBezTo>
                <a:cubicBezTo>
                  <a:pt x="685" y="1485"/>
                  <a:pt x="647" y="1488"/>
                  <a:pt x="616" y="1506"/>
                </a:cubicBezTo>
                <a:cubicBezTo>
                  <a:pt x="571" y="1535"/>
                  <a:pt x="553" y="1553"/>
                  <a:pt x="553" y="1570"/>
                </a:cubicBezTo>
                <a:cubicBezTo>
                  <a:pt x="553" y="1596"/>
                  <a:pt x="529" y="1612"/>
                  <a:pt x="505" y="1612"/>
                </a:cubicBezTo>
                <a:cubicBezTo>
                  <a:pt x="502" y="1612"/>
                  <a:pt x="495" y="1617"/>
                  <a:pt x="489" y="1621"/>
                </a:cubicBezTo>
                <a:cubicBezTo>
                  <a:pt x="474" y="1631"/>
                  <a:pt x="455" y="1644"/>
                  <a:pt x="427" y="1644"/>
                </a:cubicBezTo>
                <a:cubicBezTo>
                  <a:pt x="404" y="1644"/>
                  <a:pt x="386" y="1632"/>
                  <a:pt x="370" y="1622"/>
                </a:cubicBezTo>
                <a:cubicBezTo>
                  <a:pt x="356" y="1613"/>
                  <a:pt x="343" y="1604"/>
                  <a:pt x="327" y="1604"/>
                </a:cubicBezTo>
                <a:cubicBezTo>
                  <a:pt x="313" y="1604"/>
                  <a:pt x="305" y="1618"/>
                  <a:pt x="295" y="1638"/>
                </a:cubicBezTo>
                <a:cubicBezTo>
                  <a:pt x="286" y="1656"/>
                  <a:pt x="277" y="1674"/>
                  <a:pt x="259" y="1674"/>
                </a:cubicBezTo>
                <a:cubicBezTo>
                  <a:pt x="242" y="1674"/>
                  <a:pt x="227" y="1665"/>
                  <a:pt x="213" y="1658"/>
                </a:cubicBezTo>
                <a:cubicBezTo>
                  <a:pt x="204" y="1653"/>
                  <a:pt x="195" y="1648"/>
                  <a:pt x="189" y="1648"/>
                </a:cubicBezTo>
                <a:cubicBezTo>
                  <a:pt x="175" y="1648"/>
                  <a:pt x="169" y="1636"/>
                  <a:pt x="164" y="1627"/>
                </a:cubicBezTo>
                <a:cubicBezTo>
                  <a:pt x="157" y="1614"/>
                  <a:pt x="152" y="1606"/>
                  <a:pt x="139" y="1606"/>
                </a:cubicBezTo>
                <a:cubicBezTo>
                  <a:pt x="100" y="1606"/>
                  <a:pt x="64" y="1557"/>
                  <a:pt x="63" y="1555"/>
                </a:cubicBezTo>
                <a:cubicBezTo>
                  <a:pt x="59" y="1549"/>
                  <a:pt x="59" y="1549"/>
                  <a:pt x="59" y="1549"/>
                </a:cubicBezTo>
                <a:cubicBezTo>
                  <a:pt x="62" y="1544"/>
                  <a:pt x="62" y="1544"/>
                  <a:pt x="62" y="1544"/>
                </a:cubicBezTo>
                <a:cubicBezTo>
                  <a:pt x="80" y="1516"/>
                  <a:pt x="89" y="1483"/>
                  <a:pt x="89" y="1450"/>
                </a:cubicBezTo>
                <a:cubicBezTo>
                  <a:pt x="89" y="1412"/>
                  <a:pt x="63" y="1371"/>
                  <a:pt x="41" y="1335"/>
                </a:cubicBezTo>
                <a:cubicBezTo>
                  <a:pt x="20" y="1302"/>
                  <a:pt x="1" y="1272"/>
                  <a:pt x="1" y="1244"/>
                </a:cubicBezTo>
                <a:cubicBezTo>
                  <a:pt x="1" y="1216"/>
                  <a:pt x="4" y="1196"/>
                  <a:pt x="6" y="1177"/>
                </a:cubicBezTo>
                <a:cubicBezTo>
                  <a:pt x="9" y="1159"/>
                  <a:pt x="11" y="1142"/>
                  <a:pt x="11" y="1118"/>
                </a:cubicBezTo>
                <a:cubicBezTo>
                  <a:pt x="11" y="1093"/>
                  <a:pt x="8" y="1079"/>
                  <a:pt x="6" y="1065"/>
                </a:cubicBezTo>
                <a:cubicBezTo>
                  <a:pt x="3" y="1052"/>
                  <a:pt x="1" y="1039"/>
                  <a:pt x="1" y="1018"/>
                </a:cubicBezTo>
                <a:cubicBezTo>
                  <a:pt x="1" y="1013"/>
                  <a:pt x="1" y="1008"/>
                  <a:pt x="0" y="1003"/>
                </a:cubicBezTo>
                <a:cubicBezTo>
                  <a:pt x="0" y="998"/>
                  <a:pt x="0" y="998"/>
                  <a:pt x="0" y="998"/>
                </a:cubicBezTo>
                <a:cubicBezTo>
                  <a:pt x="4" y="994"/>
                  <a:pt x="4" y="994"/>
                  <a:pt x="4" y="994"/>
                </a:cubicBezTo>
                <a:cubicBezTo>
                  <a:pt x="6" y="992"/>
                  <a:pt x="72" y="936"/>
                  <a:pt x="167" y="936"/>
                </a:cubicBezTo>
                <a:cubicBezTo>
                  <a:pt x="188" y="936"/>
                  <a:pt x="200" y="924"/>
                  <a:pt x="212" y="910"/>
                </a:cubicBezTo>
                <a:cubicBezTo>
                  <a:pt x="223" y="898"/>
                  <a:pt x="236" y="884"/>
                  <a:pt x="257" y="884"/>
                </a:cubicBezTo>
                <a:cubicBezTo>
                  <a:pt x="277" y="884"/>
                  <a:pt x="294" y="898"/>
                  <a:pt x="312" y="913"/>
                </a:cubicBezTo>
                <a:cubicBezTo>
                  <a:pt x="330" y="928"/>
                  <a:pt x="350" y="944"/>
                  <a:pt x="373" y="944"/>
                </a:cubicBezTo>
                <a:cubicBezTo>
                  <a:pt x="599" y="944"/>
                  <a:pt x="599" y="944"/>
                  <a:pt x="599" y="944"/>
                </a:cubicBezTo>
                <a:cubicBezTo>
                  <a:pt x="633" y="944"/>
                  <a:pt x="634" y="942"/>
                  <a:pt x="638" y="918"/>
                </a:cubicBezTo>
                <a:cubicBezTo>
                  <a:pt x="638" y="915"/>
                  <a:pt x="639" y="912"/>
                  <a:pt x="639" y="908"/>
                </a:cubicBezTo>
                <a:cubicBezTo>
                  <a:pt x="652" y="838"/>
                  <a:pt x="702" y="797"/>
                  <a:pt x="743" y="764"/>
                </a:cubicBezTo>
                <a:cubicBezTo>
                  <a:pt x="758" y="752"/>
                  <a:pt x="756" y="747"/>
                  <a:pt x="751" y="734"/>
                </a:cubicBezTo>
                <a:cubicBezTo>
                  <a:pt x="747" y="726"/>
                  <a:pt x="743" y="717"/>
                  <a:pt x="743" y="704"/>
                </a:cubicBezTo>
                <a:cubicBezTo>
                  <a:pt x="743" y="685"/>
                  <a:pt x="751" y="678"/>
                  <a:pt x="757" y="672"/>
                </a:cubicBezTo>
                <a:cubicBezTo>
                  <a:pt x="763" y="666"/>
                  <a:pt x="767" y="663"/>
                  <a:pt x="767" y="648"/>
                </a:cubicBezTo>
                <a:cubicBezTo>
                  <a:pt x="767" y="631"/>
                  <a:pt x="757" y="619"/>
                  <a:pt x="746" y="608"/>
                </a:cubicBezTo>
                <a:cubicBezTo>
                  <a:pt x="737" y="598"/>
                  <a:pt x="729" y="588"/>
                  <a:pt x="729" y="576"/>
                </a:cubicBezTo>
                <a:cubicBezTo>
                  <a:pt x="729" y="542"/>
                  <a:pt x="770" y="542"/>
                  <a:pt x="797" y="542"/>
                </a:cubicBezTo>
                <a:cubicBezTo>
                  <a:pt x="813" y="542"/>
                  <a:pt x="818" y="531"/>
                  <a:pt x="828" y="507"/>
                </a:cubicBezTo>
                <a:cubicBezTo>
                  <a:pt x="834" y="492"/>
                  <a:pt x="841" y="476"/>
                  <a:pt x="853" y="460"/>
                </a:cubicBezTo>
                <a:cubicBezTo>
                  <a:pt x="860" y="451"/>
                  <a:pt x="866" y="442"/>
                  <a:pt x="871" y="434"/>
                </a:cubicBezTo>
                <a:cubicBezTo>
                  <a:pt x="890" y="406"/>
                  <a:pt x="904" y="384"/>
                  <a:pt x="937" y="384"/>
                </a:cubicBezTo>
                <a:cubicBezTo>
                  <a:pt x="968" y="384"/>
                  <a:pt x="987" y="349"/>
                  <a:pt x="987" y="330"/>
                </a:cubicBezTo>
                <a:cubicBezTo>
                  <a:pt x="987" y="311"/>
                  <a:pt x="1001" y="287"/>
                  <a:pt x="1071" y="284"/>
                </a:cubicBezTo>
                <a:cubicBezTo>
                  <a:pt x="1075" y="284"/>
                  <a:pt x="1080" y="284"/>
                  <a:pt x="1084" y="284"/>
                </a:cubicBezTo>
                <a:cubicBezTo>
                  <a:pt x="1103" y="284"/>
                  <a:pt x="1119" y="286"/>
                  <a:pt x="1133" y="287"/>
                </a:cubicBezTo>
                <a:cubicBezTo>
                  <a:pt x="1146" y="289"/>
                  <a:pt x="1157" y="290"/>
                  <a:pt x="1169" y="290"/>
                </a:cubicBezTo>
                <a:cubicBezTo>
                  <a:pt x="1169" y="290"/>
                  <a:pt x="1170" y="290"/>
                  <a:pt x="1170" y="290"/>
                </a:cubicBezTo>
                <a:cubicBezTo>
                  <a:pt x="1170" y="288"/>
                  <a:pt x="1169" y="285"/>
                  <a:pt x="1169" y="283"/>
                </a:cubicBezTo>
                <a:cubicBezTo>
                  <a:pt x="1166" y="269"/>
                  <a:pt x="1162" y="244"/>
                  <a:pt x="1195" y="231"/>
                </a:cubicBezTo>
                <a:cubicBezTo>
                  <a:pt x="1235" y="215"/>
                  <a:pt x="1235" y="203"/>
                  <a:pt x="1235" y="160"/>
                </a:cubicBezTo>
                <a:cubicBezTo>
                  <a:pt x="1235" y="129"/>
                  <a:pt x="1195" y="99"/>
                  <a:pt x="1179" y="91"/>
                </a:cubicBezTo>
                <a:cubicBezTo>
                  <a:pt x="1163" y="82"/>
                  <a:pt x="1163" y="82"/>
                  <a:pt x="1163" y="82"/>
                </a:cubicBezTo>
                <a:cubicBezTo>
                  <a:pt x="1179" y="73"/>
                  <a:pt x="1179" y="73"/>
                  <a:pt x="1179" y="73"/>
                </a:cubicBezTo>
                <a:cubicBezTo>
                  <a:pt x="1182" y="72"/>
                  <a:pt x="1185" y="70"/>
                  <a:pt x="1187" y="67"/>
                </a:cubicBezTo>
                <a:cubicBezTo>
                  <a:pt x="1194" y="61"/>
                  <a:pt x="1202" y="54"/>
                  <a:pt x="1221" y="54"/>
                </a:cubicBezTo>
                <a:cubicBezTo>
                  <a:pt x="1239" y="54"/>
                  <a:pt x="1249" y="64"/>
                  <a:pt x="1257" y="72"/>
                </a:cubicBezTo>
                <a:cubicBezTo>
                  <a:pt x="1266" y="81"/>
                  <a:pt x="1274" y="88"/>
                  <a:pt x="1291" y="88"/>
                </a:cubicBezTo>
                <a:cubicBezTo>
                  <a:pt x="1316" y="88"/>
                  <a:pt x="1327" y="78"/>
                  <a:pt x="1327" y="54"/>
                </a:cubicBezTo>
                <a:cubicBezTo>
                  <a:pt x="1327" y="52"/>
                  <a:pt x="1327" y="49"/>
                  <a:pt x="1327" y="47"/>
                </a:cubicBezTo>
                <a:cubicBezTo>
                  <a:pt x="1326" y="35"/>
                  <a:pt x="1325" y="22"/>
                  <a:pt x="1335" y="11"/>
                </a:cubicBezTo>
                <a:cubicBezTo>
                  <a:pt x="1342" y="4"/>
                  <a:pt x="1353" y="0"/>
                  <a:pt x="1369" y="0"/>
                </a:cubicBezTo>
                <a:cubicBezTo>
                  <a:pt x="1384" y="0"/>
                  <a:pt x="1400" y="4"/>
                  <a:pt x="1416" y="12"/>
                </a:cubicBezTo>
                <a:cubicBezTo>
                  <a:pt x="1422" y="15"/>
                  <a:pt x="1422" y="15"/>
                  <a:pt x="1422" y="15"/>
                </a:cubicBezTo>
                <a:cubicBezTo>
                  <a:pt x="1421" y="22"/>
                  <a:pt x="1421" y="22"/>
                  <a:pt x="1421" y="22"/>
                </a:cubicBezTo>
                <a:cubicBezTo>
                  <a:pt x="1421" y="23"/>
                  <a:pt x="1414" y="94"/>
                  <a:pt x="1468" y="189"/>
                </a:cubicBezTo>
                <a:cubicBezTo>
                  <a:pt x="1487" y="224"/>
                  <a:pt x="1485" y="257"/>
                  <a:pt x="1484" y="286"/>
                </a:cubicBezTo>
                <a:cubicBezTo>
                  <a:pt x="1483" y="294"/>
                  <a:pt x="1483" y="301"/>
                  <a:pt x="1483" y="308"/>
                </a:cubicBezTo>
                <a:cubicBezTo>
                  <a:pt x="1483" y="336"/>
                  <a:pt x="1563" y="391"/>
                  <a:pt x="1611" y="424"/>
                </a:cubicBezTo>
                <a:cubicBezTo>
                  <a:pt x="1617" y="428"/>
                  <a:pt x="1617" y="428"/>
                  <a:pt x="1617" y="428"/>
                </a:cubicBezTo>
                <a:cubicBezTo>
                  <a:pt x="1673" y="467"/>
                  <a:pt x="1737" y="472"/>
                  <a:pt x="1791" y="472"/>
                </a:cubicBezTo>
                <a:cubicBezTo>
                  <a:pt x="1829" y="472"/>
                  <a:pt x="1841" y="511"/>
                  <a:pt x="1852" y="542"/>
                </a:cubicBezTo>
                <a:cubicBezTo>
                  <a:pt x="1861" y="571"/>
                  <a:pt x="1868" y="590"/>
                  <a:pt x="1883" y="590"/>
                </a:cubicBezTo>
                <a:cubicBezTo>
                  <a:pt x="1898" y="590"/>
                  <a:pt x="1906" y="575"/>
                  <a:pt x="1918" y="550"/>
                </a:cubicBezTo>
                <a:cubicBezTo>
                  <a:pt x="1929" y="524"/>
                  <a:pt x="1944" y="492"/>
                  <a:pt x="1981" y="492"/>
                </a:cubicBezTo>
                <a:cubicBezTo>
                  <a:pt x="2038" y="492"/>
                  <a:pt x="2091" y="558"/>
                  <a:pt x="2091" y="610"/>
                </a:cubicBezTo>
                <a:cubicBezTo>
                  <a:pt x="2091" y="633"/>
                  <a:pt x="2080" y="650"/>
                  <a:pt x="2069" y="669"/>
                </a:cubicBezTo>
                <a:cubicBezTo>
                  <a:pt x="2055" y="691"/>
                  <a:pt x="2041" y="713"/>
                  <a:pt x="2041" y="752"/>
                </a:cubicBezTo>
                <a:cubicBezTo>
                  <a:pt x="2041" y="787"/>
                  <a:pt x="2013" y="822"/>
                  <a:pt x="1991" y="851"/>
                </a:cubicBezTo>
                <a:cubicBezTo>
                  <a:pt x="1981" y="863"/>
                  <a:pt x="1972" y="874"/>
                  <a:pt x="1968" y="883"/>
                </a:cubicBezTo>
                <a:cubicBezTo>
                  <a:pt x="1960" y="898"/>
                  <a:pt x="1961" y="903"/>
                  <a:pt x="1964" y="915"/>
                </a:cubicBezTo>
                <a:cubicBezTo>
                  <a:pt x="1966" y="924"/>
                  <a:pt x="1969" y="935"/>
                  <a:pt x="1969" y="952"/>
                </a:cubicBezTo>
                <a:cubicBezTo>
                  <a:pt x="1969" y="955"/>
                  <a:pt x="1969" y="957"/>
                  <a:pt x="1969" y="960"/>
                </a:cubicBezTo>
                <a:cubicBezTo>
                  <a:pt x="1968" y="1001"/>
                  <a:pt x="1959" y="1065"/>
                  <a:pt x="1959" y="1067"/>
                </a:cubicBezTo>
                <a:cubicBezTo>
                  <a:pt x="1958" y="1071"/>
                  <a:pt x="1958" y="1071"/>
                  <a:pt x="1958" y="1071"/>
                </a:cubicBezTo>
                <a:cubicBezTo>
                  <a:pt x="1956" y="1073"/>
                  <a:pt x="1956" y="1073"/>
                  <a:pt x="1956" y="1073"/>
                </a:cubicBezTo>
                <a:cubicBezTo>
                  <a:pt x="1901" y="1128"/>
                  <a:pt x="1883" y="1156"/>
                  <a:pt x="1883" y="1188"/>
                </a:cubicBezTo>
                <a:cubicBezTo>
                  <a:pt x="1883" y="1216"/>
                  <a:pt x="1859" y="1229"/>
                  <a:pt x="1833" y="1242"/>
                </a:cubicBezTo>
                <a:cubicBezTo>
                  <a:pt x="1818" y="1250"/>
                  <a:pt x="1801" y="1258"/>
                  <a:pt x="1786" y="1272"/>
                </a:cubicBezTo>
                <a:cubicBezTo>
                  <a:pt x="1778" y="1278"/>
                  <a:pt x="1770" y="1285"/>
                  <a:pt x="1762" y="1291"/>
                </a:cubicBezTo>
                <a:cubicBezTo>
                  <a:pt x="1730" y="1318"/>
                  <a:pt x="1693" y="1348"/>
                  <a:pt x="1693" y="1368"/>
                </a:cubicBezTo>
                <a:cubicBezTo>
                  <a:pt x="1693" y="1370"/>
                  <a:pt x="1693" y="1370"/>
                  <a:pt x="1693" y="1370"/>
                </a:cubicBezTo>
                <a:cubicBezTo>
                  <a:pt x="1692" y="1372"/>
                  <a:pt x="1692" y="1372"/>
                  <a:pt x="1692" y="1372"/>
                </a:cubicBezTo>
                <a:cubicBezTo>
                  <a:pt x="1691" y="1375"/>
                  <a:pt x="1680" y="1394"/>
                  <a:pt x="1645" y="1394"/>
                </a:cubicBezTo>
                <a:cubicBezTo>
                  <a:pt x="1627" y="1394"/>
                  <a:pt x="1617" y="1404"/>
                  <a:pt x="1603" y="1419"/>
                </a:cubicBezTo>
                <a:cubicBezTo>
                  <a:pt x="1589" y="1434"/>
                  <a:pt x="1572" y="1452"/>
                  <a:pt x="1541" y="1460"/>
                </a:cubicBezTo>
                <a:cubicBezTo>
                  <a:pt x="1483" y="1474"/>
                  <a:pt x="1452" y="1486"/>
                  <a:pt x="1429" y="1513"/>
                </a:cubicBezTo>
                <a:cubicBezTo>
                  <a:pt x="1418" y="1525"/>
                  <a:pt x="1406" y="1534"/>
                  <a:pt x="1393" y="1543"/>
                </a:cubicBezTo>
                <a:cubicBezTo>
                  <a:pt x="1373" y="1558"/>
                  <a:pt x="1351" y="1574"/>
                  <a:pt x="1329" y="1607"/>
                </a:cubicBezTo>
                <a:cubicBezTo>
                  <a:pt x="1321" y="1621"/>
                  <a:pt x="1314" y="1633"/>
                  <a:pt x="1309" y="1644"/>
                </a:cubicBezTo>
                <a:cubicBezTo>
                  <a:pt x="1291" y="1679"/>
                  <a:pt x="1277" y="1704"/>
                  <a:pt x="1223" y="1704"/>
                </a:cubicBezTo>
                <a:cubicBezTo>
                  <a:pt x="1188" y="1704"/>
                  <a:pt x="1170" y="1709"/>
                  <a:pt x="1154" y="1714"/>
                </a:cubicBezTo>
                <a:cubicBezTo>
                  <a:pt x="1141" y="1718"/>
                  <a:pt x="1129" y="1722"/>
                  <a:pt x="1111" y="1722"/>
                </a:cubicBezTo>
                <a:close/>
              </a:path>
            </a:pathLst>
          </a:custGeom>
          <a:solidFill>
            <a:srgbClr val="FF6B3C"/>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191" name="Freeform 76">
            <a:extLst>
              <a:ext uri="{FF2B5EF4-FFF2-40B4-BE49-F238E27FC236}">
                <a16:creationId xmlns:a16="http://schemas.microsoft.com/office/drawing/2014/main" id="{BEA59E99-2BE5-6BB6-953C-4B4123C568C2}"/>
              </a:ext>
            </a:extLst>
          </p:cNvPr>
          <p:cNvSpPr>
            <a:spLocks/>
          </p:cNvSpPr>
          <p:nvPr/>
        </p:nvSpPr>
        <p:spPr bwMode="auto">
          <a:xfrm>
            <a:off x="4694618" y="4066392"/>
            <a:ext cx="800489" cy="671567"/>
          </a:xfrm>
          <a:custGeom>
            <a:avLst/>
            <a:gdLst>
              <a:gd name="T0" fmla="*/ 163 w 2302"/>
              <a:gd name="T1" fmla="*/ 1811 h 1929"/>
              <a:gd name="T2" fmla="*/ 227 w 2302"/>
              <a:gd name="T3" fmla="*/ 1618 h 1929"/>
              <a:gd name="T4" fmla="*/ 250 w 2302"/>
              <a:gd name="T5" fmla="*/ 1484 h 1929"/>
              <a:gd name="T6" fmla="*/ 321 w 2302"/>
              <a:gd name="T7" fmla="*/ 1299 h 1929"/>
              <a:gd name="T8" fmla="*/ 323 w 2302"/>
              <a:gd name="T9" fmla="*/ 1089 h 1929"/>
              <a:gd name="T10" fmla="*/ 0 w 2302"/>
              <a:gd name="T11" fmla="*/ 849 h 1929"/>
              <a:gd name="T12" fmla="*/ 229 w 2302"/>
              <a:gd name="T13" fmla="*/ 663 h 1929"/>
              <a:gd name="T14" fmla="*/ 97 w 2302"/>
              <a:gd name="T15" fmla="*/ 515 h 1929"/>
              <a:gd name="T16" fmla="*/ 119 w 2302"/>
              <a:gd name="T17" fmla="*/ 367 h 1929"/>
              <a:gd name="T18" fmla="*/ 308 w 2302"/>
              <a:gd name="T19" fmla="*/ 178 h 1929"/>
              <a:gd name="T20" fmla="*/ 420 w 2302"/>
              <a:gd name="T21" fmla="*/ 264 h 1929"/>
              <a:gd name="T22" fmla="*/ 497 w 2302"/>
              <a:gd name="T23" fmla="*/ 301 h 1929"/>
              <a:gd name="T24" fmla="*/ 619 w 2302"/>
              <a:gd name="T25" fmla="*/ 252 h 1929"/>
              <a:gd name="T26" fmla="*/ 743 w 2302"/>
              <a:gd name="T27" fmla="*/ 239 h 1929"/>
              <a:gd name="T28" fmla="*/ 956 w 2302"/>
              <a:gd name="T29" fmla="*/ 112 h 1929"/>
              <a:gd name="T30" fmla="*/ 1109 w 2302"/>
              <a:gd name="T31" fmla="*/ 221 h 1929"/>
              <a:gd name="T32" fmla="*/ 1191 w 2302"/>
              <a:gd name="T33" fmla="*/ 263 h 1929"/>
              <a:gd name="T34" fmla="*/ 1315 w 2302"/>
              <a:gd name="T35" fmla="*/ 333 h 1929"/>
              <a:gd name="T36" fmla="*/ 1461 w 2302"/>
              <a:gd name="T37" fmla="*/ 331 h 1929"/>
              <a:gd name="T38" fmla="*/ 1619 w 2302"/>
              <a:gd name="T39" fmla="*/ 174 h 1929"/>
              <a:gd name="T40" fmla="*/ 1827 w 2302"/>
              <a:gd name="T41" fmla="*/ 52 h 1929"/>
              <a:gd name="T42" fmla="*/ 1918 w 2302"/>
              <a:gd name="T43" fmla="*/ 0 h 1929"/>
              <a:gd name="T44" fmla="*/ 2030 w 2302"/>
              <a:gd name="T45" fmla="*/ 85 h 1929"/>
              <a:gd name="T46" fmla="*/ 2147 w 2302"/>
              <a:gd name="T47" fmla="*/ 163 h 1929"/>
              <a:gd name="T48" fmla="*/ 2287 w 2302"/>
              <a:gd name="T49" fmla="*/ 355 h 1929"/>
              <a:gd name="T50" fmla="*/ 2201 w 2302"/>
              <a:gd name="T51" fmla="*/ 551 h 1929"/>
              <a:gd name="T52" fmla="*/ 2161 w 2302"/>
              <a:gd name="T53" fmla="*/ 641 h 1929"/>
              <a:gd name="T54" fmla="*/ 2082 w 2302"/>
              <a:gd name="T55" fmla="*/ 788 h 1929"/>
              <a:gd name="T56" fmla="*/ 2065 w 2302"/>
              <a:gd name="T57" fmla="*/ 847 h 1929"/>
              <a:gd name="T58" fmla="*/ 1955 w 2302"/>
              <a:gd name="T59" fmla="*/ 857 h 1929"/>
              <a:gd name="T60" fmla="*/ 1646 w 2302"/>
              <a:gd name="T61" fmla="*/ 940 h 1929"/>
              <a:gd name="T62" fmla="*/ 1561 w 2302"/>
              <a:gd name="T63" fmla="*/ 785 h 1929"/>
              <a:gd name="T64" fmla="*/ 1427 w 2302"/>
              <a:gd name="T65" fmla="*/ 763 h 1929"/>
              <a:gd name="T66" fmla="*/ 1166 w 2302"/>
              <a:gd name="T67" fmla="*/ 845 h 1929"/>
              <a:gd name="T68" fmla="*/ 966 w 2302"/>
              <a:gd name="T69" fmla="*/ 975 h 1929"/>
              <a:gd name="T70" fmla="*/ 1041 w 2302"/>
              <a:gd name="T71" fmla="*/ 1040 h 1929"/>
              <a:gd name="T72" fmla="*/ 1081 w 2302"/>
              <a:gd name="T73" fmla="*/ 1166 h 1929"/>
              <a:gd name="T74" fmla="*/ 975 w 2302"/>
              <a:gd name="T75" fmla="*/ 1301 h 1929"/>
              <a:gd name="T76" fmla="*/ 799 w 2302"/>
              <a:gd name="T77" fmla="*/ 1562 h 1929"/>
              <a:gd name="T78" fmla="*/ 626 w 2302"/>
              <a:gd name="T79" fmla="*/ 1608 h 1929"/>
              <a:gd name="T80" fmla="*/ 570 w 2302"/>
              <a:gd name="T81" fmla="*/ 1592 h 1929"/>
              <a:gd name="T82" fmla="*/ 555 w 2302"/>
              <a:gd name="T83" fmla="*/ 1595 h 1929"/>
              <a:gd name="T84" fmla="*/ 523 w 2302"/>
              <a:gd name="T85" fmla="*/ 1689 h 1929"/>
              <a:gd name="T86" fmla="*/ 375 w 2302"/>
              <a:gd name="T87" fmla="*/ 1823 h 1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02" h="1929">
                <a:moveTo>
                  <a:pt x="289" y="1929"/>
                </a:moveTo>
                <a:cubicBezTo>
                  <a:pt x="254" y="1929"/>
                  <a:pt x="235" y="1909"/>
                  <a:pt x="235" y="1871"/>
                </a:cubicBezTo>
                <a:cubicBezTo>
                  <a:pt x="235" y="1841"/>
                  <a:pt x="199" y="1811"/>
                  <a:pt x="163" y="1811"/>
                </a:cubicBezTo>
                <a:cubicBezTo>
                  <a:pt x="111" y="1811"/>
                  <a:pt x="111" y="1737"/>
                  <a:pt x="111" y="1697"/>
                </a:cubicBezTo>
                <a:cubicBezTo>
                  <a:pt x="111" y="1664"/>
                  <a:pt x="155" y="1648"/>
                  <a:pt x="190" y="1635"/>
                </a:cubicBezTo>
                <a:cubicBezTo>
                  <a:pt x="203" y="1630"/>
                  <a:pt x="223" y="1623"/>
                  <a:pt x="227" y="1618"/>
                </a:cubicBezTo>
                <a:cubicBezTo>
                  <a:pt x="227" y="1612"/>
                  <a:pt x="224" y="1607"/>
                  <a:pt x="220" y="1601"/>
                </a:cubicBezTo>
                <a:cubicBezTo>
                  <a:pt x="214" y="1588"/>
                  <a:pt x="205" y="1572"/>
                  <a:pt x="205" y="1539"/>
                </a:cubicBezTo>
                <a:cubicBezTo>
                  <a:pt x="205" y="1518"/>
                  <a:pt x="227" y="1502"/>
                  <a:pt x="250" y="1484"/>
                </a:cubicBezTo>
                <a:cubicBezTo>
                  <a:pt x="271" y="1468"/>
                  <a:pt x="295" y="1449"/>
                  <a:pt x="295" y="1431"/>
                </a:cubicBezTo>
                <a:cubicBezTo>
                  <a:pt x="295" y="1422"/>
                  <a:pt x="295" y="1422"/>
                  <a:pt x="295" y="1422"/>
                </a:cubicBezTo>
                <a:cubicBezTo>
                  <a:pt x="295" y="1381"/>
                  <a:pt x="295" y="1333"/>
                  <a:pt x="321" y="1299"/>
                </a:cubicBezTo>
                <a:cubicBezTo>
                  <a:pt x="347" y="1264"/>
                  <a:pt x="353" y="1216"/>
                  <a:pt x="353" y="1181"/>
                </a:cubicBezTo>
                <a:cubicBezTo>
                  <a:pt x="353" y="1161"/>
                  <a:pt x="346" y="1148"/>
                  <a:pt x="338" y="1133"/>
                </a:cubicBezTo>
                <a:cubicBezTo>
                  <a:pt x="330" y="1120"/>
                  <a:pt x="323" y="1106"/>
                  <a:pt x="323" y="1089"/>
                </a:cubicBezTo>
                <a:cubicBezTo>
                  <a:pt x="323" y="1063"/>
                  <a:pt x="256" y="1040"/>
                  <a:pt x="202" y="1020"/>
                </a:cubicBezTo>
                <a:cubicBezTo>
                  <a:pt x="130" y="995"/>
                  <a:pt x="107" y="979"/>
                  <a:pt x="5" y="855"/>
                </a:cubicBezTo>
                <a:cubicBezTo>
                  <a:pt x="0" y="849"/>
                  <a:pt x="0" y="849"/>
                  <a:pt x="0" y="849"/>
                </a:cubicBezTo>
                <a:cubicBezTo>
                  <a:pt x="5" y="843"/>
                  <a:pt x="5" y="843"/>
                  <a:pt x="5" y="843"/>
                </a:cubicBezTo>
                <a:cubicBezTo>
                  <a:pt x="9" y="839"/>
                  <a:pt x="85" y="747"/>
                  <a:pt x="143" y="747"/>
                </a:cubicBezTo>
                <a:cubicBezTo>
                  <a:pt x="185" y="747"/>
                  <a:pt x="229" y="725"/>
                  <a:pt x="229" y="663"/>
                </a:cubicBezTo>
                <a:cubicBezTo>
                  <a:pt x="229" y="617"/>
                  <a:pt x="137" y="546"/>
                  <a:pt x="102" y="523"/>
                </a:cubicBezTo>
                <a:cubicBezTo>
                  <a:pt x="97" y="520"/>
                  <a:pt x="97" y="520"/>
                  <a:pt x="97" y="520"/>
                </a:cubicBezTo>
                <a:cubicBezTo>
                  <a:pt x="97" y="515"/>
                  <a:pt x="97" y="515"/>
                  <a:pt x="97" y="515"/>
                </a:cubicBezTo>
                <a:cubicBezTo>
                  <a:pt x="97" y="465"/>
                  <a:pt x="97" y="465"/>
                  <a:pt x="97" y="465"/>
                </a:cubicBezTo>
                <a:cubicBezTo>
                  <a:pt x="97" y="447"/>
                  <a:pt x="102" y="433"/>
                  <a:pt x="108" y="419"/>
                </a:cubicBezTo>
                <a:cubicBezTo>
                  <a:pt x="113" y="404"/>
                  <a:pt x="119" y="389"/>
                  <a:pt x="119" y="367"/>
                </a:cubicBezTo>
                <a:cubicBezTo>
                  <a:pt x="119" y="317"/>
                  <a:pt x="185" y="280"/>
                  <a:pt x="238" y="250"/>
                </a:cubicBezTo>
                <a:cubicBezTo>
                  <a:pt x="263" y="236"/>
                  <a:pt x="285" y="216"/>
                  <a:pt x="300" y="191"/>
                </a:cubicBezTo>
                <a:cubicBezTo>
                  <a:pt x="308" y="178"/>
                  <a:pt x="308" y="178"/>
                  <a:pt x="308" y="178"/>
                </a:cubicBezTo>
                <a:cubicBezTo>
                  <a:pt x="317" y="190"/>
                  <a:pt x="317" y="190"/>
                  <a:pt x="317" y="190"/>
                </a:cubicBezTo>
                <a:cubicBezTo>
                  <a:pt x="326" y="202"/>
                  <a:pt x="353" y="233"/>
                  <a:pt x="377" y="233"/>
                </a:cubicBezTo>
                <a:cubicBezTo>
                  <a:pt x="403" y="233"/>
                  <a:pt x="413" y="252"/>
                  <a:pt x="420" y="264"/>
                </a:cubicBezTo>
                <a:cubicBezTo>
                  <a:pt x="421" y="268"/>
                  <a:pt x="425" y="275"/>
                  <a:pt x="427" y="275"/>
                </a:cubicBezTo>
                <a:cubicBezTo>
                  <a:pt x="438" y="275"/>
                  <a:pt x="449" y="281"/>
                  <a:pt x="461" y="287"/>
                </a:cubicBezTo>
                <a:cubicBezTo>
                  <a:pt x="473" y="294"/>
                  <a:pt x="485" y="301"/>
                  <a:pt x="497" y="301"/>
                </a:cubicBezTo>
                <a:cubicBezTo>
                  <a:pt x="503" y="301"/>
                  <a:pt x="510" y="287"/>
                  <a:pt x="515" y="276"/>
                </a:cubicBezTo>
                <a:cubicBezTo>
                  <a:pt x="525" y="256"/>
                  <a:pt x="538" y="231"/>
                  <a:pt x="565" y="231"/>
                </a:cubicBezTo>
                <a:cubicBezTo>
                  <a:pt x="587" y="231"/>
                  <a:pt x="603" y="242"/>
                  <a:pt x="619" y="252"/>
                </a:cubicBezTo>
                <a:cubicBezTo>
                  <a:pt x="634" y="262"/>
                  <a:pt x="648" y="271"/>
                  <a:pt x="665" y="271"/>
                </a:cubicBezTo>
                <a:cubicBezTo>
                  <a:pt x="686" y="271"/>
                  <a:pt x="703" y="260"/>
                  <a:pt x="715" y="251"/>
                </a:cubicBezTo>
                <a:cubicBezTo>
                  <a:pt x="725" y="245"/>
                  <a:pt x="734" y="239"/>
                  <a:pt x="743" y="239"/>
                </a:cubicBezTo>
                <a:cubicBezTo>
                  <a:pt x="752" y="239"/>
                  <a:pt x="771" y="234"/>
                  <a:pt x="771" y="217"/>
                </a:cubicBezTo>
                <a:cubicBezTo>
                  <a:pt x="771" y="188"/>
                  <a:pt x="799" y="165"/>
                  <a:pt x="844" y="137"/>
                </a:cubicBezTo>
                <a:cubicBezTo>
                  <a:pt x="878" y="115"/>
                  <a:pt x="920" y="112"/>
                  <a:pt x="956" y="112"/>
                </a:cubicBezTo>
                <a:cubicBezTo>
                  <a:pt x="966" y="112"/>
                  <a:pt x="977" y="112"/>
                  <a:pt x="987" y="113"/>
                </a:cubicBezTo>
                <a:cubicBezTo>
                  <a:pt x="997" y="113"/>
                  <a:pt x="1006" y="113"/>
                  <a:pt x="1015" y="113"/>
                </a:cubicBezTo>
                <a:cubicBezTo>
                  <a:pt x="1076" y="113"/>
                  <a:pt x="1109" y="169"/>
                  <a:pt x="1109" y="221"/>
                </a:cubicBezTo>
                <a:cubicBezTo>
                  <a:pt x="1109" y="263"/>
                  <a:pt x="1129" y="295"/>
                  <a:pt x="1155" y="295"/>
                </a:cubicBezTo>
                <a:cubicBezTo>
                  <a:pt x="1162" y="295"/>
                  <a:pt x="1162" y="295"/>
                  <a:pt x="1163" y="288"/>
                </a:cubicBezTo>
                <a:cubicBezTo>
                  <a:pt x="1164" y="280"/>
                  <a:pt x="1166" y="263"/>
                  <a:pt x="1191" y="263"/>
                </a:cubicBezTo>
                <a:cubicBezTo>
                  <a:pt x="1211" y="263"/>
                  <a:pt x="1220" y="277"/>
                  <a:pt x="1226" y="288"/>
                </a:cubicBezTo>
                <a:cubicBezTo>
                  <a:pt x="1234" y="300"/>
                  <a:pt x="1240" y="309"/>
                  <a:pt x="1259" y="309"/>
                </a:cubicBezTo>
                <a:cubicBezTo>
                  <a:pt x="1287" y="309"/>
                  <a:pt x="1302" y="322"/>
                  <a:pt x="1315" y="333"/>
                </a:cubicBezTo>
                <a:cubicBezTo>
                  <a:pt x="1326" y="342"/>
                  <a:pt x="1335" y="349"/>
                  <a:pt x="1349" y="349"/>
                </a:cubicBezTo>
                <a:cubicBezTo>
                  <a:pt x="1364" y="349"/>
                  <a:pt x="1374" y="346"/>
                  <a:pt x="1387" y="342"/>
                </a:cubicBezTo>
                <a:cubicBezTo>
                  <a:pt x="1403" y="337"/>
                  <a:pt x="1423" y="331"/>
                  <a:pt x="1461" y="331"/>
                </a:cubicBezTo>
                <a:cubicBezTo>
                  <a:pt x="1503" y="331"/>
                  <a:pt x="1511" y="316"/>
                  <a:pt x="1529" y="282"/>
                </a:cubicBezTo>
                <a:cubicBezTo>
                  <a:pt x="1535" y="270"/>
                  <a:pt x="1542" y="258"/>
                  <a:pt x="1551" y="244"/>
                </a:cubicBezTo>
                <a:cubicBezTo>
                  <a:pt x="1574" y="207"/>
                  <a:pt x="1598" y="190"/>
                  <a:pt x="1619" y="174"/>
                </a:cubicBezTo>
                <a:cubicBezTo>
                  <a:pt x="1632" y="165"/>
                  <a:pt x="1642" y="157"/>
                  <a:pt x="1651" y="146"/>
                </a:cubicBezTo>
                <a:cubicBezTo>
                  <a:pt x="1681" y="113"/>
                  <a:pt x="1721" y="101"/>
                  <a:pt x="1775" y="87"/>
                </a:cubicBezTo>
                <a:cubicBezTo>
                  <a:pt x="1800" y="81"/>
                  <a:pt x="1813" y="66"/>
                  <a:pt x="1827" y="52"/>
                </a:cubicBezTo>
                <a:cubicBezTo>
                  <a:pt x="1841" y="37"/>
                  <a:pt x="1857" y="21"/>
                  <a:pt x="1883" y="21"/>
                </a:cubicBezTo>
                <a:cubicBezTo>
                  <a:pt x="1906" y="21"/>
                  <a:pt x="1912" y="11"/>
                  <a:pt x="1912" y="10"/>
                </a:cubicBezTo>
                <a:cubicBezTo>
                  <a:pt x="1918" y="0"/>
                  <a:pt x="1918" y="0"/>
                  <a:pt x="1918" y="0"/>
                </a:cubicBezTo>
                <a:cubicBezTo>
                  <a:pt x="1927" y="7"/>
                  <a:pt x="1927" y="7"/>
                  <a:pt x="1927" y="7"/>
                </a:cubicBezTo>
                <a:cubicBezTo>
                  <a:pt x="1928" y="8"/>
                  <a:pt x="1940" y="18"/>
                  <a:pt x="1972" y="45"/>
                </a:cubicBezTo>
                <a:cubicBezTo>
                  <a:pt x="1994" y="65"/>
                  <a:pt x="2009" y="73"/>
                  <a:pt x="2030" y="85"/>
                </a:cubicBezTo>
                <a:cubicBezTo>
                  <a:pt x="2039" y="90"/>
                  <a:pt x="2049" y="95"/>
                  <a:pt x="2060" y="102"/>
                </a:cubicBezTo>
                <a:cubicBezTo>
                  <a:pt x="2077" y="112"/>
                  <a:pt x="2089" y="125"/>
                  <a:pt x="2099" y="135"/>
                </a:cubicBezTo>
                <a:cubicBezTo>
                  <a:pt x="2115" y="151"/>
                  <a:pt x="2127" y="163"/>
                  <a:pt x="2147" y="163"/>
                </a:cubicBezTo>
                <a:cubicBezTo>
                  <a:pt x="2194" y="163"/>
                  <a:pt x="2219" y="201"/>
                  <a:pt x="2219" y="239"/>
                </a:cubicBezTo>
                <a:cubicBezTo>
                  <a:pt x="2219" y="273"/>
                  <a:pt x="2248" y="308"/>
                  <a:pt x="2270" y="333"/>
                </a:cubicBezTo>
                <a:cubicBezTo>
                  <a:pt x="2276" y="341"/>
                  <a:pt x="2282" y="349"/>
                  <a:pt x="2287" y="355"/>
                </a:cubicBezTo>
                <a:cubicBezTo>
                  <a:pt x="2299" y="372"/>
                  <a:pt x="2302" y="391"/>
                  <a:pt x="2295" y="406"/>
                </a:cubicBezTo>
                <a:cubicBezTo>
                  <a:pt x="2290" y="416"/>
                  <a:pt x="2277" y="431"/>
                  <a:pt x="2243" y="431"/>
                </a:cubicBezTo>
                <a:cubicBezTo>
                  <a:pt x="2212" y="431"/>
                  <a:pt x="2201" y="496"/>
                  <a:pt x="2201" y="551"/>
                </a:cubicBezTo>
                <a:cubicBezTo>
                  <a:pt x="2201" y="579"/>
                  <a:pt x="2179" y="593"/>
                  <a:pt x="2163" y="603"/>
                </a:cubicBezTo>
                <a:cubicBezTo>
                  <a:pt x="2153" y="609"/>
                  <a:pt x="2143" y="615"/>
                  <a:pt x="2143" y="621"/>
                </a:cubicBezTo>
                <a:cubicBezTo>
                  <a:pt x="2143" y="628"/>
                  <a:pt x="2150" y="633"/>
                  <a:pt x="2161" y="641"/>
                </a:cubicBezTo>
                <a:cubicBezTo>
                  <a:pt x="2174" y="649"/>
                  <a:pt x="2189" y="659"/>
                  <a:pt x="2189" y="677"/>
                </a:cubicBezTo>
                <a:cubicBezTo>
                  <a:pt x="2189" y="747"/>
                  <a:pt x="2189" y="747"/>
                  <a:pt x="2189" y="747"/>
                </a:cubicBezTo>
                <a:cubicBezTo>
                  <a:pt x="2189" y="786"/>
                  <a:pt x="2132" y="787"/>
                  <a:pt x="2082" y="788"/>
                </a:cubicBezTo>
                <a:cubicBezTo>
                  <a:pt x="2063" y="788"/>
                  <a:pt x="2031" y="789"/>
                  <a:pt x="2025" y="794"/>
                </a:cubicBezTo>
                <a:cubicBezTo>
                  <a:pt x="2025" y="803"/>
                  <a:pt x="2030" y="806"/>
                  <a:pt x="2040" y="811"/>
                </a:cubicBezTo>
                <a:cubicBezTo>
                  <a:pt x="2050" y="817"/>
                  <a:pt x="2065" y="825"/>
                  <a:pt x="2065" y="847"/>
                </a:cubicBezTo>
                <a:cubicBezTo>
                  <a:pt x="2065" y="857"/>
                  <a:pt x="2065" y="857"/>
                  <a:pt x="2065" y="857"/>
                </a:cubicBezTo>
                <a:cubicBezTo>
                  <a:pt x="2055" y="857"/>
                  <a:pt x="2055" y="857"/>
                  <a:pt x="2055" y="857"/>
                </a:cubicBezTo>
                <a:cubicBezTo>
                  <a:pt x="1955" y="857"/>
                  <a:pt x="1955" y="857"/>
                  <a:pt x="1955" y="857"/>
                </a:cubicBezTo>
                <a:cubicBezTo>
                  <a:pt x="1914" y="857"/>
                  <a:pt x="1866" y="884"/>
                  <a:pt x="1818" y="910"/>
                </a:cubicBezTo>
                <a:cubicBezTo>
                  <a:pt x="1774" y="934"/>
                  <a:pt x="1733" y="957"/>
                  <a:pt x="1699" y="957"/>
                </a:cubicBezTo>
                <a:cubicBezTo>
                  <a:pt x="1674" y="957"/>
                  <a:pt x="1657" y="951"/>
                  <a:pt x="1646" y="940"/>
                </a:cubicBezTo>
                <a:cubicBezTo>
                  <a:pt x="1633" y="926"/>
                  <a:pt x="1634" y="905"/>
                  <a:pt x="1635" y="890"/>
                </a:cubicBezTo>
                <a:cubicBezTo>
                  <a:pt x="1635" y="887"/>
                  <a:pt x="1635" y="884"/>
                  <a:pt x="1635" y="881"/>
                </a:cubicBezTo>
                <a:cubicBezTo>
                  <a:pt x="1635" y="862"/>
                  <a:pt x="1622" y="785"/>
                  <a:pt x="1561" y="785"/>
                </a:cubicBezTo>
                <a:cubicBezTo>
                  <a:pt x="1518" y="785"/>
                  <a:pt x="1499" y="767"/>
                  <a:pt x="1483" y="752"/>
                </a:cubicBezTo>
                <a:cubicBezTo>
                  <a:pt x="1472" y="741"/>
                  <a:pt x="1465" y="735"/>
                  <a:pt x="1453" y="735"/>
                </a:cubicBezTo>
                <a:cubicBezTo>
                  <a:pt x="1442" y="735"/>
                  <a:pt x="1436" y="746"/>
                  <a:pt x="1427" y="763"/>
                </a:cubicBezTo>
                <a:cubicBezTo>
                  <a:pt x="1417" y="784"/>
                  <a:pt x="1405" y="809"/>
                  <a:pt x="1373" y="809"/>
                </a:cubicBezTo>
                <a:cubicBezTo>
                  <a:pt x="1320" y="809"/>
                  <a:pt x="1261" y="812"/>
                  <a:pt x="1190" y="836"/>
                </a:cubicBezTo>
                <a:cubicBezTo>
                  <a:pt x="1183" y="839"/>
                  <a:pt x="1174" y="842"/>
                  <a:pt x="1166" y="845"/>
                </a:cubicBezTo>
                <a:cubicBezTo>
                  <a:pt x="1127" y="858"/>
                  <a:pt x="1078" y="874"/>
                  <a:pt x="1040" y="891"/>
                </a:cubicBezTo>
                <a:cubicBezTo>
                  <a:pt x="981" y="917"/>
                  <a:pt x="979" y="930"/>
                  <a:pt x="979" y="931"/>
                </a:cubicBezTo>
                <a:cubicBezTo>
                  <a:pt x="979" y="953"/>
                  <a:pt x="972" y="965"/>
                  <a:pt x="966" y="975"/>
                </a:cubicBezTo>
                <a:cubicBezTo>
                  <a:pt x="961" y="982"/>
                  <a:pt x="959" y="985"/>
                  <a:pt x="959" y="991"/>
                </a:cubicBezTo>
                <a:cubicBezTo>
                  <a:pt x="959" y="1007"/>
                  <a:pt x="982" y="1009"/>
                  <a:pt x="995" y="1009"/>
                </a:cubicBezTo>
                <a:cubicBezTo>
                  <a:pt x="1015" y="1009"/>
                  <a:pt x="1028" y="1025"/>
                  <a:pt x="1041" y="1040"/>
                </a:cubicBezTo>
                <a:cubicBezTo>
                  <a:pt x="1048" y="1048"/>
                  <a:pt x="1056" y="1058"/>
                  <a:pt x="1064" y="1062"/>
                </a:cubicBezTo>
                <a:cubicBezTo>
                  <a:pt x="1087" y="1076"/>
                  <a:pt x="1107" y="1090"/>
                  <a:pt x="1107" y="1123"/>
                </a:cubicBezTo>
                <a:cubicBezTo>
                  <a:pt x="1107" y="1142"/>
                  <a:pt x="1096" y="1152"/>
                  <a:pt x="1081" y="1166"/>
                </a:cubicBezTo>
                <a:cubicBezTo>
                  <a:pt x="1070" y="1176"/>
                  <a:pt x="1057" y="1188"/>
                  <a:pt x="1041" y="1209"/>
                </a:cubicBezTo>
                <a:cubicBezTo>
                  <a:pt x="1026" y="1229"/>
                  <a:pt x="1020" y="1247"/>
                  <a:pt x="1016" y="1262"/>
                </a:cubicBezTo>
                <a:cubicBezTo>
                  <a:pt x="1011" y="1282"/>
                  <a:pt x="1005" y="1301"/>
                  <a:pt x="975" y="1301"/>
                </a:cubicBezTo>
                <a:cubicBezTo>
                  <a:pt x="954" y="1301"/>
                  <a:pt x="913" y="1323"/>
                  <a:pt x="876" y="1365"/>
                </a:cubicBezTo>
                <a:cubicBezTo>
                  <a:pt x="852" y="1393"/>
                  <a:pt x="811" y="1452"/>
                  <a:pt x="811" y="1531"/>
                </a:cubicBezTo>
                <a:cubicBezTo>
                  <a:pt x="811" y="1542"/>
                  <a:pt x="810" y="1555"/>
                  <a:pt x="799" y="1562"/>
                </a:cubicBezTo>
                <a:cubicBezTo>
                  <a:pt x="791" y="1567"/>
                  <a:pt x="779" y="1567"/>
                  <a:pt x="761" y="1567"/>
                </a:cubicBezTo>
                <a:cubicBezTo>
                  <a:pt x="720" y="1567"/>
                  <a:pt x="680" y="1579"/>
                  <a:pt x="642" y="1603"/>
                </a:cubicBezTo>
                <a:cubicBezTo>
                  <a:pt x="637" y="1607"/>
                  <a:pt x="632" y="1608"/>
                  <a:pt x="626" y="1608"/>
                </a:cubicBezTo>
                <a:cubicBezTo>
                  <a:pt x="617" y="1608"/>
                  <a:pt x="608" y="1604"/>
                  <a:pt x="599" y="1600"/>
                </a:cubicBezTo>
                <a:cubicBezTo>
                  <a:pt x="596" y="1599"/>
                  <a:pt x="596" y="1599"/>
                  <a:pt x="596" y="1599"/>
                </a:cubicBezTo>
                <a:cubicBezTo>
                  <a:pt x="587" y="1595"/>
                  <a:pt x="579" y="1592"/>
                  <a:pt x="570" y="1592"/>
                </a:cubicBezTo>
                <a:cubicBezTo>
                  <a:pt x="565" y="1592"/>
                  <a:pt x="561" y="1593"/>
                  <a:pt x="557" y="1594"/>
                </a:cubicBezTo>
                <a:cubicBezTo>
                  <a:pt x="556" y="1595"/>
                  <a:pt x="556" y="1595"/>
                  <a:pt x="556" y="1595"/>
                </a:cubicBezTo>
                <a:cubicBezTo>
                  <a:pt x="555" y="1595"/>
                  <a:pt x="555" y="1595"/>
                  <a:pt x="555" y="1595"/>
                </a:cubicBezTo>
                <a:cubicBezTo>
                  <a:pt x="536" y="1600"/>
                  <a:pt x="507" y="1613"/>
                  <a:pt x="507" y="1625"/>
                </a:cubicBezTo>
                <a:cubicBezTo>
                  <a:pt x="507" y="1635"/>
                  <a:pt x="510" y="1642"/>
                  <a:pt x="514" y="1650"/>
                </a:cubicBezTo>
                <a:cubicBezTo>
                  <a:pt x="518" y="1660"/>
                  <a:pt x="523" y="1671"/>
                  <a:pt x="523" y="1689"/>
                </a:cubicBezTo>
                <a:cubicBezTo>
                  <a:pt x="523" y="1718"/>
                  <a:pt x="503" y="1739"/>
                  <a:pt x="481" y="1764"/>
                </a:cubicBezTo>
                <a:cubicBezTo>
                  <a:pt x="476" y="1769"/>
                  <a:pt x="471" y="1774"/>
                  <a:pt x="467" y="1780"/>
                </a:cubicBezTo>
                <a:cubicBezTo>
                  <a:pt x="438" y="1812"/>
                  <a:pt x="415" y="1823"/>
                  <a:pt x="375" y="1823"/>
                </a:cubicBezTo>
                <a:cubicBezTo>
                  <a:pt x="354" y="1823"/>
                  <a:pt x="351" y="1836"/>
                  <a:pt x="351" y="1877"/>
                </a:cubicBezTo>
                <a:cubicBezTo>
                  <a:pt x="351" y="1909"/>
                  <a:pt x="327" y="1929"/>
                  <a:pt x="289" y="1929"/>
                </a:cubicBezTo>
                <a:close/>
              </a:path>
            </a:pathLst>
          </a:custGeom>
          <a:solidFill>
            <a:srgbClr val="FFC000"/>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192" name="Freeform 78">
            <a:extLst>
              <a:ext uri="{FF2B5EF4-FFF2-40B4-BE49-F238E27FC236}">
                <a16:creationId xmlns:a16="http://schemas.microsoft.com/office/drawing/2014/main" id="{1CEA3FFC-EFB3-58DF-B566-37961BE50C09}"/>
              </a:ext>
            </a:extLst>
          </p:cNvPr>
          <p:cNvSpPr>
            <a:spLocks/>
          </p:cNvSpPr>
          <p:nvPr/>
        </p:nvSpPr>
        <p:spPr bwMode="auto">
          <a:xfrm>
            <a:off x="4965352" y="4315443"/>
            <a:ext cx="595386" cy="520376"/>
          </a:xfrm>
          <a:custGeom>
            <a:avLst/>
            <a:gdLst>
              <a:gd name="T0" fmla="*/ 42 w 1712"/>
              <a:gd name="T1" fmla="*/ 1376 h 1496"/>
              <a:gd name="T2" fmla="*/ 50 w 1712"/>
              <a:gd name="T3" fmla="*/ 1031 h 1496"/>
              <a:gd name="T4" fmla="*/ 43 w 1712"/>
              <a:gd name="T5" fmla="*/ 913 h 1496"/>
              <a:gd name="T6" fmla="*/ 9 w 1712"/>
              <a:gd name="T7" fmla="*/ 825 h 1496"/>
              <a:gd name="T8" fmla="*/ 196 w 1712"/>
              <a:gd name="T9" fmla="*/ 566 h 1496"/>
              <a:gd name="T10" fmla="*/ 246 w 1712"/>
              <a:gd name="T11" fmla="*/ 482 h 1496"/>
              <a:gd name="T12" fmla="*/ 308 w 1712"/>
              <a:gd name="T13" fmla="*/ 408 h 1496"/>
              <a:gd name="T14" fmla="*/ 247 w 1712"/>
              <a:gd name="T15" fmla="*/ 338 h 1496"/>
              <a:gd name="T16" fmla="*/ 160 w 1712"/>
              <a:gd name="T17" fmla="*/ 276 h 1496"/>
              <a:gd name="T18" fmla="*/ 180 w 1712"/>
              <a:gd name="T19" fmla="*/ 216 h 1496"/>
              <a:gd name="T20" fmla="*/ 405 w 1712"/>
              <a:gd name="T21" fmla="*/ 103 h 1496"/>
              <a:gd name="T22" fmla="*/ 630 w 1712"/>
              <a:gd name="T23" fmla="*/ 39 h 1496"/>
              <a:gd name="T24" fmla="*/ 718 w 1712"/>
              <a:gd name="T25" fmla="*/ 22 h 1496"/>
              <a:gd name="T26" fmla="*/ 876 w 1712"/>
              <a:gd name="T27" fmla="*/ 166 h 1496"/>
              <a:gd name="T28" fmla="*/ 882 w 1712"/>
              <a:gd name="T29" fmla="*/ 211 h 1496"/>
              <a:gd name="T30" fmla="*/ 1030 w 1712"/>
              <a:gd name="T31" fmla="*/ 177 h 1496"/>
              <a:gd name="T32" fmla="*/ 1276 w 1712"/>
              <a:gd name="T33" fmla="*/ 122 h 1496"/>
              <a:gd name="T34" fmla="*/ 1286 w 1712"/>
              <a:gd name="T35" fmla="*/ 132 h 1496"/>
              <a:gd name="T36" fmla="*/ 1350 w 1712"/>
              <a:gd name="T37" fmla="*/ 242 h 1496"/>
              <a:gd name="T38" fmla="*/ 1412 w 1712"/>
              <a:gd name="T39" fmla="*/ 578 h 1496"/>
              <a:gd name="T40" fmla="*/ 1416 w 1712"/>
              <a:gd name="T41" fmla="*/ 742 h 1496"/>
              <a:gd name="T42" fmla="*/ 1510 w 1712"/>
              <a:gd name="T43" fmla="*/ 802 h 1496"/>
              <a:gd name="T44" fmla="*/ 1584 w 1712"/>
              <a:gd name="T45" fmla="*/ 872 h 1496"/>
              <a:gd name="T46" fmla="*/ 1656 w 1712"/>
              <a:gd name="T47" fmla="*/ 1068 h 1496"/>
              <a:gd name="T48" fmla="*/ 1712 w 1712"/>
              <a:gd name="T49" fmla="*/ 1146 h 1496"/>
              <a:gd name="T50" fmla="*/ 1666 w 1712"/>
              <a:gd name="T51" fmla="*/ 1260 h 1496"/>
              <a:gd name="T52" fmla="*/ 1408 w 1712"/>
              <a:gd name="T53" fmla="*/ 1364 h 1496"/>
              <a:gd name="T54" fmla="*/ 1378 w 1712"/>
              <a:gd name="T55" fmla="*/ 1377 h 1496"/>
              <a:gd name="T56" fmla="*/ 1270 w 1712"/>
              <a:gd name="T57" fmla="*/ 1230 h 1496"/>
              <a:gd name="T58" fmla="*/ 1193 w 1712"/>
              <a:gd name="T59" fmla="*/ 1133 h 1496"/>
              <a:gd name="T60" fmla="*/ 1096 w 1712"/>
              <a:gd name="T61" fmla="*/ 1121 h 1496"/>
              <a:gd name="T62" fmla="*/ 1010 w 1712"/>
              <a:gd name="T63" fmla="*/ 1148 h 1496"/>
              <a:gd name="T64" fmla="*/ 913 w 1712"/>
              <a:gd name="T65" fmla="*/ 1213 h 1496"/>
              <a:gd name="T66" fmla="*/ 811 w 1712"/>
              <a:gd name="T67" fmla="*/ 1274 h 1496"/>
              <a:gd name="T68" fmla="*/ 777 w 1712"/>
              <a:gd name="T69" fmla="*/ 1336 h 1496"/>
              <a:gd name="T70" fmla="*/ 635 w 1712"/>
              <a:gd name="T71" fmla="*/ 1439 h 1496"/>
              <a:gd name="T72" fmla="*/ 502 w 1712"/>
              <a:gd name="T73" fmla="*/ 1436 h 1496"/>
              <a:gd name="T74" fmla="*/ 433 w 1712"/>
              <a:gd name="T75" fmla="*/ 1412 h 1496"/>
              <a:gd name="T76" fmla="*/ 366 w 1712"/>
              <a:gd name="T77" fmla="*/ 1380 h 1496"/>
              <a:gd name="T78" fmla="*/ 210 w 1712"/>
              <a:gd name="T79" fmla="*/ 1427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12" h="1496">
                <a:moveTo>
                  <a:pt x="118" y="1496"/>
                </a:moveTo>
                <a:cubicBezTo>
                  <a:pt x="91" y="1496"/>
                  <a:pt x="62" y="1431"/>
                  <a:pt x="42" y="1376"/>
                </a:cubicBezTo>
                <a:cubicBezTo>
                  <a:pt x="16" y="1306"/>
                  <a:pt x="0" y="1235"/>
                  <a:pt x="0" y="1194"/>
                </a:cubicBezTo>
                <a:cubicBezTo>
                  <a:pt x="0" y="1101"/>
                  <a:pt x="27" y="1062"/>
                  <a:pt x="50" y="1031"/>
                </a:cubicBezTo>
                <a:cubicBezTo>
                  <a:pt x="63" y="1012"/>
                  <a:pt x="74" y="996"/>
                  <a:pt x="74" y="972"/>
                </a:cubicBezTo>
                <a:cubicBezTo>
                  <a:pt x="74" y="943"/>
                  <a:pt x="60" y="929"/>
                  <a:pt x="43" y="913"/>
                </a:cubicBezTo>
                <a:cubicBezTo>
                  <a:pt x="25" y="897"/>
                  <a:pt x="5" y="878"/>
                  <a:pt x="5" y="838"/>
                </a:cubicBezTo>
                <a:cubicBezTo>
                  <a:pt x="5" y="832"/>
                  <a:pt x="7" y="828"/>
                  <a:pt x="9" y="825"/>
                </a:cubicBezTo>
                <a:cubicBezTo>
                  <a:pt x="11" y="822"/>
                  <a:pt x="12" y="820"/>
                  <a:pt x="12" y="816"/>
                </a:cubicBezTo>
                <a:cubicBezTo>
                  <a:pt x="12" y="674"/>
                  <a:pt x="135" y="566"/>
                  <a:pt x="196" y="566"/>
                </a:cubicBezTo>
                <a:cubicBezTo>
                  <a:pt x="211" y="566"/>
                  <a:pt x="212" y="562"/>
                  <a:pt x="218" y="542"/>
                </a:cubicBezTo>
                <a:cubicBezTo>
                  <a:pt x="222" y="526"/>
                  <a:pt x="228" y="505"/>
                  <a:pt x="246" y="482"/>
                </a:cubicBezTo>
                <a:cubicBezTo>
                  <a:pt x="263" y="460"/>
                  <a:pt x="278" y="446"/>
                  <a:pt x="289" y="436"/>
                </a:cubicBezTo>
                <a:cubicBezTo>
                  <a:pt x="303" y="423"/>
                  <a:pt x="308" y="418"/>
                  <a:pt x="308" y="408"/>
                </a:cubicBezTo>
                <a:cubicBezTo>
                  <a:pt x="308" y="387"/>
                  <a:pt x="298" y="378"/>
                  <a:pt x="275" y="365"/>
                </a:cubicBezTo>
                <a:cubicBezTo>
                  <a:pt x="264" y="358"/>
                  <a:pt x="255" y="348"/>
                  <a:pt x="247" y="338"/>
                </a:cubicBezTo>
                <a:cubicBezTo>
                  <a:pt x="236" y="325"/>
                  <a:pt x="227" y="314"/>
                  <a:pt x="216" y="314"/>
                </a:cubicBezTo>
                <a:cubicBezTo>
                  <a:pt x="165" y="314"/>
                  <a:pt x="160" y="287"/>
                  <a:pt x="160" y="276"/>
                </a:cubicBezTo>
                <a:cubicBezTo>
                  <a:pt x="160" y="264"/>
                  <a:pt x="165" y="257"/>
                  <a:pt x="170" y="249"/>
                </a:cubicBezTo>
                <a:cubicBezTo>
                  <a:pt x="175" y="241"/>
                  <a:pt x="180" y="232"/>
                  <a:pt x="180" y="216"/>
                </a:cubicBezTo>
                <a:cubicBezTo>
                  <a:pt x="180" y="181"/>
                  <a:pt x="267" y="149"/>
                  <a:pt x="380" y="111"/>
                </a:cubicBezTo>
                <a:cubicBezTo>
                  <a:pt x="389" y="108"/>
                  <a:pt x="397" y="105"/>
                  <a:pt x="405" y="103"/>
                </a:cubicBezTo>
                <a:cubicBezTo>
                  <a:pt x="478" y="77"/>
                  <a:pt x="539" y="74"/>
                  <a:pt x="594" y="74"/>
                </a:cubicBezTo>
                <a:cubicBezTo>
                  <a:pt x="612" y="74"/>
                  <a:pt x="620" y="61"/>
                  <a:pt x="630" y="39"/>
                </a:cubicBezTo>
                <a:cubicBezTo>
                  <a:pt x="640" y="21"/>
                  <a:pt x="650" y="0"/>
                  <a:pt x="674" y="0"/>
                </a:cubicBezTo>
                <a:cubicBezTo>
                  <a:pt x="694" y="0"/>
                  <a:pt x="706" y="11"/>
                  <a:pt x="718" y="22"/>
                </a:cubicBezTo>
                <a:cubicBezTo>
                  <a:pt x="732" y="36"/>
                  <a:pt x="747" y="50"/>
                  <a:pt x="782" y="50"/>
                </a:cubicBezTo>
                <a:cubicBezTo>
                  <a:pt x="852" y="50"/>
                  <a:pt x="876" y="130"/>
                  <a:pt x="876" y="166"/>
                </a:cubicBezTo>
                <a:cubicBezTo>
                  <a:pt x="876" y="169"/>
                  <a:pt x="876" y="173"/>
                  <a:pt x="876" y="176"/>
                </a:cubicBezTo>
                <a:cubicBezTo>
                  <a:pt x="875" y="190"/>
                  <a:pt x="874" y="203"/>
                  <a:pt x="882" y="211"/>
                </a:cubicBezTo>
                <a:cubicBezTo>
                  <a:pt x="889" y="218"/>
                  <a:pt x="901" y="222"/>
                  <a:pt x="920" y="222"/>
                </a:cubicBezTo>
                <a:cubicBezTo>
                  <a:pt x="949" y="222"/>
                  <a:pt x="988" y="200"/>
                  <a:pt x="1030" y="177"/>
                </a:cubicBezTo>
                <a:cubicBezTo>
                  <a:pt x="1079" y="150"/>
                  <a:pt x="1130" y="122"/>
                  <a:pt x="1176" y="122"/>
                </a:cubicBezTo>
                <a:cubicBezTo>
                  <a:pt x="1276" y="122"/>
                  <a:pt x="1276" y="122"/>
                  <a:pt x="1276" y="122"/>
                </a:cubicBezTo>
                <a:cubicBezTo>
                  <a:pt x="1286" y="122"/>
                  <a:pt x="1286" y="122"/>
                  <a:pt x="1286" y="122"/>
                </a:cubicBezTo>
                <a:cubicBezTo>
                  <a:pt x="1286" y="132"/>
                  <a:pt x="1286" y="132"/>
                  <a:pt x="1286" y="132"/>
                </a:cubicBezTo>
                <a:cubicBezTo>
                  <a:pt x="1286" y="139"/>
                  <a:pt x="1293" y="145"/>
                  <a:pt x="1304" y="154"/>
                </a:cubicBezTo>
                <a:cubicBezTo>
                  <a:pt x="1324" y="170"/>
                  <a:pt x="1350" y="191"/>
                  <a:pt x="1350" y="242"/>
                </a:cubicBezTo>
                <a:cubicBezTo>
                  <a:pt x="1350" y="283"/>
                  <a:pt x="1361" y="313"/>
                  <a:pt x="1385" y="366"/>
                </a:cubicBezTo>
                <a:cubicBezTo>
                  <a:pt x="1410" y="420"/>
                  <a:pt x="1422" y="537"/>
                  <a:pt x="1412" y="578"/>
                </a:cubicBezTo>
                <a:cubicBezTo>
                  <a:pt x="1406" y="601"/>
                  <a:pt x="1409" y="629"/>
                  <a:pt x="1412" y="662"/>
                </a:cubicBezTo>
                <a:cubicBezTo>
                  <a:pt x="1414" y="686"/>
                  <a:pt x="1416" y="712"/>
                  <a:pt x="1416" y="742"/>
                </a:cubicBezTo>
                <a:cubicBezTo>
                  <a:pt x="1416" y="798"/>
                  <a:pt x="1455" y="802"/>
                  <a:pt x="1507" y="802"/>
                </a:cubicBezTo>
                <a:cubicBezTo>
                  <a:pt x="1510" y="802"/>
                  <a:pt x="1510" y="802"/>
                  <a:pt x="1510" y="802"/>
                </a:cubicBezTo>
                <a:cubicBezTo>
                  <a:pt x="1514" y="802"/>
                  <a:pt x="1514" y="802"/>
                  <a:pt x="1514" y="802"/>
                </a:cubicBezTo>
                <a:cubicBezTo>
                  <a:pt x="1562" y="802"/>
                  <a:pt x="1584" y="824"/>
                  <a:pt x="1584" y="872"/>
                </a:cubicBezTo>
                <a:cubicBezTo>
                  <a:pt x="1584" y="886"/>
                  <a:pt x="1596" y="909"/>
                  <a:pt x="1610" y="933"/>
                </a:cubicBezTo>
                <a:cubicBezTo>
                  <a:pt x="1630" y="971"/>
                  <a:pt x="1656" y="1019"/>
                  <a:pt x="1656" y="1068"/>
                </a:cubicBezTo>
                <a:cubicBezTo>
                  <a:pt x="1656" y="1108"/>
                  <a:pt x="1677" y="1146"/>
                  <a:pt x="1700" y="1146"/>
                </a:cubicBezTo>
                <a:cubicBezTo>
                  <a:pt x="1712" y="1146"/>
                  <a:pt x="1712" y="1146"/>
                  <a:pt x="1712" y="1146"/>
                </a:cubicBezTo>
                <a:cubicBezTo>
                  <a:pt x="1710" y="1158"/>
                  <a:pt x="1710" y="1158"/>
                  <a:pt x="1710" y="1158"/>
                </a:cubicBezTo>
                <a:cubicBezTo>
                  <a:pt x="1709" y="1160"/>
                  <a:pt x="1698" y="1210"/>
                  <a:pt x="1666" y="1260"/>
                </a:cubicBezTo>
                <a:cubicBezTo>
                  <a:pt x="1623" y="1328"/>
                  <a:pt x="1563" y="1364"/>
                  <a:pt x="1492" y="1364"/>
                </a:cubicBezTo>
                <a:cubicBezTo>
                  <a:pt x="1408" y="1364"/>
                  <a:pt x="1408" y="1364"/>
                  <a:pt x="1408" y="1364"/>
                </a:cubicBezTo>
                <a:cubicBezTo>
                  <a:pt x="1396" y="1364"/>
                  <a:pt x="1388" y="1366"/>
                  <a:pt x="1385" y="1369"/>
                </a:cubicBezTo>
                <a:cubicBezTo>
                  <a:pt x="1378" y="1377"/>
                  <a:pt x="1378" y="1377"/>
                  <a:pt x="1378" y="1377"/>
                </a:cubicBezTo>
                <a:cubicBezTo>
                  <a:pt x="1370" y="1370"/>
                  <a:pt x="1370" y="1370"/>
                  <a:pt x="1370" y="1370"/>
                </a:cubicBezTo>
                <a:cubicBezTo>
                  <a:pt x="1360" y="1360"/>
                  <a:pt x="1270" y="1275"/>
                  <a:pt x="1270" y="1230"/>
                </a:cubicBezTo>
                <a:cubicBezTo>
                  <a:pt x="1270" y="1194"/>
                  <a:pt x="1261" y="1152"/>
                  <a:pt x="1234" y="1152"/>
                </a:cubicBezTo>
                <a:cubicBezTo>
                  <a:pt x="1215" y="1152"/>
                  <a:pt x="1203" y="1142"/>
                  <a:pt x="1193" y="1133"/>
                </a:cubicBezTo>
                <a:cubicBezTo>
                  <a:pt x="1181" y="1123"/>
                  <a:pt x="1170" y="1114"/>
                  <a:pt x="1148" y="1114"/>
                </a:cubicBezTo>
                <a:cubicBezTo>
                  <a:pt x="1123" y="1114"/>
                  <a:pt x="1109" y="1117"/>
                  <a:pt x="1096" y="1121"/>
                </a:cubicBezTo>
                <a:cubicBezTo>
                  <a:pt x="1084" y="1123"/>
                  <a:pt x="1073" y="1126"/>
                  <a:pt x="1056" y="1126"/>
                </a:cubicBezTo>
                <a:cubicBezTo>
                  <a:pt x="1014" y="1126"/>
                  <a:pt x="1010" y="1136"/>
                  <a:pt x="1010" y="1148"/>
                </a:cubicBezTo>
                <a:cubicBezTo>
                  <a:pt x="1010" y="1185"/>
                  <a:pt x="995" y="1224"/>
                  <a:pt x="954" y="1224"/>
                </a:cubicBezTo>
                <a:cubicBezTo>
                  <a:pt x="933" y="1224"/>
                  <a:pt x="922" y="1218"/>
                  <a:pt x="913" y="1213"/>
                </a:cubicBezTo>
                <a:cubicBezTo>
                  <a:pt x="905" y="1208"/>
                  <a:pt x="897" y="1204"/>
                  <a:pt x="878" y="1204"/>
                </a:cubicBezTo>
                <a:cubicBezTo>
                  <a:pt x="843" y="1204"/>
                  <a:pt x="821" y="1248"/>
                  <a:pt x="811" y="1274"/>
                </a:cubicBezTo>
                <a:cubicBezTo>
                  <a:pt x="806" y="1287"/>
                  <a:pt x="800" y="1296"/>
                  <a:pt x="794" y="1305"/>
                </a:cubicBezTo>
                <a:cubicBezTo>
                  <a:pt x="789" y="1313"/>
                  <a:pt x="783" y="1321"/>
                  <a:pt x="777" y="1336"/>
                </a:cubicBezTo>
                <a:cubicBezTo>
                  <a:pt x="765" y="1367"/>
                  <a:pt x="726" y="1412"/>
                  <a:pt x="680" y="1412"/>
                </a:cubicBezTo>
                <a:cubicBezTo>
                  <a:pt x="665" y="1412"/>
                  <a:pt x="650" y="1425"/>
                  <a:pt x="635" y="1439"/>
                </a:cubicBezTo>
                <a:cubicBezTo>
                  <a:pt x="616" y="1456"/>
                  <a:pt x="595" y="1476"/>
                  <a:pt x="566" y="1476"/>
                </a:cubicBezTo>
                <a:cubicBezTo>
                  <a:pt x="536" y="1476"/>
                  <a:pt x="518" y="1455"/>
                  <a:pt x="502" y="1436"/>
                </a:cubicBezTo>
                <a:cubicBezTo>
                  <a:pt x="490" y="1421"/>
                  <a:pt x="478" y="1408"/>
                  <a:pt x="464" y="1408"/>
                </a:cubicBezTo>
                <a:cubicBezTo>
                  <a:pt x="452" y="1408"/>
                  <a:pt x="443" y="1410"/>
                  <a:pt x="433" y="1412"/>
                </a:cubicBezTo>
                <a:cubicBezTo>
                  <a:pt x="423" y="1414"/>
                  <a:pt x="412" y="1416"/>
                  <a:pt x="398" y="1416"/>
                </a:cubicBezTo>
                <a:cubicBezTo>
                  <a:pt x="380" y="1416"/>
                  <a:pt x="373" y="1398"/>
                  <a:pt x="366" y="1380"/>
                </a:cubicBezTo>
                <a:cubicBezTo>
                  <a:pt x="357" y="1355"/>
                  <a:pt x="349" y="1338"/>
                  <a:pt x="328" y="1338"/>
                </a:cubicBezTo>
                <a:cubicBezTo>
                  <a:pt x="303" y="1338"/>
                  <a:pt x="249" y="1389"/>
                  <a:pt x="210" y="1427"/>
                </a:cubicBezTo>
                <a:cubicBezTo>
                  <a:pt x="164" y="1471"/>
                  <a:pt x="136" y="1496"/>
                  <a:pt x="118" y="1496"/>
                </a:cubicBezTo>
                <a:close/>
              </a:path>
            </a:pathLst>
          </a:custGeom>
          <a:solidFill>
            <a:schemeClr val="tx2">
              <a:lumMod val="60000"/>
              <a:lumOff val="40000"/>
            </a:schemeClr>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193" name="Freeform 80">
            <a:extLst>
              <a:ext uri="{FF2B5EF4-FFF2-40B4-BE49-F238E27FC236}">
                <a16:creationId xmlns:a16="http://schemas.microsoft.com/office/drawing/2014/main" id="{93678BDE-F994-6B20-6658-C62E0CD137AF}"/>
              </a:ext>
            </a:extLst>
          </p:cNvPr>
          <p:cNvSpPr>
            <a:spLocks/>
          </p:cNvSpPr>
          <p:nvPr/>
        </p:nvSpPr>
        <p:spPr bwMode="auto">
          <a:xfrm>
            <a:off x="5358016" y="3963280"/>
            <a:ext cx="521549" cy="770016"/>
          </a:xfrm>
          <a:custGeom>
            <a:avLst/>
            <a:gdLst>
              <a:gd name="T0" fmla="*/ 605 w 1499"/>
              <a:gd name="T1" fmla="*/ 2197 h 2214"/>
              <a:gd name="T2" fmla="*/ 504 w 1499"/>
              <a:gd name="T3" fmla="*/ 2082 h 2214"/>
              <a:gd name="T4" fmla="*/ 432 w 1499"/>
              <a:gd name="T5" fmla="*/ 1886 h 2214"/>
              <a:gd name="T6" fmla="*/ 378 w 1499"/>
              <a:gd name="T7" fmla="*/ 1836 h 2214"/>
              <a:gd name="T8" fmla="*/ 264 w 1499"/>
              <a:gd name="T9" fmla="*/ 1756 h 2214"/>
              <a:gd name="T10" fmla="*/ 260 w 1499"/>
              <a:gd name="T11" fmla="*/ 1588 h 2214"/>
              <a:gd name="T12" fmla="*/ 198 w 1499"/>
              <a:gd name="T13" fmla="*/ 1256 h 2214"/>
              <a:gd name="T14" fmla="*/ 134 w 1499"/>
              <a:gd name="T15" fmla="*/ 1146 h 2214"/>
              <a:gd name="T16" fmla="*/ 94 w 1499"/>
              <a:gd name="T17" fmla="*/ 1092 h 2214"/>
              <a:gd name="T18" fmla="*/ 258 w 1499"/>
              <a:gd name="T19" fmla="*/ 1046 h 2214"/>
              <a:gd name="T20" fmla="*/ 240 w 1499"/>
              <a:gd name="T21" fmla="*/ 956 h 2214"/>
              <a:gd name="T22" fmla="*/ 241 w 1499"/>
              <a:gd name="T23" fmla="*/ 885 h 2214"/>
              <a:gd name="T24" fmla="*/ 332 w 1499"/>
              <a:gd name="T25" fmla="*/ 710 h 2214"/>
              <a:gd name="T26" fmla="*/ 360 w 1499"/>
              <a:gd name="T27" fmla="*/ 666 h 2214"/>
              <a:gd name="T28" fmla="*/ 288 w 1499"/>
              <a:gd name="T29" fmla="*/ 538 h 2214"/>
              <a:gd name="T30" fmla="*/ 174 w 1499"/>
              <a:gd name="T31" fmla="*/ 448 h 2214"/>
              <a:gd name="T32" fmla="*/ 109 w 1499"/>
              <a:gd name="T33" fmla="*/ 402 h 2214"/>
              <a:gd name="T34" fmla="*/ 4 w 1499"/>
              <a:gd name="T35" fmla="*/ 322 h 2214"/>
              <a:gd name="T36" fmla="*/ 0 w 1499"/>
              <a:gd name="T37" fmla="*/ 314 h 2214"/>
              <a:gd name="T38" fmla="*/ 99 w 1499"/>
              <a:gd name="T39" fmla="*/ 202 h 2214"/>
              <a:gd name="T40" fmla="*/ 190 w 1499"/>
              <a:gd name="T41" fmla="*/ 134 h 2214"/>
              <a:gd name="T42" fmla="*/ 273 w 1499"/>
              <a:gd name="T43" fmla="*/ 0 h 2214"/>
              <a:gd name="T44" fmla="*/ 575 w 1499"/>
              <a:gd name="T45" fmla="*/ 283 h 2214"/>
              <a:gd name="T46" fmla="*/ 776 w 1499"/>
              <a:gd name="T47" fmla="*/ 266 h 2214"/>
              <a:gd name="T48" fmla="*/ 939 w 1499"/>
              <a:gd name="T49" fmla="*/ 230 h 2214"/>
              <a:gd name="T50" fmla="*/ 1154 w 1499"/>
              <a:gd name="T51" fmla="*/ 362 h 2214"/>
              <a:gd name="T52" fmla="*/ 1216 w 1499"/>
              <a:gd name="T53" fmla="*/ 374 h 2214"/>
              <a:gd name="T54" fmla="*/ 1302 w 1499"/>
              <a:gd name="T55" fmla="*/ 381 h 2214"/>
              <a:gd name="T56" fmla="*/ 1374 w 1499"/>
              <a:gd name="T57" fmla="*/ 432 h 2214"/>
              <a:gd name="T58" fmla="*/ 1410 w 1499"/>
              <a:gd name="T59" fmla="*/ 476 h 2214"/>
              <a:gd name="T60" fmla="*/ 1416 w 1499"/>
              <a:gd name="T61" fmla="*/ 501 h 2214"/>
              <a:gd name="T62" fmla="*/ 1393 w 1499"/>
              <a:gd name="T63" fmla="*/ 625 h 2214"/>
              <a:gd name="T64" fmla="*/ 1340 w 1499"/>
              <a:gd name="T65" fmla="*/ 786 h 2214"/>
              <a:gd name="T66" fmla="*/ 1482 w 1499"/>
              <a:gd name="T67" fmla="*/ 912 h 2214"/>
              <a:gd name="T68" fmla="*/ 1491 w 1499"/>
              <a:gd name="T69" fmla="*/ 927 h 2214"/>
              <a:gd name="T70" fmla="*/ 1361 w 1499"/>
              <a:gd name="T71" fmla="*/ 1132 h 2214"/>
              <a:gd name="T72" fmla="*/ 1281 w 1499"/>
              <a:gd name="T73" fmla="*/ 1241 h 2214"/>
              <a:gd name="T74" fmla="*/ 1267 w 1499"/>
              <a:gd name="T75" fmla="*/ 1273 h 2214"/>
              <a:gd name="T76" fmla="*/ 1054 w 1499"/>
              <a:gd name="T77" fmla="*/ 1522 h 2214"/>
              <a:gd name="T78" fmla="*/ 914 w 1499"/>
              <a:gd name="T79" fmla="*/ 1670 h 2214"/>
              <a:gd name="T80" fmla="*/ 901 w 1499"/>
              <a:gd name="T81" fmla="*/ 1834 h 2214"/>
              <a:gd name="T82" fmla="*/ 938 w 1499"/>
              <a:gd name="T83" fmla="*/ 2006 h 2214"/>
              <a:gd name="T84" fmla="*/ 707 w 1499"/>
              <a:gd name="T85" fmla="*/ 2182 h 2214"/>
              <a:gd name="T86" fmla="*/ 678 w 1499"/>
              <a:gd name="T87" fmla="*/ 2190 h 2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9" h="2214">
                <a:moveTo>
                  <a:pt x="644" y="2214"/>
                </a:moveTo>
                <a:cubicBezTo>
                  <a:pt x="630" y="2214"/>
                  <a:pt x="617" y="2205"/>
                  <a:pt x="605" y="2197"/>
                </a:cubicBezTo>
                <a:cubicBezTo>
                  <a:pt x="593" y="2188"/>
                  <a:pt x="581" y="2180"/>
                  <a:pt x="568" y="2180"/>
                </a:cubicBezTo>
                <a:cubicBezTo>
                  <a:pt x="530" y="2180"/>
                  <a:pt x="504" y="2129"/>
                  <a:pt x="504" y="2082"/>
                </a:cubicBezTo>
                <a:cubicBezTo>
                  <a:pt x="504" y="2038"/>
                  <a:pt x="480" y="1993"/>
                  <a:pt x="460" y="1957"/>
                </a:cubicBezTo>
                <a:cubicBezTo>
                  <a:pt x="445" y="1929"/>
                  <a:pt x="432" y="1905"/>
                  <a:pt x="432" y="1886"/>
                </a:cubicBezTo>
                <a:cubicBezTo>
                  <a:pt x="432" y="1849"/>
                  <a:pt x="419" y="1836"/>
                  <a:pt x="382" y="1836"/>
                </a:cubicBezTo>
                <a:cubicBezTo>
                  <a:pt x="378" y="1836"/>
                  <a:pt x="378" y="1836"/>
                  <a:pt x="378" y="1836"/>
                </a:cubicBezTo>
                <a:cubicBezTo>
                  <a:pt x="375" y="1836"/>
                  <a:pt x="375" y="1836"/>
                  <a:pt x="375" y="1836"/>
                </a:cubicBezTo>
                <a:cubicBezTo>
                  <a:pt x="333" y="1836"/>
                  <a:pt x="264" y="1836"/>
                  <a:pt x="264" y="1756"/>
                </a:cubicBezTo>
                <a:cubicBezTo>
                  <a:pt x="264" y="1727"/>
                  <a:pt x="262" y="1701"/>
                  <a:pt x="260" y="1678"/>
                </a:cubicBezTo>
                <a:cubicBezTo>
                  <a:pt x="257" y="1643"/>
                  <a:pt x="254" y="1613"/>
                  <a:pt x="260" y="1588"/>
                </a:cubicBezTo>
                <a:cubicBezTo>
                  <a:pt x="270" y="1550"/>
                  <a:pt x="258" y="1438"/>
                  <a:pt x="235" y="1388"/>
                </a:cubicBezTo>
                <a:cubicBezTo>
                  <a:pt x="209" y="1333"/>
                  <a:pt x="198" y="1301"/>
                  <a:pt x="198" y="1256"/>
                </a:cubicBezTo>
                <a:cubicBezTo>
                  <a:pt x="198" y="1215"/>
                  <a:pt x="178" y="1198"/>
                  <a:pt x="160" y="1184"/>
                </a:cubicBezTo>
                <a:cubicBezTo>
                  <a:pt x="147" y="1174"/>
                  <a:pt x="134" y="1163"/>
                  <a:pt x="134" y="1146"/>
                </a:cubicBezTo>
                <a:cubicBezTo>
                  <a:pt x="134" y="1136"/>
                  <a:pt x="129" y="1133"/>
                  <a:pt x="119" y="1128"/>
                </a:cubicBezTo>
                <a:cubicBezTo>
                  <a:pt x="109" y="1122"/>
                  <a:pt x="94" y="1114"/>
                  <a:pt x="94" y="1092"/>
                </a:cubicBezTo>
                <a:cubicBezTo>
                  <a:pt x="94" y="1068"/>
                  <a:pt x="128" y="1068"/>
                  <a:pt x="171" y="1067"/>
                </a:cubicBezTo>
                <a:cubicBezTo>
                  <a:pt x="208" y="1066"/>
                  <a:pt x="258" y="1065"/>
                  <a:pt x="258" y="1046"/>
                </a:cubicBezTo>
                <a:cubicBezTo>
                  <a:pt x="258" y="976"/>
                  <a:pt x="258" y="976"/>
                  <a:pt x="258" y="976"/>
                </a:cubicBezTo>
                <a:cubicBezTo>
                  <a:pt x="258" y="969"/>
                  <a:pt x="251" y="964"/>
                  <a:pt x="240" y="956"/>
                </a:cubicBezTo>
                <a:cubicBezTo>
                  <a:pt x="227" y="948"/>
                  <a:pt x="212" y="938"/>
                  <a:pt x="212" y="920"/>
                </a:cubicBezTo>
                <a:cubicBezTo>
                  <a:pt x="212" y="903"/>
                  <a:pt x="227" y="894"/>
                  <a:pt x="241" y="885"/>
                </a:cubicBezTo>
                <a:cubicBezTo>
                  <a:pt x="259" y="874"/>
                  <a:pt x="270" y="865"/>
                  <a:pt x="270" y="850"/>
                </a:cubicBezTo>
                <a:cubicBezTo>
                  <a:pt x="270" y="808"/>
                  <a:pt x="276" y="710"/>
                  <a:pt x="332" y="710"/>
                </a:cubicBezTo>
                <a:cubicBezTo>
                  <a:pt x="349" y="710"/>
                  <a:pt x="361" y="705"/>
                  <a:pt x="366" y="696"/>
                </a:cubicBezTo>
                <a:cubicBezTo>
                  <a:pt x="370" y="688"/>
                  <a:pt x="368" y="677"/>
                  <a:pt x="360" y="666"/>
                </a:cubicBezTo>
                <a:cubicBezTo>
                  <a:pt x="356" y="660"/>
                  <a:pt x="350" y="653"/>
                  <a:pt x="343" y="645"/>
                </a:cubicBezTo>
                <a:cubicBezTo>
                  <a:pt x="320" y="617"/>
                  <a:pt x="288" y="579"/>
                  <a:pt x="288" y="538"/>
                </a:cubicBezTo>
                <a:cubicBezTo>
                  <a:pt x="288" y="511"/>
                  <a:pt x="272" y="482"/>
                  <a:pt x="236" y="482"/>
                </a:cubicBezTo>
                <a:cubicBezTo>
                  <a:pt x="207" y="482"/>
                  <a:pt x="191" y="466"/>
                  <a:pt x="174" y="448"/>
                </a:cubicBezTo>
                <a:cubicBezTo>
                  <a:pt x="164" y="438"/>
                  <a:pt x="153" y="427"/>
                  <a:pt x="139" y="419"/>
                </a:cubicBezTo>
                <a:cubicBezTo>
                  <a:pt x="128" y="412"/>
                  <a:pt x="118" y="406"/>
                  <a:pt x="109" y="402"/>
                </a:cubicBezTo>
                <a:cubicBezTo>
                  <a:pt x="87" y="389"/>
                  <a:pt x="71" y="380"/>
                  <a:pt x="47" y="360"/>
                </a:cubicBezTo>
                <a:cubicBezTo>
                  <a:pt x="16" y="332"/>
                  <a:pt x="4" y="322"/>
                  <a:pt x="4" y="322"/>
                </a:cubicBezTo>
                <a:cubicBezTo>
                  <a:pt x="0" y="319"/>
                  <a:pt x="0" y="319"/>
                  <a:pt x="0" y="319"/>
                </a:cubicBezTo>
                <a:cubicBezTo>
                  <a:pt x="0" y="314"/>
                  <a:pt x="0" y="314"/>
                  <a:pt x="0" y="314"/>
                </a:cubicBezTo>
                <a:cubicBezTo>
                  <a:pt x="0" y="285"/>
                  <a:pt x="37" y="254"/>
                  <a:pt x="77" y="222"/>
                </a:cubicBezTo>
                <a:cubicBezTo>
                  <a:pt x="84" y="215"/>
                  <a:pt x="92" y="209"/>
                  <a:pt x="99" y="202"/>
                </a:cubicBezTo>
                <a:cubicBezTo>
                  <a:pt x="117" y="188"/>
                  <a:pt x="135" y="178"/>
                  <a:pt x="151" y="170"/>
                </a:cubicBezTo>
                <a:cubicBezTo>
                  <a:pt x="177" y="157"/>
                  <a:pt x="190" y="149"/>
                  <a:pt x="190" y="134"/>
                </a:cubicBezTo>
                <a:cubicBezTo>
                  <a:pt x="190" y="92"/>
                  <a:pt x="217" y="57"/>
                  <a:pt x="269" y="5"/>
                </a:cubicBezTo>
                <a:cubicBezTo>
                  <a:pt x="273" y="0"/>
                  <a:pt x="273" y="0"/>
                  <a:pt x="273" y="0"/>
                </a:cubicBezTo>
                <a:cubicBezTo>
                  <a:pt x="279" y="3"/>
                  <a:pt x="279" y="3"/>
                  <a:pt x="279" y="3"/>
                </a:cubicBezTo>
                <a:cubicBezTo>
                  <a:pt x="464" y="68"/>
                  <a:pt x="548" y="230"/>
                  <a:pt x="575" y="283"/>
                </a:cubicBezTo>
                <a:cubicBezTo>
                  <a:pt x="608" y="347"/>
                  <a:pt x="637" y="368"/>
                  <a:pt x="696" y="368"/>
                </a:cubicBezTo>
                <a:cubicBezTo>
                  <a:pt x="751" y="368"/>
                  <a:pt x="776" y="294"/>
                  <a:pt x="776" y="266"/>
                </a:cubicBezTo>
                <a:cubicBezTo>
                  <a:pt x="776" y="247"/>
                  <a:pt x="789" y="214"/>
                  <a:pt x="874" y="214"/>
                </a:cubicBezTo>
                <a:cubicBezTo>
                  <a:pt x="908" y="214"/>
                  <a:pt x="921" y="221"/>
                  <a:pt x="939" y="230"/>
                </a:cubicBezTo>
                <a:cubicBezTo>
                  <a:pt x="949" y="236"/>
                  <a:pt x="960" y="242"/>
                  <a:pt x="979" y="249"/>
                </a:cubicBezTo>
                <a:cubicBezTo>
                  <a:pt x="1041" y="270"/>
                  <a:pt x="1143" y="353"/>
                  <a:pt x="1154" y="362"/>
                </a:cubicBezTo>
                <a:cubicBezTo>
                  <a:pt x="1167" y="372"/>
                  <a:pt x="1178" y="377"/>
                  <a:pt x="1193" y="377"/>
                </a:cubicBezTo>
                <a:cubicBezTo>
                  <a:pt x="1200" y="377"/>
                  <a:pt x="1208" y="376"/>
                  <a:pt x="1216" y="374"/>
                </a:cubicBezTo>
                <a:cubicBezTo>
                  <a:pt x="1225" y="373"/>
                  <a:pt x="1234" y="372"/>
                  <a:pt x="1244" y="372"/>
                </a:cubicBezTo>
                <a:cubicBezTo>
                  <a:pt x="1265" y="372"/>
                  <a:pt x="1286" y="377"/>
                  <a:pt x="1302" y="381"/>
                </a:cubicBezTo>
                <a:cubicBezTo>
                  <a:pt x="1314" y="384"/>
                  <a:pt x="1324" y="386"/>
                  <a:pt x="1330" y="386"/>
                </a:cubicBezTo>
                <a:cubicBezTo>
                  <a:pt x="1353" y="386"/>
                  <a:pt x="1374" y="392"/>
                  <a:pt x="1374" y="432"/>
                </a:cubicBezTo>
                <a:cubicBezTo>
                  <a:pt x="1374" y="459"/>
                  <a:pt x="1404" y="473"/>
                  <a:pt x="1404" y="473"/>
                </a:cubicBezTo>
                <a:cubicBezTo>
                  <a:pt x="1410" y="476"/>
                  <a:pt x="1410" y="476"/>
                  <a:pt x="1410" y="476"/>
                </a:cubicBezTo>
                <a:cubicBezTo>
                  <a:pt x="1410" y="482"/>
                  <a:pt x="1410" y="482"/>
                  <a:pt x="1410" y="482"/>
                </a:cubicBezTo>
                <a:cubicBezTo>
                  <a:pt x="1410" y="491"/>
                  <a:pt x="1412" y="495"/>
                  <a:pt x="1416" y="501"/>
                </a:cubicBezTo>
                <a:cubicBezTo>
                  <a:pt x="1421" y="510"/>
                  <a:pt x="1428" y="522"/>
                  <a:pt x="1428" y="548"/>
                </a:cubicBezTo>
                <a:cubicBezTo>
                  <a:pt x="1428" y="569"/>
                  <a:pt x="1412" y="595"/>
                  <a:pt x="1393" y="625"/>
                </a:cubicBezTo>
                <a:cubicBezTo>
                  <a:pt x="1372" y="660"/>
                  <a:pt x="1348" y="698"/>
                  <a:pt x="1348" y="732"/>
                </a:cubicBezTo>
                <a:cubicBezTo>
                  <a:pt x="1348" y="761"/>
                  <a:pt x="1344" y="774"/>
                  <a:pt x="1340" y="786"/>
                </a:cubicBezTo>
                <a:cubicBezTo>
                  <a:pt x="1337" y="795"/>
                  <a:pt x="1334" y="803"/>
                  <a:pt x="1334" y="818"/>
                </a:cubicBezTo>
                <a:cubicBezTo>
                  <a:pt x="1334" y="844"/>
                  <a:pt x="1449" y="912"/>
                  <a:pt x="1482" y="912"/>
                </a:cubicBezTo>
                <a:cubicBezTo>
                  <a:pt x="1499" y="912"/>
                  <a:pt x="1499" y="912"/>
                  <a:pt x="1499" y="912"/>
                </a:cubicBezTo>
                <a:cubicBezTo>
                  <a:pt x="1491" y="927"/>
                  <a:pt x="1491" y="927"/>
                  <a:pt x="1491" y="927"/>
                </a:cubicBezTo>
                <a:cubicBezTo>
                  <a:pt x="1490" y="928"/>
                  <a:pt x="1456" y="988"/>
                  <a:pt x="1421" y="1047"/>
                </a:cubicBezTo>
                <a:cubicBezTo>
                  <a:pt x="1399" y="1083"/>
                  <a:pt x="1378" y="1110"/>
                  <a:pt x="1361" y="1132"/>
                </a:cubicBezTo>
                <a:cubicBezTo>
                  <a:pt x="1350" y="1146"/>
                  <a:pt x="1340" y="1159"/>
                  <a:pt x="1332" y="1171"/>
                </a:cubicBezTo>
                <a:cubicBezTo>
                  <a:pt x="1315" y="1199"/>
                  <a:pt x="1296" y="1223"/>
                  <a:pt x="1281" y="1241"/>
                </a:cubicBezTo>
                <a:cubicBezTo>
                  <a:pt x="1278" y="1244"/>
                  <a:pt x="1276" y="1247"/>
                  <a:pt x="1274" y="1250"/>
                </a:cubicBezTo>
                <a:cubicBezTo>
                  <a:pt x="1270" y="1255"/>
                  <a:pt x="1269" y="1262"/>
                  <a:pt x="1267" y="1273"/>
                </a:cubicBezTo>
                <a:cubicBezTo>
                  <a:pt x="1262" y="1298"/>
                  <a:pt x="1254" y="1341"/>
                  <a:pt x="1202" y="1404"/>
                </a:cubicBezTo>
                <a:cubicBezTo>
                  <a:pt x="1127" y="1496"/>
                  <a:pt x="1103" y="1522"/>
                  <a:pt x="1054" y="1522"/>
                </a:cubicBezTo>
                <a:cubicBezTo>
                  <a:pt x="1025" y="1522"/>
                  <a:pt x="958" y="1529"/>
                  <a:pt x="958" y="1594"/>
                </a:cubicBezTo>
                <a:cubicBezTo>
                  <a:pt x="958" y="1631"/>
                  <a:pt x="935" y="1652"/>
                  <a:pt x="914" y="1670"/>
                </a:cubicBezTo>
                <a:cubicBezTo>
                  <a:pt x="894" y="1689"/>
                  <a:pt x="876" y="1704"/>
                  <a:pt x="876" y="1734"/>
                </a:cubicBezTo>
                <a:cubicBezTo>
                  <a:pt x="876" y="1762"/>
                  <a:pt x="887" y="1795"/>
                  <a:pt x="901" y="1834"/>
                </a:cubicBezTo>
                <a:cubicBezTo>
                  <a:pt x="915" y="1875"/>
                  <a:pt x="931" y="1922"/>
                  <a:pt x="936" y="1973"/>
                </a:cubicBezTo>
                <a:cubicBezTo>
                  <a:pt x="937" y="1984"/>
                  <a:pt x="938" y="1995"/>
                  <a:pt x="938" y="2006"/>
                </a:cubicBezTo>
                <a:cubicBezTo>
                  <a:pt x="938" y="2094"/>
                  <a:pt x="925" y="2196"/>
                  <a:pt x="820" y="2196"/>
                </a:cubicBezTo>
                <a:cubicBezTo>
                  <a:pt x="753" y="2196"/>
                  <a:pt x="724" y="2187"/>
                  <a:pt x="707" y="2182"/>
                </a:cubicBezTo>
                <a:cubicBezTo>
                  <a:pt x="700" y="2179"/>
                  <a:pt x="695" y="2178"/>
                  <a:pt x="690" y="2178"/>
                </a:cubicBezTo>
                <a:cubicBezTo>
                  <a:pt x="686" y="2178"/>
                  <a:pt x="683" y="2183"/>
                  <a:pt x="678" y="2190"/>
                </a:cubicBezTo>
                <a:cubicBezTo>
                  <a:pt x="671" y="2200"/>
                  <a:pt x="662" y="2214"/>
                  <a:pt x="644" y="2214"/>
                </a:cubicBezTo>
                <a:close/>
              </a:path>
            </a:pathLst>
          </a:custGeom>
          <a:solidFill>
            <a:srgbClr val="7030A0"/>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194" name="Freeform 82">
            <a:extLst>
              <a:ext uri="{FF2B5EF4-FFF2-40B4-BE49-F238E27FC236}">
                <a16:creationId xmlns:a16="http://schemas.microsoft.com/office/drawing/2014/main" id="{B6592DC7-8C06-9AEA-8356-B82B465CAC61}"/>
              </a:ext>
            </a:extLst>
          </p:cNvPr>
          <p:cNvSpPr>
            <a:spLocks/>
          </p:cNvSpPr>
          <p:nvPr/>
        </p:nvSpPr>
        <p:spPr bwMode="auto">
          <a:xfrm>
            <a:off x="5816174" y="3784609"/>
            <a:ext cx="350434" cy="547333"/>
          </a:xfrm>
          <a:custGeom>
            <a:avLst/>
            <a:gdLst>
              <a:gd name="T0" fmla="*/ 347 w 1006"/>
              <a:gd name="T1" fmla="*/ 1516 h 1574"/>
              <a:gd name="T2" fmla="*/ 324 w 1006"/>
              <a:gd name="T3" fmla="*/ 1486 h 1574"/>
              <a:gd name="T4" fmla="*/ 256 w 1006"/>
              <a:gd name="T5" fmla="*/ 1444 h 1574"/>
              <a:gd name="T6" fmla="*/ 71 w 1006"/>
              <a:gd name="T7" fmla="*/ 1404 h 1574"/>
              <a:gd name="T8" fmla="*/ 7 w 1006"/>
              <a:gd name="T9" fmla="*/ 1292 h 1574"/>
              <a:gd name="T10" fmla="*/ 62 w 1006"/>
              <a:gd name="T11" fmla="*/ 1127 h 1574"/>
              <a:gd name="T12" fmla="*/ 85 w 1006"/>
              <a:gd name="T13" fmla="*/ 1023 h 1574"/>
              <a:gd name="T14" fmla="*/ 103 w 1006"/>
              <a:gd name="T15" fmla="*/ 950 h 1574"/>
              <a:gd name="T16" fmla="*/ 168 w 1006"/>
              <a:gd name="T17" fmla="*/ 864 h 1574"/>
              <a:gd name="T18" fmla="*/ 342 w 1006"/>
              <a:gd name="T19" fmla="*/ 680 h 1574"/>
              <a:gd name="T20" fmla="*/ 395 w 1006"/>
              <a:gd name="T21" fmla="*/ 580 h 1574"/>
              <a:gd name="T22" fmla="*/ 376 w 1006"/>
              <a:gd name="T23" fmla="*/ 504 h 1574"/>
              <a:gd name="T24" fmla="*/ 268 w 1006"/>
              <a:gd name="T25" fmla="*/ 388 h 1574"/>
              <a:gd name="T26" fmla="*/ 200 w 1006"/>
              <a:gd name="T27" fmla="*/ 288 h 1574"/>
              <a:gd name="T28" fmla="*/ 371 w 1006"/>
              <a:gd name="T29" fmla="*/ 200 h 1574"/>
              <a:gd name="T30" fmla="*/ 467 w 1006"/>
              <a:gd name="T31" fmla="*/ 175 h 1574"/>
              <a:gd name="T32" fmla="*/ 590 w 1006"/>
              <a:gd name="T33" fmla="*/ 22 h 1574"/>
              <a:gd name="T34" fmla="*/ 688 w 1006"/>
              <a:gd name="T35" fmla="*/ 0 h 1574"/>
              <a:gd name="T36" fmla="*/ 738 w 1006"/>
              <a:gd name="T37" fmla="*/ 64 h 1574"/>
              <a:gd name="T38" fmla="*/ 824 w 1006"/>
              <a:gd name="T39" fmla="*/ 146 h 1574"/>
              <a:gd name="T40" fmla="*/ 936 w 1006"/>
              <a:gd name="T41" fmla="*/ 340 h 1574"/>
              <a:gd name="T42" fmla="*/ 910 w 1006"/>
              <a:gd name="T43" fmla="*/ 411 h 1574"/>
              <a:gd name="T44" fmla="*/ 859 w 1006"/>
              <a:gd name="T45" fmla="*/ 561 h 1574"/>
              <a:gd name="T46" fmla="*/ 828 w 1006"/>
              <a:gd name="T47" fmla="*/ 636 h 1574"/>
              <a:gd name="T48" fmla="*/ 848 w 1006"/>
              <a:gd name="T49" fmla="*/ 694 h 1574"/>
              <a:gd name="T50" fmla="*/ 870 w 1006"/>
              <a:gd name="T51" fmla="*/ 792 h 1574"/>
              <a:gd name="T52" fmla="*/ 1006 w 1006"/>
              <a:gd name="T53" fmla="*/ 882 h 1574"/>
              <a:gd name="T54" fmla="*/ 901 w 1006"/>
              <a:gd name="T55" fmla="*/ 915 h 1574"/>
              <a:gd name="T56" fmla="*/ 771 w 1006"/>
              <a:gd name="T57" fmla="*/ 898 h 1574"/>
              <a:gd name="T58" fmla="*/ 664 w 1006"/>
              <a:gd name="T59" fmla="*/ 976 h 1574"/>
              <a:gd name="T60" fmla="*/ 680 w 1006"/>
              <a:gd name="T61" fmla="*/ 1024 h 1574"/>
              <a:gd name="T62" fmla="*/ 747 w 1006"/>
              <a:gd name="T63" fmla="*/ 1119 h 1574"/>
              <a:gd name="T64" fmla="*/ 936 w 1006"/>
              <a:gd name="T65" fmla="*/ 1248 h 1574"/>
              <a:gd name="T66" fmla="*/ 908 w 1006"/>
              <a:gd name="T67" fmla="*/ 1330 h 1574"/>
              <a:gd name="T68" fmla="*/ 924 w 1006"/>
              <a:gd name="T69" fmla="*/ 1418 h 1574"/>
              <a:gd name="T70" fmla="*/ 916 w 1006"/>
              <a:gd name="T71" fmla="*/ 1428 h 1574"/>
              <a:gd name="T72" fmla="*/ 816 w 1006"/>
              <a:gd name="T73" fmla="*/ 1504 h 1574"/>
              <a:gd name="T74" fmla="*/ 679 w 1006"/>
              <a:gd name="T75" fmla="*/ 1511 h 1574"/>
              <a:gd name="T76" fmla="*/ 588 w 1006"/>
              <a:gd name="T77" fmla="*/ 1503 h 1574"/>
              <a:gd name="T78" fmla="*/ 469 w 1006"/>
              <a:gd name="T79" fmla="*/ 1534 h 1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06" h="1574">
                <a:moveTo>
                  <a:pt x="410" y="1574"/>
                </a:moveTo>
                <a:cubicBezTo>
                  <a:pt x="383" y="1574"/>
                  <a:pt x="364" y="1543"/>
                  <a:pt x="347" y="1516"/>
                </a:cubicBezTo>
                <a:cubicBezTo>
                  <a:pt x="340" y="1505"/>
                  <a:pt x="329" y="1487"/>
                  <a:pt x="324" y="1486"/>
                </a:cubicBezTo>
                <a:cubicBezTo>
                  <a:pt x="324" y="1486"/>
                  <a:pt x="324" y="1486"/>
                  <a:pt x="324" y="1486"/>
                </a:cubicBezTo>
                <a:cubicBezTo>
                  <a:pt x="310" y="1486"/>
                  <a:pt x="303" y="1476"/>
                  <a:pt x="297" y="1467"/>
                </a:cubicBezTo>
                <a:cubicBezTo>
                  <a:pt x="289" y="1456"/>
                  <a:pt x="281" y="1444"/>
                  <a:pt x="256" y="1444"/>
                </a:cubicBezTo>
                <a:cubicBezTo>
                  <a:pt x="168" y="1444"/>
                  <a:pt x="168" y="1444"/>
                  <a:pt x="168" y="1444"/>
                </a:cubicBezTo>
                <a:cubicBezTo>
                  <a:pt x="146" y="1444"/>
                  <a:pt x="103" y="1423"/>
                  <a:pt x="71" y="1404"/>
                </a:cubicBezTo>
                <a:cubicBezTo>
                  <a:pt x="39" y="1384"/>
                  <a:pt x="0" y="1355"/>
                  <a:pt x="0" y="1330"/>
                </a:cubicBezTo>
                <a:cubicBezTo>
                  <a:pt x="0" y="1312"/>
                  <a:pt x="3" y="1302"/>
                  <a:pt x="7" y="1292"/>
                </a:cubicBezTo>
                <a:cubicBezTo>
                  <a:pt x="10" y="1281"/>
                  <a:pt x="14" y="1269"/>
                  <a:pt x="14" y="1244"/>
                </a:cubicBezTo>
                <a:cubicBezTo>
                  <a:pt x="14" y="1204"/>
                  <a:pt x="40" y="1163"/>
                  <a:pt x="62" y="1127"/>
                </a:cubicBezTo>
                <a:cubicBezTo>
                  <a:pt x="79" y="1101"/>
                  <a:pt x="94" y="1076"/>
                  <a:pt x="94" y="1060"/>
                </a:cubicBezTo>
                <a:cubicBezTo>
                  <a:pt x="94" y="1039"/>
                  <a:pt x="89" y="1031"/>
                  <a:pt x="85" y="1023"/>
                </a:cubicBezTo>
                <a:cubicBezTo>
                  <a:pt x="81" y="1016"/>
                  <a:pt x="76" y="1008"/>
                  <a:pt x="76" y="994"/>
                </a:cubicBezTo>
                <a:cubicBezTo>
                  <a:pt x="76" y="975"/>
                  <a:pt x="91" y="961"/>
                  <a:pt x="103" y="950"/>
                </a:cubicBezTo>
                <a:cubicBezTo>
                  <a:pt x="109" y="944"/>
                  <a:pt x="118" y="936"/>
                  <a:pt x="118" y="932"/>
                </a:cubicBezTo>
                <a:cubicBezTo>
                  <a:pt x="118" y="912"/>
                  <a:pt x="136" y="864"/>
                  <a:pt x="168" y="864"/>
                </a:cubicBezTo>
                <a:cubicBezTo>
                  <a:pt x="181" y="864"/>
                  <a:pt x="194" y="861"/>
                  <a:pt x="194" y="824"/>
                </a:cubicBezTo>
                <a:cubicBezTo>
                  <a:pt x="194" y="732"/>
                  <a:pt x="310" y="680"/>
                  <a:pt x="342" y="680"/>
                </a:cubicBezTo>
                <a:cubicBezTo>
                  <a:pt x="358" y="680"/>
                  <a:pt x="374" y="675"/>
                  <a:pt x="374" y="640"/>
                </a:cubicBezTo>
                <a:cubicBezTo>
                  <a:pt x="374" y="619"/>
                  <a:pt x="385" y="598"/>
                  <a:pt x="395" y="580"/>
                </a:cubicBezTo>
                <a:cubicBezTo>
                  <a:pt x="403" y="565"/>
                  <a:pt x="410" y="552"/>
                  <a:pt x="410" y="542"/>
                </a:cubicBezTo>
                <a:cubicBezTo>
                  <a:pt x="410" y="533"/>
                  <a:pt x="408" y="504"/>
                  <a:pt x="376" y="504"/>
                </a:cubicBezTo>
                <a:cubicBezTo>
                  <a:pt x="350" y="504"/>
                  <a:pt x="323" y="468"/>
                  <a:pt x="289" y="417"/>
                </a:cubicBezTo>
                <a:cubicBezTo>
                  <a:pt x="281" y="406"/>
                  <a:pt x="274" y="396"/>
                  <a:pt x="268" y="388"/>
                </a:cubicBezTo>
                <a:cubicBezTo>
                  <a:pt x="260" y="378"/>
                  <a:pt x="251" y="369"/>
                  <a:pt x="241" y="361"/>
                </a:cubicBezTo>
                <a:cubicBezTo>
                  <a:pt x="221" y="343"/>
                  <a:pt x="200" y="325"/>
                  <a:pt x="200" y="288"/>
                </a:cubicBezTo>
                <a:cubicBezTo>
                  <a:pt x="200" y="258"/>
                  <a:pt x="247" y="168"/>
                  <a:pt x="290" y="168"/>
                </a:cubicBezTo>
                <a:cubicBezTo>
                  <a:pt x="323" y="168"/>
                  <a:pt x="348" y="185"/>
                  <a:pt x="371" y="200"/>
                </a:cubicBezTo>
                <a:cubicBezTo>
                  <a:pt x="391" y="213"/>
                  <a:pt x="410" y="226"/>
                  <a:pt x="432" y="226"/>
                </a:cubicBezTo>
                <a:cubicBezTo>
                  <a:pt x="451" y="226"/>
                  <a:pt x="457" y="209"/>
                  <a:pt x="467" y="175"/>
                </a:cubicBezTo>
                <a:cubicBezTo>
                  <a:pt x="472" y="162"/>
                  <a:pt x="476" y="147"/>
                  <a:pt x="483" y="132"/>
                </a:cubicBezTo>
                <a:cubicBezTo>
                  <a:pt x="505" y="82"/>
                  <a:pt x="541" y="22"/>
                  <a:pt x="590" y="22"/>
                </a:cubicBezTo>
                <a:cubicBezTo>
                  <a:pt x="609" y="22"/>
                  <a:pt x="622" y="17"/>
                  <a:pt x="635" y="12"/>
                </a:cubicBezTo>
                <a:cubicBezTo>
                  <a:pt x="650" y="6"/>
                  <a:pt x="665" y="0"/>
                  <a:pt x="688" y="0"/>
                </a:cubicBezTo>
                <a:cubicBezTo>
                  <a:pt x="705" y="0"/>
                  <a:pt x="713" y="17"/>
                  <a:pt x="722" y="34"/>
                </a:cubicBezTo>
                <a:cubicBezTo>
                  <a:pt x="726" y="43"/>
                  <a:pt x="731" y="54"/>
                  <a:pt x="738" y="64"/>
                </a:cubicBezTo>
                <a:cubicBezTo>
                  <a:pt x="740" y="67"/>
                  <a:pt x="742" y="70"/>
                  <a:pt x="745" y="74"/>
                </a:cubicBezTo>
                <a:cubicBezTo>
                  <a:pt x="764" y="101"/>
                  <a:pt x="795" y="146"/>
                  <a:pt x="824" y="146"/>
                </a:cubicBezTo>
                <a:cubicBezTo>
                  <a:pt x="865" y="146"/>
                  <a:pt x="944" y="206"/>
                  <a:pt x="944" y="300"/>
                </a:cubicBezTo>
                <a:cubicBezTo>
                  <a:pt x="944" y="317"/>
                  <a:pt x="940" y="329"/>
                  <a:pt x="936" y="340"/>
                </a:cubicBezTo>
                <a:cubicBezTo>
                  <a:pt x="933" y="349"/>
                  <a:pt x="930" y="357"/>
                  <a:pt x="930" y="368"/>
                </a:cubicBezTo>
                <a:cubicBezTo>
                  <a:pt x="930" y="393"/>
                  <a:pt x="919" y="403"/>
                  <a:pt x="910" y="411"/>
                </a:cubicBezTo>
                <a:cubicBezTo>
                  <a:pt x="902" y="419"/>
                  <a:pt x="896" y="425"/>
                  <a:pt x="896" y="444"/>
                </a:cubicBezTo>
                <a:cubicBezTo>
                  <a:pt x="896" y="491"/>
                  <a:pt x="884" y="518"/>
                  <a:pt x="859" y="561"/>
                </a:cubicBezTo>
                <a:cubicBezTo>
                  <a:pt x="856" y="565"/>
                  <a:pt x="854" y="569"/>
                  <a:pt x="852" y="572"/>
                </a:cubicBezTo>
                <a:cubicBezTo>
                  <a:pt x="834" y="602"/>
                  <a:pt x="828" y="612"/>
                  <a:pt x="828" y="636"/>
                </a:cubicBezTo>
                <a:cubicBezTo>
                  <a:pt x="828" y="647"/>
                  <a:pt x="831" y="652"/>
                  <a:pt x="836" y="658"/>
                </a:cubicBezTo>
                <a:cubicBezTo>
                  <a:pt x="841" y="665"/>
                  <a:pt x="848" y="674"/>
                  <a:pt x="848" y="694"/>
                </a:cubicBezTo>
                <a:cubicBezTo>
                  <a:pt x="848" y="707"/>
                  <a:pt x="853" y="720"/>
                  <a:pt x="858" y="734"/>
                </a:cubicBezTo>
                <a:cubicBezTo>
                  <a:pt x="863" y="751"/>
                  <a:pt x="870" y="769"/>
                  <a:pt x="870" y="792"/>
                </a:cubicBezTo>
                <a:cubicBezTo>
                  <a:pt x="870" y="827"/>
                  <a:pt x="906" y="834"/>
                  <a:pt x="936" y="834"/>
                </a:cubicBezTo>
                <a:cubicBezTo>
                  <a:pt x="960" y="834"/>
                  <a:pt x="1006" y="834"/>
                  <a:pt x="1006" y="882"/>
                </a:cubicBezTo>
                <a:cubicBezTo>
                  <a:pt x="1006" y="928"/>
                  <a:pt x="988" y="958"/>
                  <a:pt x="960" y="958"/>
                </a:cubicBezTo>
                <a:cubicBezTo>
                  <a:pt x="937" y="958"/>
                  <a:pt x="920" y="937"/>
                  <a:pt x="901" y="915"/>
                </a:cubicBezTo>
                <a:cubicBezTo>
                  <a:pt x="882" y="891"/>
                  <a:pt x="861" y="866"/>
                  <a:pt x="834" y="866"/>
                </a:cubicBezTo>
                <a:cubicBezTo>
                  <a:pt x="796" y="866"/>
                  <a:pt x="787" y="877"/>
                  <a:pt x="771" y="898"/>
                </a:cubicBezTo>
                <a:cubicBezTo>
                  <a:pt x="765" y="905"/>
                  <a:pt x="758" y="914"/>
                  <a:pt x="749" y="923"/>
                </a:cubicBezTo>
                <a:cubicBezTo>
                  <a:pt x="713" y="959"/>
                  <a:pt x="691" y="976"/>
                  <a:pt x="664" y="976"/>
                </a:cubicBezTo>
                <a:cubicBezTo>
                  <a:pt x="660" y="976"/>
                  <a:pt x="659" y="977"/>
                  <a:pt x="659" y="977"/>
                </a:cubicBezTo>
                <a:cubicBezTo>
                  <a:pt x="659" y="977"/>
                  <a:pt x="654" y="987"/>
                  <a:pt x="680" y="1024"/>
                </a:cubicBezTo>
                <a:cubicBezTo>
                  <a:pt x="691" y="1039"/>
                  <a:pt x="701" y="1051"/>
                  <a:pt x="710" y="1062"/>
                </a:cubicBezTo>
                <a:cubicBezTo>
                  <a:pt x="726" y="1080"/>
                  <a:pt x="739" y="1096"/>
                  <a:pt x="747" y="1119"/>
                </a:cubicBezTo>
                <a:cubicBezTo>
                  <a:pt x="757" y="1147"/>
                  <a:pt x="792" y="1162"/>
                  <a:pt x="841" y="1176"/>
                </a:cubicBezTo>
                <a:cubicBezTo>
                  <a:pt x="888" y="1190"/>
                  <a:pt x="936" y="1209"/>
                  <a:pt x="936" y="1248"/>
                </a:cubicBezTo>
                <a:cubicBezTo>
                  <a:pt x="936" y="1265"/>
                  <a:pt x="929" y="1276"/>
                  <a:pt x="922" y="1288"/>
                </a:cubicBezTo>
                <a:cubicBezTo>
                  <a:pt x="915" y="1300"/>
                  <a:pt x="908" y="1311"/>
                  <a:pt x="908" y="1330"/>
                </a:cubicBezTo>
                <a:cubicBezTo>
                  <a:pt x="908" y="1348"/>
                  <a:pt x="911" y="1357"/>
                  <a:pt x="915" y="1368"/>
                </a:cubicBezTo>
                <a:cubicBezTo>
                  <a:pt x="919" y="1380"/>
                  <a:pt x="924" y="1394"/>
                  <a:pt x="924" y="1418"/>
                </a:cubicBezTo>
                <a:cubicBezTo>
                  <a:pt x="924" y="1426"/>
                  <a:pt x="924" y="1426"/>
                  <a:pt x="924" y="1426"/>
                </a:cubicBezTo>
                <a:cubicBezTo>
                  <a:pt x="916" y="1428"/>
                  <a:pt x="916" y="1428"/>
                  <a:pt x="916" y="1428"/>
                </a:cubicBezTo>
                <a:cubicBezTo>
                  <a:pt x="914" y="1428"/>
                  <a:pt x="886" y="1433"/>
                  <a:pt x="886" y="1454"/>
                </a:cubicBezTo>
                <a:cubicBezTo>
                  <a:pt x="886" y="1504"/>
                  <a:pt x="833" y="1504"/>
                  <a:pt x="816" y="1504"/>
                </a:cubicBezTo>
                <a:cubicBezTo>
                  <a:pt x="724" y="1504"/>
                  <a:pt x="724" y="1504"/>
                  <a:pt x="724" y="1504"/>
                </a:cubicBezTo>
                <a:cubicBezTo>
                  <a:pt x="706" y="1504"/>
                  <a:pt x="693" y="1507"/>
                  <a:pt x="679" y="1511"/>
                </a:cubicBezTo>
                <a:cubicBezTo>
                  <a:pt x="665" y="1514"/>
                  <a:pt x="650" y="1518"/>
                  <a:pt x="630" y="1518"/>
                </a:cubicBezTo>
                <a:cubicBezTo>
                  <a:pt x="610" y="1518"/>
                  <a:pt x="599" y="1511"/>
                  <a:pt x="588" y="1503"/>
                </a:cubicBezTo>
                <a:cubicBezTo>
                  <a:pt x="577" y="1495"/>
                  <a:pt x="566" y="1488"/>
                  <a:pt x="538" y="1488"/>
                </a:cubicBezTo>
                <a:cubicBezTo>
                  <a:pt x="512" y="1488"/>
                  <a:pt x="490" y="1511"/>
                  <a:pt x="469" y="1534"/>
                </a:cubicBezTo>
                <a:cubicBezTo>
                  <a:pt x="450" y="1555"/>
                  <a:pt x="432" y="1574"/>
                  <a:pt x="410" y="1574"/>
                </a:cubicBezTo>
                <a:close/>
              </a:path>
            </a:pathLst>
          </a:custGeom>
          <a:solidFill>
            <a:srgbClr val="5F5F5F"/>
          </a:solidFill>
          <a:ln w="9525">
            <a:solidFill>
              <a:schemeClr val="bg1"/>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195" name="Freeform 84">
            <a:extLst>
              <a:ext uri="{FF2B5EF4-FFF2-40B4-BE49-F238E27FC236}">
                <a16:creationId xmlns:a16="http://schemas.microsoft.com/office/drawing/2014/main" id="{4964CCC5-3742-DF6E-3558-E2CCF9AB54F7}"/>
              </a:ext>
            </a:extLst>
          </p:cNvPr>
          <p:cNvSpPr>
            <a:spLocks/>
          </p:cNvSpPr>
          <p:nvPr/>
        </p:nvSpPr>
        <p:spPr bwMode="auto">
          <a:xfrm>
            <a:off x="5654583" y="4273668"/>
            <a:ext cx="566086" cy="690906"/>
          </a:xfrm>
          <a:custGeom>
            <a:avLst/>
            <a:gdLst>
              <a:gd name="T0" fmla="*/ 488 w 1626"/>
              <a:gd name="T1" fmla="*/ 1973 h 1986"/>
              <a:gd name="T2" fmla="*/ 480 w 1626"/>
              <a:gd name="T3" fmla="*/ 1936 h 1986"/>
              <a:gd name="T4" fmla="*/ 396 w 1626"/>
              <a:gd name="T5" fmla="*/ 1895 h 1986"/>
              <a:gd name="T6" fmla="*/ 342 w 1626"/>
              <a:gd name="T7" fmla="*/ 1750 h 1986"/>
              <a:gd name="T8" fmla="*/ 302 w 1626"/>
              <a:gd name="T9" fmla="*/ 1674 h 1986"/>
              <a:gd name="T10" fmla="*/ 228 w 1626"/>
              <a:gd name="T11" fmla="*/ 1584 h 1986"/>
              <a:gd name="T12" fmla="*/ 371 w 1626"/>
              <a:gd name="T13" fmla="*/ 1462 h 1986"/>
              <a:gd name="T14" fmla="*/ 510 w 1626"/>
              <a:gd name="T15" fmla="*/ 1457 h 1986"/>
              <a:gd name="T16" fmla="*/ 563 w 1626"/>
              <a:gd name="T17" fmla="*/ 1435 h 1986"/>
              <a:gd name="T18" fmla="*/ 578 w 1626"/>
              <a:gd name="T19" fmla="*/ 1390 h 1986"/>
              <a:gd name="T20" fmla="*/ 590 w 1626"/>
              <a:gd name="T21" fmla="*/ 1309 h 1986"/>
              <a:gd name="T22" fmla="*/ 574 w 1626"/>
              <a:gd name="T23" fmla="*/ 1214 h 1986"/>
              <a:gd name="T24" fmla="*/ 498 w 1626"/>
              <a:gd name="T25" fmla="*/ 1274 h 1986"/>
              <a:gd name="T26" fmla="*/ 381 w 1626"/>
              <a:gd name="T27" fmla="*/ 1192 h 1986"/>
              <a:gd name="T28" fmla="*/ 68 w 1626"/>
              <a:gd name="T29" fmla="*/ 1090 h 1986"/>
              <a:gd name="T30" fmla="*/ 60 w 1626"/>
              <a:gd name="T31" fmla="*/ 1081 h 1986"/>
              <a:gd name="T32" fmla="*/ 0 w 1626"/>
              <a:gd name="T33" fmla="*/ 840 h 1986"/>
              <a:gd name="T34" fmla="*/ 82 w 1626"/>
              <a:gd name="T35" fmla="*/ 700 h 1986"/>
              <a:gd name="T36" fmla="*/ 330 w 1626"/>
              <a:gd name="T37" fmla="*/ 498 h 1986"/>
              <a:gd name="T38" fmla="*/ 402 w 1626"/>
              <a:gd name="T39" fmla="*/ 344 h 1986"/>
              <a:gd name="T40" fmla="*/ 460 w 1626"/>
              <a:gd name="T41" fmla="*/ 267 h 1986"/>
              <a:gd name="T42" fmla="*/ 547 w 1626"/>
              <a:gd name="T43" fmla="*/ 143 h 1986"/>
              <a:gd name="T44" fmla="*/ 620 w 1626"/>
              <a:gd name="T45" fmla="*/ 18 h 1986"/>
              <a:gd name="T46" fmla="*/ 714 w 1626"/>
              <a:gd name="T47" fmla="*/ 18 h 1986"/>
              <a:gd name="T48" fmla="*/ 782 w 1626"/>
              <a:gd name="T49" fmla="*/ 60 h 1986"/>
              <a:gd name="T50" fmla="*/ 868 w 1626"/>
              <a:gd name="T51" fmla="*/ 148 h 1986"/>
              <a:gd name="T52" fmla="*/ 996 w 1626"/>
              <a:gd name="T53" fmla="*/ 62 h 1986"/>
              <a:gd name="T54" fmla="*/ 1088 w 1626"/>
              <a:gd name="T55" fmla="*/ 92 h 1986"/>
              <a:gd name="T56" fmla="*/ 1182 w 1626"/>
              <a:gd name="T57" fmla="*/ 78 h 1986"/>
              <a:gd name="T58" fmla="*/ 1324 w 1626"/>
              <a:gd name="T59" fmla="*/ 48 h 1986"/>
              <a:gd name="T60" fmla="*/ 1382 w 1626"/>
              <a:gd name="T61" fmla="*/ 0 h 1986"/>
              <a:gd name="T62" fmla="*/ 1404 w 1626"/>
              <a:gd name="T63" fmla="*/ 70 h 1986"/>
              <a:gd name="T64" fmla="*/ 1483 w 1626"/>
              <a:gd name="T65" fmla="*/ 289 h 1986"/>
              <a:gd name="T66" fmla="*/ 1525 w 1626"/>
              <a:gd name="T67" fmla="*/ 628 h 1986"/>
              <a:gd name="T68" fmla="*/ 1587 w 1626"/>
              <a:gd name="T69" fmla="*/ 871 h 1986"/>
              <a:gd name="T70" fmla="*/ 1608 w 1626"/>
              <a:gd name="T71" fmla="*/ 974 h 1986"/>
              <a:gd name="T72" fmla="*/ 1537 w 1626"/>
              <a:gd name="T73" fmla="*/ 1128 h 1986"/>
              <a:gd name="T74" fmla="*/ 1495 w 1626"/>
              <a:gd name="T75" fmla="*/ 1253 h 1986"/>
              <a:gd name="T76" fmla="*/ 1366 w 1626"/>
              <a:gd name="T77" fmla="*/ 1438 h 1986"/>
              <a:gd name="T78" fmla="*/ 1328 w 1626"/>
              <a:gd name="T79" fmla="*/ 1568 h 1986"/>
              <a:gd name="T80" fmla="*/ 1352 w 1626"/>
              <a:gd name="T81" fmla="*/ 1702 h 1986"/>
              <a:gd name="T82" fmla="*/ 1343 w 1626"/>
              <a:gd name="T83" fmla="*/ 1712 h 1986"/>
              <a:gd name="T84" fmla="*/ 1322 w 1626"/>
              <a:gd name="T85" fmla="*/ 1706 h 1986"/>
              <a:gd name="T86" fmla="*/ 1246 w 1626"/>
              <a:gd name="T87" fmla="*/ 1618 h 1986"/>
              <a:gd name="T88" fmla="*/ 1120 w 1626"/>
              <a:gd name="T89" fmla="*/ 1580 h 1986"/>
              <a:gd name="T90" fmla="*/ 1050 w 1626"/>
              <a:gd name="T91" fmla="*/ 1557 h 1986"/>
              <a:gd name="T92" fmla="*/ 998 w 1626"/>
              <a:gd name="T93" fmla="*/ 1542 h 1986"/>
              <a:gd name="T94" fmla="*/ 870 w 1626"/>
              <a:gd name="T95" fmla="*/ 1570 h 1986"/>
              <a:gd name="T96" fmla="*/ 789 w 1626"/>
              <a:gd name="T97" fmla="*/ 1759 h 1986"/>
              <a:gd name="T98" fmla="*/ 709 w 1626"/>
              <a:gd name="T99" fmla="*/ 1859 h 1986"/>
              <a:gd name="T100" fmla="*/ 536 w 1626"/>
              <a:gd name="T101" fmla="*/ 1986 h 1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26" h="1986">
                <a:moveTo>
                  <a:pt x="536" y="1986"/>
                </a:moveTo>
                <a:cubicBezTo>
                  <a:pt x="512" y="1986"/>
                  <a:pt x="497" y="1982"/>
                  <a:pt x="488" y="1973"/>
                </a:cubicBezTo>
                <a:cubicBezTo>
                  <a:pt x="479" y="1964"/>
                  <a:pt x="480" y="1951"/>
                  <a:pt x="480" y="1941"/>
                </a:cubicBezTo>
                <a:cubicBezTo>
                  <a:pt x="480" y="1940"/>
                  <a:pt x="480" y="1938"/>
                  <a:pt x="480" y="1936"/>
                </a:cubicBezTo>
                <a:cubicBezTo>
                  <a:pt x="480" y="1915"/>
                  <a:pt x="456" y="1912"/>
                  <a:pt x="442" y="1912"/>
                </a:cubicBezTo>
                <a:cubicBezTo>
                  <a:pt x="428" y="1912"/>
                  <a:pt x="408" y="1910"/>
                  <a:pt x="396" y="1895"/>
                </a:cubicBezTo>
                <a:cubicBezTo>
                  <a:pt x="388" y="1884"/>
                  <a:pt x="384" y="1869"/>
                  <a:pt x="384" y="1848"/>
                </a:cubicBezTo>
                <a:cubicBezTo>
                  <a:pt x="384" y="1809"/>
                  <a:pt x="372" y="1788"/>
                  <a:pt x="342" y="1750"/>
                </a:cubicBezTo>
                <a:cubicBezTo>
                  <a:pt x="338" y="1745"/>
                  <a:pt x="335" y="1741"/>
                  <a:pt x="331" y="1737"/>
                </a:cubicBezTo>
                <a:cubicBezTo>
                  <a:pt x="310" y="1710"/>
                  <a:pt x="302" y="1700"/>
                  <a:pt x="302" y="1674"/>
                </a:cubicBezTo>
                <a:cubicBezTo>
                  <a:pt x="302" y="1667"/>
                  <a:pt x="286" y="1654"/>
                  <a:pt x="273" y="1644"/>
                </a:cubicBezTo>
                <a:cubicBezTo>
                  <a:pt x="252" y="1627"/>
                  <a:pt x="228" y="1608"/>
                  <a:pt x="228" y="1584"/>
                </a:cubicBezTo>
                <a:cubicBezTo>
                  <a:pt x="228" y="1565"/>
                  <a:pt x="240" y="1428"/>
                  <a:pt x="286" y="1428"/>
                </a:cubicBezTo>
                <a:cubicBezTo>
                  <a:pt x="319" y="1428"/>
                  <a:pt x="346" y="1445"/>
                  <a:pt x="371" y="1462"/>
                </a:cubicBezTo>
                <a:cubicBezTo>
                  <a:pt x="393" y="1477"/>
                  <a:pt x="413" y="1490"/>
                  <a:pt x="434" y="1490"/>
                </a:cubicBezTo>
                <a:cubicBezTo>
                  <a:pt x="475" y="1490"/>
                  <a:pt x="488" y="1478"/>
                  <a:pt x="510" y="1457"/>
                </a:cubicBezTo>
                <a:cubicBezTo>
                  <a:pt x="512" y="1455"/>
                  <a:pt x="515" y="1453"/>
                  <a:pt x="517" y="1451"/>
                </a:cubicBezTo>
                <a:cubicBezTo>
                  <a:pt x="531" y="1438"/>
                  <a:pt x="549" y="1436"/>
                  <a:pt x="563" y="1435"/>
                </a:cubicBezTo>
                <a:cubicBezTo>
                  <a:pt x="583" y="1434"/>
                  <a:pt x="584" y="1432"/>
                  <a:pt x="584" y="1424"/>
                </a:cubicBezTo>
                <a:cubicBezTo>
                  <a:pt x="584" y="1408"/>
                  <a:pt x="581" y="1399"/>
                  <a:pt x="578" y="1390"/>
                </a:cubicBezTo>
                <a:cubicBezTo>
                  <a:pt x="575" y="1380"/>
                  <a:pt x="572" y="1369"/>
                  <a:pt x="572" y="1352"/>
                </a:cubicBezTo>
                <a:cubicBezTo>
                  <a:pt x="572" y="1334"/>
                  <a:pt x="581" y="1321"/>
                  <a:pt x="590" y="1309"/>
                </a:cubicBezTo>
                <a:cubicBezTo>
                  <a:pt x="600" y="1295"/>
                  <a:pt x="610" y="1282"/>
                  <a:pt x="610" y="1260"/>
                </a:cubicBezTo>
                <a:cubicBezTo>
                  <a:pt x="610" y="1218"/>
                  <a:pt x="592" y="1214"/>
                  <a:pt x="574" y="1214"/>
                </a:cubicBezTo>
                <a:cubicBezTo>
                  <a:pt x="560" y="1214"/>
                  <a:pt x="553" y="1224"/>
                  <a:pt x="542" y="1241"/>
                </a:cubicBezTo>
                <a:cubicBezTo>
                  <a:pt x="532" y="1256"/>
                  <a:pt x="521" y="1274"/>
                  <a:pt x="498" y="1274"/>
                </a:cubicBezTo>
                <a:cubicBezTo>
                  <a:pt x="473" y="1274"/>
                  <a:pt x="448" y="1256"/>
                  <a:pt x="448" y="1226"/>
                </a:cubicBezTo>
                <a:cubicBezTo>
                  <a:pt x="448" y="1209"/>
                  <a:pt x="425" y="1197"/>
                  <a:pt x="381" y="1192"/>
                </a:cubicBezTo>
                <a:cubicBezTo>
                  <a:pt x="350" y="1188"/>
                  <a:pt x="246" y="1173"/>
                  <a:pt x="179" y="1137"/>
                </a:cubicBezTo>
                <a:cubicBezTo>
                  <a:pt x="123" y="1106"/>
                  <a:pt x="68" y="1090"/>
                  <a:pt x="68" y="1090"/>
                </a:cubicBezTo>
                <a:cubicBezTo>
                  <a:pt x="61" y="1088"/>
                  <a:pt x="61" y="1088"/>
                  <a:pt x="61" y="1088"/>
                </a:cubicBezTo>
                <a:cubicBezTo>
                  <a:pt x="60" y="1081"/>
                  <a:pt x="60" y="1081"/>
                  <a:pt x="60" y="1081"/>
                </a:cubicBezTo>
                <a:cubicBezTo>
                  <a:pt x="56" y="1032"/>
                  <a:pt x="40" y="986"/>
                  <a:pt x="26" y="946"/>
                </a:cubicBezTo>
                <a:cubicBezTo>
                  <a:pt x="12" y="906"/>
                  <a:pt x="0" y="871"/>
                  <a:pt x="0" y="840"/>
                </a:cubicBezTo>
                <a:cubicBezTo>
                  <a:pt x="0" y="801"/>
                  <a:pt x="24" y="780"/>
                  <a:pt x="45" y="761"/>
                </a:cubicBezTo>
                <a:cubicBezTo>
                  <a:pt x="65" y="744"/>
                  <a:pt x="82" y="728"/>
                  <a:pt x="82" y="700"/>
                </a:cubicBezTo>
                <a:cubicBezTo>
                  <a:pt x="82" y="632"/>
                  <a:pt x="142" y="608"/>
                  <a:pt x="198" y="608"/>
                </a:cubicBezTo>
                <a:cubicBezTo>
                  <a:pt x="236" y="608"/>
                  <a:pt x="254" y="590"/>
                  <a:pt x="330" y="498"/>
                </a:cubicBezTo>
                <a:cubicBezTo>
                  <a:pt x="379" y="438"/>
                  <a:pt x="386" y="400"/>
                  <a:pt x="391" y="375"/>
                </a:cubicBezTo>
                <a:cubicBezTo>
                  <a:pt x="394" y="362"/>
                  <a:pt x="396" y="352"/>
                  <a:pt x="402" y="344"/>
                </a:cubicBezTo>
                <a:cubicBezTo>
                  <a:pt x="404" y="341"/>
                  <a:pt x="407" y="338"/>
                  <a:pt x="409" y="335"/>
                </a:cubicBezTo>
                <a:cubicBezTo>
                  <a:pt x="424" y="316"/>
                  <a:pt x="443" y="294"/>
                  <a:pt x="460" y="267"/>
                </a:cubicBezTo>
                <a:cubicBezTo>
                  <a:pt x="468" y="253"/>
                  <a:pt x="478" y="240"/>
                  <a:pt x="490" y="225"/>
                </a:cubicBezTo>
                <a:cubicBezTo>
                  <a:pt x="507" y="203"/>
                  <a:pt x="526" y="178"/>
                  <a:pt x="547" y="143"/>
                </a:cubicBezTo>
                <a:cubicBezTo>
                  <a:pt x="583" y="84"/>
                  <a:pt x="617" y="24"/>
                  <a:pt x="617" y="23"/>
                </a:cubicBezTo>
                <a:cubicBezTo>
                  <a:pt x="620" y="18"/>
                  <a:pt x="620" y="18"/>
                  <a:pt x="620" y="18"/>
                </a:cubicBezTo>
                <a:cubicBezTo>
                  <a:pt x="626" y="18"/>
                  <a:pt x="626" y="18"/>
                  <a:pt x="626" y="18"/>
                </a:cubicBezTo>
                <a:cubicBezTo>
                  <a:pt x="714" y="18"/>
                  <a:pt x="714" y="18"/>
                  <a:pt x="714" y="18"/>
                </a:cubicBezTo>
                <a:cubicBezTo>
                  <a:pt x="749" y="18"/>
                  <a:pt x="762" y="37"/>
                  <a:pt x="771" y="50"/>
                </a:cubicBezTo>
                <a:cubicBezTo>
                  <a:pt x="777" y="58"/>
                  <a:pt x="779" y="60"/>
                  <a:pt x="782" y="60"/>
                </a:cubicBezTo>
                <a:cubicBezTo>
                  <a:pt x="797" y="60"/>
                  <a:pt x="808" y="78"/>
                  <a:pt x="822" y="100"/>
                </a:cubicBezTo>
                <a:cubicBezTo>
                  <a:pt x="835" y="121"/>
                  <a:pt x="852" y="148"/>
                  <a:pt x="868" y="148"/>
                </a:cubicBezTo>
                <a:cubicBezTo>
                  <a:pt x="881" y="148"/>
                  <a:pt x="896" y="132"/>
                  <a:pt x="912" y="114"/>
                </a:cubicBezTo>
                <a:cubicBezTo>
                  <a:pt x="935" y="90"/>
                  <a:pt x="961" y="62"/>
                  <a:pt x="996" y="62"/>
                </a:cubicBezTo>
                <a:cubicBezTo>
                  <a:pt x="1030" y="62"/>
                  <a:pt x="1045" y="72"/>
                  <a:pt x="1058" y="81"/>
                </a:cubicBezTo>
                <a:cubicBezTo>
                  <a:pt x="1067" y="87"/>
                  <a:pt x="1074" y="92"/>
                  <a:pt x="1088" y="92"/>
                </a:cubicBezTo>
                <a:cubicBezTo>
                  <a:pt x="1106" y="92"/>
                  <a:pt x="1119" y="89"/>
                  <a:pt x="1133" y="85"/>
                </a:cubicBezTo>
                <a:cubicBezTo>
                  <a:pt x="1147" y="82"/>
                  <a:pt x="1162" y="78"/>
                  <a:pt x="1182" y="78"/>
                </a:cubicBezTo>
                <a:cubicBezTo>
                  <a:pt x="1274" y="78"/>
                  <a:pt x="1274" y="78"/>
                  <a:pt x="1274" y="78"/>
                </a:cubicBezTo>
                <a:cubicBezTo>
                  <a:pt x="1320" y="78"/>
                  <a:pt x="1324" y="63"/>
                  <a:pt x="1324" y="48"/>
                </a:cubicBezTo>
                <a:cubicBezTo>
                  <a:pt x="1324" y="18"/>
                  <a:pt x="1354" y="5"/>
                  <a:pt x="1370" y="2"/>
                </a:cubicBezTo>
                <a:cubicBezTo>
                  <a:pt x="1382" y="0"/>
                  <a:pt x="1382" y="0"/>
                  <a:pt x="1382" y="0"/>
                </a:cubicBezTo>
                <a:cubicBezTo>
                  <a:pt x="1382" y="12"/>
                  <a:pt x="1382" y="12"/>
                  <a:pt x="1382" y="12"/>
                </a:cubicBezTo>
                <a:cubicBezTo>
                  <a:pt x="1382" y="30"/>
                  <a:pt x="1393" y="50"/>
                  <a:pt x="1404" y="70"/>
                </a:cubicBezTo>
                <a:cubicBezTo>
                  <a:pt x="1418" y="95"/>
                  <a:pt x="1434" y="124"/>
                  <a:pt x="1434" y="156"/>
                </a:cubicBezTo>
                <a:cubicBezTo>
                  <a:pt x="1434" y="221"/>
                  <a:pt x="1458" y="254"/>
                  <a:pt x="1483" y="289"/>
                </a:cubicBezTo>
                <a:cubicBezTo>
                  <a:pt x="1511" y="328"/>
                  <a:pt x="1540" y="369"/>
                  <a:pt x="1540" y="452"/>
                </a:cubicBezTo>
                <a:cubicBezTo>
                  <a:pt x="1540" y="515"/>
                  <a:pt x="1532" y="575"/>
                  <a:pt x="1525" y="628"/>
                </a:cubicBezTo>
                <a:cubicBezTo>
                  <a:pt x="1519" y="671"/>
                  <a:pt x="1514" y="709"/>
                  <a:pt x="1514" y="740"/>
                </a:cubicBezTo>
                <a:cubicBezTo>
                  <a:pt x="1514" y="816"/>
                  <a:pt x="1554" y="847"/>
                  <a:pt x="1587" y="871"/>
                </a:cubicBezTo>
                <a:cubicBezTo>
                  <a:pt x="1608" y="886"/>
                  <a:pt x="1626" y="900"/>
                  <a:pt x="1626" y="922"/>
                </a:cubicBezTo>
                <a:cubicBezTo>
                  <a:pt x="1626" y="945"/>
                  <a:pt x="1619" y="957"/>
                  <a:pt x="1608" y="974"/>
                </a:cubicBezTo>
                <a:cubicBezTo>
                  <a:pt x="1597" y="993"/>
                  <a:pt x="1582" y="1018"/>
                  <a:pt x="1566" y="1073"/>
                </a:cubicBezTo>
                <a:cubicBezTo>
                  <a:pt x="1561" y="1089"/>
                  <a:pt x="1549" y="1108"/>
                  <a:pt x="1537" y="1128"/>
                </a:cubicBezTo>
                <a:cubicBezTo>
                  <a:pt x="1517" y="1161"/>
                  <a:pt x="1494" y="1198"/>
                  <a:pt x="1494" y="1232"/>
                </a:cubicBezTo>
                <a:cubicBezTo>
                  <a:pt x="1494" y="1239"/>
                  <a:pt x="1495" y="1246"/>
                  <a:pt x="1495" y="1253"/>
                </a:cubicBezTo>
                <a:cubicBezTo>
                  <a:pt x="1497" y="1277"/>
                  <a:pt x="1500" y="1307"/>
                  <a:pt x="1469" y="1317"/>
                </a:cubicBezTo>
                <a:cubicBezTo>
                  <a:pt x="1443" y="1326"/>
                  <a:pt x="1366" y="1386"/>
                  <a:pt x="1366" y="1438"/>
                </a:cubicBezTo>
                <a:cubicBezTo>
                  <a:pt x="1366" y="1469"/>
                  <a:pt x="1356" y="1486"/>
                  <a:pt x="1347" y="1503"/>
                </a:cubicBezTo>
                <a:cubicBezTo>
                  <a:pt x="1337" y="1520"/>
                  <a:pt x="1328" y="1537"/>
                  <a:pt x="1328" y="1568"/>
                </a:cubicBezTo>
                <a:cubicBezTo>
                  <a:pt x="1328" y="1603"/>
                  <a:pt x="1335" y="1625"/>
                  <a:pt x="1341" y="1646"/>
                </a:cubicBezTo>
                <a:cubicBezTo>
                  <a:pt x="1347" y="1664"/>
                  <a:pt x="1352" y="1681"/>
                  <a:pt x="1352" y="1702"/>
                </a:cubicBezTo>
                <a:cubicBezTo>
                  <a:pt x="1352" y="1711"/>
                  <a:pt x="1352" y="1711"/>
                  <a:pt x="1352" y="1711"/>
                </a:cubicBezTo>
                <a:cubicBezTo>
                  <a:pt x="1343" y="1712"/>
                  <a:pt x="1343" y="1712"/>
                  <a:pt x="1343" y="1712"/>
                </a:cubicBezTo>
                <a:cubicBezTo>
                  <a:pt x="1343" y="1712"/>
                  <a:pt x="1342" y="1712"/>
                  <a:pt x="1341" y="1712"/>
                </a:cubicBezTo>
                <a:cubicBezTo>
                  <a:pt x="1338" y="1712"/>
                  <a:pt x="1330" y="1711"/>
                  <a:pt x="1322" y="1706"/>
                </a:cubicBezTo>
                <a:cubicBezTo>
                  <a:pt x="1316" y="1702"/>
                  <a:pt x="1308" y="1692"/>
                  <a:pt x="1308" y="1674"/>
                </a:cubicBezTo>
                <a:cubicBezTo>
                  <a:pt x="1308" y="1648"/>
                  <a:pt x="1281" y="1618"/>
                  <a:pt x="1246" y="1618"/>
                </a:cubicBezTo>
                <a:cubicBezTo>
                  <a:pt x="1225" y="1618"/>
                  <a:pt x="1209" y="1610"/>
                  <a:pt x="1192" y="1601"/>
                </a:cubicBezTo>
                <a:cubicBezTo>
                  <a:pt x="1173" y="1591"/>
                  <a:pt x="1153" y="1580"/>
                  <a:pt x="1120" y="1580"/>
                </a:cubicBezTo>
                <a:cubicBezTo>
                  <a:pt x="1080" y="1580"/>
                  <a:pt x="1080" y="1580"/>
                  <a:pt x="1080" y="1580"/>
                </a:cubicBezTo>
                <a:cubicBezTo>
                  <a:pt x="1066" y="1580"/>
                  <a:pt x="1058" y="1568"/>
                  <a:pt x="1050" y="1557"/>
                </a:cubicBezTo>
                <a:cubicBezTo>
                  <a:pt x="1041" y="1544"/>
                  <a:pt x="1031" y="1530"/>
                  <a:pt x="1014" y="1530"/>
                </a:cubicBezTo>
                <a:cubicBezTo>
                  <a:pt x="1003" y="1530"/>
                  <a:pt x="1001" y="1533"/>
                  <a:pt x="998" y="1542"/>
                </a:cubicBezTo>
                <a:cubicBezTo>
                  <a:pt x="993" y="1553"/>
                  <a:pt x="985" y="1570"/>
                  <a:pt x="952" y="1570"/>
                </a:cubicBezTo>
                <a:cubicBezTo>
                  <a:pt x="870" y="1570"/>
                  <a:pt x="870" y="1570"/>
                  <a:pt x="870" y="1570"/>
                </a:cubicBezTo>
                <a:cubicBezTo>
                  <a:pt x="863" y="1570"/>
                  <a:pt x="858" y="1570"/>
                  <a:pt x="858" y="1594"/>
                </a:cubicBezTo>
                <a:cubicBezTo>
                  <a:pt x="858" y="1618"/>
                  <a:pt x="816" y="1734"/>
                  <a:pt x="789" y="1759"/>
                </a:cubicBezTo>
                <a:cubicBezTo>
                  <a:pt x="779" y="1768"/>
                  <a:pt x="772" y="1778"/>
                  <a:pt x="764" y="1791"/>
                </a:cubicBezTo>
                <a:cubicBezTo>
                  <a:pt x="752" y="1809"/>
                  <a:pt x="737" y="1831"/>
                  <a:pt x="709" y="1859"/>
                </a:cubicBezTo>
                <a:cubicBezTo>
                  <a:pt x="703" y="1865"/>
                  <a:pt x="696" y="1872"/>
                  <a:pt x="689" y="1880"/>
                </a:cubicBezTo>
                <a:cubicBezTo>
                  <a:pt x="643" y="1927"/>
                  <a:pt x="585" y="1986"/>
                  <a:pt x="536" y="1986"/>
                </a:cubicBezTo>
                <a:close/>
              </a:path>
            </a:pathLst>
          </a:custGeom>
          <a:solidFill>
            <a:srgbClr val="7030A0"/>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196" name="Freeform 86">
            <a:extLst>
              <a:ext uri="{FF2B5EF4-FFF2-40B4-BE49-F238E27FC236}">
                <a16:creationId xmlns:a16="http://schemas.microsoft.com/office/drawing/2014/main" id="{4129C58A-B6AE-892F-AF80-F289CABD76EA}"/>
              </a:ext>
            </a:extLst>
          </p:cNvPr>
          <p:cNvSpPr>
            <a:spLocks/>
          </p:cNvSpPr>
          <p:nvPr/>
        </p:nvSpPr>
        <p:spPr bwMode="auto">
          <a:xfrm>
            <a:off x="5413652" y="4644782"/>
            <a:ext cx="462363" cy="611795"/>
          </a:xfrm>
          <a:custGeom>
            <a:avLst/>
            <a:gdLst>
              <a:gd name="T0" fmla="*/ 388 w 1330"/>
              <a:gd name="T1" fmla="*/ 1697 h 1758"/>
              <a:gd name="T2" fmla="*/ 362 w 1330"/>
              <a:gd name="T3" fmla="*/ 1659 h 1758"/>
              <a:gd name="T4" fmla="*/ 374 w 1330"/>
              <a:gd name="T5" fmla="*/ 1613 h 1758"/>
              <a:gd name="T6" fmla="*/ 360 w 1330"/>
              <a:gd name="T7" fmla="*/ 1523 h 1758"/>
              <a:gd name="T8" fmla="*/ 338 w 1330"/>
              <a:gd name="T9" fmla="*/ 1409 h 1758"/>
              <a:gd name="T10" fmla="*/ 384 w 1330"/>
              <a:gd name="T11" fmla="*/ 1295 h 1758"/>
              <a:gd name="T12" fmla="*/ 304 w 1330"/>
              <a:gd name="T13" fmla="*/ 1173 h 1758"/>
              <a:gd name="T14" fmla="*/ 272 w 1330"/>
              <a:gd name="T15" fmla="*/ 931 h 1758"/>
              <a:gd name="T16" fmla="*/ 193 w 1330"/>
              <a:gd name="T17" fmla="*/ 787 h 1758"/>
              <a:gd name="T18" fmla="*/ 64 w 1330"/>
              <a:gd name="T19" fmla="*/ 749 h 1758"/>
              <a:gd name="T20" fmla="*/ 16 w 1330"/>
              <a:gd name="T21" fmla="*/ 627 h 1758"/>
              <a:gd name="T22" fmla="*/ 24 w 1330"/>
              <a:gd name="T23" fmla="*/ 527 h 1758"/>
              <a:gd name="T24" fmla="*/ 74 w 1330"/>
              <a:gd name="T25" fmla="*/ 441 h 1758"/>
              <a:gd name="T26" fmla="*/ 120 w 1330"/>
              <a:gd name="T27" fmla="*/ 397 h 1758"/>
              <a:gd name="T28" fmla="*/ 402 w 1330"/>
              <a:gd name="T29" fmla="*/ 207 h 1758"/>
              <a:gd name="T30" fmla="*/ 412 w 1330"/>
              <a:gd name="T31" fmla="*/ 199 h 1758"/>
              <a:gd name="T32" fmla="*/ 488 w 1330"/>
              <a:gd name="T33" fmla="*/ 233 h 1758"/>
              <a:gd name="T34" fmla="*/ 534 w 1330"/>
              <a:gd name="T35" fmla="*/ 197 h 1758"/>
              <a:gd name="T36" fmla="*/ 664 w 1330"/>
              <a:gd name="T37" fmla="*/ 215 h 1758"/>
              <a:gd name="T38" fmla="*/ 760 w 1330"/>
              <a:gd name="T39" fmla="*/ 14 h 1758"/>
              <a:gd name="T40" fmla="*/ 773 w 1330"/>
              <a:gd name="T41" fmla="*/ 4 h 1758"/>
              <a:gd name="T42" fmla="*/ 1083 w 1330"/>
              <a:gd name="T43" fmla="*/ 105 h 1758"/>
              <a:gd name="T44" fmla="*/ 1198 w 1330"/>
              <a:gd name="T45" fmla="*/ 187 h 1758"/>
              <a:gd name="T46" fmla="*/ 1274 w 1330"/>
              <a:gd name="T47" fmla="*/ 127 h 1758"/>
              <a:gd name="T48" fmla="*/ 1307 w 1330"/>
              <a:gd name="T49" fmla="*/ 254 h 1758"/>
              <a:gd name="T50" fmla="*/ 1297 w 1330"/>
              <a:gd name="T51" fmla="*/ 317 h 1758"/>
              <a:gd name="T52" fmla="*/ 1265 w 1330"/>
              <a:gd name="T53" fmla="*/ 388 h 1758"/>
              <a:gd name="T54" fmla="*/ 1224 w 1330"/>
              <a:gd name="T55" fmla="*/ 405 h 1758"/>
              <a:gd name="T56" fmla="*/ 1060 w 1330"/>
              <a:gd name="T57" fmla="*/ 412 h 1758"/>
              <a:gd name="T58" fmla="*/ 948 w 1330"/>
              <a:gd name="T59" fmla="*/ 517 h 1758"/>
              <a:gd name="T60" fmla="*/ 1022 w 1330"/>
              <a:gd name="T61" fmla="*/ 607 h 1758"/>
              <a:gd name="T62" fmla="*/ 1058 w 1330"/>
              <a:gd name="T63" fmla="*/ 671 h 1758"/>
              <a:gd name="T64" fmla="*/ 1112 w 1330"/>
              <a:gd name="T65" fmla="*/ 815 h 1758"/>
              <a:gd name="T66" fmla="*/ 1105 w 1330"/>
              <a:gd name="T67" fmla="*/ 831 h 1758"/>
              <a:gd name="T68" fmla="*/ 934 w 1330"/>
              <a:gd name="T69" fmla="*/ 1045 h 1758"/>
              <a:gd name="T70" fmla="*/ 876 w 1330"/>
              <a:gd name="T71" fmla="*/ 1025 h 1758"/>
              <a:gd name="T72" fmla="*/ 799 w 1330"/>
              <a:gd name="T73" fmla="*/ 1133 h 1758"/>
              <a:gd name="T74" fmla="*/ 642 w 1330"/>
              <a:gd name="T75" fmla="*/ 1545 h 1758"/>
              <a:gd name="T76" fmla="*/ 508 w 1330"/>
              <a:gd name="T77" fmla="*/ 1673 h 1758"/>
              <a:gd name="T78" fmla="*/ 392 w 1330"/>
              <a:gd name="T79" fmla="*/ 1758 h 1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30" h="1758">
                <a:moveTo>
                  <a:pt x="392" y="1758"/>
                </a:moveTo>
                <a:cubicBezTo>
                  <a:pt x="392" y="1756"/>
                  <a:pt x="388" y="1717"/>
                  <a:pt x="388" y="1697"/>
                </a:cubicBezTo>
                <a:cubicBezTo>
                  <a:pt x="388" y="1687"/>
                  <a:pt x="385" y="1686"/>
                  <a:pt x="379" y="1683"/>
                </a:cubicBezTo>
                <a:cubicBezTo>
                  <a:pt x="373" y="1681"/>
                  <a:pt x="362" y="1676"/>
                  <a:pt x="362" y="1659"/>
                </a:cubicBezTo>
                <a:cubicBezTo>
                  <a:pt x="362" y="1646"/>
                  <a:pt x="366" y="1639"/>
                  <a:pt x="369" y="1633"/>
                </a:cubicBezTo>
                <a:cubicBezTo>
                  <a:pt x="372" y="1628"/>
                  <a:pt x="374" y="1624"/>
                  <a:pt x="374" y="1613"/>
                </a:cubicBezTo>
                <a:cubicBezTo>
                  <a:pt x="374" y="1604"/>
                  <a:pt x="372" y="1598"/>
                  <a:pt x="369" y="1589"/>
                </a:cubicBezTo>
                <a:cubicBezTo>
                  <a:pt x="365" y="1575"/>
                  <a:pt x="360" y="1558"/>
                  <a:pt x="360" y="1523"/>
                </a:cubicBezTo>
                <a:cubicBezTo>
                  <a:pt x="360" y="1498"/>
                  <a:pt x="356" y="1487"/>
                  <a:pt x="350" y="1474"/>
                </a:cubicBezTo>
                <a:cubicBezTo>
                  <a:pt x="345" y="1460"/>
                  <a:pt x="338" y="1444"/>
                  <a:pt x="338" y="1409"/>
                </a:cubicBezTo>
                <a:cubicBezTo>
                  <a:pt x="338" y="1372"/>
                  <a:pt x="352" y="1356"/>
                  <a:pt x="364" y="1342"/>
                </a:cubicBezTo>
                <a:cubicBezTo>
                  <a:pt x="375" y="1330"/>
                  <a:pt x="384" y="1320"/>
                  <a:pt x="384" y="1295"/>
                </a:cubicBezTo>
                <a:cubicBezTo>
                  <a:pt x="384" y="1269"/>
                  <a:pt x="364" y="1246"/>
                  <a:pt x="340" y="1218"/>
                </a:cubicBezTo>
                <a:cubicBezTo>
                  <a:pt x="327" y="1204"/>
                  <a:pt x="315" y="1189"/>
                  <a:pt x="304" y="1173"/>
                </a:cubicBezTo>
                <a:cubicBezTo>
                  <a:pt x="269" y="1120"/>
                  <a:pt x="250" y="1079"/>
                  <a:pt x="250" y="1011"/>
                </a:cubicBezTo>
                <a:cubicBezTo>
                  <a:pt x="250" y="973"/>
                  <a:pt x="262" y="951"/>
                  <a:pt x="272" y="931"/>
                </a:cubicBezTo>
                <a:cubicBezTo>
                  <a:pt x="282" y="914"/>
                  <a:pt x="290" y="898"/>
                  <a:pt x="290" y="873"/>
                </a:cubicBezTo>
                <a:cubicBezTo>
                  <a:pt x="290" y="835"/>
                  <a:pt x="234" y="807"/>
                  <a:pt x="193" y="787"/>
                </a:cubicBezTo>
                <a:cubicBezTo>
                  <a:pt x="179" y="781"/>
                  <a:pt x="167" y="775"/>
                  <a:pt x="159" y="769"/>
                </a:cubicBezTo>
                <a:cubicBezTo>
                  <a:pt x="127" y="749"/>
                  <a:pt x="107" y="749"/>
                  <a:pt x="64" y="749"/>
                </a:cubicBezTo>
                <a:cubicBezTo>
                  <a:pt x="35" y="749"/>
                  <a:pt x="0" y="735"/>
                  <a:pt x="0" y="671"/>
                </a:cubicBezTo>
                <a:cubicBezTo>
                  <a:pt x="0" y="648"/>
                  <a:pt x="9" y="636"/>
                  <a:pt x="16" y="627"/>
                </a:cubicBezTo>
                <a:cubicBezTo>
                  <a:pt x="21" y="620"/>
                  <a:pt x="24" y="616"/>
                  <a:pt x="24" y="611"/>
                </a:cubicBezTo>
                <a:cubicBezTo>
                  <a:pt x="24" y="527"/>
                  <a:pt x="24" y="527"/>
                  <a:pt x="24" y="527"/>
                </a:cubicBezTo>
                <a:cubicBezTo>
                  <a:pt x="24" y="495"/>
                  <a:pt x="41" y="483"/>
                  <a:pt x="54" y="474"/>
                </a:cubicBezTo>
                <a:cubicBezTo>
                  <a:pt x="66" y="465"/>
                  <a:pt x="74" y="459"/>
                  <a:pt x="74" y="441"/>
                </a:cubicBezTo>
                <a:cubicBezTo>
                  <a:pt x="74" y="429"/>
                  <a:pt x="75" y="418"/>
                  <a:pt x="82" y="409"/>
                </a:cubicBezTo>
                <a:cubicBezTo>
                  <a:pt x="89" y="401"/>
                  <a:pt x="100" y="397"/>
                  <a:pt x="120" y="397"/>
                </a:cubicBezTo>
                <a:cubicBezTo>
                  <a:pt x="204" y="397"/>
                  <a:pt x="204" y="397"/>
                  <a:pt x="204" y="397"/>
                </a:cubicBezTo>
                <a:cubicBezTo>
                  <a:pt x="358" y="397"/>
                  <a:pt x="402" y="209"/>
                  <a:pt x="402" y="207"/>
                </a:cubicBezTo>
                <a:cubicBezTo>
                  <a:pt x="404" y="199"/>
                  <a:pt x="404" y="199"/>
                  <a:pt x="404" y="199"/>
                </a:cubicBezTo>
                <a:cubicBezTo>
                  <a:pt x="412" y="199"/>
                  <a:pt x="412" y="199"/>
                  <a:pt x="412" y="199"/>
                </a:cubicBezTo>
                <a:cubicBezTo>
                  <a:pt x="431" y="199"/>
                  <a:pt x="446" y="210"/>
                  <a:pt x="460" y="219"/>
                </a:cubicBezTo>
                <a:cubicBezTo>
                  <a:pt x="470" y="226"/>
                  <a:pt x="480" y="233"/>
                  <a:pt x="488" y="233"/>
                </a:cubicBezTo>
                <a:cubicBezTo>
                  <a:pt x="494" y="233"/>
                  <a:pt x="498" y="228"/>
                  <a:pt x="505" y="218"/>
                </a:cubicBezTo>
                <a:cubicBezTo>
                  <a:pt x="511" y="209"/>
                  <a:pt x="519" y="197"/>
                  <a:pt x="534" y="197"/>
                </a:cubicBezTo>
                <a:cubicBezTo>
                  <a:pt x="542" y="197"/>
                  <a:pt x="548" y="199"/>
                  <a:pt x="557" y="202"/>
                </a:cubicBezTo>
                <a:cubicBezTo>
                  <a:pt x="574" y="207"/>
                  <a:pt x="600" y="215"/>
                  <a:pt x="664" y="215"/>
                </a:cubicBezTo>
                <a:cubicBezTo>
                  <a:pt x="734" y="215"/>
                  <a:pt x="762" y="166"/>
                  <a:pt x="762" y="45"/>
                </a:cubicBezTo>
                <a:cubicBezTo>
                  <a:pt x="762" y="35"/>
                  <a:pt x="761" y="25"/>
                  <a:pt x="760" y="14"/>
                </a:cubicBezTo>
                <a:cubicBezTo>
                  <a:pt x="759" y="0"/>
                  <a:pt x="759" y="0"/>
                  <a:pt x="759" y="0"/>
                </a:cubicBezTo>
                <a:cubicBezTo>
                  <a:pt x="773" y="4"/>
                  <a:pt x="773" y="4"/>
                  <a:pt x="773" y="4"/>
                </a:cubicBezTo>
                <a:cubicBezTo>
                  <a:pt x="775" y="4"/>
                  <a:pt x="831" y="20"/>
                  <a:pt x="889" y="52"/>
                </a:cubicBezTo>
                <a:cubicBezTo>
                  <a:pt x="952" y="87"/>
                  <a:pt x="1054" y="102"/>
                  <a:pt x="1083" y="105"/>
                </a:cubicBezTo>
                <a:cubicBezTo>
                  <a:pt x="1104" y="108"/>
                  <a:pt x="1168" y="115"/>
                  <a:pt x="1168" y="159"/>
                </a:cubicBezTo>
                <a:cubicBezTo>
                  <a:pt x="1168" y="177"/>
                  <a:pt x="1183" y="187"/>
                  <a:pt x="1198" y="187"/>
                </a:cubicBezTo>
                <a:cubicBezTo>
                  <a:pt x="1209" y="187"/>
                  <a:pt x="1216" y="178"/>
                  <a:pt x="1225" y="163"/>
                </a:cubicBezTo>
                <a:cubicBezTo>
                  <a:pt x="1235" y="147"/>
                  <a:pt x="1248" y="127"/>
                  <a:pt x="1274" y="127"/>
                </a:cubicBezTo>
                <a:cubicBezTo>
                  <a:pt x="1312" y="127"/>
                  <a:pt x="1330" y="149"/>
                  <a:pt x="1330" y="193"/>
                </a:cubicBezTo>
                <a:cubicBezTo>
                  <a:pt x="1330" y="221"/>
                  <a:pt x="1317" y="239"/>
                  <a:pt x="1307" y="254"/>
                </a:cubicBezTo>
                <a:cubicBezTo>
                  <a:pt x="1298" y="265"/>
                  <a:pt x="1292" y="274"/>
                  <a:pt x="1292" y="285"/>
                </a:cubicBezTo>
                <a:cubicBezTo>
                  <a:pt x="1292" y="299"/>
                  <a:pt x="1295" y="307"/>
                  <a:pt x="1297" y="317"/>
                </a:cubicBezTo>
                <a:cubicBezTo>
                  <a:pt x="1301" y="327"/>
                  <a:pt x="1304" y="338"/>
                  <a:pt x="1304" y="357"/>
                </a:cubicBezTo>
                <a:cubicBezTo>
                  <a:pt x="1304" y="385"/>
                  <a:pt x="1280" y="387"/>
                  <a:pt x="1265" y="388"/>
                </a:cubicBezTo>
                <a:cubicBezTo>
                  <a:pt x="1253" y="389"/>
                  <a:pt x="1240" y="390"/>
                  <a:pt x="1231" y="398"/>
                </a:cubicBezTo>
                <a:cubicBezTo>
                  <a:pt x="1228" y="401"/>
                  <a:pt x="1226" y="403"/>
                  <a:pt x="1224" y="405"/>
                </a:cubicBezTo>
                <a:cubicBezTo>
                  <a:pt x="1201" y="426"/>
                  <a:pt x="1183" y="443"/>
                  <a:pt x="1134" y="443"/>
                </a:cubicBezTo>
                <a:cubicBezTo>
                  <a:pt x="1107" y="443"/>
                  <a:pt x="1083" y="427"/>
                  <a:pt x="1060" y="412"/>
                </a:cubicBezTo>
                <a:cubicBezTo>
                  <a:pt x="1037" y="397"/>
                  <a:pt x="1013" y="381"/>
                  <a:pt x="986" y="381"/>
                </a:cubicBezTo>
                <a:cubicBezTo>
                  <a:pt x="970" y="381"/>
                  <a:pt x="948" y="469"/>
                  <a:pt x="948" y="517"/>
                </a:cubicBezTo>
                <a:cubicBezTo>
                  <a:pt x="948" y="532"/>
                  <a:pt x="968" y="547"/>
                  <a:pt x="986" y="561"/>
                </a:cubicBezTo>
                <a:cubicBezTo>
                  <a:pt x="1005" y="577"/>
                  <a:pt x="1022" y="590"/>
                  <a:pt x="1022" y="607"/>
                </a:cubicBezTo>
                <a:cubicBezTo>
                  <a:pt x="1022" y="626"/>
                  <a:pt x="1026" y="631"/>
                  <a:pt x="1047" y="657"/>
                </a:cubicBezTo>
                <a:cubicBezTo>
                  <a:pt x="1050" y="661"/>
                  <a:pt x="1054" y="666"/>
                  <a:pt x="1058" y="671"/>
                </a:cubicBezTo>
                <a:cubicBezTo>
                  <a:pt x="1090" y="711"/>
                  <a:pt x="1104" y="737"/>
                  <a:pt x="1104" y="781"/>
                </a:cubicBezTo>
                <a:cubicBezTo>
                  <a:pt x="1104" y="797"/>
                  <a:pt x="1107" y="809"/>
                  <a:pt x="1112" y="815"/>
                </a:cubicBezTo>
                <a:cubicBezTo>
                  <a:pt x="1122" y="829"/>
                  <a:pt x="1122" y="829"/>
                  <a:pt x="1122" y="829"/>
                </a:cubicBezTo>
                <a:cubicBezTo>
                  <a:pt x="1105" y="831"/>
                  <a:pt x="1105" y="831"/>
                  <a:pt x="1105" y="831"/>
                </a:cubicBezTo>
                <a:cubicBezTo>
                  <a:pt x="1103" y="832"/>
                  <a:pt x="1048" y="841"/>
                  <a:pt x="1048" y="915"/>
                </a:cubicBezTo>
                <a:cubicBezTo>
                  <a:pt x="1048" y="1000"/>
                  <a:pt x="974" y="1045"/>
                  <a:pt x="934" y="1045"/>
                </a:cubicBezTo>
                <a:cubicBezTo>
                  <a:pt x="921" y="1045"/>
                  <a:pt x="914" y="1040"/>
                  <a:pt x="907" y="1035"/>
                </a:cubicBezTo>
                <a:cubicBezTo>
                  <a:pt x="900" y="1030"/>
                  <a:pt x="893" y="1025"/>
                  <a:pt x="876" y="1025"/>
                </a:cubicBezTo>
                <a:cubicBezTo>
                  <a:pt x="811" y="1025"/>
                  <a:pt x="796" y="1081"/>
                  <a:pt x="796" y="1101"/>
                </a:cubicBezTo>
                <a:cubicBezTo>
                  <a:pt x="796" y="1112"/>
                  <a:pt x="797" y="1122"/>
                  <a:pt x="799" y="1133"/>
                </a:cubicBezTo>
                <a:cubicBezTo>
                  <a:pt x="800" y="1146"/>
                  <a:pt x="802" y="1161"/>
                  <a:pt x="802" y="1181"/>
                </a:cubicBezTo>
                <a:cubicBezTo>
                  <a:pt x="802" y="1266"/>
                  <a:pt x="698" y="1447"/>
                  <a:pt x="642" y="1545"/>
                </a:cubicBezTo>
                <a:cubicBezTo>
                  <a:pt x="633" y="1560"/>
                  <a:pt x="626" y="1573"/>
                  <a:pt x="621" y="1582"/>
                </a:cubicBezTo>
                <a:cubicBezTo>
                  <a:pt x="588" y="1642"/>
                  <a:pt x="561" y="1673"/>
                  <a:pt x="508" y="1673"/>
                </a:cubicBezTo>
                <a:cubicBezTo>
                  <a:pt x="467" y="1673"/>
                  <a:pt x="412" y="1731"/>
                  <a:pt x="412" y="1757"/>
                </a:cubicBezTo>
                <a:cubicBezTo>
                  <a:pt x="392" y="1758"/>
                  <a:pt x="392" y="1758"/>
                  <a:pt x="392" y="1758"/>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97" name="Freeform 87">
            <a:extLst>
              <a:ext uri="{FF2B5EF4-FFF2-40B4-BE49-F238E27FC236}">
                <a16:creationId xmlns:a16="http://schemas.microsoft.com/office/drawing/2014/main" id="{F3D8854C-C72D-285F-E098-96EB1877E78F}"/>
              </a:ext>
            </a:extLst>
          </p:cNvPr>
          <p:cNvSpPr>
            <a:spLocks/>
          </p:cNvSpPr>
          <p:nvPr/>
        </p:nvSpPr>
        <p:spPr bwMode="auto">
          <a:xfrm>
            <a:off x="5417168" y="4649468"/>
            <a:ext cx="455329" cy="606520"/>
          </a:xfrm>
          <a:custGeom>
            <a:avLst/>
            <a:gdLst>
              <a:gd name="T0" fmla="*/ 392 w 1310"/>
              <a:gd name="T1" fmla="*/ 1744 h 1744"/>
              <a:gd name="T2" fmla="*/ 498 w 1310"/>
              <a:gd name="T3" fmla="*/ 1650 h 1744"/>
              <a:gd name="T4" fmla="*/ 602 w 1310"/>
              <a:gd name="T5" fmla="*/ 1564 h 1744"/>
              <a:gd name="T6" fmla="*/ 782 w 1310"/>
              <a:gd name="T7" fmla="*/ 1168 h 1744"/>
              <a:gd name="T8" fmla="*/ 776 w 1310"/>
              <a:gd name="T9" fmla="*/ 1088 h 1744"/>
              <a:gd name="T10" fmla="*/ 866 w 1310"/>
              <a:gd name="T11" fmla="*/ 1002 h 1744"/>
              <a:gd name="T12" fmla="*/ 924 w 1310"/>
              <a:gd name="T13" fmla="*/ 1022 h 1744"/>
              <a:gd name="T14" fmla="*/ 1028 w 1310"/>
              <a:gd name="T15" fmla="*/ 902 h 1744"/>
              <a:gd name="T16" fmla="*/ 1094 w 1310"/>
              <a:gd name="T17" fmla="*/ 808 h 1744"/>
              <a:gd name="T18" fmla="*/ 1084 w 1310"/>
              <a:gd name="T19" fmla="*/ 768 h 1744"/>
              <a:gd name="T20" fmla="*/ 1040 w 1310"/>
              <a:gd name="T21" fmla="*/ 664 h 1744"/>
              <a:gd name="T22" fmla="*/ 1002 w 1310"/>
              <a:gd name="T23" fmla="*/ 594 h 1744"/>
              <a:gd name="T24" fmla="*/ 928 w 1310"/>
              <a:gd name="T25" fmla="*/ 504 h 1744"/>
              <a:gd name="T26" fmla="*/ 976 w 1310"/>
              <a:gd name="T27" fmla="*/ 358 h 1744"/>
              <a:gd name="T28" fmla="*/ 1124 w 1310"/>
              <a:gd name="T29" fmla="*/ 420 h 1744"/>
              <a:gd name="T30" fmla="*/ 1214 w 1310"/>
              <a:gd name="T31" fmla="*/ 378 h 1744"/>
              <a:gd name="T32" fmla="*/ 1284 w 1310"/>
              <a:gd name="T33" fmla="*/ 344 h 1744"/>
              <a:gd name="T34" fmla="*/ 1272 w 1310"/>
              <a:gd name="T35" fmla="*/ 272 h 1744"/>
              <a:gd name="T36" fmla="*/ 1310 w 1310"/>
              <a:gd name="T37" fmla="*/ 180 h 1744"/>
              <a:gd name="T38" fmla="*/ 1264 w 1310"/>
              <a:gd name="T39" fmla="*/ 124 h 1744"/>
              <a:gd name="T40" fmla="*/ 1188 w 1310"/>
              <a:gd name="T41" fmla="*/ 184 h 1744"/>
              <a:gd name="T42" fmla="*/ 1148 w 1310"/>
              <a:gd name="T43" fmla="*/ 146 h 1744"/>
              <a:gd name="T44" fmla="*/ 1072 w 1310"/>
              <a:gd name="T45" fmla="*/ 102 h 1744"/>
              <a:gd name="T46" fmla="*/ 874 w 1310"/>
              <a:gd name="T47" fmla="*/ 48 h 1744"/>
              <a:gd name="T48" fmla="*/ 760 w 1310"/>
              <a:gd name="T49" fmla="*/ 0 h 1744"/>
              <a:gd name="T50" fmla="*/ 762 w 1310"/>
              <a:gd name="T51" fmla="*/ 32 h 1744"/>
              <a:gd name="T52" fmla="*/ 654 w 1310"/>
              <a:gd name="T53" fmla="*/ 212 h 1744"/>
              <a:gd name="T54" fmla="*/ 524 w 1310"/>
              <a:gd name="T55" fmla="*/ 194 h 1744"/>
              <a:gd name="T56" fmla="*/ 478 w 1310"/>
              <a:gd name="T57" fmla="*/ 230 h 1744"/>
              <a:gd name="T58" fmla="*/ 402 w 1310"/>
              <a:gd name="T59" fmla="*/ 196 h 1744"/>
              <a:gd name="T60" fmla="*/ 194 w 1310"/>
              <a:gd name="T61" fmla="*/ 394 h 1744"/>
              <a:gd name="T62" fmla="*/ 110 w 1310"/>
              <a:gd name="T63" fmla="*/ 394 h 1744"/>
              <a:gd name="T64" fmla="*/ 79 w 1310"/>
              <a:gd name="T65" fmla="*/ 403 h 1744"/>
              <a:gd name="T66" fmla="*/ 74 w 1310"/>
              <a:gd name="T67" fmla="*/ 428 h 1744"/>
              <a:gd name="T68" fmla="*/ 24 w 1310"/>
              <a:gd name="T69" fmla="*/ 514 h 1744"/>
              <a:gd name="T70" fmla="*/ 24 w 1310"/>
              <a:gd name="T71" fmla="*/ 598 h 1744"/>
              <a:gd name="T72" fmla="*/ 0 w 1310"/>
              <a:gd name="T73" fmla="*/ 658 h 1744"/>
              <a:gd name="T74" fmla="*/ 54 w 1310"/>
              <a:gd name="T75" fmla="*/ 726 h 1744"/>
              <a:gd name="T76" fmla="*/ 154 w 1310"/>
              <a:gd name="T77" fmla="*/ 748 h 1744"/>
              <a:gd name="T78" fmla="*/ 290 w 1310"/>
              <a:gd name="T79" fmla="*/ 860 h 1744"/>
              <a:gd name="T80" fmla="*/ 250 w 1310"/>
              <a:gd name="T81" fmla="*/ 998 h 1744"/>
              <a:gd name="T82" fmla="*/ 302 w 1310"/>
              <a:gd name="T83" fmla="*/ 1154 h 1744"/>
              <a:gd name="T84" fmla="*/ 384 w 1310"/>
              <a:gd name="T85" fmla="*/ 1282 h 1744"/>
              <a:gd name="T86" fmla="*/ 338 w 1310"/>
              <a:gd name="T87" fmla="*/ 1396 h 1744"/>
              <a:gd name="T88" fmla="*/ 360 w 1310"/>
              <a:gd name="T89" fmla="*/ 1510 h 1744"/>
              <a:gd name="T90" fmla="*/ 374 w 1310"/>
              <a:gd name="T91" fmla="*/ 1600 h 1744"/>
              <a:gd name="T92" fmla="*/ 362 w 1310"/>
              <a:gd name="T93" fmla="*/ 1646 h 1744"/>
              <a:gd name="T94" fmla="*/ 388 w 1310"/>
              <a:gd name="T95" fmla="*/ 1684 h 1744"/>
              <a:gd name="T96" fmla="*/ 392 w 1310"/>
              <a:gd name="T97" fmla="*/ 1744 h 1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0" h="1744">
                <a:moveTo>
                  <a:pt x="392" y="1744"/>
                </a:moveTo>
                <a:cubicBezTo>
                  <a:pt x="392" y="1712"/>
                  <a:pt x="452" y="1650"/>
                  <a:pt x="498" y="1650"/>
                </a:cubicBezTo>
                <a:cubicBezTo>
                  <a:pt x="544" y="1650"/>
                  <a:pt x="568" y="1626"/>
                  <a:pt x="602" y="1564"/>
                </a:cubicBezTo>
                <a:cubicBezTo>
                  <a:pt x="636" y="1502"/>
                  <a:pt x="782" y="1264"/>
                  <a:pt x="782" y="1168"/>
                </a:cubicBezTo>
                <a:cubicBezTo>
                  <a:pt x="782" y="1132"/>
                  <a:pt x="776" y="1114"/>
                  <a:pt x="776" y="1088"/>
                </a:cubicBezTo>
                <a:cubicBezTo>
                  <a:pt x="776" y="1062"/>
                  <a:pt x="796" y="1002"/>
                  <a:pt x="866" y="1002"/>
                </a:cubicBezTo>
                <a:cubicBezTo>
                  <a:pt x="902" y="1002"/>
                  <a:pt x="902" y="1022"/>
                  <a:pt x="924" y="1022"/>
                </a:cubicBezTo>
                <a:cubicBezTo>
                  <a:pt x="960" y="1022"/>
                  <a:pt x="1028" y="980"/>
                  <a:pt x="1028" y="902"/>
                </a:cubicBezTo>
                <a:cubicBezTo>
                  <a:pt x="1028" y="818"/>
                  <a:pt x="1094" y="808"/>
                  <a:pt x="1094" y="808"/>
                </a:cubicBezTo>
                <a:cubicBezTo>
                  <a:pt x="1087" y="800"/>
                  <a:pt x="1084" y="787"/>
                  <a:pt x="1084" y="768"/>
                </a:cubicBezTo>
                <a:cubicBezTo>
                  <a:pt x="1084" y="726"/>
                  <a:pt x="1070" y="702"/>
                  <a:pt x="1040" y="664"/>
                </a:cubicBezTo>
                <a:cubicBezTo>
                  <a:pt x="1010" y="626"/>
                  <a:pt x="1002" y="620"/>
                  <a:pt x="1002" y="594"/>
                </a:cubicBezTo>
                <a:cubicBezTo>
                  <a:pt x="1002" y="568"/>
                  <a:pt x="928" y="540"/>
                  <a:pt x="928" y="504"/>
                </a:cubicBezTo>
                <a:cubicBezTo>
                  <a:pt x="928" y="468"/>
                  <a:pt x="946" y="358"/>
                  <a:pt x="976" y="358"/>
                </a:cubicBezTo>
                <a:cubicBezTo>
                  <a:pt x="1034" y="358"/>
                  <a:pt x="1074" y="420"/>
                  <a:pt x="1124" y="420"/>
                </a:cubicBezTo>
                <a:cubicBezTo>
                  <a:pt x="1174" y="420"/>
                  <a:pt x="1188" y="402"/>
                  <a:pt x="1214" y="378"/>
                </a:cubicBezTo>
                <a:cubicBezTo>
                  <a:pt x="1240" y="354"/>
                  <a:pt x="1284" y="378"/>
                  <a:pt x="1284" y="344"/>
                </a:cubicBezTo>
                <a:cubicBezTo>
                  <a:pt x="1284" y="310"/>
                  <a:pt x="1272" y="304"/>
                  <a:pt x="1272" y="272"/>
                </a:cubicBezTo>
                <a:cubicBezTo>
                  <a:pt x="1272" y="240"/>
                  <a:pt x="1310" y="226"/>
                  <a:pt x="1310" y="180"/>
                </a:cubicBezTo>
                <a:cubicBezTo>
                  <a:pt x="1310" y="134"/>
                  <a:pt x="1290" y="124"/>
                  <a:pt x="1264" y="124"/>
                </a:cubicBezTo>
                <a:cubicBezTo>
                  <a:pt x="1224" y="124"/>
                  <a:pt x="1224" y="184"/>
                  <a:pt x="1188" y="184"/>
                </a:cubicBezTo>
                <a:cubicBezTo>
                  <a:pt x="1168" y="184"/>
                  <a:pt x="1148" y="170"/>
                  <a:pt x="1148" y="146"/>
                </a:cubicBezTo>
                <a:cubicBezTo>
                  <a:pt x="1148" y="122"/>
                  <a:pt x="1122" y="108"/>
                  <a:pt x="1072" y="102"/>
                </a:cubicBezTo>
                <a:cubicBezTo>
                  <a:pt x="1022" y="96"/>
                  <a:pt x="932" y="80"/>
                  <a:pt x="874" y="48"/>
                </a:cubicBezTo>
                <a:cubicBezTo>
                  <a:pt x="816" y="16"/>
                  <a:pt x="760" y="0"/>
                  <a:pt x="760" y="0"/>
                </a:cubicBezTo>
                <a:cubicBezTo>
                  <a:pt x="761" y="11"/>
                  <a:pt x="762" y="21"/>
                  <a:pt x="762" y="32"/>
                </a:cubicBezTo>
                <a:cubicBezTo>
                  <a:pt x="762" y="144"/>
                  <a:pt x="738" y="212"/>
                  <a:pt x="654" y="212"/>
                </a:cubicBezTo>
                <a:cubicBezTo>
                  <a:pt x="558" y="212"/>
                  <a:pt x="544" y="194"/>
                  <a:pt x="524" y="194"/>
                </a:cubicBezTo>
                <a:cubicBezTo>
                  <a:pt x="504" y="194"/>
                  <a:pt x="502" y="230"/>
                  <a:pt x="478" y="230"/>
                </a:cubicBezTo>
                <a:cubicBezTo>
                  <a:pt x="454" y="230"/>
                  <a:pt x="432" y="196"/>
                  <a:pt x="402" y="196"/>
                </a:cubicBezTo>
                <a:cubicBezTo>
                  <a:pt x="402" y="196"/>
                  <a:pt x="358" y="394"/>
                  <a:pt x="194" y="394"/>
                </a:cubicBezTo>
                <a:cubicBezTo>
                  <a:pt x="194" y="394"/>
                  <a:pt x="144" y="394"/>
                  <a:pt x="110" y="394"/>
                </a:cubicBezTo>
                <a:cubicBezTo>
                  <a:pt x="93" y="394"/>
                  <a:pt x="84" y="397"/>
                  <a:pt x="79" y="403"/>
                </a:cubicBezTo>
                <a:cubicBezTo>
                  <a:pt x="75" y="408"/>
                  <a:pt x="74" y="417"/>
                  <a:pt x="74" y="428"/>
                </a:cubicBezTo>
                <a:cubicBezTo>
                  <a:pt x="74" y="476"/>
                  <a:pt x="24" y="462"/>
                  <a:pt x="24" y="514"/>
                </a:cubicBezTo>
                <a:cubicBezTo>
                  <a:pt x="24" y="566"/>
                  <a:pt x="24" y="578"/>
                  <a:pt x="24" y="598"/>
                </a:cubicBezTo>
                <a:cubicBezTo>
                  <a:pt x="24" y="618"/>
                  <a:pt x="0" y="624"/>
                  <a:pt x="0" y="658"/>
                </a:cubicBezTo>
                <a:cubicBezTo>
                  <a:pt x="0" y="692"/>
                  <a:pt x="10" y="726"/>
                  <a:pt x="54" y="726"/>
                </a:cubicBezTo>
                <a:cubicBezTo>
                  <a:pt x="98" y="726"/>
                  <a:pt x="120" y="726"/>
                  <a:pt x="154" y="748"/>
                </a:cubicBezTo>
                <a:cubicBezTo>
                  <a:pt x="188" y="770"/>
                  <a:pt x="290" y="802"/>
                  <a:pt x="290" y="860"/>
                </a:cubicBezTo>
                <a:cubicBezTo>
                  <a:pt x="290" y="918"/>
                  <a:pt x="250" y="930"/>
                  <a:pt x="250" y="998"/>
                </a:cubicBezTo>
                <a:cubicBezTo>
                  <a:pt x="250" y="1066"/>
                  <a:pt x="270" y="1106"/>
                  <a:pt x="302" y="1154"/>
                </a:cubicBezTo>
                <a:cubicBezTo>
                  <a:pt x="334" y="1202"/>
                  <a:pt x="384" y="1238"/>
                  <a:pt x="384" y="1282"/>
                </a:cubicBezTo>
                <a:cubicBezTo>
                  <a:pt x="384" y="1340"/>
                  <a:pt x="338" y="1332"/>
                  <a:pt x="338" y="1396"/>
                </a:cubicBezTo>
                <a:cubicBezTo>
                  <a:pt x="338" y="1460"/>
                  <a:pt x="360" y="1454"/>
                  <a:pt x="360" y="1510"/>
                </a:cubicBezTo>
                <a:cubicBezTo>
                  <a:pt x="360" y="1566"/>
                  <a:pt x="374" y="1574"/>
                  <a:pt x="374" y="1600"/>
                </a:cubicBezTo>
                <a:cubicBezTo>
                  <a:pt x="374" y="1626"/>
                  <a:pt x="362" y="1624"/>
                  <a:pt x="362" y="1646"/>
                </a:cubicBezTo>
                <a:cubicBezTo>
                  <a:pt x="362" y="1668"/>
                  <a:pt x="388" y="1654"/>
                  <a:pt x="388" y="1684"/>
                </a:cubicBezTo>
                <a:cubicBezTo>
                  <a:pt x="388" y="1704"/>
                  <a:pt x="392" y="1744"/>
                  <a:pt x="392" y="1744"/>
                </a:cubicBezTo>
                <a:close/>
              </a:path>
            </a:pathLst>
          </a:custGeom>
          <a:solidFill>
            <a:schemeClr val="tx2">
              <a:lumMod val="60000"/>
              <a:lumOff val="40000"/>
            </a:schemeClr>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198" name="Freeform 88">
            <a:extLst>
              <a:ext uri="{FF2B5EF4-FFF2-40B4-BE49-F238E27FC236}">
                <a16:creationId xmlns:a16="http://schemas.microsoft.com/office/drawing/2014/main" id="{D439828F-19C0-4587-C5C1-BB95D95F5B1F}"/>
              </a:ext>
            </a:extLst>
          </p:cNvPr>
          <p:cNvSpPr>
            <a:spLocks/>
          </p:cNvSpPr>
          <p:nvPr/>
        </p:nvSpPr>
        <p:spPr bwMode="auto">
          <a:xfrm>
            <a:off x="5491883" y="4800660"/>
            <a:ext cx="634648" cy="835650"/>
          </a:xfrm>
          <a:custGeom>
            <a:avLst/>
            <a:gdLst>
              <a:gd name="T0" fmla="*/ 128 w 1825"/>
              <a:gd name="T1" fmla="*/ 2373 h 2403"/>
              <a:gd name="T2" fmla="*/ 221 w 1825"/>
              <a:gd name="T3" fmla="*/ 2232 h 2403"/>
              <a:gd name="T4" fmla="*/ 165 w 1825"/>
              <a:gd name="T5" fmla="*/ 2060 h 2403"/>
              <a:gd name="T6" fmla="*/ 95 w 1825"/>
              <a:gd name="T7" fmla="*/ 1976 h 2403"/>
              <a:gd name="T8" fmla="*/ 37 w 1825"/>
              <a:gd name="T9" fmla="*/ 1839 h 2403"/>
              <a:gd name="T10" fmla="*/ 36 w 1825"/>
              <a:gd name="T11" fmla="*/ 1741 h 2403"/>
              <a:gd name="T12" fmla="*/ 64 w 1825"/>
              <a:gd name="T13" fmla="*/ 1581 h 2403"/>
              <a:gd name="T14" fmla="*/ 117 w 1825"/>
              <a:gd name="T15" fmla="*/ 1400 h 2403"/>
              <a:gd name="T16" fmla="*/ 281 w 1825"/>
              <a:gd name="T17" fmla="*/ 1210 h 2403"/>
              <a:gd name="T18" fmla="*/ 555 w 1825"/>
              <a:gd name="T19" fmla="*/ 738 h 2403"/>
              <a:gd name="T20" fmla="*/ 649 w 1825"/>
              <a:gd name="T21" fmla="*/ 562 h 2403"/>
              <a:gd name="T22" fmla="*/ 801 w 1825"/>
              <a:gd name="T23" fmla="*/ 472 h 2403"/>
              <a:gd name="T24" fmla="*/ 885 w 1825"/>
              <a:gd name="T25" fmla="*/ 372 h 2403"/>
              <a:gd name="T26" fmla="*/ 973 w 1825"/>
              <a:gd name="T27" fmla="*/ 432 h 2403"/>
              <a:gd name="T28" fmla="*/ 1148 w 1825"/>
              <a:gd name="T29" fmla="*/ 356 h 2403"/>
              <a:gd name="T30" fmla="*/ 1248 w 1825"/>
              <a:gd name="T31" fmla="*/ 235 h 2403"/>
              <a:gd name="T32" fmla="*/ 1425 w 1825"/>
              <a:gd name="T33" fmla="*/ 40 h 2403"/>
              <a:gd name="T34" fmla="*/ 1539 w 1825"/>
              <a:gd name="T35" fmla="*/ 35 h 2403"/>
              <a:gd name="T36" fmla="*/ 1675 w 1825"/>
              <a:gd name="T37" fmla="*/ 73 h 2403"/>
              <a:gd name="T38" fmla="*/ 1814 w 1825"/>
              <a:gd name="T39" fmla="*/ 182 h 2403"/>
              <a:gd name="T40" fmla="*/ 1781 w 1825"/>
              <a:gd name="T41" fmla="*/ 272 h 2403"/>
              <a:gd name="T42" fmla="*/ 1682 w 1825"/>
              <a:gd name="T43" fmla="*/ 676 h 2403"/>
              <a:gd name="T44" fmla="*/ 1548 w 1825"/>
              <a:gd name="T45" fmla="*/ 1132 h 2403"/>
              <a:gd name="T46" fmla="*/ 1375 w 1825"/>
              <a:gd name="T47" fmla="*/ 1470 h 2403"/>
              <a:gd name="T48" fmla="*/ 1365 w 1825"/>
              <a:gd name="T49" fmla="*/ 1612 h 2403"/>
              <a:gd name="T50" fmla="*/ 1262 w 1825"/>
              <a:gd name="T51" fmla="*/ 1558 h 2403"/>
              <a:gd name="T52" fmla="*/ 1285 w 1825"/>
              <a:gd name="T53" fmla="*/ 1740 h 2403"/>
              <a:gd name="T54" fmla="*/ 1307 w 1825"/>
              <a:gd name="T55" fmla="*/ 1710 h 2403"/>
              <a:gd name="T56" fmla="*/ 1358 w 1825"/>
              <a:gd name="T57" fmla="*/ 1694 h 2403"/>
              <a:gd name="T58" fmla="*/ 1343 w 1825"/>
              <a:gd name="T59" fmla="*/ 1792 h 2403"/>
              <a:gd name="T60" fmla="*/ 1403 w 1825"/>
              <a:gd name="T61" fmla="*/ 1882 h 2403"/>
              <a:gd name="T62" fmla="*/ 1448 w 1825"/>
              <a:gd name="T63" fmla="*/ 2051 h 2403"/>
              <a:gd name="T64" fmla="*/ 1289 w 1825"/>
              <a:gd name="T65" fmla="*/ 2158 h 2403"/>
              <a:gd name="T66" fmla="*/ 1333 w 1825"/>
              <a:gd name="T67" fmla="*/ 2094 h 2403"/>
              <a:gd name="T68" fmla="*/ 1199 w 1825"/>
              <a:gd name="T69" fmla="*/ 2140 h 2403"/>
              <a:gd name="T70" fmla="*/ 1176 w 1825"/>
              <a:gd name="T71" fmla="*/ 2090 h 2403"/>
              <a:gd name="T72" fmla="*/ 1111 w 1825"/>
              <a:gd name="T73" fmla="*/ 2136 h 2403"/>
              <a:gd name="T74" fmla="*/ 913 w 1825"/>
              <a:gd name="T75" fmla="*/ 2212 h 2403"/>
              <a:gd name="T76" fmla="*/ 648 w 1825"/>
              <a:gd name="T77" fmla="*/ 2081 h 2403"/>
              <a:gd name="T78" fmla="*/ 489 w 1825"/>
              <a:gd name="T79" fmla="*/ 2104 h 2403"/>
              <a:gd name="T80" fmla="*/ 477 w 1825"/>
              <a:gd name="T81" fmla="*/ 2020 h 2403"/>
              <a:gd name="T82" fmla="*/ 515 w 1825"/>
              <a:gd name="T83" fmla="*/ 1934 h 2403"/>
              <a:gd name="T84" fmla="*/ 476 w 1825"/>
              <a:gd name="T85" fmla="*/ 1979 h 2403"/>
              <a:gd name="T86" fmla="*/ 388 w 1825"/>
              <a:gd name="T87" fmla="*/ 2006 h 2403"/>
              <a:gd name="T88" fmla="*/ 425 w 1825"/>
              <a:gd name="T89" fmla="*/ 2060 h 2403"/>
              <a:gd name="T90" fmla="*/ 419 w 1825"/>
              <a:gd name="T91" fmla="*/ 2122 h 2403"/>
              <a:gd name="T92" fmla="*/ 363 w 1825"/>
              <a:gd name="T93" fmla="*/ 2240 h 2403"/>
              <a:gd name="T94" fmla="*/ 214 w 1825"/>
              <a:gd name="T95" fmla="*/ 2374 h 2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25" h="2403">
                <a:moveTo>
                  <a:pt x="161" y="2403"/>
                </a:moveTo>
                <a:cubicBezTo>
                  <a:pt x="155" y="2403"/>
                  <a:pt x="148" y="2401"/>
                  <a:pt x="142" y="2396"/>
                </a:cubicBezTo>
                <a:cubicBezTo>
                  <a:pt x="134" y="2392"/>
                  <a:pt x="129" y="2383"/>
                  <a:pt x="128" y="2373"/>
                </a:cubicBezTo>
                <a:cubicBezTo>
                  <a:pt x="127" y="2354"/>
                  <a:pt x="137" y="2330"/>
                  <a:pt x="156" y="2313"/>
                </a:cubicBezTo>
                <a:cubicBezTo>
                  <a:pt x="163" y="2306"/>
                  <a:pt x="171" y="2301"/>
                  <a:pt x="178" y="2295"/>
                </a:cubicBezTo>
                <a:cubicBezTo>
                  <a:pt x="200" y="2280"/>
                  <a:pt x="221" y="2265"/>
                  <a:pt x="221" y="2232"/>
                </a:cubicBezTo>
                <a:cubicBezTo>
                  <a:pt x="221" y="2223"/>
                  <a:pt x="218" y="2212"/>
                  <a:pt x="214" y="2199"/>
                </a:cubicBezTo>
                <a:cubicBezTo>
                  <a:pt x="208" y="2182"/>
                  <a:pt x="201" y="2159"/>
                  <a:pt x="201" y="2130"/>
                </a:cubicBezTo>
                <a:cubicBezTo>
                  <a:pt x="201" y="2094"/>
                  <a:pt x="188" y="2081"/>
                  <a:pt x="165" y="2060"/>
                </a:cubicBezTo>
                <a:cubicBezTo>
                  <a:pt x="161" y="2056"/>
                  <a:pt x="157" y="2052"/>
                  <a:pt x="152" y="2047"/>
                </a:cubicBezTo>
                <a:cubicBezTo>
                  <a:pt x="136" y="2031"/>
                  <a:pt x="125" y="2015"/>
                  <a:pt x="116" y="2002"/>
                </a:cubicBezTo>
                <a:cubicBezTo>
                  <a:pt x="109" y="1991"/>
                  <a:pt x="102" y="1982"/>
                  <a:pt x="95" y="1976"/>
                </a:cubicBezTo>
                <a:cubicBezTo>
                  <a:pt x="74" y="1959"/>
                  <a:pt x="61" y="1930"/>
                  <a:pt x="61" y="1898"/>
                </a:cubicBezTo>
                <a:cubicBezTo>
                  <a:pt x="61" y="1877"/>
                  <a:pt x="61" y="1858"/>
                  <a:pt x="55" y="1858"/>
                </a:cubicBezTo>
                <a:cubicBezTo>
                  <a:pt x="41" y="1858"/>
                  <a:pt x="38" y="1845"/>
                  <a:pt x="37" y="1839"/>
                </a:cubicBezTo>
                <a:cubicBezTo>
                  <a:pt x="36" y="1831"/>
                  <a:pt x="36" y="1830"/>
                  <a:pt x="29" y="1830"/>
                </a:cubicBezTo>
                <a:cubicBezTo>
                  <a:pt x="19" y="1830"/>
                  <a:pt x="12" y="1825"/>
                  <a:pt x="8" y="1817"/>
                </a:cubicBezTo>
                <a:cubicBezTo>
                  <a:pt x="0" y="1796"/>
                  <a:pt x="19" y="1758"/>
                  <a:pt x="36" y="1741"/>
                </a:cubicBezTo>
                <a:cubicBezTo>
                  <a:pt x="53" y="1724"/>
                  <a:pt x="53" y="1703"/>
                  <a:pt x="53" y="1663"/>
                </a:cubicBezTo>
                <a:cubicBezTo>
                  <a:pt x="53" y="1652"/>
                  <a:pt x="53" y="1652"/>
                  <a:pt x="53" y="1652"/>
                </a:cubicBezTo>
                <a:cubicBezTo>
                  <a:pt x="53" y="1626"/>
                  <a:pt x="58" y="1603"/>
                  <a:pt x="64" y="1581"/>
                </a:cubicBezTo>
                <a:cubicBezTo>
                  <a:pt x="68" y="1560"/>
                  <a:pt x="73" y="1540"/>
                  <a:pt x="73" y="1520"/>
                </a:cubicBezTo>
                <a:cubicBezTo>
                  <a:pt x="73" y="1495"/>
                  <a:pt x="85" y="1473"/>
                  <a:pt x="97" y="1452"/>
                </a:cubicBezTo>
                <a:cubicBezTo>
                  <a:pt x="107" y="1434"/>
                  <a:pt x="117" y="1417"/>
                  <a:pt x="117" y="1400"/>
                </a:cubicBezTo>
                <a:cubicBezTo>
                  <a:pt x="117" y="1375"/>
                  <a:pt x="132" y="1359"/>
                  <a:pt x="146" y="1345"/>
                </a:cubicBezTo>
                <a:cubicBezTo>
                  <a:pt x="156" y="1334"/>
                  <a:pt x="165" y="1325"/>
                  <a:pt x="165" y="1314"/>
                </a:cubicBezTo>
                <a:cubicBezTo>
                  <a:pt x="165" y="1275"/>
                  <a:pt x="231" y="1210"/>
                  <a:pt x="281" y="1210"/>
                </a:cubicBezTo>
                <a:cubicBezTo>
                  <a:pt x="320" y="1210"/>
                  <a:pt x="342" y="1192"/>
                  <a:pt x="376" y="1129"/>
                </a:cubicBezTo>
                <a:cubicBezTo>
                  <a:pt x="381" y="1120"/>
                  <a:pt x="388" y="1108"/>
                  <a:pt x="397" y="1092"/>
                </a:cubicBezTo>
                <a:cubicBezTo>
                  <a:pt x="449" y="1003"/>
                  <a:pt x="555" y="817"/>
                  <a:pt x="555" y="738"/>
                </a:cubicBezTo>
                <a:cubicBezTo>
                  <a:pt x="555" y="719"/>
                  <a:pt x="553" y="706"/>
                  <a:pt x="552" y="693"/>
                </a:cubicBezTo>
                <a:cubicBezTo>
                  <a:pt x="550" y="681"/>
                  <a:pt x="549" y="671"/>
                  <a:pt x="549" y="658"/>
                </a:cubicBezTo>
                <a:cubicBezTo>
                  <a:pt x="549" y="627"/>
                  <a:pt x="573" y="562"/>
                  <a:pt x="649" y="562"/>
                </a:cubicBezTo>
                <a:cubicBezTo>
                  <a:pt x="672" y="562"/>
                  <a:pt x="684" y="570"/>
                  <a:pt x="692" y="576"/>
                </a:cubicBezTo>
                <a:cubicBezTo>
                  <a:pt x="697" y="580"/>
                  <a:pt x="701" y="582"/>
                  <a:pt x="707" y="582"/>
                </a:cubicBezTo>
                <a:cubicBezTo>
                  <a:pt x="739" y="582"/>
                  <a:pt x="801" y="543"/>
                  <a:pt x="801" y="472"/>
                </a:cubicBezTo>
                <a:cubicBezTo>
                  <a:pt x="801" y="380"/>
                  <a:pt x="875" y="369"/>
                  <a:pt x="876" y="369"/>
                </a:cubicBezTo>
                <a:cubicBezTo>
                  <a:pt x="881" y="368"/>
                  <a:pt x="881" y="368"/>
                  <a:pt x="881" y="368"/>
                </a:cubicBezTo>
                <a:cubicBezTo>
                  <a:pt x="885" y="372"/>
                  <a:pt x="885" y="372"/>
                  <a:pt x="885" y="372"/>
                </a:cubicBezTo>
                <a:cubicBezTo>
                  <a:pt x="890" y="379"/>
                  <a:pt x="899" y="382"/>
                  <a:pt x="915" y="382"/>
                </a:cubicBezTo>
                <a:cubicBezTo>
                  <a:pt x="958" y="382"/>
                  <a:pt x="973" y="405"/>
                  <a:pt x="973" y="426"/>
                </a:cubicBezTo>
                <a:cubicBezTo>
                  <a:pt x="973" y="428"/>
                  <a:pt x="973" y="430"/>
                  <a:pt x="973" y="432"/>
                </a:cubicBezTo>
                <a:cubicBezTo>
                  <a:pt x="973" y="441"/>
                  <a:pt x="973" y="446"/>
                  <a:pt x="976" y="449"/>
                </a:cubicBezTo>
                <a:cubicBezTo>
                  <a:pt x="979" y="452"/>
                  <a:pt x="987" y="456"/>
                  <a:pt x="1009" y="456"/>
                </a:cubicBezTo>
                <a:cubicBezTo>
                  <a:pt x="1050" y="456"/>
                  <a:pt x="1104" y="400"/>
                  <a:pt x="1148" y="356"/>
                </a:cubicBezTo>
                <a:cubicBezTo>
                  <a:pt x="1155" y="348"/>
                  <a:pt x="1161" y="341"/>
                  <a:pt x="1168" y="335"/>
                </a:cubicBezTo>
                <a:cubicBezTo>
                  <a:pt x="1194" y="308"/>
                  <a:pt x="1209" y="287"/>
                  <a:pt x="1220" y="270"/>
                </a:cubicBezTo>
                <a:cubicBezTo>
                  <a:pt x="1229" y="257"/>
                  <a:pt x="1237" y="245"/>
                  <a:pt x="1248" y="235"/>
                </a:cubicBezTo>
                <a:cubicBezTo>
                  <a:pt x="1270" y="215"/>
                  <a:pt x="1311" y="103"/>
                  <a:pt x="1311" y="84"/>
                </a:cubicBezTo>
                <a:cubicBezTo>
                  <a:pt x="1311" y="71"/>
                  <a:pt x="1311" y="40"/>
                  <a:pt x="1343" y="40"/>
                </a:cubicBezTo>
                <a:cubicBezTo>
                  <a:pt x="1425" y="40"/>
                  <a:pt x="1425" y="40"/>
                  <a:pt x="1425" y="40"/>
                </a:cubicBezTo>
                <a:cubicBezTo>
                  <a:pt x="1445" y="40"/>
                  <a:pt x="1448" y="34"/>
                  <a:pt x="1452" y="24"/>
                </a:cubicBezTo>
                <a:cubicBezTo>
                  <a:pt x="1456" y="14"/>
                  <a:pt x="1463" y="0"/>
                  <a:pt x="1487" y="0"/>
                </a:cubicBezTo>
                <a:cubicBezTo>
                  <a:pt x="1514" y="0"/>
                  <a:pt x="1529" y="20"/>
                  <a:pt x="1539" y="35"/>
                </a:cubicBezTo>
                <a:cubicBezTo>
                  <a:pt x="1544" y="41"/>
                  <a:pt x="1550" y="50"/>
                  <a:pt x="1553" y="50"/>
                </a:cubicBezTo>
                <a:cubicBezTo>
                  <a:pt x="1593" y="50"/>
                  <a:pt x="1593" y="50"/>
                  <a:pt x="1593" y="50"/>
                </a:cubicBezTo>
                <a:cubicBezTo>
                  <a:pt x="1631" y="50"/>
                  <a:pt x="1654" y="62"/>
                  <a:pt x="1675" y="73"/>
                </a:cubicBezTo>
                <a:cubicBezTo>
                  <a:pt x="1690" y="81"/>
                  <a:pt x="1703" y="88"/>
                  <a:pt x="1719" y="88"/>
                </a:cubicBezTo>
                <a:cubicBezTo>
                  <a:pt x="1766" y="88"/>
                  <a:pt x="1801" y="128"/>
                  <a:pt x="1801" y="164"/>
                </a:cubicBezTo>
                <a:cubicBezTo>
                  <a:pt x="1801" y="179"/>
                  <a:pt x="1808" y="182"/>
                  <a:pt x="1814" y="182"/>
                </a:cubicBezTo>
                <a:cubicBezTo>
                  <a:pt x="1825" y="181"/>
                  <a:pt x="1825" y="181"/>
                  <a:pt x="1825" y="181"/>
                </a:cubicBezTo>
                <a:cubicBezTo>
                  <a:pt x="1825" y="192"/>
                  <a:pt x="1825" y="192"/>
                  <a:pt x="1825" y="192"/>
                </a:cubicBezTo>
                <a:cubicBezTo>
                  <a:pt x="1825" y="226"/>
                  <a:pt x="1805" y="247"/>
                  <a:pt x="1781" y="272"/>
                </a:cubicBezTo>
                <a:cubicBezTo>
                  <a:pt x="1762" y="292"/>
                  <a:pt x="1741" y="315"/>
                  <a:pt x="1722" y="351"/>
                </a:cubicBezTo>
                <a:cubicBezTo>
                  <a:pt x="1689" y="412"/>
                  <a:pt x="1655" y="484"/>
                  <a:pt x="1655" y="552"/>
                </a:cubicBezTo>
                <a:cubicBezTo>
                  <a:pt x="1655" y="602"/>
                  <a:pt x="1668" y="638"/>
                  <a:pt x="1682" y="676"/>
                </a:cubicBezTo>
                <a:cubicBezTo>
                  <a:pt x="1696" y="715"/>
                  <a:pt x="1711" y="756"/>
                  <a:pt x="1711" y="812"/>
                </a:cubicBezTo>
                <a:cubicBezTo>
                  <a:pt x="1711" y="888"/>
                  <a:pt x="1648" y="978"/>
                  <a:pt x="1598" y="1051"/>
                </a:cubicBezTo>
                <a:cubicBezTo>
                  <a:pt x="1575" y="1085"/>
                  <a:pt x="1555" y="1114"/>
                  <a:pt x="1548" y="1132"/>
                </a:cubicBezTo>
                <a:cubicBezTo>
                  <a:pt x="1532" y="1176"/>
                  <a:pt x="1507" y="1207"/>
                  <a:pt x="1479" y="1244"/>
                </a:cubicBezTo>
                <a:cubicBezTo>
                  <a:pt x="1468" y="1257"/>
                  <a:pt x="1458" y="1271"/>
                  <a:pt x="1447" y="1286"/>
                </a:cubicBezTo>
                <a:cubicBezTo>
                  <a:pt x="1403" y="1347"/>
                  <a:pt x="1375" y="1400"/>
                  <a:pt x="1375" y="1470"/>
                </a:cubicBezTo>
                <a:cubicBezTo>
                  <a:pt x="1375" y="1519"/>
                  <a:pt x="1381" y="1541"/>
                  <a:pt x="1385" y="1555"/>
                </a:cubicBezTo>
                <a:cubicBezTo>
                  <a:pt x="1387" y="1563"/>
                  <a:pt x="1389" y="1570"/>
                  <a:pt x="1389" y="1578"/>
                </a:cubicBezTo>
                <a:cubicBezTo>
                  <a:pt x="1389" y="1586"/>
                  <a:pt x="1389" y="1612"/>
                  <a:pt x="1365" y="1612"/>
                </a:cubicBezTo>
                <a:cubicBezTo>
                  <a:pt x="1355" y="1612"/>
                  <a:pt x="1350" y="1604"/>
                  <a:pt x="1345" y="1595"/>
                </a:cubicBezTo>
                <a:cubicBezTo>
                  <a:pt x="1338" y="1583"/>
                  <a:pt x="1331" y="1570"/>
                  <a:pt x="1309" y="1570"/>
                </a:cubicBezTo>
                <a:cubicBezTo>
                  <a:pt x="1281" y="1570"/>
                  <a:pt x="1270" y="1563"/>
                  <a:pt x="1262" y="1558"/>
                </a:cubicBezTo>
                <a:cubicBezTo>
                  <a:pt x="1257" y="1556"/>
                  <a:pt x="1254" y="1554"/>
                  <a:pt x="1249" y="1554"/>
                </a:cubicBezTo>
                <a:cubicBezTo>
                  <a:pt x="1237" y="1554"/>
                  <a:pt x="1215" y="1579"/>
                  <a:pt x="1215" y="1640"/>
                </a:cubicBezTo>
                <a:cubicBezTo>
                  <a:pt x="1215" y="1698"/>
                  <a:pt x="1257" y="1740"/>
                  <a:pt x="1285" y="1740"/>
                </a:cubicBezTo>
                <a:cubicBezTo>
                  <a:pt x="1294" y="1740"/>
                  <a:pt x="1300" y="1738"/>
                  <a:pt x="1303" y="1735"/>
                </a:cubicBezTo>
                <a:cubicBezTo>
                  <a:pt x="1307" y="1731"/>
                  <a:pt x="1307" y="1722"/>
                  <a:pt x="1307" y="1713"/>
                </a:cubicBezTo>
                <a:cubicBezTo>
                  <a:pt x="1307" y="1710"/>
                  <a:pt x="1307" y="1710"/>
                  <a:pt x="1307" y="1710"/>
                </a:cubicBezTo>
                <a:cubicBezTo>
                  <a:pt x="1307" y="1684"/>
                  <a:pt x="1320" y="1656"/>
                  <a:pt x="1343" y="1656"/>
                </a:cubicBezTo>
                <a:cubicBezTo>
                  <a:pt x="1351" y="1656"/>
                  <a:pt x="1355" y="1659"/>
                  <a:pt x="1357" y="1662"/>
                </a:cubicBezTo>
                <a:cubicBezTo>
                  <a:pt x="1363" y="1670"/>
                  <a:pt x="1361" y="1681"/>
                  <a:pt x="1358" y="1694"/>
                </a:cubicBezTo>
                <a:cubicBezTo>
                  <a:pt x="1355" y="1703"/>
                  <a:pt x="1353" y="1713"/>
                  <a:pt x="1353" y="1722"/>
                </a:cubicBezTo>
                <a:cubicBezTo>
                  <a:pt x="1353" y="1737"/>
                  <a:pt x="1350" y="1746"/>
                  <a:pt x="1348" y="1756"/>
                </a:cubicBezTo>
                <a:cubicBezTo>
                  <a:pt x="1345" y="1766"/>
                  <a:pt x="1343" y="1775"/>
                  <a:pt x="1343" y="1792"/>
                </a:cubicBezTo>
                <a:cubicBezTo>
                  <a:pt x="1343" y="1804"/>
                  <a:pt x="1350" y="1810"/>
                  <a:pt x="1362" y="1820"/>
                </a:cubicBezTo>
                <a:cubicBezTo>
                  <a:pt x="1374" y="1830"/>
                  <a:pt x="1389" y="1843"/>
                  <a:pt x="1389" y="1866"/>
                </a:cubicBezTo>
                <a:cubicBezTo>
                  <a:pt x="1389" y="1882"/>
                  <a:pt x="1391" y="1882"/>
                  <a:pt x="1403" y="1882"/>
                </a:cubicBezTo>
                <a:cubicBezTo>
                  <a:pt x="1409" y="1882"/>
                  <a:pt x="1416" y="1882"/>
                  <a:pt x="1423" y="1885"/>
                </a:cubicBezTo>
                <a:cubicBezTo>
                  <a:pt x="1459" y="1899"/>
                  <a:pt x="1479" y="1932"/>
                  <a:pt x="1479" y="1978"/>
                </a:cubicBezTo>
                <a:cubicBezTo>
                  <a:pt x="1479" y="2005"/>
                  <a:pt x="1463" y="2030"/>
                  <a:pt x="1448" y="2051"/>
                </a:cubicBezTo>
                <a:cubicBezTo>
                  <a:pt x="1436" y="2070"/>
                  <a:pt x="1425" y="2087"/>
                  <a:pt x="1425" y="2102"/>
                </a:cubicBezTo>
                <a:cubicBezTo>
                  <a:pt x="1425" y="2159"/>
                  <a:pt x="1398" y="2192"/>
                  <a:pt x="1351" y="2192"/>
                </a:cubicBezTo>
                <a:cubicBezTo>
                  <a:pt x="1314" y="2192"/>
                  <a:pt x="1289" y="2190"/>
                  <a:pt x="1289" y="2158"/>
                </a:cubicBezTo>
                <a:cubicBezTo>
                  <a:pt x="1289" y="2143"/>
                  <a:pt x="1302" y="2133"/>
                  <a:pt x="1315" y="2123"/>
                </a:cubicBezTo>
                <a:cubicBezTo>
                  <a:pt x="1323" y="2117"/>
                  <a:pt x="1333" y="2109"/>
                  <a:pt x="1333" y="2104"/>
                </a:cubicBezTo>
                <a:cubicBezTo>
                  <a:pt x="1333" y="2099"/>
                  <a:pt x="1333" y="2096"/>
                  <a:pt x="1333" y="2094"/>
                </a:cubicBezTo>
                <a:cubicBezTo>
                  <a:pt x="1330" y="2094"/>
                  <a:pt x="1324" y="2094"/>
                  <a:pt x="1319" y="2094"/>
                </a:cubicBezTo>
                <a:cubicBezTo>
                  <a:pt x="1315" y="2094"/>
                  <a:pt x="1310" y="2098"/>
                  <a:pt x="1304" y="2104"/>
                </a:cubicBezTo>
                <a:cubicBezTo>
                  <a:pt x="1287" y="2118"/>
                  <a:pt x="1261" y="2140"/>
                  <a:pt x="1199" y="2140"/>
                </a:cubicBezTo>
                <a:cubicBezTo>
                  <a:pt x="1177" y="2140"/>
                  <a:pt x="1161" y="2132"/>
                  <a:pt x="1158" y="2119"/>
                </a:cubicBezTo>
                <a:cubicBezTo>
                  <a:pt x="1157" y="2115"/>
                  <a:pt x="1155" y="2102"/>
                  <a:pt x="1174" y="2091"/>
                </a:cubicBezTo>
                <a:cubicBezTo>
                  <a:pt x="1175" y="2091"/>
                  <a:pt x="1175" y="2091"/>
                  <a:pt x="1176" y="2090"/>
                </a:cubicBezTo>
                <a:cubicBezTo>
                  <a:pt x="1171" y="2088"/>
                  <a:pt x="1163" y="2086"/>
                  <a:pt x="1151" y="2086"/>
                </a:cubicBezTo>
                <a:cubicBezTo>
                  <a:pt x="1142" y="2086"/>
                  <a:pt x="1139" y="2091"/>
                  <a:pt x="1132" y="2106"/>
                </a:cubicBezTo>
                <a:cubicBezTo>
                  <a:pt x="1128" y="2116"/>
                  <a:pt x="1122" y="2128"/>
                  <a:pt x="1111" y="2136"/>
                </a:cubicBezTo>
                <a:cubicBezTo>
                  <a:pt x="1091" y="2151"/>
                  <a:pt x="1059" y="2168"/>
                  <a:pt x="1019" y="2168"/>
                </a:cubicBezTo>
                <a:cubicBezTo>
                  <a:pt x="1000" y="2168"/>
                  <a:pt x="987" y="2177"/>
                  <a:pt x="973" y="2188"/>
                </a:cubicBezTo>
                <a:cubicBezTo>
                  <a:pt x="958" y="2199"/>
                  <a:pt x="941" y="2212"/>
                  <a:pt x="913" y="2212"/>
                </a:cubicBezTo>
                <a:cubicBezTo>
                  <a:pt x="889" y="2212"/>
                  <a:pt x="867" y="2191"/>
                  <a:pt x="841" y="2166"/>
                </a:cubicBezTo>
                <a:cubicBezTo>
                  <a:pt x="806" y="2133"/>
                  <a:pt x="767" y="2096"/>
                  <a:pt x="713" y="2096"/>
                </a:cubicBezTo>
                <a:cubicBezTo>
                  <a:pt x="677" y="2096"/>
                  <a:pt x="661" y="2088"/>
                  <a:pt x="648" y="2081"/>
                </a:cubicBezTo>
                <a:cubicBezTo>
                  <a:pt x="637" y="2075"/>
                  <a:pt x="628" y="2070"/>
                  <a:pt x="607" y="2070"/>
                </a:cubicBezTo>
                <a:cubicBezTo>
                  <a:pt x="584" y="2070"/>
                  <a:pt x="568" y="2078"/>
                  <a:pt x="551" y="2086"/>
                </a:cubicBezTo>
                <a:cubicBezTo>
                  <a:pt x="533" y="2095"/>
                  <a:pt x="515" y="2104"/>
                  <a:pt x="489" y="2104"/>
                </a:cubicBezTo>
                <a:cubicBezTo>
                  <a:pt x="473" y="2104"/>
                  <a:pt x="437" y="2104"/>
                  <a:pt x="437" y="2072"/>
                </a:cubicBezTo>
                <a:cubicBezTo>
                  <a:pt x="437" y="2060"/>
                  <a:pt x="447" y="2052"/>
                  <a:pt x="457" y="2045"/>
                </a:cubicBezTo>
                <a:cubicBezTo>
                  <a:pt x="467" y="2037"/>
                  <a:pt x="477" y="2030"/>
                  <a:pt x="477" y="2020"/>
                </a:cubicBezTo>
                <a:cubicBezTo>
                  <a:pt x="477" y="2003"/>
                  <a:pt x="489" y="1990"/>
                  <a:pt x="500" y="1979"/>
                </a:cubicBezTo>
                <a:cubicBezTo>
                  <a:pt x="509" y="1970"/>
                  <a:pt x="517" y="1961"/>
                  <a:pt x="517" y="1952"/>
                </a:cubicBezTo>
                <a:cubicBezTo>
                  <a:pt x="517" y="1943"/>
                  <a:pt x="516" y="1937"/>
                  <a:pt x="515" y="1934"/>
                </a:cubicBezTo>
                <a:cubicBezTo>
                  <a:pt x="512" y="1937"/>
                  <a:pt x="510" y="1941"/>
                  <a:pt x="507" y="1945"/>
                </a:cubicBezTo>
                <a:cubicBezTo>
                  <a:pt x="500" y="1955"/>
                  <a:pt x="492" y="1967"/>
                  <a:pt x="478" y="1968"/>
                </a:cubicBezTo>
                <a:cubicBezTo>
                  <a:pt x="477" y="1971"/>
                  <a:pt x="476" y="1975"/>
                  <a:pt x="476" y="1979"/>
                </a:cubicBezTo>
                <a:cubicBezTo>
                  <a:pt x="474" y="1994"/>
                  <a:pt x="470" y="2022"/>
                  <a:pt x="441" y="2022"/>
                </a:cubicBezTo>
                <a:cubicBezTo>
                  <a:pt x="417" y="2022"/>
                  <a:pt x="404" y="2015"/>
                  <a:pt x="395" y="2010"/>
                </a:cubicBezTo>
                <a:cubicBezTo>
                  <a:pt x="392" y="2008"/>
                  <a:pt x="390" y="2006"/>
                  <a:pt x="388" y="2006"/>
                </a:cubicBezTo>
                <a:cubicBezTo>
                  <a:pt x="385" y="2011"/>
                  <a:pt x="385" y="2030"/>
                  <a:pt x="385" y="2042"/>
                </a:cubicBezTo>
                <a:cubicBezTo>
                  <a:pt x="385" y="2060"/>
                  <a:pt x="385" y="2060"/>
                  <a:pt x="385" y="2060"/>
                </a:cubicBezTo>
                <a:cubicBezTo>
                  <a:pt x="425" y="2060"/>
                  <a:pt x="425" y="2060"/>
                  <a:pt x="425" y="2060"/>
                </a:cubicBezTo>
                <a:cubicBezTo>
                  <a:pt x="434" y="2060"/>
                  <a:pt x="434" y="2060"/>
                  <a:pt x="434" y="2060"/>
                </a:cubicBezTo>
                <a:cubicBezTo>
                  <a:pt x="435" y="2069"/>
                  <a:pt x="435" y="2069"/>
                  <a:pt x="435" y="2069"/>
                </a:cubicBezTo>
                <a:cubicBezTo>
                  <a:pt x="435" y="2073"/>
                  <a:pt x="439" y="2107"/>
                  <a:pt x="419" y="2122"/>
                </a:cubicBezTo>
                <a:cubicBezTo>
                  <a:pt x="414" y="2126"/>
                  <a:pt x="414" y="2127"/>
                  <a:pt x="419" y="2138"/>
                </a:cubicBezTo>
                <a:cubicBezTo>
                  <a:pt x="422" y="2144"/>
                  <a:pt x="425" y="2151"/>
                  <a:pt x="425" y="2160"/>
                </a:cubicBezTo>
                <a:cubicBezTo>
                  <a:pt x="425" y="2185"/>
                  <a:pt x="409" y="2240"/>
                  <a:pt x="363" y="2240"/>
                </a:cubicBezTo>
                <a:cubicBezTo>
                  <a:pt x="325" y="2240"/>
                  <a:pt x="311" y="2244"/>
                  <a:pt x="278" y="2279"/>
                </a:cubicBezTo>
                <a:cubicBezTo>
                  <a:pt x="261" y="2297"/>
                  <a:pt x="253" y="2313"/>
                  <a:pt x="246" y="2328"/>
                </a:cubicBezTo>
                <a:cubicBezTo>
                  <a:pt x="238" y="2344"/>
                  <a:pt x="230" y="2359"/>
                  <a:pt x="214" y="2374"/>
                </a:cubicBezTo>
                <a:cubicBezTo>
                  <a:pt x="193" y="2391"/>
                  <a:pt x="177" y="2403"/>
                  <a:pt x="161" y="2403"/>
                </a:cubicBezTo>
                <a:close/>
              </a:path>
            </a:pathLst>
          </a:custGeom>
          <a:solidFill>
            <a:schemeClr val="accent2">
              <a:lumMod val="40000"/>
              <a:lumOff val="60000"/>
            </a:schemeClr>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199" name="Freeform 90">
            <a:extLst>
              <a:ext uri="{FF2B5EF4-FFF2-40B4-BE49-F238E27FC236}">
                <a16:creationId xmlns:a16="http://schemas.microsoft.com/office/drawing/2014/main" id="{DED8FDAA-B435-393B-02CB-AC6BD2D9EF7A}"/>
              </a:ext>
            </a:extLst>
          </p:cNvPr>
          <p:cNvSpPr>
            <a:spLocks/>
          </p:cNvSpPr>
          <p:nvPr/>
        </p:nvSpPr>
        <p:spPr bwMode="auto">
          <a:xfrm>
            <a:off x="5001687" y="4695767"/>
            <a:ext cx="554951" cy="790527"/>
          </a:xfrm>
          <a:custGeom>
            <a:avLst/>
            <a:gdLst>
              <a:gd name="T0" fmla="*/ 1298 w 1596"/>
              <a:gd name="T1" fmla="*/ 2250 h 2272"/>
              <a:gd name="T2" fmla="*/ 1264 w 1596"/>
              <a:gd name="T3" fmla="*/ 2245 h 2272"/>
              <a:gd name="T4" fmla="*/ 1162 w 1596"/>
              <a:gd name="T5" fmla="*/ 2223 h 2272"/>
              <a:gd name="T6" fmla="*/ 1062 w 1596"/>
              <a:gd name="T7" fmla="*/ 2222 h 2272"/>
              <a:gd name="T8" fmla="*/ 842 w 1596"/>
              <a:gd name="T9" fmla="*/ 2140 h 2272"/>
              <a:gd name="T10" fmla="*/ 732 w 1596"/>
              <a:gd name="T11" fmla="*/ 1983 h 2272"/>
              <a:gd name="T12" fmla="*/ 636 w 1596"/>
              <a:gd name="T13" fmla="*/ 1818 h 2272"/>
              <a:gd name="T14" fmla="*/ 567 w 1596"/>
              <a:gd name="T15" fmla="*/ 1601 h 2272"/>
              <a:gd name="T16" fmla="*/ 521 w 1596"/>
              <a:gd name="T17" fmla="*/ 1377 h 2272"/>
              <a:gd name="T18" fmla="*/ 515 w 1596"/>
              <a:gd name="T19" fmla="*/ 1268 h 2272"/>
              <a:gd name="T20" fmla="*/ 453 w 1596"/>
              <a:gd name="T21" fmla="*/ 1080 h 2272"/>
              <a:gd name="T22" fmla="*/ 383 w 1596"/>
              <a:gd name="T23" fmla="*/ 865 h 2272"/>
              <a:gd name="T24" fmla="*/ 272 w 1596"/>
              <a:gd name="T25" fmla="*/ 679 h 2272"/>
              <a:gd name="T26" fmla="*/ 158 w 1596"/>
              <a:gd name="T27" fmla="*/ 614 h 2272"/>
              <a:gd name="T28" fmla="*/ 4 w 1596"/>
              <a:gd name="T29" fmla="*/ 395 h 2272"/>
              <a:gd name="T30" fmla="*/ 14 w 1596"/>
              <a:gd name="T31" fmla="*/ 382 h 2272"/>
              <a:gd name="T32" fmla="*/ 224 w 1596"/>
              <a:gd name="T33" fmla="*/ 224 h 2272"/>
              <a:gd name="T34" fmla="*/ 294 w 1596"/>
              <a:gd name="T35" fmla="*/ 302 h 2272"/>
              <a:gd name="T36" fmla="*/ 360 w 1596"/>
              <a:gd name="T37" fmla="*/ 294 h 2272"/>
              <a:gd name="T38" fmla="*/ 462 w 1596"/>
              <a:gd name="T39" fmla="*/ 362 h 2272"/>
              <a:gd name="T40" fmla="*/ 576 w 1596"/>
              <a:gd name="T41" fmla="*/ 298 h 2272"/>
              <a:gd name="T42" fmla="*/ 674 w 1596"/>
              <a:gd name="T43" fmla="*/ 199 h 2272"/>
              <a:gd name="T44" fmla="*/ 774 w 1596"/>
              <a:gd name="T45" fmla="*/ 90 h 2272"/>
              <a:gd name="T46" fmla="*/ 850 w 1596"/>
              <a:gd name="T47" fmla="*/ 110 h 2272"/>
              <a:gd name="T48" fmla="*/ 952 w 1596"/>
              <a:gd name="T49" fmla="*/ 12 h 2272"/>
              <a:gd name="T50" fmla="*/ 1044 w 1596"/>
              <a:gd name="T51" fmla="*/ 0 h 2272"/>
              <a:gd name="T52" fmla="*/ 1130 w 1596"/>
              <a:gd name="T53" fmla="*/ 38 h 2272"/>
              <a:gd name="T54" fmla="*/ 1280 w 1596"/>
              <a:gd name="T55" fmla="*/ 261 h 2272"/>
              <a:gd name="T56" fmla="*/ 1281 w 1596"/>
              <a:gd name="T57" fmla="*/ 275 h 2272"/>
              <a:gd name="T58" fmla="*/ 1250 w 1596"/>
              <a:gd name="T59" fmla="*/ 343 h 2272"/>
              <a:gd name="T60" fmla="*/ 1228 w 1596"/>
              <a:gd name="T61" fmla="*/ 464 h 2272"/>
              <a:gd name="T62" fmla="*/ 1204 w 1596"/>
              <a:gd name="T63" fmla="*/ 524 h 2272"/>
              <a:gd name="T64" fmla="*/ 1353 w 1596"/>
              <a:gd name="T65" fmla="*/ 606 h 2272"/>
              <a:gd name="T66" fmla="*/ 1494 w 1596"/>
              <a:gd name="T67" fmla="*/ 726 h 2272"/>
              <a:gd name="T68" fmla="*/ 1454 w 1596"/>
              <a:gd name="T69" fmla="*/ 864 h 2272"/>
              <a:gd name="T70" fmla="*/ 1539 w 1596"/>
              <a:gd name="T71" fmla="*/ 1058 h 2272"/>
              <a:gd name="T72" fmla="*/ 1563 w 1596"/>
              <a:gd name="T73" fmla="*/ 1208 h 2272"/>
              <a:gd name="T74" fmla="*/ 1553 w 1596"/>
              <a:gd name="T75" fmla="*/ 1320 h 2272"/>
              <a:gd name="T76" fmla="*/ 1573 w 1596"/>
              <a:gd name="T77" fmla="*/ 1436 h 2272"/>
              <a:gd name="T78" fmla="*/ 1570 w 1596"/>
              <a:gd name="T79" fmla="*/ 1496 h 2272"/>
              <a:gd name="T80" fmla="*/ 1572 w 1596"/>
              <a:gd name="T81" fmla="*/ 1518 h 2272"/>
              <a:gd name="T82" fmla="*/ 1596 w 1596"/>
              <a:gd name="T83" fmla="*/ 1609 h 2272"/>
              <a:gd name="T84" fmla="*/ 1596 w 1596"/>
              <a:gd name="T85" fmla="*/ 1610 h 2272"/>
              <a:gd name="T86" fmla="*/ 1548 w 1596"/>
              <a:gd name="T87" fmla="*/ 1696 h 2272"/>
              <a:gd name="T88" fmla="*/ 1504 w 1596"/>
              <a:gd name="T89" fmla="*/ 1816 h 2272"/>
              <a:gd name="T90" fmla="*/ 1484 w 1596"/>
              <a:gd name="T91" fmla="*/ 1948 h 2272"/>
              <a:gd name="T92" fmla="*/ 1461 w 1596"/>
              <a:gd name="T93" fmla="*/ 2051 h 2272"/>
              <a:gd name="T94" fmla="*/ 1438 w 1596"/>
              <a:gd name="T95" fmla="*/ 2106 h 2272"/>
              <a:gd name="T96" fmla="*/ 1468 w 1596"/>
              <a:gd name="T97" fmla="*/ 2131 h 2272"/>
              <a:gd name="T98" fmla="*/ 1466 w 1596"/>
              <a:gd name="T99" fmla="*/ 2134 h 2272"/>
              <a:gd name="T100" fmla="*/ 1468 w 1596"/>
              <a:gd name="T101" fmla="*/ 2153 h 2272"/>
              <a:gd name="T102" fmla="*/ 1463 w 1596"/>
              <a:gd name="T103" fmla="*/ 2179 h 2272"/>
              <a:gd name="T104" fmla="*/ 1442 w 1596"/>
              <a:gd name="T105" fmla="*/ 2177 h 2272"/>
              <a:gd name="T106" fmla="*/ 1361 w 1596"/>
              <a:gd name="T107" fmla="*/ 223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96" h="2272">
                <a:moveTo>
                  <a:pt x="1324" y="2272"/>
                </a:moveTo>
                <a:cubicBezTo>
                  <a:pt x="1307" y="2272"/>
                  <a:pt x="1302" y="2258"/>
                  <a:pt x="1298" y="2250"/>
                </a:cubicBezTo>
                <a:cubicBezTo>
                  <a:pt x="1295" y="2240"/>
                  <a:pt x="1293" y="2236"/>
                  <a:pt x="1284" y="2236"/>
                </a:cubicBezTo>
                <a:cubicBezTo>
                  <a:pt x="1274" y="2236"/>
                  <a:pt x="1270" y="2239"/>
                  <a:pt x="1264" y="2245"/>
                </a:cubicBezTo>
                <a:cubicBezTo>
                  <a:pt x="1256" y="2253"/>
                  <a:pt x="1245" y="2262"/>
                  <a:pt x="1220" y="2262"/>
                </a:cubicBezTo>
                <a:cubicBezTo>
                  <a:pt x="1196" y="2262"/>
                  <a:pt x="1178" y="2242"/>
                  <a:pt x="1162" y="2223"/>
                </a:cubicBezTo>
                <a:cubicBezTo>
                  <a:pt x="1147" y="2206"/>
                  <a:pt x="1133" y="2190"/>
                  <a:pt x="1116" y="2190"/>
                </a:cubicBezTo>
                <a:cubicBezTo>
                  <a:pt x="1090" y="2190"/>
                  <a:pt x="1077" y="2205"/>
                  <a:pt x="1062" y="2222"/>
                </a:cubicBezTo>
                <a:cubicBezTo>
                  <a:pt x="1047" y="2240"/>
                  <a:pt x="1030" y="2260"/>
                  <a:pt x="998" y="2260"/>
                </a:cubicBezTo>
                <a:cubicBezTo>
                  <a:pt x="937" y="2260"/>
                  <a:pt x="873" y="2179"/>
                  <a:pt x="842" y="2140"/>
                </a:cubicBezTo>
                <a:cubicBezTo>
                  <a:pt x="832" y="2127"/>
                  <a:pt x="821" y="2107"/>
                  <a:pt x="810" y="2085"/>
                </a:cubicBezTo>
                <a:cubicBezTo>
                  <a:pt x="789" y="2044"/>
                  <a:pt x="765" y="1997"/>
                  <a:pt x="732" y="1983"/>
                </a:cubicBezTo>
                <a:cubicBezTo>
                  <a:pt x="676" y="1961"/>
                  <a:pt x="662" y="1940"/>
                  <a:pt x="662" y="1884"/>
                </a:cubicBezTo>
                <a:cubicBezTo>
                  <a:pt x="662" y="1863"/>
                  <a:pt x="649" y="1841"/>
                  <a:pt x="636" y="1818"/>
                </a:cubicBezTo>
                <a:cubicBezTo>
                  <a:pt x="620" y="1791"/>
                  <a:pt x="604" y="1763"/>
                  <a:pt x="604" y="1730"/>
                </a:cubicBezTo>
                <a:cubicBezTo>
                  <a:pt x="604" y="1665"/>
                  <a:pt x="593" y="1627"/>
                  <a:pt x="567" y="1601"/>
                </a:cubicBezTo>
                <a:cubicBezTo>
                  <a:pt x="537" y="1571"/>
                  <a:pt x="492" y="1526"/>
                  <a:pt x="492" y="1450"/>
                </a:cubicBezTo>
                <a:cubicBezTo>
                  <a:pt x="492" y="1408"/>
                  <a:pt x="508" y="1391"/>
                  <a:pt x="521" y="1377"/>
                </a:cubicBezTo>
                <a:cubicBezTo>
                  <a:pt x="531" y="1367"/>
                  <a:pt x="538" y="1360"/>
                  <a:pt x="538" y="1342"/>
                </a:cubicBezTo>
                <a:cubicBezTo>
                  <a:pt x="538" y="1320"/>
                  <a:pt x="527" y="1295"/>
                  <a:pt x="515" y="1268"/>
                </a:cubicBezTo>
                <a:cubicBezTo>
                  <a:pt x="502" y="1241"/>
                  <a:pt x="488" y="1210"/>
                  <a:pt x="484" y="1177"/>
                </a:cubicBezTo>
                <a:cubicBezTo>
                  <a:pt x="480" y="1148"/>
                  <a:pt x="466" y="1113"/>
                  <a:pt x="453" y="1080"/>
                </a:cubicBezTo>
                <a:cubicBezTo>
                  <a:pt x="438" y="1043"/>
                  <a:pt x="424" y="1008"/>
                  <a:pt x="424" y="980"/>
                </a:cubicBezTo>
                <a:cubicBezTo>
                  <a:pt x="424" y="918"/>
                  <a:pt x="404" y="892"/>
                  <a:pt x="383" y="865"/>
                </a:cubicBezTo>
                <a:cubicBezTo>
                  <a:pt x="370" y="849"/>
                  <a:pt x="356" y="832"/>
                  <a:pt x="348" y="807"/>
                </a:cubicBezTo>
                <a:cubicBezTo>
                  <a:pt x="332" y="757"/>
                  <a:pt x="309" y="697"/>
                  <a:pt x="272" y="679"/>
                </a:cubicBezTo>
                <a:cubicBezTo>
                  <a:pt x="261" y="674"/>
                  <a:pt x="252" y="670"/>
                  <a:pt x="244" y="666"/>
                </a:cubicBezTo>
                <a:cubicBezTo>
                  <a:pt x="212" y="651"/>
                  <a:pt x="190" y="641"/>
                  <a:pt x="158" y="614"/>
                </a:cubicBezTo>
                <a:cubicBezTo>
                  <a:pt x="112" y="575"/>
                  <a:pt x="96" y="556"/>
                  <a:pt x="60" y="506"/>
                </a:cubicBezTo>
                <a:cubicBezTo>
                  <a:pt x="23" y="455"/>
                  <a:pt x="5" y="397"/>
                  <a:pt x="4" y="395"/>
                </a:cubicBezTo>
                <a:cubicBezTo>
                  <a:pt x="0" y="382"/>
                  <a:pt x="0" y="382"/>
                  <a:pt x="0" y="382"/>
                </a:cubicBezTo>
                <a:cubicBezTo>
                  <a:pt x="14" y="382"/>
                  <a:pt x="14" y="382"/>
                  <a:pt x="14" y="382"/>
                </a:cubicBezTo>
                <a:cubicBezTo>
                  <a:pt x="25" y="382"/>
                  <a:pt x="64" y="345"/>
                  <a:pt x="92" y="318"/>
                </a:cubicBezTo>
                <a:cubicBezTo>
                  <a:pt x="141" y="272"/>
                  <a:pt x="191" y="224"/>
                  <a:pt x="224" y="224"/>
                </a:cubicBezTo>
                <a:cubicBezTo>
                  <a:pt x="260" y="224"/>
                  <a:pt x="272" y="256"/>
                  <a:pt x="281" y="279"/>
                </a:cubicBezTo>
                <a:cubicBezTo>
                  <a:pt x="285" y="288"/>
                  <a:pt x="290" y="302"/>
                  <a:pt x="294" y="302"/>
                </a:cubicBezTo>
                <a:cubicBezTo>
                  <a:pt x="306" y="302"/>
                  <a:pt x="315" y="300"/>
                  <a:pt x="325" y="298"/>
                </a:cubicBezTo>
                <a:cubicBezTo>
                  <a:pt x="335" y="296"/>
                  <a:pt x="346" y="294"/>
                  <a:pt x="360" y="294"/>
                </a:cubicBezTo>
                <a:cubicBezTo>
                  <a:pt x="384" y="294"/>
                  <a:pt x="399" y="312"/>
                  <a:pt x="414" y="329"/>
                </a:cubicBezTo>
                <a:cubicBezTo>
                  <a:pt x="428" y="346"/>
                  <a:pt x="442" y="362"/>
                  <a:pt x="462" y="362"/>
                </a:cubicBezTo>
                <a:cubicBezTo>
                  <a:pt x="483" y="362"/>
                  <a:pt x="500" y="347"/>
                  <a:pt x="518" y="330"/>
                </a:cubicBezTo>
                <a:cubicBezTo>
                  <a:pt x="535" y="314"/>
                  <a:pt x="553" y="298"/>
                  <a:pt x="576" y="298"/>
                </a:cubicBezTo>
                <a:cubicBezTo>
                  <a:pt x="611" y="298"/>
                  <a:pt x="644" y="261"/>
                  <a:pt x="655" y="234"/>
                </a:cubicBezTo>
                <a:cubicBezTo>
                  <a:pt x="661" y="218"/>
                  <a:pt x="668" y="208"/>
                  <a:pt x="674" y="199"/>
                </a:cubicBezTo>
                <a:cubicBezTo>
                  <a:pt x="679" y="191"/>
                  <a:pt x="684" y="184"/>
                  <a:pt x="689" y="172"/>
                </a:cubicBezTo>
                <a:cubicBezTo>
                  <a:pt x="703" y="135"/>
                  <a:pt x="730" y="90"/>
                  <a:pt x="774" y="90"/>
                </a:cubicBezTo>
                <a:cubicBezTo>
                  <a:pt x="798" y="90"/>
                  <a:pt x="809" y="96"/>
                  <a:pt x="819" y="102"/>
                </a:cubicBezTo>
                <a:cubicBezTo>
                  <a:pt x="827" y="106"/>
                  <a:pt x="834" y="110"/>
                  <a:pt x="850" y="110"/>
                </a:cubicBezTo>
                <a:cubicBezTo>
                  <a:pt x="882" y="110"/>
                  <a:pt x="886" y="71"/>
                  <a:pt x="886" y="54"/>
                </a:cubicBezTo>
                <a:cubicBezTo>
                  <a:pt x="886" y="12"/>
                  <a:pt x="932" y="12"/>
                  <a:pt x="952" y="12"/>
                </a:cubicBezTo>
                <a:cubicBezTo>
                  <a:pt x="966" y="12"/>
                  <a:pt x="976" y="10"/>
                  <a:pt x="987" y="7"/>
                </a:cubicBezTo>
                <a:cubicBezTo>
                  <a:pt x="1001" y="4"/>
                  <a:pt x="1017" y="0"/>
                  <a:pt x="1044" y="0"/>
                </a:cubicBezTo>
                <a:cubicBezTo>
                  <a:pt x="1074" y="0"/>
                  <a:pt x="1089" y="13"/>
                  <a:pt x="1102" y="24"/>
                </a:cubicBezTo>
                <a:cubicBezTo>
                  <a:pt x="1111" y="32"/>
                  <a:pt x="1118" y="38"/>
                  <a:pt x="1130" y="38"/>
                </a:cubicBezTo>
                <a:cubicBezTo>
                  <a:pt x="1171" y="38"/>
                  <a:pt x="1186" y="89"/>
                  <a:pt x="1186" y="136"/>
                </a:cubicBezTo>
                <a:cubicBezTo>
                  <a:pt x="1186" y="163"/>
                  <a:pt x="1244" y="227"/>
                  <a:pt x="1280" y="261"/>
                </a:cubicBezTo>
                <a:cubicBezTo>
                  <a:pt x="1287" y="268"/>
                  <a:pt x="1287" y="268"/>
                  <a:pt x="1287" y="268"/>
                </a:cubicBezTo>
                <a:cubicBezTo>
                  <a:pt x="1281" y="275"/>
                  <a:pt x="1281" y="275"/>
                  <a:pt x="1281" y="275"/>
                </a:cubicBezTo>
                <a:cubicBezTo>
                  <a:pt x="1278" y="278"/>
                  <a:pt x="1278" y="286"/>
                  <a:pt x="1278" y="294"/>
                </a:cubicBezTo>
                <a:cubicBezTo>
                  <a:pt x="1278" y="323"/>
                  <a:pt x="1262" y="334"/>
                  <a:pt x="1250" y="343"/>
                </a:cubicBezTo>
                <a:cubicBezTo>
                  <a:pt x="1238" y="352"/>
                  <a:pt x="1228" y="359"/>
                  <a:pt x="1228" y="380"/>
                </a:cubicBezTo>
                <a:cubicBezTo>
                  <a:pt x="1228" y="464"/>
                  <a:pt x="1228" y="464"/>
                  <a:pt x="1228" y="464"/>
                </a:cubicBezTo>
                <a:cubicBezTo>
                  <a:pt x="1228" y="476"/>
                  <a:pt x="1222" y="484"/>
                  <a:pt x="1216" y="492"/>
                </a:cubicBezTo>
                <a:cubicBezTo>
                  <a:pt x="1210" y="500"/>
                  <a:pt x="1204" y="508"/>
                  <a:pt x="1204" y="524"/>
                </a:cubicBezTo>
                <a:cubicBezTo>
                  <a:pt x="1204" y="576"/>
                  <a:pt x="1229" y="582"/>
                  <a:pt x="1248" y="582"/>
                </a:cubicBezTo>
                <a:cubicBezTo>
                  <a:pt x="1292" y="582"/>
                  <a:pt x="1317" y="582"/>
                  <a:pt x="1353" y="606"/>
                </a:cubicBezTo>
                <a:cubicBezTo>
                  <a:pt x="1361" y="610"/>
                  <a:pt x="1372" y="616"/>
                  <a:pt x="1385" y="622"/>
                </a:cubicBezTo>
                <a:cubicBezTo>
                  <a:pt x="1431" y="645"/>
                  <a:pt x="1494" y="675"/>
                  <a:pt x="1494" y="726"/>
                </a:cubicBezTo>
                <a:cubicBezTo>
                  <a:pt x="1494" y="756"/>
                  <a:pt x="1484" y="775"/>
                  <a:pt x="1474" y="794"/>
                </a:cubicBezTo>
                <a:cubicBezTo>
                  <a:pt x="1464" y="813"/>
                  <a:pt x="1454" y="831"/>
                  <a:pt x="1454" y="864"/>
                </a:cubicBezTo>
                <a:cubicBezTo>
                  <a:pt x="1454" y="927"/>
                  <a:pt x="1471" y="964"/>
                  <a:pt x="1504" y="1014"/>
                </a:cubicBezTo>
                <a:cubicBezTo>
                  <a:pt x="1515" y="1030"/>
                  <a:pt x="1527" y="1044"/>
                  <a:pt x="1539" y="1058"/>
                </a:cubicBezTo>
                <a:cubicBezTo>
                  <a:pt x="1564" y="1087"/>
                  <a:pt x="1588" y="1115"/>
                  <a:pt x="1588" y="1148"/>
                </a:cubicBezTo>
                <a:cubicBezTo>
                  <a:pt x="1588" y="1180"/>
                  <a:pt x="1575" y="1195"/>
                  <a:pt x="1563" y="1208"/>
                </a:cubicBezTo>
                <a:cubicBezTo>
                  <a:pt x="1552" y="1222"/>
                  <a:pt x="1542" y="1233"/>
                  <a:pt x="1542" y="1262"/>
                </a:cubicBezTo>
                <a:cubicBezTo>
                  <a:pt x="1542" y="1293"/>
                  <a:pt x="1547" y="1306"/>
                  <a:pt x="1553" y="1320"/>
                </a:cubicBezTo>
                <a:cubicBezTo>
                  <a:pt x="1558" y="1333"/>
                  <a:pt x="1564" y="1347"/>
                  <a:pt x="1564" y="1376"/>
                </a:cubicBezTo>
                <a:cubicBezTo>
                  <a:pt x="1564" y="1408"/>
                  <a:pt x="1569" y="1423"/>
                  <a:pt x="1573" y="1436"/>
                </a:cubicBezTo>
                <a:cubicBezTo>
                  <a:pt x="1575" y="1445"/>
                  <a:pt x="1578" y="1454"/>
                  <a:pt x="1578" y="1466"/>
                </a:cubicBezTo>
                <a:cubicBezTo>
                  <a:pt x="1578" y="1482"/>
                  <a:pt x="1574" y="1490"/>
                  <a:pt x="1570" y="1496"/>
                </a:cubicBezTo>
                <a:cubicBezTo>
                  <a:pt x="1568" y="1501"/>
                  <a:pt x="1566" y="1504"/>
                  <a:pt x="1566" y="1512"/>
                </a:cubicBezTo>
                <a:cubicBezTo>
                  <a:pt x="1566" y="1516"/>
                  <a:pt x="1566" y="1516"/>
                  <a:pt x="1572" y="1518"/>
                </a:cubicBezTo>
                <a:cubicBezTo>
                  <a:pt x="1579" y="1522"/>
                  <a:pt x="1592" y="1527"/>
                  <a:pt x="1592" y="1550"/>
                </a:cubicBezTo>
                <a:cubicBezTo>
                  <a:pt x="1592" y="1569"/>
                  <a:pt x="1596" y="1609"/>
                  <a:pt x="1596" y="1609"/>
                </a:cubicBezTo>
                <a:cubicBezTo>
                  <a:pt x="1596" y="1609"/>
                  <a:pt x="1596" y="1609"/>
                  <a:pt x="1596" y="1609"/>
                </a:cubicBezTo>
                <a:cubicBezTo>
                  <a:pt x="1596" y="1610"/>
                  <a:pt x="1596" y="1610"/>
                  <a:pt x="1596" y="1610"/>
                </a:cubicBezTo>
                <a:cubicBezTo>
                  <a:pt x="1596" y="1629"/>
                  <a:pt x="1583" y="1642"/>
                  <a:pt x="1571" y="1655"/>
                </a:cubicBezTo>
                <a:cubicBezTo>
                  <a:pt x="1559" y="1667"/>
                  <a:pt x="1548" y="1679"/>
                  <a:pt x="1548" y="1696"/>
                </a:cubicBezTo>
                <a:cubicBezTo>
                  <a:pt x="1548" y="1718"/>
                  <a:pt x="1537" y="1738"/>
                  <a:pt x="1525" y="1758"/>
                </a:cubicBezTo>
                <a:cubicBezTo>
                  <a:pt x="1514" y="1778"/>
                  <a:pt x="1504" y="1796"/>
                  <a:pt x="1504" y="1816"/>
                </a:cubicBezTo>
                <a:cubicBezTo>
                  <a:pt x="1504" y="1839"/>
                  <a:pt x="1499" y="1860"/>
                  <a:pt x="1494" y="1881"/>
                </a:cubicBezTo>
                <a:cubicBezTo>
                  <a:pt x="1489" y="1903"/>
                  <a:pt x="1484" y="1925"/>
                  <a:pt x="1484" y="1948"/>
                </a:cubicBezTo>
                <a:cubicBezTo>
                  <a:pt x="1484" y="1959"/>
                  <a:pt x="1484" y="1959"/>
                  <a:pt x="1484" y="1959"/>
                </a:cubicBezTo>
                <a:cubicBezTo>
                  <a:pt x="1484" y="2001"/>
                  <a:pt x="1484" y="2028"/>
                  <a:pt x="1461" y="2051"/>
                </a:cubicBezTo>
                <a:cubicBezTo>
                  <a:pt x="1448" y="2064"/>
                  <a:pt x="1437" y="2088"/>
                  <a:pt x="1437" y="2102"/>
                </a:cubicBezTo>
                <a:cubicBezTo>
                  <a:pt x="1437" y="2104"/>
                  <a:pt x="1438" y="2106"/>
                  <a:pt x="1438" y="2106"/>
                </a:cubicBezTo>
                <a:cubicBezTo>
                  <a:pt x="1438" y="2106"/>
                  <a:pt x="1439" y="2106"/>
                  <a:pt x="1440" y="2106"/>
                </a:cubicBezTo>
                <a:cubicBezTo>
                  <a:pt x="1463" y="2106"/>
                  <a:pt x="1467" y="2124"/>
                  <a:pt x="1468" y="2131"/>
                </a:cubicBezTo>
                <a:cubicBezTo>
                  <a:pt x="1468" y="2133"/>
                  <a:pt x="1469" y="2135"/>
                  <a:pt x="1469" y="2136"/>
                </a:cubicBezTo>
                <a:cubicBezTo>
                  <a:pt x="1469" y="2135"/>
                  <a:pt x="1467" y="2134"/>
                  <a:pt x="1466" y="2134"/>
                </a:cubicBezTo>
                <a:cubicBezTo>
                  <a:pt x="1466" y="2154"/>
                  <a:pt x="1466" y="2154"/>
                  <a:pt x="1466" y="2154"/>
                </a:cubicBezTo>
                <a:cubicBezTo>
                  <a:pt x="1467" y="2154"/>
                  <a:pt x="1468" y="2153"/>
                  <a:pt x="1468" y="2153"/>
                </a:cubicBezTo>
                <a:cubicBezTo>
                  <a:pt x="1468" y="2153"/>
                  <a:pt x="1466" y="2156"/>
                  <a:pt x="1465" y="2169"/>
                </a:cubicBezTo>
                <a:cubicBezTo>
                  <a:pt x="1463" y="2179"/>
                  <a:pt x="1463" y="2179"/>
                  <a:pt x="1463" y="2179"/>
                </a:cubicBezTo>
                <a:cubicBezTo>
                  <a:pt x="1453" y="2178"/>
                  <a:pt x="1453" y="2178"/>
                  <a:pt x="1453" y="2178"/>
                </a:cubicBezTo>
                <a:cubicBezTo>
                  <a:pt x="1453" y="2178"/>
                  <a:pt x="1449" y="2177"/>
                  <a:pt x="1442" y="2177"/>
                </a:cubicBezTo>
                <a:cubicBezTo>
                  <a:pt x="1428" y="2177"/>
                  <a:pt x="1401" y="2180"/>
                  <a:pt x="1384" y="2202"/>
                </a:cubicBezTo>
                <a:cubicBezTo>
                  <a:pt x="1374" y="2215"/>
                  <a:pt x="1367" y="2228"/>
                  <a:pt x="1361" y="2239"/>
                </a:cubicBezTo>
                <a:cubicBezTo>
                  <a:pt x="1352" y="2256"/>
                  <a:pt x="1343" y="2272"/>
                  <a:pt x="1324" y="2272"/>
                </a:cubicBezTo>
                <a:close/>
              </a:path>
            </a:pathLst>
          </a:custGeom>
          <a:solidFill>
            <a:schemeClr val="tx2">
              <a:lumMod val="60000"/>
              <a:lumOff val="40000"/>
            </a:schemeClr>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200" name="Freeform 92">
            <a:extLst>
              <a:ext uri="{FF2B5EF4-FFF2-40B4-BE49-F238E27FC236}">
                <a16:creationId xmlns:a16="http://schemas.microsoft.com/office/drawing/2014/main" id="{25805895-6640-70ED-FF83-02F51A153A39}"/>
              </a:ext>
            </a:extLst>
          </p:cNvPr>
          <p:cNvSpPr>
            <a:spLocks/>
          </p:cNvSpPr>
          <p:nvPr/>
        </p:nvSpPr>
        <p:spPr bwMode="auto">
          <a:xfrm>
            <a:off x="4388133" y="4412533"/>
            <a:ext cx="868467" cy="1180809"/>
          </a:xfrm>
          <a:custGeom>
            <a:avLst/>
            <a:gdLst>
              <a:gd name="T0" fmla="*/ 894 w 2496"/>
              <a:gd name="T1" fmla="*/ 3394 h 3395"/>
              <a:gd name="T2" fmla="*/ 824 w 2496"/>
              <a:gd name="T3" fmla="*/ 3292 h 3395"/>
              <a:gd name="T4" fmla="*/ 697 w 2496"/>
              <a:gd name="T5" fmla="*/ 3060 h 3395"/>
              <a:gd name="T6" fmla="*/ 700 w 2496"/>
              <a:gd name="T7" fmla="*/ 2959 h 3395"/>
              <a:gd name="T8" fmla="*/ 588 w 2496"/>
              <a:gd name="T9" fmla="*/ 2708 h 3395"/>
              <a:gd name="T10" fmla="*/ 522 w 2496"/>
              <a:gd name="T11" fmla="*/ 2682 h 3395"/>
              <a:gd name="T12" fmla="*/ 320 w 2496"/>
              <a:gd name="T13" fmla="*/ 2597 h 3395"/>
              <a:gd name="T14" fmla="*/ 336 w 2496"/>
              <a:gd name="T15" fmla="*/ 2322 h 3395"/>
              <a:gd name="T16" fmla="*/ 417 w 2496"/>
              <a:gd name="T17" fmla="*/ 2347 h 3395"/>
              <a:gd name="T18" fmla="*/ 620 w 2496"/>
              <a:gd name="T19" fmla="*/ 2274 h 3395"/>
              <a:gd name="T20" fmla="*/ 604 w 2496"/>
              <a:gd name="T21" fmla="*/ 2092 h 3395"/>
              <a:gd name="T22" fmla="*/ 653 w 2496"/>
              <a:gd name="T23" fmla="*/ 1911 h 3395"/>
              <a:gd name="T24" fmla="*/ 676 w 2496"/>
              <a:gd name="T25" fmla="*/ 1802 h 3395"/>
              <a:gd name="T26" fmla="*/ 494 w 2496"/>
              <a:gd name="T27" fmla="*/ 1694 h 3395"/>
              <a:gd name="T28" fmla="*/ 92 w 2496"/>
              <a:gd name="T29" fmla="*/ 1662 h 3395"/>
              <a:gd name="T30" fmla="*/ 0 w 2496"/>
              <a:gd name="T31" fmla="*/ 1642 h 3395"/>
              <a:gd name="T32" fmla="*/ 63 w 2496"/>
              <a:gd name="T33" fmla="*/ 1416 h 3395"/>
              <a:gd name="T34" fmla="*/ 132 w 2496"/>
              <a:gd name="T35" fmla="*/ 1186 h 3395"/>
              <a:gd name="T36" fmla="*/ 302 w 2496"/>
              <a:gd name="T37" fmla="*/ 912 h 3395"/>
              <a:gd name="T38" fmla="*/ 396 w 2496"/>
              <a:gd name="T39" fmla="*/ 632 h 3395"/>
              <a:gd name="T40" fmla="*/ 568 w 2496"/>
              <a:gd name="T41" fmla="*/ 376 h 3395"/>
              <a:gd name="T42" fmla="*/ 632 w 2496"/>
              <a:gd name="T43" fmla="*/ 322 h 3395"/>
              <a:gd name="T44" fmla="*/ 724 w 2496"/>
              <a:gd name="T45" fmla="*/ 132 h 3395"/>
              <a:gd name="T46" fmla="*/ 887 w 2496"/>
              <a:gd name="T47" fmla="*/ 0 h 3395"/>
              <a:gd name="T48" fmla="*/ 1216 w 2496"/>
              <a:gd name="T49" fmla="*/ 254 h 3395"/>
              <a:gd name="T50" fmla="*/ 1210 w 2496"/>
              <a:gd name="T51" fmla="*/ 476 h 3395"/>
              <a:gd name="T52" fmla="*/ 1135 w 2496"/>
              <a:gd name="T53" fmla="*/ 665 h 3395"/>
              <a:gd name="T54" fmla="*/ 1120 w 2496"/>
              <a:gd name="T55" fmla="*/ 784 h 3395"/>
              <a:gd name="T56" fmla="*/ 1036 w 2496"/>
              <a:gd name="T57" fmla="*/ 956 h 3395"/>
              <a:gd name="T58" fmla="*/ 1204 w 2496"/>
              <a:gd name="T59" fmla="*/ 1042 h 3395"/>
              <a:gd name="T60" fmla="*/ 1339 w 2496"/>
              <a:gd name="T61" fmla="*/ 915 h 3395"/>
              <a:gd name="T62" fmla="*/ 1360 w 2496"/>
              <a:gd name="T63" fmla="*/ 790 h 3395"/>
              <a:gd name="T64" fmla="*/ 1477 w 2496"/>
              <a:gd name="T65" fmla="*/ 746 h 3395"/>
              <a:gd name="T66" fmla="*/ 1505 w 2496"/>
              <a:gd name="T67" fmla="*/ 752 h 3395"/>
              <a:gd name="T68" fmla="*/ 1677 w 2496"/>
              <a:gd name="T69" fmla="*/ 700 h 3395"/>
              <a:gd name="T70" fmla="*/ 1746 w 2496"/>
              <a:gd name="T71" fmla="*/ 852 h 3395"/>
              <a:gd name="T72" fmla="*/ 1712 w 2496"/>
              <a:gd name="T73" fmla="*/ 1246 h 3395"/>
              <a:gd name="T74" fmla="*/ 1780 w 2496"/>
              <a:gd name="T75" fmla="*/ 1363 h 3395"/>
              <a:gd name="T76" fmla="*/ 2008 w 2496"/>
              <a:gd name="T77" fmla="*/ 1622 h 3395"/>
              <a:gd name="T78" fmla="*/ 2154 w 2496"/>
              <a:gd name="T79" fmla="*/ 1827 h 3395"/>
              <a:gd name="T80" fmla="*/ 2260 w 2496"/>
              <a:gd name="T81" fmla="*/ 2149 h 3395"/>
              <a:gd name="T82" fmla="*/ 2291 w 2496"/>
              <a:gd name="T83" fmla="*/ 2365 h 3395"/>
              <a:gd name="T84" fmla="*/ 2380 w 2496"/>
              <a:gd name="T85" fmla="*/ 2704 h 3395"/>
              <a:gd name="T86" fmla="*/ 2496 w 2496"/>
              <a:gd name="T87" fmla="*/ 2939 h 3395"/>
              <a:gd name="T88" fmla="*/ 2152 w 2496"/>
              <a:gd name="T89" fmla="*/ 2904 h 3395"/>
              <a:gd name="T90" fmla="*/ 1815 w 2496"/>
              <a:gd name="T91" fmla="*/ 2890 h 3395"/>
              <a:gd name="T92" fmla="*/ 1573 w 2496"/>
              <a:gd name="T93" fmla="*/ 3185 h 3395"/>
              <a:gd name="T94" fmla="*/ 1192 w 2496"/>
              <a:gd name="T95" fmla="*/ 3299 h 3395"/>
              <a:gd name="T96" fmla="*/ 1031 w 2496"/>
              <a:gd name="T97" fmla="*/ 3386 h 3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96" h="3395">
                <a:moveTo>
                  <a:pt x="945" y="3395"/>
                </a:moveTo>
                <a:cubicBezTo>
                  <a:pt x="935" y="3395"/>
                  <a:pt x="924" y="3394"/>
                  <a:pt x="915" y="3394"/>
                </a:cubicBezTo>
                <a:cubicBezTo>
                  <a:pt x="907" y="3394"/>
                  <a:pt x="900" y="3394"/>
                  <a:pt x="894" y="3394"/>
                </a:cubicBezTo>
                <a:cubicBezTo>
                  <a:pt x="839" y="3394"/>
                  <a:pt x="810" y="3365"/>
                  <a:pt x="810" y="3338"/>
                </a:cubicBezTo>
                <a:cubicBezTo>
                  <a:pt x="810" y="3319"/>
                  <a:pt x="814" y="3312"/>
                  <a:pt x="820" y="3306"/>
                </a:cubicBezTo>
                <a:cubicBezTo>
                  <a:pt x="823" y="3302"/>
                  <a:pt x="824" y="3301"/>
                  <a:pt x="824" y="3292"/>
                </a:cubicBezTo>
                <a:cubicBezTo>
                  <a:pt x="824" y="3275"/>
                  <a:pt x="813" y="3269"/>
                  <a:pt x="767" y="3242"/>
                </a:cubicBezTo>
                <a:cubicBezTo>
                  <a:pt x="761" y="3239"/>
                  <a:pt x="754" y="3235"/>
                  <a:pt x="747" y="3231"/>
                </a:cubicBezTo>
                <a:cubicBezTo>
                  <a:pt x="691" y="3198"/>
                  <a:pt x="694" y="3125"/>
                  <a:pt x="697" y="3060"/>
                </a:cubicBezTo>
                <a:cubicBezTo>
                  <a:pt x="697" y="3056"/>
                  <a:pt x="697" y="3056"/>
                  <a:pt x="697" y="3056"/>
                </a:cubicBezTo>
                <a:cubicBezTo>
                  <a:pt x="697" y="3042"/>
                  <a:pt x="698" y="3026"/>
                  <a:pt x="698" y="3012"/>
                </a:cubicBezTo>
                <a:cubicBezTo>
                  <a:pt x="698" y="2992"/>
                  <a:pt x="699" y="2974"/>
                  <a:pt x="700" y="2959"/>
                </a:cubicBezTo>
                <a:cubicBezTo>
                  <a:pt x="703" y="2909"/>
                  <a:pt x="703" y="2889"/>
                  <a:pt x="676" y="2877"/>
                </a:cubicBezTo>
                <a:cubicBezTo>
                  <a:pt x="588" y="2839"/>
                  <a:pt x="588" y="2762"/>
                  <a:pt x="588" y="2712"/>
                </a:cubicBezTo>
                <a:cubicBezTo>
                  <a:pt x="588" y="2708"/>
                  <a:pt x="588" y="2708"/>
                  <a:pt x="588" y="2708"/>
                </a:cubicBezTo>
                <a:cubicBezTo>
                  <a:pt x="588" y="2684"/>
                  <a:pt x="579" y="2680"/>
                  <a:pt x="562" y="2680"/>
                </a:cubicBezTo>
                <a:cubicBezTo>
                  <a:pt x="556" y="2680"/>
                  <a:pt x="550" y="2680"/>
                  <a:pt x="543" y="2681"/>
                </a:cubicBezTo>
                <a:cubicBezTo>
                  <a:pt x="536" y="2681"/>
                  <a:pt x="529" y="2682"/>
                  <a:pt x="522" y="2682"/>
                </a:cubicBezTo>
                <a:cubicBezTo>
                  <a:pt x="483" y="2682"/>
                  <a:pt x="450" y="2658"/>
                  <a:pt x="407" y="2617"/>
                </a:cubicBezTo>
                <a:cubicBezTo>
                  <a:pt x="386" y="2597"/>
                  <a:pt x="367" y="2594"/>
                  <a:pt x="351" y="2594"/>
                </a:cubicBezTo>
                <a:cubicBezTo>
                  <a:pt x="341" y="2594"/>
                  <a:pt x="331" y="2595"/>
                  <a:pt x="320" y="2597"/>
                </a:cubicBezTo>
                <a:cubicBezTo>
                  <a:pt x="307" y="2598"/>
                  <a:pt x="293" y="2600"/>
                  <a:pt x="278" y="2600"/>
                </a:cubicBezTo>
                <a:cubicBezTo>
                  <a:pt x="214" y="2600"/>
                  <a:pt x="202" y="2566"/>
                  <a:pt x="202" y="2508"/>
                </a:cubicBezTo>
                <a:cubicBezTo>
                  <a:pt x="202" y="2402"/>
                  <a:pt x="297" y="2322"/>
                  <a:pt x="336" y="2322"/>
                </a:cubicBezTo>
                <a:cubicBezTo>
                  <a:pt x="359" y="2322"/>
                  <a:pt x="371" y="2343"/>
                  <a:pt x="380" y="2360"/>
                </a:cubicBezTo>
                <a:cubicBezTo>
                  <a:pt x="384" y="2367"/>
                  <a:pt x="389" y="2377"/>
                  <a:pt x="392" y="2378"/>
                </a:cubicBezTo>
                <a:cubicBezTo>
                  <a:pt x="401" y="2378"/>
                  <a:pt x="405" y="2372"/>
                  <a:pt x="417" y="2347"/>
                </a:cubicBezTo>
                <a:cubicBezTo>
                  <a:pt x="418" y="2345"/>
                  <a:pt x="420" y="2342"/>
                  <a:pt x="421" y="2340"/>
                </a:cubicBezTo>
                <a:cubicBezTo>
                  <a:pt x="436" y="2310"/>
                  <a:pt x="454" y="2274"/>
                  <a:pt x="510" y="2274"/>
                </a:cubicBezTo>
                <a:cubicBezTo>
                  <a:pt x="620" y="2274"/>
                  <a:pt x="620" y="2274"/>
                  <a:pt x="620" y="2274"/>
                </a:cubicBezTo>
                <a:cubicBezTo>
                  <a:pt x="620" y="2254"/>
                  <a:pt x="620" y="2254"/>
                  <a:pt x="620" y="2254"/>
                </a:cubicBezTo>
                <a:cubicBezTo>
                  <a:pt x="620" y="2237"/>
                  <a:pt x="617" y="2213"/>
                  <a:pt x="613" y="2188"/>
                </a:cubicBezTo>
                <a:cubicBezTo>
                  <a:pt x="609" y="2157"/>
                  <a:pt x="604" y="2122"/>
                  <a:pt x="604" y="2092"/>
                </a:cubicBezTo>
                <a:cubicBezTo>
                  <a:pt x="604" y="2060"/>
                  <a:pt x="612" y="2037"/>
                  <a:pt x="619" y="2019"/>
                </a:cubicBezTo>
                <a:cubicBezTo>
                  <a:pt x="624" y="2006"/>
                  <a:pt x="628" y="1994"/>
                  <a:pt x="628" y="1982"/>
                </a:cubicBezTo>
                <a:cubicBezTo>
                  <a:pt x="628" y="1956"/>
                  <a:pt x="640" y="1935"/>
                  <a:pt x="653" y="1911"/>
                </a:cubicBezTo>
                <a:cubicBezTo>
                  <a:pt x="658" y="1903"/>
                  <a:pt x="662" y="1895"/>
                  <a:pt x="667" y="1886"/>
                </a:cubicBezTo>
                <a:cubicBezTo>
                  <a:pt x="680" y="1859"/>
                  <a:pt x="678" y="1834"/>
                  <a:pt x="677" y="1816"/>
                </a:cubicBezTo>
                <a:cubicBezTo>
                  <a:pt x="676" y="1811"/>
                  <a:pt x="676" y="1806"/>
                  <a:pt x="676" y="1802"/>
                </a:cubicBezTo>
                <a:cubicBezTo>
                  <a:pt x="676" y="1798"/>
                  <a:pt x="676" y="1788"/>
                  <a:pt x="640" y="1788"/>
                </a:cubicBezTo>
                <a:cubicBezTo>
                  <a:pt x="596" y="1788"/>
                  <a:pt x="566" y="1756"/>
                  <a:pt x="543" y="1730"/>
                </a:cubicBezTo>
                <a:cubicBezTo>
                  <a:pt x="525" y="1711"/>
                  <a:pt x="510" y="1694"/>
                  <a:pt x="494" y="1694"/>
                </a:cubicBezTo>
                <a:cubicBezTo>
                  <a:pt x="477" y="1694"/>
                  <a:pt x="458" y="1698"/>
                  <a:pt x="435" y="1703"/>
                </a:cubicBezTo>
                <a:cubicBezTo>
                  <a:pt x="398" y="1712"/>
                  <a:pt x="353" y="1722"/>
                  <a:pt x="288" y="1722"/>
                </a:cubicBezTo>
                <a:cubicBezTo>
                  <a:pt x="175" y="1722"/>
                  <a:pt x="132" y="1695"/>
                  <a:pt x="92" y="1662"/>
                </a:cubicBezTo>
                <a:cubicBezTo>
                  <a:pt x="68" y="1643"/>
                  <a:pt x="43" y="1639"/>
                  <a:pt x="26" y="1639"/>
                </a:cubicBezTo>
                <a:cubicBezTo>
                  <a:pt x="18" y="1639"/>
                  <a:pt x="12" y="1640"/>
                  <a:pt x="12" y="1640"/>
                </a:cubicBezTo>
                <a:cubicBezTo>
                  <a:pt x="0" y="1642"/>
                  <a:pt x="0" y="1642"/>
                  <a:pt x="0" y="1642"/>
                </a:cubicBezTo>
                <a:cubicBezTo>
                  <a:pt x="0" y="1630"/>
                  <a:pt x="0" y="1630"/>
                  <a:pt x="0" y="1630"/>
                </a:cubicBezTo>
                <a:cubicBezTo>
                  <a:pt x="0" y="1544"/>
                  <a:pt x="0" y="1544"/>
                  <a:pt x="0" y="1544"/>
                </a:cubicBezTo>
                <a:cubicBezTo>
                  <a:pt x="0" y="1507"/>
                  <a:pt x="32" y="1461"/>
                  <a:pt x="63" y="1416"/>
                </a:cubicBezTo>
                <a:cubicBezTo>
                  <a:pt x="89" y="1378"/>
                  <a:pt x="116" y="1339"/>
                  <a:pt x="116" y="1314"/>
                </a:cubicBezTo>
                <a:cubicBezTo>
                  <a:pt x="116" y="1283"/>
                  <a:pt x="120" y="1262"/>
                  <a:pt x="125" y="1242"/>
                </a:cubicBezTo>
                <a:cubicBezTo>
                  <a:pt x="128" y="1224"/>
                  <a:pt x="132" y="1208"/>
                  <a:pt x="132" y="1186"/>
                </a:cubicBezTo>
                <a:cubicBezTo>
                  <a:pt x="132" y="1144"/>
                  <a:pt x="144" y="1115"/>
                  <a:pt x="156" y="1088"/>
                </a:cubicBezTo>
                <a:cubicBezTo>
                  <a:pt x="168" y="1059"/>
                  <a:pt x="180" y="1032"/>
                  <a:pt x="180" y="988"/>
                </a:cubicBezTo>
                <a:cubicBezTo>
                  <a:pt x="180" y="921"/>
                  <a:pt x="239" y="912"/>
                  <a:pt x="302" y="912"/>
                </a:cubicBezTo>
                <a:cubicBezTo>
                  <a:pt x="364" y="912"/>
                  <a:pt x="422" y="831"/>
                  <a:pt x="422" y="768"/>
                </a:cubicBezTo>
                <a:cubicBezTo>
                  <a:pt x="422" y="739"/>
                  <a:pt x="415" y="718"/>
                  <a:pt x="409" y="698"/>
                </a:cubicBezTo>
                <a:cubicBezTo>
                  <a:pt x="403" y="679"/>
                  <a:pt x="396" y="659"/>
                  <a:pt x="396" y="632"/>
                </a:cubicBezTo>
                <a:cubicBezTo>
                  <a:pt x="396" y="601"/>
                  <a:pt x="418" y="589"/>
                  <a:pt x="438" y="578"/>
                </a:cubicBezTo>
                <a:cubicBezTo>
                  <a:pt x="457" y="568"/>
                  <a:pt x="474" y="558"/>
                  <a:pt x="474" y="532"/>
                </a:cubicBezTo>
                <a:cubicBezTo>
                  <a:pt x="474" y="431"/>
                  <a:pt x="535" y="395"/>
                  <a:pt x="568" y="376"/>
                </a:cubicBezTo>
                <a:cubicBezTo>
                  <a:pt x="574" y="372"/>
                  <a:pt x="582" y="367"/>
                  <a:pt x="584" y="365"/>
                </a:cubicBezTo>
                <a:cubicBezTo>
                  <a:pt x="585" y="346"/>
                  <a:pt x="600" y="338"/>
                  <a:pt x="614" y="332"/>
                </a:cubicBezTo>
                <a:cubicBezTo>
                  <a:pt x="620" y="329"/>
                  <a:pt x="627" y="326"/>
                  <a:pt x="632" y="322"/>
                </a:cubicBezTo>
                <a:cubicBezTo>
                  <a:pt x="651" y="309"/>
                  <a:pt x="670" y="277"/>
                  <a:pt x="670" y="242"/>
                </a:cubicBezTo>
                <a:cubicBezTo>
                  <a:pt x="670" y="219"/>
                  <a:pt x="684" y="201"/>
                  <a:pt x="698" y="183"/>
                </a:cubicBezTo>
                <a:cubicBezTo>
                  <a:pt x="711" y="167"/>
                  <a:pt x="724" y="151"/>
                  <a:pt x="724" y="132"/>
                </a:cubicBezTo>
                <a:cubicBezTo>
                  <a:pt x="724" y="84"/>
                  <a:pt x="792" y="20"/>
                  <a:pt x="832" y="20"/>
                </a:cubicBezTo>
                <a:cubicBezTo>
                  <a:pt x="862" y="20"/>
                  <a:pt x="880" y="6"/>
                  <a:pt x="880" y="6"/>
                </a:cubicBezTo>
                <a:cubicBezTo>
                  <a:pt x="887" y="0"/>
                  <a:pt x="887" y="0"/>
                  <a:pt x="887" y="0"/>
                </a:cubicBezTo>
                <a:cubicBezTo>
                  <a:pt x="894" y="8"/>
                  <a:pt x="894" y="8"/>
                  <a:pt x="894" y="8"/>
                </a:cubicBezTo>
                <a:cubicBezTo>
                  <a:pt x="997" y="133"/>
                  <a:pt x="1018" y="144"/>
                  <a:pt x="1081" y="167"/>
                </a:cubicBezTo>
                <a:cubicBezTo>
                  <a:pt x="1151" y="191"/>
                  <a:pt x="1216" y="214"/>
                  <a:pt x="1216" y="254"/>
                </a:cubicBezTo>
                <a:cubicBezTo>
                  <a:pt x="1216" y="266"/>
                  <a:pt x="1222" y="277"/>
                  <a:pt x="1228" y="289"/>
                </a:cubicBezTo>
                <a:cubicBezTo>
                  <a:pt x="1237" y="304"/>
                  <a:pt x="1246" y="321"/>
                  <a:pt x="1246" y="346"/>
                </a:cubicBezTo>
                <a:cubicBezTo>
                  <a:pt x="1246" y="384"/>
                  <a:pt x="1240" y="437"/>
                  <a:pt x="1210" y="476"/>
                </a:cubicBezTo>
                <a:cubicBezTo>
                  <a:pt x="1188" y="505"/>
                  <a:pt x="1188" y="547"/>
                  <a:pt x="1188" y="587"/>
                </a:cubicBezTo>
                <a:cubicBezTo>
                  <a:pt x="1188" y="596"/>
                  <a:pt x="1188" y="596"/>
                  <a:pt x="1188" y="596"/>
                </a:cubicBezTo>
                <a:cubicBezTo>
                  <a:pt x="1188" y="624"/>
                  <a:pt x="1160" y="646"/>
                  <a:pt x="1135" y="665"/>
                </a:cubicBezTo>
                <a:cubicBezTo>
                  <a:pt x="1118" y="678"/>
                  <a:pt x="1098" y="693"/>
                  <a:pt x="1098" y="704"/>
                </a:cubicBezTo>
                <a:cubicBezTo>
                  <a:pt x="1098" y="732"/>
                  <a:pt x="1105" y="745"/>
                  <a:pt x="1111" y="756"/>
                </a:cubicBezTo>
                <a:cubicBezTo>
                  <a:pt x="1116" y="765"/>
                  <a:pt x="1120" y="773"/>
                  <a:pt x="1120" y="784"/>
                </a:cubicBezTo>
                <a:cubicBezTo>
                  <a:pt x="1120" y="800"/>
                  <a:pt x="1099" y="808"/>
                  <a:pt x="1070" y="819"/>
                </a:cubicBezTo>
                <a:cubicBezTo>
                  <a:pt x="1042" y="829"/>
                  <a:pt x="1004" y="843"/>
                  <a:pt x="1004" y="862"/>
                </a:cubicBezTo>
                <a:cubicBezTo>
                  <a:pt x="1004" y="911"/>
                  <a:pt x="1008" y="956"/>
                  <a:pt x="1036" y="956"/>
                </a:cubicBezTo>
                <a:cubicBezTo>
                  <a:pt x="1079" y="956"/>
                  <a:pt x="1128" y="990"/>
                  <a:pt x="1128" y="1036"/>
                </a:cubicBezTo>
                <a:cubicBezTo>
                  <a:pt x="1128" y="1069"/>
                  <a:pt x="1144" y="1074"/>
                  <a:pt x="1162" y="1074"/>
                </a:cubicBezTo>
                <a:cubicBezTo>
                  <a:pt x="1175" y="1074"/>
                  <a:pt x="1204" y="1071"/>
                  <a:pt x="1204" y="1042"/>
                </a:cubicBezTo>
                <a:cubicBezTo>
                  <a:pt x="1204" y="1011"/>
                  <a:pt x="1204" y="968"/>
                  <a:pt x="1248" y="968"/>
                </a:cubicBezTo>
                <a:cubicBezTo>
                  <a:pt x="1277" y="968"/>
                  <a:pt x="1297" y="962"/>
                  <a:pt x="1324" y="931"/>
                </a:cubicBezTo>
                <a:cubicBezTo>
                  <a:pt x="1329" y="926"/>
                  <a:pt x="1334" y="920"/>
                  <a:pt x="1339" y="915"/>
                </a:cubicBezTo>
                <a:cubicBezTo>
                  <a:pt x="1360" y="893"/>
                  <a:pt x="1376" y="875"/>
                  <a:pt x="1376" y="854"/>
                </a:cubicBezTo>
                <a:cubicBezTo>
                  <a:pt x="1376" y="841"/>
                  <a:pt x="1372" y="832"/>
                  <a:pt x="1368" y="824"/>
                </a:cubicBezTo>
                <a:cubicBezTo>
                  <a:pt x="1364" y="815"/>
                  <a:pt x="1360" y="805"/>
                  <a:pt x="1360" y="790"/>
                </a:cubicBezTo>
                <a:cubicBezTo>
                  <a:pt x="1360" y="758"/>
                  <a:pt x="1414" y="743"/>
                  <a:pt x="1423" y="740"/>
                </a:cubicBezTo>
                <a:cubicBezTo>
                  <a:pt x="1429" y="738"/>
                  <a:pt x="1436" y="737"/>
                  <a:pt x="1443" y="737"/>
                </a:cubicBezTo>
                <a:cubicBezTo>
                  <a:pt x="1456" y="737"/>
                  <a:pt x="1467" y="741"/>
                  <a:pt x="1477" y="746"/>
                </a:cubicBezTo>
                <a:cubicBezTo>
                  <a:pt x="1480" y="747"/>
                  <a:pt x="1480" y="747"/>
                  <a:pt x="1480" y="747"/>
                </a:cubicBezTo>
                <a:cubicBezTo>
                  <a:pt x="1487" y="750"/>
                  <a:pt x="1494" y="753"/>
                  <a:pt x="1499" y="753"/>
                </a:cubicBezTo>
                <a:cubicBezTo>
                  <a:pt x="1501" y="753"/>
                  <a:pt x="1503" y="753"/>
                  <a:pt x="1505" y="752"/>
                </a:cubicBezTo>
                <a:cubicBezTo>
                  <a:pt x="1546" y="725"/>
                  <a:pt x="1589" y="712"/>
                  <a:pt x="1634" y="712"/>
                </a:cubicBezTo>
                <a:cubicBezTo>
                  <a:pt x="1646" y="712"/>
                  <a:pt x="1658" y="712"/>
                  <a:pt x="1662" y="709"/>
                </a:cubicBezTo>
                <a:cubicBezTo>
                  <a:pt x="1677" y="700"/>
                  <a:pt x="1677" y="700"/>
                  <a:pt x="1677" y="700"/>
                </a:cubicBezTo>
                <a:cubicBezTo>
                  <a:pt x="1677" y="718"/>
                  <a:pt x="1677" y="718"/>
                  <a:pt x="1677" y="718"/>
                </a:cubicBezTo>
                <a:cubicBezTo>
                  <a:pt x="1677" y="749"/>
                  <a:pt x="1692" y="763"/>
                  <a:pt x="1709" y="779"/>
                </a:cubicBezTo>
                <a:cubicBezTo>
                  <a:pt x="1726" y="795"/>
                  <a:pt x="1746" y="814"/>
                  <a:pt x="1746" y="852"/>
                </a:cubicBezTo>
                <a:cubicBezTo>
                  <a:pt x="1746" y="883"/>
                  <a:pt x="1732" y="902"/>
                  <a:pt x="1718" y="922"/>
                </a:cubicBezTo>
                <a:cubicBezTo>
                  <a:pt x="1697" y="951"/>
                  <a:pt x="1672" y="988"/>
                  <a:pt x="1672" y="1074"/>
                </a:cubicBezTo>
                <a:cubicBezTo>
                  <a:pt x="1672" y="1112"/>
                  <a:pt x="1688" y="1179"/>
                  <a:pt x="1712" y="1246"/>
                </a:cubicBezTo>
                <a:cubicBezTo>
                  <a:pt x="1741" y="1326"/>
                  <a:pt x="1764" y="1355"/>
                  <a:pt x="1770" y="1356"/>
                </a:cubicBezTo>
                <a:cubicBezTo>
                  <a:pt x="1778" y="1356"/>
                  <a:pt x="1778" y="1356"/>
                  <a:pt x="1778" y="1356"/>
                </a:cubicBezTo>
                <a:cubicBezTo>
                  <a:pt x="1780" y="1363"/>
                  <a:pt x="1780" y="1363"/>
                  <a:pt x="1780" y="1363"/>
                </a:cubicBezTo>
                <a:cubicBezTo>
                  <a:pt x="1780" y="1364"/>
                  <a:pt x="1798" y="1420"/>
                  <a:pt x="1832" y="1468"/>
                </a:cubicBezTo>
                <a:cubicBezTo>
                  <a:pt x="1867" y="1517"/>
                  <a:pt x="1883" y="1535"/>
                  <a:pt x="1926" y="1572"/>
                </a:cubicBezTo>
                <a:cubicBezTo>
                  <a:pt x="1957" y="1598"/>
                  <a:pt x="1976" y="1607"/>
                  <a:pt x="2008" y="1622"/>
                </a:cubicBezTo>
                <a:cubicBezTo>
                  <a:pt x="2017" y="1626"/>
                  <a:pt x="2026" y="1630"/>
                  <a:pt x="2036" y="1635"/>
                </a:cubicBezTo>
                <a:cubicBezTo>
                  <a:pt x="2080" y="1656"/>
                  <a:pt x="2105" y="1718"/>
                  <a:pt x="2124" y="1775"/>
                </a:cubicBezTo>
                <a:cubicBezTo>
                  <a:pt x="2130" y="1796"/>
                  <a:pt x="2142" y="1811"/>
                  <a:pt x="2154" y="1827"/>
                </a:cubicBezTo>
                <a:cubicBezTo>
                  <a:pt x="2176" y="1854"/>
                  <a:pt x="2200" y="1885"/>
                  <a:pt x="2200" y="1954"/>
                </a:cubicBezTo>
                <a:cubicBezTo>
                  <a:pt x="2200" y="1978"/>
                  <a:pt x="2213" y="2011"/>
                  <a:pt x="2228" y="2046"/>
                </a:cubicBezTo>
                <a:cubicBezTo>
                  <a:pt x="2241" y="2081"/>
                  <a:pt x="2256" y="2116"/>
                  <a:pt x="2260" y="2149"/>
                </a:cubicBezTo>
                <a:cubicBezTo>
                  <a:pt x="2264" y="2179"/>
                  <a:pt x="2276" y="2207"/>
                  <a:pt x="2289" y="2234"/>
                </a:cubicBezTo>
                <a:cubicBezTo>
                  <a:pt x="2302" y="2263"/>
                  <a:pt x="2314" y="2290"/>
                  <a:pt x="2314" y="2316"/>
                </a:cubicBezTo>
                <a:cubicBezTo>
                  <a:pt x="2314" y="2342"/>
                  <a:pt x="2302" y="2354"/>
                  <a:pt x="2291" y="2365"/>
                </a:cubicBezTo>
                <a:cubicBezTo>
                  <a:pt x="2279" y="2378"/>
                  <a:pt x="2268" y="2390"/>
                  <a:pt x="2268" y="2424"/>
                </a:cubicBezTo>
                <a:cubicBezTo>
                  <a:pt x="2268" y="2492"/>
                  <a:pt x="2308" y="2532"/>
                  <a:pt x="2337" y="2561"/>
                </a:cubicBezTo>
                <a:cubicBezTo>
                  <a:pt x="2375" y="2599"/>
                  <a:pt x="2380" y="2654"/>
                  <a:pt x="2380" y="2704"/>
                </a:cubicBezTo>
                <a:cubicBezTo>
                  <a:pt x="2380" y="2731"/>
                  <a:pt x="2395" y="2757"/>
                  <a:pt x="2409" y="2782"/>
                </a:cubicBezTo>
                <a:cubicBezTo>
                  <a:pt x="2423" y="2806"/>
                  <a:pt x="2438" y="2831"/>
                  <a:pt x="2438" y="2858"/>
                </a:cubicBezTo>
                <a:cubicBezTo>
                  <a:pt x="2438" y="2903"/>
                  <a:pt x="2445" y="2918"/>
                  <a:pt x="2496" y="2939"/>
                </a:cubicBezTo>
                <a:cubicBezTo>
                  <a:pt x="2489" y="2958"/>
                  <a:pt x="2489" y="2958"/>
                  <a:pt x="2489" y="2958"/>
                </a:cubicBezTo>
                <a:cubicBezTo>
                  <a:pt x="2489" y="2958"/>
                  <a:pt x="2445" y="2945"/>
                  <a:pt x="2380" y="2930"/>
                </a:cubicBezTo>
                <a:cubicBezTo>
                  <a:pt x="2309" y="2913"/>
                  <a:pt x="2233" y="2904"/>
                  <a:pt x="2152" y="2904"/>
                </a:cubicBezTo>
                <a:cubicBezTo>
                  <a:pt x="2133" y="2904"/>
                  <a:pt x="2124" y="2900"/>
                  <a:pt x="2114" y="2895"/>
                </a:cubicBezTo>
                <a:cubicBezTo>
                  <a:pt x="2098" y="2888"/>
                  <a:pt x="2073" y="2876"/>
                  <a:pt x="1954" y="2876"/>
                </a:cubicBezTo>
                <a:cubicBezTo>
                  <a:pt x="1908" y="2876"/>
                  <a:pt x="1863" y="2883"/>
                  <a:pt x="1815" y="2890"/>
                </a:cubicBezTo>
                <a:cubicBezTo>
                  <a:pt x="1760" y="2898"/>
                  <a:pt x="1703" y="2906"/>
                  <a:pt x="1636" y="2906"/>
                </a:cubicBezTo>
                <a:cubicBezTo>
                  <a:pt x="1523" y="2906"/>
                  <a:pt x="1506" y="2999"/>
                  <a:pt x="1506" y="3054"/>
                </a:cubicBezTo>
                <a:cubicBezTo>
                  <a:pt x="1506" y="3127"/>
                  <a:pt x="1540" y="3157"/>
                  <a:pt x="1573" y="3185"/>
                </a:cubicBezTo>
                <a:cubicBezTo>
                  <a:pt x="1600" y="3208"/>
                  <a:pt x="1626" y="3230"/>
                  <a:pt x="1626" y="3274"/>
                </a:cubicBezTo>
                <a:cubicBezTo>
                  <a:pt x="1626" y="3348"/>
                  <a:pt x="1538" y="3348"/>
                  <a:pt x="1480" y="3348"/>
                </a:cubicBezTo>
                <a:cubicBezTo>
                  <a:pt x="1340" y="3348"/>
                  <a:pt x="1251" y="3318"/>
                  <a:pt x="1192" y="3299"/>
                </a:cubicBezTo>
                <a:cubicBezTo>
                  <a:pt x="1164" y="3289"/>
                  <a:pt x="1142" y="3282"/>
                  <a:pt x="1126" y="3282"/>
                </a:cubicBezTo>
                <a:cubicBezTo>
                  <a:pt x="1103" y="3282"/>
                  <a:pt x="1078" y="3286"/>
                  <a:pt x="1078" y="3336"/>
                </a:cubicBezTo>
                <a:cubicBezTo>
                  <a:pt x="1078" y="3353"/>
                  <a:pt x="1070" y="3375"/>
                  <a:pt x="1031" y="3386"/>
                </a:cubicBezTo>
                <a:cubicBezTo>
                  <a:pt x="1004" y="3394"/>
                  <a:pt x="969" y="3395"/>
                  <a:pt x="945" y="3395"/>
                </a:cubicBezTo>
                <a:close/>
              </a:path>
            </a:pathLst>
          </a:custGeom>
          <a:solidFill>
            <a:srgbClr val="FFC000"/>
          </a:solidFill>
          <a:ln>
            <a:solidFill>
              <a:sysClr val="window" lastClr="FFFFFF"/>
            </a:solid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201" name="Freeform 94">
            <a:extLst>
              <a:ext uri="{FF2B5EF4-FFF2-40B4-BE49-F238E27FC236}">
                <a16:creationId xmlns:a16="http://schemas.microsoft.com/office/drawing/2014/main" id="{FCF4B819-2187-84F5-303A-C86308462EE3}"/>
              </a:ext>
            </a:extLst>
          </p:cNvPr>
          <p:cNvSpPr>
            <a:spLocks/>
          </p:cNvSpPr>
          <p:nvPr/>
        </p:nvSpPr>
        <p:spPr bwMode="auto">
          <a:xfrm>
            <a:off x="3323938" y="4377560"/>
            <a:ext cx="1220660" cy="728996"/>
          </a:xfrm>
          <a:custGeom>
            <a:avLst/>
            <a:gdLst>
              <a:gd name="T0" fmla="*/ 0 w 3508"/>
              <a:gd name="T1" fmla="*/ 2048 h 2096"/>
              <a:gd name="T2" fmla="*/ 294 w 3508"/>
              <a:gd name="T3" fmla="*/ 1890 h 2096"/>
              <a:gd name="T4" fmla="*/ 491 w 3508"/>
              <a:gd name="T5" fmla="*/ 1705 h 2096"/>
              <a:gd name="T6" fmla="*/ 588 w 3508"/>
              <a:gd name="T7" fmla="*/ 1620 h 2096"/>
              <a:gd name="T8" fmla="*/ 849 w 3508"/>
              <a:gd name="T9" fmla="*/ 1428 h 2096"/>
              <a:gd name="T10" fmla="*/ 950 w 3508"/>
              <a:gd name="T11" fmla="*/ 1374 h 2096"/>
              <a:gd name="T12" fmla="*/ 964 w 3508"/>
              <a:gd name="T13" fmla="*/ 1280 h 2096"/>
              <a:gd name="T14" fmla="*/ 1076 w 3508"/>
              <a:gd name="T15" fmla="*/ 1074 h 2096"/>
              <a:gd name="T16" fmla="*/ 1123 w 3508"/>
              <a:gd name="T17" fmla="*/ 934 h 2096"/>
              <a:gd name="T18" fmla="*/ 1246 w 3508"/>
              <a:gd name="T19" fmla="*/ 772 h 2096"/>
              <a:gd name="T20" fmla="*/ 1098 w 3508"/>
              <a:gd name="T21" fmla="*/ 780 h 2096"/>
              <a:gd name="T22" fmla="*/ 1056 w 3508"/>
              <a:gd name="T23" fmla="*/ 693 h 2096"/>
              <a:gd name="T24" fmla="*/ 1214 w 3508"/>
              <a:gd name="T25" fmla="*/ 406 h 2096"/>
              <a:gd name="T26" fmla="*/ 1402 w 3508"/>
              <a:gd name="T27" fmla="*/ 121 h 2096"/>
              <a:gd name="T28" fmla="*/ 1688 w 3508"/>
              <a:gd name="T29" fmla="*/ 106 h 2096"/>
              <a:gd name="T30" fmla="*/ 1800 w 3508"/>
              <a:gd name="T31" fmla="*/ 70 h 2096"/>
              <a:gd name="T32" fmla="*/ 1998 w 3508"/>
              <a:gd name="T33" fmla="*/ 42 h 2096"/>
              <a:gd name="T34" fmla="*/ 2050 w 3508"/>
              <a:gd name="T35" fmla="*/ 188 h 2096"/>
              <a:gd name="T36" fmla="*/ 2298 w 3508"/>
              <a:gd name="T37" fmla="*/ 515 h 2096"/>
              <a:gd name="T38" fmla="*/ 2518 w 3508"/>
              <a:gd name="T39" fmla="*/ 586 h 2096"/>
              <a:gd name="T40" fmla="*/ 2918 w 3508"/>
              <a:gd name="T41" fmla="*/ 416 h 2096"/>
              <a:gd name="T42" fmla="*/ 3192 w 3508"/>
              <a:gd name="T43" fmla="*/ 620 h 2096"/>
              <a:gd name="T44" fmla="*/ 3342 w 3508"/>
              <a:gd name="T45" fmla="*/ 636 h 2096"/>
              <a:gd name="T46" fmla="*/ 3494 w 3508"/>
              <a:gd name="T47" fmla="*/ 634 h 2096"/>
              <a:gd name="T48" fmla="*/ 3240 w 3508"/>
              <a:gd name="T49" fmla="*/ 1038 h 2096"/>
              <a:gd name="T50" fmla="*/ 3145 w 3508"/>
              <a:gd name="T51" fmla="*/ 1370 h 2096"/>
              <a:gd name="T52" fmla="*/ 3081 w 3508"/>
              <a:gd name="T53" fmla="*/ 1581 h 2096"/>
              <a:gd name="T54" fmla="*/ 2874 w 3508"/>
              <a:gd name="T55" fmla="*/ 1656 h 2096"/>
              <a:gd name="T56" fmla="*/ 2656 w 3508"/>
              <a:gd name="T57" fmla="*/ 1668 h 2096"/>
              <a:gd name="T58" fmla="*/ 2512 w 3508"/>
              <a:gd name="T59" fmla="*/ 1713 h 2096"/>
              <a:gd name="T60" fmla="*/ 2406 w 3508"/>
              <a:gd name="T61" fmla="*/ 1676 h 2096"/>
              <a:gd name="T62" fmla="*/ 2104 w 3508"/>
              <a:gd name="T63" fmla="*/ 1678 h 2096"/>
              <a:gd name="T64" fmla="*/ 2124 w 3508"/>
              <a:gd name="T65" fmla="*/ 1549 h 2096"/>
              <a:gd name="T66" fmla="*/ 2082 w 3508"/>
              <a:gd name="T67" fmla="*/ 1372 h 2096"/>
              <a:gd name="T68" fmla="*/ 1950 w 3508"/>
              <a:gd name="T69" fmla="*/ 1480 h 2096"/>
              <a:gd name="T70" fmla="*/ 1804 w 3508"/>
              <a:gd name="T71" fmla="*/ 1735 h 2096"/>
              <a:gd name="T72" fmla="*/ 1588 w 3508"/>
              <a:gd name="T73" fmla="*/ 1887 h 2096"/>
              <a:gd name="T74" fmla="*/ 1466 w 3508"/>
              <a:gd name="T75" fmla="*/ 1918 h 2096"/>
              <a:gd name="T76" fmla="*/ 1347 w 3508"/>
              <a:gd name="T77" fmla="*/ 1889 h 2096"/>
              <a:gd name="T78" fmla="*/ 1373 w 3508"/>
              <a:gd name="T79" fmla="*/ 1849 h 2096"/>
              <a:gd name="T80" fmla="*/ 1204 w 3508"/>
              <a:gd name="T81" fmla="*/ 1903 h 2096"/>
              <a:gd name="T82" fmla="*/ 974 w 3508"/>
              <a:gd name="T83" fmla="*/ 1876 h 2096"/>
              <a:gd name="T84" fmla="*/ 788 w 3508"/>
              <a:gd name="T85" fmla="*/ 1744 h 2096"/>
              <a:gd name="T86" fmla="*/ 767 w 3508"/>
              <a:gd name="T87" fmla="*/ 1849 h 2096"/>
              <a:gd name="T88" fmla="*/ 588 w 3508"/>
              <a:gd name="T89" fmla="*/ 1904 h 2096"/>
              <a:gd name="T90" fmla="*/ 444 w 3508"/>
              <a:gd name="T91" fmla="*/ 1996 h 2096"/>
              <a:gd name="T92" fmla="*/ 304 w 3508"/>
              <a:gd name="T93" fmla="*/ 2062 h 2096"/>
              <a:gd name="T94" fmla="*/ 108 w 3508"/>
              <a:gd name="T95" fmla="*/ 2096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508" h="2096">
                <a:moveTo>
                  <a:pt x="108" y="2096"/>
                </a:moveTo>
                <a:cubicBezTo>
                  <a:pt x="84" y="2096"/>
                  <a:pt x="69" y="2092"/>
                  <a:pt x="58" y="2089"/>
                </a:cubicBezTo>
                <a:cubicBezTo>
                  <a:pt x="52" y="2087"/>
                  <a:pt x="47" y="2086"/>
                  <a:pt x="42" y="2086"/>
                </a:cubicBezTo>
                <a:cubicBezTo>
                  <a:pt x="22" y="2086"/>
                  <a:pt x="0" y="2071"/>
                  <a:pt x="0" y="2048"/>
                </a:cubicBezTo>
                <a:cubicBezTo>
                  <a:pt x="0" y="2024"/>
                  <a:pt x="45" y="1988"/>
                  <a:pt x="84" y="1988"/>
                </a:cubicBezTo>
                <a:cubicBezTo>
                  <a:pt x="97" y="1988"/>
                  <a:pt x="117" y="1977"/>
                  <a:pt x="137" y="1965"/>
                </a:cubicBezTo>
                <a:cubicBezTo>
                  <a:pt x="169" y="1947"/>
                  <a:pt x="204" y="1926"/>
                  <a:pt x="242" y="1926"/>
                </a:cubicBezTo>
                <a:cubicBezTo>
                  <a:pt x="269" y="1926"/>
                  <a:pt x="294" y="1902"/>
                  <a:pt x="294" y="1890"/>
                </a:cubicBezTo>
                <a:cubicBezTo>
                  <a:pt x="294" y="1850"/>
                  <a:pt x="341" y="1826"/>
                  <a:pt x="369" y="1818"/>
                </a:cubicBezTo>
                <a:cubicBezTo>
                  <a:pt x="382" y="1815"/>
                  <a:pt x="391" y="1806"/>
                  <a:pt x="402" y="1794"/>
                </a:cubicBezTo>
                <a:cubicBezTo>
                  <a:pt x="411" y="1784"/>
                  <a:pt x="421" y="1773"/>
                  <a:pt x="437" y="1764"/>
                </a:cubicBezTo>
                <a:cubicBezTo>
                  <a:pt x="467" y="1745"/>
                  <a:pt x="478" y="1730"/>
                  <a:pt x="491" y="1705"/>
                </a:cubicBezTo>
                <a:cubicBezTo>
                  <a:pt x="511" y="1668"/>
                  <a:pt x="538" y="1648"/>
                  <a:pt x="568" y="1648"/>
                </a:cubicBezTo>
                <a:cubicBezTo>
                  <a:pt x="576" y="1648"/>
                  <a:pt x="582" y="1647"/>
                  <a:pt x="585" y="1644"/>
                </a:cubicBezTo>
                <a:cubicBezTo>
                  <a:pt x="588" y="1641"/>
                  <a:pt x="588" y="1632"/>
                  <a:pt x="588" y="1623"/>
                </a:cubicBezTo>
                <a:cubicBezTo>
                  <a:pt x="588" y="1620"/>
                  <a:pt x="588" y="1620"/>
                  <a:pt x="588" y="1620"/>
                </a:cubicBezTo>
                <a:cubicBezTo>
                  <a:pt x="588" y="1594"/>
                  <a:pt x="613" y="1577"/>
                  <a:pt x="635" y="1561"/>
                </a:cubicBezTo>
                <a:cubicBezTo>
                  <a:pt x="652" y="1549"/>
                  <a:pt x="670" y="1536"/>
                  <a:pt x="670" y="1524"/>
                </a:cubicBezTo>
                <a:cubicBezTo>
                  <a:pt x="670" y="1466"/>
                  <a:pt x="744" y="1404"/>
                  <a:pt x="796" y="1404"/>
                </a:cubicBezTo>
                <a:cubicBezTo>
                  <a:pt x="828" y="1404"/>
                  <a:pt x="840" y="1418"/>
                  <a:pt x="849" y="1428"/>
                </a:cubicBezTo>
                <a:cubicBezTo>
                  <a:pt x="855" y="1435"/>
                  <a:pt x="858" y="1438"/>
                  <a:pt x="864" y="1438"/>
                </a:cubicBezTo>
                <a:cubicBezTo>
                  <a:pt x="872" y="1438"/>
                  <a:pt x="876" y="1435"/>
                  <a:pt x="881" y="1430"/>
                </a:cubicBezTo>
                <a:cubicBezTo>
                  <a:pt x="887" y="1423"/>
                  <a:pt x="896" y="1414"/>
                  <a:pt x="916" y="1414"/>
                </a:cubicBezTo>
                <a:cubicBezTo>
                  <a:pt x="941" y="1414"/>
                  <a:pt x="950" y="1389"/>
                  <a:pt x="950" y="1374"/>
                </a:cubicBezTo>
                <a:cubicBezTo>
                  <a:pt x="950" y="1367"/>
                  <a:pt x="949" y="1365"/>
                  <a:pt x="946" y="1363"/>
                </a:cubicBezTo>
                <a:cubicBezTo>
                  <a:pt x="942" y="1358"/>
                  <a:pt x="938" y="1353"/>
                  <a:pt x="938" y="1340"/>
                </a:cubicBezTo>
                <a:cubicBezTo>
                  <a:pt x="938" y="1328"/>
                  <a:pt x="945" y="1322"/>
                  <a:pt x="950" y="1317"/>
                </a:cubicBezTo>
                <a:cubicBezTo>
                  <a:pt x="957" y="1311"/>
                  <a:pt x="964" y="1305"/>
                  <a:pt x="964" y="1280"/>
                </a:cubicBezTo>
                <a:cubicBezTo>
                  <a:pt x="964" y="1230"/>
                  <a:pt x="971" y="1213"/>
                  <a:pt x="1001" y="1197"/>
                </a:cubicBezTo>
                <a:cubicBezTo>
                  <a:pt x="1011" y="1192"/>
                  <a:pt x="1015" y="1183"/>
                  <a:pt x="1020" y="1171"/>
                </a:cubicBezTo>
                <a:cubicBezTo>
                  <a:pt x="1026" y="1158"/>
                  <a:pt x="1033" y="1142"/>
                  <a:pt x="1051" y="1131"/>
                </a:cubicBezTo>
                <a:cubicBezTo>
                  <a:pt x="1076" y="1116"/>
                  <a:pt x="1076" y="1109"/>
                  <a:pt x="1076" y="1074"/>
                </a:cubicBezTo>
                <a:cubicBezTo>
                  <a:pt x="1076" y="1053"/>
                  <a:pt x="1080" y="1044"/>
                  <a:pt x="1083" y="1036"/>
                </a:cubicBezTo>
                <a:cubicBezTo>
                  <a:pt x="1086" y="1029"/>
                  <a:pt x="1088" y="1024"/>
                  <a:pt x="1088" y="1012"/>
                </a:cubicBezTo>
                <a:cubicBezTo>
                  <a:pt x="1088" y="1007"/>
                  <a:pt x="1088" y="1007"/>
                  <a:pt x="1088" y="1007"/>
                </a:cubicBezTo>
                <a:cubicBezTo>
                  <a:pt x="1088" y="979"/>
                  <a:pt x="1088" y="955"/>
                  <a:pt x="1123" y="934"/>
                </a:cubicBezTo>
                <a:cubicBezTo>
                  <a:pt x="1158" y="912"/>
                  <a:pt x="1190" y="883"/>
                  <a:pt x="1218" y="850"/>
                </a:cubicBezTo>
                <a:cubicBezTo>
                  <a:pt x="1224" y="843"/>
                  <a:pt x="1224" y="843"/>
                  <a:pt x="1224" y="843"/>
                </a:cubicBezTo>
                <a:cubicBezTo>
                  <a:pt x="1251" y="810"/>
                  <a:pt x="1256" y="804"/>
                  <a:pt x="1256" y="788"/>
                </a:cubicBezTo>
                <a:cubicBezTo>
                  <a:pt x="1256" y="772"/>
                  <a:pt x="1250" y="772"/>
                  <a:pt x="1246" y="772"/>
                </a:cubicBezTo>
                <a:cubicBezTo>
                  <a:pt x="1243" y="772"/>
                  <a:pt x="1235" y="777"/>
                  <a:pt x="1229" y="781"/>
                </a:cubicBezTo>
                <a:cubicBezTo>
                  <a:pt x="1217" y="790"/>
                  <a:pt x="1200" y="802"/>
                  <a:pt x="1178" y="802"/>
                </a:cubicBezTo>
                <a:cubicBezTo>
                  <a:pt x="1160" y="802"/>
                  <a:pt x="1147" y="796"/>
                  <a:pt x="1135" y="790"/>
                </a:cubicBezTo>
                <a:cubicBezTo>
                  <a:pt x="1124" y="785"/>
                  <a:pt x="1113" y="780"/>
                  <a:pt x="1098" y="780"/>
                </a:cubicBezTo>
                <a:cubicBezTo>
                  <a:pt x="1080" y="780"/>
                  <a:pt x="1072" y="784"/>
                  <a:pt x="1064" y="787"/>
                </a:cubicBezTo>
                <a:cubicBezTo>
                  <a:pt x="1059" y="789"/>
                  <a:pt x="1053" y="792"/>
                  <a:pt x="1044" y="792"/>
                </a:cubicBezTo>
                <a:cubicBezTo>
                  <a:pt x="1014" y="792"/>
                  <a:pt x="1010" y="766"/>
                  <a:pt x="1010" y="744"/>
                </a:cubicBezTo>
                <a:cubicBezTo>
                  <a:pt x="1010" y="724"/>
                  <a:pt x="1032" y="709"/>
                  <a:pt x="1056" y="693"/>
                </a:cubicBezTo>
                <a:cubicBezTo>
                  <a:pt x="1075" y="680"/>
                  <a:pt x="1098" y="664"/>
                  <a:pt x="1098" y="652"/>
                </a:cubicBezTo>
                <a:cubicBezTo>
                  <a:pt x="1098" y="615"/>
                  <a:pt x="1123" y="575"/>
                  <a:pt x="1147" y="549"/>
                </a:cubicBezTo>
                <a:cubicBezTo>
                  <a:pt x="1168" y="526"/>
                  <a:pt x="1174" y="511"/>
                  <a:pt x="1174" y="482"/>
                </a:cubicBezTo>
                <a:cubicBezTo>
                  <a:pt x="1174" y="465"/>
                  <a:pt x="1189" y="442"/>
                  <a:pt x="1214" y="406"/>
                </a:cubicBezTo>
                <a:cubicBezTo>
                  <a:pt x="1236" y="374"/>
                  <a:pt x="1264" y="333"/>
                  <a:pt x="1264" y="310"/>
                </a:cubicBezTo>
                <a:cubicBezTo>
                  <a:pt x="1264" y="283"/>
                  <a:pt x="1292" y="262"/>
                  <a:pt x="1324" y="237"/>
                </a:cubicBezTo>
                <a:cubicBezTo>
                  <a:pt x="1357" y="212"/>
                  <a:pt x="1394" y="183"/>
                  <a:pt x="1394" y="150"/>
                </a:cubicBezTo>
                <a:cubicBezTo>
                  <a:pt x="1394" y="136"/>
                  <a:pt x="1398" y="128"/>
                  <a:pt x="1402" y="121"/>
                </a:cubicBezTo>
                <a:cubicBezTo>
                  <a:pt x="1405" y="115"/>
                  <a:pt x="1408" y="110"/>
                  <a:pt x="1408" y="98"/>
                </a:cubicBezTo>
                <a:cubicBezTo>
                  <a:pt x="1408" y="62"/>
                  <a:pt x="1434" y="8"/>
                  <a:pt x="1490" y="8"/>
                </a:cubicBezTo>
                <a:cubicBezTo>
                  <a:pt x="1520" y="8"/>
                  <a:pt x="1558" y="33"/>
                  <a:pt x="1598" y="60"/>
                </a:cubicBezTo>
                <a:cubicBezTo>
                  <a:pt x="1632" y="83"/>
                  <a:pt x="1667" y="106"/>
                  <a:pt x="1688" y="106"/>
                </a:cubicBezTo>
                <a:cubicBezTo>
                  <a:pt x="1712" y="106"/>
                  <a:pt x="1730" y="96"/>
                  <a:pt x="1746" y="87"/>
                </a:cubicBezTo>
                <a:cubicBezTo>
                  <a:pt x="1761" y="79"/>
                  <a:pt x="1774" y="72"/>
                  <a:pt x="1790" y="72"/>
                </a:cubicBezTo>
                <a:cubicBezTo>
                  <a:pt x="1796" y="72"/>
                  <a:pt x="1799" y="71"/>
                  <a:pt x="1801" y="70"/>
                </a:cubicBezTo>
                <a:cubicBezTo>
                  <a:pt x="1801" y="70"/>
                  <a:pt x="1800" y="70"/>
                  <a:pt x="1800" y="70"/>
                </a:cubicBezTo>
                <a:cubicBezTo>
                  <a:pt x="1780" y="70"/>
                  <a:pt x="1742" y="54"/>
                  <a:pt x="1742" y="28"/>
                </a:cubicBezTo>
                <a:cubicBezTo>
                  <a:pt x="1742" y="2"/>
                  <a:pt x="1787" y="0"/>
                  <a:pt x="1834" y="0"/>
                </a:cubicBezTo>
                <a:cubicBezTo>
                  <a:pt x="1880" y="0"/>
                  <a:pt x="1919" y="15"/>
                  <a:pt x="1950" y="28"/>
                </a:cubicBezTo>
                <a:cubicBezTo>
                  <a:pt x="1969" y="35"/>
                  <a:pt x="1986" y="42"/>
                  <a:pt x="1998" y="42"/>
                </a:cubicBezTo>
                <a:cubicBezTo>
                  <a:pt x="2006" y="42"/>
                  <a:pt x="2010" y="40"/>
                  <a:pt x="2012" y="40"/>
                </a:cubicBezTo>
                <a:cubicBezTo>
                  <a:pt x="2023" y="34"/>
                  <a:pt x="2023" y="34"/>
                  <a:pt x="2023" y="34"/>
                </a:cubicBezTo>
                <a:cubicBezTo>
                  <a:pt x="2026" y="46"/>
                  <a:pt x="2026" y="46"/>
                  <a:pt x="2026" y="46"/>
                </a:cubicBezTo>
                <a:cubicBezTo>
                  <a:pt x="2027" y="49"/>
                  <a:pt x="2050" y="125"/>
                  <a:pt x="2050" y="188"/>
                </a:cubicBezTo>
                <a:cubicBezTo>
                  <a:pt x="2050" y="232"/>
                  <a:pt x="2085" y="249"/>
                  <a:pt x="2157" y="281"/>
                </a:cubicBezTo>
                <a:cubicBezTo>
                  <a:pt x="2164" y="284"/>
                  <a:pt x="2171" y="288"/>
                  <a:pt x="2178" y="291"/>
                </a:cubicBezTo>
                <a:cubicBezTo>
                  <a:pt x="2247" y="322"/>
                  <a:pt x="2257" y="364"/>
                  <a:pt x="2279" y="447"/>
                </a:cubicBezTo>
                <a:cubicBezTo>
                  <a:pt x="2284" y="467"/>
                  <a:pt x="2290" y="490"/>
                  <a:pt x="2298" y="515"/>
                </a:cubicBezTo>
                <a:cubicBezTo>
                  <a:pt x="2326" y="611"/>
                  <a:pt x="2394" y="623"/>
                  <a:pt x="2442" y="623"/>
                </a:cubicBezTo>
                <a:cubicBezTo>
                  <a:pt x="2449" y="623"/>
                  <a:pt x="2455" y="622"/>
                  <a:pt x="2460" y="622"/>
                </a:cubicBezTo>
                <a:cubicBezTo>
                  <a:pt x="2465" y="622"/>
                  <a:pt x="2469" y="622"/>
                  <a:pt x="2472" y="622"/>
                </a:cubicBezTo>
                <a:cubicBezTo>
                  <a:pt x="2501" y="622"/>
                  <a:pt x="2518" y="609"/>
                  <a:pt x="2518" y="586"/>
                </a:cubicBezTo>
                <a:cubicBezTo>
                  <a:pt x="2518" y="554"/>
                  <a:pt x="2538" y="534"/>
                  <a:pt x="2570" y="534"/>
                </a:cubicBezTo>
                <a:cubicBezTo>
                  <a:pt x="2591" y="534"/>
                  <a:pt x="2596" y="526"/>
                  <a:pt x="2606" y="512"/>
                </a:cubicBezTo>
                <a:cubicBezTo>
                  <a:pt x="2616" y="497"/>
                  <a:pt x="2629" y="478"/>
                  <a:pt x="2665" y="465"/>
                </a:cubicBezTo>
                <a:cubicBezTo>
                  <a:pt x="2735" y="439"/>
                  <a:pt x="2855" y="416"/>
                  <a:pt x="2918" y="416"/>
                </a:cubicBezTo>
                <a:cubicBezTo>
                  <a:pt x="2970" y="416"/>
                  <a:pt x="2999" y="450"/>
                  <a:pt x="3027" y="483"/>
                </a:cubicBezTo>
                <a:cubicBezTo>
                  <a:pt x="3036" y="495"/>
                  <a:pt x="3046" y="507"/>
                  <a:pt x="3057" y="517"/>
                </a:cubicBezTo>
                <a:cubicBezTo>
                  <a:pt x="3065" y="524"/>
                  <a:pt x="3073" y="532"/>
                  <a:pt x="3081" y="541"/>
                </a:cubicBezTo>
                <a:cubicBezTo>
                  <a:pt x="3116" y="576"/>
                  <a:pt x="3160" y="620"/>
                  <a:pt x="3192" y="620"/>
                </a:cubicBezTo>
                <a:cubicBezTo>
                  <a:pt x="3212" y="620"/>
                  <a:pt x="3218" y="616"/>
                  <a:pt x="3225" y="612"/>
                </a:cubicBezTo>
                <a:cubicBezTo>
                  <a:pt x="3232" y="607"/>
                  <a:pt x="3241" y="602"/>
                  <a:pt x="3262" y="602"/>
                </a:cubicBezTo>
                <a:cubicBezTo>
                  <a:pt x="3284" y="602"/>
                  <a:pt x="3294" y="612"/>
                  <a:pt x="3303" y="620"/>
                </a:cubicBezTo>
                <a:cubicBezTo>
                  <a:pt x="3312" y="629"/>
                  <a:pt x="3319" y="636"/>
                  <a:pt x="3342" y="636"/>
                </a:cubicBezTo>
                <a:cubicBezTo>
                  <a:pt x="3380" y="636"/>
                  <a:pt x="3444" y="586"/>
                  <a:pt x="3465" y="567"/>
                </a:cubicBezTo>
                <a:cubicBezTo>
                  <a:pt x="3482" y="552"/>
                  <a:pt x="3482" y="552"/>
                  <a:pt x="3482" y="552"/>
                </a:cubicBezTo>
                <a:cubicBezTo>
                  <a:pt x="3482" y="574"/>
                  <a:pt x="3482" y="574"/>
                  <a:pt x="3482" y="574"/>
                </a:cubicBezTo>
                <a:cubicBezTo>
                  <a:pt x="3482" y="597"/>
                  <a:pt x="3488" y="615"/>
                  <a:pt x="3494" y="634"/>
                </a:cubicBezTo>
                <a:cubicBezTo>
                  <a:pt x="3501" y="655"/>
                  <a:pt x="3508" y="677"/>
                  <a:pt x="3508" y="710"/>
                </a:cubicBezTo>
                <a:cubicBezTo>
                  <a:pt x="3508" y="782"/>
                  <a:pt x="3442" y="874"/>
                  <a:pt x="3368" y="874"/>
                </a:cubicBezTo>
                <a:cubicBezTo>
                  <a:pt x="3293" y="874"/>
                  <a:pt x="3266" y="889"/>
                  <a:pt x="3266" y="930"/>
                </a:cubicBezTo>
                <a:cubicBezTo>
                  <a:pt x="3266" y="978"/>
                  <a:pt x="3253" y="1009"/>
                  <a:pt x="3240" y="1038"/>
                </a:cubicBezTo>
                <a:cubicBezTo>
                  <a:pt x="3229" y="1065"/>
                  <a:pt x="3218" y="1090"/>
                  <a:pt x="3218" y="1128"/>
                </a:cubicBezTo>
                <a:cubicBezTo>
                  <a:pt x="3218" y="1152"/>
                  <a:pt x="3214" y="1169"/>
                  <a:pt x="3210" y="1188"/>
                </a:cubicBezTo>
                <a:cubicBezTo>
                  <a:pt x="3206" y="1207"/>
                  <a:pt x="3202" y="1227"/>
                  <a:pt x="3202" y="1256"/>
                </a:cubicBezTo>
                <a:cubicBezTo>
                  <a:pt x="3202" y="1287"/>
                  <a:pt x="3174" y="1327"/>
                  <a:pt x="3145" y="1370"/>
                </a:cubicBezTo>
                <a:cubicBezTo>
                  <a:pt x="3116" y="1412"/>
                  <a:pt x="3086" y="1455"/>
                  <a:pt x="3086" y="1486"/>
                </a:cubicBezTo>
                <a:cubicBezTo>
                  <a:pt x="3086" y="1572"/>
                  <a:pt x="3086" y="1572"/>
                  <a:pt x="3086" y="1572"/>
                </a:cubicBezTo>
                <a:cubicBezTo>
                  <a:pt x="3086" y="1578"/>
                  <a:pt x="3086" y="1578"/>
                  <a:pt x="3086" y="1578"/>
                </a:cubicBezTo>
                <a:cubicBezTo>
                  <a:pt x="3081" y="1581"/>
                  <a:pt x="3081" y="1581"/>
                  <a:pt x="3081" y="1581"/>
                </a:cubicBezTo>
                <a:cubicBezTo>
                  <a:pt x="3066" y="1589"/>
                  <a:pt x="3028" y="1616"/>
                  <a:pt x="3028" y="1642"/>
                </a:cubicBezTo>
                <a:cubicBezTo>
                  <a:pt x="3028" y="1686"/>
                  <a:pt x="2982" y="1716"/>
                  <a:pt x="2940" y="1716"/>
                </a:cubicBezTo>
                <a:cubicBezTo>
                  <a:pt x="2914" y="1716"/>
                  <a:pt x="2902" y="1695"/>
                  <a:pt x="2893" y="1677"/>
                </a:cubicBezTo>
                <a:cubicBezTo>
                  <a:pt x="2885" y="1664"/>
                  <a:pt x="2881" y="1656"/>
                  <a:pt x="2874" y="1656"/>
                </a:cubicBezTo>
                <a:cubicBezTo>
                  <a:pt x="2858" y="1656"/>
                  <a:pt x="2846" y="1644"/>
                  <a:pt x="2833" y="1632"/>
                </a:cubicBezTo>
                <a:cubicBezTo>
                  <a:pt x="2817" y="1617"/>
                  <a:pt x="2801" y="1602"/>
                  <a:pt x="2776" y="1602"/>
                </a:cubicBezTo>
                <a:cubicBezTo>
                  <a:pt x="2753" y="1602"/>
                  <a:pt x="2732" y="1620"/>
                  <a:pt x="2713" y="1637"/>
                </a:cubicBezTo>
                <a:cubicBezTo>
                  <a:pt x="2694" y="1653"/>
                  <a:pt x="2676" y="1668"/>
                  <a:pt x="2656" y="1668"/>
                </a:cubicBezTo>
                <a:cubicBezTo>
                  <a:pt x="2615" y="1668"/>
                  <a:pt x="2604" y="1672"/>
                  <a:pt x="2604" y="1686"/>
                </a:cubicBezTo>
                <a:cubicBezTo>
                  <a:pt x="2604" y="1699"/>
                  <a:pt x="2594" y="1715"/>
                  <a:pt x="2547" y="1715"/>
                </a:cubicBezTo>
                <a:cubicBezTo>
                  <a:pt x="2535" y="1715"/>
                  <a:pt x="2525" y="1714"/>
                  <a:pt x="2525" y="1714"/>
                </a:cubicBezTo>
                <a:cubicBezTo>
                  <a:pt x="2512" y="1713"/>
                  <a:pt x="2512" y="1713"/>
                  <a:pt x="2512" y="1713"/>
                </a:cubicBezTo>
                <a:cubicBezTo>
                  <a:pt x="2516" y="1703"/>
                  <a:pt x="2516" y="1703"/>
                  <a:pt x="2516" y="1703"/>
                </a:cubicBezTo>
                <a:cubicBezTo>
                  <a:pt x="2514" y="1703"/>
                  <a:pt x="2510" y="1702"/>
                  <a:pt x="2504" y="1702"/>
                </a:cubicBezTo>
                <a:cubicBezTo>
                  <a:pt x="2481" y="1702"/>
                  <a:pt x="2464" y="1694"/>
                  <a:pt x="2448" y="1688"/>
                </a:cubicBezTo>
                <a:cubicBezTo>
                  <a:pt x="2435" y="1682"/>
                  <a:pt x="2421" y="1676"/>
                  <a:pt x="2406" y="1676"/>
                </a:cubicBezTo>
                <a:cubicBezTo>
                  <a:pt x="2375" y="1676"/>
                  <a:pt x="2356" y="1667"/>
                  <a:pt x="2337" y="1658"/>
                </a:cubicBezTo>
                <a:cubicBezTo>
                  <a:pt x="2319" y="1650"/>
                  <a:pt x="2302" y="1642"/>
                  <a:pt x="2274" y="1642"/>
                </a:cubicBezTo>
                <a:cubicBezTo>
                  <a:pt x="2253" y="1642"/>
                  <a:pt x="2227" y="1650"/>
                  <a:pt x="2200" y="1658"/>
                </a:cubicBezTo>
                <a:cubicBezTo>
                  <a:pt x="2168" y="1668"/>
                  <a:pt x="2136" y="1678"/>
                  <a:pt x="2104" y="1678"/>
                </a:cubicBezTo>
                <a:cubicBezTo>
                  <a:pt x="2072" y="1678"/>
                  <a:pt x="2072" y="1652"/>
                  <a:pt x="2072" y="1642"/>
                </a:cubicBezTo>
                <a:cubicBezTo>
                  <a:pt x="2072" y="1632"/>
                  <a:pt x="2082" y="1625"/>
                  <a:pt x="2094" y="1616"/>
                </a:cubicBezTo>
                <a:cubicBezTo>
                  <a:pt x="2110" y="1604"/>
                  <a:pt x="2130" y="1590"/>
                  <a:pt x="2130" y="1568"/>
                </a:cubicBezTo>
                <a:cubicBezTo>
                  <a:pt x="2130" y="1560"/>
                  <a:pt x="2128" y="1556"/>
                  <a:pt x="2124" y="1549"/>
                </a:cubicBezTo>
                <a:cubicBezTo>
                  <a:pt x="2119" y="1539"/>
                  <a:pt x="2112" y="1528"/>
                  <a:pt x="2112" y="1504"/>
                </a:cubicBezTo>
                <a:cubicBezTo>
                  <a:pt x="2112" y="1487"/>
                  <a:pt x="2106" y="1473"/>
                  <a:pt x="2100" y="1459"/>
                </a:cubicBezTo>
                <a:cubicBezTo>
                  <a:pt x="2094" y="1445"/>
                  <a:pt x="2088" y="1431"/>
                  <a:pt x="2088" y="1412"/>
                </a:cubicBezTo>
                <a:cubicBezTo>
                  <a:pt x="2088" y="1374"/>
                  <a:pt x="2084" y="1372"/>
                  <a:pt x="2082" y="1372"/>
                </a:cubicBezTo>
                <a:cubicBezTo>
                  <a:pt x="2081" y="1372"/>
                  <a:pt x="2078" y="1372"/>
                  <a:pt x="2072" y="1376"/>
                </a:cubicBezTo>
                <a:cubicBezTo>
                  <a:pt x="2062" y="1382"/>
                  <a:pt x="2048" y="1389"/>
                  <a:pt x="2031" y="1397"/>
                </a:cubicBezTo>
                <a:cubicBezTo>
                  <a:pt x="1998" y="1413"/>
                  <a:pt x="1944" y="1439"/>
                  <a:pt x="1944" y="1458"/>
                </a:cubicBezTo>
                <a:cubicBezTo>
                  <a:pt x="1944" y="1470"/>
                  <a:pt x="1947" y="1474"/>
                  <a:pt x="1950" y="1480"/>
                </a:cubicBezTo>
                <a:cubicBezTo>
                  <a:pt x="1954" y="1486"/>
                  <a:pt x="1958" y="1494"/>
                  <a:pt x="1958" y="1508"/>
                </a:cubicBezTo>
                <a:cubicBezTo>
                  <a:pt x="1958" y="1522"/>
                  <a:pt x="1946" y="1538"/>
                  <a:pt x="1927" y="1563"/>
                </a:cubicBezTo>
                <a:cubicBezTo>
                  <a:pt x="1912" y="1584"/>
                  <a:pt x="1893" y="1610"/>
                  <a:pt x="1877" y="1641"/>
                </a:cubicBezTo>
                <a:cubicBezTo>
                  <a:pt x="1856" y="1679"/>
                  <a:pt x="1828" y="1709"/>
                  <a:pt x="1804" y="1735"/>
                </a:cubicBezTo>
                <a:cubicBezTo>
                  <a:pt x="1787" y="1754"/>
                  <a:pt x="1770" y="1771"/>
                  <a:pt x="1758" y="1789"/>
                </a:cubicBezTo>
                <a:cubicBezTo>
                  <a:pt x="1753" y="1797"/>
                  <a:pt x="1749" y="1805"/>
                  <a:pt x="1744" y="1812"/>
                </a:cubicBezTo>
                <a:cubicBezTo>
                  <a:pt x="1721" y="1850"/>
                  <a:pt x="1697" y="1890"/>
                  <a:pt x="1648" y="1890"/>
                </a:cubicBezTo>
                <a:cubicBezTo>
                  <a:pt x="1630" y="1890"/>
                  <a:pt x="1608" y="1889"/>
                  <a:pt x="1588" y="1887"/>
                </a:cubicBezTo>
                <a:cubicBezTo>
                  <a:pt x="1568" y="1886"/>
                  <a:pt x="1549" y="1885"/>
                  <a:pt x="1534" y="1885"/>
                </a:cubicBezTo>
                <a:cubicBezTo>
                  <a:pt x="1514" y="1885"/>
                  <a:pt x="1510" y="1887"/>
                  <a:pt x="1509" y="1887"/>
                </a:cubicBezTo>
                <a:cubicBezTo>
                  <a:pt x="1503" y="1893"/>
                  <a:pt x="1497" y="1896"/>
                  <a:pt x="1491" y="1899"/>
                </a:cubicBezTo>
                <a:cubicBezTo>
                  <a:pt x="1483" y="1903"/>
                  <a:pt x="1475" y="1907"/>
                  <a:pt x="1466" y="1918"/>
                </a:cubicBezTo>
                <a:cubicBezTo>
                  <a:pt x="1462" y="1923"/>
                  <a:pt x="1458" y="1928"/>
                  <a:pt x="1454" y="1935"/>
                </a:cubicBezTo>
                <a:cubicBezTo>
                  <a:pt x="1437" y="1961"/>
                  <a:pt x="1412" y="2000"/>
                  <a:pt x="1366" y="2000"/>
                </a:cubicBezTo>
                <a:cubicBezTo>
                  <a:pt x="1290" y="2000"/>
                  <a:pt x="1284" y="1956"/>
                  <a:pt x="1284" y="1942"/>
                </a:cubicBezTo>
                <a:cubicBezTo>
                  <a:pt x="1284" y="1924"/>
                  <a:pt x="1308" y="1910"/>
                  <a:pt x="1347" y="1889"/>
                </a:cubicBezTo>
                <a:cubicBezTo>
                  <a:pt x="1368" y="1877"/>
                  <a:pt x="1406" y="1856"/>
                  <a:pt x="1406" y="1846"/>
                </a:cubicBezTo>
                <a:cubicBezTo>
                  <a:pt x="1406" y="1837"/>
                  <a:pt x="1403" y="1837"/>
                  <a:pt x="1400" y="1837"/>
                </a:cubicBezTo>
                <a:cubicBezTo>
                  <a:pt x="1394" y="1837"/>
                  <a:pt x="1385" y="1841"/>
                  <a:pt x="1380" y="1844"/>
                </a:cubicBezTo>
                <a:cubicBezTo>
                  <a:pt x="1378" y="1846"/>
                  <a:pt x="1375" y="1847"/>
                  <a:pt x="1373" y="1849"/>
                </a:cubicBezTo>
                <a:cubicBezTo>
                  <a:pt x="1363" y="1857"/>
                  <a:pt x="1349" y="1868"/>
                  <a:pt x="1320" y="1868"/>
                </a:cubicBezTo>
                <a:cubicBezTo>
                  <a:pt x="1289" y="1868"/>
                  <a:pt x="1272" y="1876"/>
                  <a:pt x="1259" y="1882"/>
                </a:cubicBezTo>
                <a:cubicBezTo>
                  <a:pt x="1250" y="1886"/>
                  <a:pt x="1242" y="1890"/>
                  <a:pt x="1232" y="1890"/>
                </a:cubicBezTo>
                <a:cubicBezTo>
                  <a:pt x="1226" y="1890"/>
                  <a:pt x="1215" y="1897"/>
                  <a:pt x="1204" y="1903"/>
                </a:cubicBezTo>
                <a:cubicBezTo>
                  <a:pt x="1188" y="1913"/>
                  <a:pt x="1169" y="1924"/>
                  <a:pt x="1150" y="1924"/>
                </a:cubicBezTo>
                <a:cubicBezTo>
                  <a:pt x="1113" y="1924"/>
                  <a:pt x="1091" y="1916"/>
                  <a:pt x="1074" y="1910"/>
                </a:cubicBezTo>
                <a:cubicBezTo>
                  <a:pt x="1062" y="1906"/>
                  <a:pt x="1053" y="1902"/>
                  <a:pt x="1040" y="1902"/>
                </a:cubicBezTo>
                <a:cubicBezTo>
                  <a:pt x="1021" y="1902"/>
                  <a:pt x="998" y="1889"/>
                  <a:pt x="974" y="1876"/>
                </a:cubicBezTo>
                <a:cubicBezTo>
                  <a:pt x="952" y="1863"/>
                  <a:pt x="929" y="1850"/>
                  <a:pt x="912" y="1850"/>
                </a:cubicBezTo>
                <a:cubicBezTo>
                  <a:pt x="865" y="1850"/>
                  <a:pt x="840" y="1784"/>
                  <a:pt x="840" y="1750"/>
                </a:cubicBezTo>
                <a:cubicBezTo>
                  <a:pt x="840" y="1714"/>
                  <a:pt x="834" y="1712"/>
                  <a:pt x="824" y="1712"/>
                </a:cubicBezTo>
                <a:cubicBezTo>
                  <a:pt x="807" y="1712"/>
                  <a:pt x="788" y="1728"/>
                  <a:pt x="788" y="1744"/>
                </a:cubicBezTo>
                <a:cubicBezTo>
                  <a:pt x="788" y="1748"/>
                  <a:pt x="790" y="1750"/>
                  <a:pt x="798" y="1755"/>
                </a:cubicBezTo>
                <a:cubicBezTo>
                  <a:pt x="807" y="1762"/>
                  <a:pt x="822" y="1773"/>
                  <a:pt x="822" y="1798"/>
                </a:cubicBezTo>
                <a:cubicBezTo>
                  <a:pt x="822" y="1827"/>
                  <a:pt x="801" y="1835"/>
                  <a:pt x="785" y="1840"/>
                </a:cubicBezTo>
                <a:cubicBezTo>
                  <a:pt x="778" y="1843"/>
                  <a:pt x="771" y="1845"/>
                  <a:pt x="767" y="1849"/>
                </a:cubicBezTo>
                <a:cubicBezTo>
                  <a:pt x="761" y="1854"/>
                  <a:pt x="759" y="1859"/>
                  <a:pt x="756" y="1864"/>
                </a:cubicBezTo>
                <a:cubicBezTo>
                  <a:pt x="749" y="1879"/>
                  <a:pt x="741" y="1890"/>
                  <a:pt x="708" y="1890"/>
                </a:cubicBezTo>
                <a:cubicBezTo>
                  <a:pt x="657" y="1890"/>
                  <a:pt x="632" y="1896"/>
                  <a:pt x="614" y="1900"/>
                </a:cubicBezTo>
                <a:cubicBezTo>
                  <a:pt x="604" y="1902"/>
                  <a:pt x="597" y="1904"/>
                  <a:pt x="588" y="1904"/>
                </a:cubicBezTo>
                <a:cubicBezTo>
                  <a:pt x="573" y="1904"/>
                  <a:pt x="518" y="1918"/>
                  <a:pt x="518" y="1958"/>
                </a:cubicBezTo>
                <a:cubicBezTo>
                  <a:pt x="518" y="1994"/>
                  <a:pt x="506" y="2012"/>
                  <a:pt x="482" y="2012"/>
                </a:cubicBezTo>
                <a:cubicBezTo>
                  <a:pt x="468" y="2012"/>
                  <a:pt x="462" y="2006"/>
                  <a:pt x="457" y="2002"/>
                </a:cubicBezTo>
                <a:cubicBezTo>
                  <a:pt x="453" y="1998"/>
                  <a:pt x="451" y="1996"/>
                  <a:pt x="444" y="1996"/>
                </a:cubicBezTo>
                <a:cubicBezTo>
                  <a:pt x="440" y="1996"/>
                  <a:pt x="434" y="2002"/>
                  <a:pt x="428" y="2009"/>
                </a:cubicBezTo>
                <a:cubicBezTo>
                  <a:pt x="413" y="2024"/>
                  <a:pt x="391" y="2046"/>
                  <a:pt x="348" y="2046"/>
                </a:cubicBezTo>
                <a:cubicBezTo>
                  <a:pt x="339" y="2046"/>
                  <a:pt x="336" y="2048"/>
                  <a:pt x="333" y="2051"/>
                </a:cubicBezTo>
                <a:cubicBezTo>
                  <a:pt x="328" y="2056"/>
                  <a:pt x="321" y="2062"/>
                  <a:pt x="304" y="2062"/>
                </a:cubicBezTo>
                <a:cubicBezTo>
                  <a:pt x="291" y="2062"/>
                  <a:pt x="282" y="2059"/>
                  <a:pt x="271" y="2057"/>
                </a:cubicBezTo>
                <a:cubicBezTo>
                  <a:pt x="259" y="2053"/>
                  <a:pt x="246" y="2050"/>
                  <a:pt x="224" y="2050"/>
                </a:cubicBezTo>
                <a:cubicBezTo>
                  <a:pt x="205" y="2050"/>
                  <a:pt x="186" y="2061"/>
                  <a:pt x="168" y="2072"/>
                </a:cubicBezTo>
                <a:cubicBezTo>
                  <a:pt x="149" y="2084"/>
                  <a:pt x="129" y="2096"/>
                  <a:pt x="108" y="2096"/>
                </a:cubicBezTo>
                <a:close/>
              </a:path>
            </a:pathLst>
          </a:custGeom>
          <a:solidFill>
            <a:schemeClr val="accent2">
              <a:lumMod val="75000"/>
            </a:schemeClr>
          </a:solidFill>
          <a:ln>
            <a:solidFill>
              <a:sysClr val="window" lastClr="FFFFFF"/>
            </a:solid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202" name="Freeform 96">
            <a:extLst>
              <a:ext uri="{FF2B5EF4-FFF2-40B4-BE49-F238E27FC236}">
                <a16:creationId xmlns:a16="http://schemas.microsoft.com/office/drawing/2014/main" id="{A4845519-78C5-913D-B5FB-1F7DB986173E}"/>
              </a:ext>
            </a:extLst>
          </p:cNvPr>
          <p:cNvSpPr>
            <a:spLocks/>
          </p:cNvSpPr>
          <p:nvPr/>
        </p:nvSpPr>
        <p:spPr bwMode="auto">
          <a:xfrm>
            <a:off x="3761687" y="4920208"/>
            <a:ext cx="881358" cy="529167"/>
          </a:xfrm>
          <a:custGeom>
            <a:avLst/>
            <a:gdLst>
              <a:gd name="T0" fmla="*/ 1581 w 2533"/>
              <a:gd name="T1" fmla="*/ 1346 h 1521"/>
              <a:gd name="T2" fmla="*/ 1400 w 2533"/>
              <a:gd name="T3" fmla="*/ 1187 h 1521"/>
              <a:gd name="T4" fmla="*/ 1142 w 2533"/>
              <a:gd name="T5" fmla="*/ 1169 h 1521"/>
              <a:gd name="T6" fmla="*/ 976 w 2533"/>
              <a:gd name="T7" fmla="*/ 1285 h 1521"/>
              <a:gd name="T8" fmla="*/ 688 w 2533"/>
              <a:gd name="T9" fmla="*/ 1383 h 1521"/>
              <a:gd name="T10" fmla="*/ 508 w 2533"/>
              <a:gd name="T11" fmla="*/ 1329 h 1521"/>
              <a:gd name="T12" fmla="*/ 284 w 2533"/>
              <a:gd name="T13" fmla="*/ 1393 h 1521"/>
              <a:gd name="T14" fmla="*/ 143 w 2533"/>
              <a:gd name="T15" fmla="*/ 1274 h 1521"/>
              <a:gd name="T16" fmla="*/ 35 w 2533"/>
              <a:gd name="T17" fmla="*/ 1114 h 1521"/>
              <a:gd name="T18" fmla="*/ 104 w 2533"/>
              <a:gd name="T19" fmla="*/ 992 h 1521"/>
              <a:gd name="T20" fmla="*/ 0 w 2533"/>
              <a:gd name="T21" fmla="*/ 849 h 1521"/>
              <a:gd name="T22" fmla="*/ 74 w 2533"/>
              <a:gd name="T23" fmla="*/ 652 h 1521"/>
              <a:gd name="T24" fmla="*/ 22 w 2533"/>
              <a:gd name="T25" fmla="*/ 469 h 1521"/>
              <a:gd name="T26" fmla="*/ 116 w 2533"/>
              <a:gd name="T27" fmla="*/ 483 h 1521"/>
              <a:gd name="T28" fmla="*/ 260 w 2533"/>
              <a:gd name="T29" fmla="*/ 422 h 1521"/>
              <a:gd name="T30" fmla="*/ 438 w 2533"/>
              <a:gd name="T31" fmla="*/ 351 h 1521"/>
              <a:gd name="T32" fmla="*/ 573 w 2533"/>
              <a:gd name="T33" fmla="*/ 304 h 1521"/>
              <a:gd name="T34" fmla="*/ 658 w 2533"/>
              <a:gd name="T35" fmla="*/ 317 h 1521"/>
              <a:gd name="T36" fmla="*/ 721 w 2533"/>
              <a:gd name="T37" fmla="*/ 306 h 1521"/>
              <a:gd name="T38" fmla="*/ 856 w 2533"/>
              <a:gd name="T39" fmla="*/ 187 h 1521"/>
              <a:gd name="T40" fmla="*/ 1083 w 2533"/>
              <a:gd name="T41" fmla="*/ 150 h 1521"/>
              <a:gd name="T42" fmla="*/ 1178 w 2533"/>
              <a:gd name="T43" fmla="*/ 183 h 1521"/>
              <a:gd name="T44" fmla="*/ 1258 w 2533"/>
              <a:gd name="T45" fmla="*/ 140 h 1521"/>
              <a:gd name="T46" fmla="*/ 1289 w 2533"/>
              <a:gd name="T47" fmla="*/ 134 h 1521"/>
              <a:gd name="T48" fmla="*/ 1442 w 2533"/>
              <a:gd name="T49" fmla="*/ 60 h 1521"/>
              <a:gd name="T50" fmla="*/ 1616 w 2533"/>
              <a:gd name="T51" fmla="*/ 75 h 1521"/>
              <a:gd name="T52" fmla="*/ 1750 w 2533"/>
              <a:gd name="T53" fmla="*/ 81 h 1521"/>
              <a:gd name="T54" fmla="*/ 1816 w 2533"/>
              <a:gd name="T55" fmla="*/ 1 h 1521"/>
              <a:gd name="T56" fmla="*/ 2096 w 2533"/>
              <a:gd name="T57" fmla="*/ 83 h 1521"/>
              <a:gd name="T58" fmla="*/ 2365 w 2533"/>
              <a:gd name="T59" fmla="*/ 97 h 1521"/>
              <a:gd name="T60" fmla="*/ 2505 w 2533"/>
              <a:gd name="T61" fmla="*/ 195 h 1521"/>
              <a:gd name="T62" fmla="*/ 2456 w 2533"/>
              <a:gd name="T63" fmla="*/ 363 h 1521"/>
              <a:gd name="T64" fmla="*/ 2441 w 2533"/>
              <a:gd name="T65" fmla="*/ 566 h 1521"/>
              <a:gd name="T66" fmla="*/ 2448 w 2533"/>
              <a:gd name="T67" fmla="*/ 675 h 1521"/>
              <a:gd name="T68" fmla="*/ 2247 w 2533"/>
              <a:gd name="T69" fmla="*/ 729 h 1521"/>
              <a:gd name="T70" fmla="*/ 2171 w 2533"/>
              <a:gd name="T71" fmla="*/ 751 h 1521"/>
              <a:gd name="T72" fmla="*/ 2086 w 2533"/>
              <a:gd name="T73" fmla="*/ 961 h 1521"/>
              <a:gd name="T74" fmla="*/ 2229 w 2533"/>
              <a:gd name="T75" fmla="*/ 984 h 1521"/>
              <a:gd name="T76" fmla="*/ 2370 w 2533"/>
              <a:gd name="T77" fmla="*/ 1041 h 1521"/>
              <a:gd name="T78" fmla="*/ 2492 w 2533"/>
              <a:gd name="T79" fmla="*/ 1240 h 1521"/>
              <a:gd name="T80" fmla="*/ 2525 w 2533"/>
              <a:gd name="T81" fmla="*/ 1438 h 1521"/>
              <a:gd name="T82" fmla="*/ 2513 w 2533"/>
              <a:gd name="T83" fmla="*/ 1451 h 1521"/>
              <a:gd name="T84" fmla="*/ 2441 w 2533"/>
              <a:gd name="T85" fmla="*/ 1462 h 1521"/>
              <a:gd name="T86" fmla="*/ 2216 w 2533"/>
              <a:gd name="T87" fmla="*/ 1411 h 1521"/>
              <a:gd name="T88" fmla="*/ 2071 w 2533"/>
              <a:gd name="T89" fmla="*/ 1423 h 1521"/>
              <a:gd name="T90" fmla="*/ 1857 w 2533"/>
              <a:gd name="T91" fmla="*/ 1498 h 1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33" h="1521">
                <a:moveTo>
                  <a:pt x="1804" y="1521"/>
                </a:moveTo>
                <a:cubicBezTo>
                  <a:pt x="1762" y="1521"/>
                  <a:pt x="1694" y="1493"/>
                  <a:pt x="1630" y="1415"/>
                </a:cubicBezTo>
                <a:cubicBezTo>
                  <a:pt x="1609" y="1389"/>
                  <a:pt x="1594" y="1366"/>
                  <a:pt x="1581" y="1346"/>
                </a:cubicBezTo>
                <a:cubicBezTo>
                  <a:pt x="1557" y="1307"/>
                  <a:pt x="1540" y="1281"/>
                  <a:pt x="1499" y="1266"/>
                </a:cubicBezTo>
                <a:cubicBezTo>
                  <a:pt x="1459" y="1252"/>
                  <a:pt x="1443" y="1228"/>
                  <a:pt x="1431" y="1211"/>
                </a:cubicBezTo>
                <a:cubicBezTo>
                  <a:pt x="1420" y="1195"/>
                  <a:pt x="1414" y="1187"/>
                  <a:pt x="1400" y="1187"/>
                </a:cubicBezTo>
                <a:cubicBezTo>
                  <a:pt x="1236" y="1187"/>
                  <a:pt x="1236" y="1187"/>
                  <a:pt x="1236" y="1187"/>
                </a:cubicBezTo>
                <a:cubicBezTo>
                  <a:pt x="1217" y="1187"/>
                  <a:pt x="1201" y="1182"/>
                  <a:pt x="1185" y="1177"/>
                </a:cubicBezTo>
                <a:cubicBezTo>
                  <a:pt x="1170" y="1173"/>
                  <a:pt x="1156" y="1169"/>
                  <a:pt x="1142" y="1169"/>
                </a:cubicBezTo>
                <a:cubicBezTo>
                  <a:pt x="1131" y="1169"/>
                  <a:pt x="1124" y="1176"/>
                  <a:pt x="1114" y="1187"/>
                </a:cubicBezTo>
                <a:cubicBezTo>
                  <a:pt x="1104" y="1198"/>
                  <a:pt x="1093" y="1211"/>
                  <a:pt x="1074" y="1211"/>
                </a:cubicBezTo>
                <a:cubicBezTo>
                  <a:pt x="1047" y="1211"/>
                  <a:pt x="976" y="1261"/>
                  <a:pt x="976" y="1285"/>
                </a:cubicBezTo>
                <a:cubicBezTo>
                  <a:pt x="976" y="1309"/>
                  <a:pt x="938" y="1345"/>
                  <a:pt x="905" y="1369"/>
                </a:cubicBezTo>
                <a:cubicBezTo>
                  <a:pt x="883" y="1385"/>
                  <a:pt x="825" y="1423"/>
                  <a:pt x="772" y="1423"/>
                </a:cubicBezTo>
                <a:cubicBezTo>
                  <a:pt x="722" y="1423"/>
                  <a:pt x="703" y="1401"/>
                  <a:pt x="688" y="1383"/>
                </a:cubicBezTo>
                <a:cubicBezTo>
                  <a:pt x="678" y="1371"/>
                  <a:pt x="671" y="1363"/>
                  <a:pt x="656" y="1363"/>
                </a:cubicBezTo>
                <a:cubicBezTo>
                  <a:pt x="633" y="1363"/>
                  <a:pt x="614" y="1356"/>
                  <a:pt x="593" y="1348"/>
                </a:cubicBezTo>
                <a:cubicBezTo>
                  <a:pt x="569" y="1339"/>
                  <a:pt x="543" y="1329"/>
                  <a:pt x="508" y="1329"/>
                </a:cubicBezTo>
                <a:cubicBezTo>
                  <a:pt x="477" y="1329"/>
                  <a:pt x="445" y="1350"/>
                  <a:pt x="414" y="1370"/>
                </a:cubicBezTo>
                <a:cubicBezTo>
                  <a:pt x="381" y="1391"/>
                  <a:pt x="348" y="1413"/>
                  <a:pt x="312" y="1413"/>
                </a:cubicBezTo>
                <a:cubicBezTo>
                  <a:pt x="292" y="1413"/>
                  <a:pt x="286" y="1403"/>
                  <a:pt x="284" y="1393"/>
                </a:cubicBezTo>
                <a:cubicBezTo>
                  <a:pt x="283" y="1392"/>
                  <a:pt x="283" y="1391"/>
                  <a:pt x="282" y="1389"/>
                </a:cubicBezTo>
                <a:cubicBezTo>
                  <a:pt x="280" y="1380"/>
                  <a:pt x="278" y="1371"/>
                  <a:pt x="261" y="1362"/>
                </a:cubicBezTo>
                <a:cubicBezTo>
                  <a:pt x="217" y="1338"/>
                  <a:pt x="180" y="1313"/>
                  <a:pt x="143" y="1274"/>
                </a:cubicBezTo>
                <a:cubicBezTo>
                  <a:pt x="128" y="1259"/>
                  <a:pt x="105" y="1246"/>
                  <a:pt x="82" y="1235"/>
                </a:cubicBezTo>
                <a:cubicBezTo>
                  <a:pt x="46" y="1216"/>
                  <a:pt x="12" y="1198"/>
                  <a:pt x="12" y="1167"/>
                </a:cubicBezTo>
                <a:cubicBezTo>
                  <a:pt x="12" y="1135"/>
                  <a:pt x="25" y="1123"/>
                  <a:pt x="35" y="1114"/>
                </a:cubicBezTo>
                <a:cubicBezTo>
                  <a:pt x="41" y="1108"/>
                  <a:pt x="44" y="1105"/>
                  <a:pt x="44" y="1099"/>
                </a:cubicBezTo>
                <a:cubicBezTo>
                  <a:pt x="44" y="1071"/>
                  <a:pt x="63" y="1024"/>
                  <a:pt x="88" y="1003"/>
                </a:cubicBezTo>
                <a:cubicBezTo>
                  <a:pt x="94" y="998"/>
                  <a:pt x="99" y="995"/>
                  <a:pt x="104" y="992"/>
                </a:cubicBezTo>
                <a:cubicBezTo>
                  <a:pt x="114" y="984"/>
                  <a:pt x="116" y="983"/>
                  <a:pt x="116" y="971"/>
                </a:cubicBezTo>
                <a:cubicBezTo>
                  <a:pt x="116" y="953"/>
                  <a:pt x="95" y="939"/>
                  <a:pt x="70" y="939"/>
                </a:cubicBezTo>
                <a:cubicBezTo>
                  <a:pt x="36" y="939"/>
                  <a:pt x="0" y="903"/>
                  <a:pt x="0" y="849"/>
                </a:cubicBezTo>
                <a:cubicBezTo>
                  <a:pt x="0" y="823"/>
                  <a:pt x="24" y="803"/>
                  <a:pt x="50" y="781"/>
                </a:cubicBezTo>
                <a:cubicBezTo>
                  <a:pt x="76" y="759"/>
                  <a:pt x="104" y="736"/>
                  <a:pt x="104" y="707"/>
                </a:cubicBezTo>
                <a:cubicBezTo>
                  <a:pt x="104" y="683"/>
                  <a:pt x="91" y="669"/>
                  <a:pt x="74" y="652"/>
                </a:cubicBezTo>
                <a:cubicBezTo>
                  <a:pt x="54" y="630"/>
                  <a:pt x="30" y="606"/>
                  <a:pt x="30" y="555"/>
                </a:cubicBezTo>
                <a:cubicBezTo>
                  <a:pt x="30" y="513"/>
                  <a:pt x="24" y="481"/>
                  <a:pt x="24" y="481"/>
                </a:cubicBezTo>
                <a:cubicBezTo>
                  <a:pt x="22" y="469"/>
                  <a:pt x="22" y="469"/>
                  <a:pt x="22" y="469"/>
                </a:cubicBezTo>
                <a:cubicBezTo>
                  <a:pt x="34" y="469"/>
                  <a:pt x="34" y="469"/>
                  <a:pt x="34" y="469"/>
                </a:cubicBezTo>
                <a:cubicBezTo>
                  <a:pt x="61" y="469"/>
                  <a:pt x="75" y="474"/>
                  <a:pt x="88" y="478"/>
                </a:cubicBezTo>
                <a:cubicBezTo>
                  <a:pt x="97" y="481"/>
                  <a:pt x="104" y="483"/>
                  <a:pt x="116" y="483"/>
                </a:cubicBezTo>
                <a:cubicBezTo>
                  <a:pt x="128" y="483"/>
                  <a:pt x="141" y="476"/>
                  <a:pt x="154" y="469"/>
                </a:cubicBezTo>
                <a:cubicBezTo>
                  <a:pt x="170" y="461"/>
                  <a:pt x="188" y="451"/>
                  <a:pt x="208" y="451"/>
                </a:cubicBezTo>
                <a:cubicBezTo>
                  <a:pt x="222" y="451"/>
                  <a:pt x="242" y="435"/>
                  <a:pt x="260" y="422"/>
                </a:cubicBezTo>
                <a:cubicBezTo>
                  <a:pt x="281" y="406"/>
                  <a:pt x="300" y="391"/>
                  <a:pt x="318" y="391"/>
                </a:cubicBezTo>
                <a:cubicBezTo>
                  <a:pt x="332" y="391"/>
                  <a:pt x="357" y="380"/>
                  <a:pt x="380" y="370"/>
                </a:cubicBezTo>
                <a:cubicBezTo>
                  <a:pt x="404" y="360"/>
                  <a:pt x="425" y="351"/>
                  <a:pt x="438" y="351"/>
                </a:cubicBezTo>
                <a:cubicBezTo>
                  <a:pt x="447" y="351"/>
                  <a:pt x="458" y="346"/>
                  <a:pt x="469" y="342"/>
                </a:cubicBezTo>
                <a:cubicBezTo>
                  <a:pt x="482" y="336"/>
                  <a:pt x="498" y="329"/>
                  <a:pt x="516" y="329"/>
                </a:cubicBezTo>
                <a:cubicBezTo>
                  <a:pt x="547" y="329"/>
                  <a:pt x="560" y="316"/>
                  <a:pt x="573" y="304"/>
                </a:cubicBezTo>
                <a:cubicBezTo>
                  <a:pt x="583" y="294"/>
                  <a:pt x="594" y="283"/>
                  <a:pt x="614" y="283"/>
                </a:cubicBezTo>
                <a:cubicBezTo>
                  <a:pt x="639" y="283"/>
                  <a:pt x="645" y="299"/>
                  <a:pt x="649" y="308"/>
                </a:cubicBezTo>
                <a:cubicBezTo>
                  <a:pt x="652" y="316"/>
                  <a:pt x="653" y="317"/>
                  <a:pt x="658" y="317"/>
                </a:cubicBezTo>
                <a:cubicBezTo>
                  <a:pt x="665" y="317"/>
                  <a:pt x="666" y="315"/>
                  <a:pt x="669" y="310"/>
                </a:cubicBezTo>
                <a:cubicBezTo>
                  <a:pt x="671" y="304"/>
                  <a:pt x="676" y="293"/>
                  <a:pt x="692" y="293"/>
                </a:cubicBezTo>
                <a:cubicBezTo>
                  <a:pt x="705" y="293"/>
                  <a:pt x="714" y="300"/>
                  <a:pt x="721" y="306"/>
                </a:cubicBezTo>
                <a:cubicBezTo>
                  <a:pt x="728" y="311"/>
                  <a:pt x="732" y="315"/>
                  <a:pt x="739" y="315"/>
                </a:cubicBezTo>
                <a:cubicBezTo>
                  <a:pt x="744" y="312"/>
                  <a:pt x="756" y="292"/>
                  <a:pt x="764" y="278"/>
                </a:cubicBezTo>
                <a:cubicBezTo>
                  <a:pt x="787" y="237"/>
                  <a:pt x="816" y="187"/>
                  <a:pt x="856" y="187"/>
                </a:cubicBezTo>
                <a:cubicBezTo>
                  <a:pt x="883" y="187"/>
                  <a:pt x="914" y="180"/>
                  <a:pt x="944" y="174"/>
                </a:cubicBezTo>
                <a:cubicBezTo>
                  <a:pt x="975" y="167"/>
                  <a:pt x="1003" y="161"/>
                  <a:pt x="1030" y="161"/>
                </a:cubicBezTo>
                <a:cubicBezTo>
                  <a:pt x="1058" y="161"/>
                  <a:pt x="1071" y="155"/>
                  <a:pt x="1083" y="150"/>
                </a:cubicBezTo>
                <a:cubicBezTo>
                  <a:pt x="1092" y="145"/>
                  <a:pt x="1102" y="141"/>
                  <a:pt x="1116" y="141"/>
                </a:cubicBezTo>
                <a:cubicBezTo>
                  <a:pt x="1134" y="141"/>
                  <a:pt x="1143" y="154"/>
                  <a:pt x="1150" y="164"/>
                </a:cubicBezTo>
                <a:cubicBezTo>
                  <a:pt x="1157" y="175"/>
                  <a:pt x="1163" y="183"/>
                  <a:pt x="1178" y="183"/>
                </a:cubicBezTo>
                <a:cubicBezTo>
                  <a:pt x="1196" y="183"/>
                  <a:pt x="1206" y="173"/>
                  <a:pt x="1215" y="164"/>
                </a:cubicBezTo>
                <a:cubicBezTo>
                  <a:pt x="1223" y="155"/>
                  <a:pt x="1231" y="147"/>
                  <a:pt x="1244" y="147"/>
                </a:cubicBezTo>
                <a:cubicBezTo>
                  <a:pt x="1251" y="147"/>
                  <a:pt x="1258" y="142"/>
                  <a:pt x="1258" y="140"/>
                </a:cubicBezTo>
                <a:cubicBezTo>
                  <a:pt x="1261" y="133"/>
                  <a:pt x="1261" y="133"/>
                  <a:pt x="1261" y="133"/>
                </a:cubicBezTo>
                <a:cubicBezTo>
                  <a:pt x="1269" y="133"/>
                  <a:pt x="1269" y="133"/>
                  <a:pt x="1269" y="133"/>
                </a:cubicBezTo>
                <a:cubicBezTo>
                  <a:pt x="1269" y="133"/>
                  <a:pt x="1278" y="134"/>
                  <a:pt x="1289" y="134"/>
                </a:cubicBezTo>
                <a:cubicBezTo>
                  <a:pt x="1316" y="134"/>
                  <a:pt x="1326" y="129"/>
                  <a:pt x="1326" y="125"/>
                </a:cubicBezTo>
                <a:cubicBezTo>
                  <a:pt x="1326" y="87"/>
                  <a:pt x="1368" y="87"/>
                  <a:pt x="1398" y="87"/>
                </a:cubicBezTo>
                <a:cubicBezTo>
                  <a:pt x="1411" y="87"/>
                  <a:pt x="1426" y="74"/>
                  <a:pt x="1442" y="60"/>
                </a:cubicBezTo>
                <a:cubicBezTo>
                  <a:pt x="1463" y="42"/>
                  <a:pt x="1487" y="21"/>
                  <a:pt x="1518" y="21"/>
                </a:cubicBezTo>
                <a:cubicBezTo>
                  <a:pt x="1551" y="21"/>
                  <a:pt x="1571" y="41"/>
                  <a:pt x="1588" y="57"/>
                </a:cubicBezTo>
                <a:cubicBezTo>
                  <a:pt x="1599" y="66"/>
                  <a:pt x="1608" y="75"/>
                  <a:pt x="1616" y="75"/>
                </a:cubicBezTo>
                <a:cubicBezTo>
                  <a:pt x="1635" y="75"/>
                  <a:pt x="1644" y="92"/>
                  <a:pt x="1652" y="107"/>
                </a:cubicBezTo>
                <a:cubicBezTo>
                  <a:pt x="1662" y="124"/>
                  <a:pt x="1668" y="135"/>
                  <a:pt x="1682" y="135"/>
                </a:cubicBezTo>
                <a:cubicBezTo>
                  <a:pt x="1715" y="135"/>
                  <a:pt x="1750" y="113"/>
                  <a:pt x="1750" y="81"/>
                </a:cubicBezTo>
                <a:cubicBezTo>
                  <a:pt x="1750" y="38"/>
                  <a:pt x="1811" y="4"/>
                  <a:pt x="1813" y="2"/>
                </a:cubicBezTo>
                <a:cubicBezTo>
                  <a:pt x="1814" y="2"/>
                  <a:pt x="1814" y="2"/>
                  <a:pt x="1814" y="2"/>
                </a:cubicBezTo>
                <a:cubicBezTo>
                  <a:pt x="1816" y="1"/>
                  <a:pt x="1816" y="1"/>
                  <a:pt x="1816" y="1"/>
                </a:cubicBezTo>
                <a:cubicBezTo>
                  <a:pt x="1817" y="1"/>
                  <a:pt x="1824" y="0"/>
                  <a:pt x="1834" y="0"/>
                </a:cubicBezTo>
                <a:cubicBezTo>
                  <a:pt x="1854" y="0"/>
                  <a:pt x="1884" y="4"/>
                  <a:pt x="1912" y="27"/>
                </a:cubicBezTo>
                <a:cubicBezTo>
                  <a:pt x="1950" y="58"/>
                  <a:pt x="1990" y="83"/>
                  <a:pt x="2096" y="83"/>
                </a:cubicBezTo>
                <a:cubicBezTo>
                  <a:pt x="2159" y="83"/>
                  <a:pt x="2203" y="73"/>
                  <a:pt x="2238" y="65"/>
                </a:cubicBezTo>
                <a:cubicBezTo>
                  <a:pt x="2262" y="60"/>
                  <a:pt x="2283" y="55"/>
                  <a:pt x="2302" y="55"/>
                </a:cubicBezTo>
                <a:cubicBezTo>
                  <a:pt x="2327" y="55"/>
                  <a:pt x="2346" y="76"/>
                  <a:pt x="2365" y="97"/>
                </a:cubicBezTo>
                <a:cubicBezTo>
                  <a:pt x="2389" y="123"/>
                  <a:pt x="2412" y="149"/>
                  <a:pt x="2448" y="149"/>
                </a:cubicBezTo>
                <a:cubicBezTo>
                  <a:pt x="2485" y="149"/>
                  <a:pt x="2504" y="160"/>
                  <a:pt x="2504" y="183"/>
                </a:cubicBezTo>
                <a:cubicBezTo>
                  <a:pt x="2504" y="186"/>
                  <a:pt x="2504" y="190"/>
                  <a:pt x="2505" y="195"/>
                </a:cubicBezTo>
                <a:cubicBezTo>
                  <a:pt x="2506" y="215"/>
                  <a:pt x="2508" y="244"/>
                  <a:pt x="2493" y="275"/>
                </a:cubicBezTo>
                <a:cubicBezTo>
                  <a:pt x="2488" y="285"/>
                  <a:pt x="2483" y="294"/>
                  <a:pt x="2478" y="302"/>
                </a:cubicBezTo>
                <a:cubicBezTo>
                  <a:pt x="2466" y="324"/>
                  <a:pt x="2456" y="342"/>
                  <a:pt x="2456" y="363"/>
                </a:cubicBezTo>
                <a:cubicBezTo>
                  <a:pt x="2456" y="379"/>
                  <a:pt x="2451" y="392"/>
                  <a:pt x="2446" y="407"/>
                </a:cubicBezTo>
                <a:cubicBezTo>
                  <a:pt x="2439" y="424"/>
                  <a:pt x="2432" y="444"/>
                  <a:pt x="2432" y="473"/>
                </a:cubicBezTo>
                <a:cubicBezTo>
                  <a:pt x="2432" y="502"/>
                  <a:pt x="2437" y="536"/>
                  <a:pt x="2441" y="566"/>
                </a:cubicBezTo>
                <a:cubicBezTo>
                  <a:pt x="2445" y="592"/>
                  <a:pt x="2448" y="617"/>
                  <a:pt x="2448" y="635"/>
                </a:cubicBezTo>
                <a:cubicBezTo>
                  <a:pt x="2448" y="665"/>
                  <a:pt x="2448" y="665"/>
                  <a:pt x="2448" y="665"/>
                </a:cubicBezTo>
                <a:cubicBezTo>
                  <a:pt x="2448" y="675"/>
                  <a:pt x="2448" y="675"/>
                  <a:pt x="2448" y="675"/>
                </a:cubicBezTo>
                <a:cubicBezTo>
                  <a:pt x="2438" y="675"/>
                  <a:pt x="2438" y="675"/>
                  <a:pt x="2438" y="675"/>
                </a:cubicBezTo>
                <a:cubicBezTo>
                  <a:pt x="2318" y="675"/>
                  <a:pt x="2318" y="675"/>
                  <a:pt x="2318" y="675"/>
                </a:cubicBezTo>
                <a:cubicBezTo>
                  <a:pt x="2274" y="675"/>
                  <a:pt x="2261" y="701"/>
                  <a:pt x="2247" y="729"/>
                </a:cubicBezTo>
                <a:cubicBezTo>
                  <a:pt x="2246" y="732"/>
                  <a:pt x="2244" y="735"/>
                  <a:pt x="2243" y="737"/>
                </a:cubicBezTo>
                <a:cubicBezTo>
                  <a:pt x="2231" y="761"/>
                  <a:pt x="2223" y="779"/>
                  <a:pt x="2200" y="779"/>
                </a:cubicBezTo>
                <a:cubicBezTo>
                  <a:pt x="2186" y="779"/>
                  <a:pt x="2179" y="765"/>
                  <a:pt x="2171" y="751"/>
                </a:cubicBezTo>
                <a:cubicBezTo>
                  <a:pt x="2163" y="738"/>
                  <a:pt x="2155" y="723"/>
                  <a:pt x="2144" y="723"/>
                </a:cubicBezTo>
                <a:cubicBezTo>
                  <a:pt x="2122" y="723"/>
                  <a:pt x="2030" y="789"/>
                  <a:pt x="2030" y="889"/>
                </a:cubicBezTo>
                <a:cubicBezTo>
                  <a:pt x="2030" y="946"/>
                  <a:pt x="2042" y="961"/>
                  <a:pt x="2086" y="961"/>
                </a:cubicBezTo>
                <a:cubicBezTo>
                  <a:pt x="2100" y="961"/>
                  <a:pt x="2113" y="959"/>
                  <a:pt x="2125" y="958"/>
                </a:cubicBezTo>
                <a:cubicBezTo>
                  <a:pt x="2137" y="957"/>
                  <a:pt x="2148" y="955"/>
                  <a:pt x="2159" y="955"/>
                </a:cubicBezTo>
                <a:cubicBezTo>
                  <a:pt x="2187" y="955"/>
                  <a:pt x="2208" y="964"/>
                  <a:pt x="2229" y="984"/>
                </a:cubicBezTo>
                <a:cubicBezTo>
                  <a:pt x="2275" y="1027"/>
                  <a:pt x="2301" y="1043"/>
                  <a:pt x="2330" y="1043"/>
                </a:cubicBezTo>
                <a:cubicBezTo>
                  <a:pt x="2336" y="1043"/>
                  <a:pt x="2343" y="1042"/>
                  <a:pt x="2349" y="1042"/>
                </a:cubicBezTo>
                <a:cubicBezTo>
                  <a:pt x="2356" y="1041"/>
                  <a:pt x="2363" y="1041"/>
                  <a:pt x="2370" y="1041"/>
                </a:cubicBezTo>
                <a:cubicBezTo>
                  <a:pt x="2401" y="1041"/>
                  <a:pt x="2416" y="1056"/>
                  <a:pt x="2416" y="1089"/>
                </a:cubicBezTo>
                <a:cubicBezTo>
                  <a:pt x="2416" y="1093"/>
                  <a:pt x="2416" y="1093"/>
                  <a:pt x="2416" y="1093"/>
                </a:cubicBezTo>
                <a:cubicBezTo>
                  <a:pt x="2416" y="1144"/>
                  <a:pt x="2416" y="1207"/>
                  <a:pt x="2492" y="1240"/>
                </a:cubicBezTo>
                <a:cubicBezTo>
                  <a:pt x="2533" y="1258"/>
                  <a:pt x="2531" y="1293"/>
                  <a:pt x="2528" y="1341"/>
                </a:cubicBezTo>
                <a:cubicBezTo>
                  <a:pt x="2527" y="1356"/>
                  <a:pt x="2526" y="1374"/>
                  <a:pt x="2526" y="1393"/>
                </a:cubicBezTo>
                <a:cubicBezTo>
                  <a:pt x="2526" y="1408"/>
                  <a:pt x="2525" y="1423"/>
                  <a:pt x="2525" y="1438"/>
                </a:cubicBezTo>
                <a:cubicBezTo>
                  <a:pt x="2525" y="1441"/>
                  <a:pt x="2525" y="1441"/>
                  <a:pt x="2525" y="1441"/>
                </a:cubicBezTo>
                <a:cubicBezTo>
                  <a:pt x="2524" y="1453"/>
                  <a:pt x="2524" y="1453"/>
                  <a:pt x="2524" y="1453"/>
                </a:cubicBezTo>
                <a:cubicBezTo>
                  <a:pt x="2513" y="1451"/>
                  <a:pt x="2513" y="1451"/>
                  <a:pt x="2513" y="1451"/>
                </a:cubicBezTo>
                <a:cubicBezTo>
                  <a:pt x="2513" y="1451"/>
                  <a:pt x="2502" y="1449"/>
                  <a:pt x="2488" y="1449"/>
                </a:cubicBezTo>
                <a:cubicBezTo>
                  <a:pt x="2474" y="1449"/>
                  <a:pt x="2461" y="1451"/>
                  <a:pt x="2453" y="1456"/>
                </a:cubicBezTo>
                <a:cubicBezTo>
                  <a:pt x="2449" y="1458"/>
                  <a:pt x="2445" y="1460"/>
                  <a:pt x="2441" y="1462"/>
                </a:cubicBezTo>
                <a:cubicBezTo>
                  <a:pt x="2413" y="1478"/>
                  <a:pt x="2392" y="1489"/>
                  <a:pt x="2356" y="1489"/>
                </a:cubicBezTo>
                <a:cubicBezTo>
                  <a:pt x="2325" y="1489"/>
                  <a:pt x="2299" y="1467"/>
                  <a:pt x="2274" y="1445"/>
                </a:cubicBezTo>
                <a:cubicBezTo>
                  <a:pt x="2253" y="1428"/>
                  <a:pt x="2233" y="1411"/>
                  <a:pt x="2216" y="1411"/>
                </a:cubicBezTo>
                <a:cubicBezTo>
                  <a:pt x="2197" y="1411"/>
                  <a:pt x="2180" y="1405"/>
                  <a:pt x="2164" y="1399"/>
                </a:cubicBezTo>
                <a:cubicBezTo>
                  <a:pt x="2147" y="1393"/>
                  <a:pt x="2130" y="1387"/>
                  <a:pt x="2110" y="1387"/>
                </a:cubicBezTo>
                <a:cubicBezTo>
                  <a:pt x="2096" y="1387"/>
                  <a:pt x="2084" y="1405"/>
                  <a:pt x="2071" y="1423"/>
                </a:cubicBezTo>
                <a:cubicBezTo>
                  <a:pt x="2052" y="1450"/>
                  <a:pt x="2029" y="1483"/>
                  <a:pt x="1988" y="1483"/>
                </a:cubicBezTo>
                <a:cubicBezTo>
                  <a:pt x="1888" y="1483"/>
                  <a:pt x="1888" y="1483"/>
                  <a:pt x="1888" y="1483"/>
                </a:cubicBezTo>
                <a:cubicBezTo>
                  <a:pt x="1877" y="1483"/>
                  <a:pt x="1868" y="1490"/>
                  <a:pt x="1857" y="1498"/>
                </a:cubicBezTo>
                <a:cubicBezTo>
                  <a:pt x="1843" y="1509"/>
                  <a:pt x="1827" y="1521"/>
                  <a:pt x="1804" y="1521"/>
                </a:cubicBezTo>
                <a:close/>
              </a:path>
            </a:pathLst>
          </a:custGeom>
          <a:solidFill>
            <a:schemeClr val="accent2">
              <a:lumMod val="75000"/>
            </a:schemeClr>
          </a:solidFill>
          <a:ln>
            <a:solidFill>
              <a:sysClr val="window" lastClr="FFFFFF"/>
            </a:solid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203" name="Freeform 98">
            <a:extLst>
              <a:ext uri="{FF2B5EF4-FFF2-40B4-BE49-F238E27FC236}">
                <a16:creationId xmlns:a16="http://schemas.microsoft.com/office/drawing/2014/main" id="{997143FC-78CF-AACD-B3C0-0DE1380B29D7}"/>
              </a:ext>
            </a:extLst>
          </p:cNvPr>
          <p:cNvSpPr>
            <a:spLocks/>
          </p:cNvSpPr>
          <p:nvPr/>
        </p:nvSpPr>
        <p:spPr bwMode="auto">
          <a:xfrm>
            <a:off x="4645976" y="5350924"/>
            <a:ext cx="892494" cy="509829"/>
          </a:xfrm>
          <a:custGeom>
            <a:avLst/>
            <a:gdLst>
              <a:gd name="T0" fmla="*/ 796 w 2566"/>
              <a:gd name="T1" fmla="*/ 1436 h 1466"/>
              <a:gd name="T2" fmla="*/ 739 w 2566"/>
              <a:gd name="T3" fmla="*/ 1433 h 1466"/>
              <a:gd name="T4" fmla="*/ 681 w 2566"/>
              <a:gd name="T5" fmla="*/ 1450 h 1466"/>
              <a:gd name="T6" fmla="*/ 673 w 2566"/>
              <a:gd name="T7" fmla="*/ 1441 h 1466"/>
              <a:gd name="T8" fmla="*/ 610 w 2566"/>
              <a:gd name="T9" fmla="*/ 1314 h 1466"/>
              <a:gd name="T10" fmla="*/ 456 w 2566"/>
              <a:gd name="T11" fmla="*/ 1241 h 1466"/>
              <a:gd name="T12" fmla="*/ 374 w 2566"/>
              <a:gd name="T13" fmla="*/ 1138 h 1466"/>
              <a:gd name="T14" fmla="*/ 162 w 2566"/>
              <a:gd name="T15" fmla="*/ 825 h 1466"/>
              <a:gd name="T16" fmla="*/ 64 w 2566"/>
              <a:gd name="T17" fmla="*/ 740 h 1466"/>
              <a:gd name="T18" fmla="*/ 43 w 2566"/>
              <a:gd name="T19" fmla="*/ 607 h 1466"/>
              <a:gd name="T20" fmla="*/ 80 w 2566"/>
              <a:gd name="T21" fmla="*/ 565 h 1466"/>
              <a:gd name="T22" fmla="*/ 182 w 2566"/>
              <a:gd name="T23" fmla="*/ 518 h 1466"/>
              <a:gd name="T24" fmla="*/ 324 w 2566"/>
              <a:gd name="T25" fmla="*/ 480 h 1466"/>
              <a:gd name="T26" fmla="*/ 464 w 2566"/>
              <a:gd name="T27" fmla="*/ 424 h 1466"/>
              <a:gd name="T28" fmla="*/ 872 w 2566"/>
              <a:gd name="T29" fmla="*/ 418 h 1466"/>
              <a:gd name="T30" fmla="*/ 752 w 2566"/>
              <a:gd name="T31" fmla="*/ 198 h 1466"/>
              <a:gd name="T32" fmla="*/ 1078 w 2566"/>
              <a:gd name="T33" fmla="*/ 14 h 1466"/>
              <a:gd name="T34" fmla="*/ 1389 w 2566"/>
              <a:gd name="T35" fmla="*/ 21 h 1466"/>
              <a:gd name="T36" fmla="*/ 1650 w 2566"/>
              <a:gd name="T37" fmla="*/ 54 h 1466"/>
              <a:gd name="T38" fmla="*/ 1761 w 2566"/>
              <a:gd name="T39" fmla="*/ 83 h 1466"/>
              <a:gd name="T40" fmla="*/ 1850 w 2566"/>
              <a:gd name="T41" fmla="*/ 194 h 1466"/>
              <a:gd name="T42" fmla="*/ 2020 w 2566"/>
              <a:gd name="T43" fmla="*/ 358 h 1466"/>
              <a:gd name="T44" fmla="*/ 2138 w 2566"/>
              <a:gd name="T45" fmla="*/ 288 h 1466"/>
              <a:gd name="T46" fmla="*/ 2242 w 2566"/>
              <a:gd name="T47" fmla="*/ 360 h 1466"/>
              <a:gd name="T48" fmla="*/ 2306 w 2566"/>
              <a:gd name="T49" fmla="*/ 334 h 1466"/>
              <a:gd name="T50" fmla="*/ 2346 w 2566"/>
              <a:gd name="T51" fmla="*/ 370 h 1466"/>
              <a:gd name="T52" fmla="*/ 2390 w 2566"/>
              <a:gd name="T53" fmla="*/ 308 h 1466"/>
              <a:gd name="T54" fmla="*/ 2478 w 2566"/>
              <a:gd name="T55" fmla="*/ 276 h 1466"/>
              <a:gd name="T56" fmla="*/ 2487 w 2566"/>
              <a:gd name="T57" fmla="*/ 287 h 1466"/>
              <a:gd name="T58" fmla="*/ 2486 w 2566"/>
              <a:gd name="T59" fmla="*/ 342 h 1466"/>
              <a:gd name="T60" fmla="*/ 2526 w 2566"/>
              <a:gd name="T61" fmla="*/ 436 h 1466"/>
              <a:gd name="T62" fmla="*/ 2502 w 2566"/>
              <a:gd name="T63" fmla="*/ 566 h 1466"/>
              <a:gd name="T64" fmla="*/ 2532 w 2566"/>
              <a:gd name="T65" fmla="*/ 588 h 1466"/>
              <a:gd name="T66" fmla="*/ 2566 w 2566"/>
              <a:gd name="T67" fmla="*/ 614 h 1466"/>
              <a:gd name="T68" fmla="*/ 2520 w 2566"/>
              <a:gd name="T69" fmla="*/ 664 h 1466"/>
              <a:gd name="T70" fmla="*/ 2422 w 2566"/>
              <a:gd name="T71" fmla="*/ 776 h 1466"/>
              <a:gd name="T72" fmla="*/ 2301 w 2566"/>
              <a:gd name="T73" fmla="*/ 784 h 1466"/>
              <a:gd name="T74" fmla="*/ 2236 w 2566"/>
              <a:gd name="T75" fmla="*/ 778 h 1466"/>
              <a:gd name="T76" fmla="*/ 2259 w 2566"/>
              <a:gd name="T77" fmla="*/ 722 h 1466"/>
              <a:gd name="T78" fmla="*/ 2236 w 2566"/>
              <a:gd name="T79" fmla="*/ 654 h 1466"/>
              <a:gd name="T80" fmla="*/ 2227 w 2566"/>
              <a:gd name="T81" fmla="*/ 673 h 1466"/>
              <a:gd name="T82" fmla="*/ 2216 w 2566"/>
              <a:gd name="T83" fmla="*/ 734 h 1466"/>
              <a:gd name="T84" fmla="*/ 2188 w 2566"/>
              <a:gd name="T85" fmla="*/ 720 h 1466"/>
              <a:gd name="T86" fmla="*/ 2133 w 2566"/>
              <a:gd name="T87" fmla="*/ 734 h 1466"/>
              <a:gd name="T88" fmla="*/ 1941 w 2566"/>
              <a:gd name="T89" fmla="*/ 787 h 1466"/>
              <a:gd name="T90" fmla="*/ 1814 w 2566"/>
              <a:gd name="T91" fmla="*/ 787 h 1466"/>
              <a:gd name="T92" fmla="*/ 1707 w 2566"/>
              <a:gd name="T93" fmla="*/ 788 h 1466"/>
              <a:gd name="T94" fmla="*/ 1665 w 2566"/>
              <a:gd name="T95" fmla="*/ 793 h 1466"/>
              <a:gd name="T96" fmla="*/ 1511 w 2566"/>
              <a:gd name="T97" fmla="*/ 838 h 1466"/>
              <a:gd name="T98" fmla="*/ 1436 w 2566"/>
              <a:gd name="T99" fmla="*/ 874 h 1466"/>
              <a:gd name="T100" fmla="*/ 1297 w 2566"/>
              <a:gd name="T101" fmla="*/ 950 h 1466"/>
              <a:gd name="T102" fmla="*/ 1212 w 2566"/>
              <a:gd name="T103" fmla="*/ 948 h 1466"/>
              <a:gd name="T104" fmla="*/ 1154 w 2566"/>
              <a:gd name="T105" fmla="*/ 930 h 1466"/>
              <a:gd name="T106" fmla="*/ 1152 w 2566"/>
              <a:gd name="T107" fmla="*/ 954 h 1466"/>
              <a:gd name="T108" fmla="*/ 1182 w 2566"/>
              <a:gd name="T109" fmla="*/ 1006 h 1466"/>
              <a:gd name="T110" fmla="*/ 1235 w 2566"/>
              <a:gd name="T111" fmla="*/ 1037 h 1466"/>
              <a:gd name="T112" fmla="*/ 1312 w 2566"/>
              <a:gd name="T113" fmla="*/ 1064 h 1466"/>
              <a:gd name="T114" fmla="*/ 1218 w 2566"/>
              <a:gd name="T115" fmla="*/ 1167 h 1466"/>
              <a:gd name="T116" fmla="*/ 1017 w 2566"/>
              <a:gd name="T117" fmla="*/ 1330 h 1466"/>
              <a:gd name="T118" fmla="*/ 858 w 2566"/>
              <a:gd name="T119" fmla="*/ 1466 h 1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66" h="1466">
                <a:moveTo>
                  <a:pt x="858" y="1466"/>
                </a:moveTo>
                <a:cubicBezTo>
                  <a:pt x="827" y="1466"/>
                  <a:pt x="810" y="1449"/>
                  <a:pt x="796" y="1436"/>
                </a:cubicBezTo>
                <a:cubicBezTo>
                  <a:pt x="786" y="1426"/>
                  <a:pt x="779" y="1420"/>
                  <a:pt x="770" y="1420"/>
                </a:cubicBezTo>
                <a:cubicBezTo>
                  <a:pt x="753" y="1420"/>
                  <a:pt x="747" y="1426"/>
                  <a:pt x="739" y="1433"/>
                </a:cubicBezTo>
                <a:cubicBezTo>
                  <a:pt x="730" y="1442"/>
                  <a:pt x="720" y="1452"/>
                  <a:pt x="696" y="1452"/>
                </a:cubicBezTo>
                <a:cubicBezTo>
                  <a:pt x="690" y="1452"/>
                  <a:pt x="685" y="1451"/>
                  <a:pt x="681" y="1450"/>
                </a:cubicBezTo>
                <a:cubicBezTo>
                  <a:pt x="673" y="1448"/>
                  <a:pt x="673" y="1448"/>
                  <a:pt x="673" y="1448"/>
                </a:cubicBezTo>
                <a:cubicBezTo>
                  <a:pt x="673" y="1441"/>
                  <a:pt x="673" y="1441"/>
                  <a:pt x="673" y="1441"/>
                </a:cubicBezTo>
                <a:cubicBezTo>
                  <a:pt x="673" y="1370"/>
                  <a:pt x="673" y="1370"/>
                  <a:pt x="673" y="1370"/>
                </a:cubicBezTo>
                <a:cubicBezTo>
                  <a:pt x="673" y="1336"/>
                  <a:pt x="648" y="1314"/>
                  <a:pt x="610" y="1314"/>
                </a:cubicBezTo>
                <a:cubicBezTo>
                  <a:pt x="528" y="1314"/>
                  <a:pt x="528" y="1314"/>
                  <a:pt x="528" y="1314"/>
                </a:cubicBezTo>
                <a:cubicBezTo>
                  <a:pt x="492" y="1314"/>
                  <a:pt x="476" y="1282"/>
                  <a:pt x="456" y="1241"/>
                </a:cubicBezTo>
                <a:cubicBezTo>
                  <a:pt x="455" y="1237"/>
                  <a:pt x="453" y="1234"/>
                  <a:pt x="451" y="1230"/>
                </a:cubicBezTo>
                <a:cubicBezTo>
                  <a:pt x="430" y="1189"/>
                  <a:pt x="418" y="1174"/>
                  <a:pt x="374" y="1138"/>
                </a:cubicBezTo>
                <a:cubicBezTo>
                  <a:pt x="330" y="1102"/>
                  <a:pt x="276" y="1058"/>
                  <a:pt x="276" y="1000"/>
                </a:cubicBezTo>
                <a:cubicBezTo>
                  <a:pt x="276" y="952"/>
                  <a:pt x="220" y="848"/>
                  <a:pt x="162" y="825"/>
                </a:cubicBezTo>
                <a:cubicBezTo>
                  <a:pt x="128" y="812"/>
                  <a:pt x="100" y="798"/>
                  <a:pt x="100" y="762"/>
                </a:cubicBezTo>
                <a:cubicBezTo>
                  <a:pt x="100" y="756"/>
                  <a:pt x="76" y="745"/>
                  <a:pt x="64" y="740"/>
                </a:cubicBezTo>
                <a:cubicBezTo>
                  <a:pt x="34" y="727"/>
                  <a:pt x="0" y="712"/>
                  <a:pt x="0" y="682"/>
                </a:cubicBezTo>
                <a:cubicBezTo>
                  <a:pt x="0" y="647"/>
                  <a:pt x="22" y="627"/>
                  <a:pt x="43" y="607"/>
                </a:cubicBezTo>
                <a:cubicBezTo>
                  <a:pt x="50" y="600"/>
                  <a:pt x="58" y="593"/>
                  <a:pt x="64" y="585"/>
                </a:cubicBezTo>
                <a:cubicBezTo>
                  <a:pt x="70" y="579"/>
                  <a:pt x="75" y="572"/>
                  <a:pt x="80" y="565"/>
                </a:cubicBezTo>
                <a:cubicBezTo>
                  <a:pt x="96" y="542"/>
                  <a:pt x="113" y="518"/>
                  <a:pt x="160" y="518"/>
                </a:cubicBezTo>
                <a:cubicBezTo>
                  <a:pt x="166" y="518"/>
                  <a:pt x="174" y="518"/>
                  <a:pt x="182" y="518"/>
                </a:cubicBezTo>
                <a:cubicBezTo>
                  <a:pt x="191" y="518"/>
                  <a:pt x="201" y="519"/>
                  <a:pt x="211" y="519"/>
                </a:cubicBezTo>
                <a:cubicBezTo>
                  <a:pt x="288" y="519"/>
                  <a:pt x="324" y="506"/>
                  <a:pt x="324" y="480"/>
                </a:cubicBezTo>
                <a:cubicBezTo>
                  <a:pt x="324" y="406"/>
                  <a:pt x="375" y="406"/>
                  <a:pt x="392" y="406"/>
                </a:cubicBezTo>
                <a:cubicBezTo>
                  <a:pt x="411" y="406"/>
                  <a:pt x="433" y="413"/>
                  <a:pt x="464" y="424"/>
                </a:cubicBezTo>
                <a:cubicBezTo>
                  <a:pt x="522" y="443"/>
                  <a:pt x="609" y="472"/>
                  <a:pt x="746" y="472"/>
                </a:cubicBezTo>
                <a:cubicBezTo>
                  <a:pt x="828" y="472"/>
                  <a:pt x="872" y="463"/>
                  <a:pt x="872" y="418"/>
                </a:cubicBezTo>
                <a:cubicBezTo>
                  <a:pt x="872" y="384"/>
                  <a:pt x="852" y="366"/>
                  <a:pt x="826" y="344"/>
                </a:cubicBezTo>
                <a:cubicBezTo>
                  <a:pt x="793" y="316"/>
                  <a:pt x="752" y="281"/>
                  <a:pt x="752" y="198"/>
                </a:cubicBezTo>
                <a:cubicBezTo>
                  <a:pt x="752" y="147"/>
                  <a:pt x="767" y="30"/>
                  <a:pt x="902" y="30"/>
                </a:cubicBezTo>
                <a:cubicBezTo>
                  <a:pt x="968" y="30"/>
                  <a:pt x="1024" y="22"/>
                  <a:pt x="1078" y="14"/>
                </a:cubicBezTo>
                <a:cubicBezTo>
                  <a:pt x="1126" y="7"/>
                  <a:pt x="1172" y="0"/>
                  <a:pt x="1220" y="0"/>
                </a:cubicBezTo>
                <a:cubicBezTo>
                  <a:pt x="1343" y="0"/>
                  <a:pt x="1370" y="12"/>
                  <a:pt x="1389" y="21"/>
                </a:cubicBezTo>
                <a:cubicBezTo>
                  <a:pt x="1398" y="25"/>
                  <a:pt x="1403" y="28"/>
                  <a:pt x="1418" y="28"/>
                </a:cubicBezTo>
                <a:cubicBezTo>
                  <a:pt x="1500" y="28"/>
                  <a:pt x="1578" y="37"/>
                  <a:pt x="1650" y="54"/>
                </a:cubicBezTo>
                <a:cubicBezTo>
                  <a:pt x="1716" y="70"/>
                  <a:pt x="1760" y="82"/>
                  <a:pt x="1761" y="82"/>
                </a:cubicBezTo>
                <a:cubicBezTo>
                  <a:pt x="1761" y="83"/>
                  <a:pt x="1761" y="83"/>
                  <a:pt x="1761" y="83"/>
                </a:cubicBezTo>
                <a:cubicBezTo>
                  <a:pt x="1762" y="83"/>
                  <a:pt x="1762" y="83"/>
                  <a:pt x="1762" y="83"/>
                </a:cubicBezTo>
                <a:cubicBezTo>
                  <a:pt x="1801" y="99"/>
                  <a:pt x="1827" y="150"/>
                  <a:pt x="1850" y="194"/>
                </a:cubicBezTo>
                <a:cubicBezTo>
                  <a:pt x="1861" y="215"/>
                  <a:pt x="1871" y="234"/>
                  <a:pt x="1880" y="246"/>
                </a:cubicBezTo>
                <a:cubicBezTo>
                  <a:pt x="1906" y="279"/>
                  <a:pt x="1968" y="358"/>
                  <a:pt x="2020" y="358"/>
                </a:cubicBezTo>
                <a:cubicBezTo>
                  <a:pt x="2043" y="358"/>
                  <a:pt x="2055" y="344"/>
                  <a:pt x="2069" y="327"/>
                </a:cubicBezTo>
                <a:cubicBezTo>
                  <a:pt x="2085" y="309"/>
                  <a:pt x="2103" y="288"/>
                  <a:pt x="2138" y="288"/>
                </a:cubicBezTo>
                <a:cubicBezTo>
                  <a:pt x="2164" y="288"/>
                  <a:pt x="2182" y="309"/>
                  <a:pt x="2199" y="328"/>
                </a:cubicBezTo>
                <a:cubicBezTo>
                  <a:pt x="2213" y="344"/>
                  <a:pt x="2227" y="360"/>
                  <a:pt x="2242" y="360"/>
                </a:cubicBezTo>
                <a:cubicBezTo>
                  <a:pt x="2260" y="360"/>
                  <a:pt x="2266" y="355"/>
                  <a:pt x="2273" y="348"/>
                </a:cubicBezTo>
                <a:cubicBezTo>
                  <a:pt x="2280" y="342"/>
                  <a:pt x="2288" y="334"/>
                  <a:pt x="2306" y="334"/>
                </a:cubicBezTo>
                <a:cubicBezTo>
                  <a:pt x="2329" y="334"/>
                  <a:pt x="2335" y="351"/>
                  <a:pt x="2339" y="361"/>
                </a:cubicBezTo>
                <a:cubicBezTo>
                  <a:pt x="2343" y="370"/>
                  <a:pt x="2344" y="370"/>
                  <a:pt x="2346" y="370"/>
                </a:cubicBezTo>
                <a:cubicBezTo>
                  <a:pt x="2353" y="370"/>
                  <a:pt x="2357" y="364"/>
                  <a:pt x="2366" y="347"/>
                </a:cubicBezTo>
                <a:cubicBezTo>
                  <a:pt x="2371" y="336"/>
                  <a:pt x="2379" y="323"/>
                  <a:pt x="2390" y="308"/>
                </a:cubicBezTo>
                <a:cubicBezTo>
                  <a:pt x="2412" y="279"/>
                  <a:pt x="2446" y="275"/>
                  <a:pt x="2464" y="275"/>
                </a:cubicBezTo>
                <a:cubicBezTo>
                  <a:pt x="2472" y="275"/>
                  <a:pt x="2478" y="276"/>
                  <a:pt x="2478" y="276"/>
                </a:cubicBezTo>
                <a:cubicBezTo>
                  <a:pt x="2488" y="278"/>
                  <a:pt x="2488" y="278"/>
                  <a:pt x="2488" y="278"/>
                </a:cubicBezTo>
                <a:cubicBezTo>
                  <a:pt x="2487" y="287"/>
                  <a:pt x="2487" y="287"/>
                  <a:pt x="2487" y="287"/>
                </a:cubicBezTo>
                <a:cubicBezTo>
                  <a:pt x="2485" y="300"/>
                  <a:pt x="2486" y="317"/>
                  <a:pt x="2486" y="330"/>
                </a:cubicBezTo>
                <a:cubicBezTo>
                  <a:pt x="2486" y="335"/>
                  <a:pt x="2486" y="339"/>
                  <a:pt x="2486" y="342"/>
                </a:cubicBezTo>
                <a:cubicBezTo>
                  <a:pt x="2486" y="348"/>
                  <a:pt x="2492" y="358"/>
                  <a:pt x="2499" y="368"/>
                </a:cubicBezTo>
                <a:cubicBezTo>
                  <a:pt x="2511" y="385"/>
                  <a:pt x="2526" y="407"/>
                  <a:pt x="2526" y="436"/>
                </a:cubicBezTo>
                <a:cubicBezTo>
                  <a:pt x="2526" y="462"/>
                  <a:pt x="2518" y="491"/>
                  <a:pt x="2512" y="517"/>
                </a:cubicBezTo>
                <a:cubicBezTo>
                  <a:pt x="2507" y="537"/>
                  <a:pt x="2502" y="555"/>
                  <a:pt x="2502" y="566"/>
                </a:cubicBezTo>
                <a:cubicBezTo>
                  <a:pt x="2502" y="586"/>
                  <a:pt x="2507" y="588"/>
                  <a:pt x="2528" y="588"/>
                </a:cubicBezTo>
                <a:cubicBezTo>
                  <a:pt x="2529" y="588"/>
                  <a:pt x="2531" y="588"/>
                  <a:pt x="2532" y="588"/>
                </a:cubicBezTo>
                <a:cubicBezTo>
                  <a:pt x="2534" y="588"/>
                  <a:pt x="2535" y="588"/>
                  <a:pt x="2536" y="588"/>
                </a:cubicBezTo>
                <a:cubicBezTo>
                  <a:pt x="2545" y="588"/>
                  <a:pt x="2566" y="588"/>
                  <a:pt x="2566" y="614"/>
                </a:cubicBezTo>
                <a:cubicBezTo>
                  <a:pt x="2566" y="629"/>
                  <a:pt x="2555" y="635"/>
                  <a:pt x="2546" y="641"/>
                </a:cubicBezTo>
                <a:cubicBezTo>
                  <a:pt x="2538" y="646"/>
                  <a:pt x="2529" y="652"/>
                  <a:pt x="2520" y="664"/>
                </a:cubicBezTo>
                <a:cubicBezTo>
                  <a:pt x="2515" y="671"/>
                  <a:pt x="2511" y="682"/>
                  <a:pt x="2506" y="694"/>
                </a:cubicBezTo>
                <a:cubicBezTo>
                  <a:pt x="2492" y="729"/>
                  <a:pt x="2472" y="776"/>
                  <a:pt x="2422" y="776"/>
                </a:cubicBezTo>
                <a:cubicBezTo>
                  <a:pt x="2336" y="776"/>
                  <a:pt x="2336" y="776"/>
                  <a:pt x="2336" y="776"/>
                </a:cubicBezTo>
                <a:cubicBezTo>
                  <a:pt x="2321" y="776"/>
                  <a:pt x="2311" y="780"/>
                  <a:pt x="2301" y="784"/>
                </a:cubicBezTo>
                <a:cubicBezTo>
                  <a:pt x="2291" y="788"/>
                  <a:pt x="2280" y="792"/>
                  <a:pt x="2266" y="792"/>
                </a:cubicBezTo>
                <a:cubicBezTo>
                  <a:pt x="2247" y="792"/>
                  <a:pt x="2239" y="784"/>
                  <a:pt x="2236" y="778"/>
                </a:cubicBezTo>
                <a:cubicBezTo>
                  <a:pt x="2232" y="771"/>
                  <a:pt x="2231" y="759"/>
                  <a:pt x="2244" y="740"/>
                </a:cubicBezTo>
                <a:cubicBezTo>
                  <a:pt x="2248" y="734"/>
                  <a:pt x="2254" y="728"/>
                  <a:pt x="2259" y="722"/>
                </a:cubicBezTo>
                <a:cubicBezTo>
                  <a:pt x="2270" y="710"/>
                  <a:pt x="2280" y="700"/>
                  <a:pt x="2280" y="684"/>
                </a:cubicBezTo>
                <a:cubicBezTo>
                  <a:pt x="2280" y="670"/>
                  <a:pt x="2275" y="654"/>
                  <a:pt x="2236" y="654"/>
                </a:cubicBezTo>
                <a:cubicBezTo>
                  <a:pt x="2220" y="654"/>
                  <a:pt x="2220" y="656"/>
                  <a:pt x="2220" y="660"/>
                </a:cubicBezTo>
                <a:cubicBezTo>
                  <a:pt x="2220" y="664"/>
                  <a:pt x="2223" y="668"/>
                  <a:pt x="2227" y="673"/>
                </a:cubicBezTo>
                <a:cubicBezTo>
                  <a:pt x="2233" y="680"/>
                  <a:pt x="2240" y="689"/>
                  <a:pt x="2240" y="702"/>
                </a:cubicBezTo>
                <a:cubicBezTo>
                  <a:pt x="2240" y="721"/>
                  <a:pt x="2230" y="734"/>
                  <a:pt x="2216" y="734"/>
                </a:cubicBezTo>
                <a:cubicBezTo>
                  <a:pt x="2210" y="734"/>
                  <a:pt x="2203" y="731"/>
                  <a:pt x="2196" y="726"/>
                </a:cubicBezTo>
                <a:cubicBezTo>
                  <a:pt x="2193" y="724"/>
                  <a:pt x="2191" y="722"/>
                  <a:pt x="2188" y="720"/>
                </a:cubicBezTo>
                <a:cubicBezTo>
                  <a:pt x="2176" y="710"/>
                  <a:pt x="2171" y="706"/>
                  <a:pt x="2156" y="706"/>
                </a:cubicBezTo>
                <a:cubicBezTo>
                  <a:pt x="2148" y="706"/>
                  <a:pt x="2141" y="719"/>
                  <a:pt x="2133" y="734"/>
                </a:cubicBezTo>
                <a:cubicBezTo>
                  <a:pt x="2116" y="762"/>
                  <a:pt x="2094" y="802"/>
                  <a:pt x="2038" y="802"/>
                </a:cubicBezTo>
                <a:cubicBezTo>
                  <a:pt x="1992" y="802"/>
                  <a:pt x="1965" y="794"/>
                  <a:pt x="1941" y="787"/>
                </a:cubicBezTo>
                <a:cubicBezTo>
                  <a:pt x="1922" y="781"/>
                  <a:pt x="1905" y="776"/>
                  <a:pt x="1880" y="776"/>
                </a:cubicBezTo>
                <a:cubicBezTo>
                  <a:pt x="1850" y="776"/>
                  <a:pt x="1832" y="781"/>
                  <a:pt x="1814" y="787"/>
                </a:cubicBezTo>
                <a:cubicBezTo>
                  <a:pt x="1798" y="791"/>
                  <a:pt x="1782" y="796"/>
                  <a:pt x="1760" y="796"/>
                </a:cubicBezTo>
                <a:cubicBezTo>
                  <a:pt x="1733" y="796"/>
                  <a:pt x="1719" y="792"/>
                  <a:pt x="1707" y="788"/>
                </a:cubicBezTo>
                <a:cubicBezTo>
                  <a:pt x="1699" y="786"/>
                  <a:pt x="1693" y="784"/>
                  <a:pt x="1684" y="784"/>
                </a:cubicBezTo>
                <a:cubicBezTo>
                  <a:pt x="1677" y="784"/>
                  <a:pt x="1673" y="787"/>
                  <a:pt x="1665" y="793"/>
                </a:cubicBezTo>
                <a:cubicBezTo>
                  <a:pt x="1654" y="801"/>
                  <a:pt x="1639" y="812"/>
                  <a:pt x="1612" y="812"/>
                </a:cubicBezTo>
                <a:cubicBezTo>
                  <a:pt x="1566" y="812"/>
                  <a:pt x="1536" y="826"/>
                  <a:pt x="1511" y="838"/>
                </a:cubicBezTo>
                <a:cubicBezTo>
                  <a:pt x="1495" y="845"/>
                  <a:pt x="1482" y="852"/>
                  <a:pt x="1468" y="852"/>
                </a:cubicBezTo>
                <a:cubicBezTo>
                  <a:pt x="1459" y="852"/>
                  <a:pt x="1448" y="862"/>
                  <a:pt x="1436" y="874"/>
                </a:cubicBezTo>
                <a:cubicBezTo>
                  <a:pt x="1418" y="891"/>
                  <a:pt x="1396" y="912"/>
                  <a:pt x="1364" y="912"/>
                </a:cubicBezTo>
                <a:cubicBezTo>
                  <a:pt x="1319" y="912"/>
                  <a:pt x="1308" y="931"/>
                  <a:pt x="1297" y="950"/>
                </a:cubicBezTo>
                <a:cubicBezTo>
                  <a:pt x="1288" y="964"/>
                  <a:pt x="1279" y="980"/>
                  <a:pt x="1256" y="980"/>
                </a:cubicBezTo>
                <a:cubicBezTo>
                  <a:pt x="1229" y="980"/>
                  <a:pt x="1220" y="962"/>
                  <a:pt x="1212" y="948"/>
                </a:cubicBezTo>
                <a:cubicBezTo>
                  <a:pt x="1204" y="933"/>
                  <a:pt x="1199" y="924"/>
                  <a:pt x="1182" y="924"/>
                </a:cubicBezTo>
                <a:cubicBezTo>
                  <a:pt x="1164" y="924"/>
                  <a:pt x="1157" y="927"/>
                  <a:pt x="1154" y="930"/>
                </a:cubicBezTo>
                <a:cubicBezTo>
                  <a:pt x="1152" y="932"/>
                  <a:pt x="1152" y="938"/>
                  <a:pt x="1152" y="947"/>
                </a:cubicBezTo>
                <a:cubicBezTo>
                  <a:pt x="1152" y="949"/>
                  <a:pt x="1152" y="952"/>
                  <a:pt x="1152" y="954"/>
                </a:cubicBezTo>
                <a:cubicBezTo>
                  <a:pt x="1152" y="960"/>
                  <a:pt x="1156" y="963"/>
                  <a:pt x="1162" y="969"/>
                </a:cubicBezTo>
                <a:cubicBezTo>
                  <a:pt x="1171" y="977"/>
                  <a:pt x="1182" y="987"/>
                  <a:pt x="1182" y="1006"/>
                </a:cubicBezTo>
                <a:cubicBezTo>
                  <a:pt x="1182" y="1032"/>
                  <a:pt x="1200" y="1038"/>
                  <a:pt x="1216" y="1038"/>
                </a:cubicBezTo>
                <a:cubicBezTo>
                  <a:pt x="1221" y="1038"/>
                  <a:pt x="1228" y="1037"/>
                  <a:pt x="1235" y="1037"/>
                </a:cubicBezTo>
                <a:cubicBezTo>
                  <a:pt x="1244" y="1036"/>
                  <a:pt x="1255" y="1035"/>
                  <a:pt x="1264" y="1035"/>
                </a:cubicBezTo>
                <a:cubicBezTo>
                  <a:pt x="1296" y="1035"/>
                  <a:pt x="1312" y="1045"/>
                  <a:pt x="1312" y="1064"/>
                </a:cubicBezTo>
                <a:cubicBezTo>
                  <a:pt x="1312" y="1093"/>
                  <a:pt x="1283" y="1111"/>
                  <a:pt x="1257" y="1126"/>
                </a:cubicBezTo>
                <a:cubicBezTo>
                  <a:pt x="1230" y="1142"/>
                  <a:pt x="1214" y="1153"/>
                  <a:pt x="1218" y="1167"/>
                </a:cubicBezTo>
                <a:cubicBezTo>
                  <a:pt x="1233" y="1227"/>
                  <a:pt x="1210" y="1253"/>
                  <a:pt x="1188" y="1268"/>
                </a:cubicBezTo>
                <a:cubicBezTo>
                  <a:pt x="1155" y="1291"/>
                  <a:pt x="1118" y="1317"/>
                  <a:pt x="1017" y="1330"/>
                </a:cubicBezTo>
                <a:cubicBezTo>
                  <a:pt x="930" y="1341"/>
                  <a:pt x="926" y="1361"/>
                  <a:pt x="926" y="1400"/>
                </a:cubicBezTo>
                <a:cubicBezTo>
                  <a:pt x="926" y="1455"/>
                  <a:pt x="900" y="1466"/>
                  <a:pt x="858" y="1466"/>
                </a:cubicBezTo>
                <a:close/>
              </a:path>
            </a:pathLst>
          </a:custGeom>
          <a:solidFill>
            <a:schemeClr val="accent2">
              <a:lumMod val="40000"/>
              <a:lumOff val="60000"/>
            </a:schemeClr>
          </a:solidFill>
          <a:ln>
            <a:solidFill>
              <a:sysClr val="window" lastClr="FFFFFF"/>
            </a:solid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204" name="Freeform 100">
            <a:extLst>
              <a:ext uri="{FF2B5EF4-FFF2-40B4-BE49-F238E27FC236}">
                <a16:creationId xmlns:a16="http://schemas.microsoft.com/office/drawing/2014/main" id="{F682DB90-1D94-6927-E1A4-6F43EE4106DE}"/>
              </a:ext>
            </a:extLst>
          </p:cNvPr>
          <p:cNvSpPr>
            <a:spLocks/>
          </p:cNvSpPr>
          <p:nvPr/>
        </p:nvSpPr>
        <p:spPr bwMode="auto">
          <a:xfrm>
            <a:off x="2915783" y="5071397"/>
            <a:ext cx="1014384" cy="1067710"/>
          </a:xfrm>
          <a:custGeom>
            <a:avLst/>
            <a:gdLst>
              <a:gd name="T0" fmla="*/ 1288 w 2916"/>
              <a:gd name="T1" fmla="*/ 2848 h 3070"/>
              <a:gd name="T2" fmla="*/ 1386 w 2916"/>
              <a:gd name="T3" fmla="*/ 2780 h 3070"/>
              <a:gd name="T4" fmla="*/ 1586 w 2916"/>
              <a:gd name="T5" fmla="*/ 2586 h 3070"/>
              <a:gd name="T6" fmla="*/ 1822 w 2916"/>
              <a:gd name="T7" fmla="*/ 2492 h 3070"/>
              <a:gd name="T8" fmla="*/ 1522 w 2916"/>
              <a:gd name="T9" fmla="*/ 2576 h 3070"/>
              <a:gd name="T10" fmla="*/ 1284 w 2916"/>
              <a:gd name="T11" fmla="*/ 2710 h 3070"/>
              <a:gd name="T12" fmla="*/ 1148 w 2916"/>
              <a:gd name="T13" fmla="*/ 2708 h 3070"/>
              <a:gd name="T14" fmla="*/ 892 w 2916"/>
              <a:gd name="T15" fmla="*/ 2804 h 3070"/>
              <a:gd name="T16" fmla="*/ 720 w 2916"/>
              <a:gd name="T17" fmla="*/ 2926 h 3070"/>
              <a:gd name="T18" fmla="*/ 490 w 2916"/>
              <a:gd name="T19" fmla="*/ 2770 h 3070"/>
              <a:gd name="T20" fmla="*/ 568 w 2916"/>
              <a:gd name="T21" fmla="*/ 2566 h 3070"/>
              <a:gd name="T22" fmla="*/ 230 w 2916"/>
              <a:gd name="T23" fmla="*/ 2688 h 3070"/>
              <a:gd name="T24" fmla="*/ 164 w 2916"/>
              <a:gd name="T25" fmla="*/ 2442 h 3070"/>
              <a:gd name="T26" fmla="*/ 371 w 2916"/>
              <a:gd name="T27" fmla="*/ 2323 h 3070"/>
              <a:gd name="T28" fmla="*/ 442 w 2916"/>
              <a:gd name="T29" fmla="*/ 2272 h 3070"/>
              <a:gd name="T30" fmla="*/ 510 w 2916"/>
              <a:gd name="T31" fmla="*/ 2000 h 3070"/>
              <a:gd name="T32" fmla="*/ 904 w 2916"/>
              <a:gd name="T33" fmla="*/ 1858 h 3070"/>
              <a:gd name="T34" fmla="*/ 1107 w 2916"/>
              <a:gd name="T35" fmla="*/ 1766 h 3070"/>
              <a:gd name="T36" fmla="*/ 1160 w 2916"/>
              <a:gd name="T37" fmla="*/ 1768 h 3070"/>
              <a:gd name="T38" fmla="*/ 1177 w 2916"/>
              <a:gd name="T39" fmla="*/ 1671 h 3070"/>
              <a:gd name="T40" fmla="*/ 1284 w 2916"/>
              <a:gd name="T41" fmla="*/ 1608 h 3070"/>
              <a:gd name="T42" fmla="*/ 1465 w 2916"/>
              <a:gd name="T43" fmla="*/ 1560 h 3070"/>
              <a:gd name="T44" fmla="*/ 1213 w 2916"/>
              <a:gd name="T45" fmla="*/ 1504 h 3070"/>
              <a:gd name="T46" fmla="*/ 1090 w 2916"/>
              <a:gd name="T47" fmla="*/ 1594 h 3070"/>
              <a:gd name="T48" fmla="*/ 572 w 2916"/>
              <a:gd name="T49" fmla="*/ 1585 h 3070"/>
              <a:gd name="T50" fmla="*/ 394 w 2916"/>
              <a:gd name="T51" fmla="*/ 1548 h 3070"/>
              <a:gd name="T52" fmla="*/ 296 w 2916"/>
              <a:gd name="T53" fmla="*/ 1585 h 3070"/>
              <a:gd name="T54" fmla="*/ 206 w 2916"/>
              <a:gd name="T55" fmla="*/ 1634 h 3070"/>
              <a:gd name="T56" fmla="*/ 48 w 2916"/>
              <a:gd name="T57" fmla="*/ 1400 h 3070"/>
              <a:gd name="T58" fmla="*/ 162 w 2916"/>
              <a:gd name="T59" fmla="*/ 1332 h 3070"/>
              <a:gd name="T60" fmla="*/ 239 w 2916"/>
              <a:gd name="T61" fmla="*/ 1286 h 3070"/>
              <a:gd name="T62" fmla="*/ 578 w 2916"/>
              <a:gd name="T63" fmla="*/ 1012 h 3070"/>
              <a:gd name="T64" fmla="*/ 712 w 2916"/>
              <a:gd name="T65" fmla="*/ 1042 h 3070"/>
              <a:gd name="T66" fmla="*/ 944 w 2916"/>
              <a:gd name="T67" fmla="*/ 1016 h 3070"/>
              <a:gd name="T68" fmla="*/ 981 w 2916"/>
              <a:gd name="T69" fmla="*/ 918 h 3070"/>
              <a:gd name="T70" fmla="*/ 1004 w 2916"/>
              <a:gd name="T71" fmla="*/ 1084 h 3070"/>
              <a:gd name="T72" fmla="*/ 1476 w 2916"/>
              <a:gd name="T73" fmla="*/ 1157 h 3070"/>
              <a:gd name="T74" fmla="*/ 1568 w 2916"/>
              <a:gd name="T75" fmla="*/ 1118 h 3070"/>
              <a:gd name="T76" fmla="*/ 1256 w 2916"/>
              <a:gd name="T77" fmla="*/ 990 h 3070"/>
              <a:gd name="T78" fmla="*/ 1374 w 2916"/>
              <a:gd name="T79" fmla="*/ 704 h 3070"/>
              <a:gd name="T80" fmla="*/ 1429 w 2916"/>
              <a:gd name="T81" fmla="*/ 494 h 3070"/>
              <a:gd name="T82" fmla="*/ 1816 w 2916"/>
              <a:gd name="T83" fmla="*/ 357 h 3070"/>
              <a:gd name="T84" fmla="*/ 1728 w 2916"/>
              <a:gd name="T85" fmla="*/ 314 h 3070"/>
              <a:gd name="T86" fmla="*/ 2042 w 2916"/>
              <a:gd name="T87" fmla="*/ 44 h 3070"/>
              <a:gd name="T88" fmla="*/ 2322 w 2916"/>
              <a:gd name="T89" fmla="*/ 24 h 3070"/>
              <a:gd name="T90" fmla="*/ 2480 w 2916"/>
              <a:gd name="T91" fmla="*/ 46 h 3070"/>
              <a:gd name="T92" fmla="*/ 2506 w 2916"/>
              <a:gd name="T93" fmla="*/ 488 h 3070"/>
              <a:gd name="T94" fmla="*/ 2468 w 2916"/>
              <a:gd name="T95" fmla="*/ 736 h 3070"/>
              <a:gd name="T96" fmla="*/ 2740 w 2916"/>
              <a:gd name="T97" fmla="*/ 1060 h 3070"/>
              <a:gd name="T98" fmla="*/ 2666 w 2916"/>
              <a:gd name="T99" fmla="*/ 1378 h 3070"/>
              <a:gd name="T100" fmla="*/ 2764 w 2916"/>
              <a:gd name="T101" fmla="*/ 1741 h 3070"/>
              <a:gd name="T102" fmla="*/ 2860 w 2916"/>
              <a:gd name="T103" fmla="*/ 1976 h 3070"/>
              <a:gd name="T104" fmla="*/ 2520 w 2916"/>
              <a:gd name="T105" fmla="*/ 2489 h 3070"/>
              <a:gd name="T106" fmla="*/ 2187 w 2916"/>
              <a:gd name="T107" fmla="*/ 2665 h 3070"/>
              <a:gd name="T108" fmla="*/ 1640 w 2916"/>
              <a:gd name="T109" fmla="*/ 2902 h 3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16" h="3070">
                <a:moveTo>
                  <a:pt x="1422" y="3070"/>
                </a:moveTo>
                <a:cubicBezTo>
                  <a:pt x="1345" y="3070"/>
                  <a:pt x="1335" y="3023"/>
                  <a:pt x="1334" y="2988"/>
                </a:cubicBezTo>
                <a:cubicBezTo>
                  <a:pt x="1332" y="2919"/>
                  <a:pt x="1285" y="2888"/>
                  <a:pt x="1283" y="2887"/>
                </a:cubicBezTo>
                <a:cubicBezTo>
                  <a:pt x="1273" y="2881"/>
                  <a:pt x="1273" y="2881"/>
                  <a:pt x="1273" y="2881"/>
                </a:cubicBezTo>
                <a:cubicBezTo>
                  <a:pt x="1280" y="2872"/>
                  <a:pt x="1280" y="2872"/>
                  <a:pt x="1280" y="2872"/>
                </a:cubicBezTo>
                <a:cubicBezTo>
                  <a:pt x="1285" y="2866"/>
                  <a:pt x="1288" y="2855"/>
                  <a:pt x="1288" y="2848"/>
                </a:cubicBezTo>
                <a:cubicBezTo>
                  <a:pt x="1288" y="2820"/>
                  <a:pt x="1323" y="2820"/>
                  <a:pt x="1338" y="2820"/>
                </a:cubicBezTo>
                <a:cubicBezTo>
                  <a:pt x="1344" y="2820"/>
                  <a:pt x="1351" y="2820"/>
                  <a:pt x="1359" y="2820"/>
                </a:cubicBezTo>
                <a:cubicBezTo>
                  <a:pt x="1369" y="2821"/>
                  <a:pt x="1380" y="2821"/>
                  <a:pt x="1391" y="2821"/>
                </a:cubicBezTo>
                <a:cubicBezTo>
                  <a:pt x="1409" y="2821"/>
                  <a:pt x="1419" y="2820"/>
                  <a:pt x="1425" y="2819"/>
                </a:cubicBezTo>
                <a:cubicBezTo>
                  <a:pt x="1423" y="2818"/>
                  <a:pt x="1422" y="2818"/>
                  <a:pt x="1420" y="2817"/>
                </a:cubicBezTo>
                <a:cubicBezTo>
                  <a:pt x="1408" y="2813"/>
                  <a:pt x="1386" y="2806"/>
                  <a:pt x="1386" y="2780"/>
                </a:cubicBezTo>
                <a:cubicBezTo>
                  <a:pt x="1386" y="2756"/>
                  <a:pt x="1404" y="2747"/>
                  <a:pt x="1421" y="2737"/>
                </a:cubicBezTo>
                <a:cubicBezTo>
                  <a:pt x="1433" y="2731"/>
                  <a:pt x="1446" y="2724"/>
                  <a:pt x="1456" y="2710"/>
                </a:cubicBezTo>
                <a:cubicBezTo>
                  <a:pt x="1464" y="2699"/>
                  <a:pt x="1469" y="2690"/>
                  <a:pt x="1474" y="2682"/>
                </a:cubicBezTo>
                <a:cubicBezTo>
                  <a:pt x="1483" y="2666"/>
                  <a:pt x="1490" y="2655"/>
                  <a:pt x="1507" y="2645"/>
                </a:cubicBezTo>
                <a:cubicBezTo>
                  <a:pt x="1513" y="2642"/>
                  <a:pt x="1518" y="2634"/>
                  <a:pt x="1524" y="2626"/>
                </a:cubicBezTo>
                <a:cubicBezTo>
                  <a:pt x="1535" y="2609"/>
                  <a:pt x="1551" y="2586"/>
                  <a:pt x="1586" y="2586"/>
                </a:cubicBezTo>
                <a:cubicBezTo>
                  <a:pt x="1625" y="2586"/>
                  <a:pt x="1678" y="2582"/>
                  <a:pt x="1740" y="2551"/>
                </a:cubicBezTo>
                <a:cubicBezTo>
                  <a:pt x="1756" y="2543"/>
                  <a:pt x="1774" y="2535"/>
                  <a:pt x="1791" y="2527"/>
                </a:cubicBezTo>
                <a:cubicBezTo>
                  <a:pt x="1821" y="2513"/>
                  <a:pt x="1867" y="2492"/>
                  <a:pt x="1872" y="2482"/>
                </a:cubicBezTo>
                <a:cubicBezTo>
                  <a:pt x="1870" y="2483"/>
                  <a:pt x="1867" y="2483"/>
                  <a:pt x="1864" y="2484"/>
                </a:cubicBezTo>
                <a:cubicBezTo>
                  <a:pt x="1858" y="2486"/>
                  <a:pt x="1850" y="2488"/>
                  <a:pt x="1842" y="2488"/>
                </a:cubicBezTo>
                <a:cubicBezTo>
                  <a:pt x="1833" y="2488"/>
                  <a:pt x="1827" y="2490"/>
                  <a:pt x="1822" y="2492"/>
                </a:cubicBezTo>
                <a:cubicBezTo>
                  <a:pt x="1816" y="2494"/>
                  <a:pt x="1810" y="2496"/>
                  <a:pt x="1802" y="2496"/>
                </a:cubicBezTo>
                <a:cubicBezTo>
                  <a:pt x="1795" y="2496"/>
                  <a:pt x="1789" y="2495"/>
                  <a:pt x="1784" y="2493"/>
                </a:cubicBezTo>
                <a:cubicBezTo>
                  <a:pt x="1778" y="2492"/>
                  <a:pt x="1772" y="2490"/>
                  <a:pt x="1760" y="2490"/>
                </a:cubicBezTo>
                <a:cubicBezTo>
                  <a:pt x="1737" y="2490"/>
                  <a:pt x="1688" y="2510"/>
                  <a:pt x="1626" y="2535"/>
                </a:cubicBezTo>
                <a:cubicBezTo>
                  <a:pt x="1598" y="2547"/>
                  <a:pt x="1581" y="2555"/>
                  <a:pt x="1569" y="2561"/>
                </a:cubicBezTo>
                <a:cubicBezTo>
                  <a:pt x="1550" y="2571"/>
                  <a:pt x="1540" y="2576"/>
                  <a:pt x="1522" y="2576"/>
                </a:cubicBezTo>
                <a:cubicBezTo>
                  <a:pt x="1502" y="2576"/>
                  <a:pt x="1487" y="2595"/>
                  <a:pt x="1472" y="2614"/>
                </a:cubicBezTo>
                <a:cubicBezTo>
                  <a:pt x="1457" y="2633"/>
                  <a:pt x="1442" y="2652"/>
                  <a:pt x="1420" y="2652"/>
                </a:cubicBezTo>
                <a:cubicBezTo>
                  <a:pt x="1409" y="2652"/>
                  <a:pt x="1404" y="2648"/>
                  <a:pt x="1400" y="2644"/>
                </a:cubicBezTo>
                <a:cubicBezTo>
                  <a:pt x="1397" y="2641"/>
                  <a:pt x="1394" y="2638"/>
                  <a:pt x="1380" y="2638"/>
                </a:cubicBezTo>
                <a:cubicBezTo>
                  <a:pt x="1356" y="2638"/>
                  <a:pt x="1356" y="2641"/>
                  <a:pt x="1356" y="2662"/>
                </a:cubicBezTo>
                <a:cubicBezTo>
                  <a:pt x="1356" y="2693"/>
                  <a:pt x="1313" y="2710"/>
                  <a:pt x="1284" y="2710"/>
                </a:cubicBezTo>
                <a:cubicBezTo>
                  <a:pt x="1267" y="2710"/>
                  <a:pt x="1246" y="2703"/>
                  <a:pt x="1246" y="2668"/>
                </a:cubicBezTo>
                <a:cubicBezTo>
                  <a:pt x="1246" y="2660"/>
                  <a:pt x="1245" y="2658"/>
                  <a:pt x="1245" y="2658"/>
                </a:cubicBezTo>
                <a:cubicBezTo>
                  <a:pt x="1245" y="2657"/>
                  <a:pt x="1243" y="2656"/>
                  <a:pt x="1234" y="2656"/>
                </a:cubicBezTo>
                <a:cubicBezTo>
                  <a:pt x="1231" y="2656"/>
                  <a:pt x="1228" y="2662"/>
                  <a:pt x="1224" y="2668"/>
                </a:cubicBezTo>
                <a:cubicBezTo>
                  <a:pt x="1217" y="2681"/>
                  <a:pt x="1206" y="2700"/>
                  <a:pt x="1180" y="2700"/>
                </a:cubicBezTo>
                <a:cubicBezTo>
                  <a:pt x="1164" y="2700"/>
                  <a:pt x="1157" y="2704"/>
                  <a:pt x="1148" y="2708"/>
                </a:cubicBezTo>
                <a:cubicBezTo>
                  <a:pt x="1139" y="2713"/>
                  <a:pt x="1129" y="2718"/>
                  <a:pt x="1110" y="2718"/>
                </a:cubicBezTo>
                <a:cubicBezTo>
                  <a:pt x="1097" y="2718"/>
                  <a:pt x="1088" y="2727"/>
                  <a:pt x="1078" y="2738"/>
                </a:cubicBezTo>
                <a:cubicBezTo>
                  <a:pt x="1067" y="2750"/>
                  <a:pt x="1053" y="2764"/>
                  <a:pt x="1032" y="2764"/>
                </a:cubicBezTo>
                <a:cubicBezTo>
                  <a:pt x="1023" y="2764"/>
                  <a:pt x="1022" y="2767"/>
                  <a:pt x="1018" y="2776"/>
                </a:cubicBezTo>
                <a:cubicBezTo>
                  <a:pt x="1012" y="2787"/>
                  <a:pt x="1004" y="2804"/>
                  <a:pt x="972" y="2804"/>
                </a:cubicBezTo>
                <a:cubicBezTo>
                  <a:pt x="892" y="2804"/>
                  <a:pt x="892" y="2804"/>
                  <a:pt x="892" y="2804"/>
                </a:cubicBezTo>
                <a:cubicBezTo>
                  <a:pt x="887" y="2804"/>
                  <a:pt x="887" y="2805"/>
                  <a:pt x="883" y="2812"/>
                </a:cubicBezTo>
                <a:cubicBezTo>
                  <a:pt x="877" y="2823"/>
                  <a:pt x="868" y="2838"/>
                  <a:pt x="840" y="2849"/>
                </a:cubicBezTo>
                <a:cubicBezTo>
                  <a:pt x="829" y="2853"/>
                  <a:pt x="820" y="2857"/>
                  <a:pt x="811" y="2860"/>
                </a:cubicBezTo>
                <a:cubicBezTo>
                  <a:pt x="784" y="2870"/>
                  <a:pt x="768" y="2876"/>
                  <a:pt x="757" y="2887"/>
                </a:cubicBezTo>
                <a:cubicBezTo>
                  <a:pt x="752" y="2892"/>
                  <a:pt x="750" y="2898"/>
                  <a:pt x="747" y="2904"/>
                </a:cubicBezTo>
                <a:cubicBezTo>
                  <a:pt x="744" y="2913"/>
                  <a:pt x="739" y="2926"/>
                  <a:pt x="720" y="2926"/>
                </a:cubicBezTo>
                <a:cubicBezTo>
                  <a:pt x="702" y="2926"/>
                  <a:pt x="701" y="2906"/>
                  <a:pt x="700" y="2891"/>
                </a:cubicBezTo>
                <a:cubicBezTo>
                  <a:pt x="699" y="2867"/>
                  <a:pt x="696" y="2858"/>
                  <a:pt x="684" y="2858"/>
                </a:cubicBezTo>
                <a:cubicBezTo>
                  <a:pt x="645" y="2858"/>
                  <a:pt x="622" y="2837"/>
                  <a:pt x="603" y="2820"/>
                </a:cubicBezTo>
                <a:cubicBezTo>
                  <a:pt x="589" y="2807"/>
                  <a:pt x="576" y="2796"/>
                  <a:pt x="560" y="2796"/>
                </a:cubicBezTo>
                <a:cubicBezTo>
                  <a:pt x="537" y="2796"/>
                  <a:pt x="522" y="2796"/>
                  <a:pt x="511" y="2794"/>
                </a:cubicBezTo>
                <a:cubicBezTo>
                  <a:pt x="497" y="2791"/>
                  <a:pt x="490" y="2783"/>
                  <a:pt x="490" y="2770"/>
                </a:cubicBezTo>
                <a:cubicBezTo>
                  <a:pt x="490" y="2748"/>
                  <a:pt x="516" y="2748"/>
                  <a:pt x="527" y="2748"/>
                </a:cubicBezTo>
                <a:cubicBezTo>
                  <a:pt x="531" y="2748"/>
                  <a:pt x="535" y="2748"/>
                  <a:pt x="539" y="2748"/>
                </a:cubicBezTo>
                <a:cubicBezTo>
                  <a:pt x="544" y="2748"/>
                  <a:pt x="549" y="2748"/>
                  <a:pt x="554" y="2748"/>
                </a:cubicBezTo>
                <a:cubicBezTo>
                  <a:pt x="575" y="2748"/>
                  <a:pt x="604" y="2690"/>
                  <a:pt x="604" y="2646"/>
                </a:cubicBezTo>
                <a:cubicBezTo>
                  <a:pt x="604" y="2623"/>
                  <a:pt x="594" y="2612"/>
                  <a:pt x="585" y="2600"/>
                </a:cubicBezTo>
                <a:cubicBezTo>
                  <a:pt x="576" y="2591"/>
                  <a:pt x="568" y="2581"/>
                  <a:pt x="568" y="2566"/>
                </a:cubicBezTo>
                <a:cubicBezTo>
                  <a:pt x="568" y="2549"/>
                  <a:pt x="566" y="2538"/>
                  <a:pt x="526" y="2538"/>
                </a:cubicBezTo>
                <a:cubicBezTo>
                  <a:pt x="487" y="2538"/>
                  <a:pt x="418" y="2606"/>
                  <a:pt x="418" y="2620"/>
                </a:cubicBezTo>
                <a:cubicBezTo>
                  <a:pt x="418" y="2649"/>
                  <a:pt x="400" y="2668"/>
                  <a:pt x="374" y="2668"/>
                </a:cubicBezTo>
                <a:cubicBezTo>
                  <a:pt x="368" y="2668"/>
                  <a:pt x="351" y="2686"/>
                  <a:pt x="340" y="2698"/>
                </a:cubicBezTo>
                <a:cubicBezTo>
                  <a:pt x="317" y="2723"/>
                  <a:pt x="293" y="2748"/>
                  <a:pt x="270" y="2748"/>
                </a:cubicBezTo>
                <a:cubicBezTo>
                  <a:pt x="230" y="2748"/>
                  <a:pt x="230" y="2704"/>
                  <a:pt x="230" y="2688"/>
                </a:cubicBezTo>
                <a:cubicBezTo>
                  <a:pt x="230" y="2669"/>
                  <a:pt x="238" y="2655"/>
                  <a:pt x="245" y="2643"/>
                </a:cubicBezTo>
                <a:cubicBezTo>
                  <a:pt x="252" y="2632"/>
                  <a:pt x="258" y="2621"/>
                  <a:pt x="258" y="2604"/>
                </a:cubicBezTo>
                <a:cubicBezTo>
                  <a:pt x="258" y="2563"/>
                  <a:pt x="253" y="2546"/>
                  <a:pt x="220" y="2546"/>
                </a:cubicBezTo>
                <a:cubicBezTo>
                  <a:pt x="157" y="2546"/>
                  <a:pt x="148" y="2522"/>
                  <a:pt x="148" y="2508"/>
                </a:cubicBezTo>
                <a:cubicBezTo>
                  <a:pt x="148" y="2494"/>
                  <a:pt x="153" y="2480"/>
                  <a:pt x="157" y="2469"/>
                </a:cubicBezTo>
                <a:cubicBezTo>
                  <a:pt x="161" y="2459"/>
                  <a:pt x="164" y="2450"/>
                  <a:pt x="164" y="2442"/>
                </a:cubicBezTo>
                <a:cubicBezTo>
                  <a:pt x="164" y="2435"/>
                  <a:pt x="161" y="2432"/>
                  <a:pt x="155" y="2428"/>
                </a:cubicBezTo>
                <a:cubicBezTo>
                  <a:pt x="150" y="2424"/>
                  <a:pt x="144" y="2419"/>
                  <a:pt x="144" y="2410"/>
                </a:cubicBezTo>
                <a:cubicBezTo>
                  <a:pt x="144" y="2390"/>
                  <a:pt x="170" y="2390"/>
                  <a:pt x="206" y="2390"/>
                </a:cubicBezTo>
                <a:cubicBezTo>
                  <a:pt x="218" y="2390"/>
                  <a:pt x="241" y="2380"/>
                  <a:pt x="263" y="2369"/>
                </a:cubicBezTo>
                <a:cubicBezTo>
                  <a:pt x="291" y="2357"/>
                  <a:pt x="319" y="2344"/>
                  <a:pt x="340" y="2344"/>
                </a:cubicBezTo>
                <a:cubicBezTo>
                  <a:pt x="353" y="2344"/>
                  <a:pt x="362" y="2334"/>
                  <a:pt x="371" y="2323"/>
                </a:cubicBezTo>
                <a:cubicBezTo>
                  <a:pt x="383" y="2311"/>
                  <a:pt x="395" y="2296"/>
                  <a:pt x="418" y="2296"/>
                </a:cubicBezTo>
                <a:cubicBezTo>
                  <a:pt x="435" y="2296"/>
                  <a:pt x="441" y="2306"/>
                  <a:pt x="444" y="2312"/>
                </a:cubicBezTo>
                <a:cubicBezTo>
                  <a:pt x="446" y="2316"/>
                  <a:pt x="446" y="2316"/>
                  <a:pt x="450" y="2316"/>
                </a:cubicBezTo>
                <a:cubicBezTo>
                  <a:pt x="453" y="2316"/>
                  <a:pt x="458" y="2310"/>
                  <a:pt x="460" y="2303"/>
                </a:cubicBezTo>
                <a:cubicBezTo>
                  <a:pt x="462" y="2294"/>
                  <a:pt x="461" y="2282"/>
                  <a:pt x="455" y="2279"/>
                </a:cubicBezTo>
                <a:cubicBezTo>
                  <a:pt x="451" y="2276"/>
                  <a:pt x="446" y="2274"/>
                  <a:pt x="442" y="2272"/>
                </a:cubicBezTo>
                <a:cubicBezTo>
                  <a:pt x="427" y="2264"/>
                  <a:pt x="410" y="2255"/>
                  <a:pt x="410" y="2232"/>
                </a:cubicBezTo>
                <a:cubicBezTo>
                  <a:pt x="410" y="2214"/>
                  <a:pt x="388" y="2172"/>
                  <a:pt x="368" y="2172"/>
                </a:cubicBezTo>
                <a:cubicBezTo>
                  <a:pt x="355" y="2172"/>
                  <a:pt x="330" y="2172"/>
                  <a:pt x="330" y="2142"/>
                </a:cubicBezTo>
                <a:cubicBezTo>
                  <a:pt x="330" y="2114"/>
                  <a:pt x="369" y="2100"/>
                  <a:pt x="408" y="2100"/>
                </a:cubicBezTo>
                <a:cubicBezTo>
                  <a:pt x="430" y="2100"/>
                  <a:pt x="432" y="2087"/>
                  <a:pt x="432" y="2056"/>
                </a:cubicBezTo>
                <a:cubicBezTo>
                  <a:pt x="432" y="2024"/>
                  <a:pt x="465" y="2000"/>
                  <a:pt x="510" y="2000"/>
                </a:cubicBezTo>
                <a:cubicBezTo>
                  <a:pt x="520" y="2000"/>
                  <a:pt x="546" y="2000"/>
                  <a:pt x="552" y="1997"/>
                </a:cubicBezTo>
                <a:cubicBezTo>
                  <a:pt x="554" y="1977"/>
                  <a:pt x="611" y="1936"/>
                  <a:pt x="644" y="1936"/>
                </a:cubicBezTo>
                <a:cubicBezTo>
                  <a:pt x="657" y="1936"/>
                  <a:pt x="674" y="1926"/>
                  <a:pt x="691" y="1916"/>
                </a:cubicBezTo>
                <a:cubicBezTo>
                  <a:pt x="713" y="1903"/>
                  <a:pt x="735" y="1890"/>
                  <a:pt x="758" y="1890"/>
                </a:cubicBezTo>
                <a:cubicBezTo>
                  <a:pt x="771" y="1890"/>
                  <a:pt x="783" y="1885"/>
                  <a:pt x="797" y="1879"/>
                </a:cubicBezTo>
                <a:cubicBezTo>
                  <a:pt x="821" y="1870"/>
                  <a:pt x="850" y="1858"/>
                  <a:pt x="904" y="1858"/>
                </a:cubicBezTo>
                <a:cubicBezTo>
                  <a:pt x="952" y="1858"/>
                  <a:pt x="1042" y="1838"/>
                  <a:pt x="1042" y="1800"/>
                </a:cubicBezTo>
                <a:cubicBezTo>
                  <a:pt x="1042" y="1757"/>
                  <a:pt x="1053" y="1692"/>
                  <a:pt x="1084" y="1692"/>
                </a:cubicBezTo>
                <a:cubicBezTo>
                  <a:pt x="1090" y="1692"/>
                  <a:pt x="1095" y="1694"/>
                  <a:pt x="1099" y="1698"/>
                </a:cubicBezTo>
                <a:cubicBezTo>
                  <a:pt x="1108" y="1708"/>
                  <a:pt x="1107" y="1724"/>
                  <a:pt x="1106" y="1739"/>
                </a:cubicBezTo>
                <a:cubicBezTo>
                  <a:pt x="1106" y="1743"/>
                  <a:pt x="1106" y="1747"/>
                  <a:pt x="1106" y="1750"/>
                </a:cubicBezTo>
                <a:cubicBezTo>
                  <a:pt x="1106" y="1756"/>
                  <a:pt x="1106" y="1763"/>
                  <a:pt x="1107" y="1766"/>
                </a:cubicBezTo>
                <a:cubicBezTo>
                  <a:pt x="1107" y="1766"/>
                  <a:pt x="1108" y="1766"/>
                  <a:pt x="1110" y="1766"/>
                </a:cubicBezTo>
                <a:cubicBezTo>
                  <a:pt x="1110" y="1766"/>
                  <a:pt x="1111" y="1766"/>
                  <a:pt x="1111" y="1766"/>
                </a:cubicBezTo>
                <a:cubicBezTo>
                  <a:pt x="1111" y="1766"/>
                  <a:pt x="1112" y="1763"/>
                  <a:pt x="1113" y="1762"/>
                </a:cubicBezTo>
                <a:cubicBezTo>
                  <a:pt x="1116" y="1756"/>
                  <a:pt x="1121" y="1746"/>
                  <a:pt x="1134" y="1746"/>
                </a:cubicBezTo>
                <a:cubicBezTo>
                  <a:pt x="1147" y="1746"/>
                  <a:pt x="1152" y="1756"/>
                  <a:pt x="1154" y="1762"/>
                </a:cubicBezTo>
                <a:cubicBezTo>
                  <a:pt x="1157" y="1768"/>
                  <a:pt x="1157" y="1768"/>
                  <a:pt x="1160" y="1768"/>
                </a:cubicBezTo>
                <a:cubicBezTo>
                  <a:pt x="1161" y="1768"/>
                  <a:pt x="1162" y="1768"/>
                  <a:pt x="1162" y="1768"/>
                </a:cubicBezTo>
                <a:cubicBezTo>
                  <a:pt x="1165" y="1765"/>
                  <a:pt x="1164" y="1753"/>
                  <a:pt x="1164" y="1746"/>
                </a:cubicBezTo>
                <a:cubicBezTo>
                  <a:pt x="1164" y="1743"/>
                  <a:pt x="1164" y="1741"/>
                  <a:pt x="1164" y="1738"/>
                </a:cubicBezTo>
                <a:cubicBezTo>
                  <a:pt x="1164" y="1734"/>
                  <a:pt x="1163" y="1732"/>
                  <a:pt x="1161" y="1729"/>
                </a:cubicBezTo>
                <a:cubicBezTo>
                  <a:pt x="1157" y="1724"/>
                  <a:pt x="1152" y="1717"/>
                  <a:pt x="1152" y="1702"/>
                </a:cubicBezTo>
                <a:cubicBezTo>
                  <a:pt x="1152" y="1687"/>
                  <a:pt x="1165" y="1679"/>
                  <a:pt x="1177" y="1671"/>
                </a:cubicBezTo>
                <a:cubicBezTo>
                  <a:pt x="1193" y="1660"/>
                  <a:pt x="1204" y="1652"/>
                  <a:pt x="1204" y="1636"/>
                </a:cubicBezTo>
                <a:cubicBezTo>
                  <a:pt x="1204" y="1625"/>
                  <a:pt x="1203" y="1614"/>
                  <a:pt x="1202" y="1604"/>
                </a:cubicBezTo>
                <a:cubicBezTo>
                  <a:pt x="1201" y="1580"/>
                  <a:pt x="1200" y="1563"/>
                  <a:pt x="1208" y="1554"/>
                </a:cubicBezTo>
                <a:cubicBezTo>
                  <a:pt x="1212" y="1550"/>
                  <a:pt x="1216" y="1548"/>
                  <a:pt x="1222" y="1548"/>
                </a:cubicBezTo>
                <a:cubicBezTo>
                  <a:pt x="1235" y="1548"/>
                  <a:pt x="1241" y="1561"/>
                  <a:pt x="1247" y="1574"/>
                </a:cubicBezTo>
                <a:cubicBezTo>
                  <a:pt x="1256" y="1594"/>
                  <a:pt x="1264" y="1608"/>
                  <a:pt x="1284" y="1608"/>
                </a:cubicBezTo>
                <a:cubicBezTo>
                  <a:pt x="1304" y="1608"/>
                  <a:pt x="1321" y="1601"/>
                  <a:pt x="1338" y="1593"/>
                </a:cubicBezTo>
                <a:cubicBezTo>
                  <a:pt x="1359" y="1584"/>
                  <a:pt x="1383" y="1574"/>
                  <a:pt x="1414" y="1574"/>
                </a:cubicBezTo>
                <a:cubicBezTo>
                  <a:pt x="1439" y="1574"/>
                  <a:pt x="1454" y="1579"/>
                  <a:pt x="1464" y="1582"/>
                </a:cubicBezTo>
                <a:cubicBezTo>
                  <a:pt x="1469" y="1584"/>
                  <a:pt x="1473" y="1585"/>
                  <a:pt x="1475" y="1585"/>
                </a:cubicBezTo>
                <a:cubicBezTo>
                  <a:pt x="1476" y="1585"/>
                  <a:pt x="1476" y="1585"/>
                  <a:pt x="1477" y="1585"/>
                </a:cubicBezTo>
                <a:cubicBezTo>
                  <a:pt x="1477" y="1581"/>
                  <a:pt x="1474" y="1572"/>
                  <a:pt x="1465" y="1560"/>
                </a:cubicBezTo>
                <a:cubicBezTo>
                  <a:pt x="1454" y="1545"/>
                  <a:pt x="1439" y="1536"/>
                  <a:pt x="1428" y="1536"/>
                </a:cubicBezTo>
                <a:cubicBezTo>
                  <a:pt x="1413" y="1536"/>
                  <a:pt x="1407" y="1539"/>
                  <a:pt x="1401" y="1543"/>
                </a:cubicBezTo>
                <a:cubicBezTo>
                  <a:pt x="1394" y="1547"/>
                  <a:pt x="1387" y="1552"/>
                  <a:pt x="1372" y="1552"/>
                </a:cubicBezTo>
                <a:cubicBezTo>
                  <a:pt x="1358" y="1552"/>
                  <a:pt x="1349" y="1542"/>
                  <a:pt x="1340" y="1531"/>
                </a:cubicBezTo>
                <a:cubicBezTo>
                  <a:pt x="1326" y="1516"/>
                  <a:pt x="1309" y="1496"/>
                  <a:pt x="1266" y="1496"/>
                </a:cubicBezTo>
                <a:cubicBezTo>
                  <a:pt x="1240" y="1496"/>
                  <a:pt x="1226" y="1500"/>
                  <a:pt x="1213" y="1504"/>
                </a:cubicBezTo>
                <a:cubicBezTo>
                  <a:pt x="1201" y="1508"/>
                  <a:pt x="1188" y="1512"/>
                  <a:pt x="1168" y="1512"/>
                </a:cubicBezTo>
                <a:cubicBezTo>
                  <a:pt x="1126" y="1512"/>
                  <a:pt x="1122" y="1513"/>
                  <a:pt x="1122" y="1520"/>
                </a:cubicBezTo>
                <a:cubicBezTo>
                  <a:pt x="1122" y="1526"/>
                  <a:pt x="1128" y="1539"/>
                  <a:pt x="1134" y="1551"/>
                </a:cubicBezTo>
                <a:cubicBezTo>
                  <a:pt x="1142" y="1569"/>
                  <a:pt x="1152" y="1590"/>
                  <a:pt x="1152" y="1608"/>
                </a:cubicBezTo>
                <a:cubicBezTo>
                  <a:pt x="1152" y="1619"/>
                  <a:pt x="1152" y="1644"/>
                  <a:pt x="1126" y="1644"/>
                </a:cubicBezTo>
                <a:cubicBezTo>
                  <a:pt x="1105" y="1644"/>
                  <a:pt x="1090" y="1618"/>
                  <a:pt x="1090" y="1594"/>
                </a:cubicBezTo>
                <a:cubicBezTo>
                  <a:pt x="1090" y="1580"/>
                  <a:pt x="1059" y="1528"/>
                  <a:pt x="1016" y="1528"/>
                </a:cubicBezTo>
                <a:cubicBezTo>
                  <a:pt x="968" y="1528"/>
                  <a:pt x="912" y="1549"/>
                  <a:pt x="857" y="1569"/>
                </a:cubicBezTo>
                <a:cubicBezTo>
                  <a:pt x="803" y="1589"/>
                  <a:pt x="746" y="1610"/>
                  <a:pt x="698" y="1610"/>
                </a:cubicBezTo>
                <a:cubicBezTo>
                  <a:pt x="677" y="1610"/>
                  <a:pt x="668" y="1614"/>
                  <a:pt x="658" y="1618"/>
                </a:cubicBezTo>
                <a:cubicBezTo>
                  <a:pt x="649" y="1622"/>
                  <a:pt x="639" y="1626"/>
                  <a:pt x="620" y="1626"/>
                </a:cubicBezTo>
                <a:cubicBezTo>
                  <a:pt x="595" y="1626"/>
                  <a:pt x="582" y="1603"/>
                  <a:pt x="572" y="1585"/>
                </a:cubicBezTo>
                <a:cubicBezTo>
                  <a:pt x="567" y="1574"/>
                  <a:pt x="560" y="1562"/>
                  <a:pt x="554" y="1562"/>
                </a:cubicBezTo>
                <a:cubicBezTo>
                  <a:pt x="547" y="1562"/>
                  <a:pt x="545" y="1564"/>
                  <a:pt x="540" y="1572"/>
                </a:cubicBezTo>
                <a:cubicBezTo>
                  <a:pt x="535" y="1580"/>
                  <a:pt x="526" y="1592"/>
                  <a:pt x="504" y="1592"/>
                </a:cubicBezTo>
                <a:cubicBezTo>
                  <a:pt x="482" y="1592"/>
                  <a:pt x="471" y="1574"/>
                  <a:pt x="462" y="1558"/>
                </a:cubicBezTo>
                <a:cubicBezTo>
                  <a:pt x="452" y="1543"/>
                  <a:pt x="446" y="1534"/>
                  <a:pt x="436" y="1534"/>
                </a:cubicBezTo>
                <a:cubicBezTo>
                  <a:pt x="398" y="1534"/>
                  <a:pt x="394" y="1538"/>
                  <a:pt x="394" y="1548"/>
                </a:cubicBezTo>
                <a:cubicBezTo>
                  <a:pt x="394" y="1552"/>
                  <a:pt x="407" y="1557"/>
                  <a:pt x="415" y="1561"/>
                </a:cubicBezTo>
                <a:cubicBezTo>
                  <a:pt x="431" y="1567"/>
                  <a:pt x="450" y="1575"/>
                  <a:pt x="450" y="1594"/>
                </a:cubicBezTo>
                <a:cubicBezTo>
                  <a:pt x="450" y="1624"/>
                  <a:pt x="421" y="1624"/>
                  <a:pt x="409" y="1624"/>
                </a:cubicBezTo>
                <a:cubicBezTo>
                  <a:pt x="406" y="1624"/>
                  <a:pt x="403" y="1624"/>
                  <a:pt x="400" y="1624"/>
                </a:cubicBezTo>
                <a:cubicBezTo>
                  <a:pt x="396" y="1624"/>
                  <a:pt x="393" y="1624"/>
                  <a:pt x="390" y="1624"/>
                </a:cubicBezTo>
                <a:cubicBezTo>
                  <a:pt x="352" y="1624"/>
                  <a:pt x="321" y="1602"/>
                  <a:pt x="296" y="1585"/>
                </a:cubicBezTo>
                <a:cubicBezTo>
                  <a:pt x="278" y="1573"/>
                  <a:pt x="262" y="1562"/>
                  <a:pt x="250" y="1562"/>
                </a:cubicBezTo>
                <a:cubicBezTo>
                  <a:pt x="247" y="1562"/>
                  <a:pt x="245" y="1562"/>
                  <a:pt x="243" y="1562"/>
                </a:cubicBezTo>
                <a:cubicBezTo>
                  <a:pt x="244" y="1564"/>
                  <a:pt x="244" y="1567"/>
                  <a:pt x="244" y="1570"/>
                </a:cubicBezTo>
                <a:cubicBezTo>
                  <a:pt x="244" y="1573"/>
                  <a:pt x="245" y="1574"/>
                  <a:pt x="249" y="1579"/>
                </a:cubicBezTo>
                <a:cubicBezTo>
                  <a:pt x="254" y="1584"/>
                  <a:pt x="262" y="1592"/>
                  <a:pt x="262" y="1608"/>
                </a:cubicBezTo>
                <a:cubicBezTo>
                  <a:pt x="262" y="1634"/>
                  <a:pt x="224" y="1634"/>
                  <a:pt x="206" y="1634"/>
                </a:cubicBezTo>
                <a:cubicBezTo>
                  <a:pt x="187" y="1634"/>
                  <a:pt x="173" y="1639"/>
                  <a:pt x="157" y="1644"/>
                </a:cubicBezTo>
                <a:cubicBezTo>
                  <a:pt x="140" y="1650"/>
                  <a:pt x="120" y="1656"/>
                  <a:pt x="92" y="1656"/>
                </a:cubicBezTo>
                <a:cubicBezTo>
                  <a:pt x="37" y="1656"/>
                  <a:pt x="0" y="1615"/>
                  <a:pt x="0" y="1576"/>
                </a:cubicBezTo>
                <a:cubicBezTo>
                  <a:pt x="0" y="1464"/>
                  <a:pt x="0" y="1464"/>
                  <a:pt x="0" y="1464"/>
                </a:cubicBezTo>
                <a:cubicBezTo>
                  <a:pt x="0" y="1443"/>
                  <a:pt x="17" y="1431"/>
                  <a:pt x="30" y="1420"/>
                </a:cubicBezTo>
                <a:cubicBezTo>
                  <a:pt x="39" y="1413"/>
                  <a:pt x="48" y="1406"/>
                  <a:pt x="48" y="1400"/>
                </a:cubicBezTo>
                <a:cubicBezTo>
                  <a:pt x="48" y="1395"/>
                  <a:pt x="47" y="1394"/>
                  <a:pt x="38" y="1390"/>
                </a:cubicBezTo>
                <a:cubicBezTo>
                  <a:pt x="30" y="1386"/>
                  <a:pt x="16" y="1380"/>
                  <a:pt x="16" y="1360"/>
                </a:cubicBezTo>
                <a:cubicBezTo>
                  <a:pt x="16" y="1325"/>
                  <a:pt x="62" y="1310"/>
                  <a:pt x="85" y="1303"/>
                </a:cubicBezTo>
                <a:cubicBezTo>
                  <a:pt x="94" y="1300"/>
                  <a:pt x="97" y="1295"/>
                  <a:pt x="101" y="1289"/>
                </a:cubicBezTo>
                <a:cubicBezTo>
                  <a:pt x="106" y="1283"/>
                  <a:pt x="113" y="1274"/>
                  <a:pt x="128" y="1274"/>
                </a:cubicBezTo>
                <a:cubicBezTo>
                  <a:pt x="162" y="1274"/>
                  <a:pt x="162" y="1318"/>
                  <a:pt x="162" y="1332"/>
                </a:cubicBezTo>
                <a:cubicBezTo>
                  <a:pt x="162" y="1352"/>
                  <a:pt x="187" y="1374"/>
                  <a:pt x="208" y="1374"/>
                </a:cubicBezTo>
                <a:cubicBezTo>
                  <a:pt x="221" y="1374"/>
                  <a:pt x="225" y="1371"/>
                  <a:pt x="225" y="1371"/>
                </a:cubicBezTo>
                <a:cubicBezTo>
                  <a:pt x="226" y="1370"/>
                  <a:pt x="225" y="1367"/>
                  <a:pt x="222" y="1362"/>
                </a:cubicBezTo>
                <a:cubicBezTo>
                  <a:pt x="212" y="1346"/>
                  <a:pt x="208" y="1332"/>
                  <a:pt x="211" y="1320"/>
                </a:cubicBezTo>
                <a:cubicBezTo>
                  <a:pt x="213" y="1314"/>
                  <a:pt x="217" y="1305"/>
                  <a:pt x="230" y="1299"/>
                </a:cubicBezTo>
                <a:cubicBezTo>
                  <a:pt x="236" y="1296"/>
                  <a:pt x="239" y="1290"/>
                  <a:pt x="239" y="1286"/>
                </a:cubicBezTo>
                <a:cubicBezTo>
                  <a:pt x="241" y="1278"/>
                  <a:pt x="238" y="1269"/>
                  <a:pt x="232" y="1263"/>
                </a:cubicBezTo>
                <a:cubicBezTo>
                  <a:pt x="222" y="1250"/>
                  <a:pt x="221" y="1224"/>
                  <a:pt x="231" y="1202"/>
                </a:cubicBezTo>
                <a:cubicBezTo>
                  <a:pt x="241" y="1180"/>
                  <a:pt x="259" y="1168"/>
                  <a:pt x="280" y="1168"/>
                </a:cubicBezTo>
                <a:cubicBezTo>
                  <a:pt x="355" y="1168"/>
                  <a:pt x="386" y="1134"/>
                  <a:pt x="386" y="1116"/>
                </a:cubicBezTo>
                <a:cubicBezTo>
                  <a:pt x="386" y="1082"/>
                  <a:pt x="469" y="1024"/>
                  <a:pt x="532" y="1024"/>
                </a:cubicBezTo>
                <a:cubicBezTo>
                  <a:pt x="554" y="1024"/>
                  <a:pt x="566" y="1018"/>
                  <a:pt x="578" y="1012"/>
                </a:cubicBezTo>
                <a:cubicBezTo>
                  <a:pt x="589" y="1007"/>
                  <a:pt x="600" y="1002"/>
                  <a:pt x="616" y="1002"/>
                </a:cubicBezTo>
                <a:cubicBezTo>
                  <a:pt x="629" y="1002"/>
                  <a:pt x="637" y="996"/>
                  <a:pt x="646" y="990"/>
                </a:cubicBezTo>
                <a:cubicBezTo>
                  <a:pt x="655" y="983"/>
                  <a:pt x="666" y="976"/>
                  <a:pt x="680" y="976"/>
                </a:cubicBezTo>
                <a:cubicBezTo>
                  <a:pt x="688" y="976"/>
                  <a:pt x="695" y="979"/>
                  <a:pt x="701" y="984"/>
                </a:cubicBezTo>
                <a:cubicBezTo>
                  <a:pt x="712" y="996"/>
                  <a:pt x="712" y="1016"/>
                  <a:pt x="712" y="1036"/>
                </a:cubicBezTo>
                <a:cubicBezTo>
                  <a:pt x="712" y="1042"/>
                  <a:pt x="712" y="1042"/>
                  <a:pt x="712" y="1042"/>
                </a:cubicBezTo>
                <a:cubicBezTo>
                  <a:pt x="712" y="1069"/>
                  <a:pt x="701" y="1096"/>
                  <a:pt x="692" y="1118"/>
                </a:cubicBezTo>
                <a:cubicBezTo>
                  <a:pt x="687" y="1131"/>
                  <a:pt x="682" y="1144"/>
                  <a:pt x="682" y="1150"/>
                </a:cubicBezTo>
                <a:cubicBezTo>
                  <a:pt x="682" y="1166"/>
                  <a:pt x="686" y="1170"/>
                  <a:pt x="702" y="1170"/>
                </a:cubicBezTo>
                <a:cubicBezTo>
                  <a:pt x="709" y="1170"/>
                  <a:pt x="719" y="1166"/>
                  <a:pt x="730" y="1161"/>
                </a:cubicBezTo>
                <a:cubicBezTo>
                  <a:pt x="746" y="1154"/>
                  <a:pt x="766" y="1146"/>
                  <a:pt x="790" y="1146"/>
                </a:cubicBezTo>
                <a:cubicBezTo>
                  <a:pt x="857" y="1146"/>
                  <a:pt x="944" y="1083"/>
                  <a:pt x="944" y="1016"/>
                </a:cubicBezTo>
                <a:cubicBezTo>
                  <a:pt x="944" y="987"/>
                  <a:pt x="932" y="977"/>
                  <a:pt x="922" y="968"/>
                </a:cubicBezTo>
                <a:cubicBezTo>
                  <a:pt x="915" y="961"/>
                  <a:pt x="906" y="953"/>
                  <a:pt x="906" y="940"/>
                </a:cubicBezTo>
                <a:cubicBezTo>
                  <a:pt x="906" y="915"/>
                  <a:pt x="916" y="904"/>
                  <a:pt x="936" y="904"/>
                </a:cubicBezTo>
                <a:cubicBezTo>
                  <a:pt x="946" y="904"/>
                  <a:pt x="952" y="911"/>
                  <a:pt x="956" y="916"/>
                </a:cubicBezTo>
                <a:cubicBezTo>
                  <a:pt x="961" y="921"/>
                  <a:pt x="964" y="924"/>
                  <a:pt x="970" y="924"/>
                </a:cubicBezTo>
                <a:cubicBezTo>
                  <a:pt x="977" y="924"/>
                  <a:pt x="978" y="922"/>
                  <a:pt x="981" y="918"/>
                </a:cubicBezTo>
                <a:cubicBezTo>
                  <a:pt x="984" y="914"/>
                  <a:pt x="989" y="908"/>
                  <a:pt x="998" y="908"/>
                </a:cubicBezTo>
                <a:cubicBezTo>
                  <a:pt x="1002" y="908"/>
                  <a:pt x="1006" y="910"/>
                  <a:pt x="1008" y="912"/>
                </a:cubicBezTo>
                <a:cubicBezTo>
                  <a:pt x="1016" y="920"/>
                  <a:pt x="1015" y="933"/>
                  <a:pt x="1014" y="958"/>
                </a:cubicBezTo>
                <a:cubicBezTo>
                  <a:pt x="1014" y="966"/>
                  <a:pt x="1014" y="975"/>
                  <a:pt x="1014" y="984"/>
                </a:cubicBezTo>
                <a:cubicBezTo>
                  <a:pt x="1014" y="1007"/>
                  <a:pt x="1011" y="1031"/>
                  <a:pt x="1008" y="1050"/>
                </a:cubicBezTo>
                <a:cubicBezTo>
                  <a:pt x="1006" y="1064"/>
                  <a:pt x="1004" y="1076"/>
                  <a:pt x="1004" y="1084"/>
                </a:cubicBezTo>
                <a:cubicBezTo>
                  <a:pt x="1006" y="1101"/>
                  <a:pt x="1091" y="1194"/>
                  <a:pt x="1220" y="1194"/>
                </a:cubicBezTo>
                <a:cubicBezTo>
                  <a:pt x="1330" y="1194"/>
                  <a:pt x="1353" y="1160"/>
                  <a:pt x="1367" y="1139"/>
                </a:cubicBezTo>
                <a:cubicBezTo>
                  <a:pt x="1374" y="1129"/>
                  <a:pt x="1381" y="1118"/>
                  <a:pt x="1396" y="1118"/>
                </a:cubicBezTo>
                <a:cubicBezTo>
                  <a:pt x="1420" y="1118"/>
                  <a:pt x="1424" y="1138"/>
                  <a:pt x="1427" y="1150"/>
                </a:cubicBezTo>
                <a:cubicBezTo>
                  <a:pt x="1430" y="1164"/>
                  <a:pt x="1431" y="1166"/>
                  <a:pt x="1438" y="1166"/>
                </a:cubicBezTo>
                <a:cubicBezTo>
                  <a:pt x="1453" y="1166"/>
                  <a:pt x="1465" y="1161"/>
                  <a:pt x="1476" y="1157"/>
                </a:cubicBezTo>
                <a:cubicBezTo>
                  <a:pt x="1486" y="1152"/>
                  <a:pt x="1497" y="1148"/>
                  <a:pt x="1510" y="1148"/>
                </a:cubicBezTo>
                <a:cubicBezTo>
                  <a:pt x="1524" y="1148"/>
                  <a:pt x="1532" y="1151"/>
                  <a:pt x="1539" y="1154"/>
                </a:cubicBezTo>
                <a:cubicBezTo>
                  <a:pt x="1545" y="1156"/>
                  <a:pt x="1549" y="1158"/>
                  <a:pt x="1558" y="1158"/>
                </a:cubicBezTo>
                <a:cubicBezTo>
                  <a:pt x="1562" y="1158"/>
                  <a:pt x="1563" y="1157"/>
                  <a:pt x="1564" y="1156"/>
                </a:cubicBezTo>
                <a:cubicBezTo>
                  <a:pt x="1568" y="1152"/>
                  <a:pt x="1568" y="1137"/>
                  <a:pt x="1568" y="1124"/>
                </a:cubicBezTo>
                <a:cubicBezTo>
                  <a:pt x="1568" y="1118"/>
                  <a:pt x="1568" y="1118"/>
                  <a:pt x="1568" y="1118"/>
                </a:cubicBezTo>
                <a:cubicBezTo>
                  <a:pt x="1568" y="1098"/>
                  <a:pt x="1541" y="1076"/>
                  <a:pt x="1504" y="1076"/>
                </a:cubicBezTo>
                <a:cubicBezTo>
                  <a:pt x="1482" y="1076"/>
                  <a:pt x="1461" y="1073"/>
                  <a:pt x="1441" y="1071"/>
                </a:cubicBezTo>
                <a:cubicBezTo>
                  <a:pt x="1422" y="1068"/>
                  <a:pt x="1404" y="1066"/>
                  <a:pt x="1386" y="1066"/>
                </a:cubicBezTo>
                <a:cubicBezTo>
                  <a:pt x="1369" y="1066"/>
                  <a:pt x="1361" y="1069"/>
                  <a:pt x="1352" y="1073"/>
                </a:cubicBezTo>
                <a:cubicBezTo>
                  <a:pt x="1342" y="1077"/>
                  <a:pt x="1332" y="1082"/>
                  <a:pt x="1312" y="1082"/>
                </a:cubicBezTo>
                <a:cubicBezTo>
                  <a:pt x="1282" y="1082"/>
                  <a:pt x="1256" y="1040"/>
                  <a:pt x="1256" y="990"/>
                </a:cubicBezTo>
                <a:cubicBezTo>
                  <a:pt x="1256" y="962"/>
                  <a:pt x="1286" y="962"/>
                  <a:pt x="1301" y="962"/>
                </a:cubicBezTo>
                <a:cubicBezTo>
                  <a:pt x="1303" y="962"/>
                  <a:pt x="1305" y="962"/>
                  <a:pt x="1308" y="962"/>
                </a:cubicBezTo>
                <a:cubicBezTo>
                  <a:pt x="1310" y="962"/>
                  <a:pt x="1312" y="962"/>
                  <a:pt x="1314" y="962"/>
                </a:cubicBezTo>
                <a:cubicBezTo>
                  <a:pt x="1333" y="962"/>
                  <a:pt x="1386" y="906"/>
                  <a:pt x="1386" y="864"/>
                </a:cubicBezTo>
                <a:cubicBezTo>
                  <a:pt x="1386" y="840"/>
                  <a:pt x="1382" y="805"/>
                  <a:pt x="1379" y="774"/>
                </a:cubicBezTo>
                <a:cubicBezTo>
                  <a:pt x="1377" y="746"/>
                  <a:pt x="1374" y="720"/>
                  <a:pt x="1374" y="704"/>
                </a:cubicBezTo>
                <a:cubicBezTo>
                  <a:pt x="1374" y="685"/>
                  <a:pt x="1366" y="666"/>
                  <a:pt x="1306" y="666"/>
                </a:cubicBezTo>
                <a:cubicBezTo>
                  <a:pt x="1249" y="666"/>
                  <a:pt x="1148" y="638"/>
                  <a:pt x="1148" y="582"/>
                </a:cubicBezTo>
                <a:cubicBezTo>
                  <a:pt x="1148" y="532"/>
                  <a:pt x="1218" y="514"/>
                  <a:pt x="1284" y="514"/>
                </a:cubicBezTo>
                <a:cubicBezTo>
                  <a:pt x="1306" y="514"/>
                  <a:pt x="1316" y="519"/>
                  <a:pt x="1324" y="523"/>
                </a:cubicBezTo>
                <a:cubicBezTo>
                  <a:pt x="1330" y="526"/>
                  <a:pt x="1334" y="528"/>
                  <a:pt x="1344" y="528"/>
                </a:cubicBezTo>
                <a:cubicBezTo>
                  <a:pt x="1372" y="528"/>
                  <a:pt x="1401" y="511"/>
                  <a:pt x="1429" y="494"/>
                </a:cubicBezTo>
                <a:cubicBezTo>
                  <a:pt x="1458" y="478"/>
                  <a:pt x="1488" y="460"/>
                  <a:pt x="1518" y="460"/>
                </a:cubicBezTo>
                <a:cubicBezTo>
                  <a:pt x="1539" y="460"/>
                  <a:pt x="1556" y="440"/>
                  <a:pt x="1575" y="416"/>
                </a:cubicBezTo>
                <a:cubicBezTo>
                  <a:pt x="1604" y="381"/>
                  <a:pt x="1639" y="338"/>
                  <a:pt x="1706" y="338"/>
                </a:cubicBezTo>
                <a:cubicBezTo>
                  <a:pt x="1748" y="338"/>
                  <a:pt x="1774" y="349"/>
                  <a:pt x="1791" y="356"/>
                </a:cubicBezTo>
                <a:cubicBezTo>
                  <a:pt x="1799" y="359"/>
                  <a:pt x="1806" y="362"/>
                  <a:pt x="1810" y="362"/>
                </a:cubicBezTo>
                <a:cubicBezTo>
                  <a:pt x="1814" y="362"/>
                  <a:pt x="1815" y="359"/>
                  <a:pt x="1816" y="357"/>
                </a:cubicBezTo>
                <a:cubicBezTo>
                  <a:pt x="1817" y="352"/>
                  <a:pt x="1816" y="345"/>
                  <a:pt x="1809" y="341"/>
                </a:cubicBezTo>
                <a:cubicBezTo>
                  <a:pt x="1804" y="338"/>
                  <a:pt x="1804" y="338"/>
                  <a:pt x="1804" y="338"/>
                </a:cubicBezTo>
                <a:cubicBezTo>
                  <a:pt x="1788" y="328"/>
                  <a:pt x="1781" y="324"/>
                  <a:pt x="1764" y="324"/>
                </a:cubicBezTo>
                <a:cubicBezTo>
                  <a:pt x="1738" y="324"/>
                  <a:pt x="1738" y="324"/>
                  <a:pt x="1738" y="324"/>
                </a:cubicBezTo>
                <a:cubicBezTo>
                  <a:pt x="1728" y="324"/>
                  <a:pt x="1728" y="324"/>
                  <a:pt x="1728" y="324"/>
                </a:cubicBezTo>
                <a:cubicBezTo>
                  <a:pt x="1728" y="314"/>
                  <a:pt x="1728" y="314"/>
                  <a:pt x="1728" y="314"/>
                </a:cubicBezTo>
                <a:cubicBezTo>
                  <a:pt x="1728" y="220"/>
                  <a:pt x="1728" y="220"/>
                  <a:pt x="1728" y="220"/>
                </a:cubicBezTo>
                <a:cubicBezTo>
                  <a:pt x="1728" y="185"/>
                  <a:pt x="1732" y="171"/>
                  <a:pt x="1735" y="160"/>
                </a:cubicBezTo>
                <a:cubicBezTo>
                  <a:pt x="1736" y="153"/>
                  <a:pt x="1738" y="147"/>
                  <a:pt x="1738" y="136"/>
                </a:cubicBezTo>
                <a:cubicBezTo>
                  <a:pt x="1738" y="100"/>
                  <a:pt x="1799" y="22"/>
                  <a:pt x="1860" y="22"/>
                </a:cubicBezTo>
                <a:cubicBezTo>
                  <a:pt x="1919" y="22"/>
                  <a:pt x="1949" y="29"/>
                  <a:pt x="1976" y="35"/>
                </a:cubicBezTo>
                <a:cubicBezTo>
                  <a:pt x="1996" y="40"/>
                  <a:pt x="2014" y="44"/>
                  <a:pt x="2042" y="44"/>
                </a:cubicBezTo>
                <a:cubicBezTo>
                  <a:pt x="2083" y="44"/>
                  <a:pt x="2107" y="51"/>
                  <a:pt x="2126" y="57"/>
                </a:cubicBezTo>
                <a:cubicBezTo>
                  <a:pt x="2138" y="61"/>
                  <a:pt x="2147" y="64"/>
                  <a:pt x="2158" y="64"/>
                </a:cubicBezTo>
                <a:cubicBezTo>
                  <a:pt x="2173" y="64"/>
                  <a:pt x="2182" y="55"/>
                  <a:pt x="2195" y="39"/>
                </a:cubicBezTo>
                <a:cubicBezTo>
                  <a:pt x="2208" y="23"/>
                  <a:pt x="2225" y="2"/>
                  <a:pt x="2258" y="2"/>
                </a:cubicBezTo>
                <a:cubicBezTo>
                  <a:pt x="2294" y="2"/>
                  <a:pt x="2307" y="11"/>
                  <a:pt x="2317" y="20"/>
                </a:cubicBezTo>
                <a:cubicBezTo>
                  <a:pt x="2320" y="24"/>
                  <a:pt x="2321" y="24"/>
                  <a:pt x="2322" y="24"/>
                </a:cubicBezTo>
                <a:cubicBezTo>
                  <a:pt x="2325" y="24"/>
                  <a:pt x="2328" y="21"/>
                  <a:pt x="2334" y="17"/>
                </a:cubicBezTo>
                <a:cubicBezTo>
                  <a:pt x="2343" y="10"/>
                  <a:pt x="2356" y="0"/>
                  <a:pt x="2378" y="0"/>
                </a:cubicBezTo>
                <a:cubicBezTo>
                  <a:pt x="2396" y="0"/>
                  <a:pt x="2409" y="9"/>
                  <a:pt x="2421" y="18"/>
                </a:cubicBezTo>
                <a:cubicBezTo>
                  <a:pt x="2435" y="28"/>
                  <a:pt x="2448" y="38"/>
                  <a:pt x="2470" y="38"/>
                </a:cubicBezTo>
                <a:cubicBezTo>
                  <a:pt x="2478" y="38"/>
                  <a:pt x="2478" y="38"/>
                  <a:pt x="2478" y="38"/>
                </a:cubicBezTo>
                <a:cubicBezTo>
                  <a:pt x="2480" y="46"/>
                  <a:pt x="2480" y="46"/>
                  <a:pt x="2480" y="46"/>
                </a:cubicBezTo>
                <a:cubicBezTo>
                  <a:pt x="2480" y="48"/>
                  <a:pt x="2486" y="80"/>
                  <a:pt x="2486" y="124"/>
                </a:cubicBezTo>
                <a:cubicBezTo>
                  <a:pt x="2486" y="166"/>
                  <a:pt x="2506" y="187"/>
                  <a:pt x="2525" y="207"/>
                </a:cubicBezTo>
                <a:cubicBezTo>
                  <a:pt x="2542" y="225"/>
                  <a:pt x="2560" y="244"/>
                  <a:pt x="2560" y="276"/>
                </a:cubicBezTo>
                <a:cubicBezTo>
                  <a:pt x="2560" y="314"/>
                  <a:pt x="2527" y="341"/>
                  <a:pt x="2499" y="366"/>
                </a:cubicBezTo>
                <a:cubicBezTo>
                  <a:pt x="2477" y="384"/>
                  <a:pt x="2456" y="401"/>
                  <a:pt x="2456" y="418"/>
                </a:cubicBezTo>
                <a:cubicBezTo>
                  <a:pt x="2456" y="459"/>
                  <a:pt x="2482" y="488"/>
                  <a:pt x="2506" y="488"/>
                </a:cubicBezTo>
                <a:cubicBezTo>
                  <a:pt x="2543" y="488"/>
                  <a:pt x="2572" y="511"/>
                  <a:pt x="2572" y="540"/>
                </a:cubicBezTo>
                <a:cubicBezTo>
                  <a:pt x="2572" y="562"/>
                  <a:pt x="2564" y="568"/>
                  <a:pt x="2551" y="577"/>
                </a:cubicBezTo>
                <a:cubicBezTo>
                  <a:pt x="2547" y="580"/>
                  <a:pt x="2542" y="583"/>
                  <a:pt x="2536" y="588"/>
                </a:cubicBezTo>
                <a:cubicBezTo>
                  <a:pt x="2517" y="604"/>
                  <a:pt x="2500" y="645"/>
                  <a:pt x="2500" y="668"/>
                </a:cubicBezTo>
                <a:cubicBezTo>
                  <a:pt x="2500" y="683"/>
                  <a:pt x="2491" y="691"/>
                  <a:pt x="2484" y="698"/>
                </a:cubicBezTo>
                <a:cubicBezTo>
                  <a:pt x="2476" y="705"/>
                  <a:pt x="2468" y="713"/>
                  <a:pt x="2468" y="736"/>
                </a:cubicBezTo>
                <a:cubicBezTo>
                  <a:pt x="2468" y="755"/>
                  <a:pt x="2497" y="770"/>
                  <a:pt x="2528" y="786"/>
                </a:cubicBezTo>
                <a:cubicBezTo>
                  <a:pt x="2552" y="799"/>
                  <a:pt x="2577" y="812"/>
                  <a:pt x="2593" y="829"/>
                </a:cubicBezTo>
                <a:cubicBezTo>
                  <a:pt x="2629" y="867"/>
                  <a:pt x="2665" y="890"/>
                  <a:pt x="2707" y="913"/>
                </a:cubicBezTo>
                <a:cubicBezTo>
                  <a:pt x="2728" y="925"/>
                  <a:pt x="2739" y="941"/>
                  <a:pt x="2739" y="960"/>
                </a:cubicBezTo>
                <a:cubicBezTo>
                  <a:pt x="2739" y="1006"/>
                  <a:pt x="2740" y="1028"/>
                  <a:pt x="2740" y="1042"/>
                </a:cubicBezTo>
                <a:cubicBezTo>
                  <a:pt x="2740" y="1049"/>
                  <a:pt x="2740" y="1055"/>
                  <a:pt x="2740" y="1060"/>
                </a:cubicBezTo>
                <a:cubicBezTo>
                  <a:pt x="2740" y="1075"/>
                  <a:pt x="2725" y="1080"/>
                  <a:pt x="2714" y="1084"/>
                </a:cubicBezTo>
                <a:cubicBezTo>
                  <a:pt x="2711" y="1086"/>
                  <a:pt x="2704" y="1088"/>
                  <a:pt x="2702" y="1090"/>
                </a:cubicBezTo>
                <a:cubicBezTo>
                  <a:pt x="2702" y="1100"/>
                  <a:pt x="2693" y="1107"/>
                  <a:pt x="2680" y="1118"/>
                </a:cubicBezTo>
                <a:cubicBezTo>
                  <a:pt x="2655" y="1139"/>
                  <a:pt x="2614" y="1173"/>
                  <a:pt x="2614" y="1230"/>
                </a:cubicBezTo>
                <a:cubicBezTo>
                  <a:pt x="2614" y="1280"/>
                  <a:pt x="2627" y="1300"/>
                  <a:pt x="2640" y="1322"/>
                </a:cubicBezTo>
                <a:cubicBezTo>
                  <a:pt x="2650" y="1337"/>
                  <a:pt x="2660" y="1352"/>
                  <a:pt x="2666" y="1378"/>
                </a:cubicBezTo>
                <a:cubicBezTo>
                  <a:pt x="2670" y="1395"/>
                  <a:pt x="2674" y="1409"/>
                  <a:pt x="2677" y="1421"/>
                </a:cubicBezTo>
                <a:cubicBezTo>
                  <a:pt x="2686" y="1453"/>
                  <a:pt x="2692" y="1476"/>
                  <a:pt x="2692" y="1516"/>
                </a:cubicBezTo>
                <a:cubicBezTo>
                  <a:pt x="2692" y="1568"/>
                  <a:pt x="2700" y="1603"/>
                  <a:pt x="2721" y="1648"/>
                </a:cubicBezTo>
                <a:cubicBezTo>
                  <a:pt x="2732" y="1671"/>
                  <a:pt x="2735" y="1690"/>
                  <a:pt x="2737" y="1705"/>
                </a:cubicBezTo>
                <a:cubicBezTo>
                  <a:pt x="2740" y="1720"/>
                  <a:pt x="2741" y="1727"/>
                  <a:pt x="2748" y="1732"/>
                </a:cubicBezTo>
                <a:cubicBezTo>
                  <a:pt x="2754" y="1736"/>
                  <a:pt x="2759" y="1739"/>
                  <a:pt x="2764" y="1741"/>
                </a:cubicBezTo>
                <a:cubicBezTo>
                  <a:pt x="2775" y="1747"/>
                  <a:pt x="2786" y="1753"/>
                  <a:pt x="2786" y="1770"/>
                </a:cubicBezTo>
                <a:cubicBezTo>
                  <a:pt x="2786" y="1783"/>
                  <a:pt x="2771" y="1788"/>
                  <a:pt x="2751" y="1794"/>
                </a:cubicBezTo>
                <a:cubicBezTo>
                  <a:pt x="2721" y="1804"/>
                  <a:pt x="2696" y="1814"/>
                  <a:pt x="2696" y="1834"/>
                </a:cubicBezTo>
                <a:cubicBezTo>
                  <a:pt x="2696" y="1878"/>
                  <a:pt x="2713" y="1944"/>
                  <a:pt x="2758" y="1944"/>
                </a:cubicBezTo>
                <a:cubicBezTo>
                  <a:pt x="2791" y="1944"/>
                  <a:pt x="2810" y="1955"/>
                  <a:pt x="2826" y="1964"/>
                </a:cubicBezTo>
                <a:cubicBezTo>
                  <a:pt x="2838" y="1971"/>
                  <a:pt x="2848" y="1976"/>
                  <a:pt x="2860" y="1976"/>
                </a:cubicBezTo>
                <a:cubicBezTo>
                  <a:pt x="2895" y="1976"/>
                  <a:pt x="2916" y="1999"/>
                  <a:pt x="2916" y="2038"/>
                </a:cubicBezTo>
                <a:cubicBezTo>
                  <a:pt x="2916" y="2076"/>
                  <a:pt x="2826" y="2150"/>
                  <a:pt x="2704" y="2150"/>
                </a:cubicBezTo>
                <a:cubicBezTo>
                  <a:pt x="2583" y="2150"/>
                  <a:pt x="2544" y="2235"/>
                  <a:pt x="2544" y="2276"/>
                </a:cubicBezTo>
                <a:cubicBezTo>
                  <a:pt x="2544" y="2300"/>
                  <a:pt x="2551" y="2315"/>
                  <a:pt x="2559" y="2330"/>
                </a:cubicBezTo>
                <a:cubicBezTo>
                  <a:pt x="2568" y="2346"/>
                  <a:pt x="2576" y="2362"/>
                  <a:pt x="2576" y="2388"/>
                </a:cubicBezTo>
                <a:cubicBezTo>
                  <a:pt x="2576" y="2423"/>
                  <a:pt x="2546" y="2458"/>
                  <a:pt x="2520" y="2489"/>
                </a:cubicBezTo>
                <a:cubicBezTo>
                  <a:pt x="2507" y="2505"/>
                  <a:pt x="2494" y="2520"/>
                  <a:pt x="2487" y="2533"/>
                </a:cubicBezTo>
                <a:cubicBezTo>
                  <a:pt x="2463" y="2577"/>
                  <a:pt x="2398" y="2628"/>
                  <a:pt x="2350" y="2628"/>
                </a:cubicBezTo>
                <a:cubicBezTo>
                  <a:pt x="2330" y="2628"/>
                  <a:pt x="2321" y="2623"/>
                  <a:pt x="2313" y="2619"/>
                </a:cubicBezTo>
                <a:cubicBezTo>
                  <a:pt x="2306" y="2615"/>
                  <a:pt x="2301" y="2612"/>
                  <a:pt x="2284" y="2612"/>
                </a:cubicBezTo>
                <a:cubicBezTo>
                  <a:pt x="2266" y="2612"/>
                  <a:pt x="2251" y="2623"/>
                  <a:pt x="2235" y="2636"/>
                </a:cubicBezTo>
                <a:cubicBezTo>
                  <a:pt x="2221" y="2647"/>
                  <a:pt x="2206" y="2659"/>
                  <a:pt x="2187" y="2665"/>
                </a:cubicBezTo>
                <a:cubicBezTo>
                  <a:pt x="2172" y="2671"/>
                  <a:pt x="2154" y="2689"/>
                  <a:pt x="2137" y="2707"/>
                </a:cubicBezTo>
                <a:cubicBezTo>
                  <a:pt x="2114" y="2731"/>
                  <a:pt x="2090" y="2756"/>
                  <a:pt x="2064" y="2756"/>
                </a:cubicBezTo>
                <a:cubicBezTo>
                  <a:pt x="1858" y="2756"/>
                  <a:pt x="1858" y="2756"/>
                  <a:pt x="1858" y="2756"/>
                </a:cubicBezTo>
                <a:cubicBezTo>
                  <a:pt x="1831" y="2756"/>
                  <a:pt x="1797" y="2761"/>
                  <a:pt x="1755" y="2801"/>
                </a:cubicBezTo>
                <a:cubicBezTo>
                  <a:pt x="1742" y="2813"/>
                  <a:pt x="1730" y="2828"/>
                  <a:pt x="1718" y="2842"/>
                </a:cubicBezTo>
                <a:cubicBezTo>
                  <a:pt x="1690" y="2874"/>
                  <a:pt x="1666" y="2902"/>
                  <a:pt x="1640" y="2902"/>
                </a:cubicBezTo>
                <a:cubicBezTo>
                  <a:pt x="1614" y="2902"/>
                  <a:pt x="1578" y="2938"/>
                  <a:pt x="1554" y="2974"/>
                </a:cubicBezTo>
                <a:cubicBezTo>
                  <a:pt x="1553" y="2976"/>
                  <a:pt x="1553" y="2976"/>
                  <a:pt x="1553" y="2976"/>
                </a:cubicBezTo>
                <a:cubicBezTo>
                  <a:pt x="1528" y="3013"/>
                  <a:pt x="1490" y="3070"/>
                  <a:pt x="1422" y="3070"/>
                </a:cubicBezTo>
                <a:close/>
              </a:path>
            </a:pathLst>
          </a:custGeom>
          <a:solidFill>
            <a:srgbClr val="FFB8B8"/>
          </a:solidFill>
          <a:ln>
            <a:solidFill>
              <a:sysClr val="window" lastClr="FFFFFF"/>
            </a:solid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205" name="Freeform 102">
            <a:extLst>
              <a:ext uri="{FF2B5EF4-FFF2-40B4-BE49-F238E27FC236}">
                <a16:creationId xmlns:a16="http://schemas.microsoft.com/office/drawing/2014/main" id="{8A8DFF35-5EC4-4A7E-6976-A78CF4D1248A}"/>
              </a:ext>
            </a:extLst>
          </p:cNvPr>
          <p:cNvSpPr>
            <a:spLocks/>
          </p:cNvSpPr>
          <p:nvPr/>
        </p:nvSpPr>
        <p:spPr bwMode="auto">
          <a:xfrm>
            <a:off x="3125870" y="5319867"/>
            <a:ext cx="1760959" cy="1129827"/>
          </a:xfrm>
          <a:custGeom>
            <a:avLst/>
            <a:gdLst>
              <a:gd name="T0" fmla="*/ 815 w 5062"/>
              <a:gd name="T1" fmla="*/ 3034 h 3247"/>
              <a:gd name="T2" fmla="*/ 1117 w 5062"/>
              <a:gd name="T3" fmla="*/ 2834 h 3247"/>
              <a:gd name="T4" fmla="*/ 1307 w 5062"/>
              <a:gd name="T5" fmla="*/ 2676 h 3247"/>
              <a:gd name="T6" fmla="*/ 1111 w 5062"/>
              <a:gd name="T7" fmla="*/ 2746 h 3247"/>
              <a:gd name="T8" fmla="*/ 872 w 5062"/>
              <a:gd name="T9" fmla="*/ 2859 h 3247"/>
              <a:gd name="T10" fmla="*/ 813 w 5062"/>
              <a:gd name="T11" fmla="*/ 2790 h 3247"/>
              <a:gd name="T12" fmla="*/ 1422 w 5062"/>
              <a:gd name="T13" fmla="*/ 2464 h 3247"/>
              <a:gd name="T14" fmla="*/ 1534 w 5062"/>
              <a:gd name="T15" fmla="*/ 2295 h 3247"/>
              <a:gd name="T16" fmla="*/ 1330 w 5062"/>
              <a:gd name="T17" fmla="*/ 2211 h 3247"/>
              <a:gd name="T18" fmla="*/ 1167 w 5062"/>
              <a:gd name="T19" fmla="*/ 2422 h 3247"/>
              <a:gd name="T20" fmla="*/ 715 w 5062"/>
              <a:gd name="T21" fmla="*/ 2506 h 3247"/>
              <a:gd name="T22" fmla="*/ 429 w 5062"/>
              <a:gd name="T23" fmla="*/ 2640 h 3247"/>
              <a:gd name="T24" fmla="*/ 181 w 5062"/>
              <a:gd name="T25" fmla="*/ 2678 h 3247"/>
              <a:gd name="T26" fmla="*/ 17 w 5062"/>
              <a:gd name="T27" fmla="*/ 2697 h 3247"/>
              <a:gd name="T28" fmla="*/ 223 w 5062"/>
              <a:gd name="T29" fmla="*/ 2544 h 3247"/>
              <a:gd name="T30" fmla="*/ 443 w 5062"/>
              <a:gd name="T31" fmla="*/ 2316 h 3247"/>
              <a:gd name="T32" fmla="*/ 619 w 5062"/>
              <a:gd name="T33" fmla="*/ 2168 h 3247"/>
              <a:gd name="T34" fmla="*/ 684 w 5062"/>
              <a:gd name="T35" fmla="*/ 2152 h 3247"/>
              <a:gd name="T36" fmla="*/ 1132 w 5062"/>
              <a:gd name="T37" fmla="*/ 2069 h 3247"/>
              <a:gd name="T38" fmla="*/ 1714 w 5062"/>
              <a:gd name="T39" fmla="*/ 1883 h 3247"/>
              <a:gd name="T40" fmla="*/ 2095 w 5062"/>
              <a:gd name="T41" fmla="*/ 1412 h 3247"/>
              <a:gd name="T42" fmla="*/ 2157 w 5062"/>
              <a:gd name="T43" fmla="*/ 1050 h 3247"/>
              <a:gd name="T44" fmla="*/ 2037 w 5062"/>
              <a:gd name="T45" fmla="*/ 664 h 3247"/>
              <a:gd name="T46" fmla="*/ 2111 w 5062"/>
              <a:gd name="T47" fmla="*/ 325 h 3247"/>
              <a:gd name="T48" fmla="*/ 2483 w 5062"/>
              <a:gd name="T49" fmla="*/ 194 h 3247"/>
              <a:gd name="T50" fmla="*/ 3017 w 5062"/>
              <a:gd name="T51" fmla="*/ 9 h 3247"/>
              <a:gd name="T52" fmla="*/ 3631 w 5062"/>
              <a:gd name="T53" fmla="*/ 352 h 3247"/>
              <a:gd name="T54" fmla="*/ 4043 w 5062"/>
              <a:gd name="T55" fmla="*/ 242 h 3247"/>
              <a:gd name="T56" fmla="*/ 4352 w 5062"/>
              <a:gd name="T57" fmla="*/ 284 h 3247"/>
              <a:gd name="T58" fmla="*/ 4529 w 5062"/>
              <a:gd name="T59" fmla="*/ 606 h 3247"/>
              <a:gd name="T60" fmla="*/ 4489 w 5062"/>
              <a:gd name="T61" fmla="*/ 850 h 3247"/>
              <a:gd name="T62" fmla="*/ 4979 w 5062"/>
              <a:gd name="T63" fmla="*/ 1382 h 3247"/>
              <a:gd name="T64" fmla="*/ 4971 w 5062"/>
              <a:gd name="T65" fmla="*/ 1568 h 3247"/>
              <a:gd name="T66" fmla="*/ 4641 w 5062"/>
              <a:gd name="T67" fmla="*/ 1884 h 3247"/>
              <a:gd name="T68" fmla="*/ 4446 w 5062"/>
              <a:gd name="T69" fmla="*/ 2018 h 3247"/>
              <a:gd name="T70" fmla="*/ 4109 w 5062"/>
              <a:gd name="T71" fmla="*/ 1984 h 3247"/>
              <a:gd name="T72" fmla="*/ 4223 w 5062"/>
              <a:gd name="T73" fmla="*/ 1844 h 3247"/>
              <a:gd name="T74" fmla="*/ 4299 w 5062"/>
              <a:gd name="T75" fmla="*/ 1762 h 3247"/>
              <a:gd name="T76" fmla="*/ 3851 w 5062"/>
              <a:gd name="T77" fmla="*/ 1745 h 3247"/>
              <a:gd name="T78" fmla="*/ 4033 w 5062"/>
              <a:gd name="T79" fmla="*/ 1895 h 3247"/>
              <a:gd name="T80" fmla="*/ 4063 w 5062"/>
              <a:gd name="T81" fmla="*/ 2158 h 3247"/>
              <a:gd name="T82" fmla="*/ 3811 w 5062"/>
              <a:gd name="T83" fmla="*/ 2382 h 3247"/>
              <a:gd name="T84" fmla="*/ 3697 w 5062"/>
              <a:gd name="T85" fmla="*/ 2423 h 3247"/>
              <a:gd name="T86" fmla="*/ 3580 w 5062"/>
              <a:gd name="T87" fmla="*/ 2393 h 3247"/>
              <a:gd name="T88" fmla="*/ 3551 w 5062"/>
              <a:gd name="T89" fmla="*/ 2692 h 3247"/>
              <a:gd name="T90" fmla="*/ 3223 w 5062"/>
              <a:gd name="T91" fmla="*/ 2671 h 3247"/>
              <a:gd name="T92" fmla="*/ 3128 w 5062"/>
              <a:gd name="T93" fmla="*/ 2829 h 3247"/>
              <a:gd name="T94" fmla="*/ 3031 w 5062"/>
              <a:gd name="T95" fmla="*/ 2776 h 3247"/>
              <a:gd name="T96" fmla="*/ 2795 w 5062"/>
              <a:gd name="T97" fmla="*/ 2832 h 3247"/>
              <a:gd name="T98" fmla="*/ 2609 w 5062"/>
              <a:gd name="T99" fmla="*/ 2913 h 3247"/>
              <a:gd name="T100" fmla="*/ 2307 w 5062"/>
              <a:gd name="T101" fmla="*/ 2851 h 3247"/>
              <a:gd name="T102" fmla="*/ 2141 w 5062"/>
              <a:gd name="T103" fmla="*/ 2994 h 3247"/>
              <a:gd name="T104" fmla="*/ 2089 w 5062"/>
              <a:gd name="T105" fmla="*/ 3080 h 3247"/>
              <a:gd name="T106" fmla="*/ 1883 w 5062"/>
              <a:gd name="T107" fmla="*/ 3094 h 3247"/>
              <a:gd name="T108" fmla="*/ 1681 w 5062"/>
              <a:gd name="T109" fmla="*/ 3134 h 3247"/>
              <a:gd name="T110" fmla="*/ 1617 w 5062"/>
              <a:gd name="T111" fmla="*/ 2899 h 3247"/>
              <a:gd name="T112" fmla="*/ 1571 w 5062"/>
              <a:gd name="T113" fmla="*/ 2928 h 3247"/>
              <a:gd name="T114" fmla="*/ 1354 w 5062"/>
              <a:gd name="T115" fmla="*/ 2981 h 3247"/>
              <a:gd name="T116" fmla="*/ 1297 w 5062"/>
              <a:gd name="T117" fmla="*/ 3108 h 3247"/>
              <a:gd name="T118" fmla="*/ 1151 w 5062"/>
              <a:gd name="T119" fmla="*/ 3072 h 3247"/>
              <a:gd name="T120" fmla="*/ 1009 w 5062"/>
              <a:gd name="T121" fmla="*/ 3098 h 3247"/>
              <a:gd name="T122" fmla="*/ 831 w 5062"/>
              <a:gd name="T123" fmla="*/ 3202 h 3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62" h="3247">
                <a:moveTo>
                  <a:pt x="786" y="3247"/>
                </a:moveTo>
                <a:cubicBezTo>
                  <a:pt x="749" y="3247"/>
                  <a:pt x="737" y="3234"/>
                  <a:pt x="737" y="3194"/>
                </a:cubicBezTo>
                <a:cubicBezTo>
                  <a:pt x="737" y="3171"/>
                  <a:pt x="736" y="3150"/>
                  <a:pt x="729" y="3150"/>
                </a:cubicBezTo>
                <a:cubicBezTo>
                  <a:pt x="707" y="3150"/>
                  <a:pt x="695" y="3137"/>
                  <a:pt x="695" y="3114"/>
                </a:cubicBezTo>
                <a:cubicBezTo>
                  <a:pt x="695" y="3090"/>
                  <a:pt x="725" y="3072"/>
                  <a:pt x="751" y="3072"/>
                </a:cubicBezTo>
                <a:cubicBezTo>
                  <a:pt x="758" y="3072"/>
                  <a:pt x="769" y="3062"/>
                  <a:pt x="778" y="3055"/>
                </a:cubicBezTo>
                <a:cubicBezTo>
                  <a:pt x="791" y="3044"/>
                  <a:pt x="803" y="3034"/>
                  <a:pt x="815" y="3034"/>
                </a:cubicBezTo>
                <a:cubicBezTo>
                  <a:pt x="826" y="3034"/>
                  <a:pt x="837" y="3029"/>
                  <a:pt x="837" y="3018"/>
                </a:cubicBezTo>
                <a:cubicBezTo>
                  <a:pt x="837" y="2999"/>
                  <a:pt x="851" y="2978"/>
                  <a:pt x="889" y="2978"/>
                </a:cubicBezTo>
                <a:cubicBezTo>
                  <a:pt x="897" y="2978"/>
                  <a:pt x="900" y="2974"/>
                  <a:pt x="905" y="2965"/>
                </a:cubicBezTo>
                <a:cubicBezTo>
                  <a:pt x="912" y="2955"/>
                  <a:pt x="921" y="2940"/>
                  <a:pt x="945" y="2940"/>
                </a:cubicBezTo>
                <a:cubicBezTo>
                  <a:pt x="964" y="2940"/>
                  <a:pt x="1010" y="2912"/>
                  <a:pt x="1040" y="2893"/>
                </a:cubicBezTo>
                <a:cubicBezTo>
                  <a:pt x="1071" y="2874"/>
                  <a:pt x="1081" y="2868"/>
                  <a:pt x="1089" y="2868"/>
                </a:cubicBezTo>
                <a:cubicBezTo>
                  <a:pt x="1097" y="2868"/>
                  <a:pt x="1117" y="2853"/>
                  <a:pt x="1117" y="2834"/>
                </a:cubicBezTo>
                <a:cubicBezTo>
                  <a:pt x="1117" y="2815"/>
                  <a:pt x="1135" y="2809"/>
                  <a:pt x="1149" y="2804"/>
                </a:cubicBezTo>
                <a:cubicBezTo>
                  <a:pt x="1163" y="2798"/>
                  <a:pt x="1169" y="2795"/>
                  <a:pt x="1169" y="2790"/>
                </a:cubicBezTo>
                <a:cubicBezTo>
                  <a:pt x="1169" y="2756"/>
                  <a:pt x="1195" y="2756"/>
                  <a:pt x="1204" y="2756"/>
                </a:cubicBezTo>
                <a:cubicBezTo>
                  <a:pt x="1207" y="2756"/>
                  <a:pt x="1207" y="2756"/>
                  <a:pt x="1207" y="2756"/>
                </a:cubicBezTo>
                <a:cubicBezTo>
                  <a:pt x="1209" y="2756"/>
                  <a:pt x="1209" y="2756"/>
                  <a:pt x="1209" y="2756"/>
                </a:cubicBezTo>
                <a:cubicBezTo>
                  <a:pt x="1216" y="2756"/>
                  <a:pt x="1234" y="2744"/>
                  <a:pt x="1237" y="2721"/>
                </a:cubicBezTo>
                <a:cubicBezTo>
                  <a:pt x="1241" y="2690"/>
                  <a:pt x="1276" y="2676"/>
                  <a:pt x="1307" y="2676"/>
                </a:cubicBezTo>
                <a:cubicBezTo>
                  <a:pt x="1312" y="2676"/>
                  <a:pt x="1317" y="2669"/>
                  <a:pt x="1317" y="2664"/>
                </a:cubicBezTo>
                <a:cubicBezTo>
                  <a:pt x="1317" y="2663"/>
                  <a:pt x="1317" y="2662"/>
                  <a:pt x="1317" y="2661"/>
                </a:cubicBezTo>
                <a:cubicBezTo>
                  <a:pt x="1316" y="2661"/>
                  <a:pt x="1315" y="2660"/>
                  <a:pt x="1311" y="2660"/>
                </a:cubicBezTo>
                <a:cubicBezTo>
                  <a:pt x="1270" y="2660"/>
                  <a:pt x="1244" y="2679"/>
                  <a:pt x="1221" y="2696"/>
                </a:cubicBezTo>
                <a:cubicBezTo>
                  <a:pt x="1202" y="2711"/>
                  <a:pt x="1184" y="2724"/>
                  <a:pt x="1161" y="2724"/>
                </a:cubicBezTo>
                <a:cubicBezTo>
                  <a:pt x="1151" y="2724"/>
                  <a:pt x="1143" y="2730"/>
                  <a:pt x="1135" y="2735"/>
                </a:cubicBezTo>
                <a:cubicBezTo>
                  <a:pt x="1128" y="2741"/>
                  <a:pt x="1120" y="2746"/>
                  <a:pt x="1111" y="2746"/>
                </a:cubicBezTo>
                <a:cubicBezTo>
                  <a:pt x="1107" y="2746"/>
                  <a:pt x="1092" y="2756"/>
                  <a:pt x="1083" y="2762"/>
                </a:cubicBezTo>
                <a:cubicBezTo>
                  <a:pt x="1060" y="2776"/>
                  <a:pt x="1044" y="2786"/>
                  <a:pt x="1031" y="2786"/>
                </a:cubicBezTo>
                <a:cubicBezTo>
                  <a:pt x="1024" y="2786"/>
                  <a:pt x="1015" y="2791"/>
                  <a:pt x="1006" y="2797"/>
                </a:cubicBezTo>
                <a:cubicBezTo>
                  <a:pt x="994" y="2804"/>
                  <a:pt x="980" y="2812"/>
                  <a:pt x="965" y="2812"/>
                </a:cubicBezTo>
                <a:cubicBezTo>
                  <a:pt x="956" y="2812"/>
                  <a:pt x="949" y="2818"/>
                  <a:pt x="941" y="2824"/>
                </a:cubicBezTo>
                <a:cubicBezTo>
                  <a:pt x="932" y="2832"/>
                  <a:pt x="921" y="2840"/>
                  <a:pt x="907" y="2840"/>
                </a:cubicBezTo>
                <a:cubicBezTo>
                  <a:pt x="894" y="2840"/>
                  <a:pt x="885" y="2848"/>
                  <a:pt x="872" y="2859"/>
                </a:cubicBezTo>
                <a:cubicBezTo>
                  <a:pt x="868" y="2863"/>
                  <a:pt x="864" y="2866"/>
                  <a:pt x="859" y="2870"/>
                </a:cubicBezTo>
                <a:cubicBezTo>
                  <a:pt x="838" y="2887"/>
                  <a:pt x="822" y="2896"/>
                  <a:pt x="797" y="2896"/>
                </a:cubicBezTo>
                <a:cubicBezTo>
                  <a:pt x="788" y="2896"/>
                  <a:pt x="780" y="2898"/>
                  <a:pt x="772" y="2901"/>
                </a:cubicBezTo>
                <a:cubicBezTo>
                  <a:pt x="762" y="2904"/>
                  <a:pt x="750" y="2908"/>
                  <a:pt x="735" y="2908"/>
                </a:cubicBezTo>
                <a:cubicBezTo>
                  <a:pt x="697" y="2908"/>
                  <a:pt x="689" y="2891"/>
                  <a:pt x="689" y="2876"/>
                </a:cubicBezTo>
                <a:cubicBezTo>
                  <a:pt x="689" y="2855"/>
                  <a:pt x="718" y="2846"/>
                  <a:pt x="748" y="2836"/>
                </a:cubicBezTo>
                <a:cubicBezTo>
                  <a:pt x="778" y="2827"/>
                  <a:pt x="813" y="2805"/>
                  <a:pt x="813" y="2790"/>
                </a:cubicBezTo>
                <a:cubicBezTo>
                  <a:pt x="813" y="2772"/>
                  <a:pt x="842" y="2744"/>
                  <a:pt x="866" y="2724"/>
                </a:cubicBezTo>
                <a:cubicBezTo>
                  <a:pt x="875" y="2717"/>
                  <a:pt x="919" y="2682"/>
                  <a:pt x="939" y="2682"/>
                </a:cubicBezTo>
                <a:cubicBezTo>
                  <a:pt x="961" y="2682"/>
                  <a:pt x="1028" y="2650"/>
                  <a:pt x="1031" y="2638"/>
                </a:cubicBezTo>
                <a:cubicBezTo>
                  <a:pt x="1031" y="2606"/>
                  <a:pt x="1124" y="2582"/>
                  <a:pt x="1149" y="2582"/>
                </a:cubicBezTo>
                <a:cubicBezTo>
                  <a:pt x="1177" y="2582"/>
                  <a:pt x="1215" y="2560"/>
                  <a:pt x="1215" y="2550"/>
                </a:cubicBezTo>
                <a:cubicBezTo>
                  <a:pt x="1215" y="2518"/>
                  <a:pt x="1319" y="2484"/>
                  <a:pt x="1375" y="2484"/>
                </a:cubicBezTo>
                <a:cubicBezTo>
                  <a:pt x="1387" y="2484"/>
                  <a:pt x="1404" y="2474"/>
                  <a:pt x="1422" y="2464"/>
                </a:cubicBezTo>
                <a:cubicBezTo>
                  <a:pt x="1443" y="2453"/>
                  <a:pt x="1467" y="2439"/>
                  <a:pt x="1492" y="2436"/>
                </a:cubicBezTo>
                <a:cubicBezTo>
                  <a:pt x="1529" y="2431"/>
                  <a:pt x="1531" y="2420"/>
                  <a:pt x="1531" y="2396"/>
                </a:cubicBezTo>
                <a:cubicBezTo>
                  <a:pt x="1531" y="2380"/>
                  <a:pt x="1538" y="2366"/>
                  <a:pt x="1544" y="2354"/>
                </a:cubicBezTo>
                <a:cubicBezTo>
                  <a:pt x="1550" y="2342"/>
                  <a:pt x="1555" y="2332"/>
                  <a:pt x="1555" y="2320"/>
                </a:cubicBezTo>
                <a:cubicBezTo>
                  <a:pt x="1555" y="2286"/>
                  <a:pt x="1545" y="2286"/>
                  <a:pt x="1539" y="2286"/>
                </a:cubicBezTo>
                <a:cubicBezTo>
                  <a:pt x="1539" y="2286"/>
                  <a:pt x="1538" y="2286"/>
                  <a:pt x="1538" y="2286"/>
                </a:cubicBezTo>
                <a:cubicBezTo>
                  <a:pt x="1537" y="2287"/>
                  <a:pt x="1535" y="2292"/>
                  <a:pt x="1534" y="2295"/>
                </a:cubicBezTo>
                <a:cubicBezTo>
                  <a:pt x="1529" y="2306"/>
                  <a:pt x="1521" y="2326"/>
                  <a:pt x="1491" y="2326"/>
                </a:cubicBezTo>
                <a:cubicBezTo>
                  <a:pt x="1456" y="2326"/>
                  <a:pt x="1423" y="2326"/>
                  <a:pt x="1423" y="2296"/>
                </a:cubicBezTo>
                <a:cubicBezTo>
                  <a:pt x="1423" y="2294"/>
                  <a:pt x="1419" y="2292"/>
                  <a:pt x="1414" y="2289"/>
                </a:cubicBezTo>
                <a:cubicBezTo>
                  <a:pt x="1403" y="2283"/>
                  <a:pt x="1387" y="2274"/>
                  <a:pt x="1387" y="2250"/>
                </a:cubicBezTo>
                <a:cubicBezTo>
                  <a:pt x="1387" y="2222"/>
                  <a:pt x="1361" y="2176"/>
                  <a:pt x="1341" y="2176"/>
                </a:cubicBezTo>
                <a:cubicBezTo>
                  <a:pt x="1337" y="2176"/>
                  <a:pt x="1335" y="2177"/>
                  <a:pt x="1334" y="2178"/>
                </a:cubicBezTo>
                <a:cubicBezTo>
                  <a:pt x="1329" y="2183"/>
                  <a:pt x="1330" y="2199"/>
                  <a:pt x="1330" y="2211"/>
                </a:cubicBezTo>
                <a:cubicBezTo>
                  <a:pt x="1331" y="2215"/>
                  <a:pt x="1331" y="2220"/>
                  <a:pt x="1331" y="2224"/>
                </a:cubicBezTo>
                <a:cubicBezTo>
                  <a:pt x="1331" y="2234"/>
                  <a:pt x="1334" y="2242"/>
                  <a:pt x="1337" y="2249"/>
                </a:cubicBezTo>
                <a:cubicBezTo>
                  <a:pt x="1340" y="2257"/>
                  <a:pt x="1343" y="2265"/>
                  <a:pt x="1343" y="2274"/>
                </a:cubicBezTo>
                <a:cubicBezTo>
                  <a:pt x="1343" y="2294"/>
                  <a:pt x="1328" y="2332"/>
                  <a:pt x="1291" y="2332"/>
                </a:cubicBezTo>
                <a:cubicBezTo>
                  <a:pt x="1267" y="2332"/>
                  <a:pt x="1253" y="2351"/>
                  <a:pt x="1253" y="2364"/>
                </a:cubicBezTo>
                <a:cubicBezTo>
                  <a:pt x="1253" y="2387"/>
                  <a:pt x="1230" y="2406"/>
                  <a:pt x="1201" y="2406"/>
                </a:cubicBezTo>
                <a:cubicBezTo>
                  <a:pt x="1195" y="2406"/>
                  <a:pt x="1180" y="2415"/>
                  <a:pt x="1167" y="2422"/>
                </a:cubicBezTo>
                <a:cubicBezTo>
                  <a:pt x="1141" y="2438"/>
                  <a:pt x="1107" y="2458"/>
                  <a:pt x="1073" y="2458"/>
                </a:cubicBezTo>
                <a:cubicBezTo>
                  <a:pt x="981" y="2458"/>
                  <a:pt x="968" y="2468"/>
                  <a:pt x="960" y="2474"/>
                </a:cubicBezTo>
                <a:cubicBezTo>
                  <a:pt x="954" y="2479"/>
                  <a:pt x="949" y="2482"/>
                  <a:pt x="935" y="2482"/>
                </a:cubicBezTo>
                <a:cubicBezTo>
                  <a:pt x="911" y="2482"/>
                  <a:pt x="887" y="2490"/>
                  <a:pt x="861" y="2498"/>
                </a:cubicBezTo>
                <a:cubicBezTo>
                  <a:pt x="833" y="2507"/>
                  <a:pt x="804" y="2516"/>
                  <a:pt x="773" y="2516"/>
                </a:cubicBezTo>
                <a:cubicBezTo>
                  <a:pt x="752" y="2516"/>
                  <a:pt x="742" y="2512"/>
                  <a:pt x="734" y="2510"/>
                </a:cubicBezTo>
                <a:cubicBezTo>
                  <a:pt x="728" y="2508"/>
                  <a:pt x="723" y="2506"/>
                  <a:pt x="715" y="2506"/>
                </a:cubicBezTo>
                <a:cubicBezTo>
                  <a:pt x="709" y="2506"/>
                  <a:pt x="704" y="2509"/>
                  <a:pt x="697" y="2512"/>
                </a:cubicBezTo>
                <a:cubicBezTo>
                  <a:pt x="685" y="2519"/>
                  <a:pt x="669" y="2528"/>
                  <a:pt x="635" y="2528"/>
                </a:cubicBezTo>
                <a:cubicBezTo>
                  <a:pt x="594" y="2528"/>
                  <a:pt x="566" y="2535"/>
                  <a:pt x="552" y="2549"/>
                </a:cubicBezTo>
                <a:cubicBezTo>
                  <a:pt x="547" y="2554"/>
                  <a:pt x="542" y="2557"/>
                  <a:pt x="537" y="2560"/>
                </a:cubicBezTo>
                <a:cubicBezTo>
                  <a:pt x="527" y="2566"/>
                  <a:pt x="523" y="2569"/>
                  <a:pt x="523" y="2580"/>
                </a:cubicBezTo>
                <a:cubicBezTo>
                  <a:pt x="523" y="2627"/>
                  <a:pt x="502" y="2654"/>
                  <a:pt x="465" y="2654"/>
                </a:cubicBezTo>
                <a:cubicBezTo>
                  <a:pt x="444" y="2654"/>
                  <a:pt x="435" y="2646"/>
                  <a:pt x="429" y="2640"/>
                </a:cubicBezTo>
                <a:cubicBezTo>
                  <a:pt x="425" y="2636"/>
                  <a:pt x="422" y="2634"/>
                  <a:pt x="415" y="2634"/>
                </a:cubicBezTo>
                <a:cubicBezTo>
                  <a:pt x="410" y="2634"/>
                  <a:pt x="405" y="2644"/>
                  <a:pt x="400" y="2653"/>
                </a:cubicBezTo>
                <a:cubicBezTo>
                  <a:pt x="391" y="2669"/>
                  <a:pt x="379" y="2690"/>
                  <a:pt x="355" y="2690"/>
                </a:cubicBezTo>
                <a:cubicBezTo>
                  <a:pt x="341" y="2690"/>
                  <a:pt x="333" y="2695"/>
                  <a:pt x="323" y="2701"/>
                </a:cubicBezTo>
                <a:cubicBezTo>
                  <a:pt x="313" y="2707"/>
                  <a:pt x="301" y="2714"/>
                  <a:pt x="281" y="2714"/>
                </a:cubicBezTo>
                <a:cubicBezTo>
                  <a:pt x="252" y="2714"/>
                  <a:pt x="236" y="2703"/>
                  <a:pt x="222" y="2693"/>
                </a:cubicBezTo>
                <a:cubicBezTo>
                  <a:pt x="210" y="2685"/>
                  <a:pt x="199" y="2678"/>
                  <a:pt x="181" y="2678"/>
                </a:cubicBezTo>
                <a:cubicBezTo>
                  <a:pt x="166" y="2678"/>
                  <a:pt x="161" y="2683"/>
                  <a:pt x="153" y="2689"/>
                </a:cubicBezTo>
                <a:cubicBezTo>
                  <a:pt x="146" y="2696"/>
                  <a:pt x="136" y="2704"/>
                  <a:pt x="117" y="2704"/>
                </a:cubicBezTo>
                <a:cubicBezTo>
                  <a:pt x="87" y="2704"/>
                  <a:pt x="78" y="2707"/>
                  <a:pt x="62" y="2725"/>
                </a:cubicBezTo>
                <a:cubicBezTo>
                  <a:pt x="48" y="2741"/>
                  <a:pt x="36" y="2749"/>
                  <a:pt x="24" y="2749"/>
                </a:cubicBezTo>
                <a:cubicBezTo>
                  <a:pt x="19" y="2749"/>
                  <a:pt x="14" y="2747"/>
                  <a:pt x="10" y="2745"/>
                </a:cubicBezTo>
                <a:cubicBezTo>
                  <a:pt x="5" y="2741"/>
                  <a:pt x="3" y="2737"/>
                  <a:pt x="2" y="2734"/>
                </a:cubicBezTo>
                <a:cubicBezTo>
                  <a:pt x="0" y="2724"/>
                  <a:pt x="6" y="2714"/>
                  <a:pt x="17" y="2697"/>
                </a:cubicBezTo>
                <a:cubicBezTo>
                  <a:pt x="20" y="2693"/>
                  <a:pt x="23" y="2688"/>
                  <a:pt x="27" y="2683"/>
                </a:cubicBezTo>
                <a:cubicBezTo>
                  <a:pt x="31" y="2675"/>
                  <a:pt x="31" y="2672"/>
                  <a:pt x="30" y="2664"/>
                </a:cubicBezTo>
                <a:cubicBezTo>
                  <a:pt x="30" y="2660"/>
                  <a:pt x="29" y="2655"/>
                  <a:pt x="29" y="2648"/>
                </a:cubicBezTo>
                <a:cubicBezTo>
                  <a:pt x="29" y="2612"/>
                  <a:pt x="62" y="2612"/>
                  <a:pt x="73" y="2612"/>
                </a:cubicBezTo>
                <a:cubicBezTo>
                  <a:pt x="95" y="2612"/>
                  <a:pt x="114" y="2604"/>
                  <a:pt x="132" y="2597"/>
                </a:cubicBezTo>
                <a:cubicBezTo>
                  <a:pt x="149" y="2590"/>
                  <a:pt x="164" y="2584"/>
                  <a:pt x="181" y="2584"/>
                </a:cubicBezTo>
                <a:cubicBezTo>
                  <a:pt x="208" y="2584"/>
                  <a:pt x="223" y="2570"/>
                  <a:pt x="223" y="2544"/>
                </a:cubicBezTo>
                <a:cubicBezTo>
                  <a:pt x="223" y="2517"/>
                  <a:pt x="208" y="2494"/>
                  <a:pt x="191" y="2494"/>
                </a:cubicBezTo>
                <a:cubicBezTo>
                  <a:pt x="158" y="2494"/>
                  <a:pt x="143" y="2477"/>
                  <a:pt x="143" y="2461"/>
                </a:cubicBezTo>
                <a:cubicBezTo>
                  <a:pt x="143" y="2444"/>
                  <a:pt x="159" y="2426"/>
                  <a:pt x="195" y="2426"/>
                </a:cubicBezTo>
                <a:cubicBezTo>
                  <a:pt x="301" y="2426"/>
                  <a:pt x="301" y="2426"/>
                  <a:pt x="301" y="2426"/>
                </a:cubicBezTo>
                <a:cubicBezTo>
                  <a:pt x="315" y="2426"/>
                  <a:pt x="326" y="2418"/>
                  <a:pt x="339" y="2409"/>
                </a:cubicBezTo>
                <a:cubicBezTo>
                  <a:pt x="351" y="2400"/>
                  <a:pt x="366" y="2390"/>
                  <a:pt x="385" y="2390"/>
                </a:cubicBezTo>
                <a:cubicBezTo>
                  <a:pt x="409" y="2390"/>
                  <a:pt x="443" y="2331"/>
                  <a:pt x="443" y="2316"/>
                </a:cubicBezTo>
                <a:cubicBezTo>
                  <a:pt x="443" y="2308"/>
                  <a:pt x="443" y="2304"/>
                  <a:pt x="417" y="2304"/>
                </a:cubicBezTo>
                <a:cubicBezTo>
                  <a:pt x="405" y="2304"/>
                  <a:pt x="369" y="2304"/>
                  <a:pt x="369" y="2272"/>
                </a:cubicBezTo>
                <a:cubicBezTo>
                  <a:pt x="369" y="2247"/>
                  <a:pt x="431" y="2202"/>
                  <a:pt x="475" y="2202"/>
                </a:cubicBezTo>
                <a:cubicBezTo>
                  <a:pt x="492" y="2202"/>
                  <a:pt x="507" y="2185"/>
                  <a:pt x="523" y="2167"/>
                </a:cubicBezTo>
                <a:cubicBezTo>
                  <a:pt x="541" y="2147"/>
                  <a:pt x="560" y="2126"/>
                  <a:pt x="585" y="2126"/>
                </a:cubicBezTo>
                <a:cubicBezTo>
                  <a:pt x="596" y="2126"/>
                  <a:pt x="604" y="2129"/>
                  <a:pt x="610" y="2135"/>
                </a:cubicBezTo>
                <a:cubicBezTo>
                  <a:pt x="619" y="2144"/>
                  <a:pt x="619" y="2157"/>
                  <a:pt x="619" y="2168"/>
                </a:cubicBezTo>
                <a:cubicBezTo>
                  <a:pt x="619" y="2172"/>
                  <a:pt x="619" y="2172"/>
                  <a:pt x="619" y="2172"/>
                </a:cubicBezTo>
                <a:cubicBezTo>
                  <a:pt x="619" y="2176"/>
                  <a:pt x="619" y="2185"/>
                  <a:pt x="620" y="2191"/>
                </a:cubicBezTo>
                <a:cubicBezTo>
                  <a:pt x="623" y="2187"/>
                  <a:pt x="626" y="2183"/>
                  <a:pt x="629" y="2179"/>
                </a:cubicBezTo>
                <a:cubicBezTo>
                  <a:pt x="637" y="2169"/>
                  <a:pt x="644" y="2158"/>
                  <a:pt x="663" y="2158"/>
                </a:cubicBezTo>
                <a:cubicBezTo>
                  <a:pt x="666" y="2158"/>
                  <a:pt x="669" y="2157"/>
                  <a:pt x="671" y="2154"/>
                </a:cubicBezTo>
                <a:cubicBezTo>
                  <a:pt x="677" y="2147"/>
                  <a:pt x="677" y="2147"/>
                  <a:pt x="677" y="2147"/>
                </a:cubicBezTo>
                <a:cubicBezTo>
                  <a:pt x="684" y="2152"/>
                  <a:pt x="684" y="2152"/>
                  <a:pt x="684" y="2152"/>
                </a:cubicBezTo>
                <a:cubicBezTo>
                  <a:pt x="687" y="2153"/>
                  <a:pt x="743" y="2189"/>
                  <a:pt x="745" y="2270"/>
                </a:cubicBezTo>
                <a:cubicBezTo>
                  <a:pt x="746" y="2302"/>
                  <a:pt x="755" y="2332"/>
                  <a:pt x="813" y="2332"/>
                </a:cubicBezTo>
                <a:cubicBezTo>
                  <a:pt x="870" y="2332"/>
                  <a:pt x="903" y="2283"/>
                  <a:pt x="927" y="2247"/>
                </a:cubicBezTo>
                <a:cubicBezTo>
                  <a:pt x="929" y="2244"/>
                  <a:pt x="929" y="2244"/>
                  <a:pt x="929" y="2244"/>
                </a:cubicBezTo>
                <a:cubicBezTo>
                  <a:pt x="941" y="2226"/>
                  <a:pt x="986" y="2164"/>
                  <a:pt x="1031" y="2164"/>
                </a:cubicBezTo>
                <a:cubicBezTo>
                  <a:pt x="1048" y="2164"/>
                  <a:pt x="1071" y="2137"/>
                  <a:pt x="1094" y="2111"/>
                </a:cubicBezTo>
                <a:cubicBezTo>
                  <a:pt x="1106" y="2096"/>
                  <a:pt x="1119" y="2081"/>
                  <a:pt x="1132" y="2069"/>
                </a:cubicBezTo>
                <a:cubicBezTo>
                  <a:pt x="1170" y="2033"/>
                  <a:pt x="1205" y="2018"/>
                  <a:pt x="1249" y="2018"/>
                </a:cubicBezTo>
                <a:cubicBezTo>
                  <a:pt x="1455" y="2018"/>
                  <a:pt x="1455" y="2018"/>
                  <a:pt x="1455" y="2018"/>
                </a:cubicBezTo>
                <a:cubicBezTo>
                  <a:pt x="1473" y="2018"/>
                  <a:pt x="1494" y="1996"/>
                  <a:pt x="1514" y="1975"/>
                </a:cubicBezTo>
                <a:cubicBezTo>
                  <a:pt x="1532" y="1956"/>
                  <a:pt x="1551" y="1936"/>
                  <a:pt x="1572" y="1929"/>
                </a:cubicBezTo>
                <a:cubicBezTo>
                  <a:pt x="1587" y="1923"/>
                  <a:pt x="1601" y="1913"/>
                  <a:pt x="1613" y="1903"/>
                </a:cubicBezTo>
                <a:cubicBezTo>
                  <a:pt x="1631" y="1889"/>
                  <a:pt x="1650" y="1874"/>
                  <a:pt x="1675" y="1874"/>
                </a:cubicBezTo>
                <a:cubicBezTo>
                  <a:pt x="1697" y="1874"/>
                  <a:pt x="1706" y="1879"/>
                  <a:pt x="1714" y="1883"/>
                </a:cubicBezTo>
                <a:cubicBezTo>
                  <a:pt x="1721" y="1887"/>
                  <a:pt x="1726" y="1890"/>
                  <a:pt x="1741" y="1890"/>
                </a:cubicBezTo>
                <a:cubicBezTo>
                  <a:pt x="1780" y="1890"/>
                  <a:pt x="1839" y="1843"/>
                  <a:pt x="1860" y="1805"/>
                </a:cubicBezTo>
                <a:cubicBezTo>
                  <a:pt x="1868" y="1790"/>
                  <a:pt x="1882" y="1774"/>
                  <a:pt x="1896" y="1758"/>
                </a:cubicBezTo>
                <a:cubicBezTo>
                  <a:pt x="1920" y="1729"/>
                  <a:pt x="1947" y="1697"/>
                  <a:pt x="1947" y="1670"/>
                </a:cubicBezTo>
                <a:cubicBezTo>
                  <a:pt x="1947" y="1649"/>
                  <a:pt x="1940" y="1636"/>
                  <a:pt x="1933" y="1621"/>
                </a:cubicBezTo>
                <a:cubicBezTo>
                  <a:pt x="1924" y="1605"/>
                  <a:pt x="1915" y="1587"/>
                  <a:pt x="1915" y="1558"/>
                </a:cubicBezTo>
                <a:cubicBezTo>
                  <a:pt x="1915" y="1497"/>
                  <a:pt x="1971" y="1412"/>
                  <a:pt x="2095" y="1412"/>
                </a:cubicBezTo>
                <a:cubicBezTo>
                  <a:pt x="2215" y="1412"/>
                  <a:pt x="2287" y="1339"/>
                  <a:pt x="2287" y="1320"/>
                </a:cubicBezTo>
                <a:cubicBezTo>
                  <a:pt x="2287" y="1292"/>
                  <a:pt x="2275" y="1278"/>
                  <a:pt x="2251" y="1278"/>
                </a:cubicBezTo>
                <a:cubicBezTo>
                  <a:pt x="2233" y="1278"/>
                  <a:pt x="2220" y="1271"/>
                  <a:pt x="2208" y="1263"/>
                </a:cubicBezTo>
                <a:cubicBezTo>
                  <a:pt x="2192" y="1255"/>
                  <a:pt x="2176" y="1246"/>
                  <a:pt x="2149" y="1246"/>
                </a:cubicBezTo>
                <a:cubicBezTo>
                  <a:pt x="2093" y="1246"/>
                  <a:pt x="2067" y="1179"/>
                  <a:pt x="2067" y="1116"/>
                </a:cubicBezTo>
                <a:cubicBezTo>
                  <a:pt x="2067" y="1080"/>
                  <a:pt x="2108" y="1066"/>
                  <a:pt x="2136" y="1057"/>
                </a:cubicBezTo>
                <a:cubicBezTo>
                  <a:pt x="2143" y="1055"/>
                  <a:pt x="2153" y="1052"/>
                  <a:pt x="2157" y="1050"/>
                </a:cubicBezTo>
                <a:cubicBezTo>
                  <a:pt x="2156" y="1047"/>
                  <a:pt x="2154" y="1045"/>
                  <a:pt x="2145" y="1041"/>
                </a:cubicBezTo>
                <a:cubicBezTo>
                  <a:pt x="2140" y="1038"/>
                  <a:pt x="2134" y="1035"/>
                  <a:pt x="2127" y="1030"/>
                </a:cubicBezTo>
                <a:cubicBezTo>
                  <a:pt x="2113" y="1020"/>
                  <a:pt x="2111" y="1006"/>
                  <a:pt x="2109" y="990"/>
                </a:cubicBezTo>
                <a:cubicBezTo>
                  <a:pt x="2106" y="976"/>
                  <a:pt x="2104" y="959"/>
                  <a:pt x="2094" y="938"/>
                </a:cubicBezTo>
                <a:cubicBezTo>
                  <a:pt x="2071" y="891"/>
                  <a:pt x="2063" y="853"/>
                  <a:pt x="2063" y="798"/>
                </a:cubicBezTo>
                <a:cubicBezTo>
                  <a:pt x="2063" y="761"/>
                  <a:pt x="2057" y="740"/>
                  <a:pt x="2049" y="709"/>
                </a:cubicBezTo>
                <a:cubicBezTo>
                  <a:pt x="2045" y="696"/>
                  <a:pt x="2041" y="682"/>
                  <a:pt x="2037" y="664"/>
                </a:cubicBezTo>
                <a:cubicBezTo>
                  <a:pt x="2032" y="642"/>
                  <a:pt x="2024" y="629"/>
                  <a:pt x="2014" y="614"/>
                </a:cubicBezTo>
                <a:cubicBezTo>
                  <a:pt x="2000" y="592"/>
                  <a:pt x="1985" y="568"/>
                  <a:pt x="1985" y="512"/>
                </a:cubicBezTo>
                <a:cubicBezTo>
                  <a:pt x="1985" y="446"/>
                  <a:pt x="2031" y="408"/>
                  <a:pt x="2058" y="385"/>
                </a:cubicBezTo>
                <a:cubicBezTo>
                  <a:pt x="2064" y="380"/>
                  <a:pt x="2071" y="374"/>
                  <a:pt x="2073" y="371"/>
                </a:cubicBezTo>
                <a:cubicBezTo>
                  <a:pt x="2074" y="357"/>
                  <a:pt x="2088" y="351"/>
                  <a:pt x="2099" y="348"/>
                </a:cubicBezTo>
                <a:cubicBezTo>
                  <a:pt x="2102" y="346"/>
                  <a:pt x="2109" y="344"/>
                  <a:pt x="2111" y="342"/>
                </a:cubicBezTo>
                <a:cubicBezTo>
                  <a:pt x="2111" y="337"/>
                  <a:pt x="2111" y="332"/>
                  <a:pt x="2111" y="325"/>
                </a:cubicBezTo>
                <a:cubicBezTo>
                  <a:pt x="2111" y="310"/>
                  <a:pt x="2110" y="288"/>
                  <a:pt x="2110" y="242"/>
                </a:cubicBezTo>
                <a:cubicBezTo>
                  <a:pt x="2130" y="239"/>
                  <a:pt x="2130" y="239"/>
                  <a:pt x="2130" y="239"/>
                </a:cubicBezTo>
                <a:cubicBezTo>
                  <a:pt x="2131" y="243"/>
                  <a:pt x="2131" y="244"/>
                  <a:pt x="2139" y="244"/>
                </a:cubicBezTo>
                <a:cubicBezTo>
                  <a:pt x="2169" y="244"/>
                  <a:pt x="2199" y="225"/>
                  <a:pt x="2230" y="204"/>
                </a:cubicBezTo>
                <a:cubicBezTo>
                  <a:pt x="2263" y="182"/>
                  <a:pt x="2298" y="160"/>
                  <a:pt x="2335" y="160"/>
                </a:cubicBezTo>
                <a:cubicBezTo>
                  <a:pt x="2374" y="160"/>
                  <a:pt x="2402" y="171"/>
                  <a:pt x="2427" y="180"/>
                </a:cubicBezTo>
                <a:cubicBezTo>
                  <a:pt x="2447" y="188"/>
                  <a:pt x="2464" y="194"/>
                  <a:pt x="2483" y="194"/>
                </a:cubicBezTo>
                <a:cubicBezTo>
                  <a:pt x="2507" y="194"/>
                  <a:pt x="2519" y="208"/>
                  <a:pt x="2531" y="221"/>
                </a:cubicBezTo>
                <a:cubicBezTo>
                  <a:pt x="2544" y="237"/>
                  <a:pt x="2558" y="254"/>
                  <a:pt x="2599" y="254"/>
                </a:cubicBezTo>
                <a:cubicBezTo>
                  <a:pt x="2675" y="254"/>
                  <a:pt x="2783" y="160"/>
                  <a:pt x="2783" y="136"/>
                </a:cubicBezTo>
                <a:cubicBezTo>
                  <a:pt x="2783" y="98"/>
                  <a:pt x="2866" y="42"/>
                  <a:pt x="2901" y="42"/>
                </a:cubicBezTo>
                <a:cubicBezTo>
                  <a:pt x="2911" y="42"/>
                  <a:pt x="2917" y="35"/>
                  <a:pt x="2926" y="25"/>
                </a:cubicBezTo>
                <a:cubicBezTo>
                  <a:pt x="2936" y="14"/>
                  <a:pt x="2948" y="0"/>
                  <a:pt x="2969" y="0"/>
                </a:cubicBezTo>
                <a:cubicBezTo>
                  <a:pt x="2986" y="0"/>
                  <a:pt x="3002" y="5"/>
                  <a:pt x="3017" y="9"/>
                </a:cubicBezTo>
                <a:cubicBezTo>
                  <a:pt x="3033" y="14"/>
                  <a:pt x="3047" y="18"/>
                  <a:pt x="3063" y="18"/>
                </a:cubicBezTo>
                <a:cubicBezTo>
                  <a:pt x="3227" y="18"/>
                  <a:pt x="3227" y="18"/>
                  <a:pt x="3227" y="18"/>
                </a:cubicBezTo>
                <a:cubicBezTo>
                  <a:pt x="3252" y="18"/>
                  <a:pt x="3263" y="34"/>
                  <a:pt x="3274" y="50"/>
                </a:cubicBezTo>
                <a:cubicBezTo>
                  <a:pt x="3286" y="67"/>
                  <a:pt x="3299" y="87"/>
                  <a:pt x="3332" y="99"/>
                </a:cubicBezTo>
                <a:cubicBezTo>
                  <a:pt x="3381" y="116"/>
                  <a:pt x="3400" y="147"/>
                  <a:pt x="3425" y="186"/>
                </a:cubicBezTo>
                <a:cubicBezTo>
                  <a:pt x="3438" y="206"/>
                  <a:pt x="3452" y="228"/>
                  <a:pt x="3473" y="254"/>
                </a:cubicBezTo>
                <a:cubicBezTo>
                  <a:pt x="3532" y="326"/>
                  <a:pt x="3595" y="352"/>
                  <a:pt x="3631" y="352"/>
                </a:cubicBezTo>
                <a:cubicBezTo>
                  <a:pt x="3648" y="352"/>
                  <a:pt x="3660" y="343"/>
                  <a:pt x="3672" y="333"/>
                </a:cubicBezTo>
                <a:cubicBezTo>
                  <a:pt x="3685" y="324"/>
                  <a:pt x="3698" y="314"/>
                  <a:pt x="3715" y="314"/>
                </a:cubicBezTo>
                <a:cubicBezTo>
                  <a:pt x="3815" y="314"/>
                  <a:pt x="3815" y="314"/>
                  <a:pt x="3815" y="314"/>
                </a:cubicBezTo>
                <a:cubicBezTo>
                  <a:pt x="3845" y="314"/>
                  <a:pt x="3864" y="288"/>
                  <a:pt x="3881" y="263"/>
                </a:cubicBezTo>
                <a:cubicBezTo>
                  <a:pt x="3898" y="240"/>
                  <a:pt x="3913" y="218"/>
                  <a:pt x="3937" y="218"/>
                </a:cubicBezTo>
                <a:cubicBezTo>
                  <a:pt x="3961" y="218"/>
                  <a:pt x="3980" y="225"/>
                  <a:pt x="3998" y="231"/>
                </a:cubicBezTo>
                <a:cubicBezTo>
                  <a:pt x="4013" y="237"/>
                  <a:pt x="4027" y="242"/>
                  <a:pt x="4043" y="242"/>
                </a:cubicBezTo>
                <a:cubicBezTo>
                  <a:pt x="4068" y="242"/>
                  <a:pt x="4090" y="261"/>
                  <a:pt x="4114" y="281"/>
                </a:cubicBezTo>
                <a:cubicBezTo>
                  <a:pt x="4136" y="300"/>
                  <a:pt x="4160" y="320"/>
                  <a:pt x="4183" y="320"/>
                </a:cubicBezTo>
                <a:cubicBezTo>
                  <a:pt x="4214" y="320"/>
                  <a:pt x="4231" y="311"/>
                  <a:pt x="4259" y="295"/>
                </a:cubicBezTo>
                <a:cubicBezTo>
                  <a:pt x="4262" y="293"/>
                  <a:pt x="4266" y="291"/>
                  <a:pt x="4270" y="289"/>
                </a:cubicBezTo>
                <a:cubicBezTo>
                  <a:pt x="4282" y="283"/>
                  <a:pt x="4297" y="280"/>
                  <a:pt x="4315" y="280"/>
                </a:cubicBezTo>
                <a:cubicBezTo>
                  <a:pt x="4331" y="280"/>
                  <a:pt x="4343" y="282"/>
                  <a:pt x="4344" y="282"/>
                </a:cubicBezTo>
                <a:cubicBezTo>
                  <a:pt x="4352" y="284"/>
                  <a:pt x="4352" y="284"/>
                  <a:pt x="4352" y="284"/>
                </a:cubicBezTo>
                <a:cubicBezTo>
                  <a:pt x="4352" y="292"/>
                  <a:pt x="4352" y="292"/>
                  <a:pt x="4352" y="292"/>
                </a:cubicBezTo>
                <a:cubicBezTo>
                  <a:pt x="4349" y="355"/>
                  <a:pt x="4347" y="419"/>
                  <a:pt x="4392" y="445"/>
                </a:cubicBezTo>
                <a:cubicBezTo>
                  <a:pt x="4399" y="450"/>
                  <a:pt x="4406" y="453"/>
                  <a:pt x="4412" y="457"/>
                </a:cubicBezTo>
                <a:cubicBezTo>
                  <a:pt x="4459" y="484"/>
                  <a:pt x="4479" y="495"/>
                  <a:pt x="4479" y="524"/>
                </a:cubicBezTo>
                <a:cubicBezTo>
                  <a:pt x="4479" y="539"/>
                  <a:pt x="4475" y="545"/>
                  <a:pt x="4470" y="550"/>
                </a:cubicBezTo>
                <a:cubicBezTo>
                  <a:pt x="4467" y="554"/>
                  <a:pt x="4465" y="557"/>
                  <a:pt x="4465" y="570"/>
                </a:cubicBezTo>
                <a:cubicBezTo>
                  <a:pt x="4465" y="585"/>
                  <a:pt x="4485" y="606"/>
                  <a:pt x="4529" y="606"/>
                </a:cubicBezTo>
                <a:cubicBezTo>
                  <a:pt x="4529" y="626"/>
                  <a:pt x="4529" y="626"/>
                  <a:pt x="4529" y="626"/>
                </a:cubicBezTo>
                <a:cubicBezTo>
                  <a:pt x="4493" y="626"/>
                  <a:pt x="4481" y="642"/>
                  <a:pt x="4465" y="665"/>
                </a:cubicBezTo>
                <a:cubicBezTo>
                  <a:pt x="4460" y="672"/>
                  <a:pt x="4455" y="679"/>
                  <a:pt x="4449" y="687"/>
                </a:cubicBezTo>
                <a:cubicBezTo>
                  <a:pt x="4441" y="695"/>
                  <a:pt x="4433" y="703"/>
                  <a:pt x="4425" y="710"/>
                </a:cubicBezTo>
                <a:cubicBezTo>
                  <a:pt x="4406" y="728"/>
                  <a:pt x="4389" y="744"/>
                  <a:pt x="4389" y="770"/>
                </a:cubicBezTo>
                <a:cubicBezTo>
                  <a:pt x="4389" y="787"/>
                  <a:pt x="4416" y="799"/>
                  <a:pt x="4441" y="809"/>
                </a:cubicBezTo>
                <a:cubicBezTo>
                  <a:pt x="4467" y="821"/>
                  <a:pt x="4489" y="831"/>
                  <a:pt x="4489" y="850"/>
                </a:cubicBezTo>
                <a:cubicBezTo>
                  <a:pt x="4489" y="870"/>
                  <a:pt x="4500" y="880"/>
                  <a:pt x="4539" y="895"/>
                </a:cubicBezTo>
                <a:cubicBezTo>
                  <a:pt x="4604" y="920"/>
                  <a:pt x="4665" y="1034"/>
                  <a:pt x="4665" y="1088"/>
                </a:cubicBezTo>
                <a:cubicBezTo>
                  <a:pt x="4665" y="1136"/>
                  <a:pt x="4715" y="1177"/>
                  <a:pt x="4755" y="1210"/>
                </a:cubicBezTo>
                <a:cubicBezTo>
                  <a:pt x="4801" y="1248"/>
                  <a:pt x="4816" y="1265"/>
                  <a:pt x="4838" y="1310"/>
                </a:cubicBezTo>
                <a:cubicBezTo>
                  <a:pt x="4840" y="1313"/>
                  <a:pt x="4841" y="1317"/>
                  <a:pt x="4843" y="1320"/>
                </a:cubicBezTo>
                <a:cubicBezTo>
                  <a:pt x="4863" y="1361"/>
                  <a:pt x="4875" y="1382"/>
                  <a:pt x="4897" y="1382"/>
                </a:cubicBezTo>
                <a:cubicBezTo>
                  <a:pt x="4979" y="1382"/>
                  <a:pt x="4979" y="1382"/>
                  <a:pt x="4979" y="1382"/>
                </a:cubicBezTo>
                <a:cubicBezTo>
                  <a:pt x="5028" y="1382"/>
                  <a:pt x="5062" y="1413"/>
                  <a:pt x="5062" y="1458"/>
                </a:cubicBezTo>
                <a:cubicBezTo>
                  <a:pt x="5062" y="1529"/>
                  <a:pt x="5062" y="1529"/>
                  <a:pt x="5062" y="1529"/>
                </a:cubicBezTo>
                <a:cubicBezTo>
                  <a:pt x="5062" y="1542"/>
                  <a:pt x="5062" y="1542"/>
                  <a:pt x="5062" y="1542"/>
                </a:cubicBezTo>
                <a:cubicBezTo>
                  <a:pt x="5050" y="1538"/>
                  <a:pt x="5050" y="1538"/>
                  <a:pt x="5050" y="1538"/>
                </a:cubicBezTo>
                <a:cubicBezTo>
                  <a:pt x="5035" y="1534"/>
                  <a:pt x="5029" y="1525"/>
                  <a:pt x="5024" y="1518"/>
                </a:cubicBezTo>
                <a:cubicBezTo>
                  <a:pt x="5019" y="1510"/>
                  <a:pt x="5016" y="1506"/>
                  <a:pt x="5005" y="1506"/>
                </a:cubicBezTo>
                <a:cubicBezTo>
                  <a:pt x="4996" y="1506"/>
                  <a:pt x="4980" y="1547"/>
                  <a:pt x="4971" y="1568"/>
                </a:cubicBezTo>
                <a:cubicBezTo>
                  <a:pt x="4953" y="1612"/>
                  <a:pt x="4935" y="1658"/>
                  <a:pt x="4905" y="1658"/>
                </a:cubicBezTo>
                <a:cubicBezTo>
                  <a:pt x="4885" y="1658"/>
                  <a:pt x="4879" y="1661"/>
                  <a:pt x="4878" y="1662"/>
                </a:cubicBezTo>
                <a:cubicBezTo>
                  <a:pt x="4878" y="1663"/>
                  <a:pt x="4880" y="1668"/>
                  <a:pt x="4890" y="1679"/>
                </a:cubicBezTo>
                <a:cubicBezTo>
                  <a:pt x="4897" y="1686"/>
                  <a:pt x="4905" y="1692"/>
                  <a:pt x="4913" y="1698"/>
                </a:cubicBezTo>
                <a:cubicBezTo>
                  <a:pt x="4934" y="1715"/>
                  <a:pt x="4955" y="1732"/>
                  <a:pt x="4955" y="1756"/>
                </a:cubicBezTo>
                <a:cubicBezTo>
                  <a:pt x="4955" y="1794"/>
                  <a:pt x="4908" y="1794"/>
                  <a:pt x="4859" y="1794"/>
                </a:cubicBezTo>
                <a:cubicBezTo>
                  <a:pt x="4803" y="1794"/>
                  <a:pt x="4641" y="1825"/>
                  <a:pt x="4641" y="1884"/>
                </a:cubicBezTo>
                <a:cubicBezTo>
                  <a:pt x="4641" y="1894"/>
                  <a:pt x="4646" y="1898"/>
                  <a:pt x="4656" y="1905"/>
                </a:cubicBezTo>
                <a:cubicBezTo>
                  <a:pt x="4665" y="1912"/>
                  <a:pt x="4677" y="1920"/>
                  <a:pt x="4677" y="1938"/>
                </a:cubicBezTo>
                <a:cubicBezTo>
                  <a:pt x="4677" y="1968"/>
                  <a:pt x="4655" y="1986"/>
                  <a:pt x="4619" y="1986"/>
                </a:cubicBezTo>
                <a:cubicBezTo>
                  <a:pt x="4610" y="1986"/>
                  <a:pt x="4597" y="1991"/>
                  <a:pt x="4583" y="1997"/>
                </a:cubicBezTo>
                <a:cubicBezTo>
                  <a:pt x="4560" y="2006"/>
                  <a:pt x="4530" y="2018"/>
                  <a:pt x="4491" y="2018"/>
                </a:cubicBezTo>
                <a:cubicBezTo>
                  <a:pt x="4481" y="2018"/>
                  <a:pt x="4473" y="2018"/>
                  <a:pt x="4465" y="2018"/>
                </a:cubicBezTo>
                <a:cubicBezTo>
                  <a:pt x="4458" y="2018"/>
                  <a:pt x="4452" y="2018"/>
                  <a:pt x="4446" y="2018"/>
                </a:cubicBezTo>
                <a:cubicBezTo>
                  <a:pt x="4416" y="2018"/>
                  <a:pt x="4401" y="2020"/>
                  <a:pt x="4388" y="2031"/>
                </a:cubicBezTo>
                <a:cubicBezTo>
                  <a:pt x="4384" y="2035"/>
                  <a:pt x="4380" y="2038"/>
                  <a:pt x="4377" y="2041"/>
                </a:cubicBezTo>
                <a:cubicBezTo>
                  <a:pt x="4361" y="2057"/>
                  <a:pt x="4348" y="2070"/>
                  <a:pt x="4319" y="2070"/>
                </a:cubicBezTo>
                <a:cubicBezTo>
                  <a:pt x="4301" y="2070"/>
                  <a:pt x="4293" y="2064"/>
                  <a:pt x="4287" y="2060"/>
                </a:cubicBezTo>
                <a:cubicBezTo>
                  <a:pt x="4282" y="2057"/>
                  <a:pt x="4279" y="2054"/>
                  <a:pt x="4267" y="2054"/>
                </a:cubicBezTo>
                <a:cubicBezTo>
                  <a:pt x="4163" y="2054"/>
                  <a:pt x="4163" y="2054"/>
                  <a:pt x="4163" y="2054"/>
                </a:cubicBezTo>
                <a:cubicBezTo>
                  <a:pt x="4129" y="2054"/>
                  <a:pt x="4109" y="2018"/>
                  <a:pt x="4109" y="1984"/>
                </a:cubicBezTo>
                <a:cubicBezTo>
                  <a:pt x="4109" y="1950"/>
                  <a:pt x="4134" y="1933"/>
                  <a:pt x="4160" y="1919"/>
                </a:cubicBezTo>
                <a:cubicBezTo>
                  <a:pt x="4154" y="1919"/>
                  <a:pt x="4144" y="1918"/>
                  <a:pt x="4129" y="1918"/>
                </a:cubicBezTo>
                <a:cubicBezTo>
                  <a:pt x="4105" y="1918"/>
                  <a:pt x="4049" y="1918"/>
                  <a:pt x="4049" y="1876"/>
                </a:cubicBezTo>
                <a:cubicBezTo>
                  <a:pt x="4049" y="1837"/>
                  <a:pt x="4069" y="1816"/>
                  <a:pt x="4105" y="1816"/>
                </a:cubicBezTo>
                <a:cubicBezTo>
                  <a:pt x="4124" y="1816"/>
                  <a:pt x="4134" y="1812"/>
                  <a:pt x="4143" y="1808"/>
                </a:cubicBezTo>
                <a:cubicBezTo>
                  <a:pt x="4152" y="1804"/>
                  <a:pt x="4161" y="1800"/>
                  <a:pt x="4175" y="1800"/>
                </a:cubicBezTo>
                <a:cubicBezTo>
                  <a:pt x="4206" y="1800"/>
                  <a:pt x="4223" y="1816"/>
                  <a:pt x="4223" y="1844"/>
                </a:cubicBezTo>
                <a:cubicBezTo>
                  <a:pt x="4223" y="1846"/>
                  <a:pt x="4223" y="1848"/>
                  <a:pt x="4223" y="1850"/>
                </a:cubicBezTo>
                <a:cubicBezTo>
                  <a:pt x="4223" y="1858"/>
                  <a:pt x="4223" y="1868"/>
                  <a:pt x="4225" y="1871"/>
                </a:cubicBezTo>
                <a:cubicBezTo>
                  <a:pt x="4226" y="1872"/>
                  <a:pt x="4228" y="1872"/>
                  <a:pt x="4231" y="1872"/>
                </a:cubicBezTo>
                <a:cubicBezTo>
                  <a:pt x="4245" y="1872"/>
                  <a:pt x="4283" y="1831"/>
                  <a:pt x="4283" y="1816"/>
                </a:cubicBezTo>
                <a:cubicBezTo>
                  <a:pt x="4283" y="1802"/>
                  <a:pt x="4291" y="1790"/>
                  <a:pt x="4298" y="1780"/>
                </a:cubicBezTo>
                <a:cubicBezTo>
                  <a:pt x="4301" y="1776"/>
                  <a:pt x="4305" y="1770"/>
                  <a:pt x="4305" y="1768"/>
                </a:cubicBezTo>
                <a:cubicBezTo>
                  <a:pt x="4305" y="1763"/>
                  <a:pt x="4303" y="1762"/>
                  <a:pt x="4299" y="1762"/>
                </a:cubicBezTo>
                <a:cubicBezTo>
                  <a:pt x="4296" y="1762"/>
                  <a:pt x="4289" y="1763"/>
                  <a:pt x="4279" y="1767"/>
                </a:cubicBezTo>
                <a:cubicBezTo>
                  <a:pt x="4245" y="1782"/>
                  <a:pt x="4227" y="1782"/>
                  <a:pt x="4179" y="1782"/>
                </a:cubicBezTo>
                <a:cubicBezTo>
                  <a:pt x="4145" y="1782"/>
                  <a:pt x="4124" y="1793"/>
                  <a:pt x="4106" y="1802"/>
                </a:cubicBezTo>
                <a:cubicBezTo>
                  <a:pt x="4091" y="1810"/>
                  <a:pt x="4076" y="1818"/>
                  <a:pt x="4057" y="1818"/>
                </a:cubicBezTo>
                <a:cubicBezTo>
                  <a:pt x="4037" y="1818"/>
                  <a:pt x="4009" y="1803"/>
                  <a:pt x="3976" y="1785"/>
                </a:cubicBezTo>
                <a:cubicBezTo>
                  <a:pt x="3939" y="1765"/>
                  <a:pt x="3897" y="1742"/>
                  <a:pt x="3867" y="1742"/>
                </a:cubicBezTo>
                <a:cubicBezTo>
                  <a:pt x="3855" y="1742"/>
                  <a:pt x="3852" y="1744"/>
                  <a:pt x="3851" y="1745"/>
                </a:cubicBezTo>
                <a:cubicBezTo>
                  <a:pt x="3850" y="1746"/>
                  <a:pt x="3851" y="1752"/>
                  <a:pt x="3851" y="1756"/>
                </a:cubicBezTo>
                <a:cubicBezTo>
                  <a:pt x="3851" y="1759"/>
                  <a:pt x="3851" y="1761"/>
                  <a:pt x="3851" y="1764"/>
                </a:cubicBezTo>
                <a:cubicBezTo>
                  <a:pt x="3851" y="1778"/>
                  <a:pt x="3845" y="1786"/>
                  <a:pt x="3840" y="1791"/>
                </a:cubicBezTo>
                <a:cubicBezTo>
                  <a:pt x="3839" y="1792"/>
                  <a:pt x="3838" y="1794"/>
                  <a:pt x="3838" y="1795"/>
                </a:cubicBezTo>
                <a:cubicBezTo>
                  <a:pt x="3843" y="1797"/>
                  <a:pt x="3860" y="1800"/>
                  <a:pt x="3909" y="1800"/>
                </a:cubicBezTo>
                <a:cubicBezTo>
                  <a:pt x="3967" y="1800"/>
                  <a:pt x="4011" y="1804"/>
                  <a:pt x="4011" y="1852"/>
                </a:cubicBezTo>
                <a:cubicBezTo>
                  <a:pt x="4011" y="1872"/>
                  <a:pt x="4021" y="1883"/>
                  <a:pt x="4033" y="1895"/>
                </a:cubicBezTo>
                <a:cubicBezTo>
                  <a:pt x="4044" y="1908"/>
                  <a:pt x="4055" y="1920"/>
                  <a:pt x="4055" y="1940"/>
                </a:cubicBezTo>
                <a:cubicBezTo>
                  <a:pt x="4055" y="1954"/>
                  <a:pt x="4063" y="1965"/>
                  <a:pt x="4072" y="1977"/>
                </a:cubicBezTo>
                <a:cubicBezTo>
                  <a:pt x="4081" y="1989"/>
                  <a:pt x="4091" y="2002"/>
                  <a:pt x="4091" y="2020"/>
                </a:cubicBezTo>
                <a:cubicBezTo>
                  <a:pt x="4091" y="2053"/>
                  <a:pt x="4069" y="2074"/>
                  <a:pt x="4054" y="2090"/>
                </a:cubicBezTo>
                <a:cubicBezTo>
                  <a:pt x="4047" y="2096"/>
                  <a:pt x="4039" y="2104"/>
                  <a:pt x="4039" y="2108"/>
                </a:cubicBezTo>
                <a:cubicBezTo>
                  <a:pt x="4039" y="2113"/>
                  <a:pt x="4041" y="2115"/>
                  <a:pt x="4046" y="2120"/>
                </a:cubicBezTo>
                <a:cubicBezTo>
                  <a:pt x="4053" y="2128"/>
                  <a:pt x="4063" y="2137"/>
                  <a:pt x="4063" y="2158"/>
                </a:cubicBezTo>
                <a:cubicBezTo>
                  <a:pt x="4063" y="2176"/>
                  <a:pt x="4052" y="2191"/>
                  <a:pt x="4042" y="2203"/>
                </a:cubicBezTo>
                <a:cubicBezTo>
                  <a:pt x="4033" y="2214"/>
                  <a:pt x="4025" y="2224"/>
                  <a:pt x="4025" y="2236"/>
                </a:cubicBezTo>
                <a:cubicBezTo>
                  <a:pt x="4025" y="2276"/>
                  <a:pt x="3999" y="2276"/>
                  <a:pt x="3983" y="2276"/>
                </a:cubicBezTo>
                <a:cubicBezTo>
                  <a:pt x="3972" y="2276"/>
                  <a:pt x="3965" y="2286"/>
                  <a:pt x="3965" y="2300"/>
                </a:cubicBezTo>
                <a:cubicBezTo>
                  <a:pt x="3965" y="2329"/>
                  <a:pt x="3949" y="2342"/>
                  <a:pt x="3913" y="2342"/>
                </a:cubicBezTo>
                <a:cubicBezTo>
                  <a:pt x="3858" y="2342"/>
                  <a:pt x="3857" y="2354"/>
                  <a:pt x="3857" y="2354"/>
                </a:cubicBezTo>
                <a:cubicBezTo>
                  <a:pt x="3857" y="2382"/>
                  <a:pt x="3835" y="2382"/>
                  <a:pt x="3811" y="2382"/>
                </a:cubicBezTo>
                <a:cubicBezTo>
                  <a:pt x="3807" y="2382"/>
                  <a:pt x="3803" y="2382"/>
                  <a:pt x="3799" y="2382"/>
                </a:cubicBezTo>
                <a:cubicBezTo>
                  <a:pt x="3795" y="2382"/>
                  <a:pt x="3790" y="2381"/>
                  <a:pt x="3786" y="2381"/>
                </a:cubicBezTo>
                <a:cubicBezTo>
                  <a:pt x="3759" y="2381"/>
                  <a:pt x="3759" y="2388"/>
                  <a:pt x="3759" y="2392"/>
                </a:cubicBezTo>
                <a:cubicBezTo>
                  <a:pt x="3759" y="2421"/>
                  <a:pt x="3747" y="2436"/>
                  <a:pt x="3723" y="2436"/>
                </a:cubicBezTo>
                <a:cubicBezTo>
                  <a:pt x="3709" y="2436"/>
                  <a:pt x="3704" y="2425"/>
                  <a:pt x="3701" y="2419"/>
                </a:cubicBezTo>
                <a:cubicBezTo>
                  <a:pt x="3700" y="2417"/>
                  <a:pt x="3699" y="2416"/>
                  <a:pt x="3699" y="2415"/>
                </a:cubicBezTo>
                <a:cubicBezTo>
                  <a:pt x="3698" y="2417"/>
                  <a:pt x="3697" y="2421"/>
                  <a:pt x="3697" y="2423"/>
                </a:cubicBezTo>
                <a:cubicBezTo>
                  <a:pt x="3693" y="2440"/>
                  <a:pt x="3685" y="2470"/>
                  <a:pt x="3647" y="2470"/>
                </a:cubicBezTo>
                <a:cubicBezTo>
                  <a:pt x="3628" y="2470"/>
                  <a:pt x="3616" y="2466"/>
                  <a:pt x="3608" y="2458"/>
                </a:cubicBezTo>
                <a:cubicBezTo>
                  <a:pt x="3599" y="2448"/>
                  <a:pt x="3601" y="2435"/>
                  <a:pt x="3602" y="2423"/>
                </a:cubicBezTo>
                <a:cubicBezTo>
                  <a:pt x="3603" y="2419"/>
                  <a:pt x="3603" y="2416"/>
                  <a:pt x="3603" y="2412"/>
                </a:cubicBezTo>
                <a:cubicBezTo>
                  <a:pt x="3603" y="2395"/>
                  <a:pt x="3585" y="2378"/>
                  <a:pt x="3571" y="2378"/>
                </a:cubicBezTo>
                <a:cubicBezTo>
                  <a:pt x="3570" y="2378"/>
                  <a:pt x="3570" y="2378"/>
                  <a:pt x="3569" y="2378"/>
                </a:cubicBezTo>
                <a:cubicBezTo>
                  <a:pt x="3571" y="2381"/>
                  <a:pt x="3573" y="2386"/>
                  <a:pt x="3580" y="2393"/>
                </a:cubicBezTo>
                <a:cubicBezTo>
                  <a:pt x="3590" y="2404"/>
                  <a:pt x="3591" y="2414"/>
                  <a:pt x="3590" y="2420"/>
                </a:cubicBezTo>
                <a:cubicBezTo>
                  <a:pt x="3588" y="2432"/>
                  <a:pt x="3579" y="2443"/>
                  <a:pt x="3564" y="2452"/>
                </a:cubicBezTo>
                <a:cubicBezTo>
                  <a:pt x="3551" y="2461"/>
                  <a:pt x="3521" y="2515"/>
                  <a:pt x="3521" y="2564"/>
                </a:cubicBezTo>
                <a:cubicBezTo>
                  <a:pt x="3521" y="2594"/>
                  <a:pt x="3525" y="2606"/>
                  <a:pt x="3528" y="2616"/>
                </a:cubicBezTo>
                <a:cubicBezTo>
                  <a:pt x="3531" y="2623"/>
                  <a:pt x="3533" y="2630"/>
                  <a:pt x="3533" y="2640"/>
                </a:cubicBezTo>
                <a:cubicBezTo>
                  <a:pt x="3533" y="2649"/>
                  <a:pt x="3537" y="2657"/>
                  <a:pt x="3542" y="2665"/>
                </a:cubicBezTo>
                <a:cubicBezTo>
                  <a:pt x="3546" y="2674"/>
                  <a:pt x="3551" y="2682"/>
                  <a:pt x="3551" y="2692"/>
                </a:cubicBezTo>
                <a:cubicBezTo>
                  <a:pt x="3551" y="2704"/>
                  <a:pt x="3543" y="2712"/>
                  <a:pt x="3531" y="2712"/>
                </a:cubicBezTo>
                <a:cubicBezTo>
                  <a:pt x="3519" y="2712"/>
                  <a:pt x="3504" y="2702"/>
                  <a:pt x="3491" y="2686"/>
                </a:cubicBezTo>
                <a:cubicBezTo>
                  <a:pt x="3484" y="2677"/>
                  <a:pt x="3479" y="2665"/>
                  <a:pt x="3475" y="2654"/>
                </a:cubicBezTo>
                <a:cubicBezTo>
                  <a:pt x="3464" y="2627"/>
                  <a:pt x="3456" y="2610"/>
                  <a:pt x="3431" y="2610"/>
                </a:cubicBezTo>
                <a:cubicBezTo>
                  <a:pt x="3277" y="2610"/>
                  <a:pt x="3277" y="2610"/>
                  <a:pt x="3277" y="2610"/>
                </a:cubicBezTo>
                <a:cubicBezTo>
                  <a:pt x="3238" y="2610"/>
                  <a:pt x="3215" y="2628"/>
                  <a:pt x="3215" y="2646"/>
                </a:cubicBezTo>
                <a:cubicBezTo>
                  <a:pt x="3215" y="2656"/>
                  <a:pt x="3219" y="2663"/>
                  <a:pt x="3223" y="2671"/>
                </a:cubicBezTo>
                <a:cubicBezTo>
                  <a:pt x="3228" y="2679"/>
                  <a:pt x="3233" y="2688"/>
                  <a:pt x="3233" y="2700"/>
                </a:cubicBezTo>
                <a:cubicBezTo>
                  <a:pt x="3233" y="2715"/>
                  <a:pt x="3222" y="2720"/>
                  <a:pt x="3215" y="2723"/>
                </a:cubicBezTo>
                <a:cubicBezTo>
                  <a:pt x="3208" y="2727"/>
                  <a:pt x="3203" y="2729"/>
                  <a:pt x="3203" y="2742"/>
                </a:cubicBezTo>
                <a:cubicBezTo>
                  <a:pt x="3203" y="2757"/>
                  <a:pt x="3207" y="2762"/>
                  <a:pt x="3211" y="2769"/>
                </a:cubicBezTo>
                <a:cubicBezTo>
                  <a:pt x="3216" y="2775"/>
                  <a:pt x="3221" y="2783"/>
                  <a:pt x="3221" y="2798"/>
                </a:cubicBezTo>
                <a:cubicBezTo>
                  <a:pt x="3221" y="2837"/>
                  <a:pt x="3193" y="2842"/>
                  <a:pt x="3165" y="2842"/>
                </a:cubicBezTo>
                <a:cubicBezTo>
                  <a:pt x="3145" y="2842"/>
                  <a:pt x="3135" y="2835"/>
                  <a:pt x="3128" y="2829"/>
                </a:cubicBezTo>
                <a:cubicBezTo>
                  <a:pt x="3122" y="2825"/>
                  <a:pt x="3118" y="2822"/>
                  <a:pt x="3109" y="2822"/>
                </a:cubicBezTo>
                <a:cubicBezTo>
                  <a:pt x="3100" y="2822"/>
                  <a:pt x="3097" y="2826"/>
                  <a:pt x="3092" y="2833"/>
                </a:cubicBezTo>
                <a:cubicBezTo>
                  <a:pt x="3087" y="2839"/>
                  <a:pt x="3080" y="2848"/>
                  <a:pt x="3067" y="2848"/>
                </a:cubicBezTo>
                <a:cubicBezTo>
                  <a:pt x="3042" y="2848"/>
                  <a:pt x="3033" y="2818"/>
                  <a:pt x="3033" y="2792"/>
                </a:cubicBezTo>
                <a:cubicBezTo>
                  <a:pt x="3033" y="2790"/>
                  <a:pt x="3033" y="2788"/>
                  <a:pt x="3033" y="2786"/>
                </a:cubicBezTo>
                <a:cubicBezTo>
                  <a:pt x="3033" y="2782"/>
                  <a:pt x="3033" y="2778"/>
                  <a:pt x="3033" y="2776"/>
                </a:cubicBezTo>
                <a:cubicBezTo>
                  <a:pt x="3032" y="2776"/>
                  <a:pt x="3032" y="2776"/>
                  <a:pt x="3031" y="2776"/>
                </a:cubicBezTo>
                <a:cubicBezTo>
                  <a:pt x="3029" y="2776"/>
                  <a:pt x="3029" y="2776"/>
                  <a:pt x="3025" y="2779"/>
                </a:cubicBezTo>
                <a:cubicBezTo>
                  <a:pt x="3020" y="2784"/>
                  <a:pt x="3011" y="2792"/>
                  <a:pt x="2991" y="2792"/>
                </a:cubicBezTo>
                <a:cubicBezTo>
                  <a:pt x="2977" y="2792"/>
                  <a:pt x="2966" y="2787"/>
                  <a:pt x="2954" y="2782"/>
                </a:cubicBezTo>
                <a:cubicBezTo>
                  <a:pt x="2939" y="2775"/>
                  <a:pt x="2922" y="2768"/>
                  <a:pt x="2893" y="2768"/>
                </a:cubicBezTo>
                <a:cubicBezTo>
                  <a:pt x="2834" y="2768"/>
                  <a:pt x="2825" y="2776"/>
                  <a:pt x="2825" y="2794"/>
                </a:cubicBezTo>
                <a:cubicBezTo>
                  <a:pt x="2825" y="2822"/>
                  <a:pt x="2818" y="2832"/>
                  <a:pt x="2798" y="2832"/>
                </a:cubicBezTo>
                <a:cubicBezTo>
                  <a:pt x="2795" y="2832"/>
                  <a:pt x="2795" y="2832"/>
                  <a:pt x="2795" y="2832"/>
                </a:cubicBezTo>
                <a:cubicBezTo>
                  <a:pt x="2793" y="2832"/>
                  <a:pt x="2793" y="2832"/>
                  <a:pt x="2793" y="2832"/>
                </a:cubicBezTo>
                <a:cubicBezTo>
                  <a:pt x="2785" y="2832"/>
                  <a:pt x="2775" y="2845"/>
                  <a:pt x="2775" y="2870"/>
                </a:cubicBezTo>
                <a:cubicBezTo>
                  <a:pt x="2775" y="2889"/>
                  <a:pt x="2767" y="2922"/>
                  <a:pt x="2713" y="2922"/>
                </a:cubicBezTo>
                <a:cubicBezTo>
                  <a:pt x="2684" y="2922"/>
                  <a:pt x="2680" y="2934"/>
                  <a:pt x="2675" y="2948"/>
                </a:cubicBezTo>
                <a:cubicBezTo>
                  <a:pt x="2672" y="2958"/>
                  <a:pt x="2667" y="2974"/>
                  <a:pt x="2647" y="2974"/>
                </a:cubicBezTo>
                <a:cubicBezTo>
                  <a:pt x="2636" y="2974"/>
                  <a:pt x="2627" y="2971"/>
                  <a:pt x="2621" y="2964"/>
                </a:cubicBezTo>
                <a:cubicBezTo>
                  <a:pt x="2609" y="2952"/>
                  <a:pt x="2609" y="2931"/>
                  <a:pt x="2609" y="2913"/>
                </a:cubicBezTo>
                <a:cubicBezTo>
                  <a:pt x="2609" y="2908"/>
                  <a:pt x="2609" y="2908"/>
                  <a:pt x="2609" y="2908"/>
                </a:cubicBezTo>
                <a:cubicBezTo>
                  <a:pt x="2609" y="2889"/>
                  <a:pt x="2544" y="2834"/>
                  <a:pt x="2515" y="2834"/>
                </a:cubicBezTo>
                <a:cubicBezTo>
                  <a:pt x="2504" y="2834"/>
                  <a:pt x="2502" y="2838"/>
                  <a:pt x="2498" y="2846"/>
                </a:cubicBezTo>
                <a:cubicBezTo>
                  <a:pt x="2494" y="2854"/>
                  <a:pt x="2487" y="2866"/>
                  <a:pt x="2469" y="2866"/>
                </a:cubicBezTo>
                <a:cubicBezTo>
                  <a:pt x="2447" y="2866"/>
                  <a:pt x="2434" y="2870"/>
                  <a:pt x="2420" y="2875"/>
                </a:cubicBezTo>
                <a:cubicBezTo>
                  <a:pt x="2406" y="2879"/>
                  <a:pt x="2391" y="2884"/>
                  <a:pt x="2369" y="2884"/>
                </a:cubicBezTo>
                <a:cubicBezTo>
                  <a:pt x="2344" y="2884"/>
                  <a:pt x="2325" y="2867"/>
                  <a:pt x="2307" y="2851"/>
                </a:cubicBezTo>
                <a:cubicBezTo>
                  <a:pt x="2291" y="2837"/>
                  <a:pt x="2276" y="2824"/>
                  <a:pt x="2259" y="2824"/>
                </a:cubicBezTo>
                <a:cubicBezTo>
                  <a:pt x="2257" y="2825"/>
                  <a:pt x="2251" y="2831"/>
                  <a:pt x="2249" y="2839"/>
                </a:cubicBezTo>
                <a:cubicBezTo>
                  <a:pt x="2247" y="2847"/>
                  <a:pt x="2249" y="2855"/>
                  <a:pt x="2256" y="2861"/>
                </a:cubicBezTo>
                <a:cubicBezTo>
                  <a:pt x="2261" y="2865"/>
                  <a:pt x="2266" y="2869"/>
                  <a:pt x="2270" y="2873"/>
                </a:cubicBezTo>
                <a:cubicBezTo>
                  <a:pt x="2286" y="2887"/>
                  <a:pt x="2299" y="2898"/>
                  <a:pt x="2299" y="2918"/>
                </a:cubicBezTo>
                <a:cubicBezTo>
                  <a:pt x="2299" y="2945"/>
                  <a:pt x="2228" y="3012"/>
                  <a:pt x="2183" y="3012"/>
                </a:cubicBezTo>
                <a:cubicBezTo>
                  <a:pt x="2157" y="3012"/>
                  <a:pt x="2148" y="3001"/>
                  <a:pt x="2141" y="2994"/>
                </a:cubicBezTo>
                <a:cubicBezTo>
                  <a:pt x="2137" y="2988"/>
                  <a:pt x="2135" y="2986"/>
                  <a:pt x="2127" y="2986"/>
                </a:cubicBezTo>
                <a:cubicBezTo>
                  <a:pt x="2121" y="2986"/>
                  <a:pt x="2117" y="2987"/>
                  <a:pt x="2115" y="2989"/>
                </a:cubicBezTo>
                <a:cubicBezTo>
                  <a:pt x="2113" y="2992"/>
                  <a:pt x="2113" y="3000"/>
                  <a:pt x="2113" y="3006"/>
                </a:cubicBezTo>
                <a:cubicBezTo>
                  <a:pt x="2113" y="3008"/>
                  <a:pt x="2113" y="3010"/>
                  <a:pt x="2113" y="3012"/>
                </a:cubicBezTo>
                <a:cubicBezTo>
                  <a:pt x="2113" y="3015"/>
                  <a:pt x="2114" y="3019"/>
                  <a:pt x="2114" y="3024"/>
                </a:cubicBezTo>
                <a:cubicBezTo>
                  <a:pt x="2116" y="3040"/>
                  <a:pt x="2118" y="3060"/>
                  <a:pt x="2108" y="3072"/>
                </a:cubicBezTo>
                <a:cubicBezTo>
                  <a:pt x="2105" y="3076"/>
                  <a:pt x="2099" y="3080"/>
                  <a:pt x="2089" y="3080"/>
                </a:cubicBezTo>
                <a:cubicBezTo>
                  <a:pt x="2065" y="3080"/>
                  <a:pt x="2065" y="3087"/>
                  <a:pt x="2065" y="3096"/>
                </a:cubicBezTo>
                <a:cubicBezTo>
                  <a:pt x="2065" y="3122"/>
                  <a:pt x="2049" y="3138"/>
                  <a:pt x="2023" y="3138"/>
                </a:cubicBezTo>
                <a:cubicBezTo>
                  <a:pt x="2008" y="3138"/>
                  <a:pt x="2000" y="3130"/>
                  <a:pt x="1995" y="3123"/>
                </a:cubicBezTo>
                <a:cubicBezTo>
                  <a:pt x="1990" y="3118"/>
                  <a:pt x="1986" y="3114"/>
                  <a:pt x="1977" y="3114"/>
                </a:cubicBezTo>
                <a:cubicBezTo>
                  <a:pt x="1945" y="3114"/>
                  <a:pt x="1933" y="3094"/>
                  <a:pt x="1933" y="3076"/>
                </a:cubicBezTo>
                <a:cubicBezTo>
                  <a:pt x="1933" y="3072"/>
                  <a:pt x="1923" y="3070"/>
                  <a:pt x="1901" y="3070"/>
                </a:cubicBezTo>
                <a:cubicBezTo>
                  <a:pt x="1887" y="3070"/>
                  <a:pt x="1883" y="3075"/>
                  <a:pt x="1883" y="3094"/>
                </a:cubicBezTo>
                <a:cubicBezTo>
                  <a:pt x="1883" y="3116"/>
                  <a:pt x="1860" y="3123"/>
                  <a:pt x="1834" y="3133"/>
                </a:cubicBezTo>
                <a:cubicBezTo>
                  <a:pt x="1832" y="3134"/>
                  <a:pt x="1829" y="3134"/>
                  <a:pt x="1826" y="3135"/>
                </a:cubicBezTo>
                <a:cubicBezTo>
                  <a:pt x="1816" y="3139"/>
                  <a:pt x="1812" y="3145"/>
                  <a:pt x="1806" y="3152"/>
                </a:cubicBezTo>
                <a:cubicBezTo>
                  <a:pt x="1800" y="3161"/>
                  <a:pt x="1792" y="3172"/>
                  <a:pt x="1773" y="3179"/>
                </a:cubicBezTo>
                <a:cubicBezTo>
                  <a:pt x="1757" y="3185"/>
                  <a:pt x="1739" y="3186"/>
                  <a:pt x="1729" y="3186"/>
                </a:cubicBezTo>
                <a:cubicBezTo>
                  <a:pt x="1726" y="3186"/>
                  <a:pt x="1723" y="3186"/>
                  <a:pt x="1723" y="3186"/>
                </a:cubicBezTo>
                <a:cubicBezTo>
                  <a:pt x="1694" y="3186"/>
                  <a:pt x="1681" y="3159"/>
                  <a:pt x="1681" y="3134"/>
                </a:cubicBezTo>
                <a:cubicBezTo>
                  <a:pt x="1681" y="3111"/>
                  <a:pt x="1681" y="3111"/>
                  <a:pt x="1681" y="3111"/>
                </a:cubicBezTo>
                <a:cubicBezTo>
                  <a:pt x="1655" y="3109"/>
                  <a:pt x="1617" y="3096"/>
                  <a:pt x="1617" y="3058"/>
                </a:cubicBezTo>
                <a:cubicBezTo>
                  <a:pt x="1617" y="3049"/>
                  <a:pt x="1615" y="3047"/>
                  <a:pt x="1610" y="3044"/>
                </a:cubicBezTo>
                <a:cubicBezTo>
                  <a:pt x="1605" y="3039"/>
                  <a:pt x="1597" y="3032"/>
                  <a:pt x="1597" y="3016"/>
                </a:cubicBezTo>
                <a:cubicBezTo>
                  <a:pt x="1597" y="2989"/>
                  <a:pt x="1612" y="2974"/>
                  <a:pt x="1625" y="2962"/>
                </a:cubicBezTo>
                <a:cubicBezTo>
                  <a:pt x="1636" y="2951"/>
                  <a:pt x="1643" y="2944"/>
                  <a:pt x="1643" y="2932"/>
                </a:cubicBezTo>
                <a:cubicBezTo>
                  <a:pt x="1643" y="2910"/>
                  <a:pt x="1635" y="2907"/>
                  <a:pt x="1617" y="2899"/>
                </a:cubicBezTo>
                <a:cubicBezTo>
                  <a:pt x="1613" y="2898"/>
                  <a:pt x="1608" y="2896"/>
                  <a:pt x="1603" y="2893"/>
                </a:cubicBezTo>
                <a:cubicBezTo>
                  <a:pt x="1592" y="2888"/>
                  <a:pt x="1583" y="2881"/>
                  <a:pt x="1575" y="2875"/>
                </a:cubicBezTo>
                <a:cubicBezTo>
                  <a:pt x="1565" y="2868"/>
                  <a:pt x="1557" y="2862"/>
                  <a:pt x="1551" y="2862"/>
                </a:cubicBezTo>
                <a:cubicBezTo>
                  <a:pt x="1550" y="2862"/>
                  <a:pt x="1550" y="2862"/>
                  <a:pt x="1550" y="2862"/>
                </a:cubicBezTo>
                <a:cubicBezTo>
                  <a:pt x="1550" y="2862"/>
                  <a:pt x="1549" y="2863"/>
                  <a:pt x="1549" y="2865"/>
                </a:cubicBezTo>
                <a:cubicBezTo>
                  <a:pt x="1549" y="2870"/>
                  <a:pt x="1551" y="2876"/>
                  <a:pt x="1556" y="2881"/>
                </a:cubicBezTo>
                <a:cubicBezTo>
                  <a:pt x="1566" y="2891"/>
                  <a:pt x="1575" y="2911"/>
                  <a:pt x="1571" y="2928"/>
                </a:cubicBezTo>
                <a:cubicBezTo>
                  <a:pt x="1569" y="2938"/>
                  <a:pt x="1562" y="2946"/>
                  <a:pt x="1552" y="2949"/>
                </a:cubicBezTo>
                <a:cubicBezTo>
                  <a:pt x="1537" y="2955"/>
                  <a:pt x="1528" y="2956"/>
                  <a:pt x="1517" y="2956"/>
                </a:cubicBezTo>
                <a:cubicBezTo>
                  <a:pt x="1515" y="2956"/>
                  <a:pt x="1513" y="2956"/>
                  <a:pt x="1510" y="2956"/>
                </a:cubicBezTo>
                <a:cubicBezTo>
                  <a:pt x="1508" y="2956"/>
                  <a:pt x="1505" y="2956"/>
                  <a:pt x="1501" y="2956"/>
                </a:cubicBezTo>
                <a:cubicBezTo>
                  <a:pt x="1497" y="2956"/>
                  <a:pt x="1485" y="2965"/>
                  <a:pt x="1475" y="2973"/>
                </a:cubicBezTo>
                <a:cubicBezTo>
                  <a:pt x="1454" y="2989"/>
                  <a:pt x="1428" y="3010"/>
                  <a:pt x="1397" y="3010"/>
                </a:cubicBezTo>
                <a:cubicBezTo>
                  <a:pt x="1364" y="3010"/>
                  <a:pt x="1358" y="2992"/>
                  <a:pt x="1354" y="2981"/>
                </a:cubicBezTo>
                <a:cubicBezTo>
                  <a:pt x="1350" y="2973"/>
                  <a:pt x="1350" y="2972"/>
                  <a:pt x="1345" y="2972"/>
                </a:cubicBezTo>
                <a:cubicBezTo>
                  <a:pt x="1335" y="2972"/>
                  <a:pt x="1331" y="2975"/>
                  <a:pt x="1331" y="3002"/>
                </a:cubicBezTo>
                <a:cubicBezTo>
                  <a:pt x="1331" y="3016"/>
                  <a:pt x="1327" y="3023"/>
                  <a:pt x="1324" y="3028"/>
                </a:cubicBezTo>
                <a:cubicBezTo>
                  <a:pt x="1322" y="3032"/>
                  <a:pt x="1321" y="3034"/>
                  <a:pt x="1321" y="3040"/>
                </a:cubicBezTo>
                <a:cubicBezTo>
                  <a:pt x="1321" y="3046"/>
                  <a:pt x="1322" y="3048"/>
                  <a:pt x="1325" y="3051"/>
                </a:cubicBezTo>
                <a:cubicBezTo>
                  <a:pt x="1328" y="3055"/>
                  <a:pt x="1333" y="3061"/>
                  <a:pt x="1333" y="3072"/>
                </a:cubicBezTo>
                <a:cubicBezTo>
                  <a:pt x="1333" y="3095"/>
                  <a:pt x="1320" y="3108"/>
                  <a:pt x="1297" y="3108"/>
                </a:cubicBezTo>
                <a:cubicBezTo>
                  <a:pt x="1285" y="3108"/>
                  <a:pt x="1275" y="3103"/>
                  <a:pt x="1269" y="3094"/>
                </a:cubicBezTo>
                <a:cubicBezTo>
                  <a:pt x="1263" y="3084"/>
                  <a:pt x="1263" y="3072"/>
                  <a:pt x="1268" y="3060"/>
                </a:cubicBezTo>
                <a:cubicBezTo>
                  <a:pt x="1272" y="3051"/>
                  <a:pt x="1272" y="3044"/>
                  <a:pt x="1270" y="3041"/>
                </a:cubicBezTo>
                <a:cubicBezTo>
                  <a:pt x="1270" y="3041"/>
                  <a:pt x="1269" y="3040"/>
                  <a:pt x="1268" y="3040"/>
                </a:cubicBezTo>
                <a:cubicBezTo>
                  <a:pt x="1264" y="3042"/>
                  <a:pt x="1257" y="3052"/>
                  <a:pt x="1251" y="3059"/>
                </a:cubicBezTo>
                <a:cubicBezTo>
                  <a:pt x="1235" y="3079"/>
                  <a:pt x="1215" y="3104"/>
                  <a:pt x="1191" y="3104"/>
                </a:cubicBezTo>
                <a:cubicBezTo>
                  <a:pt x="1165" y="3104"/>
                  <a:pt x="1157" y="3084"/>
                  <a:pt x="1151" y="3072"/>
                </a:cubicBezTo>
                <a:cubicBezTo>
                  <a:pt x="1150" y="3069"/>
                  <a:pt x="1149" y="3066"/>
                  <a:pt x="1148" y="3064"/>
                </a:cubicBezTo>
                <a:cubicBezTo>
                  <a:pt x="1129" y="3063"/>
                  <a:pt x="1126" y="3043"/>
                  <a:pt x="1123" y="3028"/>
                </a:cubicBezTo>
                <a:cubicBezTo>
                  <a:pt x="1120" y="3010"/>
                  <a:pt x="1117" y="3004"/>
                  <a:pt x="1111" y="3004"/>
                </a:cubicBezTo>
                <a:cubicBezTo>
                  <a:pt x="1106" y="3004"/>
                  <a:pt x="1104" y="3005"/>
                  <a:pt x="1102" y="3020"/>
                </a:cubicBezTo>
                <a:cubicBezTo>
                  <a:pt x="1099" y="3033"/>
                  <a:pt x="1095" y="3054"/>
                  <a:pt x="1069" y="3054"/>
                </a:cubicBezTo>
                <a:cubicBezTo>
                  <a:pt x="1044" y="3054"/>
                  <a:pt x="1025" y="3067"/>
                  <a:pt x="1012" y="3092"/>
                </a:cubicBezTo>
                <a:cubicBezTo>
                  <a:pt x="1009" y="3098"/>
                  <a:pt x="1009" y="3098"/>
                  <a:pt x="1009" y="3098"/>
                </a:cubicBezTo>
                <a:cubicBezTo>
                  <a:pt x="999" y="3118"/>
                  <a:pt x="991" y="3134"/>
                  <a:pt x="991" y="3150"/>
                </a:cubicBezTo>
                <a:cubicBezTo>
                  <a:pt x="991" y="3160"/>
                  <a:pt x="991" y="3192"/>
                  <a:pt x="951" y="3192"/>
                </a:cubicBezTo>
                <a:cubicBezTo>
                  <a:pt x="935" y="3192"/>
                  <a:pt x="922" y="3201"/>
                  <a:pt x="909" y="3211"/>
                </a:cubicBezTo>
                <a:cubicBezTo>
                  <a:pt x="895" y="3222"/>
                  <a:pt x="881" y="3232"/>
                  <a:pt x="863" y="3232"/>
                </a:cubicBezTo>
                <a:cubicBezTo>
                  <a:pt x="839" y="3232"/>
                  <a:pt x="836" y="3215"/>
                  <a:pt x="835" y="3207"/>
                </a:cubicBezTo>
                <a:cubicBezTo>
                  <a:pt x="834" y="3206"/>
                  <a:pt x="834" y="3203"/>
                  <a:pt x="834" y="3202"/>
                </a:cubicBezTo>
                <a:cubicBezTo>
                  <a:pt x="833" y="3202"/>
                  <a:pt x="832" y="3202"/>
                  <a:pt x="831" y="3202"/>
                </a:cubicBezTo>
                <a:cubicBezTo>
                  <a:pt x="827" y="3202"/>
                  <a:pt x="826" y="3204"/>
                  <a:pt x="821" y="3216"/>
                </a:cubicBezTo>
                <a:cubicBezTo>
                  <a:pt x="817" y="3228"/>
                  <a:pt x="809" y="3247"/>
                  <a:pt x="786" y="3247"/>
                </a:cubicBezTo>
                <a:close/>
              </a:path>
            </a:pathLst>
          </a:custGeom>
          <a:solidFill>
            <a:srgbClr val="00B050"/>
          </a:solidFill>
          <a:ln>
            <a:solidFill>
              <a:sysClr val="window" lastClr="FFFFFF"/>
            </a:solid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206" name="TextBox 73">
            <a:hlinkClick r:id="rId3"/>
            <a:extLst>
              <a:ext uri="{FF2B5EF4-FFF2-40B4-BE49-F238E27FC236}">
                <a16:creationId xmlns:a16="http://schemas.microsoft.com/office/drawing/2014/main" id="{34D0BECA-A4C7-BD19-66BE-9BD09E8E6DC1}"/>
              </a:ext>
            </a:extLst>
          </p:cNvPr>
          <p:cNvSpPr txBox="1"/>
          <p:nvPr/>
        </p:nvSpPr>
        <p:spPr>
          <a:xfrm>
            <a:off x="4643970" y="4989370"/>
            <a:ext cx="615874" cy="205890"/>
          </a:xfrm>
          <a:prstGeom prst="rect">
            <a:avLst/>
          </a:prstGeom>
          <a:noFill/>
          <a:ln>
            <a:noFill/>
          </a:ln>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Tipperary</a:t>
            </a:r>
          </a:p>
        </p:txBody>
      </p:sp>
      <p:sp>
        <p:nvSpPr>
          <p:cNvPr id="207" name="TextBox 74">
            <a:hlinkClick r:id="rId4"/>
            <a:extLst>
              <a:ext uri="{FF2B5EF4-FFF2-40B4-BE49-F238E27FC236}">
                <a16:creationId xmlns:a16="http://schemas.microsoft.com/office/drawing/2014/main" id="{5C54AFB9-65FE-8568-033E-CE9868DB7919}"/>
              </a:ext>
            </a:extLst>
          </p:cNvPr>
          <p:cNvSpPr txBox="1"/>
          <p:nvPr/>
        </p:nvSpPr>
        <p:spPr>
          <a:xfrm>
            <a:off x="3850623" y="4644005"/>
            <a:ext cx="421910"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Clare</a:t>
            </a:r>
          </a:p>
        </p:txBody>
      </p:sp>
      <p:sp>
        <p:nvSpPr>
          <p:cNvPr id="208" name="TextBox 75">
            <a:hlinkClick r:id="rId5"/>
            <a:extLst>
              <a:ext uri="{FF2B5EF4-FFF2-40B4-BE49-F238E27FC236}">
                <a16:creationId xmlns:a16="http://schemas.microsoft.com/office/drawing/2014/main" id="{BC2DCB7F-2069-35CB-C2C9-FC334D7A9D0D}"/>
              </a:ext>
            </a:extLst>
          </p:cNvPr>
          <p:cNvSpPr txBox="1"/>
          <p:nvPr/>
        </p:nvSpPr>
        <p:spPr>
          <a:xfrm>
            <a:off x="3996909" y="5101219"/>
            <a:ext cx="572593"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Limerick</a:t>
            </a:r>
          </a:p>
        </p:txBody>
      </p:sp>
      <p:sp>
        <p:nvSpPr>
          <p:cNvPr id="209" name="TextBox 76">
            <a:hlinkClick r:id="rId6"/>
            <a:extLst>
              <a:ext uri="{FF2B5EF4-FFF2-40B4-BE49-F238E27FC236}">
                <a16:creationId xmlns:a16="http://schemas.microsoft.com/office/drawing/2014/main" id="{D3C0A637-2B61-8D67-4244-AD9975DD1CD2}"/>
              </a:ext>
            </a:extLst>
          </p:cNvPr>
          <p:cNvSpPr txBox="1"/>
          <p:nvPr/>
        </p:nvSpPr>
        <p:spPr>
          <a:xfrm>
            <a:off x="3906433" y="5860754"/>
            <a:ext cx="284150" cy="170419"/>
          </a:xfrm>
          <a:prstGeom prst="rect">
            <a:avLst/>
          </a:prstGeom>
          <a:noFill/>
          <a:ln w="6350" cap="flat" cmpd="sng" algn="ctr">
            <a:noFill/>
            <a:prstDash val="solid"/>
            <a:miter lim="800000"/>
          </a:ln>
          <a:effectLst/>
        </p:spPr>
        <p:txBody>
          <a:bodyPr rot="0" spcFirstLastPara="0" vert="horz" wrap="square" lIns="33754" tIns="16877" rIns="33754" bIns="16877"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kern="0" dirty="0">
                <a:solidFill>
                  <a:prstClr val="white"/>
                </a:solidFill>
                <a:latin typeface="Arial"/>
                <a:sym typeface="Open Sans"/>
              </a:rPr>
              <a:t>Cork</a:t>
            </a:r>
          </a:p>
        </p:txBody>
      </p:sp>
      <p:sp>
        <p:nvSpPr>
          <p:cNvPr id="210" name="TextBox 77">
            <a:hlinkClick r:id="rId7"/>
            <a:extLst>
              <a:ext uri="{FF2B5EF4-FFF2-40B4-BE49-F238E27FC236}">
                <a16:creationId xmlns:a16="http://schemas.microsoft.com/office/drawing/2014/main" id="{A87B6933-415F-150B-0DC1-CCD9A924FDA4}"/>
              </a:ext>
            </a:extLst>
          </p:cNvPr>
          <p:cNvSpPr txBox="1"/>
          <p:nvPr/>
        </p:nvSpPr>
        <p:spPr>
          <a:xfrm>
            <a:off x="4860398" y="5457954"/>
            <a:ext cx="633507"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Waterford</a:t>
            </a:r>
            <a:endParaRPr lang="en-IE" sz="591" b="1" dirty="0">
              <a:solidFill>
                <a:prstClr val="white"/>
              </a:solidFill>
              <a:latin typeface="Arial"/>
              <a:ea typeface="MS PGothic" panose="020B0600070205080204" pitchFamily="34" charset="-128"/>
              <a:sym typeface="Open Sans"/>
            </a:endParaRPr>
          </a:p>
        </p:txBody>
      </p:sp>
      <p:sp>
        <p:nvSpPr>
          <p:cNvPr id="211" name="TextBox 78">
            <a:hlinkClick r:id="rId8"/>
            <a:extLst>
              <a:ext uri="{FF2B5EF4-FFF2-40B4-BE49-F238E27FC236}">
                <a16:creationId xmlns:a16="http://schemas.microsoft.com/office/drawing/2014/main" id="{584ABF32-A88F-620D-3777-7DE39C97AC22}"/>
              </a:ext>
            </a:extLst>
          </p:cNvPr>
          <p:cNvSpPr txBox="1"/>
          <p:nvPr/>
        </p:nvSpPr>
        <p:spPr>
          <a:xfrm>
            <a:off x="4869696" y="3939704"/>
            <a:ext cx="691215"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Westmeath</a:t>
            </a:r>
            <a:endParaRPr lang="en-IE" sz="738" dirty="0">
              <a:solidFill>
                <a:prstClr val="white"/>
              </a:solidFill>
              <a:latin typeface="Arial"/>
              <a:ea typeface="MS PGothic" panose="020B0600070205080204" pitchFamily="34" charset="-128"/>
              <a:sym typeface="Open Sans"/>
            </a:endParaRPr>
          </a:p>
        </p:txBody>
      </p:sp>
      <p:sp>
        <p:nvSpPr>
          <p:cNvPr id="212" name="TextBox 79">
            <a:hlinkClick r:id="rId9"/>
            <a:extLst>
              <a:ext uri="{FF2B5EF4-FFF2-40B4-BE49-F238E27FC236}">
                <a16:creationId xmlns:a16="http://schemas.microsoft.com/office/drawing/2014/main" id="{E1905154-0CFD-0E2E-0269-3423260633F7}"/>
              </a:ext>
            </a:extLst>
          </p:cNvPr>
          <p:cNvSpPr txBox="1"/>
          <p:nvPr/>
        </p:nvSpPr>
        <p:spPr>
          <a:xfrm>
            <a:off x="5520097" y="3708936"/>
            <a:ext cx="458780"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Meath</a:t>
            </a:r>
            <a:endParaRPr lang="en-IE" sz="738" dirty="0">
              <a:solidFill>
                <a:prstClr val="white"/>
              </a:solidFill>
              <a:latin typeface="Arial"/>
              <a:ea typeface="MS PGothic" panose="020B0600070205080204" pitchFamily="34" charset="-128"/>
              <a:sym typeface="Open Sans"/>
            </a:endParaRPr>
          </a:p>
        </p:txBody>
      </p:sp>
      <p:sp>
        <p:nvSpPr>
          <p:cNvPr id="213" name="TextBox 80">
            <a:hlinkClick r:id="rId10"/>
            <a:extLst>
              <a:ext uri="{FF2B5EF4-FFF2-40B4-BE49-F238E27FC236}">
                <a16:creationId xmlns:a16="http://schemas.microsoft.com/office/drawing/2014/main" id="{D71CA10C-DCF1-C514-3873-F4A54FF1D389}"/>
              </a:ext>
            </a:extLst>
          </p:cNvPr>
          <p:cNvSpPr txBox="1"/>
          <p:nvPr/>
        </p:nvSpPr>
        <p:spPr>
          <a:xfrm>
            <a:off x="5753776" y="4486901"/>
            <a:ext cx="562975"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Wicklow</a:t>
            </a:r>
            <a:endParaRPr lang="en-IE" sz="738" dirty="0">
              <a:solidFill>
                <a:prstClr val="white"/>
              </a:solidFill>
              <a:latin typeface="Arial"/>
              <a:ea typeface="MS PGothic" panose="020B0600070205080204" pitchFamily="34" charset="-128"/>
              <a:sym typeface="Open Sans"/>
            </a:endParaRPr>
          </a:p>
        </p:txBody>
      </p:sp>
      <p:sp>
        <p:nvSpPr>
          <p:cNvPr id="214" name="TextBox 81">
            <a:hlinkClick r:id="rId11"/>
            <a:extLst>
              <a:ext uri="{FF2B5EF4-FFF2-40B4-BE49-F238E27FC236}">
                <a16:creationId xmlns:a16="http://schemas.microsoft.com/office/drawing/2014/main" id="{4C378163-B53B-F59C-E968-DFAA5CEA8F4C}"/>
              </a:ext>
            </a:extLst>
          </p:cNvPr>
          <p:cNvSpPr txBox="1"/>
          <p:nvPr/>
        </p:nvSpPr>
        <p:spPr>
          <a:xfrm>
            <a:off x="4793051" y="4221960"/>
            <a:ext cx="453970"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Offaly</a:t>
            </a:r>
            <a:endParaRPr lang="en-IE" sz="738" dirty="0">
              <a:solidFill>
                <a:prstClr val="white"/>
              </a:solidFill>
              <a:latin typeface="Arial"/>
              <a:ea typeface="MS PGothic" panose="020B0600070205080204" pitchFamily="34" charset="-128"/>
              <a:sym typeface="Open Sans"/>
            </a:endParaRPr>
          </a:p>
        </p:txBody>
      </p:sp>
      <p:sp>
        <p:nvSpPr>
          <p:cNvPr id="215" name="TextBox 82">
            <a:hlinkClick r:id="rId12"/>
            <a:extLst>
              <a:ext uri="{FF2B5EF4-FFF2-40B4-BE49-F238E27FC236}">
                <a16:creationId xmlns:a16="http://schemas.microsoft.com/office/drawing/2014/main" id="{D5F0D22C-278C-17DE-89A8-E463F14F6D69}"/>
              </a:ext>
            </a:extLst>
          </p:cNvPr>
          <p:cNvSpPr txBox="1"/>
          <p:nvPr/>
        </p:nvSpPr>
        <p:spPr>
          <a:xfrm>
            <a:off x="5084752" y="4495109"/>
            <a:ext cx="431528"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Laois</a:t>
            </a:r>
            <a:endParaRPr lang="en-IE" sz="738" dirty="0">
              <a:solidFill>
                <a:prstClr val="white"/>
              </a:solidFill>
              <a:latin typeface="Arial"/>
              <a:ea typeface="MS PGothic" panose="020B0600070205080204" pitchFamily="34" charset="-128"/>
              <a:sym typeface="Open Sans"/>
            </a:endParaRPr>
          </a:p>
        </p:txBody>
      </p:sp>
      <p:sp>
        <p:nvSpPr>
          <p:cNvPr id="216" name="TextBox 83">
            <a:hlinkClick r:id="rId13"/>
            <a:extLst>
              <a:ext uri="{FF2B5EF4-FFF2-40B4-BE49-F238E27FC236}">
                <a16:creationId xmlns:a16="http://schemas.microsoft.com/office/drawing/2014/main" id="{E6D60AE7-F133-55D7-D084-82F18EDF7E2A}"/>
              </a:ext>
            </a:extLst>
          </p:cNvPr>
          <p:cNvSpPr txBox="1"/>
          <p:nvPr/>
        </p:nvSpPr>
        <p:spPr>
          <a:xfrm>
            <a:off x="5589982" y="5150526"/>
            <a:ext cx="564578"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Wexford</a:t>
            </a:r>
            <a:endParaRPr lang="en-IE" sz="738" dirty="0">
              <a:solidFill>
                <a:prstClr val="white"/>
              </a:solidFill>
              <a:latin typeface="Arial"/>
              <a:ea typeface="MS PGothic" panose="020B0600070205080204" pitchFamily="34" charset="-128"/>
              <a:sym typeface="Open Sans"/>
            </a:endParaRPr>
          </a:p>
        </p:txBody>
      </p:sp>
      <p:sp>
        <p:nvSpPr>
          <p:cNvPr id="217" name="TextBox 84">
            <a:hlinkClick r:id="rId14"/>
            <a:extLst>
              <a:ext uri="{FF2B5EF4-FFF2-40B4-BE49-F238E27FC236}">
                <a16:creationId xmlns:a16="http://schemas.microsoft.com/office/drawing/2014/main" id="{1C844BDD-ADEE-84A3-9B63-E8216EBF4A41}"/>
              </a:ext>
            </a:extLst>
          </p:cNvPr>
          <p:cNvSpPr txBox="1"/>
          <p:nvPr/>
        </p:nvSpPr>
        <p:spPr>
          <a:xfrm>
            <a:off x="5166225" y="5013244"/>
            <a:ext cx="579005"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Kilkenny</a:t>
            </a:r>
            <a:endParaRPr lang="en-IE" sz="738" dirty="0">
              <a:solidFill>
                <a:prstClr val="white"/>
              </a:solidFill>
              <a:latin typeface="Arial"/>
              <a:ea typeface="MS PGothic" panose="020B0600070205080204" pitchFamily="34" charset="-128"/>
              <a:sym typeface="Open Sans"/>
            </a:endParaRPr>
          </a:p>
        </p:txBody>
      </p:sp>
      <p:sp>
        <p:nvSpPr>
          <p:cNvPr id="218" name="TextBox 85">
            <a:hlinkClick r:id="rId15"/>
            <a:extLst>
              <a:ext uri="{FF2B5EF4-FFF2-40B4-BE49-F238E27FC236}">
                <a16:creationId xmlns:a16="http://schemas.microsoft.com/office/drawing/2014/main" id="{129A37D2-8B1A-4F3D-7DE5-64F933A3F151}"/>
              </a:ext>
            </a:extLst>
          </p:cNvPr>
          <p:cNvSpPr txBox="1"/>
          <p:nvPr/>
        </p:nvSpPr>
        <p:spPr>
          <a:xfrm>
            <a:off x="5459806" y="4239993"/>
            <a:ext cx="505267"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Kildare</a:t>
            </a:r>
            <a:endParaRPr lang="en-IE" sz="738" dirty="0">
              <a:solidFill>
                <a:prstClr val="white"/>
              </a:solidFill>
              <a:latin typeface="Arial"/>
              <a:ea typeface="MS PGothic" panose="020B0600070205080204" pitchFamily="34" charset="-128"/>
              <a:sym typeface="Open Sans"/>
            </a:endParaRPr>
          </a:p>
        </p:txBody>
      </p:sp>
      <p:sp>
        <p:nvSpPr>
          <p:cNvPr id="219" name="TextBox 86">
            <a:hlinkClick r:id="rId16"/>
            <a:extLst>
              <a:ext uri="{FF2B5EF4-FFF2-40B4-BE49-F238E27FC236}">
                <a16:creationId xmlns:a16="http://schemas.microsoft.com/office/drawing/2014/main" id="{E808957F-5393-5865-8D70-53CE5196B160}"/>
              </a:ext>
            </a:extLst>
          </p:cNvPr>
          <p:cNvSpPr txBox="1"/>
          <p:nvPr/>
        </p:nvSpPr>
        <p:spPr>
          <a:xfrm>
            <a:off x="5115206" y="3339717"/>
            <a:ext cx="470000"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Cavan</a:t>
            </a:r>
          </a:p>
        </p:txBody>
      </p:sp>
      <p:sp>
        <p:nvSpPr>
          <p:cNvPr id="220" name="TextBox 87">
            <a:hlinkClick r:id="rId17"/>
            <a:extLst>
              <a:ext uri="{FF2B5EF4-FFF2-40B4-BE49-F238E27FC236}">
                <a16:creationId xmlns:a16="http://schemas.microsoft.com/office/drawing/2014/main" id="{2CFEF794-22B8-CE38-2AAD-96A9B6E053A4}"/>
              </a:ext>
            </a:extLst>
          </p:cNvPr>
          <p:cNvSpPr txBox="1"/>
          <p:nvPr/>
        </p:nvSpPr>
        <p:spPr>
          <a:xfrm>
            <a:off x="5231546" y="3106900"/>
            <a:ext cx="657552"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Monaghan</a:t>
            </a:r>
            <a:endParaRPr lang="en-IE" sz="738" dirty="0">
              <a:solidFill>
                <a:prstClr val="white"/>
              </a:solidFill>
              <a:latin typeface="Arial"/>
              <a:ea typeface="MS PGothic" panose="020B0600070205080204" pitchFamily="34" charset="-128"/>
              <a:sym typeface="Open Sans"/>
            </a:endParaRPr>
          </a:p>
        </p:txBody>
      </p:sp>
      <p:sp>
        <p:nvSpPr>
          <p:cNvPr id="221" name="TextBox 88">
            <a:hlinkClick r:id="rId18"/>
            <a:extLst>
              <a:ext uri="{FF2B5EF4-FFF2-40B4-BE49-F238E27FC236}">
                <a16:creationId xmlns:a16="http://schemas.microsoft.com/office/drawing/2014/main" id="{AF16E60D-73BB-950A-8266-9C2401E4DB34}"/>
              </a:ext>
            </a:extLst>
          </p:cNvPr>
          <p:cNvSpPr txBox="1"/>
          <p:nvPr/>
        </p:nvSpPr>
        <p:spPr>
          <a:xfrm>
            <a:off x="5634090" y="3445420"/>
            <a:ext cx="447558"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Louth</a:t>
            </a:r>
          </a:p>
        </p:txBody>
      </p:sp>
      <p:sp>
        <p:nvSpPr>
          <p:cNvPr id="222" name="TextBox 89">
            <a:hlinkClick r:id="rId19"/>
            <a:extLst>
              <a:ext uri="{FF2B5EF4-FFF2-40B4-BE49-F238E27FC236}">
                <a16:creationId xmlns:a16="http://schemas.microsoft.com/office/drawing/2014/main" id="{45C8C8B3-6A5D-BB14-42B0-E3D1B9BB0134}"/>
              </a:ext>
            </a:extLst>
          </p:cNvPr>
          <p:cNvSpPr txBox="1"/>
          <p:nvPr/>
        </p:nvSpPr>
        <p:spPr>
          <a:xfrm>
            <a:off x="4452176" y="2902927"/>
            <a:ext cx="498855"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Leitrim</a:t>
            </a:r>
            <a:endParaRPr lang="en-IE" sz="738" dirty="0">
              <a:solidFill>
                <a:prstClr val="white"/>
              </a:solidFill>
              <a:latin typeface="Arial"/>
              <a:ea typeface="MS PGothic" panose="020B0600070205080204" pitchFamily="34" charset="-128"/>
              <a:sym typeface="Open Sans"/>
            </a:endParaRPr>
          </a:p>
        </p:txBody>
      </p:sp>
      <p:sp>
        <p:nvSpPr>
          <p:cNvPr id="223" name="TextBox 90">
            <a:hlinkClick r:id="rId20"/>
            <a:extLst>
              <a:ext uri="{FF2B5EF4-FFF2-40B4-BE49-F238E27FC236}">
                <a16:creationId xmlns:a16="http://schemas.microsoft.com/office/drawing/2014/main" id="{ED1ECD84-1B16-96EE-57C7-195F476590C5}"/>
              </a:ext>
            </a:extLst>
          </p:cNvPr>
          <p:cNvSpPr txBox="1"/>
          <p:nvPr/>
        </p:nvSpPr>
        <p:spPr>
          <a:xfrm>
            <a:off x="4778206" y="3608825"/>
            <a:ext cx="599844"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Longford</a:t>
            </a:r>
            <a:endParaRPr lang="en-IE" sz="738" dirty="0">
              <a:solidFill>
                <a:prstClr val="white"/>
              </a:solidFill>
              <a:latin typeface="Arial"/>
              <a:ea typeface="MS PGothic" panose="020B0600070205080204" pitchFamily="34" charset="-128"/>
              <a:sym typeface="Open Sans"/>
            </a:endParaRPr>
          </a:p>
        </p:txBody>
      </p:sp>
      <p:sp>
        <p:nvSpPr>
          <p:cNvPr id="224" name="TextBox 91">
            <a:hlinkClick r:id="rId21"/>
            <a:extLst>
              <a:ext uri="{FF2B5EF4-FFF2-40B4-BE49-F238E27FC236}">
                <a16:creationId xmlns:a16="http://schemas.microsoft.com/office/drawing/2014/main" id="{71DC45D8-786B-109C-BC95-D54955A427C2}"/>
              </a:ext>
            </a:extLst>
          </p:cNvPr>
          <p:cNvSpPr txBox="1"/>
          <p:nvPr/>
        </p:nvSpPr>
        <p:spPr>
          <a:xfrm>
            <a:off x="4602140" y="2217924"/>
            <a:ext cx="519694" cy="194669"/>
          </a:xfrm>
          <a:prstGeom prst="rect">
            <a:avLst/>
          </a:prstGeom>
          <a:solidFill>
            <a:schemeClr val="accent1"/>
          </a:solid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665" b="1" dirty="0">
                <a:solidFill>
                  <a:prstClr val="white"/>
                </a:solidFill>
                <a:latin typeface="Arial"/>
                <a:ea typeface="MS PGothic" panose="020B0600070205080204" pitchFamily="34" charset="-128"/>
                <a:sym typeface="Open Sans"/>
              </a:rPr>
              <a:t>Donegal</a:t>
            </a:r>
          </a:p>
        </p:txBody>
      </p:sp>
      <p:sp>
        <p:nvSpPr>
          <p:cNvPr id="225" name="TextBox 92">
            <a:hlinkClick r:id="rId22"/>
            <a:extLst>
              <a:ext uri="{FF2B5EF4-FFF2-40B4-BE49-F238E27FC236}">
                <a16:creationId xmlns:a16="http://schemas.microsoft.com/office/drawing/2014/main" id="{FAE07B0B-2CFB-F7AA-433E-1963D08C48CB}"/>
              </a:ext>
            </a:extLst>
          </p:cNvPr>
          <p:cNvSpPr txBox="1"/>
          <p:nvPr/>
        </p:nvSpPr>
        <p:spPr>
          <a:xfrm>
            <a:off x="4147408" y="3124544"/>
            <a:ext cx="439544"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Sligo</a:t>
            </a:r>
            <a:r>
              <a:rPr lang="en-IE" sz="738" dirty="0">
                <a:solidFill>
                  <a:prstClr val="white"/>
                </a:solidFill>
                <a:latin typeface="Arial"/>
                <a:ea typeface="MS PGothic" panose="020B0600070205080204" pitchFamily="34" charset="-128"/>
                <a:sym typeface="Open Sans"/>
              </a:rPr>
              <a:t> </a:t>
            </a:r>
          </a:p>
        </p:txBody>
      </p:sp>
      <p:sp>
        <p:nvSpPr>
          <p:cNvPr id="226" name="TextBox 93">
            <a:hlinkClick r:id="rId23"/>
            <a:extLst>
              <a:ext uri="{FF2B5EF4-FFF2-40B4-BE49-F238E27FC236}">
                <a16:creationId xmlns:a16="http://schemas.microsoft.com/office/drawing/2014/main" id="{E79A10E5-8476-FB7C-7D8E-CDB33E0FA7B5}"/>
              </a:ext>
            </a:extLst>
          </p:cNvPr>
          <p:cNvSpPr txBox="1"/>
          <p:nvPr/>
        </p:nvSpPr>
        <p:spPr>
          <a:xfrm>
            <a:off x="3707906" y="3391007"/>
            <a:ext cx="426720"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Mayo</a:t>
            </a:r>
            <a:endParaRPr lang="en-IE" sz="738" dirty="0">
              <a:solidFill>
                <a:prstClr val="white"/>
              </a:solidFill>
              <a:latin typeface="Arial"/>
              <a:ea typeface="MS PGothic" panose="020B0600070205080204" pitchFamily="34" charset="-128"/>
              <a:sym typeface="Open Sans"/>
            </a:endParaRPr>
          </a:p>
        </p:txBody>
      </p:sp>
      <p:sp>
        <p:nvSpPr>
          <p:cNvPr id="227" name="TextBox 94">
            <a:hlinkClick r:id="rId24"/>
            <a:extLst>
              <a:ext uri="{FF2B5EF4-FFF2-40B4-BE49-F238E27FC236}">
                <a16:creationId xmlns:a16="http://schemas.microsoft.com/office/drawing/2014/main" id="{DEB6CDFD-6DE8-A703-A043-5B770D1E2E32}"/>
              </a:ext>
            </a:extLst>
          </p:cNvPr>
          <p:cNvSpPr txBox="1"/>
          <p:nvPr/>
        </p:nvSpPr>
        <p:spPr>
          <a:xfrm>
            <a:off x="4120994" y="3848055"/>
            <a:ext cx="516488"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Galway</a:t>
            </a:r>
            <a:endParaRPr lang="en-IE" sz="738" dirty="0">
              <a:solidFill>
                <a:prstClr val="white"/>
              </a:solidFill>
              <a:latin typeface="Arial"/>
              <a:ea typeface="MS PGothic" panose="020B0600070205080204" pitchFamily="34" charset="-128"/>
              <a:sym typeface="Open Sans"/>
            </a:endParaRPr>
          </a:p>
        </p:txBody>
      </p:sp>
      <p:sp>
        <p:nvSpPr>
          <p:cNvPr id="228" name="TextBox 95">
            <a:hlinkClick r:id="rId25"/>
            <a:extLst>
              <a:ext uri="{FF2B5EF4-FFF2-40B4-BE49-F238E27FC236}">
                <a16:creationId xmlns:a16="http://schemas.microsoft.com/office/drawing/2014/main" id="{B970E982-B7A3-E0E1-29DB-4D65BE26DC2C}"/>
              </a:ext>
            </a:extLst>
          </p:cNvPr>
          <p:cNvSpPr txBox="1"/>
          <p:nvPr/>
        </p:nvSpPr>
        <p:spPr>
          <a:xfrm>
            <a:off x="4267314" y="3528325"/>
            <a:ext cx="756938"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Roscommon</a:t>
            </a:r>
            <a:endParaRPr lang="en-IE" sz="738" dirty="0">
              <a:solidFill>
                <a:prstClr val="white"/>
              </a:solidFill>
              <a:latin typeface="Arial"/>
              <a:ea typeface="MS PGothic" panose="020B0600070205080204" pitchFamily="34" charset="-128"/>
              <a:sym typeface="Open Sans"/>
            </a:endParaRPr>
          </a:p>
        </p:txBody>
      </p:sp>
      <p:sp>
        <p:nvSpPr>
          <p:cNvPr id="229" name="TextBox 96">
            <a:hlinkClick r:id="rId26"/>
            <a:extLst>
              <a:ext uri="{FF2B5EF4-FFF2-40B4-BE49-F238E27FC236}">
                <a16:creationId xmlns:a16="http://schemas.microsoft.com/office/drawing/2014/main" id="{733225C7-DF57-053A-6974-369478D6C8B3}"/>
              </a:ext>
            </a:extLst>
          </p:cNvPr>
          <p:cNvSpPr txBox="1"/>
          <p:nvPr/>
        </p:nvSpPr>
        <p:spPr>
          <a:xfrm>
            <a:off x="5411206" y="4785103"/>
            <a:ext cx="500458"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Carlow</a:t>
            </a:r>
            <a:endParaRPr lang="en-IE" sz="738" dirty="0">
              <a:solidFill>
                <a:prstClr val="white"/>
              </a:solidFill>
              <a:latin typeface="Arial"/>
              <a:ea typeface="MS PGothic" panose="020B0600070205080204" pitchFamily="34" charset="-128"/>
              <a:sym typeface="Open Sans"/>
            </a:endParaRPr>
          </a:p>
        </p:txBody>
      </p:sp>
      <p:sp>
        <p:nvSpPr>
          <p:cNvPr id="230" name="TextBox 98">
            <a:hlinkClick r:id="rId27"/>
            <a:extLst>
              <a:ext uri="{FF2B5EF4-FFF2-40B4-BE49-F238E27FC236}">
                <a16:creationId xmlns:a16="http://schemas.microsoft.com/office/drawing/2014/main" id="{E5A764F8-795D-E6B6-B7D7-DBB308AC2BD5}"/>
              </a:ext>
            </a:extLst>
          </p:cNvPr>
          <p:cNvSpPr txBox="1"/>
          <p:nvPr/>
        </p:nvSpPr>
        <p:spPr>
          <a:xfrm>
            <a:off x="5819603" y="3974031"/>
            <a:ext cx="440579" cy="171907"/>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517" b="1" dirty="0">
                <a:solidFill>
                  <a:prstClr val="white"/>
                </a:solidFill>
                <a:latin typeface="Arial"/>
                <a:ea typeface="MS PGothic" panose="020B0600070205080204" pitchFamily="34" charset="-128"/>
                <a:sym typeface="Open Sans"/>
              </a:rPr>
              <a:t>Dublin</a:t>
            </a:r>
          </a:p>
        </p:txBody>
      </p:sp>
      <p:sp>
        <p:nvSpPr>
          <p:cNvPr id="231" name="TextBox 99">
            <a:hlinkClick r:id="rId28"/>
            <a:extLst>
              <a:ext uri="{FF2B5EF4-FFF2-40B4-BE49-F238E27FC236}">
                <a16:creationId xmlns:a16="http://schemas.microsoft.com/office/drawing/2014/main" id="{33B17624-6259-A861-3F75-E139B4C164E1}"/>
              </a:ext>
            </a:extLst>
          </p:cNvPr>
          <p:cNvSpPr txBox="1"/>
          <p:nvPr/>
        </p:nvSpPr>
        <p:spPr>
          <a:xfrm>
            <a:off x="3355700" y="5543134"/>
            <a:ext cx="433132" cy="205890"/>
          </a:xfrm>
          <a:prstGeom prst="rect">
            <a:avLst/>
          </a:prstGeom>
          <a:solidFill>
            <a:srgbClr val="FFB8B8"/>
          </a:solid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Kerry</a:t>
            </a:r>
          </a:p>
        </p:txBody>
      </p:sp>
      <p:sp>
        <p:nvSpPr>
          <p:cNvPr id="556" name="TextBox 555">
            <a:extLst>
              <a:ext uri="{FF2B5EF4-FFF2-40B4-BE49-F238E27FC236}">
                <a16:creationId xmlns:a16="http://schemas.microsoft.com/office/drawing/2014/main" id="{CBC1001C-244F-A0AE-FDF2-0A7057FB8142}"/>
              </a:ext>
            </a:extLst>
          </p:cNvPr>
          <p:cNvSpPr txBox="1"/>
          <p:nvPr/>
        </p:nvSpPr>
        <p:spPr>
          <a:xfrm>
            <a:off x="3001608" y="1866619"/>
            <a:ext cx="1661922" cy="215444"/>
          </a:xfrm>
          <a:prstGeom prst="rect">
            <a:avLst/>
          </a:prstGeom>
          <a:noFill/>
        </p:spPr>
        <p:txBody>
          <a:bodyPr wrap="square" rtlCol="0" anchor="ctr">
            <a:spAutoFit/>
          </a:bodyPr>
          <a:lstStyle/>
          <a:p>
            <a:pPr algn="ctr">
              <a:defRPr/>
            </a:pPr>
            <a:r>
              <a:rPr lang="en-IE" sz="800" dirty="0">
                <a:solidFill>
                  <a:prstClr val="black"/>
                </a:solidFill>
                <a:latin typeface="Calibri Light" panose="020F0302020204030204"/>
                <a:sym typeface="Open Sans"/>
              </a:rPr>
              <a:t>TM Allocation by County*</a:t>
            </a:r>
          </a:p>
        </p:txBody>
      </p:sp>
      <p:sp>
        <p:nvSpPr>
          <p:cNvPr id="7" name="Freeform 5">
            <a:extLst>
              <a:ext uri="{FF2B5EF4-FFF2-40B4-BE49-F238E27FC236}">
                <a16:creationId xmlns:a16="http://schemas.microsoft.com/office/drawing/2014/main" id="{4B81EDCC-62FE-572D-39CB-362C87649C04}"/>
              </a:ext>
            </a:extLst>
          </p:cNvPr>
          <p:cNvSpPr>
            <a:spLocks noEditPoints="1"/>
          </p:cNvSpPr>
          <p:nvPr/>
        </p:nvSpPr>
        <p:spPr bwMode="auto">
          <a:xfrm>
            <a:off x="8068625" y="1922180"/>
            <a:ext cx="1931490" cy="1478503"/>
          </a:xfrm>
          <a:custGeom>
            <a:avLst/>
            <a:gdLst>
              <a:gd name="T0" fmla="*/ 4131 w 5552"/>
              <a:gd name="T1" fmla="*/ 4128 h 4250"/>
              <a:gd name="T2" fmla="*/ 3860 w 5552"/>
              <a:gd name="T3" fmla="*/ 3991 h 4250"/>
              <a:gd name="T4" fmla="*/ 3554 w 5552"/>
              <a:gd name="T5" fmla="*/ 4156 h 4250"/>
              <a:gd name="T6" fmla="*/ 3319 w 5552"/>
              <a:gd name="T7" fmla="*/ 4173 h 4250"/>
              <a:gd name="T8" fmla="*/ 3106 w 5552"/>
              <a:gd name="T9" fmla="*/ 3932 h 4250"/>
              <a:gd name="T10" fmla="*/ 2879 w 5552"/>
              <a:gd name="T11" fmla="*/ 3715 h 4250"/>
              <a:gd name="T12" fmla="*/ 2581 w 5552"/>
              <a:gd name="T13" fmla="*/ 3181 h 4250"/>
              <a:gd name="T14" fmla="*/ 2065 w 5552"/>
              <a:gd name="T15" fmla="*/ 3231 h 4250"/>
              <a:gd name="T16" fmla="*/ 2037 w 5552"/>
              <a:gd name="T17" fmla="*/ 3435 h 4250"/>
              <a:gd name="T18" fmla="*/ 1886 w 5552"/>
              <a:gd name="T19" fmla="*/ 3820 h 4250"/>
              <a:gd name="T20" fmla="*/ 1631 w 5552"/>
              <a:gd name="T21" fmla="*/ 3926 h 4250"/>
              <a:gd name="T22" fmla="*/ 1552 w 5552"/>
              <a:gd name="T23" fmla="*/ 3856 h 4250"/>
              <a:gd name="T24" fmla="*/ 1431 w 5552"/>
              <a:gd name="T25" fmla="*/ 3916 h 4250"/>
              <a:gd name="T26" fmla="*/ 1184 w 5552"/>
              <a:gd name="T27" fmla="*/ 3926 h 4250"/>
              <a:gd name="T28" fmla="*/ 864 w 5552"/>
              <a:gd name="T29" fmla="*/ 3693 h 4250"/>
              <a:gd name="T30" fmla="*/ 356 w 5552"/>
              <a:gd name="T31" fmla="*/ 3194 h 4250"/>
              <a:gd name="T32" fmla="*/ 26 w 5552"/>
              <a:gd name="T33" fmla="*/ 2848 h 4250"/>
              <a:gd name="T34" fmla="*/ 275 w 5552"/>
              <a:gd name="T35" fmla="*/ 2548 h 4250"/>
              <a:gd name="T36" fmla="*/ 636 w 5552"/>
              <a:gd name="T37" fmla="*/ 2490 h 4250"/>
              <a:gd name="T38" fmla="*/ 852 w 5552"/>
              <a:gd name="T39" fmla="*/ 2252 h 4250"/>
              <a:gd name="T40" fmla="*/ 536 w 5552"/>
              <a:gd name="T41" fmla="*/ 2103 h 4250"/>
              <a:gd name="T42" fmla="*/ 889 w 5552"/>
              <a:gd name="T43" fmla="*/ 1896 h 4250"/>
              <a:gd name="T44" fmla="*/ 1244 w 5552"/>
              <a:gd name="T45" fmla="*/ 1804 h 4250"/>
              <a:gd name="T46" fmla="*/ 1374 w 5552"/>
              <a:gd name="T47" fmla="*/ 1452 h 4250"/>
              <a:gd name="T48" fmla="*/ 1471 w 5552"/>
              <a:gd name="T49" fmla="*/ 1089 h 4250"/>
              <a:gd name="T50" fmla="*/ 1576 w 5552"/>
              <a:gd name="T51" fmla="*/ 781 h 4250"/>
              <a:gd name="T52" fmla="*/ 1775 w 5552"/>
              <a:gd name="T53" fmla="*/ 709 h 4250"/>
              <a:gd name="T54" fmla="*/ 2019 w 5552"/>
              <a:gd name="T55" fmla="*/ 710 h 4250"/>
              <a:gd name="T56" fmla="*/ 2374 w 5552"/>
              <a:gd name="T57" fmla="*/ 332 h 4250"/>
              <a:gd name="T58" fmla="*/ 2762 w 5552"/>
              <a:gd name="T59" fmla="*/ 270 h 4250"/>
              <a:gd name="T60" fmla="*/ 3205 w 5552"/>
              <a:gd name="T61" fmla="*/ 97 h 4250"/>
              <a:gd name="T62" fmla="*/ 3564 w 5552"/>
              <a:gd name="T63" fmla="*/ 18 h 4250"/>
              <a:gd name="T64" fmla="*/ 3904 w 5552"/>
              <a:gd name="T65" fmla="*/ 116 h 4250"/>
              <a:gd name="T66" fmla="*/ 4204 w 5552"/>
              <a:gd name="T67" fmla="*/ 205 h 4250"/>
              <a:gd name="T68" fmla="*/ 4224 w 5552"/>
              <a:gd name="T69" fmla="*/ 652 h 4250"/>
              <a:gd name="T70" fmla="*/ 4378 w 5552"/>
              <a:gd name="T71" fmla="*/ 846 h 4250"/>
              <a:gd name="T72" fmla="*/ 4548 w 5552"/>
              <a:gd name="T73" fmla="*/ 1035 h 4250"/>
              <a:gd name="T74" fmla="*/ 4735 w 5552"/>
              <a:gd name="T75" fmla="*/ 1381 h 4250"/>
              <a:gd name="T76" fmla="*/ 4930 w 5552"/>
              <a:gd name="T77" fmla="*/ 1392 h 4250"/>
              <a:gd name="T78" fmla="*/ 4752 w 5552"/>
              <a:gd name="T79" fmla="*/ 1848 h 4250"/>
              <a:gd name="T80" fmla="*/ 4562 w 5552"/>
              <a:gd name="T81" fmla="*/ 2180 h 4250"/>
              <a:gd name="T82" fmla="*/ 4812 w 5552"/>
              <a:gd name="T83" fmla="*/ 1980 h 4250"/>
              <a:gd name="T84" fmla="*/ 5190 w 5552"/>
              <a:gd name="T85" fmla="*/ 1922 h 4250"/>
              <a:gd name="T86" fmla="*/ 5452 w 5552"/>
              <a:gd name="T87" fmla="*/ 2466 h 4250"/>
              <a:gd name="T88" fmla="*/ 5521 w 5552"/>
              <a:gd name="T89" fmla="*/ 2732 h 4250"/>
              <a:gd name="T90" fmla="*/ 5458 w 5552"/>
              <a:gd name="T91" fmla="*/ 2996 h 4250"/>
              <a:gd name="T92" fmla="*/ 5344 w 5552"/>
              <a:gd name="T93" fmla="*/ 3112 h 4250"/>
              <a:gd name="T94" fmla="*/ 5235 w 5552"/>
              <a:gd name="T95" fmla="*/ 3415 h 4250"/>
              <a:gd name="T96" fmla="*/ 5118 w 5552"/>
              <a:gd name="T97" fmla="*/ 3536 h 4250"/>
              <a:gd name="T98" fmla="*/ 4841 w 5552"/>
              <a:gd name="T99" fmla="*/ 3488 h 4250"/>
              <a:gd name="T100" fmla="*/ 4677 w 5552"/>
              <a:gd name="T101" fmla="*/ 3832 h 4250"/>
              <a:gd name="T102" fmla="*/ 4422 w 5552"/>
              <a:gd name="T103" fmla="*/ 4161 h 4250"/>
              <a:gd name="T104" fmla="*/ 5002 w 5552"/>
              <a:gd name="T105" fmla="*/ 2368 h 4250"/>
              <a:gd name="T106" fmla="*/ 5036 w 5552"/>
              <a:gd name="T107" fmla="*/ 2558 h 4250"/>
              <a:gd name="T108" fmla="*/ 5137 w 5552"/>
              <a:gd name="T109" fmla="*/ 2871 h 4250"/>
              <a:gd name="T110" fmla="*/ 5024 w 5552"/>
              <a:gd name="T111" fmla="*/ 3069 h 4250"/>
              <a:gd name="T112" fmla="*/ 5278 w 5552"/>
              <a:gd name="T113" fmla="*/ 2982 h 4250"/>
              <a:gd name="T114" fmla="*/ 5196 w 5552"/>
              <a:gd name="T115" fmla="*/ 2462 h 4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52" h="4250">
                <a:moveTo>
                  <a:pt x="4292" y="4250"/>
                </a:moveTo>
                <a:cubicBezTo>
                  <a:pt x="4256" y="4250"/>
                  <a:pt x="4241" y="4245"/>
                  <a:pt x="4230" y="4241"/>
                </a:cubicBezTo>
                <a:cubicBezTo>
                  <a:pt x="4224" y="4239"/>
                  <a:pt x="4220" y="4238"/>
                  <a:pt x="4214" y="4238"/>
                </a:cubicBezTo>
                <a:cubicBezTo>
                  <a:pt x="4184" y="4238"/>
                  <a:pt x="4162" y="4212"/>
                  <a:pt x="4162" y="4188"/>
                </a:cubicBezTo>
                <a:cubicBezTo>
                  <a:pt x="4162" y="4165"/>
                  <a:pt x="4187" y="4150"/>
                  <a:pt x="4226" y="4150"/>
                </a:cubicBezTo>
                <a:cubicBezTo>
                  <a:pt x="4222" y="4145"/>
                  <a:pt x="4212" y="4138"/>
                  <a:pt x="4192" y="4138"/>
                </a:cubicBezTo>
                <a:cubicBezTo>
                  <a:pt x="4167" y="4138"/>
                  <a:pt x="4149" y="4133"/>
                  <a:pt x="4131" y="4128"/>
                </a:cubicBezTo>
                <a:cubicBezTo>
                  <a:pt x="4116" y="4124"/>
                  <a:pt x="4101" y="4120"/>
                  <a:pt x="4082" y="4120"/>
                </a:cubicBezTo>
                <a:cubicBezTo>
                  <a:pt x="4034" y="4120"/>
                  <a:pt x="4021" y="4091"/>
                  <a:pt x="4012" y="4071"/>
                </a:cubicBezTo>
                <a:cubicBezTo>
                  <a:pt x="4003" y="4051"/>
                  <a:pt x="3998" y="4042"/>
                  <a:pt x="3978" y="4042"/>
                </a:cubicBezTo>
                <a:cubicBezTo>
                  <a:pt x="3884" y="4042"/>
                  <a:pt x="3884" y="4042"/>
                  <a:pt x="3884" y="4042"/>
                </a:cubicBezTo>
                <a:cubicBezTo>
                  <a:pt x="3872" y="4042"/>
                  <a:pt x="3872" y="4042"/>
                  <a:pt x="3872" y="4042"/>
                </a:cubicBezTo>
                <a:cubicBezTo>
                  <a:pt x="3872" y="4030"/>
                  <a:pt x="3872" y="4030"/>
                  <a:pt x="3872" y="4030"/>
                </a:cubicBezTo>
                <a:cubicBezTo>
                  <a:pt x="3872" y="4022"/>
                  <a:pt x="3871" y="4002"/>
                  <a:pt x="3860" y="3991"/>
                </a:cubicBezTo>
                <a:cubicBezTo>
                  <a:pt x="3856" y="3986"/>
                  <a:pt x="3850" y="3984"/>
                  <a:pt x="3842" y="3984"/>
                </a:cubicBezTo>
                <a:cubicBezTo>
                  <a:pt x="3835" y="3984"/>
                  <a:pt x="3830" y="3989"/>
                  <a:pt x="3822" y="3999"/>
                </a:cubicBezTo>
                <a:cubicBezTo>
                  <a:pt x="3809" y="4014"/>
                  <a:pt x="3791" y="4034"/>
                  <a:pt x="3752" y="4034"/>
                </a:cubicBezTo>
                <a:cubicBezTo>
                  <a:pt x="3726" y="4034"/>
                  <a:pt x="3720" y="4041"/>
                  <a:pt x="3720" y="4072"/>
                </a:cubicBezTo>
                <a:cubicBezTo>
                  <a:pt x="3720" y="4115"/>
                  <a:pt x="3665" y="4138"/>
                  <a:pt x="3626" y="4138"/>
                </a:cubicBezTo>
                <a:cubicBezTo>
                  <a:pt x="3610" y="4138"/>
                  <a:pt x="3600" y="4142"/>
                  <a:pt x="3590" y="4147"/>
                </a:cubicBezTo>
                <a:cubicBezTo>
                  <a:pt x="3579" y="4151"/>
                  <a:pt x="3569" y="4156"/>
                  <a:pt x="3554" y="4156"/>
                </a:cubicBezTo>
                <a:cubicBezTo>
                  <a:pt x="3535" y="4156"/>
                  <a:pt x="3524" y="4138"/>
                  <a:pt x="3514" y="4123"/>
                </a:cubicBezTo>
                <a:cubicBezTo>
                  <a:pt x="3506" y="4110"/>
                  <a:pt x="3498" y="4096"/>
                  <a:pt x="3488" y="4096"/>
                </a:cubicBezTo>
                <a:cubicBezTo>
                  <a:pt x="3474" y="4096"/>
                  <a:pt x="3458" y="4116"/>
                  <a:pt x="3445" y="4133"/>
                </a:cubicBezTo>
                <a:cubicBezTo>
                  <a:pt x="3429" y="4153"/>
                  <a:pt x="3414" y="4172"/>
                  <a:pt x="3394" y="4172"/>
                </a:cubicBezTo>
                <a:cubicBezTo>
                  <a:pt x="3383" y="4172"/>
                  <a:pt x="3377" y="4170"/>
                  <a:pt x="3371" y="4168"/>
                </a:cubicBezTo>
                <a:cubicBezTo>
                  <a:pt x="3366" y="4166"/>
                  <a:pt x="3361" y="4164"/>
                  <a:pt x="3348" y="4164"/>
                </a:cubicBezTo>
                <a:cubicBezTo>
                  <a:pt x="3337" y="4164"/>
                  <a:pt x="3329" y="4168"/>
                  <a:pt x="3319" y="4173"/>
                </a:cubicBezTo>
                <a:cubicBezTo>
                  <a:pt x="3307" y="4179"/>
                  <a:pt x="3294" y="4186"/>
                  <a:pt x="3276" y="4186"/>
                </a:cubicBezTo>
                <a:cubicBezTo>
                  <a:pt x="3266" y="4186"/>
                  <a:pt x="3261" y="4192"/>
                  <a:pt x="3252" y="4202"/>
                </a:cubicBezTo>
                <a:cubicBezTo>
                  <a:pt x="3242" y="4212"/>
                  <a:pt x="3231" y="4224"/>
                  <a:pt x="3212" y="4224"/>
                </a:cubicBezTo>
                <a:cubicBezTo>
                  <a:pt x="3176" y="4224"/>
                  <a:pt x="3167" y="4211"/>
                  <a:pt x="3140" y="4164"/>
                </a:cubicBezTo>
                <a:cubicBezTo>
                  <a:pt x="3132" y="4150"/>
                  <a:pt x="3123" y="4139"/>
                  <a:pt x="3115" y="4128"/>
                </a:cubicBezTo>
                <a:cubicBezTo>
                  <a:pt x="3095" y="4099"/>
                  <a:pt x="3078" y="4075"/>
                  <a:pt x="3078" y="4036"/>
                </a:cubicBezTo>
                <a:cubicBezTo>
                  <a:pt x="3078" y="3983"/>
                  <a:pt x="3093" y="3956"/>
                  <a:pt x="3106" y="3932"/>
                </a:cubicBezTo>
                <a:cubicBezTo>
                  <a:pt x="3118" y="3911"/>
                  <a:pt x="3128" y="3893"/>
                  <a:pt x="3128" y="3860"/>
                </a:cubicBezTo>
                <a:cubicBezTo>
                  <a:pt x="3128" y="3786"/>
                  <a:pt x="3064" y="3716"/>
                  <a:pt x="3040" y="3716"/>
                </a:cubicBezTo>
                <a:cubicBezTo>
                  <a:pt x="3018" y="3716"/>
                  <a:pt x="3006" y="3705"/>
                  <a:pt x="2995" y="3697"/>
                </a:cubicBezTo>
                <a:cubicBezTo>
                  <a:pt x="2986" y="3690"/>
                  <a:pt x="2979" y="3684"/>
                  <a:pt x="2968" y="3684"/>
                </a:cubicBezTo>
                <a:cubicBezTo>
                  <a:pt x="2963" y="3684"/>
                  <a:pt x="2961" y="3687"/>
                  <a:pt x="2955" y="3700"/>
                </a:cubicBezTo>
                <a:cubicBezTo>
                  <a:pt x="2948" y="3714"/>
                  <a:pt x="2939" y="3736"/>
                  <a:pt x="2908" y="3736"/>
                </a:cubicBezTo>
                <a:cubicBezTo>
                  <a:pt x="2892" y="3736"/>
                  <a:pt x="2886" y="3726"/>
                  <a:pt x="2879" y="3715"/>
                </a:cubicBezTo>
                <a:cubicBezTo>
                  <a:pt x="2870" y="3702"/>
                  <a:pt x="2857" y="3681"/>
                  <a:pt x="2818" y="3656"/>
                </a:cubicBezTo>
                <a:cubicBezTo>
                  <a:pt x="2746" y="3610"/>
                  <a:pt x="2720" y="3534"/>
                  <a:pt x="2720" y="3482"/>
                </a:cubicBezTo>
                <a:cubicBezTo>
                  <a:pt x="2720" y="3470"/>
                  <a:pt x="2713" y="3461"/>
                  <a:pt x="2701" y="3447"/>
                </a:cubicBezTo>
                <a:cubicBezTo>
                  <a:pt x="2685" y="3428"/>
                  <a:pt x="2662" y="3401"/>
                  <a:pt x="2662" y="3346"/>
                </a:cubicBezTo>
                <a:cubicBezTo>
                  <a:pt x="2662" y="3269"/>
                  <a:pt x="2613" y="3189"/>
                  <a:pt x="2599" y="3180"/>
                </a:cubicBezTo>
                <a:cubicBezTo>
                  <a:pt x="2596" y="3180"/>
                  <a:pt x="2594" y="3180"/>
                  <a:pt x="2591" y="3181"/>
                </a:cubicBezTo>
                <a:cubicBezTo>
                  <a:pt x="2588" y="3181"/>
                  <a:pt x="2584" y="3181"/>
                  <a:pt x="2581" y="3181"/>
                </a:cubicBezTo>
                <a:cubicBezTo>
                  <a:pt x="2548" y="3181"/>
                  <a:pt x="2548" y="3145"/>
                  <a:pt x="2548" y="3132"/>
                </a:cubicBezTo>
                <a:cubicBezTo>
                  <a:pt x="2548" y="3092"/>
                  <a:pt x="2448" y="3007"/>
                  <a:pt x="2412" y="2995"/>
                </a:cubicBezTo>
                <a:cubicBezTo>
                  <a:pt x="2386" y="2987"/>
                  <a:pt x="2369" y="2976"/>
                  <a:pt x="2353" y="2965"/>
                </a:cubicBezTo>
                <a:cubicBezTo>
                  <a:pt x="2336" y="2954"/>
                  <a:pt x="2324" y="2946"/>
                  <a:pt x="2306" y="2946"/>
                </a:cubicBezTo>
                <a:cubicBezTo>
                  <a:pt x="2285" y="2946"/>
                  <a:pt x="2265" y="2979"/>
                  <a:pt x="2241" y="3020"/>
                </a:cubicBezTo>
                <a:cubicBezTo>
                  <a:pt x="2228" y="3042"/>
                  <a:pt x="2213" y="3066"/>
                  <a:pt x="2196" y="3091"/>
                </a:cubicBezTo>
                <a:cubicBezTo>
                  <a:pt x="2143" y="3166"/>
                  <a:pt x="2098" y="3214"/>
                  <a:pt x="2065" y="3231"/>
                </a:cubicBezTo>
                <a:cubicBezTo>
                  <a:pt x="2055" y="3236"/>
                  <a:pt x="2045" y="3238"/>
                  <a:pt x="2038" y="3239"/>
                </a:cubicBezTo>
                <a:cubicBezTo>
                  <a:pt x="2025" y="3242"/>
                  <a:pt x="2024" y="3242"/>
                  <a:pt x="2024" y="3256"/>
                </a:cubicBezTo>
                <a:cubicBezTo>
                  <a:pt x="2024" y="3281"/>
                  <a:pt x="2003" y="3300"/>
                  <a:pt x="1985" y="3316"/>
                </a:cubicBezTo>
                <a:cubicBezTo>
                  <a:pt x="1976" y="3324"/>
                  <a:pt x="1964" y="3335"/>
                  <a:pt x="1964" y="3340"/>
                </a:cubicBezTo>
                <a:cubicBezTo>
                  <a:pt x="1964" y="3346"/>
                  <a:pt x="1969" y="3354"/>
                  <a:pt x="1978" y="3354"/>
                </a:cubicBezTo>
                <a:cubicBezTo>
                  <a:pt x="2001" y="3354"/>
                  <a:pt x="2022" y="3375"/>
                  <a:pt x="2022" y="3398"/>
                </a:cubicBezTo>
                <a:cubicBezTo>
                  <a:pt x="2022" y="3415"/>
                  <a:pt x="2024" y="3424"/>
                  <a:pt x="2037" y="3435"/>
                </a:cubicBezTo>
                <a:cubicBezTo>
                  <a:pt x="2061" y="3453"/>
                  <a:pt x="2070" y="3478"/>
                  <a:pt x="2070" y="3526"/>
                </a:cubicBezTo>
                <a:cubicBezTo>
                  <a:pt x="2070" y="3565"/>
                  <a:pt x="2070" y="3638"/>
                  <a:pt x="2010" y="3638"/>
                </a:cubicBezTo>
                <a:cubicBezTo>
                  <a:pt x="1970" y="3638"/>
                  <a:pt x="1916" y="3664"/>
                  <a:pt x="1916" y="3690"/>
                </a:cubicBezTo>
                <a:cubicBezTo>
                  <a:pt x="1916" y="3715"/>
                  <a:pt x="1900" y="3732"/>
                  <a:pt x="1888" y="3745"/>
                </a:cubicBezTo>
                <a:cubicBezTo>
                  <a:pt x="1883" y="3751"/>
                  <a:pt x="1876" y="3758"/>
                  <a:pt x="1876" y="3762"/>
                </a:cubicBezTo>
                <a:cubicBezTo>
                  <a:pt x="1876" y="3770"/>
                  <a:pt x="1878" y="3777"/>
                  <a:pt x="1880" y="3785"/>
                </a:cubicBezTo>
                <a:cubicBezTo>
                  <a:pt x="1883" y="3795"/>
                  <a:pt x="1886" y="3806"/>
                  <a:pt x="1886" y="3820"/>
                </a:cubicBezTo>
                <a:cubicBezTo>
                  <a:pt x="1886" y="3835"/>
                  <a:pt x="1879" y="3845"/>
                  <a:pt x="1872" y="3855"/>
                </a:cubicBezTo>
                <a:cubicBezTo>
                  <a:pt x="1866" y="3864"/>
                  <a:pt x="1860" y="3873"/>
                  <a:pt x="1860" y="3886"/>
                </a:cubicBezTo>
                <a:cubicBezTo>
                  <a:pt x="1860" y="3923"/>
                  <a:pt x="1816" y="3978"/>
                  <a:pt x="1786" y="3978"/>
                </a:cubicBezTo>
                <a:cubicBezTo>
                  <a:pt x="1778" y="3978"/>
                  <a:pt x="1773" y="3981"/>
                  <a:pt x="1765" y="3985"/>
                </a:cubicBezTo>
                <a:cubicBezTo>
                  <a:pt x="1756" y="3990"/>
                  <a:pt x="1745" y="3996"/>
                  <a:pt x="1728" y="3996"/>
                </a:cubicBezTo>
                <a:cubicBezTo>
                  <a:pt x="1661" y="3996"/>
                  <a:pt x="1646" y="3959"/>
                  <a:pt x="1637" y="3937"/>
                </a:cubicBezTo>
                <a:cubicBezTo>
                  <a:pt x="1635" y="3933"/>
                  <a:pt x="1633" y="3928"/>
                  <a:pt x="1631" y="3926"/>
                </a:cubicBezTo>
                <a:cubicBezTo>
                  <a:pt x="1625" y="3926"/>
                  <a:pt x="1622" y="3928"/>
                  <a:pt x="1617" y="3932"/>
                </a:cubicBezTo>
                <a:cubicBezTo>
                  <a:pt x="1610" y="3937"/>
                  <a:pt x="1600" y="3944"/>
                  <a:pt x="1578" y="3944"/>
                </a:cubicBezTo>
                <a:cubicBezTo>
                  <a:pt x="1572" y="3944"/>
                  <a:pt x="1566" y="3944"/>
                  <a:pt x="1561" y="3945"/>
                </a:cubicBezTo>
                <a:cubicBezTo>
                  <a:pt x="1556" y="3945"/>
                  <a:pt x="1551" y="3945"/>
                  <a:pt x="1547" y="3945"/>
                </a:cubicBezTo>
                <a:cubicBezTo>
                  <a:pt x="1536" y="3945"/>
                  <a:pt x="1508" y="3945"/>
                  <a:pt x="1508" y="3910"/>
                </a:cubicBezTo>
                <a:cubicBezTo>
                  <a:pt x="1508" y="3887"/>
                  <a:pt x="1526" y="3875"/>
                  <a:pt x="1540" y="3866"/>
                </a:cubicBezTo>
                <a:cubicBezTo>
                  <a:pt x="1544" y="3863"/>
                  <a:pt x="1551" y="3858"/>
                  <a:pt x="1552" y="3856"/>
                </a:cubicBezTo>
                <a:cubicBezTo>
                  <a:pt x="1552" y="3854"/>
                  <a:pt x="1552" y="3851"/>
                  <a:pt x="1552" y="3849"/>
                </a:cubicBezTo>
                <a:cubicBezTo>
                  <a:pt x="1552" y="3841"/>
                  <a:pt x="1553" y="3832"/>
                  <a:pt x="1549" y="3828"/>
                </a:cubicBezTo>
                <a:cubicBezTo>
                  <a:pt x="1547" y="3825"/>
                  <a:pt x="1542" y="3824"/>
                  <a:pt x="1534" y="3824"/>
                </a:cubicBezTo>
                <a:cubicBezTo>
                  <a:pt x="1520" y="3824"/>
                  <a:pt x="1514" y="3832"/>
                  <a:pt x="1507" y="3845"/>
                </a:cubicBezTo>
                <a:cubicBezTo>
                  <a:pt x="1501" y="3854"/>
                  <a:pt x="1495" y="3865"/>
                  <a:pt x="1483" y="3868"/>
                </a:cubicBezTo>
                <a:cubicBezTo>
                  <a:pt x="1478" y="3869"/>
                  <a:pt x="1469" y="3880"/>
                  <a:pt x="1464" y="3887"/>
                </a:cubicBezTo>
                <a:cubicBezTo>
                  <a:pt x="1454" y="3900"/>
                  <a:pt x="1444" y="3913"/>
                  <a:pt x="1431" y="3916"/>
                </a:cubicBezTo>
                <a:cubicBezTo>
                  <a:pt x="1427" y="3917"/>
                  <a:pt x="1420" y="3927"/>
                  <a:pt x="1415" y="3933"/>
                </a:cubicBezTo>
                <a:cubicBezTo>
                  <a:pt x="1401" y="3951"/>
                  <a:pt x="1381" y="3976"/>
                  <a:pt x="1352" y="3976"/>
                </a:cubicBezTo>
                <a:cubicBezTo>
                  <a:pt x="1327" y="3976"/>
                  <a:pt x="1314" y="3963"/>
                  <a:pt x="1304" y="3953"/>
                </a:cubicBezTo>
                <a:cubicBezTo>
                  <a:pt x="1296" y="3944"/>
                  <a:pt x="1291" y="3940"/>
                  <a:pt x="1282" y="3940"/>
                </a:cubicBezTo>
                <a:cubicBezTo>
                  <a:pt x="1271" y="3940"/>
                  <a:pt x="1268" y="3943"/>
                  <a:pt x="1265" y="3946"/>
                </a:cubicBezTo>
                <a:cubicBezTo>
                  <a:pt x="1261" y="3951"/>
                  <a:pt x="1254" y="3958"/>
                  <a:pt x="1240" y="3958"/>
                </a:cubicBezTo>
                <a:cubicBezTo>
                  <a:pt x="1217" y="3958"/>
                  <a:pt x="1197" y="3947"/>
                  <a:pt x="1184" y="3926"/>
                </a:cubicBezTo>
                <a:cubicBezTo>
                  <a:pt x="1170" y="3904"/>
                  <a:pt x="1151" y="3892"/>
                  <a:pt x="1130" y="3892"/>
                </a:cubicBezTo>
                <a:cubicBezTo>
                  <a:pt x="1089" y="3892"/>
                  <a:pt x="1068" y="3866"/>
                  <a:pt x="1068" y="3814"/>
                </a:cubicBezTo>
                <a:cubicBezTo>
                  <a:pt x="1068" y="3773"/>
                  <a:pt x="1031" y="3764"/>
                  <a:pt x="1018" y="3764"/>
                </a:cubicBezTo>
                <a:cubicBezTo>
                  <a:pt x="1015" y="3764"/>
                  <a:pt x="1015" y="3764"/>
                  <a:pt x="1015" y="3764"/>
                </a:cubicBezTo>
                <a:cubicBezTo>
                  <a:pt x="1011" y="3764"/>
                  <a:pt x="1011" y="3764"/>
                  <a:pt x="1011" y="3764"/>
                </a:cubicBezTo>
                <a:cubicBezTo>
                  <a:pt x="995" y="3764"/>
                  <a:pt x="962" y="3764"/>
                  <a:pt x="962" y="3720"/>
                </a:cubicBezTo>
                <a:cubicBezTo>
                  <a:pt x="962" y="3701"/>
                  <a:pt x="945" y="3698"/>
                  <a:pt x="864" y="3693"/>
                </a:cubicBezTo>
                <a:cubicBezTo>
                  <a:pt x="847" y="3692"/>
                  <a:pt x="847" y="3692"/>
                  <a:pt x="847" y="3692"/>
                </a:cubicBezTo>
                <a:cubicBezTo>
                  <a:pt x="758" y="3686"/>
                  <a:pt x="634" y="3672"/>
                  <a:pt x="620" y="3667"/>
                </a:cubicBezTo>
                <a:cubicBezTo>
                  <a:pt x="607" y="3663"/>
                  <a:pt x="596" y="3650"/>
                  <a:pt x="586" y="3527"/>
                </a:cubicBezTo>
                <a:cubicBezTo>
                  <a:pt x="580" y="3455"/>
                  <a:pt x="559" y="3400"/>
                  <a:pt x="536" y="3400"/>
                </a:cubicBezTo>
                <a:cubicBezTo>
                  <a:pt x="498" y="3400"/>
                  <a:pt x="474" y="3373"/>
                  <a:pt x="434" y="3329"/>
                </a:cubicBezTo>
                <a:cubicBezTo>
                  <a:pt x="427" y="3322"/>
                  <a:pt x="427" y="3322"/>
                  <a:pt x="427" y="3322"/>
                </a:cubicBezTo>
                <a:cubicBezTo>
                  <a:pt x="383" y="3274"/>
                  <a:pt x="356" y="3225"/>
                  <a:pt x="356" y="3194"/>
                </a:cubicBezTo>
                <a:cubicBezTo>
                  <a:pt x="356" y="3192"/>
                  <a:pt x="356" y="3192"/>
                  <a:pt x="356" y="3192"/>
                </a:cubicBezTo>
                <a:cubicBezTo>
                  <a:pt x="356" y="3180"/>
                  <a:pt x="356" y="3173"/>
                  <a:pt x="352" y="3169"/>
                </a:cubicBezTo>
                <a:cubicBezTo>
                  <a:pt x="348" y="3165"/>
                  <a:pt x="337" y="3160"/>
                  <a:pt x="308" y="3160"/>
                </a:cubicBezTo>
                <a:cubicBezTo>
                  <a:pt x="253" y="3160"/>
                  <a:pt x="201" y="3091"/>
                  <a:pt x="140" y="3011"/>
                </a:cubicBezTo>
                <a:cubicBezTo>
                  <a:pt x="125" y="2991"/>
                  <a:pt x="109" y="2970"/>
                  <a:pt x="93" y="2949"/>
                </a:cubicBezTo>
                <a:cubicBezTo>
                  <a:pt x="80" y="2934"/>
                  <a:pt x="69" y="2922"/>
                  <a:pt x="60" y="2912"/>
                </a:cubicBezTo>
                <a:cubicBezTo>
                  <a:pt x="40" y="2890"/>
                  <a:pt x="26" y="2875"/>
                  <a:pt x="26" y="2848"/>
                </a:cubicBezTo>
                <a:cubicBezTo>
                  <a:pt x="26" y="2835"/>
                  <a:pt x="21" y="2829"/>
                  <a:pt x="14" y="2822"/>
                </a:cubicBezTo>
                <a:cubicBezTo>
                  <a:pt x="8" y="2816"/>
                  <a:pt x="0" y="2809"/>
                  <a:pt x="0" y="2796"/>
                </a:cubicBezTo>
                <a:cubicBezTo>
                  <a:pt x="0" y="2771"/>
                  <a:pt x="23" y="2758"/>
                  <a:pt x="68" y="2758"/>
                </a:cubicBezTo>
                <a:cubicBezTo>
                  <a:pt x="99" y="2758"/>
                  <a:pt x="116" y="2741"/>
                  <a:pt x="134" y="2724"/>
                </a:cubicBezTo>
                <a:cubicBezTo>
                  <a:pt x="151" y="2707"/>
                  <a:pt x="169" y="2690"/>
                  <a:pt x="198" y="2690"/>
                </a:cubicBezTo>
                <a:cubicBezTo>
                  <a:pt x="218" y="2690"/>
                  <a:pt x="222" y="2675"/>
                  <a:pt x="222" y="2634"/>
                </a:cubicBezTo>
                <a:cubicBezTo>
                  <a:pt x="222" y="2593"/>
                  <a:pt x="249" y="2568"/>
                  <a:pt x="275" y="2548"/>
                </a:cubicBezTo>
                <a:cubicBezTo>
                  <a:pt x="284" y="2542"/>
                  <a:pt x="293" y="2533"/>
                  <a:pt x="302" y="2525"/>
                </a:cubicBezTo>
                <a:cubicBezTo>
                  <a:pt x="322" y="2506"/>
                  <a:pt x="343" y="2486"/>
                  <a:pt x="368" y="2486"/>
                </a:cubicBezTo>
                <a:cubicBezTo>
                  <a:pt x="386" y="2486"/>
                  <a:pt x="395" y="2494"/>
                  <a:pt x="404" y="2502"/>
                </a:cubicBezTo>
                <a:cubicBezTo>
                  <a:pt x="413" y="2510"/>
                  <a:pt x="422" y="2518"/>
                  <a:pt x="446" y="2518"/>
                </a:cubicBezTo>
                <a:cubicBezTo>
                  <a:pt x="574" y="2518"/>
                  <a:pt x="574" y="2518"/>
                  <a:pt x="574" y="2518"/>
                </a:cubicBezTo>
                <a:cubicBezTo>
                  <a:pt x="594" y="2518"/>
                  <a:pt x="603" y="2511"/>
                  <a:pt x="612" y="2504"/>
                </a:cubicBezTo>
                <a:cubicBezTo>
                  <a:pt x="618" y="2498"/>
                  <a:pt x="625" y="2492"/>
                  <a:pt x="636" y="2490"/>
                </a:cubicBezTo>
                <a:cubicBezTo>
                  <a:pt x="657" y="2486"/>
                  <a:pt x="665" y="2474"/>
                  <a:pt x="686" y="2440"/>
                </a:cubicBezTo>
                <a:cubicBezTo>
                  <a:pt x="707" y="2404"/>
                  <a:pt x="738" y="2360"/>
                  <a:pt x="799" y="2333"/>
                </a:cubicBezTo>
                <a:cubicBezTo>
                  <a:pt x="858" y="2307"/>
                  <a:pt x="901" y="2280"/>
                  <a:pt x="916" y="2259"/>
                </a:cubicBezTo>
                <a:cubicBezTo>
                  <a:pt x="925" y="2248"/>
                  <a:pt x="924" y="2237"/>
                  <a:pt x="922" y="2231"/>
                </a:cubicBezTo>
                <a:cubicBezTo>
                  <a:pt x="920" y="2228"/>
                  <a:pt x="917" y="2226"/>
                  <a:pt x="914" y="2226"/>
                </a:cubicBezTo>
                <a:cubicBezTo>
                  <a:pt x="908" y="2226"/>
                  <a:pt x="902" y="2230"/>
                  <a:pt x="894" y="2236"/>
                </a:cubicBezTo>
                <a:cubicBezTo>
                  <a:pt x="883" y="2243"/>
                  <a:pt x="870" y="2252"/>
                  <a:pt x="852" y="2252"/>
                </a:cubicBezTo>
                <a:cubicBezTo>
                  <a:pt x="832" y="2252"/>
                  <a:pt x="818" y="2240"/>
                  <a:pt x="801" y="2226"/>
                </a:cubicBezTo>
                <a:cubicBezTo>
                  <a:pt x="791" y="2217"/>
                  <a:pt x="779" y="2207"/>
                  <a:pt x="764" y="2198"/>
                </a:cubicBezTo>
                <a:cubicBezTo>
                  <a:pt x="749" y="2189"/>
                  <a:pt x="732" y="2185"/>
                  <a:pt x="711" y="2185"/>
                </a:cubicBezTo>
                <a:cubicBezTo>
                  <a:pt x="702" y="2185"/>
                  <a:pt x="693" y="2186"/>
                  <a:pt x="683" y="2186"/>
                </a:cubicBezTo>
                <a:cubicBezTo>
                  <a:pt x="674" y="2187"/>
                  <a:pt x="664" y="2188"/>
                  <a:pt x="654" y="2188"/>
                </a:cubicBezTo>
                <a:cubicBezTo>
                  <a:pt x="610" y="2188"/>
                  <a:pt x="593" y="2172"/>
                  <a:pt x="570" y="2134"/>
                </a:cubicBezTo>
                <a:cubicBezTo>
                  <a:pt x="562" y="2122"/>
                  <a:pt x="549" y="2113"/>
                  <a:pt x="536" y="2103"/>
                </a:cubicBezTo>
                <a:cubicBezTo>
                  <a:pt x="513" y="2086"/>
                  <a:pt x="488" y="2068"/>
                  <a:pt x="488" y="2034"/>
                </a:cubicBezTo>
                <a:cubicBezTo>
                  <a:pt x="488" y="1994"/>
                  <a:pt x="500" y="1966"/>
                  <a:pt x="522" y="1953"/>
                </a:cubicBezTo>
                <a:cubicBezTo>
                  <a:pt x="543" y="1942"/>
                  <a:pt x="556" y="1935"/>
                  <a:pt x="556" y="1900"/>
                </a:cubicBezTo>
                <a:cubicBezTo>
                  <a:pt x="556" y="1840"/>
                  <a:pt x="588" y="1804"/>
                  <a:pt x="642" y="1804"/>
                </a:cubicBezTo>
                <a:cubicBezTo>
                  <a:pt x="674" y="1804"/>
                  <a:pt x="708" y="1834"/>
                  <a:pt x="744" y="1866"/>
                </a:cubicBezTo>
                <a:cubicBezTo>
                  <a:pt x="776" y="1896"/>
                  <a:pt x="810" y="1926"/>
                  <a:pt x="836" y="1926"/>
                </a:cubicBezTo>
                <a:cubicBezTo>
                  <a:pt x="854" y="1926"/>
                  <a:pt x="870" y="1912"/>
                  <a:pt x="889" y="1896"/>
                </a:cubicBezTo>
                <a:cubicBezTo>
                  <a:pt x="906" y="1881"/>
                  <a:pt x="925" y="1864"/>
                  <a:pt x="950" y="1855"/>
                </a:cubicBezTo>
                <a:cubicBezTo>
                  <a:pt x="974" y="1846"/>
                  <a:pt x="990" y="1826"/>
                  <a:pt x="1004" y="1809"/>
                </a:cubicBezTo>
                <a:cubicBezTo>
                  <a:pt x="1018" y="1792"/>
                  <a:pt x="1029" y="1778"/>
                  <a:pt x="1046" y="1778"/>
                </a:cubicBezTo>
                <a:cubicBezTo>
                  <a:pt x="1057" y="1778"/>
                  <a:pt x="1066" y="1780"/>
                  <a:pt x="1076" y="1782"/>
                </a:cubicBezTo>
                <a:cubicBezTo>
                  <a:pt x="1090" y="1785"/>
                  <a:pt x="1106" y="1788"/>
                  <a:pt x="1134" y="1788"/>
                </a:cubicBezTo>
                <a:cubicBezTo>
                  <a:pt x="1160" y="1788"/>
                  <a:pt x="1176" y="1792"/>
                  <a:pt x="1191" y="1796"/>
                </a:cubicBezTo>
                <a:cubicBezTo>
                  <a:pt x="1206" y="1800"/>
                  <a:pt x="1219" y="1804"/>
                  <a:pt x="1244" y="1804"/>
                </a:cubicBezTo>
                <a:cubicBezTo>
                  <a:pt x="1247" y="1804"/>
                  <a:pt x="1247" y="1803"/>
                  <a:pt x="1248" y="1803"/>
                </a:cubicBezTo>
                <a:cubicBezTo>
                  <a:pt x="1253" y="1797"/>
                  <a:pt x="1253" y="1772"/>
                  <a:pt x="1252" y="1749"/>
                </a:cubicBezTo>
                <a:cubicBezTo>
                  <a:pt x="1252" y="1741"/>
                  <a:pt x="1252" y="1733"/>
                  <a:pt x="1252" y="1724"/>
                </a:cubicBezTo>
                <a:cubicBezTo>
                  <a:pt x="1252" y="1696"/>
                  <a:pt x="1260" y="1672"/>
                  <a:pt x="1268" y="1650"/>
                </a:cubicBezTo>
                <a:cubicBezTo>
                  <a:pt x="1275" y="1629"/>
                  <a:pt x="1282" y="1609"/>
                  <a:pt x="1282" y="1586"/>
                </a:cubicBezTo>
                <a:cubicBezTo>
                  <a:pt x="1282" y="1528"/>
                  <a:pt x="1306" y="1512"/>
                  <a:pt x="1331" y="1499"/>
                </a:cubicBezTo>
                <a:cubicBezTo>
                  <a:pt x="1357" y="1486"/>
                  <a:pt x="1374" y="1473"/>
                  <a:pt x="1374" y="1452"/>
                </a:cubicBezTo>
                <a:cubicBezTo>
                  <a:pt x="1374" y="1433"/>
                  <a:pt x="1384" y="1421"/>
                  <a:pt x="1392" y="1410"/>
                </a:cubicBezTo>
                <a:cubicBezTo>
                  <a:pt x="1400" y="1400"/>
                  <a:pt x="1406" y="1392"/>
                  <a:pt x="1406" y="1380"/>
                </a:cubicBezTo>
                <a:cubicBezTo>
                  <a:pt x="1406" y="1360"/>
                  <a:pt x="1415" y="1346"/>
                  <a:pt x="1423" y="1334"/>
                </a:cubicBezTo>
                <a:cubicBezTo>
                  <a:pt x="1429" y="1324"/>
                  <a:pt x="1434" y="1316"/>
                  <a:pt x="1434" y="1306"/>
                </a:cubicBezTo>
                <a:cubicBezTo>
                  <a:pt x="1434" y="1240"/>
                  <a:pt x="1434" y="1240"/>
                  <a:pt x="1434" y="1240"/>
                </a:cubicBezTo>
                <a:cubicBezTo>
                  <a:pt x="1434" y="1178"/>
                  <a:pt x="1434" y="1178"/>
                  <a:pt x="1434" y="1178"/>
                </a:cubicBezTo>
                <a:cubicBezTo>
                  <a:pt x="1434" y="1146"/>
                  <a:pt x="1440" y="1104"/>
                  <a:pt x="1471" y="1089"/>
                </a:cubicBezTo>
                <a:cubicBezTo>
                  <a:pt x="1492" y="1079"/>
                  <a:pt x="1498" y="1074"/>
                  <a:pt x="1498" y="1044"/>
                </a:cubicBezTo>
                <a:cubicBezTo>
                  <a:pt x="1498" y="1021"/>
                  <a:pt x="1504" y="1007"/>
                  <a:pt x="1509" y="995"/>
                </a:cubicBezTo>
                <a:cubicBezTo>
                  <a:pt x="1512" y="988"/>
                  <a:pt x="1514" y="982"/>
                  <a:pt x="1514" y="976"/>
                </a:cubicBezTo>
                <a:cubicBezTo>
                  <a:pt x="1514" y="970"/>
                  <a:pt x="1511" y="965"/>
                  <a:pt x="1505" y="958"/>
                </a:cubicBezTo>
                <a:cubicBezTo>
                  <a:pt x="1499" y="950"/>
                  <a:pt x="1492" y="940"/>
                  <a:pt x="1492" y="926"/>
                </a:cubicBezTo>
                <a:cubicBezTo>
                  <a:pt x="1492" y="909"/>
                  <a:pt x="1514" y="874"/>
                  <a:pt x="1559" y="807"/>
                </a:cubicBezTo>
                <a:cubicBezTo>
                  <a:pt x="1566" y="797"/>
                  <a:pt x="1572" y="788"/>
                  <a:pt x="1576" y="781"/>
                </a:cubicBezTo>
                <a:cubicBezTo>
                  <a:pt x="1599" y="746"/>
                  <a:pt x="1614" y="734"/>
                  <a:pt x="1658" y="734"/>
                </a:cubicBezTo>
                <a:cubicBezTo>
                  <a:pt x="1674" y="734"/>
                  <a:pt x="1678" y="730"/>
                  <a:pt x="1682" y="725"/>
                </a:cubicBezTo>
                <a:cubicBezTo>
                  <a:pt x="1688" y="720"/>
                  <a:pt x="1695" y="712"/>
                  <a:pt x="1712" y="712"/>
                </a:cubicBezTo>
                <a:cubicBezTo>
                  <a:pt x="1733" y="712"/>
                  <a:pt x="1740" y="726"/>
                  <a:pt x="1745" y="734"/>
                </a:cubicBezTo>
                <a:cubicBezTo>
                  <a:pt x="1748" y="740"/>
                  <a:pt x="1748" y="740"/>
                  <a:pt x="1750" y="740"/>
                </a:cubicBezTo>
                <a:cubicBezTo>
                  <a:pt x="1754" y="740"/>
                  <a:pt x="1754" y="740"/>
                  <a:pt x="1757" y="732"/>
                </a:cubicBezTo>
                <a:cubicBezTo>
                  <a:pt x="1760" y="726"/>
                  <a:pt x="1765" y="716"/>
                  <a:pt x="1775" y="709"/>
                </a:cubicBezTo>
                <a:cubicBezTo>
                  <a:pt x="1796" y="692"/>
                  <a:pt x="1821" y="692"/>
                  <a:pt x="1822" y="692"/>
                </a:cubicBezTo>
                <a:cubicBezTo>
                  <a:pt x="1833" y="691"/>
                  <a:pt x="1833" y="691"/>
                  <a:pt x="1833" y="691"/>
                </a:cubicBezTo>
                <a:cubicBezTo>
                  <a:pt x="1834" y="701"/>
                  <a:pt x="1834" y="701"/>
                  <a:pt x="1834" y="701"/>
                </a:cubicBezTo>
                <a:cubicBezTo>
                  <a:pt x="1838" y="720"/>
                  <a:pt x="1844" y="720"/>
                  <a:pt x="1846" y="720"/>
                </a:cubicBezTo>
                <a:cubicBezTo>
                  <a:pt x="1855" y="720"/>
                  <a:pt x="1871" y="714"/>
                  <a:pt x="1887" y="707"/>
                </a:cubicBezTo>
                <a:cubicBezTo>
                  <a:pt x="1912" y="697"/>
                  <a:pt x="1941" y="686"/>
                  <a:pt x="1968" y="686"/>
                </a:cubicBezTo>
                <a:cubicBezTo>
                  <a:pt x="1989" y="686"/>
                  <a:pt x="2004" y="698"/>
                  <a:pt x="2019" y="710"/>
                </a:cubicBezTo>
                <a:cubicBezTo>
                  <a:pt x="2040" y="728"/>
                  <a:pt x="2066" y="750"/>
                  <a:pt x="2128" y="750"/>
                </a:cubicBezTo>
                <a:cubicBezTo>
                  <a:pt x="2230" y="750"/>
                  <a:pt x="2264" y="668"/>
                  <a:pt x="2264" y="646"/>
                </a:cubicBezTo>
                <a:cubicBezTo>
                  <a:pt x="2264" y="641"/>
                  <a:pt x="2264" y="635"/>
                  <a:pt x="2263" y="629"/>
                </a:cubicBezTo>
                <a:cubicBezTo>
                  <a:pt x="2262" y="603"/>
                  <a:pt x="2261" y="570"/>
                  <a:pt x="2286" y="547"/>
                </a:cubicBezTo>
                <a:cubicBezTo>
                  <a:pt x="2311" y="524"/>
                  <a:pt x="2346" y="465"/>
                  <a:pt x="2346" y="438"/>
                </a:cubicBezTo>
                <a:cubicBezTo>
                  <a:pt x="2346" y="420"/>
                  <a:pt x="2353" y="402"/>
                  <a:pt x="2360" y="384"/>
                </a:cubicBezTo>
                <a:cubicBezTo>
                  <a:pt x="2367" y="366"/>
                  <a:pt x="2374" y="348"/>
                  <a:pt x="2374" y="332"/>
                </a:cubicBezTo>
                <a:cubicBezTo>
                  <a:pt x="2374" y="325"/>
                  <a:pt x="2374" y="317"/>
                  <a:pt x="2373" y="308"/>
                </a:cubicBezTo>
                <a:cubicBezTo>
                  <a:pt x="2372" y="275"/>
                  <a:pt x="2370" y="240"/>
                  <a:pt x="2385" y="224"/>
                </a:cubicBezTo>
                <a:cubicBezTo>
                  <a:pt x="2390" y="219"/>
                  <a:pt x="2397" y="216"/>
                  <a:pt x="2404" y="216"/>
                </a:cubicBezTo>
                <a:cubicBezTo>
                  <a:pt x="2419" y="216"/>
                  <a:pt x="2435" y="227"/>
                  <a:pt x="2454" y="240"/>
                </a:cubicBezTo>
                <a:cubicBezTo>
                  <a:pt x="2484" y="261"/>
                  <a:pt x="2526" y="290"/>
                  <a:pt x="2588" y="290"/>
                </a:cubicBezTo>
                <a:cubicBezTo>
                  <a:pt x="2651" y="290"/>
                  <a:pt x="2688" y="282"/>
                  <a:pt x="2716" y="277"/>
                </a:cubicBezTo>
                <a:cubicBezTo>
                  <a:pt x="2733" y="273"/>
                  <a:pt x="2747" y="270"/>
                  <a:pt x="2762" y="270"/>
                </a:cubicBezTo>
                <a:cubicBezTo>
                  <a:pt x="2823" y="270"/>
                  <a:pt x="2823" y="270"/>
                  <a:pt x="2823" y="270"/>
                </a:cubicBezTo>
                <a:cubicBezTo>
                  <a:pt x="2835" y="252"/>
                  <a:pt x="2873" y="200"/>
                  <a:pt x="2920" y="200"/>
                </a:cubicBezTo>
                <a:cubicBezTo>
                  <a:pt x="2939" y="200"/>
                  <a:pt x="2952" y="191"/>
                  <a:pt x="2968" y="180"/>
                </a:cubicBezTo>
                <a:cubicBezTo>
                  <a:pt x="2988" y="166"/>
                  <a:pt x="3014" y="148"/>
                  <a:pt x="3058" y="148"/>
                </a:cubicBezTo>
                <a:cubicBezTo>
                  <a:pt x="3101" y="148"/>
                  <a:pt x="3125" y="137"/>
                  <a:pt x="3144" y="128"/>
                </a:cubicBezTo>
                <a:cubicBezTo>
                  <a:pt x="3157" y="121"/>
                  <a:pt x="3169" y="116"/>
                  <a:pt x="3182" y="116"/>
                </a:cubicBezTo>
                <a:cubicBezTo>
                  <a:pt x="3190" y="116"/>
                  <a:pt x="3195" y="109"/>
                  <a:pt x="3205" y="97"/>
                </a:cubicBezTo>
                <a:cubicBezTo>
                  <a:pt x="3214" y="84"/>
                  <a:pt x="3225" y="69"/>
                  <a:pt x="3245" y="59"/>
                </a:cubicBezTo>
                <a:cubicBezTo>
                  <a:pt x="3259" y="52"/>
                  <a:pt x="3267" y="41"/>
                  <a:pt x="3275" y="30"/>
                </a:cubicBezTo>
                <a:cubicBezTo>
                  <a:pt x="3285" y="16"/>
                  <a:pt x="3296" y="0"/>
                  <a:pt x="3318" y="0"/>
                </a:cubicBezTo>
                <a:cubicBezTo>
                  <a:pt x="3336" y="0"/>
                  <a:pt x="3349" y="8"/>
                  <a:pt x="3363" y="17"/>
                </a:cubicBezTo>
                <a:cubicBezTo>
                  <a:pt x="3382" y="29"/>
                  <a:pt x="3405" y="44"/>
                  <a:pt x="3458" y="44"/>
                </a:cubicBezTo>
                <a:cubicBezTo>
                  <a:pt x="3477" y="44"/>
                  <a:pt x="3493" y="38"/>
                  <a:pt x="3509" y="31"/>
                </a:cubicBezTo>
                <a:cubicBezTo>
                  <a:pt x="3526" y="25"/>
                  <a:pt x="3543" y="18"/>
                  <a:pt x="3564" y="18"/>
                </a:cubicBezTo>
                <a:cubicBezTo>
                  <a:pt x="3586" y="18"/>
                  <a:pt x="3601" y="29"/>
                  <a:pt x="3614" y="39"/>
                </a:cubicBezTo>
                <a:cubicBezTo>
                  <a:pt x="3627" y="49"/>
                  <a:pt x="3640" y="58"/>
                  <a:pt x="3660" y="58"/>
                </a:cubicBezTo>
                <a:cubicBezTo>
                  <a:pt x="3711" y="58"/>
                  <a:pt x="3745" y="68"/>
                  <a:pt x="3781" y="94"/>
                </a:cubicBezTo>
                <a:cubicBezTo>
                  <a:pt x="3797" y="106"/>
                  <a:pt x="3807" y="117"/>
                  <a:pt x="3815" y="125"/>
                </a:cubicBezTo>
                <a:cubicBezTo>
                  <a:pt x="3824" y="137"/>
                  <a:pt x="3828" y="140"/>
                  <a:pt x="3836" y="140"/>
                </a:cubicBezTo>
                <a:cubicBezTo>
                  <a:pt x="3844" y="140"/>
                  <a:pt x="3850" y="136"/>
                  <a:pt x="3859" y="131"/>
                </a:cubicBezTo>
                <a:cubicBezTo>
                  <a:pt x="3870" y="124"/>
                  <a:pt x="3884" y="116"/>
                  <a:pt x="3904" y="116"/>
                </a:cubicBezTo>
                <a:cubicBezTo>
                  <a:pt x="3913" y="116"/>
                  <a:pt x="3919" y="110"/>
                  <a:pt x="3930" y="100"/>
                </a:cubicBezTo>
                <a:cubicBezTo>
                  <a:pt x="3944" y="87"/>
                  <a:pt x="3961" y="70"/>
                  <a:pt x="3992" y="70"/>
                </a:cubicBezTo>
                <a:cubicBezTo>
                  <a:pt x="4025" y="70"/>
                  <a:pt x="4047" y="82"/>
                  <a:pt x="4065" y="92"/>
                </a:cubicBezTo>
                <a:cubicBezTo>
                  <a:pt x="4075" y="97"/>
                  <a:pt x="4085" y="102"/>
                  <a:pt x="4094" y="104"/>
                </a:cubicBezTo>
                <a:cubicBezTo>
                  <a:pt x="4114" y="108"/>
                  <a:pt x="4124" y="118"/>
                  <a:pt x="4134" y="128"/>
                </a:cubicBezTo>
                <a:cubicBezTo>
                  <a:pt x="4142" y="136"/>
                  <a:pt x="4150" y="144"/>
                  <a:pt x="4166" y="154"/>
                </a:cubicBezTo>
                <a:cubicBezTo>
                  <a:pt x="4192" y="169"/>
                  <a:pt x="4198" y="188"/>
                  <a:pt x="4204" y="205"/>
                </a:cubicBezTo>
                <a:cubicBezTo>
                  <a:pt x="4208" y="216"/>
                  <a:pt x="4211" y="225"/>
                  <a:pt x="4219" y="234"/>
                </a:cubicBezTo>
                <a:cubicBezTo>
                  <a:pt x="4223" y="238"/>
                  <a:pt x="4223" y="238"/>
                  <a:pt x="4223" y="238"/>
                </a:cubicBezTo>
                <a:cubicBezTo>
                  <a:pt x="4245" y="262"/>
                  <a:pt x="4264" y="283"/>
                  <a:pt x="4254" y="334"/>
                </a:cubicBezTo>
                <a:cubicBezTo>
                  <a:pt x="4244" y="381"/>
                  <a:pt x="4244" y="391"/>
                  <a:pt x="4244" y="452"/>
                </a:cubicBezTo>
                <a:cubicBezTo>
                  <a:pt x="4244" y="486"/>
                  <a:pt x="4238" y="515"/>
                  <a:pt x="4232" y="543"/>
                </a:cubicBezTo>
                <a:cubicBezTo>
                  <a:pt x="4227" y="567"/>
                  <a:pt x="4222" y="590"/>
                  <a:pt x="4222" y="612"/>
                </a:cubicBezTo>
                <a:cubicBezTo>
                  <a:pt x="4222" y="624"/>
                  <a:pt x="4222" y="646"/>
                  <a:pt x="4224" y="652"/>
                </a:cubicBezTo>
                <a:cubicBezTo>
                  <a:pt x="4226" y="652"/>
                  <a:pt x="4229" y="652"/>
                  <a:pt x="4230" y="652"/>
                </a:cubicBezTo>
                <a:cubicBezTo>
                  <a:pt x="4232" y="652"/>
                  <a:pt x="4233" y="651"/>
                  <a:pt x="4237" y="646"/>
                </a:cubicBezTo>
                <a:cubicBezTo>
                  <a:pt x="4244" y="638"/>
                  <a:pt x="4255" y="626"/>
                  <a:pt x="4280" y="626"/>
                </a:cubicBezTo>
                <a:cubicBezTo>
                  <a:pt x="4300" y="626"/>
                  <a:pt x="4310" y="631"/>
                  <a:pt x="4318" y="634"/>
                </a:cubicBezTo>
                <a:cubicBezTo>
                  <a:pt x="4325" y="638"/>
                  <a:pt x="4330" y="640"/>
                  <a:pt x="4342" y="640"/>
                </a:cubicBezTo>
                <a:cubicBezTo>
                  <a:pt x="4380" y="640"/>
                  <a:pt x="4406" y="679"/>
                  <a:pt x="4406" y="738"/>
                </a:cubicBezTo>
                <a:cubicBezTo>
                  <a:pt x="4406" y="797"/>
                  <a:pt x="4390" y="824"/>
                  <a:pt x="4378" y="846"/>
                </a:cubicBezTo>
                <a:cubicBezTo>
                  <a:pt x="4370" y="860"/>
                  <a:pt x="4364" y="869"/>
                  <a:pt x="4364" y="884"/>
                </a:cubicBezTo>
                <a:cubicBezTo>
                  <a:pt x="4364" y="901"/>
                  <a:pt x="4367" y="901"/>
                  <a:pt x="4381" y="903"/>
                </a:cubicBezTo>
                <a:cubicBezTo>
                  <a:pt x="4391" y="904"/>
                  <a:pt x="4403" y="906"/>
                  <a:pt x="4414" y="915"/>
                </a:cubicBezTo>
                <a:cubicBezTo>
                  <a:pt x="4416" y="917"/>
                  <a:pt x="4418" y="918"/>
                  <a:pt x="4420" y="920"/>
                </a:cubicBezTo>
                <a:cubicBezTo>
                  <a:pt x="4436" y="933"/>
                  <a:pt x="4439" y="936"/>
                  <a:pt x="4460" y="936"/>
                </a:cubicBezTo>
                <a:cubicBezTo>
                  <a:pt x="4487" y="936"/>
                  <a:pt x="4501" y="960"/>
                  <a:pt x="4522" y="994"/>
                </a:cubicBezTo>
                <a:cubicBezTo>
                  <a:pt x="4529" y="1006"/>
                  <a:pt x="4538" y="1020"/>
                  <a:pt x="4548" y="1035"/>
                </a:cubicBezTo>
                <a:cubicBezTo>
                  <a:pt x="4584" y="1087"/>
                  <a:pt x="4596" y="1107"/>
                  <a:pt x="4596" y="1138"/>
                </a:cubicBezTo>
                <a:cubicBezTo>
                  <a:pt x="4596" y="1150"/>
                  <a:pt x="4609" y="1158"/>
                  <a:pt x="4629" y="1168"/>
                </a:cubicBezTo>
                <a:cubicBezTo>
                  <a:pt x="4635" y="1171"/>
                  <a:pt x="4641" y="1174"/>
                  <a:pt x="4646" y="1178"/>
                </a:cubicBezTo>
                <a:cubicBezTo>
                  <a:pt x="4661" y="1187"/>
                  <a:pt x="4665" y="1202"/>
                  <a:pt x="4670" y="1217"/>
                </a:cubicBezTo>
                <a:cubicBezTo>
                  <a:pt x="4674" y="1230"/>
                  <a:pt x="4677" y="1242"/>
                  <a:pt x="4688" y="1251"/>
                </a:cubicBezTo>
                <a:cubicBezTo>
                  <a:pt x="4712" y="1271"/>
                  <a:pt x="4736" y="1300"/>
                  <a:pt x="4736" y="1358"/>
                </a:cubicBezTo>
                <a:cubicBezTo>
                  <a:pt x="4736" y="1365"/>
                  <a:pt x="4736" y="1373"/>
                  <a:pt x="4735" y="1381"/>
                </a:cubicBezTo>
                <a:cubicBezTo>
                  <a:pt x="4734" y="1412"/>
                  <a:pt x="4732" y="1450"/>
                  <a:pt x="4750" y="1468"/>
                </a:cubicBezTo>
                <a:cubicBezTo>
                  <a:pt x="4757" y="1476"/>
                  <a:pt x="4768" y="1480"/>
                  <a:pt x="4784" y="1480"/>
                </a:cubicBezTo>
                <a:cubicBezTo>
                  <a:pt x="4812" y="1480"/>
                  <a:pt x="4831" y="1483"/>
                  <a:pt x="4845" y="1490"/>
                </a:cubicBezTo>
                <a:cubicBezTo>
                  <a:pt x="4842" y="1487"/>
                  <a:pt x="4839" y="1485"/>
                  <a:pt x="4836" y="1482"/>
                </a:cubicBezTo>
                <a:cubicBezTo>
                  <a:pt x="4784" y="1437"/>
                  <a:pt x="4748" y="1404"/>
                  <a:pt x="4748" y="1376"/>
                </a:cubicBezTo>
                <a:cubicBezTo>
                  <a:pt x="4748" y="1324"/>
                  <a:pt x="4795" y="1324"/>
                  <a:pt x="4818" y="1324"/>
                </a:cubicBezTo>
                <a:cubicBezTo>
                  <a:pt x="4854" y="1324"/>
                  <a:pt x="4902" y="1342"/>
                  <a:pt x="4930" y="1392"/>
                </a:cubicBezTo>
                <a:cubicBezTo>
                  <a:pt x="4934" y="1399"/>
                  <a:pt x="4939" y="1406"/>
                  <a:pt x="4943" y="1413"/>
                </a:cubicBezTo>
                <a:cubicBezTo>
                  <a:pt x="4965" y="1451"/>
                  <a:pt x="4988" y="1490"/>
                  <a:pt x="4988" y="1542"/>
                </a:cubicBezTo>
                <a:cubicBezTo>
                  <a:pt x="4988" y="1562"/>
                  <a:pt x="4991" y="1579"/>
                  <a:pt x="4994" y="1596"/>
                </a:cubicBezTo>
                <a:cubicBezTo>
                  <a:pt x="5000" y="1627"/>
                  <a:pt x="5005" y="1656"/>
                  <a:pt x="4986" y="1688"/>
                </a:cubicBezTo>
                <a:cubicBezTo>
                  <a:pt x="4959" y="1734"/>
                  <a:pt x="4907" y="1810"/>
                  <a:pt x="4856" y="1810"/>
                </a:cubicBezTo>
                <a:cubicBezTo>
                  <a:pt x="4816" y="1810"/>
                  <a:pt x="4793" y="1824"/>
                  <a:pt x="4754" y="1847"/>
                </a:cubicBezTo>
                <a:cubicBezTo>
                  <a:pt x="4752" y="1848"/>
                  <a:pt x="4752" y="1848"/>
                  <a:pt x="4752" y="1848"/>
                </a:cubicBezTo>
                <a:cubicBezTo>
                  <a:pt x="4736" y="1858"/>
                  <a:pt x="4724" y="1868"/>
                  <a:pt x="4712" y="1879"/>
                </a:cubicBezTo>
                <a:cubicBezTo>
                  <a:pt x="4696" y="1893"/>
                  <a:pt x="4680" y="1906"/>
                  <a:pt x="4659" y="1912"/>
                </a:cubicBezTo>
                <a:cubicBezTo>
                  <a:pt x="4632" y="1918"/>
                  <a:pt x="4604" y="1950"/>
                  <a:pt x="4585" y="1997"/>
                </a:cubicBezTo>
                <a:cubicBezTo>
                  <a:pt x="4579" y="2012"/>
                  <a:pt x="4572" y="2026"/>
                  <a:pt x="4565" y="2039"/>
                </a:cubicBezTo>
                <a:cubicBezTo>
                  <a:pt x="4552" y="2067"/>
                  <a:pt x="4540" y="2090"/>
                  <a:pt x="4540" y="2112"/>
                </a:cubicBezTo>
                <a:cubicBezTo>
                  <a:pt x="4540" y="2127"/>
                  <a:pt x="4544" y="2133"/>
                  <a:pt x="4549" y="2140"/>
                </a:cubicBezTo>
                <a:cubicBezTo>
                  <a:pt x="4555" y="2149"/>
                  <a:pt x="4562" y="2160"/>
                  <a:pt x="4562" y="2180"/>
                </a:cubicBezTo>
                <a:cubicBezTo>
                  <a:pt x="4562" y="2198"/>
                  <a:pt x="4564" y="2202"/>
                  <a:pt x="4565" y="2202"/>
                </a:cubicBezTo>
                <a:cubicBezTo>
                  <a:pt x="4567" y="2204"/>
                  <a:pt x="4575" y="2204"/>
                  <a:pt x="4578" y="2204"/>
                </a:cubicBezTo>
                <a:cubicBezTo>
                  <a:pt x="4585" y="2204"/>
                  <a:pt x="4587" y="2203"/>
                  <a:pt x="4598" y="2181"/>
                </a:cubicBezTo>
                <a:cubicBezTo>
                  <a:pt x="4601" y="2174"/>
                  <a:pt x="4605" y="2167"/>
                  <a:pt x="4610" y="2158"/>
                </a:cubicBezTo>
                <a:cubicBezTo>
                  <a:pt x="4620" y="2140"/>
                  <a:pt x="4657" y="2078"/>
                  <a:pt x="4715" y="2033"/>
                </a:cubicBezTo>
                <a:cubicBezTo>
                  <a:pt x="4721" y="2027"/>
                  <a:pt x="4727" y="2023"/>
                  <a:pt x="4733" y="2018"/>
                </a:cubicBezTo>
                <a:cubicBezTo>
                  <a:pt x="4766" y="1992"/>
                  <a:pt x="4781" y="1980"/>
                  <a:pt x="4812" y="1980"/>
                </a:cubicBezTo>
                <a:cubicBezTo>
                  <a:pt x="4822" y="1980"/>
                  <a:pt x="4827" y="1976"/>
                  <a:pt x="4835" y="1967"/>
                </a:cubicBezTo>
                <a:cubicBezTo>
                  <a:pt x="4845" y="1958"/>
                  <a:pt x="4856" y="1946"/>
                  <a:pt x="4880" y="1946"/>
                </a:cubicBezTo>
                <a:cubicBezTo>
                  <a:pt x="4898" y="1946"/>
                  <a:pt x="4915" y="1950"/>
                  <a:pt x="4933" y="1954"/>
                </a:cubicBezTo>
                <a:cubicBezTo>
                  <a:pt x="4951" y="1958"/>
                  <a:pt x="4970" y="1962"/>
                  <a:pt x="4992" y="1962"/>
                </a:cubicBezTo>
                <a:cubicBezTo>
                  <a:pt x="5009" y="1962"/>
                  <a:pt x="5020" y="1955"/>
                  <a:pt x="5032" y="1945"/>
                </a:cubicBezTo>
                <a:cubicBezTo>
                  <a:pt x="5047" y="1934"/>
                  <a:pt x="5064" y="1922"/>
                  <a:pt x="5094" y="1922"/>
                </a:cubicBezTo>
                <a:cubicBezTo>
                  <a:pt x="5190" y="1922"/>
                  <a:pt x="5190" y="1922"/>
                  <a:pt x="5190" y="1922"/>
                </a:cubicBezTo>
                <a:cubicBezTo>
                  <a:pt x="5211" y="1922"/>
                  <a:pt x="5223" y="1938"/>
                  <a:pt x="5235" y="1953"/>
                </a:cubicBezTo>
                <a:cubicBezTo>
                  <a:pt x="5243" y="1964"/>
                  <a:pt x="5251" y="1975"/>
                  <a:pt x="5263" y="1981"/>
                </a:cubicBezTo>
                <a:cubicBezTo>
                  <a:pt x="5297" y="1998"/>
                  <a:pt x="5330" y="2042"/>
                  <a:pt x="5330" y="2102"/>
                </a:cubicBezTo>
                <a:cubicBezTo>
                  <a:pt x="5330" y="2161"/>
                  <a:pt x="5344" y="2203"/>
                  <a:pt x="5374" y="2234"/>
                </a:cubicBezTo>
                <a:cubicBezTo>
                  <a:pt x="5414" y="2273"/>
                  <a:pt x="5446" y="2309"/>
                  <a:pt x="5446" y="2358"/>
                </a:cubicBezTo>
                <a:cubicBezTo>
                  <a:pt x="5446" y="2382"/>
                  <a:pt x="5448" y="2404"/>
                  <a:pt x="5449" y="2423"/>
                </a:cubicBezTo>
                <a:cubicBezTo>
                  <a:pt x="5451" y="2438"/>
                  <a:pt x="5452" y="2453"/>
                  <a:pt x="5452" y="2466"/>
                </a:cubicBezTo>
                <a:cubicBezTo>
                  <a:pt x="5452" y="2477"/>
                  <a:pt x="5458" y="2488"/>
                  <a:pt x="5464" y="2500"/>
                </a:cubicBezTo>
                <a:cubicBezTo>
                  <a:pt x="5471" y="2513"/>
                  <a:pt x="5478" y="2526"/>
                  <a:pt x="5478" y="2542"/>
                </a:cubicBezTo>
                <a:cubicBezTo>
                  <a:pt x="5478" y="2565"/>
                  <a:pt x="5493" y="2570"/>
                  <a:pt x="5506" y="2570"/>
                </a:cubicBezTo>
                <a:cubicBezTo>
                  <a:pt x="5520" y="2570"/>
                  <a:pt x="5533" y="2576"/>
                  <a:pt x="5541" y="2588"/>
                </a:cubicBezTo>
                <a:cubicBezTo>
                  <a:pt x="5550" y="2601"/>
                  <a:pt x="5552" y="2620"/>
                  <a:pt x="5545" y="2638"/>
                </a:cubicBezTo>
                <a:cubicBezTo>
                  <a:pt x="5542" y="2647"/>
                  <a:pt x="5542" y="2657"/>
                  <a:pt x="5541" y="2667"/>
                </a:cubicBezTo>
                <a:cubicBezTo>
                  <a:pt x="5541" y="2686"/>
                  <a:pt x="5540" y="2708"/>
                  <a:pt x="5521" y="2732"/>
                </a:cubicBezTo>
                <a:cubicBezTo>
                  <a:pt x="5509" y="2747"/>
                  <a:pt x="5509" y="2753"/>
                  <a:pt x="5510" y="2760"/>
                </a:cubicBezTo>
                <a:cubicBezTo>
                  <a:pt x="5510" y="2767"/>
                  <a:pt x="5510" y="2776"/>
                  <a:pt x="5501" y="2786"/>
                </a:cubicBezTo>
                <a:cubicBezTo>
                  <a:pt x="5499" y="2789"/>
                  <a:pt x="5496" y="2791"/>
                  <a:pt x="5494" y="2794"/>
                </a:cubicBezTo>
                <a:cubicBezTo>
                  <a:pt x="5478" y="2809"/>
                  <a:pt x="5474" y="2816"/>
                  <a:pt x="5485" y="2828"/>
                </a:cubicBezTo>
                <a:cubicBezTo>
                  <a:pt x="5506" y="2853"/>
                  <a:pt x="5505" y="2872"/>
                  <a:pt x="5504" y="2895"/>
                </a:cubicBezTo>
                <a:cubicBezTo>
                  <a:pt x="5504" y="2900"/>
                  <a:pt x="5504" y="2905"/>
                  <a:pt x="5504" y="2910"/>
                </a:cubicBezTo>
                <a:cubicBezTo>
                  <a:pt x="5504" y="2946"/>
                  <a:pt x="5486" y="2979"/>
                  <a:pt x="5458" y="2996"/>
                </a:cubicBezTo>
                <a:cubicBezTo>
                  <a:pt x="5451" y="3000"/>
                  <a:pt x="5451" y="3004"/>
                  <a:pt x="5459" y="3023"/>
                </a:cubicBezTo>
                <a:cubicBezTo>
                  <a:pt x="5462" y="3032"/>
                  <a:pt x="5466" y="3041"/>
                  <a:pt x="5466" y="3050"/>
                </a:cubicBezTo>
                <a:cubicBezTo>
                  <a:pt x="5466" y="3065"/>
                  <a:pt x="5457" y="3074"/>
                  <a:pt x="5450" y="3081"/>
                </a:cubicBezTo>
                <a:cubicBezTo>
                  <a:pt x="5444" y="3088"/>
                  <a:pt x="5440" y="3092"/>
                  <a:pt x="5440" y="3098"/>
                </a:cubicBezTo>
                <a:cubicBezTo>
                  <a:pt x="5440" y="3134"/>
                  <a:pt x="5423" y="3158"/>
                  <a:pt x="5398" y="3158"/>
                </a:cubicBezTo>
                <a:cubicBezTo>
                  <a:pt x="5380" y="3158"/>
                  <a:pt x="5360" y="3136"/>
                  <a:pt x="5344" y="3110"/>
                </a:cubicBezTo>
                <a:cubicBezTo>
                  <a:pt x="5344" y="3111"/>
                  <a:pt x="5344" y="3111"/>
                  <a:pt x="5344" y="3112"/>
                </a:cubicBezTo>
                <a:cubicBezTo>
                  <a:pt x="5344" y="3147"/>
                  <a:pt x="5349" y="3163"/>
                  <a:pt x="5353" y="3177"/>
                </a:cubicBezTo>
                <a:cubicBezTo>
                  <a:pt x="5356" y="3185"/>
                  <a:pt x="5358" y="3193"/>
                  <a:pt x="5358" y="3202"/>
                </a:cubicBezTo>
                <a:cubicBezTo>
                  <a:pt x="5358" y="3216"/>
                  <a:pt x="5348" y="3227"/>
                  <a:pt x="5338" y="3239"/>
                </a:cubicBezTo>
                <a:cubicBezTo>
                  <a:pt x="5327" y="3251"/>
                  <a:pt x="5316" y="3263"/>
                  <a:pt x="5314" y="3278"/>
                </a:cubicBezTo>
                <a:cubicBezTo>
                  <a:pt x="5313" y="3281"/>
                  <a:pt x="5313" y="3284"/>
                  <a:pt x="5312" y="3286"/>
                </a:cubicBezTo>
                <a:cubicBezTo>
                  <a:pt x="5307" y="3316"/>
                  <a:pt x="5304" y="3335"/>
                  <a:pt x="5270" y="3367"/>
                </a:cubicBezTo>
                <a:cubicBezTo>
                  <a:pt x="5251" y="3385"/>
                  <a:pt x="5243" y="3401"/>
                  <a:pt x="5235" y="3415"/>
                </a:cubicBezTo>
                <a:cubicBezTo>
                  <a:pt x="5230" y="3424"/>
                  <a:pt x="5226" y="3433"/>
                  <a:pt x="5218" y="3440"/>
                </a:cubicBezTo>
                <a:cubicBezTo>
                  <a:pt x="5210" y="3449"/>
                  <a:pt x="5199" y="3450"/>
                  <a:pt x="5192" y="3450"/>
                </a:cubicBezTo>
                <a:cubicBezTo>
                  <a:pt x="5189" y="3450"/>
                  <a:pt x="5186" y="3450"/>
                  <a:pt x="5183" y="3450"/>
                </a:cubicBezTo>
                <a:cubicBezTo>
                  <a:pt x="5181" y="3450"/>
                  <a:pt x="5178" y="3450"/>
                  <a:pt x="5176" y="3450"/>
                </a:cubicBezTo>
                <a:cubicBezTo>
                  <a:pt x="5170" y="3450"/>
                  <a:pt x="5167" y="3451"/>
                  <a:pt x="5165" y="3453"/>
                </a:cubicBezTo>
                <a:cubicBezTo>
                  <a:pt x="5162" y="3457"/>
                  <a:pt x="5160" y="3469"/>
                  <a:pt x="5159" y="3479"/>
                </a:cubicBezTo>
                <a:cubicBezTo>
                  <a:pt x="5155" y="3502"/>
                  <a:pt x="5150" y="3536"/>
                  <a:pt x="5118" y="3536"/>
                </a:cubicBezTo>
                <a:cubicBezTo>
                  <a:pt x="5097" y="3536"/>
                  <a:pt x="5083" y="3520"/>
                  <a:pt x="5069" y="3504"/>
                </a:cubicBezTo>
                <a:cubicBezTo>
                  <a:pt x="5056" y="3488"/>
                  <a:pt x="5044" y="3474"/>
                  <a:pt x="5026" y="3474"/>
                </a:cubicBezTo>
                <a:cubicBezTo>
                  <a:pt x="5000" y="3474"/>
                  <a:pt x="4986" y="3468"/>
                  <a:pt x="4974" y="3463"/>
                </a:cubicBezTo>
                <a:cubicBezTo>
                  <a:pt x="4964" y="3459"/>
                  <a:pt x="4956" y="3456"/>
                  <a:pt x="4942" y="3456"/>
                </a:cubicBezTo>
                <a:cubicBezTo>
                  <a:pt x="4931" y="3456"/>
                  <a:pt x="4923" y="3461"/>
                  <a:pt x="4913" y="3467"/>
                </a:cubicBezTo>
                <a:cubicBezTo>
                  <a:pt x="4899" y="3477"/>
                  <a:pt x="4882" y="3488"/>
                  <a:pt x="4848" y="3488"/>
                </a:cubicBezTo>
                <a:cubicBezTo>
                  <a:pt x="4841" y="3488"/>
                  <a:pt x="4841" y="3488"/>
                  <a:pt x="4841" y="3488"/>
                </a:cubicBezTo>
                <a:cubicBezTo>
                  <a:pt x="4835" y="3488"/>
                  <a:pt x="4835" y="3488"/>
                  <a:pt x="4835" y="3488"/>
                </a:cubicBezTo>
                <a:cubicBezTo>
                  <a:pt x="4789" y="3488"/>
                  <a:pt x="4763" y="3490"/>
                  <a:pt x="4722" y="3527"/>
                </a:cubicBezTo>
                <a:cubicBezTo>
                  <a:pt x="4680" y="3566"/>
                  <a:pt x="4680" y="3586"/>
                  <a:pt x="4680" y="3611"/>
                </a:cubicBezTo>
                <a:cubicBezTo>
                  <a:pt x="4680" y="3614"/>
                  <a:pt x="4680" y="3614"/>
                  <a:pt x="4680" y="3614"/>
                </a:cubicBezTo>
                <a:cubicBezTo>
                  <a:pt x="4680" y="3624"/>
                  <a:pt x="4683" y="3635"/>
                  <a:pt x="4687" y="3648"/>
                </a:cubicBezTo>
                <a:cubicBezTo>
                  <a:pt x="4693" y="3667"/>
                  <a:pt x="4700" y="3689"/>
                  <a:pt x="4700" y="3718"/>
                </a:cubicBezTo>
                <a:cubicBezTo>
                  <a:pt x="4700" y="3753"/>
                  <a:pt x="4688" y="3793"/>
                  <a:pt x="4677" y="3832"/>
                </a:cubicBezTo>
                <a:cubicBezTo>
                  <a:pt x="4672" y="3850"/>
                  <a:pt x="4667" y="3867"/>
                  <a:pt x="4664" y="3883"/>
                </a:cubicBezTo>
                <a:cubicBezTo>
                  <a:pt x="4661" y="3894"/>
                  <a:pt x="4659" y="3905"/>
                  <a:pt x="4657" y="3916"/>
                </a:cubicBezTo>
                <a:cubicBezTo>
                  <a:pt x="4651" y="3953"/>
                  <a:pt x="4645" y="3989"/>
                  <a:pt x="4608" y="4019"/>
                </a:cubicBezTo>
                <a:cubicBezTo>
                  <a:pt x="4589" y="4034"/>
                  <a:pt x="4578" y="4043"/>
                  <a:pt x="4568" y="4050"/>
                </a:cubicBezTo>
                <a:cubicBezTo>
                  <a:pt x="4555" y="4060"/>
                  <a:pt x="4547" y="4066"/>
                  <a:pt x="4532" y="4080"/>
                </a:cubicBezTo>
                <a:cubicBezTo>
                  <a:pt x="4506" y="4107"/>
                  <a:pt x="4492" y="4121"/>
                  <a:pt x="4452" y="4133"/>
                </a:cubicBezTo>
                <a:cubicBezTo>
                  <a:pt x="4436" y="4138"/>
                  <a:pt x="4429" y="4149"/>
                  <a:pt x="4422" y="4161"/>
                </a:cubicBezTo>
                <a:cubicBezTo>
                  <a:pt x="4414" y="4174"/>
                  <a:pt x="4405" y="4188"/>
                  <a:pt x="4386" y="4195"/>
                </a:cubicBezTo>
                <a:cubicBezTo>
                  <a:pt x="4377" y="4199"/>
                  <a:pt x="4370" y="4206"/>
                  <a:pt x="4363" y="4215"/>
                </a:cubicBezTo>
                <a:cubicBezTo>
                  <a:pt x="4349" y="4230"/>
                  <a:pt x="4332" y="4250"/>
                  <a:pt x="4292" y="4250"/>
                </a:cubicBezTo>
                <a:close/>
                <a:moveTo>
                  <a:pt x="5018" y="2324"/>
                </a:moveTo>
                <a:cubicBezTo>
                  <a:pt x="5013" y="2324"/>
                  <a:pt x="5007" y="2325"/>
                  <a:pt x="5004" y="2327"/>
                </a:cubicBezTo>
                <a:cubicBezTo>
                  <a:pt x="5001" y="2331"/>
                  <a:pt x="5001" y="2343"/>
                  <a:pt x="5002" y="2354"/>
                </a:cubicBezTo>
                <a:cubicBezTo>
                  <a:pt x="5002" y="2359"/>
                  <a:pt x="5002" y="2363"/>
                  <a:pt x="5002" y="2368"/>
                </a:cubicBezTo>
                <a:cubicBezTo>
                  <a:pt x="5002" y="2397"/>
                  <a:pt x="4996" y="2410"/>
                  <a:pt x="4992" y="2420"/>
                </a:cubicBezTo>
                <a:cubicBezTo>
                  <a:pt x="4989" y="2425"/>
                  <a:pt x="4988" y="2428"/>
                  <a:pt x="4988" y="2434"/>
                </a:cubicBezTo>
                <a:cubicBezTo>
                  <a:pt x="4988" y="2447"/>
                  <a:pt x="5022" y="2481"/>
                  <a:pt x="5035" y="2481"/>
                </a:cubicBezTo>
                <a:cubicBezTo>
                  <a:pt x="5066" y="2481"/>
                  <a:pt x="5075" y="2495"/>
                  <a:pt x="5078" y="2504"/>
                </a:cubicBezTo>
                <a:cubicBezTo>
                  <a:pt x="5082" y="2517"/>
                  <a:pt x="5074" y="2532"/>
                  <a:pt x="5065" y="2538"/>
                </a:cubicBezTo>
                <a:cubicBezTo>
                  <a:pt x="5061" y="2541"/>
                  <a:pt x="5056" y="2543"/>
                  <a:pt x="5052" y="2545"/>
                </a:cubicBezTo>
                <a:cubicBezTo>
                  <a:pt x="5040" y="2550"/>
                  <a:pt x="5036" y="2553"/>
                  <a:pt x="5036" y="2558"/>
                </a:cubicBezTo>
                <a:cubicBezTo>
                  <a:pt x="5036" y="2564"/>
                  <a:pt x="5036" y="2570"/>
                  <a:pt x="5064" y="2570"/>
                </a:cubicBezTo>
                <a:cubicBezTo>
                  <a:pt x="5114" y="2570"/>
                  <a:pt x="5114" y="2619"/>
                  <a:pt x="5114" y="2638"/>
                </a:cubicBezTo>
                <a:cubicBezTo>
                  <a:pt x="5114" y="2680"/>
                  <a:pt x="5128" y="2691"/>
                  <a:pt x="5139" y="2699"/>
                </a:cubicBezTo>
                <a:cubicBezTo>
                  <a:pt x="5147" y="2705"/>
                  <a:pt x="5156" y="2712"/>
                  <a:pt x="5156" y="2726"/>
                </a:cubicBezTo>
                <a:cubicBezTo>
                  <a:pt x="5156" y="2738"/>
                  <a:pt x="5154" y="2747"/>
                  <a:pt x="5152" y="2756"/>
                </a:cubicBezTo>
                <a:cubicBezTo>
                  <a:pt x="5149" y="2768"/>
                  <a:pt x="5146" y="2781"/>
                  <a:pt x="5146" y="2804"/>
                </a:cubicBezTo>
                <a:cubicBezTo>
                  <a:pt x="5146" y="2830"/>
                  <a:pt x="5141" y="2852"/>
                  <a:pt x="5137" y="2871"/>
                </a:cubicBezTo>
                <a:cubicBezTo>
                  <a:pt x="5134" y="2883"/>
                  <a:pt x="5132" y="2894"/>
                  <a:pt x="5132" y="2902"/>
                </a:cubicBezTo>
                <a:cubicBezTo>
                  <a:pt x="5132" y="2943"/>
                  <a:pt x="5117" y="2975"/>
                  <a:pt x="5085" y="2999"/>
                </a:cubicBezTo>
                <a:cubicBezTo>
                  <a:pt x="5081" y="3003"/>
                  <a:pt x="5076" y="3006"/>
                  <a:pt x="5072" y="3010"/>
                </a:cubicBezTo>
                <a:cubicBezTo>
                  <a:pt x="5041" y="3034"/>
                  <a:pt x="5010" y="3058"/>
                  <a:pt x="5010" y="3082"/>
                </a:cubicBezTo>
                <a:cubicBezTo>
                  <a:pt x="5010" y="3082"/>
                  <a:pt x="5010" y="3082"/>
                  <a:pt x="5010" y="3082"/>
                </a:cubicBezTo>
                <a:cubicBezTo>
                  <a:pt x="5012" y="3081"/>
                  <a:pt x="5014" y="3079"/>
                  <a:pt x="5015" y="3077"/>
                </a:cubicBezTo>
                <a:cubicBezTo>
                  <a:pt x="5018" y="3075"/>
                  <a:pt x="5021" y="3072"/>
                  <a:pt x="5024" y="3069"/>
                </a:cubicBezTo>
                <a:cubicBezTo>
                  <a:pt x="5045" y="3050"/>
                  <a:pt x="5071" y="3030"/>
                  <a:pt x="5104" y="3030"/>
                </a:cubicBezTo>
                <a:cubicBezTo>
                  <a:pt x="5122" y="3030"/>
                  <a:pt x="5142" y="3014"/>
                  <a:pt x="5162" y="2999"/>
                </a:cubicBezTo>
                <a:cubicBezTo>
                  <a:pt x="5184" y="2981"/>
                  <a:pt x="5208" y="2962"/>
                  <a:pt x="5234" y="2962"/>
                </a:cubicBezTo>
                <a:cubicBezTo>
                  <a:pt x="5268" y="2962"/>
                  <a:pt x="5276" y="2982"/>
                  <a:pt x="5281" y="2995"/>
                </a:cubicBezTo>
                <a:cubicBezTo>
                  <a:pt x="5284" y="3004"/>
                  <a:pt x="5286" y="3007"/>
                  <a:pt x="5291" y="3009"/>
                </a:cubicBezTo>
                <a:cubicBezTo>
                  <a:pt x="5294" y="3010"/>
                  <a:pt x="5296" y="3012"/>
                  <a:pt x="5299" y="3013"/>
                </a:cubicBezTo>
                <a:cubicBezTo>
                  <a:pt x="5292" y="3002"/>
                  <a:pt x="5285" y="2992"/>
                  <a:pt x="5278" y="2982"/>
                </a:cubicBezTo>
                <a:cubicBezTo>
                  <a:pt x="5257" y="2954"/>
                  <a:pt x="5238" y="2927"/>
                  <a:pt x="5238" y="2890"/>
                </a:cubicBezTo>
                <a:cubicBezTo>
                  <a:pt x="5238" y="2832"/>
                  <a:pt x="5259" y="2806"/>
                  <a:pt x="5277" y="2782"/>
                </a:cubicBezTo>
                <a:cubicBezTo>
                  <a:pt x="5292" y="2763"/>
                  <a:pt x="5304" y="2748"/>
                  <a:pt x="5304" y="2718"/>
                </a:cubicBezTo>
                <a:cubicBezTo>
                  <a:pt x="5304" y="2702"/>
                  <a:pt x="5302" y="2694"/>
                  <a:pt x="5299" y="2684"/>
                </a:cubicBezTo>
                <a:cubicBezTo>
                  <a:pt x="5296" y="2672"/>
                  <a:pt x="5292" y="2659"/>
                  <a:pt x="5292" y="2636"/>
                </a:cubicBezTo>
                <a:cubicBezTo>
                  <a:pt x="5292" y="2588"/>
                  <a:pt x="5255" y="2488"/>
                  <a:pt x="5232" y="2488"/>
                </a:cubicBezTo>
                <a:cubicBezTo>
                  <a:pt x="5212" y="2488"/>
                  <a:pt x="5205" y="2475"/>
                  <a:pt x="5196" y="2462"/>
                </a:cubicBezTo>
                <a:cubicBezTo>
                  <a:pt x="5191" y="2453"/>
                  <a:pt x="5185" y="2442"/>
                  <a:pt x="5173" y="2430"/>
                </a:cubicBezTo>
                <a:cubicBezTo>
                  <a:pt x="5141" y="2396"/>
                  <a:pt x="5047" y="2324"/>
                  <a:pt x="5018" y="2324"/>
                </a:cubicBezTo>
                <a:close/>
                <a:moveTo>
                  <a:pt x="4881" y="1524"/>
                </a:moveTo>
                <a:cubicBezTo>
                  <a:pt x="4889" y="1536"/>
                  <a:pt x="4893" y="1547"/>
                  <a:pt x="4896" y="1557"/>
                </a:cubicBezTo>
                <a:cubicBezTo>
                  <a:pt x="4897" y="1559"/>
                  <a:pt x="4898" y="1562"/>
                  <a:pt x="4899" y="1565"/>
                </a:cubicBezTo>
                <a:cubicBezTo>
                  <a:pt x="4898" y="1556"/>
                  <a:pt x="4893" y="1541"/>
                  <a:pt x="4881" y="1524"/>
                </a:cubicBezTo>
                <a:close/>
              </a:path>
            </a:pathLst>
          </a:custGeom>
          <a:solidFill>
            <a:srgbClr val="EAEAEA"/>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8" name="Freeform 8">
            <a:extLst>
              <a:ext uri="{FF2B5EF4-FFF2-40B4-BE49-F238E27FC236}">
                <a16:creationId xmlns:a16="http://schemas.microsoft.com/office/drawing/2014/main" id="{10559440-21DA-43B8-0AC9-C63EEE4DF508}"/>
              </a:ext>
            </a:extLst>
          </p:cNvPr>
          <p:cNvSpPr>
            <a:spLocks/>
          </p:cNvSpPr>
          <p:nvPr/>
        </p:nvSpPr>
        <p:spPr bwMode="auto">
          <a:xfrm>
            <a:off x="7030218" y="6532322"/>
            <a:ext cx="57429" cy="42193"/>
          </a:xfrm>
          <a:custGeom>
            <a:avLst/>
            <a:gdLst>
              <a:gd name="T0" fmla="*/ 68 w 166"/>
              <a:gd name="T1" fmla="*/ 98 h 122"/>
              <a:gd name="T2" fmla="*/ 18 w 166"/>
              <a:gd name="T3" fmla="*/ 122 h 122"/>
              <a:gd name="T4" fmla="*/ 0 w 166"/>
              <a:gd name="T5" fmla="*/ 96 h 122"/>
              <a:gd name="T6" fmla="*/ 76 w 166"/>
              <a:gd name="T7" fmla="*/ 34 h 122"/>
              <a:gd name="T8" fmla="*/ 130 w 166"/>
              <a:gd name="T9" fmla="*/ 0 h 122"/>
              <a:gd name="T10" fmla="*/ 150 w 166"/>
              <a:gd name="T11" fmla="*/ 46 h 122"/>
              <a:gd name="T12" fmla="*/ 68 w 166"/>
              <a:gd name="T13" fmla="*/ 98 h 122"/>
            </a:gdLst>
            <a:ahLst/>
            <a:cxnLst>
              <a:cxn ang="0">
                <a:pos x="T0" y="T1"/>
              </a:cxn>
              <a:cxn ang="0">
                <a:pos x="T2" y="T3"/>
              </a:cxn>
              <a:cxn ang="0">
                <a:pos x="T4" y="T5"/>
              </a:cxn>
              <a:cxn ang="0">
                <a:pos x="T6" y="T7"/>
              </a:cxn>
              <a:cxn ang="0">
                <a:pos x="T8" y="T9"/>
              </a:cxn>
              <a:cxn ang="0">
                <a:pos x="T10" y="T11"/>
              </a:cxn>
              <a:cxn ang="0">
                <a:pos x="T12" y="T13"/>
              </a:cxn>
            </a:cxnLst>
            <a:rect l="0" t="0" r="r" b="b"/>
            <a:pathLst>
              <a:path w="166" h="122">
                <a:moveTo>
                  <a:pt x="68" y="98"/>
                </a:moveTo>
                <a:cubicBezTo>
                  <a:pt x="42" y="98"/>
                  <a:pt x="32" y="122"/>
                  <a:pt x="18" y="122"/>
                </a:cubicBezTo>
                <a:cubicBezTo>
                  <a:pt x="4" y="122"/>
                  <a:pt x="0" y="112"/>
                  <a:pt x="0" y="96"/>
                </a:cubicBezTo>
                <a:cubicBezTo>
                  <a:pt x="0" y="80"/>
                  <a:pt x="42" y="34"/>
                  <a:pt x="76" y="34"/>
                </a:cubicBezTo>
                <a:cubicBezTo>
                  <a:pt x="110" y="34"/>
                  <a:pt x="100" y="0"/>
                  <a:pt x="130" y="0"/>
                </a:cubicBezTo>
                <a:cubicBezTo>
                  <a:pt x="160" y="0"/>
                  <a:pt x="166" y="18"/>
                  <a:pt x="150" y="46"/>
                </a:cubicBezTo>
                <a:cubicBezTo>
                  <a:pt x="134" y="74"/>
                  <a:pt x="110" y="98"/>
                  <a:pt x="68" y="98"/>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9" name="Freeform 9">
            <a:extLst>
              <a:ext uri="{FF2B5EF4-FFF2-40B4-BE49-F238E27FC236}">
                <a16:creationId xmlns:a16="http://schemas.microsoft.com/office/drawing/2014/main" id="{E4E508B2-C546-89F1-85C3-004E2095D804}"/>
              </a:ext>
            </a:extLst>
          </p:cNvPr>
          <p:cNvSpPr>
            <a:spLocks/>
          </p:cNvSpPr>
          <p:nvPr/>
        </p:nvSpPr>
        <p:spPr bwMode="auto">
          <a:xfrm>
            <a:off x="7101710" y="6498919"/>
            <a:ext cx="28715" cy="30473"/>
          </a:xfrm>
          <a:custGeom>
            <a:avLst/>
            <a:gdLst>
              <a:gd name="T0" fmla="*/ 24 w 82"/>
              <a:gd name="T1" fmla="*/ 88 h 88"/>
              <a:gd name="T2" fmla="*/ 12 w 82"/>
              <a:gd name="T3" fmla="*/ 54 h 88"/>
              <a:gd name="T4" fmla="*/ 42 w 82"/>
              <a:gd name="T5" fmla="*/ 14 h 88"/>
              <a:gd name="T6" fmla="*/ 64 w 82"/>
              <a:gd name="T7" fmla="*/ 0 h 88"/>
              <a:gd name="T8" fmla="*/ 82 w 82"/>
              <a:gd name="T9" fmla="*/ 42 h 88"/>
              <a:gd name="T10" fmla="*/ 24 w 82"/>
              <a:gd name="T11" fmla="*/ 88 h 88"/>
            </a:gdLst>
            <a:ahLst/>
            <a:cxnLst>
              <a:cxn ang="0">
                <a:pos x="T0" y="T1"/>
              </a:cxn>
              <a:cxn ang="0">
                <a:pos x="T2" y="T3"/>
              </a:cxn>
              <a:cxn ang="0">
                <a:pos x="T4" y="T5"/>
              </a:cxn>
              <a:cxn ang="0">
                <a:pos x="T6" y="T7"/>
              </a:cxn>
              <a:cxn ang="0">
                <a:pos x="T8" y="T9"/>
              </a:cxn>
              <a:cxn ang="0">
                <a:pos x="T10" y="T11"/>
              </a:cxn>
            </a:cxnLst>
            <a:rect l="0" t="0" r="r" b="b"/>
            <a:pathLst>
              <a:path w="82" h="88">
                <a:moveTo>
                  <a:pt x="24" y="88"/>
                </a:moveTo>
                <a:cubicBezTo>
                  <a:pt x="4" y="88"/>
                  <a:pt x="0" y="68"/>
                  <a:pt x="12" y="54"/>
                </a:cubicBezTo>
                <a:cubicBezTo>
                  <a:pt x="24" y="40"/>
                  <a:pt x="20" y="14"/>
                  <a:pt x="42" y="14"/>
                </a:cubicBezTo>
                <a:cubicBezTo>
                  <a:pt x="64" y="14"/>
                  <a:pt x="52" y="0"/>
                  <a:pt x="64" y="0"/>
                </a:cubicBezTo>
                <a:cubicBezTo>
                  <a:pt x="76" y="0"/>
                  <a:pt x="82" y="22"/>
                  <a:pt x="82" y="42"/>
                </a:cubicBezTo>
                <a:cubicBezTo>
                  <a:pt x="82" y="62"/>
                  <a:pt x="48" y="88"/>
                  <a:pt x="24" y="88"/>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10" name="Freeform 10">
            <a:extLst>
              <a:ext uri="{FF2B5EF4-FFF2-40B4-BE49-F238E27FC236}">
                <a16:creationId xmlns:a16="http://schemas.microsoft.com/office/drawing/2014/main" id="{CB78E5A2-F418-94D7-55AA-8295A8F01497}"/>
              </a:ext>
            </a:extLst>
          </p:cNvPr>
          <p:cNvSpPr>
            <a:spLocks/>
          </p:cNvSpPr>
          <p:nvPr/>
        </p:nvSpPr>
        <p:spPr bwMode="auto">
          <a:xfrm>
            <a:off x="7083545" y="6481340"/>
            <a:ext cx="27543" cy="12893"/>
          </a:xfrm>
          <a:custGeom>
            <a:avLst/>
            <a:gdLst>
              <a:gd name="T0" fmla="*/ 38 w 78"/>
              <a:gd name="T1" fmla="*/ 36 h 36"/>
              <a:gd name="T2" fmla="*/ 36 w 78"/>
              <a:gd name="T3" fmla="*/ 0 h 36"/>
              <a:gd name="T4" fmla="*/ 38 w 78"/>
              <a:gd name="T5" fmla="*/ 36 h 36"/>
            </a:gdLst>
            <a:ahLst/>
            <a:cxnLst>
              <a:cxn ang="0">
                <a:pos x="T0" y="T1"/>
              </a:cxn>
              <a:cxn ang="0">
                <a:pos x="T2" y="T3"/>
              </a:cxn>
              <a:cxn ang="0">
                <a:pos x="T4" y="T5"/>
              </a:cxn>
            </a:cxnLst>
            <a:rect l="0" t="0" r="r" b="b"/>
            <a:pathLst>
              <a:path w="78" h="36">
                <a:moveTo>
                  <a:pt x="38" y="36"/>
                </a:moveTo>
                <a:cubicBezTo>
                  <a:pt x="4" y="36"/>
                  <a:pt x="0" y="0"/>
                  <a:pt x="36" y="0"/>
                </a:cubicBezTo>
                <a:cubicBezTo>
                  <a:pt x="72" y="0"/>
                  <a:pt x="78" y="36"/>
                  <a:pt x="38" y="36"/>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232" name="Freeform 11">
            <a:extLst>
              <a:ext uri="{FF2B5EF4-FFF2-40B4-BE49-F238E27FC236}">
                <a16:creationId xmlns:a16="http://schemas.microsoft.com/office/drawing/2014/main" id="{6A165938-FDC3-9698-DD40-3270D88FDD67}"/>
              </a:ext>
            </a:extLst>
          </p:cNvPr>
          <p:cNvSpPr>
            <a:spLocks/>
          </p:cNvSpPr>
          <p:nvPr/>
        </p:nvSpPr>
        <p:spPr bwMode="auto">
          <a:xfrm>
            <a:off x="7027288" y="6506537"/>
            <a:ext cx="18167" cy="17580"/>
          </a:xfrm>
          <a:custGeom>
            <a:avLst/>
            <a:gdLst>
              <a:gd name="T0" fmla="*/ 24 w 52"/>
              <a:gd name="T1" fmla="*/ 50 h 50"/>
              <a:gd name="T2" fmla="*/ 26 w 52"/>
              <a:gd name="T3" fmla="*/ 0 h 50"/>
              <a:gd name="T4" fmla="*/ 24 w 52"/>
              <a:gd name="T5" fmla="*/ 50 h 50"/>
            </a:gdLst>
            <a:ahLst/>
            <a:cxnLst>
              <a:cxn ang="0">
                <a:pos x="T0" y="T1"/>
              </a:cxn>
              <a:cxn ang="0">
                <a:pos x="T2" y="T3"/>
              </a:cxn>
              <a:cxn ang="0">
                <a:pos x="T4" y="T5"/>
              </a:cxn>
            </a:cxnLst>
            <a:rect l="0" t="0" r="r" b="b"/>
            <a:pathLst>
              <a:path w="52" h="50">
                <a:moveTo>
                  <a:pt x="24" y="50"/>
                </a:moveTo>
                <a:cubicBezTo>
                  <a:pt x="4" y="50"/>
                  <a:pt x="0" y="0"/>
                  <a:pt x="26" y="0"/>
                </a:cubicBezTo>
                <a:cubicBezTo>
                  <a:pt x="52" y="0"/>
                  <a:pt x="52" y="50"/>
                  <a:pt x="24" y="50"/>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233" name="Freeform 12">
            <a:extLst>
              <a:ext uri="{FF2B5EF4-FFF2-40B4-BE49-F238E27FC236}">
                <a16:creationId xmlns:a16="http://schemas.microsoft.com/office/drawing/2014/main" id="{FA0114E7-BF1C-91E2-6E8F-517C2F97583C}"/>
              </a:ext>
            </a:extLst>
          </p:cNvPr>
          <p:cNvSpPr>
            <a:spLocks/>
          </p:cNvSpPr>
          <p:nvPr/>
        </p:nvSpPr>
        <p:spPr bwMode="auto">
          <a:xfrm>
            <a:off x="7042524" y="6463171"/>
            <a:ext cx="22269" cy="15822"/>
          </a:xfrm>
          <a:custGeom>
            <a:avLst/>
            <a:gdLst>
              <a:gd name="T0" fmla="*/ 34 w 64"/>
              <a:gd name="T1" fmla="*/ 44 h 44"/>
              <a:gd name="T2" fmla="*/ 28 w 64"/>
              <a:gd name="T3" fmla="*/ 0 h 44"/>
              <a:gd name="T4" fmla="*/ 34 w 64"/>
              <a:gd name="T5" fmla="*/ 44 h 44"/>
            </a:gdLst>
            <a:ahLst/>
            <a:cxnLst>
              <a:cxn ang="0">
                <a:pos x="T0" y="T1"/>
              </a:cxn>
              <a:cxn ang="0">
                <a:pos x="T2" y="T3"/>
              </a:cxn>
              <a:cxn ang="0">
                <a:pos x="T4" y="T5"/>
              </a:cxn>
            </a:cxnLst>
            <a:rect l="0" t="0" r="r" b="b"/>
            <a:pathLst>
              <a:path w="64" h="44">
                <a:moveTo>
                  <a:pt x="34" y="44"/>
                </a:moveTo>
                <a:cubicBezTo>
                  <a:pt x="2" y="44"/>
                  <a:pt x="0" y="0"/>
                  <a:pt x="28" y="0"/>
                </a:cubicBezTo>
                <a:cubicBezTo>
                  <a:pt x="56" y="0"/>
                  <a:pt x="64" y="44"/>
                  <a:pt x="34" y="44"/>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234" name="Freeform 13">
            <a:extLst>
              <a:ext uri="{FF2B5EF4-FFF2-40B4-BE49-F238E27FC236}">
                <a16:creationId xmlns:a16="http://schemas.microsoft.com/office/drawing/2014/main" id="{F52EDA81-E908-EAA0-3F80-48E47BDA5578}"/>
              </a:ext>
            </a:extLst>
          </p:cNvPr>
          <p:cNvSpPr>
            <a:spLocks/>
          </p:cNvSpPr>
          <p:nvPr/>
        </p:nvSpPr>
        <p:spPr bwMode="auto">
          <a:xfrm>
            <a:off x="7073583" y="6454382"/>
            <a:ext cx="22269" cy="10548"/>
          </a:xfrm>
          <a:custGeom>
            <a:avLst/>
            <a:gdLst>
              <a:gd name="T0" fmla="*/ 28 w 64"/>
              <a:gd name="T1" fmla="*/ 30 h 30"/>
              <a:gd name="T2" fmla="*/ 18 w 64"/>
              <a:gd name="T3" fmla="*/ 0 h 30"/>
              <a:gd name="T4" fmla="*/ 28 w 64"/>
              <a:gd name="T5" fmla="*/ 30 h 30"/>
            </a:gdLst>
            <a:ahLst/>
            <a:cxnLst>
              <a:cxn ang="0">
                <a:pos x="T0" y="T1"/>
              </a:cxn>
              <a:cxn ang="0">
                <a:pos x="T2" y="T3"/>
              </a:cxn>
              <a:cxn ang="0">
                <a:pos x="T4" y="T5"/>
              </a:cxn>
            </a:cxnLst>
            <a:rect l="0" t="0" r="r" b="b"/>
            <a:pathLst>
              <a:path w="64" h="30">
                <a:moveTo>
                  <a:pt x="28" y="30"/>
                </a:moveTo>
                <a:cubicBezTo>
                  <a:pt x="6" y="30"/>
                  <a:pt x="0" y="0"/>
                  <a:pt x="18" y="0"/>
                </a:cubicBezTo>
                <a:cubicBezTo>
                  <a:pt x="36" y="0"/>
                  <a:pt x="64" y="30"/>
                  <a:pt x="28" y="30"/>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235" name="Freeform 14">
            <a:extLst>
              <a:ext uri="{FF2B5EF4-FFF2-40B4-BE49-F238E27FC236}">
                <a16:creationId xmlns:a16="http://schemas.microsoft.com/office/drawing/2014/main" id="{99F337DA-9E49-2CCE-EFD4-075E23D6E5FC}"/>
              </a:ext>
            </a:extLst>
          </p:cNvPr>
          <p:cNvSpPr>
            <a:spLocks/>
          </p:cNvSpPr>
          <p:nvPr/>
        </p:nvSpPr>
        <p:spPr bwMode="auto">
          <a:xfrm>
            <a:off x="7023772" y="6234041"/>
            <a:ext cx="52155" cy="33988"/>
          </a:xfrm>
          <a:custGeom>
            <a:avLst/>
            <a:gdLst>
              <a:gd name="T0" fmla="*/ 18 w 150"/>
              <a:gd name="T1" fmla="*/ 72 h 99"/>
              <a:gd name="T2" fmla="*/ 74 w 150"/>
              <a:gd name="T3" fmla="*/ 26 h 99"/>
              <a:gd name="T4" fmla="*/ 130 w 150"/>
              <a:gd name="T5" fmla="*/ 0 h 99"/>
              <a:gd name="T6" fmla="*/ 120 w 150"/>
              <a:gd name="T7" fmla="*/ 54 h 99"/>
              <a:gd name="T8" fmla="*/ 18 w 150"/>
              <a:gd name="T9" fmla="*/ 72 h 99"/>
            </a:gdLst>
            <a:ahLst/>
            <a:cxnLst>
              <a:cxn ang="0">
                <a:pos x="T0" y="T1"/>
              </a:cxn>
              <a:cxn ang="0">
                <a:pos x="T2" y="T3"/>
              </a:cxn>
              <a:cxn ang="0">
                <a:pos x="T4" y="T5"/>
              </a:cxn>
              <a:cxn ang="0">
                <a:pos x="T6" y="T7"/>
              </a:cxn>
              <a:cxn ang="0">
                <a:pos x="T8" y="T9"/>
              </a:cxn>
            </a:cxnLst>
            <a:rect l="0" t="0" r="r" b="b"/>
            <a:pathLst>
              <a:path w="150" h="99">
                <a:moveTo>
                  <a:pt x="18" y="72"/>
                </a:moveTo>
                <a:cubicBezTo>
                  <a:pt x="0" y="56"/>
                  <a:pt x="54" y="38"/>
                  <a:pt x="74" y="26"/>
                </a:cubicBezTo>
                <a:cubicBezTo>
                  <a:pt x="94" y="14"/>
                  <a:pt x="110" y="0"/>
                  <a:pt x="130" y="0"/>
                </a:cubicBezTo>
                <a:cubicBezTo>
                  <a:pt x="150" y="0"/>
                  <a:pt x="150" y="40"/>
                  <a:pt x="120" y="54"/>
                </a:cubicBezTo>
                <a:cubicBezTo>
                  <a:pt x="90" y="68"/>
                  <a:pt x="48" y="99"/>
                  <a:pt x="18" y="72"/>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236" name="Freeform 15">
            <a:extLst>
              <a:ext uri="{FF2B5EF4-FFF2-40B4-BE49-F238E27FC236}">
                <a16:creationId xmlns:a16="http://schemas.microsoft.com/office/drawing/2014/main" id="{1D7A7DB1-CD56-34A7-0BE7-E3C11BBEF639}"/>
              </a:ext>
            </a:extLst>
          </p:cNvPr>
          <p:cNvSpPr>
            <a:spLocks/>
          </p:cNvSpPr>
          <p:nvPr/>
        </p:nvSpPr>
        <p:spPr bwMode="auto">
          <a:xfrm>
            <a:off x="6743070" y="6294401"/>
            <a:ext cx="104310" cy="43365"/>
          </a:xfrm>
          <a:custGeom>
            <a:avLst/>
            <a:gdLst>
              <a:gd name="T0" fmla="*/ 62 w 300"/>
              <a:gd name="T1" fmla="*/ 124 h 124"/>
              <a:gd name="T2" fmla="*/ 0 w 300"/>
              <a:gd name="T3" fmla="*/ 124 h 124"/>
              <a:gd name="T4" fmla="*/ 0 w 300"/>
              <a:gd name="T5" fmla="*/ 82 h 124"/>
              <a:gd name="T6" fmla="*/ 128 w 300"/>
              <a:gd name="T7" fmla="*/ 36 h 124"/>
              <a:gd name="T8" fmla="*/ 210 w 300"/>
              <a:gd name="T9" fmla="*/ 50 h 124"/>
              <a:gd name="T10" fmla="*/ 278 w 300"/>
              <a:gd name="T11" fmla="*/ 18 h 124"/>
              <a:gd name="T12" fmla="*/ 172 w 300"/>
              <a:gd name="T13" fmla="*/ 112 h 124"/>
              <a:gd name="T14" fmla="*/ 62 w 300"/>
              <a:gd name="T15" fmla="*/ 124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0" h="124">
                <a:moveTo>
                  <a:pt x="62" y="124"/>
                </a:moveTo>
                <a:cubicBezTo>
                  <a:pt x="28" y="124"/>
                  <a:pt x="0" y="124"/>
                  <a:pt x="0" y="124"/>
                </a:cubicBezTo>
                <a:cubicBezTo>
                  <a:pt x="0" y="124"/>
                  <a:pt x="0" y="100"/>
                  <a:pt x="0" y="82"/>
                </a:cubicBezTo>
                <a:cubicBezTo>
                  <a:pt x="0" y="64"/>
                  <a:pt x="62" y="36"/>
                  <a:pt x="128" y="36"/>
                </a:cubicBezTo>
                <a:cubicBezTo>
                  <a:pt x="194" y="36"/>
                  <a:pt x="194" y="50"/>
                  <a:pt x="210" y="50"/>
                </a:cubicBezTo>
                <a:cubicBezTo>
                  <a:pt x="226" y="50"/>
                  <a:pt x="256" y="0"/>
                  <a:pt x="278" y="18"/>
                </a:cubicBezTo>
                <a:cubicBezTo>
                  <a:pt x="300" y="36"/>
                  <a:pt x="236" y="112"/>
                  <a:pt x="172" y="112"/>
                </a:cubicBezTo>
                <a:cubicBezTo>
                  <a:pt x="108" y="112"/>
                  <a:pt x="88" y="124"/>
                  <a:pt x="62" y="124"/>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237" name="Freeform 16">
            <a:extLst>
              <a:ext uri="{FF2B5EF4-FFF2-40B4-BE49-F238E27FC236}">
                <a16:creationId xmlns:a16="http://schemas.microsoft.com/office/drawing/2014/main" id="{11B05A44-7157-5B0A-C684-E1F6F8302224}"/>
              </a:ext>
            </a:extLst>
          </p:cNvPr>
          <p:cNvSpPr>
            <a:spLocks/>
          </p:cNvSpPr>
          <p:nvPr/>
        </p:nvSpPr>
        <p:spPr bwMode="auto">
          <a:xfrm>
            <a:off x="6482297" y="6188919"/>
            <a:ext cx="20510" cy="11720"/>
          </a:xfrm>
          <a:custGeom>
            <a:avLst/>
            <a:gdLst>
              <a:gd name="T0" fmla="*/ 26 w 58"/>
              <a:gd name="T1" fmla="*/ 34 h 34"/>
              <a:gd name="T2" fmla="*/ 32 w 58"/>
              <a:gd name="T3" fmla="*/ 0 h 34"/>
              <a:gd name="T4" fmla="*/ 26 w 58"/>
              <a:gd name="T5" fmla="*/ 34 h 34"/>
            </a:gdLst>
            <a:ahLst/>
            <a:cxnLst>
              <a:cxn ang="0">
                <a:pos x="T0" y="T1"/>
              </a:cxn>
              <a:cxn ang="0">
                <a:pos x="T2" y="T3"/>
              </a:cxn>
              <a:cxn ang="0">
                <a:pos x="T4" y="T5"/>
              </a:cxn>
            </a:cxnLst>
            <a:rect l="0" t="0" r="r" b="b"/>
            <a:pathLst>
              <a:path w="58" h="34">
                <a:moveTo>
                  <a:pt x="26" y="34"/>
                </a:moveTo>
                <a:cubicBezTo>
                  <a:pt x="0" y="34"/>
                  <a:pt x="6" y="0"/>
                  <a:pt x="32" y="0"/>
                </a:cubicBezTo>
                <a:cubicBezTo>
                  <a:pt x="58" y="0"/>
                  <a:pt x="50" y="34"/>
                  <a:pt x="26" y="34"/>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238" name="Freeform 17">
            <a:extLst>
              <a:ext uri="{FF2B5EF4-FFF2-40B4-BE49-F238E27FC236}">
                <a16:creationId xmlns:a16="http://schemas.microsoft.com/office/drawing/2014/main" id="{2F25B5EC-37D9-B29D-CBBE-FDE8FF1A39C8}"/>
              </a:ext>
            </a:extLst>
          </p:cNvPr>
          <p:cNvSpPr>
            <a:spLocks/>
          </p:cNvSpPr>
          <p:nvPr/>
        </p:nvSpPr>
        <p:spPr bwMode="auto">
          <a:xfrm>
            <a:off x="6496364" y="6336009"/>
            <a:ext cx="65047" cy="43365"/>
          </a:xfrm>
          <a:custGeom>
            <a:avLst/>
            <a:gdLst>
              <a:gd name="T0" fmla="*/ 23 w 187"/>
              <a:gd name="T1" fmla="*/ 96 h 124"/>
              <a:gd name="T2" fmla="*/ 63 w 187"/>
              <a:gd name="T3" fmla="*/ 24 h 124"/>
              <a:gd name="T4" fmla="*/ 141 w 187"/>
              <a:gd name="T5" fmla="*/ 0 h 124"/>
              <a:gd name="T6" fmla="*/ 153 w 187"/>
              <a:gd name="T7" fmla="*/ 38 h 124"/>
              <a:gd name="T8" fmla="*/ 23 w 187"/>
              <a:gd name="T9" fmla="*/ 96 h 124"/>
            </a:gdLst>
            <a:ahLst/>
            <a:cxnLst>
              <a:cxn ang="0">
                <a:pos x="T0" y="T1"/>
              </a:cxn>
              <a:cxn ang="0">
                <a:pos x="T2" y="T3"/>
              </a:cxn>
              <a:cxn ang="0">
                <a:pos x="T4" y="T5"/>
              </a:cxn>
              <a:cxn ang="0">
                <a:pos x="T6" y="T7"/>
              </a:cxn>
              <a:cxn ang="0">
                <a:pos x="T8" y="T9"/>
              </a:cxn>
            </a:cxnLst>
            <a:rect l="0" t="0" r="r" b="b"/>
            <a:pathLst>
              <a:path w="187" h="124">
                <a:moveTo>
                  <a:pt x="23" y="96"/>
                </a:moveTo>
                <a:cubicBezTo>
                  <a:pt x="0" y="73"/>
                  <a:pt x="33" y="42"/>
                  <a:pt x="63" y="24"/>
                </a:cubicBezTo>
                <a:cubicBezTo>
                  <a:pt x="93" y="6"/>
                  <a:pt x="113" y="0"/>
                  <a:pt x="141" y="0"/>
                </a:cubicBezTo>
                <a:cubicBezTo>
                  <a:pt x="169" y="0"/>
                  <a:pt x="187" y="6"/>
                  <a:pt x="153" y="38"/>
                </a:cubicBezTo>
                <a:cubicBezTo>
                  <a:pt x="119" y="70"/>
                  <a:pt x="51" y="124"/>
                  <a:pt x="23" y="96"/>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239" name="Freeform 18">
            <a:extLst>
              <a:ext uri="{FF2B5EF4-FFF2-40B4-BE49-F238E27FC236}">
                <a16:creationId xmlns:a16="http://schemas.microsoft.com/office/drawing/2014/main" id="{99DDCFA8-5296-2D22-40CE-F83E9223F2CD}"/>
              </a:ext>
            </a:extLst>
          </p:cNvPr>
          <p:cNvSpPr>
            <a:spLocks/>
          </p:cNvSpPr>
          <p:nvPr/>
        </p:nvSpPr>
        <p:spPr bwMode="auto">
          <a:xfrm>
            <a:off x="6369782" y="5944553"/>
            <a:ext cx="106654" cy="53913"/>
          </a:xfrm>
          <a:custGeom>
            <a:avLst/>
            <a:gdLst>
              <a:gd name="T0" fmla="*/ 110 w 306"/>
              <a:gd name="T1" fmla="*/ 128 h 156"/>
              <a:gd name="T2" fmla="*/ 30 w 306"/>
              <a:gd name="T3" fmla="*/ 156 h 156"/>
              <a:gd name="T4" fmla="*/ 22 w 306"/>
              <a:gd name="T5" fmla="*/ 114 h 156"/>
              <a:gd name="T6" fmla="*/ 78 w 306"/>
              <a:gd name="T7" fmla="*/ 62 h 156"/>
              <a:gd name="T8" fmla="*/ 190 w 306"/>
              <a:gd name="T9" fmla="*/ 0 h 156"/>
              <a:gd name="T10" fmla="*/ 244 w 306"/>
              <a:gd name="T11" fmla="*/ 28 h 156"/>
              <a:gd name="T12" fmla="*/ 270 w 306"/>
              <a:gd name="T13" fmla="*/ 10 h 156"/>
              <a:gd name="T14" fmla="*/ 282 w 306"/>
              <a:gd name="T15" fmla="*/ 54 h 156"/>
              <a:gd name="T16" fmla="*/ 220 w 306"/>
              <a:gd name="T17" fmla="*/ 92 h 156"/>
              <a:gd name="T18" fmla="*/ 152 w 306"/>
              <a:gd name="T19" fmla="*/ 124 h 156"/>
              <a:gd name="T20" fmla="*/ 110 w 306"/>
              <a:gd name="T21" fmla="*/ 12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6" h="156">
                <a:moveTo>
                  <a:pt x="110" y="128"/>
                </a:moveTo>
                <a:cubicBezTo>
                  <a:pt x="54" y="128"/>
                  <a:pt x="60" y="156"/>
                  <a:pt x="30" y="156"/>
                </a:cubicBezTo>
                <a:cubicBezTo>
                  <a:pt x="0" y="156"/>
                  <a:pt x="10" y="128"/>
                  <a:pt x="22" y="114"/>
                </a:cubicBezTo>
                <a:cubicBezTo>
                  <a:pt x="34" y="100"/>
                  <a:pt x="42" y="62"/>
                  <a:pt x="78" y="62"/>
                </a:cubicBezTo>
                <a:cubicBezTo>
                  <a:pt x="126" y="62"/>
                  <a:pt x="150" y="0"/>
                  <a:pt x="190" y="0"/>
                </a:cubicBezTo>
                <a:cubicBezTo>
                  <a:pt x="230" y="0"/>
                  <a:pt x="222" y="28"/>
                  <a:pt x="244" y="28"/>
                </a:cubicBezTo>
                <a:cubicBezTo>
                  <a:pt x="266" y="28"/>
                  <a:pt x="256" y="10"/>
                  <a:pt x="270" y="10"/>
                </a:cubicBezTo>
                <a:cubicBezTo>
                  <a:pt x="284" y="10"/>
                  <a:pt x="306" y="25"/>
                  <a:pt x="282" y="54"/>
                </a:cubicBezTo>
                <a:cubicBezTo>
                  <a:pt x="262" y="78"/>
                  <a:pt x="252" y="86"/>
                  <a:pt x="220" y="92"/>
                </a:cubicBezTo>
                <a:cubicBezTo>
                  <a:pt x="188" y="98"/>
                  <a:pt x="176" y="124"/>
                  <a:pt x="152" y="124"/>
                </a:cubicBezTo>
                <a:cubicBezTo>
                  <a:pt x="128" y="124"/>
                  <a:pt x="110" y="128"/>
                  <a:pt x="110" y="128"/>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240" name="Oval 239">
            <a:extLst>
              <a:ext uri="{FF2B5EF4-FFF2-40B4-BE49-F238E27FC236}">
                <a16:creationId xmlns:a16="http://schemas.microsoft.com/office/drawing/2014/main" id="{70BB9923-E602-44AD-5F88-67A0CE0DA996}"/>
              </a:ext>
            </a:extLst>
          </p:cNvPr>
          <p:cNvSpPr>
            <a:spLocks noChangeArrowheads="1"/>
          </p:cNvSpPr>
          <p:nvPr/>
        </p:nvSpPr>
        <p:spPr bwMode="auto">
          <a:xfrm>
            <a:off x="6232071" y="5793362"/>
            <a:ext cx="11134" cy="11134"/>
          </a:xfrm>
          <a:prstGeom prst="ellipse">
            <a:avLst/>
          </a:pr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241" name="Freeform 20">
            <a:extLst>
              <a:ext uri="{FF2B5EF4-FFF2-40B4-BE49-F238E27FC236}">
                <a16:creationId xmlns:a16="http://schemas.microsoft.com/office/drawing/2014/main" id="{168A6297-05FA-B161-35DA-554B8CF18643}"/>
              </a:ext>
            </a:extLst>
          </p:cNvPr>
          <p:cNvSpPr>
            <a:spLocks/>
          </p:cNvSpPr>
          <p:nvPr/>
        </p:nvSpPr>
        <p:spPr bwMode="auto">
          <a:xfrm>
            <a:off x="6260784" y="5720112"/>
            <a:ext cx="67390" cy="47467"/>
          </a:xfrm>
          <a:custGeom>
            <a:avLst/>
            <a:gdLst>
              <a:gd name="T0" fmla="*/ 28 w 194"/>
              <a:gd name="T1" fmla="*/ 136 h 136"/>
              <a:gd name="T2" fmla="*/ 0 w 194"/>
              <a:gd name="T3" fmla="*/ 108 h 136"/>
              <a:gd name="T4" fmla="*/ 80 w 194"/>
              <a:gd name="T5" fmla="*/ 58 h 136"/>
              <a:gd name="T6" fmla="*/ 156 w 194"/>
              <a:gd name="T7" fmla="*/ 0 h 136"/>
              <a:gd name="T8" fmla="*/ 164 w 194"/>
              <a:gd name="T9" fmla="*/ 58 h 136"/>
              <a:gd name="T10" fmla="*/ 114 w 194"/>
              <a:gd name="T11" fmla="*/ 92 h 136"/>
              <a:gd name="T12" fmla="*/ 28 w 194"/>
              <a:gd name="T13" fmla="*/ 136 h 136"/>
            </a:gdLst>
            <a:ahLst/>
            <a:cxnLst>
              <a:cxn ang="0">
                <a:pos x="T0" y="T1"/>
              </a:cxn>
              <a:cxn ang="0">
                <a:pos x="T2" y="T3"/>
              </a:cxn>
              <a:cxn ang="0">
                <a:pos x="T4" y="T5"/>
              </a:cxn>
              <a:cxn ang="0">
                <a:pos x="T6" y="T7"/>
              </a:cxn>
              <a:cxn ang="0">
                <a:pos x="T8" y="T9"/>
              </a:cxn>
              <a:cxn ang="0">
                <a:pos x="T10" y="T11"/>
              </a:cxn>
              <a:cxn ang="0">
                <a:pos x="T12" y="T13"/>
              </a:cxn>
            </a:cxnLst>
            <a:rect l="0" t="0" r="r" b="b"/>
            <a:pathLst>
              <a:path w="194" h="136">
                <a:moveTo>
                  <a:pt x="28" y="136"/>
                </a:moveTo>
                <a:cubicBezTo>
                  <a:pt x="12" y="136"/>
                  <a:pt x="0" y="126"/>
                  <a:pt x="0" y="108"/>
                </a:cubicBezTo>
                <a:cubicBezTo>
                  <a:pt x="0" y="90"/>
                  <a:pt x="42" y="58"/>
                  <a:pt x="80" y="58"/>
                </a:cubicBezTo>
                <a:cubicBezTo>
                  <a:pt x="118" y="58"/>
                  <a:pt x="118" y="0"/>
                  <a:pt x="156" y="0"/>
                </a:cubicBezTo>
                <a:cubicBezTo>
                  <a:pt x="194" y="0"/>
                  <a:pt x="182" y="36"/>
                  <a:pt x="164" y="58"/>
                </a:cubicBezTo>
                <a:cubicBezTo>
                  <a:pt x="146" y="80"/>
                  <a:pt x="138" y="92"/>
                  <a:pt x="114" y="92"/>
                </a:cubicBezTo>
                <a:cubicBezTo>
                  <a:pt x="90" y="92"/>
                  <a:pt x="56" y="136"/>
                  <a:pt x="28" y="136"/>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242" name="Freeform 21">
            <a:extLst>
              <a:ext uri="{FF2B5EF4-FFF2-40B4-BE49-F238E27FC236}">
                <a16:creationId xmlns:a16="http://schemas.microsoft.com/office/drawing/2014/main" id="{A564AC6D-357F-B2CE-CA9C-0C6F01741E54}"/>
              </a:ext>
            </a:extLst>
          </p:cNvPr>
          <p:cNvSpPr>
            <a:spLocks/>
          </p:cNvSpPr>
          <p:nvPr/>
        </p:nvSpPr>
        <p:spPr bwMode="auto">
          <a:xfrm>
            <a:off x="7051315" y="4880360"/>
            <a:ext cx="22269" cy="12893"/>
          </a:xfrm>
          <a:custGeom>
            <a:avLst/>
            <a:gdLst>
              <a:gd name="T0" fmla="*/ 40 w 64"/>
              <a:gd name="T1" fmla="*/ 36 h 36"/>
              <a:gd name="T2" fmla="*/ 32 w 64"/>
              <a:gd name="T3" fmla="*/ 0 h 36"/>
              <a:gd name="T4" fmla="*/ 40 w 64"/>
              <a:gd name="T5" fmla="*/ 36 h 36"/>
            </a:gdLst>
            <a:ahLst/>
            <a:cxnLst>
              <a:cxn ang="0">
                <a:pos x="T0" y="T1"/>
              </a:cxn>
              <a:cxn ang="0">
                <a:pos x="T2" y="T3"/>
              </a:cxn>
              <a:cxn ang="0">
                <a:pos x="T4" y="T5"/>
              </a:cxn>
            </a:cxnLst>
            <a:rect l="0" t="0" r="r" b="b"/>
            <a:pathLst>
              <a:path w="64" h="36">
                <a:moveTo>
                  <a:pt x="40" y="36"/>
                </a:moveTo>
                <a:cubicBezTo>
                  <a:pt x="18" y="36"/>
                  <a:pt x="0" y="0"/>
                  <a:pt x="32" y="0"/>
                </a:cubicBezTo>
                <a:cubicBezTo>
                  <a:pt x="64" y="0"/>
                  <a:pt x="60" y="36"/>
                  <a:pt x="40" y="36"/>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243" name="Freeform 22">
            <a:extLst>
              <a:ext uri="{FF2B5EF4-FFF2-40B4-BE49-F238E27FC236}">
                <a16:creationId xmlns:a16="http://schemas.microsoft.com/office/drawing/2014/main" id="{00133D26-E8C2-4188-999A-9E4E6C595BD3}"/>
              </a:ext>
            </a:extLst>
          </p:cNvPr>
          <p:cNvSpPr>
            <a:spLocks/>
          </p:cNvSpPr>
          <p:nvPr/>
        </p:nvSpPr>
        <p:spPr bwMode="auto">
          <a:xfrm>
            <a:off x="7051312" y="4581494"/>
            <a:ext cx="33989" cy="30473"/>
          </a:xfrm>
          <a:custGeom>
            <a:avLst/>
            <a:gdLst>
              <a:gd name="T0" fmla="*/ 60 w 98"/>
              <a:gd name="T1" fmla="*/ 88 h 88"/>
              <a:gd name="T2" fmla="*/ 0 w 98"/>
              <a:gd name="T3" fmla="*/ 38 h 88"/>
              <a:gd name="T4" fmla="*/ 62 w 98"/>
              <a:gd name="T5" fmla="*/ 0 h 88"/>
              <a:gd name="T6" fmla="*/ 98 w 98"/>
              <a:gd name="T7" fmla="*/ 28 h 88"/>
              <a:gd name="T8" fmla="*/ 60 w 98"/>
              <a:gd name="T9" fmla="*/ 88 h 88"/>
            </a:gdLst>
            <a:ahLst/>
            <a:cxnLst>
              <a:cxn ang="0">
                <a:pos x="T0" y="T1"/>
              </a:cxn>
              <a:cxn ang="0">
                <a:pos x="T2" y="T3"/>
              </a:cxn>
              <a:cxn ang="0">
                <a:pos x="T4" y="T5"/>
              </a:cxn>
              <a:cxn ang="0">
                <a:pos x="T6" y="T7"/>
              </a:cxn>
              <a:cxn ang="0">
                <a:pos x="T8" y="T9"/>
              </a:cxn>
            </a:cxnLst>
            <a:rect l="0" t="0" r="r" b="b"/>
            <a:pathLst>
              <a:path w="98" h="88">
                <a:moveTo>
                  <a:pt x="60" y="88"/>
                </a:moveTo>
                <a:cubicBezTo>
                  <a:pt x="32" y="88"/>
                  <a:pt x="0" y="70"/>
                  <a:pt x="0" y="38"/>
                </a:cubicBezTo>
                <a:cubicBezTo>
                  <a:pt x="0" y="6"/>
                  <a:pt x="34" y="0"/>
                  <a:pt x="62" y="0"/>
                </a:cubicBezTo>
                <a:cubicBezTo>
                  <a:pt x="90" y="0"/>
                  <a:pt x="98" y="12"/>
                  <a:pt x="98" y="28"/>
                </a:cubicBezTo>
                <a:cubicBezTo>
                  <a:pt x="98" y="44"/>
                  <a:pt x="84" y="88"/>
                  <a:pt x="60" y="88"/>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244" name="Freeform 23">
            <a:extLst>
              <a:ext uri="{FF2B5EF4-FFF2-40B4-BE49-F238E27FC236}">
                <a16:creationId xmlns:a16="http://schemas.microsoft.com/office/drawing/2014/main" id="{93719A7A-E0CF-B55B-398B-B04EAEDDBD85}"/>
              </a:ext>
            </a:extLst>
          </p:cNvPr>
          <p:cNvSpPr>
            <a:spLocks/>
          </p:cNvSpPr>
          <p:nvPr/>
        </p:nvSpPr>
        <p:spPr bwMode="auto">
          <a:xfrm>
            <a:off x="7007364" y="4542232"/>
            <a:ext cx="37505" cy="36333"/>
          </a:xfrm>
          <a:custGeom>
            <a:avLst/>
            <a:gdLst>
              <a:gd name="T0" fmla="*/ 34 w 108"/>
              <a:gd name="T1" fmla="*/ 104 h 104"/>
              <a:gd name="T2" fmla="*/ 0 w 108"/>
              <a:gd name="T3" fmla="*/ 66 h 104"/>
              <a:gd name="T4" fmla="*/ 82 w 108"/>
              <a:gd name="T5" fmla="*/ 0 h 104"/>
              <a:gd name="T6" fmla="*/ 108 w 108"/>
              <a:gd name="T7" fmla="*/ 0 h 104"/>
              <a:gd name="T8" fmla="*/ 108 w 108"/>
              <a:gd name="T9" fmla="*/ 36 h 104"/>
              <a:gd name="T10" fmla="*/ 34 w 108"/>
              <a:gd name="T11" fmla="*/ 104 h 104"/>
            </a:gdLst>
            <a:ahLst/>
            <a:cxnLst>
              <a:cxn ang="0">
                <a:pos x="T0" y="T1"/>
              </a:cxn>
              <a:cxn ang="0">
                <a:pos x="T2" y="T3"/>
              </a:cxn>
              <a:cxn ang="0">
                <a:pos x="T4" y="T5"/>
              </a:cxn>
              <a:cxn ang="0">
                <a:pos x="T6" y="T7"/>
              </a:cxn>
              <a:cxn ang="0">
                <a:pos x="T8" y="T9"/>
              </a:cxn>
              <a:cxn ang="0">
                <a:pos x="T10" y="T11"/>
              </a:cxn>
            </a:cxnLst>
            <a:rect l="0" t="0" r="r" b="b"/>
            <a:pathLst>
              <a:path w="108" h="104">
                <a:moveTo>
                  <a:pt x="34" y="104"/>
                </a:moveTo>
                <a:cubicBezTo>
                  <a:pt x="14" y="104"/>
                  <a:pt x="0" y="90"/>
                  <a:pt x="0" y="66"/>
                </a:cubicBezTo>
                <a:cubicBezTo>
                  <a:pt x="0" y="42"/>
                  <a:pt x="44" y="0"/>
                  <a:pt x="82" y="0"/>
                </a:cubicBezTo>
                <a:cubicBezTo>
                  <a:pt x="96" y="0"/>
                  <a:pt x="108" y="0"/>
                  <a:pt x="108" y="0"/>
                </a:cubicBezTo>
                <a:cubicBezTo>
                  <a:pt x="108" y="0"/>
                  <a:pt x="108" y="16"/>
                  <a:pt x="108" y="36"/>
                </a:cubicBezTo>
                <a:cubicBezTo>
                  <a:pt x="108" y="56"/>
                  <a:pt x="78" y="104"/>
                  <a:pt x="34" y="104"/>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245" name="Freeform 24">
            <a:extLst>
              <a:ext uri="{FF2B5EF4-FFF2-40B4-BE49-F238E27FC236}">
                <a16:creationId xmlns:a16="http://schemas.microsoft.com/office/drawing/2014/main" id="{35407D9B-CAB9-A278-AC7B-425B4A466289}"/>
              </a:ext>
            </a:extLst>
          </p:cNvPr>
          <p:cNvSpPr>
            <a:spLocks/>
          </p:cNvSpPr>
          <p:nvPr/>
        </p:nvSpPr>
        <p:spPr bwMode="auto">
          <a:xfrm>
            <a:off x="6850899" y="4469567"/>
            <a:ext cx="153535" cy="79111"/>
          </a:xfrm>
          <a:custGeom>
            <a:avLst/>
            <a:gdLst>
              <a:gd name="T0" fmla="*/ 382 w 442"/>
              <a:gd name="T1" fmla="*/ 228 h 228"/>
              <a:gd name="T2" fmla="*/ 292 w 442"/>
              <a:gd name="T3" fmla="*/ 178 h 228"/>
              <a:gd name="T4" fmla="*/ 180 w 442"/>
              <a:gd name="T5" fmla="*/ 98 h 228"/>
              <a:gd name="T6" fmla="*/ 54 w 442"/>
              <a:gd name="T7" fmla="*/ 52 h 228"/>
              <a:gd name="T8" fmla="*/ 0 w 442"/>
              <a:gd name="T9" fmla="*/ 26 h 228"/>
              <a:gd name="T10" fmla="*/ 54 w 442"/>
              <a:gd name="T11" fmla="*/ 0 h 228"/>
              <a:gd name="T12" fmla="*/ 130 w 442"/>
              <a:gd name="T13" fmla="*/ 32 h 228"/>
              <a:gd name="T14" fmla="*/ 206 w 442"/>
              <a:gd name="T15" fmla="*/ 68 h 228"/>
              <a:gd name="T16" fmla="*/ 254 w 442"/>
              <a:gd name="T17" fmla="*/ 54 h 228"/>
              <a:gd name="T18" fmla="*/ 350 w 442"/>
              <a:gd name="T19" fmla="*/ 102 h 228"/>
              <a:gd name="T20" fmla="*/ 368 w 442"/>
              <a:gd name="T21" fmla="*/ 160 h 228"/>
              <a:gd name="T22" fmla="*/ 418 w 442"/>
              <a:gd name="T23" fmla="*/ 136 h 228"/>
              <a:gd name="T24" fmla="*/ 442 w 442"/>
              <a:gd name="T25" fmla="*/ 170 h 228"/>
              <a:gd name="T26" fmla="*/ 382 w 442"/>
              <a:gd name="T27"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2" h="228">
                <a:moveTo>
                  <a:pt x="382" y="228"/>
                </a:moveTo>
                <a:cubicBezTo>
                  <a:pt x="344" y="228"/>
                  <a:pt x="320" y="182"/>
                  <a:pt x="292" y="178"/>
                </a:cubicBezTo>
                <a:cubicBezTo>
                  <a:pt x="264" y="174"/>
                  <a:pt x="218" y="110"/>
                  <a:pt x="180" y="98"/>
                </a:cubicBezTo>
                <a:cubicBezTo>
                  <a:pt x="142" y="86"/>
                  <a:pt x="84" y="52"/>
                  <a:pt x="54" y="52"/>
                </a:cubicBezTo>
                <a:cubicBezTo>
                  <a:pt x="24" y="52"/>
                  <a:pt x="0" y="42"/>
                  <a:pt x="0" y="26"/>
                </a:cubicBezTo>
                <a:cubicBezTo>
                  <a:pt x="0" y="10"/>
                  <a:pt x="26" y="0"/>
                  <a:pt x="54" y="0"/>
                </a:cubicBezTo>
                <a:cubicBezTo>
                  <a:pt x="82" y="0"/>
                  <a:pt x="106" y="32"/>
                  <a:pt x="130" y="32"/>
                </a:cubicBezTo>
                <a:cubicBezTo>
                  <a:pt x="174" y="32"/>
                  <a:pt x="182" y="68"/>
                  <a:pt x="206" y="68"/>
                </a:cubicBezTo>
                <a:cubicBezTo>
                  <a:pt x="230" y="68"/>
                  <a:pt x="228" y="54"/>
                  <a:pt x="254" y="54"/>
                </a:cubicBezTo>
                <a:cubicBezTo>
                  <a:pt x="280" y="54"/>
                  <a:pt x="350" y="78"/>
                  <a:pt x="350" y="102"/>
                </a:cubicBezTo>
                <a:cubicBezTo>
                  <a:pt x="350" y="126"/>
                  <a:pt x="326" y="160"/>
                  <a:pt x="368" y="160"/>
                </a:cubicBezTo>
                <a:cubicBezTo>
                  <a:pt x="410" y="160"/>
                  <a:pt x="394" y="136"/>
                  <a:pt x="418" y="136"/>
                </a:cubicBezTo>
                <a:cubicBezTo>
                  <a:pt x="442" y="136"/>
                  <a:pt x="442" y="148"/>
                  <a:pt x="442" y="170"/>
                </a:cubicBezTo>
                <a:cubicBezTo>
                  <a:pt x="442" y="192"/>
                  <a:pt x="416" y="228"/>
                  <a:pt x="382" y="228"/>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246" name="Freeform 25">
            <a:extLst>
              <a:ext uri="{FF2B5EF4-FFF2-40B4-BE49-F238E27FC236}">
                <a16:creationId xmlns:a16="http://schemas.microsoft.com/office/drawing/2014/main" id="{E9C8614F-6664-85CA-1195-957533DA9B60}"/>
              </a:ext>
            </a:extLst>
          </p:cNvPr>
          <p:cNvSpPr>
            <a:spLocks/>
          </p:cNvSpPr>
          <p:nvPr/>
        </p:nvSpPr>
        <p:spPr bwMode="auto">
          <a:xfrm>
            <a:off x="6915946" y="4354709"/>
            <a:ext cx="22269" cy="24027"/>
          </a:xfrm>
          <a:custGeom>
            <a:avLst/>
            <a:gdLst>
              <a:gd name="T0" fmla="*/ 28 w 64"/>
              <a:gd name="T1" fmla="*/ 70 h 70"/>
              <a:gd name="T2" fmla="*/ 0 w 64"/>
              <a:gd name="T3" fmla="*/ 40 h 70"/>
              <a:gd name="T4" fmla="*/ 40 w 64"/>
              <a:gd name="T5" fmla="*/ 0 h 70"/>
              <a:gd name="T6" fmla="*/ 56 w 64"/>
              <a:gd name="T7" fmla="*/ 38 h 70"/>
              <a:gd name="T8" fmla="*/ 28 w 64"/>
              <a:gd name="T9" fmla="*/ 70 h 70"/>
            </a:gdLst>
            <a:ahLst/>
            <a:cxnLst>
              <a:cxn ang="0">
                <a:pos x="T0" y="T1"/>
              </a:cxn>
              <a:cxn ang="0">
                <a:pos x="T2" y="T3"/>
              </a:cxn>
              <a:cxn ang="0">
                <a:pos x="T4" y="T5"/>
              </a:cxn>
              <a:cxn ang="0">
                <a:pos x="T6" y="T7"/>
              </a:cxn>
              <a:cxn ang="0">
                <a:pos x="T8" y="T9"/>
              </a:cxn>
            </a:cxnLst>
            <a:rect l="0" t="0" r="r" b="b"/>
            <a:pathLst>
              <a:path w="64" h="70">
                <a:moveTo>
                  <a:pt x="28" y="70"/>
                </a:moveTo>
                <a:cubicBezTo>
                  <a:pt x="4" y="70"/>
                  <a:pt x="0" y="56"/>
                  <a:pt x="0" y="40"/>
                </a:cubicBezTo>
                <a:cubicBezTo>
                  <a:pt x="0" y="24"/>
                  <a:pt x="16" y="0"/>
                  <a:pt x="40" y="0"/>
                </a:cubicBezTo>
                <a:cubicBezTo>
                  <a:pt x="64" y="0"/>
                  <a:pt x="56" y="22"/>
                  <a:pt x="56" y="38"/>
                </a:cubicBezTo>
                <a:cubicBezTo>
                  <a:pt x="56" y="54"/>
                  <a:pt x="42" y="70"/>
                  <a:pt x="28" y="70"/>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247" name="Freeform 26">
            <a:extLst>
              <a:ext uri="{FF2B5EF4-FFF2-40B4-BE49-F238E27FC236}">
                <a16:creationId xmlns:a16="http://schemas.microsoft.com/office/drawing/2014/main" id="{4933F81D-9246-DE41-C7B1-09B1C44AB5AD}"/>
              </a:ext>
            </a:extLst>
          </p:cNvPr>
          <p:cNvSpPr>
            <a:spLocks/>
          </p:cNvSpPr>
          <p:nvPr/>
        </p:nvSpPr>
        <p:spPr bwMode="auto">
          <a:xfrm>
            <a:off x="6939972" y="4317790"/>
            <a:ext cx="50397" cy="65633"/>
          </a:xfrm>
          <a:custGeom>
            <a:avLst/>
            <a:gdLst>
              <a:gd name="T0" fmla="*/ 84 w 146"/>
              <a:gd name="T1" fmla="*/ 188 h 188"/>
              <a:gd name="T2" fmla="*/ 4 w 146"/>
              <a:gd name="T3" fmla="*/ 136 h 188"/>
              <a:gd name="T4" fmla="*/ 28 w 146"/>
              <a:gd name="T5" fmla="*/ 50 h 188"/>
              <a:gd name="T6" fmla="*/ 104 w 146"/>
              <a:gd name="T7" fmla="*/ 0 h 188"/>
              <a:gd name="T8" fmla="*/ 134 w 146"/>
              <a:gd name="T9" fmla="*/ 52 h 188"/>
              <a:gd name="T10" fmla="*/ 146 w 146"/>
              <a:gd name="T11" fmla="*/ 94 h 188"/>
              <a:gd name="T12" fmla="*/ 128 w 146"/>
              <a:gd name="T13" fmla="*/ 148 h 188"/>
              <a:gd name="T14" fmla="*/ 84 w 146"/>
              <a:gd name="T15" fmla="*/ 188 h 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6" h="188">
                <a:moveTo>
                  <a:pt x="84" y="188"/>
                </a:moveTo>
                <a:cubicBezTo>
                  <a:pt x="36" y="188"/>
                  <a:pt x="4" y="180"/>
                  <a:pt x="4" y="136"/>
                </a:cubicBezTo>
                <a:cubicBezTo>
                  <a:pt x="4" y="92"/>
                  <a:pt x="0" y="50"/>
                  <a:pt x="28" y="50"/>
                </a:cubicBezTo>
                <a:cubicBezTo>
                  <a:pt x="56" y="50"/>
                  <a:pt x="70" y="0"/>
                  <a:pt x="104" y="0"/>
                </a:cubicBezTo>
                <a:cubicBezTo>
                  <a:pt x="138" y="0"/>
                  <a:pt x="134" y="32"/>
                  <a:pt x="134" y="52"/>
                </a:cubicBezTo>
                <a:cubicBezTo>
                  <a:pt x="134" y="72"/>
                  <a:pt x="146" y="76"/>
                  <a:pt x="146" y="94"/>
                </a:cubicBezTo>
                <a:cubicBezTo>
                  <a:pt x="146" y="112"/>
                  <a:pt x="128" y="124"/>
                  <a:pt x="128" y="148"/>
                </a:cubicBezTo>
                <a:cubicBezTo>
                  <a:pt x="128" y="172"/>
                  <a:pt x="122" y="188"/>
                  <a:pt x="84" y="188"/>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248" name="Freeform 27">
            <a:extLst>
              <a:ext uri="{FF2B5EF4-FFF2-40B4-BE49-F238E27FC236}">
                <a16:creationId xmlns:a16="http://schemas.microsoft.com/office/drawing/2014/main" id="{DAE8FD19-D6E3-6C0E-768E-B4F5F33AC89D}"/>
              </a:ext>
            </a:extLst>
          </p:cNvPr>
          <p:cNvSpPr>
            <a:spLocks/>
          </p:cNvSpPr>
          <p:nvPr/>
        </p:nvSpPr>
        <p:spPr bwMode="auto">
          <a:xfrm>
            <a:off x="6946418" y="4288488"/>
            <a:ext cx="53913" cy="32230"/>
          </a:xfrm>
          <a:custGeom>
            <a:avLst/>
            <a:gdLst>
              <a:gd name="T0" fmla="*/ 52 w 154"/>
              <a:gd name="T1" fmla="*/ 72 h 93"/>
              <a:gd name="T2" fmla="*/ 0 w 154"/>
              <a:gd name="T3" fmla="*/ 30 h 93"/>
              <a:gd name="T4" fmla="*/ 56 w 154"/>
              <a:gd name="T5" fmla="*/ 0 h 93"/>
              <a:gd name="T6" fmla="*/ 114 w 154"/>
              <a:gd name="T7" fmla="*/ 10 h 93"/>
              <a:gd name="T8" fmla="*/ 120 w 154"/>
              <a:gd name="T9" fmla="*/ 46 h 93"/>
              <a:gd name="T10" fmla="*/ 52 w 154"/>
              <a:gd name="T11" fmla="*/ 72 h 93"/>
            </a:gdLst>
            <a:ahLst/>
            <a:cxnLst>
              <a:cxn ang="0">
                <a:pos x="T0" y="T1"/>
              </a:cxn>
              <a:cxn ang="0">
                <a:pos x="T2" y="T3"/>
              </a:cxn>
              <a:cxn ang="0">
                <a:pos x="T4" y="T5"/>
              </a:cxn>
              <a:cxn ang="0">
                <a:pos x="T6" y="T7"/>
              </a:cxn>
              <a:cxn ang="0">
                <a:pos x="T8" y="T9"/>
              </a:cxn>
              <a:cxn ang="0">
                <a:pos x="T10" y="T11"/>
              </a:cxn>
            </a:cxnLst>
            <a:rect l="0" t="0" r="r" b="b"/>
            <a:pathLst>
              <a:path w="154" h="93">
                <a:moveTo>
                  <a:pt x="52" y="72"/>
                </a:moveTo>
                <a:cubicBezTo>
                  <a:pt x="31" y="93"/>
                  <a:pt x="0" y="54"/>
                  <a:pt x="0" y="30"/>
                </a:cubicBezTo>
                <a:cubicBezTo>
                  <a:pt x="0" y="6"/>
                  <a:pt x="22" y="0"/>
                  <a:pt x="56" y="0"/>
                </a:cubicBezTo>
                <a:cubicBezTo>
                  <a:pt x="90" y="0"/>
                  <a:pt x="94" y="10"/>
                  <a:pt x="114" y="10"/>
                </a:cubicBezTo>
                <a:cubicBezTo>
                  <a:pt x="134" y="10"/>
                  <a:pt x="154" y="34"/>
                  <a:pt x="120" y="46"/>
                </a:cubicBezTo>
                <a:cubicBezTo>
                  <a:pt x="86" y="58"/>
                  <a:pt x="65" y="59"/>
                  <a:pt x="52" y="72"/>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249" name="Freeform 28">
            <a:extLst>
              <a:ext uri="{FF2B5EF4-FFF2-40B4-BE49-F238E27FC236}">
                <a16:creationId xmlns:a16="http://schemas.microsoft.com/office/drawing/2014/main" id="{37A2C5CB-6FE7-49CD-B37A-97194C4C1279}"/>
              </a:ext>
            </a:extLst>
          </p:cNvPr>
          <p:cNvSpPr>
            <a:spLocks/>
          </p:cNvSpPr>
          <p:nvPr/>
        </p:nvSpPr>
        <p:spPr bwMode="auto">
          <a:xfrm>
            <a:off x="6832146" y="4270324"/>
            <a:ext cx="24027" cy="35747"/>
          </a:xfrm>
          <a:custGeom>
            <a:avLst/>
            <a:gdLst>
              <a:gd name="T0" fmla="*/ 54 w 70"/>
              <a:gd name="T1" fmla="*/ 100 h 103"/>
              <a:gd name="T2" fmla="*/ 0 w 70"/>
              <a:gd name="T3" fmla="*/ 50 h 103"/>
              <a:gd name="T4" fmla="*/ 36 w 70"/>
              <a:gd name="T5" fmla="*/ 16 h 103"/>
              <a:gd name="T6" fmla="*/ 50 w 70"/>
              <a:gd name="T7" fmla="*/ 70 h 103"/>
              <a:gd name="T8" fmla="*/ 54 w 70"/>
              <a:gd name="T9" fmla="*/ 100 h 103"/>
            </a:gdLst>
            <a:ahLst/>
            <a:cxnLst>
              <a:cxn ang="0">
                <a:pos x="T0" y="T1"/>
              </a:cxn>
              <a:cxn ang="0">
                <a:pos x="T2" y="T3"/>
              </a:cxn>
              <a:cxn ang="0">
                <a:pos x="T4" y="T5"/>
              </a:cxn>
              <a:cxn ang="0">
                <a:pos x="T6" y="T7"/>
              </a:cxn>
              <a:cxn ang="0">
                <a:pos x="T8" y="T9"/>
              </a:cxn>
            </a:cxnLst>
            <a:rect l="0" t="0" r="r" b="b"/>
            <a:pathLst>
              <a:path w="70" h="103">
                <a:moveTo>
                  <a:pt x="54" y="100"/>
                </a:moveTo>
                <a:cubicBezTo>
                  <a:pt x="28" y="103"/>
                  <a:pt x="0" y="74"/>
                  <a:pt x="0" y="50"/>
                </a:cubicBezTo>
                <a:cubicBezTo>
                  <a:pt x="0" y="26"/>
                  <a:pt x="22" y="0"/>
                  <a:pt x="36" y="16"/>
                </a:cubicBezTo>
                <a:cubicBezTo>
                  <a:pt x="50" y="32"/>
                  <a:pt x="40" y="58"/>
                  <a:pt x="50" y="70"/>
                </a:cubicBezTo>
                <a:cubicBezTo>
                  <a:pt x="60" y="82"/>
                  <a:pt x="70" y="98"/>
                  <a:pt x="54" y="100"/>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250" name="Oval 249">
            <a:extLst>
              <a:ext uri="{FF2B5EF4-FFF2-40B4-BE49-F238E27FC236}">
                <a16:creationId xmlns:a16="http://schemas.microsoft.com/office/drawing/2014/main" id="{029404CF-06CD-4D3C-AAFB-1F12A6D1FE5F}"/>
              </a:ext>
            </a:extLst>
          </p:cNvPr>
          <p:cNvSpPr>
            <a:spLocks noChangeArrowheads="1"/>
          </p:cNvSpPr>
          <p:nvPr/>
        </p:nvSpPr>
        <p:spPr bwMode="auto">
          <a:xfrm>
            <a:off x="6615907" y="4001929"/>
            <a:ext cx="12307" cy="11720"/>
          </a:xfrm>
          <a:prstGeom prst="ellipse">
            <a:avLst/>
          </a:pr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251" name="Oval 250">
            <a:extLst>
              <a:ext uri="{FF2B5EF4-FFF2-40B4-BE49-F238E27FC236}">
                <a16:creationId xmlns:a16="http://schemas.microsoft.com/office/drawing/2014/main" id="{B6473E46-D652-CC8F-643A-B053FBA0ABBE}"/>
              </a:ext>
            </a:extLst>
          </p:cNvPr>
          <p:cNvSpPr>
            <a:spLocks noChangeArrowheads="1"/>
          </p:cNvSpPr>
          <p:nvPr/>
        </p:nvSpPr>
        <p:spPr bwMode="auto">
          <a:xfrm>
            <a:off x="6644036" y="3884141"/>
            <a:ext cx="11720" cy="11720"/>
          </a:xfrm>
          <a:prstGeom prst="ellipse">
            <a:avLst/>
          </a:pr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252" name="Freeform 32">
            <a:extLst>
              <a:ext uri="{FF2B5EF4-FFF2-40B4-BE49-F238E27FC236}">
                <a16:creationId xmlns:a16="http://schemas.microsoft.com/office/drawing/2014/main" id="{15A2757D-57B9-274F-8FF9-E24B89B65A51}"/>
              </a:ext>
            </a:extLst>
          </p:cNvPr>
          <p:cNvSpPr>
            <a:spLocks/>
          </p:cNvSpPr>
          <p:nvPr/>
        </p:nvSpPr>
        <p:spPr bwMode="auto">
          <a:xfrm>
            <a:off x="6550861" y="3873007"/>
            <a:ext cx="66219" cy="32816"/>
          </a:xfrm>
          <a:custGeom>
            <a:avLst/>
            <a:gdLst>
              <a:gd name="T0" fmla="*/ 118 w 190"/>
              <a:gd name="T1" fmla="*/ 94 h 94"/>
              <a:gd name="T2" fmla="*/ 28 w 190"/>
              <a:gd name="T3" fmla="*/ 74 h 94"/>
              <a:gd name="T4" fmla="*/ 28 w 190"/>
              <a:gd name="T5" fmla="*/ 26 h 94"/>
              <a:gd name="T6" fmla="*/ 92 w 190"/>
              <a:gd name="T7" fmla="*/ 34 h 94"/>
              <a:gd name="T8" fmla="*/ 154 w 190"/>
              <a:gd name="T9" fmla="*/ 0 h 94"/>
              <a:gd name="T10" fmla="*/ 176 w 190"/>
              <a:gd name="T11" fmla="*/ 52 h 94"/>
              <a:gd name="T12" fmla="*/ 118 w 190"/>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90" h="94">
                <a:moveTo>
                  <a:pt x="118" y="94"/>
                </a:moveTo>
                <a:cubicBezTo>
                  <a:pt x="60" y="94"/>
                  <a:pt x="50" y="92"/>
                  <a:pt x="28" y="74"/>
                </a:cubicBezTo>
                <a:cubicBezTo>
                  <a:pt x="6" y="56"/>
                  <a:pt x="0" y="26"/>
                  <a:pt x="28" y="26"/>
                </a:cubicBezTo>
                <a:cubicBezTo>
                  <a:pt x="56" y="26"/>
                  <a:pt x="62" y="34"/>
                  <a:pt x="92" y="34"/>
                </a:cubicBezTo>
                <a:cubicBezTo>
                  <a:pt x="122" y="34"/>
                  <a:pt x="118" y="0"/>
                  <a:pt x="154" y="0"/>
                </a:cubicBezTo>
                <a:cubicBezTo>
                  <a:pt x="190" y="0"/>
                  <a:pt x="188" y="30"/>
                  <a:pt x="176" y="52"/>
                </a:cubicBezTo>
                <a:cubicBezTo>
                  <a:pt x="164" y="74"/>
                  <a:pt x="150" y="94"/>
                  <a:pt x="118" y="94"/>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253" name="Freeform 33">
            <a:extLst>
              <a:ext uri="{FF2B5EF4-FFF2-40B4-BE49-F238E27FC236}">
                <a16:creationId xmlns:a16="http://schemas.microsoft.com/office/drawing/2014/main" id="{A74BEE42-F543-5D90-EC4F-DC0AF4B1C311}"/>
              </a:ext>
            </a:extLst>
          </p:cNvPr>
          <p:cNvSpPr>
            <a:spLocks/>
          </p:cNvSpPr>
          <p:nvPr/>
        </p:nvSpPr>
        <p:spPr bwMode="auto">
          <a:xfrm>
            <a:off x="6650482" y="3782762"/>
            <a:ext cx="35161" cy="25198"/>
          </a:xfrm>
          <a:custGeom>
            <a:avLst/>
            <a:gdLst>
              <a:gd name="T0" fmla="*/ 36 w 102"/>
              <a:gd name="T1" fmla="*/ 72 h 72"/>
              <a:gd name="T2" fmla="*/ 4 w 102"/>
              <a:gd name="T3" fmla="*/ 72 h 72"/>
              <a:gd name="T4" fmla="*/ 40 w 102"/>
              <a:gd name="T5" fmla="*/ 8 h 72"/>
              <a:gd name="T6" fmla="*/ 88 w 102"/>
              <a:gd name="T7" fmla="*/ 42 h 72"/>
              <a:gd name="T8" fmla="*/ 36 w 102"/>
              <a:gd name="T9" fmla="*/ 72 h 72"/>
            </a:gdLst>
            <a:ahLst/>
            <a:cxnLst>
              <a:cxn ang="0">
                <a:pos x="T0" y="T1"/>
              </a:cxn>
              <a:cxn ang="0">
                <a:pos x="T2" y="T3"/>
              </a:cxn>
              <a:cxn ang="0">
                <a:pos x="T4" y="T5"/>
              </a:cxn>
              <a:cxn ang="0">
                <a:pos x="T6" y="T7"/>
              </a:cxn>
              <a:cxn ang="0">
                <a:pos x="T8" y="T9"/>
              </a:cxn>
            </a:cxnLst>
            <a:rect l="0" t="0" r="r" b="b"/>
            <a:pathLst>
              <a:path w="102" h="72">
                <a:moveTo>
                  <a:pt x="36" y="72"/>
                </a:moveTo>
                <a:cubicBezTo>
                  <a:pt x="14" y="72"/>
                  <a:pt x="4" y="72"/>
                  <a:pt x="4" y="72"/>
                </a:cubicBezTo>
                <a:cubicBezTo>
                  <a:pt x="4" y="72"/>
                  <a:pt x="0" y="16"/>
                  <a:pt x="40" y="8"/>
                </a:cubicBezTo>
                <a:cubicBezTo>
                  <a:pt x="80" y="0"/>
                  <a:pt x="102" y="20"/>
                  <a:pt x="88" y="42"/>
                </a:cubicBezTo>
                <a:cubicBezTo>
                  <a:pt x="74" y="64"/>
                  <a:pt x="68" y="72"/>
                  <a:pt x="36" y="72"/>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254" name="Freeform 34">
            <a:extLst>
              <a:ext uri="{FF2B5EF4-FFF2-40B4-BE49-F238E27FC236}">
                <a16:creationId xmlns:a16="http://schemas.microsoft.com/office/drawing/2014/main" id="{E6C02A7F-9435-6D1F-F020-B99A14813D83}"/>
              </a:ext>
            </a:extLst>
          </p:cNvPr>
          <p:cNvSpPr>
            <a:spLocks/>
          </p:cNvSpPr>
          <p:nvPr/>
        </p:nvSpPr>
        <p:spPr bwMode="auto">
          <a:xfrm>
            <a:off x="6703810" y="3772800"/>
            <a:ext cx="28129" cy="28129"/>
          </a:xfrm>
          <a:custGeom>
            <a:avLst/>
            <a:gdLst>
              <a:gd name="T0" fmla="*/ 64 w 80"/>
              <a:gd name="T1" fmla="*/ 58 h 80"/>
              <a:gd name="T2" fmla="*/ 18 w 80"/>
              <a:gd name="T3" fmla="*/ 16 h 80"/>
              <a:gd name="T4" fmla="*/ 64 w 80"/>
              <a:gd name="T5" fmla="*/ 58 h 80"/>
            </a:gdLst>
            <a:ahLst/>
            <a:cxnLst>
              <a:cxn ang="0">
                <a:pos x="T0" y="T1"/>
              </a:cxn>
              <a:cxn ang="0">
                <a:pos x="T2" y="T3"/>
              </a:cxn>
              <a:cxn ang="0">
                <a:pos x="T4" y="T5"/>
              </a:cxn>
            </a:cxnLst>
            <a:rect l="0" t="0" r="r" b="b"/>
            <a:pathLst>
              <a:path w="80" h="80">
                <a:moveTo>
                  <a:pt x="64" y="58"/>
                </a:moveTo>
                <a:cubicBezTo>
                  <a:pt x="48" y="80"/>
                  <a:pt x="0" y="32"/>
                  <a:pt x="18" y="16"/>
                </a:cubicBezTo>
                <a:cubicBezTo>
                  <a:pt x="36" y="0"/>
                  <a:pt x="80" y="36"/>
                  <a:pt x="64" y="58"/>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255" name="Freeform 35">
            <a:extLst>
              <a:ext uri="{FF2B5EF4-FFF2-40B4-BE49-F238E27FC236}">
                <a16:creationId xmlns:a16="http://schemas.microsoft.com/office/drawing/2014/main" id="{E28EE66B-2718-2AD9-4E0E-6EF09E57CDAF}"/>
              </a:ext>
            </a:extLst>
          </p:cNvPr>
          <p:cNvSpPr>
            <a:spLocks/>
          </p:cNvSpPr>
          <p:nvPr/>
        </p:nvSpPr>
        <p:spPr bwMode="auto">
          <a:xfrm>
            <a:off x="6712015" y="3649738"/>
            <a:ext cx="72665" cy="43951"/>
          </a:xfrm>
          <a:custGeom>
            <a:avLst/>
            <a:gdLst>
              <a:gd name="T0" fmla="*/ 0 w 208"/>
              <a:gd name="T1" fmla="*/ 122 h 126"/>
              <a:gd name="T2" fmla="*/ 0 w 208"/>
              <a:gd name="T3" fmla="*/ 80 h 126"/>
              <a:gd name="T4" fmla="*/ 70 w 208"/>
              <a:gd name="T5" fmla="*/ 38 h 126"/>
              <a:gd name="T6" fmla="*/ 130 w 208"/>
              <a:gd name="T7" fmla="*/ 0 h 126"/>
              <a:gd name="T8" fmla="*/ 180 w 208"/>
              <a:gd name="T9" fmla="*/ 34 h 126"/>
              <a:gd name="T10" fmla="*/ 208 w 208"/>
              <a:gd name="T11" fmla="*/ 70 h 126"/>
              <a:gd name="T12" fmla="*/ 108 w 208"/>
              <a:gd name="T13" fmla="*/ 126 h 126"/>
              <a:gd name="T14" fmla="*/ 0 w 208"/>
              <a:gd name="T15" fmla="*/ 122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26">
                <a:moveTo>
                  <a:pt x="0" y="122"/>
                </a:moveTo>
                <a:cubicBezTo>
                  <a:pt x="0" y="122"/>
                  <a:pt x="0" y="94"/>
                  <a:pt x="0" y="80"/>
                </a:cubicBezTo>
                <a:cubicBezTo>
                  <a:pt x="0" y="66"/>
                  <a:pt x="44" y="58"/>
                  <a:pt x="70" y="38"/>
                </a:cubicBezTo>
                <a:cubicBezTo>
                  <a:pt x="96" y="18"/>
                  <a:pt x="100" y="0"/>
                  <a:pt x="130" y="0"/>
                </a:cubicBezTo>
                <a:cubicBezTo>
                  <a:pt x="145" y="0"/>
                  <a:pt x="164" y="20"/>
                  <a:pt x="180" y="34"/>
                </a:cubicBezTo>
                <a:cubicBezTo>
                  <a:pt x="196" y="48"/>
                  <a:pt x="208" y="57"/>
                  <a:pt x="208" y="70"/>
                </a:cubicBezTo>
                <a:cubicBezTo>
                  <a:pt x="208" y="96"/>
                  <a:pt x="172" y="126"/>
                  <a:pt x="108" y="126"/>
                </a:cubicBezTo>
                <a:cubicBezTo>
                  <a:pt x="44" y="126"/>
                  <a:pt x="0" y="122"/>
                  <a:pt x="0" y="122"/>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32" name="Oval 31">
            <a:extLst>
              <a:ext uri="{FF2B5EF4-FFF2-40B4-BE49-F238E27FC236}">
                <a16:creationId xmlns:a16="http://schemas.microsoft.com/office/drawing/2014/main" id="{2CB4ED4E-CB04-2491-25E3-8569FAF94898}"/>
              </a:ext>
            </a:extLst>
          </p:cNvPr>
          <p:cNvSpPr>
            <a:spLocks noChangeArrowheads="1"/>
          </p:cNvSpPr>
          <p:nvPr/>
        </p:nvSpPr>
        <p:spPr bwMode="auto">
          <a:xfrm>
            <a:off x="7005019" y="3640361"/>
            <a:ext cx="11134" cy="11134"/>
          </a:xfrm>
          <a:prstGeom prst="ellipse">
            <a:avLst/>
          </a:pr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544" name="Oval 543">
            <a:extLst>
              <a:ext uri="{FF2B5EF4-FFF2-40B4-BE49-F238E27FC236}">
                <a16:creationId xmlns:a16="http://schemas.microsoft.com/office/drawing/2014/main" id="{781DC574-9C97-B4E7-2630-0F09D7F26CB0}"/>
              </a:ext>
            </a:extLst>
          </p:cNvPr>
          <p:cNvSpPr>
            <a:spLocks noChangeArrowheads="1"/>
          </p:cNvSpPr>
          <p:nvPr/>
        </p:nvSpPr>
        <p:spPr bwMode="auto">
          <a:xfrm>
            <a:off x="6985679" y="3629814"/>
            <a:ext cx="9962" cy="9377"/>
          </a:xfrm>
          <a:prstGeom prst="ellipse">
            <a:avLst/>
          </a:pr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545" name="Freeform 38">
            <a:extLst>
              <a:ext uri="{FF2B5EF4-FFF2-40B4-BE49-F238E27FC236}">
                <a16:creationId xmlns:a16="http://schemas.microsoft.com/office/drawing/2014/main" id="{9D10D234-92BF-4513-6ACB-F290ED9C70CD}"/>
              </a:ext>
            </a:extLst>
          </p:cNvPr>
          <p:cNvSpPr>
            <a:spLocks/>
          </p:cNvSpPr>
          <p:nvPr/>
        </p:nvSpPr>
        <p:spPr bwMode="auto">
          <a:xfrm>
            <a:off x="6563752" y="3407130"/>
            <a:ext cx="244366" cy="178732"/>
          </a:xfrm>
          <a:custGeom>
            <a:avLst/>
            <a:gdLst>
              <a:gd name="T0" fmla="*/ 612 w 702"/>
              <a:gd name="T1" fmla="*/ 514 h 514"/>
              <a:gd name="T2" fmla="*/ 548 w 702"/>
              <a:gd name="T3" fmla="*/ 466 h 514"/>
              <a:gd name="T4" fmla="*/ 460 w 702"/>
              <a:gd name="T5" fmla="*/ 394 h 514"/>
              <a:gd name="T6" fmla="*/ 412 w 702"/>
              <a:gd name="T7" fmla="*/ 330 h 514"/>
              <a:gd name="T8" fmla="*/ 438 w 702"/>
              <a:gd name="T9" fmla="*/ 254 h 514"/>
              <a:gd name="T10" fmla="*/ 387 w 702"/>
              <a:gd name="T11" fmla="*/ 203 h 514"/>
              <a:gd name="T12" fmla="*/ 274 w 702"/>
              <a:gd name="T13" fmla="*/ 212 h 514"/>
              <a:gd name="T14" fmla="*/ 200 w 702"/>
              <a:gd name="T15" fmla="*/ 212 h 514"/>
              <a:gd name="T16" fmla="*/ 158 w 702"/>
              <a:gd name="T17" fmla="*/ 224 h 514"/>
              <a:gd name="T18" fmla="*/ 54 w 702"/>
              <a:gd name="T19" fmla="*/ 172 h 514"/>
              <a:gd name="T20" fmla="*/ 0 w 702"/>
              <a:gd name="T21" fmla="*/ 152 h 514"/>
              <a:gd name="T22" fmla="*/ 76 w 702"/>
              <a:gd name="T23" fmla="*/ 130 h 514"/>
              <a:gd name="T24" fmla="*/ 150 w 702"/>
              <a:gd name="T25" fmla="*/ 70 h 514"/>
              <a:gd name="T26" fmla="*/ 202 w 702"/>
              <a:gd name="T27" fmla="*/ 34 h 514"/>
              <a:gd name="T28" fmla="*/ 268 w 702"/>
              <a:gd name="T29" fmla="*/ 60 h 514"/>
              <a:gd name="T30" fmla="*/ 330 w 702"/>
              <a:gd name="T31" fmla="*/ 80 h 514"/>
              <a:gd name="T32" fmla="*/ 369 w 702"/>
              <a:gd name="T33" fmla="*/ 41 h 514"/>
              <a:gd name="T34" fmla="*/ 424 w 702"/>
              <a:gd name="T35" fmla="*/ 0 h 514"/>
              <a:gd name="T36" fmla="*/ 516 w 702"/>
              <a:gd name="T37" fmla="*/ 38 h 514"/>
              <a:gd name="T38" fmla="*/ 606 w 702"/>
              <a:gd name="T39" fmla="*/ 0 h 514"/>
              <a:gd name="T40" fmla="*/ 642 w 702"/>
              <a:gd name="T41" fmla="*/ 48 h 514"/>
              <a:gd name="T42" fmla="*/ 678 w 702"/>
              <a:gd name="T43" fmla="*/ 102 h 514"/>
              <a:gd name="T44" fmla="*/ 644 w 702"/>
              <a:gd name="T45" fmla="*/ 164 h 514"/>
              <a:gd name="T46" fmla="*/ 630 w 702"/>
              <a:gd name="T47" fmla="*/ 230 h 514"/>
              <a:gd name="T48" fmla="*/ 638 w 702"/>
              <a:gd name="T49" fmla="*/ 260 h 514"/>
              <a:gd name="T50" fmla="*/ 670 w 702"/>
              <a:gd name="T51" fmla="*/ 230 h 514"/>
              <a:gd name="T52" fmla="*/ 702 w 702"/>
              <a:gd name="T53" fmla="*/ 268 h 514"/>
              <a:gd name="T54" fmla="*/ 684 w 702"/>
              <a:gd name="T55" fmla="*/ 326 h 514"/>
              <a:gd name="T56" fmla="*/ 658 w 702"/>
              <a:gd name="T57" fmla="*/ 446 h 514"/>
              <a:gd name="T58" fmla="*/ 612 w 702"/>
              <a:gd name="T59" fmla="*/ 51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02" h="514">
                <a:moveTo>
                  <a:pt x="612" y="514"/>
                </a:moveTo>
                <a:cubicBezTo>
                  <a:pt x="574" y="514"/>
                  <a:pt x="548" y="496"/>
                  <a:pt x="548" y="466"/>
                </a:cubicBezTo>
                <a:cubicBezTo>
                  <a:pt x="548" y="436"/>
                  <a:pt x="492" y="394"/>
                  <a:pt x="460" y="394"/>
                </a:cubicBezTo>
                <a:cubicBezTo>
                  <a:pt x="428" y="394"/>
                  <a:pt x="412" y="362"/>
                  <a:pt x="412" y="330"/>
                </a:cubicBezTo>
                <a:cubicBezTo>
                  <a:pt x="412" y="298"/>
                  <a:pt x="438" y="294"/>
                  <a:pt x="438" y="254"/>
                </a:cubicBezTo>
                <a:cubicBezTo>
                  <a:pt x="438" y="214"/>
                  <a:pt x="410" y="203"/>
                  <a:pt x="387" y="203"/>
                </a:cubicBezTo>
                <a:cubicBezTo>
                  <a:pt x="364" y="203"/>
                  <a:pt x="336" y="212"/>
                  <a:pt x="274" y="212"/>
                </a:cubicBezTo>
                <a:cubicBezTo>
                  <a:pt x="260" y="212"/>
                  <a:pt x="220" y="212"/>
                  <a:pt x="200" y="212"/>
                </a:cubicBezTo>
                <a:cubicBezTo>
                  <a:pt x="180" y="212"/>
                  <a:pt x="172" y="224"/>
                  <a:pt x="158" y="224"/>
                </a:cubicBezTo>
                <a:cubicBezTo>
                  <a:pt x="144" y="224"/>
                  <a:pt x="92" y="172"/>
                  <a:pt x="54" y="172"/>
                </a:cubicBezTo>
                <a:cubicBezTo>
                  <a:pt x="16" y="172"/>
                  <a:pt x="0" y="168"/>
                  <a:pt x="0" y="152"/>
                </a:cubicBezTo>
                <a:cubicBezTo>
                  <a:pt x="0" y="136"/>
                  <a:pt x="30" y="130"/>
                  <a:pt x="76" y="130"/>
                </a:cubicBezTo>
                <a:cubicBezTo>
                  <a:pt x="122" y="130"/>
                  <a:pt x="150" y="96"/>
                  <a:pt x="150" y="70"/>
                </a:cubicBezTo>
                <a:cubicBezTo>
                  <a:pt x="150" y="44"/>
                  <a:pt x="166" y="34"/>
                  <a:pt x="202" y="34"/>
                </a:cubicBezTo>
                <a:cubicBezTo>
                  <a:pt x="238" y="34"/>
                  <a:pt x="240" y="60"/>
                  <a:pt x="268" y="60"/>
                </a:cubicBezTo>
                <a:cubicBezTo>
                  <a:pt x="296" y="60"/>
                  <a:pt x="316" y="80"/>
                  <a:pt x="330" y="80"/>
                </a:cubicBezTo>
                <a:cubicBezTo>
                  <a:pt x="344" y="80"/>
                  <a:pt x="369" y="66"/>
                  <a:pt x="369" y="41"/>
                </a:cubicBezTo>
                <a:cubicBezTo>
                  <a:pt x="369" y="16"/>
                  <a:pt x="388" y="0"/>
                  <a:pt x="424" y="0"/>
                </a:cubicBezTo>
                <a:cubicBezTo>
                  <a:pt x="460" y="0"/>
                  <a:pt x="474" y="38"/>
                  <a:pt x="516" y="38"/>
                </a:cubicBezTo>
                <a:cubicBezTo>
                  <a:pt x="558" y="38"/>
                  <a:pt x="576" y="0"/>
                  <a:pt x="606" y="0"/>
                </a:cubicBezTo>
                <a:cubicBezTo>
                  <a:pt x="636" y="0"/>
                  <a:pt x="634" y="36"/>
                  <a:pt x="642" y="48"/>
                </a:cubicBezTo>
                <a:cubicBezTo>
                  <a:pt x="650" y="60"/>
                  <a:pt x="678" y="76"/>
                  <a:pt x="678" y="102"/>
                </a:cubicBezTo>
                <a:cubicBezTo>
                  <a:pt x="678" y="128"/>
                  <a:pt x="644" y="132"/>
                  <a:pt x="644" y="164"/>
                </a:cubicBezTo>
                <a:cubicBezTo>
                  <a:pt x="644" y="196"/>
                  <a:pt x="640" y="216"/>
                  <a:pt x="630" y="230"/>
                </a:cubicBezTo>
                <a:cubicBezTo>
                  <a:pt x="620" y="244"/>
                  <a:pt x="622" y="262"/>
                  <a:pt x="638" y="260"/>
                </a:cubicBezTo>
                <a:cubicBezTo>
                  <a:pt x="654" y="258"/>
                  <a:pt x="648" y="230"/>
                  <a:pt x="670" y="230"/>
                </a:cubicBezTo>
                <a:cubicBezTo>
                  <a:pt x="692" y="230"/>
                  <a:pt x="702" y="248"/>
                  <a:pt x="702" y="268"/>
                </a:cubicBezTo>
                <a:cubicBezTo>
                  <a:pt x="702" y="288"/>
                  <a:pt x="684" y="294"/>
                  <a:pt x="684" y="326"/>
                </a:cubicBezTo>
                <a:cubicBezTo>
                  <a:pt x="684" y="390"/>
                  <a:pt x="658" y="404"/>
                  <a:pt x="658" y="446"/>
                </a:cubicBezTo>
                <a:cubicBezTo>
                  <a:pt x="658" y="488"/>
                  <a:pt x="648" y="514"/>
                  <a:pt x="612" y="514"/>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546" name="Oval 545">
            <a:extLst>
              <a:ext uri="{FF2B5EF4-FFF2-40B4-BE49-F238E27FC236}">
                <a16:creationId xmlns:a16="http://schemas.microsoft.com/office/drawing/2014/main" id="{8A1602A7-5F9B-8510-51CC-4DB6EEC47592}"/>
              </a:ext>
            </a:extLst>
          </p:cNvPr>
          <p:cNvSpPr>
            <a:spLocks noChangeArrowheads="1"/>
          </p:cNvSpPr>
          <p:nvPr/>
        </p:nvSpPr>
        <p:spPr bwMode="auto">
          <a:xfrm>
            <a:off x="6669234" y="3177413"/>
            <a:ext cx="11134" cy="11134"/>
          </a:xfrm>
          <a:prstGeom prst="ellipse">
            <a:avLst/>
          </a:pr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547" name="Oval 546">
            <a:extLst>
              <a:ext uri="{FF2B5EF4-FFF2-40B4-BE49-F238E27FC236}">
                <a16:creationId xmlns:a16="http://schemas.microsoft.com/office/drawing/2014/main" id="{C3F023D3-FCF5-41AD-2A8B-79EBB387052A}"/>
              </a:ext>
            </a:extLst>
          </p:cNvPr>
          <p:cNvSpPr>
            <a:spLocks noChangeArrowheads="1"/>
          </p:cNvSpPr>
          <p:nvPr/>
        </p:nvSpPr>
        <p:spPr bwMode="auto">
          <a:xfrm>
            <a:off x="6626456" y="3340324"/>
            <a:ext cx="9377" cy="11720"/>
          </a:xfrm>
          <a:prstGeom prst="ellipse">
            <a:avLst/>
          </a:pr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548" name="Oval 547">
            <a:extLst>
              <a:ext uri="{FF2B5EF4-FFF2-40B4-BE49-F238E27FC236}">
                <a16:creationId xmlns:a16="http://schemas.microsoft.com/office/drawing/2014/main" id="{3EC4A695-84A9-3FC8-DBA1-B1CB055DA155}"/>
              </a:ext>
            </a:extLst>
          </p:cNvPr>
          <p:cNvSpPr>
            <a:spLocks noChangeArrowheads="1"/>
          </p:cNvSpPr>
          <p:nvPr/>
        </p:nvSpPr>
        <p:spPr bwMode="auto">
          <a:xfrm>
            <a:off x="6814565" y="3434672"/>
            <a:ext cx="11720" cy="11720"/>
          </a:xfrm>
          <a:prstGeom prst="ellipse">
            <a:avLst/>
          </a:pr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549" name="Oval 548">
            <a:extLst>
              <a:ext uri="{FF2B5EF4-FFF2-40B4-BE49-F238E27FC236}">
                <a16:creationId xmlns:a16="http://schemas.microsoft.com/office/drawing/2014/main" id="{BA7FC52E-1E7C-DCEC-F305-C0930C243681}"/>
              </a:ext>
            </a:extLst>
          </p:cNvPr>
          <p:cNvSpPr>
            <a:spLocks noChangeArrowheads="1"/>
          </p:cNvSpPr>
          <p:nvPr/>
        </p:nvSpPr>
        <p:spPr bwMode="auto">
          <a:xfrm>
            <a:off x="6843281" y="3452837"/>
            <a:ext cx="9377" cy="14650"/>
          </a:xfrm>
          <a:prstGeom prst="ellipse">
            <a:avLst/>
          </a:pr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550" name="Oval 549">
            <a:extLst>
              <a:ext uri="{FF2B5EF4-FFF2-40B4-BE49-F238E27FC236}">
                <a16:creationId xmlns:a16="http://schemas.microsoft.com/office/drawing/2014/main" id="{94167A14-30E9-D6BC-248A-979407A228DE}"/>
              </a:ext>
            </a:extLst>
          </p:cNvPr>
          <p:cNvSpPr>
            <a:spLocks noChangeArrowheads="1"/>
          </p:cNvSpPr>
          <p:nvPr/>
        </p:nvSpPr>
        <p:spPr bwMode="auto">
          <a:xfrm>
            <a:off x="6614149" y="3263557"/>
            <a:ext cx="14650" cy="14650"/>
          </a:xfrm>
          <a:prstGeom prst="ellipse">
            <a:avLst/>
          </a:pr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551" name="Freeform 44">
            <a:extLst>
              <a:ext uri="{FF2B5EF4-FFF2-40B4-BE49-F238E27FC236}">
                <a16:creationId xmlns:a16="http://schemas.microsoft.com/office/drawing/2014/main" id="{020F07FC-19AF-9B4B-B786-4011C4DCC56E}"/>
              </a:ext>
            </a:extLst>
          </p:cNvPr>
          <p:cNvSpPr>
            <a:spLocks/>
          </p:cNvSpPr>
          <p:nvPr/>
        </p:nvSpPr>
        <p:spPr bwMode="auto">
          <a:xfrm>
            <a:off x="6586021" y="3281723"/>
            <a:ext cx="32230" cy="20510"/>
          </a:xfrm>
          <a:custGeom>
            <a:avLst/>
            <a:gdLst>
              <a:gd name="T0" fmla="*/ 72 w 92"/>
              <a:gd name="T1" fmla="*/ 12 h 58"/>
              <a:gd name="T2" fmla="*/ 46 w 92"/>
              <a:gd name="T3" fmla="*/ 46 h 58"/>
              <a:gd name="T4" fmla="*/ 14 w 92"/>
              <a:gd name="T5" fmla="*/ 58 h 58"/>
              <a:gd name="T6" fmla="*/ 24 w 92"/>
              <a:gd name="T7" fmla="*/ 12 h 58"/>
              <a:gd name="T8" fmla="*/ 72 w 92"/>
              <a:gd name="T9" fmla="*/ 12 h 58"/>
            </a:gdLst>
            <a:ahLst/>
            <a:cxnLst>
              <a:cxn ang="0">
                <a:pos x="T0" y="T1"/>
              </a:cxn>
              <a:cxn ang="0">
                <a:pos x="T2" y="T3"/>
              </a:cxn>
              <a:cxn ang="0">
                <a:pos x="T4" y="T5"/>
              </a:cxn>
              <a:cxn ang="0">
                <a:pos x="T6" y="T7"/>
              </a:cxn>
              <a:cxn ang="0">
                <a:pos x="T8" y="T9"/>
              </a:cxn>
            </a:cxnLst>
            <a:rect l="0" t="0" r="r" b="b"/>
            <a:pathLst>
              <a:path w="92" h="58">
                <a:moveTo>
                  <a:pt x="72" y="12"/>
                </a:moveTo>
                <a:cubicBezTo>
                  <a:pt x="92" y="20"/>
                  <a:pt x="64" y="46"/>
                  <a:pt x="46" y="46"/>
                </a:cubicBezTo>
                <a:cubicBezTo>
                  <a:pt x="28" y="46"/>
                  <a:pt x="28" y="58"/>
                  <a:pt x="14" y="58"/>
                </a:cubicBezTo>
                <a:cubicBezTo>
                  <a:pt x="0" y="58"/>
                  <a:pt x="6" y="24"/>
                  <a:pt x="24" y="12"/>
                </a:cubicBezTo>
                <a:cubicBezTo>
                  <a:pt x="42" y="0"/>
                  <a:pt x="62" y="8"/>
                  <a:pt x="72" y="12"/>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552" name="Freeform 45">
            <a:extLst>
              <a:ext uri="{FF2B5EF4-FFF2-40B4-BE49-F238E27FC236}">
                <a16:creationId xmlns:a16="http://schemas.microsoft.com/office/drawing/2014/main" id="{091AAA3E-0259-37CB-2AE5-FAA841B36189}"/>
              </a:ext>
            </a:extLst>
          </p:cNvPr>
          <p:cNvSpPr>
            <a:spLocks/>
          </p:cNvSpPr>
          <p:nvPr/>
        </p:nvSpPr>
        <p:spPr bwMode="auto">
          <a:xfrm>
            <a:off x="7334356" y="3175070"/>
            <a:ext cx="48638" cy="32816"/>
          </a:xfrm>
          <a:custGeom>
            <a:avLst/>
            <a:gdLst>
              <a:gd name="T0" fmla="*/ 122 w 140"/>
              <a:gd name="T1" fmla="*/ 78 h 94"/>
              <a:gd name="T2" fmla="*/ 58 w 140"/>
              <a:gd name="T3" fmla="*/ 60 h 94"/>
              <a:gd name="T4" fmla="*/ 16 w 140"/>
              <a:gd name="T5" fmla="*/ 14 h 94"/>
              <a:gd name="T6" fmla="*/ 88 w 140"/>
              <a:gd name="T7" fmla="*/ 30 h 94"/>
              <a:gd name="T8" fmla="*/ 122 w 140"/>
              <a:gd name="T9" fmla="*/ 78 h 94"/>
            </a:gdLst>
            <a:ahLst/>
            <a:cxnLst>
              <a:cxn ang="0">
                <a:pos x="T0" y="T1"/>
              </a:cxn>
              <a:cxn ang="0">
                <a:pos x="T2" y="T3"/>
              </a:cxn>
              <a:cxn ang="0">
                <a:pos x="T4" y="T5"/>
              </a:cxn>
              <a:cxn ang="0">
                <a:pos x="T6" y="T7"/>
              </a:cxn>
              <a:cxn ang="0">
                <a:pos x="T8" y="T9"/>
              </a:cxn>
            </a:cxnLst>
            <a:rect l="0" t="0" r="r" b="b"/>
            <a:pathLst>
              <a:path w="140" h="94">
                <a:moveTo>
                  <a:pt x="122" y="78"/>
                </a:moveTo>
                <a:cubicBezTo>
                  <a:pt x="104" y="94"/>
                  <a:pt x="90" y="76"/>
                  <a:pt x="58" y="60"/>
                </a:cubicBezTo>
                <a:cubicBezTo>
                  <a:pt x="26" y="44"/>
                  <a:pt x="0" y="28"/>
                  <a:pt x="16" y="14"/>
                </a:cubicBezTo>
                <a:cubicBezTo>
                  <a:pt x="32" y="0"/>
                  <a:pt x="64" y="10"/>
                  <a:pt x="88" y="30"/>
                </a:cubicBezTo>
                <a:cubicBezTo>
                  <a:pt x="112" y="50"/>
                  <a:pt x="140" y="62"/>
                  <a:pt x="122" y="78"/>
                </a:cubicBezTo>
                <a:close/>
              </a:path>
            </a:pathLst>
          </a:custGeom>
          <a:solidFill>
            <a:schemeClr val="accent2"/>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553" name="Freeform 46">
            <a:extLst>
              <a:ext uri="{FF2B5EF4-FFF2-40B4-BE49-F238E27FC236}">
                <a16:creationId xmlns:a16="http://schemas.microsoft.com/office/drawing/2014/main" id="{96D6D78A-8F8A-0B1F-8AAC-42FB50F58403}"/>
              </a:ext>
            </a:extLst>
          </p:cNvPr>
          <p:cNvSpPr>
            <a:spLocks/>
          </p:cNvSpPr>
          <p:nvPr/>
        </p:nvSpPr>
        <p:spPr bwMode="auto">
          <a:xfrm>
            <a:off x="7861180" y="2289022"/>
            <a:ext cx="15823" cy="14650"/>
          </a:xfrm>
          <a:custGeom>
            <a:avLst/>
            <a:gdLst>
              <a:gd name="T0" fmla="*/ 26 w 46"/>
              <a:gd name="T1" fmla="*/ 42 h 42"/>
              <a:gd name="T2" fmla="*/ 20 w 46"/>
              <a:gd name="T3" fmla="*/ 0 h 42"/>
              <a:gd name="T4" fmla="*/ 26 w 46"/>
              <a:gd name="T5" fmla="*/ 42 h 42"/>
            </a:gdLst>
            <a:ahLst/>
            <a:cxnLst>
              <a:cxn ang="0">
                <a:pos x="T0" y="T1"/>
              </a:cxn>
              <a:cxn ang="0">
                <a:pos x="T2" y="T3"/>
              </a:cxn>
              <a:cxn ang="0">
                <a:pos x="T4" y="T5"/>
              </a:cxn>
            </a:cxnLst>
            <a:rect l="0" t="0" r="r" b="b"/>
            <a:pathLst>
              <a:path w="46" h="42">
                <a:moveTo>
                  <a:pt x="26" y="42"/>
                </a:moveTo>
                <a:cubicBezTo>
                  <a:pt x="4" y="42"/>
                  <a:pt x="0" y="0"/>
                  <a:pt x="20" y="0"/>
                </a:cubicBezTo>
                <a:cubicBezTo>
                  <a:pt x="40" y="0"/>
                  <a:pt x="46" y="42"/>
                  <a:pt x="26" y="42"/>
                </a:cubicBezTo>
                <a:close/>
              </a:path>
            </a:pathLst>
          </a:custGeom>
          <a:solidFill>
            <a:schemeClr val="accent1"/>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554" name="Freeform 47">
            <a:extLst>
              <a:ext uri="{FF2B5EF4-FFF2-40B4-BE49-F238E27FC236}">
                <a16:creationId xmlns:a16="http://schemas.microsoft.com/office/drawing/2014/main" id="{23B74F3F-9D56-FC91-7E1D-91AFC2259D5A}"/>
              </a:ext>
            </a:extLst>
          </p:cNvPr>
          <p:cNvSpPr>
            <a:spLocks/>
          </p:cNvSpPr>
          <p:nvPr/>
        </p:nvSpPr>
        <p:spPr bwMode="auto">
          <a:xfrm>
            <a:off x="7790858" y="2214600"/>
            <a:ext cx="53327" cy="73251"/>
          </a:xfrm>
          <a:custGeom>
            <a:avLst/>
            <a:gdLst>
              <a:gd name="T0" fmla="*/ 92 w 154"/>
              <a:gd name="T1" fmla="*/ 210 h 210"/>
              <a:gd name="T2" fmla="*/ 38 w 154"/>
              <a:gd name="T3" fmla="*/ 180 h 210"/>
              <a:gd name="T4" fmla="*/ 0 w 154"/>
              <a:gd name="T5" fmla="*/ 148 h 210"/>
              <a:gd name="T6" fmla="*/ 30 w 154"/>
              <a:gd name="T7" fmla="*/ 78 h 210"/>
              <a:gd name="T8" fmla="*/ 50 w 154"/>
              <a:gd name="T9" fmla="*/ 0 h 210"/>
              <a:gd name="T10" fmla="*/ 104 w 154"/>
              <a:gd name="T11" fmla="*/ 44 h 210"/>
              <a:gd name="T12" fmla="*/ 142 w 154"/>
              <a:gd name="T13" fmla="*/ 104 h 210"/>
              <a:gd name="T14" fmla="*/ 154 w 154"/>
              <a:gd name="T15" fmla="*/ 162 h 210"/>
              <a:gd name="T16" fmla="*/ 92 w 154"/>
              <a:gd name="T17"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210">
                <a:moveTo>
                  <a:pt x="92" y="210"/>
                </a:moveTo>
                <a:cubicBezTo>
                  <a:pt x="66" y="210"/>
                  <a:pt x="72" y="180"/>
                  <a:pt x="38" y="180"/>
                </a:cubicBezTo>
                <a:cubicBezTo>
                  <a:pt x="4" y="180"/>
                  <a:pt x="0" y="164"/>
                  <a:pt x="0" y="148"/>
                </a:cubicBezTo>
                <a:cubicBezTo>
                  <a:pt x="0" y="132"/>
                  <a:pt x="30" y="110"/>
                  <a:pt x="30" y="78"/>
                </a:cubicBezTo>
                <a:cubicBezTo>
                  <a:pt x="30" y="46"/>
                  <a:pt x="26" y="0"/>
                  <a:pt x="50" y="0"/>
                </a:cubicBezTo>
                <a:cubicBezTo>
                  <a:pt x="74" y="0"/>
                  <a:pt x="78" y="30"/>
                  <a:pt x="104" y="44"/>
                </a:cubicBezTo>
                <a:cubicBezTo>
                  <a:pt x="130" y="58"/>
                  <a:pt x="142" y="76"/>
                  <a:pt x="142" y="104"/>
                </a:cubicBezTo>
                <a:cubicBezTo>
                  <a:pt x="142" y="132"/>
                  <a:pt x="154" y="140"/>
                  <a:pt x="154" y="162"/>
                </a:cubicBezTo>
                <a:cubicBezTo>
                  <a:pt x="154" y="184"/>
                  <a:pt x="116" y="210"/>
                  <a:pt x="92" y="210"/>
                </a:cubicBezTo>
                <a:close/>
              </a:path>
            </a:pathLst>
          </a:custGeom>
          <a:solidFill>
            <a:schemeClr val="accent1"/>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561" name="Freeform 48">
            <a:extLst>
              <a:ext uri="{FF2B5EF4-FFF2-40B4-BE49-F238E27FC236}">
                <a16:creationId xmlns:a16="http://schemas.microsoft.com/office/drawing/2014/main" id="{D232678B-6728-7BF3-6378-C734E7EC8EA7}"/>
              </a:ext>
            </a:extLst>
          </p:cNvPr>
          <p:cNvSpPr>
            <a:spLocks/>
          </p:cNvSpPr>
          <p:nvPr/>
        </p:nvSpPr>
        <p:spPr bwMode="auto">
          <a:xfrm>
            <a:off x="7876999" y="2185301"/>
            <a:ext cx="18752" cy="36333"/>
          </a:xfrm>
          <a:custGeom>
            <a:avLst/>
            <a:gdLst>
              <a:gd name="T0" fmla="*/ 30 w 54"/>
              <a:gd name="T1" fmla="*/ 104 h 104"/>
              <a:gd name="T2" fmla="*/ 22 w 54"/>
              <a:gd name="T3" fmla="*/ 0 h 104"/>
              <a:gd name="T4" fmla="*/ 30 w 54"/>
              <a:gd name="T5" fmla="*/ 104 h 104"/>
            </a:gdLst>
            <a:ahLst/>
            <a:cxnLst>
              <a:cxn ang="0">
                <a:pos x="T0" y="T1"/>
              </a:cxn>
              <a:cxn ang="0">
                <a:pos x="T2" y="T3"/>
              </a:cxn>
              <a:cxn ang="0">
                <a:pos x="T4" y="T5"/>
              </a:cxn>
            </a:cxnLst>
            <a:rect l="0" t="0" r="r" b="b"/>
            <a:pathLst>
              <a:path w="54" h="104">
                <a:moveTo>
                  <a:pt x="30" y="104"/>
                </a:moveTo>
                <a:cubicBezTo>
                  <a:pt x="2" y="104"/>
                  <a:pt x="0" y="0"/>
                  <a:pt x="22" y="0"/>
                </a:cubicBezTo>
                <a:cubicBezTo>
                  <a:pt x="44" y="0"/>
                  <a:pt x="54" y="104"/>
                  <a:pt x="30" y="104"/>
                </a:cubicBezTo>
                <a:close/>
              </a:path>
            </a:pathLst>
          </a:custGeom>
          <a:solidFill>
            <a:schemeClr val="accent1"/>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562" name="Freeform 49">
            <a:extLst>
              <a:ext uri="{FF2B5EF4-FFF2-40B4-BE49-F238E27FC236}">
                <a16:creationId xmlns:a16="http://schemas.microsoft.com/office/drawing/2014/main" id="{3FD002C5-642D-72B3-7B40-AFE8998D2E50}"/>
              </a:ext>
            </a:extLst>
          </p:cNvPr>
          <p:cNvSpPr>
            <a:spLocks/>
          </p:cNvSpPr>
          <p:nvPr/>
        </p:nvSpPr>
        <p:spPr bwMode="auto">
          <a:xfrm>
            <a:off x="7917435" y="2130799"/>
            <a:ext cx="19924" cy="14064"/>
          </a:xfrm>
          <a:custGeom>
            <a:avLst/>
            <a:gdLst>
              <a:gd name="T0" fmla="*/ 30 w 58"/>
              <a:gd name="T1" fmla="*/ 40 h 40"/>
              <a:gd name="T2" fmla="*/ 24 w 58"/>
              <a:gd name="T3" fmla="*/ 0 h 40"/>
              <a:gd name="T4" fmla="*/ 30 w 58"/>
              <a:gd name="T5" fmla="*/ 40 h 40"/>
            </a:gdLst>
            <a:ahLst/>
            <a:cxnLst>
              <a:cxn ang="0">
                <a:pos x="T0" y="T1"/>
              </a:cxn>
              <a:cxn ang="0">
                <a:pos x="T2" y="T3"/>
              </a:cxn>
              <a:cxn ang="0">
                <a:pos x="T4" y="T5"/>
              </a:cxn>
            </a:cxnLst>
            <a:rect l="0" t="0" r="r" b="b"/>
            <a:pathLst>
              <a:path w="58" h="40">
                <a:moveTo>
                  <a:pt x="30" y="40"/>
                </a:moveTo>
                <a:cubicBezTo>
                  <a:pt x="2" y="40"/>
                  <a:pt x="0" y="0"/>
                  <a:pt x="24" y="0"/>
                </a:cubicBezTo>
                <a:cubicBezTo>
                  <a:pt x="48" y="0"/>
                  <a:pt x="58" y="40"/>
                  <a:pt x="30" y="40"/>
                </a:cubicBezTo>
                <a:close/>
              </a:path>
            </a:pathLst>
          </a:custGeom>
          <a:solidFill>
            <a:schemeClr val="accent1"/>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563" name="Freeform 50">
            <a:extLst>
              <a:ext uri="{FF2B5EF4-FFF2-40B4-BE49-F238E27FC236}">
                <a16:creationId xmlns:a16="http://schemas.microsoft.com/office/drawing/2014/main" id="{0E764157-0E40-4D72-D809-C0D27E646D55}"/>
              </a:ext>
            </a:extLst>
          </p:cNvPr>
          <p:cNvSpPr>
            <a:spLocks/>
          </p:cNvSpPr>
          <p:nvPr/>
        </p:nvSpPr>
        <p:spPr bwMode="auto">
          <a:xfrm>
            <a:off x="8045186" y="2017115"/>
            <a:ext cx="28129" cy="26957"/>
          </a:xfrm>
          <a:custGeom>
            <a:avLst/>
            <a:gdLst>
              <a:gd name="T0" fmla="*/ 56 w 80"/>
              <a:gd name="T1" fmla="*/ 60 h 78"/>
              <a:gd name="T2" fmla="*/ 16 w 80"/>
              <a:gd name="T3" fmla="*/ 12 h 78"/>
              <a:gd name="T4" fmla="*/ 56 w 80"/>
              <a:gd name="T5" fmla="*/ 60 h 78"/>
            </a:gdLst>
            <a:ahLst/>
            <a:cxnLst>
              <a:cxn ang="0">
                <a:pos x="T0" y="T1"/>
              </a:cxn>
              <a:cxn ang="0">
                <a:pos x="T2" y="T3"/>
              </a:cxn>
              <a:cxn ang="0">
                <a:pos x="T4" y="T5"/>
              </a:cxn>
            </a:cxnLst>
            <a:rect l="0" t="0" r="r" b="b"/>
            <a:pathLst>
              <a:path w="80" h="78">
                <a:moveTo>
                  <a:pt x="56" y="60"/>
                </a:moveTo>
                <a:cubicBezTo>
                  <a:pt x="32" y="78"/>
                  <a:pt x="0" y="24"/>
                  <a:pt x="16" y="12"/>
                </a:cubicBezTo>
                <a:cubicBezTo>
                  <a:pt x="32" y="0"/>
                  <a:pt x="80" y="42"/>
                  <a:pt x="56" y="60"/>
                </a:cubicBezTo>
                <a:close/>
              </a:path>
            </a:pathLst>
          </a:custGeom>
          <a:solidFill>
            <a:schemeClr val="accent1"/>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564" name="Freeform 51">
            <a:extLst>
              <a:ext uri="{FF2B5EF4-FFF2-40B4-BE49-F238E27FC236}">
                <a16:creationId xmlns:a16="http://schemas.microsoft.com/office/drawing/2014/main" id="{A8ECF86C-2EC3-CD92-9248-DAB5417ED987}"/>
              </a:ext>
            </a:extLst>
          </p:cNvPr>
          <p:cNvSpPr>
            <a:spLocks/>
          </p:cNvSpPr>
          <p:nvPr/>
        </p:nvSpPr>
        <p:spPr bwMode="auto">
          <a:xfrm>
            <a:off x="8504032" y="2143107"/>
            <a:ext cx="45709" cy="41020"/>
          </a:xfrm>
          <a:custGeom>
            <a:avLst/>
            <a:gdLst>
              <a:gd name="T0" fmla="*/ 114 w 132"/>
              <a:gd name="T1" fmla="*/ 96 h 118"/>
              <a:gd name="T2" fmla="*/ 40 w 132"/>
              <a:gd name="T3" fmla="*/ 90 h 118"/>
              <a:gd name="T4" fmla="*/ 0 w 132"/>
              <a:gd name="T5" fmla="*/ 46 h 118"/>
              <a:gd name="T6" fmla="*/ 48 w 132"/>
              <a:gd name="T7" fmla="*/ 0 h 118"/>
              <a:gd name="T8" fmla="*/ 104 w 132"/>
              <a:gd name="T9" fmla="*/ 38 h 118"/>
              <a:gd name="T10" fmla="*/ 114 w 132"/>
              <a:gd name="T11" fmla="*/ 96 h 118"/>
            </a:gdLst>
            <a:ahLst/>
            <a:cxnLst>
              <a:cxn ang="0">
                <a:pos x="T0" y="T1"/>
              </a:cxn>
              <a:cxn ang="0">
                <a:pos x="T2" y="T3"/>
              </a:cxn>
              <a:cxn ang="0">
                <a:pos x="T4" y="T5"/>
              </a:cxn>
              <a:cxn ang="0">
                <a:pos x="T6" y="T7"/>
              </a:cxn>
              <a:cxn ang="0">
                <a:pos x="T8" y="T9"/>
              </a:cxn>
              <a:cxn ang="0">
                <a:pos x="T10" y="T11"/>
              </a:cxn>
            </a:cxnLst>
            <a:rect l="0" t="0" r="r" b="b"/>
            <a:pathLst>
              <a:path w="132" h="118">
                <a:moveTo>
                  <a:pt x="114" y="96"/>
                </a:moveTo>
                <a:cubicBezTo>
                  <a:pt x="90" y="118"/>
                  <a:pt x="64" y="104"/>
                  <a:pt x="40" y="90"/>
                </a:cubicBezTo>
                <a:cubicBezTo>
                  <a:pt x="16" y="76"/>
                  <a:pt x="0" y="70"/>
                  <a:pt x="0" y="46"/>
                </a:cubicBezTo>
                <a:cubicBezTo>
                  <a:pt x="0" y="22"/>
                  <a:pt x="22" y="0"/>
                  <a:pt x="48" y="0"/>
                </a:cubicBezTo>
                <a:cubicBezTo>
                  <a:pt x="74" y="0"/>
                  <a:pt x="86" y="12"/>
                  <a:pt x="104" y="38"/>
                </a:cubicBezTo>
                <a:cubicBezTo>
                  <a:pt x="122" y="64"/>
                  <a:pt x="132" y="80"/>
                  <a:pt x="114" y="96"/>
                </a:cubicBezTo>
                <a:close/>
              </a:path>
            </a:pathLst>
          </a:custGeom>
          <a:solidFill>
            <a:schemeClr val="accent1"/>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565" name="Freeform 52">
            <a:extLst>
              <a:ext uri="{FF2B5EF4-FFF2-40B4-BE49-F238E27FC236}">
                <a16:creationId xmlns:a16="http://schemas.microsoft.com/office/drawing/2014/main" id="{B72136BE-9833-481F-AA70-DA5977A78CBA}"/>
              </a:ext>
            </a:extLst>
          </p:cNvPr>
          <p:cNvSpPr>
            <a:spLocks/>
          </p:cNvSpPr>
          <p:nvPr/>
        </p:nvSpPr>
        <p:spPr bwMode="auto">
          <a:xfrm>
            <a:off x="7614468" y="1778023"/>
            <a:ext cx="1310319" cy="1122209"/>
          </a:xfrm>
          <a:custGeom>
            <a:avLst/>
            <a:gdLst>
              <a:gd name="T0" fmla="*/ 1086 w 3766"/>
              <a:gd name="T1" fmla="*/ 3008 h 3226"/>
              <a:gd name="T2" fmla="*/ 1292 w 3766"/>
              <a:gd name="T3" fmla="*/ 2700 h 3226"/>
              <a:gd name="T4" fmla="*/ 1377 w 3766"/>
              <a:gd name="T5" fmla="*/ 2643 h 3226"/>
              <a:gd name="T6" fmla="*/ 1267 w 3766"/>
              <a:gd name="T7" fmla="*/ 2630 h 3226"/>
              <a:gd name="T8" fmla="*/ 1050 w 3766"/>
              <a:gd name="T9" fmla="*/ 2612 h 3226"/>
              <a:gd name="T10" fmla="*/ 712 w 3766"/>
              <a:gd name="T11" fmla="*/ 2876 h 3226"/>
              <a:gd name="T12" fmla="*/ 802 w 3766"/>
              <a:gd name="T13" fmla="*/ 2667 h 3226"/>
              <a:gd name="T14" fmla="*/ 644 w 3766"/>
              <a:gd name="T15" fmla="*/ 2658 h 3226"/>
              <a:gd name="T16" fmla="*/ 150 w 3766"/>
              <a:gd name="T17" fmla="*/ 2588 h 3226"/>
              <a:gd name="T18" fmla="*/ 0 w 3766"/>
              <a:gd name="T19" fmla="*/ 2360 h 3226"/>
              <a:gd name="T20" fmla="*/ 254 w 3766"/>
              <a:gd name="T21" fmla="*/ 2158 h 3226"/>
              <a:gd name="T22" fmla="*/ 612 w 3766"/>
              <a:gd name="T23" fmla="*/ 2182 h 3226"/>
              <a:gd name="T24" fmla="*/ 614 w 3766"/>
              <a:gd name="T25" fmla="*/ 2078 h 3226"/>
              <a:gd name="T26" fmla="*/ 682 w 3766"/>
              <a:gd name="T27" fmla="*/ 2066 h 3226"/>
              <a:gd name="T28" fmla="*/ 615 w 3766"/>
              <a:gd name="T29" fmla="*/ 1888 h 3226"/>
              <a:gd name="T30" fmla="*/ 928 w 3766"/>
              <a:gd name="T31" fmla="*/ 1902 h 3226"/>
              <a:gd name="T32" fmla="*/ 939 w 3766"/>
              <a:gd name="T33" fmla="*/ 1758 h 3226"/>
              <a:gd name="T34" fmla="*/ 890 w 3766"/>
              <a:gd name="T35" fmla="*/ 1716 h 3226"/>
              <a:gd name="T36" fmla="*/ 778 w 3766"/>
              <a:gd name="T37" fmla="*/ 1558 h 3226"/>
              <a:gd name="T38" fmla="*/ 762 w 3766"/>
              <a:gd name="T39" fmla="*/ 1312 h 3226"/>
              <a:gd name="T40" fmla="*/ 958 w 3766"/>
              <a:gd name="T41" fmla="*/ 1108 h 3226"/>
              <a:gd name="T42" fmla="*/ 998 w 3766"/>
              <a:gd name="T43" fmla="*/ 908 h 3226"/>
              <a:gd name="T44" fmla="*/ 1328 w 3766"/>
              <a:gd name="T45" fmla="*/ 758 h 3226"/>
              <a:gd name="T46" fmla="*/ 1458 w 3766"/>
              <a:gd name="T47" fmla="*/ 774 h 3226"/>
              <a:gd name="T48" fmla="*/ 1750 w 3766"/>
              <a:gd name="T49" fmla="*/ 638 h 3226"/>
              <a:gd name="T50" fmla="*/ 1844 w 3766"/>
              <a:gd name="T51" fmla="*/ 756 h 3226"/>
              <a:gd name="T52" fmla="*/ 1866 w 3766"/>
              <a:gd name="T53" fmla="*/ 832 h 3226"/>
              <a:gd name="T54" fmla="*/ 1954 w 3766"/>
              <a:gd name="T55" fmla="*/ 694 h 3226"/>
              <a:gd name="T56" fmla="*/ 2040 w 3766"/>
              <a:gd name="T57" fmla="*/ 496 h 3226"/>
              <a:gd name="T58" fmla="*/ 2041 w 3766"/>
              <a:gd name="T59" fmla="*/ 704 h 3226"/>
              <a:gd name="T60" fmla="*/ 2239 w 3766"/>
              <a:gd name="T61" fmla="*/ 976 h 3226"/>
              <a:gd name="T62" fmla="*/ 2224 w 3766"/>
              <a:gd name="T63" fmla="*/ 638 h 3226"/>
              <a:gd name="T64" fmla="*/ 2140 w 3766"/>
              <a:gd name="T65" fmla="*/ 679 h 3226"/>
              <a:gd name="T66" fmla="*/ 2077 w 3766"/>
              <a:gd name="T67" fmla="*/ 532 h 3226"/>
              <a:gd name="T68" fmla="*/ 2286 w 3766"/>
              <a:gd name="T69" fmla="*/ 380 h 3226"/>
              <a:gd name="T70" fmla="*/ 2424 w 3766"/>
              <a:gd name="T71" fmla="*/ 542 h 3226"/>
              <a:gd name="T72" fmla="*/ 2588 w 3766"/>
              <a:gd name="T73" fmla="*/ 900 h 3226"/>
              <a:gd name="T74" fmla="*/ 2370 w 3766"/>
              <a:gd name="T75" fmla="*/ 1177 h 3226"/>
              <a:gd name="T76" fmla="*/ 2467 w 3766"/>
              <a:gd name="T77" fmla="*/ 1270 h 3226"/>
              <a:gd name="T78" fmla="*/ 2377 w 3766"/>
              <a:gd name="T79" fmla="*/ 1409 h 3226"/>
              <a:gd name="T80" fmla="*/ 2594 w 3766"/>
              <a:gd name="T81" fmla="*/ 1197 h 3226"/>
              <a:gd name="T82" fmla="*/ 2619 w 3766"/>
              <a:gd name="T83" fmla="*/ 770 h 3226"/>
              <a:gd name="T84" fmla="*/ 2533 w 3766"/>
              <a:gd name="T85" fmla="*/ 526 h 3226"/>
              <a:gd name="T86" fmla="*/ 2609 w 3766"/>
              <a:gd name="T87" fmla="*/ 346 h 3226"/>
              <a:gd name="T88" fmla="*/ 2783 w 3766"/>
              <a:gd name="T89" fmla="*/ 314 h 3226"/>
              <a:gd name="T90" fmla="*/ 3060 w 3766"/>
              <a:gd name="T91" fmla="*/ 320 h 3226"/>
              <a:gd name="T92" fmla="*/ 2913 w 3766"/>
              <a:gd name="T93" fmla="*/ 132 h 3226"/>
              <a:gd name="T94" fmla="*/ 3008 w 3766"/>
              <a:gd name="T95" fmla="*/ 38 h 3226"/>
              <a:gd name="T96" fmla="*/ 3328 w 3766"/>
              <a:gd name="T97" fmla="*/ 274 h 3226"/>
              <a:gd name="T98" fmla="*/ 3573 w 3766"/>
              <a:gd name="T99" fmla="*/ 386 h 3226"/>
              <a:gd name="T100" fmla="*/ 3402 w 3766"/>
              <a:gd name="T101" fmla="*/ 767 h 3226"/>
              <a:gd name="T102" fmla="*/ 3139 w 3766"/>
              <a:gd name="T103" fmla="*/ 1127 h 3226"/>
              <a:gd name="T104" fmla="*/ 3002 w 3766"/>
              <a:gd name="T105" fmla="*/ 1154 h 3226"/>
              <a:gd name="T106" fmla="*/ 2833 w 3766"/>
              <a:gd name="T107" fmla="*/ 1418 h 3226"/>
              <a:gd name="T108" fmla="*/ 2732 w 3766"/>
              <a:gd name="T109" fmla="*/ 1794 h 3226"/>
              <a:gd name="T110" fmla="*/ 2578 w 3766"/>
              <a:gd name="T111" fmla="*/ 2163 h 3226"/>
              <a:gd name="T112" fmla="*/ 2325 w 3766"/>
              <a:gd name="T113" fmla="*/ 2237 h 3226"/>
              <a:gd name="T114" fmla="*/ 1837 w 3766"/>
              <a:gd name="T115" fmla="*/ 2387 h 3226"/>
              <a:gd name="T116" fmla="*/ 2079 w 3766"/>
              <a:gd name="T117" fmla="*/ 2593 h 3226"/>
              <a:gd name="T118" fmla="*/ 2112 w 3766"/>
              <a:gd name="T119" fmla="*/ 2767 h 3226"/>
              <a:gd name="T120" fmla="*/ 1672 w 3766"/>
              <a:gd name="T121" fmla="*/ 2922 h 3226"/>
              <a:gd name="T122" fmla="*/ 1326 w 3766"/>
              <a:gd name="T123" fmla="*/ 3210 h 3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66" h="3226">
                <a:moveTo>
                  <a:pt x="1138" y="3226"/>
                </a:moveTo>
                <a:cubicBezTo>
                  <a:pt x="1058" y="3226"/>
                  <a:pt x="1033" y="3154"/>
                  <a:pt x="1033" y="3153"/>
                </a:cubicBezTo>
                <a:cubicBezTo>
                  <a:pt x="1030" y="3145"/>
                  <a:pt x="1030" y="3145"/>
                  <a:pt x="1030" y="3145"/>
                </a:cubicBezTo>
                <a:cubicBezTo>
                  <a:pt x="1038" y="3141"/>
                  <a:pt x="1038" y="3141"/>
                  <a:pt x="1038" y="3141"/>
                </a:cubicBezTo>
                <a:cubicBezTo>
                  <a:pt x="1077" y="3123"/>
                  <a:pt x="1098" y="3075"/>
                  <a:pt x="1098" y="3048"/>
                </a:cubicBezTo>
                <a:cubicBezTo>
                  <a:pt x="1098" y="3040"/>
                  <a:pt x="1096" y="3037"/>
                  <a:pt x="1093" y="3032"/>
                </a:cubicBezTo>
                <a:cubicBezTo>
                  <a:pt x="1090" y="3027"/>
                  <a:pt x="1086" y="3021"/>
                  <a:pt x="1086" y="3008"/>
                </a:cubicBezTo>
                <a:cubicBezTo>
                  <a:pt x="1086" y="2983"/>
                  <a:pt x="1112" y="2944"/>
                  <a:pt x="1152" y="2944"/>
                </a:cubicBezTo>
                <a:cubicBezTo>
                  <a:pt x="1180" y="2944"/>
                  <a:pt x="1204" y="2915"/>
                  <a:pt x="1204" y="2882"/>
                </a:cubicBezTo>
                <a:cubicBezTo>
                  <a:pt x="1204" y="2844"/>
                  <a:pt x="1204" y="2821"/>
                  <a:pt x="1240" y="2794"/>
                </a:cubicBezTo>
                <a:cubicBezTo>
                  <a:pt x="1256" y="2782"/>
                  <a:pt x="1260" y="2773"/>
                  <a:pt x="1264" y="2763"/>
                </a:cubicBezTo>
                <a:cubicBezTo>
                  <a:pt x="1268" y="2755"/>
                  <a:pt x="1272" y="2745"/>
                  <a:pt x="1283" y="2735"/>
                </a:cubicBezTo>
                <a:cubicBezTo>
                  <a:pt x="1295" y="2724"/>
                  <a:pt x="1295" y="2722"/>
                  <a:pt x="1294" y="2715"/>
                </a:cubicBezTo>
                <a:cubicBezTo>
                  <a:pt x="1293" y="2711"/>
                  <a:pt x="1292" y="2706"/>
                  <a:pt x="1292" y="2700"/>
                </a:cubicBezTo>
                <a:cubicBezTo>
                  <a:pt x="1292" y="2698"/>
                  <a:pt x="1292" y="2696"/>
                  <a:pt x="1292" y="2695"/>
                </a:cubicBezTo>
                <a:cubicBezTo>
                  <a:pt x="1292" y="2682"/>
                  <a:pt x="1292" y="2670"/>
                  <a:pt x="1299" y="2663"/>
                </a:cubicBezTo>
                <a:cubicBezTo>
                  <a:pt x="1304" y="2658"/>
                  <a:pt x="1310" y="2656"/>
                  <a:pt x="1318" y="2656"/>
                </a:cubicBezTo>
                <a:cubicBezTo>
                  <a:pt x="1333" y="2656"/>
                  <a:pt x="1340" y="2671"/>
                  <a:pt x="1346" y="2685"/>
                </a:cubicBezTo>
                <a:cubicBezTo>
                  <a:pt x="1350" y="2694"/>
                  <a:pt x="1355" y="2706"/>
                  <a:pt x="1360" y="2706"/>
                </a:cubicBezTo>
                <a:cubicBezTo>
                  <a:pt x="1376" y="2706"/>
                  <a:pt x="1394" y="2697"/>
                  <a:pt x="1394" y="2670"/>
                </a:cubicBezTo>
                <a:cubicBezTo>
                  <a:pt x="1394" y="2658"/>
                  <a:pt x="1386" y="2651"/>
                  <a:pt x="1377" y="2643"/>
                </a:cubicBezTo>
                <a:cubicBezTo>
                  <a:pt x="1367" y="2635"/>
                  <a:pt x="1356" y="2626"/>
                  <a:pt x="1356" y="2610"/>
                </a:cubicBezTo>
                <a:cubicBezTo>
                  <a:pt x="1356" y="2605"/>
                  <a:pt x="1356" y="2603"/>
                  <a:pt x="1355" y="2601"/>
                </a:cubicBezTo>
                <a:cubicBezTo>
                  <a:pt x="1352" y="2602"/>
                  <a:pt x="1345" y="2606"/>
                  <a:pt x="1342" y="2607"/>
                </a:cubicBezTo>
                <a:cubicBezTo>
                  <a:pt x="1326" y="2615"/>
                  <a:pt x="1313" y="2616"/>
                  <a:pt x="1301" y="2616"/>
                </a:cubicBezTo>
                <a:cubicBezTo>
                  <a:pt x="1299" y="2616"/>
                  <a:pt x="1297" y="2616"/>
                  <a:pt x="1295" y="2616"/>
                </a:cubicBezTo>
                <a:cubicBezTo>
                  <a:pt x="1292" y="2616"/>
                  <a:pt x="1290" y="2616"/>
                  <a:pt x="1288" y="2616"/>
                </a:cubicBezTo>
                <a:cubicBezTo>
                  <a:pt x="1284" y="2616"/>
                  <a:pt x="1274" y="2624"/>
                  <a:pt x="1267" y="2630"/>
                </a:cubicBezTo>
                <a:cubicBezTo>
                  <a:pt x="1253" y="2641"/>
                  <a:pt x="1237" y="2654"/>
                  <a:pt x="1220" y="2654"/>
                </a:cubicBezTo>
                <a:cubicBezTo>
                  <a:pt x="1204" y="2654"/>
                  <a:pt x="1183" y="2672"/>
                  <a:pt x="1162" y="2689"/>
                </a:cubicBezTo>
                <a:cubicBezTo>
                  <a:pt x="1136" y="2710"/>
                  <a:pt x="1109" y="2732"/>
                  <a:pt x="1082" y="2732"/>
                </a:cubicBezTo>
                <a:cubicBezTo>
                  <a:pt x="1041" y="2732"/>
                  <a:pt x="1018" y="2730"/>
                  <a:pt x="1018" y="2698"/>
                </a:cubicBezTo>
                <a:cubicBezTo>
                  <a:pt x="1018" y="2686"/>
                  <a:pt x="1025" y="2675"/>
                  <a:pt x="1033" y="2663"/>
                </a:cubicBezTo>
                <a:cubicBezTo>
                  <a:pt x="1041" y="2650"/>
                  <a:pt x="1050" y="2637"/>
                  <a:pt x="1050" y="2622"/>
                </a:cubicBezTo>
                <a:cubicBezTo>
                  <a:pt x="1050" y="2619"/>
                  <a:pt x="1050" y="2615"/>
                  <a:pt x="1050" y="2612"/>
                </a:cubicBezTo>
                <a:cubicBezTo>
                  <a:pt x="1050" y="2604"/>
                  <a:pt x="1050" y="2595"/>
                  <a:pt x="1049" y="2592"/>
                </a:cubicBezTo>
                <a:cubicBezTo>
                  <a:pt x="1049" y="2592"/>
                  <a:pt x="1048" y="2592"/>
                  <a:pt x="1046" y="2592"/>
                </a:cubicBezTo>
                <a:cubicBezTo>
                  <a:pt x="1036" y="2592"/>
                  <a:pt x="984" y="2614"/>
                  <a:pt x="942" y="2664"/>
                </a:cubicBezTo>
                <a:cubicBezTo>
                  <a:pt x="930" y="2678"/>
                  <a:pt x="919" y="2693"/>
                  <a:pt x="908" y="2708"/>
                </a:cubicBezTo>
                <a:cubicBezTo>
                  <a:pt x="869" y="2757"/>
                  <a:pt x="845" y="2788"/>
                  <a:pt x="822" y="2788"/>
                </a:cubicBezTo>
                <a:cubicBezTo>
                  <a:pt x="799" y="2788"/>
                  <a:pt x="779" y="2814"/>
                  <a:pt x="761" y="2836"/>
                </a:cubicBezTo>
                <a:cubicBezTo>
                  <a:pt x="744" y="2858"/>
                  <a:pt x="730" y="2876"/>
                  <a:pt x="712" y="2876"/>
                </a:cubicBezTo>
                <a:cubicBezTo>
                  <a:pt x="705" y="2876"/>
                  <a:pt x="700" y="2873"/>
                  <a:pt x="696" y="2868"/>
                </a:cubicBezTo>
                <a:cubicBezTo>
                  <a:pt x="689" y="2857"/>
                  <a:pt x="692" y="2837"/>
                  <a:pt x="707" y="2800"/>
                </a:cubicBezTo>
                <a:cubicBezTo>
                  <a:pt x="714" y="2783"/>
                  <a:pt x="740" y="2760"/>
                  <a:pt x="787" y="2730"/>
                </a:cubicBezTo>
                <a:cubicBezTo>
                  <a:pt x="792" y="2726"/>
                  <a:pt x="797" y="2723"/>
                  <a:pt x="802" y="2720"/>
                </a:cubicBezTo>
                <a:cubicBezTo>
                  <a:pt x="825" y="2706"/>
                  <a:pt x="840" y="2697"/>
                  <a:pt x="840" y="2680"/>
                </a:cubicBezTo>
                <a:cubicBezTo>
                  <a:pt x="840" y="2662"/>
                  <a:pt x="839" y="2662"/>
                  <a:pt x="822" y="2662"/>
                </a:cubicBezTo>
                <a:cubicBezTo>
                  <a:pt x="816" y="2662"/>
                  <a:pt x="810" y="2664"/>
                  <a:pt x="802" y="2667"/>
                </a:cubicBezTo>
                <a:cubicBezTo>
                  <a:pt x="792" y="2671"/>
                  <a:pt x="779" y="2676"/>
                  <a:pt x="762" y="2676"/>
                </a:cubicBezTo>
                <a:cubicBezTo>
                  <a:pt x="746" y="2676"/>
                  <a:pt x="734" y="2687"/>
                  <a:pt x="721" y="2699"/>
                </a:cubicBezTo>
                <a:cubicBezTo>
                  <a:pt x="707" y="2711"/>
                  <a:pt x="693" y="2724"/>
                  <a:pt x="674" y="2724"/>
                </a:cubicBezTo>
                <a:cubicBezTo>
                  <a:pt x="665" y="2724"/>
                  <a:pt x="657" y="2721"/>
                  <a:pt x="652" y="2716"/>
                </a:cubicBezTo>
                <a:cubicBezTo>
                  <a:pt x="643" y="2707"/>
                  <a:pt x="644" y="2692"/>
                  <a:pt x="644" y="2678"/>
                </a:cubicBezTo>
                <a:cubicBezTo>
                  <a:pt x="644" y="2675"/>
                  <a:pt x="644" y="2673"/>
                  <a:pt x="644" y="2670"/>
                </a:cubicBezTo>
                <a:cubicBezTo>
                  <a:pt x="644" y="2658"/>
                  <a:pt x="644" y="2658"/>
                  <a:pt x="644" y="2658"/>
                </a:cubicBezTo>
                <a:cubicBezTo>
                  <a:pt x="610" y="2670"/>
                  <a:pt x="520" y="2698"/>
                  <a:pt x="460" y="2698"/>
                </a:cubicBezTo>
                <a:cubicBezTo>
                  <a:pt x="426" y="2698"/>
                  <a:pt x="402" y="2693"/>
                  <a:pt x="381" y="2688"/>
                </a:cubicBezTo>
                <a:cubicBezTo>
                  <a:pt x="364" y="2684"/>
                  <a:pt x="348" y="2680"/>
                  <a:pt x="328" y="2680"/>
                </a:cubicBezTo>
                <a:cubicBezTo>
                  <a:pt x="294" y="2680"/>
                  <a:pt x="232" y="2680"/>
                  <a:pt x="232" y="2640"/>
                </a:cubicBezTo>
                <a:cubicBezTo>
                  <a:pt x="232" y="2626"/>
                  <a:pt x="229" y="2626"/>
                  <a:pt x="222" y="2626"/>
                </a:cubicBezTo>
                <a:cubicBezTo>
                  <a:pt x="212" y="2626"/>
                  <a:pt x="203" y="2619"/>
                  <a:pt x="193" y="2610"/>
                </a:cubicBezTo>
                <a:cubicBezTo>
                  <a:pt x="180" y="2600"/>
                  <a:pt x="167" y="2588"/>
                  <a:pt x="150" y="2588"/>
                </a:cubicBezTo>
                <a:cubicBezTo>
                  <a:pt x="114" y="2588"/>
                  <a:pt x="10" y="2525"/>
                  <a:pt x="10" y="2490"/>
                </a:cubicBezTo>
                <a:cubicBezTo>
                  <a:pt x="10" y="2473"/>
                  <a:pt x="17" y="2467"/>
                  <a:pt x="25" y="2462"/>
                </a:cubicBezTo>
                <a:cubicBezTo>
                  <a:pt x="29" y="2459"/>
                  <a:pt x="30" y="2458"/>
                  <a:pt x="30" y="2452"/>
                </a:cubicBezTo>
                <a:cubicBezTo>
                  <a:pt x="30" y="2445"/>
                  <a:pt x="26" y="2441"/>
                  <a:pt x="19" y="2434"/>
                </a:cubicBezTo>
                <a:cubicBezTo>
                  <a:pt x="11" y="2425"/>
                  <a:pt x="0" y="2414"/>
                  <a:pt x="0" y="2394"/>
                </a:cubicBezTo>
                <a:cubicBezTo>
                  <a:pt x="0" y="2370"/>
                  <a:pt x="0" y="2370"/>
                  <a:pt x="0" y="2370"/>
                </a:cubicBezTo>
                <a:cubicBezTo>
                  <a:pt x="0" y="2360"/>
                  <a:pt x="0" y="2360"/>
                  <a:pt x="0" y="2360"/>
                </a:cubicBezTo>
                <a:cubicBezTo>
                  <a:pt x="10" y="2360"/>
                  <a:pt x="10" y="2360"/>
                  <a:pt x="10" y="2360"/>
                </a:cubicBezTo>
                <a:cubicBezTo>
                  <a:pt x="62" y="2360"/>
                  <a:pt x="62" y="2360"/>
                  <a:pt x="62" y="2360"/>
                </a:cubicBezTo>
                <a:cubicBezTo>
                  <a:pt x="85" y="2360"/>
                  <a:pt x="110" y="2347"/>
                  <a:pt x="110" y="2318"/>
                </a:cubicBezTo>
                <a:cubicBezTo>
                  <a:pt x="110" y="2279"/>
                  <a:pt x="130" y="2238"/>
                  <a:pt x="164" y="2238"/>
                </a:cubicBezTo>
                <a:cubicBezTo>
                  <a:pt x="176" y="2238"/>
                  <a:pt x="184" y="2228"/>
                  <a:pt x="198" y="2213"/>
                </a:cubicBezTo>
                <a:cubicBezTo>
                  <a:pt x="207" y="2202"/>
                  <a:pt x="217" y="2190"/>
                  <a:pt x="230" y="2182"/>
                </a:cubicBezTo>
                <a:cubicBezTo>
                  <a:pt x="239" y="2176"/>
                  <a:pt x="246" y="2167"/>
                  <a:pt x="254" y="2158"/>
                </a:cubicBezTo>
                <a:cubicBezTo>
                  <a:pt x="272" y="2138"/>
                  <a:pt x="292" y="2114"/>
                  <a:pt x="334" y="2114"/>
                </a:cubicBezTo>
                <a:cubicBezTo>
                  <a:pt x="364" y="2114"/>
                  <a:pt x="387" y="2118"/>
                  <a:pt x="408" y="2122"/>
                </a:cubicBezTo>
                <a:cubicBezTo>
                  <a:pt x="427" y="2125"/>
                  <a:pt x="445" y="2128"/>
                  <a:pt x="466" y="2128"/>
                </a:cubicBezTo>
                <a:cubicBezTo>
                  <a:pt x="493" y="2128"/>
                  <a:pt x="510" y="2132"/>
                  <a:pt x="524" y="2136"/>
                </a:cubicBezTo>
                <a:cubicBezTo>
                  <a:pt x="534" y="2138"/>
                  <a:pt x="542" y="2140"/>
                  <a:pt x="552" y="2140"/>
                </a:cubicBezTo>
                <a:cubicBezTo>
                  <a:pt x="583" y="2140"/>
                  <a:pt x="594" y="2158"/>
                  <a:pt x="601" y="2171"/>
                </a:cubicBezTo>
                <a:cubicBezTo>
                  <a:pt x="606" y="2180"/>
                  <a:pt x="608" y="2182"/>
                  <a:pt x="612" y="2182"/>
                </a:cubicBezTo>
                <a:cubicBezTo>
                  <a:pt x="625" y="2182"/>
                  <a:pt x="639" y="2185"/>
                  <a:pt x="653" y="2188"/>
                </a:cubicBezTo>
                <a:cubicBezTo>
                  <a:pt x="666" y="2191"/>
                  <a:pt x="680" y="2194"/>
                  <a:pt x="692" y="2194"/>
                </a:cubicBezTo>
                <a:cubicBezTo>
                  <a:pt x="698" y="2194"/>
                  <a:pt x="700" y="2193"/>
                  <a:pt x="701" y="2193"/>
                </a:cubicBezTo>
                <a:cubicBezTo>
                  <a:pt x="700" y="2191"/>
                  <a:pt x="699" y="2185"/>
                  <a:pt x="689" y="2175"/>
                </a:cubicBezTo>
                <a:cubicBezTo>
                  <a:pt x="671" y="2157"/>
                  <a:pt x="652" y="2140"/>
                  <a:pt x="624" y="2140"/>
                </a:cubicBezTo>
                <a:cubicBezTo>
                  <a:pt x="567" y="2140"/>
                  <a:pt x="538" y="2128"/>
                  <a:pt x="538" y="2104"/>
                </a:cubicBezTo>
                <a:cubicBezTo>
                  <a:pt x="538" y="2078"/>
                  <a:pt x="580" y="2078"/>
                  <a:pt x="614" y="2078"/>
                </a:cubicBezTo>
                <a:cubicBezTo>
                  <a:pt x="652" y="2078"/>
                  <a:pt x="677" y="2083"/>
                  <a:pt x="705" y="2111"/>
                </a:cubicBezTo>
                <a:cubicBezTo>
                  <a:pt x="708" y="2114"/>
                  <a:pt x="710" y="2116"/>
                  <a:pt x="713" y="2119"/>
                </a:cubicBezTo>
                <a:cubicBezTo>
                  <a:pt x="733" y="2139"/>
                  <a:pt x="755" y="2162"/>
                  <a:pt x="776" y="2162"/>
                </a:cubicBezTo>
                <a:cubicBezTo>
                  <a:pt x="785" y="2162"/>
                  <a:pt x="790" y="2159"/>
                  <a:pt x="791" y="2156"/>
                </a:cubicBezTo>
                <a:cubicBezTo>
                  <a:pt x="792" y="2154"/>
                  <a:pt x="789" y="2147"/>
                  <a:pt x="779" y="2140"/>
                </a:cubicBezTo>
                <a:cubicBezTo>
                  <a:pt x="767" y="2133"/>
                  <a:pt x="754" y="2121"/>
                  <a:pt x="739" y="2108"/>
                </a:cubicBezTo>
                <a:cubicBezTo>
                  <a:pt x="720" y="2091"/>
                  <a:pt x="692" y="2066"/>
                  <a:pt x="682" y="2066"/>
                </a:cubicBezTo>
                <a:cubicBezTo>
                  <a:pt x="659" y="2066"/>
                  <a:pt x="631" y="2039"/>
                  <a:pt x="601" y="2011"/>
                </a:cubicBezTo>
                <a:cubicBezTo>
                  <a:pt x="584" y="1994"/>
                  <a:pt x="559" y="1970"/>
                  <a:pt x="550" y="1970"/>
                </a:cubicBezTo>
                <a:cubicBezTo>
                  <a:pt x="514" y="1970"/>
                  <a:pt x="510" y="1951"/>
                  <a:pt x="510" y="1936"/>
                </a:cubicBezTo>
                <a:cubicBezTo>
                  <a:pt x="510" y="1917"/>
                  <a:pt x="522" y="1894"/>
                  <a:pt x="554" y="1894"/>
                </a:cubicBezTo>
                <a:cubicBezTo>
                  <a:pt x="572" y="1894"/>
                  <a:pt x="578" y="1899"/>
                  <a:pt x="583" y="1905"/>
                </a:cubicBezTo>
                <a:cubicBezTo>
                  <a:pt x="585" y="1907"/>
                  <a:pt x="586" y="1908"/>
                  <a:pt x="592" y="1908"/>
                </a:cubicBezTo>
                <a:cubicBezTo>
                  <a:pt x="598" y="1908"/>
                  <a:pt x="607" y="1897"/>
                  <a:pt x="615" y="1888"/>
                </a:cubicBezTo>
                <a:cubicBezTo>
                  <a:pt x="628" y="1873"/>
                  <a:pt x="643" y="1856"/>
                  <a:pt x="662" y="1856"/>
                </a:cubicBezTo>
                <a:cubicBezTo>
                  <a:pt x="678" y="1856"/>
                  <a:pt x="686" y="1862"/>
                  <a:pt x="693" y="1868"/>
                </a:cubicBezTo>
                <a:cubicBezTo>
                  <a:pt x="702" y="1874"/>
                  <a:pt x="710" y="1880"/>
                  <a:pt x="732" y="1880"/>
                </a:cubicBezTo>
                <a:cubicBezTo>
                  <a:pt x="753" y="1880"/>
                  <a:pt x="759" y="1875"/>
                  <a:pt x="766" y="1870"/>
                </a:cubicBezTo>
                <a:cubicBezTo>
                  <a:pt x="774" y="1864"/>
                  <a:pt x="783" y="1858"/>
                  <a:pt x="804" y="1858"/>
                </a:cubicBezTo>
                <a:cubicBezTo>
                  <a:pt x="827" y="1858"/>
                  <a:pt x="853" y="1871"/>
                  <a:pt x="879" y="1884"/>
                </a:cubicBezTo>
                <a:cubicBezTo>
                  <a:pt x="898" y="1893"/>
                  <a:pt x="917" y="1902"/>
                  <a:pt x="928" y="1902"/>
                </a:cubicBezTo>
                <a:cubicBezTo>
                  <a:pt x="956" y="1902"/>
                  <a:pt x="956" y="1894"/>
                  <a:pt x="956" y="1888"/>
                </a:cubicBezTo>
                <a:cubicBezTo>
                  <a:pt x="956" y="1883"/>
                  <a:pt x="931" y="1870"/>
                  <a:pt x="894" y="1870"/>
                </a:cubicBezTo>
                <a:cubicBezTo>
                  <a:pt x="845" y="1870"/>
                  <a:pt x="840" y="1839"/>
                  <a:pt x="840" y="1826"/>
                </a:cubicBezTo>
                <a:cubicBezTo>
                  <a:pt x="840" y="1815"/>
                  <a:pt x="844" y="1806"/>
                  <a:pt x="847" y="1798"/>
                </a:cubicBezTo>
                <a:cubicBezTo>
                  <a:pt x="848" y="1793"/>
                  <a:pt x="850" y="1789"/>
                  <a:pt x="850" y="1786"/>
                </a:cubicBezTo>
                <a:cubicBezTo>
                  <a:pt x="850" y="1769"/>
                  <a:pt x="876" y="1748"/>
                  <a:pt x="906" y="1748"/>
                </a:cubicBezTo>
                <a:cubicBezTo>
                  <a:pt x="921" y="1748"/>
                  <a:pt x="931" y="1753"/>
                  <a:pt x="939" y="1758"/>
                </a:cubicBezTo>
                <a:cubicBezTo>
                  <a:pt x="946" y="1762"/>
                  <a:pt x="952" y="1766"/>
                  <a:pt x="964" y="1766"/>
                </a:cubicBezTo>
                <a:cubicBezTo>
                  <a:pt x="978" y="1766"/>
                  <a:pt x="982" y="1764"/>
                  <a:pt x="983" y="1763"/>
                </a:cubicBezTo>
                <a:cubicBezTo>
                  <a:pt x="984" y="1762"/>
                  <a:pt x="984" y="1755"/>
                  <a:pt x="984" y="1752"/>
                </a:cubicBezTo>
                <a:cubicBezTo>
                  <a:pt x="984" y="1749"/>
                  <a:pt x="974" y="1744"/>
                  <a:pt x="968" y="1741"/>
                </a:cubicBezTo>
                <a:cubicBezTo>
                  <a:pt x="957" y="1735"/>
                  <a:pt x="942" y="1727"/>
                  <a:pt x="942" y="1712"/>
                </a:cubicBezTo>
                <a:cubicBezTo>
                  <a:pt x="942" y="1705"/>
                  <a:pt x="942" y="1702"/>
                  <a:pt x="910" y="1702"/>
                </a:cubicBezTo>
                <a:cubicBezTo>
                  <a:pt x="890" y="1702"/>
                  <a:pt x="890" y="1706"/>
                  <a:pt x="890" y="1716"/>
                </a:cubicBezTo>
                <a:cubicBezTo>
                  <a:pt x="890" y="1739"/>
                  <a:pt x="878" y="1754"/>
                  <a:pt x="860" y="1754"/>
                </a:cubicBezTo>
                <a:cubicBezTo>
                  <a:pt x="849" y="1754"/>
                  <a:pt x="838" y="1746"/>
                  <a:pt x="823" y="1735"/>
                </a:cubicBezTo>
                <a:cubicBezTo>
                  <a:pt x="809" y="1725"/>
                  <a:pt x="792" y="1712"/>
                  <a:pt x="768" y="1701"/>
                </a:cubicBezTo>
                <a:cubicBezTo>
                  <a:pt x="716" y="1678"/>
                  <a:pt x="714" y="1658"/>
                  <a:pt x="714" y="1624"/>
                </a:cubicBezTo>
                <a:cubicBezTo>
                  <a:pt x="714" y="1597"/>
                  <a:pt x="714" y="1548"/>
                  <a:pt x="742" y="1548"/>
                </a:cubicBezTo>
                <a:cubicBezTo>
                  <a:pt x="752" y="1548"/>
                  <a:pt x="759" y="1551"/>
                  <a:pt x="764" y="1554"/>
                </a:cubicBezTo>
                <a:cubicBezTo>
                  <a:pt x="769" y="1556"/>
                  <a:pt x="772" y="1558"/>
                  <a:pt x="778" y="1558"/>
                </a:cubicBezTo>
                <a:cubicBezTo>
                  <a:pt x="784" y="1558"/>
                  <a:pt x="798" y="1548"/>
                  <a:pt x="809" y="1542"/>
                </a:cubicBezTo>
                <a:cubicBezTo>
                  <a:pt x="820" y="1534"/>
                  <a:pt x="833" y="1526"/>
                  <a:pt x="843" y="1522"/>
                </a:cubicBezTo>
                <a:cubicBezTo>
                  <a:pt x="844" y="1522"/>
                  <a:pt x="846" y="1522"/>
                  <a:pt x="847" y="1521"/>
                </a:cubicBezTo>
                <a:cubicBezTo>
                  <a:pt x="817" y="1515"/>
                  <a:pt x="770" y="1471"/>
                  <a:pt x="770" y="1434"/>
                </a:cubicBezTo>
                <a:cubicBezTo>
                  <a:pt x="770" y="1420"/>
                  <a:pt x="759" y="1408"/>
                  <a:pt x="747" y="1396"/>
                </a:cubicBezTo>
                <a:cubicBezTo>
                  <a:pt x="735" y="1383"/>
                  <a:pt x="722" y="1369"/>
                  <a:pt x="722" y="1352"/>
                </a:cubicBezTo>
                <a:cubicBezTo>
                  <a:pt x="722" y="1315"/>
                  <a:pt x="740" y="1312"/>
                  <a:pt x="762" y="1312"/>
                </a:cubicBezTo>
                <a:cubicBezTo>
                  <a:pt x="775" y="1312"/>
                  <a:pt x="781" y="1316"/>
                  <a:pt x="786" y="1319"/>
                </a:cubicBezTo>
                <a:cubicBezTo>
                  <a:pt x="789" y="1321"/>
                  <a:pt x="790" y="1322"/>
                  <a:pt x="796" y="1322"/>
                </a:cubicBezTo>
                <a:cubicBezTo>
                  <a:pt x="797" y="1322"/>
                  <a:pt x="808" y="1320"/>
                  <a:pt x="808" y="1258"/>
                </a:cubicBezTo>
                <a:cubicBezTo>
                  <a:pt x="808" y="1204"/>
                  <a:pt x="844" y="1200"/>
                  <a:pt x="878" y="1200"/>
                </a:cubicBezTo>
                <a:cubicBezTo>
                  <a:pt x="913" y="1200"/>
                  <a:pt x="920" y="1188"/>
                  <a:pt x="920" y="1166"/>
                </a:cubicBezTo>
                <a:cubicBezTo>
                  <a:pt x="920" y="1149"/>
                  <a:pt x="922" y="1136"/>
                  <a:pt x="927" y="1127"/>
                </a:cubicBezTo>
                <a:cubicBezTo>
                  <a:pt x="933" y="1115"/>
                  <a:pt x="944" y="1108"/>
                  <a:pt x="958" y="1108"/>
                </a:cubicBezTo>
                <a:cubicBezTo>
                  <a:pt x="975" y="1108"/>
                  <a:pt x="982" y="1118"/>
                  <a:pt x="986" y="1125"/>
                </a:cubicBezTo>
                <a:cubicBezTo>
                  <a:pt x="990" y="1130"/>
                  <a:pt x="990" y="1130"/>
                  <a:pt x="992" y="1130"/>
                </a:cubicBezTo>
                <a:cubicBezTo>
                  <a:pt x="996" y="1130"/>
                  <a:pt x="999" y="1128"/>
                  <a:pt x="1000" y="1125"/>
                </a:cubicBezTo>
                <a:cubicBezTo>
                  <a:pt x="1002" y="1121"/>
                  <a:pt x="1000" y="1115"/>
                  <a:pt x="995" y="1109"/>
                </a:cubicBezTo>
                <a:cubicBezTo>
                  <a:pt x="979" y="1092"/>
                  <a:pt x="960" y="1071"/>
                  <a:pt x="989" y="1045"/>
                </a:cubicBezTo>
                <a:cubicBezTo>
                  <a:pt x="1005" y="1031"/>
                  <a:pt x="1006" y="1021"/>
                  <a:pt x="994" y="1001"/>
                </a:cubicBezTo>
                <a:cubicBezTo>
                  <a:pt x="979" y="978"/>
                  <a:pt x="974" y="939"/>
                  <a:pt x="998" y="908"/>
                </a:cubicBezTo>
                <a:cubicBezTo>
                  <a:pt x="1001" y="904"/>
                  <a:pt x="1003" y="901"/>
                  <a:pt x="1006" y="898"/>
                </a:cubicBezTo>
                <a:cubicBezTo>
                  <a:pt x="1020" y="879"/>
                  <a:pt x="1028" y="870"/>
                  <a:pt x="1028" y="854"/>
                </a:cubicBezTo>
                <a:cubicBezTo>
                  <a:pt x="1028" y="829"/>
                  <a:pt x="1041" y="800"/>
                  <a:pt x="1102" y="800"/>
                </a:cubicBezTo>
                <a:cubicBezTo>
                  <a:pt x="1131" y="800"/>
                  <a:pt x="1152" y="808"/>
                  <a:pt x="1172" y="814"/>
                </a:cubicBezTo>
                <a:cubicBezTo>
                  <a:pt x="1189" y="820"/>
                  <a:pt x="1205" y="826"/>
                  <a:pt x="1224" y="826"/>
                </a:cubicBezTo>
                <a:cubicBezTo>
                  <a:pt x="1267" y="826"/>
                  <a:pt x="1275" y="809"/>
                  <a:pt x="1284" y="791"/>
                </a:cubicBezTo>
                <a:cubicBezTo>
                  <a:pt x="1290" y="776"/>
                  <a:pt x="1299" y="758"/>
                  <a:pt x="1328" y="758"/>
                </a:cubicBezTo>
                <a:cubicBezTo>
                  <a:pt x="1356" y="758"/>
                  <a:pt x="1370" y="775"/>
                  <a:pt x="1370" y="808"/>
                </a:cubicBezTo>
                <a:cubicBezTo>
                  <a:pt x="1370" y="822"/>
                  <a:pt x="1358" y="835"/>
                  <a:pt x="1346" y="849"/>
                </a:cubicBezTo>
                <a:cubicBezTo>
                  <a:pt x="1335" y="861"/>
                  <a:pt x="1322" y="875"/>
                  <a:pt x="1322" y="886"/>
                </a:cubicBezTo>
                <a:cubicBezTo>
                  <a:pt x="1322" y="887"/>
                  <a:pt x="1322" y="888"/>
                  <a:pt x="1322" y="888"/>
                </a:cubicBezTo>
                <a:cubicBezTo>
                  <a:pt x="1325" y="888"/>
                  <a:pt x="1330" y="887"/>
                  <a:pt x="1339" y="884"/>
                </a:cubicBezTo>
                <a:cubicBezTo>
                  <a:pt x="1369" y="876"/>
                  <a:pt x="1394" y="851"/>
                  <a:pt x="1394" y="830"/>
                </a:cubicBezTo>
                <a:cubicBezTo>
                  <a:pt x="1394" y="797"/>
                  <a:pt x="1428" y="774"/>
                  <a:pt x="1458" y="774"/>
                </a:cubicBezTo>
                <a:cubicBezTo>
                  <a:pt x="1467" y="774"/>
                  <a:pt x="1479" y="765"/>
                  <a:pt x="1491" y="755"/>
                </a:cubicBezTo>
                <a:cubicBezTo>
                  <a:pt x="1508" y="743"/>
                  <a:pt x="1526" y="728"/>
                  <a:pt x="1548" y="728"/>
                </a:cubicBezTo>
                <a:cubicBezTo>
                  <a:pt x="1569" y="728"/>
                  <a:pt x="1576" y="710"/>
                  <a:pt x="1576" y="652"/>
                </a:cubicBezTo>
                <a:cubicBezTo>
                  <a:pt x="1576" y="596"/>
                  <a:pt x="1609" y="556"/>
                  <a:pt x="1654" y="556"/>
                </a:cubicBezTo>
                <a:cubicBezTo>
                  <a:pt x="1682" y="556"/>
                  <a:pt x="1693" y="572"/>
                  <a:pt x="1701" y="583"/>
                </a:cubicBezTo>
                <a:cubicBezTo>
                  <a:pt x="1705" y="588"/>
                  <a:pt x="1708" y="592"/>
                  <a:pt x="1710" y="592"/>
                </a:cubicBezTo>
                <a:cubicBezTo>
                  <a:pt x="1733" y="592"/>
                  <a:pt x="1750" y="612"/>
                  <a:pt x="1750" y="638"/>
                </a:cubicBezTo>
                <a:cubicBezTo>
                  <a:pt x="1750" y="651"/>
                  <a:pt x="1744" y="660"/>
                  <a:pt x="1739" y="668"/>
                </a:cubicBezTo>
                <a:cubicBezTo>
                  <a:pt x="1735" y="674"/>
                  <a:pt x="1732" y="679"/>
                  <a:pt x="1732" y="684"/>
                </a:cubicBezTo>
                <a:cubicBezTo>
                  <a:pt x="1732" y="690"/>
                  <a:pt x="1738" y="692"/>
                  <a:pt x="1762" y="692"/>
                </a:cubicBezTo>
                <a:cubicBezTo>
                  <a:pt x="1768" y="692"/>
                  <a:pt x="1770" y="690"/>
                  <a:pt x="1775" y="687"/>
                </a:cubicBezTo>
                <a:cubicBezTo>
                  <a:pt x="1780" y="682"/>
                  <a:pt x="1788" y="676"/>
                  <a:pt x="1804" y="676"/>
                </a:cubicBezTo>
                <a:cubicBezTo>
                  <a:pt x="1829" y="676"/>
                  <a:pt x="1844" y="702"/>
                  <a:pt x="1844" y="748"/>
                </a:cubicBezTo>
                <a:cubicBezTo>
                  <a:pt x="1844" y="751"/>
                  <a:pt x="1844" y="753"/>
                  <a:pt x="1844" y="756"/>
                </a:cubicBezTo>
                <a:cubicBezTo>
                  <a:pt x="1844" y="762"/>
                  <a:pt x="1844" y="769"/>
                  <a:pt x="1844" y="773"/>
                </a:cubicBezTo>
                <a:cubicBezTo>
                  <a:pt x="1845" y="773"/>
                  <a:pt x="1846" y="773"/>
                  <a:pt x="1847" y="773"/>
                </a:cubicBezTo>
                <a:cubicBezTo>
                  <a:pt x="1851" y="771"/>
                  <a:pt x="1856" y="769"/>
                  <a:pt x="1861" y="766"/>
                </a:cubicBezTo>
                <a:cubicBezTo>
                  <a:pt x="1870" y="762"/>
                  <a:pt x="1878" y="758"/>
                  <a:pt x="1887" y="758"/>
                </a:cubicBezTo>
                <a:cubicBezTo>
                  <a:pt x="1893" y="758"/>
                  <a:pt x="1899" y="760"/>
                  <a:pt x="1904" y="766"/>
                </a:cubicBezTo>
                <a:cubicBezTo>
                  <a:pt x="1908" y="770"/>
                  <a:pt x="1909" y="776"/>
                  <a:pt x="1908" y="783"/>
                </a:cubicBezTo>
                <a:cubicBezTo>
                  <a:pt x="1906" y="800"/>
                  <a:pt x="1885" y="820"/>
                  <a:pt x="1866" y="832"/>
                </a:cubicBezTo>
                <a:cubicBezTo>
                  <a:pt x="1854" y="840"/>
                  <a:pt x="1849" y="850"/>
                  <a:pt x="1850" y="854"/>
                </a:cubicBezTo>
                <a:cubicBezTo>
                  <a:pt x="1851" y="857"/>
                  <a:pt x="1856" y="860"/>
                  <a:pt x="1868" y="860"/>
                </a:cubicBezTo>
                <a:cubicBezTo>
                  <a:pt x="1908" y="860"/>
                  <a:pt x="1908" y="847"/>
                  <a:pt x="1908" y="842"/>
                </a:cubicBezTo>
                <a:cubicBezTo>
                  <a:pt x="1908" y="827"/>
                  <a:pt x="1915" y="818"/>
                  <a:pt x="1921" y="810"/>
                </a:cubicBezTo>
                <a:cubicBezTo>
                  <a:pt x="1927" y="802"/>
                  <a:pt x="1932" y="795"/>
                  <a:pt x="1932" y="782"/>
                </a:cubicBezTo>
                <a:cubicBezTo>
                  <a:pt x="1932" y="764"/>
                  <a:pt x="1939" y="745"/>
                  <a:pt x="1945" y="728"/>
                </a:cubicBezTo>
                <a:cubicBezTo>
                  <a:pt x="1950" y="715"/>
                  <a:pt x="1954" y="702"/>
                  <a:pt x="1954" y="694"/>
                </a:cubicBezTo>
                <a:cubicBezTo>
                  <a:pt x="1954" y="683"/>
                  <a:pt x="1954" y="682"/>
                  <a:pt x="1926" y="682"/>
                </a:cubicBezTo>
                <a:cubicBezTo>
                  <a:pt x="1893" y="682"/>
                  <a:pt x="1856" y="637"/>
                  <a:pt x="1856" y="596"/>
                </a:cubicBezTo>
                <a:cubicBezTo>
                  <a:pt x="1856" y="552"/>
                  <a:pt x="1899" y="532"/>
                  <a:pt x="1942" y="532"/>
                </a:cubicBezTo>
                <a:cubicBezTo>
                  <a:pt x="1970" y="532"/>
                  <a:pt x="1970" y="524"/>
                  <a:pt x="1970" y="518"/>
                </a:cubicBezTo>
                <a:cubicBezTo>
                  <a:pt x="1970" y="492"/>
                  <a:pt x="1981" y="452"/>
                  <a:pt x="2012" y="452"/>
                </a:cubicBezTo>
                <a:cubicBezTo>
                  <a:pt x="2021" y="452"/>
                  <a:pt x="2028" y="454"/>
                  <a:pt x="2033" y="460"/>
                </a:cubicBezTo>
                <a:cubicBezTo>
                  <a:pt x="2041" y="468"/>
                  <a:pt x="2041" y="481"/>
                  <a:pt x="2040" y="496"/>
                </a:cubicBezTo>
                <a:cubicBezTo>
                  <a:pt x="2040" y="501"/>
                  <a:pt x="2040" y="505"/>
                  <a:pt x="2040" y="510"/>
                </a:cubicBezTo>
                <a:cubicBezTo>
                  <a:pt x="2040" y="549"/>
                  <a:pt x="2024" y="571"/>
                  <a:pt x="2010" y="590"/>
                </a:cubicBezTo>
                <a:cubicBezTo>
                  <a:pt x="1999" y="605"/>
                  <a:pt x="1990" y="617"/>
                  <a:pt x="1990" y="636"/>
                </a:cubicBezTo>
                <a:cubicBezTo>
                  <a:pt x="1990" y="651"/>
                  <a:pt x="1996" y="660"/>
                  <a:pt x="2001" y="669"/>
                </a:cubicBezTo>
                <a:cubicBezTo>
                  <a:pt x="2007" y="678"/>
                  <a:pt x="2012" y="686"/>
                  <a:pt x="2012" y="698"/>
                </a:cubicBezTo>
                <a:cubicBezTo>
                  <a:pt x="2012" y="705"/>
                  <a:pt x="2013" y="710"/>
                  <a:pt x="2032" y="710"/>
                </a:cubicBezTo>
                <a:cubicBezTo>
                  <a:pt x="2034" y="710"/>
                  <a:pt x="2037" y="707"/>
                  <a:pt x="2041" y="704"/>
                </a:cubicBezTo>
                <a:cubicBezTo>
                  <a:pt x="2048" y="696"/>
                  <a:pt x="2059" y="686"/>
                  <a:pt x="2078" y="686"/>
                </a:cubicBezTo>
                <a:cubicBezTo>
                  <a:pt x="2095" y="686"/>
                  <a:pt x="2107" y="701"/>
                  <a:pt x="2118" y="716"/>
                </a:cubicBezTo>
                <a:cubicBezTo>
                  <a:pt x="2128" y="730"/>
                  <a:pt x="2139" y="744"/>
                  <a:pt x="2152" y="744"/>
                </a:cubicBezTo>
                <a:cubicBezTo>
                  <a:pt x="2192" y="744"/>
                  <a:pt x="2246" y="797"/>
                  <a:pt x="2246" y="836"/>
                </a:cubicBezTo>
                <a:cubicBezTo>
                  <a:pt x="2246" y="854"/>
                  <a:pt x="2242" y="875"/>
                  <a:pt x="2238" y="895"/>
                </a:cubicBezTo>
                <a:cubicBezTo>
                  <a:pt x="2234" y="913"/>
                  <a:pt x="2230" y="931"/>
                  <a:pt x="2230" y="946"/>
                </a:cubicBezTo>
                <a:cubicBezTo>
                  <a:pt x="2230" y="973"/>
                  <a:pt x="2235" y="976"/>
                  <a:pt x="2239" y="976"/>
                </a:cubicBezTo>
                <a:cubicBezTo>
                  <a:pt x="2244" y="971"/>
                  <a:pt x="2252" y="946"/>
                  <a:pt x="2252" y="920"/>
                </a:cubicBezTo>
                <a:cubicBezTo>
                  <a:pt x="2252" y="886"/>
                  <a:pt x="2264" y="866"/>
                  <a:pt x="2274" y="850"/>
                </a:cubicBezTo>
                <a:cubicBezTo>
                  <a:pt x="2281" y="839"/>
                  <a:pt x="2286" y="830"/>
                  <a:pt x="2286" y="820"/>
                </a:cubicBezTo>
                <a:cubicBezTo>
                  <a:pt x="2286" y="808"/>
                  <a:pt x="2281" y="799"/>
                  <a:pt x="2275" y="788"/>
                </a:cubicBezTo>
                <a:cubicBezTo>
                  <a:pt x="2268" y="776"/>
                  <a:pt x="2260" y="763"/>
                  <a:pt x="2260" y="744"/>
                </a:cubicBezTo>
                <a:cubicBezTo>
                  <a:pt x="2260" y="733"/>
                  <a:pt x="2254" y="723"/>
                  <a:pt x="2247" y="711"/>
                </a:cubicBezTo>
                <a:cubicBezTo>
                  <a:pt x="2237" y="694"/>
                  <a:pt x="2224" y="673"/>
                  <a:pt x="2224" y="638"/>
                </a:cubicBezTo>
                <a:cubicBezTo>
                  <a:pt x="2224" y="575"/>
                  <a:pt x="2215" y="566"/>
                  <a:pt x="2206" y="566"/>
                </a:cubicBezTo>
                <a:cubicBezTo>
                  <a:pt x="2196" y="566"/>
                  <a:pt x="2186" y="599"/>
                  <a:pt x="2186" y="630"/>
                </a:cubicBezTo>
                <a:cubicBezTo>
                  <a:pt x="2186" y="639"/>
                  <a:pt x="2190" y="646"/>
                  <a:pt x="2195" y="654"/>
                </a:cubicBezTo>
                <a:cubicBezTo>
                  <a:pt x="2202" y="664"/>
                  <a:pt x="2210" y="676"/>
                  <a:pt x="2210" y="696"/>
                </a:cubicBezTo>
                <a:cubicBezTo>
                  <a:pt x="2210" y="728"/>
                  <a:pt x="2197" y="735"/>
                  <a:pt x="2187" y="735"/>
                </a:cubicBezTo>
                <a:cubicBezTo>
                  <a:pt x="2179" y="735"/>
                  <a:pt x="2170" y="731"/>
                  <a:pt x="2160" y="722"/>
                </a:cubicBezTo>
                <a:cubicBezTo>
                  <a:pt x="2146" y="711"/>
                  <a:pt x="2143" y="693"/>
                  <a:pt x="2140" y="679"/>
                </a:cubicBezTo>
                <a:cubicBezTo>
                  <a:pt x="2138" y="673"/>
                  <a:pt x="2136" y="663"/>
                  <a:pt x="2134" y="662"/>
                </a:cubicBezTo>
                <a:cubicBezTo>
                  <a:pt x="2131" y="662"/>
                  <a:pt x="2130" y="662"/>
                  <a:pt x="2129" y="662"/>
                </a:cubicBezTo>
                <a:cubicBezTo>
                  <a:pt x="2129" y="663"/>
                  <a:pt x="2129" y="663"/>
                  <a:pt x="2129" y="663"/>
                </a:cubicBezTo>
                <a:cubicBezTo>
                  <a:pt x="2126" y="668"/>
                  <a:pt x="2122" y="674"/>
                  <a:pt x="2111" y="677"/>
                </a:cubicBezTo>
                <a:cubicBezTo>
                  <a:pt x="2109" y="678"/>
                  <a:pt x="2107" y="678"/>
                  <a:pt x="2105" y="678"/>
                </a:cubicBezTo>
                <a:cubicBezTo>
                  <a:pt x="2081" y="678"/>
                  <a:pt x="2028" y="639"/>
                  <a:pt x="2028" y="600"/>
                </a:cubicBezTo>
                <a:cubicBezTo>
                  <a:pt x="2028" y="562"/>
                  <a:pt x="2057" y="545"/>
                  <a:pt x="2077" y="532"/>
                </a:cubicBezTo>
                <a:cubicBezTo>
                  <a:pt x="2080" y="531"/>
                  <a:pt x="2082" y="529"/>
                  <a:pt x="2085" y="528"/>
                </a:cubicBezTo>
                <a:cubicBezTo>
                  <a:pt x="2090" y="524"/>
                  <a:pt x="2096" y="511"/>
                  <a:pt x="2102" y="499"/>
                </a:cubicBezTo>
                <a:cubicBezTo>
                  <a:pt x="2113" y="475"/>
                  <a:pt x="2127" y="444"/>
                  <a:pt x="2160" y="444"/>
                </a:cubicBezTo>
                <a:cubicBezTo>
                  <a:pt x="2186" y="444"/>
                  <a:pt x="2196" y="453"/>
                  <a:pt x="2204" y="463"/>
                </a:cubicBezTo>
                <a:cubicBezTo>
                  <a:pt x="2208" y="468"/>
                  <a:pt x="2209" y="470"/>
                  <a:pt x="2216" y="470"/>
                </a:cubicBezTo>
                <a:cubicBezTo>
                  <a:pt x="2222" y="470"/>
                  <a:pt x="2236" y="470"/>
                  <a:pt x="2236" y="438"/>
                </a:cubicBezTo>
                <a:cubicBezTo>
                  <a:pt x="2236" y="412"/>
                  <a:pt x="2259" y="380"/>
                  <a:pt x="2286" y="380"/>
                </a:cubicBezTo>
                <a:cubicBezTo>
                  <a:pt x="2289" y="380"/>
                  <a:pt x="2293" y="375"/>
                  <a:pt x="2298" y="368"/>
                </a:cubicBezTo>
                <a:cubicBezTo>
                  <a:pt x="2306" y="356"/>
                  <a:pt x="2317" y="340"/>
                  <a:pt x="2340" y="340"/>
                </a:cubicBezTo>
                <a:cubicBezTo>
                  <a:pt x="2352" y="340"/>
                  <a:pt x="2362" y="343"/>
                  <a:pt x="2368" y="350"/>
                </a:cubicBezTo>
                <a:cubicBezTo>
                  <a:pt x="2380" y="362"/>
                  <a:pt x="2380" y="380"/>
                  <a:pt x="2380" y="399"/>
                </a:cubicBezTo>
                <a:cubicBezTo>
                  <a:pt x="2380" y="404"/>
                  <a:pt x="2380" y="404"/>
                  <a:pt x="2380" y="404"/>
                </a:cubicBezTo>
                <a:cubicBezTo>
                  <a:pt x="2380" y="415"/>
                  <a:pt x="2389" y="436"/>
                  <a:pt x="2398" y="456"/>
                </a:cubicBezTo>
                <a:cubicBezTo>
                  <a:pt x="2410" y="485"/>
                  <a:pt x="2424" y="517"/>
                  <a:pt x="2424" y="542"/>
                </a:cubicBezTo>
                <a:cubicBezTo>
                  <a:pt x="2424" y="566"/>
                  <a:pt x="2415" y="582"/>
                  <a:pt x="2406" y="596"/>
                </a:cubicBezTo>
                <a:cubicBezTo>
                  <a:pt x="2399" y="610"/>
                  <a:pt x="2392" y="621"/>
                  <a:pt x="2392" y="638"/>
                </a:cubicBezTo>
                <a:cubicBezTo>
                  <a:pt x="2392" y="674"/>
                  <a:pt x="2416" y="682"/>
                  <a:pt x="2436" y="682"/>
                </a:cubicBezTo>
                <a:cubicBezTo>
                  <a:pt x="2459" y="682"/>
                  <a:pt x="2473" y="709"/>
                  <a:pt x="2490" y="743"/>
                </a:cubicBezTo>
                <a:cubicBezTo>
                  <a:pt x="2499" y="762"/>
                  <a:pt x="2510" y="784"/>
                  <a:pt x="2524" y="802"/>
                </a:cubicBezTo>
                <a:cubicBezTo>
                  <a:pt x="2536" y="818"/>
                  <a:pt x="2547" y="830"/>
                  <a:pt x="2557" y="840"/>
                </a:cubicBezTo>
                <a:cubicBezTo>
                  <a:pt x="2575" y="859"/>
                  <a:pt x="2588" y="873"/>
                  <a:pt x="2588" y="900"/>
                </a:cubicBezTo>
                <a:cubicBezTo>
                  <a:pt x="2588" y="919"/>
                  <a:pt x="2584" y="931"/>
                  <a:pt x="2580" y="942"/>
                </a:cubicBezTo>
                <a:cubicBezTo>
                  <a:pt x="2576" y="953"/>
                  <a:pt x="2572" y="963"/>
                  <a:pt x="2572" y="982"/>
                </a:cubicBezTo>
                <a:cubicBezTo>
                  <a:pt x="2572" y="1033"/>
                  <a:pt x="2546" y="1044"/>
                  <a:pt x="2524" y="1044"/>
                </a:cubicBezTo>
                <a:cubicBezTo>
                  <a:pt x="2509" y="1044"/>
                  <a:pt x="2490" y="1066"/>
                  <a:pt x="2471" y="1087"/>
                </a:cubicBezTo>
                <a:cubicBezTo>
                  <a:pt x="2449" y="1112"/>
                  <a:pt x="2426" y="1138"/>
                  <a:pt x="2400" y="1138"/>
                </a:cubicBezTo>
                <a:cubicBezTo>
                  <a:pt x="2368" y="1138"/>
                  <a:pt x="2368" y="1147"/>
                  <a:pt x="2368" y="1168"/>
                </a:cubicBezTo>
                <a:cubicBezTo>
                  <a:pt x="2368" y="1173"/>
                  <a:pt x="2369" y="1176"/>
                  <a:pt x="2370" y="1177"/>
                </a:cubicBezTo>
                <a:cubicBezTo>
                  <a:pt x="2372" y="1178"/>
                  <a:pt x="2378" y="1178"/>
                  <a:pt x="2381" y="1178"/>
                </a:cubicBezTo>
                <a:cubicBezTo>
                  <a:pt x="2384" y="1178"/>
                  <a:pt x="2384" y="1178"/>
                  <a:pt x="2384" y="1178"/>
                </a:cubicBezTo>
                <a:cubicBezTo>
                  <a:pt x="2388" y="1178"/>
                  <a:pt x="2388" y="1178"/>
                  <a:pt x="2388" y="1178"/>
                </a:cubicBezTo>
                <a:cubicBezTo>
                  <a:pt x="2390" y="1178"/>
                  <a:pt x="2392" y="1176"/>
                  <a:pt x="2395" y="1171"/>
                </a:cubicBezTo>
                <a:cubicBezTo>
                  <a:pt x="2402" y="1163"/>
                  <a:pt x="2412" y="1150"/>
                  <a:pt x="2436" y="1150"/>
                </a:cubicBezTo>
                <a:cubicBezTo>
                  <a:pt x="2473" y="1150"/>
                  <a:pt x="2514" y="1177"/>
                  <a:pt x="2514" y="1214"/>
                </a:cubicBezTo>
                <a:cubicBezTo>
                  <a:pt x="2514" y="1237"/>
                  <a:pt x="2492" y="1252"/>
                  <a:pt x="2467" y="1270"/>
                </a:cubicBezTo>
                <a:cubicBezTo>
                  <a:pt x="2451" y="1280"/>
                  <a:pt x="2434" y="1292"/>
                  <a:pt x="2419" y="1307"/>
                </a:cubicBezTo>
                <a:cubicBezTo>
                  <a:pt x="2410" y="1316"/>
                  <a:pt x="2401" y="1324"/>
                  <a:pt x="2392" y="1332"/>
                </a:cubicBezTo>
                <a:cubicBezTo>
                  <a:pt x="2363" y="1358"/>
                  <a:pt x="2340" y="1378"/>
                  <a:pt x="2340" y="1412"/>
                </a:cubicBezTo>
                <a:cubicBezTo>
                  <a:pt x="2340" y="1414"/>
                  <a:pt x="2340" y="1417"/>
                  <a:pt x="2340" y="1419"/>
                </a:cubicBezTo>
                <a:cubicBezTo>
                  <a:pt x="2340" y="1424"/>
                  <a:pt x="2339" y="1433"/>
                  <a:pt x="2341" y="1435"/>
                </a:cubicBezTo>
                <a:cubicBezTo>
                  <a:pt x="2341" y="1436"/>
                  <a:pt x="2342" y="1436"/>
                  <a:pt x="2344" y="1436"/>
                </a:cubicBezTo>
                <a:cubicBezTo>
                  <a:pt x="2354" y="1436"/>
                  <a:pt x="2364" y="1424"/>
                  <a:pt x="2377" y="1409"/>
                </a:cubicBezTo>
                <a:cubicBezTo>
                  <a:pt x="2380" y="1405"/>
                  <a:pt x="2384" y="1400"/>
                  <a:pt x="2389" y="1395"/>
                </a:cubicBezTo>
                <a:cubicBezTo>
                  <a:pt x="2395" y="1388"/>
                  <a:pt x="2403" y="1377"/>
                  <a:pt x="2411" y="1365"/>
                </a:cubicBezTo>
                <a:cubicBezTo>
                  <a:pt x="2426" y="1344"/>
                  <a:pt x="2445" y="1316"/>
                  <a:pt x="2471" y="1293"/>
                </a:cubicBezTo>
                <a:cubicBezTo>
                  <a:pt x="2512" y="1256"/>
                  <a:pt x="2534" y="1240"/>
                  <a:pt x="2558" y="1240"/>
                </a:cubicBezTo>
                <a:cubicBezTo>
                  <a:pt x="2559" y="1240"/>
                  <a:pt x="2559" y="1240"/>
                  <a:pt x="2559" y="1240"/>
                </a:cubicBezTo>
                <a:cubicBezTo>
                  <a:pt x="2560" y="1239"/>
                  <a:pt x="2561" y="1236"/>
                  <a:pt x="2562" y="1234"/>
                </a:cubicBezTo>
                <a:cubicBezTo>
                  <a:pt x="2565" y="1224"/>
                  <a:pt x="2570" y="1208"/>
                  <a:pt x="2594" y="1197"/>
                </a:cubicBezTo>
                <a:cubicBezTo>
                  <a:pt x="2603" y="1193"/>
                  <a:pt x="2614" y="1189"/>
                  <a:pt x="2626" y="1185"/>
                </a:cubicBezTo>
                <a:cubicBezTo>
                  <a:pt x="2655" y="1175"/>
                  <a:pt x="2690" y="1163"/>
                  <a:pt x="2690" y="1146"/>
                </a:cubicBezTo>
                <a:cubicBezTo>
                  <a:pt x="2690" y="1133"/>
                  <a:pt x="2678" y="1108"/>
                  <a:pt x="2666" y="1084"/>
                </a:cubicBezTo>
                <a:cubicBezTo>
                  <a:pt x="2652" y="1056"/>
                  <a:pt x="2638" y="1027"/>
                  <a:pt x="2638" y="1006"/>
                </a:cubicBezTo>
                <a:cubicBezTo>
                  <a:pt x="2638" y="989"/>
                  <a:pt x="2643" y="977"/>
                  <a:pt x="2649" y="965"/>
                </a:cubicBezTo>
                <a:cubicBezTo>
                  <a:pt x="2656" y="949"/>
                  <a:pt x="2664" y="931"/>
                  <a:pt x="2664" y="894"/>
                </a:cubicBezTo>
                <a:cubicBezTo>
                  <a:pt x="2664" y="838"/>
                  <a:pt x="2644" y="808"/>
                  <a:pt x="2619" y="770"/>
                </a:cubicBezTo>
                <a:cubicBezTo>
                  <a:pt x="2615" y="765"/>
                  <a:pt x="2611" y="759"/>
                  <a:pt x="2608" y="753"/>
                </a:cubicBezTo>
                <a:cubicBezTo>
                  <a:pt x="2601" y="743"/>
                  <a:pt x="2595" y="733"/>
                  <a:pt x="2590" y="725"/>
                </a:cubicBezTo>
                <a:cubicBezTo>
                  <a:pt x="2573" y="698"/>
                  <a:pt x="2560" y="676"/>
                  <a:pt x="2548" y="676"/>
                </a:cubicBezTo>
                <a:cubicBezTo>
                  <a:pt x="2522" y="676"/>
                  <a:pt x="2504" y="654"/>
                  <a:pt x="2504" y="622"/>
                </a:cubicBezTo>
                <a:cubicBezTo>
                  <a:pt x="2504" y="607"/>
                  <a:pt x="2509" y="599"/>
                  <a:pt x="2514" y="591"/>
                </a:cubicBezTo>
                <a:cubicBezTo>
                  <a:pt x="2519" y="584"/>
                  <a:pt x="2522" y="578"/>
                  <a:pt x="2522" y="568"/>
                </a:cubicBezTo>
                <a:cubicBezTo>
                  <a:pt x="2522" y="554"/>
                  <a:pt x="2528" y="540"/>
                  <a:pt x="2533" y="526"/>
                </a:cubicBezTo>
                <a:cubicBezTo>
                  <a:pt x="2538" y="513"/>
                  <a:pt x="2544" y="500"/>
                  <a:pt x="2544" y="486"/>
                </a:cubicBezTo>
                <a:cubicBezTo>
                  <a:pt x="2544" y="467"/>
                  <a:pt x="2552" y="456"/>
                  <a:pt x="2559" y="447"/>
                </a:cubicBezTo>
                <a:cubicBezTo>
                  <a:pt x="2564" y="441"/>
                  <a:pt x="2568" y="436"/>
                  <a:pt x="2568" y="428"/>
                </a:cubicBezTo>
                <a:cubicBezTo>
                  <a:pt x="2568" y="419"/>
                  <a:pt x="2564" y="412"/>
                  <a:pt x="2559" y="405"/>
                </a:cubicBezTo>
                <a:cubicBezTo>
                  <a:pt x="2554" y="397"/>
                  <a:pt x="2548" y="388"/>
                  <a:pt x="2548" y="374"/>
                </a:cubicBezTo>
                <a:cubicBezTo>
                  <a:pt x="2548" y="346"/>
                  <a:pt x="2581" y="346"/>
                  <a:pt x="2597" y="346"/>
                </a:cubicBezTo>
                <a:cubicBezTo>
                  <a:pt x="2601" y="346"/>
                  <a:pt x="2605" y="346"/>
                  <a:pt x="2609" y="346"/>
                </a:cubicBezTo>
                <a:cubicBezTo>
                  <a:pt x="2613" y="346"/>
                  <a:pt x="2618" y="346"/>
                  <a:pt x="2622" y="346"/>
                </a:cubicBezTo>
                <a:cubicBezTo>
                  <a:pt x="2631" y="346"/>
                  <a:pt x="2631" y="344"/>
                  <a:pt x="2634" y="333"/>
                </a:cubicBezTo>
                <a:cubicBezTo>
                  <a:pt x="2635" y="324"/>
                  <a:pt x="2639" y="308"/>
                  <a:pt x="2658" y="308"/>
                </a:cubicBezTo>
                <a:cubicBezTo>
                  <a:pt x="2674" y="308"/>
                  <a:pt x="2684" y="319"/>
                  <a:pt x="2693" y="329"/>
                </a:cubicBezTo>
                <a:cubicBezTo>
                  <a:pt x="2702" y="339"/>
                  <a:pt x="2709" y="348"/>
                  <a:pt x="2722" y="348"/>
                </a:cubicBezTo>
                <a:cubicBezTo>
                  <a:pt x="2727" y="348"/>
                  <a:pt x="2733" y="343"/>
                  <a:pt x="2740" y="336"/>
                </a:cubicBezTo>
                <a:cubicBezTo>
                  <a:pt x="2751" y="327"/>
                  <a:pt x="2764" y="315"/>
                  <a:pt x="2783" y="314"/>
                </a:cubicBezTo>
                <a:cubicBezTo>
                  <a:pt x="2809" y="312"/>
                  <a:pt x="2838" y="291"/>
                  <a:pt x="2838" y="278"/>
                </a:cubicBezTo>
                <a:cubicBezTo>
                  <a:pt x="2838" y="252"/>
                  <a:pt x="2857" y="234"/>
                  <a:pt x="2884" y="234"/>
                </a:cubicBezTo>
                <a:cubicBezTo>
                  <a:pt x="2910" y="234"/>
                  <a:pt x="2966" y="271"/>
                  <a:pt x="2966" y="298"/>
                </a:cubicBezTo>
                <a:cubicBezTo>
                  <a:pt x="2966" y="322"/>
                  <a:pt x="2954" y="330"/>
                  <a:pt x="2947" y="335"/>
                </a:cubicBezTo>
                <a:cubicBezTo>
                  <a:pt x="2965" y="343"/>
                  <a:pt x="3024" y="356"/>
                  <a:pt x="3054" y="356"/>
                </a:cubicBezTo>
                <a:cubicBezTo>
                  <a:pt x="3080" y="356"/>
                  <a:pt x="3080" y="352"/>
                  <a:pt x="3080" y="338"/>
                </a:cubicBezTo>
                <a:cubicBezTo>
                  <a:pt x="3080" y="325"/>
                  <a:pt x="3078" y="320"/>
                  <a:pt x="3060" y="320"/>
                </a:cubicBezTo>
                <a:cubicBezTo>
                  <a:pt x="3043" y="320"/>
                  <a:pt x="3027" y="307"/>
                  <a:pt x="3012" y="296"/>
                </a:cubicBezTo>
                <a:cubicBezTo>
                  <a:pt x="3005" y="290"/>
                  <a:pt x="2994" y="282"/>
                  <a:pt x="2990" y="282"/>
                </a:cubicBezTo>
                <a:cubicBezTo>
                  <a:pt x="2968" y="282"/>
                  <a:pt x="2948" y="256"/>
                  <a:pt x="2948" y="235"/>
                </a:cubicBezTo>
                <a:cubicBezTo>
                  <a:pt x="2946" y="231"/>
                  <a:pt x="2935" y="221"/>
                  <a:pt x="2926" y="214"/>
                </a:cubicBezTo>
                <a:cubicBezTo>
                  <a:pt x="2905" y="196"/>
                  <a:pt x="2880" y="175"/>
                  <a:pt x="2880" y="152"/>
                </a:cubicBezTo>
                <a:cubicBezTo>
                  <a:pt x="2880" y="146"/>
                  <a:pt x="2882" y="132"/>
                  <a:pt x="2903" y="132"/>
                </a:cubicBezTo>
                <a:cubicBezTo>
                  <a:pt x="2906" y="132"/>
                  <a:pt x="2909" y="132"/>
                  <a:pt x="2913" y="132"/>
                </a:cubicBezTo>
                <a:cubicBezTo>
                  <a:pt x="2916" y="133"/>
                  <a:pt x="2919" y="133"/>
                  <a:pt x="2922" y="133"/>
                </a:cubicBezTo>
                <a:cubicBezTo>
                  <a:pt x="2924" y="133"/>
                  <a:pt x="2925" y="133"/>
                  <a:pt x="2926" y="133"/>
                </a:cubicBezTo>
                <a:cubicBezTo>
                  <a:pt x="2922" y="123"/>
                  <a:pt x="2894" y="98"/>
                  <a:pt x="2874" y="98"/>
                </a:cubicBezTo>
                <a:cubicBezTo>
                  <a:pt x="2838" y="98"/>
                  <a:pt x="2804" y="56"/>
                  <a:pt x="2804" y="30"/>
                </a:cubicBezTo>
                <a:cubicBezTo>
                  <a:pt x="2804" y="0"/>
                  <a:pt x="2842" y="0"/>
                  <a:pt x="2876" y="0"/>
                </a:cubicBezTo>
                <a:cubicBezTo>
                  <a:pt x="2891" y="0"/>
                  <a:pt x="2905" y="7"/>
                  <a:pt x="2920" y="14"/>
                </a:cubicBezTo>
                <a:cubicBezTo>
                  <a:pt x="2941" y="25"/>
                  <a:pt x="2967" y="38"/>
                  <a:pt x="3008" y="38"/>
                </a:cubicBezTo>
                <a:cubicBezTo>
                  <a:pt x="3044" y="38"/>
                  <a:pt x="3063" y="50"/>
                  <a:pt x="3078" y="60"/>
                </a:cubicBezTo>
                <a:cubicBezTo>
                  <a:pt x="3088" y="67"/>
                  <a:pt x="3096" y="72"/>
                  <a:pt x="3108" y="72"/>
                </a:cubicBezTo>
                <a:cubicBezTo>
                  <a:pt x="3133" y="72"/>
                  <a:pt x="3153" y="84"/>
                  <a:pt x="3174" y="96"/>
                </a:cubicBezTo>
                <a:cubicBezTo>
                  <a:pt x="3185" y="103"/>
                  <a:pt x="3197" y="109"/>
                  <a:pt x="3210" y="115"/>
                </a:cubicBezTo>
                <a:cubicBezTo>
                  <a:pt x="3265" y="138"/>
                  <a:pt x="3276" y="171"/>
                  <a:pt x="3276" y="194"/>
                </a:cubicBezTo>
                <a:cubicBezTo>
                  <a:pt x="3276" y="204"/>
                  <a:pt x="3286" y="214"/>
                  <a:pt x="3298" y="224"/>
                </a:cubicBezTo>
                <a:cubicBezTo>
                  <a:pt x="3312" y="237"/>
                  <a:pt x="3328" y="252"/>
                  <a:pt x="3328" y="274"/>
                </a:cubicBezTo>
                <a:cubicBezTo>
                  <a:pt x="3328" y="284"/>
                  <a:pt x="3349" y="291"/>
                  <a:pt x="3370" y="299"/>
                </a:cubicBezTo>
                <a:cubicBezTo>
                  <a:pt x="3398" y="309"/>
                  <a:pt x="3434" y="322"/>
                  <a:pt x="3452" y="350"/>
                </a:cubicBezTo>
                <a:cubicBezTo>
                  <a:pt x="3461" y="364"/>
                  <a:pt x="3463" y="364"/>
                  <a:pt x="3482" y="364"/>
                </a:cubicBezTo>
                <a:cubicBezTo>
                  <a:pt x="3487" y="364"/>
                  <a:pt x="3492" y="363"/>
                  <a:pt x="3497" y="363"/>
                </a:cubicBezTo>
                <a:cubicBezTo>
                  <a:pt x="3502" y="362"/>
                  <a:pt x="3508" y="361"/>
                  <a:pt x="3514" y="361"/>
                </a:cubicBezTo>
                <a:cubicBezTo>
                  <a:pt x="3525" y="361"/>
                  <a:pt x="3535" y="364"/>
                  <a:pt x="3546" y="369"/>
                </a:cubicBezTo>
                <a:cubicBezTo>
                  <a:pt x="3555" y="373"/>
                  <a:pt x="3563" y="379"/>
                  <a:pt x="3573" y="386"/>
                </a:cubicBezTo>
                <a:cubicBezTo>
                  <a:pt x="3596" y="401"/>
                  <a:pt x="3624" y="420"/>
                  <a:pt x="3656" y="420"/>
                </a:cubicBezTo>
                <a:cubicBezTo>
                  <a:pt x="3709" y="420"/>
                  <a:pt x="3766" y="448"/>
                  <a:pt x="3766" y="500"/>
                </a:cubicBezTo>
                <a:cubicBezTo>
                  <a:pt x="3766" y="553"/>
                  <a:pt x="3680" y="603"/>
                  <a:pt x="3643" y="623"/>
                </a:cubicBezTo>
                <a:cubicBezTo>
                  <a:pt x="3624" y="633"/>
                  <a:pt x="3608" y="636"/>
                  <a:pt x="3594" y="639"/>
                </a:cubicBezTo>
                <a:cubicBezTo>
                  <a:pt x="3574" y="643"/>
                  <a:pt x="3557" y="646"/>
                  <a:pt x="3537" y="665"/>
                </a:cubicBezTo>
                <a:cubicBezTo>
                  <a:pt x="3529" y="673"/>
                  <a:pt x="3522" y="680"/>
                  <a:pt x="3515" y="687"/>
                </a:cubicBezTo>
                <a:cubicBezTo>
                  <a:pt x="3487" y="716"/>
                  <a:pt x="3461" y="743"/>
                  <a:pt x="3402" y="767"/>
                </a:cubicBezTo>
                <a:cubicBezTo>
                  <a:pt x="3328" y="798"/>
                  <a:pt x="3302" y="818"/>
                  <a:pt x="3269" y="855"/>
                </a:cubicBezTo>
                <a:cubicBezTo>
                  <a:pt x="3244" y="883"/>
                  <a:pt x="3228" y="914"/>
                  <a:pt x="3212" y="945"/>
                </a:cubicBezTo>
                <a:cubicBezTo>
                  <a:pt x="3206" y="957"/>
                  <a:pt x="3199" y="969"/>
                  <a:pt x="3193" y="981"/>
                </a:cubicBezTo>
                <a:cubicBezTo>
                  <a:pt x="3183" y="999"/>
                  <a:pt x="3171" y="1012"/>
                  <a:pt x="3160" y="1024"/>
                </a:cubicBezTo>
                <a:cubicBezTo>
                  <a:pt x="3146" y="1040"/>
                  <a:pt x="3134" y="1053"/>
                  <a:pt x="3134" y="1070"/>
                </a:cubicBezTo>
                <a:cubicBezTo>
                  <a:pt x="3134" y="1085"/>
                  <a:pt x="3134" y="1102"/>
                  <a:pt x="3136" y="1116"/>
                </a:cubicBezTo>
                <a:cubicBezTo>
                  <a:pt x="3139" y="1127"/>
                  <a:pt x="3139" y="1127"/>
                  <a:pt x="3139" y="1127"/>
                </a:cubicBezTo>
                <a:cubicBezTo>
                  <a:pt x="3127" y="1128"/>
                  <a:pt x="3127" y="1128"/>
                  <a:pt x="3127" y="1128"/>
                </a:cubicBezTo>
                <a:cubicBezTo>
                  <a:pt x="3127" y="1128"/>
                  <a:pt x="3107" y="1128"/>
                  <a:pt x="3092" y="1140"/>
                </a:cubicBezTo>
                <a:cubicBezTo>
                  <a:pt x="3086" y="1144"/>
                  <a:pt x="3084" y="1150"/>
                  <a:pt x="3081" y="1156"/>
                </a:cubicBezTo>
                <a:cubicBezTo>
                  <a:pt x="3077" y="1164"/>
                  <a:pt x="3072" y="1176"/>
                  <a:pt x="3054" y="1176"/>
                </a:cubicBezTo>
                <a:cubicBezTo>
                  <a:pt x="3039" y="1176"/>
                  <a:pt x="3033" y="1165"/>
                  <a:pt x="3029" y="1158"/>
                </a:cubicBezTo>
                <a:cubicBezTo>
                  <a:pt x="3025" y="1151"/>
                  <a:pt x="3023" y="1148"/>
                  <a:pt x="3016" y="1148"/>
                </a:cubicBezTo>
                <a:cubicBezTo>
                  <a:pt x="3008" y="1148"/>
                  <a:pt x="3006" y="1150"/>
                  <a:pt x="3002" y="1154"/>
                </a:cubicBezTo>
                <a:cubicBezTo>
                  <a:pt x="2996" y="1161"/>
                  <a:pt x="2987" y="1170"/>
                  <a:pt x="2962" y="1170"/>
                </a:cubicBezTo>
                <a:cubicBezTo>
                  <a:pt x="2928" y="1170"/>
                  <a:pt x="2919" y="1175"/>
                  <a:pt x="2898" y="1207"/>
                </a:cubicBezTo>
                <a:cubicBezTo>
                  <a:pt x="2894" y="1214"/>
                  <a:pt x="2888" y="1223"/>
                  <a:pt x="2881" y="1234"/>
                </a:cubicBezTo>
                <a:cubicBezTo>
                  <a:pt x="2862" y="1262"/>
                  <a:pt x="2818" y="1327"/>
                  <a:pt x="2818" y="1340"/>
                </a:cubicBezTo>
                <a:cubicBezTo>
                  <a:pt x="2818" y="1347"/>
                  <a:pt x="2822" y="1352"/>
                  <a:pt x="2827" y="1359"/>
                </a:cubicBezTo>
                <a:cubicBezTo>
                  <a:pt x="2833" y="1367"/>
                  <a:pt x="2840" y="1377"/>
                  <a:pt x="2840" y="1390"/>
                </a:cubicBezTo>
                <a:cubicBezTo>
                  <a:pt x="2840" y="1401"/>
                  <a:pt x="2837" y="1409"/>
                  <a:pt x="2833" y="1418"/>
                </a:cubicBezTo>
                <a:cubicBezTo>
                  <a:pt x="2829" y="1428"/>
                  <a:pt x="2824" y="1439"/>
                  <a:pt x="2824" y="1458"/>
                </a:cubicBezTo>
                <a:cubicBezTo>
                  <a:pt x="2824" y="1499"/>
                  <a:pt x="2811" y="1510"/>
                  <a:pt x="2784" y="1523"/>
                </a:cubicBezTo>
                <a:cubicBezTo>
                  <a:pt x="2769" y="1531"/>
                  <a:pt x="2760" y="1556"/>
                  <a:pt x="2760" y="1592"/>
                </a:cubicBezTo>
                <a:cubicBezTo>
                  <a:pt x="2760" y="1654"/>
                  <a:pt x="2760" y="1654"/>
                  <a:pt x="2760" y="1654"/>
                </a:cubicBezTo>
                <a:cubicBezTo>
                  <a:pt x="2760" y="1720"/>
                  <a:pt x="2760" y="1720"/>
                  <a:pt x="2760" y="1720"/>
                </a:cubicBezTo>
                <a:cubicBezTo>
                  <a:pt x="2760" y="1736"/>
                  <a:pt x="2752" y="1749"/>
                  <a:pt x="2745" y="1760"/>
                </a:cubicBezTo>
                <a:cubicBezTo>
                  <a:pt x="2738" y="1770"/>
                  <a:pt x="2732" y="1780"/>
                  <a:pt x="2732" y="1794"/>
                </a:cubicBezTo>
                <a:cubicBezTo>
                  <a:pt x="2732" y="1814"/>
                  <a:pt x="2722" y="1826"/>
                  <a:pt x="2714" y="1837"/>
                </a:cubicBezTo>
                <a:cubicBezTo>
                  <a:pt x="2706" y="1847"/>
                  <a:pt x="2700" y="1855"/>
                  <a:pt x="2700" y="1866"/>
                </a:cubicBezTo>
                <a:cubicBezTo>
                  <a:pt x="2700" y="1905"/>
                  <a:pt x="2663" y="1924"/>
                  <a:pt x="2644" y="1933"/>
                </a:cubicBezTo>
                <a:cubicBezTo>
                  <a:pt x="2623" y="1944"/>
                  <a:pt x="2608" y="1955"/>
                  <a:pt x="2608" y="2000"/>
                </a:cubicBezTo>
                <a:cubicBezTo>
                  <a:pt x="2608" y="2026"/>
                  <a:pt x="2600" y="2049"/>
                  <a:pt x="2593" y="2071"/>
                </a:cubicBezTo>
                <a:cubicBezTo>
                  <a:pt x="2585" y="2093"/>
                  <a:pt x="2578" y="2113"/>
                  <a:pt x="2578" y="2138"/>
                </a:cubicBezTo>
                <a:cubicBezTo>
                  <a:pt x="2578" y="2147"/>
                  <a:pt x="2578" y="2155"/>
                  <a:pt x="2578" y="2163"/>
                </a:cubicBezTo>
                <a:cubicBezTo>
                  <a:pt x="2579" y="2196"/>
                  <a:pt x="2579" y="2220"/>
                  <a:pt x="2567" y="2232"/>
                </a:cubicBezTo>
                <a:cubicBezTo>
                  <a:pt x="2562" y="2237"/>
                  <a:pt x="2556" y="2240"/>
                  <a:pt x="2548" y="2240"/>
                </a:cubicBezTo>
                <a:cubicBezTo>
                  <a:pt x="2520" y="2240"/>
                  <a:pt x="2505" y="2236"/>
                  <a:pt x="2489" y="2232"/>
                </a:cubicBezTo>
                <a:cubicBezTo>
                  <a:pt x="2475" y="2228"/>
                  <a:pt x="2461" y="2224"/>
                  <a:pt x="2438" y="2224"/>
                </a:cubicBezTo>
                <a:cubicBezTo>
                  <a:pt x="2407" y="2224"/>
                  <a:pt x="2390" y="2220"/>
                  <a:pt x="2376" y="2217"/>
                </a:cubicBezTo>
                <a:cubicBezTo>
                  <a:pt x="2366" y="2216"/>
                  <a:pt x="2359" y="2214"/>
                  <a:pt x="2350" y="2214"/>
                </a:cubicBezTo>
                <a:cubicBezTo>
                  <a:pt x="2344" y="2214"/>
                  <a:pt x="2335" y="2226"/>
                  <a:pt x="2325" y="2237"/>
                </a:cubicBezTo>
                <a:cubicBezTo>
                  <a:pt x="2310" y="2255"/>
                  <a:pt x="2291" y="2279"/>
                  <a:pt x="2261" y="2289"/>
                </a:cubicBezTo>
                <a:cubicBezTo>
                  <a:pt x="2240" y="2297"/>
                  <a:pt x="2224" y="2312"/>
                  <a:pt x="2207" y="2326"/>
                </a:cubicBezTo>
                <a:cubicBezTo>
                  <a:pt x="2186" y="2345"/>
                  <a:pt x="2167" y="2362"/>
                  <a:pt x="2140" y="2362"/>
                </a:cubicBezTo>
                <a:cubicBezTo>
                  <a:pt x="2106" y="2362"/>
                  <a:pt x="2069" y="2329"/>
                  <a:pt x="2033" y="2297"/>
                </a:cubicBezTo>
                <a:cubicBezTo>
                  <a:pt x="2002" y="2269"/>
                  <a:pt x="1970" y="2240"/>
                  <a:pt x="1946" y="2240"/>
                </a:cubicBezTo>
                <a:cubicBezTo>
                  <a:pt x="1890" y="2240"/>
                  <a:pt x="1882" y="2286"/>
                  <a:pt x="1882" y="2314"/>
                </a:cubicBezTo>
                <a:cubicBezTo>
                  <a:pt x="1882" y="2362"/>
                  <a:pt x="1859" y="2375"/>
                  <a:pt x="1837" y="2387"/>
                </a:cubicBezTo>
                <a:cubicBezTo>
                  <a:pt x="1818" y="2397"/>
                  <a:pt x="1814" y="2426"/>
                  <a:pt x="1814" y="2448"/>
                </a:cubicBezTo>
                <a:cubicBezTo>
                  <a:pt x="1814" y="2471"/>
                  <a:pt x="1832" y="2484"/>
                  <a:pt x="1853" y="2499"/>
                </a:cubicBezTo>
                <a:cubicBezTo>
                  <a:pt x="1867" y="2510"/>
                  <a:pt x="1883" y="2521"/>
                  <a:pt x="1893" y="2537"/>
                </a:cubicBezTo>
                <a:cubicBezTo>
                  <a:pt x="1913" y="2570"/>
                  <a:pt x="1924" y="2580"/>
                  <a:pt x="1958" y="2580"/>
                </a:cubicBezTo>
                <a:cubicBezTo>
                  <a:pt x="1967" y="2580"/>
                  <a:pt x="1976" y="2579"/>
                  <a:pt x="1986" y="2579"/>
                </a:cubicBezTo>
                <a:cubicBezTo>
                  <a:pt x="1995" y="2578"/>
                  <a:pt x="2005" y="2577"/>
                  <a:pt x="2015" y="2577"/>
                </a:cubicBezTo>
                <a:cubicBezTo>
                  <a:pt x="2041" y="2577"/>
                  <a:pt x="2060" y="2582"/>
                  <a:pt x="2079" y="2593"/>
                </a:cubicBezTo>
                <a:cubicBezTo>
                  <a:pt x="2096" y="2603"/>
                  <a:pt x="2108" y="2614"/>
                  <a:pt x="2119" y="2623"/>
                </a:cubicBezTo>
                <a:cubicBezTo>
                  <a:pt x="2134" y="2635"/>
                  <a:pt x="2144" y="2644"/>
                  <a:pt x="2156" y="2644"/>
                </a:cubicBezTo>
                <a:cubicBezTo>
                  <a:pt x="2167" y="2644"/>
                  <a:pt x="2176" y="2638"/>
                  <a:pt x="2186" y="2631"/>
                </a:cubicBezTo>
                <a:cubicBezTo>
                  <a:pt x="2195" y="2625"/>
                  <a:pt x="2206" y="2618"/>
                  <a:pt x="2218" y="2618"/>
                </a:cubicBezTo>
                <a:cubicBezTo>
                  <a:pt x="2230" y="2618"/>
                  <a:pt x="2240" y="2625"/>
                  <a:pt x="2245" y="2635"/>
                </a:cubicBezTo>
                <a:cubicBezTo>
                  <a:pt x="2253" y="2651"/>
                  <a:pt x="2250" y="2670"/>
                  <a:pt x="2238" y="2686"/>
                </a:cubicBezTo>
                <a:cubicBezTo>
                  <a:pt x="2215" y="2717"/>
                  <a:pt x="2157" y="2747"/>
                  <a:pt x="2112" y="2767"/>
                </a:cubicBezTo>
                <a:cubicBezTo>
                  <a:pt x="2057" y="2792"/>
                  <a:pt x="2028" y="2832"/>
                  <a:pt x="2009" y="2865"/>
                </a:cubicBezTo>
                <a:cubicBezTo>
                  <a:pt x="1989" y="2898"/>
                  <a:pt x="1977" y="2919"/>
                  <a:pt x="1944" y="2926"/>
                </a:cubicBezTo>
                <a:cubicBezTo>
                  <a:pt x="1939" y="2927"/>
                  <a:pt x="1935" y="2930"/>
                  <a:pt x="1930" y="2935"/>
                </a:cubicBezTo>
                <a:cubicBezTo>
                  <a:pt x="1920" y="2943"/>
                  <a:pt x="1906" y="2954"/>
                  <a:pt x="1878" y="2954"/>
                </a:cubicBezTo>
                <a:cubicBezTo>
                  <a:pt x="1750" y="2954"/>
                  <a:pt x="1750" y="2954"/>
                  <a:pt x="1750" y="2954"/>
                </a:cubicBezTo>
                <a:cubicBezTo>
                  <a:pt x="1718" y="2954"/>
                  <a:pt x="1704" y="2942"/>
                  <a:pt x="1693" y="2933"/>
                </a:cubicBezTo>
                <a:cubicBezTo>
                  <a:pt x="1686" y="2926"/>
                  <a:pt x="1681" y="2922"/>
                  <a:pt x="1672" y="2922"/>
                </a:cubicBezTo>
                <a:cubicBezTo>
                  <a:pt x="1656" y="2922"/>
                  <a:pt x="1639" y="2938"/>
                  <a:pt x="1621" y="2955"/>
                </a:cubicBezTo>
                <a:cubicBezTo>
                  <a:pt x="1612" y="2964"/>
                  <a:pt x="1602" y="2973"/>
                  <a:pt x="1592" y="2980"/>
                </a:cubicBezTo>
                <a:cubicBezTo>
                  <a:pt x="1561" y="3003"/>
                  <a:pt x="1548" y="3023"/>
                  <a:pt x="1548" y="3048"/>
                </a:cubicBezTo>
                <a:cubicBezTo>
                  <a:pt x="1548" y="3079"/>
                  <a:pt x="1548" y="3126"/>
                  <a:pt x="1502" y="3126"/>
                </a:cubicBezTo>
                <a:cubicBezTo>
                  <a:pt x="1482" y="3126"/>
                  <a:pt x="1469" y="3139"/>
                  <a:pt x="1453" y="3154"/>
                </a:cubicBezTo>
                <a:cubicBezTo>
                  <a:pt x="1434" y="3173"/>
                  <a:pt x="1412" y="3194"/>
                  <a:pt x="1372" y="3194"/>
                </a:cubicBezTo>
                <a:cubicBezTo>
                  <a:pt x="1351" y="3194"/>
                  <a:pt x="1326" y="3197"/>
                  <a:pt x="1326" y="3210"/>
                </a:cubicBezTo>
                <a:cubicBezTo>
                  <a:pt x="1326" y="3219"/>
                  <a:pt x="1326" y="3219"/>
                  <a:pt x="1326" y="3219"/>
                </a:cubicBezTo>
                <a:cubicBezTo>
                  <a:pt x="1317" y="3220"/>
                  <a:pt x="1317" y="3220"/>
                  <a:pt x="1317" y="3220"/>
                </a:cubicBezTo>
                <a:cubicBezTo>
                  <a:pt x="1316" y="3220"/>
                  <a:pt x="1290" y="3222"/>
                  <a:pt x="1268" y="3222"/>
                </a:cubicBezTo>
                <a:cubicBezTo>
                  <a:pt x="1261" y="3222"/>
                  <a:pt x="1251" y="3222"/>
                  <a:pt x="1240" y="3223"/>
                </a:cubicBezTo>
                <a:cubicBezTo>
                  <a:pt x="1217" y="3224"/>
                  <a:pt x="1186" y="3226"/>
                  <a:pt x="1138" y="3226"/>
                </a:cubicBezTo>
                <a:close/>
              </a:path>
            </a:pathLst>
          </a:custGeom>
          <a:solidFill>
            <a:schemeClr val="accent2"/>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66" name="Freeform 54">
            <a:extLst>
              <a:ext uri="{FF2B5EF4-FFF2-40B4-BE49-F238E27FC236}">
                <a16:creationId xmlns:a16="http://schemas.microsoft.com/office/drawing/2014/main" id="{FF4D2CFB-F81D-BB7C-1FA8-D5F74FB8BE99}"/>
              </a:ext>
            </a:extLst>
          </p:cNvPr>
          <p:cNvSpPr>
            <a:spLocks/>
          </p:cNvSpPr>
          <p:nvPr/>
        </p:nvSpPr>
        <p:spPr bwMode="auto">
          <a:xfrm>
            <a:off x="7360727" y="2883822"/>
            <a:ext cx="704969" cy="677428"/>
          </a:xfrm>
          <a:custGeom>
            <a:avLst/>
            <a:gdLst>
              <a:gd name="T0" fmla="*/ 1302 w 2027"/>
              <a:gd name="T1" fmla="*/ 1864 h 1948"/>
              <a:gd name="T2" fmla="*/ 1110 w 2027"/>
              <a:gd name="T3" fmla="*/ 1768 h 1948"/>
              <a:gd name="T4" fmla="*/ 1119 w 2027"/>
              <a:gd name="T5" fmla="*/ 1688 h 1948"/>
              <a:gd name="T6" fmla="*/ 935 w 2027"/>
              <a:gd name="T7" fmla="*/ 1597 h 1948"/>
              <a:gd name="T8" fmla="*/ 829 w 2027"/>
              <a:gd name="T9" fmla="*/ 1676 h 1948"/>
              <a:gd name="T10" fmla="*/ 632 w 2027"/>
              <a:gd name="T11" fmla="*/ 1763 h 1948"/>
              <a:gd name="T12" fmla="*/ 561 w 2027"/>
              <a:gd name="T13" fmla="*/ 1722 h 1948"/>
              <a:gd name="T14" fmla="*/ 469 w 2027"/>
              <a:gd name="T15" fmla="*/ 1612 h 1948"/>
              <a:gd name="T16" fmla="*/ 358 w 2027"/>
              <a:gd name="T17" fmla="*/ 1574 h 1948"/>
              <a:gd name="T18" fmla="*/ 328 w 2027"/>
              <a:gd name="T19" fmla="*/ 1302 h 1948"/>
              <a:gd name="T20" fmla="*/ 380 w 2027"/>
              <a:gd name="T21" fmla="*/ 1146 h 1948"/>
              <a:gd name="T22" fmla="*/ 277 w 2027"/>
              <a:gd name="T23" fmla="*/ 1135 h 1948"/>
              <a:gd name="T24" fmla="*/ 152 w 2027"/>
              <a:gd name="T25" fmla="*/ 1154 h 1948"/>
              <a:gd name="T26" fmla="*/ 16 w 2027"/>
              <a:gd name="T27" fmla="*/ 1170 h 1948"/>
              <a:gd name="T28" fmla="*/ 28 w 2027"/>
              <a:gd name="T29" fmla="*/ 1080 h 1948"/>
              <a:gd name="T30" fmla="*/ 67 w 2027"/>
              <a:gd name="T31" fmla="*/ 950 h 1948"/>
              <a:gd name="T32" fmla="*/ 171 w 2027"/>
              <a:gd name="T33" fmla="*/ 703 h 1948"/>
              <a:gd name="T34" fmla="*/ 367 w 2027"/>
              <a:gd name="T35" fmla="*/ 607 h 1948"/>
              <a:gd name="T36" fmla="*/ 586 w 2027"/>
              <a:gd name="T37" fmla="*/ 700 h 1948"/>
              <a:gd name="T38" fmla="*/ 723 w 2027"/>
              <a:gd name="T39" fmla="*/ 707 h 1948"/>
              <a:gd name="T40" fmla="*/ 872 w 2027"/>
              <a:gd name="T41" fmla="*/ 704 h 1948"/>
              <a:gd name="T42" fmla="*/ 1056 w 2027"/>
              <a:gd name="T43" fmla="*/ 790 h 1948"/>
              <a:gd name="T44" fmla="*/ 1188 w 2027"/>
              <a:gd name="T45" fmla="*/ 914 h 1948"/>
              <a:gd name="T46" fmla="*/ 1268 w 2027"/>
              <a:gd name="T47" fmla="*/ 906 h 1948"/>
              <a:gd name="T48" fmla="*/ 1281 w 2027"/>
              <a:gd name="T49" fmla="*/ 895 h 1948"/>
              <a:gd name="T50" fmla="*/ 1173 w 2027"/>
              <a:gd name="T51" fmla="*/ 798 h 1948"/>
              <a:gd name="T52" fmla="*/ 1166 w 2027"/>
              <a:gd name="T53" fmla="*/ 666 h 1948"/>
              <a:gd name="T54" fmla="*/ 1260 w 2027"/>
              <a:gd name="T55" fmla="*/ 677 h 1948"/>
              <a:gd name="T56" fmla="*/ 1352 w 2027"/>
              <a:gd name="T57" fmla="*/ 642 h 1948"/>
              <a:gd name="T58" fmla="*/ 1192 w 2027"/>
              <a:gd name="T59" fmla="*/ 525 h 1948"/>
              <a:gd name="T60" fmla="*/ 1246 w 2027"/>
              <a:gd name="T61" fmla="*/ 512 h 1948"/>
              <a:gd name="T62" fmla="*/ 1322 w 2027"/>
              <a:gd name="T63" fmla="*/ 546 h 1948"/>
              <a:gd name="T64" fmla="*/ 1326 w 2027"/>
              <a:gd name="T65" fmla="*/ 530 h 1948"/>
              <a:gd name="T66" fmla="*/ 1218 w 2027"/>
              <a:gd name="T67" fmla="*/ 478 h 1948"/>
              <a:gd name="T68" fmla="*/ 1087 w 2027"/>
              <a:gd name="T69" fmla="*/ 516 h 1948"/>
              <a:gd name="T70" fmla="*/ 1011 w 2027"/>
              <a:gd name="T71" fmla="*/ 467 h 1948"/>
              <a:gd name="T72" fmla="*/ 1049 w 2027"/>
              <a:gd name="T73" fmla="*/ 348 h 1948"/>
              <a:gd name="T74" fmla="*/ 1134 w 2027"/>
              <a:gd name="T75" fmla="*/ 306 h 1948"/>
              <a:gd name="T76" fmla="*/ 1256 w 2027"/>
              <a:gd name="T77" fmla="*/ 242 h 1948"/>
              <a:gd name="T78" fmla="*/ 1318 w 2027"/>
              <a:gd name="T79" fmla="*/ 196 h 1948"/>
              <a:gd name="T80" fmla="*/ 1370 w 2027"/>
              <a:gd name="T81" fmla="*/ 72 h 1948"/>
              <a:gd name="T82" fmla="*/ 1482 w 2027"/>
              <a:gd name="T83" fmla="*/ 48 h 1948"/>
              <a:gd name="T84" fmla="*/ 1573 w 2027"/>
              <a:gd name="T85" fmla="*/ 20 h 1948"/>
              <a:gd name="T86" fmla="*/ 1546 w 2027"/>
              <a:gd name="T87" fmla="*/ 130 h 1948"/>
              <a:gd name="T88" fmla="*/ 1525 w 2027"/>
              <a:gd name="T89" fmla="*/ 204 h 1948"/>
              <a:gd name="T90" fmla="*/ 1620 w 2027"/>
              <a:gd name="T91" fmla="*/ 168 h 1948"/>
              <a:gd name="T92" fmla="*/ 1622 w 2027"/>
              <a:gd name="T93" fmla="*/ 282 h 1948"/>
              <a:gd name="T94" fmla="*/ 1616 w 2027"/>
              <a:gd name="T95" fmla="*/ 542 h 1948"/>
              <a:gd name="T96" fmla="*/ 1656 w 2027"/>
              <a:gd name="T97" fmla="*/ 976 h 1948"/>
              <a:gd name="T98" fmla="*/ 1841 w 2027"/>
              <a:gd name="T99" fmla="*/ 1135 h 1948"/>
              <a:gd name="T100" fmla="*/ 2000 w 2027"/>
              <a:gd name="T101" fmla="*/ 1266 h 1948"/>
              <a:gd name="T102" fmla="*/ 1923 w 2027"/>
              <a:gd name="T103" fmla="*/ 1384 h 1948"/>
              <a:gd name="T104" fmla="*/ 1665 w 2027"/>
              <a:gd name="T105" fmla="*/ 1694 h 1948"/>
              <a:gd name="T106" fmla="*/ 1650 w 2027"/>
              <a:gd name="T107" fmla="*/ 1816 h 1948"/>
              <a:gd name="T108" fmla="*/ 1446 w 2027"/>
              <a:gd name="T109" fmla="*/ 1948 h 1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27" h="1948">
                <a:moveTo>
                  <a:pt x="1446" y="1948"/>
                </a:moveTo>
                <a:cubicBezTo>
                  <a:pt x="1412" y="1948"/>
                  <a:pt x="1383" y="1922"/>
                  <a:pt x="1357" y="1899"/>
                </a:cubicBezTo>
                <a:cubicBezTo>
                  <a:pt x="1337" y="1881"/>
                  <a:pt x="1318" y="1864"/>
                  <a:pt x="1302" y="1864"/>
                </a:cubicBezTo>
                <a:cubicBezTo>
                  <a:pt x="1281" y="1864"/>
                  <a:pt x="1259" y="1846"/>
                  <a:pt x="1233" y="1825"/>
                </a:cubicBezTo>
                <a:cubicBezTo>
                  <a:pt x="1200" y="1798"/>
                  <a:pt x="1163" y="1768"/>
                  <a:pt x="1120" y="1768"/>
                </a:cubicBezTo>
                <a:cubicBezTo>
                  <a:pt x="1110" y="1768"/>
                  <a:pt x="1110" y="1768"/>
                  <a:pt x="1110" y="1768"/>
                </a:cubicBezTo>
                <a:cubicBezTo>
                  <a:pt x="1110" y="1758"/>
                  <a:pt x="1110" y="1758"/>
                  <a:pt x="1110" y="1758"/>
                </a:cubicBezTo>
                <a:cubicBezTo>
                  <a:pt x="1110" y="1718"/>
                  <a:pt x="1110" y="1718"/>
                  <a:pt x="1110" y="1718"/>
                </a:cubicBezTo>
                <a:cubicBezTo>
                  <a:pt x="1110" y="1706"/>
                  <a:pt x="1115" y="1696"/>
                  <a:pt x="1119" y="1688"/>
                </a:cubicBezTo>
                <a:cubicBezTo>
                  <a:pt x="1123" y="1680"/>
                  <a:pt x="1126" y="1673"/>
                  <a:pt x="1126" y="1664"/>
                </a:cubicBezTo>
                <a:cubicBezTo>
                  <a:pt x="1126" y="1646"/>
                  <a:pt x="1072" y="1554"/>
                  <a:pt x="1000" y="1554"/>
                </a:cubicBezTo>
                <a:cubicBezTo>
                  <a:pt x="959" y="1554"/>
                  <a:pt x="947" y="1576"/>
                  <a:pt x="935" y="1597"/>
                </a:cubicBezTo>
                <a:cubicBezTo>
                  <a:pt x="926" y="1612"/>
                  <a:pt x="917" y="1628"/>
                  <a:pt x="898" y="1628"/>
                </a:cubicBezTo>
                <a:cubicBezTo>
                  <a:pt x="887" y="1628"/>
                  <a:pt x="885" y="1632"/>
                  <a:pt x="879" y="1640"/>
                </a:cubicBezTo>
                <a:cubicBezTo>
                  <a:pt x="872" y="1652"/>
                  <a:pt x="861" y="1667"/>
                  <a:pt x="829" y="1676"/>
                </a:cubicBezTo>
                <a:cubicBezTo>
                  <a:pt x="811" y="1680"/>
                  <a:pt x="797" y="1692"/>
                  <a:pt x="782" y="1706"/>
                </a:cubicBezTo>
                <a:cubicBezTo>
                  <a:pt x="755" y="1730"/>
                  <a:pt x="722" y="1760"/>
                  <a:pt x="652" y="1760"/>
                </a:cubicBezTo>
                <a:cubicBezTo>
                  <a:pt x="644" y="1760"/>
                  <a:pt x="639" y="1761"/>
                  <a:pt x="632" y="1763"/>
                </a:cubicBezTo>
                <a:cubicBezTo>
                  <a:pt x="625" y="1764"/>
                  <a:pt x="617" y="1766"/>
                  <a:pt x="606" y="1766"/>
                </a:cubicBezTo>
                <a:cubicBezTo>
                  <a:pt x="590" y="1766"/>
                  <a:pt x="584" y="1755"/>
                  <a:pt x="580" y="1746"/>
                </a:cubicBezTo>
                <a:cubicBezTo>
                  <a:pt x="576" y="1738"/>
                  <a:pt x="572" y="1730"/>
                  <a:pt x="561" y="1722"/>
                </a:cubicBezTo>
                <a:cubicBezTo>
                  <a:pt x="529" y="1702"/>
                  <a:pt x="508" y="1670"/>
                  <a:pt x="508" y="1642"/>
                </a:cubicBezTo>
                <a:cubicBezTo>
                  <a:pt x="508" y="1611"/>
                  <a:pt x="504" y="1606"/>
                  <a:pt x="490" y="1606"/>
                </a:cubicBezTo>
                <a:cubicBezTo>
                  <a:pt x="480" y="1606"/>
                  <a:pt x="475" y="1609"/>
                  <a:pt x="469" y="1612"/>
                </a:cubicBezTo>
                <a:cubicBezTo>
                  <a:pt x="462" y="1617"/>
                  <a:pt x="453" y="1622"/>
                  <a:pt x="436" y="1622"/>
                </a:cubicBezTo>
                <a:cubicBezTo>
                  <a:pt x="419" y="1622"/>
                  <a:pt x="411" y="1610"/>
                  <a:pt x="404" y="1600"/>
                </a:cubicBezTo>
                <a:cubicBezTo>
                  <a:pt x="395" y="1587"/>
                  <a:pt x="387" y="1574"/>
                  <a:pt x="358" y="1574"/>
                </a:cubicBezTo>
                <a:cubicBezTo>
                  <a:pt x="294" y="1574"/>
                  <a:pt x="230" y="1542"/>
                  <a:pt x="230" y="1472"/>
                </a:cubicBezTo>
                <a:cubicBezTo>
                  <a:pt x="230" y="1418"/>
                  <a:pt x="270" y="1373"/>
                  <a:pt x="300" y="1340"/>
                </a:cubicBezTo>
                <a:cubicBezTo>
                  <a:pt x="313" y="1325"/>
                  <a:pt x="328" y="1309"/>
                  <a:pt x="328" y="1302"/>
                </a:cubicBezTo>
                <a:cubicBezTo>
                  <a:pt x="328" y="1268"/>
                  <a:pt x="347" y="1244"/>
                  <a:pt x="374" y="1244"/>
                </a:cubicBezTo>
                <a:cubicBezTo>
                  <a:pt x="389" y="1244"/>
                  <a:pt x="410" y="1221"/>
                  <a:pt x="410" y="1184"/>
                </a:cubicBezTo>
                <a:cubicBezTo>
                  <a:pt x="410" y="1148"/>
                  <a:pt x="400" y="1146"/>
                  <a:pt x="380" y="1146"/>
                </a:cubicBezTo>
                <a:cubicBezTo>
                  <a:pt x="368" y="1146"/>
                  <a:pt x="361" y="1148"/>
                  <a:pt x="353" y="1150"/>
                </a:cubicBezTo>
                <a:cubicBezTo>
                  <a:pt x="344" y="1153"/>
                  <a:pt x="334" y="1156"/>
                  <a:pt x="316" y="1156"/>
                </a:cubicBezTo>
                <a:cubicBezTo>
                  <a:pt x="297" y="1156"/>
                  <a:pt x="286" y="1145"/>
                  <a:pt x="277" y="1135"/>
                </a:cubicBezTo>
                <a:cubicBezTo>
                  <a:pt x="268" y="1126"/>
                  <a:pt x="261" y="1118"/>
                  <a:pt x="244" y="1118"/>
                </a:cubicBezTo>
                <a:cubicBezTo>
                  <a:pt x="227" y="1118"/>
                  <a:pt x="215" y="1126"/>
                  <a:pt x="202" y="1135"/>
                </a:cubicBezTo>
                <a:cubicBezTo>
                  <a:pt x="189" y="1144"/>
                  <a:pt x="174" y="1154"/>
                  <a:pt x="152" y="1154"/>
                </a:cubicBezTo>
                <a:cubicBezTo>
                  <a:pt x="122" y="1154"/>
                  <a:pt x="101" y="1162"/>
                  <a:pt x="83" y="1169"/>
                </a:cubicBezTo>
                <a:cubicBezTo>
                  <a:pt x="67" y="1175"/>
                  <a:pt x="53" y="1180"/>
                  <a:pt x="36" y="1180"/>
                </a:cubicBezTo>
                <a:cubicBezTo>
                  <a:pt x="27" y="1180"/>
                  <a:pt x="20" y="1176"/>
                  <a:pt x="16" y="1170"/>
                </a:cubicBezTo>
                <a:cubicBezTo>
                  <a:pt x="0" y="1148"/>
                  <a:pt x="17" y="1097"/>
                  <a:pt x="21" y="1087"/>
                </a:cubicBezTo>
                <a:cubicBezTo>
                  <a:pt x="23" y="1080"/>
                  <a:pt x="23" y="1080"/>
                  <a:pt x="23" y="1080"/>
                </a:cubicBezTo>
                <a:cubicBezTo>
                  <a:pt x="28" y="1080"/>
                  <a:pt x="28" y="1080"/>
                  <a:pt x="28" y="1080"/>
                </a:cubicBezTo>
                <a:cubicBezTo>
                  <a:pt x="32" y="1074"/>
                  <a:pt x="39" y="1051"/>
                  <a:pt x="43" y="1035"/>
                </a:cubicBezTo>
                <a:cubicBezTo>
                  <a:pt x="48" y="1017"/>
                  <a:pt x="53" y="998"/>
                  <a:pt x="59" y="986"/>
                </a:cubicBezTo>
                <a:cubicBezTo>
                  <a:pt x="64" y="976"/>
                  <a:pt x="66" y="963"/>
                  <a:pt x="67" y="950"/>
                </a:cubicBezTo>
                <a:cubicBezTo>
                  <a:pt x="70" y="929"/>
                  <a:pt x="73" y="906"/>
                  <a:pt x="90" y="885"/>
                </a:cubicBezTo>
                <a:cubicBezTo>
                  <a:pt x="118" y="854"/>
                  <a:pt x="156" y="785"/>
                  <a:pt x="156" y="760"/>
                </a:cubicBezTo>
                <a:cubicBezTo>
                  <a:pt x="156" y="741"/>
                  <a:pt x="163" y="722"/>
                  <a:pt x="171" y="703"/>
                </a:cubicBezTo>
                <a:cubicBezTo>
                  <a:pt x="177" y="690"/>
                  <a:pt x="182" y="676"/>
                  <a:pt x="186" y="660"/>
                </a:cubicBezTo>
                <a:cubicBezTo>
                  <a:pt x="198" y="613"/>
                  <a:pt x="219" y="600"/>
                  <a:pt x="282" y="600"/>
                </a:cubicBezTo>
                <a:cubicBezTo>
                  <a:pt x="316" y="600"/>
                  <a:pt x="343" y="604"/>
                  <a:pt x="367" y="607"/>
                </a:cubicBezTo>
                <a:cubicBezTo>
                  <a:pt x="386" y="609"/>
                  <a:pt x="405" y="612"/>
                  <a:pt x="424" y="612"/>
                </a:cubicBezTo>
                <a:cubicBezTo>
                  <a:pt x="461" y="612"/>
                  <a:pt x="493" y="639"/>
                  <a:pt x="522" y="663"/>
                </a:cubicBezTo>
                <a:cubicBezTo>
                  <a:pt x="545" y="682"/>
                  <a:pt x="567" y="700"/>
                  <a:pt x="586" y="700"/>
                </a:cubicBezTo>
                <a:cubicBezTo>
                  <a:pt x="614" y="700"/>
                  <a:pt x="628" y="709"/>
                  <a:pt x="640" y="718"/>
                </a:cubicBezTo>
                <a:cubicBezTo>
                  <a:pt x="650" y="725"/>
                  <a:pt x="658" y="730"/>
                  <a:pt x="674" y="730"/>
                </a:cubicBezTo>
                <a:cubicBezTo>
                  <a:pt x="689" y="730"/>
                  <a:pt x="705" y="719"/>
                  <a:pt x="723" y="707"/>
                </a:cubicBezTo>
                <a:cubicBezTo>
                  <a:pt x="745" y="691"/>
                  <a:pt x="770" y="674"/>
                  <a:pt x="802" y="674"/>
                </a:cubicBezTo>
                <a:cubicBezTo>
                  <a:pt x="819" y="674"/>
                  <a:pt x="828" y="682"/>
                  <a:pt x="836" y="690"/>
                </a:cubicBezTo>
                <a:cubicBezTo>
                  <a:pt x="845" y="697"/>
                  <a:pt x="852" y="704"/>
                  <a:pt x="872" y="704"/>
                </a:cubicBezTo>
                <a:cubicBezTo>
                  <a:pt x="892" y="704"/>
                  <a:pt x="903" y="699"/>
                  <a:pt x="915" y="695"/>
                </a:cubicBezTo>
                <a:cubicBezTo>
                  <a:pt x="928" y="689"/>
                  <a:pt x="942" y="684"/>
                  <a:pt x="966" y="684"/>
                </a:cubicBezTo>
                <a:cubicBezTo>
                  <a:pt x="1017" y="684"/>
                  <a:pt x="1056" y="741"/>
                  <a:pt x="1056" y="790"/>
                </a:cubicBezTo>
                <a:cubicBezTo>
                  <a:pt x="1056" y="811"/>
                  <a:pt x="1099" y="838"/>
                  <a:pt x="1127" y="857"/>
                </a:cubicBezTo>
                <a:cubicBezTo>
                  <a:pt x="1159" y="877"/>
                  <a:pt x="1174" y="887"/>
                  <a:pt x="1174" y="900"/>
                </a:cubicBezTo>
                <a:cubicBezTo>
                  <a:pt x="1174" y="911"/>
                  <a:pt x="1175" y="914"/>
                  <a:pt x="1188" y="914"/>
                </a:cubicBezTo>
                <a:cubicBezTo>
                  <a:pt x="1194" y="914"/>
                  <a:pt x="1197" y="912"/>
                  <a:pt x="1202" y="907"/>
                </a:cubicBezTo>
                <a:cubicBezTo>
                  <a:pt x="1209" y="902"/>
                  <a:pt x="1219" y="894"/>
                  <a:pt x="1236" y="894"/>
                </a:cubicBezTo>
                <a:cubicBezTo>
                  <a:pt x="1254" y="894"/>
                  <a:pt x="1262" y="901"/>
                  <a:pt x="1268" y="906"/>
                </a:cubicBezTo>
                <a:cubicBezTo>
                  <a:pt x="1272" y="910"/>
                  <a:pt x="1274" y="912"/>
                  <a:pt x="1280" y="912"/>
                </a:cubicBezTo>
                <a:cubicBezTo>
                  <a:pt x="1284" y="912"/>
                  <a:pt x="1287" y="910"/>
                  <a:pt x="1288" y="907"/>
                </a:cubicBezTo>
                <a:cubicBezTo>
                  <a:pt x="1289" y="904"/>
                  <a:pt x="1288" y="899"/>
                  <a:pt x="1281" y="895"/>
                </a:cubicBezTo>
                <a:cubicBezTo>
                  <a:pt x="1278" y="893"/>
                  <a:pt x="1273" y="890"/>
                  <a:pt x="1268" y="888"/>
                </a:cubicBezTo>
                <a:cubicBezTo>
                  <a:pt x="1244" y="874"/>
                  <a:pt x="1203" y="852"/>
                  <a:pt x="1183" y="817"/>
                </a:cubicBezTo>
                <a:cubicBezTo>
                  <a:pt x="1179" y="810"/>
                  <a:pt x="1176" y="803"/>
                  <a:pt x="1173" y="798"/>
                </a:cubicBezTo>
                <a:cubicBezTo>
                  <a:pt x="1159" y="771"/>
                  <a:pt x="1156" y="766"/>
                  <a:pt x="1138" y="766"/>
                </a:cubicBezTo>
                <a:cubicBezTo>
                  <a:pt x="1102" y="766"/>
                  <a:pt x="1094" y="750"/>
                  <a:pt x="1094" y="736"/>
                </a:cubicBezTo>
                <a:cubicBezTo>
                  <a:pt x="1094" y="716"/>
                  <a:pt x="1123" y="666"/>
                  <a:pt x="1166" y="666"/>
                </a:cubicBezTo>
                <a:cubicBezTo>
                  <a:pt x="1189" y="666"/>
                  <a:pt x="1200" y="673"/>
                  <a:pt x="1210" y="679"/>
                </a:cubicBezTo>
                <a:cubicBezTo>
                  <a:pt x="1215" y="683"/>
                  <a:pt x="1219" y="686"/>
                  <a:pt x="1226" y="686"/>
                </a:cubicBezTo>
                <a:cubicBezTo>
                  <a:pt x="1234" y="686"/>
                  <a:pt x="1247" y="682"/>
                  <a:pt x="1260" y="677"/>
                </a:cubicBezTo>
                <a:cubicBezTo>
                  <a:pt x="1280" y="670"/>
                  <a:pt x="1305" y="662"/>
                  <a:pt x="1330" y="662"/>
                </a:cubicBezTo>
                <a:cubicBezTo>
                  <a:pt x="1352" y="662"/>
                  <a:pt x="1360" y="660"/>
                  <a:pt x="1363" y="659"/>
                </a:cubicBezTo>
                <a:cubicBezTo>
                  <a:pt x="1362" y="657"/>
                  <a:pt x="1361" y="653"/>
                  <a:pt x="1352" y="642"/>
                </a:cubicBezTo>
                <a:cubicBezTo>
                  <a:pt x="1341" y="628"/>
                  <a:pt x="1327" y="626"/>
                  <a:pt x="1310" y="624"/>
                </a:cubicBezTo>
                <a:cubicBezTo>
                  <a:pt x="1293" y="622"/>
                  <a:pt x="1273" y="619"/>
                  <a:pt x="1252" y="604"/>
                </a:cubicBezTo>
                <a:cubicBezTo>
                  <a:pt x="1222" y="583"/>
                  <a:pt x="1191" y="551"/>
                  <a:pt x="1192" y="525"/>
                </a:cubicBezTo>
                <a:cubicBezTo>
                  <a:pt x="1192" y="518"/>
                  <a:pt x="1195" y="508"/>
                  <a:pt x="1207" y="501"/>
                </a:cubicBezTo>
                <a:cubicBezTo>
                  <a:pt x="1213" y="498"/>
                  <a:pt x="1218" y="497"/>
                  <a:pt x="1222" y="497"/>
                </a:cubicBezTo>
                <a:cubicBezTo>
                  <a:pt x="1234" y="497"/>
                  <a:pt x="1241" y="505"/>
                  <a:pt x="1246" y="512"/>
                </a:cubicBezTo>
                <a:cubicBezTo>
                  <a:pt x="1254" y="521"/>
                  <a:pt x="1261" y="530"/>
                  <a:pt x="1280" y="530"/>
                </a:cubicBezTo>
                <a:cubicBezTo>
                  <a:pt x="1293" y="530"/>
                  <a:pt x="1301" y="536"/>
                  <a:pt x="1308" y="540"/>
                </a:cubicBezTo>
                <a:cubicBezTo>
                  <a:pt x="1313" y="544"/>
                  <a:pt x="1317" y="546"/>
                  <a:pt x="1322" y="546"/>
                </a:cubicBezTo>
                <a:cubicBezTo>
                  <a:pt x="1324" y="546"/>
                  <a:pt x="1326" y="546"/>
                  <a:pt x="1326" y="546"/>
                </a:cubicBezTo>
                <a:cubicBezTo>
                  <a:pt x="1326" y="544"/>
                  <a:pt x="1326" y="540"/>
                  <a:pt x="1326" y="538"/>
                </a:cubicBezTo>
                <a:cubicBezTo>
                  <a:pt x="1326" y="535"/>
                  <a:pt x="1326" y="533"/>
                  <a:pt x="1326" y="530"/>
                </a:cubicBezTo>
                <a:cubicBezTo>
                  <a:pt x="1326" y="522"/>
                  <a:pt x="1324" y="514"/>
                  <a:pt x="1306" y="514"/>
                </a:cubicBezTo>
                <a:cubicBezTo>
                  <a:pt x="1294" y="514"/>
                  <a:pt x="1286" y="507"/>
                  <a:pt x="1278" y="500"/>
                </a:cubicBezTo>
                <a:cubicBezTo>
                  <a:pt x="1267" y="490"/>
                  <a:pt x="1253" y="478"/>
                  <a:pt x="1218" y="478"/>
                </a:cubicBezTo>
                <a:cubicBezTo>
                  <a:pt x="1182" y="478"/>
                  <a:pt x="1167" y="482"/>
                  <a:pt x="1154" y="485"/>
                </a:cubicBezTo>
                <a:cubicBezTo>
                  <a:pt x="1145" y="488"/>
                  <a:pt x="1137" y="490"/>
                  <a:pt x="1124" y="490"/>
                </a:cubicBezTo>
                <a:cubicBezTo>
                  <a:pt x="1099" y="490"/>
                  <a:pt x="1094" y="502"/>
                  <a:pt x="1087" y="516"/>
                </a:cubicBezTo>
                <a:cubicBezTo>
                  <a:pt x="1082" y="527"/>
                  <a:pt x="1076" y="540"/>
                  <a:pt x="1060" y="540"/>
                </a:cubicBezTo>
                <a:cubicBezTo>
                  <a:pt x="1038" y="540"/>
                  <a:pt x="1024" y="518"/>
                  <a:pt x="1024" y="482"/>
                </a:cubicBezTo>
                <a:cubicBezTo>
                  <a:pt x="1024" y="477"/>
                  <a:pt x="1020" y="474"/>
                  <a:pt x="1011" y="467"/>
                </a:cubicBezTo>
                <a:cubicBezTo>
                  <a:pt x="997" y="457"/>
                  <a:pt x="978" y="444"/>
                  <a:pt x="978" y="408"/>
                </a:cubicBezTo>
                <a:cubicBezTo>
                  <a:pt x="978" y="348"/>
                  <a:pt x="1024" y="348"/>
                  <a:pt x="1046" y="348"/>
                </a:cubicBezTo>
                <a:cubicBezTo>
                  <a:pt x="1049" y="348"/>
                  <a:pt x="1049" y="348"/>
                  <a:pt x="1049" y="348"/>
                </a:cubicBezTo>
                <a:cubicBezTo>
                  <a:pt x="1052" y="348"/>
                  <a:pt x="1052" y="348"/>
                  <a:pt x="1052" y="348"/>
                </a:cubicBezTo>
                <a:cubicBezTo>
                  <a:pt x="1077" y="348"/>
                  <a:pt x="1084" y="346"/>
                  <a:pt x="1086" y="344"/>
                </a:cubicBezTo>
                <a:cubicBezTo>
                  <a:pt x="1086" y="326"/>
                  <a:pt x="1101" y="306"/>
                  <a:pt x="1134" y="306"/>
                </a:cubicBezTo>
                <a:cubicBezTo>
                  <a:pt x="1158" y="306"/>
                  <a:pt x="1194" y="285"/>
                  <a:pt x="1194" y="266"/>
                </a:cubicBezTo>
                <a:cubicBezTo>
                  <a:pt x="1194" y="233"/>
                  <a:pt x="1208" y="230"/>
                  <a:pt x="1230" y="230"/>
                </a:cubicBezTo>
                <a:cubicBezTo>
                  <a:pt x="1243" y="230"/>
                  <a:pt x="1250" y="237"/>
                  <a:pt x="1256" y="242"/>
                </a:cubicBezTo>
                <a:cubicBezTo>
                  <a:pt x="1261" y="246"/>
                  <a:pt x="1263" y="248"/>
                  <a:pt x="1268" y="248"/>
                </a:cubicBezTo>
                <a:cubicBezTo>
                  <a:pt x="1273" y="248"/>
                  <a:pt x="1278" y="240"/>
                  <a:pt x="1285" y="231"/>
                </a:cubicBezTo>
                <a:cubicBezTo>
                  <a:pt x="1293" y="220"/>
                  <a:pt x="1303" y="207"/>
                  <a:pt x="1318" y="196"/>
                </a:cubicBezTo>
                <a:cubicBezTo>
                  <a:pt x="1361" y="164"/>
                  <a:pt x="1386" y="135"/>
                  <a:pt x="1386" y="116"/>
                </a:cubicBezTo>
                <a:cubicBezTo>
                  <a:pt x="1386" y="105"/>
                  <a:pt x="1382" y="100"/>
                  <a:pt x="1378" y="93"/>
                </a:cubicBezTo>
                <a:cubicBezTo>
                  <a:pt x="1374" y="88"/>
                  <a:pt x="1370" y="81"/>
                  <a:pt x="1370" y="72"/>
                </a:cubicBezTo>
                <a:cubicBezTo>
                  <a:pt x="1370" y="36"/>
                  <a:pt x="1408" y="0"/>
                  <a:pt x="1436" y="0"/>
                </a:cubicBezTo>
                <a:cubicBezTo>
                  <a:pt x="1473" y="0"/>
                  <a:pt x="1477" y="26"/>
                  <a:pt x="1480" y="40"/>
                </a:cubicBezTo>
                <a:cubicBezTo>
                  <a:pt x="1480" y="43"/>
                  <a:pt x="1481" y="46"/>
                  <a:pt x="1482" y="48"/>
                </a:cubicBezTo>
                <a:cubicBezTo>
                  <a:pt x="1497" y="48"/>
                  <a:pt x="1504" y="43"/>
                  <a:pt x="1514" y="37"/>
                </a:cubicBezTo>
                <a:cubicBezTo>
                  <a:pt x="1526" y="29"/>
                  <a:pt x="1540" y="20"/>
                  <a:pt x="1568" y="20"/>
                </a:cubicBezTo>
                <a:cubicBezTo>
                  <a:pt x="1573" y="20"/>
                  <a:pt x="1573" y="20"/>
                  <a:pt x="1573" y="20"/>
                </a:cubicBezTo>
                <a:cubicBezTo>
                  <a:pt x="1576" y="24"/>
                  <a:pt x="1576" y="24"/>
                  <a:pt x="1576" y="24"/>
                </a:cubicBezTo>
                <a:cubicBezTo>
                  <a:pt x="1577" y="26"/>
                  <a:pt x="1586" y="40"/>
                  <a:pt x="1586" y="64"/>
                </a:cubicBezTo>
                <a:cubicBezTo>
                  <a:pt x="1586" y="89"/>
                  <a:pt x="1575" y="108"/>
                  <a:pt x="1546" y="130"/>
                </a:cubicBezTo>
                <a:cubicBezTo>
                  <a:pt x="1536" y="138"/>
                  <a:pt x="1507" y="160"/>
                  <a:pt x="1505" y="178"/>
                </a:cubicBezTo>
                <a:cubicBezTo>
                  <a:pt x="1504" y="184"/>
                  <a:pt x="1506" y="189"/>
                  <a:pt x="1510" y="194"/>
                </a:cubicBezTo>
                <a:cubicBezTo>
                  <a:pt x="1517" y="203"/>
                  <a:pt x="1522" y="204"/>
                  <a:pt x="1525" y="204"/>
                </a:cubicBezTo>
                <a:cubicBezTo>
                  <a:pt x="1532" y="204"/>
                  <a:pt x="1540" y="199"/>
                  <a:pt x="1550" y="194"/>
                </a:cubicBezTo>
                <a:cubicBezTo>
                  <a:pt x="1555" y="191"/>
                  <a:pt x="1560" y="188"/>
                  <a:pt x="1566" y="185"/>
                </a:cubicBezTo>
                <a:cubicBezTo>
                  <a:pt x="1581" y="177"/>
                  <a:pt x="1603" y="168"/>
                  <a:pt x="1620" y="168"/>
                </a:cubicBezTo>
                <a:cubicBezTo>
                  <a:pt x="1637" y="168"/>
                  <a:pt x="1648" y="179"/>
                  <a:pt x="1648" y="196"/>
                </a:cubicBezTo>
                <a:cubicBezTo>
                  <a:pt x="1648" y="212"/>
                  <a:pt x="1642" y="220"/>
                  <a:pt x="1637" y="229"/>
                </a:cubicBezTo>
                <a:cubicBezTo>
                  <a:pt x="1630" y="239"/>
                  <a:pt x="1622" y="251"/>
                  <a:pt x="1622" y="282"/>
                </a:cubicBezTo>
                <a:cubicBezTo>
                  <a:pt x="1622" y="316"/>
                  <a:pt x="1603" y="340"/>
                  <a:pt x="1586" y="361"/>
                </a:cubicBezTo>
                <a:cubicBezTo>
                  <a:pt x="1572" y="380"/>
                  <a:pt x="1558" y="397"/>
                  <a:pt x="1558" y="418"/>
                </a:cubicBezTo>
                <a:cubicBezTo>
                  <a:pt x="1558" y="462"/>
                  <a:pt x="1585" y="499"/>
                  <a:pt x="1616" y="542"/>
                </a:cubicBezTo>
                <a:cubicBezTo>
                  <a:pt x="1657" y="597"/>
                  <a:pt x="1702" y="660"/>
                  <a:pt x="1702" y="754"/>
                </a:cubicBezTo>
                <a:cubicBezTo>
                  <a:pt x="1702" y="793"/>
                  <a:pt x="1691" y="824"/>
                  <a:pt x="1680" y="856"/>
                </a:cubicBezTo>
                <a:cubicBezTo>
                  <a:pt x="1668" y="891"/>
                  <a:pt x="1656" y="927"/>
                  <a:pt x="1656" y="976"/>
                </a:cubicBezTo>
                <a:cubicBezTo>
                  <a:pt x="1656" y="1001"/>
                  <a:pt x="1666" y="1008"/>
                  <a:pt x="1680" y="1018"/>
                </a:cubicBezTo>
                <a:cubicBezTo>
                  <a:pt x="1695" y="1028"/>
                  <a:pt x="1714" y="1041"/>
                  <a:pt x="1714" y="1080"/>
                </a:cubicBezTo>
                <a:cubicBezTo>
                  <a:pt x="1714" y="1118"/>
                  <a:pt x="1784" y="1128"/>
                  <a:pt x="1841" y="1135"/>
                </a:cubicBezTo>
                <a:cubicBezTo>
                  <a:pt x="1860" y="1138"/>
                  <a:pt x="1879" y="1141"/>
                  <a:pt x="1893" y="1144"/>
                </a:cubicBezTo>
                <a:cubicBezTo>
                  <a:pt x="1928" y="1153"/>
                  <a:pt x="1953" y="1195"/>
                  <a:pt x="1973" y="1229"/>
                </a:cubicBezTo>
                <a:cubicBezTo>
                  <a:pt x="1982" y="1243"/>
                  <a:pt x="1995" y="1265"/>
                  <a:pt x="2000" y="1266"/>
                </a:cubicBezTo>
                <a:cubicBezTo>
                  <a:pt x="2027" y="1266"/>
                  <a:pt x="2027" y="1266"/>
                  <a:pt x="2027" y="1266"/>
                </a:cubicBezTo>
                <a:cubicBezTo>
                  <a:pt x="2007" y="1284"/>
                  <a:pt x="2007" y="1284"/>
                  <a:pt x="2007" y="1284"/>
                </a:cubicBezTo>
                <a:cubicBezTo>
                  <a:pt x="2006" y="1284"/>
                  <a:pt x="1942" y="1340"/>
                  <a:pt x="1923" y="1384"/>
                </a:cubicBezTo>
                <a:cubicBezTo>
                  <a:pt x="1898" y="1442"/>
                  <a:pt x="1878" y="1488"/>
                  <a:pt x="1820" y="1488"/>
                </a:cubicBezTo>
                <a:cubicBezTo>
                  <a:pt x="1772" y="1488"/>
                  <a:pt x="1704" y="1570"/>
                  <a:pt x="1704" y="1628"/>
                </a:cubicBezTo>
                <a:cubicBezTo>
                  <a:pt x="1704" y="1664"/>
                  <a:pt x="1683" y="1681"/>
                  <a:pt x="1665" y="1694"/>
                </a:cubicBezTo>
                <a:cubicBezTo>
                  <a:pt x="1650" y="1706"/>
                  <a:pt x="1638" y="1716"/>
                  <a:pt x="1638" y="1736"/>
                </a:cubicBezTo>
                <a:cubicBezTo>
                  <a:pt x="1638" y="1765"/>
                  <a:pt x="1642" y="1777"/>
                  <a:pt x="1645" y="1788"/>
                </a:cubicBezTo>
                <a:cubicBezTo>
                  <a:pt x="1648" y="1796"/>
                  <a:pt x="1650" y="1804"/>
                  <a:pt x="1650" y="1816"/>
                </a:cubicBezTo>
                <a:cubicBezTo>
                  <a:pt x="1650" y="1873"/>
                  <a:pt x="1609" y="1912"/>
                  <a:pt x="1550" y="1912"/>
                </a:cubicBezTo>
                <a:cubicBezTo>
                  <a:pt x="1515" y="1912"/>
                  <a:pt x="1499" y="1923"/>
                  <a:pt x="1485" y="1933"/>
                </a:cubicBezTo>
                <a:cubicBezTo>
                  <a:pt x="1475" y="1940"/>
                  <a:pt x="1463" y="1948"/>
                  <a:pt x="1446" y="1948"/>
                </a:cubicBezTo>
                <a:close/>
              </a:path>
            </a:pathLst>
          </a:custGeom>
          <a:solidFill>
            <a:schemeClr val="accent2"/>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67" name="Freeform 56">
            <a:extLst>
              <a:ext uri="{FF2B5EF4-FFF2-40B4-BE49-F238E27FC236}">
                <a16:creationId xmlns:a16="http://schemas.microsoft.com/office/drawing/2014/main" id="{504D5939-A560-CEE8-BB09-BF24C37EB1BE}"/>
              </a:ext>
            </a:extLst>
          </p:cNvPr>
          <p:cNvSpPr>
            <a:spLocks/>
          </p:cNvSpPr>
          <p:nvPr/>
        </p:nvSpPr>
        <p:spPr bwMode="auto">
          <a:xfrm>
            <a:off x="7876998" y="2875912"/>
            <a:ext cx="593042" cy="804590"/>
          </a:xfrm>
          <a:custGeom>
            <a:avLst/>
            <a:gdLst>
              <a:gd name="T0" fmla="*/ 1063 w 1704"/>
              <a:gd name="T1" fmla="*/ 2305 h 2313"/>
              <a:gd name="T2" fmla="*/ 972 w 1704"/>
              <a:gd name="T3" fmla="*/ 2183 h 2313"/>
              <a:gd name="T4" fmla="*/ 919 w 1704"/>
              <a:gd name="T5" fmla="*/ 2034 h 2313"/>
              <a:gd name="T6" fmla="*/ 854 w 1704"/>
              <a:gd name="T7" fmla="*/ 1928 h 2313"/>
              <a:gd name="T8" fmla="*/ 760 w 1704"/>
              <a:gd name="T9" fmla="*/ 1980 h 2313"/>
              <a:gd name="T10" fmla="*/ 700 w 1704"/>
              <a:gd name="T11" fmla="*/ 1764 h 2313"/>
              <a:gd name="T12" fmla="*/ 712 w 1704"/>
              <a:gd name="T13" fmla="*/ 1640 h 2313"/>
              <a:gd name="T14" fmla="*/ 750 w 1704"/>
              <a:gd name="T15" fmla="*/ 1470 h 2313"/>
              <a:gd name="T16" fmla="*/ 772 w 1704"/>
              <a:gd name="T17" fmla="*/ 1428 h 2313"/>
              <a:gd name="T18" fmla="*/ 772 w 1704"/>
              <a:gd name="T19" fmla="*/ 1421 h 2313"/>
              <a:gd name="T20" fmla="*/ 728 w 1704"/>
              <a:gd name="T21" fmla="*/ 1318 h 2313"/>
              <a:gd name="T22" fmla="*/ 658 w 1704"/>
              <a:gd name="T23" fmla="*/ 1334 h 2313"/>
              <a:gd name="T24" fmla="*/ 566 w 1704"/>
              <a:gd name="T25" fmla="*/ 1306 h 2313"/>
              <a:gd name="T26" fmla="*/ 516 w 1704"/>
              <a:gd name="T27" fmla="*/ 1328 h 2313"/>
              <a:gd name="T28" fmla="*/ 403 w 1704"/>
              <a:gd name="T29" fmla="*/ 1206 h 2313"/>
              <a:gd name="T30" fmla="*/ 210 w 1704"/>
              <a:gd name="T31" fmla="*/ 1122 h 2313"/>
              <a:gd name="T32" fmla="*/ 152 w 1704"/>
              <a:gd name="T33" fmla="*/ 1018 h 2313"/>
              <a:gd name="T34" fmla="*/ 198 w 1704"/>
              <a:gd name="T35" fmla="*/ 796 h 2313"/>
              <a:gd name="T36" fmla="*/ 54 w 1704"/>
              <a:gd name="T37" fmla="*/ 460 h 2313"/>
              <a:gd name="T38" fmla="*/ 118 w 1704"/>
              <a:gd name="T39" fmla="*/ 324 h 2313"/>
              <a:gd name="T40" fmla="*/ 144 w 1704"/>
              <a:gd name="T41" fmla="*/ 238 h 2313"/>
              <a:gd name="T42" fmla="*/ 90 w 1704"/>
              <a:gd name="T43" fmla="*/ 245 h 2313"/>
              <a:gd name="T44" fmla="*/ 41 w 1704"/>
              <a:gd name="T45" fmla="*/ 266 h 2313"/>
              <a:gd name="T46" fmla="*/ 1 w 1704"/>
              <a:gd name="T47" fmla="*/ 218 h 2313"/>
              <a:gd name="T48" fmla="*/ 82 w 1704"/>
              <a:gd name="T49" fmla="*/ 106 h 2313"/>
              <a:gd name="T50" fmla="*/ 66 w 1704"/>
              <a:gd name="T51" fmla="*/ 62 h 2313"/>
              <a:gd name="T52" fmla="*/ 151 w 1704"/>
              <a:gd name="T53" fmla="*/ 41 h 2313"/>
              <a:gd name="T54" fmla="*/ 284 w 1704"/>
              <a:gd name="T55" fmla="*/ 5 h 2313"/>
              <a:gd name="T56" fmla="*/ 298 w 1704"/>
              <a:gd name="T57" fmla="*/ 11 h 2313"/>
              <a:gd name="T58" fmla="*/ 484 w 1704"/>
              <a:gd name="T59" fmla="*/ 67 h 2313"/>
              <a:gd name="T60" fmla="*/ 561 w 1704"/>
              <a:gd name="T61" fmla="*/ 64 h 2313"/>
              <a:gd name="T62" fmla="*/ 572 w 1704"/>
              <a:gd name="T63" fmla="*/ 74 h 2313"/>
              <a:gd name="T64" fmla="*/ 598 w 1704"/>
              <a:gd name="T65" fmla="*/ 126 h 2313"/>
              <a:gd name="T66" fmla="*/ 660 w 1704"/>
              <a:gd name="T67" fmla="*/ 214 h 2313"/>
              <a:gd name="T68" fmla="*/ 858 w 1704"/>
              <a:gd name="T69" fmla="*/ 416 h 2313"/>
              <a:gd name="T70" fmla="*/ 928 w 1704"/>
              <a:gd name="T71" fmla="*/ 470 h 2313"/>
              <a:gd name="T72" fmla="*/ 993 w 1704"/>
              <a:gd name="T73" fmla="*/ 585 h 2313"/>
              <a:gd name="T74" fmla="*/ 995 w 1704"/>
              <a:gd name="T75" fmla="*/ 597 h 2313"/>
              <a:gd name="T76" fmla="*/ 930 w 1704"/>
              <a:gd name="T77" fmla="*/ 671 h 2313"/>
              <a:gd name="T78" fmla="*/ 862 w 1704"/>
              <a:gd name="T79" fmla="*/ 747 h 2313"/>
              <a:gd name="T80" fmla="*/ 788 w 1704"/>
              <a:gd name="T81" fmla="*/ 884 h 2313"/>
              <a:gd name="T82" fmla="*/ 784 w 1704"/>
              <a:gd name="T83" fmla="*/ 992 h 2313"/>
              <a:gd name="T84" fmla="*/ 800 w 1704"/>
              <a:gd name="T85" fmla="*/ 1050 h 2313"/>
              <a:gd name="T86" fmla="*/ 858 w 1704"/>
              <a:gd name="T87" fmla="*/ 1024 h 2313"/>
              <a:gd name="T88" fmla="*/ 998 w 1704"/>
              <a:gd name="T89" fmla="*/ 1108 h 2313"/>
              <a:gd name="T90" fmla="*/ 1110 w 1704"/>
              <a:gd name="T91" fmla="*/ 1212 h 2313"/>
              <a:gd name="T92" fmla="*/ 1204 w 1704"/>
              <a:gd name="T93" fmla="*/ 1324 h 2313"/>
              <a:gd name="T94" fmla="*/ 1302 w 1704"/>
              <a:gd name="T95" fmla="*/ 1292 h 2313"/>
              <a:gd name="T96" fmla="*/ 1426 w 1704"/>
              <a:gd name="T97" fmla="*/ 1370 h 2313"/>
              <a:gd name="T98" fmla="*/ 1563 w 1704"/>
              <a:gd name="T99" fmla="*/ 1487 h 2313"/>
              <a:gd name="T100" fmla="*/ 1692 w 1704"/>
              <a:gd name="T101" fmla="*/ 1631 h 2313"/>
              <a:gd name="T102" fmla="*/ 1698 w 1704"/>
              <a:gd name="T103" fmla="*/ 1640 h 2313"/>
              <a:gd name="T104" fmla="*/ 1704 w 1704"/>
              <a:gd name="T105" fmla="*/ 1788 h 2313"/>
              <a:gd name="T106" fmla="*/ 1685 w 1704"/>
              <a:gd name="T107" fmla="*/ 1910 h 2313"/>
              <a:gd name="T108" fmla="*/ 1676 w 1704"/>
              <a:gd name="T109" fmla="*/ 1918 h 2313"/>
              <a:gd name="T110" fmla="*/ 1523 w 1704"/>
              <a:gd name="T111" fmla="*/ 1963 h 2313"/>
              <a:gd name="T112" fmla="*/ 1489 w 1704"/>
              <a:gd name="T113" fmla="*/ 2022 h 2313"/>
              <a:gd name="T114" fmla="*/ 1330 w 1704"/>
              <a:gd name="T115" fmla="*/ 2168 h 2313"/>
              <a:gd name="T116" fmla="*/ 1164 w 1704"/>
              <a:gd name="T117" fmla="*/ 2312 h 2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04" h="2313">
                <a:moveTo>
                  <a:pt x="1135" y="2313"/>
                </a:moveTo>
                <a:cubicBezTo>
                  <a:pt x="1105" y="2313"/>
                  <a:pt x="1081" y="2311"/>
                  <a:pt x="1063" y="2305"/>
                </a:cubicBezTo>
                <a:cubicBezTo>
                  <a:pt x="1041" y="2298"/>
                  <a:pt x="1030" y="2283"/>
                  <a:pt x="1030" y="2262"/>
                </a:cubicBezTo>
                <a:cubicBezTo>
                  <a:pt x="1030" y="2230"/>
                  <a:pt x="1001" y="2206"/>
                  <a:pt x="972" y="2183"/>
                </a:cubicBezTo>
                <a:cubicBezTo>
                  <a:pt x="944" y="2160"/>
                  <a:pt x="914" y="2136"/>
                  <a:pt x="914" y="2102"/>
                </a:cubicBezTo>
                <a:cubicBezTo>
                  <a:pt x="914" y="2066"/>
                  <a:pt x="917" y="2048"/>
                  <a:pt x="919" y="2034"/>
                </a:cubicBezTo>
                <a:cubicBezTo>
                  <a:pt x="921" y="2024"/>
                  <a:pt x="922" y="2016"/>
                  <a:pt x="922" y="2004"/>
                </a:cubicBezTo>
                <a:cubicBezTo>
                  <a:pt x="922" y="1977"/>
                  <a:pt x="887" y="1928"/>
                  <a:pt x="854" y="1928"/>
                </a:cubicBezTo>
                <a:cubicBezTo>
                  <a:pt x="838" y="1928"/>
                  <a:pt x="828" y="1939"/>
                  <a:pt x="815" y="1951"/>
                </a:cubicBezTo>
                <a:cubicBezTo>
                  <a:pt x="801" y="1964"/>
                  <a:pt x="785" y="1980"/>
                  <a:pt x="760" y="1980"/>
                </a:cubicBezTo>
                <a:cubicBezTo>
                  <a:pt x="710" y="1980"/>
                  <a:pt x="654" y="1851"/>
                  <a:pt x="654" y="1826"/>
                </a:cubicBezTo>
                <a:cubicBezTo>
                  <a:pt x="654" y="1800"/>
                  <a:pt x="678" y="1781"/>
                  <a:pt x="700" y="1764"/>
                </a:cubicBezTo>
                <a:cubicBezTo>
                  <a:pt x="722" y="1747"/>
                  <a:pt x="742" y="1732"/>
                  <a:pt x="742" y="1712"/>
                </a:cubicBezTo>
                <a:cubicBezTo>
                  <a:pt x="742" y="1691"/>
                  <a:pt x="728" y="1666"/>
                  <a:pt x="712" y="1640"/>
                </a:cubicBezTo>
                <a:cubicBezTo>
                  <a:pt x="695" y="1611"/>
                  <a:pt x="678" y="1581"/>
                  <a:pt x="678" y="1552"/>
                </a:cubicBezTo>
                <a:cubicBezTo>
                  <a:pt x="678" y="1501"/>
                  <a:pt x="705" y="1470"/>
                  <a:pt x="750" y="1470"/>
                </a:cubicBezTo>
                <a:cubicBezTo>
                  <a:pt x="757" y="1470"/>
                  <a:pt x="762" y="1468"/>
                  <a:pt x="765" y="1465"/>
                </a:cubicBezTo>
                <a:cubicBezTo>
                  <a:pt x="772" y="1458"/>
                  <a:pt x="772" y="1442"/>
                  <a:pt x="772" y="1428"/>
                </a:cubicBezTo>
                <a:cubicBezTo>
                  <a:pt x="772" y="1424"/>
                  <a:pt x="772" y="1424"/>
                  <a:pt x="772" y="1424"/>
                </a:cubicBezTo>
                <a:cubicBezTo>
                  <a:pt x="772" y="1421"/>
                  <a:pt x="772" y="1421"/>
                  <a:pt x="772" y="1421"/>
                </a:cubicBezTo>
                <a:cubicBezTo>
                  <a:pt x="772" y="1401"/>
                  <a:pt x="772" y="1349"/>
                  <a:pt x="751" y="1327"/>
                </a:cubicBezTo>
                <a:cubicBezTo>
                  <a:pt x="745" y="1321"/>
                  <a:pt x="737" y="1318"/>
                  <a:pt x="728" y="1318"/>
                </a:cubicBezTo>
                <a:cubicBezTo>
                  <a:pt x="716" y="1318"/>
                  <a:pt x="706" y="1322"/>
                  <a:pt x="695" y="1326"/>
                </a:cubicBezTo>
                <a:cubicBezTo>
                  <a:pt x="684" y="1330"/>
                  <a:pt x="673" y="1334"/>
                  <a:pt x="658" y="1334"/>
                </a:cubicBezTo>
                <a:cubicBezTo>
                  <a:pt x="644" y="1334"/>
                  <a:pt x="631" y="1328"/>
                  <a:pt x="618" y="1321"/>
                </a:cubicBezTo>
                <a:cubicBezTo>
                  <a:pt x="602" y="1314"/>
                  <a:pt x="586" y="1306"/>
                  <a:pt x="566" y="1306"/>
                </a:cubicBezTo>
                <a:cubicBezTo>
                  <a:pt x="548" y="1306"/>
                  <a:pt x="545" y="1310"/>
                  <a:pt x="541" y="1315"/>
                </a:cubicBezTo>
                <a:cubicBezTo>
                  <a:pt x="537" y="1321"/>
                  <a:pt x="531" y="1328"/>
                  <a:pt x="516" y="1328"/>
                </a:cubicBezTo>
                <a:cubicBezTo>
                  <a:pt x="500" y="1328"/>
                  <a:pt x="488" y="1308"/>
                  <a:pt x="472" y="1281"/>
                </a:cubicBezTo>
                <a:cubicBezTo>
                  <a:pt x="454" y="1251"/>
                  <a:pt x="431" y="1213"/>
                  <a:pt x="403" y="1206"/>
                </a:cubicBezTo>
                <a:cubicBezTo>
                  <a:pt x="391" y="1202"/>
                  <a:pt x="373" y="1200"/>
                  <a:pt x="354" y="1197"/>
                </a:cubicBezTo>
                <a:cubicBezTo>
                  <a:pt x="290" y="1188"/>
                  <a:pt x="210" y="1177"/>
                  <a:pt x="210" y="1122"/>
                </a:cubicBezTo>
                <a:cubicBezTo>
                  <a:pt x="210" y="1094"/>
                  <a:pt x="199" y="1086"/>
                  <a:pt x="185" y="1076"/>
                </a:cubicBezTo>
                <a:cubicBezTo>
                  <a:pt x="170" y="1066"/>
                  <a:pt x="152" y="1054"/>
                  <a:pt x="152" y="1018"/>
                </a:cubicBezTo>
                <a:cubicBezTo>
                  <a:pt x="152" y="966"/>
                  <a:pt x="165" y="928"/>
                  <a:pt x="177" y="892"/>
                </a:cubicBezTo>
                <a:cubicBezTo>
                  <a:pt x="188" y="861"/>
                  <a:pt x="198" y="831"/>
                  <a:pt x="198" y="796"/>
                </a:cubicBezTo>
                <a:cubicBezTo>
                  <a:pt x="198" y="708"/>
                  <a:pt x="155" y="649"/>
                  <a:pt x="116" y="596"/>
                </a:cubicBezTo>
                <a:cubicBezTo>
                  <a:pt x="84" y="552"/>
                  <a:pt x="54" y="510"/>
                  <a:pt x="54" y="460"/>
                </a:cubicBezTo>
                <a:cubicBezTo>
                  <a:pt x="54" y="432"/>
                  <a:pt x="70" y="411"/>
                  <a:pt x="86" y="391"/>
                </a:cubicBezTo>
                <a:cubicBezTo>
                  <a:pt x="103" y="370"/>
                  <a:pt x="118" y="351"/>
                  <a:pt x="118" y="324"/>
                </a:cubicBezTo>
                <a:cubicBezTo>
                  <a:pt x="118" y="287"/>
                  <a:pt x="128" y="272"/>
                  <a:pt x="136" y="260"/>
                </a:cubicBezTo>
                <a:cubicBezTo>
                  <a:pt x="141" y="253"/>
                  <a:pt x="144" y="248"/>
                  <a:pt x="144" y="238"/>
                </a:cubicBezTo>
                <a:cubicBezTo>
                  <a:pt x="144" y="232"/>
                  <a:pt x="143" y="230"/>
                  <a:pt x="136" y="230"/>
                </a:cubicBezTo>
                <a:cubicBezTo>
                  <a:pt x="125" y="230"/>
                  <a:pt x="109" y="235"/>
                  <a:pt x="90" y="245"/>
                </a:cubicBezTo>
                <a:cubicBezTo>
                  <a:pt x="85" y="247"/>
                  <a:pt x="81" y="250"/>
                  <a:pt x="76" y="253"/>
                </a:cubicBezTo>
                <a:cubicBezTo>
                  <a:pt x="64" y="260"/>
                  <a:pt x="53" y="266"/>
                  <a:pt x="41" y="266"/>
                </a:cubicBezTo>
                <a:cubicBezTo>
                  <a:pt x="30" y="266"/>
                  <a:pt x="20" y="260"/>
                  <a:pt x="10" y="248"/>
                </a:cubicBezTo>
                <a:cubicBezTo>
                  <a:pt x="3" y="239"/>
                  <a:pt x="0" y="229"/>
                  <a:pt x="1" y="218"/>
                </a:cubicBezTo>
                <a:cubicBezTo>
                  <a:pt x="4" y="194"/>
                  <a:pt x="28" y="173"/>
                  <a:pt x="50" y="156"/>
                </a:cubicBezTo>
                <a:cubicBezTo>
                  <a:pt x="77" y="136"/>
                  <a:pt x="82" y="122"/>
                  <a:pt x="82" y="106"/>
                </a:cubicBezTo>
                <a:cubicBezTo>
                  <a:pt x="82" y="88"/>
                  <a:pt x="76" y="78"/>
                  <a:pt x="76" y="77"/>
                </a:cubicBezTo>
                <a:cubicBezTo>
                  <a:pt x="66" y="62"/>
                  <a:pt x="66" y="62"/>
                  <a:pt x="66" y="62"/>
                </a:cubicBezTo>
                <a:cubicBezTo>
                  <a:pt x="84" y="62"/>
                  <a:pt x="84" y="62"/>
                  <a:pt x="84" y="62"/>
                </a:cubicBezTo>
                <a:cubicBezTo>
                  <a:pt x="104" y="62"/>
                  <a:pt x="127" y="52"/>
                  <a:pt x="151" y="41"/>
                </a:cubicBezTo>
                <a:cubicBezTo>
                  <a:pt x="180" y="27"/>
                  <a:pt x="214" y="12"/>
                  <a:pt x="252" y="12"/>
                </a:cubicBezTo>
                <a:cubicBezTo>
                  <a:pt x="263" y="12"/>
                  <a:pt x="274" y="10"/>
                  <a:pt x="284" y="5"/>
                </a:cubicBezTo>
                <a:cubicBezTo>
                  <a:pt x="294" y="0"/>
                  <a:pt x="294" y="0"/>
                  <a:pt x="294" y="0"/>
                </a:cubicBezTo>
                <a:cubicBezTo>
                  <a:pt x="298" y="11"/>
                  <a:pt x="298" y="11"/>
                  <a:pt x="298" y="11"/>
                </a:cubicBezTo>
                <a:cubicBezTo>
                  <a:pt x="299" y="13"/>
                  <a:pt x="318" y="70"/>
                  <a:pt x="384" y="70"/>
                </a:cubicBezTo>
                <a:cubicBezTo>
                  <a:pt x="432" y="70"/>
                  <a:pt x="462" y="68"/>
                  <a:pt x="484" y="67"/>
                </a:cubicBezTo>
                <a:cubicBezTo>
                  <a:pt x="496" y="67"/>
                  <a:pt x="506" y="66"/>
                  <a:pt x="514" y="66"/>
                </a:cubicBezTo>
                <a:cubicBezTo>
                  <a:pt x="535" y="66"/>
                  <a:pt x="561" y="64"/>
                  <a:pt x="561" y="64"/>
                </a:cubicBezTo>
                <a:cubicBezTo>
                  <a:pt x="572" y="63"/>
                  <a:pt x="572" y="63"/>
                  <a:pt x="572" y="63"/>
                </a:cubicBezTo>
                <a:cubicBezTo>
                  <a:pt x="572" y="74"/>
                  <a:pt x="572" y="74"/>
                  <a:pt x="572" y="74"/>
                </a:cubicBezTo>
                <a:cubicBezTo>
                  <a:pt x="572" y="77"/>
                  <a:pt x="574" y="80"/>
                  <a:pt x="579" y="85"/>
                </a:cubicBezTo>
                <a:cubicBezTo>
                  <a:pt x="587" y="93"/>
                  <a:pt x="598" y="104"/>
                  <a:pt x="598" y="126"/>
                </a:cubicBezTo>
                <a:cubicBezTo>
                  <a:pt x="598" y="144"/>
                  <a:pt x="607" y="154"/>
                  <a:pt x="627" y="176"/>
                </a:cubicBezTo>
                <a:cubicBezTo>
                  <a:pt x="636" y="185"/>
                  <a:pt x="647" y="198"/>
                  <a:pt x="660" y="214"/>
                </a:cubicBezTo>
                <a:cubicBezTo>
                  <a:pt x="677" y="235"/>
                  <a:pt x="692" y="256"/>
                  <a:pt x="708" y="276"/>
                </a:cubicBezTo>
                <a:cubicBezTo>
                  <a:pt x="765" y="351"/>
                  <a:pt x="814" y="416"/>
                  <a:pt x="858" y="416"/>
                </a:cubicBezTo>
                <a:cubicBezTo>
                  <a:pt x="889" y="416"/>
                  <a:pt x="907" y="421"/>
                  <a:pt x="917" y="431"/>
                </a:cubicBezTo>
                <a:cubicBezTo>
                  <a:pt x="928" y="442"/>
                  <a:pt x="928" y="456"/>
                  <a:pt x="928" y="470"/>
                </a:cubicBezTo>
                <a:cubicBezTo>
                  <a:pt x="928" y="472"/>
                  <a:pt x="928" y="472"/>
                  <a:pt x="928" y="472"/>
                </a:cubicBezTo>
                <a:cubicBezTo>
                  <a:pt x="928" y="493"/>
                  <a:pt x="948" y="536"/>
                  <a:pt x="993" y="585"/>
                </a:cubicBezTo>
                <a:cubicBezTo>
                  <a:pt x="998" y="591"/>
                  <a:pt x="998" y="591"/>
                  <a:pt x="998" y="591"/>
                </a:cubicBezTo>
                <a:cubicBezTo>
                  <a:pt x="995" y="597"/>
                  <a:pt x="995" y="597"/>
                  <a:pt x="995" y="597"/>
                </a:cubicBezTo>
                <a:cubicBezTo>
                  <a:pt x="993" y="599"/>
                  <a:pt x="986" y="610"/>
                  <a:pt x="958" y="632"/>
                </a:cubicBezTo>
                <a:cubicBezTo>
                  <a:pt x="946" y="642"/>
                  <a:pt x="938" y="656"/>
                  <a:pt x="930" y="671"/>
                </a:cubicBezTo>
                <a:cubicBezTo>
                  <a:pt x="922" y="687"/>
                  <a:pt x="913" y="704"/>
                  <a:pt x="897" y="719"/>
                </a:cubicBezTo>
                <a:cubicBezTo>
                  <a:pt x="888" y="727"/>
                  <a:pt x="876" y="736"/>
                  <a:pt x="862" y="747"/>
                </a:cubicBezTo>
                <a:cubicBezTo>
                  <a:pt x="829" y="771"/>
                  <a:pt x="780" y="808"/>
                  <a:pt x="780" y="834"/>
                </a:cubicBezTo>
                <a:cubicBezTo>
                  <a:pt x="780" y="853"/>
                  <a:pt x="784" y="868"/>
                  <a:pt x="788" y="884"/>
                </a:cubicBezTo>
                <a:cubicBezTo>
                  <a:pt x="793" y="901"/>
                  <a:pt x="798" y="919"/>
                  <a:pt x="798" y="944"/>
                </a:cubicBezTo>
                <a:cubicBezTo>
                  <a:pt x="798" y="972"/>
                  <a:pt x="790" y="983"/>
                  <a:pt x="784" y="992"/>
                </a:cubicBezTo>
                <a:cubicBezTo>
                  <a:pt x="779" y="999"/>
                  <a:pt x="776" y="1003"/>
                  <a:pt x="776" y="1014"/>
                </a:cubicBezTo>
                <a:cubicBezTo>
                  <a:pt x="776" y="1050"/>
                  <a:pt x="792" y="1050"/>
                  <a:pt x="800" y="1050"/>
                </a:cubicBezTo>
                <a:cubicBezTo>
                  <a:pt x="805" y="1050"/>
                  <a:pt x="806" y="1048"/>
                  <a:pt x="811" y="1043"/>
                </a:cubicBezTo>
                <a:cubicBezTo>
                  <a:pt x="819" y="1035"/>
                  <a:pt x="829" y="1024"/>
                  <a:pt x="858" y="1024"/>
                </a:cubicBezTo>
                <a:cubicBezTo>
                  <a:pt x="882" y="1024"/>
                  <a:pt x="905" y="1044"/>
                  <a:pt x="929" y="1066"/>
                </a:cubicBezTo>
                <a:cubicBezTo>
                  <a:pt x="952" y="1087"/>
                  <a:pt x="976" y="1108"/>
                  <a:pt x="998" y="1108"/>
                </a:cubicBezTo>
                <a:cubicBezTo>
                  <a:pt x="1031" y="1108"/>
                  <a:pt x="1053" y="1142"/>
                  <a:pt x="1073" y="1172"/>
                </a:cubicBezTo>
                <a:cubicBezTo>
                  <a:pt x="1086" y="1191"/>
                  <a:pt x="1100" y="1212"/>
                  <a:pt x="1110" y="1212"/>
                </a:cubicBezTo>
                <a:cubicBezTo>
                  <a:pt x="1130" y="1212"/>
                  <a:pt x="1145" y="1239"/>
                  <a:pt x="1163" y="1271"/>
                </a:cubicBezTo>
                <a:cubicBezTo>
                  <a:pt x="1175" y="1292"/>
                  <a:pt x="1192" y="1324"/>
                  <a:pt x="1204" y="1324"/>
                </a:cubicBezTo>
                <a:cubicBezTo>
                  <a:pt x="1215" y="1324"/>
                  <a:pt x="1221" y="1320"/>
                  <a:pt x="1231" y="1313"/>
                </a:cubicBezTo>
                <a:cubicBezTo>
                  <a:pt x="1245" y="1304"/>
                  <a:pt x="1262" y="1292"/>
                  <a:pt x="1302" y="1292"/>
                </a:cubicBezTo>
                <a:cubicBezTo>
                  <a:pt x="1325" y="1292"/>
                  <a:pt x="1345" y="1311"/>
                  <a:pt x="1367" y="1331"/>
                </a:cubicBezTo>
                <a:cubicBezTo>
                  <a:pt x="1386" y="1348"/>
                  <a:pt x="1406" y="1367"/>
                  <a:pt x="1426" y="1370"/>
                </a:cubicBezTo>
                <a:cubicBezTo>
                  <a:pt x="1465" y="1377"/>
                  <a:pt x="1498" y="1410"/>
                  <a:pt x="1498" y="1442"/>
                </a:cubicBezTo>
                <a:cubicBezTo>
                  <a:pt x="1498" y="1460"/>
                  <a:pt x="1518" y="1470"/>
                  <a:pt x="1563" y="1487"/>
                </a:cubicBezTo>
                <a:cubicBezTo>
                  <a:pt x="1610" y="1503"/>
                  <a:pt x="1632" y="1532"/>
                  <a:pt x="1632" y="1574"/>
                </a:cubicBezTo>
                <a:cubicBezTo>
                  <a:pt x="1632" y="1598"/>
                  <a:pt x="1677" y="1624"/>
                  <a:pt x="1692" y="1631"/>
                </a:cubicBezTo>
                <a:cubicBezTo>
                  <a:pt x="1698" y="1634"/>
                  <a:pt x="1698" y="1634"/>
                  <a:pt x="1698" y="1634"/>
                </a:cubicBezTo>
                <a:cubicBezTo>
                  <a:pt x="1698" y="1640"/>
                  <a:pt x="1698" y="1640"/>
                  <a:pt x="1698" y="1640"/>
                </a:cubicBezTo>
                <a:cubicBezTo>
                  <a:pt x="1698" y="1675"/>
                  <a:pt x="1700" y="1699"/>
                  <a:pt x="1701" y="1723"/>
                </a:cubicBezTo>
                <a:cubicBezTo>
                  <a:pt x="1703" y="1743"/>
                  <a:pt x="1704" y="1763"/>
                  <a:pt x="1704" y="1788"/>
                </a:cubicBezTo>
                <a:cubicBezTo>
                  <a:pt x="1704" y="1812"/>
                  <a:pt x="1699" y="1837"/>
                  <a:pt x="1694" y="1863"/>
                </a:cubicBezTo>
                <a:cubicBezTo>
                  <a:pt x="1691" y="1878"/>
                  <a:pt x="1688" y="1893"/>
                  <a:pt x="1685" y="1910"/>
                </a:cubicBezTo>
                <a:cubicBezTo>
                  <a:pt x="1684" y="1918"/>
                  <a:pt x="1684" y="1918"/>
                  <a:pt x="1684" y="1918"/>
                </a:cubicBezTo>
                <a:cubicBezTo>
                  <a:pt x="1676" y="1918"/>
                  <a:pt x="1676" y="1918"/>
                  <a:pt x="1676" y="1918"/>
                </a:cubicBezTo>
                <a:cubicBezTo>
                  <a:pt x="1590" y="1918"/>
                  <a:pt x="1590" y="1918"/>
                  <a:pt x="1590" y="1918"/>
                </a:cubicBezTo>
                <a:cubicBezTo>
                  <a:pt x="1554" y="1918"/>
                  <a:pt x="1545" y="1931"/>
                  <a:pt x="1523" y="1963"/>
                </a:cubicBezTo>
                <a:cubicBezTo>
                  <a:pt x="1519" y="1969"/>
                  <a:pt x="1515" y="1975"/>
                  <a:pt x="1510" y="1982"/>
                </a:cubicBezTo>
                <a:cubicBezTo>
                  <a:pt x="1500" y="1995"/>
                  <a:pt x="1494" y="2009"/>
                  <a:pt x="1489" y="2022"/>
                </a:cubicBezTo>
                <a:cubicBezTo>
                  <a:pt x="1475" y="2051"/>
                  <a:pt x="1463" y="2079"/>
                  <a:pt x="1415" y="2094"/>
                </a:cubicBezTo>
                <a:cubicBezTo>
                  <a:pt x="1349" y="2114"/>
                  <a:pt x="1330" y="2126"/>
                  <a:pt x="1330" y="2168"/>
                </a:cubicBezTo>
                <a:cubicBezTo>
                  <a:pt x="1330" y="2224"/>
                  <a:pt x="1294" y="2312"/>
                  <a:pt x="1198" y="2312"/>
                </a:cubicBezTo>
                <a:cubicBezTo>
                  <a:pt x="1186" y="2312"/>
                  <a:pt x="1175" y="2312"/>
                  <a:pt x="1164" y="2312"/>
                </a:cubicBezTo>
                <a:cubicBezTo>
                  <a:pt x="1154" y="2312"/>
                  <a:pt x="1144" y="2313"/>
                  <a:pt x="1135" y="2313"/>
                </a:cubicBezTo>
                <a:close/>
              </a:path>
            </a:pathLst>
          </a:custGeom>
          <a:solidFill>
            <a:schemeClr val="accent1"/>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68" name="Freeform 58">
            <a:extLst>
              <a:ext uri="{FF2B5EF4-FFF2-40B4-BE49-F238E27FC236}">
                <a16:creationId xmlns:a16="http://schemas.microsoft.com/office/drawing/2014/main" id="{EC0E54F1-97F4-C8FC-22C4-4B01D9861B61}"/>
              </a:ext>
            </a:extLst>
          </p:cNvPr>
          <p:cNvSpPr>
            <a:spLocks/>
          </p:cNvSpPr>
          <p:nvPr/>
        </p:nvSpPr>
        <p:spPr bwMode="auto">
          <a:xfrm>
            <a:off x="8140120" y="3069586"/>
            <a:ext cx="951680" cy="677428"/>
          </a:xfrm>
          <a:custGeom>
            <a:avLst/>
            <a:gdLst>
              <a:gd name="T0" fmla="*/ 1956 w 2735"/>
              <a:gd name="T1" fmla="*/ 1894 h 1948"/>
              <a:gd name="T2" fmla="*/ 1806 w 2735"/>
              <a:gd name="T3" fmla="*/ 1898 h 1948"/>
              <a:gd name="T4" fmla="*/ 1659 w 2735"/>
              <a:gd name="T5" fmla="*/ 1871 h 1948"/>
              <a:gd name="T6" fmla="*/ 1537 w 2735"/>
              <a:gd name="T7" fmla="*/ 1811 h 1948"/>
              <a:gd name="T8" fmla="*/ 1478 w 2735"/>
              <a:gd name="T9" fmla="*/ 1894 h 1948"/>
              <a:gd name="T10" fmla="*/ 1388 w 2735"/>
              <a:gd name="T11" fmla="*/ 1868 h 1948"/>
              <a:gd name="T12" fmla="*/ 1254 w 2735"/>
              <a:gd name="T13" fmla="*/ 1806 h 1948"/>
              <a:gd name="T14" fmla="*/ 990 w 2735"/>
              <a:gd name="T15" fmla="*/ 1552 h 1948"/>
              <a:gd name="T16" fmla="*/ 910 w 2735"/>
              <a:gd name="T17" fmla="*/ 1331 h 1948"/>
              <a:gd name="T18" fmla="*/ 925 w 2735"/>
              <a:gd name="T19" fmla="*/ 1148 h 1948"/>
              <a:gd name="T20" fmla="*/ 801 w 2735"/>
              <a:gd name="T21" fmla="*/ 929 h 1948"/>
              <a:gd name="T22" fmla="*/ 597 w 2735"/>
              <a:gd name="T23" fmla="*/ 770 h 1948"/>
              <a:gd name="T24" fmla="*/ 448 w 2735"/>
              <a:gd name="T25" fmla="*/ 768 h 1948"/>
              <a:gd name="T26" fmla="*/ 301 w 2735"/>
              <a:gd name="T27" fmla="*/ 607 h 1948"/>
              <a:gd name="T28" fmla="*/ 102 w 2735"/>
              <a:gd name="T29" fmla="*/ 468 h 1948"/>
              <a:gd name="T30" fmla="*/ 0 w 2735"/>
              <a:gd name="T31" fmla="*/ 438 h 1948"/>
              <a:gd name="T32" fmla="*/ 13 w 2735"/>
              <a:gd name="T33" fmla="*/ 313 h 1948"/>
              <a:gd name="T34" fmla="*/ 127 w 2735"/>
              <a:gd name="T35" fmla="*/ 129 h 1948"/>
              <a:gd name="T36" fmla="*/ 222 w 2735"/>
              <a:gd name="T37" fmla="*/ 11 h 1948"/>
              <a:gd name="T38" fmla="*/ 244 w 2735"/>
              <a:gd name="T39" fmla="*/ 16 h 1948"/>
              <a:gd name="T40" fmla="*/ 422 w 2735"/>
              <a:gd name="T41" fmla="*/ 349 h 1948"/>
              <a:gd name="T42" fmla="*/ 778 w 2735"/>
              <a:gd name="T43" fmla="*/ 422 h 1948"/>
              <a:gd name="T44" fmla="*/ 812 w 2735"/>
              <a:gd name="T45" fmla="*/ 444 h 1948"/>
              <a:gd name="T46" fmla="*/ 996 w 2735"/>
              <a:gd name="T47" fmla="*/ 617 h 1948"/>
              <a:gd name="T48" fmla="*/ 1076 w 2735"/>
              <a:gd name="T49" fmla="*/ 620 h 1948"/>
              <a:gd name="T50" fmla="*/ 1192 w 2735"/>
              <a:gd name="T51" fmla="*/ 621 h 1948"/>
              <a:gd name="T52" fmla="*/ 1272 w 2735"/>
              <a:gd name="T53" fmla="*/ 548 h 1948"/>
              <a:gd name="T54" fmla="*/ 1359 w 2735"/>
              <a:gd name="T55" fmla="*/ 515 h 1948"/>
              <a:gd name="T56" fmla="*/ 1346 w 2735"/>
              <a:gd name="T57" fmla="*/ 586 h 1948"/>
              <a:gd name="T58" fmla="*/ 1354 w 2735"/>
              <a:gd name="T59" fmla="*/ 625 h 1948"/>
              <a:gd name="T60" fmla="*/ 1426 w 2735"/>
              <a:gd name="T61" fmla="*/ 606 h 1948"/>
              <a:gd name="T62" fmla="*/ 1536 w 2735"/>
              <a:gd name="T63" fmla="*/ 674 h 1948"/>
              <a:gd name="T64" fmla="*/ 1546 w 2735"/>
              <a:gd name="T65" fmla="*/ 712 h 1948"/>
              <a:gd name="T66" fmla="*/ 1834 w 2735"/>
              <a:gd name="T67" fmla="*/ 824 h 1948"/>
              <a:gd name="T68" fmla="*/ 1963 w 2735"/>
              <a:gd name="T69" fmla="*/ 791 h 1948"/>
              <a:gd name="T70" fmla="*/ 2076 w 2735"/>
              <a:gd name="T71" fmla="*/ 772 h 1948"/>
              <a:gd name="T72" fmla="*/ 2272 w 2735"/>
              <a:gd name="T73" fmla="*/ 1003 h 1948"/>
              <a:gd name="T74" fmla="*/ 2407 w 2735"/>
              <a:gd name="T75" fmla="*/ 1145 h 1948"/>
              <a:gd name="T76" fmla="*/ 2734 w 2735"/>
              <a:gd name="T77" fmla="*/ 1426 h 1948"/>
              <a:gd name="T78" fmla="*/ 2592 w 2735"/>
              <a:gd name="T79" fmla="*/ 1558 h 1948"/>
              <a:gd name="T80" fmla="*/ 2488 w 2735"/>
              <a:gd name="T81" fmla="*/ 1542 h 1948"/>
              <a:gd name="T82" fmla="*/ 2334 w 2735"/>
              <a:gd name="T83" fmla="*/ 1540 h 1948"/>
              <a:gd name="T84" fmla="*/ 2332 w 2735"/>
              <a:gd name="T85" fmla="*/ 1560 h 1948"/>
              <a:gd name="T86" fmla="*/ 2297 w 2735"/>
              <a:gd name="T87" fmla="*/ 1678 h 1948"/>
              <a:gd name="T88" fmla="*/ 2224 w 2735"/>
              <a:gd name="T89" fmla="*/ 1925 h 1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35" h="1948">
                <a:moveTo>
                  <a:pt x="2148" y="1948"/>
                </a:moveTo>
                <a:cubicBezTo>
                  <a:pt x="2012" y="1948"/>
                  <a:pt x="2012" y="1948"/>
                  <a:pt x="2012" y="1948"/>
                </a:cubicBezTo>
                <a:cubicBezTo>
                  <a:pt x="1973" y="1948"/>
                  <a:pt x="1956" y="1921"/>
                  <a:pt x="1956" y="1894"/>
                </a:cubicBezTo>
                <a:cubicBezTo>
                  <a:pt x="1956" y="1880"/>
                  <a:pt x="1933" y="1870"/>
                  <a:pt x="1902" y="1870"/>
                </a:cubicBezTo>
                <a:cubicBezTo>
                  <a:pt x="1865" y="1870"/>
                  <a:pt x="1845" y="1872"/>
                  <a:pt x="1827" y="1883"/>
                </a:cubicBezTo>
                <a:cubicBezTo>
                  <a:pt x="1822" y="1886"/>
                  <a:pt x="1814" y="1891"/>
                  <a:pt x="1806" y="1898"/>
                </a:cubicBezTo>
                <a:cubicBezTo>
                  <a:pt x="1773" y="1921"/>
                  <a:pt x="1745" y="1940"/>
                  <a:pt x="1726" y="1940"/>
                </a:cubicBezTo>
                <a:cubicBezTo>
                  <a:pt x="1706" y="1940"/>
                  <a:pt x="1697" y="1926"/>
                  <a:pt x="1686" y="1908"/>
                </a:cubicBezTo>
                <a:cubicBezTo>
                  <a:pt x="1680" y="1898"/>
                  <a:pt x="1671" y="1885"/>
                  <a:pt x="1659" y="1871"/>
                </a:cubicBezTo>
                <a:cubicBezTo>
                  <a:pt x="1634" y="1843"/>
                  <a:pt x="1614" y="1826"/>
                  <a:pt x="1594" y="1816"/>
                </a:cubicBezTo>
                <a:cubicBezTo>
                  <a:pt x="1581" y="1809"/>
                  <a:pt x="1568" y="1806"/>
                  <a:pt x="1556" y="1806"/>
                </a:cubicBezTo>
                <a:cubicBezTo>
                  <a:pt x="1546" y="1806"/>
                  <a:pt x="1540" y="1808"/>
                  <a:pt x="1537" y="1811"/>
                </a:cubicBezTo>
                <a:cubicBezTo>
                  <a:pt x="1533" y="1815"/>
                  <a:pt x="1533" y="1823"/>
                  <a:pt x="1534" y="1832"/>
                </a:cubicBezTo>
                <a:cubicBezTo>
                  <a:pt x="1534" y="1834"/>
                  <a:pt x="1534" y="1837"/>
                  <a:pt x="1534" y="1840"/>
                </a:cubicBezTo>
                <a:cubicBezTo>
                  <a:pt x="1534" y="1874"/>
                  <a:pt x="1514" y="1894"/>
                  <a:pt x="1478" y="1894"/>
                </a:cubicBezTo>
                <a:cubicBezTo>
                  <a:pt x="1452" y="1894"/>
                  <a:pt x="1440" y="1882"/>
                  <a:pt x="1430" y="1872"/>
                </a:cubicBezTo>
                <a:cubicBezTo>
                  <a:pt x="1422" y="1864"/>
                  <a:pt x="1417" y="1860"/>
                  <a:pt x="1408" y="1860"/>
                </a:cubicBezTo>
                <a:cubicBezTo>
                  <a:pt x="1397" y="1860"/>
                  <a:pt x="1393" y="1863"/>
                  <a:pt x="1388" y="1868"/>
                </a:cubicBezTo>
                <a:cubicBezTo>
                  <a:pt x="1384" y="1871"/>
                  <a:pt x="1381" y="1874"/>
                  <a:pt x="1376" y="1877"/>
                </a:cubicBezTo>
                <a:cubicBezTo>
                  <a:pt x="1369" y="1880"/>
                  <a:pt x="1361" y="1882"/>
                  <a:pt x="1352" y="1882"/>
                </a:cubicBezTo>
                <a:cubicBezTo>
                  <a:pt x="1314" y="1882"/>
                  <a:pt x="1288" y="1852"/>
                  <a:pt x="1254" y="1806"/>
                </a:cubicBezTo>
                <a:cubicBezTo>
                  <a:pt x="1241" y="1789"/>
                  <a:pt x="1227" y="1765"/>
                  <a:pt x="1213" y="1739"/>
                </a:cubicBezTo>
                <a:cubicBezTo>
                  <a:pt x="1194" y="1706"/>
                  <a:pt x="1162" y="1650"/>
                  <a:pt x="1148" y="1650"/>
                </a:cubicBezTo>
                <a:cubicBezTo>
                  <a:pt x="1122" y="1650"/>
                  <a:pt x="990" y="1645"/>
                  <a:pt x="990" y="1552"/>
                </a:cubicBezTo>
                <a:cubicBezTo>
                  <a:pt x="990" y="1533"/>
                  <a:pt x="970" y="1509"/>
                  <a:pt x="950" y="1485"/>
                </a:cubicBezTo>
                <a:cubicBezTo>
                  <a:pt x="927" y="1458"/>
                  <a:pt x="904" y="1430"/>
                  <a:pt x="904" y="1402"/>
                </a:cubicBezTo>
                <a:cubicBezTo>
                  <a:pt x="904" y="1379"/>
                  <a:pt x="906" y="1356"/>
                  <a:pt x="910" y="1331"/>
                </a:cubicBezTo>
                <a:cubicBezTo>
                  <a:pt x="912" y="1314"/>
                  <a:pt x="915" y="1298"/>
                  <a:pt x="918" y="1283"/>
                </a:cubicBezTo>
                <a:cubicBezTo>
                  <a:pt x="923" y="1257"/>
                  <a:pt x="928" y="1234"/>
                  <a:pt x="928" y="1212"/>
                </a:cubicBezTo>
                <a:cubicBezTo>
                  <a:pt x="928" y="1188"/>
                  <a:pt x="927" y="1168"/>
                  <a:pt x="925" y="1148"/>
                </a:cubicBezTo>
                <a:cubicBezTo>
                  <a:pt x="924" y="1125"/>
                  <a:pt x="922" y="1102"/>
                  <a:pt x="922" y="1070"/>
                </a:cubicBezTo>
                <a:cubicBezTo>
                  <a:pt x="904" y="1061"/>
                  <a:pt x="856" y="1034"/>
                  <a:pt x="856" y="998"/>
                </a:cubicBezTo>
                <a:cubicBezTo>
                  <a:pt x="856" y="964"/>
                  <a:pt x="839" y="943"/>
                  <a:pt x="801" y="929"/>
                </a:cubicBezTo>
                <a:cubicBezTo>
                  <a:pt x="760" y="915"/>
                  <a:pt x="722" y="901"/>
                  <a:pt x="722" y="866"/>
                </a:cubicBezTo>
                <a:cubicBezTo>
                  <a:pt x="722" y="846"/>
                  <a:pt x="698" y="819"/>
                  <a:pt x="666" y="814"/>
                </a:cubicBezTo>
                <a:cubicBezTo>
                  <a:pt x="640" y="809"/>
                  <a:pt x="619" y="789"/>
                  <a:pt x="597" y="770"/>
                </a:cubicBezTo>
                <a:cubicBezTo>
                  <a:pt x="579" y="752"/>
                  <a:pt x="561" y="736"/>
                  <a:pt x="546" y="736"/>
                </a:cubicBezTo>
                <a:cubicBezTo>
                  <a:pt x="512" y="736"/>
                  <a:pt x="499" y="745"/>
                  <a:pt x="486" y="754"/>
                </a:cubicBezTo>
                <a:cubicBezTo>
                  <a:pt x="476" y="761"/>
                  <a:pt x="465" y="768"/>
                  <a:pt x="448" y="768"/>
                </a:cubicBezTo>
                <a:cubicBezTo>
                  <a:pt x="425" y="768"/>
                  <a:pt x="407" y="737"/>
                  <a:pt x="389" y="704"/>
                </a:cubicBezTo>
                <a:cubicBezTo>
                  <a:pt x="379" y="686"/>
                  <a:pt x="363" y="656"/>
                  <a:pt x="354" y="656"/>
                </a:cubicBezTo>
                <a:cubicBezTo>
                  <a:pt x="333" y="656"/>
                  <a:pt x="318" y="633"/>
                  <a:pt x="301" y="607"/>
                </a:cubicBezTo>
                <a:cubicBezTo>
                  <a:pt x="284" y="581"/>
                  <a:pt x="264" y="552"/>
                  <a:pt x="242" y="552"/>
                </a:cubicBezTo>
                <a:cubicBezTo>
                  <a:pt x="212" y="552"/>
                  <a:pt x="185" y="528"/>
                  <a:pt x="159" y="505"/>
                </a:cubicBezTo>
                <a:cubicBezTo>
                  <a:pt x="139" y="487"/>
                  <a:pt x="118" y="468"/>
                  <a:pt x="102" y="468"/>
                </a:cubicBezTo>
                <a:cubicBezTo>
                  <a:pt x="82" y="468"/>
                  <a:pt x="76" y="474"/>
                  <a:pt x="70" y="481"/>
                </a:cubicBezTo>
                <a:cubicBezTo>
                  <a:pt x="64" y="487"/>
                  <a:pt x="58" y="494"/>
                  <a:pt x="44" y="494"/>
                </a:cubicBezTo>
                <a:cubicBezTo>
                  <a:pt x="24" y="494"/>
                  <a:pt x="0" y="484"/>
                  <a:pt x="0" y="438"/>
                </a:cubicBezTo>
                <a:cubicBezTo>
                  <a:pt x="0" y="420"/>
                  <a:pt x="6" y="412"/>
                  <a:pt x="11" y="404"/>
                </a:cubicBezTo>
                <a:cubicBezTo>
                  <a:pt x="17" y="397"/>
                  <a:pt x="22" y="390"/>
                  <a:pt x="22" y="368"/>
                </a:cubicBezTo>
                <a:cubicBezTo>
                  <a:pt x="22" y="346"/>
                  <a:pt x="18" y="330"/>
                  <a:pt x="13" y="313"/>
                </a:cubicBezTo>
                <a:cubicBezTo>
                  <a:pt x="9" y="297"/>
                  <a:pt x="4" y="280"/>
                  <a:pt x="4" y="258"/>
                </a:cubicBezTo>
                <a:cubicBezTo>
                  <a:pt x="4" y="222"/>
                  <a:pt x="54" y="185"/>
                  <a:pt x="94" y="155"/>
                </a:cubicBezTo>
                <a:cubicBezTo>
                  <a:pt x="107" y="145"/>
                  <a:pt x="120" y="136"/>
                  <a:pt x="127" y="129"/>
                </a:cubicBezTo>
                <a:cubicBezTo>
                  <a:pt x="141" y="116"/>
                  <a:pt x="149" y="101"/>
                  <a:pt x="156" y="86"/>
                </a:cubicBezTo>
                <a:cubicBezTo>
                  <a:pt x="165" y="70"/>
                  <a:pt x="174" y="53"/>
                  <a:pt x="190" y="40"/>
                </a:cubicBezTo>
                <a:cubicBezTo>
                  <a:pt x="215" y="20"/>
                  <a:pt x="221" y="11"/>
                  <a:pt x="222" y="11"/>
                </a:cubicBezTo>
                <a:cubicBezTo>
                  <a:pt x="229" y="0"/>
                  <a:pt x="229" y="0"/>
                  <a:pt x="229" y="0"/>
                </a:cubicBezTo>
                <a:cubicBezTo>
                  <a:pt x="237" y="9"/>
                  <a:pt x="237" y="9"/>
                  <a:pt x="237" y="9"/>
                </a:cubicBezTo>
                <a:cubicBezTo>
                  <a:pt x="244" y="16"/>
                  <a:pt x="244" y="16"/>
                  <a:pt x="244" y="16"/>
                </a:cubicBezTo>
                <a:cubicBezTo>
                  <a:pt x="283" y="59"/>
                  <a:pt x="302" y="80"/>
                  <a:pt x="330" y="80"/>
                </a:cubicBezTo>
                <a:cubicBezTo>
                  <a:pt x="374" y="80"/>
                  <a:pt x="396" y="156"/>
                  <a:pt x="402" y="227"/>
                </a:cubicBezTo>
                <a:cubicBezTo>
                  <a:pt x="410" y="326"/>
                  <a:pt x="419" y="345"/>
                  <a:pt x="422" y="349"/>
                </a:cubicBezTo>
                <a:cubicBezTo>
                  <a:pt x="436" y="352"/>
                  <a:pt x="553" y="366"/>
                  <a:pt x="643" y="372"/>
                </a:cubicBezTo>
                <a:cubicBezTo>
                  <a:pt x="659" y="373"/>
                  <a:pt x="659" y="373"/>
                  <a:pt x="659" y="373"/>
                </a:cubicBezTo>
                <a:cubicBezTo>
                  <a:pt x="738" y="378"/>
                  <a:pt x="778" y="381"/>
                  <a:pt x="778" y="422"/>
                </a:cubicBezTo>
                <a:cubicBezTo>
                  <a:pt x="778" y="442"/>
                  <a:pt x="785" y="444"/>
                  <a:pt x="805" y="444"/>
                </a:cubicBezTo>
                <a:cubicBezTo>
                  <a:pt x="808" y="444"/>
                  <a:pt x="808" y="444"/>
                  <a:pt x="808" y="444"/>
                </a:cubicBezTo>
                <a:cubicBezTo>
                  <a:pt x="812" y="444"/>
                  <a:pt x="812" y="444"/>
                  <a:pt x="812" y="444"/>
                </a:cubicBezTo>
                <a:cubicBezTo>
                  <a:pt x="842" y="444"/>
                  <a:pt x="884" y="466"/>
                  <a:pt x="884" y="516"/>
                </a:cubicBezTo>
                <a:cubicBezTo>
                  <a:pt x="884" y="565"/>
                  <a:pt x="903" y="572"/>
                  <a:pt x="924" y="572"/>
                </a:cubicBezTo>
                <a:cubicBezTo>
                  <a:pt x="953" y="572"/>
                  <a:pt x="978" y="587"/>
                  <a:pt x="996" y="617"/>
                </a:cubicBezTo>
                <a:cubicBezTo>
                  <a:pt x="1005" y="630"/>
                  <a:pt x="1018" y="638"/>
                  <a:pt x="1034" y="638"/>
                </a:cubicBezTo>
                <a:cubicBezTo>
                  <a:pt x="1039" y="638"/>
                  <a:pt x="1039" y="637"/>
                  <a:pt x="1043" y="634"/>
                </a:cubicBezTo>
                <a:cubicBezTo>
                  <a:pt x="1048" y="628"/>
                  <a:pt x="1055" y="620"/>
                  <a:pt x="1076" y="620"/>
                </a:cubicBezTo>
                <a:cubicBezTo>
                  <a:pt x="1094" y="620"/>
                  <a:pt x="1104" y="630"/>
                  <a:pt x="1114" y="639"/>
                </a:cubicBezTo>
                <a:cubicBezTo>
                  <a:pt x="1122" y="648"/>
                  <a:pt x="1130" y="656"/>
                  <a:pt x="1146" y="656"/>
                </a:cubicBezTo>
                <a:cubicBezTo>
                  <a:pt x="1164" y="656"/>
                  <a:pt x="1179" y="638"/>
                  <a:pt x="1192" y="621"/>
                </a:cubicBezTo>
                <a:cubicBezTo>
                  <a:pt x="1202" y="609"/>
                  <a:pt x="1209" y="599"/>
                  <a:pt x="1220" y="596"/>
                </a:cubicBezTo>
                <a:cubicBezTo>
                  <a:pt x="1225" y="595"/>
                  <a:pt x="1234" y="584"/>
                  <a:pt x="1240" y="576"/>
                </a:cubicBezTo>
                <a:cubicBezTo>
                  <a:pt x="1250" y="564"/>
                  <a:pt x="1259" y="551"/>
                  <a:pt x="1272" y="548"/>
                </a:cubicBezTo>
                <a:cubicBezTo>
                  <a:pt x="1275" y="548"/>
                  <a:pt x="1278" y="542"/>
                  <a:pt x="1282" y="536"/>
                </a:cubicBezTo>
                <a:cubicBezTo>
                  <a:pt x="1289" y="523"/>
                  <a:pt x="1301" y="504"/>
                  <a:pt x="1328" y="504"/>
                </a:cubicBezTo>
                <a:cubicBezTo>
                  <a:pt x="1342" y="504"/>
                  <a:pt x="1352" y="507"/>
                  <a:pt x="1359" y="515"/>
                </a:cubicBezTo>
                <a:cubicBezTo>
                  <a:pt x="1369" y="525"/>
                  <a:pt x="1369" y="540"/>
                  <a:pt x="1368" y="551"/>
                </a:cubicBezTo>
                <a:cubicBezTo>
                  <a:pt x="1368" y="554"/>
                  <a:pt x="1368" y="556"/>
                  <a:pt x="1368" y="558"/>
                </a:cubicBezTo>
                <a:cubicBezTo>
                  <a:pt x="1368" y="571"/>
                  <a:pt x="1357" y="579"/>
                  <a:pt x="1346" y="586"/>
                </a:cubicBezTo>
                <a:cubicBezTo>
                  <a:pt x="1333" y="595"/>
                  <a:pt x="1324" y="601"/>
                  <a:pt x="1324" y="612"/>
                </a:cubicBezTo>
                <a:cubicBezTo>
                  <a:pt x="1324" y="623"/>
                  <a:pt x="1326" y="625"/>
                  <a:pt x="1341" y="625"/>
                </a:cubicBezTo>
                <a:cubicBezTo>
                  <a:pt x="1345" y="625"/>
                  <a:pt x="1349" y="625"/>
                  <a:pt x="1354" y="625"/>
                </a:cubicBezTo>
                <a:cubicBezTo>
                  <a:pt x="1359" y="624"/>
                  <a:pt x="1365" y="624"/>
                  <a:pt x="1372" y="624"/>
                </a:cubicBezTo>
                <a:cubicBezTo>
                  <a:pt x="1387" y="624"/>
                  <a:pt x="1392" y="620"/>
                  <a:pt x="1398" y="616"/>
                </a:cubicBezTo>
                <a:cubicBezTo>
                  <a:pt x="1404" y="611"/>
                  <a:pt x="1412" y="606"/>
                  <a:pt x="1426" y="606"/>
                </a:cubicBezTo>
                <a:cubicBezTo>
                  <a:pt x="1441" y="606"/>
                  <a:pt x="1446" y="619"/>
                  <a:pt x="1451" y="631"/>
                </a:cubicBezTo>
                <a:cubicBezTo>
                  <a:pt x="1459" y="651"/>
                  <a:pt x="1469" y="676"/>
                  <a:pt x="1522" y="676"/>
                </a:cubicBezTo>
                <a:cubicBezTo>
                  <a:pt x="1527" y="676"/>
                  <a:pt x="1531" y="675"/>
                  <a:pt x="1536" y="674"/>
                </a:cubicBezTo>
                <a:cubicBezTo>
                  <a:pt x="1552" y="668"/>
                  <a:pt x="1552" y="668"/>
                  <a:pt x="1552" y="668"/>
                </a:cubicBezTo>
                <a:cubicBezTo>
                  <a:pt x="1549" y="685"/>
                  <a:pt x="1549" y="685"/>
                  <a:pt x="1549" y="685"/>
                </a:cubicBezTo>
                <a:cubicBezTo>
                  <a:pt x="1549" y="685"/>
                  <a:pt x="1546" y="701"/>
                  <a:pt x="1546" y="712"/>
                </a:cubicBezTo>
                <a:cubicBezTo>
                  <a:pt x="1546" y="750"/>
                  <a:pt x="1615" y="772"/>
                  <a:pt x="1736" y="772"/>
                </a:cubicBezTo>
                <a:cubicBezTo>
                  <a:pt x="1765" y="772"/>
                  <a:pt x="1782" y="788"/>
                  <a:pt x="1797" y="803"/>
                </a:cubicBezTo>
                <a:cubicBezTo>
                  <a:pt x="1809" y="814"/>
                  <a:pt x="1819" y="824"/>
                  <a:pt x="1834" y="824"/>
                </a:cubicBezTo>
                <a:cubicBezTo>
                  <a:pt x="1848" y="824"/>
                  <a:pt x="1855" y="816"/>
                  <a:pt x="1865" y="802"/>
                </a:cubicBezTo>
                <a:cubicBezTo>
                  <a:pt x="1875" y="789"/>
                  <a:pt x="1888" y="772"/>
                  <a:pt x="1914" y="772"/>
                </a:cubicBezTo>
                <a:cubicBezTo>
                  <a:pt x="1937" y="772"/>
                  <a:pt x="1951" y="782"/>
                  <a:pt x="1963" y="791"/>
                </a:cubicBezTo>
                <a:cubicBezTo>
                  <a:pt x="1974" y="799"/>
                  <a:pt x="1984" y="806"/>
                  <a:pt x="2002" y="806"/>
                </a:cubicBezTo>
                <a:cubicBezTo>
                  <a:pt x="2020" y="806"/>
                  <a:pt x="2023" y="801"/>
                  <a:pt x="2029" y="793"/>
                </a:cubicBezTo>
                <a:cubicBezTo>
                  <a:pt x="2036" y="784"/>
                  <a:pt x="2046" y="772"/>
                  <a:pt x="2076" y="772"/>
                </a:cubicBezTo>
                <a:cubicBezTo>
                  <a:pt x="2118" y="772"/>
                  <a:pt x="2141" y="818"/>
                  <a:pt x="2166" y="867"/>
                </a:cubicBezTo>
                <a:cubicBezTo>
                  <a:pt x="2174" y="884"/>
                  <a:pt x="2183" y="901"/>
                  <a:pt x="2193" y="917"/>
                </a:cubicBezTo>
                <a:cubicBezTo>
                  <a:pt x="2218" y="957"/>
                  <a:pt x="2242" y="978"/>
                  <a:pt x="2272" y="1003"/>
                </a:cubicBezTo>
                <a:cubicBezTo>
                  <a:pt x="2284" y="1013"/>
                  <a:pt x="2297" y="1024"/>
                  <a:pt x="2311" y="1037"/>
                </a:cubicBezTo>
                <a:cubicBezTo>
                  <a:pt x="2335" y="1059"/>
                  <a:pt x="2350" y="1080"/>
                  <a:pt x="2363" y="1099"/>
                </a:cubicBezTo>
                <a:cubicBezTo>
                  <a:pt x="2377" y="1119"/>
                  <a:pt x="2389" y="1135"/>
                  <a:pt x="2407" y="1145"/>
                </a:cubicBezTo>
                <a:cubicBezTo>
                  <a:pt x="2442" y="1166"/>
                  <a:pt x="2478" y="1186"/>
                  <a:pt x="2478" y="1236"/>
                </a:cubicBezTo>
                <a:cubicBezTo>
                  <a:pt x="2478" y="1273"/>
                  <a:pt x="2503" y="1295"/>
                  <a:pt x="2559" y="1342"/>
                </a:cubicBezTo>
                <a:cubicBezTo>
                  <a:pt x="2623" y="1398"/>
                  <a:pt x="2682" y="1426"/>
                  <a:pt x="2734" y="1426"/>
                </a:cubicBezTo>
                <a:cubicBezTo>
                  <a:pt x="2735" y="1446"/>
                  <a:pt x="2735" y="1446"/>
                  <a:pt x="2735" y="1446"/>
                </a:cubicBezTo>
                <a:cubicBezTo>
                  <a:pt x="2696" y="1450"/>
                  <a:pt x="2638" y="1467"/>
                  <a:pt x="2638" y="1488"/>
                </a:cubicBezTo>
                <a:cubicBezTo>
                  <a:pt x="2638" y="1546"/>
                  <a:pt x="2613" y="1558"/>
                  <a:pt x="2592" y="1558"/>
                </a:cubicBezTo>
                <a:cubicBezTo>
                  <a:pt x="2570" y="1558"/>
                  <a:pt x="2560" y="1547"/>
                  <a:pt x="2552" y="1538"/>
                </a:cubicBezTo>
                <a:cubicBezTo>
                  <a:pt x="2544" y="1529"/>
                  <a:pt x="2537" y="1522"/>
                  <a:pt x="2520" y="1522"/>
                </a:cubicBezTo>
                <a:cubicBezTo>
                  <a:pt x="2505" y="1522"/>
                  <a:pt x="2498" y="1530"/>
                  <a:pt x="2488" y="1542"/>
                </a:cubicBezTo>
                <a:cubicBezTo>
                  <a:pt x="2477" y="1555"/>
                  <a:pt x="2463" y="1572"/>
                  <a:pt x="2432" y="1572"/>
                </a:cubicBezTo>
                <a:cubicBezTo>
                  <a:pt x="2404" y="1572"/>
                  <a:pt x="2389" y="1562"/>
                  <a:pt x="2375" y="1554"/>
                </a:cubicBezTo>
                <a:cubicBezTo>
                  <a:pt x="2364" y="1546"/>
                  <a:pt x="2354" y="1540"/>
                  <a:pt x="2334" y="1540"/>
                </a:cubicBezTo>
                <a:cubicBezTo>
                  <a:pt x="2332" y="1540"/>
                  <a:pt x="2331" y="1540"/>
                  <a:pt x="2330" y="1540"/>
                </a:cubicBezTo>
                <a:cubicBezTo>
                  <a:pt x="2330" y="1542"/>
                  <a:pt x="2331" y="1545"/>
                  <a:pt x="2331" y="1547"/>
                </a:cubicBezTo>
                <a:cubicBezTo>
                  <a:pt x="2331" y="1550"/>
                  <a:pt x="2332" y="1555"/>
                  <a:pt x="2332" y="1560"/>
                </a:cubicBezTo>
                <a:cubicBezTo>
                  <a:pt x="2332" y="1577"/>
                  <a:pt x="2317" y="1584"/>
                  <a:pt x="2303" y="1591"/>
                </a:cubicBezTo>
                <a:cubicBezTo>
                  <a:pt x="2284" y="1599"/>
                  <a:pt x="2272" y="1606"/>
                  <a:pt x="2272" y="1626"/>
                </a:cubicBezTo>
                <a:cubicBezTo>
                  <a:pt x="2272" y="1643"/>
                  <a:pt x="2283" y="1659"/>
                  <a:pt x="2297" y="1678"/>
                </a:cubicBezTo>
                <a:cubicBezTo>
                  <a:pt x="2316" y="1706"/>
                  <a:pt x="2340" y="1740"/>
                  <a:pt x="2340" y="1794"/>
                </a:cubicBezTo>
                <a:cubicBezTo>
                  <a:pt x="2340" y="1863"/>
                  <a:pt x="2317" y="1906"/>
                  <a:pt x="2280" y="1906"/>
                </a:cubicBezTo>
                <a:cubicBezTo>
                  <a:pt x="2256" y="1906"/>
                  <a:pt x="2241" y="1915"/>
                  <a:pt x="2224" y="1925"/>
                </a:cubicBezTo>
                <a:cubicBezTo>
                  <a:pt x="2205" y="1936"/>
                  <a:pt x="2184" y="1948"/>
                  <a:pt x="2148" y="1948"/>
                </a:cubicBezTo>
                <a:close/>
              </a:path>
            </a:pathLst>
          </a:custGeom>
          <a:solidFill>
            <a:schemeClr val="accent1"/>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69" name="Freeform 60">
            <a:extLst>
              <a:ext uri="{FF2B5EF4-FFF2-40B4-BE49-F238E27FC236}">
                <a16:creationId xmlns:a16="http://schemas.microsoft.com/office/drawing/2014/main" id="{FE6FB804-5A35-6A71-6F6D-928020534968}"/>
              </a:ext>
            </a:extLst>
          </p:cNvPr>
          <p:cNvSpPr>
            <a:spLocks/>
          </p:cNvSpPr>
          <p:nvPr/>
        </p:nvSpPr>
        <p:spPr bwMode="auto">
          <a:xfrm>
            <a:off x="8671923" y="2939580"/>
            <a:ext cx="536199" cy="632891"/>
          </a:xfrm>
          <a:custGeom>
            <a:avLst/>
            <a:gdLst>
              <a:gd name="T0" fmla="*/ 1019 w 1542"/>
              <a:gd name="T1" fmla="*/ 1732 h 1820"/>
              <a:gd name="T2" fmla="*/ 871 w 1542"/>
              <a:gd name="T3" fmla="*/ 1537 h 1820"/>
              <a:gd name="T4" fmla="*/ 771 w 1542"/>
              <a:gd name="T5" fmla="*/ 1425 h 1820"/>
              <a:gd name="T6" fmla="*/ 650 w 1542"/>
              <a:gd name="T7" fmla="*/ 1301 h 1820"/>
              <a:gd name="T8" fmla="*/ 550 w 1542"/>
              <a:gd name="T9" fmla="*/ 1166 h 1820"/>
              <a:gd name="T10" fmla="*/ 476 w 1542"/>
              <a:gd name="T11" fmla="*/ 1200 h 1820"/>
              <a:gd name="T12" fmla="*/ 388 w 1542"/>
              <a:gd name="T13" fmla="*/ 1166 h 1820"/>
              <a:gd name="T14" fmla="*/ 308 w 1542"/>
              <a:gd name="T15" fmla="*/ 1218 h 1820"/>
              <a:gd name="T16" fmla="*/ 210 w 1542"/>
              <a:gd name="T17" fmla="*/ 1166 h 1820"/>
              <a:gd name="T18" fmla="*/ 3 w 1542"/>
              <a:gd name="T19" fmla="*/ 1055 h 1820"/>
              <a:gd name="T20" fmla="*/ 10 w 1542"/>
              <a:gd name="T21" fmla="*/ 1048 h 1820"/>
              <a:gd name="T22" fmla="*/ 54 w 1542"/>
              <a:gd name="T23" fmla="*/ 1032 h 1820"/>
              <a:gd name="T24" fmla="*/ 122 w 1542"/>
              <a:gd name="T25" fmla="*/ 918 h 1820"/>
              <a:gd name="T26" fmla="*/ 127 w 1542"/>
              <a:gd name="T27" fmla="*/ 867 h 1820"/>
              <a:gd name="T28" fmla="*/ 140 w 1542"/>
              <a:gd name="T29" fmla="*/ 806 h 1820"/>
              <a:gd name="T30" fmla="*/ 278 w 1542"/>
              <a:gd name="T31" fmla="*/ 692 h 1820"/>
              <a:gd name="T32" fmla="*/ 292 w 1542"/>
              <a:gd name="T33" fmla="*/ 528 h 1820"/>
              <a:gd name="T34" fmla="*/ 246 w 1542"/>
              <a:gd name="T35" fmla="*/ 452 h 1820"/>
              <a:gd name="T36" fmla="*/ 239 w 1542"/>
              <a:gd name="T37" fmla="*/ 375 h 1820"/>
              <a:gd name="T38" fmla="*/ 301 w 1542"/>
              <a:gd name="T39" fmla="*/ 294 h 1820"/>
              <a:gd name="T40" fmla="*/ 446 w 1542"/>
              <a:gd name="T41" fmla="*/ 154 h 1820"/>
              <a:gd name="T42" fmla="*/ 574 w 1542"/>
              <a:gd name="T43" fmla="*/ 0 h 1820"/>
              <a:gd name="T44" fmla="*/ 687 w 1542"/>
              <a:gd name="T45" fmla="*/ 50 h 1820"/>
              <a:gd name="T46" fmla="*/ 849 w 1542"/>
              <a:gd name="T47" fmla="*/ 235 h 1820"/>
              <a:gd name="T48" fmla="*/ 868 w 1542"/>
              <a:gd name="T49" fmla="*/ 234 h 1820"/>
              <a:gd name="T50" fmla="*/ 986 w 1542"/>
              <a:gd name="T51" fmla="*/ 509 h 1820"/>
              <a:gd name="T52" fmla="*/ 1097 w 1542"/>
              <a:gd name="T53" fmla="*/ 714 h 1820"/>
              <a:gd name="T54" fmla="*/ 1176 w 1542"/>
              <a:gd name="T55" fmla="*/ 790 h 1820"/>
              <a:gd name="T56" fmla="*/ 1236 w 1542"/>
              <a:gd name="T57" fmla="*/ 738 h 1820"/>
              <a:gd name="T58" fmla="*/ 1308 w 1542"/>
              <a:gd name="T59" fmla="*/ 770 h 1820"/>
              <a:gd name="T60" fmla="*/ 1394 w 1542"/>
              <a:gd name="T61" fmla="*/ 1018 h 1820"/>
              <a:gd name="T62" fmla="*/ 1401 w 1542"/>
              <a:gd name="T63" fmla="*/ 1191 h 1820"/>
              <a:gd name="T64" fmla="*/ 1480 w 1542"/>
              <a:gd name="T65" fmla="*/ 1278 h 1820"/>
              <a:gd name="T66" fmla="*/ 1488 w 1542"/>
              <a:gd name="T67" fmla="*/ 1282 h 1820"/>
              <a:gd name="T68" fmla="*/ 1485 w 1542"/>
              <a:gd name="T69" fmla="*/ 1561 h 1820"/>
              <a:gd name="T70" fmla="*/ 1452 w 1542"/>
              <a:gd name="T71" fmla="*/ 1558 h 1820"/>
              <a:gd name="T72" fmla="*/ 1366 w 1542"/>
              <a:gd name="T73" fmla="*/ 1698 h 1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42" h="1820">
                <a:moveTo>
                  <a:pt x="1208" y="1820"/>
                </a:moveTo>
                <a:cubicBezTo>
                  <a:pt x="1151" y="1820"/>
                  <a:pt x="1088" y="1790"/>
                  <a:pt x="1019" y="1732"/>
                </a:cubicBezTo>
                <a:cubicBezTo>
                  <a:pt x="963" y="1683"/>
                  <a:pt x="932" y="1657"/>
                  <a:pt x="932" y="1610"/>
                </a:cubicBezTo>
                <a:cubicBezTo>
                  <a:pt x="932" y="1574"/>
                  <a:pt x="909" y="1559"/>
                  <a:pt x="871" y="1537"/>
                </a:cubicBezTo>
                <a:cubicBezTo>
                  <a:pt x="849" y="1524"/>
                  <a:pt x="836" y="1505"/>
                  <a:pt x="821" y="1484"/>
                </a:cubicBezTo>
                <a:cubicBezTo>
                  <a:pt x="808" y="1466"/>
                  <a:pt x="794" y="1446"/>
                  <a:pt x="771" y="1425"/>
                </a:cubicBezTo>
                <a:cubicBezTo>
                  <a:pt x="758" y="1413"/>
                  <a:pt x="745" y="1403"/>
                  <a:pt x="734" y="1393"/>
                </a:cubicBezTo>
                <a:cubicBezTo>
                  <a:pt x="703" y="1367"/>
                  <a:pt x="676" y="1345"/>
                  <a:pt x="650" y="1301"/>
                </a:cubicBezTo>
                <a:cubicBezTo>
                  <a:pt x="639" y="1285"/>
                  <a:pt x="630" y="1267"/>
                  <a:pt x="622" y="1250"/>
                </a:cubicBezTo>
                <a:cubicBezTo>
                  <a:pt x="600" y="1207"/>
                  <a:pt x="580" y="1166"/>
                  <a:pt x="550" y="1166"/>
                </a:cubicBezTo>
                <a:cubicBezTo>
                  <a:pt x="529" y="1166"/>
                  <a:pt x="525" y="1172"/>
                  <a:pt x="519" y="1180"/>
                </a:cubicBezTo>
                <a:cubicBezTo>
                  <a:pt x="512" y="1189"/>
                  <a:pt x="503" y="1200"/>
                  <a:pt x="476" y="1200"/>
                </a:cubicBezTo>
                <a:cubicBezTo>
                  <a:pt x="452" y="1200"/>
                  <a:pt x="437" y="1190"/>
                  <a:pt x="425" y="1181"/>
                </a:cubicBezTo>
                <a:cubicBezTo>
                  <a:pt x="414" y="1173"/>
                  <a:pt x="405" y="1166"/>
                  <a:pt x="388" y="1166"/>
                </a:cubicBezTo>
                <a:cubicBezTo>
                  <a:pt x="373" y="1166"/>
                  <a:pt x="365" y="1175"/>
                  <a:pt x="355" y="1188"/>
                </a:cubicBezTo>
                <a:cubicBezTo>
                  <a:pt x="345" y="1202"/>
                  <a:pt x="333" y="1218"/>
                  <a:pt x="308" y="1218"/>
                </a:cubicBezTo>
                <a:cubicBezTo>
                  <a:pt x="285" y="1218"/>
                  <a:pt x="270" y="1204"/>
                  <a:pt x="257" y="1191"/>
                </a:cubicBezTo>
                <a:cubicBezTo>
                  <a:pt x="244" y="1178"/>
                  <a:pt x="231" y="1166"/>
                  <a:pt x="210" y="1166"/>
                </a:cubicBezTo>
                <a:cubicBezTo>
                  <a:pt x="114" y="1166"/>
                  <a:pt x="0" y="1152"/>
                  <a:pt x="0" y="1086"/>
                </a:cubicBezTo>
                <a:cubicBezTo>
                  <a:pt x="0" y="1073"/>
                  <a:pt x="3" y="1056"/>
                  <a:pt x="3" y="1055"/>
                </a:cubicBezTo>
                <a:cubicBezTo>
                  <a:pt x="4" y="1050"/>
                  <a:pt x="4" y="1050"/>
                  <a:pt x="4" y="1050"/>
                </a:cubicBezTo>
                <a:cubicBezTo>
                  <a:pt x="10" y="1048"/>
                  <a:pt x="10" y="1048"/>
                  <a:pt x="10" y="1048"/>
                </a:cubicBezTo>
                <a:cubicBezTo>
                  <a:pt x="14" y="1046"/>
                  <a:pt x="18" y="1044"/>
                  <a:pt x="23" y="1042"/>
                </a:cubicBezTo>
                <a:cubicBezTo>
                  <a:pt x="31" y="1037"/>
                  <a:pt x="41" y="1032"/>
                  <a:pt x="54" y="1032"/>
                </a:cubicBezTo>
                <a:cubicBezTo>
                  <a:pt x="69" y="1032"/>
                  <a:pt x="106" y="990"/>
                  <a:pt x="106" y="962"/>
                </a:cubicBezTo>
                <a:cubicBezTo>
                  <a:pt x="106" y="942"/>
                  <a:pt x="115" y="929"/>
                  <a:pt x="122" y="918"/>
                </a:cubicBezTo>
                <a:cubicBezTo>
                  <a:pt x="128" y="910"/>
                  <a:pt x="132" y="904"/>
                  <a:pt x="132" y="896"/>
                </a:cubicBezTo>
                <a:cubicBezTo>
                  <a:pt x="132" y="885"/>
                  <a:pt x="130" y="876"/>
                  <a:pt x="127" y="867"/>
                </a:cubicBezTo>
                <a:cubicBezTo>
                  <a:pt x="125" y="858"/>
                  <a:pt x="122" y="849"/>
                  <a:pt x="122" y="838"/>
                </a:cubicBezTo>
                <a:cubicBezTo>
                  <a:pt x="122" y="826"/>
                  <a:pt x="131" y="816"/>
                  <a:pt x="140" y="806"/>
                </a:cubicBezTo>
                <a:cubicBezTo>
                  <a:pt x="151" y="794"/>
                  <a:pt x="162" y="783"/>
                  <a:pt x="162" y="766"/>
                </a:cubicBezTo>
                <a:cubicBezTo>
                  <a:pt x="162" y="722"/>
                  <a:pt x="232" y="692"/>
                  <a:pt x="278" y="692"/>
                </a:cubicBezTo>
                <a:cubicBezTo>
                  <a:pt x="310" y="692"/>
                  <a:pt x="316" y="658"/>
                  <a:pt x="316" y="602"/>
                </a:cubicBezTo>
                <a:cubicBezTo>
                  <a:pt x="316" y="555"/>
                  <a:pt x="308" y="540"/>
                  <a:pt x="292" y="528"/>
                </a:cubicBezTo>
                <a:cubicBezTo>
                  <a:pt x="270" y="511"/>
                  <a:pt x="268" y="493"/>
                  <a:pt x="268" y="474"/>
                </a:cubicBezTo>
                <a:cubicBezTo>
                  <a:pt x="268" y="461"/>
                  <a:pt x="256" y="452"/>
                  <a:pt x="246" y="452"/>
                </a:cubicBezTo>
                <a:cubicBezTo>
                  <a:pt x="224" y="452"/>
                  <a:pt x="210" y="433"/>
                  <a:pt x="210" y="416"/>
                </a:cubicBezTo>
                <a:cubicBezTo>
                  <a:pt x="210" y="401"/>
                  <a:pt x="224" y="388"/>
                  <a:pt x="239" y="375"/>
                </a:cubicBezTo>
                <a:cubicBezTo>
                  <a:pt x="253" y="362"/>
                  <a:pt x="270" y="347"/>
                  <a:pt x="270" y="332"/>
                </a:cubicBezTo>
                <a:cubicBezTo>
                  <a:pt x="270" y="302"/>
                  <a:pt x="284" y="297"/>
                  <a:pt x="301" y="294"/>
                </a:cubicBezTo>
                <a:cubicBezTo>
                  <a:pt x="308" y="292"/>
                  <a:pt x="316" y="291"/>
                  <a:pt x="324" y="287"/>
                </a:cubicBezTo>
                <a:cubicBezTo>
                  <a:pt x="340" y="279"/>
                  <a:pt x="379" y="250"/>
                  <a:pt x="446" y="154"/>
                </a:cubicBezTo>
                <a:cubicBezTo>
                  <a:pt x="463" y="130"/>
                  <a:pt x="477" y="106"/>
                  <a:pt x="490" y="85"/>
                </a:cubicBezTo>
                <a:cubicBezTo>
                  <a:pt x="519" y="36"/>
                  <a:pt x="541" y="0"/>
                  <a:pt x="574" y="0"/>
                </a:cubicBezTo>
                <a:cubicBezTo>
                  <a:pt x="599" y="0"/>
                  <a:pt x="616" y="11"/>
                  <a:pt x="634" y="23"/>
                </a:cubicBezTo>
                <a:cubicBezTo>
                  <a:pt x="648" y="32"/>
                  <a:pt x="664" y="43"/>
                  <a:pt x="687" y="50"/>
                </a:cubicBezTo>
                <a:cubicBezTo>
                  <a:pt x="727" y="63"/>
                  <a:pt x="838" y="153"/>
                  <a:pt x="838" y="208"/>
                </a:cubicBezTo>
                <a:cubicBezTo>
                  <a:pt x="838" y="235"/>
                  <a:pt x="844" y="235"/>
                  <a:pt x="849" y="235"/>
                </a:cubicBezTo>
                <a:cubicBezTo>
                  <a:pt x="851" y="235"/>
                  <a:pt x="854" y="235"/>
                  <a:pt x="857" y="235"/>
                </a:cubicBezTo>
                <a:cubicBezTo>
                  <a:pt x="860" y="234"/>
                  <a:pt x="864" y="234"/>
                  <a:pt x="868" y="234"/>
                </a:cubicBezTo>
                <a:cubicBezTo>
                  <a:pt x="895" y="234"/>
                  <a:pt x="952" y="339"/>
                  <a:pt x="952" y="422"/>
                </a:cubicBezTo>
                <a:cubicBezTo>
                  <a:pt x="952" y="469"/>
                  <a:pt x="970" y="490"/>
                  <a:pt x="986" y="509"/>
                </a:cubicBezTo>
                <a:cubicBezTo>
                  <a:pt x="998" y="523"/>
                  <a:pt x="1010" y="537"/>
                  <a:pt x="1010" y="558"/>
                </a:cubicBezTo>
                <a:cubicBezTo>
                  <a:pt x="1010" y="604"/>
                  <a:pt x="1033" y="672"/>
                  <a:pt x="1097" y="714"/>
                </a:cubicBezTo>
                <a:cubicBezTo>
                  <a:pt x="1141" y="741"/>
                  <a:pt x="1156" y="765"/>
                  <a:pt x="1165" y="779"/>
                </a:cubicBezTo>
                <a:cubicBezTo>
                  <a:pt x="1172" y="789"/>
                  <a:pt x="1173" y="790"/>
                  <a:pt x="1176" y="790"/>
                </a:cubicBezTo>
                <a:cubicBezTo>
                  <a:pt x="1192" y="790"/>
                  <a:pt x="1196" y="782"/>
                  <a:pt x="1203" y="767"/>
                </a:cubicBezTo>
                <a:cubicBezTo>
                  <a:pt x="1208" y="755"/>
                  <a:pt x="1216" y="738"/>
                  <a:pt x="1236" y="738"/>
                </a:cubicBezTo>
                <a:cubicBezTo>
                  <a:pt x="1255" y="738"/>
                  <a:pt x="1267" y="748"/>
                  <a:pt x="1277" y="756"/>
                </a:cubicBezTo>
                <a:cubicBezTo>
                  <a:pt x="1286" y="763"/>
                  <a:pt x="1294" y="770"/>
                  <a:pt x="1308" y="770"/>
                </a:cubicBezTo>
                <a:cubicBezTo>
                  <a:pt x="1351" y="770"/>
                  <a:pt x="1418" y="859"/>
                  <a:pt x="1418" y="936"/>
                </a:cubicBezTo>
                <a:cubicBezTo>
                  <a:pt x="1418" y="975"/>
                  <a:pt x="1406" y="997"/>
                  <a:pt x="1394" y="1018"/>
                </a:cubicBezTo>
                <a:cubicBezTo>
                  <a:pt x="1381" y="1041"/>
                  <a:pt x="1368" y="1065"/>
                  <a:pt x="1368" y="1112"/>
                </a:cubicBezTo>
                <a:cubicBezTo>
                  <a:pt x="1368" y="1144"/>
                  <a:pt x="1383" y="1165"/>
                  <a:pt x="1401" y="1191"/>
                </a:cubicBezTo>
                <a:cubicBezTo>
                  <a:pt x="1409" y="1202"/>
                  <a:pt x="1418" y="1214"/>
                  <a:pt x="1427" y="1229"/>
                </a:cubicBezTo>
                <a:cubicBezTo>
                  <a:pt x="1454" y="1276"/>
                  <a:pt x="1458" y="1278"/>
                  <a:pt x="1480" y="1278"/>
                </a:cubicBezTo>
                <a:cubicBezTo>
                  <a:pt x="1485" y="1278"/>
                  <a:pt x="1485" y="1278"/>
                  <a:pt x="1485" y="1278"/>
                </a:cubicBezTo>
                <a:cubicBezTo>
                  <a:pt x="1488" y="1282"/>
                  <a:pt x="1488" y="1282"/>
                  <a:pt x="1488" y="1282"/>
                </a:cubicBezTo>
                <a:cubicBezTo>
                  <a:pt x="1490" y="1285"/>
                  <a:pt x="1542" y="1358"/>
                  <a:pt x="1542" y="1468"/>
                </a:cubicBezTo>
                <a:cubicBezTo>
                  <a:pt x="1542" y="1491"/>
                  <a:pt x="1542" y="1561"/>
                  <a:pt x="1485" y="1561"/>
                </a:cubicBezTo>
                <a:cubicBezTo>
                  <a:pt x="1482" y="1561"/>
                  <a:pt x="1478" y="1560"/>
                  <a:pt x="1475" y="1560"/>
                </a:cubicBezTo>
                <a:cubicBezTo>
                  <a:pt x="1467" y="1559"/>
                  <a:pt x="1459" y="1558"/>
                  <a:pt x="1452" y="1558"/>
                </a:cubicBezTo>
                <a:cubicBezTo>
                  <a:pt x="1424" y="1558"/>
                  <a:pt x="1404" y="1566"/>
                  <a:pt x="1394" y="1581"/>
                </a:cubicBezTo>
                <a:cubicBezTo>
                  <a:pt x="1381" y="1603"/>
                  <a:pt x="1366" y="1654"/>
                  <a:pt x="1366" y="1698"/>
                </a:cubicBezTo>
                <a:cubicBezTo>
                  <a:pt x="1366" y="1743"/>
                  <a:pt x="1333" y="1820"/>
                  <a:pt x="1208" y="1820"/>
                </a:cubicBezTo>
                <a:close/>
              </a:path>
            </a:pathLst>
          </a:custGeom>
          <a:solidFill>
            <a:schemeClr val="accent1"/>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70" name="Freeform 62">
            <a:extLst>
              <a:ext uri="{FF2B5EF4-FFF2-40B4-BE49-F238E27FC236}">
                <a16:creationId xmlns:a16="http://schemas.microsoft.com/office/drawing/2014/main" id="{DB173230-10A1-7039-942A-884A31B0D2CF}"/>
              </a:ext>
            </a:extLst>
          </p:cNvPr>
          <p:cNvSpPr>
            <a:spLocks/>
          </p:cNvSpPr>
          <p:nvPr/>
        </p:nvSpPr>
        <p:spPr bwMode="auto">
          <a:xfrm>
            <a:off x="9080689" y="3301738"/>
            <a:ext cx="446539" cy="495179"/>
          </a:xfrm>
          <a:custGeom>
            <a:avLst/>
            <a:gdLst>
              <a:gd name="T0" fmla="*/ 822 w 1283"/>
              <a:gd name="T1" fmla="*/ 1390 h 1424"/>
              <a:gd name="T2" fmla="*/ 799 w 1283"/>
              <a:gd name="T3" fmla="*/ 1382 h 1424"/>
              <a:gd name="T4" fmla="*/ 745 w 1283"/>
              <a:gd name="T5" fmla="*/ 1385 h 1424"/>
              <a:gd name="T6" fmla="*/ 663 w 1283"/>
              <a:gd name="T7" fmla="*/ 1390 h 1424"/>
              <a:gd name="T8" fmla="*/ 543 w 1283"/>
              <a:gd name="T9" fmla="*/ 1366 h 1424"/>
              <a:gd name="T10" fmla="*/ 571 w 1283"/>
              <a:gd name="T11" fmla="*/ 1304 h 1424"/>
              <a:gd name="T12" fmla="*/ 460 w 1283"/>
              <a:gd name="T13" fmla="*/ 1248 h 1424"/>
              <a:gd name="T14" fmla="*/ 348 w 1283"/>
              <a:gd name="T15" fmla="*/ 1175 h 1424"/>
              <a:gd name="T16" fmla="*/ 201 w 1283"/>
              <a:gd name="T17" fmla="*/ 882 h 1424"/>
              <a:gd name="T18" fmla="*/ 0 w 1283"/>
              <a:gd name="T19" fmla="*/ 762 h 1424"/>
              <a:gd name="T20" fmla="*/ 163 w 1283"/>
              <a:gd name="T21" fmla="*/ 660 h 1424"/>
              <a:gd name="T22" fmla="*/ 269 w 1283"/>
              <a:gd name="T23" fmla="*/ 500 h 1424"/>
              <a:gd name="T24" fmla="*/ 302 w 1283"/>
              <a:gd name="T25" fmla="*/ 503 h 1424"/>
              <a:gd name="T26" fmla="*/ 289 w 1283"/>
              <a:gd name="T27" fmla="*/ 256 h 1424"/>
              <a:gd name="T28" fmla="*/ 297 w 1283"/>
              <a:gd name="T29" fmla="*/ 240 h 1424"/>
              <a:gd name="T30" fmla="*/ 361 w 1283"/>
              <a:gd name="T31" fmla="*/ 202 h 1424"/>
              <a:gd name="T32" fmla="*/ 433 w 1283"/>
              <a:gd name="T33" fmla="*/ 180 h 1424"/>
              <a:gd name="T34" fmla="*/ 479 w 1283"/>
              <a:gd name="T35" fmla="*/ 188 h 1424"/>
              <a:gd name="T36" fmla="*/ 573 w 1283"/>
              <a:gd name="T37" fmla="*/ 112 h 1424"/>
              <a:gd name="T38" fmla="*/ 639 w 1283"/>
              <a:gd name="T39" fmla="*/ 172 h 1424"/>
              <a:gd name="T40" fmla="*/ 711 w 1283"/>
              <a:gd name="T41" fmla="*/ 154 h 1424"/>
              <a:gd name="T42" fmla="*/ 837 w 1283"/>
              <a:gd name="T43" fmla="*/ 50 h 1424"/>
              <a:gd name="T44" fmla="*/ 927 w 1283"/>
              <a:gd name="T45" fmla="*/ 0 h 1424"/>
              <a:gd name="T46" fmla="*/ 979 w 1283"/>
              <a:gd name="T47" fmla="*/ 67 h 1424"/>
              <a:gd name="T48" fmla="*/ 1090 w 1283"/>
              <a:gd name="T49" fmla="*/ 172 h 1424"/>
              <a:gd name="T50" fmla="*/ 1116 w 1283"/>
              <a:gd name="T51" fmla="*/ 215 h 1424"/>
              <a:gd name="T52" fmla="*/ 1283 w 1283"/>
              <a:gd name="T53" fmla="*/ 366 h 1424"/>
              <a:gd name="T54" fmla="*/ 975 w 1283"/>
              <a:gd name="T55" fmla="*/ 407 h 1424"/>
              <a:gd name="T56" fmla="*/ 799 w 1283"/>
              <a:gd name="T57" fmla="*/ 362 h 1424"/>
              <a:gd name="T58" fmla="*/ 817 w 1283"/>
              <a:gd name="T59" fmla="*/ 402 h 1424"/>
              <a:gd name="T60" fmla="*/ 751 w 1283"/>
              <a:gd name="T61" fmla="*/ 606 h 1424"/>
              <a:gd name="T62" fmla="*/ 938 w 1283"/>
              <a:gd name="T63" fmla="*/ 848 h 1424"/>
              <a:gd name="T64" fmla="*/ 1033 w 1283"/>
              <a:gd name="T65" fmla="*/ 904 h 1424"/>
              <a:gd name="T66" fmla="*/ 1011 w 1283"/>
              <a:gd name="T67" fmla="*/ 990 h 1424"/>
              <a:gd name="T68" fmla="*/ 1017 w 1283"/>
              <a:gd name="T69" fmla="*/ 1058 h 1424"/>
              <a:gd name="T70" fmla="*/ 1071 w 1283"/>
              <a:gd name="T71" fmla="*/ 1110 h 1424"/>
              <a:gd name="T72" fmla="*/ 1047 w 1283"/>
              <a:gd name="T73" fmla="*/ 1194 h 1424"/>
              <a:gd name="T74" fmla="*/ 1025 w 1283"/>
              <a:gd name="T75" fmla="*/ 1294 h 1424"/>
              <a:gd name="T76" fmla="*/ 1025 w 1283"/>
              <a:gd name="T77" fmla="*/ 1315 h 1424"/>
              <a:gd name="T78" fmla="*/ 959 w 1283"/>
              <a:gd name="T79" fmla="*/ 1344 h 1424"/>
              <a:gd name="T80" fmla="*/ 911 w 1283"/>
              <a:gd name="T81" fmla="*/ 1400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83" h="1424">
                <a:moveTo>
                  <a:pt x="853" y="1424"/>
                </a:moveTo>
                <a:cubicBezTo>
                  <a:pt x="828" y="1424"/>
                  <a:pt x="825" y="1403"/>
                  <a:pt x="822" y="1390"/>
                </a:cubicBezTo>
                <a:cubicBezTo>
                  <a:pt x="820" y="1376"/>
                  <a:pt x="819" y="1376"/>
                  <a:pt x="815" y="1376"/>
                </a:cubicBezTo>
                <a:cubicBezTo>
                  <a:pt x="805" y="1376"/>
                  <a:pt x="802" y="1378"/>
                  <a:pt x="799" y="1382"/>
                </a:cubicBezTo>
                <a:cubicBezTo>
                  <a:pt x="794" y="1387"/>
                  <a:pt x="787" y="1392"/>
                  <a:pt x="773" y="1392"/>
                </a:cubicBezTo>
                <a:cubicBezTo>
                  <a:pt x="760" y="1392"/>
                  <a:pt x="752" y="1388"/>
                  <a:pt x="745" y="1385"/>
                </a:cubicBezTo>
                <a:cubicBezTo>
                  <a:pt x="736" y="1380"/>
                  <a:pt x="727" y="1376"/>
                  <a:pt x="707" y="1376"/>
                </a:cubicBezTo>
                <a:cubicBezTo>
                  <a:pt x="690" y="1376"/>
                  <a:pt x="678" y="1383"/>
                  <a:pt x="663" y="1390"/>
                </a:cubicBezTo>
                <a:cubicBezTo>
                  <a:pt x="648" y="1399"/>
                  <a:pt x="630" y="1408"/>
                  <a:pt x="605" y="1408"/>
                </a:cubicBezTo>
                <a:cubicBezTo>
                  <a:pt x="561" y="1408"/>
                  <a:pt x="543" y="1396"/>
                  <a:pt x="543" y="1366"/>
                </a:cubicBezTo>
                <a:cubicBezTo>
                  <a:pt x="543" y="1354"/>
                  <a:pt x="550" y="1346"/>
                  <a:pt x="556" y="1339"/>
                </a:cubicBezTo>
                <a:cubicBezTo>
                  <a:pt x="564" y="1330"/>
                  <a:pt x="571" y="1322"/>
                  <a:pt x="571" y="1304"/>
                </a:cubicBezTo>
                <a:cubicBezTo>
                  <a:pt x="571" y="1280"/>
                  <a:pt x="532" y="1269"/>
                  <a:pt x="490" y="1256"/>
                </a:cubicBezTo>
                <a:cubicBezTo>
                  <a:pt x="480" y="1254"/>
                  <a:pt x="470" y="1251"/>
                  <a:pt x="460" y="1248"/>
                </a:cubicBezTo>
                <a:cubicBezTo>
                  <a:pt x="452" y="1245"/>
                  <a:pt x="445" y="1243"/>
                  <a:pt x="439" y="1241"/>
                </a:cubicBezTo>
                <a:cubicBezTo>
                  <a:pt x="397" y="1228"/>
                  <a:pt x="374" y="1221"/>
                  <a:pt x="348" y="1175"/>
                </a:cubicBezTo>
                <a:cubicBezTo>
                  <a:pt x="319" y="1122"/>
                  <a:pt x="287" y="1007"/>
                  <a:pt x="289" y="960"/>
                </a:cubicBezTo>
                <a:cubicBezTo>
                  <a:pt x="291" y="918"/>
                  <a:pt x="243" y="892"/>
                  <a:pt x="201" y="882"/>
                </a:cubicBezTo>
                <a:cubicBezTo>
                  <a:pt x="105" y="859"/>
                  <a:pt x="22" y="783"/>
                  <a:pt x="18" y="779"/>
                </a:cubicBezTo>
                <a:cubicBezTo>
                  <a:pt x="0" y="762"/>
                  <a:pt x="0" y="762"/>
                  <a:pt x="0" y="762"/>
                </a:cubicBezTo>
                <a:cubicBezTo>
                  <a:pt x="25" y="762"/>
                  <a:pt x="25" y="762"/>
                  <a:pt x="25" y="762"/>
                </a:cubicBezTo>
                <a:cubicBezTo>
                  <a:pt x="134" y="762"/>
                  <a:pt x="163" y="698"/>
                  <a:pt x="163" y="660"/>
                </a:cubicBezTo>
                <a:cubicBezTo>
                  <a:pt x="163" y="611"/>
                  <a:pt x="179" y="557"/>
                  <a:pt x="195" y="533"/>
                </a:cubicBezTo>
                <a:cubicBezTo>
                  <a:pt x="208" y="512"/>
                  <a:pt x="234" y="500"/>
                  <a:pt x="269" y="500"/>
                </a:cubicBezTo>
                <a:cubicBezTo>
                  <a:pt x="277" y="500"/>
                  <a:pt x="286" y="501"/>
                  <a:pt x="294" y="502"/>
                </a:cubicBezTo>
                <a:cubicBezTo>
                  <a:pt x="297" y="502"/>
                  <a:pt x="300" y="503"/>
                  <a:pt x="302" y="503"/>
                </a:cubicBezTo>
                <a:cubicBezTo>
                  <a:pt x="319" y="503"/>
                  <a:pt x="339" y="494"/>
                  <a:pt x="339" y="430"/>
                </a:cubicBezTo>
                <a:cubicBezTo>
                  <a:pt x="339" y="327"/>
                  <a:pt x="289" y="257"/>
                  <a:pt x="289" y="256"/>
                </a:cubicBezTo>
                <a:cubicBezTo>
                  <a:pt x="278" y="240"/>
                  <a:pt x="278" y="240"/>
                  <a:pt x="278" y="240"/>
                </a:cubicBezTo>
                <a:cubicBezTo>
                  <a:pt x="297" y="240"/>
                  <a:pt x="297" y="240"/>
                  <a:pt x="297" y="240"/>
                </a:cubicBezTo>
                <a:cubicBezTo>
                  <a:pt x="306" y="240"/>
                  <a:pt x="312" y="234"/>
                  <a:pt x="320" y="225"/>
                </a:cubicBezTo>
                <a:cubicBezTo>
                  <a:pt x="330" y="215"/>
                  <a:pt x="341" y="202"/>
                  <a:pt x="361" y="202"/>
                </a:cubicBezTo>
                <a:cubicBezTo>
                  <a:pt x="374" y="202"/>
                  <a:pt x="384" y="197"/>
                  <a:pt x="394" y="192"/>
                </a:cubicBezTo>
                <a:cubicBezTo>
                  <a:pt x="405" y="186"/>
                  <a:pt x="417" y="180"/>
                  <a:pt x="433" y="180"/>
                </a:cubicBezTo>
                <a:cubicBezTo>
                  <a:pt x="450" y="180"/>
                  <a:pt x="458" y="183"/>
                  <a:pt x="464" y="185"/>
                </a:cubicBezTo>
                <a:cubicBezTo>
                  <a:pt x="468" y="187"/>
                  <a:pt x="472" y="188"/>
                  <a:pt x="479" y="188"/>
                </a:cubicBezTo>
                <a:cubicBezTo>
                  <a:pt x="488" y="188"/>
                  <a:pt x="501" y="172"/>
                  <a:pt x="512" y="157"/>
                </a:cubicBezTo>
                <a:cubicBezTo>
                  <a:pt x="529" y="136"/>
                  <a:pt x="548" y="112"/>
                  <a:pt x="573" y="112"/>
                </a:cubicBezTo>
                <a:cubicBezTo>
                  <a:pt x="595" y="112"/>
                  <a:pt x="608" y="133"/>
                  <a:pt x="618" y="149"/>
                </a:cubicBezTo>
                <a:cubicBezTo>
                  <a:pt x="625" y="160"/>
                  <a:pt x="632" y="172"/>
                  <a:pt x="639" y="172"/>
                </a:cubicBezTo>
                <a:cubicBezTo>
                  <a:pt x="649" y="172"/>
                  <a:pt x="657" y="169"/>
                  <a:pt x="666" y="165"/>
                </a:cubicBezTo>
                <a:cubicBezTo>
                  <a:pt x="678" y="160"/>
                  <a:pt x="691" y="154"/>
                  <a:pt x="711" y="154"/>
                </a:cubicBezTo>
                <a:cubicBezTo>
                  <a:pt x="740" y="154"/>
                  <a:pt x="783" y="137"/>
                  <a:pt x="783" y="110"/>
                </a:cubicBezTo>
                <a:cubicBezTo>
                  <a:pt x="783" y="74"/>
                  <a:pt x="792" y="50"/>
                  <a:pt x="837" y="50"/>
                </a:cubicBezTo>
                <a:cubicBezTo>
                  <a:pt x="866" y="50"/>
                  <a:pt x="878" y="36"/>
                  <a:pt x="890" y="22"/>
                </a:cubicBezTo>
                <a:cubicBezTo>
                  <a:pt x="900" y="11"/>
                  <a:pt x="910" y="0"/>
                  <a:pt x="927" y="0"/>
                </a:cubicBezTo>
                <a:cubicBezTo>
                  <a:pt x="941" y="0"/>
                  <a:pt x="952" y="5"/>
                  <a:pt x="961" y="14"/>
                </a:cubicBezTo>
                <a:cubicBezTo>
                  <a:pt x="978" y="31"/>
                  <a:pt x="979" y="60"/>
                  <a:pt x="979" y="67"/>
                </a:cubicBezTo>
                <a:cubicBezTo>
                  <a:pt x="981" y="76"/>
                  <a:pt x="1000" y="144"/>
                  <a:pt x="1055" y="144"/>
                </a:cubicBezTo>
                <a:cubicBezTo>
                  <a:pt x="1080" y="144"/>
                  <a:pt x="1085" y="159"/>
                  <a:pt x="1090" y="172"/>
                </a:cubicBezTo>
                <a:cubicBezTo>
                  <a:pt x="1092" y="180"/>
                  <a:pt x="1095" y="189"/>
                  <a:pt x="1103" y="198"/>
                </a:cubicBezTo>
                <a:cubicBezTo>
                  <a:pt x="1107" y="203"/>
                  <a:pt x="1112" y="209"/>
                  <a:pt x="1116" y="215"/>
                </a:cubicBezTo>
                <a:cubicBezTo>
                  <a:pt x="1135" y="240"/>
                  <a:pt x="1156" y="268"/>
                  <a:pt x="1185" y="268"/>
                </a:cubicBezTo>
                <a:cubicBezTo>
                  <a:pt x="1232" y="268"/>
                  <a:pt x="1283" y="319"/>
                  <a:pt x="1283" y="366"/>
                </a:cubicBezTo>
                <a:cubicBezTo>
                  <a:pt x="1283" y="411"/>
                  <a:pt x="1220" y="464"/>
                  <a:pt x="1139" y="464"/>
                </a:cubicBezTo>
                <a:cubicBezTo>
                  <a:pt x="1100" y="464"/>
                  <a:pt x="1039" y="436"/>
                  <a:pt x="975" y="407"/>
                </a:cubicBezTo>
                <a:cubicBezTo>
                  <a:pt x="917" y="380"/>
                  <a:pt x="857" y="352"/>
                  <a:pt x="823" y="352"/>
                </a:cubicBezTo>
                <a:cubicBezTo>
                  <a:pt x="799" y="352"/>
                  <a:pt x="799" y="353"/>
                  <a:pt x="799" y="362"/>
                </a:cubicBezTo>
                <a:cubicBezTo>
                  <a:pt x="799" y="368"/>
                  <a:pt x="801" y="370"/>
                  <a:pt x="805" y="374"/>
                </a:cubicBezTo>
                <a:cubicBezTo>
                  <a:pt x="810" y="379"/>
                  <a:pt x="817" y="387"/>
                  <a:pt x="817" y="402"/>
                </a:cubicBezTo>
                <a:cubicBezTo>
                  <a:pt x="817" y="412"/>
                  <a:pt x="811" y="418"/>
                  <a:pt x="803" y="426"/>
                </a:cubicBezTo>
                <a:cubicBezTo>
                  <a:pt x="785" y="444"/>
                  <a:pt x="751" y="478"/>
                  <a:pt x="751" y="606"/>
                </a:cubicBezTo>
                <a:cubicBezTo>
                  <a:pt x="751" y="764"/>
                  <a:pt x="812" y="834"/>
                  <a:pt x="873" y="834"/>
                </a:cubicBezTo>
                <a:cubicBezTo>
                  <a:pt x="909" y="834"/>
                  <a:pt x="925" y="842"/>
                  <a:pt x="938" y="848"/>
                </a:cubicBezTo>
                <a:cubicBezTo>
                  <a:pt x="947" y="853"/>
                  <a:pt x="954" y="856"/>
                  <a:pt x="965" y="856"/>
                </a:cubicBezTo>
                <a:cubicBezTo>
                  <a:pt x="984" y="856"/>
                  <a:pt x="1033" y="856"/>
                  <a:pt x="1033" y="904"/>
                </a:cubicBezTo>
                <a:cubicBezTo>
                  <a:pt x="1033" y="922"/>
                  <a:pt x="1027" y="936"/>
                  <a:pt x="1021" y="949"/>
                </a:cubicBezTo>
                <a:cubicBezTo>
                  <a:pt x="1016" y="962"/>
                  <a:pt x="1011" y="975"/>
                  <a:pt x="1011" y="990"/>
                </a:cubicBezTo>
                <a:cubicBezTo>
                  <a:pt x="1011" y="1008"/>
                  <a:pt x="1013" y="1020"/>
                  <a:pt x="1014" y="1030"/>
                </a:cubicBezTo>
                <a:cubicBezTo>
                  <a:pt x="1016" y="1039"/>
                  <a:pt x="1017" y="1047"/>
                  <a:pt x="1017" y="1058"/>
                </a:cubicBezTo>
                <a:cubicBezTo>
                  <a:pt x="1017" y="1062"/>
                  <a:pt x="1027" y="1066"/>
                  <a:pt x="1034" y="1069"/>
                </a:cubicBezTo>
                <a:cubicBezTo>
                  <a:pt x="1050" y="1076"/>
                  <a:pt x="1071" y="1086"/>
                  <a:pt x="1071" y="1110"/>
                </a:cubicBezTo>
                <a:cubicBezTo>
                  <a:pt x="1071" y="1128"/>
                  <a:pt x="1065" y="1141"/>
                  <a:pt x="1059" y="1154"/>
                </a:cubicBezTo>
                <a:cubicBezTo>
                  <a:pt x="1053" y="1166"/>
                  <a:pt x="1047" y="1178"/>
                  <a:pt x="1047" y="1194"/>
                </a:cubicBezTo>
                <a:cubicBezTo>
                  <a:pt x="1047" y="1212"/>
                  <a:pt x="1042" y="1224"/>
                  <a:pt x="1037" y="1236"/>
                </a:cubicBezTo>
                <a:cubicBezTo>
                  <a:pt x="1031" y="1250"/>
                  <a:pt x="1025" y="1265"/>
                  <a:pt x="1025" y="1294"/>
                </a:cubicBezTo>
                <a:cubicBezTo>
                  <a:pt x="1025" y="1295"/>
                  <a:pt x="1026" y="1297"/>
                  <a:pt x="1026" y="1298"/>
                </a:cubicBezTo>
                <a:cubicBezTo>
                  <a:pt x="1028" y="1303"/>
                  <a:pt x="1030" y="1310"/>
                  <a:pt x="1025" y="1315"/>
                </a:cubicBezTo>
                <a:cubicBezTo>
                  <a:pt x="1023" y="1318"/>
                  <a:pt x="1020" y="1320"/>
                  <a:pt x="1016" y="1320"/>
                </a:cubicBezTo>
                <a:cubicBezTo>
                  <a:pt x="972" y="1320"/>
                  <a:pt x="959" y="1326"/>
                  <a:pt x="959" y="1344"/>
                </a:cubicBezTo>
                <a:cubicBezTo>
                  <a:pt x="959" y="1373"/>
                  <a:pt x="953" y="1392"/>
                  <a:pt x="923" y="1392"/>
                </a:cubicBezTo>
                <a:cubicBezTo>
                  <a:pt x="920" y="1392"/>
                  <a:pt x="917" y="1395"/>
                  <a:pt x="911" y="1400"/>
                </a:cubicBezTo>
                <a:cubicBezTo>
                  <a:pt x="901" y="1410"/>
                  <a:pt x="885" y="1424"/>
                  <a:pt x="853" y="1424"/>
                </a:cubicBezTo>
                <a:close/>
              </a:path>
            </a:pathLst>
          </a:custGeom>
          <a:solidFill>
            <a:schemeClr val="accent1"/>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71" name="Freeform 64">
            <a:extLst>
              <a:ext uri="{FF2B5EF4-FFF2-40B4-BE49-F238E27FC236}">
                <a16:creationId xmlns:a16="http://schemas.microsoft.com/office/drawing/2014/main" id="{3216A527-5B73-5235-AA97-FA8248ACCAFC}"/>
              </a:ext>
            </a:extLst>
          </p:cNvPr>
          <p:cNvSpPr>
            <a:spLocks/>
          </p:cNvSpPr>
          <p:nvPr/>
        </p:nvSpPr>
        <p:spPr bwMode="auto">
          <a:xfrm>
            <a:off x="8161041" y="3527261"/>
            <a:ext cx="479942" cy="516860"/>
          </a:xfrm>
          <a:custGeom>
            <a:avLst/>
            <a:gdLst>
              <a:gd name="T0" fmla="*/ 125 w 1380"/>
              <a:gd name="T1" fmla="*/ 1467 h 1486"/>
              <a:gd name="T2" fmla="*/ 0 w 1380"/>
              <a:gd name="T3" fmla="*/ 1066 h 1486"/>
              <a:gd name="T4" fmla="*/ 34 w 1380"/>
              <a:gd name="T5" fmla="*/ 960 h 1486"/>
              <a:gd name="T6" fmla="*/ 90 w 1380"/>
              <a:gd name="T7" fmla="*/ 840 h 1486"/>
              <a:gd name="T8" fmla="*/ 164 w 1380"/>
              <a:gd name="T9" fmla="*/ 728 h 1486"/>
              <a:gd name="T10" fmla="*/ 212 w 1380"/>
              <a:gd name="T11" fmla="*/ 652 h 1486"/>
              <a:gd name="T12" fmla="*/ 272 w 1380"/>
              <a:gd name="T13" fmla="*/ 592 h 1486"/>
              <a:gd name="T14" fmla="*/ 294 w 1380"/>
              <a:gd name="T15" fmla="*/ 540 h 1486"/>
              <a:gd name="T16" fmla="*/ 212 w 1380"/>
              <a:gd name="T17" fmla="*/ 442 h 1486"/>
              <a:gd name="T18" fmla="*/ 232 w 1380"/>
              <a:gd name="T19" fmla="*/ 364 h 1486"/>
              <a:gd name="T20" fmla="*/ 346 w 1380"/>
              <a:gd name="T21" fmla="*/ 394 h 1486"/>
              <a:gd name="T22" fmla="*/ 492 w 1380"/>
              <a:gd name="T23" fmla="*/ 270 h 1486"/>
              <a:gd name="T24" fmla="*/ 652 w 1380"/>
              <a:gd name="T25" fmla="*/ 115 h 1486"/>
              <a:gd name="T26" fmla="*/ 689 w 1380"/>
              <a:gd name="T27" fmla="*/ 54 h 1486"/>
              <a:gd name="T28" fmla="*/ 858 w 1380"/>
              <a:gd name="T29" fmla="*/ 0 h 1486"/>
              <a:gd name="T30" fmla="*/ 867 w 1380"/>
              <a:gd name="T31" fmla="*/ 12 h 1486"/>
              <a:gd name="T32" fmla="*/ 903 w 1380"/>
              <a:gd name="T33" fmla="*/ 150 h 1486"/>
              <a:gd name="T34" fmla="*/ 1086 w 1380"/>
              <a:gd name="T35" fmla="*/ 308 h 1486"/>
              <a:gd name="T36" fmla="*/ 1208 w 1380"/>
              <a:gd name="T37" fmla="*/ 472 h 1486"/>
              <a:gd name="T38" fmla="*/ 1304 w 1380"/>
              <a:gd name="T39" fmla="*/ 537 h 1486"/>
              <a:gd name="T40" fmla="*/ 1314 w 1380"/>
              <a:gd name="T41" fmla="*/ 537 h 1486"/>
              <a:gd name="T42" fmla="*/ 1328 w 1380"/>
              <a:gd name="T43" fmla="*/ 713 h 1486"/>
              <a:gd name="T44" fmla="*/ 1311 w 1380"/>
              <a:gd name="T45" fmla="*/ 767 h 1486"/>
              <a:gd name="T46" fmla="*/ 1256 w 1380"/>
              <a:gd name="T47" fmla="*/ 771 h 1486"/>
              <a:gd name="T48" fmla="*/ 1196 w 1380"/>
              <a:gd name="T49" fmla="*/ 768 h 1486"/>
              <a:gd name="T50" fmla="*/ 1062 w 1380"/>
              <a:gd name="T51" fmla="*/ 868 h 1486"/>
              <a:gd name="T52" fmla="*/ 994 w 1380"/>
              <a:gd name="T53" fmla="*/ 936 h 1486"/>
              <a:gd name="T54" fmla="*/ 922 w 1380"/>
              <a:gd name="T55" fmla="*/ 1026 h 1486"/>
              <a:gd name="T56" fmla="*/ 886 w 1380"/>
              <a:gd name="T57" fmla="*/ 1059 h 1486"/>
              <a:gd name="T58" fmla="*/ 896 w 1380"/>
              <a:gd name="T59" fmla="*/ 1150 h 1486"/>
              <a:gd name="T60" fmla="*/ 894 w 1380"/>
              <a:gd name="T61" fmla="*/ 1190 h 1486"/>
              <a:gd name="T62" fmla="*/ 784 w 1380"/>
              <a:gd name="T63" fmla="*/ 1376 h 1486"/>
              <a:gd name="T64" fmla="*/ 724 w 1380"/>
              <a:gd name="T65" fmla="*/ 1428 h 1486"/>
              <a:gd name="T66" fmla="*/ 424 w 1380"/>
              <a:gd name="T67" fmla="*/ 1392 h 1486"/>
              <a:gd name="T68" fmla="*/ 351 w 1380"/>
              <a:gd name="T69" fmla="*/ 1388 h 1486"/>
              <a:gd name="T70" fmla="*/ 142 w 1380"/>
              <a:gd name="T71" fmla="*/ 1473 h 1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80" h="1486">
                <a:moveTo>
                  <a:pt x="127" y="1486"/>
                </a:moveTo>
                <a:cubicBezTo>
                  <a:pt x="125" y="1467"/>
                  <a:pt x="125" y="1467"/>
                  <a:pt x="125" y="1467"/>
                </a:cubicBezTo>
                <a:cubicBezTo>
                  <a:pt x="117" y="1398"/>
                  <a:pt x="63" y="1292"/>
                  <a:pt x="35" y="1245"/>
                </a:cubicBezTo>
                <a:cubicBezTo>
                  <a:pt x="4" y="1192"/>
                  <a:pt x="0" y="1122"/>
                  <a:pt x="0" y="1066"/>
                </a:cubicBezTo>
                <a:cubicBezTo>
                  <a:pt x="0" y="1041"/>
                  <a:pt x="9" y="1028"/>
                  <a:pt x="17" y="1014"/>
                </a:cubicBezTo>
                <a:cubicBezTo>
                  <a:pt x="26" y="1001"/>
                  <a:pt x="34" y="988"/>
                  <a:pt x="34" y="960"/>
                </a:cubicBezTo>
                <a:cubicBezTo>
                  <a:pt x="34" y="925"/>
                  <a:pt x="52" y="902"/>
                  <a:pt x="68" y="882"/>
                </a:cubicBezTo>
                <a:cubicBezTo>
                  <a:pt x="80" y="867"/>
                  <a:pt x="90" y="855"/>
                  <a:pt x="90" y="840"/>
                </a:cubicBezTo>
                <a:cubicBezTo>
                  <a:pt x="90" y="815"/>
                  <a:pt x="111" y="793"/>
                  <a:pt x="132" y="772"/>
                </a:cubicBezTo>
                <a:cubicBezTo>
                  <a:pt x="148" y="757"/>
                  <a:pt x="164" y="740"/>
                  <a:pt x="164" y="728"/>
                </a:cubicBezTo>
                <a:cubicBezTo>
                  <a:pt x="164" y="707"/>
                  <a:pt x="178" y="695"/>
                  <a:pt x="191" y="685"/>
                </a:cubicBezTo>
                <a:cubicBezTo>
                  <a:pt x="202" y="675"/>
                  <a:pt x="212" y="667"/>
                  <a:pt x="212" y="652"/>
                </a:cubicBezTo>
                <a:cubicBezTo>
                  <a:pt x="212" y="625"/>
                  <a:pt x="235" y="614"/>
                  <a:pt x="252" y="606"/>
                </a:cubicBezTo>
                <a:cubicBezTo>
                  <a:pt x="264" y="601"/>
                  <a:pt x="272" y="597"/>
                  <a:pt x="272" y="592"/>
                </a:cubicBezTo>
                <a:cubicBezTo>
                  <a:pt x="272" y="575"/>
                  <a:pt x="280" y="566"/>
                  <a:pt x="286" y="559"/>
                </a:cubicBezTo>
                <a:cubicBezTo>
                  <a:pt x="291" y="552"/>
                  <a:pt x="294" y="548"/>
                  <a:pt x="294" y="540"/>
                </a:cubicBezTo>
                <a:cubicBezTo>
                  <a:pt x="294" y="522"/>
                  <a:pt x="294" y="520"/>
                  <a:pt x="266" y="520"/>
                </a:cubicBezTo>
                <a:cubicBezTo>
                  <a:pt x="232" y="520"/>
                  <a:pt x="212" y="492"/>
                  <a:pt x="212" y="442"/>
                </a:cubicBezTo>
                <a:cubicBezTo>
                  <a:pt x="212" y="364"/>
                  <a:pt x="212" y="364"/>
                  <a:pt x="212" y="364"/>
                </a:cubicBezTo>
                <a:cubicBezTo>
                  <a:pt x="232" y="364"/>
                  <a:pt x="232" y="364"/>
                  <a:pt x="232" y="364"/>
                </a:cubicBezTo>
                <a:cubicBezTo>
                  <a:pt x="232" y="387"/>
                  <a:pt x="253" y="395"/>
                  <a:pt x="317" y="395"/>
                </a:cubicBezTo>
                <a:cubicBezTo>
                  <a:pt x="326" y="395"/>
                  <a:pt x="336" y="394"/>
                  <a:pt x="346" y="394"/>
                </a:cubicBezTo>
                <a:cubicBezTo>
                  <a:pt x="357" y="394"/>
                  <a:pt x="368" y="394"/>
                  <a:pt x="380" y="394"/>
                </a:cubicBezTo>
                <a:cubicBezTo>
                  <a:pt x="462" y="394"/>
                  <a:pt x="492" y="318"/>
                  <a:pt x="492" y="270"/>
                </a:cubicBezTo>
                <a:cubicBezTo>
                  <a:pt x="492" y="212"/>
                  <a:pt x="529" y="196"/>
                  <a:pt x="591" y="176"/>
                </a:cubicBezTo>
                <a:cubicBezTo>
                  <a:pt x="630" y="164"/>
                  <a:pt x="640" y="143"/>
                  <a:pt x="652" y="115"/>
                </a:cubicBezTo>
                <a:cubicBezTo>
                  <a:pt x="658" y="102"/>
                  <a:pt x="665" y="87"/>
                  <a:pt x="676" y="72"/>
                </a:cubicBezTo>
                <a:cubicBezTo>
                  <a:pt x="681" y="66"/>
                  <a:pt x="685" y="60"/>
                  <a:pt x="689" y="54"/>
                </a:cubicBezTo>
                <a:cubicBezTo>
                  <a:pt x="711" y="22"/>
                  <a:pt x="726" y="0"/>
                  <a:pt x="772" y="0"/>
                </a:cubicBezTo>
                <a:cubicBezTo>
                  <a:pt x="858" y="0"/>
                  <a:pt x="858" y="0"/>
                  <a:pt x="858" y="0"/>
                </a:cubicBezTo>
                <a:cubicBezTo>
                  <a:pt x="869" y="0"/>
                  <a:pt x="869" y="0"/>
                  <a:pt x="869" y="0"/>
                </a:cubicBezTo>
                <a:cubicBezTo>
                  <a:pt x="867" y="12"/>
                  <a:pt x="867" y="12"/>
                  <a:pt x="867" y="12"/>
                </a:cubicBezTo>
                <a:cubicBezTo>
                  <a:pt x="864" y="36"/>
                  <a:pt x="862" y="58"/>
                  <a:pt x="862" y="80"/>
                </a:cubicBezTo>
                <a:cubicBezTo>
                  <a:pt x="862" y="101"/>
                  <a:pt x="883" y="126"/>
                  <a:pt x="903" y="150"/>
                </a:cubicBezTo>
                <a:cubicBezTo>
                  <a:pt x="926" y="178"/>
                  <a:pt x="948" y="204"/>
                  <a:pt x="948" y="230"/>
                </a:cubicBezTo>
                <a:cubicBezTo>
                  <a:pt x="948" y="304"/>
                  <a:pt x="1063" y="308"/>
                  <a:pt x="1086" y="308"/>
                </a:cubicBezTo>
                <a:cubicBezTo>
                  <a:pt x="1110" y="308"/>
                  <a:pt x="1133" y="345"/>
                  <a:pt x="1168" y="407"/>
                </a:cubicBezTo>
                <a:cubicBezTo>
                  <a:pt x="1182" y="431"/>
                  <a:pt x="1196" y="456"/>
                  <a:pt x="1208" y="472"/>
                </a:cubicBezTo>
                <a:cubicBezTo>
                  <a:pt x="1244" y="520"/>
                  <a:pt x="1263" y="540"/>
                  <a:pt x="1290" y="540"/>
                </a:cubicBezTo>
                <a:cubicBezTo>
                  <a:pt x="1296" y="540"/>
                  <a:pt x="1301" y="539"/>
                  <a:pt x="1304" y="537"/>
                </a:cubicBezTo>
                <a:cubicBezTo>
                  <a:pt x="1309" y="535"/>
                  <a:pt x="1309" y="535"/>
                  <a:pt x="1309" y="535"/>
                </a:cubicBezTo>
                <a:cubicBezTo>
                  <a:pt x="1314" y="537"/>
                  <a:pt x="1314" y="537"/>
                  <a:pt x="1314" y="537"/>
                </a:cubicBezTo>
                <a:cubicBezTo>
                  <a:pt x="1317" y="539"/>
                  <a:pt x="1380" y="575"/>
                  <a:pt x="1380" y="624"/>
                </a:cubicBezTo>
                <a:cubicBezTo>
                  <a:pt x="1380" y="668"/>
                  <a:pt x="1380" y="693"/>
                  <a:pt x="1328" y="713"/>
                </a:cubicBezTo>
                <a:cubicBezTo>
                  <a:pt x="1309" y="720"/>
                  <a:pt x="1311" y="730"/>
                  <a:pt x="1314" y="744"/>
                </a:cubicBezTo>
                <a:cubicBezTo>
                  <a:pt x="1315" y="752"/>
                  <a:pt x="1317" y="761"/>
                  <a:pt x="1311" y="767"/>
                </a:cubicBezTo>
                <a:cubicBezTo>
                  <a:pt x="1307" y="772"/>
                  <a:pt x="1302" y="774"/>
                  <a:pt x="1294" y="774"/>
                </a:cubicBezTo>
                <a:cubicBezTo>
                  <a:pt x="1281" y="774"/>
                  <a:pt x="1269" y="773"/>
                  <a:pt x="1256" y="771"/>
                </a:cubicBezTo>
                <a:cubicBezTo>
                  <a:pt x="1242" y="769"/>
                  <a:pt x="1227" y="768"/>
                  <a:pt x="1209" y="768"/>
                </a:cubicBezTo>
                <a:cubicBezTo>
                  <a:pt x="1205" y="768"/>
                  <a:pt x="1201" y="768"/>
                  <a:pt x="1196" y="768"/>
                </a:cubicBezTo>
                <a:cubicBezTo>
                  <a:pt x="1177" y="769"/>
                  <a:pt x="1132" y="773"/>
                  <a:pt x="1132" y="794"/>
                </a:cubicBezTo>
                <a:cubicBezTo>
                  <a:pt x="1132" y="823"/>
                  <a:pt x="1104" y="868"/>
                  <a:pt x="1062" y="868"/>
                </a:cubicBezTo>
                <a:cubicBezTo>
                  <a:pt x="1041" y="868"/>
                  <a:pt x="1031" y="881"/>
                  <a:pt x="1013" y="909"/>
                </a:cubicBezTo>
                <a:cubicBezTo>
                  <a:pt x="1007" y="917"/>
                  <a:pt x="1001" y="926"/>
                  <a:pt x="994" y="936"/>
                </a:cubicBezTo>
                <a:cubicBezTo>
                  <a:pt x="984" y="950"/>
                  <a:pt x="977" y="965"/>
                  <a:pt x="972" y="979"/>
                </a:cubicBezTo>
                <a:cubicBezTo>
                  <a:pt x="962" y="1002"/>
                  <a:pt x="952" y="1026"/>
                  <a:pt x="922" y="1026"/>
                </a:cubicBezTo>
                <a:cubicBezTo>
                  <a:pt x="878" y="1026"/>
                  <a:pt x="874" y="1033"/>
                  <a:pt x="874" y="1040"/>
                </a:cubicBezTo>
                <a:cubicBezTo>
                  <a:pt x="874" y="1045"/>
                  <a:pt x="880" y="1052"/>
                  <a:pt x="886" y="1059"/>
                </a:cubicBezTo>
                <a:cubicBezTo>
                  <a:pt x="898" y="1072"/>
                  <a:pt x="912" y="1088"/>
                  <a:pt x="912" y="1112"/>
                </a:cubicBezTo>
                <a:cubicBezTo>
                  <a:pt x="912" y="1135"/>
                  <a:pt x="903" y="1144"/>
                  <a:pt x="896" y="1150"/>
                </a:cubicBezTo>
                <a:cubicBezTo>
                  <a:pt x="891" y="1155"/>
                  <a:pt x="888" y="1158"/>
                  <a:pt x="888" y="1168"/>
                </a:cubicBezTo>
                <a:cubicBezTo>
                  <a:pt x="888" y="1176"/>
                  <a:pt x="891" y="1183"/>
                  <a:pt x="894" y="1190"/>
                </a:cubicBezTo>
                <a:cubicBezTo>
                  <a:pt x="900" y="1204"/>
                  <a:pt x="908" y="1222"/>
                  <a:pt x="880" y="1244"/>
                </a:cubicBezTo>
                <a:cubicBezTo>
                  <a:pt x="840" y="1276"/>
                  <a:pt x="795" y="1313"/>
                  <a:pt x="784" y="1376"/>
                </a:cubicBezTo>
                <a:cubicBezTo>
                  <a:pt x="783" y="1379"/>
                  <a:pt x="783" y="1382"/>
                  <a:pt x="782" y="1385"/>
                </a:cubicBezTo>
                <a:cubicBezTo>
                  <a:pt x="777" y="1417"/>
                  <a:pt x="771" y="1428"/>
                  <a:pt x="724" y="1428"/>
                </a:cubicBezTo>
                <a:cubicBezTo>
                  <a:pt x="498" y="1428"/>
                  <a:pt x="498" y="1428"/>
                  <a:pt x="498" y="1428"/>
                </a:cubicBezTo>
                <a:cubicBezTo>
                  <a:pt x="467" y="1428"/>
                  <a:pt x="444" y="1409"/>
                  <a:pt x="424" y="1392"/>
                </a:cubicBezTo>
                <a:cubicBezTo>
                  <a:pt x="409" y="1380"/>
                  <a:pt x="395" y="1368"/>
                  <a:pt x="382" y="1368"/>
                </a:cubicBezTo>
                <a:cubicBezTo>
                  <a:pt x="370" y="1368"/>
                  <a:pt x="363" y="1376"/>
                  <a:pt x="351" y="1388"/>
                </a:cubicBezTo>
                <a:cubicBezTo>
                  <a:pt x="338" y="1402"/>
                  <a:pt x="322" y="1420"/>
                  <a:pt x="292" y="1420"/>
                </a:cubicBezTo>
                <a:cubicBezTo>
                  <a:pt x="205" y="1420"/>
                  <a:pt x="142" y="1473"/>
                  <a:pt x="142" y="1473"/>
                </a:cubicBezTo>
                <a:cubicBezTo>
                  <a:pt x="127" y="1486"/>
                  <a:pt x="127" y="1486"/>
                  <a:pt x="127" y="1486"/>
                </a:cubicBezTo>
                <a:close/>
              </a:path>
            </a:pathLst>
          </a:custGeom>
          <a:solidFill>
            <a:schemeClr val="accent2"/>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72" name="Freeform 66">
            <a:extLst>
              <a:ext uri="{FF2B5EF4-FFF2-40B4-BE49-F238E27FC236}">
                <a16:creationId xmlns:a16="http://schemas.microsoft.com/office/drawing/2014/main" id="{F29DD04C-EA93-5040-BD4B-F6701AF5DE81}"/>
              </a:ext>
            </a:extLst>
          </p:cNvPr>
          <p:cNvSpPr>
            <a:spLocks/>
          </p:cNvSpPr>
          <p:nvPr/>
        </p:nvSpPr>
        <p:spPr bwMode="auto">
          <a:xfrm>
            <a:off x="7600402" y="3317281"/>
            <a:ext cx="668638" cy="1027861"/>
          </a:xfrm>
          <a:custGeom>
            <a:avLst/>
            <a:gdLst>
              <a:gd name="T0" fmla="*/ 1602 w 1922"/>
              <a:gd name="T1" fmla="*/ 2954 h 2954"/>
              <a:gd name="T2" fmla="*/ 1334 w 1922"/>
              <a:gd name="T3" fmla="*/ 2828 h 2954"/>
              <a:gd name="T4" fmla="*/ 1174 w 1922"/>
              <a:gd name="T5" fmla="*/ 2588 h 2954"/>
              <a:gd name="T6" fmla="*/ 1200 w 1922"/>
              <a:gd name="T7" fmla="*/ 2516 h 2954"/>
              <a:gd name="T8" fmla="*/ 1148 w 1922"/>
              <a:gd name="T9" fmla="*/ 2434 h 2954"/>
              <a:gd name="T10" fmla="*/ 1149 w 1922"/>
              <a:gd name="T11" fmla="*/ 2329 h 2954"/>
              <a:gd name="T12" fmla="*/ 1007 w 1922"/>
              <a:gd name="T13" fmla="*/ 1867 h 2954"/>
              <a:gd name="T14" fmla="*/ 927 w 1922"/>
              <a:gd name="T15" fmla="*/ 1799 h 2954"/>
              <a:gd name="T16" fmla="*/ 852 w 1922"/>
              <a:gd name="T17" fmla="*/ 1728 h 2954"/>
              <a:gd name="T18" fmla="*/ 860 w 1922"/>
              <a:gd name="T19" fmla="*/ 1646 h 2954"/>
              <a:gd name="T20" fmla="*/ 731 w 1922"/>
              <a:gd name="T21" fmla="*/ 1494 h 2954"/>
              <a:gd name="T22" fmla="*/ 601 w 1922"/>
              <a:gd name="T23" fmla="*/ 1422 h 2954"/>
              <a:gd name="T24" fmla="*/ 380 w 1922"/>
              <a:gd name="T25" fmla="*/ 1436 h 2954"/>
              <a:gd name="T26" fmla="*/ 366 w 1922"/>
              <a:gd name="T27" fmla="*/ 1478 h 2954"/>
              <a:gd name="T28" fmla="*/ 190 w 1922"/>
              <a:gd name="T29" fmla="*/ 1580 h 2954"/>
              <a:gd name="T30" fmla="*/ 0 w 1922"/>
              <a:gd name="T31" fmla="*/ 1546 h 2954"/>
              <a:gd name="T32" fmla="*/ 138 w 1922"/>
              <a:gd name="T33" fmla="*/ 1406 h 2954"/>
              <a:gd name="T34" fmla="*/ 139 w 1922"/>
              <a:gd name="T35" fmla="*/ 1405 h 2954"/>
              <a:gd name="T36" fmla="*/ 254 w 1922"/>
              <a:gd name="T37" fmla="*/ 1220 h 2954"/>
              <a:gd name="T38" fmla="*/ 168 w 1922"/>
              <a:gd name="T39" fmla="*/ 1042 h 2954"/>
              <a:gd name="T40" fmla="*/ 204 w 1922"/>
              <a:gd name="T41" fmla="*/ 918 h 2954"/>
              <a:gd name="T42" fmla="*/ 290 w 1922"/>
              <a:gd name="T43" fmla="*/ 835 h 2954"/>
              <a:gd name="T44" fmla="*/ 388 w 1922"/>
              <a:gd name="T45" fmla="*/ 800 h 2954"/>
              <a:gd name="T46" fmla="*/ 314 w 1922"/>
              <a:gd name="T47" fmla="*/ 718 h 2954"/>
              <a:gd name="T48" fmla="*/ 240 w 1922"/>
              <a:gd name="T49" fmla="*/ 600 h 2954"/>
              <a:gd name="T50" fmla="*/ 330 w 1922"/>
              <a:gd name="T51" fmla="*/ 496 h 2954"/>
              <a:gd name="T52" fmla="*/ 552 w 1922"/>
              <a:gd name="T53" fmla="*/ 566 h 2954"/>
              <a:gd name="T54" fmla="*/ 676 w 1922"/>
              <a:gd name="T55" fmla="*/ 640 h 2954"/>
              <a:gd name="T56" fmla="*/ 780 w 1922"/>
              <a:gd name="T57" fmla="*/ 672 h 2954"/>
              <a:gd name="T58" fmla="*/ 936 w 1922"/>
              <a:gd name="T59" fmla="*/ 572 h 2954"/>
              <a:gd name="T60" fmla="*/ 924 w 1922"/>
              <a:gd name="T61" fmla="*/ 492 h 2954"/>
              <a:gd name="T62" fmla="*/ 990 w 1922"/>
              <a:gd name="T63" fmla="*/ 384 h 2954"/>
              <a:gd name="T64" fmla="*/ 1211 w 1922"/>
              <a:gd name="T65" fmla="*/ 132 h 2954"/>
              <a:gd name="T66" fmla="*/ 1302 w 1922"/>
              <a:gd name="T67" fmla="*/ 22 h 2954"/>
              <a:gd name="T68" fmla="*/ 1315 w 1922"/>
              <a:gd name="T69" fmla="*/ 17 h 2954"/>
              <a:gd name="T70" fmla="*/ 1416 w 1922"/>
              <a:gd name="T71" fmla="*/ 17 h 2954"/>
              <a:gd name="T72" fmla="*/ 1478 w 1922"/>
              <a:gd name="T73" fmla="*/ 21 h 2954"/>
              <a:gd name="T74" fmla="*/ 1555 w 1922"/>
              <a:gd name="T75" fmla="*/ 27 h 2954"/>
              <a:gd name="T76" fmla="*/ 1582 w 1922"/>
              <a:gd name="T77" fmla="*/ 138 h 2954"/>
              <a:gd name="T78" fmla="*/ 1569 w 1922"/>
              <a:gd name="T79" fmla="*/ 193 h 2954"/>
              <a:gd name="T80" fmla="*/ 1488 w 1922"/>
              <a:gd name="T81" fmla="*/ 266 h 2954"/>
              <a:gd name="T82" fmla="*/ 1552 w 1922"/>
              <a:gd name="T83" fmla="*/ 426 h 2954"/>
              <a:gd name="T84" fmla="*/ 1464 w 1922"/>
              <a:gd name="T85" fmla="*/ 540 h 2954"/>
              <a:gd name="T86" fmla="*/ 1591 w 1922"/>
              <a:gd name="T87" fmla="*/ 650 h 2954"/>
              <a:gd name="T88" fmla="*/ 1732 w 1922"/>
              <a:gd name="T89" fmla="*/ 718 h 2954"/>
              <a:gd name="T90" fmla="*/ 1724 w 1922"/>
              <a:gd name="T91" fmla="*/ 816 h 2954"/>
              <a:gd name="T92" fmla="*/ 1840 w 1922"/>
              <a:gd name="T93" fmla="*/ 976 h 2954"/>
              <a:gd name="T94" fmla="*/ 1874 w 1922"/>
              <a:gd name="T95" fmla="*/ 1112 h 2954"/>
              <a:gd name="T96" fmla="*/ 1909 w 1922"/>
              <a:gd name="T97" fmla="*/ 1183 h 2954"/>
              <a:gd name="T98" fmla="*/ 1868 w 1922"/>
              <a:gd name="T99" fmla="*/ 1237 h 2954"/>
              <a:gd name="T100" fmla="*/ 1811 w 1922"/>
              <a:gd name="T101" fmla="*/ 1312 h 2954"/>
              <a:gd name="T102" fmla="*/ 1754 w 1922"/>
              <a:gd name="T103" fmla="*/ 1399 h 2954"/>
              <a:gd name="T104" fmla="*/ 1692 w 1922"/>
              <a:gd name="T105" fmla="*/ 1507 h 2954"/>
              <a:gd name="T106" fmla="*/ 1642 w 1922"/>
              <a:gd name="T107" fmla="*/ 1637 h 2954"/>
              <a:gd name="T108" fmla="*/ 1661 w 1922"/>
              <a:gd name="T109" fmla="*/ 1847 h 2954"/>
              <a:gd name="T110" fmla="*/ 1754 w 1922"/>
              <a:gd name="T111" fmla="*/ 2094 h 2954"/>
              <a:gd name="T112" fmla="*/ 1764 w 1922"/>
              <a:gd name="T113" fmla="*/ 2194 h 2954"/>
              <a:gd name="T114" fmla="*/ 1754 w 1922"/>
              <a:gd name="T115" fmla="*/ 2320 h 2954"/>
              <a:gd name="T116" fmla="*/ 1842 w 1922"/>
              <a:gd name="T117" fmla="*/ 2526 h 2954"/>
              <a:gd name="T118" fmla="*/ 1743 w 1922"/>
              <a:gd name="T119" fmla="*/ 2697 h 2954"/>
              <a:gd name="T120" fmla="*/ 1621 w 1922"/>
              <a:gd name="T121" fmla="*/ 2855 h 2954"/>
              <a:gd name="T122" fmla="*/ 1612 w 1922"/>
              <a:gd name="T123" fmla="*/ 294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22" h="2954">
                <a:moveTo>
                  <a:pt x="1612" y="2954"/>
                </a:moveTo>
                <a:cubicBezTo>
                  <a:pt x="1602" y="2954"/>
                  <a:pt x="1602" y="2954"/>
                  <a:pt x="1602" y="2954"/>
                </a:cubicBezTo>
                <a:cubicBezTo>
                  <a:pt x="1442" y="2954"/>
                  <a:pt x="1442" y="2954"/>
                  <a:pt x="1442" y="2954"/>
                </a:cubicBezTo>
                <a:cubicBezTo>
                  <a:pt x="1380" y="2954"/>
                  <a:pt x="1334" y="2900"/>
                  <a:pt x="1334" y="2828"/>
                </a:cubicBezTo>
                <a:cubicBezTo>
                  <a:pt x="1334" y="2765"/>
                  <a:pt x="1286" y="2668"/>
                  <a:pt x="1244" y="2668"/>
                </a:cubicBezTo>
                <a:cubicBezTo>
                  <a:pt x="1200" y="2668"/>
                  <a:pt x="1174" y="2638"/>
                  <a:pt x="1174" y="2588"/>
                </a:cubicBezTo>
                <a:cubicBezTo>
                  <a:pt x="1174" y="2572"/>
                  <a:pt x="1181" y="2561"/>
                  <a:pt x="1187" y="2551"/>
                </a:cubicBezTo>
                <a:cubicBezTo>
                  <a:pt x="1194" y="2541"/>
                  <a:pt x="1200" y="2532"/>
                  <a:pt x="1200" y="2516"/>
                </a:cubicBezTo>
                <a:cubicBezTo>
                  <a:pt x="1200" y="2502"/>
                  <a:pt x="1188" y="2490"/>
                  <a:pt x="1175" y="2478"/>
                </a:cubicBezTo>
                <a:cubicBezTo>
                  <a:pt x="1162" y="2466"/>
                  <a:pt x="1148" y="2453"/>
                  <a:pt x="1148" y="2434"/>
                </a:cubicBezTo>
                <a:cubicBezTo>
                  <a:pt x="1148" y="2424"/>
                  <a:pt x="1150" y="2413"/>
                  <a:pt x="1153" y="2401"/>
                </a:cubicBezTo>
                <a:cubicBezTo>
                  <a:pt x="1158" y="2378"/>
                  <a:pt x="1163" y="2353"/>
                  <a:pt x="1149" y="2329"/>
                </a:cubicBezTo>
                <a:cubicBezTo>
                  <a:pt x="1135" y="2303"/>
                  <a:pt x="1088" y="2212"/>
                  <a:pt x="1088" y="2138"/>
                </a:cubicBezTo>
                <a:cubicBezTo>
                  <a:pt x="1088" y="2051"/>
                  <a:pt x="1074" y="1934"/>
                  <a:pt x="1007" y="1867"/>
                </a:cubicBezTo>
                <a:cubicBezTo>
                  <a:pt x="978" y="1838"/>
                  <a:pt x="962" y="1826"/>
                  <a:pt x="949" y="1817"/>
                </a:cubicBezTo>
                <a:cubicBezTo>
                  <a:pt x="941" y="1811"/>
                  <a:pt x="934" y="1806"/>
                  <a:pt x="927" y="1799"/>
                </a:cubicBezTo>
                <a:cubicBezTo>
                  <a:pt x="922" y="1794"/>
                  <a:pt x="913" y="1790"/>
                  <a:pt x="903" y="1785"/>
                </a:cubicBezTo>
                <a:cubicBezTo>
                  <a:pt x="880" y="1774"/>
                  <a:pt x="852" y="1760"/>
                  <a:pt x="852" y="1728"/>
                </a:cubicBezTo>
                <a:cubicBezTo>
                  <a:pt x="852" y="1706"/>
                  <a:pt x="854" y="1691"/>
                  <a:pt x="857" y="1677"/>
                </a:cubicBezTo>
                <a:cubicBezTo>
                  <a:pt x="858" y="1666"/>
                  <a:pt x="860" y="1657"/>
                  <a:pt x="860" y="1646"/>
                </a:cubicBezTo>
                <a:cubicBezTo>
                  <a:pt x="860" y="1628"/>
                  <a:pt x="830" y="1596"/>
                  <a:pt x="782" y="1564"/>
                </a:cubicBezTo>
                <a:cubicBezTo>
                  <a:pt x="762" y="1551"/>
                  <a:pt x="746" y="1522"/>
                  <a:pt x="731" y="1494"/>
                </a:cubicBezTo>
                <a:cubicBezTo>
                  <a:pt x="714" y="1462"/>
                  <a:pt x="697" y="1430"/>
                  <a:pt x="678" y="1430"/>
                </a:cubicBezTo>
                <a:cubicBezTo>
                  <a:pt x="656" y="1430"/>
                  <a:pt x="629" y="1426"/>
                  <a:pt x="601" y="1422"/>
                </a:cubicBezTo>
                <a:cubicBezTo>
                  <a:pt x="573" y="1418"/>
                  <a:pt x="544" y="1414"/>
                  <a:pt x="520" y="1414"/>
                </a:cubicBezTo>
                <a:cubicBezTo>
                  <a:pt x="470" y="1414"/>
                  <a:pt x="408" y="1417"/>
                  <a:pt x="380" y="1436"/>
                </a:cubicBezTo>
                <a:cubicBezTo>
                  <a:pt x="361" y="1449"/>
                  <a:pt x="362" y="1454"/>
                  <a:pt x="364" y="1464"/>
                </a:cubicBezTo>
                <a:cubicBezTo>
                  <a:pt x="365" y="1468"/>
                  <a:pt x="366" y="1473"/>
                  <a:pt x="366" y="1478"/>
                </a:cubicBezTo>
                <a:cubicBezTo>
                  <a:pt x="366" y="1503"/>
                  <a:pt x="337" y="1562"/>
                  <a:pt x="264" y="1562"/>
                </a:cubicBezTo>
                <a:cubicBezTo>
                  <a:pt x="233" y="1562"/>
                  <a:pt x="212" y="1571"/>
                  <a:pt x="190" y="1580"/>
                </a:cubicBezTo>
                <a:cubicBezTo>
                  <a:pt x="165" y="1591"/>
                  <a:pt x="139" y="1602"/>
                  <a:pt x="98" y="1602"/>
                </a:cubicBezTo>
                <a:cubicBezTo>
                  <a:pt x="25" y="1602"/>
                  <a:pt x="0" y="1588"/>
                  <a:pt x="0" y="1546"/>
                </a:cubicBezTo>
                <a:cubicBezTo>
                  <a:pt x="0" y="1510"/>
                  <a:pt x="17" y="1454"/>
                  <a:pt x="62" y="1454"/>
                </a:cubicBezTo>
                <a:cubicBezTo>
                  <a:pt x="95" y="1454"/>
                  <a:pt x="123" y="1423"/>
                  <a:pt x="138" y="1406"/>
                </a:cubicBezTo>
                <a:cubicBezTo>
                  <a:pt x="139" y="1405"/>
                  <a:pt x="139" y="1405"/>
                  <a:pt x="139" y="1405"/>
                </a:cubicBezTo>
                <a:cubicBezTo>
                  <a:pt x="139" y="1405"/>
                  <a:pt x="139" y="1405"/>
                  <a:pt x="139" y="1405"/>
                </a:cubicBezTo>
                <a:cubicBezTo>
                  <a:pt x="155" y="1387"/>
                  <a:pt x="172" y="1368"/>
                  <a:pt x="200" y="1368"/>
                </a:cubicBezTo>
                <a:cubicBezTo>
                  <a:pt x="213" y="1368"/>
                  <a:pt x="254" y="1308"/>
                  <a:pt x="254" y="1220"/>
                </a:cubicBezTo>
                <a:cubicBezTo>
                  <a:pt x="254" y="1176"/>
                  <a:pt x="230" y="1148"/>
                  <a:pt x="208" y="1121"/>
                </a:cubicBezTo>
                <a:cubicBezTo>
                  <a:pt x="187" y="1097"/>
                  <a:pt x="168" y="1074"/>
                  <a:pt x="168" y="1042"/>
                </a:cubicBezTo>
                <a:cubicBezTo>
                  <a:pt x="168" y="1007"/>
                  <a:pt x="179" y="985"/>
                  <a:pt x="189" y="967"/>
                </a:cubicBezTo>
                <a:cubicBezTo>
                  <a:pt x="197" y="951"/>
                  <a:pt x="204" y="938"/>
                  <a:pt x="204" y="918"/>
                </a:cubicBezTo>
                <a:cubicBezTo>
                  <a:pt x="204" y="887"/>
                  <a:pt x="204" y="814"/>
                  <a:pt x="254" y="814"/>
                </a:cubicBezTo>
                <a:cubicBezTo>
                  <a:pt x="275" y="814"/>
                  <a:pt x="283" y="826"/>
                  <a:pt x="290" y="835"/>
                </a:cubicBezTo>
                <a:cubicBezTo>
                  <a:pt x="296" y="844"/>
                  <a:pt x="301" y="850"/>
                  <a:pt x="318" y="850"/>
                </a:cubicBezTo>
                <a:cubicBezTo>
                  <a:pt x="353" y="850"/>
                  <a:pt x="388" y="833"/>
                  <a:pt x="388" y="800"/>
                </a:cubicBezTo>
                <a:cubicBezTo>
                  <a:pt x="388" y="770"/>
                  <a:pt x="348" y="742"/>
                  <a:pt x="321" y="723"/>
                </a:cubicBezTo>
                <a:cubicBezTo>
                  <a:pt x="319" y="721"/>
                  <a:pt x="316" y="720"/>
                  <a:pt x="314" y="718"/>
                </a:cubicBezTo>
                <a:cubicBezTo>
                  <a:pt x="287" y="699"/>
                  <a:pt x="258" y="664"/>
                  <a:pt x="258" y="626"/>
                </a:cubicBezTo>
                <a:cubicBezTo>
                  <a:pt x="258" y="615"/>
                  <a:pt x="251" y="609"/>
                  <a:pt x="240" y="600"/>
                </a:cubicBezTo>
                <a:cubicBezTo>
                  <a:pt x="228" y="590"/>
                  <a:pt x="214" y="579"/>
                  <a:pt x="214" y="558"/>
                </a:cubicBezTo>
                <a:cubicBezTo>
                  <a:pt x="214" y="518"/>
                  <a:pt x="281" y="496"/>
                  <a:pt x="330" y="496"/>
                </a:cubicBezTo>
                <a:cubicBezTo>
                  <a:pt x="377" y="496"/>
                  <a:pt x="420" y="503"/>
                  <a:pt x="427" y="504"/>
                </a:cubicBezTo>
                <a:cubicBezTo>
                  <a:pt x="476" y="504"/>
                  <a:pt x="518" y="538"/>
                  <a:pt x="552" y="566"/>
                </a:cubicBezTo>
                <a:cubicBezTo>
                  <a:pt x="573" y="583"/>
                  <a:pt x="594" y="600"/>
                  <a:pt x="608" y="600"/>
                </a:cubicBezTo>
                <a:cubicBezTo>
                  <a:pt x="631" y="600"/>
                  <a:pt x="653" y="619"/>
                  <a:pt x="676" y="640"/>
                </a:cubicBezTo>
                <a:cubicBezTo>
                  <a:pt x="701" y="662"/>
                  <a:pt x="726" y="684"/>
                  <a:pt x="752" y="684"/>
                </a:cubicBezTo>
                <a:cubicBezTo>
                  <a:pt x="763" y="684"/>
                  <a:pt x="770" y="679"/>
                  <a:pt x="780" y="672"/>
                </a:cubicBezTo>
                <a:cubicBezTo>
                  <a:pt x="795" y="661"/>
                  <a:pt x="814" y="648"/>
                  <a:pt x="856" y="648"/>
                </a:cubicBezTo>
                <a:cubicBezTo>
                  <a:pt x="904" y="648"/>
                  <a:pt x="936" y="617"/>
                  <a:pt x="936" y="572"/>
                </a:cubicBezTo>
                <a:cubicBezTo>
                  <a:pt x="936" y="563"/>
                  <a:pt x="934" y="557"/>
                  <a:pt x="932" y="550"/>
                </a:cubicBezTo>
                <a:cubicBezTo>
                  <a:pt x="928" y="538"/>
                  <a:pt x="924" y="524"/>
                  <a:pt x="924" y="492"/>
                </a:cubicBezTo>
                <a:cubicBezTo>
                  <a:pt x="924" y="462"/>
                  <a:pt x="943" y="447"/>
                  <a:pt x="959" y="435"/>
                </a:cubicBezTo>
                <a:cubicBezTo>
                  <a:pt x="976" y="421"/>
                  <a:pt x="990" y="410"/>
                  <a:pt x="990" y="384"/>
                </a:cubicBezTo>
                <a:cubicBezTo>
                  <a:pt x="990" y="321"/>
                  <a:pt x="1063" y="224"/>
                  <a:pt x="1126" y="224"/>
                </a:cubicBezTo>
                <a:cubicBezTo>
                  <a:pt x="1169" y="224"/>
                  <a:pt x="1185" y="192"/>
                  <a:pt x="1211" y="132"/>
                </a:cubicBezTo>
                <a:cubicBezTo>
                  <a:pt x="1232" y="84"/>
                  <a:pt x="1297" y="27"/>
                  <a:pt x="1299" y="24"/>
                </a:cubicBezTo>
                <a:cubicBezTo>
                  <a:pt x="1302" y="22"/>
                  <a:pt x="1302" y="22"/>
                  <a:pt x="1302" y="22"/>
                </a:cubicBezTo>
                <a:cubicBezTo>
                  <a:pt x="1306" y="22"/>
                  <a:pt x="1306" y="22"/>
                  <a:pt x="1306" y="22"/>
                </a:cubicBezTo>
                <a:cubicBezTo>
                  <a:pt x="1312" y="22"/>
                  <a:pt x="1312" y="21"/>
                  <a:pt x="1315" y="17"/>
                </a:cubicBezTo>
                <a:cubicBezTo>
                  <a:pt x="1322" y="8"/>
                  <a:pt x="1331" y="0"/>
                  <a:pt x="1356" y="0"/>
                </a:cubicBezTo>
                <a:cubicBezTo>
                  <a:pt x="1380" y="0"/>
                  <a:pt x="1399" y="9"/>
                  <a:pt x="1416" y="17"/>
                </a:cubicBezTo>
                <a:cubicBezTo>
                  <a:pt x="1428" y="23"/>
                  <a:pt x="1439" y="28"/>
                  <a:pt x="1448" y="28"/>
                </a:cubicBezTo>
                <a:cubicBezTo>
                  <a:pt x="1459" y="28"/>
                  <a:pt x="1468" y="25"/>
                  <a:pt x="1478" y="21"/>
                </a:cubicBezTo>
                <a:cubicBezTo>
                  <a:pt x="1489" y="17"/>
                  <a:pt x="1502" y="12"/>
                  <a:pt x="1518" y="12"/>
                </a:cubicBezTo>
                <a:cubicBezTo>
                  <a:pt x="1533" y="12"/>
                  <a:pt x="1545" y="17"/>
                  <a:pt x="1555" y="27"/>
                </a:cubicBezTo>
                <a:cubicBezTo>
                  <a:pt x="1582" y="54"/>
                  <a:pt x="1582" y="111"/>
                  <a:pt x="1582" y="135"/>
                </a:cubicBezTo>
                <a:cubicBezTo>
                  <a:pt x="1582" y="138"/>
                  <a:pt x="1582" y="138"/>
                  <a:pt x="1582" y="138"/>
                </a:cubicBezTo>
                <a:cubicBezTo>
                  <a:pt x="1582" y="142"/>
                  <a:pt x="1582" y="142"/>
                  <a:pt x="1582" y="142"/>
                </a:cubicBezTo>
                <a:cubicBezTo>
                  <a:pt x="1582" y="160"/>
                  <a:pt x="1582" y="181"/>
                  <a:pt x="1569" y="193"/>
                </a:cubicBezTo>
                <a:cubicBezTo>
                  <a:pt x="1562" y="200"/>
                  <a:pt x="1553" y="204"/>
                  <a:pt x="1540" y="204"/>
                </a:cubicBezTo>
                <a:cubicBezTo>
                  <a:pt x="1506" y="204"/>
                  <a:pt x="1488" y="225"/>
                  <a:pt x="1488" y="266"/>
                </a:cubicBezTo>
                <a:cubicBezTo>
                  <a:pt x="1488" y="290"/>
                  <a:pt x="1504" y="317"/>
                  <a:pt x="1520" y="344"/>
                </a:cubicBezTo>
                <a:cubicBezTo>
                  <a:pt x="1536" y="373"/>
                  <a:pt x="1552" y="400"/>
                  <a:pt x="1552" y="426"/>
                </a:cubicBezTo>
                <a:cubicBezTo>
                  <a:pt x="1552" y="455"/>
                  <a:pt x="1526" y="476"/>
                  <a:pt x="1503" y="494"/>
                </a:cubicBezTo>
                <a:cubicBezTo>
                  <a:pt x="1483" y="509"/>
                  <a:pt x="1464" y="523"/>
                  <a:pt x="1464" y="540"/>
                </a:cubicBezTo>
                <a:cubicBezTo>
                  <a:pt x="1464" y="560"/>
                  <a:pt x="1516" y="674"/>
                  <a:pt x="1550" y="674"/>
                </a:cubicBezTo>
                <a:cubicBezTo>
                  <a:pt x="1567" y="674"/>
                  <a:pt x="1578" y="663"/>
                  <a:pt x="1591" y="650"/>
                </a:cubicBezTo>
                <a:cubicBezTo>
                  <a:pt x="1605" y="637"/>
                  <a:pt x="1620" y="622"/>
                  <a:pt x="1644" y="622"/>
                </a:cubicBezTo>
                <a:cubicBezTo>
                  <a:pt x="1689" y="622"/>
                  <a:pt x="1732" y="682"/>
                  <a:pt x="1732" y="718"/>
                </a:cubicBezTo>
                <a:cubicBezTo>
                  <a:pt x="1732" y="731"/>
                  <a:pt x="1731" y="740"/>
                  <a:pt x="1729" y="751"/>
                </a:cubicBezTo>
                <a:cubicBezTo>
                  <a:pt x="1727" y="765"/>
                  <a:pt x="1724" y="782"/>
                  <a:pt x="1724" y="816"/>
                </a:cubicBezTo>
                <a:cubicBezTo>
                  <a:pt x="1724" y="840"/>
                  <a:pt x="1749" y="860"/>
                  <a:pt x="1775" y="882"/>
                </a:cubicBezTo>
                <a:cubicBezTo>
                  <a:pt x="1805" y="907"/>
                  <a:pt x="1840" y="935"/>
                  <a:pt x="1840" y="976"/>
                </a:cubicBezTo>
                <a:cubicBezTo>
                  <a:pt x="1840" y="1054"/>
                  <a:pt x="1840" y="1054"/>
                  <a:pt x="1840" y="1054"/>
                </a:cubicBezTo>
                <a:cubicBezTo>
                  <a:pt x="1840" y="1080"/>
                  <a:pt x="1846" y="1112"/>
                  <a:pt x="1874" y="1112"/>
                </a:cubicBezTo>
                <a:cubicBezTo>
                  <a:pt x="1912" y="1112"/>
                  <a:pt x="1922" y="1121"/>
                  <a:pt x="1922" y="1152"/>
                </a:cubicBezTo>
                <a:cubicBezTo>
                  <a:pt x="1922" y="1167"/>
                  <a:pt x="1915" y="1176"/>
                  <a:pt x="1909" y="1183"/>
                </a:cubicBezTo>
                <a:cubicBezTo>
                  <a:pt x="1904" y="1190"/>
                  <a:pt x="1900" y="1194"/>
                  <a:pt x="1900" y="1204"/>
                </a:cubicBezTo>
                <a:cubicBezTo>
                  <a:pt x="1900" y="1222"/>
                  <a:pt x="1883" y="1230"/>
                  <a:pt x="1868" y="1237"/>
                </a:cubicBezTo>
                <a:cubicBezTo>
                  <a:pt x="1851" y="1245"/>
                  <a:pt x="1840" y="1251"/>
                  <a:pt x="1840" y="1264"/>
                </a:cubicBezTo>
                <a:cubicBezTo>
                  <a:pt x="1840" y="1288"/>
                  <a:pt x="1824" y="1301"/>
                  <a:pt x="1811" y="1312"/>
                </a:cubicBezTo>
                <a:cubicBezTo>
                  <a:pt x="1799" y="1322"/>
                  <a:pt x="1792" y="1329"/>
                  <a:pt x="1792" y="1340"/>
                </a:cubicBezTo>
                <a:cubicBezTo>
                  <a:pt x="1792" y="1360"/>
                  <a:pt x="1774" y="1379"/>
                  <a:pt x="1754" y="1399"/>
                </a:cubicBezTo>
                <a:cubicBezTo>
                  <a:pt x="1736" y="1417"/>
                  <a:pt x="1718" y="1435"/>
                  <a:pt x="1718" y="1452"/>
                </a:cubicBezTo>
                <a:cubicBezTo>
                  <a:pt x="1718" y="1474"/>
                  <a:pt x="1705" y="1490"/>
                  <a:pt x="1692" y="1507"/>
                </a:cubicBezTo>
                <a:cubicBezTo>
                  <a:pt x="1677" y="1525"/>
                  <a:pt x="1662" y="1544"/>
                  <a:pt x="1662" y="1572"/>
                </a:cubicBezTo>
                <a:cubicBezTo>
                  <a:pt x="1662" y="1606"/>
                  <a:pt x="1651" y="1622"/>
                  <a:pt x="1642" y="1637"/>
                </a:cubicBezTo>
                <a:cubicBezTo>
                  <a:pt x="1634" y="1650"/>
                  <a:pt x="1628" y="1659"/>
                  <a:pt x="1628" y="1678"/>
                </a:cubicBezTo>
                <a:cubicBezTo>
                  <a:pt x="1628" y="1712"/>
                  <a:pt x="1628" y="1792"/>
                  <a:pt x="1661" y="1847"/>
                </a:cubicBezTo>
                <a:cubicBezTo>
                  <a:pt x="1689" y="1895"/>
                  <a:pt x="1745" y="2004"/>
                  <a:pt x="1753" y="2077"/>
                </a:cubicBezTo>
                <a:cubicBezTo>
                  <a:pt x="1754" y="2083"/>
                  <a:pt x="1754" y="2089"/>
                  <a:pt x="1754" y="2094"/>
                </a:cubicBezTo>
                <a:cubicBezTo>
                  <a:pt x="1754" y="2113"/>
                  <a:pt x="1756" y="2125"/>
                  <a:pt x="1759" y="2137"/>
                </a:cubicBezTo>
                <a:cubicBezTo>
                  <a:pt x="1761" y="2152"/>
                  <a:pt x="1764" y="2167"/>
                  <a:pt x="1764" y="2194"/>
                </a:cubicBezTo>
                <a:cubicBezTo>
                  <a:pt x="1764" y="2219"/>
                  <a:pt x="1761" y="2238"/>
                  <a:pt x="1759" y="2256"/>
                </a:cubicBezTo>
                <a:cubicBezTo>
                  <a:pt x="1757" y="2274"/>
                  <a:pt x="1754" y="2293"/>
                  <a:pt x="1754" y="2320"/>
                </a:cubicBezTo>
                <a:cubicBezTo>
                  <a:pt x="1754" y="2342"/>
                  <a:pt x="1772" y="2370"/>
                  <a:pt x="1791" y="2400"/>
                </a:cubicBezTo>
                <a:cubicBezTo>
                  <a:pt x="1815" y="2439"/>
                  <a:pt x="1842" y="2482"/>
                  <a:pt x="1842" y="2526"/>
                </a:cubicBezTo>
                <a:cubicBezTo>
                  <a:pt x="1842" y="2563"/>
                  <a:pt x="1832" y="2599"/>
                  <a:pt x="1812" y="2630"/>
                </a:cubicBezTo>
                <a:cubicBezTo>
                  <a:pt x="1795" y="2658"/>
                  <a:pt x="1771" y="2681"/>
                  <a:pt x="1743" y="2697"/>
                </a:cubicBezTo>
                <a:cubicBezTo>
                  <a:pt x="1697" y="2722"/>
                  <a:pt x="1634" y="2758"/>
                  <a:pt x="1634" y="2796"/>
                </a:cubicBezTo>
                <a:cubicBezTo>
                  <a:pt x="1634" y="2821"/>
                  <a:pt x="1627" y="2839"/>
                  <a:pt x="1621" y="2855"/>
                </a:cubicBezTo>
                <a:cubicBezTo>
                  <a:pt x="1616" y="2868"/>
                  <a:pt x="1612" y="2880"/>
                  <a:pt x="1612" y="2894"/>
                </a:cubicBezTo>
                <a:cubicBezTo>
                  <a:pt x="1612" y="2944"/>
                  <a:pt x="1612" y="2944"/>
                  <a:pt x="1612" y="2944"/>
                </a:cubicBezTo>
                <a:cubicBezTo>
                  <a:pt x="1612" y="2954"/>
                  <a:pt x="1612" y="2954"/>
                  <a:pt x="1612" y="2954"/>
                </a:cubicBezTo>
                <a:close/>
              </a:path>
            </a:pathLst>
          </a:custGeom>
          <a:solidFill>
            <a:schemeClr val="accent2"/>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73" name="Freeform 68">
            <a:extLst>
              <a:ext uri="{FF2B5EF4-FFF2-40B4-BE49-F238E27FC236}">
                <a16:creationId xmlns:a16="http://schemas.microsoft.com/office/drawing/2014/main" id="{0BF5E33F-4409-FD0F-07C0-CB9BBB64B620}"/>
              </a:ext>
            </a:extLst>
          </p:cNvPr>
          <p:cNvSpPr>
            <a:spLocks/>
          </p:cNvSpPr>
          <p:nvPr/>
        </p:nvSpPr>
        <p:spPr bwMode="auto">
          <a:xfrm>
            <a:off x="6663958" y="3022709"/>
            <a:ext cx="1095254" cy="1063607"/>
          </a:xfrm>
          <a:custGeom>
            <a:avLst/>
            <a:gdLst>
              <a:gd name="T0" fmla="*/ 1568 w 3148"/>
              <a:gd name="T1" fmla="*/ 2776 h 3056"/>
              <a:gd name="T2" fmla="*/ 1003 w 3148"/>
              <a:gd name="T3" fmla="*/ 2548 h 3056"/>
              <a:gd name="T4" fmla="*/ 466 w 3148"/>
              <a:gd name="T5" fmla="*/ 2506 h 3056"/>
              <a:gd name="T6" fmla="*/ 384 w 3148"/>
              <a:gd name="T7" fmla="*/ 2256 h 3056"/>
              <a:gd name="T8" fmla="*/ 678 w 3148"/>
              <a:gd name="T9" fmla="*/ 1960 h 3056"/>
              <a:gd name="T10" fmla="*/ 956 w 3148"/>
              <a:gd name="T11" fmla="*/ 1980 h 3056"/>
              <a:gd name="T12" fmla="*/ 1149 w 3148"/>
              <a:gd name="T13" fmla="*/ 1906 h 3056"/>
              <a:gd name="T14" fmla="*/ 1031 w 3148"/>
              <a:gd name="T15" fmla="*/ 1816 h 3056"/>
              <a:gd name="T16" fmla="*/ 1122 w 3148"/>
              <a:gd name="T17" fmla="*/ 1702 h 3056"/>
              <a:gd name="T18" fmla="*/ 1118 w 3148"/>
              <a:gd name="T19" fmla="*/ 1589 h 3056"/>
              <a:gd name="T20" fmla="*/ 778 w 3148"/>
              <a:gd name="T21" fmla="*/ 1572 h 3056"/>
              <a:gd name="T22" fmla="*/ 375 w 3148"/>
              <a:gd name="T23" fmla="*/ 1604 h 3056"/>
              <a:gd name="T24" fmla="*/ 594 w 3148"/>
              <a:gd name="T25" fmla="*/ 1370 h 3056"/>
              <a:gd name="T26" fmla="*/ 675 w 3148"/>
              <a:gd name="T27" fmla="*/ 1486 h 3056"/>
              <a:gd name="T28" fmla="*/ 642 w 3148"/>
              <a:gd name="T29" fmla="*/ 1333 h 3056"/>
              <a:gd name="T30" fmla="*/ 514 w 3148"/>
              <a:gd name="T31" fmla="*/ 1184 h 3056"/>
              <a:gd name="T32" fmla="*/ 508 w 3148"/>
              <a:gd name="T33" fmla="*/ 974 h 3056"/>
              <a:gd name="T34" fmla="*/ 590 w 3148"/>
              <a:gd name="T35" fmla="*/ 816 h 3056"/>
              <a:gd name="T36" fmla="*/ 506 w 3148"/>
              <a:gd name="T37" fmla="*/ 890 h 3056"/>
              <a:gd name="T38" fmla="*/ 294 w 3148"/>
              <a:gd name="T39" fmla="*/ 852 h 3056"/>
              <a:gd name="T40" fmla="*/ 357 w 3148"/>
              <a:gd name="T41" fmla="*/ 682 h 3056"/>
              <a:gd name="T42" fmla="*/ 367 w 3148"/>
              <a:gd name="T43" fmla="*/ 563 h 3056"/>
              <a:gd name="T44" fmla="*/ 246 w 3148"/>
              <a:gd name="T45" fmla="*/ 474 h 3056"/>
              <a:gd name="T46" fmla="*/ 190 w 3148"/>
              <a:gd name="T47" fmla="*/ 556 h 3056"/>
              <a:gd name="T48" fmla="*/ 118 w 3148"/>
              <a:gd name="T49" fmla="*/ 646 h 3056"/>
              <a:gd name="T50" fmla="*/ 98 w 3148"/>
              <a:gd name="T51" fmla="*/ 766 h 3056"/>
              <a:gd name="T52" fmla="*/ 83 w 3148"/>
              <a:gd name="T53" fmla="*/ 536 h 3056"/>
              <a:gd name="T54" fmla="*/ 104 w 3148"/>
              <a:gd name="T55" fmla="*/ 424 h 3056"/>
              <a:gd name="T56" fmla="*/ 280 w 3148"/>
              <a:gd name="T57" fmla="*/ 126 h 3056"/>
              <a:gd name="T58" fmla="*/ 330 w 3148"/>
              <a:gd name="T59" fmla="*/ 364 h 3056"/>
              <a:gd name="T60" fmla="*/ 507 w 3148"/>
              <a:gd name="T61" fmla="*/ 398 h 3056"/>
              <a:gd name="T62" fmla="*/ 723 w 3148"/>
              <a:gd name="T63" fmla="*/ 259 h 3056"/>
              <a:gd name="T64" fmla="*/ 540 w 3148"/>
              <a:gd name="T65" fmla="*/ 122 h 3056"/>
              <a:gd name="T66" fmla="*/ 1074 w 3148"/>
              <a:gd name="T67" fmla="*/ 86 h 3056"/>
              <a:gd name="T68" fmla="*/ 1239 w 3148"/>
              <a:gd name="T69" fmla="*/ 104 h 3056"/>
              <a:gd name="T70" fmla="*/ 1464 w 3148"/>
              <a:gd name="T71" fmla="*/ 132 h 3056"/>
              <a:gd name="T72" fmla="*/ 1760 w 3148"/>
              <a:gd name="T73" fmla="*/ 146 h 3056"/>
              <a:gd name="T74" fmla="*/ 1910 w 3148"/>
              <a:gd name="T75" fmla="*/ 298 h 3056"/>
              <a:gd name="T76" fmla="*/ 1936 w 3148"/>
              <a:gd name="T77" fmla="*/ 505 h 3056"/>
              <a:gd name="T78" fmla="*/ 2032 w 3148"/>
              <a:gd name="T79" fmla="*/ 680 h 3056"/>
              <a:gd name="T80" fmla="*/ 2154 w 3148"/>
              <a:gd name="T81" fmla="*/ 734 h 3056"/>
              <a:gd name="T82" fmla="*/ 2382 w 3148"/>
              <a:gd name="T83" fmla="*/ 726 h 3056"/>
              <a:gd name="T84" fmla="*/ 2360 w 3148"/>
              <a:gd name="T85" fmla="*/ 1154 h 3056"/>
              <a:gd name="T86" fmla="*/ 2573 w 3148"/>
              <a:gd name="T87" fmla="*/ 1306 h 3056"/>
              <a:gd name="T88" fmla="*/ 2825 w 3148"/>
              <a:gd name="T89" fmla="*/ 1256 h 3056"/>
              <a:gd name="T90" fmla="*/ 3139 w 3148"/>
              <a:gd name="T91" fmla="*/ 1297 h 3056"/>
              <a:gd name="T92" fmla="*/ 2930 w 3148"/>
              <a:gd name="T93" fmla="*/ 1402 h 3056"/>
              <a:gd name="T94" fmla="*/ 3014 w 3148"/>
              <a:gd name="T95" fmla="*/ 1714 h 3056"/>
              <a:gd name="T96" fmla="*/ 2919 w 3148"/>
              <a:gd name="T97" fmla="*/ 1952 h 3056"/>
              <a:gd name="T98" fmla="*/ 2758 w 3148"/>
              <a:gd name="T99" fmla="*/ 2318 h 3056"/>
              <a:gd name="T100" fmla="*/ 2516 w 3148"/>
              <a:gd name="T101" fmla="*/ 2492 h 3056"/>
              <a:gd name="T102" fmla="*/ 2342 w 3148"/>
              <a:gd name="T103" fmla="*/ 2596 h 3056"/>
              <a:gd name="T104" fmla="*/ 2156 w 3148"/>
              <a:gd name="T105" fmla="*/ 2930 h 3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48" h="3056">
                <a:moveTo>
                  <a:pt x="1980" y="3056"/>
                </a:moveTo>
                <a:cubicBezTo>
                  <a:pt x="1906" y="3056"/>
                  <a:pt x="1852" y="3038"/>
                  <a:pt x="1799" y="2945"/>
                </a:cubicBezTo>
                <a:cubicBezTo>
                  <a:pt x="1752" y="2862"/>
                  <a:pt x="1717" y="2832"/>
                  <a:pt x="1664" y="2832"/>
                </a:cubicBezTo>
                <a:cubicBezTo>
                  <a:pt x="1658" y="2832"/>
                  <a:pt x="1658" y="2832"/>
                  <a:pt x="1658" y="2832"/>
                </a:cubicBezTo>
                <a:cubicBezTo>
                  <a:pt x="1652" y="2832"/>
                  <a:pt x="1652" y="2832"/>
                  <a:pt x="1652" y="2832"/>
                </a:cubicBezTo>
                <a:cubicBezTo>
                  <a:pt x="1607" y="2832"/>
                  <a:pt x="1568" y="2832"/>
                  <a:pt x="1568" y="2776"/>
                </a:cubicBezTo>
                <a:cubicBezTo>
                  <a:pt x="1568" y="2738"/>
                  <a:pt x="1552" y="2726"/>
                  <a:pt x="1502" y="2726"/>
                </a:cubicBezTo>
                <a:cubicBezTo>
                  <a:pt x="1477" y="2726"/>
                  <a:pt x="1439" y="2731"/>
                  <a:pt x="1403" y="2737"/>
                </a:cubicBezTo>
                <a:cubicBezTo>
                  <a:pt x="1369" y="2741"/>
                  <a:pt x="1337" y="2746"/>
                  <a:pt x="1316" y="2746"/>
                </a:cubicBezTo>
                <a:cubicBezTo>
                  <a:pt x="1268" y="2746"/>
                  <a:pt x="1224" y="2718"/>
                  <a:pt x="1188" y="2666"/>
                </a:cubicBezTo>
                <a:cubicBezTo>
                  <a:pt x="1150" y="2611"/>
                  <a:pt x="1120" y="2578"/>
                  <a:pt x="1071" y="2559"/>
                </a:cubicBezTo>
                <a:cubicBezTo>
                  <a:pt x="1050" y="2552"/>
                  <a:pt x="1029" y="2548"/>
                  <a:pt x="1003" y="2548"/>
                </a:cubicBezTo>
                <a:cubicBezTo>
                  <a:pt x="989" y="2548"/>
                  <a:pt x="975" y="2549"/>
                  <a:pt x="962" y="2550"/>
                </a:cubicBezTo>
                <a:cubicBezTo>
                  <a:pt x="949" y="2551"/>
                  <a:pt x="935" y="2552"/>
                  <a:pt x="922" y="2552"/>
                </a:cubicBezTo>
                <a:cubicBezTo>
                  <a:pt x="900" y="2552"/>
                  <a:pt x="876" y="2560"/>
                  <a:pt x="850" y="2568"/>
                </a:cubicBezTo>
                <a:cubicBezTo>
                  <a:pt x="821" y="2577"/>
                  <a:pt x="791" y="2586"/>
                  <a:pt x="760" y="2586"/>
                </a:cubicBezTo>
                <a:cubicBezTo>
                  <a:pt x="704" y="2586"/>
                  <a:pt x="625" y="2565"/>
                  <a:pt x="582" y="2545"/>
                </a:cubicBezTo>
                <a:cubicBezTo>
                  <a:pt x="531" y="2522"/>
                  <a:pt x="466" y="2506"/>
                  <a:pt x="466" y="2506"/>
                </a:cubicBezTo>
                <a:cubicBezTo>
                  <a:pt x="458" y="2504"/>
                  <a:pt x="458" y="2504"/>
                  <a:pt x="458" y="2504"/>
                </a:cubicBezTo>
                <a:cubicBezTo>
                  <a:pt x="458" y="2496"/>
                  <a:pt x="458" y="2496"/>
                  <a:pt x="458" y="2496"/>
                </a:cubicBezTo>
                <a:cubicBezTo>
                  <a:pt x="458" y="2465"/>
                  <a:pt x="445" y="2453"/>
                  <a:pt x="431" y="2439"/>
                </a:cubicBezTo>
                <a:cubicBezTo>
                  <a:pt x="415" y="2425"/>
                  <a:pt x="398" y="2409"/>
                  <a:pt x="398" y="2372"/>
                </a:cubicBezTo>
                <a:cubicBezTo>
                  <a:pt x="398" y="2336"/>
                  <a:pt x="394" y="2318"/>
                  <a:pt x="390" y="2302"/>
                </a:cubicBezTo>
                <a:cubicBezTo>
                  <a:pt x="387" y="2289"/>
                  <a:pt x="384" y="2276"/>
                  <a:pt x="384" y="2256"/>
                </a:cubicBezTo>
                <a:cubicBezTo>
                  <a:pt x="384" y="2233"/>
                  <a:pt x="393" y="2213"/>
                  <a:pt x="403" y="2193"/>
                </a:cubicBezTo>
                <a:cubicBezTo>
                  <a:pt x="412" y="2174"/>
                  <a:pt x="420" y="2156"/>
                  <a:pt x="420" y="2136"/>
                </a:cubicBezTo>
                <a:cubicBezTo>
                  <a:pt x="420" y="2126"/>
                  <a:pt x="419" y="2117"/>
                  <a:pt x="419" y="2108"/>
                </a:cubicBezTo>
                <a:cubicBezTo>
                  <a:pt x="417" y="2076"/>
                  <a:pt x="415" y="2043"/>
                  <a:pt x="448" y="2034"/>
                </a:cubicBezTo>
                <a:cubicBezTo>
                  <a:pt x="458" y="2032"/>
                  <a:pt x="486" y="2022"/>
                  <a:pt x="518" y="2010"/>
                </a:cubicBezTo>
                <a:cubicBezTo>
                  <a:pt x="595" y="1982"/>
                  <a:pt x="656" y="1960"/>
                  <a:pt x="678" y="1960"/>
                </a:cubicBezTo>
                <a:cubicBezTo>
                  <a:pt x="698" y="1960"/>
                  <a:pt x="709" y="1969"/>
                  <a:pt x="720" y="1977"/>
                </a:cubicBezTo>
                <a:cubicBezTo>
                  <a:pt x="730" y="1985"/>
                  <a:pt x="739" y="1992"/>
                  <a:pt x="756" y="1992"/>
                </a:cubicBezTo>
                <a:cubicBezTo>
                  <a:pt x="786" y="1992"/>
                  <a:pt x="811" y="1982"/>
                  <a:pt x="834" y="1974"/>
                </a:cubicBezTo>
                <a:cubicBezTo>
                  <a:pt x="853" y="1967"/>
                  <a:pt x="871" y="1960"/>
                  <a:pt x="890" y="1960"/>
                </a:cubicBezTo>
                <a:cubicBezTo>
                  <a:pt x="914" y="1960"/>
                  <a:pt x="926" y="1967"/>
                  <a:pt x="936" y="1973"/>
                </a:cubicBezTo>
                <a:cubicBezTo>
                  <a:pt x="943" y="1977"/>
                  <a:pt x="948" y="1980"/>
                  <a:pt x="956" y="1980"/>
                </a:cubicBezTo>
                <a:cubicBezTo>
                  <a:pt x="966" y="1980"/>
                  <a:pt x="973" y="1977"/>
                  <a:pt x="980" y="1973"/>
                </a:cubicBezTo>
                <a:cubicBezTo>
                  <a:pt x="988" y="1970"/>
                  <a:pt x="996" y="1966"/>
                  <a:pt x="1008" y="1966"/>
                </a:cubicBezTo>
                <a:cubicBezTo>
                  <a:pt x="1019" y="1966"/>
                  <a:pt x="1024" y="1968"/>
                  <a:pt x="1029" y="1970"/>
                </a:cubicBezTo>
                <a:cubicBezTo>
                  <a:pt x="1033" y="1972"/>
                  <a:pt x="1037" y="1974"/>
                  <a:pt x="1050" y="1974"/>
                </a:cubicBezTo>
                <a:cubicBezTo>
                  <a:pt x="1078" y="1974"/>
                  <a:pt x="1158" y="1940"/>
                  <a:pt x="1158" y="1920"/>
                </a:cubicBezTo>
                <a:cubicBezTo>
                  <a:pt x="1158" y="1906"/>
                  <a:pt x="1156" y="1906"/>
                  <a:pt x="1149" y="1906"/>
                </a:cubicBezTo>
                <a:cubicBezTo>
                  <a:pt x="1147" y="1906"/>
                  <a:pt x="1144" y="1906"/>
                  <a:pt x="1142" y="1906"/>
                </a:cubicBezTo>
                <a:cubicBezTo>
                  <a:pt x="1139" y="1906"/>
                  <a:pt x="1136" y="1906"/>
                  <a:pt x="1132" y="1906"/>
                </a:cubicBezTo>
                <a:cubicBezTo>
                  <a:pt x="1113" y="1906"/>
                  <a:pt x="1100" y="1897"/>
                  <a:pt x="1088" y="1889"/>
                </a:cubicBezTo>
                <a:cubicBezTo>
                  <a:pt x="1078" y="1881"/>
                  <a:pt x="1068" y="1874"/>
                  <a:pt x="1054" y="1874"/>
                </a:cubicBezTo>
                <a:cubicBezTo>
                  <a:pt x="1022" y="1874"/>
                  <a:pt x="1006" y="1864"/>
                  <a:pt x="1006" y="1844"/>
                </a:cubicBezTo>
                <a:cubicBezTo>
                  <a:pt x="1006" y="1829"/>
                  <a:pt x="1020" y="1822"/>
                  <a:pt x="1031" y="1816"/>
                </a:cubicBezTo>
                <a:cubicBezTo>
                  <a:pt x="1041" y="1811"/>
                  <a:pt x="1048" y="1807"/>
                  <a:pt x="1048" y="1802"/>
                </a:cubicBezTo>
                <a:cubicBezTo>
                  <a:pt x="1048" y="1794"/>
                  <a:pt x="1045" y="1791"/>
                  <a:pt x="1041" y="1787"/>
                </a:cubicBezTo>
                <a:cubicBezTo>
                  <a:pt x="1036" y="1782"/>
                  <a:pt x="1030" y="1776"/>
                  <a:pt x="1030" y="1766"/>
                </a:cubicBezTo>
                <a:cubicBezTo>
                  <a:pt x="1030" y="1752"/>
                  <a:pt x="1039" y="1736"/>
                  <a:pt x="1082" y="1736"/>
                </a:cubicBezTo>
                <a:cubicBezTo>
                  <a:pt x="1110" y="1736"/>
                  <a:pt x="1110" y="1729"/>
                  <a:pt x="1110" y="1724"/>
                </a:cubicBezTo>
                <a:cubicBezTo>
                  <a:pt x="1110" y="1711"/>
                  <a:pt x="1118" y="1705"/>
                  <a:pt x="1122" y="1702"/>
                </a:cubicBezTo>
                <a:cubicBezTo>
                  <a:pt x="1125" y="1699"/>
                  <a:pt x="1126" y="1699"/>
                  <a:pt x="1126" y="1696"/>
                </a:cubicBezTo>
                <a:cubicBezTo>
                  <a:pt x="1126" y="1694"/>
                  <a:pt x="1125" y="1692"/>
                  <a:pt x="1120" y="1688"/>
                </a:cubicBezTo>
                <a:cubicBezTo>
                  <a:pt x="1114" y="1682"/>
                  <a:pt x="1104" y="1673"/>
                  <a:pt x="1104" y="1654"/>
                </a:cubicBezTo>
                <a:cubicBezTo>
                  <a:pt x="1104" y="1639"/>
                  <a:pt x="1108" y="1628"/>
                  <a:pt x="1112" y="1619"/>
                </a:cubicBezTo>
                <a:cubicBezTo>
                  <a:pt x="1115" y="1611"/>
                  <a:pt x="1118" y="1604"/>
                  <a:pt x="1118" y="1594"/>
                </a:cubicBezTo>
                <a:cubicBezTo>
                  <a:pt x="1118" y="1591"/>
                  <a:pt x="1118" y="1590"/>
                  <a:pt x="1118" y="1589"/>
                </a:cubicBezTo>
                <a:cubicBezTo>
                  <a:pt x="1117" y="1589"/>
                  <a:pt x="1116" y="1589"/>
                  <a:pt x="1114" y="1589"/>
                </a:cubicBezTo>
                <a:cubicBezTo>
                  <a:pt x="1111" y="1589"/>
                  <a:pt x="1106" y="1589"/>
                  <a:pt x="1100" y="1590"/>
                </a:cubicBezTo>
                <a:cubicBezTo>
                  <a:pt x="1089" y="1591"/>
                  <a:pt x="1074" y="1592"/>
                  <a:pt x="1054" y="1592"/>
                </a:cubicBezTo>
                <a:cubicBezTo>
                  <a:pt x="987" y="1592"/>
                  <a:pt x="949" y="1585"/>
                  <a:pt x="919" y="1579"/>
                </a:cubicBezTo>
                <a:cubicBezTo>
                  <a:pt x="900" y="1575"/>
                  <a:pt x="884" y="1572"/>
                  <a:pt x="866" y="1572"/>
                </a:cubicBezTo>
                <a:cubicBezTo>
                  <a:pt x="778" y="1572"/>
                  <a:pt x="778" y="1572"/>
                  <a:pt x="778" y="1572"/>
                </a:cubicBezTo>
                <a:cubicBezTo>
                  <a:pt x="747" y="1572"/>
                  <a:pt x="729" y="1572"/>
                  <a:pt x="710" y="1594"/>
                </a:cubicBezTo>
                <a:cubicBezTo>
                  <a:pt x="685" y="1624"/>
                  <a:pt x="607" y="1656"/>
                  <a:pt x="550" y="1668"/>
                </a:cubicBezTo>
                <a:cubicBezTo>
                  <a:pt x="525" y="1673"/>
                  <a:pt x="509" y="1678"/>
                  <a:pt x="497" y="1683"/>
                </a:cubicBezTo>
                <a:cubicBezTo>
                  <a:pt x="480" y="1688"/>
                  <a:pt x="468" y="1692"/>
                  <a:pt x="448" y="1692"/>
                </a:cubicBezTo>
                <a:cubicBezTo>
                  <a:pt x="412" y="1692"/>
                  <a:pt x="362" y="1673"/>
                  <a:pt x="362" y="1636"/>
                </a:cubicBezTo>
                <a:cubicBezTo>
                  <a:pt x="362" y="1620"/>
                  <a:pt x="369" y="1612"/>
                  <a:pt x="375" y="1604"/>
                </a:cubicBezTo>
                <a:cubicBezTo>
                  <a:pt x="382" y="1596"/>
                  <a:pt x="388" y="1588"/>
                  <a:pt x="388" y="1566"/>
                </a:cubicBezTo>
                <a:cubicBezTo>
                  <a:pt x="388" y="1506"/>
                  <a:pt x="406" y="1489"/>
                  <a:pt x="418" y="1477"/>
                </a:cubicBezTo>
                <a:cubicBezTo>
                  <a:pt x="424" y="1471"/>
                  <a:pt x="426" y="1469"/>
                  <a:pt x="426" y="1464"/>
                </a:cubicBezTo>
                <a:cubicBezTo>
                  <a:pt x="426" y="1378"/>
                  <a:pt x="426" y="1378"/>
                  <a:pt x="426" y="1378"/>
                </a:cubicBezTo>
                <a:cubicBezTo>
                  <a:pt x="426" y="1362"/>
                  <a:pt x="439" y="1342"/>
                  <a:pt x="502" y="1342"/>
                </a:cubicBezTo>
                <a:cubicBezTo>
                  <a:pt x="536" y="1342"/>
                  <a:pt x="566" y="1351"/>
                  <a:pt x="594" y="1370"/>
                </a:cubicBezTo>
                <a:cubicBezTo>
                  <a:pt x="599" y="1373"/>
                  <a:pt x="606" y="1377"/>
                  <a:pt x="612" y="1381"/>
                </a:cubicBezTo>
                <a:cubicBezTo>
                  <a:pt x="638" y="1396"/>
                  <a:pt x="662" y="1411"/>
                  <a:pt x="662" y="1430"/>
                </a:cubicBezTo>
                <a:cubicBezTo>
                  <a:pt x="662" y="1433"/>
                  <a:pt x="662" y="1437"/>
                  <a:pt x="662" y="1442"/>
                </a:cubicBezTo>
                <a:cubicBezTo>
                  <a:pt x="661" y="1455"/>
                  <a:pt x="659" y="1479"/>
                  <a:pt x="666" y="1487"/>
                </a:cubicBezTo>
                <a:cubicBezTo>
                  <a:pt x="667" y="1487"/>
                  <a:pt x="668" y="1488"/>
                  <a:pt x="670" y="1488"/>
                </a:cubicBezTo>
                <a:cubicBezTo>
                  <a:pt x="673" y="1488"/>
                  <a:pt x="674" y="1487"/>
                  <a:pt x="675" y="1486"/>
                </a:cubicBezTo>
                <a:cubicBezTo>
                  <a:pt x="681" y="1480"/>
                  <a:pt x="681" y="1459"/>
                  <a:pt x="680" y="1440"/>
                </a:cubicBezTo>
                <a:cubicBezTo>
                  <a:pt x="680" y="1434"/>
                  <a:pt x="680" y="1428"/>
                  <a:pt x="680" y="1422"/>
                </a:cubicBezTo>
                <a:cubicBezTo>
                  <a:pt x="680" y="1387"/>
                  <a:pt x="670" y="1375"/>
                  <a:pt x="663" y="1367"/>
                </a:cubicBezTo>
                <a:cubicBezTo>
                  <a:pt x="659" y="1361"/>
                  <a:pt x="654" y="1355"/>
                  <a:pt x="654" y="1346"/>
                </a:cubicBezTo>
                <a:cubicBezTo>
                  <a:pt x="654" y="1342"/>
                  <a:pt x="654" y="1331"/>
                  <a:pt x="642" y="1329"/>
                </a:cubicBezTo>
                <a:cubicBezTo>
                  <a:pt x="642" y="1330"/>
                  <a:pt x="642" y="1332"/>
                  <a:pt x="642" y="1333"/>
                </a:cubicBezTo>
                <a:cubicBezTo>
                  <a:pt x="642" y="1344"/>
                  <a:pt x="643" y="1357"/>
                  <a:pt x="634" y="1366"/>
                </a:cubicBezTo>
                <a:cubicBezTo>
                  <a:pt x="631" y="1369"/>
                  <a:pt x="626" y="1372"/>
                  <a:pt x="618" y="1372"/>
                </a:cubicBezTo>
                <a:cubicBezTo>
                  <a:pt x="588" y="1372"/>
                  <a:pt x="564" y="1333"/>
                  <a:pt x="564" y="1284"/>
                </a:cubicBezTo>
                <a:cubicBezTo>
                  <a:pt x="564" y="1262"/>
                  <a:pt x="561" y="1253"/>
                  <a:pt x="559" y="1244"/>
                </a:cubicBezTo>
                <a:cubicBezTo>
                  <a:pt x="556" y="1236"/>
                  <a:pt x="554" y="1228"/>
                  <a:pt x="554" y="1214"/>
                </a:cubicBezTo>
                <a:cubicBezTo>
                  <a:pt x="554" y="1189"/>
                  <a:pt x="532" y="1184"/>
                  <a:pt x="514" y="1184"/>
                </a:cubicBezTo>
                <a:cubicBezTo>
                  <a:pt x="489" y="1184"/>
                  <a:pt x="481" y="1168"/>
                  <a:pt x="477" y="1160"/>
                </a:cubicBezTo>
                <a:cubicBezTo>
                  <a:pt x="477" y="1159"/>
                  <a:pt x="476" y="1158"/>
                  <a:pt x="476" y="1157"/>
                </a:cubicBezTo>
                <a:cubicBezTo>
                  <a:pt x="462" y="1151"/>
                  <a:pt x="440" y="1122"/>
                  <a:pt x="440" y="1088"/>
                </a:cubicBezTo>
                <a:cubicBezTo>
                  <a:pt x="440" y="1067"/>
                  <a:pt x="448" y="1059"/>
                  <a:pt x="454" y="1053"/>
                </a:cubicBezTo>
                <a:cubicBezTo>
                  <a:pt x="458" y="1049"/>
                  <a:pt x="460" y="1046"/>
                  <a:pt x="460" y="1038"/>
                </a:cubicBezTo>
                <a:cubicBezTo>
                  <a:pt x="460" y="1007"/>
                  <a:pt x="479" y="974"/>
                  <a:pt x="508" y="974"/>
                </a:cubicBezTo>
                <a:cubicBezTo>
                  <a:pt x="526" y="974"/>
                  <a:pt x="528" y="966"/>
                  <a:pt x="528" y="958"/>
                </a:cubicBezTo>
                <a:cubicBezTo>
                  <a:pt x="528" y="955"/>
                  <a:pt x="527" y="954"/>
                  <a:pt x="523" y="949"/>
                </a:cubicBezTo>
                <a:cubicBezTo>
                  <a:pt x="518" y="944"/>
                  <a:pt x="510" y="936"/>
                  <a:pt x="510" y="920"/>
                </a:cubicBezTo>
                <a:cubicBezTo>
                  <a:pt x="510" y="903"/>
                  <a:pt x="526" y="895"/>
                  <a:pt x="539" y="888"/>
                </a:cubicBezTo>
                <a:cubicBezTo>
                  <a:pt x="550" y="882"/>
                  <a:pt x="558" y="878"/>
                  <a:pt x="558" y="872"/>
                </a:cubicBezTo>
                <a:cubicBezTo>
                  <a:pt x="558" y="845"/>
                  <a:pt x="570" y="816"/>
                  <a:pt x="590" y="816"/>
                </a:cubicBezTo>
                <a:cubicBezTo>
                  <a:pt x="591" y="815"/>
                  <a:pt x="593" y="813"/>
                  <a:pt x="593" y="811"/>
                </a:cubicBezTo>
                <a:cubicBezTo>
                  <a:pt x="592" y="810"/>
                  <a:pt x="590" y="808"/>
                  <a:pt x="582" y="808"/>
                </a:cubicBezTo>
                <a:cubicBezTo>
                  <a:pt x="560" y="808"/>
                  <a:pt x="534" y="813"/>
                  <a:pt x="534" y="826"/>
                </a:cubicBezTo>
                <a:cubicBezTo>
                  <a:pt x="534" y="858"/>
                  <a:pt x="516" y="863"/>
                  <a:pt x="506" y="864"/>
                </a:cubicBezTo>
                <a:cubicBezTo>
                  <a:pt x="505" y="867"/>
                  <a:pt x="505" y="875"/>
                  <a:pt x="506" y="880"/>
                </a:cubicBezTo>
                <a:cubicBezTo>
                  <a:pt x="506" y="883"/>
                  <a:pt x="506" y="887"/>
                  <a:pt x="506" y="890"/>
                </a:cubicBezTo>
                <a:cubicBezTo>
                  <a:pt x="506" y="914"/>
                  <a:pt x="446" y="984"/>
                  <a:pt x="388" y="984"/>
                </a:cubicBezTo>
                <a:cubicBezTo>
                  <a:pt x="361" y="984"/>
                  <a:pt x="346" y="981"/>
                  <a:pt x="339" y="972"/>
                </a:cubicBezTo>
                <a:cubicBezTo>
                  <a:pt x="331" y="964"/>
                  <a:pt x="331" y="954"/>
                  <a:pt x="332" y="945"/>
                </a:cubicBezTo>
                <a:cubicBezTo>
                  <a:pt x="332" y="943"/>
                  <a:pt x="332" y="940"/>
                  <a:pt x="332" y="938"/>
                </a:cubicBezTo>
                <a:cubicBezTo>
                  <a:pt x="332" y="931"/>
                  <a:pt x="324" y="919"/>
                  <a:pt x="317" y="907"/>
                </a:cubicBezTo>
                <a:cubicBezTo>
                  <a:pt x="306" y="890"/>
                  <a:pt x="294" y="871"/>
                  <a:pt x="294" y="852"/>
                </a:cubicBezTo>
                <a:cubicBezTo>
                  <a:pt x="294" y="812"/>
                  <a:pt x="390" y="778"/>
                  <a:pt x="420" y="778"/>
                </a:cubicBezTo>
                <a:cubicBezTo>
                  <a:pt x="430" y="778"/>
                  <a:pt x="434" y="772"/>
                  <a:pt x="434" y="767"/>
                </a:cubicBezTo>
                <a:cubicBezTo>
                  <a:pt x="434" y="764"/>
                  <a:pt x="431" y="762"/>
                  <a:pt x="426" y="762"/>
                </a:cubicBezTo>
                <a:cubicBezTo>
                  <a:pt x="400" y="762"/>
                  <a:pt x="387" y="745"/>
                  <a:pt x="376" y="731"/>
                </a:cubicBezTo>
                <a:cubicBezTo>
                  <a:pt x="373" y="726"/>
                  <a:pt x="370" y="722"/>
                  <a:pt x="367" y="719"/>
                </a:cubicBezTo>
                <a:cubicBezTo>
                  <a:pt x="356" y="708"/>
                  <a:pt x="352" y="693"/>
                  <a:pt x="357" y="682"/>
                </a:cubicBezTo>
                <a:cubicBezTo>
                  <a:pt x="360" y="673"/>
                  <a:pt x="368" y="668"/>
                  <a:pt x="378" y="668"/>
                </a:cubicBezTo>
                <a:cubicBezTo>
                  <a:pt x="383" y="668"/>
                  <a:pt x="389" y="663"/>
                  <a:pt x="391" y="657"/>
                </a:cubicBezTo>
                <a:cubicBezTo>
                  <a:pt x="393" y="652"/>
                  <a:pt x="390" y="650"/>
                  <a:pt x="389" y="650"/>
                </a:cubicBezTo>
                <a:cubicBezTo>
                  <a:pt x="387" y="647"/>
                  <a:pt x="382" y="644"/>
                  <a:pt x="377" y="641"/>
                </a:cubicBezTo>
                <a:cubicBezTo>
                  <a:pt x="355" y="624"/>
                  <a:pt x="323" y="601"/>
                  <a:pt x="335" y="579"/>
                </a:cubicBezTo>
                <a:cubicBezTo>
                  <a:pt x="342" y="567"/>
                  <a:pt x="355" y="565"/>
                  <a:pt x="367" y="563"/>
                </a:cubicBezTo>
                <a:cubicBezTo>
                  <a:pt x="385" y="561"/>
                  <a:pt x="388" y="558"/>
                  <a:pt x="388" y="550"/>
                </a:cubicBezTo>
                <a:cubicBezTo>
                  <a:pt x="388" y="539"/>
                  <a:pt x="384" y="537"/>
                  <a:pt x="370" y="532"/>
                </a:cubicBezTo>
                <a:cubicBezTo>
                  <a:pt x="359" y="528"/>
                  <a:pt x="345" y="524"/>
                  <a:pt x="333" y="511"/>
                </a:cubicBezTo>
                <a:cubicBezTo>
                  <a:pt x="323" y="501"/>
                  <a:pt x="313" y="487"/>
                  <a:pt x="304" y="474"/>
                </a:cubicBezTo>
                <a:cubicBezTo>
                  <a:pt x="290" y="454"/>
                  <a:pt x="274" y="430"/>
                  <a:pt x="262" y="430"/>
                </a:cubicBezTo>
                <a:cubicBezTo>
                  <a:pt x="248" y="430"/>
                  <a:pt x="246" y="454"/>
                  <a:pt x="246" y="474"/>
                </a:cubicBezTo>
                <a:cubicBezTo>
                  <a:pt x="246" y="478"/>
                  <a:pt x="249" y="483"/>
                  <a:pt x="252" y="489"/>
                </a:cubicBezTo>
                <a:cubicBezTo>
                  <a:pt x="258" y="499"/>
                  <a:pt x="266" y="513"/>
                  <a:pt x="266" y="534"/>
                </a:cubicBezTo>
                <a:cubicBezTo>
                  <a:pt x="266" y="557"/>
                  <a:pt x="250" y="574"/>
                  <a:pt x="228" y="574"/>
                </a:cubicBezTo>
                <a:cubicBezTo>
                  <a:pt x="215" y="574"/>
                  <a:pt x="207" y="567"/>
                  <a:pt x="202" y="562"/>
                </a:cubicBezTo>
                <a:cubicBezTo>
                  <a:pt x="197" y="558"/>
                  <a:pt x="195" y="556"/>
                  <a:pt x="192" y="556"/>
                </a:cubicBezTo>
                <a:cubicBezTo>
                  <a:pt x="191" y="556"/>
                  <a:pt x="190" y="556"/>
                  <a:pt x="190" y="556"/>
                </a:cubicBezTo>
                <a:cubicBezTo>
                  <a:pt x="189" y="558"/>
                  <a:pt x="190" y="562"/>
                  <a:pt x="190" y="564"/>
                </a:cubicBezTo>
                <a:cubicBezTo>
                  <a:pt x="190" y="566"/>
                  <a:pt x="190" y="568"/>
                  <a:pt x="190" y="570"/>
                </a:cubicBezTo>
                <a:cubicBezTo>
                  <a:pt x="190" y="571"/>
                  <a:pt x="192" y="575"/>
                  <a:pt x="194" y="578"/>
                </a:cubicBezTo>
                <a:cubicBezTo>
                  <a:pt x="198" y="586"/>
                  <a:pt x="209" y="605"/>
                  <a:pt x="191" y="615"/>
                </a:cubicBezTo>
                <a:cubicBezTo>
                  <a:pt x="175" y="624"/>
                  <a:pt x="171" y="624"/>
                  <a:pt x="150" y="624"/>
                </a:cubicBezTo>
                <a:cubicBezTo>
                  <a:pt x="139" y="624"/>
                  <a:pt x="118" y="629"/>
                  <a:pt x="118" y="646"/>
                </a:cubicBezTo>
                <a:cubicBezTo>
                  <a:pt x="118" y="649"/>
                  <a:pt x="118" y="649"/>
                  <a:pt x="127" y="653"/>
                </a:cubicBezTo>
                <a:cubicBezTo>
                  <a:pt x="137" y="658"/>
                  <a:pt x="154" y="665"/>
                  <a:pt x="154" y="692"/>
                </a:cubicBezTo>
                <a:cubicBezTo>
                  <a:pt x="154" y="710"/>
                  <a:pt x="147" y="718"/>
                  <a:pt x="141" y="723"/>
                </a:cubicBezTo>
                <a:cubicBezTo>
                  <a:pt x="138" y="727"/>
                  <a:pt x="136" y="729"/>
                  <a:pt x="136" y="734"/>
                </a:cubicBezTo>
                <a:cubicBezTo>
                  <a:pt x="136" y="764"/>
                  <a:pt x="120" y="766"/>
                  <a:pt x="100" y="766"/>
                </a:cubicBezTo>
                <a:cubicBezTo>
                  <a:pt x="99" y="766"/>
                  <a:pt x="98" y="766"/>
                  <a:pt x="98" y="766"/>
                </a:cubicBezTo>
                <a:cubicBezTo>
                  <a:pt x="99" y="769"/>
                  <a:pt x="104" y="774"/>
                  <a:pt x="113" y="779"/>
                </a:cubicBezTo>
                <a:cubicBezTo>
                  <a:pt x="138" y="794"/>
                  <a:pt x="152" y="818"/>
                  <a:pt x="152" y="846"/>
                </a:cubicBezTo>
                <a:cubicBezTo>
                  <a:pt x="152" y="881"/>
                  <a:pt x="126" y="884"/>
                  <a:pt x="98" y="884"/>
                </a:cubicBezTo>
                <a:cubicBezTo>
                  <a:pt x="58" y="884"/>
                  <a:pt x="0" y="859"/>
                  <a:pt x="0" y="804"/>
                </a:cubicBezTo>
                <a:cubicBezTo>
                  <a:pt x="0" y="734"/>
                  <a:pt x="50" y="614"/>
                  <a:pt x="74" y="556"/>
                </a:cubicBezTo>
                <a:cubicBezTo>
                  <a:pt x="78" y="548"/>
                  <a:pt x="81" y="541"/>
                  <a:pt x="83" y="536"/>
                </a:cubicBezTo>
                <a:cubicBezTo>
                  <a:pt x="85" y="532"/>
                  <a:pt x="84" y="525"/>
                  <a:pt x="82" y="518"/>
                </a:cubicBezTo>
                <a:cubicBezTo>
                  <a:pt x="80" y="504"/>
                  <a:pt x="77" y="483"/>
                  <a:pt x="104" y="469"/>
                </a:cubicBezTo>
                <a:cubicBezTo>
                  <a:pt x="136" y="453"/>
                  <a:pt x="144" y="445"/>
                  <a:pt x="144" y="428"/>
                </a:cubicBezTo>
                <a:cubicBezTo>
                  <a:pt x="144" y="423"/>
                  <a:pt x="144" y="422"/>
                  <a:pt x="135" y="422"/>
                </a:cubicBezTo>
                <a:cubicBezTo>
                  <a:pt x="131" y="422"/>
                  <a:pt x="127" y="422"/>
                  <a:pt x="122" y="423"/>
                </a:cubicBezTo>
                <a:cubicBezTo>
                  <a:pt x="116" y="423"/>
                  <a:pt x="110" y="424"/>
                  <a:pt x="104" y="424"/>
                </a:cubicBezTo>
                <a:cubicBezTo>
                  <a:pt x="75" y="424"/>
                  <a:pt x="54" y="402"/>
                  <a:pt x="54" y="372"/>
                </a:cubicBezTo>
                <a:cubicBezTo>
                  <a:pt x="54" y="353"/>
                  <a:pt x="71" y="345"/>
                  <a:pt x="83" y="340"/>
                </a:cubicBezTo>
                <a:cubicBezTo>
                  <a:pt x="90" y="337"/>
                  <a:pt x="98" y="333"/>
                  <a:pt x="98" y="330"/>
                </a:cubicBezTo>
                <a:cubicBezTo>
                  <a:pt x="98" y="307"/>
                  <a:pt x="125" y="216"/>
                  <a:pt x="184" y="216"/>
                </a:cubicBezTo>
                <a:cubicBezTo>
                  <a:pt x="203" y="216"/>
                  <a:pt x="213" y="200"/>
                  <a:pt x="226" y="174"/>
                </a:cubicBezTo>
                <a:cubicBezTo>
                  <a:pt x="238" y="152"/>
                  <a:pt x="252" y="126"/>
                  <a:pt x="280" y="126"/>
                </a:cubicBezTo>
                <a:cubicBezTo>
                  <a:pt x="308" y="126"/>
                  <a:pt x="321" y="159"/>
                  <a:pt x="334" y="194"/>
                </a:cubicBezTo>
                <a:cubicBezTo>
                  <a:pt x="347" y="227"/>
                  <a:pt x="361" y="262"/>
                  <a:pt x="386" y="262"/>
                </a:cubicBezTo>
                <a:cubicBezTo>
                  <a:pt x="437" y="262"/>
                  <a:pt x="492" y="266"/>
                  <a:pt x="492" y="318"/>
                </a:cubicBezTo>
                <a:cubicBezTo>
                  <a:pt x="492" y="383"/>
                  <a:pt x="465" y="420"/>
                  <a:pt x="418" y="420"/>
                </a:cubicBezTo>
                <a:cubicBezTo>
                  <a:pt x="374" y="420"/>
                  <a:pt x="356" y="395"/>
                  <a:pt x="344" y="379"/>
                </a:cubicBezTo>
                <a:cubicBezTo>
                  <a:pt x="338" y="371"/>
                  <a:pt x="334" y="366"/>
                  <a:pt x="330" y="364"/>
                </a:cubicBezTo>
                <a:cubicBezTo>
                  <a:pt x="328" y="371"/>
                  <a:pt x="329" y="390"/>
                  <a:pt x="338" y="407"/>
                </a:cubicBezTo>
                <a:cubicBezTo>
                  <a:pt x="344" y="419"/>
                  <a:pt x="356" y="434"/>
                  <a:pt x="378" y="434"/>
                </a:cubicBezTo>
                <a:cubicBezTo>
                  <a:pt x="412" y="434"/>
                  <a:pt x="422" y="439"/>
                  <a:pt x="432" y="445"/>
                </a:cubicBezTo>
                <a:cubicBezTo>
                  <a:pt x="436" y="448"/>
                  <a:pt x="439" y="450"/>
                  <a:pt x="452" y="450"/>
                </a:cubicBezTo>
                <a:cubicBezTo>
                  <a:pt x="491" y="450"/>
                  <a:pt x="494" y="440"/>
                  <a:pt x="494" y="426"/>
                </a:cubicBezTo>
                <a:cubicBezTo>
                  <a:pt x="494" y="411"/>
                  <a:pt x="501" y="404"/>
                  <a:pt x="507" y="398"/>
                </a:cubicBezTo>
                <a:cubicBezTo>
                  <a:pt x="514" y="391"/>
                  <a:pt x="522" y="383"/>
                  <a:pt x="522" y="354"/>
                </a:cubicBezTo>
                <a:cubicBezTo>
                  <a:pt x="522" y="293"/>
                  <a:pt x="547" y="222"/>
                  <a:pt x="618" y="222"/>
                </a:cubicBezTo>
                <a:cubicBezTo>
                  <a:pt x="657" y="222"/>
                  <a:pt x="680" y="244"/>
                  <a:pt x="698" y="262"/>
                </a:cubicBezTo>
                <a:cubicBezTo>
                  <a:pt x="713" y="277"/>
                  <a:pt x="724" y="288"/>
                  <a:pt x="740" y="288"/>
                </a:cubicBezTo>
                <a:cubicBezTo>
                  <a:pt x="748" y="288"/>
                  <a:pt x="751" y="287"/>
                  <a:pt x="752" y="286"/>
                </a:cubicBezTo>
                <a:cubicBezTo>
                  <a:pt x="751" y="281"/>
                  <a:pt x="740" y="268"/>
                  <a:pt x="723" y="259"/>
                </a:cubicBezTo>
                <a:cubicBezTo>
                  <a:pt x="694" y="243"/>
                  <a:pt x="690" y="215"/>
                  <a:pt x="690" y="200"/>
                </a:cubicBezTo>
                <a:cubicBezTo>
                  <a:pt x="690" y="198"/>
                  <a:pt x="690" y="196"/>
                  <a:pt x="690" y="195"/>
                </a:cubicBezTo>
                <a:cubicBezTo>
                  <a:pt x="690" y="195"/>
                  <a:pt x="686" y="192"/>
                  <a:pt x="666" y="192"/>
                </a:cubicBezTo>
                <a:cubicBezTo>
                  <a:pt x="646" y="192"/>
                  <a:pt x="633" y="187"/>
                  <a:pt x="622" y="183"/>
                </a:cubicBezTo>
                <a:cubicBezTo>
                  <a:pt x="612" y="179"/>
                  <a:pt x="604" y="176"/>
                  <a:pt x="592" y="176"/>
                </a:cubicBezTo>
                <a:cubicBezTo>
                  <a:pt x="560" y="176"/>
                  <a:pt x="540" y="155"/>
                  <a:pt x="540" y="122"/>
                </a:cubicBezTo>
                <a:cubicBezTo>
                  <a:pt x="540" y="88"/>
                  <a:pt x="627" y="0"/>
                  <a:pt x="700" y="0"/>
                </a:cubicBezTo>
                <a:cubicBezTo>
                  <a:pt x="754" y="0"/>
                  <a:pt x="809" y="32"/>
                  <a:pt x="858" y="60"/>
                </a:cubicBezTo>
                <a:cubicBezTo>
                  <a:pt x="895" y="82"/>
                  <a:pt x="930" y="102"/>
                  <a:pt x="954" y="102"/>
                </a:cubicBezTo>
                <a:cubicBezTo>
                  <a:pt x="965" y="102"/>
                  <a:pt x="972" y="98"/>
                  <a:pt x="980" y="93"/>
                </a:cubicBezTo>
                <a:cubicBezTo>
                  <a:pt x="991" y="86"/>
                  <a:pt x="1004" y="78"/>
                  <a:pt x="1028" y="78"/>
                </a:cubicBezTo>
                <a:cubicBezTo>
                  <a:pt x="1050" y="78"/>
                  <a:pt x="1063" y="82"/>
                  <a:pt x="1074" y="86"/>
                </a:cubicBezTo>
                <a:cubicBezTo>
                  <a:pt x="1085" y="89"/>
                  <a:pt x="1094" y="92"/>
                  <a:pt x="1110" y="92"/>
                </a:cubicBezTo>
                <a:cubicBezTo>
                  <a:pt x="1133" y="92"/>
                  <a:pt x="1150" y="99"/>
                  <a:pt x="1163" y="105"/>
                </a:cubicBezTo>
                <a:cubicBezTo>
                  <a:pt x="1172" y="109"/>
                  <a:pt x="1180" y="112"/>
                  <a:pt x="1186" y="112"/>
                </a:cubicBezTo>
                <a:cubicBezTo>
                  <a:pt x="1193" y="112"/>
                  <a:pt x="1195" y="110"/>
                  <a:pt x="1199" y="106"/>
                </a:cubicBezTo>
                <a:cubicBezTo>
                  <a:pt x="1204" y="102"/>
                  <a:pt x="1210" y="96"/>
                  <a:pt x="1220" y="96"/>
                </a:cubicBezTo>
                <a:cubicBezTo>
                  <a:pt x="1230" y="96"/>
                  <a:pt x="1235" y="100"/>
                  <a:pt x="1239" y="104"/>
                </a:cubicBezTo>
                <a:cubicBezTo>
                  <a:pt x="1243" y="107"/>
                  <a:pt x="1247" y="110"/>
                  <a:pt x="1258" y="110"/>
                </a:cubicBezTo>
                <a:cubicBezTo>
                  <a:pt x="1266" y="110"/>
                  <a:pt x="1268" y="108"/>
                  <a:pt x="1272" y="103"/>
                </a:cubicBezTo>
                <a:cubicBezTo>
                  <a:pt x="1278" y="97"/>
                  <a:pt x="1285" y="88"/>
                  <a:pt x="1304" y="88"/>
                </a:cubicBezTo>
                <a:cubicBezTo>
                  <a:pt x="1319" y="88"/>
                  <a:pt x="1330" y="97"/>
                  <a:pt x="1342" y="106"/>
                </a:cubicBezTo>
                <a:cubicBezTo>
                  <a:pt x="1359" y="118"/>
                  <a:pt x="1378" y="132"/>
                  <a:pt x="1412" y="132"/>
                </a:cubicBezTo>
                <a:cubicBezTo>
                  <a:pt x="1464" y="132"/>
                  <a:pt x="1464" y="132"/>
                  <a:pt x="1464" y="132"/>
                </a:cubicBezTo>
                <a:cubicBezTo>
                  <a:pt x="1487" y="132"/>
                  <a:pt x="1503" y="145"/>
                  <a:pt x="1517" y="157"/>
                </a:cubicBezTo>
                <a:cubicBezTo>
                  <a:pt x="1527" y="166"/>
                  <a:pt x="1537" y="174"/>
                  <a:pt x="1546" y="174"/>
                </a:cubicBezTo>
                <a:cubicBezTo>
                  <a:pt x="1554" y="174"/>
                  <a:pt x="1569" y="154"/>
                  <a:pt x="1580" y="139"/>
                </a:cubicBezTo>
                <a:cubicBezTo>
                  <a:pt x="1599" y="114"/>
                  <a:pt x="1618" y="88"/>
                  <a:pt x="1642" y="88"/>
                </a:cubicBezTo>
                <a:cubicBezTo>
                  <a:pt x="1662" y="88"/>
                  <a:pt x="1680" y="102"/>
                  <a:pt x="1699" y="116"/>
                </a:cubicBezTo>
                <a:cubicBezTo>
                  <a:pt x="1718" y="131"/>
                  <a:pt x="1738" y="146"/>
                  <a:pt x="1760" y="146"/>
                </a:cubicBezTo>
                <a:cubicBezTo>
                  <a:pt x="1824" y="146"/>
                  <a:pt x="1824" y="208"/>
                  <a:pt x="1824" y="234"/>
                </a:cubicBezTo>
                <a:cubicBezTo>
                  <a:pt x="1824" y="242"/>
                  <a:pt x="1824" y="260"/>
                  <a:pt x="1826" y="263"/>
                </a:cubicBezTo>
                <a:cubicBezTo>
                  <a:pt x="1828" y="264"/>
                  <a:pt x="1833" y="264"/>
                  <a:pt x="1838" y="264"/>
                </a:cubicBezTo>
                <a:cubicBezTo>
                  <a:pt x="1842" y="264"/>
                  <a:pt x="1845" y="261"/>
                  <a:pt x="1850" y="251"/>
                </a:cubicBezTo>
                <a:cubicBezTo>
                  <a:pt x="1855" y="241"/>
                  <a:pt x="1862" y="228"/>
                  <a:pt x="1878" y="228"/>
                </a:cubicBezTo>
                <a:cubicBezTo>
                  <a:pt x="1910" y="228"/>
                  <a:pt x="1910" y="272"/>
                  <a:pt x="1910" y="298"/>
                </a:cubicBezTo>
                <a:cubicBezTo>
                  <a:pt x="1910" y="311"/>
                  <a:pt x="1908" y="321"/>
                  <a:pt x="1906" y="331"/>
                </a:cubicBezTo>
                <a:cubicBezTo>
                  <a:pt x="1903" y="347"/>
                  <a:pt x="1902" y="355"/>
                  <a:pt x="1908" y="364"/>
                </a:cubicBezTo>
                <a:cubicBezTo>
                  <a:pt x="1924" y="388"/>
                  <a:pt x="1929" y="421"/>
                  <a:pt x="1907" y="441"/>
                </a:cubicBezTo>
                <a:cubicBezTo>
                  <a:pt x="1897" y="450"/>
                  <a:pt x="1887" y="463"/>
                  <a:pt x="1888" y="474"/>
                </a:cubicBezTo>
                <a:cubicBezTo>
                  <a:pt x="1890" y="481"/>
                  <a:pt x="1896" y="487"/>
                  <a:pt x="1908" y="493"/>
                </a:cubicBezTo>
                <a:cubicBezTo>
                  <a:pt x="1918" y="497"/>
                  <a:pt x="1927" y="501"/>
                  <a:pt x="1936" y="505"/>
                </a:cubicBezTo>
                <a:cubicBezTo>
                  <a:pt x="1966" y="516"/>
                  <a:pt x="1989" y="526"/>
                  <a:pt x="2001" y="554"/>
                </a:cubicBezTo>
                <a:cubicBezTo>
                  <a:pt x="2005" y="562"/>
                  <a:pt x="2008" y="569"/>
                  <a:pt x="2012" y="575"/>
                </a:cubicBezTo>
                <a:cubicBezTo>
                  <a:pt x="2021" y="595"/>
                  <a:pt x="2030" y="611"/>
                  <a:pt x="2030" y="642"/>
                </a:cubicBezTo>
                <a:cubicBezTo>
                  <a:pt x="2030" y="647"/>
                  <a:pt x="2030" y="651"/>
                  <a:pt x="2030" y="655"/>
                </a:cubicBezTo>
                <a:cubicBezTo>
                  <a:pt x="2030" y="666"/>
                  <a:pt x="2030" y="676"/>
                  <a:pt x="2031" y="680"/>
                </a:cubicBezTo>
                <a:cubicBezTo>
                  <a:pt x="2031" y="680"/>
                  <a:pt x="2032" y="680"/>
                  <a:pt x="2032" y="680"/>
                </a:cubicBezTo>
                <a:cubicBezTo>
                  <a:pt x="2046" y="680"/>
                  <a:pt x="2046" y="680"/>
                  <a:pt x="2046" y="680"/>
                </a:cubicBezTo>
                <a:cubicBezTo>
                  <a:pt x="2041" y="693"/>
                  <a:pt x="2041" y="693"/>
                  <a:pt x="2041" y="693"/>
                </a:cubicBezTo>
                <a:cubicBezTo>
                  <a:pt x="2034" y="714"/>
                  <a:pt x="2027" y="749"/>
                  <a:pt x="2034" y="758"/>
                </a:cubicBezTo>
                <a:cubicBezTo>
                  <a:pt x="2035" y="759"/>
                  <a:pt x="2035" y="760"/>
                  <a:pt x="2038" y="760"/>
                </a:cubicBezTo>
                <a:cubicBezTo>
                  <a:pt x="2051" y="760"/>
                  <a:pt x="2063" y="755"/>
                  <a:pt x="2078" y="750"/>
                </a:cubicBezTo>
                <a:cubicBezTo>
                  <a:pt x="2097" y="743"/>
                  <a:pt x="2121" y="734"/>
                  <a:pt x="2154" y="734"/>
                </a:cubicBezTo>
                <a:cubicBezTo>
                  <a:pt x="2170" y="734"/>
                  <a:pt x="2181" y="727"/>
                  <a:pt x="2193" y="718"/>
                </a:cubicBezTo>
                <a:cubicBezTo>
                  <a:pt x="2207" y="709"/>
                  <a:pt x="2223" y="698"/>
                  <a:pt x="2246" y="698"/>
                </a:cubicBezTo>
                <a:cubicBezTo>
                  <a:pt x="2271" y="698"/>
                  <a:pt x="2284" y="711"/>
                  <a:pt x="2294" y="722"/>
                </a:cubicBezTo>
                <a:cubicBezTo>
                  <a:pt x="2302" y="731"/>
                  <a:pt x="2308" y="736"/>
                  <a:pt x="2318" y="736"/>
                </a:cubicBezTo>
                <a:cubicBezTo>
                  <a:pt x="2333" y="736"/>
                  <a:pt x="2341" y="734"/>
                  <a:pt x="2350" y="731"/>
                </a:cubicBezTo>
                <a:cubicBezTo>
                  <a:pt x="2358" y="729"/>
                  <a:pt x="2367" y="726"/>
                  <a:pt x="2382" y="726"/>
                </a:cubicBezTo>
                <a:cubicBezTo>
                  <a:pt x="2418" y="726"/>
                  <a:pt x="2432" y="742"/>
                  <a:pt x="2432" y="784"/>
                </a:cubicBezTo>
                <a:cubicBezTo>
                  <a:pt x="2432" y="827"/>
                  <a:pt x="2406" y="864"/>
                  <a:pt x="2376" y="864"/>
                </a:cubicBezTo>
                <a:cubicBezTo>
                  <a:pt x="2357" y="864"/>
                  <a:pt x="2350" y="884"/>
                  <a:pt x="2350" y="902"/>
                </a:cubicBezTo>
                <a:cubicBezTo>
                  <a:pt x="2350" y="916"/>
                  <a:pt x="2336" y="932"/>
                  <a:pt x="2317" y="953"/>
                </a:cubicBezTo>
                <a:cubicBezTo>
                  <a:pt x="2290" y="984"/>
                  <a:pt x="2252" y="1026"/>
                  <a:pt x="2252" y="1072"/>
                </a:cubicBezTo>
                <a:cubicBezTo>
                  <a:pt x="2252" y="1129"/>
                  <a:pt x="2306" y="1154"/>
                  <a:pt x="2360" y="1154"/>
                </a:cubicBezTo>
                <a:cubicBezTo>
                  <a:pt x="2400" y="1154"/>
                  <a:pt x="2414" y="1175"/>
                  <a:pt x="2423" y="1189"/>
                </a:cubicBezTo>
                <a:cubicBezTo>
                  <a:pt x="2430" y="1199"/>
                  <a:pt x="2432" y="1202"/>
                  <a:pt x="2438" y="1202"/>
                </a:cubicBezTo>
                <a:cubicBezTo>
                  <a:pt x="2450" y="1202"/>
                  <a:pt x="2455" y="1199"/>
                  <a:pt x="2461" y="1195"/>
                </a:cubicBezTo>
                <a:cubicBezTo>
                  <a:pt x="2468" y="1191"/>
                  <a:pt x="2476" y="1186"/>
                  <a:pt x="2492" y="1186"/>
                </a:cubicBezTo>
                <a:cubicBezTo>
                  <a:pt x="2530" y="1186"/>
                  <a:pt x="2530" y="1221"/>
                  <a:pt x="2530" y="1242"/>
                </a:cubicBezTo>
                <a:cubicBezTo>
                  <a:pt x="2530" y="1264"/>
                  <a:pt x="2547" y="1289"/>
                  <a:pt x="2573" y="1306"/>
                </a:cubicBezTo>
                <a:cubicBezTo>
                  <a:pt x="2590" y="1316"/>
                  <a:pt x="2596" y="1328"/>
                  <a:pt x="2600" y="1337"/>
                </a:cubicBezTo>
                <a:cubicBezTo>
                  <a:pt x="2604" y="1346"/>
                  <a:pt x="2605" y="1346"/>
                  <a:pt x="2608" y="1346"/>
                </a:cubicBezTo>
                <a:cubicBezTo>
                  <a:pt x="2617" y="1346"/>
                  <a:pt x="2623" y="1345"/>
                  <a:pt x="2630" y="1343"/>
                </a:cubicBezTo>
                <a:cubicBezTo>
                  <a:pt x="2637" y="1342"/>
                  <a:pt x="2644" y="1340"/>
                  <a:pt x="2654" y="1340"/>
                </a:cubicBezTo>
                <a:cubicBezTo>
                  <a:pt x="2716" y="1340"/>
                  <a:pt x="2744" y="1315"/>
                  <a:pt x="2770" y="1291"/>
                </a:cubicBezTo>
                <a:cubicBezTo>
                  <a:pt x="2787" y="1276"/>
                  <a:pt x="2803" y="1262"/>
                  <a:pt x="2825" y="1256"/>
                </a:cubicBezTo>
                <a:cubicBezTo>
                  <a:pt x="2851" y="1250"/>
                  <a:pt x="2858" y="1239"/>
                  <a:pt x="2865" y="1229"/>
                </a:cubicBezTo>
                <a:cubicBezTo>
                  <a:pt x="2871" y="1219"/>
                  <a:pt x="2879" y="1208"/>
                  <a:pt x="2900" y="1208"/>
                </a:cubicBezTo>
                <a:cubicBezTo>
                  <a:pt x="2907" y="1208"/>
                  <a:pt x="2911" y="1202"/>
                  <a:pt x="2919" y="1187"/>
                </a:cubicBezTo>
                <a:cubicBezTo>
                  <a:pt x="2931" y="1166"/>
                  <a:pt x="2949" y="1134"/>
                  <a:pt x="3002" y="1134"/>
                </a:cubicBezTo>
                <a:cubicBezTo>
                  <a:pt x="3086" y="1134"/>
                  <a:pt x="3148" y="1237"/>
                  <a:pt x="3148" y="1264"/>
                </a:cubicBezTo>
                <a:cubicBezTo>
                  <a:pt x="3148" y="1278"/>
                  <a:pt x="3143" y="1288"/>
                  <a:pt x="3139" y="1297"/>
                </a:cubicBezTo>
                <a:cubicBezTo>
                  <a:pt x="3135" y="1304"/>
                  <a:pt x="3132" y="1311"/>
                  <a:pt x="3132" y="1318"/>
                </a:cubicBezTo>
                <a:cubicBezTo>
                  <a:pt x="3132" y="1358"/>
                  <a:pt x="3132" y="1358"/>
                  <a:pt x="3132" y="1358"/>
                </a:cubicBezTo>
                <a:cubicBezTo>
                  <a:pt x="3132" y="1370"/>
                  <a:pt x="3132" y="1370"/>
                  <a:pt x="3132" y="1370"/>
                </a:cubicBezTo>
                <a:cubicBezTo>
                  <a:pt x="3120" y="1368"/>
                  <a:pt x="3120" y="1368"/>
                  <a:pt x="3120" y="1368"/>
                </a:cubicBezTo>
                <a:cubicBezTo>
                  <a:pt x="3120" y="1368"/>
                  <a:pt x="3074" y="1360"/>
                  <a:pt x="3026" y="1360"/>
                </a:cubicBezTo>
                <a:cubicBezTo>
                  <a:pt x="2983" y="1360"/>
                  <a:pt x="2930" y="1379"/>
                  <a:pt x="2930" y="1402"/>
                </a:cubicBezTo>
                <a:cubicBezTo>
                  <a:pt x="2930" y="1413"/>
                  <a:pt x="2937" y="1419"/>
                  <a:pt x="2948" y="1428"/>
                </a:cubicBezTo>
                <a:cubicBezTo>
                  <a:pt x="2960" y="1438"/>
                  <a:pt x="2974" y="1449"/>
                  <a:pt x="2974" y="1470"/>
                </a:cubicBezTo>
                <a:cubicBezTo>
                  <a:pt x="2974" y="1495"/>
                  <a:pt x="2993" y="1525"/>
                  <a:pt x="3022" y="1546"/>
                </a:cubicBezTo>
                <a:cubicBezTo>
                  <a:pt x="3024" y="1547"/>
                  <a:pt x="3026" y="1549"/>
                  <a:pt x="3029" y="1551"/>
                </a:cubicBezTo>
                <a:cubicBezTo>
                  <a:pt x="3059" y="1572"/>
                  <a:pt x="3104" y="1604"/>
                  <a:pt x="3104" y="1644"/>
                </a:cubicBezTo>
                <a:cubicBezTo>
                  <a:pt x="3104" y="1690"/>
                  <a:pt x="3059" y="1714"/>
                  <a:pt x="3014" y="1714"/>
                </a:cubicBezTo>
                <a:cubicBezTo>
                  <a:pt x="2987" y="1714"/>
                  <a:pt x="2977" y="1700"/>
                  <a:pt x="2970" y="1690"/>
                </a:cubicBezTo>
                <a:cubicBezTo>
                  <a:pt x="2964" y="1682"/>
                  <a:pt x="2961" y="1678"/>
                  <a:pt x="2950" y="1678"/>
                </a:cubicBezTo>
                <a:cubicBezTo>
                  <a:pt x="2937" y="1678"/>
                  <a:pt x="2920" y="1687"/>
                  <a:pt x="2920" y="1762"/>
                </a:cubicBezTo>
                <a:cubicBezTo>
                  <a:pt x="2920" y="1787"/>
                  <a:pt x="2911" y="1804"/>
                  <a:pt x="2903" y="1820"/>
                </a:cubicBezTo>
                <a:cubicBezTo>
                  <a:pt x="2893" y="1838"/>
                  <a:pt x="2884" y="1855"/>
                  <a:pt x="2884" y="1886"/>
                </a:cubicBezTo>
                <a:cubicBezTo>
                  <a:pt x="2884" y="1911"/>
                  <a:pt x="2900" y="1930"/>
                  <a:pt x="2919" y="1952"/>
                </a:cubicBezTo>
                <a:cubicBezTo>
                  <a:pt x="2943" y="1980"/>
                  <a:pt x="2970" y="2012"/>
                  <a:pt x="2970" y="2064"/>
                </a:cubicBezTo>
                <a:cubicBezTo>
                  <a:pt x="2970" y="2154"/>
                  <a:pt x="2929" y="2232"/>
                  <a:pt x="2896" y="2232"/>
                </a:cubicBezTo>
                <a:cubicBezTo>
                  <a:pt x="2877" y="2232"/>
                  <a:pt x="2865" y="2245"/>
                  <a:pt x="2850" y="2262"/>
                </a:cubicBezTo>
                <a:cubicBezTo>
                  <a:pt x="2849" y="2263"/>
                  <a:pt x="2849" y="2263"/>
                  <a:pt x="2849" y="2263"/>
                </a:cubicBezTo>
                <a:cubicBezTo>
                  <a:pt x="2849" y="2263"/>
                  <a:pt x="2849" y="2263"/>
                  <a:pt x="2849" y="2263"/>
                </a:cubicBezTo>
                <a:cubicBezTo>
                  <a:pt x="2832" y="2282"/>
                  <a:pt x="2800" y="2318"/>
                  <a:pt x="2758" y="2318"/>
                </a:cubicBezTo>
                <a:cubicBezTo>
                  <a:pt x="2727" y="2318"/>
                  <a:pt x="2716" y="2367"/>
                  <a:pt x="2716" y="2390"/>
                </a:cubicBezTo>
                <a:cubicBezTo>
                  <a:pt x="2716" y="2399"/>
                  <a:pt x="2716" y="2399"/>
                  <a:pt x="2716" y="2399"/>
                </a:cubicBezTo>
                <a:cubicBezTo>
                  <a:pt x="2707" y="2400"/>
                  <a:pt x="2707" y="2400"/>
                  <a:pt x="2707" y="2400"/>
                </a:cubicBezTo>
                <a:cubicBezTo>
                  <a:pt x="2707" y="2400"/>
                  <a:pt x="2686" y="2402"/>
                  <a:pt x="2665" y="2421"/>
                </a:cubicBezTo>
                <a:cubicBezTo>
                  <a:pt x="2661" y="2425"/>
                  <a:pt x="2661" y="2425"/>
                  <a:pt x="2661" y="2425"/>
                </a:cubicBezTo>
                <a:cubicBezTo>
                  <a:pt x="2636" y="2448"/>
                  <a:pt x="2588" y="2492"/>
                  <a:pt x="2516" y="2492"/>
                </a:cubicBezTo>
                <a:cubicBezTo>
                  <a:pt x="2471" y="2492"/>
                  <a:pt x="2453" y="2485"/>
                  <a:pt x="2439" y="2480"/>
                </a:cubicBezTo>
                <a:cubicBezTo>
                  <a:pt x="2431" y="2476"/>
                  <a:pt x="2425" y="2474"/>
                  <a:pt x="2414" y="2474"/>
                </a:cubicBezTo>
                <a:cubicBezTo>
                  <a:pt x="2404" y="2474"/>
                  <a:pt x="2398" y="2485"/>
                  <a:pt x="2389" y="2503"/>
                </a:cubicBezTo>
                <a:cubicBezTo>
                  <a:pt x="2380" y="2520"/>
                  <a:pt x="2370" y="2539"/>
                  <a:pt x="2351" y="2546"/>
                </a:cubicBezTo>
                <a:cubicBezTo>
                  <a:pt x="2336" y="2550"/>
                  <a:pt x="2337" y="2553"/>
                  <a:pt x="2340" y="2571"/>
                </a:cubicBezTo>
                <a:cubicBezTo>
                  <a:pt x="2341" y="2578"/>
                  <a:pt x="2342" y="2586"/>
                  <a:pt x="2342" y="2596"/>
                </a:cubicBezTo>
                <a:cubicBezTo>
                  <a:pt x="2342" y="2635"/>
                  <a:pt x="2311" y="2658"/>
                  <a:pt x="2277" y="2677"/>
                </a:cubicBezTo>
                <a:cubicBezTo>
                  <a:pt x="2240" y="2697"/>
                  <a:pt x="2228" y="2710"/>
                  <a:pt x="2228" y="2730"/>
                </a:cubicBezTo>
                <a:cubicBezTo>
                  <a:pt x="2228" y="2740"/>
                  <a:pt x="2232" y="2751"/>
                  <a:pt x="2236" y="2763"/>
                </a:cubicBezTo>
                <a:cubicBezTo>
                  <a:pt x="2240" y="2778"/>
                  <a:pt x="2246" y="2794"/>
                  <a:pt x="2246" y="2814"/>
                </a:cubicBezTo>
                <a:cubicBezTo>
                  <a:pt x="2246" y="2840"/>
                  <a:pt x="2223" y="2856"/>
                  <a:pt x="2201" y="2873"/>
                </a:cubicBezTo>
                <a:cubicBezTo>
                  <a:pt x="2178" y="2889"/>
                  <a:pt x="2156" y="2905"/>
                  <a:pt x="2156" y="2930"/>
                </a:cubicBezTo>
                <a:cubicBezTo>
                  <a:pt x="2156" y="2949"/>
                  <a:pt x="2147" y="2982"/>
                  <a:pt x="2086" y="2982"/>
                </a:cubicBezTo>
                <a:cubicBezTo>
                  <a:pt x="2080" y="2982"/>
                  <a:pt x="2073" y="2991"/>
                  <a:pt x="2066" y="3002"/>
                </a:cubicBezTo>
                <a:cubicBezTo>
                  <a:pt x="2051" y="3025"/>
                  <a:pt x="2031" y="3056"/>
                  <a:pt x="1980" y="3056"/>
                </a:cubicBezTo>
                <a:close/>
              </a:path>
            </a:pathLst>
          </a:custGeom>
          <a:solidFill>
            <a:schemeClr val="accent2"/>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74" name="Freeform 70">
            <a:extLst>
              <a:ext uri="{FF2B5EF4-FFF2-40B4-BE49-F238E27FC236}">
                <a16:creationId xmlns:a16="http://schemas.microsoft.com/office/drawing/2014/main" id="{CA0A0F4D-37D3-19AC-BB68-7D2997ED3BEF}"/>
              </a:ext>
            </a:extLst>
          </p:cNvPr>
          <p:cNvSpPr>
            <a:spLocks/>
          </p:cNvSpPr>
          <p:nvPr/>
        </p:nvSpPr>
        <p:spPr bwMode="auto">
          <a:xfrm>
            <a:off x="6591883" y="3801517"/>
            <a:ext cx="1616801" cy="898939"/>
          </a:xfrm>
          <a:custGeom>
            <a:avLst/>
            <a:gdLst>
              <a:gd name="T0" fmla="*/ 3652 w 4648"/>
              <a:gd name="T1" fmla="*/ 2568 h 2584"/>
              <a:gd name="T2" fmla="*/ 3131 w 4648"/>
              <a:gd name="T3" fmla="*/ 2411 h 2584"/>
              <a:gd name="T4" fmla="*/ 2921 w 4648"/>
              <a:gd name="T5" fmla="*/ 2570 h 2584"/>
              <a:gd name="T6" fmla="*/ 2609 w 4648"/>
              <a:gd name="T7" fmla="*/ 2228 h 2584"/>
              <a:gd name="T8" fmla="*/ 2474 w 4648"/>
              <a:gd name="T9" fmla="*/ 1966 h 2584"/>
              <a:gd name="T10" fmla="*/ 2384 w 4648"/>
              <a:gd name="T11" fmla="*/ 1889 h 2584"/>
              <a:gd name="T12" fmla="*/ 2558 w 4648"/>
              <a:gd name="T13" fmla="*/ 1926 h 2584"/>
              <a:gd name="T14" fmla="*/ 2625 w 4648"/>
              <a:gd name="T15" fmla="*/ 1983 h 2584"/>
              <a:gd name="T16" fmla="*/ 2672 w 4648"/>
              <a:gd name="T17" fmla="*/ 1752 h 2584"/>
              <a:gd name="T18" fmla="*/ 2588 w 4648"/>
              <a:gd name="T19" fmla="*/ 1778 h 2584"/>
              <a:gd name="T20" fmla="*/ 2506 w 4648"/>
              <a:gd name="T21" fmla="*/ 1677 h 2584"/>
              <a:gd name="T22" fmla="*/ 2594 w 4648"/>
              <a:gd name="T23" fmla="*/ 1594 h 2584"/>
              <a:gd name="T24" fmla="*/ 2448 w 4648"/>
              <a:gd name="T25" fmla="*/ 1560 h 2584"/>
              <a:gd name="T26" fmla="*/ 1979 w 4648"/>
              <a:gd name="T27" fmla="*/ 1650 h 2584"/>
              <a:gd name="T28" fmla="*/ 1428 w 4648"/>
              <a:gd name="T29" fmla="*/ 1694 h 2584"/>
              <a:gd name="T30" fmla="*/ 1328 w 4648"/>
              <a:gd name="T31" fmla="*/ 1516 h 2584"/>
              <a:gd name="T32" fmla="*/ 1166 w 4648"/>
              <a:gd name="T33" fmla="*/ 1588 h 2584"/>
              <a:gd name="T34" fmla="*/ 1242 w 4648"/>
              <a:gd name="T35" fmla="*/ 1328 h 2584"/>
              <a:gd name="T36" fmla="*/ 1226 w 4648"/>
              <a:gd name="T37" fmla="*/ 1244 h 2584"/>
              <a:gd name="T38" fmla="*/ 1133 w 4648"/>
              <a:gd name="T39" fmla="*/ 1257 h 2584"/>
              <a:gd name="T40" fmla="*/ 1127 w 4648"/>
              <a:gd name="T41" fmla="*/ 1156 h 2584"/>
              <a:gd name="T42" fmla="*/ 952 w 4648"/>
              <a:gd name="T43" fmla="*/ 1402 h 2584"/>
              <a:gd name="T44" fmla="*/ 744 w 4648"/>
              <a:gd name="T45" fmla="*/ 1355 h 2584"/>
              <a:gd name="T46" fmla="*/ 612 w 4648"/>
              <a:gd name="T47" fmla="*/ 1275 h 2584"/>
              <a:gd name="T48" fmla="*/ 614 w 4648"/>
              <a:gd name="T49" fmla="*/ 1200 h 2584"/>
              <a:gd name="T50" fmla="*/ 836 w 4648"/>
              <a:gd name="T51" fmla="*/ 1079 h 2584"/>
              <a:gd name="T52" fmla="*/ 802 w 4648"/>
              <a:gd name="T53" fmla="*/ 1004 h 2584"/>
              <a:gd name="T54" fmla="*/ 648 w 4648"/>
              <a:gd name="T55" fmla="*/ 1024 h 2584"/>
              <a:gd name="T56" fmla="*/ 630 w 4648"/>
              <a:gd name="T57" fmla="*/ 1026 h 2584"/>
              <a:gd name="T58" fmla="*/ 569 w 4648"/>
              <a:gd name="T59" fmla="*/ 1114 h 2584"/>
              <a:gd name="T60" fmla="*/ 446 w 4648"/>
              <a:gd name="T61" fmla="*/ 1132 h 2584"/>
              <a:gd name="T62" fmla="*/ 270 w 4648"/>
              <a:gd name="T63" fmla="*/ 981 h 2584"/>
              <a:gd name="T64" fmla="*/ 166 w 4648"/>
              <a:gd name="T65" fmla="*/ 1034 h 2584"/>
              <a:gd name="T66" fmla="*/ 28 w 4648"/>
              <a:gd name="T67" fmla="*/ 976 h 2584"/>
              <a:gd name="T68" fmla="*/ 230 w 4648"/>
              <a:gd name="T69" fmla="*/ 888 h 2584"/>
              <a:gd name="T70" fmla="*/ 164 w 4648"/>
              <a:gd name="T71" fmla="*/ 688 h 2584"/>
              <a:gd name="T72" fmla="*/ 168 w 4648"/>
              <a:gd name="T73" fmla="*/ 634 h 2584"/>
              <a:gd name="T74" fmla="*/ 40 w 4648"/>
              <a:gd name="T75" fmla="*/ 568 h 2584"/>
              <a:gd name="T76" fmla="*/ 190 w 4648"/>
              <a:gd name="T77" fmla="*/ 460 h 2584"/>
              <a:gd name="T78" fmla="*/ 381 w 4648"/>
              <a:gd name="T79" fmla="*/ 432 h 2584"/>
              <a:gd name="T80" fmla="*/ 401 w 4648"/>
              <a:gd name="T81" fmla="*/ 319 h 2584"/>
              <a:gd name="T82" fmla="*/ 658 w 4648"/>
              <a:gd name="T83" fmla="*/ 310 h 2584"/>
              <a:gd name="T84" fmla="*/ 678 w 4648"/>
              <a:gd name="T85" fmla="*/ 248 h 2584"/>
              <a:gd name="T86" fmla="*/ 1169 w 4648"/>
              <a:gd name="T87" fmla="*/ 292 h 2584"/>
              <a:gd name="T88" fmla="*/ 1608 w 4648"/>
              <a:gd name="T89" fmla="*/ 479 h 2584"/>
              <a:gd name="T90" fmla="*/ 1866 w 4648"/>
              <a:gd name="T91" fmla="*/ 574 h 2584"/>
              <a:gd name="T92" fmla="*/ 2294 w 4648"/>
              <a:gd name="T93" fmla="*/ 724 h 2584"/>
              <a:gd name="T94" fmla="*/ 2416 w 4648"/>
              <a:gd name="T95" fmla="*/ 492 h 2584"/>
              <a:gd name="T96" fmla="*/ 2579 w 4648"/>
              <a:gd name="T97" fmla="*/ 256 h 2584"/>
              <a:gd name="T98" fmla="*/ 2859 w 4648"/>
              <a:gd name="T99" fmla="*/ 169 h 2584"/>
              <a:gd name="T100" fmla="*/ 3086 w 4648"/>
              <a:gd name="T101" fmla="*/ 168 h 2584"/>
              <a:gd name="T102" fmla="*/ 3424 w 4648"/>
              <a:gd name="T103" fmla="*/ 0 h 2584"/>
              <a:gd name="T104" fmla="*/ 3784 w 4648"/>
              <a:gd name="T105" fmla="*/ 252 h 2584"/>
              <a:gd name="T106" fmla="*/ 3865 w 4648"/>
              <a:gd name="T107" fmla="*/ 407 h 2584"/>
              <a:gd name="T108" fmla="*/ 4072 w 4648"/>
              <a:gd name="T109" fmla="*/ 1040 h 2584"/>
              <a:gd name="T110" fmla="*/ 4148 w 4648"/>
              <a:gd name="T111" fmla="*/ 1254 h 2584"/>
              <a:gd name="T112" fmla="*/ 4511 w 4648"/>
              <a:gd name="T113" fmla="*/ 1542 h 2584"/>
              <a:gd name="T114" fmla="*/ 4418 w 4648"/>
              <a:gd name="T115" fmla="*/ 1892 h 2584"/>
              <a:gd name="T116" fmla="*/ 4170 w 4648"/>
              <a:gd name="T117" fmla="*/ 2208 h 2584"/>
              <a:gd name="T118" fmla="*/ 3973 w 4648"/>
              <a:gd name="T119" fmla="*/ 2466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48" h="2584">
                <a:moveTo>
                  <a:pt x="3802" y="2584"/>
                </a:moveTo>
                <a:cubicBezTo>
                  <a:pt x="3771" y="2584"/>
                  <a:pt x="3759" y="2572"/>
                  <a:pt x="3749" y="2562"/>
                </a:cubicBezTo>
                <a:cubicBezTo>
                  <a:pt x="3741" y="2555"/>
                  <a:pt x="3736" y="2550"/>
                  <a:pt x="3722" y="2550"/>
                </a:cubicBezTo>
                <a:cubicBezTo>
                  <a:pt x="3707" y="2550"/>
                  <a:pt x="3702" y="2553"/>
                  <a:pt x="3695" y="2557"/>
                </a:cubicBezTo>
                <a:cubicBezTo>
                  <a:pt x="3687" y="2562"/>
                  <a:pt x="3678" y="2568"/>
                  <a:pt x="3652" y="2568"/>
                </a:cubicBezTo>
                <a:cubicBezTo>
                  <a:pt x="3612" y="2568"/>
                  <a:pt x="3567" y="2523"/>
                  <a:pt x="3527" y="2483"/>
                </a:cubicBezTo>
                <a:cubicBezTo>
                  <a:pt x="3519" y="2474"/>
                  <a:pt x="3511" y="2466"/>
                  <a:pt x="3503" y="2459"/>
                </a:cubicBezTo>
                <a:cubicBezTo>
                  <a:pt x="3492" y="2448"/>
                  <a:pt x="3481" y="2436"/>
                  <a:pt x="3471" y="2424"/>
                </a:cubicBezTo>
                <a:cubicBezTo>
                  <a:pt x="3444" y="2392"/>
                  <a:pt x="3420" y="2364"/>
                  <a:pt x="3378" y="2364"/>
                </a:cubicBezTo>
                <a:cubicBezTo>
                  <a:pt x="3317" y="2364"/>
                  <a:pt x="3200" y="2387"/>
                  <a:pt x="3131" y="2411"/>
                </a:cubicBezTo>
                <a:cubicBezTo>
                  <a:pt x="3102" y="2422"/>
                  <a:pt x="3091" y="2438"/>
                  <a:pt x="3082" y="2451"/>
                </a:cubicBezTo>
                <a:cubicBezTo>
                  <a:pt x="3072" y="2466"/>
                  <a:pt x="3062" y="2482"/>
                  <a:pt x="3030" y="2482"/>
                </a:cubicBezTo>
                <a:cubicBezTo>
                  <a:pt x="3010" y="2482"/>
                  <a:pt x="2998" y="2494"/>
                  <a:pt x="2998" y="2514"/>
                </a:cubicBezTo>
                <a:cubicBezTo>
                  <a:pt x="2998" y="2541"/>
                  <a:pt x="2981" y="2570"/>
                  <a:pt x="2932" y="2570"/>
                </a:cubicBezTo>
                <a:cubicBezTo>
                  <a:pt x="2929" y="2570"/>
                  <a:pt x="2925" y="2570"/>
                  <a:pt x="2921" y="2570"/>
                </a:cubicBezTo>
                <a:cubicBezTo>
                  <a:pt x="2915" y="2570"/>
                  <a:pt x="2909" y="2571"/>
                  <a:pt x="2902" y="2571"/>
                </a:cubicBezTo>
                <a:cubicBezTo>
                  <a:pt x="2871" y="2571"/>
                  <a:pt x="2774" y="2571"/>
                  <a:pt x="2738" y="2449"/>
                </a:cubicBezTo>
                <a:cubicBezTo>
                  <a:pt x="2731" y="2423"/>
                  <a:pt x="2725" y="2400"/>
                  <a:pt x="2720" y="2380"/>
                </a:cubicBezTo>
                <a:cubicBezTo>
                  <a:pt x="2699" y="2300"/>
                  <a:pt x="2690" y="2264"/>
                  <a:pt x="2630" y="2237"/>
                </a:cubicBezTo>
                <a:cubicBezTo>
                  <a:pt x="2623" y="2234"/>
                  <a:pt x="2615" y="2231"/>
                  <a:pt x="2609" y="2228"/>
                </a:cubicBezTo>
                <a:cubicBezTo>
                  <a:pt x="2540" y="2197"/>
                  <a:pt x="2490" y="2175"/>
                  <a:pt x="2490" y="2116"/>
                </a:cubicBezTo>
                <a:cubicBezTo>
                  <a:pt x="2490" y="2056"/>
                  <a:pt x="2467" y="1980"/>
                  <a:pt x="2467" y="1979"/>
                </a:cubicBezTo>
                <a:cubicBezTo>
                  <a:pt x="2465" y="1971"/>
                  <a:pt x="2465" y="1971"/>
                  <a:pt x="2465" y="1971"/>
                </a:cubicBezTo>
                <a:cubicBezTo>
                  <a:pt x="2472" y="1968"/>
                  <a:pt x="2472" y="1968"/>
                  <a:pt x="2472" y="1968"/>
                </a:cubicBezTo>
                <a:cubicBezTo>
                  <a:pt x="2473" y="1967"/>
                  <a:pt x="2474" y="1966"/>
                  <a:pt x="2474" y="1966"/>
                </a:cubicBezTo>
                <a:cubicBezTo>
                  <a:pt x="2474" y="1965"/>
                  <a:pt x="2472" y="1962"/>
                  <a:pt x="2466" y="1959"/>
                </a:cubicBezTo>
                <a:cubicBezTo>
                  <a:pt x="2463" y="1958"/>
                  <a:pt x="2459" y="1956"/>
                  <a:pt x="2455" y="1954"/>
                </a:cubicBezTo>
                <a:cubicBezTo>
                  <a:pt x="2439" y="1946"/>
                  <a:pt x="2419" y="1936"/>
                  <a:pt x="2390" y="1936"/>
                </a:cubicBezTo>
                <a:cubicBezTo>
                  <a:pt x="2361" y="1936"/>
                  <a:pt x="2322" y="1933"/>
                  <a:pt x="2322" y="1908"/>
                </a:cubicBezTo>
                <a:cubicBezTo>
                  <a:pt x="2322" y="1891"/>
                  <a:pt x="2348" y="1889"/>
                  <a:pt x="2384" y="1889"/>
                </a:cubicBezTo>
                <a:cubicBezTo>
                  <a:pt x="2394" y="1889"/>
                  <a:pt x="2404" y="1890"/>
                  <a:pt x="2414" y="1890"/>
                </a:cubicBezTo>
                <a:cubicBezTo>
                  <a:pt x="2424" y="1890"/>
                  <a:pt x="2434" y="1890"/>
                  <a:pt x="2444" y="1890"/>
                </a:cubicBezTo>
                <a:cubicBezTo>
                  <a:pt x="2472" y="1890"/>
                  <a:pt x="2488" y="1886"/>
                  <a:pt x="2502" y="1882"/>
                </a:cubicBezTo>
                <a:cubicBezTo>
                  <a:pt x="2511" y="1880"/>
                  <a:pt x="2519" y="1878"/>
                  <a:pt x="2528" y="1878"/>
                </a:cubicBezTo>
                <a:cubicBezTo>
                  <a:pt x="2558" y="1878"/>
                  <a:pt x="2558" y="1907"/>
                  <a:pt x="2558" y="1926"/>
                </a:cubicBezTo>
                <a:cubicBezTo>
                  <a:pt x="2558" y="1950"/>
                  <a:pt x="2567" y="1950"/>
                  <a:pt x="2572" y="1950"/>
                </a:cubicBezTo>
                <a:cubicBezTo>
                  <a:pt x="2585" y="1950"/>
                  <a:pt x="2594" y="1961"/>
                  <a:pt x="2601" y="1971"/>
                </a:cubicBezTo>
                <a:cubicBezTo>
                  <a:pt x="2609" y="1983"/>
                  <a:pt x="2615" y="1990"/>
                  <a:pt x="2624" y="1990"/>
                </a:cubicBezTo>
                <a:cubicBezTo>
                  <a:pt x="2627" y="1990"/>
                  <a:pt x="2629" y="1990"/>
                  <a:pt x="2631" y="1990"/>
                </a:cubicBezTo>
                <a:cubicBezTo>
                  <a:pt x="2629" y="1987"/>
                  <a:pt x="2627" y="1985"/>
                  <a:pt x="2625" y="1983"/>
                </a:cubicBezTo>
                <a:cubicBezTo>
                  <a:pt x="2617" y="1973"/>
                  <a:pt x="2608" y="1962"/>
                  <a:pt x="2608" y="1950"/>
                </a:cubicBezTo>
                <a:cubicBezTo>
                  <a:pt x="2608" y="1941"/>
                  <a:pt x="2606" y="1937"/>
                  <a:pt x="2603" y="1930"/>
                </a:cubicBezTo>
                <a:cubicBezTo>
                  <a:pt x="2599" y="1921"/>
                  <a:pt x="2594" y="1909"/>
                  <a:pt x="2594" y="1886"/>
                </a:cubicBezTo>
                <a:cubicBezTo>
                  <a:pt x="2594" y="1820"/>
                  <a:pt x="2631" y="1790"/>
                  <a:pt x="2655" y="1770"/>
                </a:cubicBezTo>
                <a:cubicBezTo>
                  <a:pt x="2662" y="1764"/>
                  <a:pt x="2672" y="1755"/>
                  <a:pt x="2672" y="1752"/>
                </a:cubicBezTo>
                <a:cubicBezTo>
                  <a:pt x="2672" y="1748"/>
                  <a:pt x="2671" y="1747"/>
                  <a:pt x="2671" y="1746"/>
                </a:cubicBezTo>
                <a:cubicBezTo>
                  <a:pt x="2671" y="1746"/>
                  <a:pt x="2671" y="1746"/>
                  <a:pt x="2670" y="1746"/>
                </a:cubicBezTo>
                <a:cubicBezTo>
                  <a:pt x="2666" y="1746"/>
                  <a:pt x="2660" y="1748"/>
                  <a:pt x="2650" y="1753"/>
                </a:cubicBezTo>
                <a:cubicBezTo>
                  <a:pt x="2645" y="1756"/>
                  <a:pt x="2640" y="1759"/>
                  <a:pt x="2636" y="1762"/>
                </a:cubicBezTo>
                <a:cubicBezTo>
                  <a:pt x="2623" y="1770"/>
                  <a:pt x="2610" y="1778"/>
                  <a:pt x="2588" y="1778"/>
                </a:cubicBezTo>
                <a:cubicBezTo>
                  <a:pt x="2572" y="1778"/>
                  <a:pt x="2563" y="1770"/>
                  <a:pt x="2555" y="1763"/>
                </a:cubicBezTo>
                <a:cubicBezTo>
                  <a:pt x="2549" y="1757"/>
                  <a:pt x="2544" y="1752"/>
                  <a:pt x="2532" y="1752"/>
                </a:cubicBezTo>
                <a:cubicBezTo>
                  <a:pt x="2517" y="1752"/>
                  <a:pt x="2472" y="1752"/>
                  <a:pt x="2472" y="1714"/>
                </a:cubicBezTo>
                <a:cubicBezTo>
                  <a:pt x="2472" y="1696"/>
                  <a:pt x="2487" y="1688"/>
                  <a:pt x="2497" y="1683"/>
                </a:cubicBezTo>
                <a:cubicBezTo>
                  <a:pt x="2500" y="1681"/>
                  <a:pt x="2505" y="1679"/>
                  <a:pt x="2506" y="1677"/>
                </a:cubicBezTo>
                <a:cubicBezTo>
                  <a:pt x="2506" y="1667"/>
                  <a:pt x="2515" y="1661"/>
                  <a:pt x="2522" y="1657"/>
                </a:cubicBezTo>
                <a:cubicBezTo>
                  <a:pt x="2531" y="1652"/>
                  <a:pt x="2538" y="1648"/>
                  <a:pt x="2538" y="1634"/>
                </a:cubicBezTo>
                <a:cubicBezTo>
                  <a:pt x="2538" y="1594"/>
                  <a:pt x="2567" y="1594"/>
                  <a:pt x="2586" y="1594"/>
                </a:cubicBezTo>
                <a:cubicBezTo>
                  <a:pt x="2590" y="1594"/>
                  <a:pt x="2590" y="1594"/>
                  <a:pt x="2590" y="1594"/>
                </a:cubicBezTo>
                <a:cubicBezTo>
                  <a:pt x="2594" y="1594"/>
                  <a:pt x="2594" y="1594"/>
                  <a:pt x="2594" y="1594"/>
                </a:cubicBezTo>
                <a:cubicBezTo>
                  <a:pt x="2611" y="1594"/>
                  <a:pt x="2620" y="1585"/>
                  <a:pt x="2620" y="1568"/>
                </a:cubicBezTo>
                <a:cubicBezTo>
                  <a:pt x="2620" y="1562"/>
                  <a:pt x="2620" y="1560"/>
                  <a:pt x="2591" y="1560"/>
                </a:cubicBezTo>
                <a:cubicBezTo>
                  <a:pt x="2584" y="1560"/>
                  <a:pt x="2584" y="1560"/>
                  <a:pt x="2584" y="1560"/>
                </a:cubicBezTo>
                <a:cubicBezTo>
                  <a:pt x="2581" y="1560"/>
                  <a:pt x="2577" y="1560"/>
                  <a:pt x="2574" y="1560"/>
                </a:cubicBezTo>
                <a:cubicBezTo>
                  <a:pt x="2448" y="1560"/>
                  <a:pt x="2448" y="1560"/>
                  <a:pt x="2448" y="1560"/>
                </a:cubicBezTo>
                <a:cubicBezTo>
                  <a:pt x="2436" y="1560"/>
                  <a:pt x="2422" y="1568"/>
                  <a:pt x="2407" y="1578"/>
                </a:cubicBezTo>
                <a:cubicBezTo>
                  <a:pt x="2386" y="1591"/>
                  <a:pt x="2362" y="1606"/>
                  <a:pt x="2330" y="1606"/>
                </a:cubicBezTo>
                <a:cubicBezTo>
                  <a:pt x="2307" y="1606"/>
                  <a:pt x="2277" y="1614"/>
                  <a:pt x="2244" y="1623"/>
                </a:cubicBezTo>
                <a:cubicBezTo>
                  <a:pt x="2205" y="1634"/>
                  <a:pt x="2160" y="1646"/>
                  <a:pt x="2120" y="1646"/>
                </a:cubicBezTo>
                <a:cubicBezTo>
                  <a:pt x="2083" y="1646"/>
                  <a:pt x="2030" y="1648"/>
                  <a:pt x="1979" y="1650"/>
                </a:cubicBezTo>
                <a:cubicBezTo>
                  <a:pt x="1930" y="1652"/>
                  <a:pt x="1883" y="1654"/>
                  <a:pt x="1852" y="1654"/>
                </a:cubicBezTo>
                <a:cubicBezTo>
                  <a:pt x="1822" y="1654"/>
                  <a:pt x="1784" y="1660"/>
                  <a:pt x="1743" y="1667"/>
                </a:cubicBezTo>
                <a:cubicBezTo>
                  <a:pt x="1697" y="1674"/>
                  <a:pt x="1650" y="1682"/>
                  <a:pt x="1608" y="1682"/>
                </a:cubicBezTo>
                <a:cubicBezTo>
                  <a:pt x="1562" y="1682"/>
                  <a:pt x="1519" y="1686"/>
                  <a:pt x="1484" y="1690"/>
                </a:cubicBezTo>
                <a:cubicBezTo>
                  <a:pt x="1462" y="1692"/>
                  <a:pt x="1442" y="1694"/>
                  <a:pt x="1428" y="1694"/>
                </a:cubicBezTo>
                <a:cubicBezTo>
                  <a:pt x="1388" y="1694"/>
                  <a:pt x="1326" y="1658"/>
                  <a:pt x="1326" y="1614"/>
                </a:cubicBezTo>
                <a:cubicBezTo>
                  <a:pt x="1326" y="1602"/>
                  <a:pt x="1323" y="1596"/>
                  <a:pt x="1320" y="1589"/>
                </a:cubicBezTo>
                <a:cubicBezTo>
                  <a:pt x="1316" y="1582"/>
                  <a:pt x="1312" y="1574"/>
                  <a:pt x="1312" y="1560"/>
                </a:cubicBezTo>
                <a:cubicBezTo>
                  <a:pt x="1312" y="1544"/>
                  <a:pt x="1318" y="1537"/>
                  <a:pt x="1322" y="1532"/>
                </a:cubicBezTo>
                <a:cubicBezTo>
                  <a:pt x="1326" y="1527"/>
                  <a:pt x="1328" y="1524"/>
                  <a:pt x="1328" y="1516"/>
                </a:cubicBezTo>
                <a:cubicBezTo>
                  <a:pt x="1328" y="1507"/>
                  <a:pt x="1327" y="1504"/>
                  <a:pt x="1327" y="1502"/>
                </a:cubicBezTo>
                <a:cubicBezTo>
                  <a:pt x="1325" y="1502"/>
                  <a:pt x="1322" y="1502"/>
                  <a:pt x="1320" y="1502"/>
                </a:cubicBezTo>
                <a:cubicBezTo>
                  <a:pt x="1314" y="1502"/>
                  <a:pt x="1296" y="1521"/>
                  <a:pt x="1296" y="1556"/>
                </a:cubicBezTo>
                <a:cubicBezTo>
                  <a:pt x="1296" y="1621"/>
                  <a:pt x="1277" y="1658"/>
                  <a:pt x="1244" y="1658"/>
                </a:cubicBezTo>
                <a:cubicBezTo>
                  <a:pt x="1206" y="1658"/>
                  <a:pt x="1166" y="1631"/>
                  <a:pt x="1166" y="1588"/>
                </a:cubicBezTo>
                <a:cubicBezTo>
                  <a:pt x="1166" y="1567"/>
                  <a:pt x="1180" y="1549"/>
                  <a:pt x="1193" y="1532"/>
                </a:cubicBezTo>
                <a:cubicBezTo>
                  <a:pt x="1205" y="1517"/>
                  <a:pt x="1216" y="1502"/>
                  <a:pt x="1216" y="1486"/>
                </a:cubicBezTo>
                <a:cubicBezTo>
                  <a:pt x="1216" y="1467"/>
                  <a:pt x="1210" y="1444"/>
                  <a:pt x="1204" y="1422"/>
                </a:cubicBezTo>
                <a:cubicBezTo>
                  <a:pt x="1199" y="1401"/>
                  <a:pt x="1194" y="1381"/>
                  <a:pt x="1194" y="1366"/>
                </a:cubicBezTo>
                <a:cubicBezTo>
                  <a:pt x="1194" y="1328"/>
                  <a:pt x="1223" y="1328"/>
                  <a:pt x="1242" y="1328"/>
                </a:cubicBezTo>
                <a:cubicBezTo>
                  <a:pt x="1247" y="1328"/>
                  <a:pt x="1247" y="1328"/>
                  <a:pt x="1247" y="1328"/>
                </a:cubicBezTo>
                <a:cubicBezTo>
                  <a:pt x="1252" y="1328"/>
                  <a:pt x="1252" y="1328"/>
                  <a:pt x="1252" y="1328"/>
                </a:cubicBezTo>
                <a:cubicBezTo>
                  <a:pt x="1282" y="1328"/>
                  <a:pt x="1284" y="1290"/>
                  <a:pt x="1284" y="1278"/>
                </a:cubicBezTo>
                <a:cubicBezTo>
                  <a:pt x="1284" y="1248"/>
                  <a:pt x="1257" y="1226"/>
                  <a:pt x="1244" y="1226"/>
                </a:cubicBezTo>
                <a:cubicBezTo>
                  <a:pt x="1231" y="1226"/>
                  <a:pt x="1226" y="1231"/>
                  <a:pt x="1226" y="1244"/>
                </a:cubicBezTo>
                <a:cubicBezTo>
                  <a:pt x="1226" y="1249"/>
                  <a:pt x="1227" y="1249"/>
                  <a:pt x="1231" y="1252"/>
                </a:cubicBezTo>
                <a:cubicBezTo>
                  <a:pt x="1235" y="1255"/>
                  <a:pt x="1242" y="1260"/>
                  <a:pt x="1242" y="1272"/>
                </a:cubicBezTo>
                <a:cubicBezTo>
                  <a:pt x="1242" y="1293"/>
                  <a:pt x="1205" y="1326"/>
                  <a:pt x="1160" y="1326"/>
                </a:cubicBezTo>
                <a:cubicBezTo>
                  <a:pt x="1119" y="1326"/>
                  <a:pt x="1102" y="1314"/>
                  <a:pt x="1102" y="1286"/>
                </a:cubicBezTo>
                <a:cubicBezTo>
                  <a:pt x="1102" y="1270"/>
                  <a:pt x="1119" y="1263"/>
                  <a:pt x="1133" y="1257"/>
                </a:cubicBezTo>
                <a:cubicBezTo>
                  <a:pt x="1139" y="1254"/>
                  <a:pt x="1148" y="1250"/>
                  <a:pt x="1150" y="1247"/>
                </a:cubicBezTo>
                <a:cubicBezTo>
                  <a:pt x="1150" y="1239"/>
                  <a:pt x="1154" y="1230"/>
                  <a:pt x="1159" y="1219"/>
                </a:cubicBezTo>
                <a:cubicBezTo>
                  <a:pt x="1164" y="1207"/>
                  <a:pt x="1170" y="1194"/>
                  <a:pt x="1170" y="1180"/>
                </a:cubicBezTo>
                <a:cubicBezTo>
                  <a:pt x="1170" y="1157"/>
                  <a:pt x="1156" y="1140"/>
                  <a:pt x="1144" y="1140"/>
                </a:cubicBezTo>
                <a:cubicBezTo>
                  <a:pt x="1139" y="1140"/>
                  <a:pt x="1134" y="1146"/>
                  <a:pt x="1127" y="1156"/>
                </a:cubicBezTo>
                <a:cubicBezTo>
                  <a:pt x="1116" y="1169"/>
                  <a:pt x="1102" y="1188"/>
                  <a:pt x="1075" y="1197"/>
                </a:cubicBezTo>
                <a:cubicBezTo>
                  <a:pt x="1051" y="1206"/>
                  <a:pt x="1045" y="1223"/>
                  <a:pt x="1037" y="1247"/>
                </a:cubicBezTo>
                <a:cubicBezTo>
                  <a:pt x="1032" y="1261"/>
                  <a:pt x="1026" y="1276"/>
                  <a:pt x="1016" y="1291"/>
                </a:cubicBezTo>
                <a:cubicBezTo>
                  <a:pt x="1007" y="1306"/>
                  <a:pt x="1001" y="1325"/>
                  <a:pt x="996" y="1343"/>
                </a:cubicBezTo>
                <a:cubicBezTo>
                  <a:pt x="987" y="1372"/>
                  <a:pt x="979" y="1402"/>
                  <a:pt x="952" y="1402"/>
                </a:cubicBezTo>
                <a:cubicBezTo>
                  <a:pt x="922" y="1402"/>
                  <a:pt x="913" y="1409"/>
                  <a:pt x="904" y="1415"/>
                </a:cubicBezTo>
                <a:cubicBezTo>
                  <a:pt x="897" y="1420"/>
                  <a:pt x="889" y="1426"/>
                  <a:pt x="874" y="1426"/>
                </a:cubicBezTo>
                <a:cubicBezTo>
                  <a:pt x="843" y="1426"/>
                  <a:pt x="818" y="1407"/>
                  <a:pt x="797" y="1391"/>
                </a:cubicBezTo>
                <a:cubicBezTo>
                  <a:pt x="787" y="1383"/>
                  <a:pt x="777" y="1375"/>
                  <a:pt x="770" y="1374"/>
                </a:cubicBezTo>
                <a:cubicBezTo>
                  <a:pt x="756" y="1370"/>
                  <a:pt x="749" y="1362"/>
                  <a:pt x="744" y="1355"/>
                </a:cubicBezTo>
                <a:cubicBezTo>
                  <a:pt x="737" y="1346"/>
                  <a:pt x="732" y="1340"/>
                  <a:pt x="716" y="1340"/>
                </a:cubicBezTo>
                <a:cubicBezTo>
                  <a:pt x="700" y="1340"/>
                  <a:pt x="690" y="1347"/>
                  <a:pt x="679" y="1354"/>
                </a:cubicBezTo>
                <a:cubicBezTo>
                  <a:pt x="669" y="1361"/>
                  <a:pt x="659" y="1368"/>
                  <a:pt x="644" y="1368"/>
                </a:cubicBezTo>
                <a:cubicBezTo>
                  <a:pt x="613" y="1368"/>
                  <a:pt x="594" y="1350"/>
                  <a:pt x="594" y="1320"/>
                </a:cubicBezTo>
                <a:cubicBezTo>
                  <a:pt x="594" y="1303"/>
                  <a:pt x="604" y="1287"/>
                  <a:pt x="612" y="1275"/>
                </a:cubicBezTo>
                <a:cubicBezTo>
                  <a:pt x="615" y="1270"/>
                  <a:pt x="620" y="1262"/>
                  <a:pt x="620" y="1260"/>
                </a:cubicBezTo>
                <a:cubicBezTo>
                  <a:pt x="620" y="1251"/>
                  <a:pt x="624" y="1245"/>
                  <a:pt x="627" y="1241"/>
                </a:cubicBezTo>
                <a:cubicBezTo>
                  <a:pt x="629" y="1238"/>
                  <a:pt x="630" y="1237"/>
                  <a:pt x="630" y="1234"/>
                </a:cubicBezTo>
                <a:cubicBezTo>
                  <a:pt x="630" y="1233"/>
                  <a:pt x="630" y="1233"/>
                  <a:pt x="627" y="1230"/>
                </a:cubicBezTo>
                <a:cubicBezTo>
                  <a:pt x="622" y="1224"/>
                  <a:pt x="614" y="1217"/>
                  <a:pt x="614" y="1200"/>
                </a:cubicBezTo>
                <a:cubicBezTo>
                  <a:pt x="614" y="1166"/>
                  <a:pt x="656" y="1166"/>
                  <a:pt x="678" y="1166"/>
                </a:cubicBezTo>
                <a:cubicBezTo>
                  <a:pt x="690" y="1166"/>
                  <a:pt x="710" y="1155"/>
                  <a:pt x="727" y="1146"/>
                </a:cubicBezTo>
                <a:cubicBezTo>
                  <a:pt x="747" y="1135"/>
                  <a:pt x="766" y="1125"/>
                  <a:pt x="781" y="1124"/>
                </a:cubicBezTo>
                <a:cubicBezTo>
                  <a:pt x="805" y="1122"/>
                  <a:pt x="841" y="1096"/>
                  <a:pt x="842" y="1079"/>
                </a:cubicBezTo>
                <a:cubicBezTo>
                  <a:pt x="841" y="1079"/>
                  <a:pt x="839" y="1079"/>
                  <a:pt x="836" y="1079"/>
                </a:cubicBezTo>
                <a:cubicBezTo>
                  <a:pt x="834" y="1079"/>
                  <a:pt x="832" y="1079"/>
                  <a:pt x="830" y="1079"/>
                </a:cubicBezTo>
                <a:cubicBezTo>
                  <a:pt x="827" y="1079"/>
                  <a:pt x="825" y="1079"/>
                  <a:pt x="822" y="1079"/>
                </a:cubicBezTo>
                <a:cubicBezTo>
                  <a:pt x="782" y="1079"/>
                  <a:pt x="782" y="1051"/>
                  <a:pt x="782" y="1042"/>
                </a:cubicBezTo>
                <a:cubicBezTo>
                  <a:pt x="782" y="1026"/>
                  <a:pt x="790" y="1018"/>
                  <a:pt x="796" y="1013"/>
                </a:cubicBezTo>
                <a:cubicBezTo>
                  <a:pt x="801" y="1009"/>
                  <a:pt x="802" y="1008"/>
                  <a:pt x="802" y="1004"/>
                </a:cubicBezTo>
                <a:cubicBezTo>
                  <a:pt x="802" y="1004"/>
                  <a:pt x="802" y="1003"/>
                  <a:pt x="802" y="1003"/>
                </a:cubicBezTo>
                <a:cubicBezTo>
                  <a:pt x="798" y="1004"/>
                  <a:pt x="790" y="1007"/>
                  <a:pt x="779" y="1017"/>
                </a:cubicBezTo>
                <a:cubicBezTo>
                  <a:pt x="775" y="1021"/>
                  <a:pt x="771" y="1025"/>
                  <a:pt x="767" y="1029"/>
                </a:cubicBezTo>
                <a:cubicBezTo>
                  <a:pt x="749" y="1047"/>
                  <a:pt x="726" y="1070"/>
                  <a:pt x="694" y="1070"/>
                </a:cubicBezTo>
                <a:cubicBezTo>
                  <a:pt x="663" y="1070"/>
                  <a:pt x="648" y="1055"/>
                  <a:pt x="648" y="1024"/>
                </a:cubicBezTo>
                <a:cubicBezTo>
                  <a:pt x="648" y="1013"/>
                  <a:pt x="653" y="1004"/>
                  <a:pt x="656" y="997"/>
                </a:cubicBezTo>
                <a:cubicBezTo>
                  <a:pt x="656" y="997"/>
                  <a:pt x="657" y="996"/>
                  <a:pt x="657" y="996"/>
                </a:cubicBezTo>
                <a:cubicBezTo>
                  <a:pt x="657" y="996"/>
                  <a:pt x="656" y="996"/>
                  <a:pt x="656" y="996"/>
                </a:cubicBezTo>
                <a:cubicBezTo>
                  <a:pt x="629" y="996"/>
                  <a:pt x="618" y="998"/>
                  <a:pt x="618" y="1004"/>
                </a:cubicBezTo>
                <a:cubicBezTo>
                  <a:pt x="618" y="1008"/>
                  <a:pt x="624" y="1018"/>
                  <a:pt x="630" y="1026"/>
                </a:cubicBezTo>
                <a:cubicBezTo>
                  <a:pt x="639" y="1041"/>
                  <a:pt x="650" y="1059"/>
                  <a:pt x="650" y="1076"/>
                </a:cubicBezTo>
                <a:cubicBezTo>
                  <a:pt x="650" y="1112"/>
                  <a:pt x="634" y="1138"/>
                  <a:pt x="610" y="1138"/>
                </a:cubicBezTo>
                <a:cubicBezTo>
                  <a:pt x="592" y="1138"/>
                  <a:pt x="587" y="1122"/>
                  <a:pt x="584" y="1112"/>
                </a:cubicBezTo>
                <a:cubicBezTo>
                  <a:pt x="584" y="1110"/>
                  <a:pt x="583" y="1106"/>
                  <a:pt x="581" y="1104"/>
                </a:cubicBezTo>
                <a:cubicBezTo>
                  <a:pt x="575" y="1104"/>
                  <a:pt x="573" y="1107"/>
                  <a:pt x="569" y="1114"/>
                </a:cubicBezTo>
                <a:cubicBezTo>
                  <a:pt x="564" y="1122"/>
                  <a:pt x="558" y="1134"/>
                  <a:pt x="540" y="1134"/>
                </a:cubicBezTo>
                <a:cubicBezTo>
                  <a:pt x="532" y="1134"/>
                  <a:pt x="528" y="1138"/>
                  <a:pt x="522" y="1145"/>
                </a:cubicBezTo>
                <a:cubicBezTo>
                  <a:pt x="516" y="1152"/>
                  <a:pt x="509" y="1160"/>
                  <a:pt x="496" y="1160"/>
                </a:cubicBezTo>
                <a:cubicBezTo>
                  <a:pt x="484" y="1160"/>
                  <a:pt x="476" y="1152"/>
                  <a:pt x="470" y="1145"/>
                </a:cubicBezTo>
                <a:cubicBezTo>
                  <a:pt x="463" y="1138"/>
                  <a:pt x="457" y="1132"/>
                  <a:pt x="446" y="1132"/>
                </a:cubicBezTo>
                <a:cubicBezTo>
                  <a:pt x="346" y="1132"/>
                  <a:pt x="310" y="1076"/>
                  <a:pt x="310" y="1028"/>
                </a:cubicBezTo>
                <a:cubicBezTo>
                  <a:pt x="310" y="1022"/>
                  <a:pt x="308" y="1020"/>
                  <a:pt x="300" y="1016"/>
                </a:cubicBezTo>
                <a:cubicBezTo>
                  <a:pt x="295" y="1013"/>
                  <a:pt x="288" y="1009"/>
                  <a:pt x="282" y="1003"/>
                </a:cubicBezTo>
                <a:cubicBezTo>
                  <a:pt x="277" y="996"/>
                  <a:pt x="274" y="990"/>
                  <a:pt x="273" y="985"/>
                </a:cubicBezTo>
                <a:cubicBezTo>
                  <a:pt x="272" y="984"/>
                  <a:pt x="271" y="981"/>
                  <a:pt x="270" y="981"/>
                </a:cubicBezTo>
                <a:cubicBezTo>
                  <a:pt x="270" y="981"/>
                  <a:pt x="269" y="980"/>
                  <a:pt x="266" y="980"/>
                </a:cubicBezTo>
                <a:cubicBezTo>
                  <a:pt x="264" y="980"/>
                  <a:pt x="264" y="980"/>
                  <a:pt x="261" y="985"/>
                </a:cubicBezTo>
                <a:cubicBezTo>
                  <a:pt x="257" y="992"/>
                  <a:pt x="251" y="1004"/>
                  <a:pt x="232" y="1004"/>
                </a:cubicBezTo>
                <a:cubicBezTo>
                  <a:pt x="211" y="1004"/>
                  <a:pt x="204" y="1011"/>
                  <a:pt x="196" y="1019"/>
                </a:cubicBezTo>
                <a:cubicBezTo>
                  <a:pt x="189" y="1026"/>
                  <a:pt x="181" y="1034"/>
                  <a:pt x="166" y="1034"/>
                </a:cubicBezTo>
                <a:cubicBezTo>
                  <a:pt x="144" y="1034"/>
                  <a:pt x="139" y="1014"/>
                  <a:pt x="136" y="1003"/>
                </a:cubicBezTo>
                <a:cubicBezTo>
                  <a:pt x="133" y="989"/>
                  <a:pt x="132" y="988"/>
                  <a:pt x="128" y="988"/>
                </a:cubicBezTo>
                <a:cubicBezTo>
                  <a:pt x="118" y="988"/>
                  <a:pt x="111" y="994"/>
                  <a:pt x="103" y="1000"/>
                </a:cubicBezTo>
                <a:cubicBezTo>
                  <a:pt x="94" y="1008"/>
                  <a:pt x="83" y="1016"/>
                  <a:pt x="68" y="1016"/>
                </a:cubicBezTo>
                <a:cubicBezTo>
                  <a:pt x="42" y="1016"/>
                  <a:pt x="28" y="1002"/>
                  <a:pt x="28" y="976"/>
                </a:cubicBezTo>
                <a:cubicBezTo>
                  <a:pt x="28" y="963"/>
                  <a:pt x="37" y="958"/>
                  <a:pt x="43" y="954"/>
                </a:cubicBezTo>
                <a:cubicBezTo>
                  <a:pt x="49" y="950"/>
                  <a:pt x="52" y="948"/>
                  <a:pt x="52" y="940"/>
                </a:cubicBezTo>
                <a:cubicBezTo>
                  <a:pt x="52" y="910"/>
                  <a:pt x="111" y="846"/>
                  <a:pt x="156" y="846"/>
                </a:cubicBezTo>
                <a:cubicBezTo>
                  <a:pt x="179" y="846"/>
                  <a:pt x="191" y="859"/>
                  <a:pt x="200" y="870"/>
                </a:cubicBezTo>
                <a:cubicBezTo>
                  <a:pt x="208" y="880"/>
                  <a:pt x="214" y="888"/>
                  <a:pt x="230" y="888"/>
                </a:cubicBezTo>
                <a:cubicBezTo>
                  <a:pt x="265" y="888"/>
                  <a:pt x="290" y="856"/>
                  <a:pt x="290" y="840"/>
                </a:cubicBezTo>
                <a:cubicBezTo>
                  <a:pt x="290" y="838"/>
                  <a:pt x="290" y="837"/>
                  <a:pt x="279" y="835"/>
                </a:cubicBezTo>
                <a:cubicBezTo>
                  <a:pt x="270" y="833"/>
                  <a:pt x="252" y="829"/>
                  <a:pt x="252" y="810"/>
                </a:cubicBezTo>
                <a:cubicBezTo>
                  <a:pt x="251" y="798"/>
                  <a:pt x="211" y="726"/>
                  <a:pt x="190" y="726"/>
                </a:cubicBezTo>
                <a:cubicBezTo>
                  <a:pt x="164" y="726"/>
                  <a:pt x="164" y="697"/>
                  <a:pt x="164" y="688"/>
                </a:cubicBezTo>
                <a:cubicBezTo>
                  <a:pt x="164" y="687"/>
                  <a:pt x="162" y="685"/>
                  <a:pt x="160" y="684"/>
                </a:cubicBezTo>
                <a:cubicBezTo>
                  <a:pt x="155" y="679"/>
                  <a:pt x="148" y="671"/>
                  <a:pt x="148" y="658"/>
                </a:cubicBezTo>
                <a:cubicBezTo>
                  <a:pt x="148" y="643"/>
                  <a:pt x="159" y="639"/>
                  <a:pt x="164" y="637"/>
                </a:cubicBezTo>
                <a:cubicBezTo>
                  <a:pt x="166" y="636"/>
                  <a:pt x="167" y="635"/>
                  <a:pt x="168" y="635"/>
                </a:cubicBezTo>
                <a:cubicBezTo>
                  <a:pt x="168" y="635"/>
                  <a:pt x="168" y="635"/>
                  <a:pt x="168" y="634"/>
                </a:cubicBezTo>
                <a:cubicBezTo>
                  <a:pt x="166" y="631"/>
                  <a:pt x="156" y="624"/>
                  <a:pt x="149" y="619"/>
                </a:cubicBezTo>
                <a:cubicBezTo>
                  <a:pt x="130" y="606"/>
                  <a:pt x="110" y="592"/>
                  <a:pt x="110" y="572"/>
                </a:cubicBezTo>
                <a:cubicBezTo>
                  <a:pt x="110" y="550"/>
                  <a:pt x="107" y="550"/>
                  <a:pt x="98" y="550"/>
                </a:cubicBezTo>
                <a:cubicBezTo>
                  <a:pt x="93" y="550"/>
                  <a:pt x="86" y="553"/>
                  <a:pt x="79" y="557"/>
                </a:cubicBezTo>
                <a:cubicBezTo>
                  <a:pt x="69" y="562"/>
                  <a:pt x="55" y="568"/>
                  <a:pt x="40" y="568"/>
                </a:cubicBezTo>
                <a:cubicBezTo>
                  <a:pt x="14" y="568"/>
                  <a:pt x="0" y="555"/>
                  <a:pt x="0" y="530"/>
                </a:cubicBezTo>
                <a:cubicBezTo>
                  <a:pt x="0" y="505"/>
                  <a:pt x="44" y="478"/>
                  <a:pt x="84" y="478"/>
                </a:cubicBezTo>
                <a:cubicBezTo>
                  <a:pt x="106" y="478"/>
                  <a:pt x="120" y="482"/>
                  <a:pt x="132" y="486"/>
                </a:cubicBezTo>
                <a:cubicBezTo>
                  <a:pt x="142" y="489"/>
                  <a:pt x="151" y="492"/>
                  <a:pt x="162" y="492"/>
                </a:cubicBezTo>
                <a:cubicBezTo>
                  <a:pt x="184" y="492"/>
                  <a:pt x="190" y="491"/>
                  <a:pt x="190" y="460"/>
                </a:cubicBezTo>
                <a:cubicBezTo>
                  <a:pt x="190" y="449"/>
                  <a:pt x="190" y="449"/>
                  <a:pt x="190" y="449"/>
                </a:cubicBezTo>
                <a:cubicBezTo>
                  <a:pt x="201" y="450"/>
                  <a:pt x="201" y="450"/>
                  <a:pt x="201" y="450"/>
                </a:cubicBezTo>
                <a:cubicBezTo>
                  <a:pt x="202" y="450"/>
                  <a:pt x="305" y="456"/>
                  <a:pt x="350" y="456"/>
                </a:cubicBezTo>
                <a:cubicBezTo>
                  <a:pt x="394" y="456"/>
                  <a:pt x="394" y="454"/>
                  <a:pt x="394" y="442"/>
                </a:cubicBezTo>
                <a:cubicBezTo>
                  <a:pt x="393" y="440"/>
                  <a:pt x="386" y="435"/>
                  <a:pt x="381" y="432"/>
                </a:cubicBezTo>
                <a:cubicBezTo>
                  <a:pt x="359" y="420"/>
                  <a:pt x="324" y="399"/>
                  <a:pt x="324" y="336"/>
                </a:cubicBezTo>
                <a:cubicBezTo>
                  <a:pt x="324" y="326"/>
                  <a:pt x="324" y="326"/>
                  <a:pt x="324" y="326"/>
                </a:cubicBezTo>
                <a:cubicBezTo>
                  <a:pt x="334" y="326"/>
                  <a:pt x="334" y="326"/>
                  <a:pt x="334" y="326"/>
                </a:cubicBezTo>
                <a:cubicBezTo>
                  <a:pt x="382" y="326"/>
                  <a:pt x="382" y="326"/>
                  <a:pt x="382" y="326"/>
                </a:cubicBezTo>
                <a:cubicBezTo>
                  <a:pt x="390" y="326"/>
                  <a:pt x="394" y="323"/>
                  <a:pt x="401" y="319"/>
                </a:cubicBezTo>
                <a:cubicBezTo>
                  <a:pt x="409" y="313"/>
                  <a:pt x="419" y="306"/>
                  <a:pt x="438" y="306"/>
                </a:cubicBezTo>
                <a:cubicBezTo>
                  <a:pt x="473" y="306"/>
                  <a:pt x="492" y="320"/>
                  <a:pt x="509" y="332"/>
                </a:cubicBezTo>
                <a:cubicBezTo>
                  <a:pt x="525" y="343"/>
                  <a:pt x="538" y="352"/>
                  <a:pt x="562" y="352"/>
                </a:cubicBezTo>
                <a:cubicBezTo>
                  <a:pt x="591" y="352"/>
                  <a:pt x="610" y="337"/>
                  <a:pt x="626" y="326"/>
                </a:cubicBezTo>
                <a:cubicBezTo>
                  <a:pt x="637" y="317"/>
                  <a:pt x="647" y="310"/>
                  <a:pt x="658" y="310"/>
                </a:cubicBezTo>
                <a:cubicBezTo>
                  <a:pt x="661" y="310"/>
                  <a:pt x="661" y="309"/>
                  <a:pt x="662" y="309"/>
                </a:cubicBezTo>
                <a:cubicBezTo>
                  <a:pt x="666" y="304"/>
                  <a:pt x="666" y="285"/>
                  <a:pt x="666" y="267"/>
                </a:cubicBezTo>
                <a:cubicBezTo>
                  <a:pt x="666" y="264"/>
                  <a:pt x="666" y="261"/>
                  <a:pt x="666" y="258"/>
                </a:cubicBezTo>
                <a:cubicBezTo>
                  <a:pt x="666" y="245"/>
                  <a:pt x="666" y="245"/>
                  <a:pt x="666" y="245"/>
                </a:cubicBezTo>
                <a:cubicBezTo>
                  <a:pt x="678" y="248"/>
                  <a:pt x="678" y="248"/>
                  <a:pt x="678" y="248"/>
                </a:cubicBezTo>
                <a:cubicBezTo>
                  <a:pt x="681" y="249"/>
                  <a:pt x="746" y="265"/>
                  <a:pt x="798" y="289"/>
                </a:cubicBezTo>
                <a:cubicBezTo>
                  <a:pt x="839" y="308"/>
                  <a:pt x="915" y="328"/>
                  <a:pt x="968" y="328"/>
                </a:cubicBezTo>
                <a:cubicBezTo>
                  <a:pt x="996" y="328"/>
                  <a:pt x="1024" y="319"/>
                  <a:pt x="1052" y="310"/>
                </a:cubicBezTo>
                <a:cubicBezTo>
                  <a:pt x="1080" y="302"/>
                  <a:pt x="1105" y="294"/>
                  <a:pt x="1130" y="294"/>
                </a:cubicBezTo>
                <a:cubicBezTo>
                  <a:pt x="1143" y="294"/>
                  <a:pt x="1155" y="293"/>
                  <a:pt x="1169" y="292"/>
                </a:cubicBezTo>
                <a:cubicBezTo>
                  <a:pt x="1182" y="291"/>
                  <a:pt x="1196" y="290"/>
                  <a:pt x="1211" y="290"/>
                </a:cubicBezTo>
                <a:cubicBezTo>
                  <a:pt x="1239" y="290"/>
                  <a:pt x="1263" y="294"/>
                  <a:pt x="1285" y="303"/>
                </a:cubicBezTo>
                <a:cubicBezTo>
                  <a:pt x="1345" y="325"/>
                  <a:pt x="1379" y="369"/>
                  <a:pt x="1412" y="416"/>
                </a:cubicBezTo>
                <a:cubicBezTo>
                  <a:pt x="1445" y="463"/>
                  <a:pt x="1483" y="488"/>
                  <a:pt x="1524" y="488"/>
                </a:cubicBezTo>
                <a:cubicBezTo>
                  <a:pt x="1543" y="488"/>
                  <a:pt x="1575" y="484"/>
                  <a:pt x="1608" y="479"/>
                </a:cubicBezTo>
                <a:cubicBezTo>
                  <a:pt x="1645" y="473"/>
                  <a:pt x="1683" y="468"/>
                  <a:pt x="1710" y="468"/>
                </a:cubicBezTo>
                <a:cubicBezTo>
                  <a:pt x="1755" y="468"/>
                  <a:pt x="1796" y="476"/>
                  <a:pt x="1796" y="538"/>
                </a:cubicBezTo>
                <a:cubicBezTo>
                  <a:pt x="1796" y="559"/>
                  <a:pt x="1802" y="565"/>
                  <a:pt x="1809" y="569"/>
                </a:cubicBezTo>
                <a:cubicBezTo>
                  <a:pt x="1820" y="574"/>
                  <a:pt x="1837" y="574"/>
                  <a:pt x="1860" y="574"/>
                </a:cubicBezTo>
                <a:cubicBezTo>
                  <a:pt x="1866" y="574"/>
                  <a:pt x="1866" y="574"/>
                  <a:pt x="1866" y="574"/>
                </a:cubicBezTo>
                <a:cubicBezTo>
                  <a:pt x="1872" y="574"/>
                  <a:pt x="1872" y="574"/>
                  <a:pt x="1872" y="574"/>
                </a:cubicBezTo>
                <a:cubicBezTo>
                  <a:pt x="1932" y="574"/>
                  <a:pt x="1974" y="607"/>
                  <a:pt x="2025" y="697"/>
                </a:cubicBezTo>
                <a:cubicBezTo>
                  <a:pt x="2073" y="782"/>
                  <a:pt x="2118" y="798"/>
                  <a:pt x="2188" y="798"/>
                </a:cubicBezTo>
                <a:cubicBezTo>
                  <a:pt x="2228" y="798"/>
                  <a:pt x="2244" y="774"/>
                  <a:pt x="2257" y="753"/>
                </a:cubicBezTo>
                <a:cubicBezTo>
                  <a:pt x="2268" y="738"/>
                  <a:pt x="2277" y="724"/>
                  <a:pt x="2294" y="724"/>
                </a:cubicBezTo>
                <a:cubicBezTo>
                  <a:pt x="2344" y="724"/>
                  <a:pt x="2344" y="701"/>
                  <a:pt x="2344" y="692"/>
                </a:cubicBezTo>
                <a:cubicBezTo>
                  <a:pt x="2344" y="657"/>
                  <a:pt x="2372" y="637"/>
                  <a:pt x="2397" y="618"/>
                </a:cubicBezTo>
                <a:cubicBezTo>
                  <a:pt x="2416" y="605"/>
                  <a:pt x="2434" y="592"/>
                  <a:pt x="2434" y="576"/>
                </a:cubicBezTo>
                <a:cubicBezTo>
                  <a:pt x="2434" y="559"/>
                  <a:pt x="2429" y="545"/>
                  <a:pt x="2425" y="531"/>
                </a:cubicBezTo>
                <a:cubicBezTo>
                  <a:pt x="2420" y="518"/>
                  <a:pt x="2416" y="506"/>
                  <a:pt x="2416" y="492"/>
                </a:cubicBezTo>
                <a:cubicBezTo>
                  <a:pt x="2416" y="460"/>
                  <a:pt x="2438" y="442"/>
                  <a:pt x="2475" y="421"/>
                </a:cubicBezTo>
                <a:cubicBezTo>
                  <a:pt x="2515" y="399"/>
                  <a:pt x="2530" y="382"/>
                  <a:pt x="2530" y="358"/>
                </a:cubicBezTo>
                <a:cubicBezTo>
                  <a:pt x="2530" y="350"/>
                  <a:pt x="2529" y="342"/>
                  <a:pt x="2528" y="336"/>
                </a:cubicBezTo>
                <a:cubicBezTo>
                  <a:pt x="2525" y="318"/>
                  <a:pt x="2522" y="298"/>
                  <a:pt x="2553" y="288"/>
                </a:cubicBezTo>
                <a:cubicBezTo>
                  <a:pt x="2564" y="285"/>
                  <a:pt x="2572" y="270"/>
                  <a:pt x="2579" y="256"/>
                </a:cubicBezTo>
                <a:cubicBezTo>
                  <a:pt x="2588" y="237"/>
                  <a:pt x="2599" y="216"/>
                  <a:pt x="2622" y="216"/>
                </a:cubicBezTo>
                <a:cubicBezTo>
                  <a:pt x="2637" y="216"/>
                  <a:pt x="2645" y="219"/>
                  <a:pt x="2655" y="223"/>
                </a:cubicBezTo>
                <a:cubicBezTo>
                  <a:pt x="2667" y="228"/>
                  <a:pt x="2683" y="234"/>
                  <a:pt x="2724" y="234"/>
                </a:cubicBezTo>
                <a:cubicBezTo>
                  <a:pt x="2789" y="234"/>
                  <a:pt x="2830" y="195"/>
                  <a:pt x="2855" y="172"/>
                </a:cubicBezTo>
                <a:cubicBezTo>
                  <a:pt x="2859" y="169"/>
                  <a:pt x="2859" y="169"/>
                  <a:pt x="2859" y="169"/>
                </a:cubicBezTo>
                <a:cubicBezTo>
                  <a:pt x="2885" y="145"/>
                  <a:pt x="2912" y="142"/>
                  <a:pt x="2913" y="142"/>
                </a:cubicBezTo>
                <a:cubicBezTo>
                  <a:pt x="2924" y="141"/>
                  <a:pt x="2924" y="141"/>
                  <a:pt x="2924" y="141"/>
                </a:cubicBezTo>
                <a:cubicBezTo>
                  <a:pt x="2924" y="152"/>
                  <a:pt x="2924" y="152"/>
                  <a:pt x="2924" y="152"/>
                </a:cubicBezTo>
                <a:cubicBezTo>
                  <a:pt x="2924" y="171"/>
                  <a:pt x="2924" y="188"/>
                  <a:pt x="3002" y="188"/>
                </a:cubicBezTo>
                <a:cubicBezTo>
                  <a:pt x="3039" y="188"/>
                  <a:pt x="3062" y="178"/>
                  <a:pt x="3086" y="168"/>
                </a:cubicBezTo>
                <a:cubicBezTo>
                  <a:pt x="3109" y="158"/>
                  <a:pt x="3133" y="148"/>
                  <a:pt x="3168" y="148"/>
                </a:cubicBezTo>
                <a:cubicBezTo>
                  <a:pt x="3229" y="148"/>
                  <a:pt x="3250" y="98"/>
                  <a:pt x="3250" y="84"/>
                </a:cubicBezTo>
                <a:cubicBezTo>
                  <a:pt x="3250" y="81"/>
                  <a:pt x="3249" y="77"/>
                  <a:pt x="3249" y="74"/>
                </a:cubicBezTo>
                <a:cubicBezTo>
                  <a:pt x="3245" y="58"/>
                  <a:pt x="3245" y="45"/>
                  <a:pt x="3272" y="26"/>
                </a:cubicBezTo>
                <a:cubicBezTo>
                  <a:pt x="3305" y="3"/>
                  <a:pt x="3368" y="0"/>
                  <a:pt x="3424" y="0"/>
                </a:cubicBezTo>
                <a:cubicBezTo>
                  <a:pt x="3449" y="0"/>
                  <a:pt x="3479" y="4"/>
                  <a:pt x="3508" y="8"/>
                </a:cubicBezTo>
                <a:cubicBezTo>
                  <a:pt x="3535" y="12"/>
                  <a:pt x="3561" y="16"/>
                  <a:pt x="3582" y="16"/>
                </a:cubicBezTo>
                <a:cubicBezTo>
                  <a:pt x="3613" y="16"/>
                  <a:pt x="3632" y="52"/>
                  <a:pt x="3653" y="90"/>
                </a:cubicBezTo>
                <a:cubicBezTo>
                  <a:pt x="3667" y="116"/>
                  <a:pt x="3681" y="143"/>
                  <a:pt x="3698" y="154"/>
                </a:cubicBezTo>
                <a:cubicBezTo>
                  <a:pt x="3730" y="175"/>
                  <a:pt x="3784" y="217"/>
                  <a:pt x="3784" y="252"/>
                </a:cubicBezTo>
                <a:cubicBezTo>
                  <a:pt x="3784" y="265"/>
                  <a:pt x="3782" y="275"/>
                  <a:pt x="3780" y="287"/>
                </a:cubicBezTo>
                <a:cubicBezTo>
                  <a:pt x="3778" y="300"/>
                  <a:pt x="3776" y="314"/>
                  <a:pt x="3776" y="334"/>
                </a:cubicBezTo>
                <a:cubicBezTo>
                  <a:pt x="3776" y="352"/>
                  <a:pt x="3793" y="361"/>
                  <a:pt x="3816" y="373"/>
                </a:cubicBezTo>
                <a:cubicBezTo>
                  <a:pt x="3827" y="379"/>
                  <a:pt x="3838" y="384"/>
                  <a:pt x="3845" y="391"/>
                </a:cubicBezTo>
                <a:cubicBezTo>
                  <a:pt x="3851" y="397"/>
                  <a:pt x="3857" y="401"/>
                  <a:pt x="3865" y="407"/>
                </a:cubicBezTo>
                <a:cubicBezTo>
                  <a:pt x="3877" y="416"/>
                  <a:pt x="3895" y="429"/>
                  <a:pt x="3925" y="459"/>
                </a:cubicBezTo>
                <a:cubicBezTo>
                  <a:pt x="3997" y="531"/>
                  <a:pt x="4012" y="654"/>
                  <a:pt x="4012" y="744"/>
                </a:cubicBezTo>
                <a:cubicBezTo>
                  <a:pt x="4012" y="799"/>
                  <a:pt x="4042" y="874"/>
                  <a:pt x="4071" y="925"/>
                </a:cubicBezTo>
                <a:cubicBezTo>
                  <a:pt x="4088" y="956"/>
                  <a:pt x="4081" y="987"/>
                  <a:pt x="4076" y="1011"/>
                </a:cubicBezTo>
                <a:cubicBezTo>
                  <a:pt x="4074" y="1022"/>
                  <a:pt x="4072" y="1032"/>
                  <a:pt x="4072" y="1040"/>
                </a:cubicBezTo>
                <a:cubicBezTo>
                  <a:pt x="4072" y="1050"/>
                  <a:pt x="4082" y="1060"/>
                  <a:pt x="4093" y="1070"/>
                </a:cubicBezTo>
                <a:cubicBezTo>
                  <a:pt x="4108" y="1083"/>
                  <a:pt x="4124" y="1099"/>
                  <a:pt x="4124" y="1122"/>
                </a:cubicBezTo>
                <a:cubicBezTo>
                  <a:pt x="4124" y="1144"/>
                  <a:pt x="4115" y="1158"/>
                  <a:pt x="4108" y="1168"/>
                </a:cubicBezTo>
                <a:cubicBezTo>
                  <a:pt x="4102" y="1177"/>
                  <a:pt x="4098" y="1184"/>
                  <a:pt x="4098" y="1194"/>
                </a:cubicBezTo>
                <a:cubicBezTo>
                  <a:pt x="4098" y="1216"/>
                  <a:pt x="4104" y="1254"/>
                  <a:pt x="4148" y="1254"/>
                </a:cubicBezTo>
                <a:cubicBezTo>
                  <a:pt x="4207" y="1254"/>
                  <a:pt x="4258" y="1366"/>
                  <a:pt x="4258" y="1434"/>
                </a:cubicBezTo>
                <a:cubicBezTo>
                  <a:pt x="4258" y="1494"/>
                  <a:pt x="4296" y="1540"/>
                  <a:pt x="4346" y="1540"/>
                </a:cubicBezTo>
                <a:cubicBezTo>
                  <a:pt x="4506" y="1540"/>
                  <a:pt x="4506" y="1540"/>
                  <a:pt x="4506" y="1540"/>
                </a:cubicBezTo>
                <a:cubicBezTo>
                  <a:pt x="4509" y="1540"/>
                  <a:pt x="4509" y="1540"/>
                  <a:pt x="4509" y="1540"/>
                </a:cubicBezTo>
                <a:cubicBezTo>
                  <a:pt x="4511" y="1542"/>
                  <a:pt x="4511" y="1542"/>
                  <a:pt x="4511" y="1542"/>
                </a:cubicBezTo>
                <a:cubicBezTo>
                  <a:pt x="4525" y="1551"/>
                  <a:pt x="4648" y="1632"/>
                  <a:pt x="4648" y="1698"/>
                </a:cubicBezTo>
                <a:cubicBezTo>
                  <a:pt x="4648" y="1761"/>
                  <a:pt x="4606" y="1802"/>
                  <a:pt x="4542" y="1802"/>
                </a:cubicBezTo>
                <a:cubicBezTo>
                  <a:pt x="4502" y="1802"/>
                  <a:pt x="4440" y="1866"/>
                  <a:pt x="4420" y="1890"/>
                </a:cubicBezTo>
                <a:cubicBezTo>
                  <a:pt x="4419" y="1891"/>
                  <a:pt x="4419" y="1891"/>
                  <a:pt x="4419" y="1891"/>
                </a:cubicBezTo>
                <a:cubicBezTo>
                  <a:pt x="4418" y="1892"/>
                  <a:pt x="4418" y="1892"/>
                  <a:pt x="4418" y="1892"/>
                </a:cubicBezTo>
                <a:cubicBezTo>
                  <a:pt x="4417" y="1893"/>
                  <a:pt x="4395" y="1910"/>
                  <a:pt x="4358" y="1910"/>
                </a:cubicBezTo>
                <a:cubicBezTo>
                  <a:pt x="4330" y="1910"/>
                  <a:pt x="4270" y="1962"/>
                  <a:pt x="4270" y="2002"/>
                </a:cubicBezTo>
                <a:cubicBezTo>
                  <a:pt x="4270" y="2028"/>
                  <a:pt x="4254" y="2048"/>
                  <a:pt x="4240" y="2066"/>
                </a:cubicBezTo>
                <a:cubicBezTo>
                  <a:pt x="4228" y="2081"/>
                  <a:pt x="4216" y="2096"/>
                  <a:pt x="4216" y="2112"/>
                </a:cubicBezTo>
                <a:cubicBezTo>
                  <a:pt x="4216" y="2156"/>
                  <a:pt x="4192" y="2193"/>
                  <a:pt x="4170" y="2208"/>
                </a:cubicBezTo>
                <a:cubicBezTo>
                  <a:pt x="4163" y="2213"/>
                  <a:pt x="4155" y="2217"/>
                  <a:pt x="4149" y="2220"/>
                </a:cubicBezTo>
                <a:cubicBezTo>
                  <a:pt x="4134" y="2227"/>
                  <a:pt x="4130" y="2230"/>
                  <a:pt x="4130" y="2236"/>
                </a:cubicBezTo>
                <a:cubicBezTo>
                  <a:pt x="4130" y="2247"/>
                  <a:pt x="4119" y="2254"/>
                  <a:pt x="4104" y="2263"/>
                </a:cubicBezTo>
                <a:cubicBezTo>
                  <a:pt x="4073" y="2281"/>
                  <a:pt x="4020" y="2313"/>
                  <a:pt x="4020" y="2402"/>
                </a:cubicBezTo>
                <a:cubicBezTo>
                  <a:pt x="4020" y="2440"/>
                  <a:pt x="3994" y="2455"/>
                  <a:pt x="3973" y="2466"/>
                </a:cubicBezTo>
                <a:cubicBezTo>
                  <a:pt x="3953" y="2477"/>
                  <a:pt x="3942" y="2484"/>
                  <a:pt x="3942" y="2502"/>
                </a:cubicBezTo>
                <a:cubicBezTo>
                  <a:pt x="3942" y="2506"/>
                  <a:pt x="3942" y="2506"/>
                  <a:pt x="3942" y="2506"/>
                </a:cubicBezTo>
                <a:cubicBezTo>
                  <a:pt x="3939" y="2509"/>
                  <a:pt x="3939" y="2509"/>
                  <a:pt x="3939" y="2509"/>
                </a:cubicBezTo>
                <a:cubicBezTo>
                  <a:pt x="3935" y="2512"/>
                  <a:pt x="3855" y="2584"/>
                  <a:pt x="3802" y="2584"/>
                </a:cubicBezTo>
                <a:close/>
              </a:path>
            </a:pathLst>
          </a:custGeom>
          <a:solidFill>
            <a:schemeClr val="accent2"/>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75" name="Freeform 72">
            <a:extLst>
              <a:ext uri="{FF2B5EF4-FFF2-40B4-BE49-F238E27FC236}">
                <a16:creationId xmlns:a16="http://schemas.microsoft.com/office/drawing/2014/main" id="{F38B1D02-4512-3370-C993-83CC6D6D66DF}"/>
              </a:ext>
            </a:extLst>
          </p:cNvPr>
          <p:cNvSpPr>
            <a:spLocks/>
          </p:cNvSpPr>
          <p:nvPr/>
        </p:nvSpPr>
        <p:spPr bwMode="auto">
          <a:xfrm>
            <a:off x="8689071" y="3565745"/>
            <a:ext cx="794044" cy="664536"/>
          </a:xfrm>
          <a:custGeom>
            <a:avLst/>
            <a:gdLst>
              <a:gd name="T0" fmla="*/ 1676 w 2282"/>
              <a:gd name="T1" fmla="*/ 1905 h 1911"/>
              <a:gd name="T2" fmla="*/ 1610 w 2282"/>
              <a:gd name="T3" fmla="*/ 1820 h 1911"/>
              <a:gd name="T4" fmla="*/ 1524 w 2282"/>
              <a:gd name="T5" fmla="*/ 1806 h 1911"/>
              <a:gd name="T6" fmla="*/ 1473 w 2282"/>
              <a:gd name="T7" fmla="*/ 1811 h 1911"/>
              <a:gd name="T8" fmla="*/ 1253 w 2282"/>
              <a:gd name="T9" fmla="*/ 1681 h 1911"/>
              <a:gd name="T10" fmla="*/ 1154 w 2282"/>
              <a:gd name="T11" fmla="*/ 1648 h 1911"/>
              <a:gd name="T12" fmla="*/ 976 w 2282"/>
              <a:gd name="T13" fmla="*/ 1802 h 1911"/>
              <a:gd name="T14" fmla="*/ 553 w 2282"/>
              <a:gd name="T15" fmla="*/ 1435 h 1911"/>
              <a:gd name="T16" fmla="*/ 546 w 2282"/>
              <a:gd name="T17" fmla="*/ 1425 h 1911"/>
              <a:gd name="T18" fmla="*/ 556 w 2282"/>
              <a:gd name="T19" fmla="*/ 1312 h 1911"/>
              <a:gd name="T20" fmla="*/ 557 w 2282"/>
              <a:gd name="T21" fmla="*/ 1233 h 1911"/>
              <a:gd name="T22" fmla="*/ 628 w 2282"/>
              <a:gd name="T23" fmla="*/ 1112 h 1911"/>
              <a:gd name="T24" fmla="*/ 678 w 2282"/>
              <a:gd name="T25" fmla="*/ 970 h 1911"/>
              <a:gd name="T26" fmla="*/ 543 w 2282"/>
              <a:gd name="T27" fmla="*/ 919 h 1911"/>
              <a:gd name="T28" fmla="*/ 440 w 2282"/>
              <a:gd name="T29" fmla="*/ 908 h 1911"/>
              <a:gd name="T30" fmla="*/ 212 w 2282"/>
              <a:gd name="T31" fmla="*/ 804 h 1911"/>
              <a:gd name="T32" fmla="*/ 70 w 2282"/>
              <a:gd name="T33" fmla="*/ 668 h 1911"/>
              <a:gd name="T34" fmla="*/ 57 w 2282"/>
              <a:gd name="T35" fmla="*/ 559 h 1911"/>
              <a:gd name="T36" fmla="*/ 10 w 2282"/>
              <a:gd name="T37" fmla="*/ 366 h 1911"/>
              <a:gd name="T38" fmla="*/ 93 w 2282"/>
              <a:gd name="T39" fmla="*/ 431 h 1911"/>
              <a:gd name="T40" fmla="*/ 146 w 2282"/>
              <a:gd name="T41" fmla="*/ 494 h 1911"/>
              <a:gd name="T42" fmla="*/ 237 w 2282"/>
              <a:gd name="T43" fmla="*/ 439 h 1911"/>
              <a:gd name="T44" fmla="*/ 396 w 2282"/>
              <a:gd name="T45" fmla="*/ 468 h 1911"/>
              <a:gd name="T46" fmla="*/ 568 w 2282"/>
              <a:gd name="T47" fmla="*/ 502 h 1911"/>
              <a:gd name="T48" fmla="*/ 700 w 2282"/>
              <a:gd name="T49" fmla="*/ 460 h 1911"/>
              <a:gd name="T50" fmla="*/ 700 w 2282"/>
              <a:gd name="T51" fmla="*/ 264 h 1911"/>
              <a:gd name="T52" fmla="*/ 715 w 2282"/>
              <a:gd name="T53" fmla="*/ 146 h 1911"/>
              <a:gd name="T54" fmla="*/ 731 w 2282"/>
              <a:gd name="T55" fmla="*/ 123 h 1911"/>
              <a:gd name="T56" fmla="*/ 754 w 2282"/>
              <a:gd name="T57" fmla="*/ 94 h 1911"/>
              <a:gd name="T58" fmla="*/ 852 w 2282"/>
              <a:gd name="T59" fmla="*/ 126 h 1911"/>
              <a:gd name="T60" fmla="*/ 940 w 2282"/>
              <a:gd name="T61" fmla="*/ 76 h 1911"/>
              <a:gd name="T62" fmla="*/ 1012 w 2282"/>
              <a:gd name="T63" fmla="*/ 112 h 1911"/>
              <a:gd name="T64" fmla="*/ 1153 w 2282"/>
              <a:gd name="T65" fmla="*/ 0 h 1911"/>
              <a:gd name="T66" fmla="*/ 1161 w 2282"/>
              <a:gd name="T67" fmla="*/ 3 h 1911"/>
              <a:gd name="T68" fmla="*/ 1438 w 2282"/>
              <a:gd name="T69" fmla="*/ 198 h 1911"/>
              <a:gd name="T70" fmla="*/ 1574 w 2282"/>
              <a:gd name="T71" fmla="*/ 460 h 1911"/>
              <a:gd name="T72" fmla="*/ 1624 w 2282"/>
              <a:gd name="T73" fmla="*/ 475 h 1911"/>
              <a:gd name="T74" fmla="*/ 1700 w 2282"/>
              <a:gd name="T75" fmla="*/ 590 h 1911"/>
              <a:gd name="T76" fmla="*/ 1734 w 2282"/>
              <a:gd name="T77" fmla="*/ 626 h 1911"/>
              <a:gd name="T78" fmla="*/ 1836 w 2282"/>
              <a:gd name="T79" fmla="*/ 594 h 1911"/>
              <a:gd name="T80" fmla="*/ 1902 w 2282"/>
              <a:gd name="T81" fmla="*/ 610 h 1911"/>
              <a:gd name="T82" fmla="*/ 1944 w 2282"/>
              <a:gd name="T83" fmla="*/ 594 h 1911"/>
              <a:gd name="T84" fmla="*/ 1982 w 2282"/>
              <a:gd name="T85" fmla="*/ 642 h 1911"/>
              <a:gd name="T86" fmla="*/ 2052 w 2282"/>
              <a:gd name="T87" fmla="*/ 610 h 1911"/>
              <a:gd name="T88" fmla="*/ 2145 w 2282"/>
              <a:gd name="T89" fmla="*/ 538 h 1911"/>
              <a:gd name="T90" fmla="*/ 2155 w 2282"/>
              <a:gd name="T91" fmla="*/ 547 h 1911"/>
              <a:gd name="T92" fmla="*/ 2184 w 2282"/>
              <a:gd name="T93" fmla="*/ 658 h 1911"/>
              <a:gd name="T94" fmla="*/ 2282 w 2282"/>
              <a:gd name="T95" fmla="*/ 902 h 1911"/>
              <a:gd name="T96" fmla="*/ 2237 w 2282"/>
              <a:gd name="T97" fmla="*/ 932 h 1911"/>
              <a:gd name="T98" fmla="*/ 2095 w 2282"/>
              <a:gd name="T99" fmla="*/ 1042 h 1911"/>
              <a:gd name="T100" fmla="*/ 2026 w 2282"/>
              <a:gd name="T101" fmla="*/ 1148 h 1911"/>
              <a:gd name="T102" fmla="*/ 1884 w 2282"/>
              <a:gd name="T103" fmla="*/ 1090 h 1911"/>
              <a:gd name="T104" fmla="*/ 1849 w 2282"/>
              <a:gd name="T105" fmla="*/ 1248 h 1911"/>
              <a:gd name="T106" fmla="*/ 1899 w 2282"/>
              <a:gd name="T107" fmla="*/ 1308 h 1911"/>
              <a:gd name="T108" fmla="*/ 2024 w 2282"/>
              <a:gd name="T109" fmla="*/ 1444 h 1911"/>
              <a:gd name="T110" fmla="*/ 1988 w 2282"/>
              <a:gd name="T111" fmla="*/ 1542 h 1911"/>
              <a:gd name="T112" fmla="*/ 1808 w 2282"/>
              <a:gd name="T113" fmla="*/ 1726 h 1911"/>
              <a:gd name="T114" fmla="*/ 1732 w 2282"/>
              <a:gd name="T115" fmla="*/ 1834 h 1911"/>
              <a:gd name="T116" fmla="*/ 1690 w 2282"/>
              <a:gd name="T117" fmla="*/ 1896 h 1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2" h="1911">
                <a:moveTo>
                  <a:pt x="1690" y="1911"/>
                </a:moveTo>
                <a:cubicBezTo>
                  <a:pt x="1676" y="1905"/>
                  <a:pt x="1676" y="1905"/>
                  <a:pt x="1676" y="1905"/>
                </a:cubicBezTo>
                <a:cubicBezTo>
                  <a:pt x="1674" y="1904"/>
                  <a:pt x="1634" y="1886"/>
                  <a:pt x="1634" y="1846"/>
                </a:cubicBezTo>
                <a:cubicBezTo>
                  <a:pt x="1634" y="1820"/>
                  <a:pt x="1625" y="1820"/>
                  <a:pt x="1610" y="1820"/>
                </a:cubicBezTo>
                <a:cubicBezTo>
                  <a:pt x="1601" y="1820"/>
                  <a:pt x="1590" y="1817"/>
                  <a:pt x="1578" y="1814"/>
                </a:cubicBezTo>
                <a:cubicBezTo>
                  <a:pt x="1561" y="1810"/>
                  <a:pt x="1543" y="1806"/>
                  <a:pt x="1524" y="1806"/>
                </a:cubicBezTo>
                <a:cubicBezTo>
                  <a:pt x="1515" y="1806"/>
                  <a:pt x="1507" y="1807"/>
                  <a:pt x="1499" y="1808"/>
                </a:cubicBezTo>
                <a:cubicBezTo>
                  <a:pt x="1490" y="1809"/>
                  <a:pt x="1482" y="1811"/>
                  <a:pt x="1473" y="1811"/>
                </a:cubicBezTo>
                <a:cubicBezTo>
                  <a:pt x="1454" y="1811"/>
                  <a:pt x="1437" y="1805"/>
                  <a:pt x="1422" y="1792"/>
                </a:cubicBezTo>
                <a:cubicBezTo>
                  <a:pt x="1381" y="1759"/>
                  <a:pt x="1300" y="1698"/>
                  <a:pt x="1253" y="1681"/>
                </a:cubicBezTo>
                <a:cubicBezTo>
                  <a:pt x="1232" y="1674"/>
                  <a:pt x="1220" y="1668"/>
                  <a:pt x="1209" y="1662"/>
                </a:cubicBezTo>
                <a:cubicBezTo>
                  <a:pt x="1193" y="1653"/>
                  <a:pt x="1183" y="1648"/>
                  <a:pt x="1154" y="1648"/>
                </a:cubicBezTo>
                <a:cubicBezTo>
                  <a:pt x="1131" y="1648"/>
                  <a:pt x="1076" y="1651"/>
                  <a:pt x="1076" y="1680"/>
                </a:cubicBezTo>
                <a:cubicBezTo>
                  <a:pt x="1076" y="1715"/>
                  <a:pt x="1046" y="1802"/>
                  <a:pt x="976" y="1802"/>
                </a:cubicBezTo>
                <a:cubicBezTo>
                  <a:pt x="910" y="1802"/>
                  <a:pt x="873" y="1777"/>
                  <a:pt x="837" y="1707"/>
                </a:cubicBezTo>
                <a:cubicBezTo>
                  <a:pt x="811" y="1655"/>
                  <a:pt x="730" y="1499"/>
                  <a:pt x="553" y="1435"/>
                </a:cubicBezTo>
                <a:cubicBezTo>
                  <a:pt x="545" y="1433"/>
                  <a:pt x="545" y="1433"/>
                  <a:pt x="545" y="1433"/>
                </a:cubicBezTo>
                <a:cubicBezTo>
                  <a:pt x="546" y="1425"/>
                  <a:pt x="546" y="1425"/>
                  <a:pt x="546" y="1425"/>
                </a:cubicBezTo>
                <a:cubicBezTo>
                  <a:pt x="546" y="1424"/>
                  <a:pt x="555" y="1360"/>
                  <a:pt x="556" y="1320"/>
                </a:cubicBezTo>
                <a:cubicBezTo>
                  <a:pt x="556" y="1317"/>
                  <a:pt x="556" y="1314"/>
                  <a:pt x="556" y="1312"/>
                </a:cubicBezTo>
                <a:cubicBezTo>
                  <a:pt x="556" y="1297"/>
                  <a:pt x="554" y="1288"/>
                  <a:pt x="552" y="1280"/>
                </a:cubicBezTo>
                <a:cubicBezTo>
                  <a:pt x="549" y="1267"/>
                  <a:pt x="546" y="1255"/>
                  <a:pt x="557" y="1233"/>
                </a:cubicBezTo>
                <a:cubicBezTo>
                  <a:pt x="563" y="1223"/>
                  <a:pt x="572" y="1212"/>
                  <a:pt x="582" y="1198"/>
                </a:cubicBezTo>
                <a:cubicBezTo>
                  <a:pt x="603" y="1172"/>
                  <a:pt x="628" y="1140"/>
                  <a:pt x="628" y="1112"/>
                </a:cubicBezTo>
                <a:cubicBezTo>
                  <a:pt x="628" y="1068"/>
                  <a:pt x="645" y="1040"/>
                  <a:pt x="659" y="1018"/>
                </a:cubicBezTo>
                <a:cubicBezTo>
                  <a:pt x="669" y="1002"/>
                  <a:pt x="678" y="987"/>
                  <a:pt x="678" y="970"/>
                </a:cubicBezTo>
                <a:cubicBezTo>
                  <a:pt x="678" y="928"/>
                  <a:pt x="634" y="872"/>
                  <a:pt x="588" y="872"/>
                </a:cubicBezTo>
                <a:cubicBezTo>
                  <a:pt x="566" y="872"/>
                  <a:pt x="556" y="890"/>
                  <a:pt x="543" y="919"/>
                </a:cubicBezTo>
                <a:cubicBezTo>
                  <a:pt x="532" y="943"/>
                  <a:pt x="519" y="970"/>
                  <a:pt x="490" y="970"/>
                </a:cubicBezTo>
                <a:cubicBezTo>
                  <a:pt x="460" y="970"/>
                  <a:pt x="449" y="937"/>
                  <a:pt x="440" y="908"/>
                </a:cubicBezTo>
                <a:cubicBezTo>
                  <a:pt x="428" y="874"/>
                  <a:pt x="420" y="852"/>
                  <a:pt x="398" y="852"/>
                </a:cubicBezTo>
                <a:cubicBezTo>
                  <a:pt x="340" y="852"/>
                  <a:pt x="273" y="846"/>
                  <a:pt x="212" y="804"/>
                </a:cubicBezTo>
                <a:cubicBezTo>
                  <a:pt x="207" y="800"/>
                  <a:pt x="207" y="800"/>
                  <a:pt x="207" y="800"/>
                </a:cubicBezTo>
                <a:cubicBezTo>
                  <a:pt x="129" y="747"/>
                  <a:pt x="70" y="703"/>
                  <a:pt x="70" y="668"/>
                </a:cubicBezTo>
                <a:cubicBezTo>
                  <a:pt x="70" y="661"/>
                  <a:pt x="70" y="653"/>
                  <a:pt x="71" y="645"/>
                </a:cubicBezTo>
                <a:cubicBezTo>
                  <a:pt x="72" y="617"/>
                  <a:pt x="74" y="588"/>
                  <a:pt x="57" y="559"/>
                </a:cubicBezTo>
                <a:cubicBezTo>
                  <a:pt x="0" y="457"/>
                  <a:pt x="8" y="383"/>
                  <a:pt x="9" y="380"/>
                </a:cubicBezTo>
                <a:cubicBezTo>
                  <a:pt x="10" y="366"/>
                  <a:pt x="10" y="366"/>
                  <a:pt x="10" y="366"/>
                </a:cubicBezTo>
                <a:cubicBezTo>
                  <a:pt x="23" y="372"/>
                  <a:pt x="23" y="372"/>
                  <a:pt x="23" y="372"/>
                </a:cubicBezTo>
                <a:cubicBezTo>
                  <a:pt x="45" y="383"/>
                  <a:pt x="67" y="402"/>
                  <a:pt x="93" y="431"/>
                </a:cubicBezTo>
                <a:cubicBezTo>
                  <a:pt x="107" y="447"/>
                  <a:pt x="116" y="461"/>
                  <a:pt x="123" y="472"/>
                </a:cubicBezTo>
                <a:cubicBezTo>
                  <a:pt x="133" y="488"/>
                  <a:pt x="137" y="494"/>
                  <a:pt x="146" y="494"/>
                </a:cubicBezTo>
                <a:cubicBezTo>
                  <a:pt x="160" y="494"/>
                  <a:pt x="194" y="470"/>
                  <a:pt x="214" y="455"/>
                </a:cubicBezTo>
                <a:cubicBezTo>
                  <a:pt x="223" y="449"/>
                  <a:pt x="231" y="443"/>
                  <a:pt x="237" y="439"/>
                </a:cubicBezTo>
                <a:cubicBezTo>
                  <a:pt x="259" y="426"/>
                  <a:pt x="282" y="424"/>
                  <a:pt x="322" y="424"/>
                </a:cubicBezTo>
                <a:cubicBezTo>
                  <a:pt x="366" y="424"/>
                  <a:pt x="396" y="442"/>
                  <a:pt x="396" y="468"/>
                </a:cubicBezTo>
                <a:cubicBezTo>
                  <a:pt x="396" y="474"/>
                  <a:pt x="398" y="502"/>
                  <a:pt x="432" y="502"/>
                </a:cubicBezTo>
                <a:cubicBezTo>
                  <a:pt x="568" y="502"/>
                  <a:pt x="568" y="502"/>
                  <a:pt x="568" y="502"/>
                </a:cubicBezTo>
                <a:cubicBezTo>
                  <a:pt x="598" y="502"/>
                  <a:pt x="616" y="492"/>
                  <a:pt x="634" y="481"/>
                </a:cubicBezTo>
                <a:cubicBezTo>
                  <a:pt x="652" y="471"/>
                  <a:pt x="670" y="460"/>
                  <a:pt x="700" y="460"/>
                </a:cubicBezTo>
                <a:cubicBezTo>
                  <a:pt x="730" y="460"/>
                  <a:pt x="740" y="410"/>
                  <a:pt x="740" y="368"/>
                </a:cubicBezTo>
                <a:cubicBezTo>
                  <a:pt x="740" y="321"/>
                  <a:pt x="719" y="290"/>
                  <a:pt x="700" y="264"/>
                </a:cubicBezTo>
                <a:cubicBezTo>
                  <a:pt x="686" y="243"/>
                  <a:pt x="672" y="224"/>
                  <a:pt x="672" y="200"/>
                </a:cubicBezTo>
                <a:cubicBezTo>
                  <a:pt x="672" y="166"/>
                  <a:pt x="698" y="154"/>
                  <a:pt x="715" y="146"/>
                </a:cubicBezTo>
                <a:cubicBezTo>
                  <a:pt x="725" y="142"/>
                  <a:pt x="732" y="138"/>
                  <a:pt x="732" y="134"/>
                </a:cubicBezTo>
                <a:cubicBezTo>
                  <a:pt x="732" y="130"/>
                  <a:pt x="732" y="127"/>
                  <a:pt x="731" y="123"/>
                </a:cubicBezTo>
                <a:cubicBezTo>
                  <a:pt x="730" y="115"/>
                  <a:pt x="729" y="107"/>
                  <a:pt x="735" y="101"/>
                </a:cubicBezTo>
                <a:cubicBezTo>
                  <a:pt x="740" y="95"/>
                  <a:pt x="748" y="94"/>
                  <a:pt x="754" y="94"/>
                </a:cubicBezTo>
                <a:cubicBezTo>
                  <a:pt x="779" y="94"/>
                  <a:pt x="794" y="103"/>
                  <a:pt x="806" y="111"/>
                </a:cubicBezTo>
                <a:cubicBezTo>
                  <a:pt x="819" y="119"/>
                  <a:pt x="829" y="126"/>
                  <a:pt x="852" y="126"/>
                </a:cubicBezTo>
                <a:cubicBezTo>
                  <a:pt x="873" y="126"/>
                  <a:pt x="882" y="115"/>
                  <a:pt x="893" y="103"/>
                </a:cubicBezTo>
                <a:cubicBezTo>
                  <a:pt x="903" y="90"/>
                  <a:pt x="915" y="76"/>
                  <a:pt x="940" y="76"/>
                </a:cubicBezTo>
                <a:cubicBezTo>
                  <a:pt x="966" y="76"/>
                  <a:pt x="978" y="88"/>
                  <a:pt x="987" y="98"/>
                </a:cubicBezTo>
                <a:cubicBezTo>
                  <a:pt x="994" y="107"/>
                  <a:pt x="999" y="112"/>
                  <a:pt x="1012" y="112"/>
                </a:cubicBezTo>
                <a:cubicBezTo>
                  <a:pt x="1019" y="112"/>
                  <a:pt x="1038" y="112"/>
                  <a:pt x="1038" y="62"/>
                </a:cubicBezTo>
                <a:cubicBezTo>
                  <a:pt x="1038" y="15"/>
                  <a:pt x="1134" y="2"/>
                  <a:pt x="1153" y="0"/>
                </a:cubicBezTo>
                <a:cubicBezTo>
                  <a:pt x="1157" y="0"/>
                  <a:pt x="1157" y="0"/>
                  <a:pt x="1157" y="0"/>
                </a:cubicBezTo>
                <a:cubicBezTo>
                  <a:pt x="1161" y="3"/>
                  <a:pt x="1161" y="3"/>
                  <a:pt x="1161" y="3"/>
                </a:cubicBezTo>
                <a:cubicBezTo>
                  <a:pt x="1162" y="3"/>
                  <a:pt x="1244" y="79"/>
                  <a:pt x="1334" y="100"/>
                </a:cubicBezTo>
                <a:cubicBezTo>
                  <a:pt x="1384" y="112"/>
                  <a:pt x="1440" y="144"/>
                  <a:pt x="1438" y="198"/>
                </a:cubicBezTo>
                <a:cubicBezTo>
                  <a:pt x="1436" y="241"/>
                  <a:pt x="1467" y="354"/>
                  <a:pt x="1495" y="403"/>
                </a:cubicBezTo>
                <a:cubicBezTo>
                  <a:pt x="1517" y="443"/>
                  <a:pt x="1533" y="448"/>
                  <a:pt x="1574" y="460"/>
                </a:cubicBezTo>
                <a:cubicBezTo>
                  <a:pt x="1580" y="462"/>
                  <a:pt x="1587" y="464"/>
                  <a:pt x="1595" y="466"/>
                </a:cubicBezTo>
                <a:cubicBezTo>
                  <a:pt x="1605" y="470"/>
                  <a:pt x="1615" y="472"/>
                  <a:pt x="1624" y="475"/>
                </a:cubicBezTo>
                <a:cubicBezTo>
                  <a:pt x="1674" y="490"/>
                  <a:pt x="1720" y="503"/>
                  <a:pt x="1720" y="542"/>
                </a:cubicBezTo>
                <a:cubicBezTo>
                  <a:pt x="1720" y="568"/>
                  <a:pt x="1709" y="581"/>
                  <a:pt x="1700" y="590"/>
                </a:cubicBezTo>
                <a:cubicBezTo>
                  <a:pt x="1695" y="596"/>
                  <a:pt x="1692" y="600"/>
                  <a:pt x="1692" y="604"/>
                </a:cubicBezTo>
                <a:cubicBezTo>
                  <a:pt x="1692" y="615"/>
                  <a:pt x="1692" y="626"/>
                  <a:pt x="1734" y="626"/>
                </a:cubicBezTo>
                <a:cubicBezTo>
                  <a:pt x="1754" y="626"/>
                  <a:pt x="1768" y="619"/>
                  <a:pt x="1783" y="611"/>
                </a:cubicBezTo>
                <a:cubicBezTo>
                  <a:pt x="1798" y="602"/>
                  <a:pt x="1814" y="594"/>
                  <a:pt x="1836" y="594"/>
                </a:cubicBezTo>
                <a:cubicBezTo>
                  <a:pt x="1861" y="594"/>
                  <a:pt x="1873" y="600"/>
                  <a:pt x="1883" y="605"/>
                </a:cubicBezTo>
                <a:cubicBezTo>
                  <a:pt x="1889" y="608"/>
                  <a:pt x="1894" y="610"/>
                  <a:pt x="1902" y="610"/>
                </a:cubicBezTo>
                <a:cubicBezTo>
                  <a:pt x="1909" y="610"/>
                  <a:pt x="1911" y="609"/>
                  <a:pt x="1914" y="605"/>
                </a:cubicBezTo>
                <a:cubicBezTo>
                  <a:pt x="1920" y="599"/>
                  <a:pt x="1927" y="594"/>
                  <a:pt x="1944" y="594"/>
                </a:cubicBezTo>
                <a:cubicBezTo>
                  <a:pt x="1966" y="594"/>
                  <a:pt x="1969" y="614"/>
                  <a:pt x="1971" y="625"/>
                </a:cubicBezTo>
                <a:cubicBezTo>
                  <a:pt x="1974" y="640"/>
                  <a:pt x="1975" y="642"/>
                  <a:pt x="1982" y="642"/>
                </a:cubicBezTo>
                <a:cubicBezTo>
                  <a:pt x="2006" y="642"/>
                  <a:pt x="2017" y="632"/>
                  <a:pt x="2027" y="623"/>
                </a:cubicBezTo>
                <a:cubicBezTo>
                  <a:pt x="2034" y="617"/>
                  <a:pt x="2041" y="610"/>
                  <a:pt x="2052" y="610"/>
                </a:cubicBezTo>
                <a:cubicBezTo>
                  <a:pt x="2063" y="610"/>
                  <a:pt x="2068" y="610"/>
                  <a:pt x="2068" y="582"/>
                </a:cubicBezTo>
                <a:cubicBezTo>
                  <a:pt x="2068" y="538"/>
                  <a:pt x="2116" y="538"/>
                  <a:pt x="2145" y="538"/>
                </a:cubicBezTo>
                <a:cubicBezTo>
                  <a:pt x="2154" y="538"/>
                  <a:pt x="2154" y="538"/>
                  <a:pt x="2154" y="538"/>
                </a:cubicBezTo>
                <a:cubicBezTo>
                  <a:pt x="2155" y="547"/>
                  <a:pt x="2155" y="547"/>
                  <a:pt x="2155" y="547"/>
                </a:cubicBezTo>
                <a:cubicBezTo>
                  <a:pt x="2157" y="570"/>
                  <a:pt x="2165" y="591"/>
                  <a:pt x="2171" y="609"/>
                </a:cubicBezTo>
                <a:cubicBezTo>
                  <a:pt x="2178" y="627"/>
                  <a:pt x="2184" y="642"/>
                  <a:pt x="2184" y="658"/>
                </a:cubicBezTo>
                <a:cubicBezTo>
                  <a:pt x="2184" y="692"/>
                  <a:pt x="2193" y="765"/>
                  <a:pt x="2227" y="827"/>
                </a:cubicBezTo>
                <a:cubicBezTo>
                  <a:pt x="2261" y="889"/>
                  <a:pt x="2270" y="902"/>
                  <a:pt x="2282" y="902"/>
                </a:cubicBezTo>
                <a:cubicBezTo>
                  <a:pt x="2282" y="922"/>
                  <a:pt x="2282" y="922"/>
                  <a:pt x="2282" y="922"/>
                </a:cubicBezTo>
                <a:cubicBezTo>
                  <a:pt x="2263" y="922"/>
                  <a:pt x="2250" y="927"/>
                  <a:pt x="2237" y="932"/>
                </a:cubicBezTo>
                <a:cubicBezTo>
                  <a:pt x="2222" y="938"/>
                  <a:pt x="2207" y="944"/>
                  <a:pt x="2184" y="944"/>
                </a:cubicBezTo>
                <a:cubicBezTo>
                  <a:pt x="2155" y="944"/>
                  <a:pt x="2123" y="979"/>
                  <a:pt x="2095" y="1042"/>
                </a:cubicBezTo>
                <a:cubicBezTo>
                  <a:pt x="2089" y="1056"/>
                  <a:pt x="2085" y="1070"/>
                  <a:pt x="2080" y="1083"/>
                </a:cubicBezTo>
                <a:cubicBezTo>
                  <a:pt x="2070" y="1117"/>
                  <a:pt x="2060" y="1148"/>
                  <a:pt x="2026" y="1148"/>
                </a:cubicBezTo>
                <a:cubicBezTo>
                  <a:pt x="1998" y="1148"/>
                  <a:pt x="1975" y="1133"/>
                  <a:pt x="1953" y="1119"/>
                </a:cubicBezTo>
                <a:cubicBezTo>
                  <a:pt x="1932" y="1104"/>
                  <a:pt x="1911" y="1090"/>
                  <a:pt x="1884" y="1090"/>
                </a:cubicBezTo>
                <a:cubicBezTo>
                  <a:pt x="1857" y="1090"/>
                  <a:pt x="1814" y="1167"/>
                  <a:pt x="1814" y="1190"/>
                </a:cubicBezTo>
                <a:cubicBezTo>
                  <a:pt x="1814" y="1218"/>
                  <a:pt x="1829" y="1231"/>
                  <a:pt x="1849" y="1248"/>
                </a:cubicBezTo>
                <a:cubicBezTo>
                  <a:pt x="1859" y="1257"/>
                  <a:pt x="1869" y="1266"/>
                  <a:pt x="1878" y="1278"/>
                </a:cubicBezTo>
                <a:cubicBezTo>
                  <a:pt x="1884" y="1286"/>
                  <a:pt x="1891" y="1297"/>
                  <a:pt x="1899" y="1308"/>
                </a:cubicBezTo>
                <a:cubicBezTo>
                  <a:pt x="1919" y="1337"/>
                  <a:pt x="1952" y="1386"/>
                  <a:pt x="1970" y="1386"/>
                </a:cubicBezTo>
                <a:cubicBezTo>
                  <a:pt x="2003" y="1386"/>
                  <a:pt x="2024" y="1409"/>
                  <a:pt x="2024" y="1444"/>
                </a:cubicBezTo>
                <a:cubicBezTo>
                  <a:pt x="2024" y="1459"/>
                  <a:pt x="2016" y="1474"/>
                  <a:pt x="2007" y="1491"/>
                </a:cubicBezTo>
                <a:cubicBezTo>
                  <a:pt x="1997" y="1509"/>
                  <a:pt x="1988" y="1526"/>
                  <a:pt x="1988" y="1542"/>
                </a:cubicBezTo>
                <a:cubicBezTo>
                  <a:pt x="1988" y="1592"/>
                  <a:pt x="1960" y="1602"/>
                  <a:pt x="1936" y="1602"/>
                </a:cubicBezTo>
                <a:cubicBezTo>
                  <a:pt x="1910" y="1602"/>
                  <a:pt x="1808" y="1650"/>
                  <a:pt x="1808" y="1726"/>
                </a:cubicBezTo>
                <a:cubicBezTo>
                  <a:pt x="1808" y="1741"/>
                  <a:pt x="1808" y="1786"/>
                  <a:pt x="1762" y="1786"/>
                </a:cubicBezTo>
                <a:cubicBezTo>
                  <a:pt x="1746" y="1786"/>
                  <a:pt x="1732" y="1819"/>
                  <a:pt x="1732" y="1834"/>
                </a:cubicBezTo>
                <a:cubicBezTo>
                  <a:pt x="1732" y="1846"/>
                  <a:pt x="1722" y="1856"/>
                  <a:pt x="1711" y="1867"/>
                </a:cubicBezTo>
                <a:cubicBezTo>
                  <a:pt x="1701" y="1876"/>
                  <a:pt x="1690" y="1886"/>
                  <a:pt x="1690" y="1896"/>
                </a:cubicBezTo>
                <a:cubicBezTo>
                  <a:pt x="1690" y="1911"/>
                  <a:pt x="1690" y="1911"/>
                  <a:pt x="1690" y="1911"/>
                </a:cubicBezTo>
                <a:close/>
              </a:path>
            </a:pathLst>
          </a:custGeom>
          <a:solidFill>
            <a:schemeClr val="accent1"/>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76" name="Freeform 74">
            <a:extLst>
              <a:ext uri="{FF2B5EF4-FFF2-40B4-BE49-F238E27FC236}">
                <a16:creationId xmlns:a16="http://schemas.microsoft.com/office/drawing/2014/main" id="{DA0DE91D-DFCD-CFB4-3973-9526C0A44386}"/>
              </a:ext>
            </a:extLst>
          </p:cNvPr>
          <p:cNvSpPr>
            <a:spLocks/>
          </p:cNvSpPr>
          <p:nvPr/>
        </p:nvSpPr>
        <p:spPr bwMode="auto">
          <a:xfrm>
            <a:off x="8205167" y="3690758"/>
            <a:ext cx="727239" cy="598902"/>
          </a:xfrm>
          <a:custGeom>
            <a:avLst/>
            <a:gdLst>
              <a:gd name="T0" fmla="*/ 1064 w 2091"/>
              <a:gd name="T1" fmla="*/ 1701 h 1722"/>
              <a:gd name="T2" fmla="*/ 971 w 2091"/>
              <a:gd name="T3" fmla="*/ 1651 h 1722"/>
              <a:gd name="T4" fmla="*/ 945 w 2091"/>
              <a:gd name="T5" fmla="*/ 1643 h 1722"/>
              <a:gd name="T6" fmla="*/ 851 w 2091"/>
              <a:gd name="T7" fmla="*/ 1574 h 1722"/>
              <a:gd name="T8" fmla="*/ 748 w 2091"/>
              <a:gd name="T9" fmla="*/ 1486 h 1722"/>
              <a:gd name="T10" fmla="*/ 616 w 2091"/>
              <a:gd name="T11" fmla="*/ 1506 h 1722"/>
              <a:gd name="T12" fmla="*/ 505 w 2091"/>
              <a:gd name="T13" fmla="*/ 1612 h 1722"/>
              <a:gd name="T14" fmla="*/ 427 w 2091"/>
              <a:gd name="T15" fmla="*/ 1644 h 1722"/>
              <a:gd name="T16" fmla="*/ 327 w 2091"/>
              <a:gd name="T17" fmla="*/ 1604 h 1722"/>
              <a:gd name="T18" fmla="*/ 259 w 2091"/>
              <a:gd name="T19" fmla="*/ 1674 h 1722"/>
              <a:gd name="T20" fmla="*/ 189 w 2091"/>
              <a:gd name="T21" fmla="*/ 1648 h 1722"/>
              <a:gd name="T22" fmla="*/ 139 w 2091"/>
              <a:gd name="T23" fmla="*/ 1606 h 1722"/>
              <a:gd name="T24" fmla="*/ 59 w 2091"/>
              <a:gd name="T25" fmla="*/ 1549 h 1722"/>
              <a:gd name="T26" fmla="*/ 89 w 2091"/>
              <a:gd name="T27" fmla="*/ 1450 h 1722"/>
              <a:gd name="T28" fmla="*/ 1 w 2091"/>
              <a:gd name="T29" fmla="*/ 1244 h 1722"/>
              <a:gd name="T30" fmla="*/ 11 w 2091"/>
              <a:gd name="T31" fmla="*/ 1118 h 1722"/>
              <a:gd name="T32" fmla="*/ 1 w 2091"/>
              <a:gd name="T33" fmla="*/ 1018 h 1722"/>
              <a:gd name="T34" fmla="*/ 0 w 2091"/>
              <a:gd name="T35" fmla="*/ 998 h 1722"/>
              <a:gd name="T36" fmla="*/ 167 w 2091"/>
              <a:gd name="T37" fmla="*/ 936 h 1722"/>
              <a:gd name="T38" fmla="*/ 257 w 2091"/>
              <a:gd name="T39" fmla="*/ 884 h 1722"/>
              <a:gd name="T40" fmla="*/ 373 w 2091"/>
              <a:gd name="T41" fmla="*/ 944 h 1722"/>
              <a:gd name="T42" fmla="*/ 638 w 2091"/>
              <a:gd name="T43" fmla="*/ 918 h 1722"/>
              <a:gd name="T44" fmla="*/ 743 w 2091"/>
              <a:gd name="T45" fmla="*/ 764 h 1722"/>
              <a:gd name="T46" fmla="*/ 743 w 2091"/>
              <a:gd name="T47" fmla="*/ 704 h 1722"/>
              <a:gd name="T48" fmla="*/ 767 w 2091"/>
              <a:gd name="T49" fmla="*/ 648 h 1722"/>
              <a:gd name="T50" fmla="*/ 729 w 2091"/>
              <a:gd name="T51" fmla="*/ 576 h 1722"/>
              <a:gd name="T52" fmla="*/ 828 w 2091"/>
              <a:gd name="T53" fmla="*/ 507 h 1722"/>
              <a:gd name="T54" fmla="*/ 871 w 2091"/>
              <a:gd name="T55" fmla="*/ 434 h 1722"/>
              <a:gd name="T56" fmla="*/ 987 w 2091"/>
              <a:gd name="T57" fmla="*/ 330 h 1722"/>
              <a:gd name="T58" fmla="*/ 1084 w 2091"/>
              <a:gd name="T59" fmla="*/ 284 h 1722"/>
              <a:gd name="T60" fmla="*/ 1169 w 2091"/>
              <a:gd name="T61" fmla="*/ 290 h 1722"/>
              <a:gd name="T62" fmla="*/ 1169 w 2091"/>
              <a:gd name="T63" fmla="*/ 283 h 1722"/>
              <a:gd name="T64" fmla="*/ 1235 w 2091"/>
              <a:gd name="T65" fmla="*/ 160 h 1722"/>
              <a:gd name="T66" fmla="*/ 1163 w 2091"/>
              <a:gd name="T67" fmla="*/ 82 h 1722"/>
              <a:gd name="T68" fmla="*/ 1187 w 2091"/>
              <a:gd name="T69" fmla="*/ 67 h 1722"/>
              <a:gd name="T70" fmla="*/ 1257 w 2091"/>
              <a:gd name="T71" fmla="*/ 72 h 1722"/>
              <a:gd name="T72" fmla="*/ 1327 w 2091"/>
              <a:gd name="T73" fmla="*/ 54 h 1722"/>
              <a:gd name="T74" fmla="*/ 1335 w 2091"/>
              <a:gd name="T75" fmla="*/ 11 h 1722"/>
              <a:gd name="T76" fmla="*/ 1416 w 2091"/>
              <a:gd name="T77" fmla="*/ 12 h 1722"/>
              <a:gd name="T78" fmla="*/ 1421 w 2091"/>
              <a:gd name="T79" fmla="*/ 22 h 1722"/>
              <a:gd name="T80" fmla="*/ 1484 w 2091"/>
              <a:gd name="T81" fmla="*/ 286 h 1722"/>
              <a:gd name="T82" fmla="*/ 1611 w 2091"/>
              <a:gd name="T83" fmla="*/ 424 h 1722"/>
              <a:gd name="T84" fmla="*/ 1791 w 2091"/>
              <a:gd name="T85" fmla="*/ 472 h 1722"/>
              <a:gd name="T86" fmla="*/ 1883 w 2091"/>
              <a:gd name="T87" fmla="*/ 590 h 1722"/>
              <a:gd name="T88" fmla="*/ 1981 w 2091"/>
              <a:gd name="T89" fmla="*/ 492 h 1722"/>
              <a:gd name="T90" fmla="*/ 2069 w 2091"/>
              <a:gd name="T91" fmla="*/ 669 h 1722"/>
              <a:gd name="T92" fmla="*/ 1991 w 2091"/>
              <a:gd name="T93" fmla="*/ 851 h 1722"/>
              <a:gd name="T94" fmla="*/ 1964 w 2091"/>
              <a:gd name="T95" fmla="*/ 915 h 1722"/>
              <a:gd name="T96" fmla="*/ 1969 w 2091"/>
              <a:gd name="T97" fmla="*/ 960 h 1722"/>
              <a:gd name="T98" fmla="*/ 1958 w 2091"/>
              <a:gd name="T99" fmla="*/ 1071 h 1722"/>
              <a:gd name="T100" fmla="*/ 1883 w 2091"/>
              <a:gd name="T101" fmla="*/ 1188 h 1722"/>
              <a:gd name="T102" fmla="*/ 1786 w 2091"/>
              <a:gd name="T103" fmla="*/ 1272 h 1722"/>
              <a:gd name="T104" fmla="*/ 1693 w 2091"/>
              <a:gd name="T105" fmla="*/ 1368 h 1722"/>
              <a:gd name="T106" fmla="*/ 1692 w 2091"/>
              <a:gd name="T107" fmla="*/ 1372 h 1722"/>
              <a:gd name="T108" fmla="*/ 1603 w 2091"/>
              <a:gd name="T109" fmla="*/ 1419 h 1722"/>
              <a:gd name="T110" fmla="*/ 1429 w 2091"/>
              <a:gd name="T111" fmla="*/ 1513 h 1722"/>
              <a:gd name="T112" fmla="*/ 1329 w 2091"/>
              <a:gd name="T113" fmla="*/ 1607 h 1722"/>
              <a:gd name="T114" fmla="*/ 1223 w 2091"/>
              <a:gd name="T115" fmla="*/ 1704 h 1722"/>
              <a:gd name="T116" fmla="*/ 1111 w 2091"/>
              <a:gd name="T117" fmla="*/ 172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1" h="1722">
                <a:moveTo>
                  <a:pt x="1111" y="1722"/>
                </a:moveTo>
                <a:cubicBezTo>
                  <a:pt x="1089" y="1722"/>
                  <a:pt x="1076" y="1711"/>
                  <a:pt x="1064" y="1701"/>
                </a:cubicBezTo>
                <a:cubicBezTo>
                  <a:pt x="1052" y="1691"/>
                  <a:pt x="1041" y="1682"/>
                  <a:pt x="1021" y="1682"/>
                </a:cubicBezTo>
                <a:cubicBezTo>
                  <a:pt x="990" y="1682"/>
                  <a:pt x="979" y="1664"/>
                  <a:pt x="971" y="1651"/>
                </a:cubicBezTo>
                <a:cubicBezTo>
                  <a:pt x="965" y="1641"/>
                  <a:pt x="962" y="1636"/>
                  <a:pt x="953" y="1636"/>
                </a:cubicBezTo>
                <a:cubicBezTo>
                  <a:pt x="946" y="1636"/>
                  <a:pt x="946" y="1636"/>
                  <a:pt x="945" y="1643"/>
                </a:cubicBezTo>
                <a:cubicBezTo>
                  <a:pt x="944" y="1651"/>
                  <a:pt x="942" y="1668"/>
                  <a:pt x="917" y="1668"/>
                </a:cubicBezTo>
                <a:cubicBezTo>
                  <a:pt x="879" y="1668"/>
                  <a:pt x="851" y="1628"/>
                  <a:pt x="851" y="1574"/>
                </a:cubicBezTo>
                <a:cubicBezTo>
                  <a:pt x="851" y="1531"/>
                  <a:pt x="825" y="1486"/>
                  <a:pt x="777" y="1486"/>
                </a:cubicBezTo>
                <a:cubicBezTo>
                  <a:pt x="768" y="1486"/>
                  <a:pt x="758" y="1486"/>
                  <a:pt x="748" y="1486"/>
                </a:cubicBezTo>
                <a:cubicBezTo>
                  <a:pt x="738" y="1485"/>
                  <a:pt x="728" y="1485"/>
                  <a:pt x="718" y="1485"/>
                </a:cubicBezTo>
                <a:cubicBezTo>
                  <a:pt x="685" y="1485"/>
                  <a:pt x="647" y="1488"/>
                  <a:pt x="616" y="1506"/>
                </a:cubicBezTo>
                <a:cubicBezTo>
                  <a:pt x="571" y="1535"/>
                  <a:pt x="553" y="1553"/>
                  <a:pt x="553" y="1570"/>
                </a:cubicBezTo>
                <a:cubicBezTo>
                  <a:pt x="553" y="1596"/>
                  <a:pt x="529" y="1612"/>
                  <a:pt x="505" y="1612"/>
                </a:cubicBezTo>
                <a:cubicBezTo>
                  <a:pt x="502" y="1612"/>
                  <a:pt x="495" y="1617"/>
                  <a:pt x="489" y="1621"/>
                </a:cubicBezTo>
                <a:cubicBezTo>
                  <a:pt x="474" y="1631"/>
                  <a:pt x="455" y="1644"/>
                  <a:pt x="427" y="1644"/>
                </a:cubicBezTo>
                <a:cubicBezTo>
                  <a:pt x="404" y="1644"/>
                  <a:pt x="386" y="1632"/>
                  <a:pt x="370" y="1622"/>
                </a:cubicBezTo>
                <a:cubicBezTo>
                  <a:pt x="356" y="1613"/>
                  <a:pt x="343" y="1604"/>
                  <a:pt x="327" y="1604"/>
                </a:cubicBezTo>
                <a:cubicBezTo>
                  <a:pt x="313" y="1604"/>
                  <a:pt x="305" y="1618"/>
                  <a:pt x="295" y="1638"/>
                </a:cubicBezTo>
                <a:cubicBezTo>
                  <a:pt x="286" y="1656"/>
                  <a:pt x="277" y="1674"/>
                  <a:pt x="259" y="1674"/>
                </a:cubicBezTo>
                <a:cubicBezTo>
                  <a:pt x="242" y="1674"/>
                  <a:pt x="227" y="1665"/>
                  <a:pt x="213" y="1658"/>
                </a:cubicBezTo>
                <a:cubicBezTo>
                  <a:pt x="204" y="1653"/>
                  <a:pt x="195" y="1648"/>
                  <a:pt x="189" y="1648"/>
                </a:cubicBezTo>
                <a:cubicBezTo>
                  <a:pt x="175" y="1648"/>
                  <a:pt x="169" y="1636"/>
                  <a:pt x="164" y="1627"/>
                </a:cubicBezTo>
                <a:cubicBezTo>
                  <a:pt x="157" y="1614"/>
                  <a:pt x="152" y="1606"/>
                  <a:pt x="139" y="1606"/>
                </a:cubicBezTo>
                <a:cubicBezTo>
                  <a:pt x="100" y="1606"/>
                  <a:pt x="64" y="1557"/>
                  <a:pt x="63" y="1555"/>
                </a:cubicBezTo>
                <a:cubicBezTo>
                  <a:pt x="59" y="1549"/>
                  <a:pt x="59" y="1549"/>
                  <a:pt x="59" y="1549"/>
                </a:cubicBezTo>
                <a:cubicBezTo>
                  <a:pt x="62" y="1544"/>
                  <a:pt x="62" y="1544"/>
                  <a:pt x="62" y="1544"/>
                </a:cubicBezTo>
                <a:cubicBezTo>
                  <a:pt x="80" y="1516"/>
                  <a:pt x="89" y="1483"/>
                  <a:pt x="89" y="1450"/>
                </a:cubicBezTo>
                <a:cubicBezTo>
                  <a:pt x="89" y="1412"/>
                  <a:pt x="63" y="1371"/>
                  <a:pt x="41" y="1335"/>
                </a:cubicBezTo>
                <a:cubicBezTo>
                  <a:pt x="20" y="1302"/>
                  <a:pt x="1" y="1272"/>
                  <a:pt x="1" y="1244"/>
                </a:cubicBezTo>
                <a:cubicBezTo>
                  <a:pt x="1" y="1216"/>
                  <a:pt x="4" y="1196"/>
                  <a:pt x="6" y="1177"/>
                </a:cubicBezTo>
                <a:cubicBezTo>
                  <a:pt x="9" y="1159"/>
                  <a:pt x="11" y="1142"/>
                  <a:pt x="11" y="1118"/>
                </a:cubicBezTo>
                <a:cubicBezTo>
                  <a:pt x="11" y="1093"/>
                  <a:pt x="8" y="1079"/>
                  <a:pt x="6" y="1065"/>
                </a:cubicBezTo>
                <a:cubicBezTo>
                  <a:pt x="3" y="1052"/>
                  <a:pt x="1" y="1039"/>
                  <a:pt x="1" y="1018"/>
                </a:cubicBezTo>
                <a:cubicBezTo>
                  <a:pt x="1" y="1013"/>
                  <a:pt x="1" y="1008"/>
                  <a:pt x="0" y="1003"/>
                </a:cubicBezTo>
                <a:cubicBezTo>
                  <a:pt x="0" y="998"/>
                  <a:pt x="0" y="998"/>
                  <a:pt x="0" y="998"/>
                </a:cubicBezTo>
                <a:cubicBezTo>
                  <a:pt x="4" y="994"/>
                  <a:pt x="4" y="994"/>
                  <a:pt x="4" y="994"/>
                </a:cubicBezTo>
                <a:cubicBezTo>
                  <a:pt x="6" y="992"/>
                  <a:pt x="72" y="936"/>
                  <a:pt x="167" y="936"/>
                </a:cubicBezTo>
                <a:cubicBezTo>
                  <a:pt x="188" y="936"/>
                  <a:pt x="200" y="924"/>
                  <a:pt x="212" y="910"/>
                </a:cubicBezTo>
                <a:cubicBezTo>
                  <a:pt x="223" y="898"/>
                  <a:pt x="236" y="884"/>
                  <a:pt x="257" y="884"/>
                </a:cubicBezTo>
                <a:cubicBezTo>
                  <a:pt x="277" y="884"/>
                  <a:pt x="294" y="898"/>
                  <a:pt x="312" y="913"/>
                </a:cubicBezTo>
                <a:cubicBezTo>
                  <a:pt x="330" y="928"/>
                  <a:pt x="350" y="944"/>
                  <a:pt x="373" y="944"/>
                </a:cubicBezTo>
                <a:cubicBezTo>
                  <a:pt x="599" y="944"/>
                  <a:pt x="599" y="944"/>
                  <a:pt x="599" y="944"/>
                </a:cubicBezTo>
                <a:cubicBezTo>
                  <a:pt x="633" y="944"/>
                  <a:pt x="634" y="942"/>
                  <a:pt x="638" y="918"/>
                </a:cubicBezTo>
                <a:cubicBezTo>
                  <a:pt x="638" y="915"/>
                  <a:pt x="639" y="912"/>
                  <a:pt x="639" y="908"/>
                </a:cubicBezTo>
                <a:cubicBezTo>
                  <a:pt x="652" y="838"/>
                  <a:pt x="702" y="797"/>
                  <a:pt x="743" y="764"/>
                </a:cubicBezTo>
                <a:cubicBezTo>
                  <a:pt x="758" y="752"/>
                  <a:pt x="756" y="747"/>
                  <a:pt x="751" y="734"/>
                </a:cubicBezTo>
                <a:cubicBezTo>
                  <a:pt x="747" y="726"/>
                  <a:pt x="743" y="717"/>
                  <a:pt x="743" y="704"/>
                </a:cubicBezTo>
                <a:cubicBezTo>
                  <a:pt x="743" y="685"/>
                  <a:pt x="751" y="678"/>
                  <a:pt x="757" y="672"/>
                </a:cubicBezTo>
                <a:cubicBezTo>
                  <a:pt x="763" y="666"/>
                  <a:pt x="767" y="663"/>
                  <a:pt x="767" y="648"/>
                </a:cubicBezTo>
                <a:cubicBezTo>
                  <a:pt x="767" y="631"/>
                  <a:pt x="757" y="619"/>
                  <a:pt x="746" y="608"/>
                </a:cubicBezTo>
                <a:cubicBezTo>
                  <a:pt x="737" y="598"/>
                  <a:pt x="729" y="588"/>
                  <a:pt x="729" y="576"/>
                </a:cubicBezTo>
                <a:cubicBezTo>
                  <a:pt x="729" y="542"/>
                  <a:pt x="770" y="542"/>
                  <a:pt x="797" y="542"/>
                </a:cubicBezTo>
                <a:cubicBezTo>
                  <a:pt x="813" y="542"/>
                  <a:pt x="818" y="531"/>
                  <a:pt x="828" y="507"/>
                </a:cubicBezTo>
                <a:cubicBezTo>
                  <a:pt x="834" y="492"/>
                  <a:pt x="841" y="476"/>
                  <a:pt x="853" y="460"/>
                </a:cubicBezTo>
                <a:cubicBezTo>
                  <a:pt x="860" y="451"/>
                  <a:pt x="866" y="442"/>
                  <a:pt x="871" y="434"/>
                </a:cubicBezTo>
                <a:cubicBezTo>
                  <a:pt x="890" y="406"/>
                  <a:pt x="904" y="384"/>
                  <a:pt x="937" y="384"/>
                </a:cubicBezTo>
                <a:cubicBezTo>
                  <a:pt x="968" y="384"/>
                  <a:pt x="987" y="349"/>
                  <a:pt x="987" y="330"/>
                </a:cubicBezTo>
                <a:cubicBezTo>
                  <a:pt x="987" y="311"/>
                  <a:pt x="1001" y="287"/>
                  <a:pt x="1071" y="284"/>
                </a:cubicBezTo>
                <a:cubicBezTo>
                  <a:pt x="1075" y="284"/>
                  <a:pt x="1080" y="284"/>
                  <a:pt x="1084" y="284"/>
                </a:cubicBezTo>
                <a:cubicBezTo>
                  <a:pt x="1103" y="284"/>
                  <a:pt x="1119" y="286"/>
                  <a:pt x="1133" y="287"/>
                </a:cubicBezTo>
                <a:cubicBezTo>
                  <a:pt x="1146" y="289"/>
                  <a:pt x="1157" y="290"/>
                  <a:pt x="1169" y="290"/>
                </a:cubicBezTo>
                <a:cubicBezTo>
                  <a:pt x="1169" y="290"/>
                  <a:pt x="1170" y="290"/>
                  <a:pt x="1170" y="290"/>
                </a:cubicBezTo>
                <a:cubicBezTo>
                  <a:pt x="1170" y="288"/>
                  <a:pt x="1169" y="285"/>
                  <a:pt x="1169" y="283"/>
                </a:cubicBezTo>
                <a:cubicBezTo>
                  <a:pt x="1166" y="269"/>
                  <a:pt x="1162" y="244"/>
                  <a:pt x="1195" y="231"/>
                </a:cubicBezTo>
                <a:cubicBezTo>
                  <a:pt x="1235" y="215"/>
                  <a:pt x="1235" y="203"/>
                  <a:pt x="1235" y="160"/>
                </a:cubicBezTo>
                <a:cubicBezTo>
                  <a:pt x="1235" y="129"/>
                  <a:pt x="1195" y="99"/>
                  <a:pt x="1179" y="91"/>
                </a:cubicBezTo>
                <a:cubicBezTo>
                  <a:pt x="1163" y="82"/>
                  <a:pt x="1163" y="82"/>
                  <a:pt x="1163" y="82"/>
                </a:cubicBezTo>
                <a:cubicBezTo>
                  <a:pt x="1179" y="73"/>
                  <a:pt x="1179" y="73"/>
                  <a:pt x="1179" y="73"/>
                </a:cubicBezTo>
                <a:cubicBezTo>
                  <a:pt x="1182" y="72"/>
                  <a:pt x="1185" y="70"/>
                  <a:pt x="1187" y="67"/>
                </a:cubicBezTo>
                <a:cubicBezTo>
                  <a:pt x="1194" y="61"/>
                  <a:pt x="1202" y="54"/>
                  <a:pt x="1221" y="54"/>
                </a:cubicBezTo>
                <a:cubicBezTo>
                  <a:pt x="1239" y="54"/>
                  <a:pt x="1249" y="64"/>
                  <a:pt x="1257" y="72"/>
                </a:cubicBezTo>
                <a:cubicBezTo>
                  <a:pt x="1266" y="81"/>
                  <a:pt x="1274" y="88"/>
                  <a:pt x="1291" y="88"/>
                </a:cubicBezTo>
                <a:cubicBezTo>
                  <a:pt x="1316" y="88"/>
                  <a:pt x="1327" y="78"/>
                  <a:pt x="1327" y="54"/>
                </a:cubicBezTo>
                <a:cubicBezTo>
                  <a:pt x="1327" y="52"/>
                  <a:pt x="1327" y="49"/>
                  <a:pt x="1327" y="47"/>
                </a:cubicBezTo>
                <a:cubicBezTo>
                  <a:pt x="1326" y="35"/>
                  <a:pt x="1325" y="22"/>
                  <a:pt x="1335" y="11"/>
                </a:cubicBezTo>
                <a:cubicBezTo>
                  <a:pt x="1342" y="4"/>
                  <a:pt x="1353" y="0"/>
                  <a:pt x="1369" y="0"/>
                </a:cubicBezTo>
                <a:cubicBezTo>
                  <a:pt x="1384" y="0"/>
                  <a:pt x="1400" y="4"/>
                  <a:pt x="1416" y="12"/>
                </a:cubicBezTo>
                <a:cubicBezTo>
                  <a:pt x="1422" y="15"/>
                  <a:pt x="1422" y="15"/>
                  <a:pt x="1422" y="15"/>
                </a:cubicBezTo>
                <a:cubicBezTo>
                  <a:pt x="1421" y="22"/>
                  <a:pt x="1421" y="22"/>
                  <a:pt x="1421" y="22"/>
                </a:cubicBezTo>
                <a:cubicBezTo>
                  <a:pt x="1421" y="23"/>
                  <a:pt x="1414" y="94"/>
                  <a:pt x="1468" y="189"/>
                </a:cubicBezTo>
                <a:cubicBezTo>
                  <a:pt x="1487" y="224"/>
                  <a:pt x="1485" y="257"/>
                  <a:pt x="1484" y="286"/>
                </a:cubicBezTo>
                <a:cubicBezTo>
                  <a:pt x="1483" y="294"/>
                  <a:pt x="1483" y="301"/>
                  <a:pt x="1483" y="308"/>
                </a:cubicBezTo>
                <a:cubicBezTo>
                  <a:pt x="1483" y="336"/>
                  <a:pt x="1563" y="391"/>
                  <a:pt x="1611" y="424"/>
                </a:cubicBezTo>
                <a:cubicBezTo>
                  <a:pt x="1617" y="428"/>
                  <a:pt x="1617" y="428"/>
                  <a:pt x="1617" y="428"/>
                </a:cubicBezTo>
                <a:cubicBezTo>
                  <a:pt x="1673" y="467"/>
                  <a:pt x="1737" y="472"/>
                  <a:pt x="1791" y="472"/>
                </a:cubicBezTo>
                <a:cubicBezTo>
                  <a:pt x="1829" y="472"/>
                  <a:pt x="1841" y="511"/>
                  <a:pt x="1852" y="542"/>
                </a:cubicBezTo>
                <a:cubicBezTo>
                  <a:pt x="1861" y="571"/>
                  <a:pt x="1868" y="590"/>
                  <a:pt x="1883" y="590"/>
                </a:cubicBezTo>
                <a:cubicBezTo>
                  <a:pt x="1898" y="590"/>
                  <a:pt x="1906" y="575"/>
                  <a:pt x="1918" y="550"/>
                </a:cubicBezTo>
                <a:cubicBezTo>
                  <a:pt x="1929" y="524"/>
                  <a:pt x="1944" y="492"/>
                  <a:pt x="1981" y="492"/>
                </a:cubicBezTo>
                <a:cubicBezTo>
                  <a:pt x="2038" y="492"/>
                  <a:pt x="2091" y="558"/>
                  <a:pt x="2091" y="610"/>
                </a:cubicBezTo>
                <a:cubicBezTo>
                  <a:pt x="2091" y="633"/>
                  <a:pt x="2080" y="650"/>
                  <a:pt x="2069" y="669"/>
                </a:cubicBezTo>
                <a:cubicBezTo>
                  <a:pt x="2055" y="691"/>
                  <a:pt x="2041" y="713"/>
                  <a:pt x="2041" y="752"/>
                </a:cubicBezTo>
                <a:cubicBezTo>
                  <a:pt x="2041" y="787"/>
                  <a:pt x="2013" y="822"/>
                  <a:pt x="1991" y="851"/>
                </a:cubicBezTo>
                <a:cubicBezTo>
                  <a:pt x="1981" y="863"/>
                  <a:pt x="1972" y="874"/>
                  <a:pt x="1968" y="883"/>
                </a:cubicBezTo>
                <a:cubicBezTo>
                  <a:pt x="1960" y="898"/>
                  <a:pt x="1961" y="903"/>
                  <a:pt x="1964" y="915"/>
                </a:cubicBezTo>
                <a:cubicBezTo>
                  <a:pt x="1966" y="924"/>
                  <a:pt x="1969" y="935"/>
                  <a:pt x="1969" y="952"/>
                </a:cubicBezTo>
                <a:cubicBezTo>
                  <a:pt x="1969" y="955"/>
                  <a:pt x="1969" y="957"/>
                  <a:pt x="1969" y="960"/>
                </a:cubicBezTo>
                <a:cubicBezTo>
                  <a:pt x="1968" y="1001"/>
                  <a:pt x="1959" y="1065"/>
                  <a:pt x="1959" y="1067"/>
                </a:cubicBezTo>
                <a:cubicBezTo>
                  <a:pt x="1958" y="1071"/>
                  <a:pt x="1958" y="1071"/>
                  <a:pt x="1958" y="1071"/>
                </a:cubicBezTo>
                <a:cubicBezTo>
                  <a:pt x="1956" y="1073"/>
                  <a:pt x="1956" y="1073"/>
                  <a:pt x="1956" y="1073"/>
                </a:cubicBezTo>
                <a:cubicBezTo>
                  <a:pt x="1901" y="1128"/>
                  <a:pt x="1883" y="1156"/>
                  <a:pt x="1883" y="1188"/>
                </a:cubicBezTo>
                <a:cubicBezTo>
                  <a:pt x="1883" y="1216"/>
                  <a:pt x="1859" y="1229"/>
                  <a:pt x="1833" y="1242"/>
                </a:cubicBezTo>
                <a:cubicBezTo>
                  <a:pt x="1818" y="1250"/>
                  <a:pt x="1801" y="1258"/>
                  <a:pt x="1786" y="1272"/>
                </a:cubicBezTo>
                <a:cubicBezTo>
                  <a:pt x="1778" y="1278"/>
                  <a:pt x="1770" y="1285"/>
                  <a:pt x="1762" y="1291"/>
                </a:cubicBezTo>
                <a:cubicBezTo>
                  <a:pt x="1730" y="1318"/>
                  <a:pt x="1693" y="1348"/>
                  <a:pt x="1693" y="1368"/>
                </a:cubicBezTo>
                <a:cubicBezTo>
                  <a:pt x="1693" y="1370"/>
                  <a:pt x="1693" y="1370"/>
                  <a:pt x="1693" y="1370"/>
                </a:cubicBezTo>
                <a:cubicBezTo>
                  <a:pt x="1692" y="1372"/>
                  <a:pt x="1692" y="1372"/>
                  <a:pt x="1692" y="1372"/>
                </a:cubicBezTo>
                <a:cubicBezTo>
                  <a:pt x="1691" y="1375"/>
                  <a:pt x="1680" y="1394"/>
                  <a:pt x="1645" y="1394"/>
                </a:cubicBezTo>
                <a:cubicBezTo>
                  <a:pt x="1627" y="1394"/>
                  <a:pt x="1617" y="1404"/>
                  <a:pt x="1603" y="1419"/>
                </a:cubicBezTo>
                <a:cubicBezTo>
                  <a:pt x="1589" y="1434"/>
                  <a:pt x="1572" y="1452"/>
                  <a:pt x="1541" y="1460"/>
                </a:cubicBezTo>
                <a:cubicBezTo>
                  <a:pt x="1483" y="1474"/>
                  <a:pt x="1452" y="1486"/>
                  <a:pt x="1429" y="1513"/>
                </a:cubicBezTo>
                <a:cubicBezTo>
                  <a:pt x="1418" y="1525"/>
                  <a:pt x="1406" y="1534"/>
                  <a:pt x="1393" y="1543"/>
                </a:cubicBezTo>
                <a:cubicBezTo>
                  <a:pt x="1373" y="1558"/>
                  <a:pt x="1351" y="1574"/>
                  <a:pt x="1329" y="1607"/>
                </a:cubicBezTo>
                <a:cubicBezTo>
                  <a:pt x="1321" y="1621"/>
                  <a:pt x="1314" y="1633"/>
                  <a:pt x="1309" y="1644"/>
                </a:cubicBezTo>
                <a:cubicBezTo>
                  <a:pt x="1291" y="1679"/>
                  <a:pt x="1277" y="1704"/>
                  <a:pt x="1223" y="1704"/>
                </a:cubicBezTo>
                <a:cubicBezTo>
                  <a:pt x="1188" y="1704"/>
                  <a:pt x="1170" y="1709"/>
                  <a:pt x="1154" y="1714"/>
                </a:cubicBezTo>
                <a:cubicBezTo>
                  <a:pt x="1141" y="1718"/>
                  <a:pt x="1129" y="1722"/>
                  <a:pt x="1111" y="1722"/>
                </a:cubicBezTo>
                <a:close/>
              </a:path>
            </a:pathLst>
          </a:custGeom>
          <a:solidFill>
            <a:schemeClr val="accent2"/>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77" name="Freeform 76">
            <a:extLst>
              <a:ext uri="{FF2B5EF4-FFF2-40B4-BE49-F238E27FC236}">
                <a16:creationId xmlns:a16="http://schemas.microsoft.com/office/drawing/2014/main" id="{CB9CFDD6-0942-FD87-B1A8-EB2FE6561D48}"/>
              </a:ext>
            </a:extLst>
          </p:cNvPr>
          <p:cNvSpPr>
            <a:spLocks/>
          </p:cNvSpPr>
          <p:nvPr/>
        </p:nvSpPr>
        <p:spPr bwMode="auto">
          <a:xfrm>
            <a:off x="8122540" y="4161326"/>
            <a:ext cx="800489" cy="671567"/>
          </a:xfrm>
          <a:custGeom>
            <a:avLst/>
            <a:gdLst>
              <a:gd name="T0" fmla="*/ 163 w 2302"/>
              <a:gd name="T1" fmla="*/ 1811 h 1929"/>
              <a:gd name="T2" fmla="*/ 227 w 2302"/>
              <a:gd name="T3" fmla="*/ 1618 h 1929"/>
              <a:gd name="T4" fmla="*/ 250 w 2302"/>
              <a:gd name="T5" fmla="*/ 1484 h 1929"/>
              <a:gd name="T6" fmla="*/ 321 w 2302"/>
              <a:gd name="T7" fmla="*/ 1299 h 1929"/>
              <a:gd name="T8" fmla="*/ 323 w 2302"/>
              <a:gd name="T9" fmla="*/ 1089 h 1929"/>
              <a:gd name="T10" fmla="*/ 0 w 2302"/>
              <a:gd name="T11" fmla="*/ 849 h 1929"/>
              <a:gd name="T12" fmla="*/ 229 w 2302"/>
              <a:gd name="T13" fmla="*/ 663 h 1929"/>
              <a:gd name="T14" fmla="*/ 97 w 2302"/>
              <a:gd name="T15" fmla="*/ 515 h 1929"/>
              <a:gd name="T16" fmla="*/ 119 w 2302"/>
              <a:gd name="T17" fmla="*/ 367 h 1929"/>
              <a:gd name="T18" fmla="*/ 308 w 2302"/>
              <a:gd name="T19" fmla="*/ 178 h 1929"/>
              <a:gd name="T20" fmla="*/ 420 w 2302"/>
              <a:gd name="T21" fmla="*/ 264 h 1929"/>
              <a:gd name="T22" fmla="*/ 497 w 2302"/>
              <a:gd name="T23" fmla="*/ 301 h 1929"/>
              <a:gd name="T24" fmla="*/ 619 w 2302"/>
              <a:gd name="T25" fmla="*/ 252 h 1929"/>
              <a:gd name="T26" fmla="*/ 743 w 2302"/>
              <a:gd name="T27" fmla="*/ 239 h 1929"/>
              <a:gd name="T28" fmla="*/ 956 w 2302"/>
              <a:gd name="T29" fmla="*/ 112 h 1929"/>
              <a:gd name="T30" fmla="*/ 1109 w 2302"/>
              <a:gd name="T31" fmla="*/ 221 h 1929"/>
              <a:gd name="T32" fmla="*/ 1191 w 2302"/>
              <a:gd name="T33" fmla="*/ 263 h 1929"/>
              <a:gd name="T34" fmla="*/ 1315 w 2302"/>
              <a:gd name="T35" fmla="*/ 333 h 1929"/>
              <a:gd name="T36" fmla="*/ 1461 w 2302"/>
              <a:gd name="T37" fmla="*/ 331 h 1929"/>
              <a:gd name="T38" fmla="*/ 1619 w 2302"/>
              <a:gd name="T39" fmla="*/ 174 h 1929"/>
              <a:gd name="T40" fmla="*/ 1827 w 2302"/>
              <a:gd name="T41" fmla="*/ 52 h 1929"/>
              <a:gd name="T42" fmla="*/ 1918 w 2302"/>
              <a:gd name="T43" fmla="*/ 0 h 1929"/>
              <a:gd name="T44" fmla="*/ 2030 w 2302"/>
              <a:gd name="T45" fmla="*/ 85 h 1929"/>
              <a:gd name="T46" fmla="*/ 2147 w 2302"/>
              <a:gd name="T47" fmla="*/ 163 h 1929"/>
              <a:gd name="T48" fmla="*/ 2287 w 2302"/>
              <a:gd name="T49" fmla="*/ 355 h 1929"/>
              <a:gd name="T50" fmla="*/ 2201 w 2302"/>
              <a:gd name="T51" fmla="*/ 551 h 1929"/>
              <a:gd name="T52" fmla="*/ 2161 w 2302"/>
              <a:gd name="T53" fmla="*/ 641 h 1929"/>
              <a:gd name="T54" fmla="*/ 2082 w 2302"/>
              <a:gd name="T55" fmla="*/ 788 h 1929"/>
              <a:gd name="T56" fmla="*/ 2065 w 2302"/>
              <a:gd name="T57" fmla="*/ 847 h 1929"/>
              <a:gd name="T58" fmla="*/ 1955 w 2302"/>
              <a:gd name="T59" fmla="*/ 857 h 1929"/>
              <a:gd name="T60" fmla="*/ 1646 w 2302"/>
              <a:gd name="T61" fmla="*/ 940 h 1929"/>
              <a:gd name="T62" fmla="*/ 1561 w 2302"/>
              <a:gd name="T63" fmla="*/ 785 h 1929"/>
              <a:gd name="T64" fmla="*/ 1427 w 2302"/>
              <a:gd name="T65" fmla="*/ 763 h 1929"/>
              <a:gd name="T66" fmla="*/ 1166 w 2302"/>
              <a:gd name="T67" fmla="*/ 845 h 1929"/>
              <a:gd name="T68" fmla="*/ 966 w 2302"/>
              <a:gd name="T69" fmla="*/ 975 h 1929"/>
              <a:gd name="T70" fmla="*/ 1041 w 2302"/>
              <a:gd name="T71" fmla="*/ 1040 h 1929"/>
              <a:gd name="T72" fmla="*/ 1081 w 2302"/>
              <a:gd name="T73" fmla="*/ 1166 h 1929"/>
              <a:gd name="T74" fmla="*/ 975 w 2302"/>
              <a:gd name="T75" fmla="*/ 1301 h 1929"/>
              <a:gd name="T76" fmla="*/ 799 w 2302"/>
              <a:gd name="T77" fmla="*/ 1562 h 1929"/>
              <a:gd name="T78" fmla="*/ 626 w 2302"/>
              <a:gd name="T79" fmla="*/ 1608 h 1929"/>
              <a:gd name="T80" fmla="*/ 570 w 2302"/>
              <a:gd name="T81" fmla="*/ 1592 h 1929"/>
              <a:gd name="T82" fmla="*/ 555 w 2302"/>
              <a:gd name="T83" fmla="*/ 1595 h 1929"/>
              <a:gd name="T84" fmla="*/ 523 w 2302"/>
              <a:gd name="T85" fmla="*/ 1689 h 1929"/>
              <a:gd name="T86" fmla="*/ 375 w 2302"/>
              <a:gd name="T87" fmla="*/ 1823 h 1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02" h="1929">
                <a:moveTo>
                  <a:pt x="289" y="1929"/>
                </a:moveTo>
                <a:cubicBezTo>
                  <a:pt x="254" y="1929"/>
                  <a:pt x="235" y="1909"/>
                  <a:pt x="235" y="1871"/>
                </a:cubicBezTo>
                <a:cubicBezTo>
                  <a:pt x="235" y="1841"/>
                  <a:pt x="199" y="1811"/>
                  <a:pt x="163" y="1811"/>
                </a:cubicBezTo>
                <a:cubicBezTo>
                  <a:pt x="111" y="1811"/>
                  <a:pt x="111" y="1737"/>
                  <a:pt x="111" y="1697"/>
                </a:cubicBezTo>
                <a:cubicBezTo>
                  <a:pt x="111" y="1664"/>
                  <a:pt x="155" y="1648"/>
                  <a:pt x="190" y="1635"/>
                </a:cubicBezTo>
                <a:cubicBezTo>
                  <a:pt x="203" y="1630"/>
                  <a:pt x="223" y="1623"/>
                  <a:pt x="227" y="1618"/>
                </a:cubicBezTo>
                <a:cubicBezTo>
                  <a:pt x="227" y="1612"/>
                  <a:pt x="224" y="1607"/>
                  <a:pt x="220" y="1601"/>
                </a:cubicBezTo>
                <a:cubicBezTo>
                  <a:pt x="214" y="1588"/>
                  <a:pt x="205" y="1572"/>
                  <a:pt x="205" y="1539"/>
                </a:cubicBezTo>
                <a:cubicBezTo>
                  <a:pt x="205" y="1518"/>
                  <a:pt x="227" y="1502"/>
                  <a:pt x="250" y="1484"/>
                </a:cubicBezTo>
                <a:cubicBezTo>
                  <a:pt x="271" y="1468"/>
                  <a:pt x="295" y="1449"/>
                  <a:pt x="295" y="1431"/>
                </a:cubicBezTo>
                <a:cubicBezTo>
                  <a:pt x="295" y="1422"/>
                  <a:pt x="295" y="1422"/>
                  <a:pt x="295" y="1422"/>
                </a:cubicBezTo>
                <a:cubicBezTo>
                  <a:pt x="295" y="1381"/>
                  <a:pt x="295" y="1333"/>
                  <a:pt x="321" y="1299"/>
                </a:cubicBezTo>
                <a:cubicBezTo>
                  <a:pt x="347" y="1264"/>
                  <a:pt x="353" y="1216"/>
                  <a:pt x="353" y="1181"/>
                </a:cubicBezTo>
                <a:cubicBezTo>
                  <a:pt x="353" y="1161"/>
                  <a:pt x="346" y="1148"/>
                  <a:pt x="338" y="1133"/>
                </a:cubicBezTo>
                <a:cubicBezTo>
                  <a:pt x="330" y="1120"/>
                  <a:pt x="323" y="1106"/>
                  <a:pt x="323" y="1089"/>
                </a:cubicBezTo>
                <a:cubicBezTo>
                  <a:pt x="323" y="1063"/>
                  <a:pt x="256" y="1040"/>
                  <a:pt x="202" y="1020"/>
                </a:cubicBezTo>
                <a:cubicBezTo>
                  <a:pt x="130" y="995"/>
                  <a:pt x="107" y="979"/>
                  <a:pt x="5" y="855"/>
                </a:cubicBezTo>
                <a:cubicBezTo>
                  <a:pt x="0" y="849"/>
                  <a:pt x="0" y="849"/>
                  <a:pt x="0" y="849"/>
                </a:cubicBezTo>
                <a:cubicBezTo>
                  <a:pt x="5" y="843"/>
                  <a:pt x="5" y="843"/>
                  <a:pt x="5" y="843"/>
                </a:cubicBezTo>
                <a:cubicBezTo>
                  <a:pt x="9" y="839"/>
                  <a:pt x="85" y="747"/>
                  <a:pt x="143" y="747"/>
                </a:cubicBezTo>
                <a:cubicBezTo>
                  <a:pt x="185" y="747"/>
                  <a:pt x="229" y="725"/>
                  <a:pt x="229" y="663"/>
                </a:cubicBezTo>
                <a:cubicBezTo>
                  <a:pt x="229" y="617"/>
                  <a:pt x="137" y="546"/>
                  <a:pt x="102" y="523"/>
                </a:cubicBezTo>
                <a:cubicBezTo>
                  <a:pt x="97" y="520"/>
                  <a:pt x="97" y="520"/>
                  <a:pt x="97" y="520"/>
                </a:cubicBezTo>
                <a:cubicBezTo>
                  <a:pt x="97" y="515"/>
                  <a:pt x="97" y="515"/>
                  <a:pt x="97" y="515"/>
                </a:cubicBezTo>
                <a:cubicBezTo>
                  <a:pt x="97" y="465"/>
                  <a:pt x="97" y="465"/>
                  <a:pt x="97" y="465"/>
                </a:cubicBezTo>
                <a:cubicBezTo>
                  <a:pt x="97" y="447"/>
                  <a:pt x="102" y="433"/>
                  <a:pt x="108" y="419"/>
                </a:cubicBezTo>
                <a:cubicBezTo>
                  <a:pt x="113" y="404"/>
                  <a:pt x="119" y="389"/>
                  <a:pt x="119" y="367"/>
                </a:cubicBezTo>
                <a:cubicBezTo>
                  <a:pt x="119" y="317"/>
                  <a:pt x="185" y="280"/>
                  <a:pt x="238" y="250"/>
                </a:cubicBezTo>
                <a:cubicBezTo>
                  <a:pt x="263" y="236"/>
                  <a:pt x="285" y="216"/>
                  <a:pt x="300" y="191"/>
                </a:cubicBezTo>
                <a:cubicBezTo>
                  <a:pt x="308" y="178"/>
                  <a:pt x="308" y="178"/>
                  <a:pt x="308" y="178"/>
                </a:cubicBezTo>
                <a:cubicBezTo>
                  <a:pt x="317" y="190"/>
                  <a:pt x="317" y="190"/>
                  <a:pt x="317" y="190"/>
                </a:cubicBezTo>
                <a:cubicBezTo>
                  <a:pt x="326" y="202"/>
                  <a:pt x="353" y="233"/>
                  <a:pt x="377" y="233"/>
                </a:cubicBezTo>
                <a:cubicBezTo>
                  <a:pt x="403" y="233"/>
                  <a:pt x="413" y="252"/>
                  <a:pt x="420" y="264"/>
                </a:cubicBezTo>
                <a:cubicBezTo>
                  <a:pt x="421" y="268"/>
                  <a:pt x="425" y="275"/>
                  <a:pt x="427" y="275"/>
                </a:cubicBezTo>
                <a:cubicBezTo>
                  <a:pt x="438" y="275"/>
                  <a:pt x="449" y="281"/>
                  <a:pt x="461" y="287"/>
                </a:cubicBezTo>
                <a:cubicBezTo>
                  <a:pt x="473" y="294"/>
                  <a:pt x="485" y="301"/>
                  <a:pt x="497" y="301"/>
                </a:cubicBezTo>
                <a:cubicBezTo>
                  <a:pt x="503" y="301"/>
                  <a:pt x="510" y="287"/>
                  <a:pt x="515" y="276"/>
                </a:cubicBezTo>
                <a:cubicBezTo>
                  <a:pt x="525" y="256"/>
                  <a:pt x="538" y="231"/>
                  <a:pt x="565" y="231"/>
                </a:cubicBezTo>
                <a:cubicBezTo>
                  <a:pt x="587" y="231"/>
                  <a:pt x="603" y="242"/>
                  <a:pt x="619" y="252"/>
                </a:cubicBezTo>
                <a:cubicBezTo>
                  <a:pt x="634" y="262"/>
                  <a:pt x="648" y="271"/>
                  <a:pt x="665" y="271"/>
                </a:cubicBezTo>
                <a:cubicBezTo>
                  <a:pt x="686" y="271"/>
                  <a:pt x="703" y="260"/>
                  <a:pt x="715" y="251"/>
                </a:cubicBezTo>
                <a:cubicBezTo>
                  <a:pt x="725" y="245"/>
                  <a:pt x="734" y="239"/>
                  <a:pt x="743" y="239"/>
                </a:cubicBezTo>
                <a:cubicBezTo>
                  <a:pt x="752" y="239"/>
                  <a:pt x="771" y="234"/>
                  <a:pt x="771" y="217"/>
                </a:cubicBezTo>
                <a:cubicBezTo>
                  <a:pt x="771" y="188"/>
                  <a:pt x="799" y="165"/>
                  <a:pt x="844" y="137"/>
                </a:cubicBezTo>
                <a:cubicBezTo>
                  <a:pt x="878" y="115"/>
                  <a:pt x="920" y="112"/>
                  <a:pt x="956" y="112"/>
                </a:cubicBezTo>
                <a:cubicBezTo>
                  <a:pt x="966" y="112"/>
                  <a:pt x="977" y="112"/>
                  <a:pt x="987" y="113"/>
                </a:cubicBezTo>
                <a:cubicBezTo>
                  <a:pt x="997" y="113"/>
                  <a:pt x="1006" y="113"/>
                  <a:pt x="1015" y="113"/>
                </a:cubicBezTo>
                <a:cubicBezTo>
                  <a:pt x="1076" y="113"/>
                  <a:pt x="1109" y="169"/>
                  <a:pt x="1109" y="221"/>
                </a:cubicBezTo>
                <a:cubicBezTo>
                  <a:pt x="1109" y="263"/>
                  <a:pt x="1129" y="295"/>
                  <a:pt x="1155" y="295"/>
                </a:cubicBezTo>
                <a:cubicBezTo>
                  <a:pt x="1162" y="295"/>
                  <a:pt x="1162" y="295"/>
                  <a:pt x="1163" y="288"/>
                </a:cubicBezTo>
                <a:cubicBezTo>
                  <a:pt x="1164" y="280"/>
                  <a:pt x="1166" y="263"/>
                  <a:pt x="1191" y="263"/>
                </a:cubicBezTo>
                <a:cubicBezTo>
                  <a:pt x="1211" y="263"/>
                  <a:pt x="1220" y="277"/>
                  <a:pt x="1226" y="288"/>
                </a:cubicBezTo>
                <a:cubicBezTo>
                  <a:pt x="1234" y="300"/>
                  <a:pt x="1240" y="309"/>
                  <a:pt x="1259" y="309"/>
                </a:cubicBezTo>
                <a:cubicBezTo>
                  <a:pt x="1287" y="309"/>
                  <a:pt x="1302" y="322"/>
                  <a:pt x="1315" y="333"/>
                </a:cubicBezTo>
                <a:cubicBezTo>
                  <a:pt x="1326" y="342"/>
                  <a:pt x="1335" y="349"/>
                  <a:pt x="1349" y="349"/>
                </a:cubicBezTo>
                <a:cubicBezTo>
                  <a:pt x="1364" y="349"/>
                  <a:pt x="1374" y="346"/>
                  <a:pt x="1387" y="342"/>
                </a:cubicBezTo>
                <a:cubicBezTo>
                  <a:pt x="1403" y="337"/>
                  <a:pt x="1423" y="331"/>
                  <a:pt x="1461" y="331"/>
                </a:cubicBezTo>
                <a:cubicBezTo>
                  <a:pt x="1503" y="331"/>
                  <a:pt x="1511" y="316"/>
                  <a:pt x="1529" y="282"/>
                </a:cubicBezTo>
                <a:cubicBezTo>
                  <a:pt x="1535" y="270"/>
                  <a:pt x="1542" y="258"/>
                  <a:pt x="1551" y="244"/>
                </a:cubicBezTo>
                <a:cubicBezTo>
                  <a:pt x="1574" y="207"/>
                  <a:pt x="1598" y="190"/>
                  <a:pt x="1619" y="174"/>
                </a:cubicBezTo>
                <a:cubicBezTo>
                  <a:pt x="1632" y="165"/>
                  <a:pt x="1642" y="157"/>
                  <a:pt x="1651" y="146"/>
                </a:cubicBezTo>
                <a:cubicBezTo>
                  <a:pt x="1681" y="113"/>
                  <a:pt x="1721" y="101"/>
                  <a:pt x="1775" y="87"/>
                </a:cubicBezTo>
                <a:cubicBezTo>
                  <a:pt x="1800" y="81"/>
                  <a:pt x="1813" y="66"/>
                  <a:pt x="1827" y="52"/>
                </a:cubicBezTo>
                <a:cubicBezTo>
                  <a:pt x="1841" y="37"/>
                  <a:pt x="1857" y="21"/>
                  <a:pt x="1883" y="21"/>
                </a:cubicBezTo>
                <a:cubicBezTo>
                  <a:pt x="1906" y="21"/>
                  <a:pt x="1912" y="11"/>
                  <a:pt x="1912" y="10"/>
                </a:cubicBezTo>
                <a:cubicBezTo>
                  <a:pt x="1918" y="0"/>
                  <a:pt x="1918" y="0"/>
                  <a:pt x="1918" y="0"/>
                </a:cubicBezTo>
                <a:cubicBezTo>
                  <a:pt x="1927" y="7"/>
                  <a:pt x="1927" y="7"/>
                  <a:pt x="1927" y="7"/>
                </a:cubicBezTo>
                <a:cubicBezTo>
                  <a:pt x="1928" y="8"/>
                  <a:pt x="1940" y="18"/>
                  <a:pt x="1972" y="45"/>
                </a:cubicBezTo>
                <a:cubicBezTo>
                  <a:pt x="1994" y="65"/>
                  <a:pt x="2009" y="73"/>
                  <a:pt x="2030" y="85"/>
                </a:cubicBezTo>
                <a:cubicBezTo>
                  <a:pt x="2039" y="90"/>
                  <a:pt x="2049" y="95"/>
                  <a:pt x="2060" y="102"/>
                </a:cubicBezTo>
                <a:cubicBezTo>
                  <a:pt x="2077" y="112"/>
                  <a:pt x="2089" y="125"/>
                  <a:pt x="2099" y="135"/>
                </a:cubicBezTo>
                <a:cubicBezTo>
                  <a:pt x="2115" y="151"/>
                  <a:pt x="2127" y="163"/>
                  <a:pt x="2147" y="163"/>
                </a:cubicBezTo>
                <a:cubicBezTo>
                  <a:pt x="2194" y="163"/>
                  <a:pt x="2219" y="201"/>
                  <a:pt x="2219" y="239"/>
                </a:cubicBezTo>
                <a:cubicBezTo>
                  <a:pt x="2219" y="273"/>
                  <a:pt x="2248" y="308"/>
                  <a:pt x="2270" y="333"/>
                </a:cubicBezTo>
                <a:cubicBezTo>
                  <a:pt x="2276" y="341"/>
                  <a:pt x="2282" y="349"/>
                  <a:pt x="2287" y="355"/>
                </a:cubicBezTo>
                <a:cubicBezTo>
                  <a:pt x="2299" y="372"/>
                  <a:pt x="2302" y="391"/>
                  <a:pt x="2295" y="406"/>
                </a:cubicBezTo>
                <a:cubicBezTo>
                  <a:pt x="2290" y="416"/>
                  <a:pt x="2277" y="431"/>
                  <a:pt x="2243" y="431"/>
                </a:cubicBezTo>
                <a:cubicBezTo>
                  <a:pt x="2212" y="431"/>
                  <a:pt x="2201" y="496"/>
                  <a:pt x="2201" y="551"/>
                </a:cubicBezTo>
                <a:cubicBezTo>
                  <a:pt x="2201" y="579"/>
                  <a:pt x="2179" y="593"/>
                  <a:pt x="2163" y="603"/>
                </a:cubicBezTo>
                <a:cubicBezTo>
                  <a:pt x="2153" y="609"/>
                  <a:pt x="2143" y="615"/>
                  <a:pt x="2143" y="621"/>
                </a:cubicBezTo>
                <a:cubicBezTo>
                  <a:pt x="2143" y="628"/>
                  <a:pt x="2150" y="633"/>
                  <a:pt x="2161" y="641"/>
                </a:cubicBezTo>
                <a:cubicBezTo>
                  <a:pt x="2174" y="649"/>
                  <a:pt x="2189" y="659"/>
                  <a:pt x="2189" y="677"/>
                </a:cubicBezTo>
                <a:cubicBezTo>
                  <a:pt x="2189" y="747"/>
                  <a:pt x="2189" y="747"/>
                  <a:pt x="2189" y="747"/>
                </a:cubicBezTo>
                <a:cubicBezTo>
                  <a:pt x="2189" y="786"/>
                  <a:pt x="2132" y="787"/>
                  <a:pt x="2082" y="788"/>
                </a:cubicBezTo>
                <a:cubicBezTo>
                  <a:pt x="2063" y="788"/>
                  <a:pt x="2031" y="789"/>
                  <a:pt x="2025" y="794"/>
                </a:cubicBezTo>
                <a:cubicBezTo>
                  <a:pt x="2025" y="803"/>
                  <a:pt x="2030" y="806"/>
                  <a:pt x="2040" y="811"/>
                </a:cubicBezTo>
                <a:cubicBezTo>
                  <a:pt x="2050" y="817"/>
                  <a:pt x="2065" y="825"/>
                  <a:pt x="2065" y="847"/>
                </a:cubicBezTo>
                <a:cubicBezTo>
                  <a:pt x="2065" y="857"/>
                  <a:pt x="2065" y="857"/>
                  <a:pt x="2065" y="857"/>
                </a:cubicBezTo>
                <a:cubicBezTo>
                  <a:pt x="2055" y="857"/>
                  <a:pt x="2055" y="857"/>
                  <a:pt x="2055" y="857"/>
                </a:cubicBezTo>
                <a:cubicBezTo>
                  <a:pt x="1955" y="857"/>
                  <a:pt x="1955" y="857"/>
                  <a:pt x="1955" y="857"/>
                </a:cubicBezTo>
                <a:cubicBezTo>
                  <a:pt x="1914" y="857"/>
                  <a:pt x="1866" y="884"/>
                  <a:pt x="1818" y="910"/>
                </a:cubicBezTo>
                <a:cubicBezTo>
                  <a:pt x="1774" y="934"/>
                  <a:pt x="1733" y="957"/>
                  <a:pt x="1699" y="957"/>
                </a:cubicBezTo>
                <a:cubicBezTo>
                  <a:pt x="1674" y="957"/>
                  <a:pt x="1657" y="951"/>
                  <a:pt x="1646" y="940"/>
                </a:cubicBezTo>
                <a:cubicBezTo>
                  <a:pt x="1633" y="926"/>
                  <a:pt x="1634" y="905"/>
                  <a:pt x="1635" y="890"/>
                </a:cubicBezTo>
                <a:cubicBezTo>
                  <a:pt x="1635" y="887"/>
                  <a:pt x="1635" y="884"/>
                  <a:pt x="1635" y="881"/>
                </a:cubicBezTo>
                <a:cubicBezTo>
                  <a:pt x="1635" y="862"/>
                  <a:pt x="1622" y="785"/>
                  <a:pt x="1561" y="785"/>
                </a:cubicBezTo>
                <a:cubicBezTo>
                  <a:pt x="1518" y="785"/>
                  <a:pt x="1499" y="767"/>
                  <a:pt x="1483" y="752"/>
                </a:cubicBezTo>
                <a:cubicBezTo>
                  <a:pt x="1472" y="741"/>
                  <a:pt x="1465" y="735"/>
                  <a:pt x="1453" y="735"/>
                </a:cubicBezTo>
                <a:cubicBezTo>
                  <a:pt x="1442" y="735"/>
                  <a:pt x="1436" y="746"/>
                  <a:pt x="1427" y="763"/>
                </a:cubicBezTo>
                <a:cubicBezTo>
                  <a:pt x="1417" y="784"/>
                  <a:pt x="1405" y="809"/>
                  <a:pt x="1373" y="809"/>
                </a:cubicBezTo>
                <a:cubicBezTo>
                  <a:pt x="1320" y="809"/>
                  <a:pt x="1261" y="812"/>
                  <a:pt x="1190" y="836"/>
                </a:cubicBezTo>
                <a:cubicBezTo>
                  <a:pt x="1183" y="839"/>
                  <a:pt x="1174" y="842"/>
                  <a:pt x="1166" y="845"/>
                </a:cubicBezTo>
                <a:cubicBezTo>
                  <a:pt x="1127" y="858"/>
                  <a:pt x="1078" y="874"/>
                  <a:pt x="1040" y="891"/>
                </a:cubicBezTo>
                <a:cubicBezTo>
                  <a:pt x="981" y="917"/>
                  <a:pt x="979" y="930"/>
                  <a:pt x="979" y="931"/>
                </a:cubicBezTo>
                <a:cubicBezTo>
                  <a:pt x="979" y="953"/>
                  <a:pt x="972" y="965"/>
                  <a:pt x="966" y="975"/>
                </a:cubicBezTo>
                <a:cubicBezTo>
                  <a:pt x="961" y="982"/>
                  <a:pt x="959" y="985"/>
                  <a:pt x="959" y="991"/>
                </a:cubicBezTo>
                <a:cubicBezTo>
                  <a:pt x="959" y="1007"/>
                  <a:pt x="982" y="1009"/>
                  <a:pt x="995" y="1009"/>
                </a:cubicBezTo>
                <a:cubicBezTo>
                  <a:pt x="1015" y="1009"/>
                  <a:pt x="1028" y="1025"/>
                  <a:pt x="1041" y="1040"/>
                </a:cubicBezTo>
                <a:cubicBezTo>
                  <a:pt x="1048" y="1048"/>
                  <a:pt x="1056" y="1058"/>
                  <a:pt x="1064" y="1062"/>
                </a:cubicBezTo>
                <a:cubicBezTo>
                  <a:pt x="1087" y="1076"/>
                  <a:pt x="1107" y="1090"/>
                  <a:pt x="1107" y="1123"/>
                </a:cubicBezTo>
                <a:cubicBezTo>
                  <a:pt x="1107" y="1142"/>
                  <a:pt x="1096" y="1152"/>
                  <a:pt x="1081" y="1166"/>
                </a:cubicBezTo>
                <a:cubicBezTo>
                  <a:pt x="1070" y="1176"/>
                  <a:pt x="1057" y="1188"/>
                  <a:pt x="1041" y="1209"/>
                </a:cubicBezTo>
                <a:cubicBezTo>
                  <a:pt x="1026" y="1229"/>
                  <a:pt x="1020" y="1247"/>
                  <a:pt x="1016" y="1262"/>
                </a:cubicBezTo>
                <a:cubicBezTo>
                  <a:pt x="1011" y="1282"/>
                  <a:pt x="1005" y="1301"/>
                  <a:pt x="975" y="1301"/>
                </a:cubicBezTo>
                <a:cubicBezTo>
                  <a:pt x="954" y="1301"/>
                  <a:pt x="913" y="1323"/>
                  <a:pt x="876" y="1365"/>
                </a:cubicBezTo>
                <a:cubicBezTo>
                  <a:pt x="852" y="1393"/>
                  <a:pt x="811" y="1452"/>
                  <a:pt x="811" y="1531"/>
                </a:cubicBezTo>
                <a:cubicBezTo>
                  <a:pt x="811" y="1542"/>
                  <a:pt x="810" y="1555"/>
                  <a:pt x="799" y="1562"/>
                </a:cubicBezTo>
                <a:cubicBezTo>
                  <a:pt x="791" y="1567"/>
                  <a:pt x="779" y="1567"/>
                  <a:pt x="761" y="1567"/>
                </a:cubicBezTo>
                <a:cubicBezTo>
                  <a:pt x="720" y="1567"/>
                  <a:pt x="680" y="1579"/>
                  <a:pt x="642" y="1603"/>
                </a:cubicBezTo>
                <a:cubicBezTo>
                  <a:pt x="637" y="1607"/>
                  <a:pt x="632" y="1608"/>
                  <a:pt x="626" y="1608"/>
                </a:cubicBezTo>
                <a:cubicBezTo>
                  <a:pt x="617" y="1608"/>
                  <a:pt x="608" y="1604"/>
                  <a:pt x="599" y="1600"/>
                </a:cubicBezTo>
                <a:cubicBezTo>
                  <a:pt x="596" y="1599"/>
                  <a:pt x="596" y="1599"/>
                  <a:pt x="596" y="1599"/>
                </a:cubicBezTo>
                <a:cubicBezTo>
                  <a:pt x="587" y="1595"/>
                  <a:pt x="579" y="1592"/>
                  <a:pt x="570" y="1592"/>
                </a:cubicBezTo>
                <a:cubicBezTo>
                  <a:pt x="565" y="1592"/>
                  <a:pt x="561" y="1593"/>
                  <a:pt x="557" y="1594"/>
                </a:cubicBezTo>
                <a:cubicBezTo>
                  <a:pt x="556" y="1595"/>
                  <a:pt x="556" y="1595"/>
                  <a:pt x="556" y="1595"/>
                </a:cubicBezTo>
                <a:cubicBezTo>
                  <a:pt x="555" y="1595"/>
                  <a:pt x="555" y="1595"/>
                  <a:pt x="555" y="1595"/>
                </a:cubicBezTo>
                <a:cubicBezTo>
                  <a:pt x="536" y="1600"/>
                  <a:pt x="507" y="1613"/>
                  <a:pt x="507" y="1625"/>
                </a:cubicBezTo>
                <a:cubicBezTo>
                  <a:pt x="507" y="1635"/>
                  <a:pt x="510" y="1642"/>
                  <a:pt x="514" y="1650"/>
                </a:cubicBezTo>
                <a:cubicBezTo>
                  <a:pt x="518" y="1660"/>
                  <a:pt x="523" y="1671"/>
                  <a:pt x="523" y="1689"/>
                </a:cubicBezTo>
                <a:cubicBezTo>
                  <a:pt x="523" y="1718"/>
                  <a:pt x="503" y="1739"/>
                  <a:pt x="481" y="1764"/>
                </a:cubicBezTo>
                <a:cubicBezTo>
                  <a:pt x="476" y="1769"/>
                  <a:pt x="471" y="1774"/>
                  <a:pt x="467" y="1780"/>
                </a:cubicBezTo>
                <a:cubicBezTo>
                  <a:pt x="438" y="1812"/>
                  <a:pt x="415" y="1823"/>
                  <a:pt x="375" y="1823"/>
                </a:cubicBezTo>
                <a:cubicBezTo>
                  <a:pt x="354" y="1823"/>
                  <a:pt x="351" y="1836"/>
                  <a:pt x="351" y="1877"/>
                </a:cubicBezTo>
                <a:cubicBezTo>
                  <a:pt x="351" y="1909"/>
                  <a:pt x="327" y="1929"/>
                  <a:pt x="289" y="1929"/>
                </a:cubicBezTo>
                <a:close/>
              </a:path>
            </a:pathLst>
          </a:custGeom>
          <a:solidFill>
            <a:schemeClr val="accent2"/>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78" name="Freeform 78">
            <a:extLst>
              <a:ext uri="{FF2B5EF4-FFF2-40B4-BE49-F238E27FC236}">
                <a16:creationId xmlns:a16="http://schemas.microsoft.com/office/drawing/2014/main" id="{6946C7D3-2CBB-3D05-3748-FBD5A4591967}"/>
              </a:ext>
            </a:extLst>
          </p:cNvPr>
          <p:cNvSpPr>
            <a:spLocks/>
          </p:cNvSpPr>
          <p:nvPr/>
        </p:nvSpPr>
        <p:spPr bwMode="auto">
          <a:xfrm>
            <a:off x="8393274" y="4410378"/>
            <a:ext cx="595386" cy="520376"/>
          </a:xfrm>
          <a:custGeom>
            <a:avLst/>
            <a:gdLst>
              <a:gd name="T0" fmla="*/ 42 w 1712"/>
              <a:gd name="T1" fmla="*/ 1376 h 1496"/>
              <a:gd name="T2" fmla="*/ 50 w 1712"/>
              <a:gd name="T3" fmla="*/ 1031 h 1496"/>
              <a:gd name="T4" fmla="*/ 43 w 1712"/>
              <a:gd name="T5" fmla="*/ 913 h 1496"/>
              <a:gd name="T6" fmla="*/ 9 w 1712"/>
              <a:gd name="T7" fmla="*/ 825 h 1496"/>
              <a:gd name="T8" fmla="*/ 196 w 1712"/>
              <a:gd name="T9" fmla="*/ 566 h 1496"/>
              <a:gd name="T10" fmla="*/ 246 w 1712"/>
              <a:gd name="T11" fmla="*/ 482 h 1496"/>
              <a:gd name="T12" fmla="*/ 308 w 1712"/>
              <a:gd name="T13" fmla="*/ 408 h 1496"/>
              <a:gd name="T14" fmla="*/ 247 w 1712"/>
              <a:gd name="T15" fmla="*/ 338 h 1496"/>
              <a:gd name="T16" fmla="*/ 160 w 1712"/>
              <a:gd name="T17" fmla="*/ 276 h 1496"/>
              <a:gd name="T18" fmla="*/ 180 w 1712"/>
              <a:gd name="T19" fmla="*/ 216 h 1496"/>
              <a:gd name="T20" fmla="*/ 405 w 1712"/>
              <a:gd name="T21" fmla="*/ 103 h 1496"/>
              <a:gd name="T22" fmla="*/ 630 w 1712"/>
              <a:gd name="T23" fmla="*/ 39 h 1496"/>
              <a:gd name="T24" fmla="*/ 718 w 1712"/>
              <a:gd name="T25" fmla="*/ 22 h 1496"/>
              <a:gd name="T26" fmla="*/ 876 w 1712"/>
              <a:gd name="T27" fmla="*/ 166 h 1496"/>
              <a:gd name="T28" fmla="*/ 882 w 1712"/>
              <a:gd name="T29" fmla="*/ 211 h 1496"/>
              <a:gd name="T30" fmla="*/ 1030 w 1712"/>
              <a:gd name="T31" fmla="*/ 177 h 1496"/>
              <a:gd name="T32" fmla="*/ 1276 w 1712"/>
              <a:gd name="T33" fmla="*/ 122 h 1496"/>
              <a:gd name="T34" fmla="*/ 1286 w 1712"/>
              <a:gd name="T35" fmla="*/ 132 h 1496"/>
              <a:gd name="T36" fmla="*/ 1350 w 1712"/>
              <a:gd name="T37" fmla="*/ 242 h 1496"/>
              <a:gd name="T38" fmla="*/ 1412 w 1712"/>
              <a:gd name="T39" fmla="*/ 578 h 1496"/>
              <a:gd name="T40" fmla="*/ 1416 w 1712"/>
              <a:gd name="T41" fmla="*/ 742 h 1496"/>
              <a:gd name="T42" fmla="*/ 1510 w 1712"/>
              <a:gd name="T43" fmla="*/ 802 h 1496"/>
              <a:gd name="T44" fmla="*/ 1584 w 1712"/>
              <a:gd name="T45" fmla="*/ 872 h 1496"/>
              <a:gd name="T46" fmla="*/ 1656 w 1712"/>
              <a:gd name="T47" fmla="*/ 1068 h 1496"/>
              <a:gd name="T48" fmla="*/ 1712 w 1712"/>
              <a:gd name="T49" fmla="*/ 1146 h 1496"/>
              <a:gd name="T50" fmla="*/ 1666 w 1712"/>
              <a:gd name="T51" fmla="*/ 1260 h 1496"/>
              <a:gd name="T52" fmla="*/ 1408 w 1712"/>
              <a:gd name="T53" fmla="*/ 1364 h 1496"/>
              <a:gd name="T54" fmla="*/ 1378 w 1712"/>
              <a:gd name="T55" fmla="*/ 1377 h 1496"/>
              <a:gd name="T56" fmla="*/ 1270 w 1712"/>
              <a:gd name="T57" fmla="*/ 1230 h 1496"/>
              <a:gd name="T58" fmla="*/ 1193 w 1712"/>
              <a:gd name="T59" fmla="*/ 1133 h 1496"/>
              <a:gd name="T60" fmla="*/ 1096 w 1712"/>
              <a:gd name="T61" fmla="*/ 1121 h 1496"/>
              <a:gd name="T62" fmla="*/ 1010 w 1712"/>
              <a:gd name="T63" fmla="*/ 1148 h 1496"/>
              <a:gd name="T64" fmla="*/ 913 w 1712"/>
              <a:gd name="T65" fmla="*/ 1213 h 1496"/>
              <a:gd name="T66" fmla="*/ 811 w 1712"/>
              <a:gd name="T67" fmla="*/ 1274 h 1496"/>
              <a:gd name="T68" fmla="*/ 777 w 1712"/>
              <a:gd name="T69" fmla="*/ 1336 h 1496"/>
              <a:gd name="T70" fmla="*/ 635 w 1712"/>
              <a:gd name="T71" fmla="*/ 1439 h 1496"/>
              <a:gd name="T72" fmla="*/ 502 w 1712"/>
              <a:gd name="T73" fmla="*/ 1436 h 1496"/>
              <a:gd name="T74" fmla="*/ 433 w 1712"/>
              <a:gd name="T75" fmla="*/ 1412 h 1496"/>
              <a:gd name="T76" fmla="*/ 366 w 1712"/>
              <a:gd name="T77" fmla="*/ 1380 h 1496"/>
              <a:gd name="T78" fmla="*/ 210 w 1712"/>
              <a:gd name="T79" fmla="*/ 1427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12" h="1496">
                <a:moveTo>
                  <a:pt x="118" y="1496"/>
                </a:moveTo>
                <a:cubicBezTo>
                  <a:pt x="91" y="1496"/>
                  <a:pt x="62" y="1431"/>
                  <a:pt x="42" y="1376"/>
                </a:cubicBezTo>
                <a:cubicBezTo>
                  <a:pt x="16" y="1306"/>
                  <a:pt x="0" y="1235"/>
                  <a:pt x="0" y="1194"/>
                </a:cubicBezTo>
                <a:cubicBezTo>
                  <a:pt x="0" y="1101"/>
                  <a:pt x="27" y="1062"/>
                  <a:pt x="50" y="1031"/>
                </a:cubicBezTo>
                <a:cubicBezTo>
                  <a:pt x="63" y="1012"/>
                  <a:pt x="74" y="996"/>
                  <a:pt x="74" y="972"/>
                </a:cubicBezTo>
                <a:cubicBezTo>
                  <a:pt x="74" y="943"/>
                  <a:pt x="60" y="929"/>
                  <a:pt x="43" y="913"/>
                </a:cubicBezTo>
                <a:cubicBezTo>
                  <a:pt x="25" y="897"/>
                  <a:pt x="5" y="878"/>
                  <a:pt x="5" y="838"/>
                </a:cubicBezTo>
                <a:cubicBezTo>
                  <a:pt x="5" y="832"/>
                  <a:pt x="7" y="828"/>
                  <a:pt x="9" y="825"/>
                </a:cubicBezTo>
                <a:cubicBezTo>
                  <a:pt x="11" y="822"/>
                  <a:pt x="12" y="820"/>
                  <a:pt x="12" y="816"/>
                </a:cubicBezTo>
                <a:cubicBezTo>
                  <a:pt x="12" y="674"/>
                  <a:pt x="135" y="566"/>
                  <a:pt x="196" y="566"/>
                </a:cubicBezTo>
                <a:cubicBezTo>
                  <a:pt x="211" y="566"/>
                  <a:pt x="212" y="562"/>
                  <a:pt x="218" y="542"/>
                </a:cubicBezTo>
                <a:cubicBezTo>
                  <a:pt x="222" y="526"/>
                  <a:pt x="228" y="505"/>
                  <a:pt x="246" y="482"/>
                </a:cubicBezTo>
                <a:cubicBezTo>
                  <a:pt x="263" y="460"/>
                  <a:pt x="278" y="446"/>
                  <a:pt x="289" y="436"/>
                </a:cubicBezTo>
                <a:cubicBezTo>
                  <a:pt x="303" y="423"/>
                  <a:pt x="308" y="418"/>
                  <a:pt x="308" y="408"/>
                </a:cubicBezTo>
                <a:cubicBezTo>
                  <a:pt x="308" y="387"/>
                  <a:pt x="298" y="378"/>
                  <a:pt x="275" y="365"/>
                </a:cubicBezTo>
                <a:cubicBezTo>
                  <a:pt x="264" y="358"/>
                  <a:pt x="255" y="348"/>
                  <a:pt x="247" y="338"/>
                </a:cubicBezTo>
                <a:cubicBezTo>
                  <a:pt x="236" y="325"/>
                  <a:pt x="227" y="314"/>
                  <a:pt x="216" y="314"/>
                </a:cubicBezTo>
                <a:cubicBezTo>
                  <a:pt x="165" y="314"/>
                  <a:pt x="160" y="287"/>
                  <a:pt x="160" y="276"/>
                </a:cubicBezTo>
                <a:cubicBezTo>
                  <a:pt x="160" y="264"/>
                  <a:pt x="165" y="257"/>
                  <a:pt x="170" y="249"/>
                </a:cubicBezTo>
                <a:cubicBezTo>
                  <a:pt x="175" y="241"/>
                  <a:pt x="180" y="232"/>
                  <a:pt x="180" y="216"/>
                </a:cubicBezTo>
                <a:cubicBezTo>
                  <a:pt x="180" y="181"/>
                  <a:pt x="267" y="149"/>
                  <a:pt x="380" y="111"/>
                </a:cubicBezTo>
                <a:cubicBezTo>
                  <a:pt x="389" y="108"/>
                  <a:pt x="397" y="105"/>
                  <a:pt x="405" y="103"/>
                </a:cubicBezTo>
                <a:cubicBezTo>
                  <a:pt x="478" y="77"/>
                  <a:pt x="539" y="74"/>
                  <a:pt x="594" y="74"/>
                </a:cubicBezTo>
                <a:cubicBezTo>
                  <a:pt x="612" y="74"/>
                  <a:pt x="620" y="61"/>
                  <a:pt x="630" y="39"/>
                </a:cubicBezTo>
                <a:cubicBezTo>
                  <a:pt x="640" y="21"/>
                  <a:pt x="650" y="0"/>
                  <a:pt x="674" y="0"/>
                </a:cubicBezTo>
                <a:cubicBezTo>
                  <a:pt x="694" y="0"/>
                  <a:pt x="706" y="11"/>
                  <a:pt x="718" y="22"/>
                </a:cubicBezTo>
                <a:cubicBezTo>
                  <a:pt x="732" y="36"/>
                  <a:pt x="747" y="50"/>
                  <a:pt x="782" y="50"/>
                </a:cubicBezTo>
                <a:cubicBezTo>
                  <a:pt x="852" y="50"/>
                  <a:pt x="876" y="130"/>
                  <a:pt x="876" y="166"/>
                </a:cubicBezTo>
                <a:cubicBezTo>
                  <a:pt x="876" y="169"/>
                  <a:pt x="876" y="173"/>
                  <a:pt x="876" y="176"/>
                </a:cubicBezTo>
                <a:cubicBezTo>
                  <a:pt x="875" y="190"/>
                  <a:pt x="874" y="203"/>
                  <a:pt x="882" y="211"/>
                </a:cubicBezTo>
                <a:cubicBezTo>
                  <a:pt x="889" y="218"/>
                  <a:pt x="901" y="222"/>
                  <a:pt x="920" y="222"/>
                </a:cubicBezTo>
                <a:cubicBezTo>
                  <a:pt x="949" y="222"/>
                  <a:pt x="988" y="200"/>
                  <a:pt x="1030" y="177"/>
                </a:cubicBezTo>
                <a:cubicBezTo>
                  <a:pt x="1079" y="150"/>
                  <a:pt x="1130" y="122"/>
                  <a:pt x="1176" y="122"/>
                </a:cubicBezTo>
                <a:cubicBezTo>
                  <a:pt x="1276" y="122"/>
                  <a:pt x="1276" y="122"/>
                  <a:pt x="1276" y="122"/>
                </a:cubicBezTo>
                <a:cubicBezTo>
                  <a:pt x="1286" y="122"/>
                  <a:pt x="1286" y="122"/>
                  <a:pt x="1286" y="122"/>
                </a:cubicBezTo>
                <a:cubicBezTo>
                  <a:pt x="1286" y="132"/>
                  <a:pt x="1286" y="132"/>
                  <a:pt x="1286" y="132"/>
                </a:cubicBezTo>
                <a:cubicBezTo>
                  <a:pt x="1286" y="139"/>
                  <a:pt x="1293" y="145"/>
                  <a:pt x="1304" y="154"/>
                </a:cubicBezTo>
                <a:cubicBezTo>
                  <a:pt x="1324" y="170"/>
                  <a:pt x="1350" y="191"/>
                  <a:pt x="1350" y="242"/>
                </a:cubicBezTo>
                <a:cubicBezTo>
                  <a:pt x="1350" y="283"/>
                  <a:pt x="1361" y="313"/>
                  <a:pt x="1385" y="366"/>
                </a:cubicBezTo>
                <a:cubicBezTo>
                  <a:pt x="1410" y="420"/>
                  <a:pt x="1422" y="537"/>
                  <a:pt x="1412" y="578"/>
                </a:cubicBezTo>
                <a:cubicBezTo>
                  <a:pt x="1406" y="601"/>
                  <a:pt x="1409" y="629"/>
                  <a:pt x="1412" y="662"/>
                </a:cubicBezTo>
                <a:cubicBezTo>
                  <a:pt x="1414" y="686"/>
                  <a:pt x="1416" y="712"/>
                  <a:pt x="1416" y="742"/>
                </a:cubicBezTo>
                <a:cubicBezTo>
                  <a:pt x="1416" y="798"/>
                  <a:pt x="1455" y="802"/>
                  <a:pt x="1507" y="802"/>
                </a:cubicBezTo>
                <a:cubicBezTo>
                  <a:pt x="1510" y="802"/>
                  <a:pt x="1510" y="802"/>
                  <a:pt x="1510" y="802"/>
                </a:cubicBezTo>
                <a:cubicBezTo>
                  <a:pt x="1514" y="802"/>
                  <a:pt x="1514" y="802"/>
                  <a:pt x="1514" y="802"/>
                </a:cubicBezTo>
                <a:cubicBezTo>
                  <a:pt x="1562" y="802"/>
                  <a:pt x="1584" y="824"/>
                  <a:pt x="1584" y="872"/>
                </a:cubicBezTo>
                <a:cubicBezTo>
                  <a:pt x="1584" y="886"/>
                  <a:pt x="1596" y="909"/>
                  <a:pt x="1610" y="933"/>
                </a:cubicBezTo>
                <a:cubicBezTo>
                  <a:pt x="1630" y="971"/>
                  <a:pt x="1656" y="1019"/>
                  <a:pt x="1656" y="1068"/>
                </a:cubicBezTo>
                <a:cubicBezTo>
                  <a:pt x="1656" y="1108"/>
                  <a:pt x="1677" y="1146"/>
                  <a:pt x="1700" y="1146"/>
                </a:cubicBezTo>
                <a:cubicBezTo>
                  <a:pt x="1712" y="1146"/>
                  <a:pt x="1712" y="1146"/>
                  <a:pt x="1712" y="1146"/>
                </a:cubicBezTo>
                <a:cubicBezTo>
                  <a:pt x="1710" y="1158"/>
                  <a:pt x="1710" y="1158"/>
                  <a:pt x="1710" y="1158"/>
                </a:cubicBezTo>
                <a:cubicBezTo>
                  <a:pt x="1709" y="1160"/>
                  <a:pt x="1698" y="1210"/>
                  <a:pt x="1666" y="1260"/>
                </a:cubicBezTo>
                <a:cubicBezTo>
                  <a:pt x="1623" y="1328"/>
                  <a:pt x="1563" y="1364"/>
                  <a:pt x="1492" y="1364"/>
                </a:cubicBezTo>
                <a:cubicBezTo>
                  <a:pt x="1408" y="1364"/>
                  <a:pt x="1408" y="1364"/>
                  <a:pt x="1408" y="1364"/>
                </a:cubicBezTo>
                <a:cubicBezTo>
                  <a:pt x="1396" y="1364"/>
                  <a:pt x="1388" y="1366"/>
                  <a:pt x="1385" y="1369"/>
                </a:cubicBezTo>
                <a:cubicBezTo>
                  <a:pt x="1378" y="1377"/>
                  <a:pt x="1378" y="1377"/>
                  <a:pt x="1378" y="1377"/>
                </a:cubicBezTo>
                <a:cubicBezTo>
                  <a:pt x="1370" y="1370"/>
                  <a:pt x="1370" y="1370"/>
                  <a:pt x="1370" y="1370"/>
                </a:cubicBezTo>
                <a:cubicBezTo>
                  <a:pt x="1360" y="1360"/>
                  <a:pt x="1270" y="1275"/>
                  <a:pt x="1270" y="1230"/>
                </a:cubicBezTo>
                <a:cubicBezTo>
                  <a:pt x="1270" y="1194"/>
                  <a:pt x="1261" y="1152"/>
                  <a:pt x="1234" y="1152"/>
                </a:cubicBezTo>
                <a:cubicBezTo>
                  <a:pt x="1215" y="1152"/>
                  <a:pt x="1203" y="1142"/>
                  <a:pt x="1193" y="1133"/>
                </a:cubicBezTo>
                <a:cubicBezTo>
                  <a:pt x="1181" y="1123"/>
                  <a:pt x="1170" y="1114"/>
                  <a:pt x="1148" y="1114"/>
                </a:cubicBezTo>
                <a:cubicBezTo>
                  <a:pt x="1123" y="1114"/>
                  <a:pt x="1109" y="1117"/>
                  <a:pt x="1096" y="1121"/>
                </a:cubicBezTo>
                <a:cubicBezTo>
                  <a:pt x="1084" y="1123"/>
                  <a:pt x="1073" y="1126"/>
                  <a:pt x="1056" y="1126"/>
                </a:cubicBezTo>
                <a:cubicBezTo>
                  <a:pt x="1014" y="1126"/>
                  <a:pt x="1010" y="1136"/>
                  <a:pt x="1010" y="1148"/>
                </a:cubicBezTo>
                <a:cubicBezTo>
                  <a:pt x="1010" y="1185"/>
                  <a:pt x="995" y="1224"/>
                  <a:pt x="954" y="1224"/>
                </a:cubicBezTo>
                <a:cubicBezTo>
                  <a:pt x="933" y="1224"/>
                  <a:pt x="922" y="1218"/>
                  <a:pt x="913" y="1213"/>
                </a:cubicBezTo>
                <a:cubicBezTo>
                  <a:pt x="905" y="1208"/>
                  <a:pt x="897" y="1204"/>
                  <a:pt x="878" y="1204"/>
                </a:cubicBezTo>
                <a:cubicBezTo>
                  <a:pt x="843" y="1204"/>
                  <a:pt x="821" y="1248"/>
                  <a:pt x="811" y="1274"/>
                </a:cubicBezTo>
                <a:cubicBezTo>
                  <a:pt x="806" y="1287"/>
                  <a:pt x="800" y="1296"/>
                  <a:pt x="794" y="1305"/>
                </a:cubicBezTo>
                <a:cubicBezTo>
                  <a:pt x="789" y="1313"/>
                  <a:pt x="783" y="1321"/>
                  <a:pt x="777" y="1336"/>
                </a:cubicBezTo>
                <a:cubicBezTo>
                  <a:pt x="765" y="1367"/>
                  <a:pt x="726" y="1412"/>
                  <a:pt x="680" y="1412"/>
                </a:cubicBezTo>
                <a:cubicBezTo>
                  <a:pt x="665" y="1412"/>
                  <a:pt x="650" y="1425"/>
                  <a:pt x="635" y="1439"/>
                </a:cubicBezTo>
                <a:cubicBezTo>
                  <a:pt x="616" y="1456"/>
                  <a:pt x="595" y="1476"/>
                  <a:pt x="566" y="1476"/>
                </a:cubicBezTo>
                <a:cubicBezTo>
                  <a:pt x="536" y="1476"/>
                  <a:pt x="518" y="1455"/>
                  <a:pt x="502" y="1436"/>
                </a:cubicBezTo>
                <a:cubicBezTo>
                  <a:pt x="490" y="1421"/>
                  <a:pt x="478" y="1408"/>
                  <a:pt x="464" y="1408"/>
                </a:cubicBezTo>
                <a:cubicBezTo>
                  <a:pt x="452" y="1408"/>
                  <a:pt x="443" y="1410"/>
                  <a:pt x="433" y="1412"/>
                </a:cubicBezTo>
                <a:cubicBezTo>
                  <a:pt x="423" y="1414"/>
                  <a:pt x="412" y="1416"/>
                  <a:pt x="398" y="1416"/>
                </a:cubicBezTo>
                <a:cubicBezTo>
                  <a:pt x="380" y="1416"/>
                  <a:pt x="373" y="1398"/>
                  <a:pt x="366" y="1380"/>
                </a:cubicBezTo>
                <a:cubicBezTo>
                  <a:pt x="357" y="1355"/>
                  <a:pt x="349" y="1338"/>
                  <a:pt x="328" y="1338"/>
                </a:cubicBezTo>
                <a:cubicBezTo>
                  <a:pt x="303" y="1338"/>
                  <a:pt x="249" y="1389"/>
                  <a:pt x="210" y="1427"/>
                </a:cubicBezTo>
                <a:cubicBezTo>
                  <a:pt x="164" y="1471"/>
                  <a:pt x="136" y="1496"/>
                  <a:pt x="118" y="1496"/>
                </a:cubicBezTo>
                <a:close/>
              </a:path>
            </a:pathLst>
          </a:custGeom>
          <a:solidFill>
            <a:schemeClr val="accent1"/>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79" name="Freeform 80">
            <a:extLst>
              <a:ext uri="{FF2B5EF4-FFF2-40B4-BE49-F238E27FC236}">
                <a16:creationId xmlns:a16="http://schemas.microsoft.com/office/drawing/2014/main" id="{24658436-F9F8-3B35-8C77-B604D4FA6359}"/>
              </a:ext>
            </a:extLst>
          </p:cNvPr>
          <p:cNvSpPr>
            <a:spLocks/>
          </p:cNvSpPr>
          <p:nvPr/>
        </p:nvSpPr>
        <p:spPr bwMode="auto">
          <a:xfrm>
            <a:off x="8785938" y="4058214"/>
            <a:ext cx="521549" cy="770016"/>
          </a:xfrm>
          <a:custGeom>
            <a:avLst/>
            <a:gdLst>
              <a:gd name="T0" fmla="*/ 605 w 1499"/>
              <a:gd name="T1" fmla="*/ 2197 h 2214"/>
              <a:gd name="T2" fmla="*/ 504 w 1499"/>
              <a:gd name="T3" fmla="*/ 2082 h 2214"/>
              <a:gd name="T4" fmla="*/ 432 w 1499"/>
              <a:gd name="T5" fmla="*/ 1886 h 2214"/>
              <a:gd name="T6" fmla="*/ 378 w 1499"/>
              <a:gd name="T7" fmla="*/ 1836 h 2214"/>
              <a:gd name="T8" fmla="*/ 264 w 1499"/>
              <a:gd name="T9" fmla="*/ 1756 h 2214"/>
              <a:gd name="T10" fmla="*/ 260 w 1499"/>
              <a:gd name="T11" fmla="*/ 1588 h 2214"/>
              <a:gd name="T12" fmla="*/ 198 w 1499"/>
              <a:gd name="T13" fmla="*/ 1256 h 2214"/>
              <a:gd name="T14" fmla="*/ 134 w 1499"/>
              <a:gd name="T15" fmla="*/ 1146 h 2214"/>
              <a:gd name="T16" fmla="*/ 94 w 1499"/>
              <a:gd name="T17" fmla="*/ 1092 h 2214"/>
              <a:gd name="T18" fmla="*/ 258 w 1499"/>
              <a:gd name="T19" fmla="*/ 1046 h 2214"/>
              <a:gd name="T20" fmla="*/ 240 w 1499"/>
              <a:gd name="T21" fmla="*/ 956 h 2214"/>
              <a:gd name="T22" fmla="*/ 241 w 1499"/>
              <a:gd name="T23" fmla="*/ 885 h 2214"/>
              <a:gd name="T24" fmla="*/ 332 w 1499"/>
              <a:gd name="T25" fmla="*/ 710 h 2214"/>
              <a:gd name="T26" fmla="*/ 360 w 1499"/>
              <a:gd name="T27" fmla="*/ 666 h 2214"/>
              <a:gd name="T28" fmla="*/ 288 w 1499"/>
              <a:gd name="T29" fmla="*/ 538 h 2214"/>
              <a:gd name="T30" fmla="*/ 174 w 1499"/>
              <a:gd name="T31" fmla="*/ 448 h 2214"/>
              <a:gd name="T32" fmla="*/ 109 w 1499"/>
              <a:gd name="T33" fmla="*/ 402 h 2214"/>
              <a:gd name="T34" fmla="*/ 4 w 1499"/>
              <a:gd name="T35" fmla="*/ 322 h 2214"/>
              <a:gd name="T36" fmla="*/ 0 w 1499"/>
              <a:gd name="T37" fmla="*/ 314 h 2214"/>
              <a:gd name="T38" fmla="*/ 99 w 1499"/>
              <a:gd name="T39" fmla="*/ 202 h 2214"/>
              <a:gd name="T40" fmla="*/ 190 w 1499"/>
              <a:gd name="T41" fmla="*/ 134 h 2214"/>
              <a:gd name="T42" fmla="*/ 273 w 1499"/>
              <a:gd name="T43" fmla="*/ 0 h 2214"/>
              <a:gd name="T44" fmla="*/ 575 w 1499"/>
              <a:gd name="T45" fmla="*/ 283 h 2214"/>
              <a:gd name="T46" fmla="*/ 776 w 1499"/>
              <a:gd name="T47" fmla="*/ 266 h 2214"/>
              <a:gd name="T48" fmla="*/ 939 w 1499"/>
              <a:gd name="T49" fmla="*/ 230 h 2214"/>
              <a:gd name="T50" fmla="*/ 1154 w 1499"/>
              <a:gd name="T51" fmla="*/ 362 h 2214"/>
              <a:gd name="T52" fmla="*/ 1216 w 1499"/>
              <a:gd name="T53" fmla="*/ 374 h 2214"/>
              <a:gd name="T54" fmla="*/ 1302 w 1499"/>
              <a:gd name="T55" fmla="*/ 381 h 2214"/>
              <a:gd name="T56" fmla="*/ 1374 w 1499"/>
              <a:gd name="T57" fmla="*/ 432 h 2214"/>
              <a:gd name="T58" fmla="*/ 1410 w 1499"/>
              <a:gd name="T59" fmla="*/ 476 h 2214"/>
              <a:gd name="T60" fmla="*/ 1416 w 1499"/>
              <a:gd name="T61" fmla="*/ 501 h 2214"/>
              <a:gd name="T62" fmla="*/ 1393 w 1499"/>
              <a:gd name="T63" fmla="*/ 625 h 2214"/>
              <a:gd name="T64" fmla="*/ 1340 w 1499"/>
              <a:gd name="T65" fmla="*/ 786 h 2214"/>
              <a:gd name="T66" fmla="*/ 1482 w 1499"/>
              <a:gd name="T67" fmla="*/ 912 h 2214"/>
              <a:gd name="T68" fmla="*/ 1491 w 1499"/>
              <a:gd name="T69" fmla="*/ 927 h 2214"/>
              <a:gd name="T70" fmla="*/ 1361 w 1499"/>
              <a:gd name="T71" fmla="*/ 1132 h 2214"/>
              <a:gd name="T72" fmla="*/ 1281 w 1499"/>
              <a:gd name="T73" fmla="*/ 1241 h 2214"/>
              <a:gd name="T74" fmla="*/ 1267 w 1499"/>
              <a:gd name="T75" fmla="*/ 1273 h 2214"/>
              <a:gd name="T76" fmla="*/ 1054 w 1499"/>
              <a:gd name="T77" fmla="*/ 1522 h 2214"/>
              <a:gd name="T78" fmla="*/ 914 w 1499"/>
              <a:gd name="T79" fmla="*/ 1670 h 2214"/>
              <a:gd name="T80" fmla="*/ 901 w 1499"/>
              <a:gd name="T81" fmla="*/ 1834 h 2214"/>
              <a:gd name="T82" fmla="*/ 938 w 1499"/>
              <a:gd name="T83" fmla="*/ 2006 h 2214"/>
              <a:gd name="T84" fmla="*/ 707 w 1499"/>
              <a:gd name="T85" fmla="*/ 2182 h 2214"/>
              <a:gd name="T86" fmla="*/ 678 w 1499"/>
              <a:gd name="T87" fmla="*/ 2190 h 2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9" h="2214">
                <a:moveTo>
                  <a:pt x="644" y="2214"/>
                </a:moveTo>
                <a:cubicBezTo>
                  <a:pt x="630" y="2214"/>
                  <a:pt x="617" y="2205"/>
                  <a:pt x="605" y="2197"/>
                </a:cubicBezTo>
                <a:cubicBezTo>
                  <a:pt x="593" y="2188"/>
                  <a:pt x="581" y="2180"/>
                  <a:pt x="568" y="2180"/>
                </a:cubicBezTo>
                <a:cubicBezTo>
                  <a:pt x="530" y="2180"/>
                  <a:pt x="504" y="2129"/>
                  <a:pt x="504" y="2082"/>
                </a:cubicBezTo>
                <a:cubicBezTo>
                  <a:pt x="504" y="2038"/>
                  <a:pt x="480" y="1993"/>
                  <a:pt x="460" y="1957"/>
                </a:cubicBezTo>
                <a:cubicBezTo>
                  <a:pt x="445" y="1929"/>
                  <a:pt x="432" y="1905"/>
                  <a:pt x="432" y="1886"/>
                </a:cubicBezTo>
                <a:cubicBezTo>
                  <a:pt x="432" y="1849"/>
                  <a:pt x="419" y="1836"/>
                  <a:pt x="382" y="1836"/>
                </a:cubicBezTo>
                <a:cubicBezTo>
                  <a:pt x="378" y="1836"/>
                  <a:pt x="378" y="1836"/>
                  <a:pt x="378" y="1836"/>
                </a:cubicBezTo>
                <a:cubicBezTo>
                  <a:pt x="375" y="1836"/>
                  <a:pt x="375" y="1836"/>
                  <a:pt x="375" y="1836"/>
                </a:cubicBezTo>
                <a:cubicBezTo>
                  <a:pt x="333" y="1836"/>
                  <a:pt x="264" y="1836"/>
                  <a:pt x="264" y="1756"/>
                </a:cubicBezTo>
                <a:cubicBezTo>
                  <a:pt x="264" y="1727"/>
                  <a:pt x="262" y="1701"/>
                  <a:pt x="260" y="1678"/>
                </a:cubicBezTo>
                <a:cubicBezTo>
                  <a:pt x="257" y="1643"/>
                  <a:pt x="254" y="1613"/>
                  <a:pt x="260" y="1588"/>
                </a:cubicBezTo>
                <a:cubicBezTo>
                  <a:pt x="270" y="1550"/>
                  <a:pt x="258" y="1438"/>
                  <a:pt x="235" y="1388"/>
                </a:cubicBezTo>
                <a:cubicBezTo>
                  <a:pt x="209" y="1333"/>
                  <a:pt x="198" y="1301"/>
                  <a:pt x="198" y="1256"/>
                </a:cubicBezTo>
                <a:cubicBezTo>
                  <a:pt x="198" y="1215"/>
                  <a:pt x="178" y="1198"/>
                  <a:pt x="160" y="1184"/>
                </a:cubicBezTo>
                <a:cubicBezTo>
                  <a:pt x="147" y="1174"/>
                  <a:pt x="134" y="1163"/>
                  <a:pt x="134" y="1146"/>
                </a:cubicBezTo>
                <a:cubicBezTo>
                  <a:pt x="134" y="1136"/>
                  <a:pt x="129" y="1133"/>
                  <a:pt x="119" y="1128"/>
                </a:cubicBezTo>
                <a:cubicBezTo>
                  <a:pt x="109" y="1122"/>
                  <a:pt x="94" y="1114"/>
                  <a:pt x="94" y="1092"/>
                </a:cubicBezTo>
                <a:cubicBezTo>
                  <a:pt x="94" y="1068"/>
                  <a:pt x="128" y="1068"/>
                  <a:pt x="171" y="1067"/>
                </a:cubicBezTo>
                <a:cubicBezTo>
                  <a:pt x="208" y="1066"/>
                  <a:pt x="258" y="1065"/>
                  <a:pt x="258" y="1046"/>
                </a:cubicBezTo>
                <a:cubicBezTo>
                  <a:pt x="258" y="976"/>
                  <a:pt x="258" y="976"/>
                  <a:pt x="258" y="976"/>
                </a:cubicBezTo>
                <a:cubicBezTo>
                  <a:pt x="258" y="969"/>
                  <a:pt x="251" y="964"/>
                  <a:pt x="240" y="956"/>
                </a:cubicBezTo>
                <a:cubicBezTo>
                  <a:pt x="227" y="948"/>
                  <a:pt x="212" y="938"/>
                  <a:pt x="212" y="920"/>
                </a:cubicBezTo>
                <a:cubicBezTo>
                  <a:pt x="212" y="903"/>
                  <a:pt x="227" y="894"/>
                  <a:pt x="241" y="885"/>
                </a:cubicBezTo>
                <a:cubicBezTo>
                  <a:pt x="259" y="874"/>
                  <a:pt x="270" y="865"/>
                  <a:pt x="270" y="850"/>
                </a:cubicBezTo>
                <a:cubicBezTo>
                  <a:pt x="270" y="808"/>
                  <a:pt x="276" y="710"/>
                  <a:pt x="332" y="710"/>
                </a:cubicBezTo>
                <a:cubicBezTo>
                  <a:pt x="349" y="710"/>
                  <a:pt x="361" y="705"/>
                  <a:pt x="366" y="696"/>
                </a:cubicBezTo>
                <a:cubicBezTo>
                  <a:pt x="370" y="688"/>
                  <a:pt x="368" y="677"/>
                  <a:pt x="360" y="666"/>
                </a:cubicBezTo>
                <a:cubicBezTo>
                  <a:pt x="356" y="660"/>
                  <a:pt x="350" y="653"/>
                  <a:pt x="343" y="645"/>
                </a:cubicBezTo>
                <a:cubicBezTo>
                  <a:pt x="320" y="617"/>
                  <a:pt x="288" y="579"/>
                  <a:pt x="288" y="538"/>
                </a:cubicBezTo>
                <a:cubicBezTo>
                  <a:pt x="288" y="511"/>
                  <a:pt x="272" y="482"/>
                  <a:pt x="236" y="482"/>
                </a:cubicBezTo>
                <a:cubicBezTo>
                  <a:pt x="207" y="482"/>
                  <a:pt x="191" y="466"/>
                  <a:pt x="174" y="448"/>
                </a:cubicBezTo>
                <a:cubicBezTo>
                  <a:pt x="164" y="438"/>
                  <a:pt x="153" y="427"/>
                  <a:pt x="139" y="419"/>
                </a:cubicBezTo>
                <a:cubicBezTo>
                  <a:pt x="128" y="412"/>
                  <a:pt x="118" y="406"/>
                  <a:pt x="109" y="402"/>
                </a:cubicBezTo>
                <a:cubicBezTo>
                  <a:pt x="87" y="389"/>
                  <a:pt x="71" y="380"/>
                  <a:pt x="47" y="360"/>
                </a:cubicBezTo>
                <a:cubicBezTo>
                  <a:pt x="16" y="332"/>
                  <a:pt x="4" y="322"/>
                  <a:pt x="4" y="322"/>
                </a:cubicBezTo>
                <a:cubicBezTo>
                  <a:pt x="0" y="319"/>
                  <a:pt x="0" y="319"/>
                  <a:pt x="0" y="319"/>
                </a:cubicBezTo>
                <a:cubicBezTo>
                  <a:pt x="0" y="314"/>
                  <a:pt x="0" y="314"/>
                  <a:pt x="0" y="314"/>
                </a:cubicBezTo>
                <a:cubicBezTo>
                  <a:pt x="0" y="285"/>
                  <a:pt x="37" y="254"/>
                  <a:pt x="77" y="222"/>
                </a:cubicBezTo>
                <a:cubicBezTo>
                  <a:pt x="84" y="215"/>
                  <a:pt x="92" y="209"/>
                  <a:pt x="99" y="202"/>
                </a:cubicBezTo>
                <a:cubicBezTo>
                  <a:pt x="117" y="188"/>
                  <a:pt x="135" y="178"/>
                  <a:pt x="151" y="170"/>
                </a:cubicBezTo>
                <a:cubicBezTo>
                  <a:pt x="177" y="157"/>
                  <a:pt x="190" y="149"/>
                  <a:pt x="190" y="134"/>
                </a:cubicBezTo>
                <a:cubicBezTo>
                  <a:pt x="190" y="92"/>
                  <a:pt x="217" y="57"/>
                  <a:pt x="269" y="5"/>
                </a:cubicBezTo>
                <a:cubicBezTo>
                  <a:pt x="273" y="0"/>
                  <a:pt x="273" y="0"/>
                  <a:pt x="273" y="0"/>
                </a:cubicBezTo>
                <a:cubicBezTo>
                  <a:pt x="279" y="3"/>
                  <a:pt x="279" y="3"/>
                  <a:pt x="279" y="3"/>
                </a:cubicBezTo>
                <a:cubicBezTo>
                  <a:pt x="464" y="68"/>
                  <a:pt x="548" y="230"/>
                  <a:pt x="575" y="283"/>
                </a:cubicBezTo>
                <a:cubicBezTo>
                  <a:pt x="608" y="347"/>
                  <a:pt x="637" y="368"/>
                  <a:pt x="696" y="368"/>
                </a:cubicBezTo>
                <a:cubicBezTo>
                  <a:pt x="751" y="368"/>
                  <a:pt x="776" y="294"/>
                  <a:pt x="776" y="266"/>
                </a:cubicBezTo>
                <a:cubicBezTo>
                  <a:pt x="776" y="247"/>
                  <a:pt x="789" y="214"/>
                  <a:pt x="874" y="214"/>
                </a:cubicBezTo>
                <a:cubicBezTo>
                  <a:pt x="908" y="214"/>
                  <a:pt x="921" y="221"/>
                  <a:pt x="939" y="230"/>
                </a:cubicBezTo>
                <a:cubicBezTo>
                  <a:pt x="949" y="236"/>
                  <a:pt x="960" y="242"/>
                  <a:pt x="979" y="249"/>
                </a:cubicBezTo>
                <a:cubicBezTo>
                  <a:pt x="1041" y="270"/>
                  <a:pt x="1143" y="353"/>
                  <a:pt x="1154" y="362"/>
                </a:cubicBezTo>
                <a:cubicBezTo>
                  <a:pt x="1167" y="372"/>
                  <a:pt x="1178" y="377"/>
                  <a:pt x="1193" y="377"/>
                </a:cubicBezTo>
                <a:cubicBezTo>
                  <a:pt x="1200" y="377"/>
                  <a:pt x="1208" y="376"/>
                  <a:pt x="1216" y="374"/>
                </a:cubicBezTo>
                <a:cubicBezTo>
                  <a:pt x="1225" y="373"/>
                  <a:pt x="1234" y="372"/>
                  <a:pt x="1244" y="372"/>
                </a:cubicBezTo>
                <a:cubicBezTo>
                  <a:pt x="1265" y="372"/>
                  <a:pt x="1286" y="377"/>
                  <a:pt x="1302" y="381"/>
                </a:cubicBezTo>
                <a:cubicBezTo>
                  <a:pt x="1314" y="384"/>
                  <a:pt x="1324" y="386"/>
                  <a:pt x="1330" y="386"/>
                </a:cubicBezTo>
                <a:cubicBezTo>
                  <a:pt x="1353" y="386"/>
                  <a:pt x="1374" y="392"/>
                  <a:pt x="1374" y="432"/>
                </a:cubicBezTo>
                <a:cubicBezTo>
                  <a:pt x="1374" y="459"/>
                  <a:pt x="1404" y="473"/>
                  <a:pt x="1404" y="473"/>
                </a:cubicBezTo>
                <a:cubicBezTo>
                  <a:pt x="1410" y="476"/>
                  <a:pt x="1410" y="476"/>
                  <a:pt x="1410" y="476"/>
                </a:cubicBezTo>
                <a:cubicBezTo>
                  <a:pt x="1410" y="482"/>
                  <a:pt x="1410" y="482"/>
                  <a:pt x="1410" y="482"/>
                </a:cubicBezTo>
                <a:cubicBezTo>
                  <a:pt x="1410" y="491"/>
                  <a:pt x="1412" y="495"/>
                  <a:pt x="1416" y="501"/>
                </a:cubicBezTo>
                <a:cubicBezTo>
                  <a:pt x="1421" y="510"/>
                  <a:pt x="1428" y="522"/>
                  <a:pt x="1428" y="548"/>
                </a:cubicBezTo>
                <a:cubicBezTo>
                  <a:pt x="1428" y="569"/>
                  <a:pt x="1412" y="595"/>
                  <a:pt x="1393" y="625"/>
                </a:cubicBezTo>
                <a:cubicBezTo>
                  <a:pt x="1372" y="660"/>
                  <a:pt x="1348" y="698"/>
                  <a:pt x="1348" y="732"/>
                </a:cubicBezTo>
                <a:cubicBezTo>
                  <a:pt x="1348" y="761"/>
                  <a:pt x="1344" y="774"/>
                  <a:pt x="1340" y="786"/>
                </a:cubicBezTo>
                <a:cubicBezTo>
                  <a:pt x="1337" y="795"/>
                  <a:pt x="1334" y="803"/>
                  <a:pt x="1334" y="818"/>
                </a:cubicBezTo>
                <a:cubicBezTo>
                  <a:pt x="1334" y="844"/>
                  <a:pt x="1449" y="912"/>
                  <a:pt x="1482" y="912"/>
                </a:cubicBezTo>
                <a:cubicBezTo>
                  <a:pt x="1499" y="912"/>
                  <a:pt x="1499" y="912"/>
                  <a:pt x="1499" y="912"/>
                </a:cubicBezTo>
                <a:cubicBezTo>
                  <a:pt x="1491" y="927"/>
                  <a:pt x="1491" y="927"/>
                  <a:pt x="1491" y="927"/>
                </a:cubicBezTo>
                <a:cubicBezTo>
                  <a:pt x="1490" y="928"/>
                  <a:pt x="1456" y="988"/>
                  <a:pt x="1421" y="1047"/>
                </a:cubicBezTo>
                <a:cubicBezTo>
                  <a:pt x="1399" y="1083"/>
                  <a:pt x="1378" y="1110"/>
                  <a:pt x="1361" y="1132"/>
                </a:cubicBezTo>
                <a:cubicBezTo>
                  <a:pt x="1350" y="1146"/>
                  <a:pt x="1340" y="1159"/>
                  <a:pt x="1332" y="1171"/>
                </a:cubicBezTo>
                <a:cubicBezTo>
                  <a:pt x="1315" y="1199"/>
                  <a:pt x="1296" y="1223"/>
                  <a:pt x="1281" y="1241"/>
                </a:cubicBezTo>
                <a:cubicBezTo>
                  <a:pt x="1278" y="1244"/>
                  <a:pt x="1276" y="1247"/>
                  <a:pt x="1274" y="1250"/>
                </a:cubicBezTo>
                <a:cubicBezTo>
                  <a:pt x="1270" y="1255"/>
                  <a:pt x="1269" y="1262"/>
                  <a:pt x="1267" y="1273"/>
                </a:cubicBezTo>
                <a:cubicBezTo>
                  <a:pt x="1262" y="1298"/>
                  <a:pt x="1254" y="1341"/>
                  <a:pt x="1202" y="1404"/>
                </a:cubicBezTo>
                <a:cubicBezTo>
                  <a:pt x="1127" y="1496"/>
                  <a:pt x="1103" y="1522"/>
                  <a:pt x="1054" y="1522"/>
                </a:cubicBezTo>
                <a:cubicBezTo>
                  <a:pt x="1025" y="1522"/>
                  <a:pt x="958" y="1529"/>
                  <a:pt x="958" y="1594"/>
                </a:cubicBezTo>
                <a:cubicBezTo>
                  <a:pt x="958" y="1631"/>
                  <a:pt x="935" y="1652"/>
                  <a:pt x="914" y="1670"/>
                </a:cubicBezTo>
                <a:cubicBezTo>
                  <a:pt x="894" y="1689"/>
                  <a:pt x="876" y="1704"/>
                  <a:pt x="876" y="1734"/>
                </a:cubicBezTo>
                <a:cubicBezTo>
                  <a:pt x="876" y="1762"/>
                  <a:pt x="887" y="1795"/>
                  <a:pt x="901" y="1834"/>
                </a:cubicBezTo>
                <a:cubicBezTo>
                  <a:pt x="915" y="1875"/>
                  <a:pt x="931" y="1922"/>
                  <a:pt x="936" y="1973"/>
                </a:cubicBezTo>
                <a:cubicBezTo>
                  <a:pt x="937" y="1984"/>
                  <a:pt x="938" y="1995"/>
                  <a:pt x="938" y="2006"/>
                </a:cubicBezTo>
                <a:cubicBezTo>
                  <a:pt x="938" y="2094"/>
                  <a:pt x="925" y="2196"/>
                  <a:pt x="820" y="2196"/>
                </a:cubicBezTo>
                <a:cubicBezTo>
                  <a:pt x="753" y="2196"/>
                  <a:pt x="724" y="2187"/>
                  <a:pt x="707" y="2182"/>
                </a:cubicBezTo>
                <a:cubicBezTo>
                  <a:pt x="700" y="2179"/>
                  <a:pt x="695" y="2178"/>
                  <a:pt x="690" y="2178"/>
                </a:cubicBezTo>
                <a:cubicBezTo>
                  <a:pt x="686" y="2178"/>
                  <a:pt x="683" y="2183"/>
                  <a:pt x="678" y="2190"/>
                </a:cubicBezTo>
                <a:cubicBezTo>
                  <a:pt x="671" y="2200"/>
                  <a:pt x="662" y="2214"/>
                  <a:pt x="644" y="2214"/>
                </a:cubicBezTo>
                <a:close/>
              </a:path>
            </a:pathLst>
          </a:custGeom>
          <a:solidFill>
            <a:schemeClr val="accent1"/>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80" name="Freeform 82">
            <a:extLst>
              <a:ext uri="{FF2B5EF4-FFF2-40B4-BE49-F238E27FC236}">
                <a16:creationId xmlns:a16="http://schemas.microsoft.com/office/drawing/2014/main" id="{94D3BFE3-8A8F-2824-49CF-8DF2F5F36387}"/>
              </a:ext>
            </a:extLst>
          </p:cNvPr>
          <p:cNvSpPr>
            <a:spLocks/>
          </p:cNvSpPr>
          <p:nvPr/>
        </p:nvSpPr>
        <p:spPr bwMode="auto">
          <a:xfrm>
            <a:off x="9244096" y="3879543"/>
            <a:ext cx="350434" cy="547333"/>
          </a:xfrm>
          <a:custGeom>
            <a:avLst/>
            <a:gdLst>
              <a:gd name="T0" fmla="*/ 347 w 1006"/>
              <a:gd name="T1" fmla="*/ 1516 h 1574"/>
              <a:gd name="T2" fmla="*/ 324 w 1006"/>
              <a:gd name="T3" fmla="*/ 1486 h 1574"/>
              <a:gd name="T4" fmla="*/ 256 w 1006"/>
              <a:gd name="T5" fmla="*/ 1444 h 1574"/>
              <a:gd name="T6" fmla="*/ 71 w 1006"/>
              <a:gd name="T7" fmla="*/ 1404 h 1574"/>
              <a:gd name="T8" fmla="*/ 7 w 1006"/>
              <a:gd name="T9" fmla="*/ 1292 h 1574"/>
              <a:gd name="T10" fmla="*/ 62 w 1006"/>
              <a:gd name="T11" fmla="*/ 1127 h 1574"/>
              <a:gd name="T12" fmla="*/ 85 w 1006"/>
              <a:gd name="T13" fmla="*/ 1023 h 1574"/>
              <a:gd name="T14" fmla="*/ 103 w 1006"/>
              <a:gd name="T15" fmla="*/ 950 h 1574"/>
              <a:gd name="T16" fmla="*/ 168 w 1006"/>
              <a:gd name="T17" fmla="*/ 864 h 1574"/>
              <a:gd name="T18" fmla="*/ 342 w 1006"/>
              <a:gd name="T19" fmla="*/ 680 h 1574"/>
              <a:gd name="T20" fmla="*/ 395 w 1006"/>
              <a:gd name="T21" fmla="*/ 580 h 1574"/>
              <a:gd name="T22" fmla="*/ 376 w 1006"/>
              <a:gd name="T23" fmla="*/ 504 h 1574"/>
              <a:gd name="T24" fmla="*/ 268 w 1006"/>
              <a:gd name="T25" fmla="*/ 388 h 1574"/>
              <a:gd name="T26" fmla="*/ 200 w 1006"/>
              <a:gd name="T27" fmla="*/ 288 h 1574"/>
              <a:gd name="T28" fmla="*/ 371 w 1006"/>
              <a:gd name="T29" fmla="*/ 200 h 1574"/>
              <a:gd name="T30" fmla="*/ 467 w 1006"/>
              <a:gd name="T31" fmla="*/ 175 h 1574"/>
              <a:gd name="T32" fmla="*/ 590 w 1006"/>
              <a:gd name="T33" fmla="*/ 22 h 1574"/>
              <a:gd name="T34" fmla="*/ 688 w 1006"/>
              <a:gd name="T35" fmla="*/ 0 h 1574"/>
              <a:gd name="T36" fmla="*/ 738 w 1006"/>
              <a:gd name="T37" fmla="*/ 64 h 1574"/>
              <a:gd name="T38" fmla="*/ 824 w 1006"/>
              <a:gd name="T39" fmla="*/ 146 h 1574"/>
              <a:gd name="T40" fmla="*/ 936 w 1006"/>
              <a:gd name="T41" fmla="*/ 340 h 1574"/>
              <a:gd name="T42" fmla="*/ 910 w 1006"/>
              <a:gd name="T43" fmla="*/ 411 h 1574"/>
              <a:gd name="T44" fmla="*/ 859 w 1006"/>
              <a:gd name="T45" fmla="*/ 561 h 1574"/>
              <a:gd name="T46" fmla="*/ 828 w 1006"/>
              <a:gd name="T47" fmla="*/ 636 h 1574"/>
              <a:gd name="T48" fmla="*/ 848 w 1006"/>
              <a:gd name="T49" fmla="*/ 694 h 1574"/>
              <a:gd name="T50" fmla="*/ 870 w 1006"/>
              <a:gd name="T51" fmla="*/ 792 h 1574"/>
              <a:gd name="T52" fmla="*/ 1006 w 1006"/>
              <a:gd name="T53" fmla="*/ 882 h 1574"/>
              <a:gd name="T54" fmla="*/ 901 w 1006"/>
              <a:gd name="T55" fmla="*/ 915 h 1574"/>
              <a:gd name="T56" fmla="*/ 771 w 1006"/>
              <a:gd name="T57" fmla="*/ 898 h 1574"/>
              <a:gd name="T58" fmla="*/ 664 w 1006"/>
              <a:gd name="T59" fmla="*/ 976 h 1574"/>
              <a:gd name="T60" fmla="*/ 680 w 1006"/>
              <a:gd name="T61" fmla="*/ 1024 h 1574"/>
              <a:gd name="T62" fmla="*/ 747 w 1006"/>
              <a:gd name="T63" fmla="*/ 1119 h 1574"/>
              <a:gd name="T64" fmla="*/ 936 w 1006"/>
              <a:gd name="T65" fmla="*/ 1248 h 1574"/>
              <a:gd name="T66" fmla="*/ 908 w 1006"/>
              <a:gd name="T67" fmla="*/ 1330 h 1574"/>
              <a:gd name="T68" fmla="*/ 924 w 1006"/>
              <a:gd name="T69" fmla="*/ 1418 h 1574"/>
              <a:gd name="T70" fmla="*/ 916 w 1006"/>
              <a:gd name="T71" fmla="*/ 1428 h 1574"/>
              <a:gd name="T72" fmla="*/ 816 w 1006"/>
              <a:gd name="T73" fmla="*/ 1504 h 1574"/>
              <a:gd name="T74" fmla="*/ 679 w 1006"/>
              <a:gd name="T75" fmla="*/ 1511 h 1574"/>
              <a:gd name="T76" fmla="*/ 588 w 1006"/>
              <a:gd name="T77" fmla="*/ 1503 h 1574"/>
              <a:gd name="T78" fmla="*/ 469 w 1006"/>
              <a:gd name="T79" fmla="*/ 1534 h 1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06" h="1574">
                <a:moveTo>
                  <a:pt x="410" y="1574"/>
                </a:moveTo>
                <a:cubicBezTo>
                  <a:pt x="383" y="1574"/>
                  <a:pt x="364" y="1543"/>
                  <a:pt x="347" y="1516"/>
                </a:cubicBezTo>
                <a:cubicBezTo>
                  <a:pt x="340" y="1505"/>
                  <a:pt x="329" y="1487"/>
                  <a:pt x="324" y="1486"/>
                </a:cubicBezTo>
                <a:cubicBezTo>
                  <a:pt x="324" y="1486"/>
                  <a:pt x="324" y="1486"/>
                  <a:pt x="324" y="1486"/>
                </a:cubicBezTo>
                <a:cubicBezTo>
                  <a:pt x="310" y="1486"/>
                  <a:pt x="303" y="1476"/>
                  <a:pt x="297" y="1467"/>
                </a:cubicBezTo>
                <a:cubicBezTo>
                  <a:pt x="289" y="1456"/>
                  <a:pt x="281" y="1444"/>
                  <a:pt x="256" y="1444"/>
                </a:cubicBezTo>
                <a:cubicBezTo>
                  <a:pt x="168" y="1444"/>
                  <a:pt x="168" y="1444"/>
                  <a:pt x="168" y="1444"/>
                </a:cubicBezTo>
                <a:cubicBezTo>
                  <a:pt x="146" y="1444"/>
                  <a:pt x="103" y="1423"/>
                  <a:pt x="71" y="1404"/>
                </a:cubicBezTo>
                <a:cubicBezTo>
                  <a:pt x="39" y="1384"/>
                  <a:pt x="0" y="1355"/>
                  <a:pt x="0" y="1330"/>
                </a:cubicBezTo>
                <a:cubicBezTo>
                  <a:pt x="0" y="1312"/>
                  <a:pt x="3" y="1302"/>
                  <a:pt x="7" y="1292"/>
                </a:cubicBezTo>
                <a:cubicBezTo>
                  <a:pt x="10" y="1281"/>
                  <a:pt x="14" y="1269"/>
                  <a:pt x="14" y="1244"/>
                </a:cubicBezTo>
                <a:cubicBezTo>
                  <a:pt x="14" y="1204"/>
                  <a:pt x="40" y="1163"/>
                  <a:pt x="62" y="1127"/>
                </a:cubicBezTo>
                <a:cubicBezTo>
                  <a:pt x="79" y="1101"/>
                  <a:pt x="94" y="1076"/>
                  <a:pt x="94" y="1060"/>
                </a:cubicBezTo>
                <a:cubicBezTo>
                  <a:pt x="94" y="1039"/>
                  <a:pt x="89" y="1031"/>
                  <a:pt x="85" y="1023"/>
                </a:cubicBezTo>
                <a:cubicBezTo>
                  <a:pt x="81" y="1016"/>
                  <a:pt x="76" y="1008"/>
                  <a:pt x="76" y="994"/>
                </a:cubicBezTo>
                <a:cubicBezTo>
                  <a:pt x="76" y="975"/>
                  <a:pt x="91" y="961"/>
                  <a:pt x="103" y="950"/>
                </a:cubicBezTo>
                <a:cubicBezTo>
                  <a:pt x="109" y="944"/>
                  <a:pt x="118" y="936"/>
                  <a:pt x="118" y="932"/>
                </a:cubicBezTo>
                <a:cubicBezTo>
                  <a:pt x="118" y="912"/>
                  <a:pt x="136" y="864"/>
                  <a:pt x="168" y="864"/>
                </a:cubicBezTo>
                <a:cubicBezTo>
                  <a:pt x="181" y="864"/>
                  <a:pt x="194" y="861"/>
                  <a:pt x="194" y="824"/>
                </a:cubicBezTo>
                <a:cubicBezTo>
                  <a:pt x="194" y="732"/>
                  <a:pt x="310" y="680"/>
                  <a:pt x="342" y="680"/>
                </a:cubicBezTo>
                <a:cubicBezTo>
                  <a:pt x="358" y="680"/>
                  <a:pt x="374" y="675"/>
                  <a:pt x="374" y="640"/>
                </a:cubicBezTo>
                <a:cubicBezTo>
                  <a:pt x="374" y="619"/>
                  <a:pt x="385" y="598"/>
                  <a:pt x="395" y="580"/>
                </a:cubicBezTo>
                <a:cubicBezTo>
                  <a:pt x="403" y="565"/>
                  <a:pt x="410" y="552"/>
                  <a:pt x="410" y="542"/>
                </a:cubicBezTo>
                <a:cubicBezTo>
                  <a:pt x="410" y="533"/>
                  <a:pt x="408" y="504"/>
                  <a:pt x="376" y="504"/>
                </a:cubicBezTo>
                <a:cubicBezTo>
                  <a:pt x="350" y="504"/>
                  <a:pt x="323" y="468"/>
                  <a:pt x="289" y="417"/>
                </a:cubicBezTo>
                <a:cubicBezTo>
                  <a:pt x="281" y="406"/>
                  <a:pt x="274" y="396"/>
                  <a:pt x="268" y="388"/>
                </a:cubicBezTo>
                <a:cubicBezTo>
                  <a:pt x="260" y="378"/>
                  <a:pt x="251" y="369"/>
                  <a:pt x="241" y="361"/>
                </a:cubicBezTo>
                <a:cubicBezTo>
                  <a:pt x="221" y="343"/>
                  <a:pt x="200" y="325"/>
                  <a:pt x="200" y="288"/>
                </a:cubicBezTo>
                <a:cubicBezTo>
                  <a:pt x="200" y="258"/>
                  <a:pt x="247" y="168"/>
                  <a:pt x="290" y="168"/>
                </a:cubicBezTo>
                <a:cubicBezTo>
                  <a:pt x="323" y="168"/>
                  <a:pt x="348" y="185"/>
                  <a:pt x="371" y="200"/>
                </a:cubicBezTo>
                <a:cubicBezTo>
                  <a:pt x="391" y="213"/>
                  <a:pt x="410" y="226"/>
                  <a:pt x="432" y="226"/>
                </a:cubicBezTo>
                <a:cubicBezTo>
                  <a:pt x="451" y="226"/>
                  <a:pt x="457" y="209"/>
                  <a:pt x="467" y="175"/>
                </a:cubicBezTo>
                <a:cubicBezTo>
                  <a:pt x="472" y="162"/>
                  <a:pt x="476" y="147"/>
                  <a:pt x="483" y="132"/>
                </a:cubicBezTo>
                <a:cubicBezTo>
                  <a:pt x="505" y="82"/>
                  <a:pt x="541" y="22"/>
                  <a:pt x="590" y="22"/>
                </a:cubicBezTo>
                <a:cubicBezTo>
                  <a:pt x="609" y="22"/>
                  <a:pt x="622" y="17"/>
                  <a:pt x="635" y="12"/>
                </a:cubicBezTo>
                <a:cubicBezTo>
                  <a:pt x="650" y="6"/>
                  <a:pt x="665" y="0"/>
                  <a:pt x="688" y="0"/>
                </a:cubicBezTo>
                <a:cubicBezTo>
                  <a:pt x="705" y="0"/>
                  <a:pt x="713" y="17"/>
                  <a:pt x="722" y="34"/>
                </a:cubicBezTo>
                <a:cubicBezTo>
                  <a:pt x="726" y="43"/>
                  <a:pt x="731" y="54"/>
                  <a:pt x="738" y="64"/>
                </a:cubicBezTo>
                <a:cubicBezTo>
                  <a:pt x="740" y="67"/>
                  <a:pt x="742" y="70"/>
                  <a:pt x="745" y="74"/>
                </a:cubicBezTo>
                <a:cubicBezTo>
                  <a:pt x="764" y="101"/>
                  <a:pt x="795" y="146"/>
                  <a:pt x="824" y="146"/>
                </a:cubicBezTo>
                <a:cubicBezTo>
                  <a:pt x="865" y="146"/>
                  <a:pt x="944" y="206"/>
                  <a:pt x="944" y="300"/>
                </a:cubicBezTo>
                <a:cubicBezTo>
                  <a:pt x="944" y="317"/>
                  <a:pt x="940" y="329"/>
                  <a:pt x="936" y="340"/>
                </a:cubicBezTo>
                <a:cubicBezTo>
                  <a:pt x="933" y="349"/>
                  <a:pt x="930" y="357"/>
                  <a:pt x="930" y="368"/>
                </a:cubicBezTo>
                <a:cubicBezTo>
                  <a:pt x="930" y="393"/>
                  <a:pt x="919" y="403"/>
                  <a:pt x="910" y="411"/>
                </a:cubicBezTo>
                <a:cubicBezTo>
                  <a:pt x="902" y="419"/>
                  <a:pt x="896" y="425"/>
                  <a:pt x="896" y="444"/>
                </a:cubicBezTo>
                <a:cubicBezTo>
                  <a:pt x="896" y="491"/>
                  <a:pt x="884" y="518"/>
                  <a:pt x="859" y="561"/>
                </a:cubicBezTo>
                <a:cubicBezTo>
                  <a:pt x="856" y="565"/>
                  <a:pt x="854" y="569"/>
                  <a:pt x="852" y="572"/>
                </a:cubicBezTo>
                <a:cubicBezTo>
                  <a:pt x="834" y="602"/>
                  <a:pt x="828" y="612"/>
                  <a:pt x="828" y="636"/>
                </a:cubicBezTo>
                <a:cubicBezTo>
                  <a:pt x="828" y="647"/>
                  <a:pt x="831" y="652"/>
                  <a:pt x="836" y="658"/>
                </a:cubicBezTo>
                <a:cubicBezTo>
                  <a:pt x="841" y="665"/>
                  <a:pt x="848" y="674"/>
                  <a:pt x="848" y="694"/>
                </a:cubicBezTo>
                <a:cubicBezTo>
                  <a:pt x="848" y="707"/>
                  <a:pt x="853" y="720"/>
                  <a:pt x="858" y="734"/>
                </a:cubicBezTo>
                <a:cubicBezTo>
                  <a:pt x="863" y="751"/>
                  <a:pt x="870" y="769"/>
                  <a:pt x="870" y="792"/>
                </a:cubicBezTo>
                <a:cubicBezTo>
                  <a:pt x="870" y="827"/>
                  <a:pt x="906" y="834"/>
                  <a:pt x="936" y="834"/>
                </a:cubicBezTo>
                <a:cubicBezTo>
                  <a:pt x="960" y="834"/>
                  <a:pt x="1006" y="834"/>
                  <a:pt x="1006" y="882"/>
                </a:cubicBezTo>
                <a:cubicBezTo>
                  <a:pt x="1006" y="928"/>
                  <a:pt x="988" y="958"/>
                  <a:pt x="960" y="958"/>
                </a:cubicBezTo>
                <a:cubicBezTo>
                  <a:pt x="937" y="958"/>
                  <a:pt x="920" y="937"/>
                  <a:pt x="901" y="915"/>
                </a:cubicBezTo>
                <a:cubicBezTo>
                  <a:pt x="882" y="891"/>
                  <a:pt x="861" y="866"/>
                  <a:pt x="834" y="866"/>
                </a:cubicBezTo>
                <a:cubicBezTo>
                  <a:pt x="796" y="866"/>
                  <a:pt x="787" y="877"/>
                  <a:pt x="771" y="898"/>
                </a:cubicBezTo>
                <a:cubicBezTo>
                  <a:pt x="765" y="905"/>
                  <a:pt x="758" y="914"/>
                  <a:pt x="749" y="923"/>
                </a:cubicBezTo>
                <a:cubicBezTo>
                  <a:pt x="713" y="959"/>
                  <a:pt x="691" y="976"/>
                  <a:pt x="664" y="976"/>
                </a:cubicBezTo>
                <a:cubicBezTo>
                  <a:pt x="660" y="976"/>
                  <a:pt x="659" y="977"/>
                  <a:pt x="659" y="977"/>
                </a:cubicBezTo>
                <a:cubicBezTo>
                  <a:pt x="659" y="977"/>
                  <a:pt x="654" y="987"/>
                  <a:pt x="680" y="1024"/>
                </a:cubicBezTo>
                <a:cubicBezTo>
                  <a:pt x="691" y="1039"/>
                  <a:pt x="701" y="1051"/>
                  <a:pt x="710" y="1062"/>
                </a:cubicBezTo>
                <a:cubicBezTo>
                  <a:pt x="726" y="1080"/>
                  <a:pt x="739" y="1096"/>
                  <a:pt x="747" y="1119"/>
                </a:cubicBezTo>
                <a:cubicBezTo>
                  <a:pt x="757" y="1147"/>
                  <a:pt x="792" y="1162"/>
                  <a:pt x="841" y="1176"/>
                </a:cubicBezTo>
                <a:cubicBezTo>
                  <a:pt x="888" y="1190"/>
                  <a:pt x="936" y="1209"/>
                  <a:pt x="936" y="1248"/>
                </a:cubicBezTo>
                <a:cubicBezTo>
                  <a:pt x="936" y="1265"/>
                  <a:pt x="929" y="1276"/>
                  <a:pt x="922" y="1288"/>
                </a:cubicBezTo>
                <a:cubicBezTo>
                  <a:pt x="915" y="1300"/>
                  <a:pt x="908" y="1311"/>
                  <a:pt x="908" y="1330"/>
                </a:cubicBezTo>
                <a:cubicBezTo>
                  <a:pt x="908" y="1348"/>
                  <a:pt x="911" y="1357"/>
                  <a:pt x="915" y="1368"/>
                </a:cubicBezTo>
                <a:cubicBezTo>
                  <a:pt x="919" y="1380"/>
                  <a:pt x="924" y="1394"/>
                  <a:pt x="924" y="1418"/>
                </a:cubicBezTo>
                <a:cubicBezTo>
                  <a:pt x="924" y="1426"/>
                  <a:pt x="924" y="1426"/>
                  <a:pt x="924" y="1426"/>
                </a:cubicBezTo>
                <a:cubicBezTo>
                  <a:pt x="916" y="1428"/>
                  <a:pt x="916" y="1428"/>
                  <a:pt x="916" y="1428"/>
                </a:cubicBezTo>
                <a:cubicBezTo>
                  <a:pt x="914" y="1428"/>
                  <a:pt x="886" y="1433"/>
                  <a:pt x="886" y="1454"/>
                </a:cubicBezTo>
                <a:cubicBezTo>
                  <a:pt x="886" y="1504"/>
                  <a:pt x="833" y="1504"/>
                  <a:pt x="816" y="1504"/>
                </a:cubicBezTo>
                <a:cubicBezTo>
                  <a:pt x="724" y="1504"/>
                  <a:pt x="724" y="1504"/>
                  <a:pt x="724" y="1504"/>
                </a:cubicBezTo>
                <a:cubicBezTo>
                  <a:pt x="706" y="1504"/>
                  <a:pt x="693" y="1507"/>
                  <a:pt x="679" y="1511"/>
                </a:cubicBezTo>
                <a:cubicBezTo>
                  <a:pt x="665" y="1514"/>
                  <a:pt x="650" y="1518"/>
                  <a:pt x="630" y="1518"/>
                </a:cubicBezTo>
                <a:cubicBezTo>
                  <a:pt x="610" y="1518"/>
                  <a:pt x="599" y="1511"/>
                  <a:pt x="588" y="1503"/>
                </a:cubicBezTo>
                <a:cubicBezTo>
                  <a:pt x="577" y="1495"/>
                  <a:pt x="566" y="1488"/>
                  <a:pt x="538" y="1488"/>
                </a:cubicBezTo>
                <a:cubicBezTo>
                  <a:pt x="512" y="1488"/>
                  <a:pt x="490" y="1511"/>
                  <a:pt x="469" y="1534"/>
                </a:cubicBezTo>
                <a:cubicBezTo>
                  <a:pt x="450" y="1555"/>
                  <a:pt x="432" y="1574"/>
                  <a:pt x="410" y="1574"/>
                </a:cubicBezTo>
                <a:close/>
              </a:path>
            </a:pathLst>
          </a:custGeom>
          <a:solidFill>
            <a:schemeClr val="accent1"/>
          </a:solidFill>
          <a:ln w="9525">
            <a:solidFill>
              <a:schemeClr val="bg1"/>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81" name="Freeform 84">
            <a:extLst>
              <a:ext uri="{FF2B5EF4-FFF2-40B4-BE49-F238E27FC236}">
                <a16:creationId xmlns:a16="http://schemas.microsoft.com/office/drawing/2014/main" id="{1172EE33-D3BC-E9EA-C03C-6D5EEC6530A9}"/>
              </a:ext>
            </a:extLst>
          </p:cNvPr>
          <p:cNvSpPr>
            <a:spLocks/>
          </p:cNvSpPr>
          <p:nvPr/>
        </p:nvSpPr>
        <p:spPr bwMode="auto">
          <a:xfrm>
            <a:off x="9082505" y="4368602"/>
            <a:ext cx="566086" cy="690906"/>
          </a:xfrm>
          <a:custGeom>
            <a:avLst/>
            <a:gdLst>
              <a:gd name="T0" fmla="*/ 488 w 1626"/>
              <a:gd name="T1" fmla="*/ 1973 h 1986"/>
              <a:gd name="T2" fmla="*/ 480 w 1626"/>
              <a:gd name="T3" fmla="*/ 1936 h 1986"/>
              <a:gd name="T4" fmla="*/ 396 w 1626"/>
              <a:gd name="T5" fmla="*/ 1895 h 1986"/>
              <a:gd name="T6" fmla="*/ 342 w 1626"/>
              <a:gd name="T7" fmla="*/ 1750 h 1986"/>
              <a:gd name="T8" fmla="*/ 302 w 1626"/>
              <a:gd name="T9" fmla="*/ 1674 h 1986"/>
              <a:gd name="T10" fmla="*/ 228 w 1626"/>
              <a:gd name="T11" fmla="*/ 1584 h 1986"/>
              <a:gd name="T12" fmla="*/ 371 w 1626"/>
              <a:gd name="T13" fmla="*/ 1462 h 1986"/>
              <a:gd name="T14" fmla="*/ 510 w 1626"/>
              <a:gd name="T15" fmla="*/ 1457 h 1986"/>
              <a:gd name="T16" fmla="*/ 563 w 1626"/>
              <a:gd name="T17" fmla="*/ 1435 h 1986"/>
              <a:gd name="T18" fmla="*/ 578 w 1626"/>
              <a:gd name="T19" fmla="*/ 1390 h 1986"/>
              <a:gd name="T20" fmla="*/ 590 w 1626"/>
              <a:gd name="T21" fmla="*/ 1309 h 1986"/>
              <a:gd name="T22" fmla="*/ 574 w 1626"/>
              <a:gd name="T23" fmla="*/ 1214 h 1986"/>
              <a:gd name="T24" fmla="*/ 498 w 1626"/>
              <a:gd name="T25" fmla="*/ 1274 h 1986"/>
              <a:gd name="T26" fmla="*/ 381 w 1626"/>
              <a:gd name="T27" fmla="*/ 1192 h 1986"/>
              <a:gd name="T28" fmla="*/ 68 w 1626"/>
              <a:gd name="T29" fmla="*/ 1090 h 1986"/>
              <a:gd name="T30" fmla="*/ 60 w 1626"/>
              <a:gd name="T31" fmla="*/ 1081 h 1986"/>
              <a:gd name="T32" fmla="*/ 0 w 1626"/>
              <a:gd name="T33" fmla="*/ 840 h 1986"/>
              <a:gd name="T34" fmla="*/ 82 w 1626"/>
              <a:gd name="T35" fmla="*/ 700 h 1986"/>
              <a:gd name="T36" fmla="*/ 330 w 1626"/>
              <a:gd name="T37" fmla="*/ 498 h 1986"/>
              <a:gd name="T38" fmla="*/ 402 w 1626"/>
              <a:gd name="T39" fmla="*/ 344 h 1986"/>
              <a:gd name="T40" fmla="*/ 460 w 1626"/>
              <a:gd name="T41" fmla="*/ 267 h 1986"/>
              <a:gd name="T42" fmla="*/ 547 w 1626"/>
              <a:gd name="T43" fmla="*/ 143 h 1986"/>
              <a:gd name="T44" fmla="*/ 620 w 1626"/>
              <a:gd name="T45" fmla="*/ 18 h 1986"/>
              <a:gd name="T46" fmla="*/ 714 w 1626"/>
              <a:gd name="T47" fmla="*/ 18 h 1986"/>
              <a:gd name="T48" fmla="*/ 782 w 1626"/>
              <a:gd name="T49" fmla="*/ 60 h 1986"/>
              <a:gd name="T50" fmla="*/ 868 w 1626"/>
              <a:gd name="T51" fmla="*/ 148 h 1986"/>
              <a:gd name="T52" fmla="*/ 996 w 1626"/>
              <a:gd name="T53" fmla="*/ 62 h 1986"/>
              <a:gd name="T54" fmla="*/ 1088 w 1626"/>
              <a:gd name="T55" fmla="*/ 92 h 1986"/>
              <a:gd name="T56" fmla="*/ 1182 w 1626"/>
              <a:gd name="T57" fmla="*/ 78 h 1986"/>
              <a:gd name="T58" fmla="*/ 1324 w 1626"/>
              <a:gd name="T59" fmla="*/ 48 h 1986"/>
              <a:gd name="T60" fmla="*/ 1382 w 1626"/>
              <a:gd name="T61" fmla="*/ 0 h 1986"/>
              <a:gd name="T62" fmla="*/ 1404 w 1626"/>
              <a:gd name="T63" fmla="*/ 70 h 1986"/>
              <a:gd name="T64" fmla="*/ 1483 w 1626"/>
              <a:gd name="T65" fmla="*/ 289 h 1986"/>
              <a:gd name="T66" fmla="*/ 1525 w 1626"/>
              <a:gd name="T67" fmla="*/ 628 h 1986"/>
              <a:gd name="T68" fmla="*/ 1587 w 1626"/>
              <a:gd name="T69" fmla="*/ 871 h 1986"/>
              <a:gd name="T70" fmla="*/ 1608 w 1626"/>
              <a:gd name="T71" fmla="*/ 974 h 1986"/>
              <a:gd name="T72" fmla="*/ 1537 w 1626"/>
              <a:gd name="T73" fmla="*/ 1128 h 1986"/>
              <a:gd name="T74" fmla="*/ 1495 w 1626"/>
              <a:gd name="T75" fmla="*/ 1253 h 1986"/>
              <a:gd name="T76" fmla="*/ 1366 w 1626"/>
              <a:gd name="T77" fmla="*/ 1438 h 1986"/>
              <a:gd name="T78" fmla="*/ 1328 w 1626"/>
              <a:gd name="T79" fmla="*/ 1568 h 1986"/>
              <a:gd name="T80" fmla="*/ 1352 w 1626"/>
              <a:gd name="T81" fmla="*/ 1702 h 1986"/>
              <a:gd name="T82" fmla="*/ 1343 w 1626"/>
              <a:gd name="T83" fmla="*/ 1712 h 1986"/>
              <a:gd name="T84" fmla="*/ 1322 w 1626"/>
              <a:gd name="T85" fmla="*/ 1706 h 1986"/>
              <a:gd name="T86" fmla="*/ 1246 w 1626"/>
              <a:gd name="T87" fmla="*/ 1618 h 1986"/>
              <a:gd name="T88" fmla="*/ 1120 w 1626"/>
              <a:gd name="T89" fmla="*/ 1580 h 1986"/>
              <a:gd name="T90" fmla="*/ 1050 w 1626"/>
              <a:gd name="T91" fmla="*/ 1557 h 1986"/>
              <a:gd name="T92" fmla="*/ 998 w 1626"/>
              <a:gd name="T93" fmla="*/ 1542 h 1986"/>
              <a:gd name="T94" fmla="*/ 870 w 1626"/>
              <a:gd name="T95" fmla="*/ 1570 h 1986"/>
              <a:gd name="T96" fmla="*/ 789 w 1626"/>
              <a:gd name="T97" fmla="*/ 1759 h 1986"/>
              <a:gd name="T98" fmla="*/ 709 w 1626"/>
              <a:gd name="T99" fmla="*/ 1859 h 1986"/>
              <a:gd name="T100" fmla="*/ 536 w 1626"/>
              <a:gd name="T101" fmla="*/ 1986 h 1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26" h="1986">
                <a:moveTo>
                  <a:pt x="536" y="1986"/>
                </a:moveTo>
                <a:cubicBezTo>
                  <a:pt x="512" y="1986"/>
                  <a:pt x="497" y="1982"/>
                  <a:pt x="488" y="1973"/>
                </a:cubicBezTo>
                <a:cubicBezTo>
                  <a:pt x="479" y="1964"/>
                  <a:pt x="480" y="1951"/>
                  <a:pt x="480" y="1941"/>
                </a:cubicBezTo>
                <a:cubicBezTo>
                  <a:pt x="480" y="1940"/>
                  <a:pt x="480" y="1938"/>
                  <a:pt x="480" y="1936"/>
                </a:cubicBezTo>
                <a:cubicBezTo>
                  <a:pt x="480" y="1915"/>
                  <a:pt x="456" y="1912"/>
                  <a:pt x="442" y="1912"/>
                </a:cubicBezTo>
                <a:cubicBezTo>
                  <a:pt x="428" y="1912"/>
                  <a:pt x="408" y="1910"/>
                  <a:pt x="396" y="1895"/>
                </a:cubicBezTo>
                <a:cubicBezTo>
                  <a:pt x="388" y="1884"/>
                  <a:pt x="384" y="1869"/>
                  <a:pt x="384" y="1848"/>
                </a:cubicBezTo>
                <a:cubicBezTo>
                  <a:pt x="384" y="1809"/>
                  <a:pt x="372" y="1788"/>
                  <a:pt x="342" y="1750"/>
                </a:cubicBezTo>
                <a:cubicBezTo>
                  <a:pt x="338" y="1745"/>
                  <a:pt x="335" y="1741"/>
                  <a:pt x="331" y="1737"/>
                </a:cubicBezTo>
                <a:cubicBezTo>
                  <a:pt x="310" y="1710"/>
                  <a:pt x="302" y="1700"/>
                  <a:pt x="302" y="1674"/>
                </a:cubicBezTo>
                <a:cubicBezTo>
                  <a:pt x="302" y="1667"/>
                  <a:pt x="286" y="1654"/>
                  <a:pt x="273" y="1644"/>
                </a:cubicBezTo>
                <a:cubicBezTo>
                  <a:pt x="252" y="1627"/>
                  <a:pt x="228" y="1608"/>
                  <a:pt x="228" y="1584"/>
                </a:cubicBezTo>
                <a:cubicBezTo>
                  <a:pt x="228" y="1565"/>
                  <a:pt x="240" y="1428"/>
                  <a:pt x="286" y="1428"/>
                </a:cubicBezTo>
                <a:cubicBezTo>
                  <a:pt x="319" y="1428"/>
                  <a:pt x="346" y="1445"/>
                  <a:pt x="371" y="1462"/>
                </a:cubicBezTo>
                <a:cubicBezTo>
                  <a:pt x="393" y="1477"/>
                  <a:pt x="413" y="1490"/>
                  <a:pt x="434" y="1490"/>
                </a:cubicBezTo>
                <a:cubicBezTo>
                  <a:pt x="475" y="1490"/>
                  <a:pt x="488" y="1478"/>
                  <a:pt x="510" y="1457"/>
                </a:cubicBezTo>
                <a:cubicBezTo>
                  <a:pt x="512" y="1455"/>
                  <a:pt x="515" y="1453"/>
                  <a:pt x="517" y="1451"/>
                </a:cubicBezTo>
                <a:cubicBezTo>
                  <a:pt x="531" y="1438"/>
                  <a:pt x="549" y="1436"/>
                  <a:pt x="563" y="1435"/>
                </a:cubicBezTo>
                <a:cubicBezTo>
                  <a:pt x="583" y="1434"/>
                  <a:pt x="584" y="1432"/>
                  <a:pt x="584" y="1424"/>
                </a:cubicBezTo>
                <a:cubicBezTo>
                  <a:pt x="584" y="1408"/>
                  <a:pt x="581" y="1399"/>
                  <a:pt x="578" y="1390"/>
                </a:cubicBezTo>
                <a:cubicBezTo>
                  <a:pt x="575" y="1380"/>
                  <a:pt x="572" y="1369"/>
                  <a:pt x="572" y="1352"/>
                </a:cubicBezTo>
                <a:cubicBezTo>
                  <a:pt x="572" y="1334"/>
                  <a:pt x="581" y="1321"/>
                  <a:pt x="590" y="1309"/>
                </a:cubicBezTo>
                <a:cubicBezTo>
                  <a:pt x="600" y="1295"/>
                  <a:pt x="610" y="1282"/>
                  <a:pt x="610" y="1260"/>
                </a:cubicBezTo>
                <a:cubicBezTo>
                  <a:pt x="610" y="1218"/>
                  <a:pt x="592" y="1214"/>
                  <a:pt x="574" y="1214"/>
                </a:cubicBezTo>
                <a:cubicBezTo>
                  <a:pt x="560" y="1214"/>
                  <a:pt x="553" y="1224"/>
                  <a:pt x="542" y="1241"/>
                </a:cubicBezTo>
                <a:cubicBezTo>
                  <a:pt x="532" y="1256"/>
                  <a:pt x="521" y="1274"/>
                  <a:pt x="498" y="1274"/>
                </a:cubicBezTo>
                <a:cubicBezTo>
                  <a:pt x="473" y="1274"/>
                  <a:pt x="448" y="1256"/>
                  <a:pt x="448" y="1226"/>
                </a:cubicBezTo>
                <a:cubicBezTo>
                  <a:pt x="448" y="1209"/>
                  <a:pt x="425" y="1197"/>
                  <a:pt x="381" y="1192"/>
                </a:cubicBezTo>
                <a:cubicBezTo>
                  <a:pt x="350" y="1188"/>
                  <a:pt x="246" y="1173"/>
                  <a:pt x="179" y="1137"/>
                </a:cubicBezTo>
                <a:cubicBezTo>
                  <a:pt x="123" y="1106"/>
                  <a:pt x="68" y="1090"/>
                  <a:pt x="68" y="1090"/>
                </a:cubicBezTo>
                <a:cubicBezTo>
                  <a:pt x="61" y="1088"/>
                  <a:pt x="61" y="1088"/>
                  <a:pt x="61" y="1088"/>
                </a:cubicBezTo>
                <a:cubicBezTo>
                  <a:pt x="60" y="1081"/>
                  <a:pt x="60" y="1081"/>
                  <a:pt x="60" y="1081"/>
                </a:cubicBezTo>
                <a:cubicBezTo>
                  <a:pt x="56" y="1032"/>
                  <a:pt x="40" y="986"/>
                  <a:pt x="26" y="946"/>
                </a:cubicBezTo>
                <a:cubicBezTo>
                  <a:pt x="12" y="906"/>
                  <a:pt x="0" y="871"/>
                  <a:pt x="0" y="840"/>
                </a:cubicBezTo>
                <a:cubicBezTo>
                  <a:pt x="0" y="801"/>
                  <a:pt x="24" y="780"/>
                  <a:pt x="45" y="761"/>
                </a:cubicBezTo>
                <a:cubicBezTo>
                  <a:pt x="65" y="744"/>
                  <a:pt x="82" y="728"/>
                  <a:pt x="82" y="700"/>
                </a:cubicBezTo>
                <a:cubicBezTo>
                  <a:pt x="82" y="632"/>
                  <a:pt x="142" y="608"/>
                  <a:pt x="198" y="608"/>
                </a:cubicBezTo>
                <a:cubicBezTo>
                  <a:pt x="236" y="608"/>
                  <a:pt x="254" y="590"/>
                  <a:pt x="330" y="498"/>
                </a:cubicBezTo>
                <a:cubicBezTo>
                  <a:pt x="379" y="438"/>
                  <a:pt x="386" y="400"/>
                  <a:pt x="391" y="375"/>
                </a:cubicBezTo>
                <a:cubicBezTo>
                  <a:pt x="394" y="362"/>
                  <a:pt x="396" y="352"/>
                  <a:pt x="402" y="344"/>
                </a:cubicBezTo>
                <a:cubicBezTo>
                  <a:pt x="404" y="341"/>
                  <a:pt x="407" y="338"/>
                  <a:pt x="409" y="335"/>
                </a:cubicBezTo>
                <a:cubicBezTo>
                  <a:pt x="424" y="316"/>
                  <a:pt x="443" y="294"/>
                  <a:pt x="460" y="267"/>
                </a:cubicBezTo>
                <a:cubicBezTo>
                  <a:pt x="468" y="253"/>
                  <a:pt x="478" y="240"/>
                  <a:pt x="490" y="225"/>
                </a:cubicBezTo>
                <a:cubicBezTo>
                  <a:pt x="507" y="203"/>
                  <a:pt x="526" y="178"/>
                  <a:pt x="547" y="143"/>
                </a:cubicBezTo>
                <a:cubicBezTo>
                  <a:pt x="583" y="84"/>
                  <a:pt x="617" y="24"/>
                  <a:pt x="617" y="23"/>
                </a:cubicBezTo>
                <a:cubicBezTo>
                  <a:pt x="620" y="18"/>
                  <a:pt x="620" y="18"/>
                  <a:pt x="620" y="18"/>
                </a:cubicBezTo>
                <a:cubicBezTo>
                  <a:pt x="626" y="18"/>
                  <a:pt x="626" y="18"/>
                  <a:pt x="626" y="18"/>
                </a:cubicBezTo>
                <a:cubicBezTo>
                  <a:pt x="714" y="18"/>
                  <a:pt x="714" y="18"/>
                  <a:pt x="714" y="18"/>
                </a:cubicBezTo>
                <a:cubicBezTo>
                  <a:pt x="749" y="18"/>
                  <a:pt x="762" y="37"/>
                  <a:pt x="771" y="50"/>
                </a:cubicBezTo>
                <a:cubicBezTo>
                  <a:pt x="777" y="58"/>
                  <a:pt x="779" y="60"/>
                  <a:pt x="782" y="60"/>
                </a:cubicBezTo>
                <a:cubicBezTo>
                  <a:pt x="797" y="60"/>
                  <a:pt x="808" y="78"/>
                  <a:pt x="822" y="100"/>
                </a:cubicBezTo>
                <a:cubicBezTo>
                  <a:pt x="835" y="121"/>
                  <a:pt x="852" y="148"/>
                  <a:pt x="868" y="148"/>
                </a:cubicBezTo>
                <a:cubicBezTo>
                  <a:pt x="881" y="148"/>
                  <a:pt x="896" y="132"/>
                  <a:pt x="912" y="114"/>
                </a:cubicBezTo>
                <a:cubicBezTo>
                  <a:pt x="935" y="90"/>
                  <a:pt x="961" y="62"/>
                  <a:pt x="996" y="62"/>
                </a:cubicBezTo>
                <a:cubicBezTo>
                  <a:pt x="1030" y="62"/>
                  <a:pt x="1045" y="72"/>
                  <a:pt x="1058" y="81"/>
                </a:cubicBezTo>
                <a:cubicBezTo>
                  <a:pt x="1067" y="87"/>
                  <a:pt x="1074" y="92"/>
                  <a:pt x="1088" y="92"/>
                </a:cubicBezTo>
                <a:cubicBezTo>
                  <a:pt x="1106" y="92"/>
                  <a:pt x="1119" y="89"/>
                  <a:pt x="1133" y="85"/>
                </a:cubicBezTo>
                <a:cubicBezTo>
                  <a:pt x="1147" y="82"/>
                  <a:pt x="1162" y="78"/>
                  <a:pt x="1182" y="78"/>
                </a:cubicBezTo>
                <a:cubicBezTo>
                  <a:pt x="1274" y="78"/>
                  <a:pt x="1274" y="78"/>
                  <a:pt x="1274" y="78"/>
                </a:cubicBezTo>
                <a:cubicBezTo>
                  <a:pt x="1320" y="78"/>
                  <a:pt x="1324" y="63"/>
                  <a:pt x="1324" y="48"/>
                </a:cubicBezTo>
                <a:cubicBezTo>
                  <a:pt x="1324" y="18"/>
                  <a:pt x="1354" y="5"/>
                  <a:pt x="1370" y="2"/>
                </a:cubicBezTo>
                <a:cubicBezTo>
                  <a:pt x="1382" y="0"/>
                  <a:pt x="1382" y="0"/>
                  <a:pt x="1382" y="0"/>
                </a:cubicBezTo>
                <a:cubicBezTo>
                  <a:pt x="1382" y="12"/>
                  <a:pt x="1382" y="12"/>
                  <a:pt x="1382" y="12"/>
                </a:cubicBezTo>
                <a:cubicBezTo>
                  <a:pt x="1382" y="30"/>
                  <a:pt x="1393" y="50"/>
                  <a:pt x="1404" y="70"/>
                </a:cubicBezTo>
                <a:cubicBezTo>
                  <a:pt x="1418" y="95"/>
                  <a:pt x="1434" y="124"/>
                  <a:pt x="1434" y="156"/>
                </a:cubicBezTo>
                <a:cubicBezTo>
                  <a:pt x="1434" y="221"/>
                  <a:pt x="1458" y="254"/>
                  <a:pt x="1483" y="289"/>
                </a:cubicBezTo>
                <a:cubicBezTo>
                  <a:pt x="1511" y="328"/>
                  <a:pt x="1540" y="369"/>
                  <a:pt x="1540" y="452"/>
                </a:cubicBezTo>
                <a:cubicBezTo>
                  <a:pt x="1540" y="515"/>
                  <a:pt x="1532" y="575"/>
                  <a:pt x="1525" y="628"/>
                </a:cubicBezTo>
                <a:cubicBezTo>
                  <a:pt x="1519" y="671"/>
                  <a:pt x="1514" y="709"/>
                  <a:pt x="1514" y="740"/>
                </a:cubicBezTo>
                <a:cubicBezTo>
                  <a:pt x="1514" y="816"/>
                  <a:pt x="1554" y="847"/>
                  <a:pt x="1587" y="871"/>
                </a:cubicBezTo>
                <a:cubicBezTo>
                  <a:pt x="1608" y="886"/>
                  <a:pt x="1626" y="900"/>
                  <a:pt x="1626" y="922"/>
                </a:cubicBezTo>
                <a:cubicBezTo>
                  <a:pt x="1626" y="945"/>
                  <a:pt x="1619" y="957"/>
                  <a:pt x="1608" y="974"/>
                </a:cubicBezTo>
                <a:cubicBezTo>
                  <a:pt x="1597" y="993"/>
                  <a:pt x="1582" y="1018"/>
                  <a:pt x="1566" y="1073"/>
                </a:cubicBezTo>
                <a:cubicBezTo>
                  <a:pt x="1561" y="1089"/>
                  <a:pt x="1549" y="1108"/>
                  <a:pt x="1537" y="1128"/>
                </a:cubicBezTo>
                <a:cubicBezTo>
                  <a:pt x="1517" y="1161"/>
                  <a:pt x="1494" y="1198"/>
                  <a:pt x="1494" y="1232"/>
                </a:cubicBezTo>
                <a:cubicBezTo>
                  <a:pt x="1494" y="1239"/>
                  <a:pt x="1495" y="1246"/>
                  <a:pt x="1495" y="1253"/>
                </a:cubicBezTo>
                <a:cubicBezTo>
                  <a:pt x="1497" y="1277"/>
                  <a:pt x="1500" y="1307"/>
                  <a:pt x="1469" y="1317"/>
                </a:cubicBezTo>
                <a:cubicBezTo>
                  <a:pt x="1443" y="1326"/>
                  <a:pt x="1366" y="1386"/>
                  <a:pt x="1366" y="1438"/>
                </a:cubicBezTo>
                <a:cubicBezTo>
                  <a:pt x="1366" y="1469"/>
                  <a:pt x="1356" y="1486"/>
                  <a:pt x="1347" y="1503"/>
                </a:cubicBezTo>
                <a:cubicBezTo>
                  <a:pt x="1337" y="1520"/>
                  <a:pt x="1328" y="1537"/>
                  <a:pt x="1328" y="1568"/>
                </a:cubicBezTo>
                <a:cubicBezTo>
                  <a:pt x="1328" y="1603"/>
                  <a:pt x="1335" y="1625"/>
                  <a:pt x="1341" y="1646"/>
                </a:cubicBezTo>
                <a:cubicBezTo>
                  <a:pt x="1347" y="1664"/>
                  <a:pt x="1352" y="1681"/>
                  <a:pt x="1352" y="1702"/>
                </a:cubicBezTo>
                <a:cubicBezTo>
                  <a:pt x="1352" y="1711"/>
                  <a:pt x="1352" y="1711"/>
                  <a:pt x="1352" y="1711"/>
                </a:cubicBezTo>
                <a:cubicBezTo>
                  <a:pt x="1343" y="1712"/>
                  <a:pt x="1343" y="1712"/>
                  <a:pt x="1343" y="1712"/>
                </a:cubicBezTo>
                <a:cubicBezTo>
                  <a:pt x="1343" y="1712"/>
                  <a:pt x="1342" y="1712"/>
                  <a:pt x="1341" y="1712"/>
                </a:cubicBezTo>
                <a:cubicBezTo>
                  <a:pt x="1338" y="1712"/>
                  <a:pt x="1330" y="1711"/>
                  <a:pt x="1322" y="1706"/>
                </a:cubicBezTo>
                <a:cubicBezTo>
                  <a:pt x="1316" y="1702"/>
                  <a:pt x="1308" y="1692"/>
                  <a:pt x="1308" y="1674"/>
                </a:cubicBezTo>
                <a:cubicBezTo>
                  <a:pt x="1308" y="1648"/>
                  <a:pt x="1281" y="1618"/>
                  <a:pt x="1246" y="1618"/>
                </a:cubicBezTo>
                <a:cubicBezTo>
                  <a:pt x="1225" y="1618"/>
                  <a:pt x="1209" y="1610"/>
                  <a:pt x="1192" y="1601"/>
                </a:cubicBezTo>
                <a:cubicBezTo>
                  <a:pt x="1173" y="1591"/>
                  <a:pt x="1153" y="1580"/>
                  <a:pt x="1120" y="1580"/>
                </a:cubicBezTo>
                <a:cubicBezTo>
                  <a:pt x="1080" y="1580"/>
                  <a:pt x="1080" y="1580"/>
                  <a:pt x="1080" y="1580"/>
                </a:cubicBezTo>
                <a:cubicBezTo>
                  <a:pt x="1066" y="1580"/>
                  <a:pt x="1058" y="1568"/>
                  <a:pt x="1050" y="1557"/>
                </a:cubicBezTo>
                <a:cubicBezTo>
                  <a:pt x="1041" y="1544"/>
                  <a:pt x="1031" y="1530"/>
                  <a:pt x="1014" y="1530"/>
                </a:cubicBezTo>
                <a:cubicBezTo>
                  <a:pt x="1003" y="1530"/>
                  <a:pt x="1001" y="1533"/>
                  <a:pt x="998" y="1542"/>
                </a:cubicBezTo>
                <a:cubicBezTo>
                  <a:pt x="993" y="1553"/>
                  <a:pt x="985" y="1570"/>
                  <a:pt x="952" y="1570"/>
                </a:cubicBezTo>
                <a:cubicBezTo>
                  <a:pt x="870" y="1570"/>
                  <a:pt x="870" y="1570"/>
                  <a:pt x="870" y="1570"/>
                </a:cubicBezTo>
                <a:cubicBezTo>
                  <a:pt x="863" y="1570"/>
                  <a:pt x="858" y="1570"/>
                  <a:pt x="858" y="1594"/>
                </a:cubicBezTo>
                <a:cubicBezTo>
                  <a:pt x="858" y="1618"/>
                  <a:pt x="816" y="1734"/>
                  <a:pt x="789" y="1759"/>
                </a:cubicBezTo>
                <a:cubicBezTo>
                  <a:pt x="779" y="1768"/>
                  <a:pt x="772" y="1778"/>
                  <a:pt x="764" y="1791"/>
                </a:cubicBezTo>
                <a:cubicBezTo>
                  <a:pt x="752" y="1809"/>
                  <a:pt x="737" y="1831"/>
                  <a:pt x="709" y="1859"/>
                </a:cubicBezTo>
                <a:cubicBezTo>
                  <a:pt x="703" y="1865"/>
                  <a:pt x="696" y="1872"/>
                  <a:pt x="689" y="1880"/>
                </a:cubicBezTo>
                <a:cubicBezTo>
                  <a:pt x="643" y="1927"/>
                  <a:pt x="585" y="1986"/>
                  <a:pt x="536" y="1986"/>
                </a:cubicBezTo>
                <a:close/>
              </a:path>
            </a:pathLst>
          </a:custGeom>
          <a:solidFill>
            <a:schemeClr val="accent1"/>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82" name="Freeform 86">
            <a:extLst>
              <a:ext uri="{FF2B5EF4-FFF2-40B4-BE49-F238E27FC236}">
                <a16:creationId xmlns:a16="http://schemas.microsoft.com/office/drawing/2014/main" id="{8F89EC3B-026F-9439-6E3F-D36F88F9DF65}"/>
              </a:ext>
            </a:extLst>
          </p:cNvPr>
          <p:cNvSpPr>
            <a:spLocks/>
          </p:cNvSpPr>
          <p:nvPr/>
        </p:nvSpPr>
        <p:spPr bwMode="auto">
          <a:xfrm>
            <a:off x="8841574" y="4739716"/>
            <a:ext cx="462363" cy="611795"/>
          </a:xfrm>
          <a:custGeom>
            <a:avLst/>
            <a:gdLst>
              <a:gd name="T0" fmla="*/ 388 w 1330"/>
              <a:gd name="T1" fmla="*/ 1697 h 1758"/>
              <a:gd name="T2" fmla="*/ 362 w 1330"/>
              <a:gd name="T3" fmla="*/ 1659 h 1758"/>
              <a:gd name="T4" fmla="*/ 374 w 1330"/>
              <a:gd name="T5" fmla="*/ 1613 h 1758"/>
              <a:gd name="T6" fmla="*/ 360 w 1330"/>
              <a:gd name="T7" fmla="*/ 1523 h 1758"/>
              <a:gd name="T8" fmla="*/ 338 w 1330"/>
              <a:gd name="T9" fmla="*/ 1409 h 1758"/>
              <a:gd name="T10" fmla="*/ 384 w 1330"/>
              <a:gd name="T11" fmla="*/ 1295 h 1758"/>
              <a:gd name="T12" fmla="*/ 304 w 1330"/>
              <a:gd name="T13" fmla="*/ 1173 h 1758"/>
              <a:gd name="T14" fmla="*/ 272 w 1330"/>
              <a:gd name="T15" fmla="*/ 931 h 1758"/>
              <a:gd name="T16" fmla="*/ 193 w 1330"/>
              <a:gd name="T17" fmla="*/ 787 h 1758"/>
              <a:gd name="T18" fmla="*/ 64 w 1330"/>
              <a:gd name="T19" fmla="*/ 749 h 1758"/>
              <a:gd name="T20" fmla="*/ 16 w 1330"/>
              <a:gd name="T21" fmla="*/ 627 h 1758"/>
              <a:gd name="T22" fmla="*/ 24 w 1330"/>
              <a:gd name="T23" fmla="*/ 527 h 1758"/>
              <a:gd name="T24" fmla="*/ 74 w 1330"/>
              <a:gd name="T25" fmla="*/ 441 h 1758"/>
              <a:gd name="T26" fmla="*/ 120 w 1330"/>
              <a:gd name="T27" fmla="*/ 397 h 1758"/>
              <a:gd name="T28" fmla="*/ 402 w 1330"/>
              <a:gd name="T29" fmla="*/ 207 h 1758"/>
              <a:gd name="T30" fmla="*/ 412 w 1330"/>
              <a:gd name="T31" fmla="*/ 199 h 1758"/>
              <a:gd name="T32" fmla="*/ 488 w 1330"/>
              <a:gd name="T33" fmla="*/ 233 h 1758"/>
              <a:gd name="T34" fmla="*/ 534 w 1330"/>
              <a:gd name="T35" fmla="*/ 197 h 1758"/>
              <a:gd name="T36" fmla="*/ 664 w 1330"/>
              <a:gd name="T37" fmla="*/ 215 h 1758"/>
              <a:gd name="T38" fmla="*/ 760 w 1330"/>
              <a:gd name="T39" fmla="*/ 14 h 1758"/>
              <a:gd name="T40" fmla="*/ 773 w 1330"/>
              <a:gd name="T41" fmla="*/ 4 h 1758"/>
              <a:gd name="T42" fmla="*/ 1083 w 1330"/>
              <a:gd name="T43" fmla="*/ 105 h 1758"/>
              <a:gd name="T44" fmla="*/ 1198 w 1330"/>
              <a:gd name="T45" fmla="*/ 187 h 1758"/>
              <a:gd name="T46" fmla="*/ 1274 w 1330"/>
              <a:gd name="T47" fmla="*/ 127 h 1758"/>
              <a:gd name="T48" fmla="*/ 1307 w 1330"/>
              <a:gd name="T49" fmla="*/ 254 h 1758"/>
              <a:gd name="T50" fmla="*/ 1297 w 1330"/>
              <a:gd name="T51" fmla="*/ 317 h 1758"/>
              <a:gd name="T52" fmla="*/ 1265 w 1330"/>
              <a:gd name="T53" fmla="*/ 388 h 1758"/>
              <a:gd name="T54" fmla="*/ 1224 w 1330"/>
              <a:gd name="T55" fmla="*/ 405 h 1758"/>
              <a:gd name="T56" fmla="*/ 1060 w 1330"/>
              <a:gd name="T57" fmla="*/ 412 h 1758"/>
              <a:gd name="T58" fmla="*/ 948 w 1330"/>
              <a:gd name="T59" fmla="*/ 517 h 1758"/>
              <a:gd name="T60" fmla="*/ 1022 w 1330"/>
              <a:gd name="T61" fmla="*/ 607 h 1758"/>
              <a:gd name="T62" fmla="*/ 1058 w 1330"/>
              <a:gd name="T63" fmla="*/ 671 h 1758"/>
              <a:gd name="T64" fmla="*/ 1112 w 1330"/>
              <a:gd name="T65" fmla="*/ 815 h 1758"/>
              <a:gd name="T66" fmla="*/ 1105 w 1330"/>
              <a:gd name="T67" fmla="*/ 831 h 1758"/>
              <a:gd name="T68" fmla="*/ 934 w 1330"/>
              <a:gd name="T69" fmla="*/ 1045 h 1758"/>
              <a:gd name="T70" fmla="*/ 876 w 1330"/>
              <a:gd name="T71" fmla="*/ 1025 h 1758"/>
              <a:gd name="T72" fmla="*/ 799 w 1330"/>
              <a:gd name="T73" fmla="*/ 1133 h 1758"/>
              <a:gd name="T74" fmla="*/ 642 w 1330"/>
              <a:gd name="T75" fmla="*/ 1545 h 1758"/>
              <a:gd name="T76" fmla="*/ 508 w 1330"/>
              <a:gd name="T77" fmla="*/ 1673 h 1758"/>
              <a:gd name="T78" fmla="*/ 392 w 1330"/>
              <a:gd name="T79" fmla="*/ 1758 h 1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30" h="1758">
                <a:moveTo>
                  <a:pt x="392" y="1758"/>
                </a:moveTo>
                <a:cubicBezTo>
                  <a:pt x="392" y="1756"/>
                  <a:pt x="388" y="1717"/>
                  <a:pt x="388" y="1697"/>
                </a:cubicBezTo>
                <a:cubicBezTo>
                  <a:pt x="388" y="1687"/>
                  <a:pt x="385" y="1686"/>
                  <a:pt x="379" y="1683"/>
                </a:cubicBezTo>
                <a:cubicBezTo>
                  <a:pt x="373" y="1681"/>
                  <a:pt x="362" y="1676"/>
                  <a:pt x="362" y="1659"/>
                </a:cubicBezTo>
                <a:cubicBezTo>
                  <a:pt x="362" y="1646"/>
                  <a:pt x="366" y="1639"/>
                  <a:pt x="369" y="1633"/>
                </a:cubicBezTo>
                <a:cubicBezTo>
                  <a:pt x="372" y="1628"/>
                  <a:pt x="374" y="1624"/>
                  <a:pt x="374" y="1613"/>
                </a:cubicBezTo>
                <a:cubicBezTo>
                  <a:pt x="374" y="1604"/>
                  <a:pt x="372" y="1598"/>
                  <a:pt x="369" y="1589"/>
                </a:cubicBezTo>
                <a:cubicBezTo>
                  <a:pt x="365" y="1575"/>
                  <a:pt x="360" y="1558"/>
                  <a:pt x="360" y="1523"/>
                </a:cubicBezTo>
                <a:cubicBezTo>
                  <a:pt x="360" y="1498"/>
                  <a:pt x="356" y="1487"/>
                  <a:pt x="350" y="1474"/>
                </a:cubicBezTo>
                <a:cubicBezTo>
                  <a:pt x="345" y="1460"/>
                  <a:pt x="338" y="1444"/>
                  <a:pt x="338" y="1409"/>
                </a:cubicBezTo>
                <a:cubicBezTo>
                  <a:pt x="338" y="1372"/>
                  <a:pt x="352" y="1356"/>
                  <a:pt x="364" y="1342"/>
                </a:cubicBezTo>
                <a:cubicBezTo>
                  <a:pt x="375" y="1330"/>
                  <a:pt x="384" y="1320"/>
                  <a:pt x="384" y="1295"/>
                </a:cubicBezTo>
                <a:cubicBezTo>
                  <a:pt x="384" y="1269"/>
                  <a:pt x="364" y="1246"/>
                  <a:pt x="340" y="1218"/>
                </a:cubicBezTo>
                <a:cubicBezTo>
                  <a:pt x="327" y="1204"/>
                  <a:pt x="315" y="1189"/>
                  <a:pt x="304" y="1173"/>
                </a:cubicBezTo>
                <a:cubicBezTo>
                  <a:pt x="269" y="1120"/>
                  <a:pt x="250" y="1079"/>
                  <a:pt x="250" y="1011"/>
                </a:cubicBezTo>
                <a:cubicBezTo>
                  <a:pt x="250" y="973"/>
                  <a:pt x="262" y="951"/>
                  <a:pt x="272" y="931"/>
                </a:cubicBezTo>
                <a:cubicBezTo>
                  <a:pt x="282" y="914"/>
                  <a:pt x="290" y="898"/>
                  <a:pt x="290" y="873"/>
                </a:cubicBezTo>
                <a:cubicBezTo>
                  <a:pt x="290" y="835"/>
                  <a:pt x="234" y="807"/>
                  <a:pt x="193" y="787"/>
                </a:cubicBezTo>
                <a:cubicBezTo>
                  <a:pt x="179" y="781"/>
                  <a:pt x="167" y="775"/>
                  <a:pt x="159" y="769"/>
                </a:cubicBezTo>
                <a:cubicBezTo>
                  <a:pt x="127" y="749"/>
                  <a:pt x="107" y="749"/>
                  <a:pt x="64" y="749"/>
                </a:cubicBezTo>
                <a:cubicBezTo>
                  <a:pt x="35" y="749"/>
                  <a:pt x="0" y="735"/>
                  <a:pt x="0" y="671"/>
                </a:cubicBezTo>
                <a:cubicBezTo>
                  <a:pt x="0" y="648"/>
                  <a:pt x="9" y="636"/>
                  <a:pt x="16" y="627"/>
                </a:cubicBezTo>
                <a:cubicBezTo>
                  <a:pt x="21" y="620"/>
                  <a:pt x="24" y="616"/>
                  <a:pt x="24" y="611"/>
                </a:cubicBezTo>
                <a:cubicBezTo>
                  <a:pt x="24" y="527"/>
                  <a:pt x="24" y="527"/>
                  <a:pt x="24" y="527"/>
                </a:cubicBezTo>
                <a:cubicBezTo>
                  <a:pt x="24" y="495"/>
                  <a:pt x="41" y="483"/>
                  <a:pt x="54" y="474"/>
                </a:cubicBezTo>
                <a:cubicBezTo>
                  <a:pt x="66" y="465"/>
                  <a:pt x="74" y="459"/>
                  <a:pt x="74" y="441"/>
                </a:cubicBezTo>
                <a:cubicBezTo>
                  <a:pt x="74" y="429"/>
                  <a:pt x="75" y="418"/>
                  <a:pt x="82" y="409"/>
                </a:cubicBezTo>
                <a:cubicBezTo>
                  <a:pt x="89" y="401"/>
                  <a:pt x="100" y="397"/>
                  <a:pt x="120" y="397"/>
                </a:cubicBezTo>
                <a:cubicBezTo>
                  <a:pt x="204" y="397"/>
                  <a:pt x="204" y="397"/>
                  <a:pt x="204" y="397"/>
                </a:cubicBezTo>
                <a:cubicBezTo>
                  <a:pt x="358" y="397"/>
                  <a:pt x="402" y="209"/>
                  <a:pt x="402" y="207"/>
                </a:cubicBezTo>
                <a:cubicBezTo>
                  <a:pt x="404" y="199"/>
                  <a:pt x="404" y="199"/>
                  <a:pt x="404" y="199"/>
                </a:cubicBezTo>
                <a:cubicBezTo>
                  <a:pt x="412" y="199"/>
                  <a:pt x="412" y="199"/>
                  <a:pt x="412" y="199"/>
                </a:cubicBezTo>
                <a:cubicBezTo>
                  <a:pt x="431" y="199"/>
                  <a:pt x="446" y="210"/>
                  <a:pt x="460" y="219"/>
                </a:cubicBezTo>
                <a:cubicBezTo>
                  <a:pt x="470" y="226"/>
                  <a:pt x="480" y="233"/>
                  <a:pt x="488" y="233"/>
                </a:cubicBezTo>
                <a:cubicBezTo>
                  <a:pt x="494" y="233"/>
                  <a:pt x="498" y="228"/>
                  <a:pt x="505" y="218"/>
                </a:cubicBezTo>
                <a:cubicBezTo>
                  <a:pt x="511" y="209"/>
                  <a:pt x="519" y="197"/>
                  <a:pt x="534" y="197"/>
                </a:cubicBezTo>
                <a:cubicBezTo>
                  <a:pt x="542" y="197"/>
                  <a:pt x="548" y="199"/>
                  <a:pt x="557" y="202"/>
                </a:cubicBezTo>
                <a:cubicBezTo>
                  <a:pt x="574" y="207"/>
                  <a:pt x="600" y="215"/>
                  <a:pt x="664" y="215"/>
                </a:cubicBezTo>
                <a:cubicBezTo>
                  <a:pt x="734" y="215"/>
                  <a:pt x="762" y="166"/>
                  <a:pt x="762" y="45"/>
                </a:cubicBezTo>
                <a:cubicBezTo>
                  <a:pt x="762" y="35"/>
                  <a:pt x="761" y="25"/>
                  <a:pt x="760" y="14"/>
                </a:cubicBezTo>
                <a:cubicBezTo>
                  <a:pt x="759" y="0"/>
                  <a:pt x="759" y="0"/>
                  <a:pt x="759" y="0"/>
                </a:cubicBezTo>
                <a:cubicBezTo>
                  <a:pt x="773" y="4"/>
                  <a:pt x="773" y="4"/>
                  <a:pt x="773" y="4"/>
                </a:cubicBezTo>
                <a:cubicBezTo>
                  <a:pt x="775" y="4"/>
                  <a:pt x="831" y="20"/>
                  <a:pt x="889" y="52"/>
                </a:cubicBezTo>
                <a:cubicBezTo>
                  <a:pt x="952" y="87"/>
                  <a:pt x="1054" y="102"/>
                  <a:pt x="1083" y="105"/>
                </a:cubicBezTo>
                <a:cubicBezTo>
                  <a:pt x="1104" y="108"/>
                  <a:pt x="1168" y="115"/>
                  <a:pt x="1168" y="159"/>
                </a:cubicBezTo>
                <a:cubicBezTo>
                  <a:pt x="1168" y="177"/>
                  <a:pt x="1183" y="187"/>
                  <a:pt x="1198" y="187"/>
                </a:cubicBezTo>
                <a:cubicBezTo>
                  <a:pt x="1209" y="187"/>
                  <a:pt x="1216" y="178"/>
                  <a:pt x="1225" y="163"/>
                </a:cubicBezTo>
                <a:cubicBezTo>
                  <a:pt x="1235" y="147"/>
                  <a:pt x="1248" y="127"/>
                  <a:pt x="1274" y="127"/>
                </a:cubicBezTo>
                <a:cubicBezTo>
                  <a:pt x="1312" y="127"/>
                  <a:pt x="1330" y="149"/>
                  <a:pt x="1330" y="193"/>
                </a:cubicBezTo>
                <a:cubicBezTo>
                  <a:pt x="1330" y="221"/>
                  <a:pt x="1317" y="239"/>
                  <a:pt x="1307" y="254"/>
                </a:cubicBezTo>
                <a:cubicBezTo>
                  <a:pt x="1298" y="265"/>
                  <a:pt x="1292" y="274"/>
                  <a:pt x="1292" y="285"/>
                </a:cubicBezTo>
                <a:cubicBezTo>
                  <a:pt x="1292" y="299"/>
                  <a:pt x="1295" y="307"/>
                  <a:pt x="1297" y="317"/>
                </a:cubicBezTo>
                <a:cubicBezTo>
                  <a:pt x="1301" y="327"/>
                  <a:pt x="1304" y="338"/>
                  <a:pt x="1304" y="357"/>
                </a:cubicBezTo>
                <a:cubicBezTo>
                  <a:pt x="1304" y="385"/>
                  <a:pt x="1280" y="387"/>
                  <a:pt x="1265" y="388"/>
                </a:cubicBezTo>
                <a:cubicBezTo>
                  <a:pt x="1253" y="389"/>
                  <a:pt x="1240" y="390"/>
                  <a:pt x="1231" y="398"/>
                </a:cubicBezTo>
                <a:cubicBezTo>
                  <a:pt x="1228" y="401"/>
                  <a:pt x="1226" y="403"/>
                  <a:pt x="1224" y="405"/>
                </a:cubicBezTo>
                <a:cubicBezTo>
                  <a:pt x="1201" y="426"/>
                  <a:pt x="1183" y="443"/>
                  <a:pt x="1134" y="443"/>
                </a:cubicBezTo>
                <a:cubicBezTo>
                  <a:pt x="1107" y="443"/>
                  <a:pt x="1083" y="427"/>
                  <a:pt x="1060" y="412"/>
                </a:cubicBezTo>
                <a:cubicBezTo>
                  <a:pt x="1037" y="397"/>
                  <a:pt x="1013" y="381"/>
                  <a:pt x="986" y="381"/>
                </a:cubicBezTo>
                <a:cubicBezTo>
                  <a:pt x="970" y="381"/>
                  <a:pt x="948" y="469"/>
                  <a:pt x="948" y="517"/>
                </a:cubicBezTo>
                <a:cubicBezTo>
                  <a:pt x="948" y="532"/>
                  <a:pt x="968" y="547"/>
                  <a:pt x="986" y="561"/>
                </a:cubicBezTo>
                <a:cubicBezTo>
                  <a:pt x="1005" y="577"/>
                  <a:pt x="1022" y="590"/>
                  <a:pt x="1022" y="607"/>
                </a:cubicBezTo>
                <a:cubicBezTo>
                  <a:pt x="1022" y="626"/>
                  <a:pt x="1026" y="631"/>
                  <a:pt x="1047" y="657"/>
                </a:cubicBezTo>
                <a:cubicBezTo>
                  <a:pt x="1050" y="661"/>
                  <a:pt x="1054" y="666"/>
                  <a:pt x="1058" y="671"/>
                </a:cubicBezTo>
                <a:cubicBezTo>
                  <a:pt x="1090" y="711"/>
                  <a:pt x="1104" y="737"/>
                  <a:pt x="1104" y="781"/>
                </a:cubicBezTo>
                <a:cubicBezTo>
                  <a:pt x="1104" y="797"/>
                  <a:pt x="1107" y="809"/>
                  <a:pt x="1112" y="815"/>
                </a:cubicBezTo>
                <a:cubicBezTo>
                  <a:pt x="1122" y="829"/>
                  <a:pt x="1122" y="829"/>
                  <a:pt x="1122" y="829"/>
                </a:cubicBezTo>
                <a:cubicBezTo>
                  <a:pt x="1105" y="831"/>
                  <a:pt x="1105" y="831"/>
                  <a:pt x="1105" y="831"/>
                </a:cubicBezTo>
                <a:cubicBezTo>
                  <a:pt x="1103" y="832"/>
                  <a:pt x="1048" y="841"/>
                  <a:pt x="1048" y="915"/>
                </a:cubicBezTo>
                <a:cubicBezTo>
                  <a:pt x="1048" y="1000"/>
                  <a:pt x="974" y="1045"/>
                  <a:pt x="934" y="1045"/>
                </a:cubicBezTo>
                <a:cubicBezTo>
                  <a:pt x="921" y="1045"/>
                  <a:pt x="914" y="1040"/>
                  <a:pt x="907" y="1035"/>
                </a:cubicBezTo>
                <a:cubicBezTo>
                  <a:pt x="900" y="1030"/>
                  <a:pt x="893" y="1025"/>
                  <a:pt x="876" y="1025"/>
                </a:cubicBezTo>
                <a:cubicBezTo>
                  <a:pt x="811" y="1025"/>
                  <a:pt x="796" y="1081"/>
                  <a:pt x="796" y="1101"/>
                </a:cubicBezTo>
                <a:cubicBezTo>
                  <a:pt x="796" y="1112"/>
                  <a:pt x="797" y="1122"/>
                  <a:pt x="799" y="1133"/>
                </a:cubicBezTo>
                <a:cubicBezTo>
                  <a:pt x="800" y="1146"/>
                  <a:pt x="802" y="1161"/>
                  <a:pt x="802" y="1181"/>
                </a:cubicBezTo>
                <a:cubicBezTo>
                  <a:pt x="802" y="1266"/>
                  <a:pt x="698" y="1447"/>
                  <a:pt x="642" y="1545"/>
                </a:cubicBezTo>
                <a:cubicBezTo>
                  <a:pt x="633" y="1560"/>
                  <a:pt x="626" y="1573"/>
                  <a:pt x="621" y="1582"/>
                </a:cubicBezTo>
                <a:cubicBezTo>
                  <a:pt x="588" y="1642"/>
                  <a:pt x="561" y="1673"/>
                  <a:pt x="508" y="1673"/>
                </a:cubicBezTo>
                <a:cubicBezTo>
                  <a:pt x="467" y="1673"/>
                  <a:pt x="412" y="1731"/>
                  <a:pt x="412" y="1757"/>
                </a:cubicBezTo>
                <a:cubicBezTo>
                  <a:pt x="392" y="1758"/>
                  <a:pt x="392" y="1758"/>
                  <a:pt x="392" y="1758"/>
                </a:cubicBezTo>
                <a:close/>
              </a:path>
            </a:pathLst>
          </a:custGeom>
          <a:solidFill>
            <a:schemeClr val="accent1"/>
          </a:solidFill>
          <a:ln>
            <a:no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dirty="0">
              <a:solidFill>
                <a:srgbClr val="737572"/>
              </a:solidFill>
              <a:latin typeface="Lato Light"/>
              <a:ea typeface="MS PGothic" panose="020B0600070205080204" pitchFamily="34" charset="-128"/>
              <a:sym typeface="Open Sans"/>
            </a:endParaRPr>
          </a:p>
        </p:txBody>
      </p:sp>
      <p:sp>
        <p:nvSpPr>
          <p:cNvPr id="583" name="Freeform 87">
            <a:extLst>
              <a:ext uri="{FF2B5EF4-FFF2-40B4-BE49-F238E27FC236}">
                <a16:creationId xmlns:a16="http://schemas.microsoft.com/office/drawing/2014/main" id="{0868A109-5889-C25B-8C25-E7D2FE01494C}"/>
              </a:ext>
            </a:extLst>
          </p:cNvPr>
          <p:cNvSpPr>
            <a:spLocks/>
          </p:cNvSpPr>
          <p:nvPr/>
        </p:nvSpPr>
        <p:spPr bwMode="auto">
          <a:xfrm>
            <a:off x="8845090" y="4744402"/>
            <a:ext cx="455329" cy="606520"/>
          </a:xfrm>
          <a:custGeom>
            <a:avLst/>
            <a:gdLst>
              <a:gd name="T0" fmla="*/ 392 w 1310"/>
              <a:gd name="T1" fmla="*/ 1744 h 1744"/>
              <a:gd name="T2" fmla="*/ 498 w 1310"/>
              <a:gd name="T3" fmla="*/ 1650 h 1744"/>
              <a:gd name="T4" fmla="*/ 602 w 1310"/>
              <a:gd name="T5" fmla="*/ 1564 h 1744"/>
              <a:gd name="T6" fmla="*/ 782 w 1310"/>
              <a:gd name="T7" fmla="*/ 1168 h 1744"/>
              <a:gd name="T8" fmla="*/ 776 w 1310"/>
              <a:gd name="T9" fmla="*/ 1088 h 1744"/>
              <a:gd name="T10" fmla="*/ 866 w 1310"/>
              <a:gd name="T11" fmla="*/ 1002 h 1744"/>
              <a:gd name="T12" fmla="*/ 924 w 1310"/>
              <a:gd name="T13" fmla="*/ 1022 h 1744"/>
              <a:gd name="T14" fmla="*/ 1028 w 1310"/>
              <a:gd name="T15" fmla="*/ 902 h 1744"/>
              <a:gd name="T16" fmla="*/ 1094 w 1310"/>
              <a:gd name="T17" fmla="*/ 808 h 1744"/>
              <a:gd name="T18" fmla="*/ 1084 w 1310"/>
              <a:gd name="T19" fmla="*/ 768 h 1744"/>
              <a:gd name="T20" fmla="*/ 1040 w 1310"/>
              <a:gd name="T21" fmla="*/ 664 h 1744"/>
              <a:gd name="T22" fmla="*/ 1002 w 1310"/>
              <a:gd name="T23" fmla="*/ 594 h 1744"/>
              <a:gd name="T24" fmla="*/ 928 w 1310"/>
              <a:gd name="T25" fmla="*/ 504 h 1744"/>
              <a:gd name="T26" fmla="*/ 976 w 1310"/>
              <a:gd name="T27" fmla="*/ 358 h 1744"/>
              <a:gd name="T28" fmla="*/ 1124 w 1310"/>
              <a:gd name="T29" fmla="*/ 420 h 1744"/>
              <a:gd name="T30" fmla="*/ 1214 w 1310"/>
              <a:gd name="T31" fmla="*/ 378 h 1744"/>
              <a:gd name="T32" fmla="*/ 1284 w 1310"/>
              <a:gd name="T33" fmla="*/ 344 h 1744"/>
              <a:gd name="T34" fmla="*/ 1272 w 1310"/>
              <a:gd name="T35" fmla="*/ 272 h 1744"/>
              <a:gd name="T36" fmla="*/ 1310 w 1310"/>
              <a:gd name="T37" fmla="*/ 180 h 1744"/>
              <a:gd name="T38" fmla="*/ 1264 w 1310"/>
              <a:gd name="T39" fmla="*/ 124 h 1744"/>
              <a:gd name="T40" fmla="*/ 1188 w 1310"/>
              <a:gd name="T41" fmla="*/ 184 h 1744"/>
              <a:gd name="T42" fmla="*/ 1148 w 1310"/>
              <a:gd name="T43" fmla="*/ 146 h 1744"/>
              <a:gd name="T44" fmla="*/ 1072 w 1310"/>
              <a:gd name="T45" fmla="*/ 102 h 1744"/>
              <a:gd name="T46" fmla="*/ 874 w 1310"/>
              <a:gd name="T47" fmla="*/ 48 h 1744"/>
              <a:gd name="T48" fmla="*/ 760 w 1310"/>
              <a:gd name="T49" fmla="*/ 0 h 1744"/>
              <a:gd name="T50" fmla="*/ 762 w 1310"/>
              <a:gd name="T51" fmla="*/ 32 h 1744"/>
              <a:gd name="T52" fmla="*/ 654 w 1310"/>
              <a:gd name="T53" fmla="*/ 212 h 1744"/>
              <a:gd name="T54" fmla="*/ 524 w 1310"/>
              <a:gd name="T55" fmla="*/ 194 h 1744"/>
              <a:gd name="T56" fmla="*/ 478 w 1310"/>
              <a:gd name="T57" fmla="*/ 230 h 1744"/>
              <a:gd name="T58" fmla="*/ 402 w 1310"/>
              <a:gd name="T59" fmla="*/ 196 h 1744"/>
              <a:gd name="T60" fmla="*/ 194 w 1310"/>
              <a:gd name="T61" fmla="*/ 394 h 1744"/>
              <a:gd name="T62" fmla="*/ 110 w 1310"/>
              <a:gd name="T63" fmla="*/ 394 h 1744"/>
              <a:gd name="T64" fmla="*/ 79 w 1310"/>
              <a:gd name="T65" fmla="*/ 403 h 1744"/>
              <a:gd name="T66" fmla="*/ 74 w 1310"/>
              <a:gd name="T67" fmla="*/ 428 h 1744"/>
              <a:gd name="T68" fmla="*/ 24 w 1310"/>
              <a:gd name="T69" fmla="*/ 514 h 1744"/>
              <a:gd name="T70" fmla="*/ 24 w 1310"/>
              <a:gd name="T71" fmla="*/ 598 h 1744"/>
              <a:gd name="T72" fmla="*/ 0 w 1310"/>
              <a:gd name="T73" fmla="*/ 658 h 1744"/>
              <a:gd name="T74" fmla="*/ 54 w 1310"/>
              <a:gd name="T75" fmla="*/ 726 h 1744"/>
              <a:gd name="T76" fmla="*/ 154 w 1310"/>
              <a:gd name="T77" fmla="*/ 748 h 1744"/>
              <a:gd name="T78" fmla="*/ 290 w 1310"/>
              <a:gd name="T79" fmla="*/ 860 h 1744"/>
              <a:gd name="T80" fmla="*/ 250 w 1310"/>
              <a:gd name="T81" fmla="*/ 998 h 1744"/>
              <a:gd name="T82" fmla="*/ 302 w 1310"/>
              <a:gd name="T83" fmla="*/ 1154 h 1744"/>
              <a:gd name="T84" fmla="*/ 384 w 1310"/>
              <a:gd name="T85" fmla="*/ 1282 h 1744"/>
              <a:gd name="T86" fmla="*/ 338 w 1310"/>
              <a:gd name="T87" fmla="*/ 1396 h 1744"/>
              <a:gd name="T88" fmla="*/ 360 w 1310"/>
              <a:gd name="T89" fmla="*/ 1510 h 1744"/>
              <a:gd name="T90" fmla="*/ 374 w 1310"/>
              <a:gd name="T91" fmla="*/ 1600 h 1744"/>
              <a:gd name="T92" fmla="*/ 362 w 1310"/>
              <a:gd name="T93" fmla="*/ 1646 h 1744"/>
              <a:gd name="T94" fmla="*/ 388 w 1310"/>
              <a:gd name="T95" fmla="*/ 1684 h 1744"/>
              <a:gd name="T96" fmla="*/ 392 w 1310"/>
              <a:gd name="T97" fmla="*/ 1744 h 1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0" h="1744">
                <a:moveTo>
                  <a:pt x="392" y="1744"/>
                </a:moveTo>
                <a:cubicBezTo>
                  <a:pt x="392" y="1712"/>
                  <a:pt x="452" y="1650"/>
                  <a:pt x="498" y="1650"/>
                </a:cubicBezTo>
                <a:cubicBezTo>
                  <a:pt x="544" y="1650"/>
                  <a:pt x="568" y="1626"/>
                  <a:pt x="602" y="1564"/>
                </a:cubicBezTo>
                <a:cubicBezTo>
                  <a:pt x="636" y="1502"/>
                  <a:pt x="782" y="1264"/>
                  <a:pt x="782" y="1168"/>
                </a:cubicBezTo>
                <a:cubicBezTo>
                  <a:pt x="782" y="1132"/>
                  <a:pt x="776" y="1114"/>
                  <a:pt x="776" y="1088"/>
                </a:cubicBezTo>
                <a:cubicBezTo>
                  <a:pt x="776" y="1062"/>
                  <a:pt x="796" y="1002"/>
                  <a:pt x="866" y="1002"/>
                </a:cubicBezTo>
                <a:cubicBezTo>
                  <a:pt x="902" y="1002"/>
                  <a:pt x="902" y="1022"/>
                  <a:pt x="924" y="1022"/>
                </a:cubicBezTo>
                <a:cubicBezTo>
                  <a:pt x="960" y="1022"/>
                  <a:pt x="1028" y="980"/>
                  <a:pt x="1028" y="902"/>
                </a:cubicBezTo>
                <a:cubicBezTo>
                  <a:pt x="1028" y="818"/>
                  <a:pt x="1094" y="808"/>
                  <a:pt x="1094" y="808"/>
                </a:cubicBezTo>
                <a:cubicBezTo>
                  <a:pt x="1087" y="800"/>
                  <a:pt x="1084" y="787"/>
                  <a:pt x="1084" y="768"/>
                </a:cubicBezTo>
                <a:cubicBezTo>
                  <a:pt x="1084" y="726"/>
                  <a:pt x="1070" y="702"/>
                  <a:pt x="1040" y="664"/>
                </a:cubicBezTo>
                <a:cubicBezTo>
                  <a:pt x="1010" y="626"/>
                  <a:pt x="1002" y="620"/>
                  <a:pt x="1002" y="594"/>
                </a:cubicBezTo>
                <a:cubicBezTo>
                  <a:pt x="1002" y="568"/>
                  <a:pt x="928" y="540"/>
                  <a:pt x="928" y="504"/>
                </a:cubicBezTo>
                <a:cubicBezTo>
                  <a:pt x="928" y="468"/>
                  <a:pt x="946" y="358"/>
                  <a:pt x="976" y="358"/>
                </a:cubicBezTo>
                <a:cubicBezTo>
                  <a:pt x="1034" y="358"/>
                  <a:pt x="1074" y="420"/>
                  <a:pt x="1124" y="420"/>
                </a:cubicBezTo>
                <a:cubicBezTo>
                  <a:pt x="1174" y="420"/>
                  <a:pt x="1188" y="402"/>
                  <a:pt x="1214" y="378"/>
                </a:cubicBezTo>
                <a:cubicBezTo>
                  <a:pt x="1240" y="354"/>
                  <a:pt x="1284" y="378"/>
                  <a:pt x="1284" y="344"/>
                </a:cubicBezTo>
                <a:cubicBezTo>
                  <a:pt x="1284" y="310"/>
                  <a:pt x="1272" y="304"/>
                  <a:pt x="1272" y="272"/>
                </a:cubicBezTo>
                <a:cubicBezTo>
                  <a:pt x="1272" y="240"/>
                  <a:pt x="1310" y="226"/>
                  <a:pt x="1310" y="180"/>
                </a:cubicBezTo>
                <a:cubicBezTo>
                  <a:pt x="1310" y="134"/>
                  <a:pt x="1290" y="124"/>
                  <a:pt x="1264" y="124"/>
                </a:cubicBezTo>
                <a:cubicBezTo>
                  <a:pt x="1224" y="124"/>
                  <a:pt x="1224" y="184"/>
                  <a:pt x="1188" y="184"/>
                </a:cubicBezTo>
                <a:cubicBezTo>
                  <a:pt x="1168" y="184"/>
                  <a:pt x="1148" y="170"/>
                  <a:pt x="1148" y="146"/>
                </a:cubicBezTo>
                <a:cubicBezTo>
                  <a:pt x="1148" y="122"/>
                  <a:pt x="1122" y="108"/>
                  <a:pt x="1072" y="102"/>
                </a:cubicBezTo>
                <a:cubicBezTo>
                  <a:pt x="1022" y="96"/>
                  <a:pt x="932" y="80"/>
                  <a:pt x="874" y="48"/>
                </a:cubicBezTo>
                <a:cubicBezTo>
                  <a:pt x="816" y="16"/>
                  <a:pt x="760" y="0"/>
                  <a:pt x="760" y="0"/>
                </a:cubicBezTo>
                <a:cubicBezTo>
                  <a:pt x="761" y="11"/>
                  <a:pt x="762" y="21"/>
                  <a:pt x="762" y="32"/>
                </a:cubicBezTo>
                <a:cubicBezTo>
                  <a:pt x="762" y="144"/>
                  <a:pt x="738" y="212"/>
                  <a:pt x="654" y="212"/>
                </a:cubicBezTo>
                <a:cubicBezTo>
                  <a:pt x="558" y="212"/>
                  <a:pt x="544" y="194"/>
                  <a:pt x="524" y="194"/>
                </a:cubicBezTo>
                <a:cubicBezTo>
                  <a:pt x="504" y="194"/>
                  <a:pt x="502" y="230"/>
                  <a:pt x="478" y="230"/>
                </a:cubicBezTo>
                <a:cubicBezTo>
                  <a:pt x="454" y="230"/>
                  <a:pt x="432" y="196"/>
                  <a:pt x="402" y="196"/>
                </a:cubicBezTo>
                <a:cubicBezTo>
                  <a:pt x="402" y="196"/>
                  <a:pt x="358" y="394"/>
                  <a:pt x="194" y="394"/>
                </a:cubicBezTo>
                <a:cubicBezTo>
                  <a:pt x="194" y="394"/>
                  <a:pt x="144" y="394"/>
                  <a:pt x="110" y="394"/>
                </a:cubicBezTo>
                <a:cubicBezTo>
                  <a:pt x="93" y="394"/>
                  <a:pt x="84" y="397"/>
                  <a:pt x="79" y="403"/>
                </a:cubicBezTo>
                <a:cubicBezTo>
                  <a:pt x="75" y="408"/>
                  <a:pt x="74" y="417"/>
                  <a:pt x="74" y="428"/>
                </a:cubicBezTo>
                <a:cubicBezTo>
                  <a:pt x="74" y="476"/>
                  <a:pt x="24" y="462"/>
                  <a:pt x="24" y="514"/>
                </a:cubicBezTo>
                <a:cubicBezTo>
                  <a:pt x="24" y="566"/>
                  <a:pt x="24" y="578"/>
                  <a:pt x="24" y="598"/>
                </a:cubicBezTo>
                <a:cubicBezTo>
                  <a:pt x="24" y="618"/>
                  <a:pt x="0" y="624"/>
                  <a:pt x="0" y="658"/>
                </a:cubicBezTo>
                <a:cubicBezTo>
                  <a:pt x="0" y="692"/>
                  <a:pt x="10" y="726"/>
                  <a:pt x="54" y="726"/>
                </a:cubicBezTo>
                <a:cubicBezTo>
                  <a:pt x="98" y="726"/>
                  <a:pt x="120" y="726"/>
                  <a:pt x="154" y="748"/>
                </a:cubicBezTo>
                <a:cubicBezTo>
                  <a:pt x="188" y="770"/>
                  <a:pt x="290" y="802"/>
                  <a:pt x="290" y="860"/>
                </a:cubicBezTo>
                <a:cubicBezTo>
                  <a:pt x="290" y="918"/>
                  <a:pt x="250" y="930"/>
                  <a:pt x="250" y="998"/>
                </a:cubicBezTo>
                <a:cubicBezTo>
                  <a:pt x="250" y="1066"/>
                  <a:pt x="270" y="1106"/>
                  <a:pt x="302" y="1154"/>
                </a:cubicBezTo>
                <a:cubicBezTo>
                  <a:pt x="334" y="1202"/>
                  <a:pt x="384" y="1238"/>
                  <a:pt x="384" y="1282"/>
                </a:cubicBezTo>
                <a:cubicBezTo>
                  <a:pt x="384" y="1340"/>
                  <a:pt x="338" y="1332"/>
                  <a:pt x="338" y="1396"/>
                </a:cubicBezTo>
                <a:cubicBezTo>
                  <a:pt x="338" y="1460"/>
                  <a:pt x="360" y="1454"/>
                  <a:pt x="360" y="1510"/>
                </a:cubicBezTo>
                <a:cubicBezTo>
                  <a:pt x="360" y="1566"/>
                  <a:pt x="374" y="1574"/>
                  <a:pt x="374" y="1600"/>
                </a:cubicBezTo>
                <a:cubicBezTo>
                  <a:pt x="374" y="1626"/>
                  <a:pt x="362" y="1624"/>
                  <a:pt x="362" y="1646"/>
                </a:cubicBezTo>
                <a:cubicBezTo>
                  <a:pt x="362" y="1668"/>
                  <a:pt x="388" y="1654"/>
                  <a:pt x="388" y="1684"/>
                </a:cubicBezTo>
                <a:cubicBezTo>
                  <a:pt x="388" y="1704"/>
                  <a:pt x="392" y="1744"/>
                  <a:pt x="392" y="1744"/>
                </a:cubicBezTo>
                <a:close/>
              </a:path>
            </a:pathLst>
          </a:custGeom>
          <a:solidFill>
            <a:schemeClr val="accent1"/>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84" name="Freeform 88">
            <a:extLst>
              <a:ext uri="{FF2B5EF4-FFF2-40B4-BE49-F238E27FC236}">
                <a16:creationId xmlns:a16="http://schemas.microsoft.com/office/drawing/2014/main" id="{1DE5F0A4-4590-33A8-AE43-D67E99714708}"/>
              </a:ext>
            </a:extLst>
          </p:cNvPr>
          <p:cNvSpPr>
            <a:spLocks/>
          </p:cNvSpPr>
          <p:nvPr/>
        </p:nvSpPr>
        <p:spPr bwMode="auto">
          <a:xfrm>
            <a:off x="8919805" y="4895594"/>
            <a:ext cx="634648" cy="835650"/>
          </a:xfrm>
          <a:custGeom>
            <a:avLst/>
            <a:gdLst>
              <a:gd name="T0" fmla="*/ 128 w 1825"/>
              <a:gd name="T1" fmla="*/ 2373 h 2403"/>
              <a:gd name="T2" fmla="*/ 221 w 1825"/>
              <a:gd name="T3" fmla="*/ 2232 h 2403"/>
              <a:gd name="T4" fmla="*/ 165 w 1825"/>
              <a:gd name="T5" fmla="*/ 2060 h 2403"/>
              <a:gd name="T6" fmla="*/ 95 w 1825"/>
              <a:gd name="T7" fmla="*/ 1976 h 2403"/>
              <a:gd name="T8" fmla="*/ 37 w 1825"/>
              <a:gd name="T9" fmla="*/ 1839 h 2403"/>
              <a:gd name="T10" fmla="*/ 36 w 1825"/>
              <a:gd name="T11" fmla="*/ 1741 h 2403"/>
              <a:gd name="T12" fmla="*/ 64 w 1825"/>
              <a:gd name="T13" fmla="*/ 1581 h 2403"/>
              <a:gd name="T14" fmla="*/ 117 w 1825"/>
              <a:gd name="T15" fmla="*/ 1400 h 2403"/>
              <a:gd name="T16" fmla="*/ 281 w 1825"/>
              <a:gd name="T17" fmla="*/ 1210 h 2403"/>
              <a:gd name="T18" fmla="*/ 555 w 1825"/>
              <a:gd name="T19" fmla="*/ 738 h 2403"/>
              <a:gd name="T20" fmla="*/ 649 w 1825"/>
              <a:gd name="T21" fmla="*/ 562 h 2403"/>
              <a:gd name="T22" fmla="*/ 801 w 1825"/>
              <a:gd name="T23" fmla="*/ 472 h 2403"/>
              <a:gd name="T24" fmla="*/ 885 w 1825"/>
              <a:gd name="T25" fmla="*/ 372 h 2403"/>
              <a:gd name="T26" fmla="*/ 973 w 1825"/>
              <a:gd name="T27" fmla="*/ 432 h 2403"/>
              <a:gd name="T28" fmla="*/ 1148 w 1825"/>
              <a:gd name="T29" fmla="*/ 356 h 2403"/>
              <a:gd name="T30" fmla="*/ 1248 w 1825"/>
              <a:gd name="T31" fmla="*/ 235 h 2403"/>
              <a:gd name="T32" fmla="*/ 1425 w 1825"/>
              <a:gd name="T33" fmla="*/ 40 h 2403"/>
              <a:gd name="T34" fmla="*/ 1539 w 1825"/>
              <a:gd name="T35" fmla="*/ 35 h 2403"/>
              <a:gd name="T36" fmla="*/ 1675 w 1825"/>
              <a:gd name="T37" fmla="*/ 73 h 2403"/>
              <a:gd name="T38" fmla="*/ 1814 w 1825"/>
              <a:gd name="T39" fmla="*/ 182 h 2403"/>
              <a:gd name="T40" fmla="*/ 1781 w 1825"/>
              <a:gd name="T41" fmla="*/ 272 h 2403"/>
              <a:gd name="T42" fmla="*/ 1682 w 1825"/>
              <a:gd name="T43" fmla="*/ 676 h 2403"/>
              <a:gd name="T44" fmla="*/ 1548 w 1825"/>
              <a:gd name="T45" fmla="*/ 1132 h 2403"/>
              <a:gd name="T46" fmla="*/ 1375 w 1825"/>
              <a:gd name="T47" fmla="*/ 1470 h 2403"/>
              <a:gd name="T48" fmla="*/ 1365 w 1825"/>
              <a:gd name="T49" fmla="*/ 1612 h 2403"/>
              <a:gd name="T50" fmla="*/ 1262 w 1825"/>
              <a:gd name="T51" fmla="*/ 1558 h 2403"/>
              <a:gd name="T52" fmla="*/ 1285 w 1825"/>
              <a:gd name="T53" fmla="*/ 1740 h 2403"/>
              <a:gd name="T54" fmla="*/ 1307 w 1825"/>
              <a:gd name="T55" fmla="*/ 1710 h 2403"/>
              <a:gd name="T56" fmla="*/ 1358 w 1825"/>
              <a:gd name="T57" fmla="*/ 1694 h 2403"/>
              <a:gd name="T58" fmla="*/ 1343 w 1825"/>
              <a:gd name="T59" fmla="*/ 1792 h 2403"/>
              <a:gd name="T60" fmla="*/ 1403 w 1825"/>
              <a:gd name="T61" fmla="*/ 1882 h 2403"/>
              <a:gd name="T62" fmla="*/ 1448 w 1825"/>
              <a:gd name="T63" fmla="*/ 2051 h 2403"/>
              <a:gd name="T64" fmla="*/ 1289 w 1825"/>
              <a:gd name="T65" fmla="*/ 2158 h 2403"/>
              <a:gd name="T66" fmla="*/ 1333 w 1825"/>
              <a:gd name="T67" fmla="*/ 2094 h 2403"/>
              <a:gd name="T68" fmla="*/ 1199 w 1825"/>
              <a:gd name="T69" fmla="*/ 2140 h 2403"/>
              <a:gd name="T70" fmla="*/ 1176 w 1825"/>
              <a:gd name="T71" fmla="*/ 2090 h 2403"/>
              <a:gd name="T72" fmla="*/ 1111 w 1825"/>
              <a:gd name="T73" fmla="*/ 2136 h 2403"/>
              <a:gd name="T74" fmla="*/ 913 w 1825"/>
              <a:gd name="T75" fmla="*/ 2212 h 2403"/>
              <a:gd name="T76" fmla="*/ 648 w 1825"/>
              <a:gd name="T77" fmla="*/ 2081 h 2403"/>
              <a:gd name="T78" fmla="*/ 489 w 1825"/>
              <a:gd name="T79" fmla="*/ 2104 h 2403"/>
              <a:gd name="T80" fmla="*/ 477 w 1825"/>
              <a:gd name="T81" fmla="*/ 2020 h 2403"/>
              <a:gd name="T82" fmla="*/ 515 w 1825"/>
              <a:gd name="T83" fmla="*/ 1934 h 2403"/>
              <a:gd name="T84" fmla="*/ 476 w 1825"/>
              <a:gd name="T85" fmla="*/ 1979 h 2403"/>
              <a:gd name="T86" fmla="*/ 388 w 1825"/>
              <a:gd name="T87" fmla="*/ 2006 h 2403"/>
              <a:gd name="T88" fmla="*/ 425 w 1825"/>
              <a:gd name="T89" fmla="*/ 2060 h 2403"/>
              <a:gd name="T90" fmla="*/ 419 w 1825"/>
              <a:gd name="T91" fmla="*/ 2122 h 2403"/>
              <a:gd name="T92" fmla="*/ 363 w 1825"/>
              <a:gd name="T93" fmla="*/ 2240 h 2403"/>
              <a:gd name="T94" fmla="*/ 214 w 1825"/>
              <a:gd name="T95" fmla="*/ 2374 h 2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25" h="2403">
                <a:moveTo>
                  <a:pt x="161" y="2403"/>
                </a:moveTo>
                <a:cubicBezTo>
                  <a:pt x="155" y="2403"/>
                  <a:pt x="148" y="2401"/>
                  <a:pt x="142" y="2396"/>
                </a:cubicBezTo>
                <a:cubicBezTo>
                  <a:pt x="134" y="2392"/>
                  <a:pt x="129" y="2383"/>
                  <a:pt x="128" y="2373"/>
                </a:cubicBezTo>
                <a:cubicBezTo>
                  <a:pt x="127" y="2354"/>
                  <a:pt x="137" y="2330"/>
                  <a:pt x="156" y="2313"/>
                </a:cubicBezTo>
                <a:cubicBezTo>
                  <a:pt x="163" y="2306"/>
                  <a:pt x="171" y="2301"/>
                  <a:pt x="178" y="2295"/>
                </a:cubicBezTo>
                <a:cubicBezTo>
                  <a:pt x="200" y="2280"/>
                  <a:pt x="221" y="2265"/>
                  <a:pt x="221" y="2232"/>
                </a:cubicBezTo>
                <a:cubicBezTo>
                  <a:pt x="221" y="2223"/>
                  <a:pt x="218" y="2212"/>
                  <a:pt x="214" y="2199"/>
                </a:cubicBezTo>
                <a:cubicBezTo>
                  <a:pt x="208" y="2182"/>
                  <a:pt x="201" y="2159"/>
                  <a:pt x="201" y="2130"/>
                </a:cubicBezTo>
                <a:cubicBezTo>
                  <a:pt x="201" y="2094"/>
                  <a:pt x="188" y="2081"/>
                  <a:pt x="165" y="2060"/>
                </a:cubicBezTo>
                <a:cubicBezTo>
                  <a:pt x="161" y="2056"/>
                  <a:pt x="157" y="2052"/>
                  <a:pt x="152" y="2047"/>
                </a:cubicBezTo>
                <a:cubicBezTo>
                  <a:pt x="136" y="2031"/>
                  <a:pt x="125" y="2015"/>
                  <a:pt x="116" y="2002"/>
                </a:cubicBezTo>
                <a:cubicBezTo>
                  <a:pt x="109" y="1991"/>
                  <a:pt x="102" y="1982"/>
                  <a:pt x="95" y="1976"/>
                </a:cubicBezTo>
                <a:cubicBezTo>
                  <a:pt x="74" y="1959"/>
                  <a:pt x="61" y="1930"/>
                  <a:pt x="61" y="1898"/>
                </a:cubicBezTo>
                <a:cubicBezTo>
                  <a:pt x="61" y="1877"/>
                  <a:pt x="61" y="1858"/>
                  <a:pt x="55" y="1858"/>
                </a:cubicBezTo>
                <a:cubicBezTo>
                  <a:pt x="41" y="1858"/>
                  <a:pt x="38" y="1845"/>
                  <a:pt x="37" y="1839"/>
                </a:cubicBezTo>
                <a:cubicBezTo>
                  <a:pt x="36" y="1831"/>
                  <a:pt x="36" y="1830"/>
                  <a:pt x="29" y="1830"/>
                </a:cubicBezTo>
                <a:cubicBezTo>
                  <a:pt x="19" y="1830"/>
                  <a:pt x="12" y="1825"/>
                  <a:pt x="8" y="1817"/>
                </a:cubicBezTo>
                <a:cubicBezTo>
                  <a:pt x="0" y="1796"/>
                  <a:pt x="19" y="1758"/>
                  <a:pt x="36" y="1741"/>
                </a:cubicBezTo>
                <a:cubicBezTo>
                  <a:pt x="53" y="1724"/>
                  <a:pt x="53" y="1703"/>
                  <a:pt x="53" y="1663"/>
                </a:cubicBezTo>
                <a:cubicBezTo>
                  <a:pt x="53" y="1652"/>
                  <a:pt x="53" y="1652"/>
                  <a:pt x="53" y="1652"/>
                </a:cubicBezTo>
                <a:cubicBezTo>
                  <a:pt x="53" y="1626"/>
                  <a:pt x="58" y="1603"/>
                  <a:pt x="64" y="1581"/>
                </a:cubicBezTo>
                <a:cubicBezTo>
                  <a:pt x="68" y="1560"/>
                  <a:pt x="73" y="1540"/>
                  <a:pt x="73" y="1520"/>
                </a:cubicBezTo>
                <a:cubicBezTo>
                  <a:pt x="73" y="1495"/>
                  <a:pt x="85" y="1473"/>
                  <a:pt x="97" y="1452"/>
                </a:cubicBezTo>
                <a:cubicBezTo>
                  <a:pt x="107" y="1434"/>
                  <a:pt x="117" y="1417"/>
                  <a:pt x="117" y="1400"/>
                </a:cubicBezTo>
                <a:cubicBezTo>
                  <a:pt x="117" y="1375"/>
                  <a:pt x="132" y="1359"/>
                  <a:pt x="146" y="1345"/>
                </a:cubicBezTo>
                <a:cubicBezTo>
                  <a:pt x="156" y="1334"/>
                  <a:pt x="165" y="1325"/>
                  <a:pt x="165" y="1314"/>
                </a:cubicBezTo>
                <a:cubicBezTo>
                  <a:pt x="165" y="1275"/>
                  <a:pt x="231" y="1210"/>
                  <a:pt x="281" y="1210"/>
                </a:cubicBezTo>
                <a:cubicBezTo>
                  <a:pt x="320" y="1210"/>
                  <a:pt x="342" y="1192"/>
                  <a:pt x="376" y="1129"/>
                </a:cubicBezTo>
                <a:cubicBezTo>
                  <a:pt x="381" y="1120"/>
                  <a:pt x="388" y="1108"/>
                  <a:pt x="397" y="1092"/>
                </a:cubicBezTo>
                <a:cubicBezTo>
                  <a:pt x="449" y="1003"/>
                  <a:pt x="555" y="817"/>
                  <a:pt x="555" y="738"/>
                </a:cubicBezTo>
                <a:cubicBezTo>
                  <a:pt x="555" y="719"/>
                  <a:pt x="553" y="706"/>
                  <a:pt x="552" y="693"/>
                </a:cubicBezTo>
                <a:cubicBezTo>
                  <a:pt x="550" y="681"/>
                  <a:pt x="549" y="671"/>
                  <a:pt x="549" y="658"/>
                </a:cubicBezTo>
                <a:cubicBezTo>
                  <a:pt x="549" y="627"/>
                  <a:pt x="573" y="562"/>
                  <a:pt x="649" y="562"/>
                </a:cubicBezTo>
                <a:cubicBezTo>
                  <a:pt x="672" y="562"/>
                  <a:pt x="684" y="570"/>
                  <a:pt x="692" y="576"/>
                </a:cubicBezTo>
                <a:cubicBezTo>
                  <a:pt x="697" y="580"/>
                  <a:pt x="701" y="582"/>
                  <a:pt x="707" y="582"/>
                </a:cubicBezTo>
                <a:cubicBezTo>
                  <a:pt x="739" y="582"/>
                  <a:pt x="801" y="543"/>
                  <a:pt x="801" y="472"/>
                </a:cubicBezTo>
                <a:cubicBezTo>
                  <a:pt x="801" y="380"/>
                  <a:pt x="875" y="369"/>
                  <a:pt x="876" y="369"/>
                </a:cubicBezTo>
                <a:cubicBezTo>
                  <a:pt x="881" y="368"/>
                  <a:pt x="881" y="368"/>
                  <a:pt x="881" y="368"/>
                </a:cubicBezTo>
                <a:cubicBezTo>
                  <a:pt x="885" y="372"/>
                  <a:pt x="885" y="372"/>
                  <a:pt x="885" y="372"/>
                </a:cubicBezTo>
                <a:cubicBezTo>
                  <a:pt x="890" y="379"/>
                  <a:pt x="899" y="382"/>
                  <a:pt x="915" y="382"/>
                </a:cubicBezTo>
                <a:cubicBezTo>
                  <a:pt x="958" y="382"/>
                  <a:pt x="973" y="405"/>
                  <a:pt x="973" y="426"/>
                </a:cubicBezTo>
                <a:cubicBezTo>
                  <a:pt x="973" y="428"/>
                  <a:pt x="973" y="430"/>
                  <a:pt x="973" y="432"/>
                </a:cubicBezTo>
                <a:cubicBezTo>
                  <a:pt x="973" y="441"/>
                  <a:pt x="973" y="446"/>
                  <a:pt x="976" y="449"/>
                </a:cubicBezTo>
                <a:cubicBezTo>
                  <a:pt x="979" y="452"/>
                  <a:pt x="987" y="456"/>
                  <a:pt x="1009" y="456"/>
                </a:cubicBezTo>
                <a:cubicBezTo>
                  <a:pt x="1050" y="456"/>
                  <a:pt x="1104" y="400"/>
                  <a:pt x="1148" y="356"/>
                </a:cubicBezTo>
                <a:cubicBezTo>
                  <a:pt x="1155" y="348"/>
                  <a:pt x="1161" y="341"/>
                  <a:pt x="1168" y="335"/>
                </a:cubicBezTo>
                <a:cubicBezTo>
                  <a:pt x="1194" y="308"/>
                  <a:pt x="1209" y="287"/>
                  <a:pt x="1220" y="270"/>
                </a:cubicBezTo>
                <a:cubicBezTo>
                  <a:pt x="1229" y="257"/>
                  <a:pt x="1237" y="245"/>
                  <a:pt x="1248" y="235"/>
                </a:cubicBezTo>
                <a:cubicBezTo>
                  <a:pt x="1270" y="215"/>
                  <a:pt x="1311" y="103"/>
                  <a:pt x="1311" y="84"/>
                </a:cubicBezTo>
                <a:cubicBezTo>
                  <a:pt x="1311" y="71"/>
                  <a:pt x="1311" y="40"/>
                  <a:pt x="1343" y="40"/>
                </a:cubicBezTo>
                <a:cubicBezTo>
                  <a:pt x="1425" y="40"/>
                  <a:pt x="1425" y="40"/>
                  <a:pt x="1425" y="40"/>
                </a:cubicBezTo>
                <a:cubicBezTo>
                  <a:pt x="1445" y="40"/>
                  <a:pt x="1448" y="34"/>
                  <a:pt x="1452" y="24"/>
                </a:cubicBezTo>
                <a:cubicBezTo>
                  <a:pt x="1456" y="14"/>
                  <a:pt x="1463" y="0"/>
                  <a:pt x="1487" y="0"/>
                </a:cubicBezTo>
                <a:cubicBezTo>
                  <a:pt x="1514" y="0"/>
                  <a:pt x="1529" y="20"/>
                  <a:pt x="1539" y="35"/>
                </a:cubicBezTo>
                <a:cubicBezTo>
                  <a:pt x="1544" y="41"/>
                  <a:pt x="1550" y="50"/>
                  <a:pt x="1553" y="50"/>
                </a:cubicBezTo>
                <a:cubicBezTo>
                  <a:pt x="1593" y="50"/>
                  <a:pt x="1593" y="50"/>
                  <a:pt x="1593" y="50"/>
                </a:cubicBezTo>
                <a:cubicBezTo>
                  <a:pt x="1631" y="50"/>
                  <a:pt x="1654" y="62"/>
                  <a:pt x="1675" y="73"/>
                </a:cubicBezTo>
                <a:cubicBezTo>
                  <a:pt x="1690" y="81"/>
                  <a:pt x="1703" y="88"/>
                  <a:pt x="1719" y="88"/>
                </a:cubicBezTo>
                <a:cubicBezTo>
                  <a:pt x="1766" y="88"/>
                  <a:pt x="1801" y="128"/>
                  <a:pt x="1801" y="164"/>
                </a:cubicBezTo>
                <a:cubicBezTo>
                  <a:pt x="1801" y="179"/>
                  <a:pt x="1808" y="182"/>
                  <a:pt x="1814" y="182"/>
                </a:cubicBezTo>
                <a:cubicBezTo>
                  <a:pt x="1825" y="181"/>
                  <a:pt x="1825" y="181"/>
                  <a:pt x="1825" y="181"/>
                </a:cubicBezTo>
                <a:cubicBezTo>
                  <a:pt x="1825" y="192"/>
                  <a:pt x="1825" y="192"/>
                  <a:pt x="1825" y="192"/>
                </a:cubicBezTo>
                <a:cubicBezTo>
                  <a:pt x="1825" y="226"/>
                  <a:pt x="1805" y="247"/>
                  <a:pt x="1781" y="272"/>
                </a:cubicBezTo>
                <a:cubicBezTo>
                  <a:pt x="1762" y="292"/>
                  <a:pt x="1741" y="315"/>
                  <a:pt x="1722" y="351"/>
                </a:cubicBezTo>
                <a:cubicBezTo>
                  <a:pt x="1689" y="412"/>
                  <a:pt x="1655" y="484"/>
                  <a:pt x="1655" y="552"/>
                </a:cubicBezTo>
                <a:cubicBezTo>
                  <a:pt x="1655" y="602"/>
                  <a:pt x="1668" y="638"/>
                  <a:pt x="1682" y="676"/>
                </a:cubicBezTo>
                <a:cubicBezTo>
                  <a:pt x="1696" y="715"/>
                  <a:pt x="1711" y="756"/>
                  <a:pt x="1711" y="812"/>
                </a:cubicBezTo>
                <a:cubicBezTo>
                  <a:pt x="1711" y="888"/>
                  <a:pt x="1648" y="978"/>
                  <a:pt x="1598" y="1051"/>
                </a:cubicBezTo>
                <a:cubicBezTo>
                  <a:pt x="1575" y="1085"/>
                  <a:pt x="1555" y="1114"/>
                  <a:pt x="1548" y="1132"/>
                </a:cubicBezTo>
                <a:cubicBezTo>
                  <a:pt x="1532" y="1176"/>
                  <a:pt x="1507" y="1207"/>
                  <a:pt x="1479" y="1244"/>
                </a:cubicBezTo>
                <a:cubicBezTo>
                  <a:pt x="1468" y="1257"/>
                  <a:pt x="1458" y="1271"/>
                  <a:pt x="1447" y="1286"/>
                </a:cubicBezTo>
                <a:cubicBezTo>
                  <a:pt x="1403" y="1347"/>
                  <a:pt x="1375" y="1400"/>
                  <a:pt x="1375" y="1470"/>
                </a:cubicBezTo>
                <a:cubicBezTo>
                  <a:pt x="1375" y="1519"/>
                  <a:pt x="1381" y="1541"/>
                  <a:pt x="1385" y="1555"/>
                </a:cubicBezTo>
                <a:cubicBezTo>
                  <a:pt x="1387" y="1563"/>
                  <a:pt x="1389" y="1570"/>
                  <a:pt x="1389" y="1578"/>
                </a:cubicBezTo>
                <a:cubicBezTo>
                  <a:pt x="1389" y="1586"/>
                  <a:pt x="1389" y="1612"/>
                  <a:pt x="1365" y="1612"/>
                </a:cubicBezTo>
                <a:cubicBezTo>
                  <a:pt x="1355" y="1612"/>
                  <a:pt x="1350" y="1604"/>
                  <a:pt x="1345" y="1595"/>
                </a:cubicBezTo>
                <a:cubicBezTo>
                  <a:pt x="1338" y="1583"/>
                  <a:pt x="1331" y="1570"/>
                  <a:pt x="1309" y="1570"/>
                </a:cubicBezTo>
                <a:cubicBezTo>
                  <a:pt x="1281" y="1570"/>
                  <a:pt x="1270" y="1563"/>
                  <a:pt x="1262" y="1558"/>
                </a:cubicBezTo>
                <a:cubicBezTo>
                  <a:pt x="1257" y="1556"/>
                  <a:pt x="1254" y="1554"/>
                  <a:pt x="1249" y="1554"/>
                </a:cubicBezTo>
                <a:cubicBezTo>
                  <a:pt x="1237" y="1554"/>
                  <a:pt x="1215" y="1579"/>
                  <a:pt x="1215" y="1640"/>
                </a:cubicBezTo>
                <a:cubicBezTo>
                  <a:pt x="1215" y="1698"/>
                  <a:pt x="1257" y="1740"/>
                  <a:pt x="1285" y="1740"/>
                </a:cubicBezTo>
                <a:cubicBezTo>
                  <a:pt x="1294" y="1740"/>
                  <a:pt x="1300" y="1738"/>
                  <a:pt x="1303" y="1735"/>
                </a:cubicBezTo>
                <a:cubicBezTo>
                  <a:pt x="1307" y="1731"/>
                  <a:pt x="1307" y="1722"/>
                  <a:pt x="1307" y="1713"/>
                </a:cubicBezTo>
                <a:cubicBezTo>
                  <a:pt x="1307" y="1710"/>
                  <a:pt x="1307" y="1710"/>
                  <a:pt x="1307" y="1710"/>
                </a:cubicBezTo>
                <a:cubicBezTo>
                  <a:pt x="1307" y="1684"/>
                  <a:pt x="1320" y="1656"/>
                  <a:pt x="1343" y="1656"/>
                </a:cubicBezTo>
                <a:cubicBezTo>
                  <a:pt x="1351" y="1656"/>
                  <a:pt x="1355" y="1659"/>
                  <a:pt x="1357" y="1662"/>
                </a:cubicBezTo>
                <a:cubicBezTo>
                  <a:pt x="1363" y="1670"/>
                  <a:pt x="1361" y="1681"/>
                  <a:pt x="1358" y="1694"/>
                </a:cubicBezTo>
                <a:cubicBezTo>
                  <a:pt x="1355" y="1703"/>
                  <a:pt x="1353" y="1713"/>
                  <a:pt x="1353" y="1722"/>
                </a:cubicBezTo>
                <a:cubicBezTo>
                  <a:pt x="1353" y="1737"/>
                  <a:pt x="1350" y="1746"/>
                  <a:pt x="1348" y="1756"/>
                </a:cubicBezTo>
                <a:cubicBezTo>
                  <a:pt x="1345" y="1766"/>
                  <a:pt x="1343" y="1775"/>
                  <a:pt x="1343" y="1792"/>
                </a:cubicBezTo>
                <a:cubicBezTo>
                  <a:pt x="1343" y="1804"/>
                  <a:pt x="1350" y="1810"/>
                  <a:pt x="1362" y="1820"/>
                </a:cubicBezTo>
                <a:cubicBezTo>
                  <a:pt x="1374" y="1830"/>
                  <a:pt x="1389" y="1843"/>
                  <a:pt x="1389" y="1866"/>
                </a:cubicBezTo>
                <a:cubicBezTo>
                  <a:pt x="1389" y="1882"/>
                  <a:pt x="1391" y="1882"/>
                  <a:pt x="1403" y="1882"/>
                </a:cubicBezTo>
                <a:cubicBezTo>
                  <a:pt x="1409" y="1882"/>
                  <a:pt x="1416" y="1882"/>
                  <a:pt x="1423" y="1885"/>
                </a:cubicBezTo>
                <a:cubicBezTo>
                  <a:pt x="1459" y="1899"/>
                  <a:pt x="1479" y="1932"/>
                  <a:pt x="1479" y="1978"/>
                </a:cubicBezTo>
                <a:cubicBezTo>
                  <a:pt x="1479" y="2005"/>
                  <a:pt x="1463" y="2030"/>
                  <a:pt x="1448" y="2051"/>
                </a:cubicBezTo>
                <a:cubicBezTo>
                  <a:pt x="1436" y="2070"/>
                  <a:pt x="1425" y="2087"/>
                  <a:pt x="1425" y="2102"/>
                </a:cubicBezTo>
                <a:cubicBezTo>
                  <a:pt x="1425" y="2159"/>
                  <a:pt x="1398" y="2192"/>
                  <a:pt x="1351" y="2192"/>
                </a:cubicBezTo>
                <a:cubicBezTo>
                  <a:pt x="1314" y="2192"/>
                  <a:pt x="1289" y="2190"/>
                  <a:pt x="1289" y="2158"/>
                </a:cubicBezTo>
                <a:cubicBezTo>
                  <a:pt x="1289" y="2143"/>
                  <a:pt x="1302" y="2133"/>
                  <a:pt x="1315" y="2123"/>
                </a:cubicBezTo>
                <a:cubicBezTo>
                  <a:pt x="1323" y="2117"/>
                  <a:pt x="1333" y="2109"/>
                  <a:pt x="1333" y="2104"/>
                </a:cubicBezTo>
                <a:cubicBezTo>
                  <a:pt x="1333" y="2099"/>
                  <a:pt x="1333" y="2096"/>
                  <a:pt x="1333" y="2094"/>
                </a:cubicBezTo>
                <a:cubicBezTo>
                  <a:pt x="1330" y="2094"/>
                  <a:pt x="1324" y="2094"/>
                  <a:pt x="1319" y="2094"/>
                </a:cubicBezTo>
                <a:cubicBezTo>
                  <a:pt x="1315" y="2094"/>
                  <a:pt x="1310" y="2098"/>
                  <a:pt x="1304" y="2104"/>
                </a:cubicBezTo>
                <a:cubicBezTo>
                  <a:pt x="1287" y="2118"/>
                  <a:pt x="1261" y="2140"/>
                  <a:pt x="1199" y="2140"/>
                </a:cubicBezTo>
                <a:cubicBezTo>
                  <a:pt x="1177" y="2140"/>
                  <a:pt x="1161" y="2132"/>
                  <a:pt x="1158" y="2119"/>
                </a:cubicBezTo>
                <a:cubicBezTo>
                  <a:pt x="1157" y="2115"/>
                  <a:pt x="1155" y="2102"/>
                  <a:pt x="1174" y="2091"/>
                </a:cubicBezTo>
                <a:cubicBezTo>
                  <a:pt x="1175" y="2091"/>
                  <a:pt x="1175" y="2091"/>
                  <a:pt x="1176" y="2090"/>
                </a:cubicBezTo>
                <a:cubicBezTo>
                  <a:pt x="1171" y="2088"/>
                  <a:pt x="1163" y="2086"/>
                  <a:pt x="1151" y="2086"/>
                </a:cubicBezTo>
                <a:cubicBezTo>
                  <a:pt x="1142" y="2086"/>
                  <a:pt x="1139" y="2091"/>
                  <a:pt x="1132" y="2106"/>
                </a:cubicBezTo>
                <a:cubicBezTo>
                  <a:pt x="1128" y="2116"/>
                  <a:pt x="1122" y="2128"/>
                  <a:pt x="1111" y="2136"/>
                </a:cubicBezTo>
                <a:cubicBezTo>
                  <a:pt x="1091" y="2151"/>
                  <a:pt x="1059" y="2168"/>
                  <a:pt x="1019" y="2168"/>
                </a:cubicBezTo>
                <a:cubicBezTo>
                  <a:pt x="1000" y="2168"/>
                  <a:pt x="987" y="2177"/>
                  <a:pt x="973" y="2188"/>
                </a:cubicBezTo>
                <a:cubicBezTo>
                  <a:pt x="958" y="2199"/>
                  <a:pt x="941" y="2212"/>
                  <a:pt x="913" y="2212"/>
                </a:cubicBezTo>
                <a:cubicBezTo>
                  <a:pt x="889" y="2212"/>
                  <a:pt x="867" y="2191"/>
                  <a:pt x="841" y="2166"/>
                </a:cubicBezTo>
                <a:cubicBezTo>
                  <a:pt x="806" y="2133"/>
                  <a:pt x="767" y="2096"/>
                  <a:pt x="713" y="2096"/>
                </a:cubicBezTo>
                <a:cubicBezTo>
                  <a:pt x="677" y="2096"/>
                  <a:pt x="661" y="2088"/>
                  <a:pt x="648" y="2081"/>
                </a:cubicBezTo>
                <a:cubicBezTo>
                  <a:pt x="637" y="2075"/>
                  <a:pt x="628" y="2070"/>
                  <a:pt x="607" y="2070"/>
                </a:cubicBezTo>
                <a:cubicBezTo>
                  <a:pt x="584" y="2070"/>
                  <a:pt x="568" y="2078"/>
                  <a:pt x="551" y="2086"/>
                </a:cubicBezTo>
                <a:cubicBezTo>
                  <a:pt x="533" y="2095"/>
                  <a:pt x="515" y="2104"/>
                  <a:pt x="489" y="2104"/>
                </a:cubicBezTo>
                <a:cubicBezTo>
                  <a:pt x="473" y="2104"/>
                  <a:pt x="437" y="2104"/>
                  <a:pt x="437" y="2072"/>
                </a:cubicBezTo>
                <a:cubicBezTo>
                  <a:pt x="437" y="2060"/>
                  <a:pt x="447" y="2052"/>
                  <a:pt x="457" y="2045"/>
                </a:cubicBezTo>
                <a:cubicBezTo>
                  <a:pt x="467" y="2037"/>
                  <a:pt x="477" y="2030"/>
                  <a:pt x="477" y="2020"/>
                </a:cubicBezTo>
                <a:cubicBezTo>
                  <a:pt x="477" y="2003"/>
                  <a:pt x="489" y="1990"/>
                  <a:pt x="500" y="1979"/>
                </a:cubicBezTo>
                <a:cubicBezTo>
                  <a:pt x="509" y="1970"/>
                  <a:pt x="517" y="1961"/>
                  <a:pt x="517" y="1952"/>
                </a:cubicBezTo>
                <a:cubicBezTo>
                  <a:pt x="517" y="1943"/>
                  <a:pt x="516" y="1937"/>
                  <a:pt x="515" y="1934"/>
                </a:cubicBezTo>
                <a:cubicBezTo>
                  <a:pt x="512" y="1937"/>
                  <a:pt x="510" y="1941"/>
                  <a:pt x="507" y="1945"/>
                </a:cubicBezTo>
                <a:cubicBezTo>
                  <a:pt x="500" y="1955"/>
                  <a:pt x="492" y="1967"/>
                  <a:pt x="478" y="1968"/>
                </a:cubicBezTo>
                <a:cubicBezTo>
                  <a:pt x="477" y="1971"/>
                  <a:pt x="476" y="1975"/>
                  <a:pt x="476" y="1979"/>
                </a:cubicBezTo>
                <a:cubicBezTo>
                  <a:pt x="474" y="1994"/>
                  <a:pt x="470" y="2022"/>
                  <a:pt x="441" y="2022"/>
                </a:cubicBezTo>
                <a:cubicBezTo>
                  <a:pt x="417" y="2022"/>
                  <a:pt x="404" y="2015"/>
                  <a:pt x="395" y="2010"/>
                </a:cubicBezTo>
                <a:cubicBezTo>
                  <a:pt x="392" y="2008"/>
                  <a:pt x="390" y="2006"/>
                  <a:pt x="388" y="2006"/>
                </a:cubicBezTo>
                <a:cubicBezTo>
                  <a:pt x="385" y="2011"/>
                  <a:pt x="385" y="2030"/>
                  <a:pt x="385" y="2042"/>
                </a:cubicBezTo>
                <a:cubicBezTo>
                  <a:pt x="385" y="2060"/>
                  <a:pt x="385" y="2060"/>
                  <a:pt x="385" y="2060"/>
                </a:cubicBezTo>
                <a:cubicBezTo>
                  <a:pt x="425" y="2060"/>
                  <a:pt x="425" y="2060"/>
                  <a:pt x="425" y="2060"/>
                </a:cubicBezTo>
                <a:cubicBezTo>
                  <a:pt x="434" y="2060"/>
                  <a:pt x="434" y="2060"/>
                  <a:pt x="434" y="2060"/>
                </a:cubicBezTo>
                <a:cubicBezTo>
                  <a:pt x="435" y="2069"/>
                  <a:pt x="435" y="2069"/>
                  <a:pt x="435" y="2069"/>
                </a:cubicBezTo>
                <a:cubicBezTo>
                  <a:pt x="435" y="2073"/>
                  <a:pt x="439" y="2107"/>
                  <a:pt x="419" y="2122"/>
                </a:cubicBezTo>
                <a:cubicBezTo>
                  <a:pt x="414" y="2126"/>
                  <a:pt x="414" y="2127"/>
                  <a:pt x="419" y="2138"/>
                </a:cubicBezTo>
                <a:cubicBezTo>
                  <a:pt x="422" y="2144"/>
                  <a:pt x="425" y="2151"/>
                  <a:pt x="425" y="2160"/>
                </a:cubicBezTo>
                <a:cubicBezTo>
                  <a:pt x="425" y="2185"/>
                  <a:pt x="409" y="2240"/>
                  <a:pt x="363" y="2240"/>
                </a:cubicBezTo>
                <a:cubicBezTo>
                  <a:pt x="325" y="2240"/>
                  <a:pt x="311" y="2244"/>
                  <a:pt x="278" y="2279"/>
                </a:cubicBezTo>
                <a:cubicBezTo>
                  <a:pt x="261" y="2297"/>
                  <a:pt x="253" y="2313"/>
                  <a:pt x="246" y="2328"/>
                </a:cubicBezTo>
                <a:cubicBezTo>
                  <a:pt x="238" y="2344"/>
                  <a:pt x="230" y="2359"/>
                  <a:pt x="214" y="2374"/>
                </a:cubicBezTo>
                <a:cubicBezTo>
                  <a:pt x="193" y="2391"/>
                  <a:pt x="177" y="2403"/>
                  <a:pt x="161" y="2403"/>
                </a:cubicBezTo>
                <a:close/>
              </a:path>
            </a:pathLst>
          </a:custGeom>
          <a:solidFill>
            <a:schemeClr val="accent1"/>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85" name="Freeform 90">
            <a:extLst>
              <a:ext uri="{FF2B5EF4-FFF2-40B4-BE49-F238E27FC236}">
                <a16:creationId xmlns:a16="http://schemas.microsoft.com/office/drawing/2014/main" id="{A3B90205-EB6B-9B14-E591-167549815839}"/>
              </a:ext>
            </a:extLst>
          </p:cNvPr>
          <p:cNvSpPr>
            <a:spLocks/>
          </p:cNvSpPr>
          <p:nvPr/>
        </p:nvSpPr>
        <p:spPr bwMode="auto">
          <a:xfrm>
            <a:off x="8429609" y="4790701"/>
            <a:ext cx="554951" cy="790527"/>
          </a:xfrm>
          <a:custGeom>
            <a:avLst/>
            <a:gdLst>
              <a:gd name="T0" fmla="*/ 1298 w 1596"/>
              <a:gd name="T1" fmla="*/ 2250 h 2272"/>
              <a:gd name="T2" fmla="*/ 1264 w 1596"/>
              <a:gd name="T3" fmla="*/ 2245 h 2272"/>
              <a:gd name="T4" fmla="*/ 1162 w 1596"/>
              <a:gd name="T5" fmla="*/ 2223 h 2272"/>
              <a:gd name="T6" fmla="*/ 1062 w 1596"/>
              <a:gd name="T7" fmla="*/ 2222 h 2272"/>
              <a:gd name="T8" fmla="*/ 842 w 1596"/>
              <a:gd name="T9" fmla="*/ 2140 h 2272"/>
              <a:gd name="T10" fmla="*/ 732 w 1596"/>
              <a:gd name="T11" fmla="*/ 1983 h 2272"/>
              <a:gd name="T12" fmla="*/ 636 w 1596"/>
              <a:gd name="T13" fmla="*/ 1818 h 2272"/>
              <a:gd name="T14" fmla="*/ 567 w 1596"/>
              <a:gd name="T15" fmla="*/ 1601 h 2272"/>
              <a:gd name="T16" fmla="*/ 521 w 1596"/>
              <a:gd name="T17" fmla="*/ 1377 h 2272"/>
              <a:gd name="T18" fmla="*/ 515 w 1596"/>
              <a:gd name="T19" fmla="*/ 1268 h 2272"/>
              <a:gd name="T20" fmla="*/ 453 w 1596"/>
              <a:gd name="T21" fmla="*/ 1080 h 2272"/>
              <a:gd name="T22" fmla="*/ 383 w 1596"/>
              <a:gd name="T23" fmla="*/ 865 h 2272"/>
              <a:gd name="T24" fmla="*/ 272 w 1596"/>
              <a:gd name="T25" fmla="*/ 679 h 2272"/>
              <a:gd name="T26" fmla="*/ 158 w 1596"/>
              <a:gd name="T27" fmla="*/ 614 h 2272"/>
              <a:gd name="T28" fmla="*/ 4 w 1596"/>
              <a:gd name="T29" fmla="*/ 395 h 2272"/>
              <a:gd name="T30" fmla="*/ 14 w 1596"/>
              <a:gd name="T31" fmla="*/ 382 h 2272"/>
              <a:gd name="T32" fmla="*/ 224 w 1596"/>
              <a:gd name="T33" fmla="*/ 224 h 2272"/>
              <a:gd name="T34" fmla="*/ 294 w 1596"/>
              <a:gd name="T35" fmla="*/ 302 h 2272"/>
              <a:gd name="T36" fmla="*/ 360 w 1596"/>
              <a:gd name="T37" fmla="*/ 294 h 2272"/>
              <a:gd name="T38" fmla="*/ 462 w 1596"/>
              <a:gd name="T39" fmla="*/ 362 h 2272"/>
              <a:gd name="T40" fmla="*/ 576 w 1596"/>
              <a:gd name="T41" fmla="*/ 298 h 2272"/>
              <a:gd name="T42" fmla="*/ 674 w 1596"/>
              <a:gd name="T43" fmla="*/ 199 h 2272"/>
              <a:gd name="T44" fmla="*/ 774 w 1596"/>
              <a:gd name="T45" fmla="*/ 90 h 2272"/>
              <a:gd name="T46" fmla="*/ 850 w 1596"/>
              <a:gd name="T47" fmla="*/ 110 h 2272"/>
              <a:gd name="T48" fmla="*/ 952 w 1596"/>
              <a:gd name="T49" fmla="*/ 12 h 2272"/>
              <a:gd name="T50" fmla="*/ 1044 w 1596"/>
              <a:gd name="T51" fmla="*/ 0 h 2272"/>
              <a:gd name="T52" fmla="*/ 1130 w 1596"/>
              <a:gd name="T53" fmla="*/ 38 h 2272"/>
              <a:gd name="T54" fmla="*/ 1280 w 1596"/>
              <a:gd name="T55" fmla="*/ 261 h 2272"/>
              <a:gd name="T56" fmla="*/ 1281 w 1596"/>
              <a:gd name="T57" fmla="*/ 275 h 2272"/>
              <a:gd name="T58" fmla="*/ 1250 w 1596"/>
              <a:gd name="T59" fmla="*/ 343 h 2272"/>
              <a:gd name="T60" fmla="*/ 1228 w 1596"/>
              <a:gd name="T61" fmla="*/ 464 h 2272"/>
              <a:gd name="T62" fmla="*/ 1204 w 1596"/>
              <a:gd name="T63" fmla="*/ 524 h 2272"/>
              <a:gd name="T64" fmla="*/ 1353 w 1596"/>
              <a:gd name="T65" fmla="*/ 606 h 2272"/>
              <a:gd name="T66" fmla="*/ 1494 w 1596"/>
              <a:gd name="T67" fmla="*/ 726 h 2272"/>
              <a:gd name="T68" fmla="*/ 1454 w 1596"/>
              <a:gd name="T69" fmla="*/ 864 h 2272"/>
              <a:gd name="T70" fmla="*/ 1539 w 1596"/>
              <a:gd name="T71" fmla="*/ 1058 h 2272"/>
              <a:gd name="T72" fmla="*/ 1563 w 1596"/>
              <a:gd name="T73" fmla="*/ 1208 h 2272"/>
              <a:gd name="T74" fmla="*/ 1553 w 1596"/>
              <a:gd name="T75" fmla="*/ 1320 h 2272"/>
              <a:gd name="T76" fmla="*/ 1573 w 1596"/>
              <a:gd name="T77" fmla="*/ 1436 h 2272"/>
              <a:gd name="T78" fmla="*/ 1570 w 1596"/>
              <a:gd name="T79" fmla="*/ 1496 h 2272"/>
              <a:gd name="T80" fmla="*/ 1572 w 1596"/>
              <a:gd name="T81" fmla="*/ 1518 h 2272"/>
              <a:gd name="T82" fmla="*/ 1596 w 1596"/>
              <a:gd name="T83" fmla="*/ 1609 h 2272"/>
              <a:gd name="T84" fmla="*/ 1596 w 1596"/>
              <a:gd name="T85" fmla="*/ 1610 h 2272"/>
              <a:gd name="T86" fmla="*/ 1548 w 1596"/>
              <a:gd name="T87" fmla="*/ 1696 h 2272"/>
              <a:gd name="T88" fmla="*/ 1504 w 1596"/>
              <a:gd name="T89" fmla="*/ 1816 h 2272"/>
              <a:gd name="T90" fmla="*/ 1484 w 1596"/>
              <a:gd name="T91" fmla="*/ 1948 h 2272"/>
              <a:gd name="T92" fmla="*/ 1461 w 1596"/>
              <a:gd name="T93" fmla="*/ 2051 h 2272"/>
              <a:gd name="T94" fmla="*/ 1438 w 1596"/>
              <a:gd name="T95" fmla="*/ 2106 h 2272"/>
              <a:gd name="T96" fmla="*/ 1468 w 1596"/>
              <a:gd name="T97" fmla="*/ 2131 h 2272"/>
              <a:gd name="T98" fmla="*/ 1466 w 1596"/>
              <a:gd name="T99" fmla="*/ 2134 h 2272"/>
              <a:gd name="T100" fmla="*/ 1468 w 1596"/>
              <a:gd name="T101" fmla="*/ 2153 h 2272"/>
              <a:gd name="T102" fmla="*/ 1463 w 1596"/>
              <a:gd name="T103" fmla="*/ 2179 h 2272"/>
              <a:gd name="T104" fmla="*/ 1442 w 1596"/>
              <a:gd name="T105" fmla="*/ 2177 h 2272"/>
              <a:gd name="T106" fmla="*/ 1361 w 1596"/>
              <a:gd name="T107" fmla="*/ 223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96" h="2272">
                <a:moveTo>
                  <a:pt x="1324" y="2272"/>
                </a:moveTo>
                <a:cubicBezTo>
                  <a:pt x="1307" y="2272"/>
                  <a:pt x="1302" y="2258"/>
                  <a:pt x="1298" y="2250"/>
                </a:cubicBezTo>
                <a:cubicBezTo>
                  <a:pt x="1295" y="2240"/>
                  <a:pt x="1293" y="2236"/>
                  <a:pt x="1284" y="2236"/>
                </a:cubicBezTo>
                <a:cubicBezTo>
                  <a:pt x="1274" y="2236"/>
                  <a:pt x="1270" y="2239"/>
                  <a:pt x="1264" y="2245"/>
                </a:cubicBezTo>
                <a:cubicBezTo>
                  <a:pt x="1256" y="2253"/>
                  <a:pt x="1245" y="2262"/>
                  <a:pt x="1220" y="2262"/>
                </a:cubicBezTo>
                <a:cubicBezTo>
                  <a:pt x="1196" y="2262"/>
                  <a:pt x="1178" y="2242"/>
                  <a:pt x="1162" y="2223"/>
                </a:cubicBezTo>
                <a:cubicBezTo>
                  <a:pt x="1147" y="2206"/>
                  <a:pt x="1133" y="2190"/>
                  <a:pt x="1116" y="2190"/>
                </a:cubicBezTo>
                <a:cubicBezTo>
                  <a:pt x="1090" y="2190"/>
                  <a:pt x="1077" y="2205"/>
                  <a:pt x="1062" y="2222"/>
                </a:cubicBezTo>
                <a:cubicBezTo>
                  <a:pt x="1047" y="2240"/>
                  <a:pt x="1030" y="2260"/>
                  <a:pt x="998" y="2260"/>
                </a:cubicBezTo>
                <a:cubicBezTo>
                  <a:pt x="937" y="2260"/>
                  <a:pt x="873" y="2179"/>
                  <a:pt x="842" y="2140"/>
                </a:cubicBezTo>
                <a:cubicBezTo>
                  <a:pt x="832" y="2127"/>
                  <a:pt x="821" y="2107"/>
                  <a:pt x="810" y="2085"/>
                </a:cubicBezTo>
                <a:cubicBezTo>
                  <a:pt x="789" y="2044"/>
                  <a:pt x="765" y="1997"/>
                  <a:pt x="732" y="1983"/>
                </a:cubicBezTo>
                <a:cubicBezTo>
                  <a:pt x="676" y="1961"/>
                  <a:pt x="662" y="1940"/>
                  <a:pt x="662" y="1884"/>
                </a:cubicBezTo>
                <a:cubicBezTo>
                  <a:pt x="662" y="1863"/>
                  <a:pt x="649" y="1841"/>
                  <a:pt x="636" y="1818"/>
                </a:cubicBezTo>
                <a:cubicBezTo>
                  <a:pt x="620" y="1791"/>
                  <a:pt x="604" y="1763"/>
                  <a:pt x="604" y="1730"/>
                </a:cubicBezTo>
                <a:cubicBezTo>
                  <a:pt x="604" y="1665"/>
                  <a:pt x="593" y="1627"/>
                  <a:pt x="567" y="1601"/>
                </a:cubicBezTo>
                <a:cubicBezTo>
                  <a:pt x="537" y="1571"/>
                  <a:pt x="492" y="1526"/>
                  <a:pt x="492" y="1450"/>
                </a:cubicBezTo>
                <a:cubicBezTo>
                  <a:pt x="492" y="1408"/>
                  <a:pt x="508" y="1391"/>
                  <a:pt x="521" y="1377"/>
                </a:cubicBezTo>
                <a:cubicBezTo>
                  <a:pt x="531" y="1367"/>
                  <a:pt x="538" y="1360"/>
                  <a:pt x="538" y="1342"/>
                </a:cubicBezTo>
                <a:cubicBezTo>
                  <a:pt x="538" y="1320"/>
                  <a:pt x="527" y="1295"/>
                  <a:pt x="515" y="1268"/>
                </a:cubicBezTo>
                <a:cubicBezTo>
                  <a:pt x="502" y="1241"/>
                  <a:pt x="488" y="1210"/>
                  <a:pt x="484" y="1177"/>
                </a:cubicBezTo>
                <a:cubicBezTo>
                  <a:pt x="480" y="1148"/>
                  <a:pt x="466" y="1113"/>
                  <a:pt x="453" y="1080"/>
                </a:cubicBezTo>
                <a:cubicBezTo>
                  <a:pt x="438" y="1043"/>
                  <a:pt x="424" y="1008"/>
                  <a:pt x="424" y="980"/>
                </a:cubicBezTo>
                <a:cubicBezTo>
                  <a:pt x="424" y="918"/>
                  <a:pt x="404" y="892"/>
                  <a:pt x="383" y="865"/>
                </a:cubicBezTo>
                <a:cubicBezTo>
                  <a:pt x="370" y="849"/>
                  <a:pt x="356" y="832"/>
                  <a:pt x="348" y="807"/>
                </a:cubicBezTo>
                <a:cubicBezTo>
                  <a:pt x="332" y="757"/>
                  <a:pt x="309" y="697"/>
                  <a:pt x="272" y="679"/>
                </a:cubicBezTo>
                <a:cubicBezTo>
                  <a:pt x="261" y="674"/>
                  <a:pt x="252" y="670"/>
                  <a:pt x="244" y="666"/>
                </a:cubicBezTo>
                <a:cubicBezTo>
                  <a:pt x="212" y="651"/>
                  <a:pt x="190" y="641"/>
                  <a:pt x="158" y="614"/>
                </a:cubicBezTo>
                <a:cubicBezTo>
                  <a:pt x="112" y="575"/>
                  <a:pt x="96" y="556"/>
                  <a:pt x="60" y="506"/>
                </a:cubicBezTo>
                <a:cubicBezTo>
                  <a:pt x="23" y="455"/>
                  <a:pt x="5" y="397"/>
                  <a:pt x="4" y="395"/>
                </a:cubicBezTo>
                <a:cubicBezTo>
                  <a:pt x="0" y="382"/>
                  <a:pt x="0" y="382"/>
                  <a:pt x="0" y="382"/>
                </a:cubicBezTo>
                <a:cubicBezTo>
                  <a:pt x="14" y="382"/>
                  <a:pt x="14" y="382"/>
                  <a:pt x="14" y="382"/>
                </a:cubicBezTo>
                <a:cubicBezTo>
                  <a:pt x="25" y="382"/>
                  <a:pt x="64" y="345"/>
                  <a:pt x="92" y="318"/>
                </a:cubicBezTo>
                <a:cubicBezTo>
                  <a:pt x="141" y="272"/>
                  <a:pt x="191" y="224"/>
                  <a:pt x="224" y="224"/>
                </a:cubicBezTo>
                <a:cubicBezTo>
                  <a:pt x="260" y="224"/>
                  <a:pt x="272" y="256"/>
                  <a:pt x="281" y="279"/>
                </a:cubicBezTo>
                <a:cubicBezTo>
                  <a:pt x="285" y="288"/>
                  <a:pt x="290" y="302"/>
                  <a:pt x="294" y="302"/>
                </a:cubicBezTo>
                <a:cubicBezTo>
                  <a:pt x="306" y="302"/>
                  <a:pt x="315" y="300"/>
                  <a:pt x="325" y="298"/>
                </a:cubicBezTo>
                <a:cubicBezTo>
                  <a:pt x="335" y="296"/>
                  <a:pt x="346" y="294"/>
                  <a:pt x="360" y="294"/>
                </a:cubicBezTo>
                <a:cubicBezTo>
                  <a:pt x="384" y="294"/>
                  <a:pt x="399" y="312"/>
                  <a:pt x="414" y="329"/>
                </a:cubicBezTo>
                <a:cubicBezTo>
                  <a:pt x="428" y="346"/>
                  <a:pt x="442" y="362"/>
                  <a:pt x="462" y="362"/>
                </a:cubicBezTo>
                <a:cubicBezTo>
                  <a:pt x="483" y="362"/>
                  <a:pt x="500" y="347"/>
                  <a:pt x="518" y="330"/>
                </a:cubicBezTo>
                <a:cubicBezTo>
                  <a:pt x="535" y="314"/>
                  <a:pt x="553" y="298"/>
                  <a:pt x="576" y="298"/>
                </a:cubicBezTo>
                <a:cubicBezTo>
                  <a:pt x="611" y="298"/>
                  <a:pt x="644" y="261"/>
                  <a:pt x="655" y="234"/>
                </a:cubicBezTo>
                <a:cubicBezTo>
                  <a:pt x="661" y="218"/>
                  <a:pt x="668" y="208"/>
                  <a:pt x="674" y="199"/>
                </a:cubicBezTo>
                <a:cubicBezTo>
                  <a:pt x="679" y="191"/>
                  <a:pt x="684" y="184"/>
                  <a:pt x="689" y="172"/>
                </a:cubicBezTo>
                <a:cubicBezTo>
                  <a:pt x="703" y="135"/>
                  <a:pt x="730" y="90"/>
                  <a:pt x="774" y="90"/>
                </a:cubicBezTo>
                <a:cubicBezTo>
                  <a:pt x="798" y="90"/>
                  <a:pt x="809" y="96"/>
                  <a:pt x="819" y="102"/>
                </a:cubicBezTo>
                <a:cubicBezTo>
                  <a:pt x="827" y="106"/>
                  <a:pt x="834" y="110"/>
                  <a:pt x="850" y="110"/>
                </a:cubicBezTo>
                <a:cubicBezTo>
                  <a:pt x="882" y="110"/>
                  <a:pt x="886" y="71"/>
                  <a:pt x="886" y="54"/>
                </a:cubicBezTo>
                <a:cubicBezTo>
                  <a:pt x="886" y="12"/>
                  <a:pt x="932" y="12"/>
                  <a:pt x="952" y="12"/>
                </a:cubicBezTo>
                <a:cubicBezTo>
                  <a:pt x="966" y="12"/>
                  <a:pt x="976" y="10"/>
                  <a:pt x="987" y="7"/>
                </a:cubicBezTo>
                <a:cubicBezTo>
                  <a:pt x="1001" y="4"/>
                  <a:pt x="1017" y="0"/>
                  <a:pt x="1044" y="0"/>
                </a:cubicBezTo>
                <a:cubicBezTo>
                  <a:pt x="1074" y="0"/>
                  <a:pt x="1089" y="13"/>
                  <a:pt x="1102" y="24"/>
                </a:cubicBezTo>
                <a:cubicBezTo>
                  <a:pt x="1111" y="32"/>
                  <a:pt x="1118" y="38"/>
                  <a:pt x="1130" y="38"/>
                </a:cubicBezTo>
                <a:cubicBezTo>
                  <a:pt x="1171" y="38"/>
                  <a:pt x="1186" y="89"/>
                  <a:pt x="1186" y="136"/>
                </a:cubicBezTo>
                <a:cubicBezTo>
                  <a:pt x="1186" y="163"/>
                  <a:pt x="1244" y="227"/>
                  <a:pt x="1280" y="261"/>
                </a:cubicBezTo>
                <a:cubicBezTo>
                  <a:pt x="1287" y="268"/>
                  <a:pt x="1287" y="268"/>
                  <a:pt x="1287" y="268"/>
                </a:cubicBezTo>
                <a:cubicBezTo>
                  <a:pt x="1281" y="275"/>
                  <a:pt x="1281" y="275"/>
                  <a:pt x="1281" y="275"/>
                </a:cubicBezTo>
                <a:cubicBezTo>
                  <a:pt x="1278" y="278"/>
                  <a:pt x="1278" y="286"/>
                  <a:pt x="1278" y="294"/>
                </a:cubicBezTo>
                <a:cubicBezTo>
                  <a:pt x="1278" y="323"/>
                  <a:pt x="1262" y="334"/>
                  <a:pt x="1250" y="343"/>
                </a:cubicBezTo>
                <a:cubicBezTo>
                  <a:pt x="1238" y="352"/>
                  <a:pt x="1228" y="359"/>
                  <a:pt x="1228" y="380"/>
                </a:cubicBezTo>
                <a:cubicBezTo>
                  <a:pt x="1228" y="464"/>
                  <a:pt x="1228" y="464"/>
                  <a:pt x="1228" y="464"/>
                </a:cubicBezTo>
                <a:cubicBezTo>
                  <a:pt x="1228" y="476"/>
                  <a:pt x="1222" y="484"/>
                  <a:pt x="1216" y="492"/>
                </a:cubicBezTo>
                <a:cubicBezTo>
                  <a:pt x="1210" y="500"/>
                  <a:pt x="1204" y="508"/>
                  <a:pt x="1204" y="524"/>
                </a:cubicBezTo>
                <a:cubicBezTo>
                  <a:pt x="1204" y="576"/>
                  <a:pt x="1229" y="582"/>
                  <a:pt x="1248" y="582"/>
                </a:cubicBezTo>
                <a:cubicBezTo>
                  <a:pt x="1292" y="582"/>
                  <a:pt x="1317" y="582"/>
                  <a:pt x="1353" y="606"/>
                </a:cubicBezTo>
                <a:cubicBezTo>
                  <a:pt x="1361" y="610"/>
                  <a:pt x="1372" y="616"/>
                  <a:pt x="1385" y="622"/>
                </a:cubicBezTo>
                <a:cubicBezTo>
                  <a:pt x="1431" y="645"/>
                  <a:pt x="1494" y="675"/>
                  <a:pt x="1494" y="726"/>
                </a:cubicBezTo>
                <a:cubicBezTo>
                  <a:pt x="1494" y="756"/>
                  <a:pt x="1484" y="775"/>
                  <a:pt x="1474" y="794"/>
                </a:cubicBezTo>
                <a:cubicBezTo>
                  <a:pt x="1464" y="813"/>
                  <a:pt x="1454" y="831"/>
                  <a:pt x="1454" y="864"/>
                </a:cubicBezTo>
                <a:cubicBezTo>
                  <a:pt x="1454" y="927"/>
                  <a:pt x="1471" y="964"/>
                  <a:pt x="1504" y="1014"/>
                </a:cubicBezTo>
                <a:cubicBezTo>
                  <a:pt x="1515" y="1030"/>
                  <a:pt x="1527" y="1044"/>
                  <a:pt x="1539" y="1058"/>
                </a:cubicBezTo>
                <a:cubicBezTo>
                  <a:pt x="1564" y="1087"/>
                  <a:pt x="1588" y="1115"/>
                  <a:pt x="1588" y="1148"/>
                </a:cubicBezTo>
                <a:cubicBezTo>
                  <a:pt x="1588" y="1180"/>
                  <a:pt x="1575" y="1195"/>
                  <a:pt x="1563" y="1208"/>
                </a:cubicBezTo>
                <a:cubicBezTo>
                  <a:pt x="1552" y="1222"/>
                  <a:pt x="1542" y="1233"/>
                  <a:pt x="1542" y="1262"/>
                </a:cubicBezTo>
                <a:cubicBezTo>
                  <a:pt x="1542" y="1293"/>
                  <a:pt x="1547" y="1306"/>
                  <a:pt x="1553" y="1320"/>
                </a:cubicBezTo>
                <a:cubicBezTo>
                  <a:pt x="1558" y="1333"/>
                  <a:pt x="1564" y="1347"/>
                  <a:pt x="1564" y="1376"/>
                </a:cubicBezTo>
                <a:cubicBezTo>
                  <a:pt x="1564" y="1408"/>
                  <a:pt x="1569" y="1423"/>
                  <a:pt x="1573" y="1436"/>
                </a:cubicBezTo>
                <a:cubicBezTo>
                  <a:pt x="1575" y="1445"/>
                  <a:pt x="1578" y="1454"/>
                  <a:pt x="1578" y="1466"/>
                </a:cubicBezTo>
                <a:cubicBezTo>
                  <a:pt x="1578" y="1482"/>
                  <a:pt x="1574" y="1490"/>
                  <a:pt x="1570" y="1496"/>
                </a:cubicBezTo>
                <a:cubicBezTo>
                  <a:pt x="1568" y="1501"/>
                  <a:pt x="1566" y="1504"/>
                  <a:pt x="1566" y="1512"/>
                </a:cubicBezTo>
                <a:cubicBezTo>
                  <a:pt x="1566" y="1516"/>
                  <a:pt x="1566" y="1516"/>
                  <a:pt x="1572" y="1518"/>
                </a:cubicBezTo>
                <a:cubicBezTo>
                  <a:pt x="1579" y="1522"/>
                  <a:pt x="1592" y="1527"/>
                  <a:pt x="1592" y="1550"/>
                </a:cubicBezTo>
                <a:cubicBezTo>
                  <a:pt x="1592" y="1569"/>
                  <a:pt x="1596" y="1609"/>
                  <a:pt x="1596" y="1609"/>
                </a:cubicBezTo>
                <a:cubicBezTo>
                  <a:pt x="1596" y="1609"/>
                  <a:pt x="1596" y="1609"/>
                  <a:pt x="1596" y="1609"/>
                </a:cubicBezTo>
                <a:cubicBezTo>
                  <a:pt x="1596" y="1610"/>
                  <a:pt x="1596" y="1610"/>
                  <a:pt x="1596" y="1610"/>
                </a:cubicBezTo>
                <a:cubicBezTo>
                  <a:pt x="1596" y="1629"/>
                  <a:pt x="1583" y="1642"/>
                  <a:pt x="1571" y="1655"/>
                </a:cubicBezTo>
                <a:cubicBezTo>
                  <a:pt x="1559" y="1667"/>
                  <a:pt x="1548" y="1679"/>
                  <a:pt x="1548" y="1696"/>
                </a:cubicBezTo>
                <a:cubicBezTo>
                  <a:pt x="1548" y="1718"/>
                  <a:pt x="1537" y="1738"/>
                  <a:pt x="1525" y="1758"/>
                </a:cubicBezTo>
                <a:cubicBezTo>
                  <a:pt x="1514" y="1778"/>
                  <a:pt x="1504" y="1796"/>
                  <a:pt x="1504" y="1816"/>
                </a:cubicBezTo>
                <a:cubicBezTo>
                  <a:pt x="1504" y="1839"/>
                  <a:pt x="1499" y="1860"/>
                  <a:pt x="1494" y="1881"/>
                </a:cubicBezTo>
                <a:cubicBezTo>
                  <a:pt x="1489" y="1903"/>
                  <a:pt x="1484" y="1925"/>
                  <a:pt x="1484" y="1948"/>
                </a:cubicBezTo>
                <a:cubicBezTo>
                  <a:pt x="1484" y="1959"/>
                  <a:pt x="1484" y="1959"/>
                  <a:pt x="1484" y="1959"/>
                </a:cubicBezTo>
                <a:cubicBezTo>
                  <a:pt x="1484" y="2001"/>
                  <a:pt x="1484" y="2028"/>
                  <a:pt x="1461" y="2051"/>
                </a:cubicBezTo>
                <a:cubicBezTo>
                  <a:pt x="1448" y="2064"/>
                  <a:pt x="1437" y="2088"/>
                  <a:pt x="1437" y="2102"/>
                </a:cubicBezTo>
                <a:cubicBezTo>
                  <a:pt x="1437" y="2104"/>
                  <a:pt x="1438" y="2106"/>
                  <a:pt x="1438" y="2106"/>
                </a:cubicBezTo>
                <a:cubicBezTo>
                  <a:pt x="1438" y="2106"/>
                  <a:pt x="1439" y="2106"/>
                  <a:pt x="1440" y="2106"/>
                </a:cubicBezTo>
                <a:cubicBezTo>
                  <a:pt x="1463" y="2106"/>
                  <a:pt x="1467" y="2124"/>
                  <a:pt x="1468" y="2131"/>
                </a:cubicBezTo>
                <a:cubicBezTo>
                  <a:pt x="1468" y="2133"/>
                  <a:pt x="1469" y="2135"/>
                  <a:pt x="1469" y="2136"/>
                </a:cubicBezTo>
                <a:cubicBezTo>
                  <a:pt x="1469" y="2135"/>
                  <a:pt x="1467" y="2134"/>
                  <a:pt x="1466" y="2134"/>
                </a:cubicBezTo>
                <a:cubicBezTo>
                  <a:pt x="1466" y="2154"/>
                  <a:pt x="1466" y="2154"/>
                  <a:pt x="1466" y="2154"/>
                </a:cubicBezTo>
                <a:cubicBezTo>
                  <a:pt x="1467" y="2154"/>
                  <a:pt x="1468" y="2153"/>
                  <a:pt x="1468" y="2153"/>
                </a:cubicBezTo>
                <a:cubicBezTo>
                  <a:pt x="1468" y="2153"/>
                  <a:pt x="1466" y="2156"/>
                  <a:pt x="1465" y="2169"/>
                </a:cubicBezTo>
                <a:cubicBezTo>
                  <a:pt x="1463" y="2179"/>
                  <a:pt x="1463" y="2179"/>
                  <a:pt x="1463" y="2179"/>
                </a:cubicBezTo>
                <a:cubicBezTo>
                  <a:pt x="1453" y="2178"/>
                  <a:pt x="1453" y="2178"/>
                  <a:pt x="1453" y="2178"/>
                </a:cubicBezTo>
                <a:cubicBezTo>
                  <a:pt x="1453" y="2178"/>
                  <a:pt x="1449" y="2177"/>
                  <a:pt x="1442" y="2177"/>
                </a:cubicBezTo>
                <a:cubicBezTo>
                  <a:pt x="1428" y="2177"/>
                  <a:pt x="1401" y="2180"/>
                  <a:pt x="1384" y="2202"/>
                </a:cubicBezTo>
                <a:cubicBezTo>
                  <a:pt x="1374" y="2215"/>
                  <a:pt x="1367" y="2228"/>
                  <a:pt x="1361" y="2239"/>
                </a:cubicBezTo>
                <a:cubicBezTo>
                  <a:pt x="1352" y="2256"/>
                  <a:pt x="1343" y="2272"/>
                  <a:pt x="1324" y="2272"/>
                </a:cubicBezTo>
                <a:close/>
              </a:path>
            </a:pathLst>
          </a:custGeom>
          <a:solidFill>
            <a:schemeClr val="accent1"/>
          </a:solidFill>
          <a:ln w="9525">
            <a:solidFill>
              <a:sysClr val="window" lastClr="FFFFFF"/>
            </a:solidFill>
            <a:round/>
            <a:headEnd/>
            <a:tailEnd/>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86" name="Freeform 92">
            <a:extLst>
              <a:ext uri="{FF2B5EF4-FFF2-40B4-BE49-F238E27FC236}">
                <a16:creationId xmlns:a16="http://schemas.microsoft.com/office/drawing/2014/main" id="{67F6EBB3-DA96-B395-E4DB-86FF51AD5F27}"/>
              </a:ext>
            </a:extLst>
          </p:cNvPr>
          <p:cNvSpPr>
            <a:spLocks/>
          </p:cNvSpPr>
          <p:nvPr/>
        </p:nvSpPr>
        <p:spPr bwMode="auto">
          <a:xfrm>
            <a:off x="7816388" y="4451796"/>
            <a:ext cx="868467" cy="1180809"/>
          </a:xfrm>
          <a:custGeom>
            <a:avLst/>
            <a:gdLst>
              <a:gd name="T0" fmla="*/ 894 w 2496"/>
              <a:gd name="T1" fmla="*/ 3394 h 3395"/>
              <a:gd name="T2" fmla="*/ 824 w 2496"/>
              <a:gd name="T3" fmla="*/ 3292 h 3395"/>
              <a:gd name="T4" fmla="*/ 697 w 2496"/>
              <a:gd name="T5" fmla="*/ 3060 h 3395"/>
              <a:gd name="T6" fmla="*/ 700 w 2496"/>
              <a:gd name="T7" fmla="*/ 2959 h 3395"/>
              <a:gd name="T8" fmla="*/ 588 w 2496"/>
              <a:gd name="T9" fmla="*/ 2708 h 3395"/>
              <a:gd name="T10" fmla="*/ 522 w 2496"/>
              <a:gd name="T11" fmla="*/ 2682 h 3395"/>
              <a:gd name="T12" fmla="*/ 320 w 2496"/>
              <a:gd name="T13" fmla="*/ 2597 h 3395"/>
              <a:gd name="T14" fmla="*/ 336 w 2496"/>
              <a:gd name="T15" fmla="*/ 2322 h 3395"/>
              <a:gd name="T16" fmla="*/ 417 w 2496"/>
              <a:gd name="T17" fmla="*/ 2347 h 3395"/>
              <a:gd name="T18" fmla="*/ 620 w 2496"/>
              <a:gd name="T19" fmla="*/ 2274 h 3395"/>
              <a:gd name="T20" fmla="*/ 604 w 2496"/>
              <a:gd name="T21" fmla="*/ 2092 h 3395"/>
              <a:gd name="T22" fmla="*/ 653 w 2496"/>
              <a:gd name="T23" fmla="*/ 1911 h 3395"/>
              <a:gd name="T24" fmla="*/ 676 w 2496"/>
              <a:gd name="T25" fmla="*/ 1802 h 3395"/>
              <a:gd name="T26" fmla="*/ 494 w 2496"/>
              <a:gd name="T27" fmla="*/ 1694 h 3395"/>
              <a:gd name="T28" fmla="*/ 92 w 2496"/>
              <a:gd name="T29" fmla="*/ 1662 h 3395"/>
              <a:gd name="T30" fmla="*/ 0 w 2496"/>
              <a:gd name="T31" fmla="*/ 1642 h 3395"/>
              <a:gd name="T32" fmla="*/ 63 w 2496"/>
              <a:gd name="T33" fmla="*/ 1416 h 3395"/>
              <a:gd name="T34" fmla="*/ 132 w 2496"/>
              <a:gd name="T35" fmla="*/ 1186 h 3395"/>
              <a:gd name="T36" fmla="*/ 302 w 2496"/>
              <a:gd name="T37" fmla="*/ 912 h 3395"/>
              <a:gd name="T38" fmla="*/ 396 w 2496"/>
              <a:gd name="T39" fmla="*/ 632 h 3395"/>
              <a:gd name="T40" fmla="*/ 568 w 2496"/>
              <a:gd name="T41" fmla="*/ 376 h 3395"/>
              <a:gd name="T42" fmla="*/ 632 w 2496"/>
              <a:gd name="T43" fmla="*/ 322 h 3395"/>
              <a:gd name="T44" fmla="*/ 724 w 2496"/>
              <a:gd name="T45" fmla="*/ 132 h 3395"/>
              <a:gd name="T46" fmla="*/ 887 w 2496"/>
              <a:gd name="T47" fmla="*/ 0 h 3395"/>
              <a:gd name="T48" fmla="*/ 1216 w 2496"/>
              <a:gd name="T49" fmla="*/ 254 h 3395"/>
              <a:gd name="T50" fmla="*/ 1210 w 2496"/>
              <a:gd name="T51" fmla="*/ 476 h 3395"/>
              <a:gd name="T52" fmla="*/ 1135 w 2496"/>
              <a:gd name="T53" fmla="*/ 665 h 3395"/>
              <a:gd name="T54" fmla="*/ 1120 w 2496"/>
              <a:gd name="T55" fmla="*/ 784 h 3395"/>
              <a:gd name="T56" fmla="*/ 1036 w 2496"/>
              <a:gd name="T57" fmla="*/ 956 h 3395"/>
              <a:gd name="T58" fmla="*/ 1204 w 2496"/>
              <a:gd name="T59" fmla="*/ 1042 h 3395"/>
              <a:gd name="T60" fmla="*/ 1339 w 2496"/>
              <a:gd name="T61" fmla="*/ 915 h 3395"/>
              <a:gd name="T62" fmla="*/ 1360 w 2496"/>
              <a:gd name="T63" fmla="*/ 790 h 3395"/>
              <a:gd name="T64" fmla="*/ 1477 w 2496"/>
              <a:gd name="T65" fmla="*/ 746 h 3395"/>
              <a:gd name="T66" fmla="*/ 1505 w 2496"/>
              <a:gd name="T67" fmla="*/ 752 h 3395"/>
              <a:gd name="T68" fmla="*/ 1677 w 2496"/>
              <a:gd name="T69" fmla="*/ 700 h 3395"/>
              <a:gd name="T70" fmla="*/ 1746 w 2496"/>
              <a:gd name="T71" fmla="*/ 852 h 3395"/>
              <a:gd name="T72" fmla="*/ 1712 w 2496"/>
              <a:gd name="T73" fmla="*/ 1246 h 3395"/>
              <a:gd name="T74" fmla="*/ 1780 w 2496"/>
              <a:gd name="T75" fmla="*/ 1363 h 3395"/>
              <a:gd name="T76" fmla="*/ 2008 w 2496"/>
              <a:gd name="T77" fmla="*/ 1622 h 3395"/>
              <a:gd name="T78" fmla="*/ 2154 w 2496"/>
              <a:gd name="T79" fmla="*/ 1827 h 3395"/>
              <a:gd name="T80" fmla="*/ 2260 w 2496"/>
              <a:gd name="T81" fmla="*/ 2149 h 3395"/>
              <a:gd name="T82" fmla="*/ 2291 w 2496"/>
              <a:gd name="T83" fmla="*/ 2365 h 3395"/>
              <a:gd name="T84" fmla="*/ 2380 w 2496"/>
              <a:gd name="T85" fmla="*/ 2704 h 3395"/>
              <a:gd name="T86" fmla="*/ 2496 w 2496"/>
              <a:gd name="T87" fmla="*/ 2939 h 3395"/>
              <a:gd name="T88" fmla="*/ 2152 w 2496"/>
              <a:gd name="T89" fmla="*/ 2904 h 3395"/>
              <a:gd name="T90" fmla="*/ 1815 w 2496"/>
              <a:gd name="T91" fmla="*/ 2890 h 3395"/>
              <a:gd name="T92" fmla="*/ 1573 w 2496"/>
              <a:gd name="T93" fmla="*/ 3185 h 3395"/>
              <a:gd name="T94" fmla="*/ 1192 w 2496"/>
              <a:gd name="T95" fmla="*/ 3299 h 3395"/>
              <a:gd name="T96" fmla="*/ 1031 w 2496"/>
              <a:gd name="T97" fmla="*/ 3386 h 3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96" h="3395">
                <a:moveTo>
                  <a:pt x="945" y="3395"/>
                </a:moveTo>
                <a:cubicBezTo>
                  <a:pt x="935" y="3395"/>
                  <a:pt x="924" y="3394"/>
                  <a:pt x="915" y="3394"/>
                </a:cubicBezTo>
                <a:cubicBezTo>
                  <a:pt x="907" y="3394"/>
                  <a:pt x="900" y="3394"/>
                  <a:pt x="894" y="3394"/>
                </a:cubicBezTo>
                <a:cubicBezTo>
                  <a:pt x="839" y="3394"/>
                  <a:pt x="810" y="3365"/>
                  <a:pt x="810" y="3338"/>
                </a:cubicBezTo>
                <a:cubicBezTo>
                  <a:pt x="810" y="3319"/>
                  <a:pt x="814" y="3312"/>
                  <a:pt x="820" y="3306"/>
                </a:cubicBezTo>
                <a:cubicBezTo>
                  <a:pt x="823" y="3302"/>
                  <a:pt x="824" y="3301"/>
                  <a:pt x="824" y="3292"/>
                </a:cubicBezTo>
                <a:cubicBezTo>
                  <a:pt x="824" y="3275"/>
                  <a:pt x="813" y="3269"/>
                  <a:pt x="767" y="3242"/>
                </a:cubicBezTo>
                <a:cubicBezTo>
                  <a:pt x="761" y="3239"/>
                  <a:pt x="754" y="3235"/>
                  <a:pt x="747" y="3231"/>
                </a:cubicBezTo>
                <a:cubicBezTo>
                  <a:pt x="691" y="3198"/>
                  <a:pt x="694" y="3125"/>
                  <a:pt x="697" y="3060"/>
                </a:cubicBezTo>
                <a:cubicBezTo>
                  <a:pt x="697" y="3056"/>
                  <a:pt x="697" y="3056"/>
                  <a:pt x="697" y="3056"/>
                </a:cubicBezTo>
                <a:cubicBezTo>
                  <a:pt x="697" y="3042"/>
                  <a:pt x="698" y="3026"/>
                  <a:pt x="698" y="3012"/>
                </a:cubicBezTo>
                <a:cubicBezTo>
                  <a:pt x="698" y="2992"/>
                  <a:pt x="699" y="2974"/>
                  <a:pt x="700" y="2959"/>
                </a:cubicBezTo>
                <a:cubicBezTo>
                  <a:pt x="703" y="2909"/>
                  <a:pt x="703" y="2889"/>
                  <a:pt x="676" y="2877"/>
                </a:cubicBezTo>
                <a:cubicBezTo>
                  <a:pt x="588" y="2839"/>
                  <a:pt x="588" y="2762"/>
                  <a:pt x="588" y="2712"/>
                </a:cubicBezTo>
                <a:cubicBezTo>
                  <a:pt x="588" y="2708"/>
                  <a:pt x="588" y="2708"/>
                  <a:pt x="588" y="2708"/>
                </a:cubicBezTo>
                <a:cubicBezTo>
                  <a:pt x="588" y="2684"/>
                  <a:pt x="579" y="2680"/>
                  <a:pt x="562" y="2680"/>
                </a:cubicBezTo>
                <a:cubicBezTo>
                  <a:pt x="556" y="2680"/>
                  <a:pt x="550" y="2680"/>
                  <a:pt x="543" y="2681"/>
                </a:cubicBezTo>
                <a:cubicBezTo>
                  <a:pt x="536" y="2681"/>
                  <a:pt x="529" y="2682"/>
                  <a:pt x="522" y="2682"/>
                </a:cubicBezTo>
                <a:cubicBezTo>
                  <a:pt x="483" y="2682"/>
                  <a:pt x="450" y="2658"/>
                  <a:pt x="407" y="2617"/>
                </a:cubicBezTo>
                <a:cubicBezTo>
                  <a:pt x="386" y="2597"/>
                  <a:pt x="367" y="2594"/>
                  <a:pt x="351" y="2594"/>
                </a:cubicBezTo>
                <a:cubicBezTo>
                  <a:pt x="341" y="2594"/>
                  <a:pt x="331" y="2595"/>
                  <a:pt x="320" y="2597"/>
                </a:cubicBezTo>
                <a:cubicBezTo>
                  <a:pt x="307" y="2598"/>
                  <a:pt x="293" y="2600"/>
                  <a:pt x="278" y="2600"/>
                </a:cubicBezTo>
                <a:cubicBezTo>
                  <a:pt x="214" y="2600"/>
                  <a:pt x="202" y="2566"/>
                  <a:pt x="202" y="2508"/>
                </a:cubicBezTo>
                <a:cubicBezTo>
                  <a:pt x="202" y="2402"/>
                  <a:pt x="297" y="2322"/>
                  <a:pt x="336" y="2322"/>
                </a:cubicBezTo>
                <a:cubicBezTo>
                  <a:pt x="359" y="2322"/>
                  <a:pt x="371" y="2343"/>
                  <a:pt x="380" y="2360"/>
                </a:cubicBezTo>
                <a:cubicBezTo>
                  <a:pt x="384" y="2367"/>
                  <a:pt x="389" y="2377"/>
                  <a:pt x="392" y="2378"/>
                </a:cubicBezTo>
                <a:cubicBezTo>
                  <a:pt x="401" y="2378"/>
                  <a:pt x="405" y="2372"/>
                  <a:pt x="417" y="2347"/>
                </a:cubicBezTo>
                <a:cubicBezTo>
                  <a:pt x="418" y="2345"/>
                  <a:pt x="420" y="2342"/>
                  <a:pt x="421" y="2340"/>
                </a:cubicBezTo>
                <a:cubicBezTo>
                  <a:pt x="436" y="2310"/>
                  <a:pt x="454" y="2274"/>
                  <a:pt x="510" y="2274"/>
                </a:cubicBezTo>
                <a:cubicBezTo>
                  <a:pt x="620" y="2274"/>
                  <a:pt x="620" y="2274"/>
                  <a:pt x="620" y="2274"/>
                </a:cubicBezTo>
                <a:cubicBezTo>
                  <a:pt x="620" y="2254"/>
                  <a:pt x="620" y="2254"/>
                  <a:pt x="620" y="2254"/>
                </a:cubicBezTo>
                <a:cubicBezTo>
                  <a:pt x="620" y="2237"/>
                  <a:pt x="617" y="2213"/>
                  <a:pt x="613" y="2188"/>
                </a:cubicBezTo>
                <a:cubicBezTo>
                  <a:pt x="609" y="2157"/>
                  <a:pt x="604" y="2122"/>
                  <a:pt x="604" y="2092"/>
                </a:cubicBezTo>
                <a:cubicBezTo>
                  <a:pt x="604" y="2060"/>
                  <a:pt x="612" y="2037"/>
                  <a:pt x="619" y="2019"/>
                </a:cubicBezTo>
                <a:cubicBezTo>
                  <a:pt x="624" y="2006"/>
                  <a:pt x="628" y="1994"/>
                  <a:pt x="628" y="1982"/>
                </a:cubicBezTo>
                <a:cubicBezTo>
                  <a:pt x="628" y="1956"/>
                  <a:pt x="640" y="1935"/>
                  <a:pt x="653" y="1911"/>
                </a:cubicBezTo>
                <a:cubicBezTo>
                  <a:pt x="658" y="1903"/>
                  <a:pt x="662" y="1895"/>
                  <a:pt x="667" y="1886"/>
                </a:cubicBezTo>
                <a:cubicBezTo>
                  <a:pt x="680" y="1859"/>
                  <a:pt x="678" y="1834"/>
                  <a:pt x="677" y="1816"/>
                </a:cubicBezTo>
                <a:cubicBezTo>
                  <a:pt x="676" y="1811"/>
                  <a:pt x="676" y="1806"/>
                  <a:pt x="676" y="1802"/>
                </a:cubicBezTo>
                <a:cubicBezTo>
                  <a:pt x="676" y="1798"/>
                  <a:pt x="676" y="1788"/>
                  <a:pt x="640" y="1788"/>
                </a:cubicBezTo>
                <a:cubicBezTo>
                  <a:pt x="596" y="1788"/>
                  <a:pt x="566" y="1756"/>
                  <a:pt x="543" y="1730"/>
                </a:cubicBezTo>
                <a:cubicBezTo>
                  <a:pt x="525" y="1711"/>
                  <a:pt x="510" y="1694"/>
                  <a:pt x="494" y="1694"/>
                </a:cubicBezTo>
                <a:cubicBezTo>
                  <a:pt x="477" y="1694"/>
                  <a:pt x="458" y="1698"/>
                  <a:pt x="435" y="1703"/>
                </a:cubicBezTo>
                <a:cubicBezTo>
                  <a:pt x="398" y="1712"/>
                  <a:pt x="353" y="1722"/>
                  <a:pt x="288" y="1722"/>
                </a:cubicBezTo>
                <a:cubicBezTo>
                  <a:pt x="175" y="1722"/>
                  <a:pt x="132" y="1695"/>
                  <a:pt x="92" y="1662"/>
                </a:cubicBezTo>
                <a:cubicBezTo>
                  <a:pt x="68" y="1643"/>
                  <a:pt x="43" y="1639"/>
                  <a:pt x="26" y="1639"/>
                </a:cubicBezTo>
                <a:cubicBezTo>
                  <a:pt x="18" y="1639"/>
                  <a:pt x="12" y="1640"/>
                  <a:pt x="12" y="1640"/>
                </a:cubicBezTo>
                <a:cubicBezTo>
                  <a:pt x="0" y="1642"/>
                  <a:pt x="0" y="1642"/>
                  <a:pt x="0" y="1642"/>
                </a:cubicBezTo>
                <a:cubicBezTo>
                  <a:pt x="0" y="1630"/>
                  <a:pt x="0" y="1630"/>
                  <a:pt x="0" y="1630"/>
                </a:cubicBezTo>
                <a:cubicBezTo>
                  <a:pt x="0" y="1544"/>
                  <a:pt x="0" y="1544"/>
                  <a:pt x="0" y="1544"/>
                </a:cubicBezTo>
                <a:cubicBezTo>
                  <a:pt x="0" y="1507"/>
                  <a:pt x="32" y="1461"/>
                  <a:pt x="63" y="1416"/>
                </a:cubicBezTo>
                <a:cubicBezTo>
                  <a:pt x="89" y="1378"/>
                  <a:pt x="116" y="1339"/>
                  <a:pt x="116" y="1314"/>
                </a:cubicBezTo>
                <a:cubicBezTo>
                  <a:pt x="116" y="1283"/>
                  <a:pt x="120" y="1262"/>
                  <a:pt x="125" y="1242"/>
                </a:cubicBezTo>
                <a:cubicBezTo>
                  <a:pt x="128" y="1224"/>
                  <a:pt x="132" y="1208"/>
                  <a:pt x="132" y="1186"/>
                </a:cubicBezTo>
                <a:cubicBezTo>
                  <a:pt x="132" y="1144"/>
                  <a:pt x="144" y="1115"/>
                  <a:pt x="156" y="1088"/>
                </a:cubicBezTo>
                <a:cubicBezTo>
                  <a:pt x="168" y="1059"/>
                  <a:pt x="180" y="1032"/>
                  <a:pt x="180" y="988"/>
                </a:cubicBezTo>
                <a:cubicBezTo>
                  <a:pt x="180" y="921"/>
                  <a:pt x="239" y="912"/>
                  <a:pt x="302" y="912"/>
                </a:cubicBezTo>
                <a:cubicBezTo>
                  <a:pt x="364" y="912"/>
                  <a:pt x="422" y="831"/>
                  <a:pt x="422" y="768"/>
                </a:cubicBezTo>
                <a:cubicBezTo>
                  <a:pt x="422" y="739"/>
                  <a:pt x="415" y="718"/>
                  <a:pt x="409" y="698"/>
                </a:cubicBezTo>
                <a:cubicBezTo>
                  <a:pt x="403" y="679"/>
                  <a:pt x="396" y="659"/>
                  <a:pt x="396" y="632"/>
                </a:cubicBezTo>
                <a:cubicBezTo>
                  <a:pt x="396" y="601"/>
                  <a:pt x="418" y="589"/>
                  <a:pt x="438" y="578"/>
                </a:cubicBezTo>
                <a:cubicBezTo>
                  <a:pt x="457" y="568"/>
                  <a:pt x="474" y="558"/>
                  <a:pt x="474" y="532"/>
                </a:cubicBezTo>
                <a:cubicBezTo>
                  <a:pt x="474" y="431"/>
                  <a:pt x="535" y="395"/>
                  <a:pt x="568" y="376"/>
                </a:cubicBezTo>
                <a:cubicBezTo>
                  <a:pt x="574" y="372"/>
                  <a:pt x="582" y="367"/>
                  <a:pt x="584" y="365"/>
                </a:cubicBezTo>
                <a:cubicBezTo>
                  <a:pt x="585" y="346"/>
                  <a:pt x="600" y="338"/>
                  <a:pt x="614" y="332"/>
                </a:cubicBezTo>
                <a:cubicBezTo>
                  <a:pt x="620" y="329"/>
                  <a:pt x="627" y="326"/>
                  <a:pt x="632" y="322"/>
                </a:cubicBezTo>
                <a:cubicBezTo>
                  <a:pt x="651" y="309"/>
                  <a:pt x="670" y="277"/>
                  <a:pt x="670" y="242"/>
                </a:cubicBezTo>
                <a:cubicBezTo>
                  <a:pt x="670" y="219"/>
                  <a:pt x="684" y="201"/>
                  <a:pt x="698" y="183"/>
                </a:cubicBezTo>
                <a:cubicBezTo>
                  <a:pt x="711" y="167"/>
                  <a:pt x="724" y="151"/>
                  <a:pt x="724" y="132"/>
                </a:cubicBezTo>
                <a:cubicBezTo>
                  <a:pt x="724" y="84"/>
                  <a:pt x="792" y="20"/>
                  <a:pt x="832" y="20"/>
                </a:cubicBezTo>
                <a:cubicBezTo>
                  <a:pt x="862" y="20"/>
                  <a:pt x="880" y="6"/>
                  <a:pt x="880" y="6"/>
                </a:cubicBezTo>
                <a:cubicBezTo>
                  <a:pt x="887" y="0"/>
                  <a:pt x="887" y="0"/>
                  <a:pt x="887" y="0"/>
                </a:cubicBezTo>
                <a:cubicBezTo>
                  <a:pt x="894" y="8"/>
                  <a:pt x="894" y="8"/>
                  <a:pt x="894" y="8"/>
                </a:cubicBezTo>
                <a:cubicBezTo>
                  <a:pt x="997" y="133"/>
                  <a:pt x="1018" y="144"/>
                  <a:pt x="1081" y="167"/>
                </a:cubicBezTo>
                <a:cubicBezTo>
                  <a:pt x="1151" y="191"/>
                  <a:pt x="1216" y="214"/>
                  <a:pt x="1216" y="254"/>
                </a:cubicBezTo>
                <a:cubicBezTo>
                  <a:pt x="1216" y="266"/>
                  <a:pt x="1222" y="277"/>
                  <a:pt x="1228" y="289"/>
                </a:cubicBezTo>
                <a:cubicBezTo>
                  <a:pt x="1237" y="304"/>
                  <a:pt x="1246" y="321"/>
                  <a:pt x="1246" y="346"/>
                </a:cubicBezTo>
                <a:cubicBezTo>
                  <a:pt x="1246" y="384"/>
                  <a:pt x="1240" y="437"/>
                  <a:pt x="1210" y="476"/>
                </a:cubicBezTo>
                <a:cubicBezTo>
                  <a:pt x="1188" y="505"/>
                  <a:pt x="1188" y="547"/>
                  <a:pt x="1188" y="587"/>
                </a:cubicBezTo>
                <a:cubicBezTo>
                  <a:pt x="1188" y="596"/>
                  <a:pt x="1188" y="596"/>
                  <a:pt x="1188" y="596"/>
                </a:cubicBezTo>
                <a:cubicBezTo>
                  <a:pt x="1188" y="624"/>
                  <a:pt x="1160" y="646"/>
                  <a:pt x="1135" y="665"/>
                </a:cubicBezTo>
                <a:cubicBezTo>
                  <a:pt x="1118" y="678"/>
                  <a:pt x="1098" y="693"/>
                  <a:pt x="1098" y="704"/>
                </a:cubicBezTo>
                <a:cubicBezTo>
                  <a:pt x="1098" y="732"/>
                  <a:pt x="1105" y="745"/>
                  <a:pt x="1111" y="756"/>
                </a:cubicBezTo>
                <a:cubicBezTo>
                  <a:pt x="1116" y="765"/>
                  <a:pt x="1120" y="773"/>
                  <a:pt x="1120" y="784"/>
                </a:cubicBezTo>
                <a:cubicBezTo>
                  <a:pt x="1120" y="800"/>
                  <a:pt x="1099" y="808"/>
                  <a:pt x="1070" y="819"/>
                </a:cubicBezTo>
                <a:cubicBezTo>
                  <a:pt x="1042" y="829"/>
                  <a:pt x="1004" y="843"/>
                  <a:pt x="1004" y="862"/>
                </a:cubicBezTo>
                <a:cubicBezTo>
                  <a:pt x="1004" y="911"/>
                  <a:pt x="1008" y="956"/>
                  <a:pt x="1036" y="956"/>
                </a:cubicBezTo>
                <a:cubicBezTo>
                  <a:pt x="1079" y="956"/>
                  <a:pt x="1128" y="990"/>
                  <a:pt x="1128" y="1036"/>
                </a:cubicBezTo>
                <a:cubicBezTo>
                  <a:pt x="1128" y="1069"/>
                  <a:pt x="1144" y="1074"/>
                  <a:pt x="1162" y="1074"/>
                </a:cubicBezTo>
                <a:cubicBezTo>
                  <a:pt x="1175" y="1074"/>
                  <a:pt x="1204" y="1071"/>
                  <a:pt x="1204" y="1042"/>
                </a:cubicBezTo>
                <a:cubicBezTo>
                  <a:pt x="1204" y="1011"/>
                  <a:pt x="1204" y="968"/>
                  <a:pt x="1248" y="968"/>
                </a:cubicBezTo>
                <a:cubicBezTo>
                  <a:pt x="1277" y="968"/>
                  <a:pt x="1297" y="962"/>
                  <a:pt x="1324" y="931"/>
                </a:cubicBezTo>
                <a:cubicBezTo>
                  <a:pt x="1329" y="926"/>
                  <a:pt x="1334" y="920"/>
                  <a:pt x="1339" y="915"/>
                </a:cubicBezTo>
                <a:cubicBezTo>
                  <a:pt x="1360" y="893"/>
                  <a:pt x="1376" y="875"/>
                  <a:pt x="1376" y="854"/>
                </a:cubicBezTo>
                <a:cubicBezTo>
                  <a:pt x="1376" y="841"/>
                  <a:pt x="1372" y="832"/>
                  <a:pt x="1368" y="824"/>
                </a:cubicBezTo>
                <a:cubicBezTo>
                  <a:pt x="1364" y="815"/>
                  <a:pt x="1360" y="805"/>
                  <a:pt x="1360" y="790"/>
                </a:cubicBezTo>
                <a:cubicBezTo>
                  <a:pt x="1360" y="758"/>
                  <a:pt x="1414" y="743"/>
                  <a:pt x="1423" y="740"/>
                </a:cubicBezTo>
                <a:cubicBezTo>
                  <a:pt x="1429" y="738"/>
                  <a:pt x="1436" y="737"/>
                  <a:pt x="1443" y="737"/>
                </a:cubicBezTo>
                <a:cubicBezTo>
                  <a:pt x="1456" y="737"/>
                  <a:pt x="1467" y="741"/>
                  <a:pt x="1477" y="746"/>
                </a:cubicBezTo>
                <a:cubicBezTo>
                  <a:pt x="1480" y="747"/>
                  <a:pt x="1480" y="747"/>
                  <a:pt x="1480" y="747"/>
                </a:cubicBezTo>
                <a:cubicBezTo>
                  <a:pt x="1487" y="750"/>
                  <a:pt x="1494" y="753"/>
                  <a:pt x="1499" y="753"/>
                </a:cubicBezTo>
                <a:cubicBezTo>
                  <a:pt x="1501" y="753"/>
                  <a:pt x="1503" y="753"/>
                  <a:pt x="1505" y="752"/>
                </a:cubicBezTo>
                <a:cubicBezTo>
                  <a:pt x="1546" y="725"/>
                  <a:pt x="1589" y="712"/>
                  <a:pt x="1634" y="712"/>
                </a:cubicBezTo>
                <a:cubicBezTo>
                  <a:pt x="1646" y="712"/>
                  <a:pt x="1658" y="712"/>
                  <a:pt x="1662" y="709"/>
                </a:cubicBezTo>
                <a:cubicBezTo>
                  <a:pt x="1677" y="700"/>
                  <a:pt x="1677" y="700"/>
                  <a:pt x="1677" y="700"/>
                </a:cubicBezTo>
                <a:cubicBezTo>
                  <a:pt x="1677" y="718"/>
                  <a:pt x="1677" y="718"/>
                  <a:pt x="1677" y="718"/>
                </a:cubicBezTo>
                <a:cubicBezTo>
                  <a:pt x="1677" y="749"/>
                  <a:pt x="1692" y="763"/>
                  <a:pt x="1709" y="779"/>
                </a:cubicBezTo>
                <a:cubicBezTo>
                  <a:pt x="1726" y="795"/>
                  <a:pt x="1746" y="814"/>
                  <a:pt x="1746" y="852"/>
                </a:cubicBezTo>
                <a:cubicBezTo>
                  <a:pt x="1746" y="883"/>
                  <a:pt x="1732" y="902"/>
                  <a:pt x="1718" y="922"/>
                </a:cubicBezTo>
                <a:cubicBezTo>
                  <a:pt x="1697" y="951"/>
                  <a:pt x="1672" y="988"/>
                  <a:pt x="1672" y="1074"/>
                </a:cubicBezTo>
                <a:cubicBezTo>
                  <a:pt x="1672" y="1112"/>
                  <a:pt x="1688" y="1179"/>
                  <a:pt x="1712" y="1246"/>
                </a:cubicBezTo>
                <a:cubicBezTo>
                  <a:pt x="1741" y="1326"/>
                  <a:pt x="1764" y="1355"/>
                  <a:pt x="1770" y="1356"/>
                </a:cubicBezTo>
                <a:cubicBezTo>
                  <a:pt x="1778" y="1356"/>
                  <a:pt x="1778" y="1356"/>
                  <a:pt x="1778" y="1356"/>
                </a:cubicBezTo>
                <a:cubicBezTo>
                  <a:pt x="1780" y="1363"/>
                  <a:pt x="1780" y="1363"/>
                  <a:pt x="1780" y="1363"/>
                </a:cubicBezTo>
                <a:cubicBezTo>
                  <a:pt x="1780" y="1364"/>
                  <a:pt x="1798" y="1420"/>
                  <a:pt x="1832" y="1468"/>
                </a:cubicBezTo>
                <a:cubicBezTo>
                  <a:pt x="1867" y="1517"/>
                  <a:pt x="1883" y="1535"/>
                  <a:pt x="1926" y="1572"/>
                </a:cubicBezTo>
                <a:cubicBezTo>
                  <a:pt x="1957" y="1598"/>
                  <a:pt x="1976" y="1607"/>
                  <a:pt x="2008" y="1622"/>
                </a:cubicBezTo>
                <a:cubicBezTo>
                  <a:pt x="2017" y="1626"/>
                  <a:pt x="2026" y="1630"/>
                  <a:pt x="2036" y="1635"/>
                </a:cubicBezTo>
                <a:cubicBezTo>
                  <a:pt x="2080" y="1656"/>
                  <a:pt x="2105" y="1718"/>
                  <a:pt x="2124" y="1775"/>
                </a:cubicBezTo>
                <a:cubicBezTo>
                  <a:pt x="2130" y="1796"/>
                  <a:pt x="2142" y="1811"/>
                  <a:pt x="2154" y="1827"/>
                </a:cubicBezTo>
                <a:cubicBezTo>
                  <a:pt x="2176" y="1854"/>
                  <a:pt x="2200" y="1885"/>
                  <a:pt x="2200" y="1954"/>
                </a:cubicBezTo>
                <a:cubicBezTo>
                  <a:pt x="2200" y="1978"/>
                  <a:pt x="2213" y="2011"/>
                  <a:pt x="2228" y="2046"/>
                </a:cubicBezTo>
                <a:cubicBezTo>
                  <a:pt x="2241" y="2081"/>
                  <a:pt x="2256" y="2116"/>
                  <a:pt x="2260" y="2149"/>
                </a:cubicBezTo>
                <a:cubicBezTo>
                  <a:pt x="2264" y="2179"/>
                  <a:pt x="2276" y="2207"/>
                  <a:pt x="2289" y="2234"/>
                </a:cubicBezTo>
                <a:cubicBezTo>
                  <a:pt x="2302" y="2263"/>
                  <a:pt x="2314" y="2290"/>
                  <a:pt x="2314" y="2316"/>
                </a:cubicBezTo>
                <a:cubicBezTo>
                  <a:pt x="2314" y="2342"/>
                  <a:pt x="2302" y="2354"/>
                  <a:pt x="2291" y="2365"/>
                </a:cubicBezTo>
                <a:cubicBezTo>
                  <a:pt x="2279" y="2378"/>
                  <a:pt x="2268" y="2390"/>
                  <a:pt x="2268" y="2424"/>
                </a:cubicBezTo>
                <a:cubicBezTo>
                  <a:pt x="2268" y="2492"/>
                  <a:pt x="2308" y="2532"/>
                  <a:pt x="2337" y="2561"/>
                </a:cubicBezTo>
                <a:cubicBezTo>
                  <a:pt x="2375" y="2599"/>
                  <a:pt x="2380" y="2654"/>
                  <a:pt x="2380" y="2704"/>
                </a:cubicBezTo>
                <a:cubicBezTo>
                  <a:pt x="2380" y="2731"/>
                  <a:pt x="2395" y="2757"/>
                  <a:pt x="2409" y="2782"/>
                </a:cubicBezTo>
                <a:cubicBezTo>
                  <a:pt x="2423" y="2806"/>
                  <a:pt x="2438" y="2831"/>
                  <a:pt x="2438" y="2858"/>
                </a:cubicBezTo>
                <a:cubicBezTo>
                  <a:pt x="2438" y="2903"/>
                  <a:pt x="2445" y="2918"/>
                  <a:pt x="2496" y="2939"/>
                </a:cubicBezTo>
                <a:cubicBezTo>
                  <a:pt x="2489" y="2958"/>
                  <a:pt x="2489" y="2958"/>
                  <a:pt x="2489" y="2958"/>
                </a:cubicBezTo>
                <a:cubicBezTo>
                  <a:pt x="2489" y="2958"/>
                  <a:pt x="2445" y="2945"/>
                  <a:pt x="2380" y="2930"/>
                </a:cubicBezTo>
                <a:cubicBezTo>
                  <a:pt x="2309" y="2913"/>
                  <a:pt x="2233" y="2904"/>
                  <a:pt x="2152" y="2904"/>
                </a:cubicBezTo>
                <a:cubicBezTo>
                  <a:pt x="2133" y="2904"/>
                  <a:pt x="2124" y="2900"/>
                  <a:pt x="2114" y="2895"/>
                </a:cubicBezTo>
                <a:cubicBezTo>
                  <a:pt x="2098" y="2888"/>
                  <a:pt x="2073" y="2876"/>
                  <a:pt x="1954" y="2876"/>
                </a:cubicBezTo>
                <a:cubicBezTo>
                  <a:pt x="1908" y="2876"/>
                  <a:pt x="1863" y="2883"/>
                  <a:pt x="1815" y="2890"/>
                </a:cubicBezTo>
                <a:cubicBezTo>
                  <a:pt x="1760" y="2898"/>
                  <a:pt x="1703" y="2906"/>
                  <a:pt x="1636" y="2906"/>
                </a:cubicBezTo>
                <a:cubicBezTo>
                  <a:pt x="1523" y="2906"/>
                  <a:pt x="1506" y="2999"/>
                  <a:pt x="1506" y="3054"/>
                </a:cubicBezTo>
                <a:cubicBezTo>
                  <a:pt x="1506" y="3127"/>
                  <a:pt x="1540" y="3157"/>
                  <a:pt x="1573" y="3185"/>
                </a:cubicBezTo>
                <a:cubicBezTo>
                  <a:pt x="1600" y="3208"/>
                  <a:pt x="1626" y="3230"/>
                  <a:pt x="1626" y="3274"/>
                </a:cubicBezTo>
                <a:cubicBezTo>
                  <a:pt x="1626" y="3348"/>
                  <a:pt x="1538" y="3348"/>
                  <a:pt x="1480" y="3348"/>
                </a:cubicBezTo>
                <a:cubicBezTo>
                  <a:pt x="1340" y="3348"/>
                  <a:pt x="1251" y="3318"/>
                  <a:pt x="1192" y="3299"/>
                </a:cubicBezTo>
                <a:cubicBezTo>
                  <a:pt x="1164" y="3289"/>
                  <a:pt x="1142" y="3282"/>
                  <a:pt x="1126" y="3282"/>
                </a:cubicBezTo>
                <a:cubicBezTo>
                  <a:pt x="1103" y="3282"/>
                  <a:pt x="1078" y="3286"/>
                  <a:pt x="1078" y="3336"/>
                </a:cubicBezTo>
                <a:cubicBezTo>
                  <a:pt x="1078" y="3353"/>
                  <a:pt x="1070" y="3375"/>
                  <a:pt x="1031" y="3386"/>
                </a:cubicBezTo>
                <a:cubicBezTo>
                  <a:pt x="1004" y="3394"/>
                  <a:pt x="969" y="3395"/>
                  <a:pt x="945" y="3395"/>
                </a:cubicBezTo>
                <a:close/>
              </a:path>
            </a:pathLst>
          </a:custGeom>
          <a:solidFill>
            <a:schemeClr val="accent2"/>
          </a:solidFill>
          <a:ln>
            <a:solidFill>
              <a:sysClr val="window" lastClr="FFFFFF"/>
            </a:solid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87" name="Freeform 94">
            <a:extLst>
              <a:ext uri="{FF2B5EF4-FFF2-40B4-BE49-F238E27FC236}">
                <a16:creationId xmlns:a16="http://schemas.microsoft.com/office/drawing/2014/main" id="{BCB44513-8C98-40A1-EFB3-06E43410F4BB}"/>
              </a:ext>
            </a:extLst>
          </p:cNvPr>
          <p:cNvSpPr>
            <a:spLocks/>
          </p:cNvSpPr>
          <p:nvPr/>
        </p:nvSpPr>
        <p:spPr bwMode="auto">
          <a:xfrm>
            <a:off x="6751860" y="4472494"/>
            <a:ext cx="1220660" cy="728996"/>
          </a:xfrm>
          <a:custGeom>
            <a:avLst/>
            <a:gdLst>
              <a:gd name="T0" fmla="*/ 0 w 3508"/>
              <a:gd name="T1" fmla="*/ 2048 h 2096"/>
              <a:gd name="T2" fmla="*/ 294 w 3508"/>
              <a:gd name="T3" fmla="*/ 1890 h 2096"/>
              <a:gd name="T4" fmla="*/ 491 w 3508"/>
              <a:gd name="T5" fmla="*/ 1705 h 2096"/>
              <a:gd name="T6" fmla="*/ 588 w 3508"/>
              <a:gd name="T7" fmla="*/ 1620 h 2096"/>
              <a:gd name="T8" fmla="*/ 849 w 3508"/>
              <a:gd name="T9" fmla="*/ 1428 h 2096"/>
              <a:gd name="T10" fmla="*/ 950 w 3508"/>
              <a:gd name="T11" fmla="*/ 1374 h 2096"/>
              <a:gd name="T12" fmla="*/ 964 w 3508"/>
              <a:gd name="T13" fmla="*/ 1280 h 2096"/>
              <a:gd name="T14" fmla="*/ 1076 w 3508"/>
              <a:gd name="T15" fmla="*/ 1074 h 2096"/>
              <a:gd name="T16" fmla="*/ 1123 w 3508"/>
              <a:gd name="T17" fmla="*/ 934 h 2096"/>
              <a:gd name="T18" fmla="*/ 1246 w 3508"/>
              <a:gd name="T19" fmla="*/ 772 h 2096"/>
              <a:gd name="T20" fmla="*/ 1098 w 3508"/>
              <a:gd name="T21" fmla="*/ 780 h 2096"/>
              <a:gd name="T22" fmla="*/ 1056 w 3508"/>
              <a:gd name="T23" fmla="*/ 693 h 2096"/>
              <a:gd name="T24" fmla="*/ 1214 w 3508"/>
              <a:gd name="T25" fmla="*/ 406 h 2096"/>
              <a:gd name="T26" fmla="*/ 1402 w 3508"/>
              <a:gd name="T27" fmla="*/ 121 h 2096"/>
              <a:gd name="T28" fmla="*/ 1688 w 3508"/>
              <a:gd name="T29" fmla="*/ 106 h 2096"/>
              <a:gd name="T30" fmla="*/ 1800 w 3508"/>
              <a:gd name="T31" fmla="*/ 70 h 2096"/>
              <a:gd name="T32" fmla="*/ 1998 w 3508"/>
              <a:gd name="T33" fmla="*/ 42 h 2096"/>
              <a:gd name="T34" fmla="*/ 2050 w 3508"/>
              <a:gd name="T35" fmla="*/ 188 h 2096"/>
              <a:gd name="T36" fmla="*/ 2298 w 3508"/>
              <a:gd name="T37" fmla="*/ 515 h 2096"/>
              <a:gd name="T38" fmla="*/ 2518 w 3508"/>
              <a:gd name="T39" fmla="*/ 586 h 2096"/>
              <a:gd name="T40" fmla="*/ 2918 w 3508"/>
              <a:gd name="T41" fmla="*/ 416 h 2096"/>
              <a:gd name="T42" fmla="*/ 3192 w 3508"/>
              <a:gd name="T43" fmla="*/ 620 h 2096"/>
              <a:gd name="T44" fmla="*/ 3342 w 3508"/>
              <a:gd name="T45" fmla="*/ 636 h 2096"/>
              <a:gd name="T46" fmla="*/ 3494 w 3508"/>
              <a:gd name="T47" fmla="*/ 634 h 2096"/>
              <a:gd name="T48" fmla="*/ 3240 w 3508"/>
              <a:gd name="T49" fmla="*/ 1038 h 2096"/>
              <a:gd name="T50" fmla="*/ 3145 w 3508"/>
              <a:gd name="T51" fmla="*/ 1370 h 2096"/>
              <a:gd name="T52" fmla="*/ 3081 w 3508"/>
              <a:gd name="T53" fmla="*/ 1581 h 2096"/>
              <a:gd name="T54" fmla="*/ 2874 w 3508"/>
              <a:gd name="T55" fmla="*/ 1656 h 2096"/>
              <a:gd name="T56" fmla="*/ 2656 w 3508"/>
              <a:gd name="T57" fmla="*/ 1668 h 2096"/>
              <a:gd name="T58" fmla="*/ 2512 w 3508"/>
              <a:gd name="T59" fmla="*/ 1713 h 2096"/>
              <a:gd name="T60" fmla="*/ 2406 w 3508"/>
              <a:gd name="T61" fmla="*/ 1676 h 2096"/>
              <a:gd name="T62" fmla="*/ 2104 w 3508"/>
              <a:gd name="T63" fmla="*/ 1678 h 2096"/>
              <a:gd name="T64" fmla="*/ 2124 w 3508"/>
              <a:gd name="T65" fmla="*/ 1549 h 2096"/>
              <a:gd name="T66" fmla="*/ 2082 w 3508"/>
              <a:gd name="T67" fmla="*/ 1372 h 2096"/>
              <a:gd name="T68" fmla="*/ 1950 w 3508"/>
              <a:gd name="T69" fmla="*/ 1480 h 2096"/>
              <a:gd name="T70" fmla="*/ 1804 w 3508"/>
              <a:gd name="T71" fmla="*/ 1735 h 2096"/>
              <a:gd name="T72" fmla="*/ 1588 w 3508"/>
              <a:gd name="T73" fmla="*/ 1887 h 2096"/>
              <a:gd name="T74" fmla="*/ 1466 w 3508"/>
              <a:gd name="T75" fmla="*/ 1918 h 2096"/>
              <a:gd name="T76" fmla="*/ 1347 w 3508"/>
              <a:gd name="T77" fmla="*/ 1889 h 2096"/>
              <a:gd name="T78" fmla="*/ 1373 w 3508"/>
              <a:gd name="T79" fmla="*/ 1849 h 2096"/>
              <a:gd name="T80" fmla="*/ 1204 w 3508"/>
              <a:gd name="T81" fmla="*/ 1903 h 2096"/>
              <a:gd name="T82" fmla="*/ 974 w 3508"/>
              <a:gd name="T83" fmla="*/ 1876 h 2096"/>
              <a:gd name="T84" fmla="*/ 788 w 3508"/>
              <a:gd name="T85" fmla="*/ 1744 h 2096"/>
              <a:gd name="T86" fmla="*/ 767 w 3508"/>
              <a:gd name="T87" fmla="*/ 1849 h 2096"/>
              <a:gd name="T88" fmla="*/ 588 w 3508"/>
              <a:gd name="T89" fmla="*/ 1904 h 2096"/>
              <a:gd name="T90" fmla="*/ 444 w 3508"/>
              <a:gd name="T91" fmla="*/ 1996 h 2096"/>
              <a:gd name="T92" fmla="*/ 304 w 3508"/>
              <a:gd name="T93" fmla="*/ 2062 h 2096"/>
              <a:gd name="T94" fmla="*/ 108 w 3508"/>
              <a:gd name="T95" fmla="*/ 2096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508" h="2096">
                <a:moveTo>
                  <a:pt x="108" y="2096"/>
                </a:moveTo>
                <a:cubicBezTo>
                  <a:pt x="84" y="2096"/>
                  <a:pt x="69" y="2092"/>
                  <a:pt x="58" y="2089"/>
                </a:cubicBezTo>
                <a:cubicBezTo>
                  <a:pt x="52" y="2087"/>
                  <a:pt x="47" y="2086"/>
                  <a:pt x="42" y="2086"/>
                </a:cubicBezTo>
                <a:cubicBezTo>
                  <a:pt x="22" y="2086"/>
                  <a:pt x="0" y="2071"/>
                  <a:pt x="0" y="2048"/>
                </a:cubicBezTo>
                <a:cubicBezTo>
                  <a:pt x="0" y="2024"/>
                  <a:pt x="45" y="1988"/>
                  <a:pt x="84" y="1988"/>
                </a:cubicBezTo>
                <a:cubicBezTo>
                  <a:pt x="97" y="1988"/>
                  <a:pt x="117" y="1977"/>
                  <a:pt x="137" y="1965"/>
                </a:cubicBezTo>
                <a:cubicBezTo>
                  <a:pt x="169" y="1947"/>
                  <a:pt x="204" y="1926"/>
                  <a:pt x="242" y="1926"/>
                </a:cubicBezTo>
                <a:cubicBezTo>
                  <a:pt x="269" y="1926"/>
                  <a:pt x="294" y="1902"/>
                  <a:pt x="294" y="1890"/>
                </a:cubicBezTo>
                <a:cubicBezTo>
                  <a:pt x="294" y="1850"/>
                  <a:pt x="341" y="1826"/>
                  <a:pt x="369" y="1818"/>
                </a:cubicBezTo>
                <a:cubicBezTo>
                  <a:pt x="382" y="1815"/>
                  <a:pt x="391" y="1806"/>
                  <a:pt x="402" y="1794"/>
                </a:cubicBezTo>
                <a:cubicBezTo>
                  <a:pt x="411" y="1784"/>
                  <a:pt x="421" y="1773"/>
                  <a:pt x="437" y="1764"/>
                </a:cubicBezTo>
                <a:cubicBezTo>
                  <a:pt x="467" y="1745"/>
                  <a:pt x="478" y="1730"/>
                  <a:pt x="491" y="1705"/>
                </a:cubicBezTo>
                <a:cubicBezTo>
                  <a:pt x="511" y="1668"/>
                  <a:pt x="538" y="1648"/>
                  <a:pt x="568" y="1648"/>
                </a:cubicBezTo>
                <a:cubicBezTo>
                  <a:pt x="576" y="1648"/>
                  <a:pt x="582" y="1647"/>
                  <a:pt x="585" y="1644"/>
                </a:cubicBezTo>
                <a:cubicBezTo>
                  <a:pt x="588" y="1641"/>
                  <a:pt x="588" y="1632"/>
                  <a:pt x="588" y="1623"/>
                </a:cubicBezTo>
                <a:cubicBezTo>
                  <a:pt x="588" y="1620"/>
                  <a:pt x="588" y="1620"/>
                  <a:pt x="588" y="1620"/>
                </a:cubicBezTo>
                <a:cubicBezTo>
                  <a:pt x="588" y="1594"/>
                  <a:pt x="613" y="1577"/>
                  <a:pt x="635" y="1561"/>
                </a:cubicBezTo>
                <a:cubicBezTo>
                  <a:pt x="652" y="1549"/>
                  <a:pt x="670" y="1536"/>
                  <a:pt x="670" y="1524"/>
                </a:cubicBezTo>
                <a:cubicBezTo>
                  <a:pt x="670" y="1466"/>
                  <a:pt x="744" y="1404"/>
                  <a:pt x="796" y="1404"/>
                </a:cubicBezTo>
                <a:cubicBezTo>
                  <a:pt x="828" y="1404"/>
                  <a:pt x="840" y="1418"/>
                  <a:pt x="849" y="1428"/>
                </a:cubicBezTo>
                <a:cubicBezTo>
                  <a:pt x="855" y="1435"/>
                  <a:pt x="858" y="1438"/>
                  <a:pt x="864" y="1438"/>
                </a:cubicBezTo>
                <a:cubicBezTo>
                  <a:pt x="872" y="1438"/>
                  <a:pt x="876" y="1435"/>
                  <a:pt x="881" y="1430"/>
                </a:cubicBezTo>
                <a:cubicBezTo>
                  <a:pt x="887" y="1423"/>
                  <a:pt x="896" y="1414"/>
                  <a:pt x="916" y="1414"/>
                </a:cubicBezTo>
                <a:cubicBezTo>
                  <a:pt x="941" y="1414"/>
                  <a:pt x="950" y="1389"/>
                  <a:pt x="950" y="1374"/>
                </a:cubicBezTo>
                <a:cubicBezTo>
                  <a:pt x="950" y="1367"/>
                  <a:pt x="949" y="1365"/>
                  <a:pt x="946" y="1363"/>
                </a:cubicBezTo>
                <a:cubicBezTo>
                  <a:pt x="942" y="1358"/>
                  <a:pt x="938" y="1353"/>
                  <a:pt x="938" y="1340"/>
                </a:cubicBezTo>
                <a:cubicBezTo>
                  <a:pt x="938" y="1328"/>
                  <a:pt x="945" y="1322"/>
                  <a:pt x="950" y="1317"/>
                </a:cubicBezTo>
                <a:cubicBezTo>
                  <a:pt x="957" y="1311"/>
                  <a:pt x="964" y="1305"/>
                  <a:pt x="964" y="1280"/>
                </a:cubicBezTo>
                <a:cubicBezTo>
                  <a:pt x="964" y="1230"/>
                  <a:pt x="971" y="1213"/>
                  <a:pt x="1001" y="1197"/>
                </a:cubicBezTo>
                <a:cubicBezTo>
                  <a:pt x="1011" y="1192"/>
                  <a:pt x="1015" y="1183"/>
                  <a:pt x="1020" y="1171"/>
                </a:cubicBezTo>
                <a:cubicBezTo>
                  <a:pt x="1026" y="1158"/>
                  <a:pt x="1033" y="1142"/>
                  <a:pt x="1051" y="1131"/>
                </a:cubicBezTo>
                <a:cubicBezTo>
                  <a:pt x="1076" y="1116"/>
                  <a:pt x="1076" y="1109"/>
                  <a:pt x="1076" y="1074"/>
                </a:cubicBezTo>
                <a:cubicBezTo>
                  <a:pt x="1076" y="1053"/>
                  <a:pt x="1080" y="1044"/>
                  <a:pt x="1083" y="1036"/>
                </a:cubicBezTo>
                <a:cubicBezTo>
                  <a:pt x="1086" y="1029"/>
                  <a:pt x="1088" y="1024"/>
                  <a:pt x="1088" y="1012"/>
                </a:cubicBezTo>
                <a:cubicBezTo>
                  <a:pt x="1088" y="1007"/>
                  <a:pt x="1088" y="1007"/>
                  <a:pt x="1088" y="1007"/>
                </a:cubicBezTo>
                <a:cubicBezTo>
                  <a:pt x="1088" y="979"/>
                  <a:pt x="1088" y="955"/>
                  <a:pt x="1123" y="934"/>
                </a:cubicBezTo>
                <a:cubicBezTo>
                  <a:pt x="1158" y="912"/>
                  <a:pt x="1190" y="883"/>
                  <a:pt x="1218" y="850"/>
                </a:cubicBezTo>
                <a:cubicBezTo>
                  <a:pt x="1224" y="843"/>
                  <a:pt x="1224" y="843"/>
                  <a:pt x="1224" y="843"/>
                </a:cubicBezTo>
                <a:cubicBezTo>
                  <a:pt x="1251" y="810"/>
                  <a:pt x="1256" y="804"/>
                  <a:pt x="1256" y="788"/>
                </a:cubicBezTo>
                <a:cubicBezTo>
                  <a:pt x="1256" y="772"/>
                  <a:pt x="1250" y="772"/>
                  <a:pt x="1246" y="772"/>
                </a:cubicBezTo>
                <a:cubicBezTo>
                  <a:pt x="1243" y="772"/>
                  <a:pt x="1235" y="777"/>
                  <a:pt x="1229" y="781"/>
                </a:cubicBezTo>
                <a:cubicBezTo>
                  <a:pt x="1217" y="790"/>
                  <a:pt x="1200" y="802"/>
                  <a:pt x="1178" y="802"/>
                </a:cubicBezTo>
                <a:cubicBezTo>
                  <a:pt x="1160" y="802"/>
                  <a:pt x="1147" y="796"/>
                  <a:pt x="1135" y="790"/>
                </a:cubicBezTo>
                <a:cubicBezTo>
                  <a:pt x="1124" y="785"/>
                  <a:pt x="1113" y="780"/>
                  <a:pt x="1098" y="780"/>
                </a:cubicBezTo>
                <a:cubicBezTo>
                  <a:pt x="1080" y="780"/>
                  <a:pt x="1072" y="784"/>
                  <a:pt x="1064" y="787"/>
                </a:cubicBezTo>
                <a:cubicBezTo>
                  <a:pt x="1059" y="789"/>
                  <a:pt x="1053" y="792"/>
                  <a:pt x="1044" y="792"/>
                </a:cubicBezTo>
                <a:cubicBezTo>
                  <a:pt x="1014" y="792"/>
                  <a:pt x="1010" y="766"/>
                  <a:pt x="1010" y="744"/>
                </a:cubicBezTo>
                <a:cubicBezTo>
                  <a:pt x="1010" y="724"/>
                  <a:pt x="1032" y="709"/>
                  <a:pt x="1056" y="693"/>
                </a:cubicBezTo>
                <a:cubicBezTo>
                  <a:pt x="1075" y="680"/>
                  <a:pt x="1098" y="664"/>
                  <a:pt x="1098" y="652"/>
                </a:cubicBezTo>
                <a:cubicBezTo>
                  <a:pt x="1098" y="615"/>
                  <a:pt x="1123" y="575"/>
                  <a:pt x="1147" y="549"/>
                </a:cubicBezTo>
                <a:cubicBezTo>
                  <a:pt x="1168" y="526"/>
                  <a:pt x="1174" y="511"/>
                  <a:pt x="1174" y="482"/>
                </a:cubicBezTo>
                <a:cubicBezTo>
                  <a:pt x="1174" y="465"/>
                  <a:pt x="1189" y="442"/>
                  <a:pt x="1214" y="406"/>
                </a:cubicBezTo>
                <a:cubicBezTo>
                  <a:pt x="1236" y="374"/>
                  <a:pt x="1264" y="333"/>
                  <a:pt x="1264" y="310"/>
                </a:cubicBezTo>
                <a:cubicBezTo>
                  <a:pt x="1264" y="283"/>
                  <a:pt x="1292" y="262"/>
                  <a:pt x="1324" y="237"/>
                </a:cubicBezTo>
                <a:cubicBezTo>
                  <a:pt x="1357" y="212"/>
                  <a:pt x="1394" y="183"/>
                  <a:pt x="1394" y="150"/>
                </a:cubicBezTo>
                <a:cubicBezTo>
                  <a:pt x="1394" y="136"/>
                  <a:pt x="1398" y="128"/>
                  <a:pt x="1402" y="121"/>
                </a:cubicBezTo>
                <a:cubicBezTo>
                  <a:pt x="1405" y="115"/>
                  <a:pt x="1408" y="110"/>
                  <a:pt x="1408" y="98"/>
                </a:cubicBezTo>
                <a:cubicBezTo>
                  <a:pt x="1408" y="62"/>
                  <a:pt x="1434" y="8"/>
                  <a:pt x="1490" y="8"/>
                </a:cubicBezTo>
                <a:cubicBezTo>
                  <a:pt x="1520" y="8"/>
                  <a:pt x="1558" y="33"/>
                  <a:pt x="1598" y="60"/>
                </a:cubicBezTo>
                <a:cubicBezTo>
                  <a:pt x="1632" y="83"/>
                  <a:pt x="1667" y="106"/>
                  <a:pt x="1688" y="106"/>
                </a:cubicBezTo>
                <a:cubicBezTo>
                  <a:pt x="1712" y="106"/>
                  <a:pt x="1730" y="96"/>
                  <a:pt x="1746" y="87"/>
                </a:cubicBezTo>
                <a:cubicBezTo>
                  <a:pt x="1761" y="79"/>
                  <a:pt x="1774" y="72"/>
                  <a:pt x="1790" y="72"/>
                </a:cubicBezTo>
                <a:cubicBezTo>
                  <a:pt x="1796" y="72"/>
                  <a:pt x="1799" y="71"/>
                  <a:pt x="1801" y="70"/>
                </a:cubicBezTo>
                <a:cubicBezTo>
                  <a:pt x="1801" y="70"/>
                  <a:pt x="1800" y="70"/>
                  <a:pt x="1800" y="70"/>
                </a:cubicBezTo>
                <a:cubicBezTo>
                  <a:pt x="1780" y="70"/>
                  <a:pt x="1742" y="54"/>
                  <a:pt x="1742" y="28"/>
                </a:cubicBezTo>
                <a:cubicBezTo>
                  <a:pt x="1742" y="2"/>
                  <a:pt x="1787" y="0"/>
                  <a:pt x="1834" y="0"/>
                </a:cubicBezTo>
                <a:cubicBezTo>
                  <a:pt x="1880" y="0"/>
                  <a:pt x="1919" y="15"/>
                  <a:pt x="1950" y="28"/>
                </a:cubicBezTo>
                <a:cubicBezTo>
                  <a:pt x="1969" y="35"/>
                  <a:pt x="1986" y="42"/>
                  <a:pt x="1998" y="42"/>
                </a:cubicBezTo>
                <a:cubicBezTo>
                  <a:pt x="2006" y="42"/>
                  <a:pt x="2010" y="40"/>
                  <a:pt x="2012" y="40"/>
                </a:cubicBezTo>
                <a:cubicBezTo>
                  <a:pt x="2023" y="34"/>
                  <a:pt x="2023" y="34"/>
                  <a:pt x="2023" y="34"/>
                </a:cubicBezTo>
                <a:cubicBezTo>
                  <a:pt x="2026" y="46"/>
                  <a:pt x="2026" y="46"/>
                  <a:pt x="2026" y="46"/>
                </a:cubicBezTo>
                <a:cubicBezTo>
                  <a:pt x="2027" y="49"/>
                  <a:pt x="2050" y="125"/>
                  <a:pt x="2050" y="188"/>
                </a:cubicBezTo>
                <a:cubicBezTo>
                  <a:pt x="2050" y="232"/>
                  <a:pt x="2085" y="249"/>
                  <a:pt x="2157" y="281"/>
                </a:cubicBezTo>
                <a:cubicBezTo>
                  <a:pt x="2164" y="284"/>
                  <a:pt x="2171" y="288"/>
                  <a:pt x="2178" y="291"/>
                </a:cubicBezTo>
                <a:cubicBezTo>
                  <a:pt x="2247" y="322"/>
                  <a:pt x="2257" y="364"/>
                  <a:pt x="2279" y="447"/>
                </a:cubicBezTo>
                <a:cubicBezTo>
                  <a:pt x="2284" y="467"/>
                  <a:pt x="2290" y="490"/>
                  <a:pt x="2298" y="515"/>
                </a:cubicBezTo>
                <a:cubicBezTo>
                  <a:pt x="2326" y="611"/>
                  <a:pt x="2394" y="623"/>
                  <a:pt x="2442" y="623"/>
                </a:cubicBezTo>
                <a:cubicBezTo>
                  <a:pt x="2449" y="623"/>
                  <a:pt x="2455" y="622"/>
                  <a:pt x="2460" y="622"/>
                </a:cubicBezTo>
                <a:cubicBezTo>
                  <a:pt x="2465" y="622"/>
                  <a:pt x="2469" y="622"/>
                  <a:pt x="2472" y="622"/>
                </a:cubicBezTo>
                <a:cubicBezTo>
                  <a:pt x="2501" y="622"/>
                  <a:pt x="2518" y="609"/>
                  <a:pt x="2518" y="586"/>
                </a:cubicBezTo>
                <a:cubicBezTo>
                  <a:pt x="2518" y="554"/>
                  <a:pt x="2538" y="534"/>
                  <a:pt x="2570" y="534"/>
                </a:cubicBezTo>
                <a:cubicBezTo>
                  <a:pt x="2591" y="534"/>
                  <a:pt x="2596" y="526"/>
                  <a:pt x="2606" y="512"/>
                </a:cubicBezTo>
                <a:cubicBezTo>
                  <a:pt x="2616" y="497"/>
                  <a:pt x="2629" y="478"/>
                  <a:pt x="2665" y="465"/>
                </a:cubicBezTo>
                <a:cubicBezTo>
                  <a:pt x="2735" y="439"/>
                  <a:pt x="2855" y="416"/>
                  <a:pt x="2918" y="416"/>
                </a:cubicBezTo>
                <a:cubicBezTo>
                  <a:pt x="2970" y="416"/>
                  <a:pt x="2999" y="450"/>
                  <a:pt x="3027" y="483"/>
                </a:cubicBezTo>
                <a:cubicBezTo>
                  <a:pt x="3036" y="495"/>
                  <a:pt x="3046" y="507"/>
                  <a:pt x="3057" y="517"/>
                </a:cubicBezTo>
                <a:cubicBezTo>
                  <a:pt x="3065" y="524"/>
                  <a:pt x="3073" y="532"/>
                  <a:pt x="3081" y="541"/>
                </a:cubicBezTo>
                <a:cubicBezTo>
                  <a:pt x="3116" y="576"/>
                  <a:pt x="3160" y="620"/>
                  <a:pt x="3192" y="620"/>
                </a:cubicBezTo>
                <a:cubicBezTo>
                  <a:pt x="3212" y="620"/>
                  <a:pt x="3218" y="616"/>
                  <a:pt x="3225" y="612"/>
                </a:cubicBezTo>
                <a:cubicBezTo>
                  <a:pt x="3232" y="607"/>
                  <a:pt x="3241" y="602"/>
                  <a:pt x="3262" y="602"/>
                </a:cubicBezTo>
                <a:cubicBezTo>
                  <a:pt x="3284" y="602"/>
                  <a:pt x="3294" y="612"/>
                  <a:pt x="3303" y="620"/>
                </a:cubicBezTo>
                <a:cubicBezTo>
                  <a:pt x="3312" y="629"/>
                  <a:pt x="3319" y="636"/>
                  <a:pt x="3342" y="636"/>
                </a:cubicBezTo>
                <a:cubicBezTo>
                  <a:pt x="3380" y="636"/>
                  <a:pt x="3444" y="586"/>
                  <a:pt x="3465" y="567"/>
                </a:cubicBezTo>
                <a:cubicBezTo>
                  <a:pt x="3482" y="552"/>
                  <a:pt x="3482" y="552"/>
                  <a:pt x="3482" y="552"/>
                </a:cubicBezTo>
                <a:cubicBezTo>
                  <a:pt x="3482" y="574"/>
                  <a:pt x="3482" y="574"/>
                  <a:pt x="3482" y="574"/>
                </a:cubicBezTo>
                <a:cubicBezTo>
                  <a:pt x="3482" y="597"/>
                  <a:pt x="3488" y="615"/>
                  <a:pt x="3494" y="634"/>
                </a:cubicBezTo>
                <a:cubicBezTo>
                  <a:pt x="3501" y="655"/>
                  <a:pt x="3508" y="677"/>
                  <a:pt x="3508" y="710"/>
                </a:cubicBezTo>
                <a:cubicBezTo>
                  <a:pt x="3508" y="782"/>
                  <a:pt x="3442" y="874"/>
                  <a:pt x="3368" y="874"/>
                </a:cubicBezTo>
                <a:cubicBezTo>
                  <a:pt x="3293" y="874"/>
                  <a:pt x="3266" y="889"/>
                  <a:pt x="3266" y="930"/>
                </a:cubicBezTo>
                <a:cubicBezTo>
                  <a:pt x="3266" y="978"/>
                  <a:pt x="3253" y="1009"/>
                  <a:pt x="3240" y="1038"/>
                </a:cubicBezTo>
                <a:cubicBezTo>
                  <a:pt x="3229" y="1065"/>
                  <a:pt x="3218" y="1090"/>
                  <a:pt x="3218" y="1128"/>
                </a:cubicBezTo>
                <a:cubicBezTo>
                  <a:pt x="3218" y="1152"/>
                  <a:pt x="3214" y="1169"/>
                  <a:pt x="3210" y="1188"/>
                </a:cubicBezTo>
                <a:cubicBezTo>
                  <a:pt x="3206" y="1207"/>
                  <a:pt x="3202" y="1227"/>
                  <a:pt x="3202" y="1256"/>
                </a:cubicBezTo>
                <a:cubicBezTo>
                  <a:pt x="3202" y="1287"/>
                  <a:pt x="3174" y="1327"/>
                  <a:pt x="3145" y="1370"/>
                </a:cubicBezTo>
                <a:cubicBezTo>
                  <a:pt x="3116" y="1412"/>
                  <a:pt x="3086" y="1455"/>
                  <a:pt x="3086" y="1486"/>
                </a:cubicBezTo>
                <a:cubicBezTo>
                  <a:pt x="3086" y="1572"/>
                  <a:pt x="3086" y="1572"/>
                  <a:pt x="3086" y="1572"/>
                </a:cubicBezTo>
                <a:cubicBezTo>
                  <a:pt x="3086" y="1578"/>
                  <a:pt x="3086" y="1578"/>
                  <a:pt x="3086" y="1578"/>
                </a:cubicBezTo>
                <a:cubicBezTo>
                  <a:pt x="3081" y="1581"/>
                  <a:pt x="3081" y="1581"/>
                  <a:pt x="3081" y="1581"/>
                </a:cubicBezTo>
                <a:cubicBezTo>
                  <a:pt x="3066" y="1589"/>
                  <a:pt x="3028" y="1616"/>
                  <a:pt x="3028" y="1642"/>
                </a:cubicBezTo>
                <a:cubicBezTo>
                  <a:pt x="3028" y="1686"/>
                  <a:pt x="2982" y="1716"/>
                  <a:pt x="2940" y="1716"/>
                </a:cubicBezTo>
                <a:cubicBezTo>
                  <a:pt x="2914" y="1716"/>
                  <a:pt x="2902" y="1695"/>
                  <a:pt x="2893" y="1677"/>
                </a:cubicBezTo>
                <a:cubicBezTo>
                  <a:pt x="2885" y="1664"/>
                  <a:pt x="2881" y="1656"/>
                  <a:pt x="2874" y="1656"/>
                </a:cubicBezTo>
                <a:cubicBezTo>
                  <a:pt x="2858" y="1656"/>
                  <a:pt x="2846" y="1644"/>
                  <a:pt x="2833" y="1632"/>
                </a:cubicBezTo>
                <a:cubicBezTo>
                  <a:pt x="2817" y="1617"/>
                  <a:pt x="2801" y="1602"/>
                  <a:pt x="2776" y="1602"/>
                </a:cubicBezTo>
                <a:cubicBezTo>
                  <a:pt x="2753" y="1602"/>
                  <a:pt x="2732" y="1620"/>
                  <a:pt x="2713" y="1637"/>
                </a:cubicBezTo>
                <a:cubicBezTo>
                  <a:pt x="2694" y="1653"/>
                  <a:pt x="2676" y="1668"/>
                  <a:pt x="2656" y="1668"/>
                </a:cubicBezTo>
                <a:cubicBezTo>
                  <a:pt x="2615" y="1668"/>
                  <a:pt x="2604" y="1672"/>
                  <a:pt x="2604" y="1686"/>
                </a:cubicBezTo>
                <a:cubicBezTo>
                  <a:pt x="2604" y="1699"/>
                  <a:pt x="2594" y="1715"/>
                  <a:pt x="2547" y="1715"/>
                </a:cubicBezTo>
                <a:cubicBezTo>
                  <a:pt x="2535" y="1715"/>
                  <a:pt x="2525" y="1714"/>
                  <a:pt x="2525" y="1714"/>
                </a:cubicBezTo>
                <a:cubicBezTo>
                  <a:pt x="2512" y="1713"/>
                  <a:pt x="2512" y="1713"/>
                  <a:pt x="2512" y="1713"/>
                </a:cubicBezTo>
                <a:cubicBezTo>
                  <a:pt x="2516" y="1703"/>
                  <a:pt x="2516" y="1703"/>
                  <a:pt x="2516" y="1703"/>
                </a:cubicBezTo>
                <a:cubicBezTo>
                  <a:pt x="2514" y="1703"/>
                  <a:pt x="2510" y="1702"/>
                  <a:pt x="2504" y="1702"/>
                </a:cubicBezTo>
                <a:cubicBezTo>
                  <a:pt x="2481" y="1702"/>
                  <a:pt x="2464" y="1694"/>
                  <a:pt x="2448" y="1688"/>
                </a:cubicBezTo>
                <a:cubicBezTo>
                  <a:pt x="2435" y="1682"/>
                  <a:pt x="2421" y="1676"/>
                  <a:pt x="2406" y="1676"/>
                </a:cubicBezTo>
                <a:cubicBezTo>
                  <a:pt x="2375" y="1676"/>
                  <a:pt x="2356" y="1667"/>
                  <a:pt x="2337" y="1658"/>
                </a:cubicBezTo>
                <a:cubicBezTo>
                  <a:pt x="2319" y="1650"/>
                  <a:pt x="2302" y="1642"/>
                  <a:pt x="2274" y="1642"/>
                </a:cubicBezTo>
                <a:cubicBezTo>
                  <a:pt x="2253" y="1642"/>
                  <a:pt x="2227" y="1650"/>
                  <a:pt x="2200" y="1658"/>
                </a:cubicBezTo>
                <a:cubicBezTo>
                  <a:pt x="2168" y="1668"/>
                  <a:pt x="2136" y="1678"/>
                  <a:pt x="2104" y="1678"/>
                </a:cubicBezTo>
                <a:cubicBezTo>
                  <a:pt x="2072" y="1678"/>
                  <a:pt x="2072" y="1652"/>
                  <a:pt x="2072" y="1642"/>
                </a:cubicBezTo>
                <a:cubicBezTo>
                  <a:pt x="2072" y="1632"/>
                  <a:pt x="2082" y="1625"/>
                  <a:pt x="2094" y="1616"/>
                </a:cubicBezTo>
                <a:cubicBezTo>
                  <a:pt x="2110" y="1604"/>
                  <a:pt x="2130" y="1590"/>
                  <a:pt x="2130" y="1568"/>
                </a:cubicBezTo>
                <a:cubicBezTo>
                  <a:pt x="2130" y="1560"/>
                  <a:pt x="2128" y="1556"/>
                  <a:pt x="2124" y="1549"/>
                </a:cubicBezTo>
                <a:cubicBezTo>
                  <a:pt x="2119" y="1539"/>
                  <a:pt x="2112" y="1528"/>
                  <a:pt x="2112" y="1504"/>
                </a:cubicBezTo>
                <a:cubicBezTo>
                  <a:pt x="2112" y="1487"/>
                  <a:pt x="2106" y="1473"/>
                  <a:pt x="2100" y="1459"/>
                </a:cubicBezTo>
                <a:cubicBezTo>
                  <a:pt x="2094" y="1445"/>
                  <a:pt x="2088" y="1431"/>
                  <a:pt x="2088" y="1412"/>
                </a:cubicBezTo>
                <a:cubicBezTo>
                  <a:pt x="2088" y="1374"/>
                  <a:pt x="2084" y="1372"/>
                  <a:pt x="2082" y="1372"/>
                </a:cubicBezTo>
                <a:cubicBezTo>
                  <a:pt x="2081" y="1372"/>
                  <a:pt x="2078" y="1372"/>
                  <a:pt x="2072" y="1376"/>
                </a:cubicBezTo>
                <a:cubicBezTo>
                  <a:pt x="2062" y="1382"/>
                  <a:pt x="2048" y="1389"/>
                  <a:pt x="2031" y="1397"/>
                </a:cubicBezTo>
                <a:cubicBezTo>
                  <a:pt x="1998" y="1413"/>
                  <a:pt x="1944" y="1439"/>
                  <a:pt x="1944" y="1458"/>
                </a:cubicBezTo>
                <a:cubicBezTo>
                  <a:pt x="1944" y="1470"/>
                  <a:pt x="1947" y="1474"/>
                  <a:pt x="1950" y="1480"/>
                </a:cubicBezTo>
                <a:cubicBezTo>
                  <a:pt x="1954" y="1486"/>
                  <a:pt x="1958" y="1494"/>
                  <a:pt x="1958" y="1508"/>
                </a:cubicBezTo>
                <a:cubicBezTo>
                  <a:pt x="1958" y="1522"/>
                  <a:pt x="1946" y="1538"/>
                  <a:pt x="1927" y="1563"/>
                </a:cubicBezTo>
                <a:cubicBezTo>
                  <a:pt x="1912" y="1584"/>
                  <a:pt x="1893" y="1610"/>
                  <a:pt x="1877" y="1641"/>
                </a:cubicBezTo>
                <a:cubicBezTo>
                  <a:pt x="1856" y="1679"/>
                  <a:pt x="1828" y="1709"/>
                  <a:pt x="1804" y="1735"/>
                </a:cubicBezTo>
                <a:cubicBezTo>
                  <a:pt x="1787" y="1754"/>
                  <a:pt x="1770" y="1771"/>
                  <a:pt x="1758" y="1789"/>
                </a:cubicBezTo>
                <a:cubicBezTo>
                  <a:pt x="1753" y="1797"/>
                  <a:pt x="1749" y="1805"/>
                  <a:pt x="1744" y="1812"/>
                </a:cubicBezTo>
                <a:cubicBezTo>
                  <a:pt x="1721" y="1850"/>
                  <a:pt x="1697" y="1890"/>
                  <a:pt x="1648" y="1890"/>
                </a:cubicBezTo>
                <a:cubicBezTo>
                  <a:pt x="1630" y="1890"/>
                  <a:pt x="1608" y="1889"/>
                  <a:pt x="1588" y="1887"/>
                </a:cubicBezTo>
                <a:cubicBezTo>
                  <a:pt x="1568" y="1886"/>
                  <a:pt x="1549" y="1885"/>
                  <a:pt x="1534" y="1885"/>
                </a:cubicBezTo>
                <a:cubicBezTo>
                  <a:pt x="1514" y="1885"/>
                  <a:pt x="1510" y="1887"/>
                  <a:pt x="1509" y="1887"/>
                </a:cubicBezTo>
                <a:cubicBezTo>
                  <a:pt x="1503" y="1893"/>
                  <a:pt x="1497" y="1896"/>
                  <a:pt x="1491" y="1899"/>
                </a:cubicBezTo>
                <a:cubicBezTo>
                  <a:pt x="1483" y="1903"/>
                  <a:pt x="1475" y="1907"/>
                  <a:pt x="1466" y="1918"/>
                </a:cubicBezTo>
                <a:cubicBezTo>
                  <a:pt x="1462" y="1923"/>
                  <a:pt x="1458" y="1928"/>
                  <a:pt x="1454" y="1935"/>
                </a:cubicBezTo>
                <a:cubicBezTo>
                  <a:pt x="1437" y="1961"/>
                  <a:pt x="1412" y="2000"/>
                  <a:pt x="1366" y="2000"/>
                </a:cubicBezTo>
                <a:cubicBezTo>
                  <a:pt x="1290" y="2000"/>
                  <a:pt x="1284" y="1956"/>
                  <a:pt x="1284" y="1942"/>
                </a:cubicBezTo>
                <a:cubicBezTo>
                  <a:pt x="1284" y="1924"/>
                  <a:pt x="1308" y="1910"/>
                  <a:pt x="1347" y="1889"/>
                </a:cubicBezTo>
                <a:cubicBezTo>
                  <a:pt x="1368" y="1877"/>
                  <a:pt x="1406" y="1856"/>
                  <a:pt x="1406" y="1846"/>
                </a:cubicBezTo>
                <a:cubicBezTo>
                  <a:pt x="1406" y="1837"/>
                  <a:pt x="1403" y="1837"/>
                  <a:pt x="1400" y="1837"/>
                </a:cubicBezTo>
                <a:cubicBezTo>
                  <a:pt x="1394" y="1837"/>
                  <a:pt x="1385" y="1841"/>
                  <a:pt x="1380" y="1844"/>
                </a:cubicBezTo>
                <a:cubicBezTo>
                  <a:pt x="1378" y="1846"/>
                  <a:pt x="1375" y="1847"/>
                  <a:pt x="1373" y="1849"/>
                </a:cubicBezTo>
                <a:cubicBezTo>
                  <a:pt x="1363" y="1857"/>
                  <a:pt x="1349" y="1868"/>
                  <a:pt x="1320" y="1868"/>
                </a:cubicBezTo>
                <a:cubicBezTo>
                  <a:pt x="1289" y="1868"/>
                  <a:pt x="1272" y="1876"/>
                  <a:pt x="1259" y="1882"/>
                </a:cubicBezTo>
                <a:cubicBezTo>
                  <a:pt x="1250" y="1886"/>
                  <a:pt x="1242" y="1890"/>
                  <a:pt x="1232" y="1890"/>
                </a:cubicBezTo>
                <a:cubicBezTo>
                  <a:pt x="1226" y="1890"/>
                  <a:pt x="1215" y="1897"/>
                  <a:pt x="1204" y="1903"/>
                </a:cubicBezTo>
                <a:cubicBezTo>
                  <a:pt x="1188" y="1913"/>
                  <a:pt x="1169" y="1924"/>
                  <a:pt x="1150" y="1924"/>
                </a:cubicBezTo>
                <a:cubicBezTo>
                  <a:pt x="1113" y="1924"/>
                  <a:pt x="1091" y="1916"/>
                  <a:pt x="1074" y="1910"/>
                </a:cubicBezTo>
                <a:cubicBezTo>
                  <a:pt x="1062" y="1906"/>
                  <a:pt x="1053" y="1902"/>
                  <a:pt x="1040" y="1902"/>
                </a:cubicBezTo>
                <a:cubicBezTo>
                  <a:pt x="1021" y="1902"/>
                  <a:pt x="998" y="1889"/>
                  <a:pt x="974" y="1876"/>
                </a:cubicBezTo>
                <a:cubicBezTo>
                  <a:pt x="952" y="1863"/>
                  <a:pt x="929" y="1850"/>
                  <a:pt x="912" y="1850"/>
                </a:cubicBezTo>
                <a:cubicBezTo>
                  <a:pt x="865" y="1850"/>
                  <a:pt x="840" y="1784"/>
                  <a:pt x="840" y="1750"/>
                </a:cubicBezTo>
                <a:cubicBezTo>
                  <a:pt x="840" y="1714"/>
                  <a:pt x="834" y="1712"/>
                  <a:pt x="824" y="1712"/>
                </a:cubicBezTo>
                <a:cubicBezTo>
                  <a:pt x="807" y="1712"/>
                  <a:pt x="788" y="1728"/>
                  <a:pt x="788" y="1744"/>
                </a:cubicBezTo>
                <a:cubicBezTo>
                  <a:pt x="788" y="1748"/>
                  <a:pt x="790" y="1750"/>
                  <a:pt x="798" y="1755"/>
                </a:cubicBezTo>
                <a:cubicBezTo>
                  <a:pt x="807" y="1762"/>
                  <a:pt x="822" y="1773"/>
                  <a:pt x="822" y="1798"/>
                </a:cubicBezTo>
                <a:cubicBezTo>
                  <a:pt x="822" y="1827"/>
                  <a:pt x="801" y="1835"/>
                  <a:pt x="785" y="1840"/>
                </a:cubicBezTo>
                <a:cubicBezTo>
                  <a:pt x="778" y="1843"/>
                  <a:pt x="771" y="1845"/>
                  <a:pt x="767" y="1849"/>
                </a:cubicBezTo>
                <a:cubicBezTo>
                  <a:pt x="761" y="1854"/>
                  <a:pt x="759" y="1859"/>
                  <a:pt x="756" y="1864"/>
                </a:cubicBezTo>
                <a:cubicBezTo>
                  <a:pt x="749" y="1879"/>
                  <a:pt x="741" y="1890"/>
                  <a:pt x="708" y="1890"/>
                </a:cubicBezTo>
                <a:cubicBezTo>
                  <a:pt x="657" y="1890"/>
                  <a:pt x="632" y="1896"/>
                  <a:pt x="614" y="1900"/>
                </a:cubicBezTo>
                <a:cubicBezTo>
                  <a:pt x="604" y="1902"/>
                  <a:pt x="597" y="1904"/>
                  <a:pt x="588" y="1904"/>
                </a:cubicBezTo>
                <a:cubicBezTo>
                  <a:pt x="573" y="1904"/>
                  <a:pt x="518" y="1918"/>
                  <a:pt x="518" y="1958"/>
                </a:cubicBezTo>
                <a:cubicBezTo>
                  <a:pt x="518" y="1994"/>
                  <a:pt x="506" y="2012"/>
                  <a:pt x="482" y="2012"/>
                </a:cubicBezTo>
                <a:cubicBezTo>
                  <a:pt x="468" y="2012"/>
                  <a:pt x="462" y="2006"/>
                  <a:pt x="457" y="2002"/>
                </a:cubicBezTo>
                <a:cubicBezTo>
                  <a:pt x="453" y="1998"/>
                  <a:pt x="451" y="1996"/>
                  <a:pt x="444" y="1996"/>
                </a:cubicBezTo>
                <a:cubicBezTo>
                  <a:pt x="440" y="1996"/>
                  <a:pt x="434" y="2002"/>
                  <a:pt x="428" y="2009"/>
                </a:cubicBezTo>
                <a:cubicBezTo>
                  <a:pt x="413" y="2024"/>
                  <a:pt x="391" y="2046"/>
                  <a:pt x="348" y="2046"/>
                </a:cubicBezTo>
                <a:cubicBezTo>
                  <a:pt x="339" y="2046"/>
                  <a:pt x="336" y="2048"/>
                  <a:pt x="333" y="2051"/>
                </a:cubicBezTo>
                <a:cubicBezTo>
                  <a:pt x="328" y="2056"/>
                  <a:pt x="321" y="2062"/>
                  <a:pt x="304" y="2062"/>
                </a:cubicBezTo>
                <a:cubicBezTo>
                  <a:pt x="291" y="2062"/>
                  <a:pt x="282" y="2059"/>
                  <a:pt x="271" y="2057"/>
                </a:cubicBezTo>
                <a:cubicBezTo>
                  <a:pt x="259" y="2053"/>
                  <a:pt x="246" y="2050"/>
                  <a:pt x="224" y="2050"/>
                </a:cubicBezTo>
                <a:cubicBezTo>
                  <a:pt x="205" y="2050"/>
                  <a:pt x="186" y="2061"/>
                  <a:pt x="168" y="2072"/>
                </a:cubicBezTo>
                <a:cubicBezTo>
                  <a:pt x="149" y="2084"/>
                  <a:pt x="129" y="2096"/>
                  <a:pt x="108" y="2096"/>
                </a:cubicBezTo>
                <a:close/>
              </a:path>
            </a:pathLst>
          </a:custGeom>
          <a:solidFill>
            <a:schemeClr val="accent2"/>
          </a:solidFill>
          <a:ln>
            <a:solidFill>
              <a:sysClr val="window" lastClr="FFFFFF"/>
            </a:solid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88" name="Freeform 96">
            <a:extLst>
              <a:ext uri="{FF2B5EF4-FFF2-40B4-BE49-F238E27FC236}">
                <a16:creationId xmlns:a16="http://schemas.microsoft.com/office/drawing/2014/main" id="{A7819DDD-CA11-F1E9-7BDF-C6E3D52377BD}"/>
              </a:ext>
            </a:extLst>
          </p:cNvPr>
          <p:cNvSpPr>
            <a:spLocks/>
          </p:cNvSpPr>
          <p:nvPr/>
        </p:nvSpPr>
        <p:spPr bwMode="auto">
          <a:xfrm>
            <a:off x="7189609" y="5015142"/>
            <a:ext cx="881358" cy="529167"/>
          </a:xfrm>
          <a:custGeom>
            <a:avLst/>
            <a:gdLst>
              <a:gd name="T0" fmla="*/ 1581 w 2533"/>
              <a:gd name="T1" fmla="*/ 1346 h 1521"/>
              <a:gd name="T2" fmla="*/ 1400 w 2533"/>
              <a:gd name="T3" fmla="*/ 1187 h 1521"/>
              <a:gd name="T4" fmla="*/ 1142 w 2533"/>
              <a:gd name="T5" fmla="*/ 1169 h 1521"/>
              <a:gd name="T6" fmla="*/ 976 w 2533"/>
              <a:gd name="T7" fmla="*/ 1285 h 1521"/>
              <a:gd name="T8" fmla="*/ 688 w 2533"/>
              <a:gd name="T9" fmla="*/ 1383 h 1521"/>
              <a:gd name="T10" fmla="*/ 508 w 2533"/>
              <a:gd name="T11" fmla="*/ 1329 h 1521"/>
              <a:gd name="T12" fmla="*/ 284 w 2533"/>
              <a:gd name="T13" fmla="*/ 1393 h 1521"/>
              <a:gd name="T14" fmla="*/ 143 w 2533"/>
              <a:gd name="T15" fmla="*/ 1274 h 1521"/>
              <a:gd name="T16" fmla="*/ 35 w 2533"/>
              <a:gd name="T17" fmla="*/ 1114 h 1521"/>
              <a:gd name="T18" fmla="*/ 104 w 2533"/>
              <a:gd name="T19" fmla="*/ 992 h 1521"/>
              <a:gd name="T20" fmla="*/ 0 w 2533"/>
              <a:gd name="T21" fmla="*/ 849 h 1521"/>
              <a:gd name="T22" fmla="*/ 74 w 2533"/>
              <a:gd name="T23" fmla="*/ 652 h 1521"/>
              <a:gd name="T24" fmla="*/ 22 w 2533"/>
              <a:gd name="T25" fmla="*/ 469 h 1521"/>
              <a:gd name="T26" fmla="*/ 116 w 2533"/>
              <a:gd name="T27" fmla="*/ 483 h 1521"/>
              <a:gd name="T28" fmla="*/ 260 w 2533"/>
              <a:gd name="T29" fmla="*/ 422 h 1521"/>
              <a:gd name="T30" fmla="*/ 438 w 2533"/>
              <a:gd name="T31" fmla="*/ 351 h 1521"/>
              <a:gd name="T32" fmla="*/ 573 w 2533"/>
              <a:gd name="T33" fmla="*/ 304 h 1521"/>
              <a:gd name="T34" fmla="*/ 658 w 2533"/>
              <a:gd name="T35" fmla="*/ 317 h 1521"/>
              <a:gd name="T36" fmla="*/ 721 w 2533"/>
              <a:gd name="T37" fmla="*/ 306 h 1521"/>
              <a:gd name="T38" fmla="*/ 856 w 2533"/>
              <a:gd name="T39" fmla="*/ 187 h 1521"/>
              <a:gd name="T40" fmla="*/ 1083 w 2533"/>
              <a:gd name="T41" fmla="*/ 150 h 1521"/>
              <a:gd name="T42" fmla="*/ 1178 w 2533"/>
              <a:gd name="T43" fmla="*/ 183 h 1521"/>
              <a:gd name="T44" fmla="*/ 1258 w 2533"/>
              <a:gd name="T45" fmla="*/ 140 h 1521"/>
              <a:gd name="T46" fmla="*/ 1289 w 2533"/>
              <a:gd name="T47" fmla="*/ 134 h 1521"/>
              <a:gd name="T48" fmla="*/ 1442 w 2533"/>
              <a:gd name="T49" fmla="*/ 60 h 1521"/>
              <a:gd name="T50" fmla="*/ 1616 w 2533"/>
              <a:gd name="T51" fmla="*/ 75 h 1521"/>
              <a:gd name="T52" fmla="*/ 1750 w 2533"/>
              <a:gd name="T53" fmla="*/ 81 h 1521"/>
              <a:gd name="T54" fmla="*/ 1816 w 2533"/>
              <a:gd name="T55" fmla="*/ 1 h 1521"/>
              <a:gd name="T56" fmla="*/ 2096 w 2533"/>
              <a:gd name="T57" fmla="*/ 83 h 1521"/>
              <a:gd name="T58" fmla="*/ 2365 w 2533"/>
              <a:gd name="T59" fmla="*/ 97 h 1521"/>
              <a:gd name="T60" fmla="*/ 2505 w 2533"/>
              <a:gd name="T61" fmla="*/ 195 h 1521"/>
              <a:gd name="T62" fmla="*/ 2456 w 2533"/>
              <a:gd name="T63" fmla="*/ 363 h 1521"/>
              <a:gd name="T64" fmla="*/ 2441 w 2533"/>
              <a:gd name="T65" fmla="*/ 566 h 1521"/>
              <a:gd name="T66" fmla="*/ 2448 w 2533"/>
              <a:gd name="T67" fmla="*/ 675 h 1521"/>
              <a:gd name="T68" fmla="*/ 2247 w 2533"/>
              <a:gd name="T69" fmla="*/ 729 h 1521"/>
              <a:gd name="T70" fmla="*/ 2171 w 2533"/>
              <a:gd name="T71" fmla="*/ 751 h 1521"/>
              <a:gd name="T72" fmla="*/ 2086 w 2533"/>
              <a:gd name="T73" fmla="*/ 961 h 1521"/>
              <a:gd name="T74" fmla="*/ 2229 w 2533"/>
              <a:gd name="T75" fmla="*/ 984 h 1521"/>
              <a:gd name="T76" fmla="*/ 2370 w 2533"/>
              <a:gd name="T77" fmla="*/ 1041 h 1521"/>
              <a:gd name="T78" fmla="*/ 2492 w 2533"/>
              <a:gd name="T79" fmla="*/ 1240 h 1521"/>
              <a:gd name="T80" fmla="*/ 2525 w 2533"/>
              <a:gd name="T81" fmla="*/ 1438 h 1521"/>
              <a:gd name="T82" fmla="*/ 2513 w 2533"/>
              <a:gd name="T83" fmla="*/ 1451 h 1521"/>
              <a:gd name="T84" fmla="*/ 2441 w 2533"/>
              <a:gd name="T85" fmla="*/ 1462 h 1521"/>
              <a:gd name="T86" fmla="*/ 2216 w 2533"/>
              <a:gd name="T87" fmla="*/ 1411 h 1521"/>
              <a:gd name="T88" fmla="*/ 2071 w 2533"/>
              <a:gd name="T89" fmla="*/ 1423 h 1521"/>
              <a:gd name="T90" fmla="*/ 1857 w 2533"/>
              <a:gd name="T91" fmla="*/ 1498 h 1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33" h="1521">
                <a:moveTo>
                  <a:pt x="1804" y="1521"/>
                </a:moveTo>
                <a:cubicBezTo>
                  <a:pt x="1762" y="1521"/>
                  <a:pt x="1694" y="1493"/>
                  <a:pt x="1630" y="1415"/>
                </a:cubicBezTo>
                <a:cubicBezTo>
                  <a:pt x="1609" y="1389"/>
                  <a:pt x="1594" y="1366"/>
                  <a:pt x="1581" y="1346"/>
                </a:cubicBezTo>
                <a:cubicBezTo>
                  <a:pt x="1557" y="1307"/>
                  <a:pt x="1540" y="1281"/>
                  <a:pt x="1499" y="1266"/>
                </a:cubicBezTo>
                <a:cubicBezTo>
                  <a:pt x="1459" y="1252"/>
                  <a:pt x="1443" y="1228"/>
                  <a:pt x="1431" y="1211"/>
                </a:cubicBezTo>
                <a:cubicBezTo>
                  <a:pt x="1420" y="1195"/>
                  <a:pt x="1414" y="1187"/>
                  <a:pt x="1400" y="1187"/>
                </a:cubicBezTo>
                <a:cubicBezTo>
                  <a:pt x="1236" y="1187"/>
                  <a:pt x="1236" y="1187"/>
                  <a:pt x="1236" y="1187"/>
                </a:cubicBezTo>
                <a:cubicBezTo>
                  <a:pt x="1217" y="1187"/>
                  <a:pt x="1201" y="1182"/>
                  <a:pt x="1185" y="1177"/>
                </a:cubicBezTo>
                <a:cubicBezTo>
                  <a:pt x="1170" y="1173"/>
                  <a:pt x="1156" y="1169"/>
                  <a:pt x="1142" y="1169"/>
                </a:cubicBezTo>
                <a:cubicBezTo>
                  <a:pt x="1131" y="1169"/>
                  <a:pt x="1124" y="1176"/>
                  <a:pt x="1114" y="1187"/>
                </a:cubicBezTo>
                <a:cubicBezTo>
                  <a:pt x="1104" y="1198"/>
                  <a:pt x="1093" y="1211"/>
                  <a:pt x="1074" y="1211"/>
                </a:cubicBezTo>
                <a:cubicBezTo>
                  <a:pt x="1047" y="1211"/>
                  <a:pt x="976" y="1261"/>
                  <a:pt x="976" y="1285"/>
                </a:cubicBezTo>
                <a:cubicBezTo>
                  <a:pt x="976" y="1309"/>
                  <a:pt x="938" y="1345"/>
                  <a:pt x="905" y="1369"/>
                </a:cubicBezTo>
                <a:cubicBezTo>
                  <a:pt x="883" y="1385"/>
                  <a:pt x="825" y="1423"/>
                  <a:pt x="772" y="1423"/>
                </a:cubicBezTo>
                <a:cubicBezTo>
                  <a:pt x="722" y="1423"/>
                  <a:pt x="703" y="1401"/>
                  <a:pt x="688" y="1383"/>
                </a:cubicBezTo>
                <a:cubicBezTo>
                  <a:pt x="678" y="1371"/>
                  <a:pt x="671" y="1363"/>
                  <a:pt x="656" y="1363"/>
                </a:cubicBezTo>
                <a:cubicBezTo>
                  <a:pt x="633" y="1363"/>
                  <a:pt x="614" y="1356"/>
                  <a:pt x="593" y="1348"/>
                </a:cubicBezTo>
                <a:cubicBezTo>
                  <a:pt x="569" y="1339"/>
                  <a:pt x="543" y="1329"/>
                  <a:pt x="508" y="1329"/>
                </a:cubicBezTo>
                <a:cubicBezTo>
                  <a:pt x="477" y="1329"/>
                  <a:pt x="445" y="1350"/>
                  <a:pt x="414" y="1370"/>
                </a:cubicBezTo>
                <a:cubicBezTo>
                  <a:pt x="381" y="1391"/>
                  <a:pt x="348" y="1413"/>
                  <a:pt x="312" y="1413"/>
                </a:cubicBezTo>
                <a:cubicBezTo>
                  <a:pt x="292" y="1413"/>
                  <a:pt x="286" y="1403"/>
                  <a:pt x="284" y="1393"/>
                </a:cubicBezTo>
                <a:cubicBezTo>
                  <a:pt x="283" y="1392"/>
                  <a:pt x="283" y="1391"/>
                  <a:pt x="282" y="1389"/>
                </a:cubicBezTo>
                <a:cubicBezTo>
                  <a:pt x="280" y="1380"/>
                  <a:pt x="278" y="1371"/>
                  <a:pt x="261" y="1362"/>
                </a:cubicBezTo>
                <a:cubicBezTo>
                  <a:pt x="217" y="1338"/>
                  <a:pt x="180" y="1313"/>
                  <a:pt x="143" y="1274"/>
                </a:cubicBezTo>
                <a:cubicBezTo>
                  <a:pt x="128" y="1259"/>
                  <a:pt x="105" y="1246"/>
                  <a:pt x="82" y="1235"/>
                </a:cubicBezTo>
                <a:cubicBezTo>
                  <a:pt x="46" y="1216"/>
                  <a:pt x="12" y="1198"/>
                  <a:pt x="12" y="1167"/>
                </a:cubicBezTo>
                <a:cubicBezTo>
                  <a:pt x="12" y="1135"/>
                  <a:pt x="25" y="1123"/>
                  <a:pt x="35" y="1114"/>
                </a:cubicBezTo>
                <a:cubicBezTo>
                  <a:pt x="41" y="1108"/>
                  <a:pt x="44" y="1105"/>
                  <a:pt x="44" y="1099"/>
                </a:cubicBezTo>
                <a:cubicBezTo>
                  <a:pt x="44" y="1071"/>
                  <a:pt x="63" y="1024"/>
                  <a:pt x="88" y="1003"/>
                </a:cubicBezTo>
                <a:cubicBezTo>
                  <a:pt x="94" y="998"/>
                  <a:pt x="99" y="995"/>
                  <a:pt x="104" y="992"/>
                </a:cubicBezTo>
                <a:cubicBezTo>
                  <a:pt x="114" y="984"/>
                  <a:pt x="116" y="983"/>
                  <a:pt x="116" y="971"/>
                </a:cubicBezTo>
                <a:cubicBezTo>
                  <a:pt x="116" y="953"/>
                  <a:pt x="95" y="939"/>
                  <a:pt x="70" y="939"/>
                </a:cubicBezTo>
                <a:cubicBezTo>
                  <a:pt x="36" y="939"/>
                  <a:pt x="0" y="903"/>
                  <a:pt x="0" y="849"/>
                </a:cubicBezTo>
                <a:cubicBezTo>
                  <a:pt x="0" y="823"/>
                  <a:pt x="24" y="803"/>
                  <a:pt x="50" y="781"/>
                </a:cubicBezTo>
                <a:cubicBezTo>
                  <a:pt x="76" y="759"/>
                  <a:pt x="104" y="736"/>
                  <a:pt x="104" y="707"/>
                </a:cubicBezTo>
                <a:cubicBezTo>
                  <a:pt x="104" y="683"/>
                  <a:pt x="91" y="669"/>
                  <a:pt x="74" y="652"/>
                </a:cubicBezTo>
                <a:cubicBezTo>
                  <a:pt x="54" y="630"/>
                  <a:pt x="30" y="606"/>
                  <a:pt x="30" y="555"/>
                </a:cubicBezTo>
                <a:cubicBezTo>
                  <a:pt x="30" y="513"/>
                  <a:pt x="24" y="481"/>
                  <a:pt x="24" y="481"/>
                </a:cubicBezTo>
                <a:cubicBezTo>
                  <a:pt x="22" y="469"/>
                  <a:pt x="22" y="469"/>
                  <a:pt x="22" y="469"/>
                </a:cubicBezTo>
                <a:cubicBezTo>
                  <a:pt x="34" y="469"/>
                  <a:pt x="34" y="469"/>
                  <a:pt x="34" y="469"/>
                </a:cubicBezTo>
                <a:cubicBezTo>
                  <a:pt x="61" y="469"/>
                  <a:pt x="75" y="474"/>
                  <a:pt x="88" y="478"/>
                </a:cubicBezTo>
                <a:cubicBezTo>
                  <a:pt x="97" y="481"/>
                  <a:pt x="104" y="483"/>
                  <a:pt x="116" y="483"/>
                </a:cubicBezTo>
                <a:cubicBezTo>
                  <a:pt x="128" y="483"/>
                  <a:pt x="141" y="476"/>
                  <a:pt x="154" y="469"/>
                </a:cubicBezTo>
                <a:cubicBezTo>
                  <a:pt x="170" y="461"/>
                  <a:pt x="188" y="451"/>
                  <a:pt x="208" y="451"/>
                </a:cubicBezTo>
                <a:cubicBezTo>
                  <a:pt x="222" y="451"/>
                  <a:pt x="242" y="435"/>
                  <a:pt x="260" y="422"/>
                </a:cubicBezTo>
                <a:cubicBezTo>
                  <a:pt x="281" y="406"/>
                  <a:pt x="300" y="391"/>
                  <a:pt x="318" y="391"/>
                </a:cubicBezTo>
                <a:cubicBezTo>
                  <a:pt x="332" y="391"/>
                  <a:pt x="357" y="380"/>
                  <a:pt x="380" y="370"/>
                </a:cubicBezTo>
                <a:cubicBezTo>
                  <a:pt x="404" y="360"/>
                  <a:pt x="425" y="351"/>
                  <a:pt x="438" y="351"/>
                </a:cubicBezTo>
                <a:cubicBezTo>
                  <a:pt x="447" y="351"/>
                  <a:pt x="458" y="346"/>
                  <a:pt x="469" y="342"/>
                </a:cubicBezTo>
                <a:cubicBezTo>
                  <a:pt x="482" y="336"/>
                  <a:pt x="498" y="329"/>
                  <a:pt x="516" y="329"/>
                </a:cubicBezTo>
                <a:cubicBezTo>
                  <a:pt x="547" y="329"/>
                  <a:pt x="560" y="316"/>
                  <a:pt x="573" y="304"/>
                </a:cubicBezTo>
                <a:cubicBezTo>
                  <a:pt x="583" y="294"/>
                  <a:pt x="594" y="283"/>
                  <a:pt x="614" y="283"/>
                </a:cubicBezTo>
                <a:cubicBezTo>
                  <a:pt x="639" y="283"/>
                  <a:pt x="645" y="299"/>
                  <a:pt x="649" y="308"/>
                </a:cubicBezTo>
                <a:cubicBezTo>
                  <a:pt x="652" y="316"/>
                  <a:pt x="653" y="317"/>
                  <a:pt x="658" y="317"/>
                </a:cubicBezTo>
                <a:cubicBezTo>
                  <a:pt x="665" y="317"/>
                  <a:pt x="666" y="315"/>
                  <a:pt x="669" y="310"/>
                </a:cubicBezTo>
                <a:cubicBezTo>
                  <a:pt x="671" y="304"/>
                  <a:pt x="676" y="293"/>
                  <a:pt x="692" y="293"/>
                </a:cubicBezTo>
                <a:cubicBezTo>
                  <a:pt x="705" y="293"/>
                  <a:pt x="714" y="300"/>
                  <a:pt x="721" y="306"/>
                </a:cubicBezTo>
                <a:cubicBezTo>
                  <a:pt x="728" y="311"/>
                  <a:pt x="732" y="315"/>
                  <a:pt x="739" y="315"/>
                </a:cubicBezTo>
                <a:cubicBezTo>
                  <a:pt x="744" y="312"/>
                  <a:pt x="756" y="292"/>
                  <a:pt x="764" y="278"/>
                </a:cubicBezTo>
                <a:cubicBezTo>
                  <a:pt x="787" y="237"/>
                  <a:pt x="816" y="187"/>
                  <a:pt x="856" y="187"/>
                </a:cubicBezTo>
                <a:cubicBezTo>
                  <a:pt x="883" y="187"/>
                  <a:pt x="914" y="180"/>
                  <a:pt x="944" y="174"/>
                </a:cubicBezTo>
                <a:cubicBezTo>
                  <a:pt x="975" y="167"/>
                  <a:pt x="1003" y="161"/>
                  <a:pt x="1030" y="161"/>
                </a:cubicBezTo>
                <a:cubicBezTo>
                  <a:pt x="1058" y="161"/>
                  <a:pt x="1071" y="155"/>
                  <a:pt x="1083" y="150"/>
                </a:cubicBezTo>
                <a:cubicBezTo>
                  <a:pt x="1092" y="145"/>
                  <a:pt x="1102" y="141"/>
                  <a:pt x="1116" y="141"/>
                </a:cubicBezTo>
                <a:cubicBezTo>
                  <a:pt x="1134" y="141"/>
                  <a:pt x="1143" y="154"/>
                  <a:pt x="1150" y="164"/>
                </a:cubicBezTo>
                <a:cubicBezTo>
                  <a:pt x="1157" y="175"/>
                  <a:pt x="1163" y="183"/>
                  <a:pt x="1178" y="183"/>
                </a:cubicBezTo>
                <a:cubicBezTo>
                  <a:pt x="1196" y="183"/>
                  <a:pt x="1206" y="173"/>
                  <a:pt x="1215" y="164"/>
                </a:cubicBezTo>
                <a:cubicBezTo>
                  <a:pt x="1223" y="155"/>
                  <a:pt x="1231" y="147"/>
                  <a:pt x="1244" y="147"/>
                </a:cubicBezTo>
                <a:cubicBezTo>
                  <a:pt x="1251" y="147"/>
                  <a:pt x="1258" y="142"/>
                  <a:pt x="1258" y="140"/>
                </a:cubicBezTo>
                <a:cubicBezTo>
                  <a:pt x="1261" y="133"/>
                  <a:pt x="1261" y="133"/>
                  <a:pt x="1261" y="133"/>
                </a:cubicBezTo>
                <a:cubicBezTo>
                  <a:pt x="1269" y="133"/>
                  <a:pt x="1269" y="133"/>
                  <a:pt x="1269" y="133"/>
                </a:cubicBezTo>
                <a:cubicBezTo>
                  <a:pt x="1269" y="133"/>
                  <a:pt x="1278" y="134"/>
                  <a:pt x="1289" y="134"/>
                </a:cubicBezTo>
                <a:cubicBezTo>
                  <a:pt x="1316" y="134"/>
                  <a:pt x="1326" y="129"/>
                  <a:pt x="1326" y="125"/>
                </a:cubicBezTo>
                <a:cubicBezTo>
                  <a:pt x="1326" y="87"/>
                  <a:pt x="1368" y="87"/>
                  <a:pt x="1398" y="87"/>
                </a:cubicBezTo>
                <a:cubicBezTo>
                  <a:pt x="1411" y="87"/>
                  <a:pt x="1426" y="74"/>
                  <a:pt x="1442" y="60"/>
                </a:cubicBezTo>
                <a:cubicBezTo>
                  <a:pt x="1463" y="42"/>
                  <a:pt x="1487" y="21"/>
                  <a:pt x="1518" y="21"/>
                </a:cubicBezTo>
                <a:cubicBezTo>
                  <a:pt x="1551" y="21"/>
                  <a:pt x="1571" y="41"/>
                  <a:pt x="1588" y="57"/>
                </a:cubicBezTo>
                <a:cubicBezTo>
                  <a:pt x="1599" y="66"/>
                  <a:pt x="1608" y="75"/>
                  <a:pt x="1616" y="75"/>
                </a:cubicBezTo>
                <a:cubicBezTo>
                  <a:pt x="1635" y="75"/>
                  <a:pt x="1644" y="92"/>
                  <a:pt x="1652" y="107"/>
                </a:cubicBezTo>
                <a:cubicBezTo>
                  <a:pt x="1662" y="124"/>
                  <a:pt x="1668" y="135"/>
                  <a:pt x="1682" y="135"/>
                </a:cubicBezTo>
                <a:cubicBezTo>
                  <a:pt x="1715" y="135"/>
                  <a:pt x="1750" y="113"/>
                  <a:pt x="1750" y="81"/>
                </a:cubicBezTo>
                <a:cubicBezTo>
                  <a:pt x="1750" y="38"/>
                  <a:pt x="1811" y="4"/>
                  <a:pt x="1813" y="2"/>
                </a:cubicBezTo>
                <a:cubicBezTo>
                  <a:pt x="1814" y="2"/>
                  <a:pt x="1814" y="2"/>
                  <a:pt x="1814" y="2"/>
                </a:cubicBezTo>
                <a:cubicBezTo>
                  <a:pt x="1816" y="1"/>
                  <a:pt x="1816" y="1"/>
                  <a:pt x="1816" y="1"/>
                </a:cubicBezTo>
                <a:cubicBezTo>
                  <a:pt x="1817" y="1"/>
                  <a:pt x="1824" y="0"/>
                  <a:pt x="1834" y="0"/>
                </a:cubicBezTo>
                <a:cubicBezTo>
                  <a:pt x="1854" y="0"/>
                  <a:pt x="1884" y="4"/>
                  <a:pt x="1912" y="27"/>
                </a:cubicBezTo>
                <a:cubicBezTo>
                  <a:pt x="1950" y="58"/>
                  <a:pt x="1990" y="83"/>
                  <a:pt x="2096" y="83"/>
                </a:cubicBezTo>
                <a:cubicBezTo>
                  <a:pt x="2159" y="83"/>
                  <a:pt x="2203" y="73"/>
                  <a:pt x="2238" y="65"/>
                </a:cubicBezTo>
                <a:cubicBezTo>
                  <a:pt x="2262" y="60"/>
                  <a:pt x="2283" y="55"/>
                  <a:pt x="2302" y="55"/>
                </a:cubicBezTo>
                <a:cubicBezTo>
                  <a:pt x="2327" y="55"/>
                  <a:pt x="2346" y="76"/>
                  <a:pt x="2365" y="97"/>
                </a:cubicBezTo>
                <a:cubicBezTo>
                  <a:pt x="2389" y="123"/>
                  <a:pt x="2412" y="149"/>
                  <a:pt x="2448" y="149"/>
                </a:cubicBezTo>
                <a:cubicBezTo>
                  <a:pt x="2485" y="149"/>
                  <a:pt x="2504" y="160"/>
                  <a:pt x="2504" y="183"/>
                </a:cubicBezTo>
                <a:cubicBezTo>
                  <a:pt x="2504" y="186"/>
                  <a:pt x="2504" y="190"/>
                  <a:pt x="2505" y="195"/>
                </a:cubicBezTo>
                <a:cubicBezTo>
                  <a:pt x="2506" y="215"/>
                  <a:pt x="2508" y="244"/>
                  <a:pt x="2493" y="275"/>
                </a:cubicBezTo>
                <a:cubicBezTo>
                  <a:pt x="2488" y="285"/>
                  <a:pt x="2483" y="294"/>
                  <a:pt x="2478" y="302"/>
                </a:cubicBezTo>
                <a:cubicBezTo>
                  <a:pt x="2466" y="324"/>
                  <a:pt x="2456" y="342"/>
                  <a:pt x="2456" y="363"/>
                </a:cubicBezTo>
                <a:cubicBezTo>
                  <a:pt x="2456" y="379"/>
                  <a:pt x="2451" y="392"/>
                  <a:pt x="2446" y="407"/>
                </a:cubicBezTo>
                <a:cubicBezTo>
                  <a:pt x="2439" y="424"/>
                  <a:pt x="2432" y="444"/>
                  <a:pt x="2432" y="473"/>
                </a:cubicBezTo>
                <a:cubicBezTo>
                  <a:pt x="2432" y="502"/>
                  <a:pt x="2437" y="536"/>
                  <a:pt x="2441" y="566"/>
                </a:cubicBezTo>
                <a:cubicBezTo>
                  <a:pt x="2445" y="592"/>
                  <a:pt x="2448" y="617"/>
                  <a:pt x="2448" y="635"/>
                </a:cubicBezTo>
                <a:cubicBezTo>
                  <a:pt x="2448" y="665"/>
                  <a:pt x="2448" y="665"/>
                  <a:pt x="2448" y="665"/>
                </a:cubicBezTo>
                <a:cubicBezTo>
                  <a:pt x="2448" y="675"/>
                  <a:pt x="2448" y="675"/>
                  <a:pt x="2448" y="675"/>
                </a:cubicBezTo>
                <a:cubicBezTo>
                  <a:pt x="2438" y="675"/>
                  <a:pt x="2438" y="675"/>
                  <a:pt x="2438" y="675"/>
                </a:cubicBezTo>
                <a:cubicBezTo>
                  <a:pt x="2318" y="675"/>
                  <a:pt x="2318" y="675"/>
                  <a:pt x="2318" y="675"/>
                </a:cubicBezTo>
                <a:cubicBezTo>
                  <a:pt x="2274" y="675"/>
                  <a:pt x="2261" y="701"/>
                  <a:pt x="2247" y="729"/>
                </a:cubicBezTo>
                <a:cubicBezTo>
                  <a:pt x="2246" y="732"/>
                  <a:pt x="2244" y="735"/>
                  <a:pt x="2243" y="737"/>
                </a:cubicBezTo>
                <a:cubicBezTo>
                  <a:pt x="2231" y="761"/>
                  <a:pt x="2223" y="779"/>
                  <a:pt x="2200" y="779"/>
                </a:cubicBezTo>
                <a:cubicBezTo>
                  <a:pt x="2186" y="779"/>
                  <a:pt x="2179" y="765"/>
                  <a:pt x="2171" y="751"/>
                </a:cubicBezTo>
                <a:cubicBezTo>
                  <a:pt x="2163" y="738"/>
                  <a:pt x="2155" y="723"/>
                  <a:pt x="2144" y="723"/>
                </a:cubicBezTo>
                <a:cubicBezTo>
                  <a:pt x="2122" y="723"/>
                  <a:pt x="2030" y="789"/>
                  <a:pt x="2030" y="889"/>
                </a:cubicBezTo>
                <a:cubicBezTo>
                  <a:pt x="2030" y="946"/>
                  <a:pt x="2042" y="961"/>
                  <a:pt x="2086" y="961"/>
                </a:cubicBezTo>
                <a:cubicBezTo>
                  <a:pt x="2100" y="961"/>
                  <a:pt x="2113" y="959"/>
                  <a:pt x="2125" y="958"/>
                </a:cubicBezTo>
                <a:cubicBezTo>
                  <a:pt x="2137" y="957"/>
                  <a:pt x="2148" y="955"/>
                  <a:pt x="2159" y="955"/>
                </a:cubicBezTo>
                <a:cubicBezTo>
                  <a:pt x="2187" y="955"/>
                  <a:pt x="2208" y="964"/>
                  <a:pt x="2229" y="984"/>
                </a:cubicBezTo>
                <a:cubicBezTo>
                  <a:pt x="2275" y="1027"/>
                  <a:pt x="2301" y="1043"/>
                  <a:pt x="2330" y="1043"/>
                </a:cubicBezTo>
                <a:cubicBezTo>
                  <a:pt x="2336" y="1043"/>
                  <a:pt x="2343" y="1042"/>
                  <a:pt x="2349" y="1042"/>
                </a:cubicBezTo>
                <a:cubicBezTo>
                  <a:pt x="2356" y="1041"/>
                  <a:pt x="2363" y="1041"/>
                  <a:pt x="2370" y="1041"/>
                </a:cubicBezTo>
                <a:cubicBezTo>
                  <a:pt x="2401" y="1041"/>
                  <a:pt x="2416" y="1056"/>
                  <a:pt x="2416" y="1089"/>
                </a:cubicBezTo>
                <a:cubicBezTo>
                  <a:pt x="2416" y="1093"/>
                  <a:pt x="2416" y="1093"/>
                  <a:pt x="2416" y="1093"/>
                </a:cubicBezTo>
                <a:cubicBezTo>
                  <a:pt x="2416" y="1144"/>
                  <a:pt x="2416" y="1207"/>
                  <a:pt x="2492" y="1240"/>
                </a:cubicBezTo>
                <a:cubicBezTo>
                  <a:pt x="2533" y="1258"/>
                  <a:pt x="2531" y="1293"/>
                  <a:pt x="2528" y="1341"/>
                </a:cubicBezTo>
                <a:cubicBezTo>
                  <a:pt x="2527" y="1356"/>
                  <a:pt x="2526" y="1374"/>
                  <a:pt x="2526" y="1393"/>
                </a:cubicBezTo>
                <a:cubicBezTo>
                  <a:pt x="2526" y="1408"/>
                  <a:pt x="2525" y="1423"/>
                  <a:pt x="2525" y="1438"/>
                </a:cubicBezTo>
                <a:cubicBezTo>
                  <a:pt x="2525" y="1441"/>
                  <a:pt x="2525" y="1441"/>
                  <a:pt x="2525" y="1441"/>
                </a:cubicBezTo>
                <a:cubicBezTo>
                  <a:pt x="2524" y="1453"/>
                  <a:pt x="2524" y="1453"/>
                  <a:pt x="2524" y="1453"/>
                </a:cubicBezTo>
                <a:cubicBezTo>
                  <a:pt x="2513" y="1451"/>
                  <a:pt x="2513" y="1451"/>
                  <a:pt x="2513" y="1451"/>
                </a:cubicBezTo>
                <a:cubicBezTo>
                  <a:pt x="2513" y="1451"/>
                  <a:pt x="2502" y="1449"/>
                  <a:pt x="2488" y="1449"/>
                </a:cubicBezTo>
                <a:cubicBezTo>
                  <a:pt x="2474" y="1449"/>
                  <a:pt x="2461" y="1451"/>
                  <a:pt x="2453" y="1456"/>
                </a:cubicBezTo>
                <a:cubicBezTo>
                  <a:pt x="2449" y="1458"/>
                  <a:pt x="2445" y="1460"/>
                  <a:pt x="2441" y="1462"/>
                </a:cubicBezTo>
                <a:cubicBezTo>
                  <a:pt x="2413" y="1478"/>
                  <a:pt x="2392" y="1489"/>
                  <a:pt x="2356" y="1489"/>
                </a:cubicBezTo>
                <a:cubicBezTo>
                  <a:pt x="2325" y="1489"/>
                  <a:pt x="2299" y="1467"/>
                  <a:pt x="2274" y="1445"/>
                </a:cubicBezTo>
                <a:cubicBezTo>
                  <a:pt x="2253" y="1428"/>
                  <a:pt x="2233" y="1411"/>
                  <a:pt x="2216" y="1411"/>
                </a:cubicBezTo>
                <a:cubicBezTo>
                  <a:pt x="2197" y="1411"/>
                  <a:pt x="2180" y="1405"/>
                  <a:pt x="2164" y="1399"/>
                </a:cubicBezTo>
                <a:cubicBezTo>
                  <a:pt x="2147" y="1393"/>
                  <a:pt x="2130" y="1387"/>
                  <a:pt x="2110" y="1387"/>
                </a:cubicBezTo>
                <a:cubicBezTo>
                  <a:pt x="2096" y="1387"/>
                  <a:pt x="2084" y="1405"/>
                  <a:pt x="2071" y="1423"/>
                </a:cubicBezTo>
                <a:cubicBezTo>
                  <a:pt x="2052" y="1450"/>
                  <a:pt x="2029" y="1483"/>
                  <a:pt x="1988" y="1483"/>
                </a:cubicBezTo>
                <a:cubicBezTo>
                  <a:pt x="1888" y="1483"/>
                  <a:pt x="1888" y="1483"/>
                  <a:pt x="1888" y="1483"/>
                </a:cubicBezTo>
                <a:cubicBezTo>
                  <a:pt x="1877" y="1483"/>
                  <a:pt x="1868" y="1490"/>
                  <a:pt x="1857" y="1498"/>
                </a:cubicBezTo>
                <a:cubicBezTo>
                  <a:pt x="1843" y="1509"/>
                  <a:pt x="1827" y="1521"/>
                  <a:pt x="1804" y="1521"/>
                </a:cubicBezTo>
                <a:close/>
              </a:path>
            </a:pathLst>
          </a:custGeom>
          <a:solidFill>
            <a:schemeClr val="accent2"/>
          </a:solidFill>
          <a:ln>
            <a:solidFill>
              <a:sysClr val="window" lastClr="FFFFFF"/>
            </a:solid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89" name="Freeform 98">
            <a:extLst>
              <a:ext uri="{FF2B5EF4-FFF2-40B4-BE49-F238E27FC236}">
                <a16:creationId xmlns:a16="http://schemas.microsoft.com/office/drawing/2014/main" id="{B6948412-9C75-9E9E-EA4E-505B7570554E}"/>
              </a:ext>
            </a:extLst>
          </p:cNvPr>
          <p:cNvSpPr>
            <a:spLocks/>
          </p:cNvSpPr>
          <p:nvPr/>
        </p:nvSpPr>
        <p:spPr bwMode="auto">
          <a:xfrm>
            <a:off x="8073899" y="5445859"/>
            <a:ext cx="892494" cy="509829"/>
          </a:xfrm>
          <a:custGeom>
            <a:avLst/>
            <a:gdLst>
              <a:gd name="T0" fmla="*/ 796 w 2566"/>
              <a:gd name="T1" fmla="*/ 1436 h 1466"/>
              <a:gd name="T2" fmla="*/ 739 w 2566"/>
              <a:gd name="T3" fmla="*/ 1433 h 1466"/>
              <a:gd name="T4" fmla="*/ 681 w 2566"/>
              <a:gd name="T5" fmla="*/ 1450 h 1466"/>
              <a:gd name="T6" fmla="*/ 673 w 2566"/>
              <a:gd name="T7" fmla="*/ 1441 h 1466"/>
              <a:gd name="T8" fmla="*/ 610 w 2566"/>
              <a:gd name="T9" fmla="*/ 1314 h 1466"/>
              <a:gd name="T10" fmla="*/ 456 w 2566"/>
              <a:gd name="T11" fmla="*/ 1241 h 1466"/>
              <a:gd name="T12" fmla="*/ 374 w 2566"/>
              <a:gd name="T13" fmla="*/ 1138 h 1466"/>
              <a:gd name="T14" fmla="*/ 162 w 2566"/>
              <a:gd name="T15" fmla="*/ 825 h 1466"/>
              <a:gd name="T16" fmla="*/ 64 w 2566"/>
              <a:gd name="T17" fmla="*/ 740 h 1466"/>
              <a:gd name="T18" fmla="*/ 43 w 2566"/>
              <a:gd name="T19" fmla="*/ 607 h 1466"/>
              <a:gd name="T20" fmla="*/ 80 w 2566"/>
              <a:gd name="T21" fmla="*/ 565 h 1466"/>
              <a:gd name="T22" fmla="*/ 182 w 2566"/>
              <a:gd name="T23" fmla="*/ 518 h 1466"/>
              <a:gd name="T24" fmla="*/ 324 w 2566"/>
              <a:gd name="T25" fmla="*/ 480 h 1466"/>
              <a:gd name="T26" fmla="*/ 464 w 2566"/>
              <a:gd name="T27" fmla="*/ 424 h 1466"/>
              <a:gd name="T28" fmla="*/ 872 w 2566"/>
              <a:gd name="T29" fmla="*/ 418 h 1466"/>
              <a:gd name="T30" fmla="*/ 752 w 2566"/>
              <a:gd name="T31" fmla="*/ 198 h 1466"/>
              <a:gd name="T32" fmla="*/ 1078 w 2566"/>
              <a:gd name="T33" fmla="*/ 14 h 1466"/>
              <a:gd name="T34" fmla="*/ 1389 w 2566"/>
              <a:gd name="T35" fmla="*/ 21 h 1466"/>
              <a:gd name="T36" fmla="*/ 1650 w 2566"/>
              <a:gd name="T37" fmla="*/ 54 h 1466"/>
              <a:gd name="T38" fmla="*/ 1761 w 2566"/>
              <a:gd name="T39" fmla="*/ 83 h 1466"/>
              <a:gd name="T40" fmla="*/ 1850 w 2566"/>
              <a:gd name="T41" fmla="*/ 194 h 1466"/>
              <a:gd name="T42" fmla="*/ 2020 w 2566"/>
              <a:gd name="T43" fmla="*/ 358 h 1466"/>
              <a:gd name="T44" fmla="*/ 2138 w 2566"/>
              <a:gd name="T45" fmla="*/ 288 h 1466"/>
              <a:gd name="T46" fmla="*/ 2242 w 2566"/>
              <a:gd name="T47" fmla="*/ 360 h 1466"/>
              <a:gd name="T48" fmla="*/ 2306 w 2566"/>
              <a:gd name="T49" fmla="*/ 334 h 1466"/>
              <a:gd name="T50" fmla="*/ 2346 w 2566"/>
              <a:gd name="T51" fmla="*/ 370 h 1466"/>
              <a:gd name="T52" fmla="*/ 2390 w 2566"/>
              <a:gd name="T53" fmla="*/ 308 h 1466"/>
              <a:gd name="T54" fmla="*/ 2478 w 2566"/>
              <a:gd name="T55" fmla="*/ 276 h 1466"/>
              <a:gd name="T56" fmla="*/ 2487 w 2566"/>
              <a:gd name="T57" fmla="*/ 287 h 1466"/>
              <a:gd name="T58" fmla="*/ 2486 w 2566"/>
              <a:gd name="T59" fmla="*/ 342 h 1466"/>
              <a:gd name="T60" fmla="*/ 2526 w 2566"/>
              <a:gd name="T61" fmla="*/ 436 h 1466"/>
              <a:gd name="T62" fmla="*/ 2502 w 2566"/>
              <a:gd name="T63" fmla="*/ 566 h 1466"/>
              <a:gd name="T64" fmla="*/ 2532 w 2566"/>
              <a:gd name="T65" fmla="*/ 588 h 1466"/>
              <a:gd name="T66" fmla="*/ 2566 w 2566"/>
              <a:gd name="T67" fmla="*/ 614 h 1466"/>
              <a:gd name="T68" fmla="*/ 2520 w 2566"/>
              <a:gd name="T69" fmla="*/ 664 h 1466"/>
              <a:gd name="T70" fmla="*/ 2422 w 2566"/>
              <a:gd name="T71" fmla="*/ 776 h 1466"/>
              <a:gd name="T72" fmla="*/ 2301 w 2566"/>
              <a:gd name="T73" fmla="*/ 784 h 1466"/>
              <a:gd name="T74" fmla="*/ 2236 w 2566"/>
              <a:gd name="T75" fmla="*/ 778 h 1466"/>
              <a:gd name="T76" fmla="*/ 2259 w 2566"/>
              <a:gd name="T77" fmla="*/ 722 h 1466"/>
              <a:gd name="T78" fmla="*/ 2236 w 2566"/>
              <a:gd name="T79" fmla="*/ 654 h 1466"/>
              <a:gd name="T80" fmla="*/ 2227 w 2566"/>
              <a:gd name="T81" fmla="*/ 673 h 1466"/>
              <a:gd name="T82" fmla="*/ 2216 w 2566"/>
              <a:gd name="T83" fmla="*/ 734 h 1466"/>
              <a:gd name="T84" fmla="*/ 2188 w 2566"/>
              <a:gd name="T85" fmla="*/ 720 h 1466"/>
              <a:gd name="T86" fmla="*/ 2133 w 2566"/>
              <a:gd name="T87" fmla="*/ 734 h 1466"/>
              <a:gd name="T88" fmla="*/ 1941 w 2566"/>
              <a:gd name="T89" fmla="*/ 787 h 1466"/>
              <a:gd name="T90" fmla="*/ 1814 w 2566"/>
              <a:gd name="T91" fmla="*/ 787 h 1466"/>
              <a:gd name="T92" fmla="*/ 1707 w 2566"/>
              <a:gd name="T93" fmla="*/ 788 h 1466"/>
              <a:gd name="T94" fmla="*/ 1665 w 2566"/>
              <a:gd name="T95" fmla="*/ 793 h 1466"/>
              <a:gd name="T96" fmla="*/ 1511 w 2566"/>
              <a:gd name="T97" fmla="*/ 838 h 1466"/>
              <a:gd name="T98" fmla="*/ 1436 w 2566"/>
              <a:gd name="T99" fmla="*/ 874 h 1466"/>
              <a:gd name="T100" fmla="*/ 1297 w 2566"/>
              <a:gd name="T101" fmla="*/ 950 h 1466"/>
              <a:gd name="T102" fmla="*/ 1212 w 2566"/>
              <a:gd name="T103" fmla="*/ 948 h 1466"/>
              <a:gd name="T104" fmla="*/ 1154 w 2566"/>
              <a:gd name="T105" fmla="*/ 930 h 1466"/>
              <a:gd name="T106" fmla="*/ 1152 w 2566"/>
              <a:gd name="T107" fmla="*/ 954 h 1466"/>
              <a:gd name="T108" fmla="*/ 1182 w 2566"/>
              <a:gd name="T109" fmla="*/ 1006 h 1466"/>
              <a:gd name="T110" fmla="*/ 1235 w 2566"/>
              <a:gd name="T111" fmla="*/ 1037 h 1466"/>
              <a:gd name="T112" fmla="*/ 1312 w 2566"/>
              <a:gd name="T113" fmla="*/ 1064 h 1466"/>
              <a:gd name="T114" fmla="*/ 1218 w 2566"/>
              <a:gd name="T115" fmla="*/ 1167 h 1466"/>
              <a:gd name="T116" fmla="*/ 1017 w 2566"/>
              <a:gd name="T117" fmla="*/ 1330 h 1466"/>
              <a:gd name="T118" fmla="*/ 858 w 2566"/>
              <a:gd name="T119" fmla="*/ 1466 h 1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66" h="1466">
                <a:moveTo>
                  <a:pt x="858" y="1466"/>
                </a:moveTo>
                <a:cubicBezTo>
                  <a:pt x="827" y="1466"/>
                  <a:pt x="810" y="1449"/>
                  <a:pt x="796" y="1436"/>
                </a:cubicBezTo>
                <a:cubicBezTo>
                  <a:pt x="786" y="1426"/>
                  <a:pt x="779" y="1420"/>
                  <a:pt x="770" y="1420"/>
                </a:cubicBezTo>
                <a:cubicBezTo>
                  <a:pt x="753" y="1420"/>
                  <a:pt x="747" y="1426"/>
                  <a:pt x="739" y="1433"/>
                </a:cubicBezTo>
                <a:cubicBezTo>
                  <a:pt x="730" y="1442"/>
                  <a:pt x="720" y="1452"/>
                  <a:pt x="696" y="1452"/>
                </a:cubicBezTo>
                <a:cubicBezTo>
                  <a:pt x="690" y="1452"/>
                  <a:pt x="685" y="1451"/>
                  <a:pt x="681" y="1450"/>
                </a:cubicBezTo>
                <a:cubicBezTo>
                  <a:pt x="673" y="1448"/>
                  <a:pt x="673" y="1448"/>
                  <a:pt x="673" y="1448"/>
                </a:cubicBezTo>
                <a:cubicBezTo>
                  <a:pt x="673" y="1441"/>
                  <a:pt x="673" y="1441"/>
                  <a:pt x="673" y="1441"/>
                </a:cubicBezTo>
                <a:cubicBezTo>
                  <a:pt x="673" y="1370"/>
                  <a:pt x="673" y="1370"/>
                  <a:pt x="673" y="1370"/>
                </a:cubicBezTo>
                <a:cubicBezTo>
                  <a:pt x="673" y="1336"/>
                  <a:pt x="648" y="1314"/>
                  <a:pt x="610" y="1314"/>
                </a:cubicBezTo>
                <a:cubicBezTo>
                  <a:pt x="528" y="1314"/>
                  <a:pt x="528" y="1314"/>
                  <a:pt x="528" y="1314"/>
                </a:cubicBezTo>
                <a:cubicBezTo>
                  <a:pt x="492" y="1314"/>
                  <a:pt x="476" y="1282"/>
                  <a:pt x="456" y="1241"/>
                </a:cubicBezTo>
                <a:cubicBezTo>
                  <a:pt x="455" y="1237"/>
                  <a:pt x="453" y="1234"/>
                  <a:pt x="451" y="1230"/>
                </a:cubicBezTo>
                <a:cubicBezTo>
                  <a:pt x="430" y="1189"/>
                  <a:pt x="418" y="1174"/>
                  <a:pt x="374" y="1138"/>
                </a:cubicBezTo>
                <a:cubicBezTo>
                  <a:pt x="330" y="1102"/>
                  <a:pt x="276" y="1058"/>
                  <a:pt x="276" y="1000"/>
                </a:cubicBezTo>
                <a:cubicBezTo>
                  <a:pt x="276" y="952"/>
                  <a:pt x="220" y="848"/>
                  <a:pt x="162" y="825"/>
                </a:cubicBezTo>
                <a:cubicBezTo>
                  <a:pt x="128" y="812"/>
                  <a:pt x="100" y="798"/>
                  <a:pt x="100" y="762"/>
                </a:cubicBezTo>
                <a:cubicBezTo>
                  <a:pt x="100" y="756"/>
                  <a:pt x="76" y="745"/>
                  <a:pt x="64" y="740"/>
                </a:cubicBezTo>
                <a:cubicBezTo>
                  <a:pt x="34" y="727"/>
                  <a:pt x="0" y="712"/>
                  <a:pt x="0" y="682"/>
                </a:cubicBezTo>
                <a:cubicBezTo>
                  <a:pt x="0" y="647"/>
                  <a:pt x="22" y="627"/>
                  <a:pt x="43" y="607"/>
                </a:cubicBezTo>
                <a:cubicBezTo>
                  <a:pt x="50" y="600"/>
                  <a:pt x="58" y="593"/>
                  <a:pt x="64" y="585"/>
                </a:cubicBezTo>
                <a:cubicBezTo>
                  <a:pt x="70" y="579"/>
                  <a:pt x="75" y="572"/>
                  <a:pt x="80" y="565"/>
                </a:cubicBezTo>
                <a:cubicBezTo>
                  <a:pt x="96" y="542"/>
                  <a:pt x="113" y="518"/>
                  <a:pt x="160" y="518"/>
                </a:cubicBezTo>
                <a:cubicBezTo>
                  <a:pt x="166" y="518"/>
                  <a:pt x="174" y="518"/>
                  <a:pt x="182" y="518"/>
                </a:cubicBezTo>
                <a:cubicBezTo>
                  <a:pt x="191" y="518"/>
                  <a:pt x="201" y="519"/>
                  <a:pt x="211" y="519"/>
                </a:cubicBezTo>
                <a:cubicBezTo>
                  <a:pt x="288" y="519"/>
                  <a:pt x="324" y="506"/>
                  <a:pt x="324" y="480"/>
                </a:cubicBezTo>
                <a:cubicBezTo>
                  <a:pt x="324" y="406"/>
                  <a:pt x="375" y="406"/>
                  <a:pt x="392" y="406"/>
                </a:cubicBezTo>
                <a:cubicBezTo>
                  <a:pt x="411" y="406"/>
                  <a:pt x="433" y="413"/>
                  <a:pt x="464" y="424"/>
                </a:cubicBezTo>
                <a:cubicBezTo>
                  <a:pt x="522" y="443"/>
                  <a:pt x="609" y="472"/>
                  <a:pt x="746" y="472"/>
                </a:cubicBezTo>
                <a:cubicBezTo>
                  <a:pt x="828" y="472"/>
                  <a:pt x="872" y="463"/>
                  <a:pt x="872" y="418"/>
                </a:cubicBezTo>
                <a:cubicBezTo>
                  <a:pt x="872" y="384"/>
                  <a:pt x="852" y="366"/>
                  <a:pt x="826" y="344"/>
                </a:cubicBezTo>
                <a:cubicBezTo>
                  <a:pt x="793" y="316"/>
                  <a:pt x="752" y="281"/>
                  <a:pt x="752" y="198"/>
                </a:cubicBezTo>
                <a:cubicBezTo>
                  <a:pt x="752" y="147"/>
                  <a:pt x="767" y="30"/>
                  <a:pt x="902" y="30"/>
                </a:cubicBezTo>
                <a:cubicBezTo>
                  <a:pt x="968" y="30"/>
                  <a:pt x="1024" y="22"/>
                  <a:pt x="1078" y="14"/>
                </a:cubicBezTo>
                <a:cubicBezTo>
                  <a:pt x="1126" y="7"/>
                  <a:pt x="1172" y="0"/>
                  <a:pt x="1220" y="0"/>
                </a:cubicBezTo>
                <a:cubicBezTo>
                  <a:pt x="1343" y="0"/>
                  <a:pt x="1370" y="12"/>
                  <a:pt x="1389" y="21"/>
                </a:cubicBezTo>
                <a:cubicBezTo>
                  <a:pt x="1398" y="25"/>
                  <a:pt x="1403" y="28"/>
                  <a:pt x="1418" y="28"/>
                </a:cubicBezTo>
                <a:cubicBezTo>
                  <a:pt x="1500" y="28"/>
                  <a:pt x="1578" y="37"/>
                  <a:pt x="1650" y="54"/>
                </a:cubicBezTo>
                <a:cubicBezTo>
                  <a:pt x="1716" y="70"/>
                  <a:pt x="1760" y="82"/>
                  <a:pt x="1761" y="82"/>
                </a:cubicBezTo>
                <a:cubicBezTo>
                  <a:pt x="1761" y="83"/>
                  <a:pt x="1761" y="83"/>
                  <a:pt x="1761" y="83"/>
                </a:cubicBezTo>
                <a:cubicBezTo>
                  <a:pt x="1762" y="83"/>
                  <a:pt x="1762" y="83"/>
                  <a:pt x="1762" y="83"/>
                </a:cubicBezTo>
                <a:cubicBezTo>
                  <a:pt x="1801" y="99"/>
                  <a:pt x="1827" y="150"/>
                  <a:pt x="1850" y="194"/>
                </a:cubicBezTo>
                <a:cubicBezTo>
                  <a:pt x="1861" y="215"/>
                  <a:pt x="1871" y="234"/>
                  <a:pt x="1880" y="246"/>
                </a:cubicBezTo>
                <a:cubicBezTo>
                  <a:pt x="1906" y="279"/>
                  <a:pt x="1968" y="358"/>
                  <a:pt x="2020" y="358"/>
                </a:cubicBezTo>
                <a:cubicBezTo>
                  <a:pt x="2043" y="358"/>
                  <a:pt x="2055" y="344"/>
                  <a:pt x="2069" y="327"/>
                </a:cubicBezTo>
                <a:cubicBezTo>
                  <a:pt x="2085" y="309"/>
                  <a:pt x="2103" y="288"/>
                  <a:pt x="2138" y="288"/>
                </a:cubicBezTo>
                <a:cubicBezTo>
                  <a:pt x="2164" y="288"/>
                  <a:pt x="2182" y="309"/>
                  <a:pt x="2199" y="328"/>
                </a:cubicBezTo>
                <a:cubicBezTo>
                  <a:pt x="2213" y="344"/>
                  <a:pt x="2227" y="360"/>
                  <a:pt x="2242" y="360"/>
                </a:cubicBezTo>
                <a:cubicBezTo>
                  <a:pt x="2260" y="360"/>
                  <a:pt x="2266" y="355"/>
                  <a:pt x="2273" y="348"/>
                </a:cubicBezTo>
                <a:cubicBezTo>
                  <a:pt x="2280" y="342"/>
                  <a:pt x="2288" y="334"/>
                  <a:pt x="2306" y="334"/>
                </a:cubicBezTo>
                <a:cubicBezTo>
                  <a:pt x="2329" y="334"/>
                  <a:pt x="2335" y="351"/>
                  <a:pt x="2339" y="361"/>
                </a:cubicBezTo>
                <a:cubicBezTo>
                  <a:pt x="2343" y="370"/>
                  <a:pt x="2344" y="370"/>
                  <a:pt x="2346" y="370"/>
                </a:cubicBezTo>
                <a:cubicBezTo>
                  <a:pt x="2353" y="370"/>
                  <a:pt x="2357" y="364"/>
                  <a:pt x="2366" y="347"/>
                </a:cubicBezTo>
                <a:cubicBezTo>
                  <a:pt x="2371" y="336"/>
                  <a:pt x="2379" y="323"/>
                  <a:pt x="2390" y="308"/>
                </a:cubicBezTo>
                <a:cubicBezTo>
                  <a:pt x="2412" y="279"/>
                  <a:pt x="2446" y="275"/>
                  <a:pt x="2464" y="275"/>
                </a:cubicBezTo>
                <a:cubicBezTo>
                  <a:pt x="2472" y="275"/>
                  <a:pt x="2478" y="276"/>
                  <a:pt x="2478" y="276"/>
                </a:cubicBezTo>
                <a:cubicBezTo>
                  <a:pt x="2488" y="278"/>
                  <a:pt x="2488" y="278"/>
                  <a:pt x="2488" y="278"/>
                </a:cubicBezTo>
                <a:cubicBezTo>
                  <a:pt x="2487" y="287"/>
                  <a:pt x="2487" y="287"/>
                  <a:pt x="2487" y="287"/>
                </a:cubicBezTo>
                <a:cubicBezTo>
                  <a:pt x="2485" y="300"/>
                  <a:pt x="2486" y="317"/>
                  <a:pt x="2486" y="330"/>
                </a:cubicBezTo>
                <a:cubicBezTo>
                  <a:pt x="2486" y="335"/>
                  <a:pt x="2486" y="339"/>
                  <a:pt x="2486" y="342"/>
                </a:cubicBezTo>
                <a:cubicBezTo>
                  <a:pt x="2486" y="348"/>
                  <a:pt x="2492" y="358"/>
                  <a:pt x="2499" y="368"/>
                </a:cubicBezTo>
                <a:cubicBezTo>
                  <a:pt x="2511" y="385"/>
                  <a:pt x="2526" y="407"/>
                  <a:pt x="2526" y="436"/>
                </a:cubicBezTo>
                <a:cubicBezTo>
                  <a:pt x="2526" y="462"/>
                  <a:pt x="2518" y="491"/>
                  <a:pt x="2512" y="517"/>
                </a:cubicBezTo>
                <a:cubicBezTo>
                  <a:pt x="2507" y="537"/>
                  <a:pt x="2502" y="555"/>
                  <a:pt x="2502" y="566"/>
                </a:cubicBezTo>
                <a:cubicBezTo>
                  <a:pt x="2502" y="586"/>
                  <a:pt x="2507" y="588"/>
                  <a:pt x="2528" y="588"/>
                </a:cubicBezTo>
                <a:cubicBezTo>
                  <a:pt x="2529" y="588"/>
                  <a:pt x="2531" y="588"/>
                  <a:pt x="2532" y="588"/>
                </a:cubicBezTo>
                <a:cubicBezTo>
                  <a:pt x="2534" y="588"/>
                  <a:pt x="2535" y="588"/>
                  <a:pt x="2536" y="588"/>
                </a:cubicBezTo>
                <a:cubicBezTo>
                  <a:pt x="2545" y="588"/>
                  <a:pt x="2566" y="588"/>
                  <a:pt x="2566" y="614"/>
                </a:cubicBezTo>
                <a:cubicBezTo>
                  <a:pt x="2566" y="629"/>
                  <a:pt x="2555" y="635"/>
                  <a:pt x="2546" y="641"/>
                </a:cubicBezTo>
                <a:cubicBezTo>
                  <a:pt x="2538" y="646"/>
                  <a:pt x="2529" y="652"/>
                  <a:pt x="2520" y="664"/>
                </a:cubicBezTo>
                <a:cubicBezTo>
                  <a:pt x="2515" y="671"/>
                  <a:pt x="2511" y="682"/>
                  <a:pt x="2506" y="694"/>
                </a:cubicBezTo>
                <a:cubicBezTo>
                  <a:pt x="2492" y="729"/>
                  <a:pt x="2472" y="776"/>
                  <a:pt x="2422" y="776"/>
                </a:cubicBezTo>
                <a:cubicBezTo>
                  <a:pt x="2336" y="776"/>
                  <a:pt x="2336" y="776"/>
                  <a:pt x="2336" y="776"/>
                </a:cubicBezTo>
                <a:cubicBezTo>
                  <a:pt x="2321" y="776"/>
                  <a:pt x="2311" y="780"/>
                  <a:pt x="2301" y="784"/>
                </a:cubicBezTo>
                <a:cubicBezTo>
                  <a:pt x="2291" y="788"/>
                  <a:pt x="2280" y="792"/>
                  <a:pt x="2266" y="792"/>
                </a:cubicBezTo>
                <a:cubicBezTo>
                  <a:pt x="2247" y="792"/>
                  <a:pt x="2239" y="784"/>
                  <a:pt x="2236" y="778"/>
                </a:cubicBezTo>
                <a:cubicBezTo>
                  <a:pt x="2232" y="771"/>
                  <a:pt x="2231" y="759"/>
                  <a:pt x="2244" y="740"/>
                </a:cubicBezTo>
                <a:cubicBezTo>
                  <a:pt x="2248" y="734"/>
                  <a:pt x="2254" y="728"/>
                  <a:pt x="2259" y="722"/>
                </a:cubicBezTo>
                <a:cubicBezTo>
                  <a:pt x="2270" y="710"/>
                  <a:pt x="2280" y="700"/>
                  <a:pt x="2280" y="684"/>
                </a:cubicBezTo>
                <a:cubicBezTo>
                  <a:pt x="2280" y="670"/>
                  <a:pt x="2275" y="654"/>
                  <a:pt x="2236" y="654"/>
                </a:cubicBezTo>
                <a:cubicBezTo>
                  <a:pt x="2220" y="654"/>
                  <a:pt x="2220" y="656"/>
                  <a:pt x="2220" y="660"/>
                </a:cubicBezTo>
                <a:cubicBezTo>
                  <a:pt x="2220" y="664"/>
                  <a:pt x="2223" y="668"/>
                  <a:pt x="2227" y="673"/>
                </a:cubicBezTo>
                <a:cubicBezTo>
                  <a:pt x="2233" y="680"/>
                  <a:pt x="2240" y="689"/>
                  <a:pt x="2240" y="702"/>
                </a:cubicBezTo>
                <a:cubicBezTo>
                  <a:pt x="2240" y="721"/>
                  <a:pt x="2230" y="734"/>
                  <a:pt x="2216" y="734"/>
                </a:cubicBezTo>
                <a:cubicBezTo>
                  <a:pt x="2210" y="734"/>
                  <a:pt x="2203" y="731"/>
                  <a:pt x="2196" y="726"/>
                </a:cubicBezTo>
                <a:cubicBezTo>
                  <a:pt x="2193" y="724"/>
                  <a:pt x="2191" y="722"/>
                  <a:pt x="2188" y="720"/>
                </a:cubicBezTo>
                <a:cubicBezTo>
                  <a:pt x="2176" y="710"/>
                  <a:pt x="2171" y="706"/>
                  <a:pt x="2156" y="706"/>
                </a:cubicBezTo>
                <a:cubicBezTo>
                  <a:pt x="2148" y="706"/>
                  <a:pt x="2141" y="719"/>
                  <a:pt x="2133" y="734"/>
                </a:cubicBezTo>
                <a:cubicBezTo>
                  <a:pt x="2116" y="762"/>
                  <a:pt x="2094" y="802"/>
                  <a:pt x="2038" y="802"/>
                </a:cubicBezTo>
                <a:cubicBezTo>
                  <a:pt x="1992" y="802"/>
                  <a:pt x="1965" y="794"/>
                  <a:pt x="1941" y="787"/>
                </a:cubicBezTo>
                <a:cubicBezTo>
                  <a:pt x="1922" y="781"/>
                  <a:pt x="1905" y="776"/>
                  <a:pt x="1880" y="776"/>
                </a:cubicBezTo>
                <a:cubicBezTo>
                  <a:pt x="1850" y="776"/>
                  <a:pt x="1832" y="781"/>
                  <a:pt x="1814" y="787"/>
                </a:cubicBezTo>
                <a:cubicBezTo>
                  <a:pt x="1798" y="791"/>
                  <a:pt x="1782" y="796"/>
                  <a:pt x="1760" y="796"/>
                </a:cubicBezTo>
                <a:cubicBezTo>
                  <a:pt x="1733" y="796"/>
                  <a:pt x="1719" y="792"/>
                  <a:pt x="1707" y="788"/>
                </a:cubicBezTo>
                <a:cubicBezTo>
                  <a:pt x="1699" y="786"/>
                  <a:pt x="1693" y="784"/>
                  <a:pt x="1684" y="784"/>
                </a:cubicBezTo>
                <a:cubicBezTo>
                  <a:pt x="1677" y="784"/>
                  <a:pt x="1673" y="787"/>
                  <a:pt x="1665" y="793"/>
                </a:cubicBezTo>
                <a:cubicBezTo>
                  <a:pt x="1654" y="801"/>
                  <a:pt x="1639" y="812"/>
                  <a:pt x="1612" y="812"/>
                </a:cubicBezTo>
                <a:cubicBezTo>
                  <a:pt x="1566" y="812"/>
                  <a:pt x="1536" y="826"/>
                  <a:pt x="1511" y="838"/>
                </a:cubicBezTo>
                <a:cubicBezTo>
                  <a:pt x="1495" y="845"/>
                  <a:pt x="1482" y="852"/>
                  <a:pt x="1468" y="852"/>
                </a:cubicBezTo>
                <a:cubicBezTo>
                  <a:pt x="1459" y="852"/>
                  <a:pt x="1448" y="862"/>
                  <a:pt x="1436" y="874"/>
                </a:cubicBezTo>
                <a:cubicBezTo>
                  <a:pt x="1418" y="891"/>
                  <a:pt x="1396" y="912"/>
                  <a:pt x="1364" y="912"/>
                </a:cubicBezTo>
                <a:cubicBezTo>
                  <a:pt x="1319" y="912"/>
                  <a:pt x="1308" y="931"/>
                  <a:pt x="1297" y="950"/>
                </a:cubicBezTo>
                <a:cubicBezTo>
                  <a:pt x="1288" y="964"/>
                  <a:pt x="1279" y="980"/>
                  <a:pt x="1256" y="980"/>
                </a:cubicBezTo>
                <a:cubicBezTo>
                  <a:pt x="1229" y="980"/>
                  <a:pt x="1220" y="962"/>
                  <a:pt x="1212" y="948"/>
                </a:cubicBezTo>
                <a:cubicBezTo>
                  <a:pt x="1204" y="933"/>
                  <a:pt x="1199" y="924"/>
                  <a:pt x="1182" y="924"/>
                </a:cubicBezTo>
                <a:cubicBezTo>
                  <a:pt x="1164" y="924"/>
                  <a:pt x="1157" y="927"/>
                  <a:pt x="1154" y="930"/>
                </a:cubicBezTo>
                <a:cubicBezTo>
                  <a:pt x="1152" y="932"/>
                  <a:pt x="1152" y="938"/>
                  <a:pt x="1152" y="947"/>
                </a:cubicBezTo>
                <a:cubicBezTo>
                  <a:pt x="1152" y="949"/>
                  <a:pt x="1152" y="952"/>
                  <a:pt x="1152" y="954"/>
                </a:cubicBezTo>
                <a:cubicBezTo>
                  <a:pt x="1152" y="960"/>
                  <a:pt x="1156" y="963"/>
                  <a:pt x="1162" y="969"/>
                </a:cubicBezTo>
                <a:cubicBezTo>
                  <a:pt x="1171" y="977"/>
                  <a:pt x="1182" y="987"/>
                  <a:pt x="1182" y="1006"/>
                </a:cubicBezTo>
                <a:cubicBezTo>
                  <a:pt x="1182" y="1032"/>
                  <a:pt x="1200" y="1038"/>
                  <a:pt x="1216" y="1038"/>
                </a:cubicBezTo>
                <a:cubicBezTo>
                  <a:pt x="1221" y="1038"/>
                  <a:pt x="1228" y="1037"/>
                  <a:pt x="1235" y="1037"/>
                </a:cubicBezTo>
                <a:cubicBezTo>
                  <a:pt x="1244" y="1036"/>
                  <a:pt x="1255" y="1035"/>
                  <a:pt x="1264" y="1035"/>
                </a:cubicBezTo>
                <a:cubicBezTo>
                  <a:pt x="1296" y="1035"/>
                  <a:pt x="1312" y="1045"/>
                  <a:pt x="1312" y="1064"/>
                </a:cubicBezTo>
                <a:cubicBezTo>
                  <a:pt x="1312" y="1093"/>
                  <a:pt x="1283" y="1111"/>
                  <a:pt x="1257" y="1126"/>
                </a:cubicBezTo>
                <a:cubicBezTo>
                  <a:pt x="1230" y="1142"/>
                  <a:pt x="1214" y="1153"/>
                  <a:pt x="1218" y="1167"/>
                </a:cubicBezTo>
                <a:cubicBezTo>
                  <a:pt x="1233" y="1227"/>
                  <a:pt x="1210" y="1253"/>
                  <a:pt x="1188" y="1268"/>
                </a:cubicBezTo>
                <a:cubicBezTo>
                  <a:pt x="1155" y="1291"/>
                  <a:pt x="1118" y="1317"/>
                  <a:pt x="1017" y="1330"/>
                </a:cubicBezTo>
                <a:cubicBezTo>
                  <a:pt x="930" y="1341"/>
                  <a:pt x="926" y="1361"/>
                  <a:pt x="926" y="1400"/>
                </a:cubicBezTo>
                <a:cubicBezTo>
                  <a:pt x="926" y="1455"/>
                  <a:pt x="900" y="1466"/>
                  <a:pt x="858" y="1466"/>
                </a:cubicBezTo>
                <a:close/>
              </a:path>
            </a:pathLst>
          </a:custGeom>
          <a:solidFill>
            <a:schemeClr val="accent1"/>
          </a:solidFill>
          <a:ln>
            <a:solidFill>
              <a:sysClr val="window" lastClr="FFFFFF"/>
            </a:solid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90" name="Freeform 100">
            <a:extLst>
              <a:ext uri="{FF2B5EF4-FFF2-40B4-BE49-F238E27FC236}">
                <a16:creationId xmlns:a16="http://schemas.microsoft.com/office/drawing/2014/main" id="{6D7A3647-AF56-5F86-4083-39A579EF9296}"/>
              </a:ext>
            </a:extLst>
          </p:cNvPr>
          <p:cNvSpPr>
            <a:spLocks/>
          </p:cNvSpPr>
          <p:nvPr/>
        </p:nvSpPr>
        <p:spPr bwMode="auto">
          <a:xfrm>
            <a:off x="6342240" y="5165159"/>
            <a:ext cx="1014384" cy="1067710"/>
          </a:xfrm>
          <a:custGeom>
            <a:avLst/>
            <a:gdLst>
              <a:gd name="T0" fmla="*/ 1288 w 2916"/>
              <a:gd name="T1" fmla="*/ 2848 h 3070"/>
              <a:gd name="T2" fmla="*/ 1386 w 2916"/>
              <a:gd name="T3" fmla="*/ 2780 h 3070"/>
              <a:gd name="T4" fmla="*/ 1586 w 2916"/>
              <a:gd name="T5" fmla="*/ 2586 h 3070"/>
              <a:gd name="T6" fmla="*/ 1822 w 2916"/>
              <a:gd name="T7" fmla="*/ 2492 h 3070"/>
              <a:gd name="T8" fmla="*/ 1522 w 2916"/>
              <a:gd name="T9" fmla="*/ 2576 h 3070"/>
              <a:gd name="T10" fmla="*/ 1284 w 2916"/>
              <a:gd name="T11" fmla="*/ 2710 h 3070"/>
              <a:gd name="T12" fmla="*/ 1148 w 2916"/>
              <a:gd name="T13" fmla="*/ 2708 h 3070"/>
              <a:gd name="T14" fmla="*/ 892 w 2916"/>
              <a:gd name="T15" fmla="*/ 2804 h 3070"/>
              <a:gd name="T16" fmla="*/ 720 w 2916"/>
              <a:gd name="T17" fmla="*/ 2926 h 3070"/>
              <a:gd name="T18" fmla="*/ 490 w 2916"/>
              <a:gd name="T19" fmla="*/ 2770 h 3070"/>
              <a:gd name="T20" fmla="*/ 568 w 2916"/>
              <a:gd name="T21" fmla="*/ 2566 h 3070"/>
              <a:gd name="T22" fmla="*/ 230 w 2916"/>
              <a:gd name="T23" fmla="*/ 2688 h 3070"/>
              <a:gd name="T24" fmla="*/ 164 w 2916"/>
              <a:gd name="T25" fmla="*/ 2442 h 3070"/>
              <a:gd name="T26" fmla="*/ 371 w 2916"/>
              <a:gd name="T27" fmla="*/ 2323 h 3070"/>
              <a:gd name="T28" fmla="*/ 442 w 2916"/>
              <a:gd name="T29" fmla="*/ 2272 h 3070"/>
              <a:gd name="T30" fmla="*/ 510 w 2916"/>
              <a:gd name="T31" fmla="*/ 2000 h 3070"/>
              <a:gd name="T32" fmla="*/ 904 w 2916"/>
              <a:gd name="T33" fmla="*/ 1858 h 3070"/>
              <a:gd name="T34" fmla="*/ 1107 w 2916"/>
              <a:gd name="T35" fmla="*/ 1766 h 3070"/>
              <a:gd name="T36" fmla="*/ 1160 w 2916"/>
              <a:gd name="T37" fmla="*/ 1768 h 3070"/>
              <a:gd name="T38" fmla="*/ 1177 w 2916"/>
              <a:gd name="T39" fmla="*/ 1671 h 3070"/>
              <a:gd name="T40" fmla="*/ 1284 w 2916"/>
              <a:gd name="T41" fmla="*/ 1608 h 3070"/>
              <a:gd name="T42" fmla="*/ 1465 w 2916"/>
              <a:gd name="T43" fmla="*/ 1560 h 3070"/>
              <a:gd name="T44" fmla="*/ 1213 w 2916"/>
              <a:gd name="T45" fmla="*/ 1504 h 3070"/>
              <a:gd name="T46" fmla="*/ 1090 w 2916"/>
              <a:gd name="T47" fmla="*/ 1594 h 3070"/>
              <a:gd name="T48" fmla="*/ 572 w 2916"/>
              <a:gd name="T49" fmla="*/ 1585 h 3070"/>
              <a:gd name="T50" fmla="*/ 394 w 2916"/>
              <a:gd name="T51" fmla="*/ 1548 h 3070"/>
              <a:gd name="T52" fmla="*/ 296 w 2916"/>
              <a:gd name="T53" fmla="*/ 1585 h 3070"/>
              <a:gd name="T54" fmla="*/ 206 w 2916"/>
              <a:gd name="T55" fmla="*/ 1634 h 3070"/>
              <a:gd name="T56" fmla="*/ 48 w 2916"/>
              <a:gd name="T57" fmla="*/ 1400 h 3070"/>
              <a:gd name="T58" fmla="*/ 162 w 2916"/>
              <a:gd name="T59" fmla="*/ 1332 h 3070"/>
              <a:gd name="T60" fmla="*/ 239 w 2916"/>
              <a:gd name="T61" fmla="*/ 1286 h 3070"/>
              <a:gd name="T62" fmla="*/ 578 w 2916"/>
              <a:gd name="T63" fmla="*/ 1012 h 3070"/>
              <a:gd name="T64" fmla="*/ 712 w 2916"/>
              <a:gd name="T65" fmla="*/ 1042 h 3070"/>
              <a:gd name="T66" fmla="*/ 944 w 2916"/>
              <a:gd name="T67" fmla="*/ 1016 h 3070"/>
              <a:gd name="T68" fmla="*/ 981 w 2916"/>
              <a:gd name="T69" fmla="*/ 918 h 3070"/>
              <a:gd name="T70" fmla="*/ 1004 w 2916"/>
              <a:gd name="T71" fmla="*/ 1084 h 3070"/>
              <a:gd name="T72" fmla="*/ 1476 w 2916"/>
              <a:gd name="T73" fmla="*/ 1157 h 3070"/>
              <a:gd name="T74" fmla="*/ 1568 w 2916"/>
              <a:gd name="T75" fmla="*/ 1118 h 3070"/>
              <a:gd name="T76" fmla="*/ 1256 w 2916"/>
              <a:gd name="T77" fmla="*/ 990 h 3070"/>
              <a:gd name="T78" fmla="*/ 1374 w 2916"/>
              <a:gd name="T79" fmla="*/ 704 h 3070"/>
              <a:gd name="T80" fmla="*/ 1429 w 2916"/>
              <a:gd name="T81" fmla="*/ 494 h 3070"/>
              <a:gd name="T82" fmla="*/ 1816 w 2916"/>
              <a:gd name="T83" fmla="*/ 357 h 3070"/>
              <a:gd name="T84" fmla="*/ 1728 w 2916"/>
              <a:gd name="T85" fmla="*/ 314 h 3070"/>
              <a:gd name="T86" fmla="*/ 2042 w 2916"/>
              <a:gd name="T87" fmla="*/ 44 h 3070"/>
              <a:gd name="T88" fmla="*/ 2322 w 2916"/>
              <a:gd name="T89" fmla="*/ 24 h 3070"/>
              <a:gd name="T90" fmla="*/ 2480 w 2916"/>
              <a:gd name="T91" fmla="*/ 46 h 3070"/>
              <a:gd name="T92" fmla="*/ 2506 w 2916"/>
              <a:gd name="T93" fmla="*/ 488 h 3070"/>
              <a:gd name="T94" fmla="*/ 2468 w 2916"/>
              <a:gd name="T95" fmla="*/ 736 h 3070"/>
              <a:gd name="T96" fmla="*/ 2740 w 2916"/>
              <a:gd name="T97" fmla="*/ 1060 h 3070"/>
              <a:gd name="T98" fmla="*/ 2666 w 2916"/>
              <a:gd name="T99" fmla="*/ 1378 h 3070"/>
              <a:gd name="T100" fmla="*/ 2764 w 2916"/>
              <a:gd name="T101" fmla="*/ 1741 h 3070"/>
              <a:gd name="T102" fmla="*/ 2860 w 2916"/>
              <a:gd name="T103" fmla="*/ 1976 h 3070"/>
              <a:gd name="T104" fmla="*/ 2520 w 2916"/>
              <a:gd name="T105" fmla="*/ 2489 h 3070"/>
              <a:gd name="T106" fmla="*/ 2187 w 2916"/>
              <a:gd name="T107" fmla="*/ 2665 h 3070"/>
              <a:gd name="T108" fmla="*/ 1640 w 2916"/>
              <a:gd name="T109" fmla="*/ 2902 h 3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16" h="3070">
                <a:moveTo>
                  <a:pt x="1422" y="3070"/>
                </a:moveTo>
                <a:cubicBezTo>
                  <a:pt x="1345" y="3070"/>
                  <a:pt x="1335" y="3023"/>
                  <a:pt x="1334" y="2988"/>
                </a:cubicBezTo>
                <a:cubicBezTo>
                  <a:pt x="1332" y="2919"/>
                  <a:pt x="1285" y="2888"/>
                  <a:pt x="1283" y="2887"/>
                </a:cubicBezTo>
                <a:cubicBezTo>
                  <a:pt x="1273" y="2881"/>
                  <a:pt x="1273" y="2881"/>
                  <a:pt x="1273" y="2881"/>
                </a:cubicBezTo>
                <a:cubicBezTo>
                  <a:pt x="1280" y="2872"/>
                  <a:pt x="1280" y="2872"/>
                  <a:pt x="1280" y="2872"/>
                </a:cubicBezTo>
                <a:cubicBezTo>
                  <a:pt x="1285" y="2866"/>
                  <a:pt x="1288" y="2855"/>
                  <a:pt x="1288" y="2848"/>
                </a:cubicBezTo>
                <a:cubicBezTo>
                  <a:pt x="1288" y="2820"/>
                  <a:pt x="1323" y="2820"/>
                  <a:pt x="1338" y="2820"/>
                </a:cubicBezTo>
                <a:cubicBezTo>
                  <a:pt x="1344" y="2820"/>
                  <a:pt x="1351" y="2820"/>
                  <a:pt x="1359" y="2820"/>
                </a:cubicBezTo>
                <a:cubicBezTo>
                  <a:pt x="1369" y="2821"/>
                  <a:pt x="1380" y="2821"/>
                  <a:pt x="1391" y="2821"/>
                </a:cubicBezTo>
                <a:cubicBezTo>
                  <a:pt x="1409" y="2821"/>
                  <a:pt x="1419" y="2820"/>
                  <a:pt x="1425" y="2819"/>
                </a:cubicBezTo>
                <a:cubicBezTo>
                  <a:pt x="1423" y="2818"/>
                  <a:pt x="1422" y="2818"/>
                  <a:pt x="1420" y="2817"/>
                </a:cubicBezTo>
                <a:cubicBezTo>
                  <a:pt x="1408" y="2813"/>
                  <a:pt x="1386" y="2806"/>
                  <a:pt x="1386" y="2780"/>
                </a:cubicBezTo>
                <a:cubicBezTo>
                  <a:pt x="1386" y="2756"/>
                  <a:pt x="1404" y="2747"/>
                  <a:pt x="1421" y="2737"/>
                </a:cubicBezTo>
                <a:cubicBezTo>
                  <a:pt x="1433" y="2731"/>
                  <a:pt x="1446" y="2724"/>
                  <a:pt x="1456" y="2710"/>
                </a:cubicBezTo>
                <a:cubicBezTo>
                  <a:pt x="1464" y="2699"/>
                  <a:pt x="1469" y="2690"/>
                  <a:pt x="1474" y="2682"/>
                </a:cubicBezTo>
                <a:cubicBezTo>
                  <a:pt x="1483" y="2666"/>
                  <a:pt x="1490" y="2655"/>
                  <a:pt x="1507" y="2645"/>
                </a:cubicBezTo>
                <a:cubicBezTo>
                  <a:pt x="1513" y="2642"/>
                  <a:pt x="1518" y="2634"/>
                  <a:pt x="1524" y="2626"/>
                </a:cubicBezTo>
                <a:cubicBezTo>
                  <a:pt x="1535" y="2609"/>
                  <a:pt x="1551" y="2586"/>
                  <a:pt x="1586" y="2586"/>
                </a:cubicBezTo>
                <a:cubicBezTo>
                  <a:pt x="1625" y="2586"/>
                  <a:pt x="1678" y="2582"/>
                  <a:pt x="1740" y="2551"/>
                </a:cubicBezTo>
                <a:cubicBezTo>
                  <a:pt x="1756" y="2543"/>
                  <a:pt x="1774" y="2535"/>
                  <a:pt x="1791" y="2527"/>
                </a:cubicBezTo>
                <a:cubicBezTo>
                  <a:pt x="1821" y="2513"/>
                  <a:pt x="1867" y="2492"/>
                  <a:pt x="1872" y="2482"/>
                </a:cubicBezTo>
                <a:cubicBezTo>
                  <a:pt x="1870" y="2483"/>
                  <a:pt x="1867" y="2483"/>
                  <a:pt x="1864" y="2484"/>
                </a:cubicBezTo>
                <a:cubicBezTo>
                  <a:pt x="1858" y="2486"/>
                  <a:pt x="1850" y="2488"/>
                  <a:pt x="1842" y="2488"/>
                </a:cubicBezTo>
                <a:cubicBezTo>
                  <a:pt x="1833" y="2488"/>
                  <a:pt x="1827" y="2490"/>
                  <a:pt x="1822" y="2492"/>
                </a:cubicBezTo>
                <a:cubicBezTo>
                  <a:pt x="1816" y="2494"/>
                  <a:pt x="1810" y="2496"/>
                  <a:pt x="1802" y="2496"/>
                </a:cubicBezTo>
                <a:cubicBezTo>
                  <a:pt x="1795" y="2496"/>
                  <a:pt x="1789" y="2495"/>
                  <a:pt x="1784" y="2493"/>
                </a:cubicBezTo>
                <a:cubicBezTo>
                  <a:pt x="1778" y="2492"/>
                  <a:pt x="1772" y="2490"/>
                  <a:pt x="1760" y="2490"/>
                </a:cubicBezTo>
                <a:cubicBezTo>
                  <a:pt x="1737" y="2490"/>
                  <a:pt x="1688" y="2510"/>
                  <a:pt x="1626" y="2535"/>
                </a:cubicBezTo>
                <a:cubicBezTo>
                  <a:pt x="1598" y="2547"/>
                  <a:pt x="1581" y="2555"/>
                  <a:pt x="1569" y="2561"/>
                </a:cubicBezTo>
                <a:cubicBezTo>
                  <a:pt x="1550" y="2571"/>
                  <a:pt x="1540" y="2576"/>
                  <a:pt x="1522" y="2576"/>
                </a:cubicBezTo>
                <a:cubicBezTo>
                  <a:pt x="1502" y="2576"/>
                  <a:pt x="1487" y="2595"/>
                  <a:pt x="1472" y="2614"/>
                </a:cubicBezTo>
                <a:cubicBezTo>
                  <a:pt x="1457" y="2633"/>
                  <a:pt x="1442" y="2652"/>
                  <a:pt x="1420" y="2652"/>
                </a:cubicBezTo>
                <a:cubicBezTo>
                  <a:pt x="1409" y="2652"/>
                  <a:pt x="1404" y="2648"/>
                  <a:pt x="1400" y="2644"/>
                </a:cubicBezTo>
                <a:cubicBezTo>
                  <a:pt x="1397" y="2641"/>
                  <a:pt x="1394" y="2638"/>
                  <a:pt x="1380" y="2638"/>
                </a:cubicBezTo>
                <a:cubicBezTo>
                  <a:pt x="1356" y="2638"/>
                  <a:pt x="1356" y="2641"/>
                  <a:pt x="1356" y="2662"/>
                </a:cubicBezTo>
                <a:cubicBezTo>
                  <a:pt x="1356" y="2693"/>
                  <a:pt x="1313" y="2710"/>
                  <a:pt x="1284" y="2710"/>
                </a:cubicBezTo>
                <a:cubicBezTo>
                  <a:pt x="1267" y="2710"/>
                  <a:pt x="1246" y="2703"/>
                  <a:pt x="1246" y="2668"/>
                </a:cubicBezTo>
                <a:cubicBezTo>
                  <a:pt x="1246" y="2660"/>
                  <a:pt x="1245" y="2658"/>
                  <a:pt x="1245" y="2658"/>
                </a:cubicBezTo>
                <a:cubicBezTo>
                  <a:pt x="1245" y="2657"/>
                  <a:pt x="1243" y="2656"/>
                  <a:pt x="1234" y="2656"/>
                </a:cubicBezTo>
                <a:cubicBezTo>
                  <a:pt x="1231" y="2656"/>
                  <a:pt x="1228" y="2662"/>
                  <a:pt x="1224" y="2668"/>
                </a:cubicBezTo>
                <a:cubicBezTo>
                  <a:pt x="1217" y="2681"/>
                  <a:pt x="1206" y="2700"/>
                  <a:pt x="1180" y="2700"/>
                </a:cubicBezTo>
                <a:cubicBezTo>
                  <a:pt x="1164" y="2700"/>
                  <a:pt x="1157" y="2704"/>
                  <a:pt x="1148" y="2708"/>
                </a:cubicBezTo>
                <a:cubicBezTo>
                  <a:pt x="1139" y="2713"/>
                  <a:pt x="1129" y="2718"/>
                  <a:pt x="1110" y="2718"/>
                </a:cubicBezTo>
                <a:cubicBezTo>
                  <a:pt x="1097" y="2718"/>
                  <a:pt x="1088" y="2727"/>
                  <a:pt x="1078" y="2738"/>
                </a:cubicBezTo>
                <a:cubicBezTo>
                  <a:pt x="1067" y="2750"/>
                  <a:pt x="1053" y="2764"/>
                  <a:pt x="1032" y="2764"/>
                </a:cubicBezTo>
                <a:cubicBezTo>
                  <a:pt x="1023" y="2764"/>
                  <a:pt x="1022" y="2767"/>
                  <a:pt x="1018" y="2776"/>
                </a:cubicBezTo>
                <a:cubicBezTo>
                  <a:pt x="1012" y="2787"/>
                  <a:pt x="1004" y="2804"/>
                  <a:pt x="972" y="2804"/>
                </a:cubicBezTo>
                <a:cubicBezTo>
                  <a:pt x="892" y="2804"/>
                  <a:pt x="892" y="2804"/>
                  <a:pt x="892" y="2804"/>
                </a:cubicBezTo>
                <a:cubicBezTo>
                  <a:pt x="887" y="2804"/>
                  <a:pt x="887" y="2805"/>
                  <a:pt x="883" y="2812"/>
                </a:cubicBezTo>
                <a:cubicBezTo>
                  <a:pt x="877" y="2823"/>
                  <a:pt x="868" y="2838"/>
                  <a:pt x="840" y="2849"/>
                </a:cubicBezTo>
                <a:cubicBezTo>
                  <a:pt x="829" y="2853"/>
                  <a:pt x="820" y="2857"/>
                  <a:pt x="811" y="2860"/>
                </a:cubicBezTo>
                <a:cubicBezTo>
                  <a:pt x="784" y="2870"/>
                  <a:pt x="768" y="2876"/>
                  <a:pt x="757" y="2887"/>
                </a:cubicBezTo>
                <a:cubicBezTo>
                  <a:pt x="752" y="2892"/>
                  <a:pt x="750" y="2898"/>
                  <a:pt x="747" y="2904"/>
                </a:cubicBezTo>
                <a:cubicBezTo>
                  <a:pt x="744" y="2913"/>
                  <a:pt x="739" y="2926"/>
                  <a:pt x="720" y="2926"/>
                </a:cubicBezTo>
                <a:cubicBezTo>
                  <a:pt x="702" y="2926"/>
                  <a:pt x="701" y="2906"/>
                  <a:pt x="700" y="2891"/>
                </a:cubicBezTo>
                <a:cubicBezTo>
                  <a:pt x="699" y="2867"/>
                  <a:pt x="696" y="2858"/>
                  <a:pt x="684" y="2858"/>
                </a:cubicBezTo>
                <a:cubicBezTo>
                  <a:pt x="645" y="2858"/>
                  <a:pt x="622" y="2837"/>
                  <a:pt x="603" y="2820"/>
                </a:cubicBezTo>
                <a:cubicBezTo>
                  <a:pt x="589" y="2807"/>
                  <a:pt x="576" y="2796"/>
                  <a:pt x="560" y="2796"/>
                </a:cubicBezTo>
                <a:cubicBezTo>
                  <a:pt x="537" y="2796"/>
                  <a:pt x="522" y="2796"/>
                  <a:pt x="511" y="2794"/>
                </a:cubicBezTo>
                <a:cubicBezTo>
                  <a:pt x="497" y="2791"/>
                  <a:pt x="490" y="2783"/>
                  <a:pt x="490" y="2770"/>
                </a:cubicBezTo>
                <a:cubicBezTo>
                  <a:pt x="490" y="2748"/>
                  <a:pt x="516" y="2748"/>
                  <a:pt x="527" y="2748"/>
                </a:cubicBezTo>
                <a:cubicBezTo>
                  <a:pt x="531" y="2748"/>
                  <a:pt x="535" y="2748"/>
                  <a:pt x="539" y="2748"/>
                </a:cubicBezTo>
                <a:cubicBezTo>
                  <a:pt x="544" y="2748"/>
                  <a:pt x="549" y="2748"/>
                  <a:pt x="554" y="2748"/>
                </a:cubicBezTo>
                <a:cubicBezTo>
                  <a:pt x="575" y="2748"/>
                  <a:pt x="604" y="2690"/>
                  <a:pt x="604" y="2646"/>
                </a:cubicBezTo>
                <a:cubicBezTo>
                  <a:pt x="604" y="2623"/>
                  <a:pt x="594" y="2612"/>
                  <a:pt x="585" y="2600"/>
                </a:cubicBezTo>
                <a:cubicBezTo>
                  <a:pt x="576" y="2591"/>
                  <a:pt x="568" y="2581"/>
                  <a:pt x="568" y="2566"/>
                </a:cubicBezTo>
                <a:cubicBezTo>
                  <a:pt x="568" y="2549"/>
                  <a:pt x="566" y="2538"/>
                  <a:pt x="526" y="2538"/>
                </a:cubicBezTo>
                <a:cubicBezTo>
                  <a:pt x="487" y="2538"/>
                  <a:pt x="418" y="2606"/>
                  <a:pt x="418" y="2620"/>
                </a:cubicBezTo>
                <a:cubicBezTo>
                  <a:pt x="418" y="2649"/>
                  <a:pt x="400" y="2668"/>
                  <a:pt x="374" y="2668"/>
                </a:cubicBezTo>
                <a:cubicBezTo>
                  <a:pt x="368" y="2668"/>
                  <a:pt x="351" y="2686"/>
                  <a:pt x="340" y="2698"/>
                </a:cubicBezTo>
                <a:cubicBezTo>
                  <a:pt x="317" y="2723"/>
                  <a:pt x="293" y="2748"/>
                  <a:pt x="270" y="2748"/>
                </a:cubicBezTo>
                <a:cubicBezTo>
                  <a:pt x="230" y="2748"/>
                  <a:pt x="230" y="2704"/>
                  <a:pt x="230" y="2688"/>
                </a:cubicBezTo>
                <a:cubicBezTo>
                  <a:pt x="230" y="2669"/>
                  <a:pt x="238" y="2655"/>
                  <a:pt x="245" y="2643"/>
                </a:cubicBezTo>
                <a:cubicBezTo>
                  <a:pt x="252" y="2632"/>
                  <a:pt x="258" y="2621"/>
                  <a:pt x="258" y="2604"/>
                </a:cubicBezTo>
                <a:cubicBezTo>
                  <a:pt x="258" y="2563"/>
                  <a:pt x="253" y="2546"/>
                  <a:pt x="220" y="2546"/>
                </a:cubicBezTo>
                <a:cubicBezTo>
                  <a:pt x="157" y="2546"/>
                  <a:pt x="148" y="2522"/>
                  <a:pt x="148" y="2508"/>
                </a:cubicBezTo>
                <a:cubicBezTo>
                  <a:pt x="148" y="2494"/>
                  <a:pt x="153" y="2480"/>
                  <a:pt x="157" y="2469"/>
                </a:cubicBezTo>
                <a:cubicBezTo>
                  <a:pt x="161" y="2459"/>
                  <a:pt x="164" y="2450"/>
                  <a:pt x="164" y="2442"/>
                </a:cubicBezTo>
                <a:cubicBezTo>
                  <a:pt x="164" y="2435"/>
                  <a:pt x="161" y="2432"/>
                  <a:pt x="155" y="2428"/>
                </a:cubicBezTo>
                <a:cubicBezTo>
                  <a:pt x="150" y="2424"/>
                  <a:pt x="144" y="2419"/>
                  <a:pt x="144" y="2410"/>
                </a:cubicBezTo>
                <a:cubicBezTo>
                  <a:pt x="144" y="2390"/>
                  <a:pt x="170" y="2390"/>
                  <a:pt x="206" y="2390"/>
                </a:cubicBezTo>
                <a:cubicBezTo>
                  <a:pt x="218" y="2390"/>
                  <a:pt x="241" y="2380"/>
                  <a:pt x="263" y="2369"/>
                </a:cubicBezTo>
                <a:cubicBezTo>
                  <a:pt x="291" y="2357"/>
                  <a:pt x="319" y="2344"/>
                  <a:pt x="340" y="2344"/>
                </a:cubicBezTo>
                <a:cubicBezTo>
                  <a:pt x="353" y="2344"/>
                  <a:pt x="362" y="2334"/>
                  <a:pt x="371" y="2323"/>
                </a:cubicBezTo>
                <a:cubicBezTo>
                  <a:pt x="383" y="2311"/>
                  <a:pt x="395" y="2296"/>
                  <a:pt x="418" y="2296"/>
                </a:cubicBezTo>
                <a:cubicBezTo>
                  <a:pt x="435" y="2296"/>
                  <a:pt x="441" y="2306"/>
                  <a:pt x="444" y="2312"/>
                </a:cubicBezTo>
                <a:cubicBezTo>
                  <a:pt x="446" y="2316"/>
                  <a:pt x="446" y="2316"/>
                  <a:pt x="450" y="2316"/>
                </a:cubicBezTo>
                <a:cubicBezTo>
                  <a:pt x="453" y="2316"/>
                  <a:pt x="458" y="2310"/>
                  <a:pt x="460" y="2303"/>
                </a:cubicBezTo>
                <a:cubicBezTo>
                  <a:pt x="462" y="2294"/>
                  <a:pt x="461" y="2282"/>
                  <a:pt x="455" y="2279"/>
                </a:cubicBezTo>
                <a:cubicBezTo>
                  <a:pt x="451" y="2276"/>
                  <a:pt x="446" y="2274"/>
                  <a:pt x="442" y="2272"/>
                </a:cubicBezTo>
                <a:cubicBezTo>
                  <a:pt x="427" y="2264"/>
                  <a:pt x="410" y="2255"/>
                  <a:pt x="410" y="2232"/>
                </a:cubicBezTo>
                <a:cubicBezTo>
                  <a:pt x="410" y="2214"/>
                  <a:pt x="388" y="2172"/>
                  <a:pt x="368" y="2172"/>
                </a:cubicBezTo>
                <a:cubicBezTo>
                  <a:pt x="355" y="2172"/>
                  <a:pt x="330" y="2172"/>
                  <a:pt x="330" y="2142"/>
                </a:cubicBezTo>
                <a:cubicBezTo>
                  <a:pt x="330" y="2114"/>
                  <a:pt x="369" y="2100"/>
                  <a:pt x="408" y="2100"/>
                </a:cubicBezTo>
                <a:cubicBezTo>
                  <a:pt x="430" y="2100"/>
                  <a:pt x="432" y="2087"/>
                  <a:pt x="432" y="2056"/>
                </a:cubicBezTo>
                <a:cubicBezTo>
                  <a:pt x="432" y="2024"/>
                  <a:pt x="465" y="2000"/>
                  <a:pt x="510" y="2000"/>
                </a:cubicBezTo>
                <a:cubicBezTo>
                  <a:pt x="520" y="2000"/>
                  <a:pt x="546" y="2000"/>
                  <a:pt x="552" y="1997"/>
                </a:cubicBezTo>
                <a:cubicBezTo>
                  <a:pt x="554" y="1977"/>
                  <a:pt x="611" y="1936"/>
                  <a:pt x="644" y="1936"/>
                </a:cubicBezTo>
                <a:cubicBezTo>
                  <a:pt x="657" y="1936"/>
                  <a:pt x="674" y="1926"/>
                  <a:pt x="691" y="1916"/>
                </a:cubicBezTo>
                <a:cubicBezTo>
                  <a:pt x="713" y="1903"/>
                  <a:pt x="735" y="1890"/>
                  <a:pt x="758" y="1890"/>
                </a:cubicBezTo>
                <a:cubicBezTo>
                  <a:pt x="771" y="1890"/>
                  <a:pt x="783" y="1885"/>
                  <a:pt x="797" y="1879"/>
                </a:cubicBezTo>
                <a:cubicBezTo>
                  <a:pt x="821" y="1870"/>
                  <a:pt x="850" y="1858"/>
                  <a:pt x="904" y="1858"/>
                </a:cubicBezTo>
                <a:cubicBezTo>
                  <a:pt x="952" y="1858"/>
                  <a:pt x="1042" y="1838"/>
                  <a:pt x="1042" y="1800"/>
                </a:cubicBezTo>
                <a:cubicBezTo>
                  <a:pt x="1042" y="1757"/>
                  <a:pt x="1053" y="1692"/>
                  <a:pt x="1084" y="1692"/>
                </a:cubicBezTo>
                <a:cubicBezTo>
                  <a:pt x="1090" y="1692"/>
                  <a:pt x="1095" y="1694"/>
                  <a:pt x="1099" y="1698"/>
                </a:cubicBezTo>
                <a:cubicBezTo>
                  <a:pt x="1108" y="1708"/>
                  <a:pt x="1107" y="1724"/>
                  <a:pt x="1106" y="1739"/>
                </a:cubicBezTo>
                <a:cubicBezTo>
                  <a:pt x="1106" y="1743"/>
                  <a:pt x="1106" y="1747"/>
                  <a:pt x="1106" y="1750"/>
                </a:cubicBezTo>
                <a:cubicBezTo>
                  <a:pt x="1106" y="1756"/>
                  <a:pt x="1106" y="1763"/>
                  <a:pt x="1107" y="1766"/>
                </a:cubicBezTo>
                <a:cubicBezTo>
                  <a:pt x="1107" y="1766"/>
                  <a:pt x="1108" y="1766"/>
                  <a:pt x="1110" y="1766"/>
                </a:cubicBezTo>
                <a:cubicBezTo>
                  <a:pt x="1110" y="1766"/>
                  <a:pt x="1111" y="1766"/>
                  <a:pt x="1111" y="1766"/>
                </a:cubicBezTo>
                <a:cubicBezTo>
                  <a:pt x="1111" y="1766"/>
                  <a:pt x="1112" y="1763"/>
                  <a:pt x="1113" y="1762"/>
                </a:cubicBezTo>
                <a:cubicBezTo>
                  <a:pt x="1116" y="1756"/>
                  <a:pt x="1121" y="1746"/>
                  <a:pt x="1134" y="1746"/>
                </a:cubicBezTo>
                <a:cubicBezTo>
                  <a:pt x="1147" y="1746"/>
                  <a:pt x="1152" y="1756"/>
                  <a:pt x="1154" y="1762"/>
                </a:cubicBezTo>
                <a:cubicBezTo>
                  <a:pt x="1157" y="1768"/>
                  <a:pt x="1157" y="1768"/>
                  <a:pt x="1160" y="1768"/>
                </a:cubicBezTo>
                <a:cubicBezTo>
                  <a:pt x="1161" y="1768"/>
                  <a:pt x="1162" y="1768"/>
                  <a:pt x="1162" y="1768"/>
                </a:cubicBezTo>
                <a:cubicBezTo>
                  <a:pt x="1165" y="1765"/>
                  <a:pt x="1164" y="1753"/>
                  <a:pt x="1164" y="1746"/>
                </a:cubicBezTo>
                <a:cubicBezTo>
                  <a:pt x="1164" y="1743"/>
                  <a:pt x="1164" y="1741"/>
                  <a:pt x="1164" y="1738"/>
                </a:cubicBezTo>
                <a:cubicBezTo>
                  <a:pt x="1164" y="1734"/>
                  <a:pt x="1163" y="1732"/>
                  <a:pt x="1161" y="1729"/>
                </a:cubicBezTo>
                <a:cubicBezTo>
                  <a:pt x="1157" y="1724"/>
                  <a:pt x="1152" y="1717"/>
                  <a:pt x="1152" y="1702"/>
                </a:cubicBezTo>
                <a:cubicBezTo>
                  <a:pt x="1152" y="1687"/>
                  <a:pt x="1165" y="1679"/>
                  <a:pt x="1177" y="1671"/>
                </a:cubicBezTo>
                <a:cubicBezTo>
                  <a:pt x="1193" y="1660"/>
                  <a:pt x="1204" y="1652"/>
                  <a:pt x="1204" y="1636"/>
                </a:cubicBezTo>
                <a:cubicBezTo>
                  <a:pt x="1204" y="1625"/>
                  <a:pt x="1203" y="1614"/>
                  <a:pt x="1202" y="1604"/>
                </a:cubicBezTo>
                <a:cubicBezTo>
                  <a:pt x="1201" y="1580"/>
                  <a:pt x="1200" y="1563"/>
                  <a:pt x="1208" y="1554"/>
                </a:cubicBezTo>
                <a:cubicBezTo>
                  <a:pt x="1212" y="1550"/>
                  <a:pt x="1216" y="1548"/>
                  <a:pt x="1222" y="1548"/>
                </a:cubicBezTo>
                <a:cubicBezTo>
                  <a:pt x="1235" y="1548"/>
                  <a:pt x="1241" y="1561"/>
                  <a:pt x="1247" y="1574"/>
                </a:cubicBezTo>
                <a:cubicBezTo>
                  <a:pt x="1256" y="1594"/>
                  <a:pt x="1264" y="1608"/>
                  <a:pt x="1284" y="1608"/>
                </a:cubicBezTo>
                <a:cubicBezTo>
                  <a:pt x="1304" y="1608"/>
                  <a:pt x="1321" y="1601"/>
                  <a:pt x="1338" y="1593"/>
                </a:cubicBezTo>
                <a:cubicBezTo>
                  <a:pt x="1359" y="1584"/>
                  <a:pt x="1383" y="1574"/>
                  <a:pt x="1414" y="1574"/>
                </a:cubicBezTo>
                <a:cubicBezTo>
                  <a:pt x="1439" y="1574"/>
                  <a:pt x="1454" y="1579"/>
                  <a:pt x="1464" y="1582"/>
                </a:cubicBezTo>
                <a:cubicBezTo>
                  <a:pt x="1469" y="1584"/>
                  <a:pt x="1473" y="1585"/>
                  <a:pt x="1475" y="1585"/>
                </a:cubicBezTo>
                <a:cubicBezTo>
                  <a:pt x="1476" y="1585"/>
                  <a:pt x="1476" y="1585"/>
                  <a:pt x="1477" y="1585"/>
                </a:cubicBezTo>
                <a:cubicBezTo>
                  <a:pt x="1477" y="1581"/>
                  <a:pt x="1474" y="1572"/>
                  <a:pt x="1465" y="1560"/>
                </a:cubicBezTo>
                <a:cubicBezTo>
                  <a:pt x="1454" y="1545"/>
                  <a:pt x="1439" y="1536"/>
                  <a:pt x="1428" y="1536"/>
                </a:cubicBezTo>
                <a:cubicBezTo>
                  <a:pt x="1413" y="1536"/>
                  <a:pt x="1407" y="1539"/>
                  <a:pt x="1401" y="1543"/>
                </a:cubicBezTo>
                <a:cubicBezTo>
                  <a:pt x="1394" y="1547"/>
                  <a:pt x="1387" y="1552"/>
                  <a:pt x="1372" y="1552"/>
                </a:cubicBezTo>
                <a:cubicBezTo>
                  <a:pt x="1358" y="1552"/>
                  <a:pt x="1349" y="1542"/>
                  <a:pt x="1340" y="1531"/>
                </a:cubicBezTo>
                <a:cubicBezTo>
                  <a:pt x="1326" y="1516"/>
                  <a:pt x="1309" y="1496"/>
                  <a:pt x="1266" y="1496"/>
                </a:cubicBezTo>
                <a:cubicBezTo>
                  <a:pt x="1240" y="1496"/>
                  <a:pt x="1226" y="1500"/>
                  <a:pt x="1213" y="1504"/>
                </a:cubicBezTo>
                <a:cubicBezTo>
                  <a:pt x="1201" y="1508"/>
                  <a:pt x="1188" y="1512"/>
                  <a:pt x="1168" y="1512"/>
                </a:cubicBezTo>
                <a:cubicBezTo>
                  <a:pt x="1126" y="1512"/>
                  <a:pt x="1122" y="1513"/>
                  <a:pt x="1122" y="1520"/>
                </a:cubicBezTo>
                <a:cubicBezTo>
                  <a:pt x="1122" y="1526"/>
                  <a:pt x="1128" y="1539"/>
                  <a:pt x="1134" y="1551"/>
                </a:cubicBezTo>
                <a:cubicBezTo>
                  <a:pt x="1142" y="1569"/>
                  <a:pt x="1152" y="1590"/>
                  <a:pt x="1152" y="1608"/>
                </a:cubicBezTo>
                <a:cubicBezTo>
                  <a:pt x="1152" y="1619"/>
                  <a:pt x="1152" y="1644"/>
                  <a:pt x="1126" y="1644"/>
                </a:cubicBezTo>
                <a:cubicBezTo>
                  <a:pt x="1105" y="1644"/>
                  <a:pt x="1090" y="1618"/>
                  <a:pt x="1090" y="1594"/>
                </a:cubicBezTo>
                <a:cubicBezTo>
                  <a:pt x="1090" y="1580"/>
                  <a:pt x="1059" y="1528"/>
                  <a:pt x="1016" y="1528"/>
                </a:cubicBezTo>
                <a:cubicBezTo>
                  <a:pt x="968" y="1528"/>
                  <a:pt x="912" y="1549"/>
                  <a:pt x="857" y="1569"/>
                </a:cubicBezTo>
                <a:cubicBezTo>
                  <a:pt x="803" y="1589"/>
                  <a:pt x="746" y="1610"/>
                  <a:pt x="698" y="1610"/>
                </a:cubicBezTo>
                <a:cubicBezTo>
                  <a:pt x="677" y="1610"/>
                  <a:pt x="668" y="1614"/>
                  <a:pt x="658" y="1618"/>
                </a:cubicBezTo>
                <a:cubicBezTo>
                  <a:pt x="649" y="1622"/>
                  <a:pt x="639" y="1626"/>
                  <a:pt x="620" y="1626"/>
                </a:cubicBezTo>
                <a:cubicBezTo>
                  <a:pt x="595" y="1626"/>
                  <a:pt x="582" y="1603"/>
                  <a:pt x="572" y="1585"/>
                </a:cubicBezTo>
                <a:cubicBezTo>
                  <a:pt x="567" y="1574"/>
                  <a:pt x="560" y="1562"/>
                  <a:pt x="554" y="1562"/>
                </a:cubicBezTo>
                <a:cubicBezTo>
                  <a:pt x="547" y="1562"/>
                  <a:pt x="545" y="1564"/>
                  <a:pt x="540" y="1572"/>
                </a:cubicBezTo>
                <a:cubicBezTo>
                  <a:pt x="535" y="1580"/>
                  <a:pt x="526" y="1592"/>
                  <a:pt x="504" y="1592"/>
                </a:cubicBezTo>
                <a:cubicBezTo>
                  <a:pt x="482" y="1592"/>
                  <a:pt x="471" y="1574"/>
                  <a:pt x="462" y="1558"/>
                </a:cubicBezTo>
                <a:cubicBezTo>
                  <a:pt x="452" y="1543"/>
                  <a:pt x="446" y="1534"/>
                  <a:pt x="436" y="1534"/>
                </a:cubicBezTo>
                <a:cubicBezTo>
                  <a:pt x="398" y="1534"/>
                  <a:pt x="394" y="1538"/>
                  <a:pt x="394" y="1548"/>
                </a:cubicBezTo>
                <a:cubicBezTo>
                  <a:pt x="394" y="1552"/>
                  <a:pt x="407" y="1557"/>
                  <a:pt x="415" y="1561"/>
                </a:cubicBezTo>
                <a:cubicBezTo>
                  <a:pt x="431" y="1567"/>
                  <a:pt x="450" y="1575"/>
                  <a:pt x="450" y="1594"/>
                </a:cubicBezTo>
                <a:cubicBezTo>
                  <a:pt x="450" y="1624"/>
                  <a:pt x="421" y="1624"/>
                  <a:pt x="409" y="1624"/>
                </a:cubicBezTo>
                <a:cubicBezTo>
                  <a:pt x="406" y="1624"/>
                  <a:pt x="403" y="1624"/>
                  <a:pt x="400" y="1624"/>
                </a:cubicBezTo>
                <a:cubicBezTo>
                  <a:pt x="396" y="1624"/>
                  <a:pt x="393" y="1624"/>
                  <a:pt x="390" y="1624"/>
                </a:cubicBezTo>
                <a:cubicBezTo>
                  <a:pt x="352" y="1624"/>
                  <a:pt x="321" y="1602"/>
                  <a:pt x="296" y="1585"/>
                </a:cubicBezTo>
                <a:cubicBezTo>
                  <a:pt x="278" y="1573"/>
                  <a:pt x="262" y="1562"/>
                  <a:pt x="250" y="1562"/>
                </a:cubicBezTo>
                <a:cubicBezTo>
                  <a:pt x="247" y="1562"/>
                  <a:pt x="245" y="1562"/>
                  <a:pt x="243" y="1562"/>
                </a:cubicBezTo>
                <a:cubicBezTo>
                  <a:pt x="244" y="1564"/>
                  <a:pt x="244" y="1567"/>
                  <a:pt x="244" y="1570"/>
                </a:cubicBezTo>
                <a:cubicBezTo>
                  <a:pt x="244" y="1573"/>
                  <a:pt x="245" y="1574"/>
                  <a:pt x="249" y="1579"/>
                </a:cubicBezTo>
                <a:cubicBezTo>
                  <a:pt x="254" y="1584"/>
                  <a:pt x="262" y="1592"/>
                  <a:pt x="262" y="1608"/>
                </a:cubicBezTo>
                <a:cubicBezTo>
                  <a:pt x="262" y="1634"/>
                  <a:pt x="224" y="1634"/>
                  <a:pt x="206" y="1634"/>
                </a:cubicBezTo>
                <a:cubicBezTo>
                  <a:pt x="187" y="1634"/>
                  <a:pt x="173" y="1639"/>
                  <a:pt x="157" y="1644"/>
                </a:cubicBezTo>
                <a:cubicBezTo>
                  <a:pt x="140" y="1650"/>
                  <a:pt x="120" y="1656"/>
                  <a:pt x="92" y="1656"/>
                </a:cubicBezTo>
                <a:cubicBezTo>
                  <a:pt x="37" y="1656"/>
                  <a:pt x="0" y="1615"/>
                  <a:pt x="0" y="1576"/>
                </a:cubicBezTo>
                <a:cubicBezTo>
                  <a:pt x="0" y="1464"/>
                  <a:pt x="0" y="1464"/>
                  <a:pt x="0" y="1464"/>
                </a:cubicBezTo>
                <a:cubicBezTo>
                  <a:pt x="0" y="1443"/>
                  <a:pt x="17" y="1431"/>
                  <a:pt x="30" y="1420"/>
                </a:cubicBezTo>
                <a:cubicBezTo>
                  <a:pt x="39" y="1413"/>
                  <a:pt x="48" y="1406"/>
                  <a:pt x="48" y="1400"/>
                </a:cubicBezTo>
                <a:cubicBezTo>
                  <a:pt x="48" y="1395"/>
                  <a:pt x="47" y="1394"/>
                  <a:pt x="38" y="1390"/>
                </a:cubicBezTo>
                <a:cubicBezTo>
                  <a:pt x="30" y="1386"/>
                  <a:pt x="16" y="1380"/>
                  <a:pt x="16" y="1360"/>
                </a:cubicBezTo>
                <a:cubicBezTo>
                  <a:pt x="16" y="1325"/>
                  <a:pt x="62" y="1310"/>
                  <a:pt x="85" y="1303"/>
                </a:cubicBezTo>
                <a:cubicBezTo>
                  <a:pt x="94" y="1300"/>
                  <a:pt x="97" y="1295"/>
                  <a:pt x="101" y="1289"/>
                </a:cubicBezTo>
                <a:cubicBezTo>
                  <a:pt x="106" y="1283"/>
                  <a:pt x="113" y="1274"/>
                  <a:pt x="128" y="1274"/>
                </a:cubicBezTo>
                <a:cubicBezTo>
                  <a:pt x="162" y="1274"/>
                  <a:pt x="162" y="1318"/>
                  <a:pt x="162" y="1332"/>
                </a:cubicBezTo>
                <a:cubicBezTo>
                  <a:pt x="162" y="1352"/>
                  <a:pt x="187" y="1374"/>
                  <a:pt x="208" y="1374"/>
                </a:cubicBezTo>
                <a:cubicBezTo>
                  <a:pt x="221" y="1374"/>
                  <a:pt x="225" y="1371"/>
                  <a:pt x="225" y="1371"/>
                </a:cubicBezTo>
                <a:cubicBezTo>
                  <a:pt x="226" y="1370"/>
                  <a:pt x="225" y="1367"/>
                  <a:pt x="222" y="1362"/>
                </a:cubicBezTo>
                <a:cubicBezTo>
                  <a:pt x="212" y="1346"/>
                  <a:pt x="208" y="1332"/>
                  <a:pt x="211" y="1320"/>
                </a:cubicBezTo>
                <a:cubicBezTo>
                  <a:pt x="213" y="1314"/>
                  <a:pt x="217" y="1305"/>
                  <a:pt x="230" y="1299"/>
                </a:cubicBezTo>
                <a:cubicBezTo>
                  <a:pt x="236" y="1296"/>
                  <a:pt x="239" y="1290"/>
                  <a:pt x="239" y="1286"/>
                </a:cubicBezTo>
                <a:cubicBezTo>
                  <a:pt x="241" y="1278"/>
                  <a:pt x="238" y="1269"/>
                  <a:pt x="232" y="1263"/>
                </a:cubicBezTo>
                <a:cubicBezTo>
                  <a:pt x="222" y="1250"/>
                  <a:pt x="221" y="1224"/>
                  <a:pt x="231" y="1202"/>
                </a:cubicBezTo>
                <a:cubicBezTo>
                  <a:pt x="241" y="1180"/>
                  <a:pt x="259" y="1168"/>
                  <a:pt x="280" y="1168"/>
                </a:cubicBezTo>
                <a:cubicBezTo>
                  <a:pt x="355" y="1168"/>
                  <a:pt x="386" y="1134"/>
                  <a:pt x="386" y="1116"/>
                </a:cubicBezTo>
                <a:cubicBezTo>
                  <a:pt x="386" y="1082"/>
                  <a:pt x="469" y="1024"/>
                  <a:pt x="532" y="1024"/>
                </a:cubicBezTo>
                <a:cubicBezTo>
                  <a:pt x="554" y="1024"/>
                  <a:pt x="566" y="1018"/>
                  <a:pt x="578" y="1012"/>
                </a:cubicBezTo>
                <a:cubicBezTo>
                  <a:pt x="589" y="1007"/>
                  <a:pt x="600" y="1002"/>
                  <a:pt x="616" y="1002"/>
                </a:cubicBezTo>
                <a:cubicBezTo>
                  <a:pt x="629" y="1002"/>
                  <a:pt x="637" y="996"/>
                  <a:pt x="646" y="990"/>
                </a:cubicBezTo>
                <a:cubicBezTo>
                  <a:pt x="655" y="983"/>
                  <a:pt x="666" y="976"/>
                  <a:pt x="680" y="976"/>
                </a:cubicBezTo>
                <a:cubicBezTo>
                  <a:pt x="688" y="976"/>
                  <a:pt x="695" y="979"/>
                  <a:pt x="701" y="984"/>
                </a:cubicBezTo>
                <a:cubicBezTo>
                  <a:pt x="712" y="996"/>
                  <a:pt x="712" y="1016"/>
                  <a:pt x="712" y="1036"/>
                </a:cubicBezTo>
                <a:cubicBezTo>
                  <a:pt x="712" y="1042"/>
                  <a:pt x="712" y="1042"/>
                  <a:pt x="712" y="1042"/>
                </a:cubicBezTo>
                <a:cubicBezTo>
                  <a:pt x="712" y="1069"/>
                  <a:pt x="701" y="1096"/>
                  <a:pt x="692" y="1118"/>
                </a:cubicBezTo>
                <a:cubicBezTo>
                  <a:pt x="687" y="1131"/>
                  <a:pt x="682" y="1144"/>
                  <a:pt x="682" y="1150"/>
                </a:cubicBezTo>
                <a:cubicBezTo>
                  <a:pt x="682" y="1166"/>
                  <a:pt x="686" y="1170"/>
                  <a:pt x="702" y="1170"/>
                </a:cubicBezTo>
                <a:cubicBezTo>
                  <a:pt x="709" y="1170"/>
                  <a:pt x="719" y="1166"/>
                  <a:pt x="730" y="1161"/>
                </a:cubicBezTo>
                <a:cubicBezTo>
                  <a:pt x="746" y="1154"/>
                  <a:pt x="766" y="1146"/>
                  <a:pt x="790" y="1146"/>
                </a:cubicBezTo>
                <a:cubicBezTo>
                  <a:pt x="857" y="1146"/>
                  <a:pt x="944" y="1083"/>
                  <a:pt x="944" y="1016"/>
                </a:cubicBezTo>
                <a:cubicBezTo>
                  <a:pt x="944" y="987"/>
                  <a:pt x="932" y="977"/>
                  <a:pt x="922" y="968"/>
                </a:cubicBezTo>
                <a:cubicBezTo>
                  <a:pt x="915" y="961"/>
                  <a:pt x="906" y="953"/>
                  <a:pt x="906" y="940"/>
                </a:cubicBezTo>
                <a:cubicBezTo>
                  <a:pt x="906" y="915"/>
                  <a:pt x="916" y="904"/>
                  <a:pt x="936" y="904"/>
                </a:cubicBezTo>
                <a:cubicBezTo>
                  <a:pt x="946" y="904"/>
                  <a:pt x="952" y="911"/>
                  <a:pt x="956" y="916"/>
                </a:cubicBezTo>
                <a:cubicBezTo>
                  <a:pt x="961" y="921"/>
                  <a:pt x="964" y="924"/>
                  <a:pt x="970" y="924"/>
                </a:cubicBezTo>
                <a:cubicBezTo>
                  <a:pt x="977" y="924"/>
                  <a:pt x="978" y="922"/>
                  <a:pt x="981" y="918"/>
                </a:cubicBezTo>
                <a:cubicBezTo>
                  <a:pt x="984" y="914"/>
                  <a:pt x="989" y="908"/>
                  <a:pt x="998" y="908"/>
                </a:cubicBezTo>
                <a:cubicBezTo>
                  <a:pt x="1002" y="908"/>
                  <a:pt x="1006" y="910"/>
                  <a:pt x="1008" y="912"/>
                </a:cubicBezTo>
                <a:cubicBezTo>
                  <a:pt x="1016" y="920"/>
                  <a:pt x="1015" y="933"/>
                  <a:pt x="1014" y="958"/>
                </a:cubicBezTo>
                <a:cubicBezTo>
                  <a:pt x="1014" y="966"/>
                  <a:pt x="1014" y="975"/>
                  <a:pt x="1014" y="984"/>
                </a:cubicBezTo>
                <a:cubicBezTo>
                  <a:pt x="1014" y="1007"/>
                  <a:pt x="1011" y="1031"/>
                  <a:pt x="1008" y="1050"/>
                </a:cubicBezTo>
                <a:cubicBezTo>
                  <a:pt x="1006" y="1064"/>
                  <a:pt x="1004" y="1076"/>
                  <a:pt x="1004" y="1084"/>
                </a:cubicBezTo>
                <a:cubicBezTo>
                  <a:pt x="1006" y="1101"/>
                  <a:pt x="1091" y="1194"/>
                  <a:pt x="1220" y="1194"/>
                </a:cubicBezTo>
                <a:cubicBezTo>
                  <a:pt x="1330" y="1194"/>
                  <a:pt x="1353" y="1160"/>
                  <a:pt x="1367" y="1139"/>
                </a:cubicBezTo>
                <a:cubicBezTo>
                  <a:pt x="1374" y="1129"/>
                  <a:pt x="1381" y="1118"/>
                  <a:pt x="1396" y="1118"/>
                </a:cubicBezTo>
                <a:cubicBezTo>
                  <a:pt x="1420" y="1118"/>
                  <a:pt x="1424" y="1138"/>
                  <a:pt x="1427" y="1150"/>
                </a:cubicBezTo>
                <a:cubicBezTo>
                  <a:pt x="1430" y="1164"/>
                  <a:pt x="1431" y="1166"/>
                  <a:pt x="1438" y="1166"/>
                </a:cubicBezTo>
                <a:cubicBezTo>
                  <a:pt x="1453" y="1166"/>
                  <a:pt x="1465" y="1161"/>
                  <a:pt x="1476" y="1157"/>
                </a:cubicBezTo>
                <a:cubicBezTo>
                  <a:pt x="1486" y="1152"/>
                  <a:pt x="1497" y="1148"/>
                  <a:pt x="1510" y="1148"/>
                </a:cubicBezTo>
                <a:cubicBezTo>
                  <a:pt x="1524" y="1148"/>
                  <a:pt x="1532" y="1151"/>
                  <a:pt x="1539" y="1154"/>
                </a:cubicBezTo>
                <a:cubicBezTo>
                  <a:pt x="1545" y="1156"/>
                  <a:pt x="1549" y="1158"/>
                  <a:pt x="1558" y="1158"/>
                </a:cubicBezTo>
                <a:cubicBezTo>
                  <a:pt x="1562" y="1158"/>
                  <a:pt x="1563" y="1157"/>
                  <a:pt x="1564" y="1156"/>
                </a:cubicBezTo>
                <a:cubicBezTo>
                  <a:pt x="1568" y="1152"/>
                  <a:pt x="1568" y="1137"/>
                  <a:pt x="1568" y="1124"/>
                </a:cubicBezTo>
                <a:cubicBezTo>
                  <a:pt x="1568" y="1118"/>
                  <a:pt x="1568" y="1118"/>
                  <a:pt x="1568" y="1118"/>
                </a:cubicBezTo>
                <a:cubicBezTo>
                  <a:pt x="1568" y="1098"/>
                  <a:pt x="1541" y="1076"/>
                  <a:pt x="1504" y="1076"/>
                </a:cubicBezTo>
                <a:cubicBezTo>
                  <a:pt x="1482" y="1076"/>
                  <a:pt x="1461" y="1073"/>
                  <a:pt x="1441" y="1071"/>
                </a:cubicBezTo>
                <a:cubicBezTo>
                  <a:pt x="1422" y="1068"/>
                  <a:pt x="1404" y="1066"/>
                  <a:pt x="1386" y="1066"/>
                </a:cubicBezTo>
                <a:cubicBezTo>
                  <a:pt x="1369" y="1066"/>
                  <a:pt x="1361" y="1069"/>
                  <a:pt x="1352" y="1073"/>
                </a:cubicBezTo>
                <a:cubicBezTo>
                  <a:pt x="1342" y="1077"/>
                  <a:pt x="1332" y="1082"/>
                  <a:pt x="1312" y="1082"/>
                </a:cubicBezTo>
                <a:cubicBezTo>
                  <a:pt x="1282" y="1082"/>
                  <a:pt x="1256" y="1040"/>
                  <a:pt x="1256" y="990"/>
                </a:cubicBezTo>
                <a:cubicBezTo>
                  <a:pt x="1256" y="962"/>
                  <a:pt x="1286" y="962"/>
                  <a:pt x="1301" y="962"/>
                </a:cubicBezTo>
                <a:cubicBezTo>
                  <a:pt x="1303" y="962"/>
                  <a:pt x="1305" y="962"/>
                  <a:pt x="1308" y="962"/>
                </a:cubicBezTo>
                <a:cubicBezTo>
                  <a:pt x="1310" y="962"/>
                  <a:pt x="1312" y="962"/>
                  <a:pt x="1314" y="962"/>
                </a:cubicBezTo>
                <a:cubicBezTo>
                  <a:pt x="1333" y="962"/>
                  <a:pt x="1386" y="906"/>
                  <a:pt x="1386" y="864"/>
                </a:cubicBezTo>
                <a:cubicBezTo>
                  <a:pt x="1386" y="840"/>
                  <a:pt x="1382" y="805"/>
                  <a:pt x="1379" y="774"/>
                </a:cubicBezTo>
                <a:cubicBezTo>
                  <a:pt x="1377" y="746"/>
                  <a:pt x="1374" y="720"/>
                  <a:pt x="1374" y="704"/>
                </a:cubicBezTo>
                <a:cubicBezTo>
                  <a:pt x="1374" y="685"/>
                  <a:pt x="1366" y="666"/>
                  <a:pt x="1306" y="666"/>
                </a:cubicBezTo>
                <a:cubicBezTo>
                  <a:pt x="1249" y="666"/>
                  <a:pt x="1148" y="638"/>
                  <a:pt x="1148" y="582"/>
                </a:cubicBezTo>
                <a:cubicBezTo>
                  <a:pt x="1148" y="532"/>
                  <a:pt x="1218" y="514"/>
                  <a:pt x="1284" y="514"/>
                </a:cubicBezTo>
                <a:cubicBezTo>
                  <a:pt x="1306" y="514"/>
                  <a:pt x="1316" y="519"/>
                  <a:pt x="1324" y="523"/>
                </a:cubicBezTo>
                <a:cubicBezTo>
                  <a:pt x="1330" y="526"/>
                  <a:pt x="1334" y="528"/>
                  <a:pt x="1344" y="528"/>
                </a:cubicBezTo>
                <a:cubicBezTo>
                  <a:pt x="1372" y="528"/>
                  <a:pt x="1401" y="511"/>
                  <a:pt x="1429" y="494"/>
                </a:cubicBezTo>
                <a:cubicBezTo>
                  <a:pt x="1458" y="478"/>
                  <a:pt x="1488" y="460"/>
                  <a:pt x="1518" y="460"/>
                </a:cubicBezTo>
                <a:cubicBezTo>
                  <a:pt x="1539" y="460"/>
                  <a:pt x="1556" y="440"/>
                  <a:pt x="1575" y="416"/>
                </a:cubicBezTo>
                <a:cubicBezTo>
                  <a:pt x="1604" y="381"/>
                  <a:pt x="1639" y="338"/>
                  <a:pt x="1706" y="338"/>
                </a:cubicBezTo>
                <a:cubicBezTo>
                  <a:pt x="1748" y="338"/>
                  <a:pt x="1774" y="349"/>
                  <a:pt x="1791" y="356"/>
                </a:cubicBezTo>
                <a:cubicBezTo>
                  <a:pt x="1799" y="359"/>
                  <a:pt x="1806" y="362"/>
                  <a:pt x="1810" y="362"/>
                </a:cubicBezTo>
                <a:cubicBezTo>
                  <a:pt x="1814" y="362"/>
                  <a:pt x="1815" y="359"/>
                  <a:pt x="1816" y="357"/>
                </a:cubicBezTo>
                <a:cubicBezTo>
                  <a:pt x="1817" y="352"/>
                  <a:pt x="1816" y="345"/>
                  <a:pt x="1809" y="341"/>
                </a:cubicBezTo>
                <a:cubicBezTo>
                  <a:pt x="1804" y="338"/>
                  <a:pt x="1804" y="338"/>
                  <a:pt x="1804" y="338"/>
                </a:cubicBezTo>
                <a:cubicBezTo>
                  <a:pt x="1788" y="328"/>
                  <a:pt x="1781" y="324"/>
                  <a:pt x="1764" y="324"/>
                </a:cubicBezTo>
                <a:cubicBezTo>
                  <a:pt x="1738" y="324"/>
                  <a:pt x="1738" y="324"/>
                  <a:pt x="1738" y="324"/>
                </a:cubicBezTo>
                <a:cubicBezTo>
                  <a:pt x="1728" y="324"/>
                  <a:pt x="1728" y="324"/>
                  <a:pt x="1728" y="324"/>
                </a:cubicBezTo>
                <a:cubicBezTo>
                  <a:pt x="1728" y="314"/>
                  <a:pt x="1728" y="314"/>
                  <a:pt x="1728" y="314"/>
                </a:cubicBezTo>
                <a:cubicBezTo>
                  <a:pt x="1728" y="220"/>
                  <a:pt x="1728" y="220"/>
                  <a:pt x="1728" y="220"/>
                </a:cubicBezTo>
                <a:cubicBezTo>
                  <a:pt x="1728" y="185"/>
                  <a:pt x="1732" y="171"/>
                  <a:pt x="1735" y="160"/>
                </a:cubicBezTo>
                <a:cubicBezTo>
                  <a:pt x="1736" y="153"/>
                  <a:pt x="1738" y="147"/>
                  <a:pt x="1738" y="136"/>
                </a:cubicBezTo>
                <a:cubicBezTo>
                  <a:pt x="1738" y="100"/>
                  <a:pt x="1799" y="22"/>
                  <a:pt x="1860" y="22"/>
                </a:cubicBezTo>
                <a:cubicBezTo>
                  <a:pt x="1919" y="22"/>
                  <a:pt x="1949" y="29"/>
                  <a:pt x="1976" y="35"/>
                </a:cubicBezTo>
                <a:cubicBezTo>
                  <a:pt x="1996" y="40"/>
                  <a:pt x="2014" y="44"/>
                  <a:pt x="2042" y="44"/>
                </a:cubicBezTo>
                <a:cubicBezTo>
                  <a:pt x="2083" y="44"/>
                  <a:pt x="2107" y="51"/>
                  <a:pt x="2126" y="57"/>
                </a:cubicBezTo>
                <a:cubicBezTo>
                  <a:pt x="2138" y="61"/>
                  <a:pt x="2147" y="64"/>
                  <a:pt x="2158" y="64"/>
                </a:cubicBezTo>
                <a:cubicBezTo>
                  <a:pt x="2173" y="64"/>
                  <a:pt x="2182" y="55"/>
                  <a:pt x="2195" y="39"/>
                </a:cubicBezTo>
                <a:cubicBezTo>
                  <a:pt x="2208" y="23"/>
                  <a:pt x="2225" y="2"/>
                  <a:pt x="2258" y="2"/>
                </a:cubicBezTo>
                <a:cubicBezTo>
                  <a:pt x="2294" y="2"/>
                  <a:pt x="2307" y="11"/>
                  <a:pt x="2317" y="20"/>
                </a:cubicBezTo>
                <a:cubicBezTo>
                  <a:pt x="2320" y="24"/>
                  <a:pt x="2321" y="24"/>
                  <a:pt x="2322" y="24"/>
                </a:cubicBezTo>
                <a:cubicBezTo>
                  <a:pt x="2325" y="24"/>
                  <a:pt x="2328" y="21"/>
                  <a:pt x="2334" y="17"/>
                </a:cubicBezTo>
                <a:cubicBezTo>
                  <a:pt x="2343" y="10"/>
                  <a:pt x="2356" y="0"/>
                  <a:pt x="2378" y="0"/>
                </a:cubicBezTo>
                <a:cubicBezTo>
                  <a:pt x="2396" y="0"/>
                  <a:pt x="2409" y="9"/>
                  <a:pt x="2421" y="18"/>
                </a:cubicBezTo>
                <a:cubicBezTo>
                  <a:pt x="2435" y="28"/>
                  <a:pt x="2448" y="38"/>
                  <a:pt x="2470" y="38"/>
                </a:cubicBezTo>
                <a:cubicBezTo>
                  <a:pt x="2478" y="38"/>
                  <a:pt x="2478" y="38"/>
                  <a:pt x="2478" y="38"/>
                </a:cubicBezTo>
                <a:cubicBezTo>
                  <a:pt x="2480" y="46"/>
                  <a:pt x="2480" y="46"/>
                  <a:pt x="2480" y="46"/>
                </a:cubicBezTo>
                <a:cubicBezTo>
                  <a:pt x="2480" y="48"/>
                  <a:pt x="2486" y="80"/>
                  <a:pt x="2486" y="124"/>
                </a:cubicBezTo>
                <a:cubicBezTo>
                  <a:pt x="2486" y="166"/>
                  <a:pt x="2506" y="187"/>
                  <a:pt x="2525" y="207"/>
                </a:cubicBezTo>
                <a:cubicBezTo>
                  <a:pt x="2542" y="225"/>
                  <a:pt x="2560" y="244"/>
                  <a:pt x="2560" y="276"/>
                </a:cubicBezTo>
                <a:cubicBezTo>
                  <a:pt x="2560" y="314"/>
                  <a:pt x="2527" y="341"/>
                  <a:pt x="2499" y="366"/>
                </a:cubicBezTo>
                <a:cubicBezTo>
                  <a:pt x="2477" y="384"/>
                  <a:pt x="2456" y="401"/>
                  <a:pt x="2456" y="418"/>
                </a:cubicBezTo>
                <a:cubicBezTo>
                  <a:pt x="2456" y="459"/>
                  <a:pt x="2482" y="488"/>
                  <a:pt x="2506" y="488"/>
                </a:cubicBezTo>
                <a:cubicBezTo>
                  <a:pt x="2543" y="488"/>
                  <a:pt x="2572" y="511"/>
                  <a:pt x="2572" y="540"/>
                </a:cubicBezTo>
                <a:cubicBezTo>
                  <a:pt x="2572" y="562"/>
                  <a:pt x="2564" y="568"/>
                  <a:pt x="2551" y="577"/>
                </a:cubicBezTo>
                <a:cubicBezTo>
                  <a:pt x="2547" y="580"/>
                  <a:pt x="2542" y="583"/>
                  <a:pt x="2536" y="588"/>
                </a:cubicBezTo>
                <a:cubicBezTo>
                  <a:pt x="2517" y="604"/>
                  <a:pt x="2500" y="645"/>
                  <a:pt x="2500" y="668"/>
                </a:cubicBezTo>
                <a:cubicBezTo>
                  <a:pt x="2500" y="683"/>
                  <a:pt x="2491" y="691"/>
                  <a:pt x="2484" y="698"/>
                </a:cubicBezTo>
                <a:cubicBezTo>
                  <a:pt x="2476" y="705"/>
                  <a:pt x="2468" y="713"/>
                  <a:pt x="2468" y="736"/>
                </a:cubicBezTo>
                <a:cubicBezTo>
                  <a:pt x="2468" y="755"/>
                  <a:pt x="2497" y="770"/>
                  <a:pt x="2528" y="786"/>
                </a:cubicBezTo>
                <a:cubicBezTo>
                  <a:pt x="2552" y="799"/>
                  <a:pt x="2577" y="812"/>
                  <a:pt x="2593" y="829"/>
                </a:cubicBezTo>
                <a:cubicBezTo>
                  <a:pt x="2629" y="867"/>
                  <a:pt x="2665" y="890"/>
                  <a:pt x="2707" y="913"/>
                </a:cubicBezTo>
                <a:cubicBezTo>
                  <a:pt x="2728" y="925"/>
                  <a:pt x="2739" y="941"/>
                  <a:pt x="2739" y="960"/>
                </a:cubicBezTo>
                <a:cubicBezTo>
                  <a:pt x="2739" y="1006"/>
                  <a:pt x="2740" y="1028"/>
                  <a:pt x="2740" y="1042"/>
                </a:cubicBezTo>
                <a:cubicBezTo>
                  <a:pt x="2740" y="1049"/>
                  <a:pt x="2740" y="1055"/>
                  <a:pt x="2740" y="1060"/>
                </a:cubicBezTo>
                <a:cubicBezTo>
                  <a:pt x="2740" y="1075"/>
                  <a:pt x="2725" y="1080"/>
                  <a:pt x="2714" y="1084"/>
                </a:cubicBezTo>
                <a:cubicBezTo>
                  <a:pt x="2711" y="1086"/>
                  <a:pt x="2704" y="1088"/>
                  <a:pt x="2702" y="1090"/>
                </a:cubicBezTo>
                <a:cubicBezTo>
                  <a:pt x="2702" y="1100"/>
                  <a:pt x="2693" y="1107"/>
                  <a:pt x="2680" y="1118"/>
                </a:cubicBezTo>
                <a:cubicBezTo>
                  <a:pt x="2655" y="1139"/>
                  <a:pt x="2614" y="1173"/>
                  <a:pt x="2614" y="1230"/>
                </a:cubicBezTo>
                <a:cubicBezTo>
                  <a:pt x="2614" y="1280"/>
                  <a:pt x="2627" y="1300"/>
                  <a:pt x="2640" y="1322"/>
                </a:cubicBezTo>
                <a:cubicBezTo>
                  <a:pt x="2650" y="1337"/>
                  <a:pt x="2660" y="1352"/>
                  <a:pt x="2666" y="1378"/>
                </a:cubicBezTo>
                <a:cubicBezTo>
                  <a:pt x="2670" y="1395"/>
                  <a:pt x="2674" y="1409"/>
                  <a:pt x="2677" y="1421"/>
                </a:cubicBezTo>
                <a:cubicBezTo>
                  <a:pt x="2686" y="1453"/>
                  <a:pt x="2692" y="1476"/>
                  <a:pt x="2692" y="1516"/>
                </a:cubicBezTo>
                <a:cubicBezTo>
                  <a:pt x="2692" y="1568"/>
                  <a:pt x="2700" y="1603"/>
                  <a:pt x="2721" y="1648"/>
                </a:cubicBezTo>
                <a:cubicBezTo>
                  <a:pt x="2732" y="1671"/>
                  <a:pt x="2735" y="1690"/>
                  <a:pt x="2737" y="1705"/>
                </a:cubicBezTo>
                <a:cubicBezTo>
                  <a:pt x="2740" y="1720"/>
                  <a:pt x="2741" y="1727"/>
                  <a:pt x="2748" y="1732"/>
                </a:cubicBezTo>
                <a:cubicBezTo>
                  <a:pt x="2754" y="1736"/>
                  <a:pt x="2759" y="1739"/>
                  <a:pt x="2764" y="1741"/>
                </a:cubicBezTo>
                <a:cubicBezTo>
                  <a:pt x="2775" y="1747"/>
                  <a:pt x="2786" y="1753"/>
                  <a:pt x="2786" y="1770"/>
                </a:cubicBezTo>
                <a:cubicBezTo>
                  <a:pt x="2786" y="1783"/>
                  <a:pt x="2771" y="1788"/>
                  <a:pt x="2751" y="1794"/>
                </a:cubicBezTo>
                <a:cubicBezTo>
                  <a:pt x="2721" y="1804"/>
                  <a:pt x="2696" y="1814"/>
                  <a:pt x="2696" y="1834"/>
                </a:cubicBezTo>
                <a:cubicBezTo>
                  <a:pt x="2696" y="1878"/>
                  <a:pt x="2713" y="1944"/>
                  <a:pt x="2758" y="1944"/>
                </a:cubicBezTo>
                <a:cubicBezTo>
                  <a:pt x="2791" y="1944"/>
                  <a:pt x="2810" y="1955"/>
                  <a:pt x="2826" y="1964"/>
                </a:cubicBezTo>
                <a:cubicBezTo>
                  <a:pt x="2838" y="1971"/>
                  <a:pt x="2848" y="1976"/>
                  <a:pt x="2860" y="1976"/>
                </a:cubicBezTo>
                <a:cubicBezTo>
                  <a:pt x="2895" y="1976"/>
                  <a:pt x="2916" y="1999"/>
                  <a:pt x="2916" y="2038"/>
                </a:cubicBezTo>
                <a:cubicBezTo>
                  <a:pt x="2916" y="2076"/>
                  <a:pt x="2826" y="2150"/>
                  <a:pt x="2704" y="2150"/>
                </a:cubicBezTo>
                <a:cubicBezTo>
                  <a:pt x="2583" y="2150"/>
                  <a:pt x="2544" y="2235"/>
                  <a:pt x="2544" y="2276"/>
                </a:cubicBezTo>
                <a:cubicBezTo>
                  <a:pt x="2544" y="2300"/>
                  <a:pt x="2551" y="2315"/>
                  <a:pt x="2559" y="2330"/>
                </a:cubicBezTo>
                <a:cubicBezTo>
                  <a:pt x="2568" y="2346"/>
                  <a:pt x="2576" y="2362"/>
                  <a:pt x="2576" y="2388"/>
                </a:cubicBezTo>
                <a:cubicBezTo>
                  <a:pt x="2576" y="2423"/>
                  <a:pt x="2546" y="2458"/>
                  <a:pt x="2520" y="2489"/>
                </a:cubicBezTo>
                <a:cubicBezTo>
                  <a:pt x="2507" y="2505"/>
                  <a:pt x="2494" y="2520"/>
                  <a:pt x="2487" y="2533"/>
                </a:cubicBezTo>
                <a:cubicBezTo>
                  <a:pt x="2463" y="2577"/>
                  <a:pt x="2398" y="2628"/>
                  <a:pt x="2350" y="2628"/>
                </a:cubicBezTo>
                <a:cubicBezTo>
                  <a:pt x="2330" y="2628"/>
                  <a:pt x="2321" y="2623"/>
                  <a:pt x="2313" y="2619"/>
                </a:cubicBezTo>
                <a:cubicBezTo>
                  <a:pt x="2306" y="2615"/>
                  <a:pt x="2301" y="2612"/>
                  <a:pt x="2284" y="2612"/>
                </a:cubicBezTo>
                <a:cubicBezTo>
                  <a:pt x="2266" y="2612"/>
                  <a:pt x="2251" y="2623"/>
                  <a:pt x="2235" y="2636"/>
                </a:cubicBezTo>
                <a:cubicBezTo>
                  <a:pt x="2221" y="2647"/>
                  <a:pt x="2206" y="2659"/>
                  <a:pt x="2187" y="2665"/>
                </a:cubicBezTo>
                <a:cubicBezTo>
                  <a:pt x="2172" y="2671"/>
                  <a:pt x="2154" y="2689"/>
                  <a:pt x="2137" y="2707"/>
                </a:cubicBezTo>
                <a:cubicBezTo>
                  <a:pt x="2114" y="2731"/>
                  <a:pt x="2090" y="2756"/>
                  <a:pt x="2064" y="2756"/>
                </a:cubicBezTo>
                <a:cubicBezTo>
                  <a:pt x="1858" y="2756"/>
                  <a:pt x="1858" y="2756"/>
                  <a:pt x="1858" y="2756"/>
                </a:cubicBezTo>
                <a:cubicBezTo>
                  <a:pt x="1831" y="2756"/>
                  <a:pt x="1797" y="2761"/>
                  <a:pt x="1755" y="2801"/>
                </a:cubicBezTo>
                <a:cubicBezTo>
                  <a:pt x="1742" y="2813"/>
                  <a:pt x="1730" y="2828"/>
                  <a:pt x="1718" y="2842"/>
                </a:cubicBezTo>
                <a:cubicBezTo>
                  <a:pt x="1690" y="2874"/>
                  <a:pt x="1666" y="2902"/>
                  <a:pt x="1640" y="2902"/>
                </a:cubicBezTo>
                <a:cubicBezTo>
                  <a:pt x="1614" y="2902"/>
                  <a:pt x="1578" y="2938"/>
                  <a:pt x="1554" y="2974"/>
                </a:cubicBezTo>
                <a:cubicBezTo>
                  <a:pt x="1553" y="2976"/>
                  <a:pt x="1553" y="2976"/>
                  <a:pt x="1553" y="2976"/>
                </a:cubicBezTo>
                <a:cubicBezTo>
                  <a:pt x="1528" y="3013"/>
                  <a:pt x="1490" y="3070"/>
                  <a:pt x="1422" y="3070"/>
                </a:cubicBezTo>
                <a:close/>
              </a:path>
            </a:pathLst>
          </a:custGeom>
          <a:solidFill>
            <a:schemeClr val="accent2"/>
          </a:solidFill>
          <a:ln>
            <a:solidFill>
              <a:sysClr val="window" lastClr="FFFFFF"/>
            </a:solid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91" name="Freeform 102">
            <a:extLst>
              <a:ext uri="{FF2B5EF4-FFF2-40B4-BE49-F238E27FC236}">
                <a16:creationId xmlns:a16="http://schemas.microsoft.com/office/drawing/2014/main" id="{4296F276-D91C-C59C-1B7A-AC9C17D57AF7}"/>
              </a:ext>
            </a:extLst>
          </p:cNvPr>
          <p:cNvSpPr>
            <a:spLocks/>
          </p:cNvSpPr>
          <p:nvPr/>
        </p:nvSpPr>
        <p:spPr bwMode="auto">
          <a:xfrm>
            <a:off x="6553792" y="5414801"/>
            <a:ext cx="1760959" cy="1129827"/>
          </a:xfrm>
          <a:custGeom>
            <a:avLst/>
            <a:gdLst>
              <a:gd name="T0" fmla="*/ 815 w 5062"/>
              <a:gd name="T1" fmla="*/ 3034 h 3247"/>
              <a:gd name="T2" fmla="*/ 1117 w 5062"/>
              <a:gd name="T3" fmla="*/ 2834 h 3247"/>
              <a:gd name="T4" fmla="*/ 1307 w 5062"/>
              <a:gd name="T5" fmla="*/ 2676 h 3247"/>
              <a:gd name="T6" fmla="*/ 1111 w 5062"/>
              <a:gd name="T7" fmla="*/ 2746 h 3247"/>
              <a:gd name="T8" fmla="*/ 872 w 5062"/>
              <a:gd name="T9" fmla="*/ 2859 h 3247"/>
              <a:gd name="T10" fmla="*/ 813 w 5062"/>
              <a:gd name="T11" fmla="*/ 2790 h 3247"/>
              <a:gd name="T12" fmla="*/ 1422 w 5062"/>
              <a:gd name="T13" fmla="*/ 2464 h 3247"/>
              <a:gd name="T14" fmla="*/ 1534 w 5062"/>
              <a:gd name="T15" fmla="*/ 2295 h 3247"/>
              <a:gd name="T16" fmla="*/ 1330 w 5062"/>
              <a:gd name="T17" fmla="*/ 2211 h 3247"/>
              <a:gd name="T18" fmla="*/ 1167 w 5062"/>
              <a:gd name="T19" fmla="*/ 2422 h 3247"/>
              <a:gd name="T20" fmla="*/ 715 w 5062"/>
              <a:gd name="T21" fmla="*/ 2506 h 3247"/>
              <a:gd name="T22" fmla="*/ 429 w 5062"/>
              <a:gd name="T23" fmla="*/ 2640 h 3247"/>
              <a:gd name="T24" fmla="*/ 181 w 5062"/>
              <a:gd name="T25" fmla="*/ 2678 h 3247"/>
              <a:gd name="T26" fmla="*/ 17 w 5062"/>
              <a:gd name="T27" fmla="*/ 2697 h 3247"/>
              <a:gd name="T28" fmla="*/ 223 w 5062"/>
              <a:gd name="T29" fmla="*/ 2544 h 3247"/>
              <a:gd name="T30" fmla="*/ 443 w 5062"/>
              <a:gd name="T31" fmla="*/ 2316 h 3247"/>
              <a:gd name="T32" fmla="*/ 619 w 5062"/>
              <a:gd name="T33" fmla="*/ 2168 h 3247"/>
              <a:gd name="T34" fmla="*/ 684 w 5062"/>
              <a:gd name="T35" fmla="*/ 2152 h 3247"/>
              <a:gd name="T36" fmla="*/ 1132 w 5062"/>
              <a:gd name="T37" fmla="*/ 2069 h 3247"/>
              <a:gd name="T38" fmla="*/ 1714 w 5062"/>
              <a:gd name="T39" fmla="*/ 1883 h 3247"/>
              <a:gd name="T40" fmla="*/ 2095 w 5062"/>
              <a:gd name="T41" fmla="*/ 1412 h 3247"/>
              <a:gd name="T42" fmla="*/ 2157 w 5062"/>
              <a:gd name="T43" fmla="*/ 1050 h 3247"/>
              <a:gd name="T44" fmla="*/ 2037 w 5062"/>
              <a:gd name="T45" fmla="*/ 664 h 3247"/>
              <a:gd name="T46" fmla="*/ 2111 w 5062"/>
              <a:gd name="T47" fmla="*/ 325 h 3247"/>
              <a:gd name="T48" fmla="*/ 2483 w 5062"/>
              <a:gd name="T49" fmla="*/ 194 h 3247"/>
              <a:gd name="T50" fmla="*/ 3017 w 5062"/>
              <a:gd name="T51" fmla="*/ 9 h 3247"/>
              <a:gd name="T52" fmla="*/ 3631 w 5062"/>
              <a:gd name="T53" fmla="*/ 352 h 3247"/>
              <a:gd name="T54" fmla="*/ 4043 w 5062"/>
              <a:gd name="T55" fmla="*/ 242 h 3247"/>
              <a:gd name="T56" fmla="*/ 4352 w 5062"/>
              <a:gd name="T57" fmla="*/ 284 h 3247"/>
              <a:gd name="T58" fmla="*/ 4529 w 5062"/>
              <a:gd name="T59" fmla="*/ 606 h 3247"/>
              <a:gd name="T60" fmla="*/ 4489 w 5062"/>
              <a:gd name="T61" fmla="*/ 850 h 3247"/>
              <a:gd name="T62" fmla="*/ 4979 w 5062"/>
              <a:gd name="T63" fmla="*/ 1382 h 3247"/>
              <a:gd name="T64" fmla="*/ 4971 w 5062"/>
              <a:gd name="T65" fmla="*/ 1568 h 3247"/>
              <a:gd name="T66" fmla="*/ 4641 w 5062"/>
              <a:gd name="T67" fmla="*/ 1884 h 3247"/>
              <a:gd name="T68" fmla="*/ 4446 w 5062"/>
              <a:gd name="T69" fmla="*/ 2018 h 3247"/>
              <a:gd name="T70" fmla="*/ 4109 w 5062"/>
              <a:gd name="T71" fmla="*/ 1984 h 3247"/>
              <a:gd name="T72" fmla="*/ 4223 w 5062"/>
              <a:gd name="T73" fmla="*/ 1844 h 3247"/>
              <a:gd name="T74" fmla="*/ 4299 w 5062"/>
              <a:gd name="T75" fmla="*/ 1762 h 3247"/>
              <a:gd name="T76" fmla="*/ 3851 w 5062"/>
              <a:gd name="T77" fmla="*/ 1745 h 3247"/>
              <a:gd name="T78" fmla="*/ 4033 w 5062"/>
              <a:gd name="T79" fmla="*/ 1895 h 3247"/>
              <a:gd name="T80" fmla="*/ 4063 w 5062"/>
              <a:gd name="T81" fmla="*/ 2158 h 3247"/>
              <a:gd name="T82" fmla="*/ 3811 w 5062"/>
              <a:gd name="T83" fmla="*/ 2382 h 3247"/>
              <a:gd name="T84" fmla="*/ 3697 w 5062"/>
              <a:gd name="T85" fmla="*/ 2423 h 3247"/>
              <a:gd name="T86" fmla="*/ 3580 w 5062"/>
              <a:gd name="T87" fmla="*/ 2393 h 3247"/>
              <a:gd name="T88" fmla="*/ 3551 w 5062"/>
              <a:gd name="T89" fmla="*/ 2692 h 3247"/>
              <a:gd name="T90" fmla="*/ 3223 w 5062"/>
              <a:gd name="T91" fmla="*/ 2671 h 3247"/>
              <a:gd name="T92" fmla="*/ 3128 w 5062"/>
              <a:gd name="T93" fmla="*/ 2829 h 3247"/>
              <a:gd name="T94" fmla="*/ 3031 w 5062"/>
              <a:gd name="T95" fmla="*/ 2776 h 3247"/>
              <a:gd name="T96" fmla="*/ 2795 w 5062"/>
              <a:gd name="T97" fmla="*/ 2832 h 3247"/>
              <a:gd name="T98" fmla="*/ 2609 w 5062"/>
              <a:gd name="T99" fmla="*/ 2913 h 3247"/>
              <a:gd name="T100" fmla="*/ 2307 w 5062"/>
              <a:gd name="T101" fmla="*/ 2851 h 3247"/>
              <a:gd name="T102" fmla="*/ 2141 w 5062"/>
              <a:gd name="T103" fmla="*/ 2994 h 3247"/>
              <a:gd name="T104" fmla="*/ 2089 w 5062"/>
              <a:gd name="T105" fmla="*/ 3080 h 3247"/>
              <a:gd name="T106" fmla="*/ 1883 w 5062"/>
              <a:gd name="T107" fmla="*/ 3094 h 3247"/>
              <a:gd name="T108" fmla="*/ 1681 w 5062"/>
              <a:gd name="T109" fmla="*/ 3134 h 3247"/>
              <a:gd name="T110" fmla="*/ 1617 w 5062"/>
              <a:gd name="T111" fmla="*/ 2899 h 3247"/>
              <a:gd name="T112" fmla="*/ 1571 w 5062"/>
              <a:gd name="T113" fmla="*/ 2928 h 3247"/>
              <a:gd name="T114" fmla="*/ 1354 w 5062"/>
              <a:gd name="T115" fmla="*/ 2981 h 3247"/>
              <a:gd name="T116" fmla="*/ 1297 w 5062"/>
              <a:gd name="T117" fmla="*/ 3108 h 3247"/>
              <a:gd name="T118" fmla="*/ 1151 w 5062"/>
              <a:gd name="T119" fmla="*/ 3072 h 3247"/>
              <a:gd name="T120" fmla="*/ 1009 w 5062"/>
              <a:gd name="T121" fmla="*/ 3098 h 3247"/>
              <a:gd name="T122" fmla="*/ 831 w 5062"/>
              <a:gd name="T123" fmla="*/ 3202 h 3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62" h="3247">
                <a:moveTo>
                  <a:pt x="786" y="3247"/>
                </a:moveTo>
                <a:cubicBezTo>
                  <a:pt x="749" y="3247"/>
                  <a:pt x="737" y="3234"/>
                  <a:pt x="737" y="3194"/>
                </a:cubicBezTo>
                <a:cubicBezTo>
                  <a:pt x="737" y="3171"/>
                  <a:pt x="736" y="3150"/>
                  <a:pt x="729" y="3150"/>
                </a:cubicBezTo>
                <a:cubicBezTo>
                  <a:pt x="707" y="3150"/>
                  <a:pt x="695" y="3137"/>
                  <a:pt x="695" y="3114"/>
                </a:cubicBezTo>
                <a:cubicBezTo>
                  <a:pt x="695" y="3090"/>
                  <a:pt x="725" y="3072"/>
                  <a:pt x="751" y="3072"/>
                </a:cubicBezTo>
                <a:cubicBezTo>
                  <a:pt x="758" y="3072"/>
                  <a:pt x="769" y="3062"/>
                  <a:pt x="778" y="3055"/>
                </a:cubicBezTo>
                <a:cubicBezTo>
                  <a:pt x="791" y="3044"/>
                  <a:pt x="803" y="3034"/>
                  <a:pt x="815" y="3034"/>
                </a:cubicBezTo>
                <a:cubicBezTo>
                  <a:pt x="826" y="3034"/>
                  <a:pt x="837" y="3029"/>
                  <a:pt x="837" y="3018"/>
                </a:cubicBezTo>
                <a:cubicBezTo>
                  <a:pt x="837" y="2999"/>
                  <a:pt x="851" y="2978"/>
                  <a:pt x="889" y="2978"/>
                </a:cubicBezTo>
                <a:cubicBezTo>
                  <a:pt x="897" y="2978"/>
                  <a:pt x="900" y="2974"/>
                  <a:pt x="905" y="2965"/>
                </a:cubicBezTo>
                <a:cubicBezTo>
                  <a:pt x="912" y="2955"/>
                  <a:pt x="921" y="2940"/>
                  <a:pt x="945" y="2940"/>
                </a:cubicBezTo>
                <a:cubicBezTo>
                  <a:pt x="964" y="2940"/>
                  <a:pt x="1010" y="2912"/>
                  <a:pt x="1040" y="2893"/>
                </a:cubicBezTo>
                <a:cubicBezTo>
                  <a:pt x="1071" y="2874"/>
                  <a:pt x="1081" y="2868"/>
                  <a:pt x="1089" y="2868"/>
                </a:cubicBezTo>
                <a:cubicBezTo>
                  <a:pt x="1097" y="2868"/>
                  <a:pt x="1117" y="2853"/>
                  <a:pt x="1117" y="2834"/>
                </a:cubicBezTo>
                <a:cubicBezTo>
                  <a:pt x="1117" y="2815"/>
                  <a:pt x="1135" y="2809"/>
                  <a:pt x="1149" y="2804"/>
                </a:cubicBezTo>
                <a:cubicBezTo>
                  <a:pt x="1163" y="2798"/>
                  <a:pt x="1169" y="2795"/>
                  <a:pt x="1169" y="2790"/>
                </a:cubicBezTo>
                <a:cubicBezTo>
                  <a:pt x="1169" y="2756"/>
                  <a:pt x="1195" y="2756"/>
                  <a:pt x="1204" y="2756"/>
                </a:cubicBezTo>
                <a:cubicBezTo>
                  <a:pt x="1207" y="2756"/>
                  <a:pt x="1207" y="2756"/>
                  <a:pt x="1207" y="2756"/>
                </a:cubicBezTo>
                <a:cubicBezTo>
                  <a:pt x="1209" y="2756"/>
                  <a:pt x="1209" y="2756"/>
                  <a:pt x="1209" y="2756"/>
                </a:cubicBezTo>
                <a:cubicBezTo>
                  <a:pt x="1216" y="2756"/>
                  <a:pt x="1234" y="2744"/>
                  <a:pt x="1237" y="2721"/>
                </a:cubicBezTo>
                <a:cubicBezTo>
                  <a:pt x="1241" y="2690"/>
                  <a:pt x="1276" y="2676"/>
                  <a:pt x="1307" y="2676"/>
                </a:cubicBezTo>
                <a:cubicBezTo>
                  <a:pt x="1312" y="2676"/>
                  <a:pt x="1317" y="2669"/>
                  <a:pt x="1317" y="2664"/>
                </a:cubicBezTo>
                <a:cubicBezTo>
                  <a:pt x="1317" y="2663"/>
                  <a:pt x="1317" y="2662"/>
                  <a:pt x="1317" y="2661"/>
                </a:cubicBezTo>
                <a:cubicBezTo>
                  <a:pt x="1316" y="2661"/>
                  <a:pt x="1315" y="2660"/>
                  <a:pt x="1311" y="2660"/>
                </a:cubicBezTo>
                <a:cubicBezTo>
                  <a:pt x="1270" y="2660"/>
                  <a:pt x="1244" y="2679"/>
                  <a:pt x="1221" y="2696"/>
                </a:cubicBezTo>
                <a:cubicBezTo>
                  <a:pt x="1202" y="2711"/>
                  <a:pt x="1184" y="2724"/>
                  <a:pt x="1161" y="2724"/>
                </a:cubicBezTo>
                <a:cubicBezTo>
                  <a:pt x="1151" y="2724"/>
                  <a:pt x="1143" y="2730"/>
                  <a:pt x="1135" y="2735"/>
                </a:cubicBezTo>
                <a:cubicBezTo>
                  <a:pt x="1128" y="2741"/>
                  <a:pt x="1120" y="2746"/>
                  <a:pt x="1111" y="2746"/>
                </a:cubicBezTo>
                <a:cubicBezTo>
                  <a:pt x="1107" y="2746"/>
                  <a:pt x="1092" y="2756"/>
                  <a:pt x="1083" y="2762"/>
                </a:cubicBezTo>
                <a:cubicBezTo>
                  <a:pt x="1060" y="2776"/>
                  <a:pt x="1044" y="2786"/>
                  <a:pt x="1031" y="2786"/>
                </a:cubicBezTo>
                <a:cubicBezTo>
                  <a:pt x="1024" y="2786"/>
                  <a:pt x="1015" y="2791"/>
                  <a:pt x="1006" y="2797"/>
                </a:cubicBezTo>
                <a:cubicBezTo>
                  <a:pt x="994" y="2804"/>
                  <a:pt x="980" y="2812"/>
                  <a:pt x="965" y="2812"/>
                </a:cubicBezTo>
                <a:cubicBezTo>
                  <a:pt x="956" y="2812"/>
                  <a:pt x="949" y="2818"/>
                  <a:pt x="941" y="2824"/>
                </a:cubicBezTo>
                <a:cubicBezTo>
                  <a:pt x="932" y="2832"/>
                  <a:pt x="921" y="2840"/>
                  <a:pt x="907" y="2840"/>
                </a:cubicBezTo>
                <a:cubicBezTo>
                  <a:pt x="894" y="2840"/>
                  <a:pt x="885" y="2848"/>
                  <a:pt x="872" y="2859"/>
                </a:cubicBezTo>
                <a:cubicBezTo>
                  <a:pt x="868" y="2863"/>
                  <a:pt x="864" y="2866"/>
                  <a:pt x="859" y="2870"/>
                </a:cubicBezTo>
                <a:cubicBezTo>
                  <a:pt x="838" y="2887"/>
                  <a:pt x="822" y="2896"/>
                  <a:pt x="797" y="2896"/>
                </a:cubicBezTo>
                <a:cubicBezTo>
                  <a:pt x="788" y="2896"/>
                  <a:pt x="780" y="2898"/>
                  <a:pt x="772" y="2901"/>
                </a:cubicBezTo>
                <a:cubicBezTo>
                  <a:pt x="762" y="2904"/>
                  <a:pt x="750" y="2908"/>
                  <a:pt x="735" y="2908"/>
                </a:cubicBezTo>
                <a:cubicBezTo>
                  <a:pt x="697" y="2908"/>
                  <a:pt x="689" y="2891"/>
                  <a:pt x="689" y="2876"/>
                </a:cubicBezTo>
                <a:cubicBezTo>
                  <a:pt x="689" y="2855"/>
                  <a:pt x="718" y="2846"/>
                  <a:pt x="748" y="2836"/>
                </a:cubicBezTo>
                <a:cubicBezTo>
                  <a:pt x="778" y="2827"/>
                  <a:pt x="813" y="2805"/>
                  <a:pt x="813" y="2790"/>
                </a:cubicBezTo>
                <a:cubicBezTo>
                  <a:pt x="813" y="2772"/>
                  <a:pt x="842" y="2744"/>
                  <a:pt x="866" y="2724"/>
                </a:cubicBezTo>
                <a:cubicBezTo>
                  <a:pt x="875" y="2717"/>
                  <a:pt x="919" y="2682"/>
                  <a:pt x="939" y="2682"/>
                </a:cubicBezTo>
                <a:cubicBezTo>
                  <a:pt x="961" y="2682"/>
                  <a:pt x="1028" y="2650"/>
                  <a:pt x="1031" y="2638"/>
                </a:cubicBezTo>
                <a:cubicBezTo>
                  <a:pt x="1031" y="2606"/>
                  <a:pt x="1124" y="2582"/>
                  <a:pt x="1149" y="2582"/>
                </a:cubicBezTo>
                <a:cubicBezTo>
                  <a:pt x="1177" y="2582"/>
                  <a:pt x="1215" y="2560"/>
                  <a:pt x="1215" y="2550"/>
                </a:cubicBezTo>
                <a:cubicBezTo>
                  <a:pt x="1215" y="2518"/>
                  <a:pt x="1319" y="2484"/>
                  <a:pt x="1375" y="2484"/>
                </a:cubicBezTo>
                <a:cubicBezTo>
                  <a:pt x="1387" y="2484"/>
                  <a:pt x="1404" y="2474"/>
                  <a:pt x="1422" y="2464"/>
                </a:cubicBezTo>
                <a:cubicBezTo>
                  <a:pt x="1443" y="2453"/>
                  <a:pt x="1467" y="2439"/>
                  <a:pt x="1492" y="2436"/>
                </a:cubicBezTo>
                <a:cubicBezTo>
                  <a:pt x="1529" y="2431"/>
                  <a:pt x="1531" y="2420"/>
                  <a:pt x="1531" y="2396"/>
                </a:cubicBezTo>
                <a:cubicBezTo>
                  <a:pt x="1531" y="2380"/>
                  <a:pt x="1538" y="2366"/>
                  <a:pt x="1544" y="2354"/>
                </a:cubicBezTo>
                <a:cubicBezTo>
                  <a:pt x="1550" y="2342"/>
                  <a:pt x="1555" y="2332"/>
                  <a:pt x="1555" y="2320"/>
                </a:cubicBezTo>
                <a:cubicBezTo>
                  <a:pt x="1555" y="2286"/>
                  <a:pt x="1545" y="2286"/>
                  <a:pt x="1539" y="2286"/>
                </a:cubicBezTo>
                <a:cubicBezTo>
                  <a:pt x="1539" y="2286"/>
                  <a:pt x="1538" y="2286"/>
                  <a:pt x="1538" y="2286"/>
                </a:cubicBezTo>
                <a:cubicBezTo>
                  <a:pt x="1537" y="2287"/>
                  <a:pt x="1535" y="2292"/>
                  <a:pt x="1534" y="2295"/>
                </a:cubicBezTo>
                <a:cubicBezTo>
                  <a:pt x="1529" y="2306"/>
                  <a:pt x="1521" y="2326"/>
                  <a:pt x="1491" y="2326"/>
                </a:cubicBezTo>
                <a:cubicBezTo>
                  <a:pt x="1456" y="2326"/>
                  <a:pt x="1423" y="2326"/>
                  <a:pt x="1423" y="2296"/>
                </a:cubicBezTo>
                <a:cubicBezTo>
                  <a:pt x="1423" y="2294"/>
                  <a:pt x="1419" y="2292"/>
                  <a:pt x="1414" y="2289"/>
                </a:cubicBezTo>
                <a:cubicBezTo>
                  <a:pt x="1403" y="2283"/>
                  <a:pt x="1387" y="2274"/>
                  <a:pt x="1387" y="2250"/>
                </a:cubicBezTo>
                <a:cubicBezTo>
                  <a:pt x="1387" y="2222"/>
                  <a:pt x="1361" y="2176"/>
                  <a:pt x="1341" y="2176"/>
                </a:cubicBezTo>
                <a:cubicBezTo>
                  <a:pt x="1337" y="2176"/>
                  <a:pt x="1335" y="2177"/>
                  <a:pt x="1334" y="2178"/>
                </a:cubicBezTo>
                <a:cubicBezTo>
                  <a:pt x="1329" y="2183"/>
                  <a:pt x="1330" y="2199"/>
                  <a:pt x="1330" y="2211"/>
                </a:cubicBezTo>
                <a:cubicBezTo>
                  <a:pt x="1331" y="2215"/>
                  <a:pt x="1331" y="2220"/>
                  <a:pt x="1331" y="2224"/>
                </a:cubicBezTo>
                <a:cubicBezTo>
                  <a:pt x="1331" y="2234"/>
                  <a:pt x="1334" y="2242"/>
                  <a:pt x="1337" y="2249"/>
                </a:cubicBezTo>
                <a:cubicBezTo>
                  <a:pt x="1340" y="2257"/>
                  <a:pt x="1343" y="2265"/>
                  <a:pt x="1343" y="2274"/>
                </a:cubicBezTo>
                <a:cubicBezTo>
                  <a:pt x="1343" y="2294"/>
                  <a:pt x="1328" y="2332"/>
                  <a:pt x="1291" y="2332"/>
                </a:cubicBezTo>
                <a:cubicBezTo>
                  <a:pt x="1267" y="2332"/>
                  <a:pt x="1253" y="2351"/>
                  <a:pt x="1253" y="2364"/>
                </a:cubicBezTo>
                <a:cubicBezTo>
                  <a:pt x="1253" y="2387"/>
                  <a:pt x="1230" y="2406"/>
                  <a:pt x="1201" y="2406"/>
                </a:cubicBezTo>
                <a:cubicBezTo>
                  <a:pt x="1195" y="2406"/>
                  <a:pt x="1180" y="2415"/>
                  <a:pt x="1167" y="2422"/>
                </a:cubicBezTo>
                <a:cubicBezTo>
                  <a:pt x="1141" y="2438"/>
                  <a:pt x="1107" y="2458"/>
                  <a:pt x="1073" y="2458"/>
                </a:cubicBezTo>
                <a:cubicBezTo>
                  <a:pt x="981" y="2458"/>
                  <a:pt x="968" y="2468"/>
                  <a:pt x="960" y="2474"/>
                </a:cubicBezTo>
                <a:cubicBezTo>
                  <a:pt x="954" y="2479"/>
                  <a:pt x="949" y="2482"/>
                  <a:pt x="935" y="2482"/>
                </a:cubicBezTo>
                <a:cubicBezTo>
                  <a:pt x="911" y="2482"/>
                  <a:pt x="887" y="2490"/>
                  <a:pt x="861" y="2498"/>
                </a:cubicBezTo>
                <a:cubicBezTo>
                  <a:pt x="833" y="2507"/>
                  <a:pt x="804" y="2516"/>
                  <a:pt x="773" y="2516"/>
                </a:cubicBezTo>
                <a:cubicBezTo>
                  <a:pt x="752" y="2516"/>
                  <a:pt x="742" y="2512"/>
                  <a:pt x="734" y="2510"/>
                </a:cubicBezTo>
                <a:cubicBezTo>
                  <a:pt x="728" y="2508"/>
                  <a:pt x="723" y="2506"/>
                  <a:pt x="715" y="2506"/>
                </a:cubicBezTo>
                <a:cubicBezTo>
                  <a:pt x="709" y="2506"/>
                  <a:pt x="704" y="2509"/>
                  <a:pt x="697" y="2512"/>
                </a:cubicBezTo>
                <a:cubicBezTo>
                  <a:pt x="685" y="2519"/>
                  <a:pt x="669" y="2528"/>
                  <a:pt x="635" y="2528"/>
                </a:cubicBezTo>
                <a:cubicBezTo>
                  <a:pt x="594" y="2528"/>
                  <a:pt x="566" y="2535"/>
                  <a:pt x="552" y="2549"/>
                </a:cubicBezTo>
                <a:cubicBezTo>
                  <a:pt x="547" y="2554"/>
                  <a:pt x="542" y="2557"/>
                  <a:pt x="537" y="2560"/>
                </a:cubicBezTo>
                <a:cubicBezTo>
                  <a:pt x="527" y="2566"/>
                  <a:pt x="523" y="2569"/>
                  <a:pt x="523" y="2580"/>
                </a:cubicBezTo>
                <a:cubicBezTo>
                  <a:pt x="523" y="2627"/>
                  <a:pt x="502" y="2654"/>
                  <a:pt x="465" y="2654"/>
                </a:cubicBezTo>
                <a:cubicBezTo>
                  <a:pt x="444" y="2654"/>
                  <a:pt x="435" y="2646"/>
                  <a:pt x="429" y="2640"/>
                </a:cubicBezTo>
                <a:cubicBezTo>
                  <a:pt x="425" y="2636"/>
                  <a:pt x="422" y="2634"/>
                  <a:pt x="415" y="2634"/>
                </a:cubicBezTo>
                <a:cubicBezTo>
                  <a:pt x="410" y="2634"/>
                  <a:pt x="405" y="2644"/>
                  <a:pt x="400" y="2653"/>
                </a:cubicBezTo>
                <a:cubicBezTo>
                  <a:pt x="391" y="2669"/>
                  <a:pt x="379" y="2690"/>
                  <a:pt x="355" y="2690"/>
                </a:cubicBezTo>
                <a:cubicBezTo>
                  <a:pt x="341" y="2690"/>
                  <a:pt x="333" y="2695"/>
                  <a:pt x="323" y="2701"/>
                </a:cubicBezTo>
                <a:cubicBezTo>
                  <a:pt x="313" y="2707"/>
                  <a:pt x="301" y="2714"/>
                  <a:pt x="281" y="2714"/>
                </a:cubicBezTo>
                <a:cubicBezTo>
                  <a:pt x="252" y="2714"/>
                  <a:pt x="236" y="2703"/>
                  <a:pt x="222" y="2693"/>
                </a:cubicBezTo>
                <a:cubicBezTo>
                  <a:pt x="210" y="2685"/>
                  <a:pt x="199" y="2678"/>
                  <a:pt x="181" y="2678"/>
                </a:cubicBezTo>
                <a:cubicBezTo>
                  <a:pt x="166" y="2678"/>
                  <a:pt x="161" y="2683"/>
                  <a:pt x="153" y="2689"/>
                </a:cubicBezTo>
                <a:cubicBezTo>
                  <a:pt x="146" y="2696"/>
                  <a:pt x="136" y="2704"/>
                  <a:pt x="117" y="2704"/>
                </a:cubicBezTo>
                <a:cubicBezTo>
                  <a:pt x="87" y="2704"/>
                  <a:pt x="78" y="2707"/>
                  <a:pt x="62" y="2725"/>
                </a:cubicBezTo>
                <a:cubicBezTo>
                  <a:pt x="48" y="2741"/>
                  <a:pt x="36" y="2749"/>
                  <a:pt x="24" y="2749"/>
                </a:cubicBezTo>
                <a:cubicBezTo>
                  <a:pt x="19" y="2749"/>
                  <a:pt x="14" y="2747"/>
                  <a:pt x="10" y="2745"/>
                </a:cubicBezTo>
                <a:cubicBezTo>
                  <a:pt x="5" y="2741"/>
                  <a:pt x="3" y="2737"/>
                  <a:pt x="2" y="2734"/>
                </a:cubicBezTo>
                <a:cubicBezTo>
                  <a:pt x="0" y="2724"/>
                  <a:pt x="6" y="2714"/>
                  <a:pt x="17" y="2697"/>
                </a:cubicBezTo>
                <a:cubicBezTo>
                  <a:pt x="20" y="2693"/>
                  <a:pt x="23" y="2688"/>
                  <a:pt x="27" y="2683"/>
                </a:cubicBezTo>
                <a:cubicBezTo>
                  <a:pt x="31" y="2675"/>
                  <a:pt x="31" y="2672"/>
                  <a:pt x="30" y="2664"/>
                </a:cubicBezTo>
                <a:cubicBezTo>
                  <a:pt x="30" y="2660"/>
                  <a:pt x="29" y="2655"/>
                  <a:pt x="29" y="2648"/>
                </a:cubicBezTo>
                <a:cubicBezTo>
                  <a:pt x="29" y="2612"/>
                  <a:pt x="62" y="2612"/>
                  <a:pt x="73" y="2612"/>
                </a:cubicBezTo>
                <a:cubicBezTo>
                  <a:pt x="95" y="2612"/>
                  <a:pt x="114" y="2604"/>
                  <a:pt x="132" y="2597"/>
                </a:cubicBezTo>
                <a:cubicBezTo>
                  <a:pt x="149" y="2590"/>
                  <a:pt x="164" y="2584"/>
                  <a:pt x="181" y="2584"/>
                </a:cubicBezTo>
                <a:cubicBezTo>
                  <a:pt x="208" y="2584"/>
                  <a:pt x="223" y="2570"/>
                  <a:pt x="223" y="2544"/>
                </a:cubicBezTo>
                <a:cubicBezTo>
                  <a:pt x="223" y="2517"/>
                  <a:pt x="208" y="2494"/>
                  <a:pt x="191" y="2494"/>
                </a:cubicBezTo>
                <a:cubicBezTo>
                  <a:pt x="158" y="2494"/>
                  <a:pt x="143" y="2477"/>
                  <a:pt x="143" y="2461"/>
                </a:cubicBezTo>
                <a:cubicBezTo>
                  <a:pt x="143" y="2444"/>
                  <a:pt x="159" y="2426"/>
                  <a:pt x="195" y="2426"/>
                </a:cubicBezTo>
                <a:cubicBezTo>
                  <a:pt x="301" y="2426"/>
                  <a:pt x="301" y="2426"/>
                  <a:pt x="301" y="2426"/>
                </a:cubicBezTo>
                <a:cubicBezTo>
                  <a:pt x="315" y="2426"/>
                  <a:pt x="326" y="2418"/>
                  <a:pt x="339" y="2409"/>
                </a:cubicBezTo>
                <a:cubicBezTo>
                  <a:pt x="351" y="2400"/>
                  <a:pt x="366" y="2390"/>
                  <a:pt x="385" y="2390"/>
                </a:cubicBezTo>
                <a:cubicBezTo>
                  <a:pt x="409" y="2390"/>
                  <a:pt x="443" y="2331"/>
                  <a:pt x="443" y="2316"/>
                </a:cubicBezTo>
                <a:cubicBezTo>
                  <a:pt x="443" y="2308"/>
                  <a:pt x="443" y="2304"/>
                  <a:pt x="417" y="2304"/>
                </a:cubicBezTo>
                <a:cubicBezTo>
                  <a:pt x="405" y="2304"/>
                  <a:pt x="369" y="2304"/>
                  <a:pt x="369" y="2272"/>
                </a:cubicBezTo>
                <a:cubicBezTo>
                  <a:pt x="369" y="2247"/>
                  <a:pt x="431" y="2202"/>
                  <a:pt x="475" y="2202"/>
                </a:cubicBezTo>
                <a:cubicBezTo>
                  <a:pt x="492" y="2202"/>
                  <a:pt x="507" y="2185"/>
                  <a:pt x="523" y="2167"/>
                </a:cubicBezTo>
                <a:cubicBezTo>
                  <a:pt x="541" y="2147"/>
                  <a:pt x="560" y="2126"/>
                  <a:pt x="585" y="2126"/>
                </a:cubicBezTo>
                <a:cubicBezTo>
                  <a:pt x="596" y="2126"/>
                  <a:pt x="604" y="2129"/>
                  <a:pt x="610" y="2135"/>
                </a:cubicBezTo>
                <a:cubicBezTo>
                  <a:pt x="619" y="2144"/>
                  <a:pt x="619" y="2157"/>
                  <a:pt x="619" y="2168"/>
                </a:cubicBezTo>
                <a:cubicBezTo>
                  <a:pt x="619" y="2172"/>
                  <a:pt x="619" y="2172"/>
                  <a:pt x="619" y="2172"/>
                </a:cubicBezTo>
                <a:cubicBezTo>
                  <a:pt x="619" y="2176"/>
                  <a:pt x="619" y="2185"/>
                  <a:pt x="620" y="2191"/>
                </a:cubicBezTo>
                <a:cubicBezTo>
                  <a:pt x="623" y="2187"/>
                  <a:pt x="626" y="2183"/>
                  <a:pt x="629" y="2179"/>
                </a:cubicBezTo>
                <a:cubicBezTo>
                  <a:pt x="637" y="2169"/>
                  <a:pt x="644" y="2158"/>
                  <a:pt x="663" y="2158"/>
                </a:cubicBezTo>
                <a:cubicBezTo>
                  <a:pt x="666" y="2158"/>
                  <a:pt x="669" y="2157"/>
                  <a:pt x="671" y="2154"/>
                </a:cubicBezTo>
                <a:cubicBezTo>
                  <a:pt x="677" y="2147"/>
                  <a:pt x="677" y="2147"/>
                  <a:pt x="677" y="2147"/>
                </a:cubicBezTo>
                <a:cubicBezTo>
                  <a:pt x="684" y="2152"/>
                  <a:pt x="684" y="2152"/>
                  <a:pt x="684" y="2152"/>
                </a:cubicBezTo>
                <a:cubicBezTo>
                  <a:pt x="687" y="2153"/>
                  <a:pt x="743" y="2189"/>
                  <a:pt x="745" y="2270"/>
                </a:cubicBezTo>
                <a:cubicBezTo>
                  <a:pt x="746" y="2302"/>
                  <a:pt x="755" y="2332"/>
                  <a:pt x="813" y="2332"/>
                </a:cubicBezTo>
                <a:cubicBezTo>
                  <a:pt x="870" y="2332"/>
                  <a:pt x="903" y="2283"/>
                  <a:pt x="927" y="2247"/>
                </a:cubicBezTo>
                <a:cubicBezTo>
                  <a:pt x="929" y="2244"/>
                  <a:pt x="929" y="2244"/>
                  <a:pt x="929" y="2244"/>
                </a:cubicBezTo>
                <a:cubicBezTo>
                  <a:pt x="941" y="2226"/>
                  <a:pt x="986" y="2164"/>
                  <a:pt x="1031" y="2164"/>
                </a:cubicBezTo>
                <a:cubicBezTo>
                  <a:pt x="1048" y="2164"/>
                  <a:pt x="1071" y="2137"/>
                  <a:pt x="1094" y="2111"/>
                </a:cubicBezTo>
                <a:cubicBezTo>
                  <a:pt x="1106" y="2096"/>
                  <a:pt x="1119" y="2081"/>
                  <a:pt x="1132" y="2069"/>
                </a:cubicBezTo>
                <a:cubicBezTo>
                  <a:pt x="1170" y="2033"/>
                  <a:pt x="1205" y="2018"/>
                  <a:pt x="1249" y="2018"/>
                </a:cubicBezTo>
                <a:cubicBezTo>
                  <a:pt x="1455" y="2018"/>
                  <a:pt x="1455" y="2018"/>
                  <a:pt x="1455" y="2018"/>
                </a:cubicBezTo>
                <a:cubicBezTo>
                  <a:pt x="1473" y="2018"/>
                  <a:pt x="1494" y="1996"/>
                  <a:pt x="1514" y="1975"/>
                </a:cubicBezTo>
                <a:cubicBezTo>
                  <a:pt x="1532" y="1956"/>
                  <a:pt x="1551" y="1936"/>
                  <a:pt x="1572" y="1929"/>
                </a:cubicBezTo>
                <a:cubicBezTo>
                  <a:pt x="1587" y="1923"/>
                  <a:pt x="1601" y="1913"/>
                  <a:pt x="1613" y="1903"/>
                </a:cubicBezTo>
                <a:cubicBezTo>
                  <a:pt x="1631" y="1889"/>
                  <a:pt x="1650" y="1874"/>
                  <a:pt x="1675" y="1874"/>
                </a:cubicBezTo>
                <a:cubicBezTo>
                  <a:pt x="1697" y="1874"/>
                  <a:pt x="1706" y="1879"/>
                  <a:pt x="1714" y="1883"/>
                </a:cubicBezTo>
                <a:cubicBezTo>
                  <a:pt x="1721" y="1887"/>
                  <a:pt x="1726" y="1890"/>
                  <a:pt x="1741" y="1890"/>
                </a:cubicBezTo>
                <a:cubicBezTo>
                  <a:pt x="1780" y="1890"/>
                  <a:pt x="1839" y="1843"/>
                  <a:pt x="1860" y="1805"/>
                </a:cubicBezTo>
                <a:cubicBezTo>
                  <a:pt x="1868" y="1790"/>
                  <a:pt x="1882" y="1774"/>
                  <a:pt x="1896" y="1758"/>
                </a:cubicBezTo>
                <a:cubicBezTo>
                  <a:pt x="1920" y="1729"/>
                  <a:pt x="1947" y="1697"/>
                  <a:pt x="1947" y="1670"/>
                </a:cubicBezTo>
                <a:cubicBezTo>
                  <a:pt x="1947" y="1649"/>
                  <a:pt x="1940" y="1636"/>
                  <a:pt x="1933" y="1621"/>
                </a:cubicBezTo>
                <a:cubicBezTo>
                  <a:pt x="1924" y="1605"/>
                  <a:pt x="1915" y="1587"/>
                  <a:pt x="1915" y="1558"/>
                </a:cubicBezTo>
                <a:cubicBezTo>
                  <a:pt x="1915" y="1497"/>
                  <a:pt x="1971" y="1412"/>
                  <a:pt x="2095" y="1412"/>
                </a:cubicBezTo>
                <a:cubicBezTo>
                  <a:pt x="2215" y="1412"/>
                  <a:pt x="2287" y="1339"/>
                  <a:pt x="2287" y="1320"/>
                </a:cubicBezTo>
                <a:cubicBezTo>
                  <a:pt x="2287" y="1292"/>
                  <a:pt x="2275" y="1278"/>
                  <a:pt x="2251" y="1278"/>
                </a:cubicBezTo>
                <a:cubicBezTo>
                  <a:pt x="2233" y="1278"/>
                  <a:pt x="2220" y="1271"/>
                  <a:pt x="2208" y="1263"/>
                </a:cubicBezTo>
                <a:cubicBezTo>
                  <a:pt x="2192" y="1255"/>
                  <a:pt x="2176" y="1246"/>
                  <a:pt x="2149" y="1246"/>
                </a:cubicBezTo>
                <a:cubicBezTo>
                  <a:pt x="2093" y="1246"/>
                  <a:pt x="2067" y="1179"/>
                  <a:pt x="2067" y="1116"/>
                </a:cubicBezTo>
                <a:cubicBezTo>
                  <a:pt x="2067" y="1080"/>
                  <a:pt x="2108" y="1066"/>
                  <a:pt x="2136" y="1057"/>
                </a:cubicBezTo>
                <a:cubicBezTo>
                  <a:pt x="2143" y="1055"/>
                  <a:pt x="2153" y="1052"/>
                  <a:pt x="2157" y="1050"/>
                </a:cubicBezTo>
                <a:cubicBezTo>
                  <a:pt x="2156" y="1047"/>
                  <a:pt x="2154" y="1045"/>
                  <a:pt x="2145" y="1041"/>
                </a:cubicBezTo>
                <a:cubicBezTo>
                  <a:pt x="2140" y="1038"/>
                  <a:pt x="2134" y="1035"/>
                  <a:pt x="2127" y="1030"/>
                </a:cubicBezTo>
                <a:cubicBezTo>
                  <a:pt x="2113" y="1020"/>
                  <a:pt x="2111" y="1006"/>
                  <a:pt x="2109" y="990"/>
                </a:cubicBezTo>
                <a:cubicBezTo>
                  <a:pt x="2106" y="976"/>
                  <a:pt x="2104" y="959"/>
                  <a:pt x="2094" y="938"/>
                </a:cubicBezTo>
                <a:cubicBezTo>
                  <a:pt x="2071" y="891"/>
                  <a:pt x="2063" y="853"/>
                  <a:pt x="2063" y="798"/>
                </a:cubicBezTo>
                <a:cubicBezTo>
                  <a:pt x="2063" y="761"/>
                  <a:pt x="2057" y="740"/>
                  <a:pt x="2049" y="709"/>
                </a:cubicBezTo>
                <a:cubicBezTo>
                  <a:pt x="2045" y="696"/>
                  <a:pt x="2041" y="682"/>
                  <a:pt x="2037" y="664"/>
                </a:cubicBezTo>
                <a:cubicBezTo>
                  <a:pt x="2032" y="642"/>
                  <a:pt x="2024" y="629"/>
                  <a:pt x="2014" y="614"/>
                </a:cubicBezTo>
                <a:cubicBezTo>
                  <a:pt x="2000" y="592"/>
                  <a:pt x="1985" y="568"/>
                  <a:pt x="1985" y="512"/>
                </a:cubicBezTo>
                <a:cubicBezTo>
                  <a:pt x="1985" y="446"/>
                  <a:pt x="2031" y="408"/>
                  <a:pt x="2058" y="385"/>
                </a:cubicBezTo>
                <a:cubicBezTo>
                  <a:pt x="2064" y="380"/>
                  <a:pt x="2071" y="374"/>
                  <a:pt x="2073" y="371"/>
                </a:cubicBezTo>
                <a:cubicBezTo>
                  <a:pt x="2074" y="357"/>
                  <a:pt x="2088" y="351"/>
                  <a:pt x="2099" y="348"/>
                </a:cubicBezTo>
                <a:cubicBezTo>
                  <a:pt x="2102" y="346"/>
                  <a:pt x="2109" y="344"/>
                  <a:pt x="2111" y="342"/>
                </a:cubicBezTo>
                <a:cubicBezTo>
                  <a:pt x="2111" y="337"/>
                  <a:pt x="2111" y="332"/>
                  <a:pt x="2111" y="325"/>
                </a:cubicBezTo>
                <a:cubicBezTo>
                  <a:pt x="2111" y="310"/>
                  <a:pt x="2110" y="288"/>
                  <a:pt x="2110" y="242"/>
                </a:cubicBezTo>
                <a:cubicBezTo>
                  <a:pt x="2130" y="239"/>
                  <a:pt x="2130" y="239"/>
                  <a:pt x="2130" y="239"/>
                </a:cubicBezTo>
                <a:cubicBezTo>
                  <a:pt x="2131" y="243"/>
                  <a:pt x="2131" y="244"/>
                  <a:pt x="2139" y="244"/>
                </a:cubicBezTo>
                <a:cubicBezTo>
                  <a:pt x="2169" y="244"/>
                  <a:pt x="2199" y="225"/>
                  <a:pt x="2230" y="204"/>
                </a:cubicBezTo>
                <a:cubicBezTo>
                  <a:pt x="2263" y="182"/>
                  <a:pt x="2298" y="160"/>
                  <a:pt x="2335" y="160"/>
                </a:cubicBezTo>
                <a:cubicBezTo>
                  <a:pt x="2374" y="160"/>
                  <a:pt x="2402" y="171"/>
                  <a:pt x="2427" y="180"/>
                </a:cubicBezTo>
                <a:cubicBezTo>
                  <a:pt x="2447" y="188"/>
                  <a:pt x="2464" y="194"/>
                  <a:pt x="2483" y="194"/>
                </a:cubicBezTo>
                <a:cubicBezTo>
                  <a:pt x="2507" y="194"/>
                  <a:pt x="2519" y="208"/>
                  <a:pt x="2531" y="221"/>
                </a:cubicBezTo>
                <a:cubicBezTo>
                  <a:pt x="2544" y="237"/>
                  <a:pt x="2558" y="254"/>
                  <a:pt x="2599" y="254"/>
                </a:cubicBezTo>
                <a:cubicBezTo>
                  <a:pt x="2675" y="254"/>
                  <a:pt x="2783" y="160"/>
                  <a:pt x="2783" y="136"/>
                </a:cubicBezTo>
                <a:cubicBezTo>
                  <a:pt x="2783" y="98"/>
                  <a:pt x="2866" y="42"/>
                  <a:pt x="2901" y="42"/>
                </a:cubicBezTo>
                <a:cubicBezTo>
                  <a:pt x="2911" y="42"/>
                  <a:pt x="2917" y="35"/>
                  <a:pt x="2926" y="25"/>
                </a:cubicBezTo>
                <a:cubicBezTo>
                  <a:pt x="2936" y="14"/>
                  <a:pt x="2948" y="0"/>
                  <a:pt x="2969" y="0"/>
                </a:cubicBezTo>
                <a:cubicBezTo>
                  <a:pt x="2986" y="0"/>
                  <a:pt x="3002" y="5"/>
                  <a:pt x="3017" y="9"/>
                </a:cubicBezTo>
                <a:cubicBezTo>
                  <a:pt x="3033" y="14"/>
                  <a:pt x="3047" y="18"/>
                  <a:pt x="3063" y="18"/>
                </a:cubicBezTo>
                <a:cubicBezTo>
                  <a:pt x="3227" y="18"/>
                  <a:pt x="3227" y="18"/>
                  <a:pt x="3227" y="18"/>
                </a:cubicBezTo>
                <a:cubicBezTo>
                  <a:pt x="3252" y="18"/>
                  <a:pt x="3263" y="34"/>
                  <a:pt x="3274" y="50"/>
                </a:cubicBezTo>
                <a:cubicBezTo>
                  <a:pt x="3286" y="67"/>
                  <a:pt x="3299" y="87"/>
                  <a:pt x="3332" y="99"/>
                </a:cubicBezTo>
                <a:cubicBezTo>
                  <a:pt x="3381" y="116"/>
                  <a:pt x="3400" y="147"/>
                  <a:pt x="3425" y="186"/>
                </a:cubicBezTo>
                <a:cubicBezTo>
                  <a:pt x="3438" y="206"/>
                  <a:pt x="3452" y="228"/>
                  <a:pt x="3473" y="254"/>
                </a:cubicBezTo>
                <a:cubicBezTo>
                  <a:pt x="3532" y="326"/>
                  <a:pt x="3595" y="352"/>
                  <a:pt x="3631" y="352"/>
                </a:cubicBezTo>
                <a:cubicBezTo>
                  <a:pt x="3648" y="352"/>
                  <a:pt x="3660" y="343"/>
                  <a:pt x="3672" y="333"/>
                </a:cubicBezTo>
                <a:cubicBezTo>
                  <a:pt x="3685" y="324"/>
                  <a:pt x="3698" y="314"/>
                  <a:pt x="3715" y="314"/>
                </a:cubicBezTo>
                <a:cubicBezTo>
                  <a:pt x="3815" y="314"/>
                  <a:pt x="3815" y="314"/>
                  <a:pt x="3815" y="314"/>
                </a:cubicBezTo>
                <a:cubicBezTo>
                  <a:pt x="3845" y="314"/>
                  <a:pt x="3864" y="288"/>
                  <a:pt x="3881" y="263"/>
                </a:cubicBezTo>
                <a:cubicBezTo>
                  <a:pt x="3898" y="240"/>
                  <a:pt x="3913" y="218"/>
                  <a:pt x="3937" y="218"/>
                </a:cubicBezTo>
                <a:cubicBezTo>
                  <a:pt x="3961" y="218"/>
                  <a:pt x="3980" y="225"/>
                  <a:pt x="3998" y="231"/>
                </a:cubicBezTo>
                <a:cubicBezTo>
                  <a:pt x="4013" y="237"/>
                  <a:pt x="4027" y="242"/>
                  <a:pt x="4043" y="242"/>
                </a:cubicBezTo>
                <a:cubicBezTo>
                  <a:pt x="4068" y="242"/>
                  <a:pt x="4090" y="261"/>
                  <a:pt x="4114" y="281"/>
                </a:cubicBezTo>
                <a:cubicBezTo>
                  <a:pt x="4136" y="300"/>
                  <a:pt x="4160" y="320"/>
                  <a:pt x="4183" y="320"/>
                </a:cubicBezTo>
                <a:cubicBezTo>
                  <a:pt x="4214" y="320"/>
                  <a:pt x="4231" y="311"/>
                  <a:pt x="4259" y="295"/>
                </a:cubicBezTo>
                <a:cubicBezTo>
                  <a:pt x="4262" y="293"/>
                  <a:pt x="4266" y="291"/>
                  <a:pt x="4270" y="289"/>
                </a:cubicBezTo>
                <a:cubicBezTo>
                  <a:pt x="4282" y="283"/>
                  <a:pt x="4297" y="280"/>
                  <a:pt x="4315" y="280"/>
                </a:cubicBezTo>
                <a:cubicBezTo>
                  <a:pt x="4331" y="280"/>
                  <a:pt x="4343" y="282"/>
                  <a:pt x="4344" y="282"/>
                </a:cubicBezTo>
                <a:cubicBezTo>
                  <a:pt x="4352" y="284"/>
                  <a:pt x="4352" y="284"/>
                  <a:pt x="4352" y="284"/>
                </a:cubicBezTo>
                <a:cubicBezTo>
                  <a:pt x="4352" y="292"/>
                  <a:pt x="4352" y="292"/>
                  <a:pt x="4352" y="292"/>
                </a:cubicBezTo>
                <a:cubicBezTo>
                  <a:pt x="4349" y="355"/>
                  <a:pt x="4347" y="419"/>
                  <a:pt x="4392" y="445"/>
                </a:cubicBezTo>
                <a:cubicBezTo>
                  <a:pt x="4399" y="450"/>
                  <a:pt x="4406" y="453"/>
                  <a:pt x="4412" y="457"/>
                </a:cubicBezTo>
                <a:cubicBezTo>
                  <a:pt x="4459" y="484"/>
                  <a:pt x="4479" y="495"/>
                  <a:pt x="4479" y="524"/>
                </a:cubicBezTo>
                <a:cubicBezTo>
                  <a:pt x="4479" y="539"/>
                  <a:pt x="4475" y="545"/>
                  <a:pt x="4470" y="550"/>
                </a:cubicBezTo>
                <a:cubicBezTo>
                  <a:pt x="4467" y="554"/>
                  <a:pt x="4465" y="557"/>
                  <a:pt x="4465" y="570"/>
                </a:cubicBezTo>
                <a:cubicBezTo>
                  <a:pt x="4465" y="585"/>
                  <a:pt x="4485" y="606"/>
                  <a:pt x="4529" y="606"/>
                </a:cubicBezTo>
                <a:cubicBezTo>
                  <a:pt x="4529" y="626"/>
                  <a:pt x="4529" y="626"/>
                  <a:pt x="4529" y="626"/>
                </a:cubicBezTo>
                <a:cubicBezTo>
                  <a:pt x="4493" y="626"/>
                  <a:pt x="4481" y="642"/>
                  <a:pt x="4465" y="665"/>
                </a:cubicBezTo>
                <a:cubicBezTo>
                  <a:pt x="4460" y="672"/>
                  <a:pt x="4455" y="679"/>
                  <a:pt x="4449" y="687"/>
                </a:cubicBezTo>
                <a:cubicBezTo>
                  <a:pt x="4441" y="695"/>
                  <a:pt x="4433" y="703"/>
                  <a:pt x="4425" y="710"/>
                </a:cubicBezTo>
                <a:cubicBezTo>
                  <a:pt x="4406" y="728"/>
                  <a:pt x="4389" y="744"/>
                  <a:pt x="4389" y="770"/>
                </a:cubicBezTo>
                <a:cubicBezTo>
                  <a:pt x="4389" y="787"/>
                  <a:pt x="4416" y="799"/>
                  <a:pt x="4441" y="809"/>
                </a:cubicBezTo>
                <a:cubicBezTo>
                  <a:pt x="4467" y="821"/>
                  <a:pt x="4489" y="831"/>
                  <a:pt x="4489" y="850"/>
                </a:cubicBezTo>
                <a:cubicBezTo>
                  <a:pt x="4489" y="870"/>
                  <a:pt x="4500" y="880"/>
                  <a:pt x="4539" y="895"/>
                </a:cubicBezTo>
                <a:cubicBezTo>
                  <a:pt x="4604" y="920"/>
                  <a:pt x="4665" y="1034"/>
                  <a:pt x="4665" y="1088"/>
                </a:cubicBezTo>
                <a:cubicBezTo>
                  <a:pt x="4665" y="1136"/>
                  <a:pt x="4715" y="1177"/>
                  <a:pt x="4755" y="1210"/>
                </a:cubicBezTo>
                <a:cubicBezTo>
                  <a:pt x="4801" y="1248"/>
                  <a:pt x="4816" y="1265"/>
                  <a:pt x="4838" y="1310"/>
                </a:cubicBezTo>
                <a:cubicBezTo>
                  <a:pt x="4840" y="1313"/>
                  <a:pt x="4841" y="1317"/>
                  <a:pt x="4843" y="1320"/>
                </a:cubicBezTo>
                <a:cubicBezTo>
                  <a:pt x="4863" y="1361"/>
                  <a:pt x="4875" y="1382"/>
                  <a:pt x="4897" y="1382"/>
                </a:cubicBezTo>
                <a:cubicBezTo>
                  <a:pt x="4979" y="1382"/>
                  <a:pt x="4979" y="1382"/>
                  <a:pt x="4979" y="1382"/>
                </a:cubicBezTo>
                <a:cubicBezTo>
                  <a:pt x="5028" y="1382"/>
                  <a:pt x="5062" y="1413"/>
                  <a:pt x="5062" y="1458"/>
                </a:cubicBezTo>
                <a:cubicBezTo>
                  <a:pt x="5062" y="1529"/>
                  <a:pt x="5062" y="1529"/>
                  <a:pt x="5062" y="1529"/>
                </a:cubicBezTo>
                <a:cubicBezTo>
                  <a:pt x="5062" y="1542"/>
                  <a:pt x="5062" y="1542"/>
                  <a:pt x="5062" y="1542"/>
                </a:cubicBezTo>
                <a:cubicBezTo>
                  <a:pt x="5050" y="1538"/>
                  <a:pt x="5050" y="1538"/>
                  <a:pt x="5050" y="1538"/>
                </a:cubicBezTo>
                <a:cubicBezTo>
                  <a:pt x="5035" y="1534"/>
                  <a:pt x="5029" y="1525"/>
                  <a:pt x="5024" y="1518"/>
                </a:cubicBezTo>
                <a:cubicBezTo>
                  <a:pt x="5019" y="1510"/>
                  <a:pt x="5016" y="1506"/>
                  <a:pt x="5005" y="1506"/>
                </a:cubicBezTo>
                <a:cubicBezTo>
                  <a:pt x="4996" y="1506"/>
                  <a:pt x="4980" y="1547"/>
                  <a:pt x="4971" y="1568"/>
                </a:cubicBezTo>
                <a:cubicBezTo>
                  <a:pt x="4953" y="1612"/>
                  <a:pt x="4935" y="1658"/>
                  <a:pt x="4905" y="1658"/>
                </a:cubicBezTo>
                <a:cubicBezTo>
                  <a:pt x="4885" y="1658"/>
                  <a:pt x="4879" y="1661"/>
                  <a:pt x="4878" y="1662"/>
                </a:cubicBezTo>
                <a:cubicBezTo>
                  <a:pt x="4878" y="1663"/>
                  <a:pt x="4880" y="1668"/>
                  <a:pt x="4890" y="1679"/>
                </a:cubicBezTo>
                <a:cubicBezTo>
                  <a:pt x="4897" y="1686"/>
                  <a:pt x="4905" y="1692"/>
                  <a:pt x="4913" y="1698"/>
                </a:cubicBezTo>
                <a:cubicBezTo>
                  <a:pt x="4934" y="1715"/>
                  <a:pt x="4955" y="1732"/>
                  <a:pt x="4955" y="1756"/>
                </a:cubicBezTo>
                <a:cubicBezTo>
                  <a:pt x="4955" y="1794"/>
                  <a:pt x="4908" y="1794"/>
                  <a:pt x="4859" y="1794"/>
                </a:cubicBezTo>
                <a:cubicBezTo>
                  <a:pt x="4803" y="1794"/>
                  <a:pt x="4641" y="1825"/>
                  <a:pt x="4641" y="1884"/>
                </a:cubicBezTo>
                <a:cubicBezTo>
                  <a:pt x="4641" y="1894"/>
                  <a:pt x="4646" y="1898"/>
                  <a:pt x="4656" y="1905"/>
                </a:cubicBezTo>
                <a:cubicBezTo>
                  <a:pt x="4665" y="1912"/>
                  <a:pt x="4677" y="1920"/>
                  <a:pt x="4677" y="1938"/>
                </a:cubicBezTo>
                <a:cubicBezTo>
                  <a:pt x="4677" y="1968"/>
                  <a:pt x="4655" y="1986"/>
                  <a:pt x="4619" y="1986"/>
                </a:cubicBezTo>
                <a:cubicBezTo>
                  <a:pt x="4610" y="1986"/>
                  <a:pt x="4597" y="1991"/>
                  <a:pt x="4583" y="1997"/>
                </a:cubicBezTo>
                <a:cubicBezTo>
                  <a:pt x="4560" y="2006"/>
                  <a:pt x="4530" y="2018"/>
                  <a:pt x="4491" y="2018"/>
                </a:cubicBezTo>
                <a:cubicBezTo>
                  <a:pt x="4481" y="2018"/>
                  <a:pt x="4473" y="2018"/>
                  <a:pt x="4465" y="2018"/>
                </a:cubicBezTo>
                <a:cubicBezTo>
                  <a:pt x="4458" y="2018"/>
                  <a:pt x="4452" y="2018"/>
                  <a:pt x="4446" y="2018"/>
                </a:cubicBezTo>
                <a:cubicBezTo>
                  <a:pt x="4416" y="2018"/>
                  <a:pt x="4401" y="2020"/>
                  <a:pt x="4388" y="2031"/>
                </a:cubicBezTo>
                <a:cubicBezTo>
                  <a:pt x="4384" y="2035"/>
                  <a:pt x="4380" y="2038"/>
                  <a:pt x="4377" y="2041"/>
                </a:cubicBezTo>
                <a:cubicBezTo>
                  <a:pt x="4361" y="2057"/>
                  <a:pt x="4348" y="2070"/>
                  <a:pt x="4319" y="2070"/>
                </a:cubicBezTo>
                <a:cubicBezTo>
                  <a:pt x="4301" y="2070"/>
                  <a:pt x="4293" y="2064"/>
                  <a:pt x="4287" y="2060"/>
                </a:cubicBezTo>
                <a:cubicBezTo>
                  <a:pt x="4282" y="2057"/>
                  <a:pt x="4279" y="2054"/>
                  <a:pt x="4267" y="2054"/>
                </a:cubicBezTo>
                <a:cubicBezTo>
                  <a:pt x="4163" y="2054"/>
                  <a:pt x="4163" y="2054"/>
                  <a:pt x="4163" y="2054"/>
                </a:cubicBezTo>
                <a:cubicBezTo>
                  <a:pt x="4129" y="2054"/>
                  <a:pt x="4109" y="2018"/>
                  <a:pt x="4109" y="1984"/>
                </a:cubicBezTo>
                <a:cubicBezTo>
                  <a:pt x="4109" y="1950"/>
                  <a:pt x="4134" y="1933"/>
                  <a:pt x="4160" y="1919"/>
                </a:cubicBezTo>
                <a:cubicBezTo>
                  <a:pt x="4154" y="1919"/>
                  <a:pt x="4144" y="1918"/>
                  <a:pt x="4129" y="1918"/>
                </a:cubicBezTo>
                <a:cubicBezTo>
                  <a:pt x="4105" y="1918"/>
                  <a:pt x="4049" y="1918"/>
                  <a:pt x="4049" y="1876"/>
                </a:cubicBezTo>
                <a:cubicBezTo>
                  <a:pt x="4049" y="1837"/>
                  <a:pt x="4069" y="1816"/>
                  <a:pt x="4105" y="1816"/>
                </a:cubicBezTo>
                <a:cubicBezTo>
                  <a:pt x="4124" y="1816"/>
                  <a:pt x="4134" y="1812"/>
                  <a:pt x="4143" y="1808"/>
                </a:cubicBezTo>
                <a:cubicBezTo>
                  <a:pt x="4152" y="1804"/>
                  <a:pt x="4161" y="1800"/>
                  <a:pt x="4175" y="1800"/>
                </a:cubicBezTo>
                <a:cubicBezTo>
                  <a:pt x="4206" y="1800"/>
                  <a:pt x="4223" y="1816"/>
                  <a:pt x="4223" y="1844"/>
                </a:cubicBezTo>
                <a:cubicBezTo>
                  <a:pt x="4223" y="1846"/>
                  <a:pt x="4223" y="1848"/>
                  <a:pt x="4223" y="1850"/>
                </a:cubicBezTo>
                <a:cubicBezTo>
                  <a:pt x="4223" y="1858"/>
                  <a:pt x="4223" y="1868"/>
                  <a:pt x="4225" y="1871"/>
                </a:cubicBezTo>
                <a:cubicBezTo>
                  <a:pt x="4226" y="1872"/>
                  <a:pt x="4228" y="1872"/>
                  <a:pt x="4231" y="1872"/>
                </a:cubicBezTo>
                <a:cubicBezTo>
                  <a:pt x="4245" y="1872"/>
                  <a:pt x="4283" y="1831"/>
                  <a:pt x="4283" y="1816"/>
                </a:cubicBezTo>
                <a:cubicBezTo>
                  <a:pt x="4283" y="1802"/>
                  <a:pt x="4291" y="1790"/>
                  <a:pt x="4298" y="1780"/>
                </a:cubicBezTo>
                <a:cubicBezTo>
                  <a:pt x="4301" y="1776"/>
                  <a:pt x="4305" y="1770"/>
                  <a:pt x="4305" y="1768"/>
                </a:cubicBezTo>
                <a:cubicBezTo>
                  <a:pt x="4305" y="1763"/>
                  <a:pt x="4303" y="1762"/>
                  <a:pt x="4299" y="1762"/>
                </a:cubicBezTo>
                <a:cubicBezTo>
                  <a:pt x="4296" y="1762"/>
                  <a:pt x="4289" y="1763"/>
                  <a:pt x="4279" y="1767"/>
                </a:cubicBezTo>
                <a:cubicBezTo>
                  <a:pt x="4245" y="1782"/>
                  <a:pt x="4227" y="1782"/>
                  <a:pt x="4179" y="1782"/>
                </a:cubicBezTo>
                <a:cubicBezTo>
                  <a:pt x="4145" y="1782"/>
                  <a:pt x="4124" y="1793"/>
                  <a:pt x="4106" y="1802"/>
                </a:cubicBezTo>
                <a:cubicBezTo>
                  <a:pt x="4091" y="1810"/>
                  <a:pt x="4076" y="1818"/>
                  <a:pt x="4057" y="1818"/>
                </a:cubicBezTo>
                <a:cubicBezTo>
                  <a:pt x="4037" y="1818"/>
                  <a:pt x="4009" y="1803"/>
                  <a:pt x="3976" y="1785"/>
                </a:cubicBezTo>
                <a:cubicBezTo>
                  <a:pt x="3939" y="1765"/>
                  <a:pt x="3897" y="1742"/>
                  <a:pt x="3867" y="1742"/>
                </a:cubicBezTo>
                <a:cubicBezTo>
                  <a:pt x="3855" y="1742"/>
                  <a:pt x="3852" y="1744"/>
                  <a:pt x="3851" y="1745"/>
                </a:cubicBezTo>
                <a:cubicBezTo>
                  <a:pt x="3850" y="1746"/>
                  <a:pt x="3851" y="1752"/>
                  <a:pt x="3851" y="1756"/>
                </a:cubicBezTo>
                <a:cubicBezTo>
                  <a:pt x="3851" y="1759"/>
                  <a:pt x="3851" y="1761"/>
                  <a:pt x="3851" y="1764"/>
                </a:cubicBezTo>
                <a:cubicBezTo>
                  <a:pt x="3851" y="1778"/>
                  <a:pt x="3845" y="1786"/>
                  <a:pt x="3840" y="1791"/>
                </a:cubicBezTo>
                <a:cubicBezTo>
                  <a:pt x="3839" y="1792"/>
                  <a:pt x="3838" y="1794"/>
                  <a:pt x="3838" y="1795"/>
                </a:cubicBezTo>
                <a:cubicBezTo>
                  <a:pt x="3843" y="1797"/>
                  <a:pt x="3860" y="1800"/>
                  <a:pt x="3909" y="1800"/>
                </a:cubicBezTo>
                <a:cubicBezTo>
                  <a:pt x="3967" y="1800"/>
                  <a:pt x="4011" y="1804"/>
                  <a:pt x="4011" y="1852"/>
                </a:cubicBezTo>
                <a:cubicBezTo>
                  <a:pt x="4011" y="1872"/>
                  <a:pt x="4021" y="1883"/>
                  <a:pt x="4033" y="1895"/>
                </a:cubicBezTo>
                <a:cubicBezTo>
                  <a:pt x="4044" y="1908"/>
                  <a:pt x="4055" y="1920"/>
                  <a:pt x="4055" y="1940"/>
                </a:cubicBezTo>
                <a:cubicBezTo>
                  <a:pt x="4055" y="1954"/>
                  <a:pt x="4063" y="1965"/>
                  <a:pt x="4072" y="1977"/>
                </a:cubicBezTo>
                <a:cubicBezTo>
                  <a:pt x="4081" y="1989"/>
                  <a:pt x="4091" y="2002"/>
                  <a:pt x="4091" y="2020"/>
                </a:cubicBezTo>
                <a:cubicBezTo>
                  <a:pt x="4091" y="2053"/>
                  <a:pt x="4069" y="2074"/>
                  <a:pt x="4054" y="2090"/>
                </a:cubicBezTo>
                <a:cubicBezTo>
                  <a:pt x="4047" y="2096"/>
                  <a:pt x="4039" y="2104"/>
                  <a:pt x="4039" y="2108"/>
                </a:cubicBezTo>
                <a:cubicBezTo>
                  <a:pt x="4039" y="2113"/>
                  <a:pt x="4041" y="2115"/>
                  <a:pt x="4046" y="2120"/>
                </a:cubicBezTo>
                <a:cubicBezTo>
                  <a:pt x="4053" y="2128"/>
                  <a:pt x="4063" y="2137"/>
                  <a:pt x="4063" y="2158"/>
                </a:cubicBezTo>
                <a:cubicBezTo>
                  <a:pt x="4063" y="2176"/>
                  <a:pt x="4052" y="2191"/>
                  <a:pt x="4042" y="2203"/>
                </a:cubicBezTo>
                <a:cubicBezTo>
                  <a:pt x="4033" y="2214"/>
                  <a:pt x="4025" y="2224"/>
                  <a:pt x="4025" y="2236"/>
                </a:cubicBezTo>
                <a:cubicBezTo>
                  <a:pt x="4025" y="2276"/>
                  <a:pt x="3999" y="2276"/>
                  <a:pt x="3983" y="2276"/>
                </a:cubicBezTo>
                <a:cubicBezTo>
                  <a:pt x="3972" y="2276"/>
                  <a:pt x="3965" y="2286"/>
                  <a:pt x="3965" y="2300"/>
                </a:cubicBezTo>
                <a:cubicBezTo>
                  <a:pt x="3965" y="2329"/>
                  <a:pt x="3949" y="2342"/>
                  <a:pt x="3913" y="2342"/>
                </a:cubicBezTo>
                <a:cubicBezTo>
                  <a:pt x="3858" y="2342"/>
                  <a:pt x="3857" y="2354"/>
                  <a:pt x="3857" y="2354"/>
                </a:cubicBezTo>
                <a:cubicBezTo>
                  <a:pt x="3857" y="2382"/>
                  <a:pt x="3835" y="2382"/>
                  <a:pt x="3811" y="2382"/>
                </a:cubicBezTo>
                <a:cubicBezTo>
                  <a:pt x="3807" y="2382"/>
                  <a:pt x="3803" y="2382"/>
                  <a:pt x="3799" y="2382"/>
                </a:cubicBezTo>
                <a:cubicBezTo>
                  <a:pt x="3795" y="2382"/>
                  <a:pt x="3790" y="2381"/>
                  <a:pt x="3786" y="2381"/>
                </a:cubicBezTo>
                <a:cubicBezTo>
                  <a:pt x="3759" y="2381"/>
                  <a:pt x="3759" y="2388"/>
                  <a:pt x="3759" y="2392"/>
                </a:cubicBezTo>
                <a:cubicBezTo>
                  <a:pt x="3759" y="2421"/>
                  <a:pt x="3747" y="2436"/>
                  <a:pt x="3723" y="2436"/>
                </a:cubicBezTo>
                <a:cubicBezTo>
                  <a:pt x="3709" y="2436"/>
                  <a:pt x="3704" y="2425"/>
                  <a:pt x="3701" y="2419"/>
                </a:cubicBezTo>
                <a:cubicBezTo>
                  <a:pt x="3700" y="2417"/>
                  <a:pt x="3699" y="2416"/>
                  <a:pt x="3699" y="2415"/>
                </a:cubicBezTo>
                <a:cubicBezTo>
                  <a:pt x="3698" y="2417"/>
                  <a:pt x="3697" y="2421"/>
                  <a:pt x="3697" y="2423"/>
                </a:cubicBezTo>
                <a:cubicBezTo>
                  <a:pt x="3693" y="2440"/>
                  <a:pt x="3685" y="2470"/>
                  <a:pt x="3647" y="2470"/>
                </a:cubicBezTo>
                <a:cubicBezTo>
                  <a:pt x="3628" y="2470"/>
                  <a:pt x="3616" y="2466"/>
                  <a:pt x="3608" y="2458"/>
                </a:cubicBezTo>
                <a:cubicBezTo>
                  <a:pt x="3599" y="2448"/>
                  <a:pt x="3601" y="2435"/>
                  <a:pt x="3602" y="2423"/>
                </a:cubicBezTo>
                <a:cubicBezTo>
                  <a:pt x="3603" y="2419"/>
                  <a:pt x="3603" y="2416"/>
                  <a:pt x="3603" y="2412"/>
                </a:cubicBezTo>
                <a:cubicBezTo>
                  <a:pt x="3603" y="2395"/>
                  <a:pt x="3585" y="2378"/>
                  <a:pt x="3571" y="2378"/>
                </a:cubicBezTo>
                <a:cubicBezTo>
                  <a:pt x="3570" y="2378"/>
                  <a:pt x="3570" y="2378"/>
                  <a:pt x="3569" y="2378"/>
                </a:cubicBezTo>
                <a:cubicBezTo>
                  <a:pt x="3571" y="2381"/>
                  <a:pt x="3573" y="2386"/>
                  <a:pt x="3580" y="2393"/>
                </a:cubicBezTo>
                <a:cubicBezTo>
                  <a:pt x="3590" y="2404"/>
                  <a:pt x="3591" y="2414"/>
                  <a:pt x="3590" y="2420"/>
                </a:cubicBezTo>
                <a:cubicBezTo>
                  <a:pt x="3588" y="2432"/>
                  <a:pt x="3579" y="2443"/>
                  <a:pt x="3564" y="2452"/>
                </a:cubicBezTo>
                <a:cubicBezTo>
                  <a:pt x="3551" y="2461"/>
                  <a:pt x="3521" y="2515"/>
                  <a:pt x="3521" y="2564"/>
                </a:cubicBezTo>
                <a:cubicBezTo>
                  <a:pt x="3521" y="2594"/>
                  <a:pt x="3525" y="2606"/>
                  <a:pt x="3528" y="2616"/>
                </a:cubicBezTo>
                <a:cubicBezTo>
                  <a:pt x="3531" y="2623"/>
                  <a:pt x="3533" y="2630"/>
                  <a:pt x="3533" y="2640"/>
                </a:cubicBezTo>
                <a:cubicBezTo>
                  <a:pt x="3533" y="2649"/>
                  <a:pt x="3537" y="2657"/>
                  <a:pt x="3542" y="2665"/>
                </a:cubicBezTo>
                <a:cubicBezTo>
                  <a:pt x="3546" y="2674"/>
                  <a:pt x="3551" y="2682"/>
                  <a:pt x="3551" y="2692"/>
                </a:cubicBezTo>
                <a:cubicBezTo>
                  <a:pt x="3551" y="2704"/>
                  <a:pt x="3543" y="2712"/>
                  <a:pt x="3531" y="2712"/>
                </a:cubicBezTo>
                <a:cubicBezTo>
                  <a:pt x="3519" y="2712"/>
                  <a:pt x="3504" y="2702"/>
                  <a:pt x="3491" y="2686"/>
                </a:cubicBezTo>
                <a:cubicBezTo>
                  <a:pt x="3484" y="2677"/>
                  <a:pt x="3479" y="2665"/>
                  <a:pt x="3475" y="2654"/>
                </a:cubicBezTo>
                <a:cubicBezTo>
                  <a:pt x="3464" y="2627"/>
                  <a:pt x="3456" y="2610"/>
                  <a:pt x="3431" y="2610"/>
                </a:cubicBezTo>
                <a:cubicBezTo>
                  <a:pt x="3277" y="2610"/>
                  <a:pt x="3277" y="2610"/>
                  <a:pt x="3277" y="2610"/>
                </a:cubicBezTo>
                <a:cubicBezTo>
                  <a:pt x="3238" y="2610"/>
                  <a:pt x="3215" y="2628"/>
                  <a:pt x="3215" y="2646"/>
                </a:cubicBezTo>
                <a:cubicBezTo>
                  <a:pt x="3215" y="2656"/>
                  <a:pt x="3219" y="2663"/>
                  <a:pt x="3223" y="2671"/>
                </a:cubicBezTo>
                <a:cubicBezTo>
                  <a:pt x="3228" y="2679"/>
                  <a:pt x="3233" y="2688"/>
                  <a:pt x="3233" y="2700"/>
                </a:cubicBezTo>
                <a:cubicBezTo>
                  <a:pt x="3233" y="2715"/>
                  <a:pt x="3222" y="2720"/>
                  <a:pt x="3215" y="2723"/>
                </a:cubicBezTo>
                <a:cubicBezTo>
                  <a:pt x="3208" y="2727"/>
                  <a:pt x="3203" y="2729"/>
                  <a:pt x="3203" y="2742"/>
                </a:cubicBezTo>
                <a:cubicBezTo>
                  <a:pt x="3203" y="2757"/>
                  <a:pt x="3207" y="2762"/>
                  <a:pt x="3211" y="2769"/>
                </a:cubicBezTo>
                <a:cubicBezTo>
                  <a:pt x="3216" y="2775"/>
                  <a:pt x="3221" y="2783"/>
                  <a:pt x="3221" y="2798"/>
                </a:cubicBezTo>
                <a:cubicBezTo>
                  <a:pt x="3221" y="2837"/>
                  <a:pt x="3193" y="2842"/>
                  <a:pt x="3165" y="2842"/>
                </a:cubicBezTo>
                <a:cubicBezTo>
                  <a:pt x="3145" y="2842"/>
                  <a:pt x="3135" y="2835"/>
                  <a:pt x="3128" y="2829"/>
                </a:cubicBezTo>
                <a:cubicBezTo>
                  <a:pt x="3122" y="2825"/>
                  <a:pt x="3118" y="2822"/>
                  <a:pt x="3109" y="2822"/>
                </a:cubicBezTo>
                <a:cubicBezTo>
                  <a:pt x="3100" y="2822"/>
                  <a:pt x="3097" y="2826"/>
                  <a:pt x="3092" y="2833"/>
                </a:cubicBezTo>
                <a:cubicBezTo>
                  <a:pt x="3087" y="2839"/>
                  <a:pt x="3080" y="2848"/>
                  <a:pt x="3067" y="2848"/>
                </a:cubicBezTo>
                <a:cubicBezTo>
                  <a:pt x="3042" y="2848"/>
                  <a:pt x="3033" y="2818"/>
                  <a:pt x="3033" y="2792"/>
                </a:cubicBezTo>
                <a:cubicBezTo>
                  <a:pt x="3033" y="2790"/>
                  <a:pt x="3033" y="2788"/>
                  <a:pt x="3033" y="2786"/>
                </a:cubicBezTo>
                <a:cubicBezTo>
                  <a:pt x="3033" y="2782"/>
                  <a:pt x="3033" y="2778"/>
                  <a:pt x="3033" y="2776"/>
                </a:cubicBezTo>
                <a:cubicBezTo>
                  <a:pt x="3032" y="2776"/>
                  <a:pt x="3032" y="2776"/>
                  <a:pt x="3031" y="2776"/>
                </a:cubicBezTo>
                <a:cubicBezTo>
                  <a:pt x="3029" y="2776"/>
                  <a:pt x="3029" y="2776"/>
                  <a:pt x="3025" y="2779"/>
                </a:cubicBezTo>
                <a:cubicBezTo>
                  <a:pt x="3020" y="2784"/>
                  <a:pt x="3011" y="2792"/>
                  <a:pt x="2991" y="2792"/>
                </a:cubicBezTo>
                <a:cubicBezTo>
                  <a:pt x="2977" y="2792"/>
                  <a:pt x="2966" y="2787"/>
                  <a:pt x="2954" y="2782"/>
                </a:cubicBezTo>
                <a:cubicBezTo>
                  <a:pt x="2939" y="2775"/>
                  <a:pt x="2922" y="2768"/>
                  <a:pt x="2893" y="2768"/>
                </a:cubicBezTo>
                <a:cubicBezTo>
                  <a:pt x="2834" y="2768"/>
                  <a:pt x="2825" y="2776"/>
                  <a:pt x="2825" y="2794"/>
                </a:cubicBezTo>
                <a:cubicBezTo>
                  <a:pt x="2825" y="2822"/>
                  <a:pt x="2818" y="2832"/>
                  <a:pt x="2798" y="2832"/>
                </a:cubicBezTo>
                <a:cubicBezTo>
                  <a:pt x="2795" y="2832"/>
                  <a:pt x="2795" y="2832"/>
                  <a:pt x="2795" y="2832"/>
                </a:cubicBezTo>
                <a:cubicBezTo>
                  <a:pt x="2793" y="2832"/>
                  <a:pt x="2793" y="2832"/>
                  <a:pt x="2793" y="2832"/>
                </a:cubicBezTo>
                <a:cubicBezTo>
                  <a:pt x="2785" y="2832"/>
                  <a:pt x="2775" y="2845"/>
                  <a:pt x="2775" y="2870"/>
                </a:cubicBezTo>
                <a:cubicBezTo>
                  <a:pt x="2775" y="2889"/>
                  <a:pt x="2767" y="2922"/>
                  <a:pt x="2713" y="2922"/>
                </a:cubicBezTo>
                <a:cubicBezTo>
                  <a:pt x="2684" y="2922"/>
                  <a:pt x="2680" y="2934"/>
                  <a:pt x="2675" y="2948"/>
                </a:cubicBezTo>
                <a:cubicBezTo>
                  <a:pt x="2672" y="2958"/>
                  <a:pt x="2667" y="2974"/>
                  <a:pt x="2647" y="2974"/>
                </a:cubicBezTo>
                <a:cubicBezTo>
                  <a:pt x="2636" y="2974"/>
                  <a:pt x="2627" y="2971"/>
                  <a:pt x="2621" y="2964"/>
                </a:cubicBezTo>
                <a:cubicBezTo>
                  <a:pt x="2609" y="2952"/>
                  <a:pt x="2609" y="2931"/>
                  <a:pt x="2609" y="2913"/>
                </a:cubicBezTo>
                <a:cubicBezTo>
                  <a:pt x="2609" y="2908"/>
                  <a:pt x="2609" y="2908"/>
                  <a:pt x="2609" y="2908"/>
                </a:cubicBezTo>
                <a:cubicBezTo>
                  <a:pt x="2609" y="2889"/>
                  <a:pt x="2544" y="2834"/>
                  <a:pt x="2515" y="2834"/>
                </a:cubicBezTo>
                <a:cubicBezTo>
                  <a:pt x="2504" y="2834"/>
                  <a:pt x="2502" y="2838"/>
                  <a:pt x="2498" y="2846"/>
                </a:cubicBezTo>
                <a:cubicBezTo>
                  <a:pt x="2494" y="2854"/>
                  <a:pt x="2487" y="2866"/>
                  <a:pt x="2469" y="2866"/>
                </a:cubicBezTo>
                <a:cubicBezTo>
                  <a:pt x="2447" y="2866"/>
                  <a:pt x="2434" y="2870"/>
                  <a:pt x="2420" y="2875"/>
                </a:cubicBezTo>
                <a:cubicBezTo>
                  <a:pt x="2406" y="2879"/>
                  <a:pt x="2391" y="2884"/>
                  <a:pt x="2369" y="2884"/>
                </a:cubicBezTo>
                <a:cubicBezTo>
                  <a:pt x="2344" y="2884"/>
                  <a:pt x="2325" y="2867"/>
                  <a:pt x="2307" y="2851"/>
                </a:cubicBezTo>
                <a:cubicBezTo>
                  <a:pt x="2291" y="2837"/>
                  <a:pt x="2276" y="2824"/>
                  <a:pt x="2259" y="2824"/>
                </a:cubicBezTo>
                <a:cubicBezTo>
                  <a:pt x="2257" y="2825"/>
                  <a:pt x="2251" y="2831"/>
                  <a:pt x="2249" y="2839"/>
                </a:cubicBezTo>
                <a:cubicBezTo>
                  <a:pt x="2247" y="2847"/>
                  <a:pt x="2249" y="2855"/>
                  <a:pt x="2256" y="2861"/>
                </a:cubicBezTo>
                <a:cubicBezTo>
                  <a:pt x="2261" y="2865"/>
                  <a:pt x="2266" y="2869"/>
                  <a:pt x="2270" y="2873"/>
                </a:cubicBezTo>
                <a:cubicBezTo>
                  <a:pt x="2286" y="2887"/>
                  <a:pt x="2299" y="2898"/>
                  <a:pt x="2299" y="2918"/>
                </a:cubicBezTo>
                <a:cubicBezTo>
                  <a:pt x="2299" y="2945"/>
                  <a:pt x="2228" y="3012"/>
                  <a:pt x="2183" y="3012"/>
                </a:cubicBezTo>
                <a:cubicBezTo>
                  <a:pt x="2157" y="3012"/>
                  <a:pt x="2148" y="3001"/>
                  <a:pt x="2141" y="2994"/>
                </a:cubicBezTo>
                <a:cubicBezTo>
                  <a:pt x="2137" y="2988"/>
                  <a:pt x="2135" y="2986"/>
                  <a:pt x="2127" y="2986"/>
                </a:cubicBezTo>
                <a:cubicBezTo>
                  <a:pt x="2121" y="2986"/>
                  <a:pt x="2117" y="2987"/>
                  <a:pt x="2115" y="2989"/>
                </a:cubicBezTo>
                <a:cubicBezTo>
                  <a:pt x="2113" y="2992"/>
                  <a:pt x="2113" y="3000"/>
                  <a:pt x="2113" y="3006"/>
                </a:cubicBezTo>
                <a:cubicBezTo>
                  <a:pt x="2113" y="3008"/>
                  <a:pt x="2113" y="3010"/>
                  <a:pt x="2113" y="3012"/>
                </a:cubicBezTo>
                <a:cubicBezTo>
                  <a:pt x="2113" y="3015"/>
                  <a:pt x="2114" y="3019"/>
                  <a:pt x="2114" y="3024"/>
                </a:cubicBezTo>
                <a:cubicBezTo>
                  <a:pt x="2116" y="3040"/>
                  <a:pt x="2118" y="3060"/>
                  <a:pt x="2108" y="3072"/>
                </a:cubicBezTo>
                <a:cubicBezTo>
                  <a:pt x="2105" y="3076"/>
                  <a:pt x="2099" y="3080"/>
                  <a:pt x="2089" y="3080"/>
                </a:cubicBezTo>
                <a:cubicBezTo>
                  <a:pt x="2065" y="3080"/>
                  <a:pt x="2065" y="3087"/>
                  <a:pt x="2065" y="3096"/>
                </a:cubicBezTo>
                <a:cubicBezTo>
                  <a:pt x="2065" y="3122"/>
                  <a:pt x="2049" y="3138"/>
                  <a:pt x="2023" y="3138"/>
                </a:cubicBezTo>
                <a:cubicBezTo>
                  <a:pt x="2008" y="3138"/>
                  <a:pt x="2000" y="3130"/>
                  <a:pt x="1995" y="3123"/>
                </a:cubicBezTo>
                <a:cubicBezTo>
                  <a:pt x="1990" y="3118"/>
                  <a:pt x="1986" y="3114"/>
                  <a:pt x="1977" y="3114"/>
                </a:cubicBezTo>
                <a:cubicBezTo>
                  <a:pt x="1945" y="3114"/>
                  <a:pt x="1933" y="3094"/>
                  <a:pt x="1933" y="3076"/>
                </a:cubicBezTo>
                <a:cubicBezTo>
                  <a:pt x="1933" y="3072"/>
                  <a:pt x="1923" y="3070"/>
                  <a:pt x="1901" y="3070"/>
                </a:cubicBezTo>
                <a:cubicBezTo>
                  <a:pt x="1887" y="3070"/>
                  <a:pt x="1883" y="3075"/>
                  <a:pt x="1883" y="3094"/>
                </a:cubicBezTo>
                <a:cubicBezTo>
                  <a:pt x="1883" y="3116"/>
                  <a:pt x="1860" y="3123"/>
                  <a:pt x="1834" y="3133"/>
                </a:cubicBezTo>
                <a:cubicBezTo>
                  <a:pt x="1832" y="3134"/>
                  <a:pt x="1829" y="3134"/>
                  <a:pt x="1826" y="3135"/>
                </a:cubicBezTo>
                <a:cubicBezTo>
                  <a:pt x="1816" y="3139"/>
                  <a:pt x="1812" y="3145"/>
                  <a:pt x="1806" y="3152"/>
                </a:cubicBezTo>
                <a:cubicBezTo>
                  <a:pt x="1800" y="3161"/>
                  <a:pt x="1792" y="3172"/>
                  <a:pt x="1773" y="3179"/>
                </a:cubicBezTo>
                <a:cubicBezTo>
                  <a:pt x="1757" y="3185"/>
                  <a:pt x="1739" y="3186"/>
                  <a:pt x="1729" y="3186"/>
                </a:cubicBezTo>
                <a:cubicBezTo>
                  <a:pt x="1726" y="3186"/>
                  <a:pt x="1723" y="3186"/>
                  <a:pt x="1723" y="3186"/>
                </a:cubicBezTo>
                <a:cubicBezTo>
                  <a:pt x="1694" y="3186"/>
                  <a:pt x="1681" y="3159"/>
                  <a:pt x="1681" y="3134"/>
                </a:cubicBezTo>
                <a:cubicBezTo>
                  <a:pt x="1681" y="3111"/>
                  <a:pt x="1681" y="3111"/>
                  <a:pt x="1681" y="3111"/>
                </a:cubicBezTo>
                <a:cubicBezTo>
                  <a:pt x="1655" y="3109"/>
                  <a:pt x="1617" y="3096"/>
                  <a:pt x="1617" y="3058"/>
                </a:cubicBezTo>
                <a:cubicBezTo>
                  <a:pt x="1617" y="3049"/>
                  <a:pt x="1615" y="3047"/>
                  <a:pt x="1610" y="3044"/>
                </a:cubicBezTo>
                <a:cubicBezTo>
                  <a:pt x="1605" y="3039"/>
                  <a:pt x="1597" y="3032"/>
                  <a:pt x="1597" y="3016"/>
                </a:cubicBezTo>
                <a:cubicBezTo>
                  <a:pt x="1597" y="2989"/>
                  <a:pt x="1612" y="2974"/>
                  <a:pt x="1625" y="2962"/>
                </a:cubicBezTo>
                <a:cubicBezTo>
                  <a:pt x="1636" y="2951"/>
                  <a:pt x="1643" y="2944"/>
                  <a:pt x="1643" y="2932"/>
                </a:cubicBezTo>
                <a:cubicBezTo>
                  <a:pt x="1643" y="2910"/>
                  <a:pt x="1635" y="2907"/>
                  <a:pt x="1617" y="2899"/>
                </a:cubicBezTo>
                <a:cubicBezTo>
                  <a:pt x="1613" y="2898"/>
                  <a:pt x="1608" y="2896"/>
                  <a:pt x="1603" y="2893"/>
                </a:cubicBezTo>
                <a:cubicBezTo>
                  <a:pt x="1592" y="2888"/>
                  <a:pt x="1583" y="2881"/>
                  <a:pt x="1575" y="2875"/>
                </a:cubicBezTo>
                <a:cubicBezTo>
                  <a:pt x="1565" y="2868"/>
                  <a:pt x="1557" y="2862"/>
                  <a:pt x="1551" y="2862"/>
                </a:cubicBezTo>
                <a:cubicBezTo>
                  <a:pt x="1550" y="2862"/>
                  <a:pt x="1550" y="2862"/>
                  <a:pt x="1550" y="2862"/>
                </a:cubicBezTo>
                <a:cubicBezTo>
                  <a:pt x="1550" y="2862"/>
                  <a:pt x="1549" y="2863"/>
                  <a:pt x="1549" y="2865"/>
                </a:cubicBezTo>
                <a:cubicBezTo>
                  <a:pt x="1549" y="2870"/>
                  <a:pt x="1551" y="2876"/>
                  <a:pt x="1556" y="2881"/>
                </a:cubicBezTo>
                <a:cubicBezTo>
                  <a:pt x="1566" y="2891"/>
                  <a:pt x="1575" y="2911"/>
                  <a:pt x="1571" y="2928"/>
                </a:cubicBezTo>
                <a:cubicBezTo>
                  <a:pt x="1569" y="2938"/>
                  <a:pt x="1562" y="2946"/>
                  <a:pt x="1552" y="2949"/>
                </a:cubicBezTo>
                <a:cubicBezTo>
                  <a:pt x="1537" y="2955"/>
                  <a:pt x="1528" y="2956"/>
                  <a:pt x="1517" y="2956"/>
                </a:cubicBezTo>
                <a:cubicBezTo>
                  <a:pt x="1515" y="2956"/>
                  <a:pt x="1513" y="2956"/>
                  <a:pt x="1510" y="2956"/>
                </a:cubicBezTo>
                <a:cubicBezTo>
                  <a:pt x="1508" y="2956"/>
                  <a:pt x="1505" y="2956"/>
                  <a:pt x="1501" y="2956"/>
                </a:cubicBezTo>
                <a:cubicBezTo>
                  <a:pt x="1497" y="2956"/>
                  <a:pt x="1485" y="2965"/>
                  <a:pt x="1475" y="2973"/>
                </a:cubicBezTo>
                <a:cubicBezTo>
                  <a:pt x="1454" y="2989"/>
                  <a:pt x="1428" y="3010"/>
                  <a:pt x="1397" y="3010"/>
                </a:cubicBezTo>
                <a:cubicBezTo>
                  <a:pt x="1364" y="3010"/>
                  <a:pt x="1358" y="2992"/>
                  <a:pt x="1354" y="2981"/>
                </a:cubicBezTo>
                <a:cubicBezTo>
                  <a:pt x="1350" y="2973"/>
                  <a:pt x="1350" y="2972"/>
                  <a:pt x="1345" y="2972"/>
                </a:cubicBezTo>
                <a:cubicBezTo>
                  <a:pt x="1335" y="2972"/>
                  <a:pt x="1331" y="2975"/>
                  <a:pt x="1331" y="3002"/>
                </a:cubicBezTo>
                <a:cubicBezTo>
                  <a:pt x="1331" y="3016"/>
                  <a:pt x="1327" y="3023"/>
                  <a:pt x="1324" y="3028"/>
                </a:cubicBezTo>
                <a:cubicBezTo>
                  <a:pt x="1322" y="3032"/>
                  <a:pt x="1321" y="3034"/>
                  <a:pt x="1321" y="3040"/>
                </a:cubicBezTo>
                <a:cubicBezTo>
                  <a:pt x="1321" y="3046"/>
                  <a:pt x="1322" y="3048"/>
                  <a:pt x="1325" y="3051"/>
                </a:cubicBezTo>
                <a:cubicBezTo>
                  <a:pt x="1328" y="3055"/>
                  <a:pt x="1333" y="3061"/>
                  <a:pt x="1333" y="3072"/>
                </a:cubicBezTo>
                <a:cubicBezTo>
                  <a:pt x="1333" y="3095"/>
                  <a:pt x="1320" y="3108"/>
                  <a:pt x="1297" y="3108"/>
                </a:cubicBezTo>
                <a:cubicBezTo>
                  <a:pt x="1285" y="3108"/>
                  <a:pt x="1275" y="3103"/>
                  <a:pt x="1269" y="3094"/>
                </a:cubicBezTo>
                <a:cubicBezTo>
                  <a:pt x="1263" y="3084"/>
                  <a:pt x="1263" y="3072"/>
                  <a:pt x="1268" y="3060"/>
                </a:cubicBezTo>
                <a:cubicBezTo>
                  <a:pt x="1272" y="3051"/>
                  <a:pt x="1272" y="3044"/>
                  <a:pt x="1270" y="3041"/>
                </a:cubicBezTo>
                <a:cubicBezTo>
                  <a:pt x="1270" y="3041"/>
                  <a:pt x="1269" y="3040"/>
                  <a:pt x="1268" y="3040"/>
                </a:cubicBezTo>
                <a:cubicBezTo>
                  <a:pt x="1264" y="3042"/>
                  <a:pt x="1257" y="3052"/>
                  <a:pt x="1251" y="3059"/>
                </a:cubicBezTo>
                <a:cubicBezTo>
                  <a:pt x="1235" y="3079"/>
                  <a:pt x="1215" y="3104"/>
                  <a:pt x="1191" y="3104"/>
                </a:cubicBezTo>
                <a:cubicBezTo>
                  <a:pt x="1165" y="3104"/>
                  <a:pt x="1157" y="3084"/>
                  <a:pt x="1151" y="3072"/>
                </a:cubicBezTo>
                <a:cubicBezTo>
                  <a:pt x="1150" y="3069"/>
                  <a:pt x="1149" y="3066"/>
                  <a:pt x="1148" y="3064"/>
                </a:cubicBezTo>
                <a:cubicBezTo>
                  <a:pt x="1129" y="3063"/>
                  <a:pt x="1126" y="3043"/>
                  <a:pt x="1123" y="3028"/>
                </a:cubicBezTo>
                <a:cubicBezTo>
                  <a:pt x="1120" y="3010"/>
                  <a:pt x="1117" y="3004"/>
                  <a:pt x="1111" y="3004"/>
                </a:cubicBezTo>
                <a:cubicBezTo>
                  <a:pt x="1106" y="3004"/>
                  <a:pt x="1104" y="3005"/>
                  <a:pt x="1102" y="3020"/>
                </a:cubicBezTo>
                <a:cubicBezTo>
                  <a:pt x="1099" y="3033"/>
                  <a:pt x="1095" y="3054"/>
                  <a:pt x="1069" y="3054"/>
                </a:cubicBezTo>
                <a:cubicBezTo>
                  <a:pt x="1044" y="3054"/>
                  <a:pt x="1025" y="3067"/>
                  <a:pt x="1012" y="3092"/>
                </a:cubicBezTo>
                <a:cubicBezTo>
                  <a:pt x="1009" y="3098"/>
                  <a:pt x="1009" y="3098"/>
                  <a:pt x="1009" y="3098"/>
                </a:cubicBezTo>
                <a:cubicBezTo>
                  <a:pt x="999" y="3118"/>
                  <a:pt x="991" y="3134"/>
                  <a:pt x="991" y="3150"/>
                </a:cubicBezTo>
                <a:cubicBezTo>
                  <a:pt x="991" y="3160"/>
                  <a:pt x="991" y="3192"/>
                  <a:pt x="951" y="3192"/>
                </a:cubicBezTo>
                <a:cubicBezTo>
                  <a:pt x="935" y="3192"/>
                  <a:pt x="922" y="3201"/>
                  <a:pt x="909" y="3211"/>
                </a:cubicBezTo>
                <a:cubicBezTo>
                  <a:pt x="895" y="3222"/>
                  <a:pt x="881" y="3232"/>
                  <a:pt x="863" y="3232"/>
                </a:cubicBezTo>
                <a:cubicBezTo>
                  <a:pt x="839" y="3232"/>
                  <a:pt x="836" y="3215"/>
                  <a:pt x="835" y="3207"/>
                </a:cubicBezTo>
                <a:cubicBezTo>
                  <a:pt x="834" y="3206"/>
                  <a:pt x="834" y="3203"/>
                  <a:pt x="834" y="3202"/>
                </a:cubicBezTo>
                <a:cubicBezTo>
                  <a:pt x="833" y="3202"/>
                  <a:pt x="832" y="3202"/>
                  <a:pt x="831" y="3202"/>
                </a:cubicBezTo>
                <a:cubicBezTo>
                  <a:pt x="827" y="3202"/>
                  <a:pt x="826" y="3204"/>
                  <a:pt x="821" y="3216"/>
                </a:cubicBezTo>
                <a:cubicBezTo>
                  <a:pt x="817" y="3228"/>
                  <a:pt x="809" y="3247"/>
                  <a:pt x="786" y="3247"/>
                </a:cubicBezTo>
                <a:close/>
              </a:path>
            </a:pathLst>
          </a:custGeom>
          <a:solidFill>
            <a:schemeClr val="accent2"/>
          </a:solidFill>
          <a:ln>
            <a:solidFill>
              <a:sysClr val="window" lastClr="FFFFFF"/>
            </a:solidFill>
          </a:ln>
        </p:spPr>
        <p:txBody>
          <a:bodyPr vert="horz" wrap="square" lIns="33754" tIns="16877" rIns="33754" bIns="1687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endParaRPr lang="en-IE" sz="1329" kern="0" dirty="0">
              <a:solidFill>
                <a:srgbClr val="737572"/>
              </a:solidFill>
              <a:latin typeface="Lato Light"/>
              <a:ea typeface="MS PGothic" panose="020B0600070205080204" pitchFamily="34" charset="-128"/>
              <a:sym typeface="Open Sans"/>
            </a:endParaRPr>
          </a:p>
        </p:txBody>
      </p:sp>
      <p:sp>
        <p:nvSpPr>
          <p:cNvPr id="592" name="TextBox 73">
            <a:hlinkClick r:id="rId3"/>
            <a:extLst>
              <a:ext uri="{FF2B5EF4-FFF2-40B4-BE49-F238E27FC236}">
                <a16:creationId xmlns:a16="http://schemas.microsoft.com/office/drawing/2014/main" id="{CA543A08-CD16-22C0-F709-05982149F3BE}"/>
              </a:ext>
            </a:extLst>
          </p:cNvPr>
          <p:cNvSpPr txBox="1"/>
          <p:nvPr/>
        </p:nvSpPr>
        <p:spPr>
          <a:xfrm>
            <a:off x="8071892" y="5084304"/>
            <a:ext cx="615874" cy="205890"/>
          </a:xfrm>
          <a:prstGeom prst="rect">
            <a:avLst/>
          </a:prstGeom>
          <a:noFill/>
          <a:ln>
            <a:noFill/>
          </a:ln>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Tipperary</a:t>
            </a:r>
          </a:p>
        </p:txBody>
      </p:sp>
      <p:sp>
        <p:nvSpPr>
          <p:cNvPr id="593" name="TextBox 74">
            <a:hlinkClick r:id="rId4"/>
            <a:extLst>
              <a:ext uri="{FF2B5EF4-FFF2-40B4-BE49-F238E27FC236}">
                <a16:creationId xmlns:a16="http://schemas.microsoft.com/office/drawing/2014/main" id="{2A16D7C2-5E34-EB74-48C0-47F0909473B5}"/>
              </a:ext>
            </a:extLst>
          </p:cNvPr>
          <p:cNvSpPr txBox="1"/>
          <p:nvPr/>
        </p:nvSpPr>
        <p:spPr>
          <a:xfrm>
            <a:off x="7278545" y="4738939"/>
            <a:ext cx="421910" cy="205890"/>
          </a:xfrm>
          <a:prstGeom prst="rect">
            <a:avLst/>
          </a:prstGeom>
          <a:solidFill>
            <a:schemeClr val="accent2"/>
          </a:solid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Clare</a:t>
            </a:r>
          </a:p>
        </p:txBody>
      </p:sp>
      <p:sp>
        <p:nvSpPr>
          <p:cNvPr id="594" name="TextBox 75">
            <a:hlinkClick r:id="rId5"/>
            <a:extLst>
              <a:ext uri="{FF2B5EF4-FFF2-40B4-BE49-F238E27FC236}">
                <a16:creationId xmlns:a16="http://schemas.microsoft.com/office/drawing/2014/main" id="{4DCF6857-01A5-E241-2E5A-878F0D1AA8A6}"/>
              </a:ext>
            </a:extLst>
          </p:cNvPr>
          <p:cNvSpPr txBox="1"/>
          <p:nvPr/>
        </p:nvSpPr>
        <p:spPr>
          <a:xfrm>
            <a:off x="7424831" y="5196153"/>
            <a:ext cx="572593"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Limerick</a:t>
            </a:r>
          </a:p>
        </p:txBody>
      </p:sp>
      <p:sp>
        <p:nvSpPr>
          <p:cNvPr id="595" name="TextBox 76">
            <a:hlinkClick r:id="rId6"/>
            <a:extLst>
              <a:ext uri="{FF2B5EF4-FFF2-40B4-BE49-F238E27FC236}">
                <a16:creationId xmlns:a16="http://schemas.microsoft.com/office/drawing/2014/main" id="{98FC70A9-CF2A-D975-F248-AF51C5B6250A}"/>
              </a:ext>
            </a:extLst>
          </p:cNvPr>
          <p:cNvSpPr txBox="1"/>
          <p:nvPr/>
        </p:nvSpPr>
        <p:spPr>
          <a:xfrm>
            <a:off x="7334355" y="5955688"/>
            <a:ext cx="284150" cy="170419"/>
          </a:xfrm>
          <a:prstGeom prst="rect">
            <a:avLst/>
          </a:prstGeom>
          <a:solidFill>
            <a:schemeClr val="accent2"/>
          </a:solidFill>
          <a:ln w="6350" cap="flat" cmpd="sng" algn="ctr">
            <a:noFill/>
            <a:prstDash val="solid"/>
            <a:miter lim="800000"/>
          </a:ln>
          <a:effectLst/>
        </p:spPr>
        <p:txBody>
          <a:bodyPr rot="0" spcFirstLastPara="0" vert="horz" wrap="square" lIns="33754" tIns="16877" rIns="33754" bIns="16877"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kern="0" dirty="0">
                <a:solidFill>
                  <a:prstClr val="white"/>
                </a:solidFill>
                <a:latin typeface="Arial"/>
                <a:sym typeface="Open Sans"/>
              </a:rPr>
              <a:t>Cork</a:t>
            </a:r>
          </a:p>
        </p:txBody>
      </p:sp>
      <p:sp>
        <p:nvSpPr>
          <p:cNvPr id="596" name="TextBox 77">
            <a:hlinkClick r:id="rId7"/>
            <a:extLst>
              <a:ext uri="{FF2B5EF4-FFF2-40B4-BE49-F238E27FC236}">
                <a16:creationId xmlns:a16="http://schemas.microsoft.com/office/drawing/2014/main" id="{2E2D5737-D2B2-FA81-E755-19BD32706F65}"/>
              </a:ext>
            </a:extLst>
          </p:cNvPr>
          <p:cNvSpPr txBox="1"/>
          <p:nvPr/>
        </p:nvSpPr>
        <p:spPr>
          <a:xfrm>
            <a:off x="8288320" y="5552888"/>
            <a:ext cx="633507"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Waterford</a:t>
            </a:r>
            <a:endParaRPr lang="en-IE" sz="591" b="1" dirty="0">
              <a:solidFill>
                <a:prstClr val="white"/>
              </a:solidFill>
              <a:latin typeface="Arial"/>
              <a:ea typeface="MS PGothic" panose="020B0600070205080204" pitchFamily="34" charset="-128"/>
              <a:sym typeface="Open Sans"/>
            </a:endParaRPr>
          </a:p>
        </p:txBody>
      </p:sp>
      <p:sp>
        <p:nvSpPr>
          <p:cNvPr id="597" name="TextBox 78">
            <a:hlinkClick r:id="rId8"/>
            <a:extLst>
              <a:ext uri="{FF2B5EF4-FFF2-40B4-BE49-F238E27FC236}">
                <a16:creationId xmlns:a16="http://schemas.microsoft.com/office/drawing/2014/main" id="{991AABDE-C713-A9AF-436C-02670163750B}"/>
              </a:ext>
            </a:extLst>
          </p:cNvPr>
          <p:cNvSpPr txBox="1"/>
          <p:nvPr/>
        </p:nvSpPr>
        <p:spPr>
          <a:xfrm>
            <a:off x="8297618" y="4034638"/>
            <a:ext cx="691215" cy="205890"/>
          </a:xfrm>
          <a:prstGeom prst="rect">
            <a:avLst/>
          </a:prstGeom>
          <a:solidFill>
            <a:schemeClr val="accent2"/>
          </a:solid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Westmeath</a:t>
            </a:r>
            <a:endParaRPr lang="en-IE" sz="738" dirty="0">
              <a:solidFill>
                <a:prstClr val="white"/>
              </a:solidFill>
              <a:latin typeface="Arial"/>
              <a:ea typeface="MS PGothic" panose="020B0600070205080204" pitchFamily="34" charset="-128"/>
              <a:sym typeface="Open Sans"/>
            </a:endParaRPr>
          </a:p>
        </p:txBody>
      </p:sp>
      <p:sp>
        <p:nvSpPr>
          <p:cNvPr id="598" name="TextBox 79">
            <a:hlinkClick r:id="rId9"/>
            <a:extLst>
              <a:ext uri="{FF2B5EF4-FFF2-40B4-BE49-F238E27FC236}">
                <a16:creationId xmlns:a16="http://schemas.microsoft.com/office/drawing/2014/main" id="{85967F65-71AB-5BB4-6843-B8B8FA589A18}"/>
              </a:ext>
            </a:extLst>
          </p:cNvPr>
          <p:cNvSpPr txBox="1"/>
          <p:nvPr/>
        </p:nvSpPr>
        <p:spPr>
          <a:xfrm>
            <a:off x="8948019" y="3803871"/>
            <a:ext cx="458780" cy="205890"/>
          </a:xfrm>
          <a:prstGeom prst="rect">
            <a:avLst/>
          </a:prstGeom>
          <a:solidFill>
            <a:schemeClr val="accent1"/>
          </a:solid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Meath</a:t>
            </a:r>
            <a:endParaRPr lang="en-IE" sz="738" dirty="0">
              <a:solidFill>
                <a:prstClr val="white"/>
              </a:solidFill>
              <a:latin typeface="Arial"/>
              <a:ea typeface="MS PGothic" panose="020B0600070205080204" pitchFamily="34" charset="-128"/>
              <a:sym typeface="Open Sans"/>
            </a:endParaRPr>
          </a:p>
        </p:txBody>
      </p:sp>
      <p:sp>
        <p:nvSpPr>
          <p:cNvPr id="599" name="TextBox 80">
            <a:hlinkClick r:id="rId10"/>
            <a:extLst>
              <a:ext uri="{FF2B5EF4-FFF2-40B4-BE49-F238E27FC236}">
                <a16:creationId xmlns:a16="http://schemas.microsoft.com/office/drawing/2014/main" id="{3746AEDF-DA8D-D506-E40E-5C2E76F37096}"/>
              </a:ext>
            </a:extLst>
          </p:cNvPr>
          <p:cNvSpPr txBox="1"/>
          <p:nvPr/>
        </p:nvSpPr>
        <p:spPr>
          <a:xfrm>
            <a:off x="9181698" y="4581835"/>
            <a:ext cx="562975"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Wicklow</a:t>
            </a:r>
            <a:endParaRPr lang="en-IE" sz="738" dirty="0">
              <a:solidFill>
                <a:prstClr val="white"/>
              </a:solidFill>
              <a:latin typeface="Arial"/>
              <a:ea typeface="MS PGothic" panose="020B0600070205080204" pitchFamily="34" charset="-128"/>
              <a:sym typeface="Open Sans"/>
            </a:endParaRPr>
          </a:p>
        </p:txBody>
      </p:sp>
      <p:sp>
        <p:nvSpPr>
          <p:cNvPr id="600" name="TextBox 81">
            <a:hlinkClick r:id="rId11"/>
            <a:extLst>
              <a:ext uri="{FF2B5EF4-FFF2-40B4-BE49-F238E27FC236}">
                <a16:creationId xmlns:a16="http://schemas.microsoft.com/office/drawing/2014/main" id="{145FB0DF-7CAC-36A4-3C76-AD6C352909F8}"/>
              </a:ext>
            </a:extLst>
          </p:cNvPr>
          <p:cNvSpPr txBox="1"/>
          <p:nvPr/>
        </p:nvSpPr>
        <p:spPr>
          <a:xfrm>
            <a:off x="8220973" y="4316894"/>
            <a:ext cx="453970"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Offaly</a:t>
            </a:r>
            <a:endParaRPr lang="en-IE" sz="738" dirty="0">
              <a:solidFill>
                <a:prstClr val="white"/>
              </a:solidFill>
              <a:latin typeface="Arial"/>
              <a:ea typeface="MS PGothic" panose="020B0600070205080204" pitchFamily="34" charset="-128"/>
              <a:sym typeface="Open Sans"/>
            </a:endParaRPr>
          </a:p>
        </p:txBody>
      </p:sp>
      <p:sp>
        <p:nvSpPr>
          <p:cNvPr id="601" name="TextBox 82">
            <a:hlinkClick r:id="rId12"/>
            <a:extLst>
              <a:ext uri="{FF2B5EF4-FFF2-40B4-BE49-F238E27FC236}">
                <a16:creationId xmlns:a16="http://schemas.microsoft.com/office/drawing/2014/main" id="{99097556-EF06-E96C-31ED-69F7444C191B}"/>
              </a:ext>
            </a:extLst>
          </p:cNvPr>
          <p:cNvSpPr txBox="1"/>
          <p:nvPr/>
        </p:nvSpPr>
        <p:spPr>
          <a:xfrm>
            <a:off x="8512674" y="4590044"/>
            <a:ext cx="431528"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Laois</a:t>
            </a:r>
            <a:endParaRPr lang="en-IE" sz="738" dirty="0">
              <a:solidFill>
                <a:prstClr val="white"/>
              </a:solidFill>
              <a:latin typeface="Arial"/>
              <a:ea typeface="MS PGothic" panose="020B0600070205080204" pitchFamily="34" charset="-128"/>
              <a:sym typeface="Open Sans"/>
            </a:endParaRPr>
          </a:p>
        </p:txBody>
      </p:sp>
      <p:sp>
        <p:nvSpPr>
          <p:cNvPr id="602" name="TextBox 83">
            <a:hlinkClick r:id="rId13"/>
            <a:extLst>
              <a:ext uri="{FF2B5EF4-FFF2-40B4-BE49-F238E27FC236}">
                <a16:creationId xmlns:a16="http://schemas.microsoft.com/office/drawing/2014/main" id="{8EBD4B8C-926C-4B1B-319C-176E3ADEFB30}"/>
              </a:ext>
            </a:extLst>
          </p:cNvPr>
          <p:cNvSpPr txBox="1"/>
          <p:nvPr/>
        </p:nvSpPr>
        <p:spPr>
          <a:xfrm>
            <a:off x="9017904" y="5245460"/>
            <a:ext cx="564578"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Wexford</a:t>
            </a:r>
            <a:endParaRPr lang="en-IE" sz="738" dirty="0">
              <a:solidFill>
                <a:prstClr val="white"/>
              </a:solidFill>
              <a:latin typeface="Arial"/>
              <a:ea typeface="MS PGothic" panose="020B0600070205080204" pitchFamily="34" charset="-128"/>
              <a:sym typeface="Open Sans"/>
            </a:endParaRPr>
          </a:p>
        </p:txBody>
      </p:sp>
      <p:sp>
        <p:nvSpPr>
          <p:cNvPr id="603" name="TextBox 84">
            <a:hlinkClick r:id="rId14"/>
            <a:extLst>
              <a:ext uri="{FF2B5EF4-FFF2-40B4-BE49-F238E27FC236}">
                <a16:creationId xmlns:a16="http://schemas.microsoft.com/office/drawing/2014/main" id="{7DB6ED7B-C310-FDB0-3F04-96A5F51808B1}"/>
              </a:ext>
            </a:extLst>
          </p:cNvPr>
          <p:cNvSpPr txBox="1"/>
          <p:nvPr/>
        </p:nvSpPr>
        <p:spPr>
          <a:xfrm>
            <a:off x="8594147" y="5108178"/>
            <a:ext cx="579005"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Kilkenny</a:t>
            </a:r>
            <a:endParaRPr lang="en-IE" sz="738" dirty="0">
              <a:solidFill>
                <a:prstClr val="white"/>
              </a:solidFill>
              <a:latin typeface="Arial"/>
              <a:ea typeface="MS PGothic" panose="020B0600070205080204" pitchFamily="34" charset="-128"/>
              <a:sym typeface="Open Sans"/>
            </a:endParaRPr>
          </a:p>
        </p:txBody>
      </p:sp>
      <p:sp>
        <p:nvSpPr>
          <p:cNvPr id="604" name="TextBox 85">
            <a:hlinkClick r:id="rId15"/>
            <a:extLst>
              <a:ext uri="{FF2B5EF4-FFF2-40B4-BE49-F238E27FC236}">
                <a16:creationId xmlns:a16="http://schemas.microsoft.com/office/drawing/2014/main" id="{8DF1FBD3-909E-7A5A-09BB-A15CFB0B014A}"/>
              </a:ext>
            </a:extLst>
          </p:cNvPr>
          <p:cNvSpPr txBox="1"/>
          <p:nvPr/>
        </p:nvSpPr>
        <p:spPr>
          <a:xfrm>
            <a:off x="8887729" y="4334927"/>
            <a:ext cx="505267"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Kildare</a:t>
            </a:r>
            <a:endParaRPr lang="en-IE" sz="738" dirty="0">
              <a:solidFill>
                <a:prstClr val="white"/>
              </a:solidFill>
              <a:latin typeface="Arial"/>
              <a:ea typeface="MS PGothic" panose="020B0600070205080204" pitchFamily="34" charset="-128"/>
              <a:sym typeface="Open Sans"/>
            </a:endParaRPr>
          </a:p>
        </p:txBody>
      </p:sp>
      <p:sp>
        <p:nvSpPr>
          <p:cNvPr id="605" name="TextBox 86">
            <a:hlinkClick r:id="rId16"/>
            <a:extLst>
              <a:ext uri="{FF2B5EF4-FFF2-40B4-BE49-F238E27FC236}">
                <a16:creationId xmlns:a16="http://schemas.microsoft.com/office/drawing/2014/main" id="{E5A41235-81C7-D9E4-6665-BAF682E9A9E4}"/>
              </a:ext>
            </a:extLst>
          </p:cNvPr>
          <p:cNvSpPr txBox="1"/>
          <p:nvPr/>
        </p:nvSpPr>
        <p:spPr>
          <a:xfrm>
            <a:off x="8543128" y="3434652"/>
            <a:ext cx="470000"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Cavan</a:t>
            </a:r>
          </a:p>
        </p:txBody>
      </p:sp>
      <p:sp>
        <p:nvSpPr>
          <p:cNvPr id="606" name="TextBox 87">
            <a:hlinkClick r:id="rId17"/>
            <a:extLst>
              <a:ext uri="{FF2B5EF4-FFF2-40B4-BE49-F238E27FC236}">
                <a16:creationId xmlns:a16="http://schemas.microsoft.com/office/drawing/2014/main" id="{E8ABFB2D-B168-849B-D346-C857655D7DF2}"/>
              </a:ext>
            </a:extLst>
          </p:cNvPr>
          <p:cNvSpPr txBox="1"/>
          <p:nvPr/>
        </p:nvSpPr>
        <p:spPr>
          <a:xfrm>
            <a:off x="8659468" y="3201834"/>
            <a:ext cx="657552"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Monaghan</a:t>
            </a:r>
            <a:endParaRPr lang="en-IE" sz="738" dirty="0">
              <a:solidFill>
                <a:prstClr val="white"/>
              </a:solidFill>
              <a:latin typeface="Arial"/>
              <a:ea typeface="MS PGothic" panose="020B0600070205080204" pitchFamily="34" charset="-128"/>
              <a:sym typeface="Open Sans"/>
            </a:endParaRPr>
          </a:p>
        </p:txBody>
      </p:sp>
      <p:sp>
        <p:nvSpPr>
          <p:cNvPr id="607" name="TextBox 88">
            <a:hlinkClick r:id="rId18"/>
            <a:extLst>
              <a:ext uri="{FF2B5EF4-FFF2-40B4-BE49-F238E27FC236}">
                <a16:creationId xmlns:a16="http://schemas.microsoft.com/office/drawing/2014/main" id="{3182522E-E4C6-8A73-B508-B5F52AF00343}"/>
              </a:ext>
            </a:extLst>
          </p:cNvPr>
          <p:cNvSpPr txBox="1"/>
          <p:nvPr/>
        </p:nvSpPr>
        <p:spPr>
          <a:xfrm>
            <a:off x="9080688" y="3541505"/>
            <a:ext cx="447558"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Louth</a:t>
            </a:r>
          </a:p>
        </p:txBody>
      </p:sp>
      <p:sp>
        <p:nvSpPr>
          <p:cNvPr id="608" name="TextBox 89">
            <a:hlinkClick r:id="rId19"/>
            <a:extLst>
              <a:ext uri="{FF2B5EF4-FFF2-40B4-BE49-F238E27FC236}">
                <a16:creationId xmlns:a16="http://schemas.microsoft.com/office/drawing/2014/main" id="{6DBFA354-EB09-5687-BE37-40900485A9D3}"/>
              </a:ext>
            </a:extLst>
          </p:cNvPr>
          <p:cNvSpPr txBox="1"/>
          <p:nvPr/>
        </p:nvSpPr>
        <p:spPr>
          <a:xfrm>
            <a:off x="7880098" y="2997861"/>
            <a:ext cx="498855"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Leitrim</a:t>
            </a:r>
            <a:endParaRPr lang="en-IE" sz="738" dirty="0">
              <a:solidFill>
                <a:prstClr val="white"/>
              </a:solidFill>
              <a:latin typeface="Arial"/>
              <a:ea typeface="MS PGothic" panose="020B0600070205080204" pitchFamily="34" charset="-128"/>
              <a:sym typeface="Open Sans"/>
            </a:endParaRPr>
          </a:p>
        </p:txBody>
      </p:sp>
      <p:sp>
        <p:nvSpPr>
          <p:cNvPr id="609" name="TextBox 90">
            <a:hlinkClick r:id="rId20"/>
            <a:extLst>
              <a:ext uri="{FF2B5EF4-FFF2-40B4-BE49-F238E27FC236}">
                <a16:creationId xmlns:a16="http://schemas.microsoft.com/office/drawing/2014/main" id="{ACAE1CD5-DE15-A4EB-71A0-82CF0653A621}"/>
              </a:ext>
            </a:extLst>
          </p:cNvPr>
          <p:cNvSpPr txBox="1"/>
          <p:nvPr/>
        </p:nvSpPr>
        <p:spPr>
          <a:xfrm>
            <a:off x="8206128" y="3703760"/>
            <a:ext cx="599844"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Longford</a:t>
            </a:r>
            <a:endParaRPr lang="en-IE" sz="738" dirty="0">
              <a:solidFill>
                <a:prstClr val="white"/>
              </a:solidFill>
              <a:latin typeface="Arial"/>
              <a:ea typeface="MS PGothic" panose="020B0600070205080204" pitchFamily="34" charset="-128"/>
              <a:sym typeface="Open Sans"/>
            </a:endParaRPr>
          </a:p>
        </p:txBody>
      </p:sp>
      <p:sp>
        <p:nvSpPr>
          <p:cNvPr id="610" name="TextBox 91">
            <a:hlinkClick r:id="rId21"/>
            <a:extLst>
              <a:ext uri="{FF2B5EF4-FFF2-40B4-BE49-F238E27FC236}">
                <a16:creationId xmlns:a16="http://schemas.microsoft.com/office/drawing/2014/main" id="{D4B8174F-765E-A27B-AE06-4831D87D15E3}"/>
              </a:ext>
            </a:extLst>
          </p:cNvPr>
          <p:cNvSpPr txBox="1"/>
          <p:nvPr/>
        </p:nvSpPr>
        <p:spPr>
          <a:xfrm>
            <a:off x="8030062" y="2312858"/>
            <a:ext cx="519694" cy="19466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665" b="1" dirty="0">
                <a:solidFill>
                  <a:prstClr val="white"/>
                </a:solidFill>
                <a:latin typeface="Arial"/>
                <a:ea typeface="MS PGothic" panose="020B0600070205080204" pitchFamily="34" charset="-128"/>
                <a:sym typeface="Open Sans"/>
              </a:rPr>
              <a:t>Donegal</a:t>
            </a:r>
          </a:p>
        </p:txBody>
      </p:sp>
      <p:sp>
        <p:nvSpPr>
          <p:cNvPr id="611" name="TextBox 92">
            <a:hlinkClick r:id="rId22"/>
            <a:extLst>
              <a:ext uri="{FF2B5EF4-FFF2-40B4-BE49-F238E27FC236}">
                <a16:creationId xmlns:a16="http://schemas.microsoft.com/office/drawing/2014/main" id="{3DCC7CCE-01D1-B11B-12EA-6717898AF86F}"/>
              </a:ext>
            </a:extLst>
          </p:cNvPr>
          <p:cNvSpPr txBox="1"/>
          <p:nvPr/>
        </p:nvSpPr>
        <p:spPr>
          <a:xfrm>
            <a:off x="7575330" y="3219479"/>
            <a:ext cx="439544"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Sligo</a:t>
            </a:r>
            <a:r>
              <a:rPr lang="en-IE" sz="738" dirty="0">
                <a:solidFill>
                  <a:prstClr val="white"/>
                </a:solidFill>
                <a:latin typeface="Arial"/>
                <a:ea typeface="MS PGothic" panose="020B0600070205080204" pitchFamily="34" charset="-128"/>
                <a:sym typeface="Open Sans"/>
              </a:rPr>
              <a:t> </a:t>
            </a:r>
          </a:p>
        </p:txBody>
      </p:sp>
      <p:sp>
        <p:nvSpPr>
          <p:cNvPr id="612" name="TextBox 93">
            <a:hlinkClick r:id="rId23"/>
            <a:extLst>
              <a:ext uri="{FF2B5EF4-FFF2-40B4-BE49-F238E27FC236}">
                <a16:creationId xmlns:a16="http://schemas.microsoft.com/office/drawing/2014/main" id="{2E09677F-20A1-B894-A8E1-AD5F92A86AF6}"/>
              </a:ext>
            </a:extLst>
          </p:cNvPr>
          <p:cNvSpPr txBox="1"/>
          <p:nvPr/>
        </p:nvSpPr>
        <p:spPr>
          <a:xfrm>
            <a:off x="7135828" y="3485941"/>
            <a:ext cx="426720" cy="205890"/>
          </a:xfrm>
          <a:prstGeom prst="rect">
            <a:avLst/>
          </a:prstGeom>
          <a:solidFill>
            <a:schemeClr val="accent2"/>
          </a:solid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Mayo</a:t>
            </a:r>
            <a:endParaRPr lang="en-IE" sz="738" dirty="0">
              <a:solidFill>
                <a:prstClr val="white"/>
              </a:solidFill>
              <a:latin typeface="Arial"/>
              <a:ea typeface="MS PGothic" panose="020B0600070205080204" pitchFamily="34" charset="-128"/>
              <a:sym typeface="Open Sans"/>
            </a:endParaRPr>
          </a:p>
        </p:txBody>
      </p:sp>
      <p:sp>
        <p:nvSpPr>
          <p:cNvPr id="613" name="TextBox 94">
            <a:hlinkClick r:id="rId24"/>
            <a:extLst>
              <a:ext uri="{FF2B5EF4-FFF2-40B4-BE49-F238E27FC236}">
                <a16:creationId xmlns:a16="http://schemas.microsoft.com/office/drawing/2014/main" id="{C5DC6143-2CDE-D698-7CA5-AB2A3F1DF8A0}"/>
              </a:ext>
            </a:extLst>
          </p:cNvPr>
          <p:cNvSpPr txBox="1"/>
          <p:nvPr/>
        </p:nvSpPr>
        <p:spPr>
          <a:xfrm>
            <a:off x="7548916" y="3942989"/>
            <a:ext cx="516488"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Galway</a:t>
            </a:r>
            <a:endParaRPr lang="en-IE" sz="738" dirty="0">
              <a:solidFill>
                <a:prstClr val="white"/>
              </a:solidFill>
              <a:latin typeface="Arial"/>
              <a:ea typeface="MS PGothic" panose="020B0600070205080204" pitchFamily="34" charset="-128"/>
              <a:sym typeface="Open Sans"/>
            </a:endParaRPr>
          </a:p>
        </p:txBody>
      </p:sp>
      <p:sp>
        <p:nvSpPr>
          <p:cNvPr id="614" name="TextBox 95">
            <a:hlinkClick r:id="rId25"/>
            <a:extLst>
              <a:ext uri="{FF2B5EF4-FFF2-40B4-BE49-F238E27FC236}">
                <a16:creationId xmlns:a16="http://schemas.microsoft.com/office/drawing/2014/main" id="{A6E8A2C1-677A-1979-AAE5-EFFC95C18E32}"/>
              </a:ext>
            </a:extLst>
          </p:cNvPr>
          <p:cNvSpPr txBox="1"/>
          <p:nvPr/>
        </p:nvSpPr>
        <p:spPr>
          <a:xfrm>
            <a:off x="7695236" y="3623260"/>
            <a:ext cx="756938"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Roscommon</a:t>
            </a:r>
            <a:endParaRPr lang="en-IE" sz="738" dirty="0">
              <a:solidFill>
                <a:prstClr val="white"/>
              </a:solidFill>
              <a:latin typeface="Arial"/>
              <a:ea typeface="MS PGothic" panose="020B0600070205080204" pitchFamily="34" charset="-128"/>
              <a:sym typeface="Open Sans"/>
            </a:endParaRPr>
          </a:p>
        </p:txBody>
      </p:sp>
      <p:sp>
        <p:nvSpPr>
          <p:cNvPr id="615" name="TextBox 96">
            <a:hlinkClick r:id="rId26"/>
            <a:extLst>
              <a:ext uri="{FF2B5EF4-FFF2-40B4-BE49-F238E27FC236}">
                <a16:creationId xmlns:a16="http://schemas.microsoft.com/office/drawing/2014/main" id="{3A08F05D-E38B-6B48-BC66-69B23A35653C}"/>
              </a:ext>
            </a:extLst>
          </p:cNvPr>
          <p:cNvSpPr txBox="1"/>
          <p:nvPr/>
        </p:nvSpPr>
        <p:spPr>
          <a:xfrm>
            <a:off x="8839128" y="4880037"/>
            <a:ext cx="500458" cy="2058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Carlow</a:t>
            </a:r>
            <a:endParaRPr lang="en-IE" sz="738" dirty="0">
              <a:solidFill>
                <a:prstClr val="white"/>
              </a:solidFill>
              <a:latin typeface="Arial"/>
              <a:ea typeface="MS PGothic" panose="020B0600070205080204" pitchFamily="34" charset="-128"/>
              <a:sym typeface="Open Sans"/>
            </a:endParaRPr>
          </a:p>
        </p:txBody>
      </p:sp>
      <p:sp>
        <p:nvSpPr>
          <p:cNvPr id="616" name="TextBox 98">
            <a:hlinkClick r:id="rId27"/>
            <a:extLst>
              <a:ext uri="{FF2B5EF4-FFF2-40B4-BE49-F238E27FC236}">
                <a16:creationId xmlns:a16="http://schemas.microsoft.com/office/drawing/2014/main" id="{346BAD9A-87D1-D7A2-5365-3CA3B7F8939F}"/>
              </a:ext>
            </a:extLst>
          </p:cNvPr>
          <p:cNvSpPr txBox="1"/>
          <p:nvPr/>
        </p:nvSpPr>
        <p:spPr>
          <a:xfrm>
            <a:off x="9247525" y="4068965"/>
            <a:ext cx="440579" cy="171907"/>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517" b="1" dirty="0">
                <a:solidFill>
                  <a:prstClr val="white"/>
                </a:solidFill>
                <a:latin typeface="Arial"/>
                <a:ea typeface="MS PGothic" panose="020B0600070205080204" pitchFamily="34" charset="-128"/>
                <a:sym typeface="Open Sans"/>
              </a:rPr>
              <a:t>Dublin</a:t>
            </a:r>
          </a:p>
        </p:txBody>
      </p:sp>
      <p:sp>
        <p:nvSpPr>
          <p:cNvPr id="617" name="TextBox 99">
            <a:hlinkClick r:id="rId28"/>
            <a:extLst>
              <a:ext uri="{FF2B5EF4-FFF2-40B4-BE49-F238E27FC236}">
                <a16:creationId xmlns:a16="http://schemas.microsoft.com/office/drawing/2014/main" id="{F92EB13C-3DC3-A689-22AA-FA365BE224DC}"/>
              </a:ext>
            </a:extLst>
          </p:cNvPr>
          <p:cNvSpPr txBox="1"/>
          <p:nvPr/>
        </p:nvSpPr>
        <p:spPr>
          <a:xfrm>
            <a:off x="6783622" y="5638069"/>
            <a:ext cx="433132" cy="205890"/>
          </a:xfrm>
          <a:prstGeom prst="rect">
            <a:avLst/>
          </a:prstGeom>
          <a:solidFill>
            <a:schemeClr val="accent2"/>
          </a:solid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4459" eaLnBrk="0" fontAlgn="base" hangingPunct="0">
              <a:spcBef>
                <a:spcPct val="0"/>
              </a:spcBef>
              <a:spcAft>
                <a:spcPct val="0"/>
              </a:spcAft>
              <a:defRPr/>
            </a:pPr>
            <a:r>
              <a:rPr lang="en-IE" sz="738" b="1" dirty="0">
                <a:solidFill>
                  <a:prstClr val="white"/>
                </a:solidFill>
                <a:latin typeface="Arial"/>
                <a:ea typeface="MS PGothic" panose="020B0600070205080204" pitchFamily="34" charset="-128"/>
                <a:sym typeface="Open Sans"/>
              </a:rPr>
              <a:t>Kerry</a:t>
            </a:r>
          </a:p>
        </p:txBody>
      </p:sp>
      <p:sp>
        <p:nvSpPr>
          <p:cNvPr id="618" name="TextBox 617">
            <a:extLst>
              <a:ext uri="{FF2B5EF4-FFF2-40B4-BE49-F238E27FC236}">
                <a16:creationId xmlns:a16="http://schemas.microsoft.com/office/drawing/2014/main" id="{2544C931-408B-22E1-6838-6C763B3828F4}"/>
              </a:ext>
            </a:extLst>
          </p:cNvPr>
          <p:cNvSpPr txBox="1"/>
          <p:nvPr/>
        </p:nvSpPr>
        <p:spPr>
          <a:xfrm>
            <a:off x="6837187" y="5785584"/>
            <a:ext cx="277067" cy="200055"/>
          </a:xfrm>
          <a:prstGeom prst="rect">
            <a:avLst/>
          </a:prstGeom>
          <a:solidFill>
            <a:schemeClr val="accent2"/>
          </a:solidFill>
        </p:spPr>
        <p:txBody>
          <a:bodyPr wrap="square" rtlCol="0" anchor="ctr">
            <a:spAutoFit/>
          </a:bodyPr>
          <a:lstStyle/>
          <a:p>
            <a:pPr algn="ctr">
              <a:defRPr/>
            </a:pPr>
            <a:r>
              <a:rPr lang="en-IE" sz="700" dirty="0">
                <a:solidFill>
                  <a:srgbClr val="FFFF00"/>
                </a:solidFill>
                <a:latin typeface="Calibri Light" panose="020F0302020204030204"/>
                <a:sym typeface="Open Sans"/>
              </a:rPr>
              <a:t>4</a:t>
            </a:r>
          </a:p>
        </p:txBody>
      </p:sp>
      <p:sp>
        <p:nvSpPr>
          <p:cNvPr id="619" name="TextBox 618">
            <a:extLst>
              <a:ext uri="{FF2B5EF4-FFF2-40B4-BE49-F238E27FC236}">
                <a16:creationId xmlns:a16="http://schemas.microsoft.com/office/drawing/2014/main" id="{4BFAE1A6-DC31-82EA-5F36-B18A0E34A568}"/>
              </a:ext>
            </a:extLst>
          </p:cNvPr>
          <p:cNvSpPr txBox="1"/>
          <p:nvPr/>
        </p:nvSpPr>
        <p:spPr>
          <a:xfrm>
            <a:off x="7253210" y="6094373"/>
            <a:ext cx="361539" cy="200055"/>
          </a:xfrm>
          <a:prstGeom prst="rect">
            <a:avLst/>
          </a:prstGeom>
          <a:solidFill>
            <a:schemeClr val="accent2"/>
          </a:solidFill>
        </p:spPr>
        <p:txBody>
          <a:bodyPr wrap="square" rtlCol="0" anchor="ctr">
            <a:spAutoFit/>
          </a:bodyPr>
          <a:lstStyle/>
          <a:p>
            <a:pPr algn="ctr">
              <a:defRPr/>
            </a:pPr>
            <a:r>
              <a:rPr lang="en-IE" sz="700" dirty="0">
                <a:solidFill>
                  <a:srgbClr val="FFFF00"/>
                </a:solidFill>
                <a:latin typeface="Calibri Light" panose="020F0302020204030204"/>
                <a:sym typeface="Open Sans"/>
              </a:rPr>
              <a:t>18</a:t>
            </a:r>
          </a:p>
        </p:txBody>
      </p:sp>
      <p:sp>
        <p:nvSpPr>
          <p:cNvPr id="620" name="TextBox 619">
            <a:extLst>
              <a:ext uri="{FF2B5EF4-FFF2-40B4-BE49-F238E27FC236}">
                <a16:creationId xmlns:a16="http://schemas.microsoft.com/office/drawing/2014/main" id="{39BBDA07-EFDC-CEAE-10B0-4F33299A89DC}"/>
              </a:ext>
            </a:extLst>
          </p:cNvPr>
          <p:cNvSpPr txBox="1"/>
          <p:nvPr/>
        </p:nvSpPr>
        <p:spPr>
          <a:xfrm>
            <a:off x="8164763" y="5698701"/>
            <a:ext cx="361539" cy="200055"/>
          </a:xfrm>
          <a:prstGeom prst="rect">
            <a:avLst/>
          </a:prstGeom>
          <a:noFill/>
        </p:spPr>
        <p:txBody>
          <a:bodyPr wrap="square" rtlCol="0" anchor="ctr">
            <a:spAutoFit/>
          </a:bodyPr>
          <a:lstStyle/>
          <a:p>
            <a:pPr algn="ctr">
              <a:defRPr/>
            </a:pPr>
            <a:r>
              <a:rPr lang="en-IE" sz="700" dirty="0">
                <a:solidFill>
                  <a:srgbClr val="FFFF00"/>
                </a:solidFill>
                <a:latin typeface="Calibri Light" panose="020F0302020204030204"/>
                <a:sym typeface="Open Sans"/>
              </a:rPr>
              <a:t>3</a:t>
            </a:r>
          </a:p>
        </p:txBody>
      </p:sp>
      <p:sp>
        <p:nvSpPr>
          <p:cNvPr id="621" name="TextBox 620">
            <a:extLst>
              <a:ext uri="{FF2B5EF4-FFF2-40B4-BE49-F238E27FC236}">
                <a16:creationId xmlns:a16="http://schemas.microsoft.com/office/drawing/2014/main" id="{DA0664E0-029C-BABB-831C-72C3763EBFCB}"/>
              </a:ext>
            </a:extLst>
          </p:cNvPr>
          <p:cNvSpPr txBox="1"/>
          <p:nvPr/>
        </p:nvSpPr>
        <p:spPr>
          <a:xfrm>
            <a:off x="7612897" y="5301964"/>
            <a:ext cx="361539" cy="200055"/>
          </a:xfrm>
          <a:prstGeom prst="rect">
            <a:avLst/>
          </a:prstGeom>
          <a:noFill/>
        </p:spPr>
        <p:txBody>
          <a:bodyPr wrap="square" rtlCol="0" anchor="ctr">
            <a:spAutoFit/>
          </a:bodyPr>
          <a:lstStyle/>
          <a:p>
            <a:pPr algn="ctr">
              <a:defRPr/>
            </a:pPr>
            <a:r>
              <a:rPr lang="en-IE" sz="700" dirty="0">
                <a:solidFill>
                  <a:srgbClr val="FFFF00"/>
                </a:solidFill>
                <a:latin typeface="Calibri Light" panose="020F0302020204030204"/>
                <a:sym typeface="Open Sans"/>
              </a:rPr>
              <a:t>6</a:t>
            </a:r>
          </a:p>
        </p:txBody>
      </p:sp>
      <p:sp>
        <p:nvSpPr>
          <p:cNvPr id="622" name="TextBox 621">
            <a:extLst>
              <a:ext uri="{FF2B5EF4-FFF2-40B4-BE49-F238E27FC236}">
                <a16:creationId xmlns:a16="http://schemas.microsoft.com/office/drawing/2014/main" id="{F42BC785-6CD1-A8E3-A29A-88D5AFCEDC11}"/>
              </a:ext>
            </a:extLst>
          </p:cNvPr>
          <p:cNvSpPr txBox="1"/>
          <p:nvPr/>
        </p:nvSpPr>
        <p:spPr>
          <a:xfrm>
            <a:off x="7153588" y="4859445"/>
            <a:ext cx="361539" cy="200055"/>
          </a:xfrm>
          <a:prstGeom prst="rect">
            <a:avLst/>
          </a:prstGeom>
          <a:noFill/>
        </p:spPr>
        <p:txBody>
          <a:bodyPr wrap="square" rtlCol="0" anchor="ctr">
            <a:spAutoFit/>
          </a:bodyPr>
          <a:lstStyle/>
          <a:p>
            <a:pPr algn="ctr">
              <a:defRPr/>
            </a:pPr>
            <a:r>
              <a:rPr lang="en-IE" sz="700" dirty="0">
                <a:solidFill>
                  <a:srgbClr val="FFFF00"/>
                </a:solidFill>
                <a:latin typeface="Calibri Light" panose="020F0302020204030204"/>
                <a:sym typeface="Open Sans"/>
              </a:rPr>
              <a:t>3</a:t>
            </a:r>
          </a:p>
        </p:txBody>
      </p:sp>
      <p:sp>
        <p:nvSpPr>
          <p:cNvPr id="623" name="TextBox 622">
            <a:extLst>
              <a:ext uri="{FF2B5EF4-FFF2-40B4-BE49-F238E27FC236}">
                <a16:creationId xmlns:a16="http://schemas.microsoft.com/office/drawing/2014/main" id="{858A240A-BBE6-4733-8BDB-38E183C009DE}"/>
              </a:ext>
            </a:extLst>
          </p:cNvPr>
          <p:cNvSpPr txBox="1"/>
          <p:nvPr/>
        </p:nvSpPr>
        <p:spPr>
          <a:xfrm>
            <a:off x="7590166" y="4115225"/>
            <a:ext cx="361539" cy="200055"/>
          </a:xfrm>
          <a:prstGeom prst="rect">
            <a:avLst/>
          </a:prstGeom>
          <a:noFill/>
        </p:spPr>
        <p:txBody>
          <a:bodyPr wrap="square" rtlCol="0" anchor="ctr">
            <a:spAutoFit/>
          </a:bodyPr>
          <a:lstStyle/>
          <a:p>
            <a:pPr algn="ctr">
              <a:defRPr/>
            </a:pPr>
            <a:r>
              <a:rPr lang="en-IE" sz="700" dirty="0">
                <a:solidFill>
                  <a:srgbClr val="FFFF00"/>
                </a:solidFill>
                <a:latin typeface="Calibri Light" panose="020F0302020204030204"/>
                <a:sym typeface="Open Sans"/>
              </a:rPr>
              <a:t>7</a:t>
            </a:r>
          </a:p>
        </p:txBody>
      </p:sp>
      <p:sp>
        <p:nvSpPr>
          <p:cNvPr id="624" name="TextBox 623">
            <a:extLst>
              <a:ext uri="{FF2B5EF4-FFF2-40B4-BE49-F238E27FC236}">
                <a16:creationId xmlns:a16="http://schemas.microsoft.com/office/drawing/2014/main" id="{E379FBD0-784F-1B51-3809-635B9AB5CFDF}"/>
              </a:ext>
            </a:extLst>
          </p:cNvPr>
          <p:cNvSpPr txBox="1"/>
          <p:nvPr/>
        </p:nvSpPr>
        <p:spPr>
          <a:xfrm>
            <a:off x="7138866" y="3638595"/>
            <a:ext cx="361539" cy="200055"/>
          </a:xfrm>
          <a:prstGeom prst="rect">
            <a:avLst/>
          </a:prstGeom>
          <a:solidFill>
            <a:schemeClr val="accent2"/>
          </a:solidFill>
        </p:spPr>
        <p:txBody>
          <a:bodyPr wrap="square" rtlCol="0" anchor="ctr">
            <a:spAutoFit/>
          </a:bodyPr>
          <a:lstStyle/>
          <a:p>
            <a:pPr algn="ctr">
              <a:defRPr/>
            </a:pPr>
            <a:r>
              <a:rPr lang="en-IE" sz="700" dirty="0">
                <a:solidFill>
                  <a:srgbClr val="FFFF00"/>
                </a:solidFill>
                <a:latin typeface="Calibri Light" panose="020F0302020204030204"/>
                <a:sym typeface="Open Sans"/>
              </a:rPr>
              <a:t>3</a:t>
            </a:r>
          </a:p>
        </p:txBody>
      </p:sp>
      <p:sp>
        <p:nvSpPr>
          <p:cNvPr id="625" name="TextBox 624">
            <a:extLst>
              <a:ext uri="{FF2B5EF4-FFF2-40B4-BE49-F238E27FC236}">
                <a16:creationId xmlns:a16="http://schemas.microsoft.com/office/drawing/2014/main" id="{F713A448-2101-CAED-575D-4A05FE2C99E4}"/>
              </a:ext>
            </a:extLst>
          </p:cNvPr>
          <p:cNvSpPr txBox="1"/>
          <p:nvPr/>
        </p:nvSpPr>
        <p:spPr>
          <a:xfrm>
            <a:off x="7649940" y="3332568"/>
            <a:ext cx="361539" cy="200055"/>
          </a:xfrm>
          <a:prstGeom prst="rect">
            <a:avLst/>
          </a:prstGeom>
          <a:noFill/>
        </p:spPr>
        <p:txBody>
          <a:bodyPr wrap="square" rtlCol="0" anchor="ctr">
            <a:spAutoFit/>
          </a:bodyPr>
          <a:lstStyle/>
          <a:p>
            <a:pPr algn="ctr">
              <a:defRPr/>
            </a:pPr>
            <a:r>
              <a:rPr lang="en-IE" sz="700" dirty="0">
                <a:solidFill>
                  <a:srgbClr val="FFFF00"/>
                </a:solidFill>
                <a:latin typeface="Calibri Light" panose="020F0302020204030204"/>
                <a:sym typeface="Open Sans"/>
              </a:rPr>
              <a:t>2</a:t>
            </a:r>
          </a:p>
        </p:txBody>
      </p:sp>
      <p:sp>
        <p:nvSpPr>
          <p:cNvPr id="626" name="TextBox 625">
            <a:extLst>
              <a:ext uri="{FF2B5EF4-FFF2-40B4-BE49-F238E27FC236}">
                <a16:creationId xmlns:a16="http://schemas.microsoft.com/office/drawing/2014/main" id="{D4E44BF4-D868-D085-9C62-B21737587619}"/>
              </a:ext>
            </a:extLst>
          </p:cNvPr>
          <p:cNvSpPr txBox="1"/>
          <p:nvPr/>
        </p:nvSpPr>
        <p:spPr>
          <a:xfrm>
            <a:off x="7983993" y="2470947"/>
            <a:ext cx="361539" cy="200055"/>
          </a:xfrm>
          <a:prstGeom prst="rect">
            <a:avLst/>
          </a:prstGeom>
          <a:noFill/>
        </p:spPr>
        <p:txBody>
          <a:bodyPr wrap="square" rtlCol="0" anchor="ctr">
            <a:spAutoFit/>
          </a:bodyPr>
          <a:lstStyle/>
          <a:p>
            <a:pPr algn="ctr">
              <a:defRPr/>
            </a:pPr>
            <a:r>
              <a:rPr lang="en-IE" sz="700" dirty="0">
                <a:solidFill>
                  <a:srgbClr val="FFFF00"/>
                </a:solidFill>
                <a:latin typeface="Calibri Light" panose="020F0302020204030204"/>
                <a:sym typeface="Open Sans"/>
              </a:rPr>
              <a:t>3</a:t>
            </a:r>
          </a:p>
        </p:txBody>
      </p:sp>
      <p:sp>
        <p:nvSpPr>
          <p:cNvPr id="627" name="TextBox 626">
            <a:extLst>
              <a:ext uri="{FF2B5EF4-FFF2-40B4-BE49-F238E27FC236}">
                <a16:creationId xmlns:a16="http://schemas.microsoft.com/office/drawing/2014/main" id="{5E72BCD7-9D20-9C00-7168-F2664A8D5640}"/>
              </a:ext>
            </a:extLst>
          </p:cNvPr>
          <p:cNvSpPr txBox="1"/>
          <p:nvPr/>
        </p:nvSpPr>
        <p:spPr>
          <a:xfrm>
            <a:off x="8875676" y="3327907"/>
            <a:ext cx="361539" cy="200055"/>
          </a:xfrm>
          <a:prstGeom prst="rect">
            <a:avLst/>
          </a:prstGeom>
          <a:noFill/>
        </p:spPr>
        <p:txBody>
          <a:bodyPr wrap="square" rtlCol="0" anchor="ctr">
            <a:spAutoFit/>
          </a:bodyPr>
          <a:lstStyle/>
          <a:p>
            <a:pPr algn="ctr">
              <a:defRPr/>
            </a:pPr>
            <a:r>
              <a:rPr lang="en-IE" sz="700" dirty="0">
                <a:solidFill>
                  <a:srgbClr val="FFFF00"/>
                </a:solidFill>
                <a:latin typeface="Calibri Light" panose="020F0302020204030204"/>
                <a:sym typeface="Open Sans"/>
              </a:rPr>
              <a:t>2</a:t>
            </a:r>
          </a:p>
        </p:txBody>
      </p:sp>
      <p:sp>
        <p:nvSpPr>
          <p:cNvPr id="628" name="TextBox 627">
            <a:extLst>
              <a:ext uri="{FF2B5EF4-FFF2-40B4-BE49-F238E27FC236}">
                <a16:creationId xmlns:a16="http://schemas.microsoft.com/office/drawing/2014/main" id="{959844E6-83ED-569C-04C4-FEBEAA1DC695}"/>
              </a:ext>
            </a:extLst>
          </p:cNvPr>
          <p:cNvSpPr txBox="1"/>
          <p:nvPr/>
        </p:nvSpPr>
        <p:spPr>
          <a:xfrm>
            <a:off x="8634162" y="3544784"/>
            <a:ext cx="361539" cy="200055"/>
          </a:xfrm>
          <a:prstGeom prst="rect">
            <a:avLst/>
          </a:prstGeom>
          <a:noFill/>
        </p:spPr>
        <p:txBody>
          <a:bodyPr wrap="square" rtlCol="0" anchor="ctr">
            <a:spAutoFit/>
          </a:bodyPr>
          <a:lstStyle/>
          <a:p>
            <a:pPr algn="ctr">
              <a:defRPr/>
            </a:pPr>
            <a:r>
              <a:rPr lang="en-IE" sz="700" dirty="0">
                <a:solidFill>
                  <a:srgbClr val="FFFF00"/>
                </a:solidFill>
                <a:latin typeface="Calibri Light" panose="020F0302020204030204"/>
                <a:sym typeface="Open Sans"/>
              </a:rPr>
              <a:t>2</a:t>
            </a:r>
          </a:p>
        </p:txBody>
      </p:sp>
      <p:sp>
        <p:nvSpPr>
          <p:cNvPr id="629" name="TextBox 628">
            <a:extLst>
              <a:ext uri="{FF2B5EF4-FFF2-40B4-BE49-F238E27FC236}">
                <a16:creationId xmlns:a16="http://schemas.microsoft.com/office/drawing/2014/main" id="{07C4E599-8F6A-34B5-3942-E9AD761E8CBF}"/>
              </a:ext>
            </a:extLst>
          </p:cNvPr>
          <p:cNvSpPr txBox="1"/>
          <p:nvPr/>
        </p:nvSpPr>
        <p:spPr>
          <a:xfrm>
            <a:off x="8165347" y="3825069"/>
            <a:ext cx="361539" cy="200055"/>
          </a:xfrm>
          <a:prstGeom prst="rect">
            <a:avLst/>
          </a:prstGeom>
          <a:noFill/>
        </p:spPr>
        <p:txBody>
          <a:bodyPr wrap="square" rtlCol="0" anchor="ctr">
            <a:spAutoFit/>
          </a:bodyPr>
          <a:lstStyle/>
          <a:p>
            <a:pPr algn="ctr">
              <a:defRPr/>
            </a:pPr>
            <a:r>
              <a:rPr lang="en-IE" sz="700" dirty="0">
                <a:solidFill>
                  <a:srgbClr val="FFFF00"/>
                </a:solidFill>
                <a:latin typeface="Calibri Light" panose="020F0302020204030204"/>
                <a:sym typeface="Open Sans"/>
              </a:rPr>
              <a:t>1</a:t>
            </a:r>
          </a:p>
        </p:txBody>
      </p:sp>
      <p:sp>
        <p:nvSpPr>
          <p:cNvPr id="630" name="TextBox 629">
            <a:extLst>
              <a:ext uri="{FF2B5EF4-FFF2-40B4-BE49-F238E27FC236}">
                <a16:creationId xmlns:a16="http://schemas.microsoft.com/office/drawing/2014/main" id="{8C4BAC3A-BC94-8173-3953-9CDFED61E365}"/>
              </a:ext>
            </a:extLst>
          </p:cNvPr>
          <p:cNvSpPr txBox="1"/>
          <p:nvPr/>
        </p:nvSpPr>
        <p:spPr>
          <a:xfrm>
            <a:off x="7852551" y="3757558"/>
            <a:ext cx="361539" cy="200055"/>
          </a:xfrm>
          <a:prstGeom prst="rect">
            <a:avLst/>
          </a:prstGeom>
          <a:noFill/>
        </p:spPr>
        <p:txBody>
          <a:bodyPr wrap="square" rtlCol="0" anchor="ctr">
            <a:spAutoFit/>
          </a:bodyPr>
          <a:lstStyle/>
          <a:p>
            <a:pPr algn="ctr">
              <a:defRPr/>
            </a:pPr>
            <a:r>
              <a:rPr lang="en-IE" sz="700" dirty="0">
                <a:solidFill>
                  <a:srgbClr val="FFFF00"/>
                </a:solidFill>
                <a:latin typeface="Calibri Light" panose="020F0302020204030204"/>
                <a:sym typeface="Open Sans"/>
              </a:rPr>
              <a:t>1</a:t>
            </a:r>
          </a:p>
        </p:txBody>
      </p:sp>
      <p:sp>
        <p:nvSpPr>
          <p:cNvPr id="631" name="TextBox 630">
            <a:extLst>
              <a:ext uri="{FF2B5EF4-FFF2-40B4-BE49-F238E27FC236}">
                <a16:creationId xmlns:a16="http://schemas.microsoft.com/office/drawing/2014/main" id="{73744EC2-AE3B-4DB5-E845-20D9C2F65F64}"/>
              </a:ext>
            </a:extLst>
          </p:cNvPr>
          <p:cNvSpPr txBox="1"/>
          <p:nvPr/>
        </p:nvSpPr>
        <p:spPr>
          <a:xfrm>
            <a:off x="7904085" y="3114289"/>
            <a:ext cx="361539" cy="200055"/>
          </a:xfrm>
          <a:prstGeom prst="rect">
            <a:avLst/>
          </a:prstGeom>
          <a:noFill/>
        </p:spPr>
        <p:txBody>
          <a:bodyPr wrap="square" rtlCol="0" anchor="ctr">
            <a:spAutoFit/>
          </a:bodyPr>
          <a:lstStyle/>
          <a:p>
            <a:pPr algn="ctr">
              <a:defRPr/>
            </a:pPr>
            <a:r>
              <a:rPr lang="en-IE" sz="700" dirty="0">
                <a:solidFill>
                  <a:srgbClr val="FFFF00"/>
                </a:solidFill>
                <a:latin typeface="Calibri Light" panose="020F0302020204030204"/>
                <a:sym typeface="Open Sans"/>
              </a:rPr>
              <a:t>1</a:t>
            </a:r>
          </a:p>
        </p:txBody>
      </p:sp>
      <p:sp>
        <p:nvSpPr>
          <p:cNvPr id="632" name="TextBox 631">
            <a:extLst>
              <a:ext uri="{FF2B5EF4-FFF2-40B4-BE49-F238E27FC236}">
                <a16:creationId xmlns:a16="http://schemas.microsoft.com/office/drawing/2014/main" id="{3DB882D1-6D22-7AAF-C7E2-0EACF0B880FA}"/>
              </a:ext>
            </a:extLst>
          </p:cNvPr>
          <p:cNvSpPr txBox="1"/>
          <p:nvPr/>
        </p:nvSpPr>
        <p:spPr>
          <a:xfrm>
            <a:off x="8483313" y="3943794"/>
            <a:ext cx="361539" cy="200055"/>
          </a:xfrm>
          <a:prstGeom prst="rect">
            <a:avLst/>
          </a:prstGeom>
          <a:noFill/>
        </p:spPr>
        <p:txBody>
          <a:bodyPr wrap="square" rtlCol="0" anchor="ctr">
            <a:spAutoFit/>
          </a:bodyPr>
          <a:lstStyle/>
          <a:p>
            <a:pPr algn="ctr">
              <a:defRPr/>
            </a:pPr>
            <a:r>
              <a:rPr lang="en-IE" sz="700" dirty="0">
                <a:solidFill>
                  <a:srgbClr val="FFFF00"/>
                </a:solidFill>
                <a:latin typeface="Calibri Light" panose="020F0302020204030204"/>
                <a:sym typeface="Open Sans"/>
              </a:rPr>
              <a:t>2</a:t>
            </a:r>
          </a:p>
        </p:txBody>
      </p:sp>
      <p:sp>
        <p:nvSpPr>
          <p:cNvPr id="633" name="TextBox 632">
            <a:extLst>
              <a:ext uri="{FF2B5EF4-FFF2-40B4-BE49-F238E27FC236}">
                <a16:creationId xmlns:a16="http://schemas.microsoft.com/office/drawing/2014/main" id="{FDB03427-1C5E-EF12-14DC-DA9460659564}"/>
              </a:ext>
            </a:extLst>
          </p:cNvPr>
          <p:cNvSpPr txBox="1"/>
          <p:nvPr/>
        </p:nvSpPr>
        <p:spPr>
          <a:xfrm>
            <a:off x="8825327" y="4452946"/>
            <a:ext cx="361539" cy="200055"/>
          </a:xfrm>
          <a:prstGeom prst="rect">
            <a:avLst/>
          </a:prstGeom>
          <a:noFill/>
        </p:spPr>
        <p:txBody>
          <a:bodyPr wrap="square" rtlCol="0" anchor="ctr">
            <a:spAutoFit/>
          </a:bodyPr>
          <a:lstStyle/>
          <a:p>
            <a:pPr algn="ctr">
              <a:defRPr/>
            </a:pPr>
            <a:r>
              <a:rPr lang="en-IE" sz="700" dirty="0">
                <a:solidFill>
                  <a:srgbClr val="FFFF00"/>
                </a:solidFill>
                <a:latin typeface="Calibri Light" panose="020F0302020204030204"/>
                <a:sym typeface="Open Sans"/>
              </a:rPr>
              <a:t>6</a:t>
            </a:r>
          </a:p>
        </p:txBody>
      </p:sp>
      <p:sp>
        <p:nvSpPr>
          <p:cNvPr id="634" name="TextBox 633">
            <a:extLst>
              <a:ext uri="{FF2B5EF4-FFF2-40B4-BE49-F238E27FC236}">
                <a16:creationId xmlns:a16="http://schemas.microsoft.com/office/drawing/2014/main" id="{D8FEF5E3-61DC-1685-374F-609DC813F4C8}"/>
              </a:ext>
            </a:extLst>
          </p:cNvPr>
          <p:cNvSpPr txBox="1"/>
          <p:nvPr/>
        </p:nvSpPr>
        <p:spPr>
          <a:xfrm>
            <a:off x="8428983" y="4704707"/>
            <a:ext cx="361539" cy="200055"/>
          </a:xfrm>
          <a:prstGeom prst="rect">
            <a:avLst/>
          </a:prstGeom>
          <a:noFill/>
        </p:spPr>
        <p:txBody>
          <a:bodyPr wrap="square" rtlCol="0" anchor="ctr">
            <a:spAutoFit/>
          </a:bodyPr>
          <a:lstStyle/>
          <a:p>
            <a:pPr algn="ctr">
              <a:defRPr/>
            </a:pPr>
            <a:r>
              <a:rPr lang="en-IE" sz="700" dirty="0">
                <a:solidFill>
                  <a:srgbClr val="FFFF00"/>
                </a:solidFill>
                <a:latin typeface="Calibri Light" panose="020F0302020204030204"/>
                <a:sym typeface="Open Sans"/>
              </a:rPr>
              <a:t>2</a:t>
            </a:r>
          </a:p>
        </p:txBody>
      </p:sp>
      <p:sp>
        <p:nvSpPr>
          <p:cNvPr id="635" name="TextBox 634">
            <a:extLst>
              <a:ext uri="{FF2B5EF4-FFF2-40B4-BE49-F238E27FC236}">
                <a16:creationId xmlns:a16="http://schemas.microsoft.com/office/drawing/2014/main" id="{F284E0DE-B79F-9A1B-8CB8-293BEC9A8720}"/>
              </a:ext>
            </a:extLst>
          </p:cNvPr>
          <p:cNvSpPr txBox="1"/>
          <p:nvPr/>
        </p:nvSpPr>
        <p:spPr>
          <a:xfrm>
            <a:off x="8625899" y="5232444"/>
            <a:ext cx="361539" cy="200055"/>
          </a:xfrm>
          <a:prstGeom prst="rect">
            <a:avLst/>
          </a:prstGeom>
          <a:noFill/>
        </p:spPr>
        <p:txBody>
          <a:bodyPr wrap="square" rtlCol="0" anchor="ctr">
            <a:spAutoFit/>
          </a:bodyPr>
          <a:lstStyle/>
          <a:p>
            <a:pPr algn="ctr">
              <a:defRPr/>
            </a:pPr>
            <a:r>
              <a:rPr lang="en-IE" sz="700" dirty="0">
                <a:solidFill>
                  <a:srgbClr val="FFFF00"/>
                </a:solidFill>
                <a:latin typeface="Calibri Light" panose="020F0302020204030204"/>
                <a:sym typeface="Open Sans"/>
              </a:rPr>
              <a:t>2</a:t>
            </a:r>
          </a:p>
        </p:txBody>
      </p:sp>
      <p:sp>
        <p:nvSpPr>
          <p:cNvPr id="636" name="TextBox 635">
            <a:extLst>
              <a:ext uri="{FF2B5EF4-FFF2-40B4-BE49-F238E27FC236}">
                <a16:creationId xmlns:a16="http://schemas.microsoft.com/office/drawing/2014/main" id="{62F309E9-A55F-B804-A933-E88FB99F7604}"/>
              </a:ext>
            </a:extLst>
          </p:cNvPr>
          <p:cNvSpPr txBox="1"/>
          <p:nvPr/>
        </p:nvSpPr>
        <p:spPr>
          <a:xfrm>
            <a:off x="8879444" y="4982573"/>
            <a:ext cx="361539" cy="200055"/>
          </a:xfrm>
          <a:prstGeom prst="rect">
            <a:avLst/>
          </a:prstGeom>
          <a:noFill/>
        </p:spPr>
        <p:txBody>
          <a:bodyPr wrap="square" rtlCol="0" anchor="ctr">
            <a:spAutoFit/>
          </a:bodyPr>
          <a:lstStyle/>
          <a:p>
            <a:pPr algn="ctr">
              <a:defRPr/>
            </a:pPr>
            <a:r>
              <a:rPr lang="en-IE" sz="700" dirty="0">
                <a:solidFill>
                  <a:srgbClr val="FFFF00"/>
                </a:solidFill>
                <a:latin typeface="Calibri Light" panose="020F0302020204030204"/>
                <a:sym typeface="Open Sans"/>
              </a:rPr>
              <a:t>2</a:t>
            </a:r>
          </a:p>
        </p:txBody>
      </p:sp>
      <p:sp>
        <p:nvSpPr>
          <p:cNvPr id="637" name="TextBox 636">
            <a:extLst>
              <a:ext uri="{FF2B5EF4-FFF2-40B4-BE49-F238E27FC236}">
                <a16:creationId xmlns:a16="http://schemas.microsoft.com/office/drawing/2014/main" id="{EFFA55C1-1E60-0381-9C58-33B56642A35D}"/>
              </a:ext>
            </a:extLst>
          </p:cNvPr>
          <p:cNvSpPr txBox="1"/>
          <p:nvPr/>
        </p:nvSpPr>
        <p:spPr>
          <a:xfrm>
            <a:off x="9041111" y="5381629"/>
            <a:ext cx="361539" cy="200055"/>
          </a:xfrm>
          <a:prstGeom prst="rect">
            <a:avLst/>
          </a:prstGeom>
          <a:noFill/>
        </p:spPr>
        <p:txBody>
          <a:bodyPr wrap="square" rtlCol="0" anchor="ctr">
            <a:spAutoFit/>
          </a:bodyPr>
          <a:lstStyle/>
          <a:p>
            <a:pPr algn="ctr">
              <a:defRPr/>
            </a:pPr>
            <a:r>
              <a:rPr lang="en-IE" sz="700" dirty="0">
                <a:solidFill>
                  <a:srgbClr val="FFFF00"/>
                </a:solidFill>
                <a:latin typeface="Calibri Light" panose="020F0302020204030204"/>
                <a:sym typeface="Open Sans"/>
              </a:rPr>
              <a:t>4</a:t>
            </a:r>
          </a:p>
        </p:txBody>
      </p:sp>
      <p:sp>
        <p:nvSpPr>
          <p:cNvPr id="638" name="TextBox 637">
            <a:extLst>
              <a:ext uri="{FF2B5EF4-FFF2-40B4-BE49-F238E27FC236}">
                <a16:creationId xmlns:a16="http://schemas.microsoft.com/office/drawing/2014/main" id="{440464AB-4505-132F-D76C-6CC868A252F8}"/>
              </a:ext>
            </a:extLst>
          </p:cNvPr>
          <p:cNvSpPr txBox="1"/>
          <p:nvPr/>
        </p:nvSpPr>
        <p:spPr>
          <a:xfrm>
            <a:off x="9266372" y="4720427"/>
            <a:ext cx="361539" cy="200055"/>
          </a:xfrm>
          <a:prstGeom prst="rect">
            <a:avLst/>
          </a:prstGeom>
          <a:noFill/>
        </p:spPr>
        <p:txBody>
          <a:bodyPr wrap="square" rtlCol="0" anchor="ctr">
            <a:spAutoFit/>
          </a:bodyPr>
          <a:lstStyle/>
          <a:p>
            <a:pPr algn="ctr">
              <a:defRPr/>
            </a:pPr>
            <a:r>
              <a:rPr lang="en-IE" sz="700" dirty="0">
                <a:solidFill>
                  <a:srgbClr val="FFFF00"/>
                </a:solidFill>
                <a:latin typeface="Calibri Light" panose="020F0302020204030204"/>
                <a:sym typeface="Open Sans"/>
              </a:rPr>
              <a:t>5</a:t>
            </a:r>
          </a:p>
        </p:txBody>
      </p:sp>
      <p:sp>
        <p:nvSpPr>
          <p:cNvPr id="639" name="TextBox 638">
            <a:extLst>
              <a:ext uri="{FF2B5EF4-FFF2-40B4-BE49-F238E27FC236}">
                <a16:creationId xmlns:a16="http://schemas.microsoft.com/office/drawing/2014/main" id="{A494A1E6-0D8D-754E-1766-4825FFFA5554}"/>
              </a:ext>
            </a:extLst>
          </p:cNvPr>
          <p:cNvSpPr txBox="1"/>
          <p:nvPr/>
        </p:nvSpPr>
        <p:spPr>
          <a:xfrm>
            <a:off x="8987595" y="3949979"/>
            <a:ext cx="361539" cy="200055"/>
          </a:xfrm>
          <a:prstGeom prst="rect">
            <a:avLst/>
          </a:prstGeom>
          <a:noFill/>
        </p:spPr>
        <p:txBody>
          <a:bodyPr wrap="square" rtlCol="0" anchor="ctr">
            <a:spAutoFit/>
          </a:bodyPr>
          <a:lstStyle/>
          <a:p>
            <a:pPr algn="ctr">
              <a:defRPr/>
            </a:pPr>
            <a:r>
              <a:rPr lang="en-IE" sz="700" dirty="0">
                <a:solidFill>
                  <a:srgbClr val="FFFF00"/>
                </a:solidFill>
                <a:latin typeface="Calibri Light" panose="020F0302020204030204"/>
                <a:sym typeface="Open Sans"/>
              </a:rPr>
              <a:t>5</a:t>
            </a:r>
          </a:p>
        </p:txBody>
      </p:sp>
      <p:sp>
        <p:nvSpPr>
          <p:cNvPr id="640" name="TextBox 639">
            <a:extLst>
              <a:ext uri="{FF2B5EF4-FFF2-40B4-BE49-F238E27FC236}">
                <a16:creationId xmlns:a16="http://schemas.microsoft.com/office/drawing/2014/main" id="{39D7D63B-0B5D-11D7-EE88-7A0A2A784613}"/>
              </a:ext>
            </a:extLst>
          </p:cNvPr>
          <p:cNvSpPr txBox="1"/>
          <p:nvPr/>
        </p:nvSpPr>
        <p:spPr>
          <a:xfrm>
            <a:off x="9159482" y="3617712"/>
            <a:ext cx="361539" cy="200055"/>
          </a:xfrm>
          <a:prstGeom prst="rect">
            <a:avLst/>
          </a:prstGeom>
          <a:noFill/>
        </p:spPr>
        <p:txBody>
          <a:bodyPr wrap="square" rtlCol="0" anchor="ctr">
            <a:spAutoFit/>
          </a:bodyPr>
          <a:lstStyle/>
          <a:p>
            <a:pPr algn="ctr">
              <a:defRPr/>
            </a:pPr>
            <a:r>
              <a:rPr lang="en-IE" sz="700" dirty="0">
                <a:solidFill>
                  <a:srgbClr val="FFFF00"/>
                </a:solidFill>
                <a:latin typeface="Calibri Light" panose="020F0302020204030204"/>
                <a:sym typeface="Open Sans"/>
              </a:rPr>
              <a:t>3</a:t>
            </a:r>
          </a:p>
        </p:txBody>
      </p:sp>
      <p:sp>
        <p:nvSpPr>
          <p:cNvPr id="641" name="TextBox 640">
            <a:extLst>
              <a:ext uri="{FF2B5EF4-FFF2-40B4-BE49-F238E27FC236}">
                <a16:creationId xmlns:a16="http://schemas.microsoft.com/office/drawing/2014/main" id="{23EB418D-7267-839E-A884-25FE05A9BEC7}"/>
              </a:ext>
            </a:extLst>
          </p:cNvPr>
          <p:cNvSpPr txBox="1"/>
          <p:nvPr/>
        </p:nvSpPr>
        <p:spPr>
          <a:xfrm>
            <a:off x="8161043" y="5232444"/>
            <a:ext cx="361539" cy="200055"/>
          </a:xfrm>
          <a:prstGeom prst="rect">
            <a:avLst/>
          </a:prstGeom>
          <a:noFill/>
        </p:spPr>
        <p:txBody>
          <a:bodyPr wrap="square" rtlCol="0" anchor="ctr">
            <a:spAutoFit/>
          </a:bodyPr>
          <a:lstStyle/>
          <a:p>
            <a:pPr algn="ctr">
              <a:defRPr/>
            </a:pPr>
            <a:r>
              <a:rPr lang="en-IE" sz="700" dirty="0">
                <a:solidFill>
                  <a:srgbClr val="FFFF00"/>
                </a:solidFill>
                <a:latin typeface="Calibri Light" panose="020F0302020204030204"/>
                <a:sym typeface="Open Sans"/>
              </a:rPr>
              <a:t>3</a:t>
            </a:r>
          </a:p>
        </p:txBody>
      </p:sp>
      <p:sp>
        <p:nvSpPr>
          <p:cNvPr id="642" name="TextBox 641">
            <a:extLst>
              <a:ext uri="{FF2B5EF4-FFF2-40B4-BE49-F238E27FC236}">
                <a16:creationId xmlns:a16="http://schemas.microsoft.com/office/drawing/2014/main" id="{EE7C833D-A14B-DB90-05B4-76F32BB77343}"/>
              </a:ext>
            </a:extLst>
          </p:cNvPr>
          <p:cNvSpPr txBox="1"/>
          <p:nvPr/>
        </p:nvSpPr>
        <p:spPr>
          <a:xfrm>
            <a:off x="8187392" y="4480164"/>
            <a:ext cx="361539" cy="200055"/>
          </a:xfrm>
          <a:prstGeom prst="rect">
            <a:avLst/>
          </a:prstGeom>
          <a:noFill/>
        </p:spPr>
        <p:txBody>
          <a:bodyPr wrap="square" rtlCol="0" anchor="ctr">
            <a:spAutoFit/>
          </a:bodyPr>
          <a:lstStyle/>
          <a:p>
            <a:pPr algn="ctr">
              <a:defRPr/>
            </a:pPr>
            <a:r>
              <a:rPr lang="en-IE" sz="700" dirty="0">
                <a:solidFill>
                  <a:srgbClr val="FFFF00"/>
                </a:solidFill>
                <a:latin typeface="Calibri Light" panose="020F0302020204030204"/>
                <a:sym typeface="Open Sans"/>
              </a:rPr>
              <a:t>2</a:t>
            </a:r>
          </a:p>
        </p:txBody>
      </p:sp>
      <p:sp>
        <p:nvSpPr>
          <p:cNvPr id="643" name="TextBox 642">
            <a:extLst>
              <a:ext uri="{FF2B5EF4-FFF2-40B4-BE49-F238E27FC236}">
                <a16:creationId xmlns:a16="http://schemas.microsoft.com/office/drawing/2014/main" id="{CBCD9539-4101-726E-D764-97415FAEF258}"/>
              </a:ext>
            </a:extLst>
          </p:cNvPr>
          <p:cNvSpPr txBox="1"/>
          <p:nvPr/>
        </p:nvSpPr>
        <p:spPr>
          <a:xfrm>
            <a:off x="9232688" y="4198720"/>
            <a:ext cx="361539" cy="200055"/>
          </a:xfrm>
          <a:prstGeom prst="rect">
            <a:avLst/>
          </a:prstGeom>
          <a:noFill/>
        </p:spPr>
        <p:txBody>
          <a:bodyPr wrap="square" rtlCol="0" anchor="ctr">
            <a:spAutoFit/>
          </a:bodyPr>
          <a:lstStyle/>
          <a:p>
            <a:pPr algn="ctr">
              <a:defRPr/>
            </a:pPr>
            <a:r>
              <a:rPr lang="en-IE" sz="700" dirty="0">
                <a:solidFill>
                  <a:srgbClr val="FFFF00"/>
                </a:solidFill>
                <a:latin typeface="Calibri Light" panose="020F0302020204030204"/>
                <a:sym typeface="Open Sans"/>
              </a:rPr>
              <a:t>28</a:t>
            </a:r>
          </a:p>
        </p:txBody>
      </p:sp>
      <p:sp>
        <p:nvSpPr>
          <p:cNvPr id="644" name="TextBox 643">
            <a:extLst>
              <a:ext uri="{FF2B5EF4-FFF2-40B4-BE49-F238E27FC236}">
                <a16:creationId xmlns:a16="http://schemas.microsoft.com/office/drawing/2014/main" id="{A959874F-5667-01F6-3E4C-A4F8C5078545}"/>
              </a:ext>
            </a:extLst>
          </p:cNvPr>
          <p:cNvSpPr txBox="1"/>
          <p:nvPr/>
        </p:nvSpPr>
        <p:spPr>
          <a:xfrm>
            <a:off x="6456274" y="1865414"/>
            <a:ext cx="1661922" cy="215444"/>
          </a:xfrm>
          <a:prstGeom prst="rect">
            <a:avLst/>
          </a:prstGeom>
          <a:noFill/>
        </p:spPr>
        <p:txBody>
          <a:bodyPr wrap="square" rtlCol="0" anchor="ctr">
            <a:spAutoFit/>
          </a:bodyPr>
          <a:lstStyle/>
          <a:p>
            <a:pPr algn="ctr">
              <a:defRPr/>
            </a:pPr>
            <a:r>
              <a:rPr lang="en-IE" sz="800" dirty="0">
                <a:solidFill>
                  <a:prstClr val="black"/>
                </a:solidFill>
                <a:latin typeface="Calibri Light" panose="020F0302020204030204"/>
                <a:sym typeface="Open Sans"/>
              </a:rPr>
              <a:t>SENO Allocation by County</a:t>
            </a:r>
          </a:p>
        </p:txBody>
      </p:sp>
      <p:sp>
        <p:nvSpPr>
          <p:cNvPr id="3" name="TextBox 2">
            <a:extLst>
              <a:ext uri="{FF2B5EF4-FFF2-40B4-BE49-F238E27FC236}">
                <a16:creationId xmlns:a16="http://schemas.microsoft.com/office/drawing/2014/main" id="{744DE980-3B58-E307-68D8-A97CCB7CEF38}"/>
              </a:ext>
            </a:extLst>
          </p:cNvPr>
          <p:cNvSpPr txBox="1"/>
          <p:nvPr/>
        </p:nvSpPr>
        <p:spPr>
          <a:xfrm>
            <a:off x="2591167" y="6487385"/>
            <a:ext cx="3247693" cy="200055"/>
          </a:xfrm>
          <a:prstGeom prst="rect">
            <a:avLst/>
          </a:prstGeom>
          <a:noFill/>
        </p:spPr>
        <p:txBody>
          <a:bodyPr wrap="square" rtlCol="0" anchor="ctr">
            <a:spAutoFit/>
          </a:bodyPr>
          <a:lstStyle/>
          <a:p>
            <a:pPr algn="ctr">
              <a:defRPr/>
            </a:pPr>
            <a:r>
              <a:rPr lang="en-IE" sz="700" i="1" dirty="0">
                <a:solidFill>
                  <a:prstClr val="black"/>
                </a:solidFill>
                <a:latin typeface="Calibri Light" panose="020F0302020204030204"/>
                <a:sym typeface="Open Sans"/>
              </a:rPr>
              <a:t>* 21</a:t>
            </a:r>
            <a:r>
              <a:rPr lang="en-IE" sz="700" i="1" baseline="30000" dirty="0">
                <a:solidFill>
                  <a:prstClr val="black"/>
                </a:solidFill>
                <a:latin typeface="Calibri Light" panose="020F0302020204030204"/>
                <a:sym typeface="Open Sans"/>
              </a:rPr>
              <a:t>st</a:t>
            </a:r>
            <a:r>
              <a:rPr lang="en-IE" sz="700" i="1" dirty="0">
                <a:solidFill>
                  <a:prstClr val="black"/>
                </a:solidFill>
                <a:latin typeface="Calibri Light" panose="020F0302020204030204"/>
                <a:sym typeface="Open Sans"/>
              </a:rPr>
              <a:t> TM to be allocated in the foreseeable future</a:t>
            </a:r>
          </a:p>
        </p:txBody>
      </p:sp>
      <p:sp>
        <p:nvSpPr>
          <p:cNvPr id="4" name="Oval 3">
            <a:extLst>
              <a:ext uri="{FF2B5EF4-FFF2-40B4-BE49-F238E27FC236}">
                <a16:creationId xmlns:a16="http://schemas.microsoft.com/office/drawing/2014/main" id="{2449E172-2A95-B83A-1D26-89F135ED58D1}"/>
              </a:ext>
            </a:extLst>
          </p:cNvPr>
          <p:cNvSpPr/>
          <p:nvPr/>
        </p:nvSpPr>
        <p:spPr>
          <a:xfrm>
            <a:off x="5606993" y="4417593"/>
            <a:ext cx="225332" cy="12151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defRPr/>
            </a:pPr>
            <a:r>
              <a:rPr lang="en-IE" sz="800" dirty="0">
                <a:solidFill>
                  <a:prstClr val="black"/>
                </a:solidFill>
                <a:latin typeface="Calibri Light" panose="020F0302020204030204"/>
                <a:sym typeface="Open Sans"/>
              </a:rPr>
              <a:t>2</a:t>
            </a:r>
          </a:p>
        </p:txBody>
      </p:sp>
      <p:sp>
        <p:nvSpPr>
          <p:cNvPr id="5" name="Oval 4">
            <a:extLst>
              <a:ext uri="{FF2B5EF4-FFF2-40B4-BE49-F238E27FC236}">
                <a16:creationId xmlns:a16="http://schemas.microsoft.com/office/drawing/2014/main" id="{F84A62EC-9396-59CF-5761-AA61EA02B3EF}"/>
              </a:ext>
            </a:extLst>
          </p:cNvPr>
          <p:cNvSpPr/>
          <p:nvPr/>
        </p:nvSpPr>
        <p:spPr>
          <a:xfrm>
            <a:off x="4765452" y="3184003"/>
            <a:ext cx="513710" cy="180155"/>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defRPr/>
            </a:pPr>
            <a:r>
              <a:rPr lang="en-IE" sz="800" dirty="0">
                <a:solidFill>
                  <a:prstClr val="black"/>
                </a:solidFill>
                <a:latin typeface="Calibri Light" panose="020F0302020204030204"/>
                <a:sym typeface="Open Sans"/>
              </a:rPr>
              <a:t>1</a:t>
            </a:r>
          </a:p>
        </p:txBody>
      </p:sp>
      <p:sp>
        <p:nvSpPr>
          <p:cNvPr id="11" name="Oval 10">
            <a:extLst>
              <a:ext uri="{FF2B5EF4-FFF2-40B4-BE49-F238E27FC236}">
                <a16:creationId xmlns:a16="http://schemas.microsoft.com/office/drawing/2014/main" id="{D64440FA-E8DF-16D4-3DFD-8D0B2F2FAB1F}"/>
              </a:ext>
            </a:extLst>
          </p:cNvPr>
          <p:cNvSpPr/>
          <p:nvPr/>
        </p:nvSpPr>
        <p:spPr>
          <a:xfrm>
            <a:off x="4550480" y="3807590"/>
            <a:ext cx="585364" cy="161828"/>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defRPr/>
            </a:pPr>
            <a:r>
              <a:rPr lang="en-IE" sz="800" dirty="0">
                <a:solidFill>
                  <a:prstClr val="black"/>
                </a:solidFill>
                <a:latin typeface="Calibri Light" panose="020F0302020204030204"/>
                <a:sym typeface="Open Sans"/>
              </a:rPr>
              <a:t>1</a:t>
            </a:r>
          </a:p>
        </p:txBody>
      </p:sp>
      <p:sp>
        <p:nvSpPr>
          <p:cNvPr id="12" name="Oval 11">
            <a:extLst>
              <a:ext uri="{FF2B5EF4-FFF2-40B4-BE49-F238E27FC236}">
                <a16:creationId xmlns:a16="http://schemas.microsoft.com/office/drawing/2014/main" id="{3C8FD1B9-9141-7CBC-5B5B-2550E5781EEF}"/>
              </a:ext>
            </a:extLst>
          </p:cNvPr>
          <p:cNvSpPr/>
          <p:nvPr/>
        </p:nvSpPr>
        <p:spPr>
          <a:xfrm>
            <a:off x="4637885" y="4497463"/>
            <a:ext cx="312805" cy="165635"/>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defRPr/>
            </a:pPr>
            <a:r>
              <a:rPr lang="en-IE" sz="800" dirty="0">
                <a:solidFill>
                  <a:prstClr val="black"/>
                </a:solidFill>
                <a:latin typeface="Calibri Light" panose="020F0302020204030204"/>
                <a:sym typeface="Open Sans"/>
              </a:rPr>
              <a:t>1</a:t>
            </a:r>
          </a:p>
        </p:txBody>
      </p:sp>
      <p:sp>
        <p:nvSpPr>
          <p:cNvPr id="13" name="Oval 12">
            <a:extLst>
              <a:ext uri="{FF2B5EF4-FFF2-40B4-BE49-F238E27FC236}">
                <a16:creationId xmlns:a16="http://schemas.microsoft.com/office/drawing/2014/main" id="{E7C8BD0A-DF9D-9B0C-51B9-67E7F7739512}"/>
              </a:ext>
            </a:extLst>
          </p:cNvPr>
          <p:cNvSpPr/>
          <p:nvPr/>
        </p:nvSpPr>
        <p:spPr>
          <a:xfrm>
            <a:off x="5382068" y="5418429"/>
            <a:ext cx="298128" cy="160228"/>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defRPr/>
            </a:pPr>
            <a:r>
              <a:rPr lang="en-IE" sz="800" dirty="0">
                <a:solidFill>
                  <a:prstClr val="black"/>
                </a:solidFill>
                <a:latin typeface="Calibri Light" panose="020F0302020204030204"/>
                <a:sym typeface="Open Sans"/>
              </a:rPr>
              <a:t>1</a:t>
            </a:r>
          </a:p>
        </p:txBody>
      </p:sp>
      <p:sp>
        <p:nvSpPr>
          <p:cNvPr id="14" name="Oval 13">
            <a:extLst>
              <a:ext uri="{FF2B5EF4-FFF2-40B4-BE49-F238E27FC236}">
                <a16:creationId xmlns:a16="http://schemas.microsoft.com/office/drawing/2014/main" id="{2BBE60E0-41D1-0633-7028-C2F179C81A9F}"/>
              </a:ext>
            </a:extLst>
          </p:cNvPr>
          <p:cNvSpPr/>
          <p:nvPr/>
        </p:nvSpPr>
        <p:spPr>
          <a:xfrm>
            <a:off x="4130662" y="4046923"/>
            <a:ext cx="298128" cy="160228"/>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defRPr/>
            </a:pPr>
            <a:r>
              <a:rPr lang="en-IE" sz="800" dirty="0">
                <a:solidFill>
                  <a:prstClr val="black"/>
                </a:solidFill>
                <a:latin typeface="Calibri Light" panose="020F0302020204030204"/>
                <a:sym typeface="Open Sans"/>
              </a:rPr>
              <a:t>1</a:t>
            </a:r>
          </a:p>
        </p:txBody>
      </p:sp>
      <p:sp>
        <p:nvSpPr>
          <p:cNvPr id="15" name="Oval 14">
            <a:extLst>
              <a:ext uri="{FF2B5EF4-FFF2-40B4-BE49-F238E27FC236}">
                <a16:creationId xmlns:a16="http://schemas.microsoft.com/office/drawing/2014/main" id="{F7DC02E3-0F98-1917-41F0-296A3B169045}"/>
              </a:ext>
            </a:extLst>
          </p:cNvPr>
          <p:cNvSpPr/>
          <p:nvPr/>
        </p:nvSpPr>
        <p:spPr>
          <a:xfrm>
            <a:off x="5271055" y="4678746"/>
            <a:ext cx="298128" cy="160228"/>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defRPr/>
            </a:pPr>
            <a:r>
              <a:rPr lang="en-IE" sz="800" dirty="0">
                <a:solidFill>
                  <a:prstClr val="black"/>
                </a:solidFill>
                <a:latin typeface="Calibri Light" panose="020F0302020204030204"/>
                <a:sym typeface="Open Sans"/>
              </a:rPr>
              <a:t>1</a:t>
            </a:r>
          </a:p>
        </p:txBody>
      </p:sp>
      <p:sp>
        <p:nvSpPr>
          <p:cNvPr id="16" name="Oval 15">
            <a:extLst>
              <a:ext uri="{FF2B5EF4-FFF2-40B4-BE49-F238E27FC236}">
                <a16:creationId xmlns:a16="http://schemas.microsoft.com/office/drawing/2014/main" id="{0F980091-B035-32D8-46BC-006DA910BF5A}"/>
              </a:ext>
            </a:extLst>
          </p:cNvPr>
          <p:cNvSpPr/>
          <p:nvPr/>
        </p:nvSpPr>
        <p:spPr>
          <a:xfrm>
            <a:off x="4491575" y="2392788"/>
            <a:ext cx="298128" cy="160228"/>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defRPr/>
            </a:pPr>
            <a:r>
              <a:rPr lang="en-IE" sz="800" dirty="0">
                <a:solidFill>
                  <a:prstClr val="black"/>
                </a:solidFill>
                <a:latin typeface="Calibri Light" panose="020F0302020204030204"/>
                <a:sym typeface="Open Sans"/>
              </a:rPr>
              <a:t>1</a:t>
            </a:r>
          </a:p>
        </p:txBody>
      </p:sp>
      <p:sp>
        <p:nvSpPr>
          <p:cNvPr id="17" name="Oval 16">
            <a:extLst>
              <a:ext uri="{FF2B5EF4-FFF2-40B4-BE49-F238E27FC236}">
                <a16:creationId xmlns:a16="http://schemas.microsoft.com/office/drawing/2014/main" id="{48CF69D2-0B12-5688-2881-62A3EF23F912}"/>
              </a:ext>
            </a:extLst>
          </p:cNvPr>
          <p:cNvSpPr/>
          <p:nvPr/>
        </p:nvSpPr>
        <p:spPr>
          <a:xfrm>
            <a:off x="3905007" y="3219371"/>
            <a:ext cx="298128" cy="160228"/>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defRPr/>
            </a:pPr>
            <a:r>
              <a:rPr lang="en-IE" sz="800" dirty="0">
                <a:solidFill>
                  <a:prstClr val="black"/>
                </a:solidFill>
                <a:latin typeface="Calibri Light" panose="020F0302020204030204"/>
                <a:sym typeface="Open Sans"/>
              </a:rPr>
              <a:t>1</a:t>
            </a:r>
          </a:p>
        </p:txBody>
      </p:sp>
      <p:sp>
        <p:nvSpPr>
          <p:cNvPr id="18" name="Oval 17">
            <a:extLst>
              <a:ext uri="{FF2B5EF4-FFF2-40B4-BE49-F238E27FC236}">
                <a16:creationId xmlns:a16="http://schemas.microsoft.com/office/drawing/2014/main" id="{8258248F-4470-593A-DAEE-520E699E7181}"/>
              </a:ext>
            </a:extLst>
          </p:cNvPr>
          <p:cNvSpPr/>
          <p:nvPr/>
        </p:nvSpPr>
        <p:spPr>
          <a:xfrm>
            <a:off x="4140079" y="4858431"/>
            <a:ext cx="298128" cy="160228"/>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defRPr/>
            </a:pPr>
            <a:r>
              <a:rPr lang="en-IE" sz="800" dirty="0">
                <a:solidFill>
                  <a:prstClr val="black"/>
                </a:solidFill>
                <a:latin typeface="Calibri Light" panose="020F0302020204030204"/>
                <a:sym typeface="Open Sans"/>
              </a:rPr>
              <a:t>2</a:t>
            </a:r>
          </a:p>
        </p:txBody>
      </p:sp>
      <p:sp>
        <p:nvSpPr>
          <p:cNvPr id="19" name="Oval 18">
            <a:extLst>
              <a:ext uri="{FF2B5EF4-FFF2-40B4-BE49-F238E27FC236}">
                <a16:creationId xmlns:a16="http://schemas.microsoft.com/office/drawing/2014/main" id="{33AC6FFB-25C8-681D-3350-CF9A8D572E48}"/>
              </a:ext>
            </a:extLst>
          </p:cNvPr>
          <p:cNvSpPr/>
          <p:nvPr/>
        </p:nvSpPr>
        <p:spPr>
          <a:xfrm>
            <a:off x="3840079" y="6028378"/>
            <a:ext cx="298128" cy="160228"/>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defRPr/>
            </a:pPr>
            <a:r>
              <a:rPr lang="en-IE" sz="800" dirty="0">
                <a:solidFill>
                  <a:prstClr val="black"/>
                </a:solidFill>
                <a:latin typeface="Calibri Light" panose="020F0302020204030204"/>
                <a:sym typeface="Open Sans"/>
              </a:rPr>
              <a:t>2</a:t>
            </a:r>
          </a:p>
        </p:txBody>
      </p:sp>
      <p:sp>
        <p:nvSpPr>
          <p:cNvPr id="20" name="Oval 19">
            <a:extLst>
              <a:ext uri="{FF2B5EF4-FFF2-40B4-BE49-F238E27FC236}">
                <a16:creationId xmlns:a16="http://schemas.microsoft.com/office/drawing/2014/main" id="{0A8273FF-E419-BCBD-F729-088E7A1A13C4}"/>
              </a:ext>
            </a:extLst>
          </p:cNvPr>
          <p:cNvSpPr/>
          <p:nvPr/>
        </p:nvSpPr>
        <p:spPr>
          <a:xfrm>
            <a:off x="3419457" y="5748175"/>
            <a:ext cx="298128" cy="160228"/>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defRPr/>
            </a:pPr>
            <a:r>
              <a:rPr lang="en-IE" sz="800" dirty="0">
                <a:solidFill>
                  <a:prstClr val="black"/>
                </a:solidFill>
                <a:latin typeface="Calibri Light" panose="020F0302020204030204"/>
                <a:sym typeface="Open Sans"/>
              </a:rPr>
              <a:t>1</a:t>
            </a:r>
          </a:p>
        </p:txBody>
      </p:sp>
      <p:sp>
        <p:nvSpPr>
          <p:cNvPr id="21" name="Oval 20">
            <a:extLst>
              <a:ext uri="{FF2B5EF4-FFF2-40B4-BE49-F238E27FC236}">
                <a16:creationId xmlns:a16="http://schemas.microsoft.com/office/drawing/2014/main" id="{29F37D9B-3B76-C219-929F-C6DCE36587F5}"/>
              </a:ext>
            </a:extLst>
          </p:cNvPr>
          <p:cNvSpPr/>
          <p:nvPr/>
        </p:nvSpPr>
        <p:spPr>
          <a:xfrm>
            <a:off x="5687282" y="3602074"/>
            <a:ext cx="298128" cy="160228"/>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defRPr/>
            </a:pPr>
            <a:r>
              <a:rPr lang="en-IE" sz="800" dirty="0">
                <a:solidFill>
                  <a:prstClr val="black"/>
                </a:solidFill>
                <a:latin typeface="Calibri Light" panose="020F0302020204030204"/>
                <a:sym typeface="Open Sans"/>
              </a:rPr>
              <a:t>1</a:t>
            </a:r>
          </a:p>
        </p:txBody>
      </p:sp>
      <p:sp>
        <p:nvSpPr>
          <p:cNvPr id="22" name="Oval 21">
            <a:extLst>
              <a:ext uri="{FF2B5EF4-FFF2-40B4-BE49-F238E27FC236}">
                <a16:creationId xmlns:a16="http://schemas.microsoft.com/office/drawing/2014/main" id="{95A8D878-4067-09BC-2CD7-18BB8113F7A2}"/>
              </a:ext>
            </a:extLst>
          </p:cNvPr>
          <p:cNvSpPr/>
          <p:nvPr/>
        </p:nvSpPr>
        <p:spPr>
          <a:xfrm>
            <a:off x="5865599" y="4124789"/>
            <a:ext cx="298128" cy="160228"/>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defRPr/>
            </a:pPr>
            <a:r>
              <a:rPr lang="en-IE" sz="800" dirty="0">
                <a:solidFill>
                  <a:prstClr val="black"/>
                </a:solidFill>
                <a:latin typeface="Calibri Light" panose="020F0302020204030204"/>
                <a:sym typeface="Open Sans"/>
              </a:rPr>
              <a:t>4</a:t>
            </a:r>
          </a:p>
        </p:txBody>
      </p:sp>
      <p:pic>
        <p:nvPicPr>
          <p:cNvPr id="27" name="Picture 26"/>
          <p:cNvPicPr>
            <a:picLocks noChangeAspect="1"/>
          </p:cNvPicPr>
          <p:nvPr/>
        </p:nvPicPr>
        <p:blipFill>
          <a:blip r:embed="rId29"/>
          <a:stretch>
            <a:fillRect/>
          </a:stretch>
        </p:blipFill>
        <p:spPr>
          <a:xfrm>
            <a:off x="1764292" y="226748"/>
            <a:ext cx="3499738" cy="1175553"/>
          </a:xfrm>
          <a:prstGeom prst="rect">
            <a:avLst/>
          </a:prstGeom>
        </p:spPr>
      </p:pic>
    </p:spTree>
    <p:extLst>
      <p:ext uri="{BB962C8B-B14F-4D97-AF65-F5344CB8AC3E}">
        <p14:creationId xmlns:p14="http://schemas.microsoft.com/office/powerpoint/2010/main" val="18009931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013526" y="0"/>
            <a:ext cx="6086763" cy="6394301"/>
          </a:xfrm>
          <a:prstGeom prst="rect">
            <a:avLst/>
          </a:prstGeom>
        </p:spPr>
      </p:pic>
      <p:sp>
        <p:nvSpPr>
          <p:cNvPr id="4" name="TextBox 3"/>
          <p:cNvSpPr txBox="1"/>
          <p:nvPr/>
        </p:nvSpPr>
        <p:spPr>
          <a:xfrm>
            <a:off x="7601435" y="139468"/>
            <a:ext cx="4331853" cy="5201424"/>
          </a:xfrm>
          <a:prstGeom prst="rect">
            <a:avLst/>
          </a:prstGeom>
          <a:solidFill>
            <a:srgbClr val="FEFCFB"/>
          </a:solidFill>
        </p:spPr>
        <p:txBody>
          <a:bodyPr wrap="square" rtlCol="0">
            <a:spAutoFit/>
          </a:bodyPr>
          <a:lstStyle/>
          <a:p>
            <a:r>
              <a:rPr lang="en-IE" sz="3600" dirty="0" smtClean="0"/>
              <a:t>Inclusion Teams</a:t>
            </a:r>
          </a:p>
          <a:p>
            <a:pPr marL="457200" indent="-457200">
              <a:buFont typeface="Arial" panose="020B0604020202020204" pitchFamily="34" charset="0"/>
              <a:buChar char="•"/>
            </a:pPr>
            <a:r>
              <a:rPr lang="en-IE" sz="2800" dirty="0" smtClean="0"/>
              <a:t>Multi-Disciplinary</a:t>
            </a:r>
          </a:p>
          <a:p>
            <a:pPr marL="457200" indent="-457200">
              <a:buFont typeface="Arial" panose="020B0604020202020204" pitchFamily="34" charset="0"/>
              <a:buChar char="•"/>
            </a:pPr>
            <a:r>
              <a:rPr lang="en-IE" sz="2800" dirty="0" smtClean="0"/>
              <a:t>TQM Op Ex</a:t>
            </a:r>
          </a:p>
          <a:p>
            <a:pPr marL="457200" indent="-457200">
              <a:buFont typeface="Arial" panose="020B0604020202020204" pitchFamily="34" charset="0"/>
              <a:buChar char="•"/>
            </a:pPr>
            <a:r>
              <a:rPr lang="en-IE" sz="2800" dirty="0" smtClean="0"/>
              <a:t>Evidence Based TPL </a:t>
            </a:r>
          </a:p>
          <a:p>
            <a:pPr marL="457200" indent="-457200">
              <a:buFont typeface="Arial" panose="020B0604020202020204" pitchFamily="34" charset="0"/>
              <a:buChar char="•"/>
            </a:pPr>
            <a:r>
              <a:rPr lang="en-IE" sz="2800" dirty="0" smtClean="0"/>
              <a:t>Scope of Practice</a:t>
            </a:r>
          </a:p>
          <a:p>
            <a:pPr marL="457200" indent="-457200">
              <a:buFont typeface="Arial" panose="020B0604020202020204" pitchFamily="34" charset="0"/>
              <a:buChar char="•"/>
            </a:pPr>
            <a:r>
              <a:rPr lang="en-IE" sz="2800" dirty="0" smtClean="0"/>
              <a:t>Student Co-Production</a:t>
            </a:r>
          </a:p>
          <a:p>
            <a:pPr marL="457200" indent="-457200">
              <a:buFont typeface="Arial" panose="020B0604020202020204" pitchFamily="34" charset="0"/>
              <a:buChar char="•"/>
            </a:pPr>
            <a:r>
              <a:rPr lang="en-IE" sz="2800" dirty="0" smtClean="0"/>
              <a:t>Research Based</a:t>
            </a:r>
          </a:p>
          <a:p>
            <a:pPr marL="457200" indent="-457200">
              <a:buFont typeface="Arial" panose="020B0604020202020204" pitchFamily="34" charset="0"/>
              <a:buChar char="•"/>
            </a:pPr>
            <a:r>
              <a:rPr lang="en-IE" sz="2800" dirty="0" smtClean="0"/>
              <a:t>Responsive</a:t>
            </a:r>
          </a:p>
          <a:p>
            <a:pPr marL="457200" indent="-457200">
              <a:buFont typeface="Arial" panose="020B0604020202020204" pitchFamily="34" charset="0"/>
              <a:buChar char="•"/>
            </a:pPr>
            <a:r>
              <a:rPr lang="en-IE" sz="2800" dirty="0" smtClean="0"/>
              <a:t>Reliable</a:t>
            </a:r>
          </a:p>
          <a:p>
            <a:pPr marL="457200" indent="-457200">
              <a:buFont typeface="Arial" panose="020B0604020202020204" pitchFamily="34" charset="0"/>
              <a:buChar char="•"/>
            </a:pPr>
            <a:r>
              <a:rPr lang="en-IE" sz="2800" dirty="0" smtClean="0"/>
              <a:t>Empathic</a:t>
            </a:r>
          </a:p>
          <a:p>
            <a:pPr marL="457200" indent="-457200">
              <a:buFont typeface="Arial" panose="020B0604020202020204" pitchFamily="34" charset="0"/>
              <a:buChar char="•"/>
            </a:pPr>
            <a:r>
              <a:rPr lang="en-IE" sz="2800" dirty="0" smtClean="0"/>
              <a:t>Assurance</a:t>
            </a:r>
          </a:p>
          <a:p>
            <a:pPr marL="457200" indent="-457200">
              <a:buFont typeface="Arial" panose="020B0604020202020204" pitchFamily="34" charset="0"/>
              <a:buChar char="•"/>
            </a:pPr>
            <a:endParaRPr lang="en-IE" sz="1600" dirty="0"/>
          </a:p>
        </p:txBody>
      </p:sp>
      <p:pic>
        <p:nvPicPr>
          <p:cNvPr id="5" name="Content Placeholder 7">
            <a:extLst>
              <a:ext uri="{FF2B5EF4-FFF2-40B4-BE49-F238E27FC236}">
                <a16:creationId xmlns:a16="http://schemas.microsoft.com/office/drawing/2014/main" id="{5BC8918B-AE85-68EB-9402-435084824D84}"/>
              </a:ext>
            </a:extLst>
          </p:cNvPr>
          <p:cNvPicPr>
            <a:picLocks noChangeAspect="1"/>
          </p:cNvPicPr>
          <p:nvPr/>
        </p:nvPicPr>
        <p:blipFill>
          <a:blip r:embed="rId3"/>
          <a:stretch>
            <a:fillRect/>
          </a:stretch>
        </p:blipFill>
        <p:spPr>
          <a:xfrm>
            <a:off x="10116926" y="3828367"/>
            <a:ext cx="1587200" cy="1357744"/>
          </a:xfrm>
          <a:prstGeom prst="rect">
            <a:avLst/>
          </a:prstGeom>
        </p:spPr>
      </p:pic>
    </p:spTree>
    <p:extLst>
      <p:ext uri="{BB962C8B-B14F-4D97-AF65-F5344CB8AC3E}">
        <p14:creationId xmlns:p14="http://schemas.microsoft.com/office/powerpoint/2010/main" val="22340110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Shape 31">
            <a:extLst>
              <a:ext uri="{FF2B5EF4-FFF2-40B4-BE49-F238E27FC236}">
                <a16:creationId xmlns:a16="http://schemas.microsoft.com/office/drawing/2014/main" id="{1700AAA1-A769-114B-B505-A5E5FCC9A812}"/>
              </a:ext>
            </a:extLst>
          </p:cNvPr>
          <p:cNvSpPr/>
          <p:nvPr/>
        </p:nvSpPr>
        <p:spPr>
          <a:xfrm>
            <a:off x="2542109" y="3625550"/>
            <a:ext cx="2479550" cy="1253605"/>
          </a:xfrm>
          <a:custGeom>
            <a:avLst/>
            <a:gdLst>
              <a:gd name="connsiteX0" fmla="*/ 2310168 w 2479550"/>
              <a:gd name="connsiteY0" fmla="*/ 85439 h 1253605"/>
              <a:gd name="connsiteX1" fmla="*/ 2310168 w 2479550"/>
              <a:gd name="connsiteY1" fmla="*/ 297755 h 1253605"/>
              <a:gd name="connsiteX2" fmla="*/ 2310168 w 2479550"/>
              <a:gd name="connsiteY2" fmla="*/ 85439 h 1253605"/>
              <a:gd name="connsiteX3" fmla="*/ 2308673 w 2479550"/>
              <a:gd name="connsiteY3" fmla="*/ 86934 h 1253605"/>
              <a:gd name="connsiteX4" fmla="*/ 2308673 w 2479550"/>
              <a:gd name="connsiteY4" fmla="*/ 849799 h 1253605"/>
              <a:gd name="connsiteX5" fmla="*/ 2075851 w 2479550"/>
              <a:gd name="connsiteY5" fmla="*/ 1082621 h 1253605"/>
              <a:gd name="connsiteX6" fmla="*/ 403700 w 2479550"/>
              <a:gd name="connsiteY6" fmla="*/ 1082621 h 1253605"/>
              <a:gd name="connsiteX7" fmla="*/ 170878 w 2479550"/>
              <a:gd name="connsiteY7" fmla="*/ 849799 h 1253605"/>
              <a:gd name="connsiteX8" fmla="*/ 170878 w 2479550"/>
              <a:gd name="connsiteY8" fmla="*/ 499712 h 1253605"/>
              <a:gd name="connsiteX9" fmla="*/ 170771 w 2479550"/>
              <a:gd name="connsiteY9" fmla="*/ 499819 h 1253605"/>
              <a:gd name="connsiteX10" fmla="*/ 170771 w 2479550"/>
              <a:gd name="connsiteY10" fmla="*/ 598608 h 1253605"/>
              <a:gd name="connsiteX11" fmla="*/ 170771 w 2479550"/>
              <a:gd name="connsiteY11" fmla="*/ 499819 h 1253605"/>
              <a:gd name="connsiteX12" fmla="*/ 85332 w 2479550"/>
              <a:gd name="connsiteY12" fmla="*/ 585258 h 1253605"/>
              <a:gd name="connsiteX13" fmla="*/ 0 w 2479550"/>
              <a:gd name="connsiteY13" fmla="*/ 499926 h 1253605"/>
              <a:gd name="connsiteX14" fmla="*/ 0 w 2479550"/>
              <a:gd name="connsiteY14" fmla="*/ 849906 h 1253605"/>
              <a:gd name="connsiteX15" fmla="*/ 403700 w 2479550"/>
              <a:gd name="connsiteY15" fmla="*/ 1253606 h 1253605"/>
              <a:gd name="connsiteX16" fmla="*/ 2075851 w 2479550"/>
              <a:gd name="connsiteY16" fmla="*/ 1253606 h 1253605"/>
              <a:gd name="connsiteX17" fmla="*/ 2479551 w 2479550"/>
              <a:gd name="connsiteY17" fmla="*/ 849906 h 1253605"/>
              <a:gd name="connsiteX18" fmla="*/ 2479551 w 2479550"/>
              <a:gd name="connsiteY18" fmla="*/ 83944 h 1253605"/>
              <a:gd name="connsiteX19" fmla="*/ 2395607 w 2479550"/>
              <a:gd name="connsiteY19" fmla="*/ 0 h 1253605"/>
              <a:gd name="connsiteX20" fmla="*/ 2310168 w 2479550"/>
              <a:gd name="connsiteY20" fmla="*/ 85439 h 1253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79550" h="1253605">
                <a:moveTo>
                  <a:pt x="2310168" y="85439"/>
                </a:moveTo>
                <a:lnTo>
                  <a:pt x="2310168" y="297755"/>
                </a:lnTo>
                <a:lnTo>
                  <a:pt x="2310168" y="85439"/>
                </a:lnTo>
                <a:lnTo>
                  <a:pt x="2308673" y="86934"/>
                </a:lnTo>
                <a:lnTo>
                  <a:pt x="2308673" y="849799"/>
                </a:lnTo>
                <a:cubicBezTo>
                  <a:pt x="2308673" y="978171"/>
                  <a:pt x="2204223" y="1082621"/>
                  <a:pt x="2075851" y="1082621"/>
                </a:cubicBezTo>
                <a:lnTo>
                  <a:pt x="403700" y="1082621"/>
                </a:lnTo>
                <a:cubicBezTo>
                  <a:pt x="275328" y="1082621"/>
                  <a:pt x="170878" y="978171"/>
                  <a:pt x="170878" y="849799"/>
                </a:cubicBezTo>
                <a:lnTo>
                  <a:pt x="170878" y="499712"/>
                </a:lnTo>
                <a:lnTo>
                  <a:pt x="170771" y="499819"/>
                </a:lnTo>
                <a:lnTo>
                  <a:pt x="170771" y="598608"/>
                </a:lnTo>
                <a:lnTo>
                  <a:pt x="170771" y="499819"/>
                </a:lnTo>
                <a:lnTo>
                  <a:pt x="85332" y="585258"/>
                </a:lnTo>
                <a:lnTo>
                  <a:pt x="0" y="499926"/>
                </a:lnTo>
                <a:lnTo>
                  <a:pt x="0" y="849906"/>
                </a:lnTo>
                <a:cubicBezTo>
                  <a:pt x="0" y="1072475"/>
                  <a:pt x="181131" y="1253606"/>
                  <a:pt x="403700" y="1253606"/>
                </a:cubicBezTo>
                <a:lnTo>
                  <a:pt x="2075851" y="1253606"/>
                </a:lnTo>
                <a:cubicBezTo>
                  <a:pt x="2298420" y="1253606"/>
                  <a:pt x="2479551" y="1072475"/>
                  <a:pt x="2479551" y="849906"/>
                </a:cubicBezTo>
                <a:lnTo>
                  <a:pt x="2479551" y="83944"/>
                </a:lnTo>
                <a:lnTo>
                  <a:pt x="2395607" y="0"/>
                </a:lnTo>
                <a:lnTo>
                  <a:pt x="2310168" y="85439"/>
                </a:lnTo>
                <a:close/>
              </a:path>
            </a:pathLst>
          </a:custGeom>
          <a:solidFill>
            <a:schemeClr val="accent2"/>
          </a:solidFill>
          <a:ln w="10675" cap="flat">
            <a:noFill/>
            <a:prstDash val="solid"/>
            <a:miter/>
          </a:ln>
        </p:spPr>
        <p:txBody>
          <a:bodyPr rtlCol="0" anchor="ctr"/>
          <a:lstStyle/>
          <a:p>
            <a:pPr algn="ctr" defTabSz="412750" hangingPunct="0">
              <a:defRPr/>
            </a:pPr>
            <a:endParaRPr lang="en-IN" sz="5600" kern="0">
              <a:solidFill>
                <a:srgbClr val="000000"/>
              </a:solidFill>
              <a:latin typeface="Open Sans"/>
              <a:sym typeface="Open Sans"/>
            </a:endParaRPr>
          </a:p>
        </p:txBody>
      </p:sp>
      <p:sp>
        <p:nvSpPr>
          <p:cNvPr id="33" name="Freeform: Shape 32">
            <a:extLst>
              <a:ext uri="{FF2B5EF4-FFF2-40B4-BE49-F238E27FC236}">
                <a16:creationId xmlns:a16="http://schemas.microsoft.com/office/drawing/2014/main" id="{80910640-9080-9103-DD9C-6EEDE7B0C46F}"/>
              </a:ext>
            </a:extLst>
          </p:cNvPr>
          <p:cNvSpPr/>
          <p:nvPr/>
        </p:nvSpPr>
        <p:spPr>
          <a:xfrm>
            <a:off x="4850676" y="2461868"/>
            <a:ext cx="2479443" cy="1099708"/>
          </a:xfrm>
          <a:custGeom>
            <a:avLst/>
            <a:gdLst>
              <a:gd name="connsiteX0" fmla="*/ 2309313 w 2479443"/>
              <a:gd name="connsiteY0" fmla="*/ 603948 h 1099708"/>
              <a:gd name="connsiteX1" fmla="*/ 2309313 w 2479443"/>
              <a:gd name="connsiteY1" fmla="*/ 816264 h 1099708"/>
              <a:gd name="connsiteX2" fmla="*/ 2394752 w 2479443"/>
              <a:gd name="connsiteY2" fmla="*/ 901703 h 1099708"/>
              <a:gd name="connsiteX3" fmla="*/ 2479444 w 2479443"/>
              <a:gd name="connsiteY3" fmla="*/ 817012 h 1099708"/>
              <a:gd name="connsiteX4" fmla="*/ 2479444 w 2479443"/>
              <a:gd name="connsiteY4" fmla="*/ 403700 h 1099708"/>
              <a:gd name="connsiteX5" fmla="*/ 2075744 w 2479443"/>
              <a:gd name="connsiteY5" fmla="*/ 0 h 1099708"/>
              <a:gd name="connsiteX6" fmla="*/ 403700 w 2479443"/>
              <a:gd name="connsiteY6" fmla="*/ 0 h 1099708"/>
              <a:gd name="connsiteX7" fmla="*/ 0 w 2479443"/>
              <a:gd name="connsiteY7" fmla="*/ 403700 h 1099708"/>
              <a:gd name="connsiteX8" fmla="*/ 0 w 2479443"/>
              <a:gd name="connsiteY8" fmla="*/ 1099709 h 1099708"/>
              <a:gd name="connsiteX9" fmla="*/ 1495 w 2479443"/>
              <a:gd name="connsiteY9" fmla="*/ 1098213 h 1099708"/>
              <a:gd name="connsiteX10" fmla="*/ 1495 w 2479443"/>
              <a:gd name="connsiteY10" fmla="*/ 999424 h 1099708"/>
              <a:gd name="connsiteX11" fmla="*/ 1495 w 2479443"/>
              <a:gd name="connsiteY11" fmla="*/ 1098213 h 1099708"/>
              <a:gd name="connsiteX12" fmla="*/ 86934 w 2479443"/>
              <a:gd name="connsiteY12" fmla="*/ 1012774 h 1099708"/>
              <a:gd name="connsiteX13" fmla="*/ 170878 w 2479443"/>
              <a:gd name="connsiteY13" fmla="*/ 1096505 h 1099708"/>
              <a:gd name="connsiteX14" fmla="*/ 170878 w 2479443"/>
              <a:gd name="connsiteY14" fmla="*/ 403593 h 1099708"/>
              <a:gd name="connsiteX15" fmla="*/ 403700 w 2479443"/>
              <a:gd name="connsiteY15" fmla="*/ 170772 h 1099708"/>
              <a:gd name="connsiteX16" fmla="*/ 2075851 w 2479443"/>
              <a:gd name="connsiteY16" fmla="*/ 170772 h 1099708"/>
              <a:gd name="connsiteX17" fmla="*/ 2308672 w 2479443"/>
              <a:gd name="connsiteY17" fmla="*/ 403593 h 1099708"/>
              <a:gd name="connsiteX18" fmla="*/ 2308672 w 2479443"/>
              <a:gd name="connsiteY18" fmla="*/ 815517 h 1099708"/>
              <a:gd name="connsiteX19" fmla="*/ 2309420 w 2479443"/>
              <a:gd name="connsiteY19" fmla="*/ 816264 h 1099708"/>
              <a:gd name="connsiteX20" fmla="*/ 2309420 w 2479443"/>
              <a:gd name="connsiteY20" fmla="*/ 603948 h 1099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79443" h="1099708">
                <a:moveTo>
                  <a:pt x="2309313" y="603948"/>
                </a:moveTo>
                <a:lnTo>
                  <a:pt x="2309313" y="816264"/>
                </a:lnTo>
                <a:lnTo>
                  <a:pt x="2394752" y="901703"/>
                </a:lnTo>
                <a:lnTo>
                  <a:pt x="2479444" y="817012"/>
                </a:lnTo>
                <a:lnTo>
                  <a:pt x="2479444" y="403700"/>
                </a:lnTo>
                <a:cubicBezTo>
                  <a:pt x="2479444" y="181131"/>
                  <a:pt x="2298313" y="0"/>
                  <a:pt x="2075744" y="0"/>
                </a:cubicBezTo>
                <a:lnTo>
                  <a:pt x="403700" y="0"/>
                </a:lnTo>
                <a:cubicBezTo>
                  <a:pt x="181131" y="0"/>
                  <a:pt x="0" y="181131"/>
                  <a:pt x="0" y="403700"/>
                </a:cubicBezTo>
                <a:lnTo>
                  <a:pt x="0" y="1099709"/>
                </a:lnTo>
                <a:lnTo>
                  <a:pt x="1495" y="1098213"/>
                </a:lnTo>
                <a:lnTo>
                  <a:pt x="1495" y="999424"/>
                </a:lnTo>
                <a:lnTo>
                  <a:pt x="1495" y="1098213"/>
                </a:lnTo>
                <a:lnTo>
                  <a:pt x="86934" y="1012774"/>
                </a:lnTo>
                <a:lnTo>
                  <a:pt x="170878" y="1096505"/>
                </a:lnTo>
                <a:lnTo>
                  <a:pt x="170878" y="403593"/>
                </a:lnTo>
                <a:cubicBezTo>
                  <a:pt x="170878" y="275221"/>
                  <a:pt x="275328" y="170772"/>
                  <a:pt x="403700" y="170772"/>
                </a:cubicBezTo>
                <a:lnTo>
                  <a:pt x="2075851" y="170772"/>
                </a:lnTo>
                <a:cubicBezTo>
                  <a:pt x="2204223" y="170772"/>
                  <a:pt x="2308672" y="275221"/>
                  <a:pt x="2308672" y="403593"/>
                </a:cubicBezTo>
                <a:lnTo>
                  <a:pt x="2308672" y="815517"/>
                </a:lnTo>
                <a:lnTo>
                  <a:pt x="2309420" y="816264"/>
                </a:lnTo>
                <a:lnTo>
                  <a:pt x="2309420" y="603948"/>
                </a:lnTo>
                <a:close/>
              </a:path>
            </a:pathLst>
          </a:custGeom>
          <a:solidFill>
            <a:schemeClr val="accent3"/>
          </a:solidFill>
          <a:ln w="10675" cap="flat">
            <a:noFill/>
            <a:prstDash val="solid"/>
            <a:miter/>
          </a:ln>
        </p:spPr>
        <p:txBody>
          <a:bodyPr rtlCol="0" anchor="ctr"/>
          <a:lstStyle/>
          <a:p>
            <a:pPr algn="ctr" defTabSz="412750" hangingPunct="0">
              <a:defRPr/>
            </a:pPr>
            <a:endParaRPr lang="en-IN" sz="5600" kern="0">
              <a:solidFill>
                <a:srgbClr val="000000"/>
              </a:solidFill>
              <a:latin typeface="Open Sans"/>
              <a:sym typeface="Open Sans"/>
            </a:endParaRPr>
          </a:p>
        </p:txBody>
      </p:sp>
      <p:sp>
        <p:nvSpPr>
          <p:cNvPr id="35" name="Freeform: Shape 34">
            <a:extLst>
              <a:ext uri="{FF2B5EF4-FFF2-40B4-BE49-F238E27FC236}">
                <a16:creationId xmlns:a16="http://schemas.microsoft.com/office/drawing/2014/main" id="{D07398F6-F32A-10EA-F5F0-9665C63953A5}"/>
              </a:ext>
            </a:extLst>
          </p:cNvPr>
          <p:cNvSpPr/>
          <p:nvPr/>
        </p:nvSpPr>
        <p:spPr>
          <a:xfrm>
            <a:off x="9467914" y="1557389"/>
            <a:ext cx="2471005" cy="1256489"/>
          </a:xfrm>
          <a:custGeom>
            <a:avLst/>
            <a:gdLst>
              <a:gd name="connsiteX0" fmla="*/ 2471006 w 2471005"/>
              <a:gd name="connsiteY0" fmla="*/ 227482 h 1256489"/>
              <a:gd name="connsiteX1" fmla="*/ 2243525 w 2471005"/>
              <a:gd name="connsiteY1" fmla="*/ 0 h 1256489"/>
              <a:gd name="connsiteX2" fmla="*/ 2243525 w 2471005"/>
              <a:gd name="connsiteY2" fmla="*/ 142043 h 1256489"/>
              <a:gd name="connsiteX3" fmla="*/ 420040 w 2471005"/>
              <a:gd name="connsiteY3" fmla="*/ 142043 h 1256489"/>
              <a:gd name="connsiteX4" fmla="*/ 0 w 2471005"/>
              <a:gd name="connsiteY4" fmla="*/ 545743 h 1256489"/>
              <a:gd name="connsiteX5" fmla="*/ 0 w 2471005"/>
              <a:gd name="connsiteY5" fmla="*/ 1251790 h 1256489"/>
              <a:gd name="connsiteX6" fmla="*/ 83089 w 2471005"/>
              <a:gd name="connsiteY6" fmla="*/ 1168701 h 1256489"/>
              <a:gd name="connsiteX7" fmla="*/ 168528 w 2471005"/>
              <a:gd name="connsiteY7" fmla="*/ 1254140 h 1256489"/>
              <a:gd name="connsiteX8" fmla="*/ 168528 w 2471005"/>
              <a:gd name="connsiteY8" fmla="*/ 1155351 h 1256489"/>
              <a:gd name="connsiteX9" fmla="*/ 168528 w 2471005"/>
              <a:gd name="connsiteY9" fmla="*/ 1254140 h 1256489"/>
              <a:gd name="connsiteX10" fmla="*/ 170878 w 2471005"/>
              <a:gd name="connsiteY10" fmla="*/ 1256489 h 1256489"/>
              <a:gd name="connsiteX11" fmla="*/ 170878 w 2471005"/>
              <a:gd name="connsiteY11" fmla="*/ 545743 h 1256489"/>
              <a:gd name="connsiteX12" fmla="*/ 420040 w 2471005"/>
              <a:gd name="connsiteY12" fmla="*/ 312921 h 1256489"/>
              <a:gd name="connsiteX13" fmla="*/ 2243525 w 2471005"/>
              <a:gd name="connsiteY13" fmla="*/ 312921 h 1256489"/>
              <a:gd name="connsiteX14" fmla="*/ 2243525 w 2471005"/>
              <a:gd name="connsiteY14" fmla="*/ 454963 h 1256489"/>
              <a:gd name="connsiteX15" fmla="*/ 2471006 w 2471005"/>
              <a:gd name="connsiteY15" fmla="*/ 227482 h 1256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71005" h="1256489">
                <a:moveTo>
                  <a:pt x="2471006" y="227482"/>
                </a:moveTo>
                <a:lnTo>
                  <a:pt x="2243525" y="0"/>
                </a:lnTo>
                <a:lnTo>
                  <a:pt x="2243525" y="142043"/>
                </a:lnTo>
                <a:lnTo>
                  <a:pt x="420040" y="142043"/>
                </a:lnTo>
                <a:cubicBezTo>
                  <a:pt x="184548" y="142043"/>
                  <a:pt x="0" y="319329"/>
                  <a:pt x="0" y="545743"/>
                </a:cubicBezTo>
                <a:lnTo>
                  <a:pt x="0" y="1251790"/>
                </a:lnTo>
                <a:lnTo>
                  <a:pt x="83089" y="1168701"/>
                </a:lnTo>
                <a:lnTo>
                  <a:pt x="168528" y="1254140"/>
                </a:lnTo>
                <a:lnTo>
                  <a:pt x="168528" y="1155351"/>
                </a:lnTo>
                <a:lnTo>
                  <a:pt x="168528" y="1254140"/>
                </a:lnTo>
                <a:lnTo>
                  <a:pt x="170878" y="1256489"/>
                </a:lnTo>
                <a:lnTo>
                  <a:pt x="170878" y="545743"/>
                </a:lnTo>
                <a:cubicBezTo>
                  <a:pt x="170878" y="415234"/>
                  <a:pt x="280347" y="312921"/>
                  <a:pt x="420040" y="312921"/>
                </a:cubicBezTo>
                <a:lnTo>
                  <a:pt x="2243525" y="312921"/>
                </a:lnTo>
                <a:lnTo>
                  <a:pt x="2243525" y="454963"/>
                </a:lnTo>
                <a:lnTo>
                  <a:pt x="2471006" y="227482"/>
                </a:lnTo>
                <a:close/>
              </a:path>
            </a:pathLst>
          </a:custGeom>
          <a:solidFill>
            <a:schemeClr val="accent5"/>
          </a:solidFill>
          <a:ln w="10675" cap="flat">
            <a:noFill/>
            <a:prstDash val="solid"/>
            <a:miter/>
          </a:ln>
        </p:spPr>
        <p:txBody>
          <a:bodyPr rtlCol="0" anchor="ctr"/>
          <a:lstStyle/>
          <a:p>
            <a:pPr algn="ctr" defTabSz="412750" hangingPunct="0">
              <a:defRPr/>
            </a:pPr>
            <a:endParaRPr lang="en-IN" sz="5600" kern="0">
              <a:solidFill>
                <a:srgbClr val="000000"/>
              </a:solidFill>
              <a:latin typeface="Open Sans"/>
              <a:sym typeface="Open Sans"/>
            </a:endParaRPr>
          </a:p>
        </p:txBody>
      </p:sp>
      <p:sp>
        <p:nvSpPr>
          <p:cNvPr id="36" name="Freeform: Shape 35">
            <a:extLst>
              <a:ext uri="{FF2B5EF4-FFF2-40B4-BE49-F238E27FC236}">
                <a16:creationId xmlns:a16="http://schemas.microsoft.com/office/drawing/2014/main" id="{EBF29EEA-6DDB-9E1B-4DD5-BD9A7928DDAD}"/>
              </a:ext>
            </a:extLst>
          </p:cNvPr>
          <p:cNvSpPr/>
          <p:nvPr/>
        </p:nvSpPr>
        <p:spPr>
          <a:xfrm>
            <a:off x="7159241" y="2876997"/>
            <a:ext cx="2479551" cy="1321423"/>
          </a:xfrm>
          <a:custGeom>
            <a:avLst/>
            <a:gdLst>
              <a:gd name="connsiteX0" fmla="*/ 2477201 w 2479551"/>
              <a:gd name="connsiteY0" fmla="*/ 297755 h 1321423"/>
              <a:gd name="connsiteX1" fmla="*/ 2477201 w 2479551"/>
              <a:gd name="connsiteY1" fmla="*/ 85439 h 1321423"/>
              <a:gd name="connsiteX2" fmla="*/ 2391762 w 2479551"/>
              <a:gd name="connsiteY2" fmla="*/ 0 h 1321423"/>
              <a:gd name="connsiteX3" fmla="*/ 2308673 w 2479551"/>
              <a:gd name="connsiteY3" fmla="*/ 83090 h 1321423"/>
              <a:gd name="connsiteX4" fmla="*/ 2308673 w 2479551"/>
              <a:gd name="connsiteY4" fmla="*/ 917830 h 1321423"/>
              <a:gd name="connsiteX5" fmla="*/ 2075851 w 2479551"/>
              <a:gd name="connsiteY5" fmla="*/ 1150652 h 1321423"/>
              <a:gd name="connsiteX6" fmla="*/ 403700 w 2479551"/>
              <a:gd name="connsiteY6" fmla="*/ 1150652 h 1321423"/>
              <a:gd name="connsiteX7" fmla="*/ 170878 w 2479551"/>
              <a:gd name="connsiteY7" fmla="*/ 917830 h 1321423"/>
              <a:gd name="connsiteX8" fmla="*/ 170878 w 2479551"/>
              <a:gd name="connsiteY8" fmla="*/ 552791 h 1321423"/>
              <a:gd name="connsiteX9" fmla="*/ 86187 w 2479551"/>
              <a:gd name="connsiteY9" fmla="*/ 637483 h 1321423"/>
              <a:gd name="connsiteX10" fmla="*/ 748 w 2479551"/>
              <a:gd name="connsiteY10" fmla="*/ 552044 h 1321423"/>
              <a:gd name="connsiteX11" fmla="*/ 748 w 2479551"/>
              <a:gd name="connsiteY11" fmla="*/ 650833 h 1321423"/>
              <a:gd name="connsiteX12" fmla="*/ 748 w 2479551"/>
              <a:gd name="connsiteY12" fmla="*/ 552044 h 1321423"/>
              <a:gd name="connsiteX13" fmla="*/ 0 w 2479551"/>
              <a:gd name="connsiteY13" fmla="*/ 551296 h 1321423"/>
              <a:gd name="connsiteX14" fmla="*/ 0 w 2479551"/>
              <a:gd name="connsiteY14" fmla="*/ 917723 h 1321423"/>
              <a:gd name="connsiteX15" fmla="*/ 403700 w 2479551"/>
              <a:gd name="connsiteY15" fmla="*/ 1321423 h 1321423"/>
              <a:gd name="connsiteX16" fmla="*/ 2075851 w 2479551"/>
              <a:gd name="connsiteY16" fmla="*/ 1321423 h 1321423"/>
              <a:gd name="connsiteX17" fmla="*/ 2479551 w 2479551"/>
              <a:gd name="connsiteY17" fmla="*/ 917723 h 1321423"/>
              <a:gd name="connsiteX18" fmla="*/ 2479551 w 2479551"/>
              <a:gd name="connsiteY18" fmla="*/ 87682 h 1321423"/>
              <a:gd name="connsiteX19" fmla="*/ 2477201 w 2479551"/>
              <a:gd name="connsiteY19" fmla="*/ 85332 h 1321423"/>
              <a:gd name="connsiteX20" fmla="*/ 2477201 w 2479551"/>
              <a:gd name="connsiteY20" fmla="*/ 297755 h 132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79551" h="1321423">
                <a:moveTo>
                  <a:pt x="2477201" y="297755"/>
                </a:moveTo>
                <a:lnTo>
                  <a:pt x="2477201" y="85439"/>
                </a:lnTo>
                <a:lnTo>
                  <a:pt x="2391762" y="0"/>
                </a:lnTo>
                <a:lnTo>
                  <a:pt x="2308673" y="83090"/>
                </a:lnTo>
                <a:lnTo>
                  <a:pt x="2308673" y="917830"/>
                </a:lnTo>
                <a:cubicBezTo>
                  <a:pt x="2308673" y="1046202"/>
                  <a:pt x="2204223" y="1150652"/>
                  <a:pt x="2075851" y="1150652"/>
                </a:cubicBezTo>
                <a:lnTo>
                  <a:pt x="403700" y="1150652"/>
                </a:lnTo>
                <a:cubicBezTo>
                  <a:pt x="275328" y="1150652"/>
                  <a:pt x="170878" y="1046202"/>
                  <a:pt x="170878" y="917830"/>
                </a:cubicBezTo>
                <a:lnTo>
                  <a:pt x="170878" y="552791"/>
                </a:lnTo>
                <a:lnTo>
                  <a:pt x="86187" y="637483"/>
                </a:lnTo>
                <a:lnTo>
                  <a:pt x="748" y="552044"/>
                </a:lnTo>
                <a:lnTo>
                  <a:pt x="748" y="650833"/>
                </a:lnTo>
                <a:lnTo>
                  <a:pt x="748" y="552044"/>
                </a:lnTo>
                <a:lnTo>
                  <a:pt x="0" y="551296"/>
                </a:lnTo>
                <a:lnTo>
                  <a:pt x="0" y="917723"/>
                </a:lnTo>
                <a:cubicBezTo>
                  <a:pt x="0" y="1140292"/>
                  <a:pt x="181131" y="1321423"/>
                  <a:pt x="403700" y="1321423"/>
                </a:cubicBezTo>
                <a:lnTo>
                  <a:pt x="2075851" y="1321423"/>
                </a:lnTo>
                <a:cubicBezTo>
                  <a:pt x="2298420" y="1321423"/>
                  <a:pt x="2479551" y="1140292"/>
                  <a:pt x="2479551" y="917723"/>
                </a:cubicBezTo>
                <a:lnTo>
                  <a:pt x="2479551" y="87682"/>
                </a:lnTo>
                <a:lnTo>
                  <a:pt x="2477201" y="85332"/>
                </a:lnTo>
                <a:lnTo>
                  <a:pt x="2477201" y="297755"/>
                </a:lnTo>
                <a:close/>
              </a:path>
            </a:pathLst>
          </a:custGeom>
          <a:solidFill>
            <a:schemeClr val="accent4"/>
          </a:solidFill>
          <a:ln w="10675" cap="flat">
            <a:noFill/>
            <a:prstDash val="solid"/>
            <a:miter/>
          </a:ln>
        </p:spPr>
        <p:txBody>
          <a:bodyPr rtlCol="0" anchor="ctr"/>
          <a:lstStyle/>
          <a:p>
            <a:pPr algn="ctr" defTabSz="412750" hangingPunct="0">
              <a:defRPr/>
            </a:pPr>
            <a:endParaRPr lang="en-IN" sz="5600" kern="0">
              <a:solidFill>
                <a:srgbClr val="000000"/>
              </a:solidFill>
              <a:latin typeface="Open Sans"/>
              <a:sym typeface="Open Sans"/>
            </a:endParaRPr>
          </a:p>
        </p:txBody>
      </p:sp>
      <p:sp>
        <p:nvSpPr>
          <p:cNvPr id="39" name="Freeform: Shape 38">
            <a:extLst>
              <a:ext uri="{FF2B5EF4-FFF2-40B4-BE49-F238E27FC236}">
                <a16:creationId xmlns:a16="http://schemas.microsoft.com/office/drawing/2014/main" id="{3A879086-C40E-CBFD-0E9F-28EC723A11ED}"/>
              </a:ext>
            </a:extLst>
          </p:cNvPr>
          <p:cNvSpPr/>
          <p:nvPr/>
        </p:nvSpPr>
        <p:spPr>
          <a:xfrm flipH="1">
            <a:off x="1588" y="3256988"/>
            <a:ext cx="2711400" cy="802701"/>
          </a:xfrm>
          <a:custGeom>
            <a:avLst/>
            <a:gdLst>
              <a:gd name="connsiteX0" fmla="*/ 2711400 w 2711400"/>
              <a:gd name="connsiteY0" fmla="*/ 0 h 802701"/>
              <a:gd name="connsiteX1" fmla="*/ 403700 w 2711400"/>
              <a:gd name="connsiteY1" fmla="*/ 0 h 802701"/>
              <a:gd name="connsiteX2" fmla="*/ 0 w 2711400"/>
              <a:gd name="connsiteY2" fmla="*/ 403700 h 802701"/>
              <a:gd name="connsiteX3" fmla="*/ 107 w 2711400"/>
              <a:gd name="connsiteY3" fmla="*/ 717262 h 802701"/>
              <a:gd name="connsiteX4" fmla="*/ 85546 w 2711400"/>
              <a:gd name="connsiteY4" fmla="*/ 802701 h 802701"/>
              <a:gd name="connsiteX5" fmla="*/ 170878 w 2711400"/>
              <a:gd name="connsiteY5" fmla="*/ 717369 h 802701"/>
              <a:gd name="connsiteX6" fmla="*/ 170878 w 2711400"/>
              <a:gd name="connsiteY6" fmla="*/ 403700 h 802701"/>
              <a:gd name="connsiteX7" fmla="*/ 403700 w 2711400"/>
              <a:gd name="connsiteY7" fmla="*/ 170878 h 802701"/>
              <a:gd name="connsiteX8" fmla="*/ 2711400 w 2711400"/>
              <a:gd name="connsiteY8" fmla="*/ 170878 h 802701"/>
              <a:gd name="connsiteX9" fmla="*/ 2711400 w 2711400"/>
              <a:gd name="connsiteY9" fmla="*/ 0 h 802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11400" h="802701">
                <a:moveTo>
                  <a:pt x="2711400" y="0"/>
                </a:moveTo>
                <a:lnTo>
                  <a:pt x="403700" y="0"/>
                </a:lnTo>
                <a:cubicBezTo>
                  <a:pt x="181130" y="0"/>
                  <a:pt x="0" y="181131"/>
                  <a:pt x="0" y="403700"/>
                </a:cubicBezTo>
                <a:lnTo>
                  <a:pt x="107" y="717262"/>
                </a:lnTo>
                <a:lnTo>
                  <a:pt x="85546" y="802701"/>
                </a:lnTo>
                <a:lnTo>
                  <a:pt x="170878" y="717369"/>
                </a:lnTo>
                <a:lnTo>
                  <a:pt x="170878" y="403700"/>
                </a:lnTo>
                <a:cubicBezTo>
                  <a:pt x="170878" y="275328"/>
                  <a:pt x="275327" y="170878"/>
                  <a:pt x="403700" y="170878"/>
                </a:cubicBezTo>
                <a:lnTo>
                  <a:pt x="2711400" y="170878"/>
                </a:lnTo>
                <a:lnTo>
                  <a:pt x="271140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12750" hangingPunct="0">
              <a:defRPr/>
            </a:pPr>
            <a:endParaRPr lang="en-IN" sz="5600" kern="0">
              <a:solidFill>
                <a:prstClr val="white"/>
              </a:solidFill>
              <a:latin typeface="Calibri" panose="020F0502020204030204"/>
              <a:sym typeface="Open Sans"/>
            </a:endParaRPr>
          </a:p>
        </p:txBody>
      </p:sp>
      <p:grpSp>
        <p:nvGrpSpPr>
          <p:cNvPr id="90" name="Group 89">
            <a:extLst>
              <a:ext uri="{FF2B5EF4-FFF2-40B4-BE49-F238E27FC236}">
                <a16:creationId xmlns:a16="http://schemas.microsoft.com/office/drawing/2014/main" id="{2CB4A5F4-A029-C8B9-631F-B8CA5E1F6A19}"/>
              </a:ext>
            </a:extLst>
          </p:cNvPr>
          <p:cNvGrpSpPr/>
          <p:nvPr/>
        </p:nvGrpSpPr>
        <p:grpSpPr>
          <a:xfrm>
            <a:off x="1125357" y="1631824"/>
            <a:ext cx="9746983" cy="3538456"/>
            <a:chOff x="1123768" y="1631824"/>
            <a:chExt cx="9746983" cy="3538456"/>
          </a:xfrm>
        </p:grpSpPr>
        <p:sp>
          <p:nvSpPr>
            <p:cNvPr id="84" name="Oval 83">
              <a:extLst>
                <a:ext uri="{FF2B5EF4-FFF2-40B4-BE49-F238E27FC236}">
                  <a16:creationId xmlns:a16="http://schemas.microsoft.com/office/drawing/2014/main" id="{7BFEEEB8-851A-6AC0-1459-FD1E569ACA61}"/>
                </a:ext>
              </a:extLst>
            </p:cNvPr>
            <p:cNvSpPr/>
            <p:nvPr/>
          </p:nvSpPr>
          <p:spPr>
            <a:xfrm>
              <a:off x="1123768" y="3192400"/>
              <a:ext cx="527032" cy="527032"/>
            </a:xfrm>
            <a:prstGeom prst="ellipse">
              <a:avLst/>
            </a:prstGeom>
            <a:solidFill>
              <a:schemeClr val="tx1">
                <a:alpha val="36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2750" hangingPunct="0">
                <a:defRPr/>
              </a:pPr>
              <a:endParaRPr lang="en-IN" sz="5600" kern="0">
                <a:solidFill>
                  <a:prstClr val="white"/>
                </a:solidFill>
                <a:latin typeface="Calibri" panose="020F0502020204030204"/>
                <a:sym typeface="Open Sans"/>
              </a:endParaRPr>
            </a:p>
          </p:txBody>
        </p:sp>
        <p:sp>
          <p:nvSpPr>
            <p:cNvPr id="85" name="Oval 84">
              <a:extLst>
                <a:ext uri="{FF2B5EF4-FFF2-40B4-BE49-F238E27FC236}">
                  <a16:creationId xmlns:a16="http://schemas.microsoft.com/office/drawing/2014/main" id="{C4FAE9CA-A9C7-863D-1663-8C66B548A4FD}"/>
                </a:ext>
              </a:extLst>
            </p:cNvPr>
            <p:cNvSpPr/>
            <p:nvPr/>
          </p:nvSpPr>
          <p:spPr>
            <a:xfrm>
              <a:off x="3428755" y="4643248"/>
              <a:ext cx="527032" cy="527032"/>
            </a:xfrm>
            <a:prstGeom prst="ellipse">
              <a:avLst/>
            </a:prstGeom>
            <a:solidFill>
              <a:schemeClr val="tx1">
                <a:alpha val="36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2750" hangingPunct="0">
                <a:defRPr/>
              </a:pPr>
              <a:endParaRPr lang="en-IN" sz="5600" kern="0">
                <a:solidFill>
                  <a:prstClr val="white"/>
                </a:solidFill>
                <a:latin typeface="Calibri" panose="020F0502020204030204"/>
                <a:sym typeface="Open Sans"/>
              </a:endParaRPr>
            </a:p>
          </p:txBody>
        </p:sp>
        <p:sp>
          <p:nvSpPr>
            <p:cNvPr id="86" name="Oval 85">
              <a:extLst>
                <a:ext uri="{FF2B5EF4-FFF2-40B4-BE49-F238E27FC236}">
                  <a16:creationId xmlns:a16="http://schemas.microsoft.com/office/drawing/2014/main" id="{68101A83-CB66-3CD3-08CA-2E1FD5CE495A}"/>
                </a:ext>
              </a:extLst>
            </p:cNvPr>
            <p:cNvSpPr/>
            <p:nvPr/>
          </p:nvSpPr>
          <p:spPr>
            <a:xfrm>
              <a:off x="5733743" y="2383552"/>
              <a:ext cx="527032" cy="527032"/>
            </a:xfrm>
            <a:prstGeom prst="ellipse">
              <a:avLst/>
            </a:prstGeom>
            <a:solidFill>
              <a:schemeClr val="tx1">
                <a:alpha val="36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2750" hangingPunct="0">
                <a:defRPr/>
              </a:pPr>
              <a:endParaRPr lang="en-IN" sz="5600" kern="0">
                <a:solidFill>
                  <a:prstClr val="white"/>
                </a:solidFill>
                <a:latin typeface="Calibri" panose="020F0502020204030204"/>
                <a:sym typeface="Open Sans"/>
              </a:endParaRPr>
            </a:p>
          </p:txBody>
        </p:sp>
        <p:sp>
          <p:nvSpPr>
            <p:cNvPr id="87" name="Oval 86">
              <a:extLst>
                <a:ext uri="{FF2B5EF4-FFF2-40B4-BE49-F238E27FC236}">
                  <a16:creationId xmlns:a16="http://schemas.microsoft.com/office/drawing/2014/main" id="{B9433CE3-FE04-FF5C-B085-F5BC0619411D}"/>
                </a:ext>
              </a:extLst>
            </p:cNvPr>
            <p:cNvSpPr/>
            <p:nvPr/>
          </p:nvSpPr>
          <p:spPr>
            <a:xfrm>
              <a:off x="8038732" y="3948304"/>
              <a:ext cx="527032" cy="527032"/>
            </a:xfrm>
            <a:prstGeom prst="ellipse">
              <a:avLst/>
            </a:prstGeom>
            <a:solidFill>
              <a:schemeClr val="tx1">
                <a:alpha val="36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2750" hangingPunct="0">
                <a:defRPr/>
              </a:pPr>
              <a:endParaRPr lang="en-IN" sz="5600" kern="0">
                <a:solidFill>
                  <a:prstClr val="white"/>
                </a:solidFill>
                <a:latin typeface="Calibri" panose="020F0502020204030204"/>
                <a:sym typeface="Open Sans"/>
              </a:endParaRPr>
            </a:p>
          </p:txBody>
        </p:sp>
        <p:sp>
          <p:nvSpPr>
            <p:cNvPr id="88" name="Oval 87">
              <a:extLst>
                <a:ext uri="{FF2B5EF4-FFF2-40B4-BE49-F238E27FC236}">
                  <a16:creationId xmlns:a16="http://schemas.microsoft.com/office/drawing/2014/main" id="{A3AF62C2-5184-F495-E988-7A2FB1169DC6}"/>
                </a:ext>
              </a:extLst>
            </p:cNvPr>
            <p:cNvSpPr/>
            <p:nvPr/>
          </p:nvSpPr>
          <p:spPr>
            <a:xfrm>
              <a:off x="10343719" y="1631824"/>
              <a:ext cx="527032" cy="527032"/>
            </a:xfrm>
            <a:prstGeom prst="ellipse">
              <a:avLst/>
            </a:prstGeom>
            <a:solidFill>
              <a:schemeClr val="tx1">
                <a:alpha val="36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2750" hangingPunct="0">
                <a:defRPr/>
              </a:pPr>
              <a:endParaRPr lang="en-IN" sz="5600" kern="0">
                <a:solidFill>
                  <a:prstClr val="white"/>
                </a:solidFill>
                <a:latin typeface="Calibri" panose="020F0502020204030204"/>
                <a:sym typeface="Open Sans"/>
              </a:endParaRPr>
            </a:p>
          </p:txBody>
        </p:sp>
      </p:grpSp>
      <p:sp>
        <p:nvSpPr>
          <p:cNvPr id="59" name="Freeform: Shape 58">
            <a:extLst>
              <a:ext uri="{FF2B5EF4-FFF2-40B4-BE49-F238E27FC236}">
                <a16:creationId xmlns:a16="http://schemas.microsoft.com/office/drawing/2014/main" id="{6E9B2BE3-68FD-0BE1-4206-DD3FD4AB02B1}"/>
              </a:ext>
            </a:extLst>
          </p:cNvPr>
          <p:cNvSpPr/>
          <p:nvPr/>
        </p:nvSpPr>
        <p:spPr>
          <a:xfrm>
            <a:off x="2493406" y="1252808"/>
            <a:ext cx="2102625" cy="3685947"/>
          </a:xfrm>
          <a:custGeom>
            <a:avLst/>
            <a:gdLst>
              <a:gd name="connsiteX0" fmla="*/ 1505118 w 1701413"/>
              <a:gd name="connsiteY0" fmla="*/ 3097596 h 3097595"/>
              <a:gd name="connsiteX1" fmla="*/ 196296 w 1701413"/>
              <a:gd name="connsiteY1" fmla="*/ 3097596 h 3097595"/>
              <a:gd name="connsiteX2" fmla="*/ 0 w 1701413"/>
              <a:gd name="connsiteY2" fmla="*/ 2901299 h 3097595"/>
              <a:gd name="connsiteX3" fmla="*/ 0 w 1701413"/>
              <a:gd name="connsiteY3" fmla="*/ 196296 h 3097595"/>
              <a:gd name="connsiteX4" fmla="*/ 196296 w 1701413"/>
              <a:gd name="connsiteY4" fmla="*/ 0 h 3097595"/>
              <a:gd name="connsiteX5" fmla="*/ 1505118 w 1701413"/>
              <a:gd name="connsiteY5" fmla="*/ 0 h 3097595"/>
              <a:gd name="connsiteX6" fmla="*/ 1701414 w 1701413"/>
              <a:gd name="connsiteY6" fmla="*/ 196296 h 3097595"/>
              <a:gd name="connsiteX7" fmla="*/ 1701414 w 1701413"/>
              <a:gd name="connsiteY7" fmla="*/ 2901299 h 3097595"/>
              <a:gd name="connsiteX8" fmla="*/ 1505118 w 1701413"/>
              <a:gd name="connsiteY8" fmla="*/ 3097596 h 3097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1413" h="3097595">
                <a:moveTo>
                  <a:pt x="1505118" y="3097596"/>
                </a:moveTo>
                <a:lnTo>
                  <a:pt x="196296" y="3097596"/>
                </a:lnTo>
                <a:cubicBezTo>
                  <a:pt x="88323" y="3097596"/>
                  <a:pt x="0" y="3009273"/>
                  <a:pt x="0" y="2901299"/>
                </a:cubicBezTo>
                <a:lnTo>
                  <a:pt x="0" y="196296"/>
                </a:lnTo>
                <a:cubicBezTo>
                  <a:pt x="0" y="88323"/>
                  <a:pt x="88323" y="0"/>
                  <a:pt x="196296" y="0"/>
                </a:cubicBezTo>
                <a:lnTo>
                  <a:pt x="1505118" y="0"/>
                </a:lnTo>
                <a:cubicBezTo>
                  <a:pt x="1613091" y="0"/>
                  <a:pt x="1701414" y="88323"/>
                  <a:pt x="1701414" y="196296"/>
                </a:cubicBezTo>
                <a:lnTo>
                  <a:pt x="1701414" y="2901299"/>
                </a:lnTo>
                <a:cubicBezTo>
                  <a:pt x="1701414" y="3009273"/>
                  <a:pt x="1613091" y="3097596"/>
                  <a:pt x="1505118" y="3097596"/>
                </a:cubicBezTo>
                <a:close/>
              </a:path>
            </a:pathLst>
          </a:custGeom>
          <a:solidFill>
            <a:schemeClr val="tx1">
              <a:alpha val="31000"/>
            </a:schemeClr>
          </a:solidFill>
          <a:ln w="19050" cap="flat">
            <a:noFill/>
            <a:prstDash val="solid"/>
            <a:miter/>
          </a:ln>
          <a:effectLst>
            <a:softEdge rad="355600"/>
          </a:effectLst>
        </p:spPr>
        <p:txBody>
          <a:bodyPr rtlCol="0" anchor="ctr"/>
          <a:lstStyle/>
          <a:p>
            <a:pPr algn="ctr" defTabSz="412750" hangingPunct="0">
              <a:defRPr/>
            </a:pPr>
            <a:endParaRPr lang="en-IN" sz="5600" kern="0">
              <a:solidFill>
                <a:srgbClr val="000000"/>
              </a:solidFill>
              <a:latin typeface="Open Sans"/>
              <a:sym typeface="Open Sans"/>
            </a:endParaRPr>
          </a:p>
        </p:txBody>
      </p:sp>
      <p:sp>
        <p:nvSpPr>
          <p:cNvPr id="60" name="Freeform: Shape 59">
            <a:extLst>
              <a:ext uri="{FF2B5EF4-FFF2-40B4-BE49-F238E27FC236}">
                <a16:creationId xmlns:a16="http://schemas.microsoft.com/office/drawing/2014/main" id="{69C524A0-B81B-7C84-A12D-5E9902AA024E}"/>
              </a:ext>
            </a:extLst>
          </p:cNvPr>
          <p:cNvSpPr/>
          <p:nvPr/>
        </p:nvSpPr>
        <p:spPr>
          <a:xfrm>
            <a:off x="4798394" y="2972569"/>
            <a:ext cx="2102625" cy="3608830"/>
          </a:xfrm>
          <a:custGeom>
            <a:avLst/>
            <a:gdLst>
              <a:gd name="connsiteX0" fmla="*/ 1505117 w 1701413"/>
              <a:gd name="connsiteY0" fmla="*/ 3097596 h 3097595"/>
              <a:gd name="connsiteX1" fmla="*/ 196296 w 1701413"/>
              <a:gd name="connsiteY1" fmla="*/ 3097596 h 3097595"/>
              <a:gd name="connsiteX2" fmla="*/ 0 w 1701413"/>
              <a:gd name="connsiteY2" fmla="*/ 2901299 h 3097595"/>
              <a:gd name="connsiteX3" fmla="*/ 0 w 1701413"/>
              <a:gd name="connsiteY3" fmla="*/ 196296 h 3097595"/>
              <a:gd name="connsiteX4" fmla="*/ 196296 w 1701413"/>
              <a:gd name="connsiteY4" fmla="*/ 0 h 3097595"/>
              <a:gd name="connsiteX5" fmla="*/ 1505117 w 1701413"/>
              <a:gd name="connsiteY5" fmla="*/ 0 h 3097595"/>
              <a:gd name="connsiteX6" fmla="*/ 1701414 w 1701413"/>
              <a:gd name="connsiteY6" fmla="*/ 196296 h 3097595"/>
              <a:gd name="connsiteX7" fmla="*/ 1701414 w 1701413"/>
              <a:gd name="connsiteY7" fmla="*/ 2901299 h 3097595"/>
              <a:gd name="connsiteX8" fmla="*/ 1505117 w 1701413"/>
              <a:gd name="connsiteY8" fmla="*/ 3097596 h 3097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1413" h="3097595">
                <a:moveTo>
                  <a:pt x="1505117" y="3097596"/>
                </a:moveTo>
                <a:lnTo>
                  <a:pt x="196296" y="3097596"/>
                </a:lnTo>
                <a:cubicBezTo>
                  <a:pt x="88322" y="3097596"/>
                  <a:pt x="0" y="3009273"/>
                  <a:pt x="0" y="2901299"/>
                </a:cubicBezTo>
                <a:lnTo>
                  <a:pt x="0" y="196296"/>
                </a:lnTo>
                <a:cubicBezTo>
                  <a:pt x="0" y="88323"/>
                  <a:pt x="88322" y="0"/>
                  <a:pt x="196296" y="0"/>
                </a:cubicBezTo>
                <a:lnTo>
                  <a:pt x="1505117" y="0"/>
                </a:lnTo>
                <a:cubicBezTo>
                  <a:pt x="1613091" y="0"/>
                  <a:pt x="1701414" y="88323"/>
                  <a:pt x="1701414" y="196296"/>
                </a:cubicBezTo>
                <a:lnTo>
                  <a:pt x="1701414" y="2901299"/>
                </a:lnTo>
                <a:cubicBezTo>
                  <a:pt x="1701414" y="3009273"/>
                  <a:pt x="1613091" y="3097596"/>
                  <a:pt x="1505117" y="3097596"/>
                </a:cubicBezTo>
                <a:close/>
              </a:path>
            </a:pathLst>
          </a:custGeom>
          <a:solidFill>
            <a:schemeClr val="tx1">
              <a:alpha val="31000"/>
            </a:schemeClr>
          </a:solidFill>
          <a:ln w="19050" cap="flat">
            <a:noFill/>
            <a:prstDash val="solid"/>
            <a:miter/>
          </a:ln>
          <a:effectLst>
            <a:softEdge rad="355600"/>
          </a:effectLst>
        </p:spPr>
        <p:txBody>
          <a:bodyPr rtlCol="0" anchor="ctr"/>
          <a:lstStyle/>
          <a:p>
            <a:pPr algn="ctr" defTabSz="412750" hangingPunct="0">
              <a:defRPr/>
            </a:pPr>
            <a:endParaRPr lang="en-IN" sz="5600" kern="0">
              <a:solidFill>
                <a:srgbClr val="000000"/>
              </a:solidFill>
              <a:latin typeface="Open Sans"/>
              <a:sym typeface="Open Sans"/>
            </a:endParaRPr>
          </a:p>
        </p:txBody>
      </p:sp>
      <p:sp>
        <p:nvSpPr>
          <p:cNvPr id="61" name="Freeform: Shape 60">
            <a:extLst>
              <a:ext uri="{FF2B5EF4-FFF2-40B4-BE49-F238E27FC236}">
                <a16:creationId xmlns:a16="http://schemas.microsoft.com/office/drawing/2014/main" id="{C8B56932-83A6-E112-154F-5F6EB13C7145}"/>
              </a:ext>
            </a:extLst>
          </p:cNvPr>
          <p:cNvSpPr/>
          <p:nvPr/>
        </p:nvSpPr>
        <p:spPr>
          <a:xfrm>
            <a:off x="9408368" y="2204865"/>
            <a:ext cx="2102626" cy="3608831"/>
          </a:xfrm>
          <a:custGeom>
            <a:avLst/>
            <a:gdLst>
              <a:gd name="connsiteX0" fmla="*/ 1505118 w 1701414"/>
              <a:gd name="connsiteY0" fmla="*/ 3097596 h 3097596"/>
              <a:gd name="connsiteX1" fmla="*/ 196296 w 1701414"/>
              <a:gd name="connsiteY1" fmla="*/ 3097596 h 3097596"/>
              <a:gd name="connsiteX2" fmla="*/ 0 w 1701414"/>
              <a:gd name="connsiteY2" fmla="*/ 2901300 h 3097596"/>
              <a:gd name="connsiteX3" fmla="*/ 0 w 1701414"/>
              <a:gd name="connsiteY3" fmla="*/ 196296 h 3097596"/>
              <a:gd name="connsiteX4" fmla="*/ 196296 w 1701414"/>
              <a:gd name="connsiteY4" fmla="*/ 0 h 3097596"/>
              <a:gd name="connsiteX5" fmla="*/ 1505118 w 1701414"/>
              <a:gd name="connsiteY5" fmla="*/ 0 h 3097596"/>
              <a:gd name="connsiteX6" fmla="*/ 1701414 w 1701414"/>
              <a:gd name="connsiteY6" fmla="*/ 196296 h 3097596"/>
              <a:gd name="connsiteX7" fmla="*/ 1701414 w 1701414"/>
              <a:gd name="connsiteY7" fmla="*/ 2901300 h 3097596"/>
              <a:gd name="connsiteX8" fmla="*/ 1505118 w 1701414"/>
              <a:gd name="connsiteY8" fmla="*/ 3097596 h 309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1414" h="3097596">
                <a:moveTo>
                  <a:pt x="1505118" y="3097596"/>
                </a:moveTo>
                <a:lnTo>
                  <a:pt x="196296" y="3097596"/>
                </a:lnTo>
                <a:cubicBezTo>
                  <a:pt x="88323" y="3097596"/>
                  <a:pt x="0" y="3009273"/>
                  <a:pt x="0" y="2901300"/>
                </a:cubicBezTo>
                <a:lnTo>
                  <a:pt x="0" y="196296"/>
                </a:lnTo>
                <a:cubicBezTo>
                  <a:pt x="0" y="88323"/>
                  <a:pt x="88323" y="0"/>
                  <a:pt x="196296" y="0"/>
                </a:cubicBezTo>
                <a:lnTo>
                  <a:pt x="1505118" y="0"/>
                </a:lnTo>
                <a:cubicBezTo>
                  <a:pt x="1613091" y="0"/>
                  <a:pt x="1701414" y="88323"/>
                  <a:pt x="1701414" y="196296"/>
                </a:cubicBezTo>
                <a:lnTo>
                  <a:pt x="1701414" y="2901300"/>
                </a:lnTo>
                <a:cubicBezTo>
                  <a:pt x="1701520" y="3009273"/>
                  <a:pt x="1613091" y="3097596"/>
                  <a:pt x="1505118" y="3097596"/>
                </a:cubicBezTo>
                <a:close/>
              </a:path>
            </a:pathLst>
          </a:custGeom>
          <a:solidFill>
            <a:schemeClr val="tx1">
              <a:alpha val="31000"/>
            </a:schemeClr>
          </a:solidFill>
          <a:ln w="19050" cap="flat">
            <a:noFill/>
            <a:prstDash val="solid"/>
            <a:miter/>
          </a:ln>
          <a:effectLst>
            <a:softEdge rad="355600"/>
          </a:effectLst>
        </p:spPr>
        <p:txBody>
          <a:bodyPr rtlCol="0" anchor="ctr"/>
          <a:lstStyle/>
          <a:p>
            <a:pPr algn="ctr" defTabSz="412750" hangingPunct="0">
              <a:defRPr/>
            </a:pPr>
            <a:endParaRPr lang="en-IN" sz="5600" kern="0">
              <a:solidFill>
                <a:srgbClr val="000000"/>
              </a:solidFill>
              <a:latin typeface="Open Sans"/>
              <a:sym typeface="Open Sans"/>
            </a:endParaRPr>
          </a:p>
        </p:txBody>
      </p:sp>
      <p:sp>
        <p:nvSpPr>
          <p:cNvPr id="62" name="Freeform: Shape 61">
            <a:extLst>
              <a:ext uri="{FF2B5EF4-FFF2-40B4-BE49-F238E27FC236}">
                <a16:creationId xmlns:a16="http://schemas.microsoft.com/office/drawing/2014/main" id="{9D1AC894-A9BA-7166-714A-9E0647A221BB}"/>
              </a:ext>
            </a:extLst>
          </p:cNvPr>
          <p:cNvSpPr/>
          <p:nvPr/>
        </p:nvSpPr>
        <p:spPr>
          <a:xfrm>
            <a:off x="7103381" y="1251443"/>
            <a:ext cx="2102626" cy="2890077"/>
          </a:xfrm>
          <a:custGeom>
            <a:avLst/>
            <a:gdLst>
              <a:gd name="connsiteX0" fmla="*/ 196296 w 1701414"/>
              <a:gd name="connsiteY0" fmla="*/ 0 h 2484469"/>
              <a:gd name="connsiteX1" fmla="*/ 1505117 w 1701414"/>
              <a:gd name="connsiteY1" fmla="*/ 0 h 2484469"/>
              <a:gd name="connsiteX2" fmla="*/ 1701414 w 1701414"/>
              <a:gd name="connsiteY2" fmla="*/ 196296 h 2484469"/>
              <a:gd name="connsiteX3" fmla="*/ 1701414 w 1701414"/>
              <a:gd name="connsiteY3" fmla="*/ 432048 h 2484469"/>
              <a:gd name="connsiteX4" fmla="*/ 1701414 w 1701414"/>
              <a:gd name="connsiteY4" fmla="*/ 469111 h 2484469"/>
              <a:gd name="connsiteX5" fmla="*/ 1701414 w 1701414"/>
              <a:gd name="connsiteY5" fmla="*/ 2288172 h 2484469"/>
              <a:gd name="connsiteX6" fmla="*/ 1505117 w 1701414"/>
              <a:gd name="connsiteY6" fmla="*/ 2484469 h 2484469"/>
              <a:gd name="connsiteX7" fmla="*/ 196296 w 1701414"/>
              <a:gd name="connsiteY7" fmla="*/ 2484469 h 2484469"/>
              <a:gd name="connsiteX8" fmla="*/ 0 w 1701414"/>
              <a:gd name="connsiteY8" fmla="*/ 2288172 h 2484469"/>
              <a:gd name="connsiteX9" fmla="*/ 0 w 1701414"/>
              <a:gd name="connsiteY9" fmla="*/ 469111 h 2484469"/>
              <a:gd name="connsiteX10" fmla="*/ 0 w 1701414"/>
              <a:gd name="connsiteY10" fmla="*/ 432048 h 2484469"/>
              <a:gd name="connsiteX11" fmla="*/ 0 w 1701414"/>
              <a:gd name="connsiteY11" fmla="*/ 196296 h 2484469"/>
              <a:gd name="connsiteX12" fmla="*/ 196296 w 1701414"/>
              <a:gd name="connsiteY12" fmla="*/ 0 h 2484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414" h="2484469">
                <a:moveTo>
                  <a:pt x="196296" y="0"/>
                </a:moveTo>
                <a:lnTo>
                  <a:pt x="1505117" y="0"/>
                </a:lnTo>
                <a:cubicBezTo>
                  <a:pt x="1613091" y="0"/>
                  <a:pt x="1701414" y="88323"/>
                  <a:pt x="1701414" y="196296"/>
                </a:cubicBezTo>
                <a:lnTo>
                  <a:pt x="1701414" y="432048"/>
                </a:lnTo>
                <a:lnTo>
                  <a:pt x="1701414" y="469111"/>
                </a:lnTo>
                <a:lnTo>
                  <a:pt x="1701414" y="2288172"/>
                </a:lnTo>
                <a:cubicBezTo>
                  <a:pt x="1701414" y="2396146"/>
                  <a:pt x="1613091" y="2484469"/>
                  <a:pt x="1505117" y="2484469"/>
                </a:cubicBezTo>
                <a:lnTo>
                  <a:pt x="196296" y="2484469"/>
                </a:lnTo>
                <a:cubicBezTo>
                  <a:pt x="88322" y="2484469"/>
                  <a:pt x="0" y="2396146"/>
                  <a:pt x="0" y="2288172"/>
                </a:cubicBezTo>
                <a:lnTo>
                  <a:pt x="0" y="469111"/>
                </a:lnTo>
                <a:lnTo>
                  <a:pt x="0" y="432048"/>
                </a:lnTo>
                <a:lnTo>
                  <a:pt x="0" y="196296"/>
                </a:lnTo>
                <a:cubicBezTo>
                  <a:pt x="0" y="88323"/>
                  <a:pt x="88322" y="0"/>
                  <a:pt x="196296" y="0"/>
                </a:cubicBezTo>
                <a:close/>
              </a:path>
            </a:pathLst>
          </a:custGeom>
          <a:solidFill>
            <a:schemeClr val="tx1">
              <a:alpha val="31000"/>
            </a:schemeClr>
          </a:solidFill>
          <a:ln w="19050">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12750" hangingPunct="0">
              <a:defRPr/>
            </a:pPr>
            <a:endParaRPr lang="en-IN" sz="5600" kern="0">
              <a:solidFill>
                <a:prstClr val="white"/>
              </a:solidFill>
              <a:latin typeface="Calibri" panose="020F0502020204030204"/>
              <a:sym typeface="Open Sans"/>
            </a:endParaRPr>
          </a:p>
        </p:txBody>
      </p:sp>
      <p:sp>
        <p:nvSpPr>
          <p:cNvPr id="63" name="Freeform: Shape 62">
            <a:extLst>
              <a:ext uri="{FF2B5EF4-FFF2-40B4-BE49-F238E27FC236}">
                <a16:creationId xmlns:a16="http://schemas.microsoft.com/office/drawing/2014/main" id="{E3D01168-C712-35BF-2D4A-8DC6F8C64FFA}"/>
              </a:ext>
            </a:extLst>
          </p:cNvPr>
          <p:cNvSpPr/>
          <p:nvPr/>
        </p:nvSpPr>
        <p:spPr>
          <a:xfrm>
            <a:off x="188417" y="3895155"/>
            <a:ext cx="2102626" cy="2866837"/>
          </a:xfrm>
          <a:custGeom>
            <a:avLst/>
            <a:gdLst>
              <a:gd name="connsiteX0" fmla="*/ 196296 w 1701414"/>
              <a:gd name="connsiteY0" fmla="*/ 0 h 2487996"/>
              <a:gd name="connsiteX1" fmla="*/ 1505117 w 1701414"/>
              <a:gd name="connsiteY1" fmla="*/ 0 h 2487996"/>
              <a:gd name="connsiteX2" fmla="*/ 1701414 w 1701414"/>
              <a:gd name="connsiteY2" fmla="*/ 196296 h 2487996"/>
              <a:gd name="connsiteX3" fmla="*/ 1701414 w 1701414"/>
              <a:gd name="connsiteY3" fmla="*/ 1960200 h 2487996"/>
              <a:gd name="connsiteX4" fmla="*/ 1701414 w 1701414"/>
              <a:gd name="connsiteY4" fmla="*/ 1993736 h 2487996"/>
              <a:gd name="connsiteX5" fmla="*/ 1701414 w 1701414"/>
              <a:gd name="connsiteY5" fmla="*/ 2291700 h 2487996"/>
              <a:gd name="connsiteX6" fmla="*/ 1505117 w 1701414"/>
              <a:gd name="connsiteY6" fmla="*/ 2487996 h 2487996"/>
              <a:gd name="connsiteX7" fmla="*/ 196296 w 1701414"/>
              <a:gd name="connsiteY7" fmla="*/ 2487996 h 2487996"/>
              <a:gd name="connsiteX8" fmla="*/ 0 w 1701414"/>
              <a:gd name="connsiteY8" fmla="*/ 2291700 h 2487996"/>
              <a:gd name="connsiteX9" fmla="*/ 0 w 1701414"/>
              <a:gd name="connsiteY9" fmla="*/ 1993736 h 2487996"/>
              <a:gd name="connsiteX10" fmla="*/ 0 w 1701414"/>
              <a:gd name="connsiteY10" fmla="*/ 1960200 h 2487996"/>
              <a:gd name="connsiteX11" fmla="*/ 0 w 1701414"/>
              <a:gd name="connsiteY11" fmla="*/ 196296 h 2487996"/>
              <a:gd name="connsiteX12" fmla="*/ 196296 w 1701414"/>
              <a:gd name="connsiteY12" fmla="*/ 0 h 248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414" h="2487996">
                <a:moveTo>
                  <a:pt x="196296" y="0"/>
                </a:moveTo>
                <a:lnTo>
                  <a:pt x="1505117" y="0"/>
                </a:lnTo>
                <a:cubicBezTo>
                  <a:pt x="1613091" y="0"/>
                  <a:pt x="1701414" y="88323"/>
                  <a:pt x="1701414" y="196296"/>
                </a:cubicBezTo>
                <a:lnTo>
                  <a:pt x="1701414" y="1960200"/>
                </a:lnTo>
                <a:lnTo>
                  <a:pt x="1701414" y="1993736"/>
                </a:lnTo>
                <a:lnTo>
                  <a:pt x="1701414" y="2291700"/>
                </a:lnTo>
                <a:cubicBezTo>
                  <a:pt x="1701414" y="2399673"/>
                  <a:pt x="1613091" y="2487996"/>
                  <a:pt x="1505117" y="2487996"/>
                </a:cubicBezTo>
                <a:lnTo>
                  <a:pt x="196296" y="2487996"/>
                </a:lnTo>
                <a:cubicBezTo>
                  <a:pt x="88323" y="2487996"/>
                  <a:pt x="0" y="2399673"/>
                  <a:pt x="0" y="2291700"/>
                </a:cubicBezTo>
                <a:lnTo>
                  <a:pt x="0" y="1993736"/>
                </a:lnTo>
                <a:lnTo>
                  <a:pt x="0" y="1960200"/>
                </a:lnTo>
                <a:lnTo>
                  <a:pt x="0" y="196296"/>
                </a:lnTo>
                <a:cubicBezTo>
                  <a:pt x="0" y="88323"/>
                  <a:pt x="88323" y="0"/>
                  <a:pt x="196296" y="0"/>
                </a:cubicBezTo>
                <a:close/>
              </a:path>
            </a:pathLst>
          </a:custGeom>
          <a:solidFill>
            <a:schemeClr val="tx1">
              <a:alpha val="31000"/>
            </a:schemeClr>
          </a:solidFill>
          <a:ln w="19050">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12750" hangingPunct="0">
              <a:defRPr/>
            </a:pPr>
            <a:endParaRPr lang="en-IN" sz="5600" kern="0">
              <a:solidFill>
                <a:prstClr val="white"/>
              </a:solidFill>
              <a:latin typeface="Calibri" panose="020F0502020204030204"/>
              <a:sym typeface="Open Sans"/>
            </a:endParaRPr>
          </a:p>
        </p:txBody>
      </p:sp>
      <p:sp>
        <p:nvSpPr>
          <p:cNvPr id="2" name="Title 1">
            <a:extLst>
              <a:ext uri="{FF2B5EF4-FFF2-40B4-BE49-F238E27FC236}">
                <a16:creationId xmlns:a16="http://schemas.microsoft.com/office/drawing/2014/main" id="{089CBE0A-8AF8-E840-2A9B-2CD6A6C5420D}"/>
              </a:ext>
            </a:extLst>
          </p:cNvPr>
          <p:cNvSpPr>
            <a:spLocks noGrp="1"/>
          </p:cNvSpPr>
          <p:nvPr>
            <p:ph type="title"/>
          </p:nvPr>
        </p:nvSpPr>
        <p:spPr>
          <a:xfrm>
            <a:off x="623393" y="260649"/>
            <a:ext cx="10969943" cy="711081"/>
          </a:xfrm>
        </p:spPr>
        <p:txBody>
          <a:bodyPr/>
          <a:lstStyle/>
          <a:p>
            <a:r>
              <a:rPr lang="en-IN" b="1" i="0" dirty="0" smtClean="0">
                <a:solidFill>
                  <a:schemeClr val="accent6">
                    <a:lumMod val="50000"/>
                  </a:schemeClr>
                </a:solidFill>
                <a:effectLst/>
              </a:rPr>
              <a:t>NCSE School Planning </a:t>
            </a:r>
            <a:r>
              <a:rPr lang="en-IN" b="0" i="0" dirty="0" smtClean="0">
                <a:solidFill>
                  <a:schemeClr val="bg1"/>
                </a:solidFill>
                <a:effectLst/>
              </a:rPr>
              <a:t>Visit</a:t>
            </a:r>
            <a:endParaRPr lang="en-IN" dirty="0">
              <a:solidFill>
                <a:schemeClr val="bg1"/>
              </a:solidFill>
            </a:endParaRPr>
          </a:p>
        </p:txBody>
      </p:sp>
      <p:sp>
        <p:nvSpPr>
          <p:cNvPr id="27" name="Freeform: Shape 26">
            <a:extLst>
              <a:ext uri="{FF2B5EF4-FFF2-40B4-BE49-F238E27FC236}">
                <a16:creationId xmlns:a16="http://schemas.microsoft.com/office/drawing/2014/main" id="{D3663805-E39E-D6EE-C12C-590A3611014C}"/>
              </a:ext>
            </a:extLst>
          </p:cNvPr>
          <p:cNvSpPr/>
          <p:nvPr/>
        </p:nvSpPr>
        <p:spPr>
          <a:xfrm>
            <a:off x="2858520" y="1350834"/>
            <a:ext cx="1799436" cy="3097595"/>
          </a:xfrm>
          <a:custGeom>
            <a:avLst/>
            <a:gdLst>
              <a:gd name="connsiteX0" fmla="*/ 1505118 w 1701413"/>
              <a:gd name="connsiteY0" fmla="*/ 3097596 h 3097595"/>
              <a:gd name="connsiteX1" fmla="*/ 196296 w 1701413"/>
              <a:gd name="connsiteY1" fmla="*/ 3097596 h 3097595"/>
              <a:gd name="connsiteX2" fmla="*/ 0 w 1701413"/>
              <a:gd name="connsiteY2" fmla="*/ 2901299 h 3097595"/>
              <a:gd name="connsiteX3" fmla="*/ 0 w 1701413"/>
              <a:gd name="connsiteY3" fmla="*/ 196296 h 3097595"/>
              <a:gd name="connsiteX4" fmla="*/ 196296 w 1701413"/>
              <a:gd name="connsiteY4" fmla="*/ 0 h 3097595"/>
              <a:gd name="connsiteX5" fmla="*/ 1505118 w 1701413"/>
              <a:gd name="connsiteY5" fmla="*/ 0 h 3097595"/>
              <a:gd name="connsiteX6" fmla="*/ 1701414 w 1701413"/>
              <a:gd name="connsiteY6" fmla="*/ 196296 h 3097595"/>
              <a:gd name="connsiteX7" fmla="*/ 1701414 w 1701413"/>
              <a:gd name="connsiteY7" fmla="*/ 2901299 h 3097595"/>
              <a:gd name="connsiteX8" fmla="*/ 1505118 w 1701413"/>
              <a:gd name="connsiteY8" fmla="*/ 3097596 h 3097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1413" h="3097595">
                <a:moveTo>
                  <a:pt x="1505118" y="3097596"/>
                </a:moveTo>
                <a:lnTo>
                  <a:pt x="196296" y="3097596"/>
                </a:lnTo>
                <a:cubicBezTo>
                  <a:pt x="88323" y="3097596"/>
                  <a:pt x="0" y="3009273"/>
                  <a:pt x="0" y="2901299"/>
                </a:cubicBezTo>
                <a:lnTo>
                  <a:pt x="0" y="196296"/>
                </a:lnTo>
                <a:cubicBezTo>
                  <a:pt x="0" y="88323"/>
                  <a:pt x="88323" y="0"/>
                  <a:pt x="196296" y="0"/>
                </a:cubicBezTo>
                <a:lnTo>
                  <a:pt x="1505118" y="0"/>
                </a:lnTo>
                <a:cubicBezTo>
                  <a:pt x="1613091" y="0"/>
                  <a:pt x="1701414" y="88323"/>
                  <a:pt x="1701414" y="196296"/>
                </a:cubicBezTo>
                <a:lnTo>
                  <a:pt x="1701414" y="2901299"/>
                </a:lnTo>
                <a:cubicBezTo>
                  <a:pt x="1701414" y="3009273"/>
                  <a:pt x="1613091" y="3097596"/>
                  <a:pt x="1505118" y="3097596"/>
                </a:cubicBezTo>
                <a:close/>
              </a:path>
            </a:pathLst>
          </a:custGeom>
          <a:solidFill>
            <a:schemeClr val="accent5">
              <a:lumMod val="60000"/>
              <a:lumOff val="40000"/>
            </a:schemeClr>
          </a:solidFill>
          <a:ln w="19050" cap="flat">
            <a:noFill/>
            <a:prstDash val="solid"/>
            <a:miter/>
          </a:ln>
        </p:spPr>
        <p:txBody>
          <a:bodyPr rtlCol="0" anchor="ctr"/>
          <a:lstStyle/>
          <a:p>
            <a:pPr algn="ctr" defTabSz="412750" hangingPunct="0">
              <a:defRPr/>
            </a:pPr>
            <a:endParaRPr lang="en-IN" sz="5600" kern="0">
              <a:solidFill>
                <a:srgbClr val="000000"/>
              </a:solidFill>
              <a:latin typeface="Open Sans"/>
              <a:sym typeface="Open Sans"/>
            </a:endParaRPr>
          </a:p>
        </p:txBody>
      </p:sp>
      <p:sp>
        <p:nvSpPr>
          <p:cNvPr id="29" name="Freeform: Shape 28">
            <a:extLst>
              <a:ext uri="{FF2B5EF4-FFF2-40B4-BE49-F238E27FC236}">
                <a16:creationId xmlns:a16="http://schemas.microsoft.com/office/drawing/2014/main" id="{53DDA5AB-0527-8AF5-2277-0827916000B6}"/>
              </a:ext>
            </a:extLst>
          </p:cNvPr>
          <p:cNvSpPr/>
          <p:nvPr/>
        </p:nvSpPr>
        <p:spPr>
          <a:xfrm>
            <a:off x="5251888" y="2945257"/>
            <a:ext cx="1701413" cy="3097595"/>
          </a:xfrm>
          <a:custGeom>
            <a:avLst/>
            <a:gdLst>
              <a:gd name="connsiteX0" fmla="*/ 1505117 w 1701413"/>
              <a:gd name="connsiteY0" fmla="*/ 3097596 h 3097595"/>
              <a:gd name="connsiteX1" fmla="*/ 196296 w 1701413"/>
              <a:gd name="connsiteY1" fmla="*/ 3097596 h 3097595"/>
              <a:gd name="connsiteX2" fmla="*/ 0 w 1701413"/>
              <a:gd name="connsiteY2" fmla="*/ 2901299 h 3097595"/>
              <a:gd name="connsiteX3" fmla="*/ 0 w 1701413"/>
              <a:gd name="connsiteY3" fmla="*/ 196296 h 3097595"/>
              <a:gd name="connsiteX4" fmla="*/ 196296 w 1701413"/>
              <a:gd name="connsiteY4" fmla="*/ 0 h 3097595"/>
              <a:gd name="connsiteX5" fmla="*/ 1505117 w 1701413"/>
              <a:gd name="connsiteY5" fmla="*/ 0 h 3097595"/>
              <a:gd name="connsiteX6" fmla="*/ 1701414 w 1701413"/>
              <a:gd name="connsiteY6" fmla="*/ 196296 h 3097595"/>
              <a:gd name="connsiteX7" fmla="*/ 1701414 w 1701413"/>
              <a:gd name="connsiteY7" fmla="*/ 2901299 h 3097595"/>
              <a:gd name="connsiteX8" fmla="*/ 1505117 w 1701413"/>
              <a:gd name="connsiteY8" fmla="*/ 3097596 h 3097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1413" h="3097595">
                <a:moveTo>
                  <a:pt x="1505117" y="3097596"/>
                </a:moveTo>
                <a:lnTo>
                  <a:pt x="196296" y="3097596"/>
                </a:lnTo>
                <a:cubicBezTo>
                  <a:pt x="88322" y="3097596"/>
                  <a:pt x="0" y="3009273"/>
                  <a:pt x="0" y="2901299"/>
                </a:cubicBezTo>
                <a:lnTo>
                  <a:pt x="0" y="196296"/>
                </a:lnTo>
                <a:cubicBezTo>
                  <a:pt x="0" y="88323"/>
                  <a:pt x="88322" y="0"/>
                  <a:pt x="196296" y="0"/>
                </a:cubicBezTo>
                <a:lnTo>
                  <a:pt x="1505117" y="0"/>
                </a:lnTo>
                <a:cubicBezTo>
                  <a:pt x="1613091" y="0"/>
                  <a:pt x="1701414" y="88323"/>
                  <a:pt x="1701414" y="196296"/>
                </a:cubicBezTo>
                <a:lnTo>
                  <a:pt x="1701414" y="2901299"/>
                </a:lnTo>
                <a:cubicBezTo>
                  <a:pt x="1701414" y="3009273"/>
                  <a:pt x="1613091" y="3097596"/>
                  <a:pt x="1505117" y="3097596"/>
                </a:cubicBezTo>
                <a:close/>
              </a:path>
            </a:pathLst>
          </a:custGeom>
          <a:solidFill>
            <a:srgbClr val="FFC000"/>
          </a:solidFill>
          <a:ln w="19050" cap="flat">
            <a:noFill/>
            <a:prstDash val="solid"/>
            <a:miter/>
          </a:ln>
        </p:spPr>
        <p:txBody>
          <a:bodyPr rtlCol="0" anchor="ctr"/>
          <a:lstStyle/>
          <a:p>
            <a:pPr algn="ctr" defTabSz="412750" hangingPunct="0">
              <a:defRPr/>
            </a:pPr>
            <a:endParaRPr lang="en-IN" sz="5600" kern="0">
              <a:solidFill>
                <a:srgbClr val="000000"/>
              </a:solidFill>
              <a:latin typeface="Open Sans"/>
              <a:sym typeface="Open Sans"/>
            </a:endParaRPr>
          </a:p>
        </p:txBody>
      </p:sp>
      <p:sp>
        <p:nvSpPr>
          <p:cNvPr id="31" name="Freeform: Shape 30">
            <a:extLst>
              <a:ext uri="{FF2B5EF4-FFF2-40B4-BE49-F238E27FC236}">
                <a16:creationId xmlns:a16="http://schemas.microsoft.com/office/drawing/2014/main" id="{75149A19-CC37-D5B1-05C4-F78CDEB6A1DE}"/>
              </a:ext>
            </a:extLst>
          </p:cNvPr>
          <p:cNvSpPr/>
          <p:nvPr/>
        </p:nvSpPr>
        <p:spPr>
          <a:xfrm>
            <a:off x="9923789" y="2334429"/>
            <a:ext cx="1701414" cy="3097596"/>
          </a:xfrm>
          <a:custGeom>
            <a:avLst/>
            <a:gdLst>
              <a:gd name="connsiteX0" fmla="*/ 1505118 w 1701414"/>
              <a:gd name="connsiteY0" fmla="*/ 3097596 h 3097596"/>
              <a:gd name="connsiteX1" fmla="*/ 196296 w 1701414"/>
              <a:gd name="connsiteY1" fmla="*/ 3097596 h 3097596"/>
              <a:gd name="connsiteX2" fmla="*/ 0 w 1701414"/>
              <a:gd name="connsiteY2" fmla="*/ 2901300 h 3097596"/>
              <a:gd name="connsiteX3" fmla="*/ 0 w 1701414"/>
              <a:gd name="connsiteY3" fmla="*/ 196296 h 3097596"/>
              <a:gd name="connsiteX4" fmla="*/ 196296 w 1701414"/>
              <a:gd name="connsiteY4" fmla="*/ 0 h 3097596"/>
              <a:gd name="connsiteX5" fmla="*/ 1505118 w 1701414"/>
              <a:gd name="connsiteY5" fmla="*/ 0 h 3097596"/>
              <a:gd name="connsiteX6" fmla="*/ 1701414 w 1701414"/>
              <a:gd name="connsiteY6" fmla="*/ 196296 h 3097596"/>
              <a:gd name="connsiteX7" fmla="*/ 1701414 w 1701414"/>
              <a:gd name="connsiteY7" fmla="*/ 2901300 h 3097596"/>
              <a:gd name="connsiteX8" fmla="*/ 1505118 w 1701414"/>
              <a:gd name="connsiteY8" fmla="*/ 3097596 h 309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1414" h="3097596">
                <a:moveTo>
                  <a:pt x="1505118" y="3097596"/>
                </a:moveTo>
                <a:lnTo>
                  <a:pt x="196296" y="3097596"/>
                </a:lnTo>
                <a:cubicBezTo>
                  <a:pt x="88323" y="3097596"/>
                  <a:pt x="0" y="3009273"/>
                  <a:pt x="0" y="2901300"/>
                </a:cubicBezTo>
                <a:lnTo>
                  <a:pt x="0" y="196296"/>
                </a:lnTo>
                <a:cubicBezTo>
                  <a:pt x="0" y="88323"/>
                  <a:pt x="88323" y="0"/>
                  <a:pt x="196296" y="0"/>
                </a:cubicBezTo>
                <a:lnTo>
                  <a:pt x="1505118" y="0"/>
                </a:lnTo>
                <a:cubicBezTo>
                  <a:pt x="1613091" y="0"/>
                  <a:pt x="1701414" y="88323"/>
                  <a:pt x="1701414" y="196296"/>
                </a:cubicBezTo>
                <a:lnTo>
                  <a:pt x="1701414" y="2901300"/>
                </a:lnTo>
                <a:cubicBezTo>
                  <a:pt x="1701520" y="3009273"/>
                  <a:pt x="1613091" y="3097596"/>
                  <a:pt x="1505118" y="3097596"/>
                </a:cubicBezTo>
                <a:close/>
              </a:path>
            </a:pathLst>
          </a:custGeom>
          <a:solidFill>
            <a:schemeClr val="accent6">
              <a:lumMod val="60000"/>
              <a:lumOff val="40000"/>
            </a:schemeClr>
          </a:solidFill>
          <a:ln w="19050" cap="flat">
            <a:noFill/>
            <a:prstDash val="solid"/>
            <a:miter/>
          </a:ln>
        </p:spPr>
        <p:txBody>
          <a:bodyPr rtlCol="0" anchor="ctr"/>
          <a:lstStyle/>
          <a:p>
            <a:pPr algn="ctr" defTabSz="412750" hangingPunct="0">
              <a:defRPr/>
            </a:pPr>
            <a:endParaRPr lang="en-IN" sz="5600" kern="0">
              <a:solidFill>
                <a:srgbClr val="000000"/>
              </a:solidFill>
              <a:latin typeface="Open Sans"/>
              <a:sym typeface="Open Sans"/>
            </a:endParaRPr>
          </a:p>
        </p:txBody>
      </p:sp>
      <p:sp>
        <p:nvSpPr>
          <p:cNvPr id="50" name="Freeform: Shape 49">
            <a:extLst>
              <a:ext uri="{FF2B5EF4-FFF2-40B4-BE49-F238E27FC236}">
                <a16:creationId xmlns:a16="http://schemas.microsoft.com/office/drawing/2014/main" id="{8227CF8C-0471-C475-8875-3F0ADD207D4E}"/>
              </a:ext>
            </a:extLst>
          </p:cNvPr>
          <p:cNvSpPr/>
          <p:nvPr/>
        </p:nvSpPr>
        <p:spPr>
          <a:xfrm>
            <a:off x="7566519" y="1171446"/>
            <a:ext cx="1701414" cy="2484469"/>
          </a:xfrm>
          <a:custGeom>
            <a:avLst/>
            <a:gdLst>
              <a:gd name="connsiteX0" fmla="*/ 196296 w 1701414"/>
              <a:gd name="connsiteY0" fmla="*/ 0 h 2484469"/>
              <a:gd name="connsiteX1" fmla="*/ 1505117 w 1701414"/>
              <a:gd name="connsiteY1" fmla="*/ 0 h 2484469"/>
              <a:gd name="connsiteX2" fmla="*/ 1701414 w 1701414"/>
              <a:gd name="connsiteY2" fmla="*/ 196296 h 2484469"/>
              <a:gd name="connsiteX3" fmla="*/ 1701414 w 1701414"/>
              <a:gd name="connsiteY3" fmla="*/ 432048 h 2484469"/>
              <a:gd name="connsiteX4" fmla="*/ 1701414 w 1701414"/>
              <a:gd name="connsiteY4" fmla="*/ 469111 h 2484469"/>
              <a:gd name="connsiteX5" fmla="*/ 1701414 w 1701414"/>
              <a:gd name="connsiteY5" fmla="*/ 2288172 h 2484469"/>
              <a:gd name="connsiteX6" fmla="*/ 1505117 w 1701414"/>
              <a:gd name="connsiteY6" fmla="*/ 2484469 h 2484469"/>
              <a:gd name="connsiteX7" fmla="*/ 196296 w 1701414"/>
              <a:gd name="connsiteY7" fmla="*/ 2484469 h 2484469"/>
              <a:gd name="connsiteX8" fmla="*/ 0 w 1701414"/>
              <a:gd name="connsiteY8" fmla="*/ 2288172 h 2484469"/>
              <a:gd name="connsiteX9" fmla="*/ 0 w 1701414"/>
              <a:gd name="connsiteY9" fmla="*/ 469111 h 2484469"/>
              <a:gd name="connsiteX10" fmla="*/ 0 w 1701414"/>
              <a:gd name="connsiteY10" fmla="*/ 432048 h 2484469"/>
              <a:gd name="connsiteX11" fmla="*/ 0 w 1701414"/>
              <a:gd name="connsiteY11" fmla="*/ 196296 h 2484469"/>
              <a:gd name="connsiteX12" fmla="*/ 196296 w 1701414"/>
              <a:gd name="connsiteY12" fmla="*/ 0 h 2484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414" h="2484469">
                <a:moveTo>
                  <a:pt x="196296" y="0"/>
                </a:moveTo>
                <a:lnTo>
                  <a:pt x="1505117" y="0"/>
                </a:lnTo>
                <a:cubicBezTo>
                  <a:pt x="1613091" y="0"/>
                  <a:pt x="1701414" y="88323"/>
                  <a:pt x="1701414" y="196296"/>
                </a:cubicBezTo>
                <a:lnTo>
                  <a:pt x="1701414" y="432048"/>
                </a:lnTo>
                <a:lnTo>
                  <a:pt x="1701414" y="469111"/>
                </a:lnTo>
                <a:lnTo>
                  <a:pt x="1701414" y="2288172"/>
                </a:lnTo>
                <a:cubicBezTo>
                  <a:pt x="1701414" y="2396146"/>
                  <a:pt x="1613091" y="2484469"/>
                  <a:pt x="1505117" y="2484469"/>
                </a:cubicBezTo>
                <a:lnTo>
                  <a:pt x="196296" y="2484469"/>
                </a:lnTo>
                <a:cubicBezTo>
                  <a:pt x="88322" y="2484469"/>
                  <a:pt x="0" y="2396146"/>
                  <a:pt x="0" y="2288172"/>
                </a:cubicBezTo>
                <a:lnTo>
                  <a:pt x="0" y="469111"/>
                </a:lnTo>
                <a:lnTo>
                  <a:pt x="0" y="432048"/>
                </a:lnTo>
                <a:lnTo>
                  <a:pt x="0" y="196296"/>
                </a:lnTo>
                <a:cubicBezTo>
                  <a:pt x="0" y="88323"/>
                  <a:pt x="88322" y="0"/>
                  <a:pt x="196296" y="0"/>
                </a:cubicBezTo>
                <a:close/>
              </a:path>
            </a:pathLst>
          </a:custGeom>
          <a:solidFill>
            <a:srgbClr val="9900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12750" hangingPunct="0">
              <a:defRPr/>
            </a:pPr>
            <a:endParaRPr lang="en-IN" sz="5600" kern="0">
              <a:solidFill>
                <a:prstClr val="white"/>
              </a:solidFill>
              <a:latin typeface="Calibri" panose="020F0502020204030204"/>
              <a:sym typeface="Open Sans"/>
            </a:endParaRPr>
          </a:p>
        </p:txBody>
      </p:sp>
      <p:sp>
        <p:nvSpPr>
          <p:cNvPr id="58" name="Freeform: Shape 57">
            <a:extLst>
              <a:ext uri="{FF2B5EF4-FFF2-40B4-BE49-F238E27FC236}">
                <a16:creationId xmlns:a16="http://schemas.microsoft.com/office/drawing/2014/main" id="{8B4D3B9D-7280-43EB-97CE-6DA0C2DD3957}"/>
              </a:ext>
            </a:extLst>
          </p:cNvPr>
          <p:cNvSpPr/>
          <p:nvPr/>
        </p:nvSpPr>
        <p:spPr>
          <a:xfrm>
            <a:off x="651555" y="3766749"/>
            <a:ext cx="1701414" cy="2487996"/>
          </a:xfrm>
          <a:custGeom>
            <a:avLst/>
            <a:gdLst>
              <a:gd name="connsiteX0" fmla="*/ 196296 w 1701414"/>
              <a:gd name="connsiteY0" fmla="*/ 0 h 2487996"/>
              <a:gd name="connsiteX1" fmla="*/ 1505117 w 1701414"/>
              <a:gd name="connsiteY1" fmla="*/ 0 h 2487996"/>
              <a:gd name="connsiteX2" fmla="*/ 1701414 w 1701414"/>
              <a:gd name="connsiteY2" fmla="*/ 196296 h 2487996"/>
              <a:gd name="connsiteX3" fmla="*/ 1701414 w 1701414"/>
              <a:gd name="connsiteY3" fmla="*/ 1960200 h 2487996"/>
              <a:gd name="connsiteX4" fmla="*/ 1701414 w 1701414"/>
              <a:gd name="connsiteY4" fmla="*/ 1993736 h 2487996"/>
              <a:gd name="connsiteX5" fmla="*/ 1701414 w 1701414"/>
              <a:gd name="connsiteY5" fmla="*/ 2291700 h 2487996"/>
              <a:gd name="connsiteX6" fmla="*/ 1505117 w 1701414"/>
              <a:gd name="connsiteY6" fmla="*/ 2487996 h 2487996"/>
              <a:gd name="connsiteX7" fmla="*/ 196296 w 1701414"/>
              <a:gd name="connsiteY7" fmla="*/ 2487996 h 2487996"/>
              <a:gd name="connsiteX8" fmla="*/ 0 w 1701414"/>
              <a:gd name="connsiteY8" fmla="*/ 2291700 h 2487996"/>
              <a:gd name="connsiteX9" fmla="*/ 0 w 1701414"/>
              <a:gd name="connsiteY9" fmla="*/ 1993736 h 2487996"/>
              <a:gd name="connsiteX10" fmla="*/ 0 w 1701414"/>
              <a:gd name="connsiteY10" fmla="*/ 1960200 h 2487996"/>
              <a:gd name="connsiteX11" fmla="*/ 0 w 1701414"/>
              <a:gd name="connsiteY11" fmla="*/ 196296 h 2487996"/>
              <a:gd name="connsiteX12" fmla="*/ 196296 w 1701414"/>
              <a:gd name="connsiteY12" fmla="*/ 0 h 248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414" h="2487996">
                <a:moveTo>
                  <a:pt x="196296" y="0"/>
                </a:moveTo>
                <a:lnTo>
                  <a:pt x="1505117" y="0"/>
                </a:lnTo>
                <a:cubicBezTo>
                  <a:pt x="1613091" y="0"/>
                  <a:pt x="1701414" y="88323"/>
                  <a:pt x="1701414" y="196296"/>
                </a:cubicBezTo>
                <a:lnTo>
                  <a:pt x="1701414" y="1960200"/>
                </a:lnTo>
                <a:lnTo>
                  <a:pt x="1701414" y="1993736"/>
                </a:lnTo>
                <a:lnTo>
                  <a:pt x="1701414" y="2291700"/>
                </a:lnTo>
                <a:cubicBezTo>
                  <a:pt x="1701414" y="2399673"/>
                  <a:pt x="1613091" y="2487996"/>
                  <a:pt x="1505117" y="2487996"/>
                </a:cubicBezTo>
                <a:lnTo>
                  <a:pt x="196296" y="2487996"/>
                </a:lnTo>
                <a:cubicBezTo>
                  <a:pt x="88323" y="2487996"/>
                  <a:pt x="0" y="2399673"/>
                  <a:pt x="0" y="2291700"/>
                </a:cubicBezTo>
                <a:lnTo>
                  <a:pt x="0" y="1993736"/>
                </a:lnTo>
                <a:lnTo>
                  <a:pt x="0" y="1960200"/>
                </a:lnTo>
                <a:lnTo>
                  <a:pt x="0" y="196296"/>
                </a:lnTo>
                <a:cubicBezTo>
                  <a:pt x="0" y="88323"/>
                  <a:pt x="88323" y="0"/>
                  <a:pt x="196296" y="0"/>
                </a:cubicBezTo>
                <a:close/>
              </a:path>
            </a:pathLst>
          </a:custGeom>
          <a:solidFill>
            <a:schemeClr val="accent5">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12750" hangingPunct="0">
              <a:defRPr/>
            </a:pPr>
            <a:endParaRPr lang="en-IN" sz="5600" kern="0">
              <a:solidFill>
                <a:prstClr val="white"/>
              </a:solidFill>
              <a:latin typeface="Calibri" panose="020F0502020204030204"/>
              <a:sym typeface="Open Sans"/>
            </a:endParaRPr>
          </a:p>
        </p:txBody>
      </p:sp>
      <p:sp>
        <p:nvSpPr>
          <p:cNvPr id="64" name="Freeform 10">
            <a:extLst>
              <a:ext uri="{FF2B5EF4-FFF2-40B4-BE49-F238E27FC236}">
                <a16:creationId xmlns:a16="http://schemas.microsoft.com/office/drawing/2014/main" id="{EAECE9EF-9638-3A3F-EBCC-7A09D233D37C}"/>
              </a:ext>
            </a:extLst>
          </p:cNvPr>
          <p:cNvSpPr>
            <a:spLocks noEditPoints="1"/>
          </p:cNvSpPr>
          <p:nvPr/>
        </p:nvSpPr>
        <p:spPr bwMode="auto">
          <a:xfrm>
            <a:off x="5819364" y="3429757"/>
            <a:ext cx="585746" cy="306582"/>
          </a:xfrm>
          <a:custGeom>
            <a:avLst/>
            <a:gdLst>
              <a:gd name="T0" fmla="*/ 295 w 298"/>
              <a:gd name="T1" fmla="*/ 104 h 156"/>
              <a:gd name="T2" fmla="*/ 248 w 298"/>
              <a:gd name="T3" fmla="*/ 61 h 156"/>
              <a:gd name="T4" fmla="*/ 246 w 298"/>
              <a:gd name="T5" fmla="*/ 61 h 156"/>
              <a:gd name="T6" fmla="*/ 245 w 298"/>
              <a:gd name="T7" fmla="*/ 58 h 156"/>
              <a:gd name="T8" fmla="*/ 206 w 298"/>
              <a:gd name="T9" fmla="*/ 27 h 156"/>
              <a:gd name="T10" fmla="*/ 186 w 298"/>
              <a:gd name="T11" fmla="*/ 32 h 156"/>
              <a:gd name="T12" fmla="*/ 184 w 298"/>
              <a:gd name="T13" fmla="*/ 33 h 156"/>
              <a:gd name="T14" fmla="*/ 182 w 298"/>
              <a:gd name="T15" fmla="*/ 31 h 156"/>
              <a:gd name="T16" fmla="*/ 120 w 298"/>
              <a:gd name="T17" fmla="*/ 0 h 156"/>
              <a:gd name="T18" fmla="*/ 67 w 298"/>
              <a:gd name="T19" fmla="*/ 20 h 156"/>
              <a:gd name="T20" fmla="*/ 42 w 298"/>
              <a:gd name="T21" fmla="*/ 72 h 156"/>
              <a:gd name="T22" fmla="*/ 42 w 298"/>
              <a:gd name="T23" fmla="*/ 76 h 156"/>
              <a:gd name="T24" fmla="*/ 41 w 298"/>
              <a:gd name="T25" fmla="*/ 76 h 156"/>
              <a:gd name="T26" fmla="*/ 38 w 298"/>
              <a:gd name="T27" fmla="*/ 76 h 156"/>
              <a:gd name="T28" fmla="*/ 12 w 298"/>
              <a:gd name="T29" fmla="*/ 91 h 156"/>
              <a:gd name="T30" fmla="*/ 6 w 298"/>
              <a:gd name="T31" fmla="*/ 132 h 156"/>
              <a:gd name="T32" fmla="*/ 43 w 298"/>
              <a:gd name="T33" fmla="*/ 156 h 156"/>
              <a:gd name="T34" fmla="*/ 248 w 298"/>
              <a:gd name="T35" fmla="*/ 156 h 156"/>
              <a:gd name="T36" fmla="*/ 260 w 298"/>
              <a:gd name="T37" fmla="*/ 155 h 156"/>
              <a:gd name="T38" fmla="*/ 295 w 298"/>
              <a:gd name="T39" fmla="*/ 104 h 156"/>
              <a:gd name="T40" fmla="*/ 257 w 298"/>
              <a:gd name="T41" fmla="*/ 142 h 156"/>
              <a:gd name="T42" fmla="*/ 248 w 298"/>
              <a:gd name="T43" fmla="*/ 143 h 156"/>
              <a:gd name="T44" fmla="*/ 43 w 298"/>
              <a:gd name="T45" fmla="*/ 143 h 156"/>
              <a:gd name="T46" fmla="*/ 19 w 298"/>
              <a:gd name="T47" fmla="*/ 127 h 156"/>
              <a:gd name="T48" fmla="*/ 23 w 298"/>
              <a:gd name="T49" fmla="*/ 99 h 156"/>
              <a:gd name="T50" fmla="*/ 41 w 298"/>
              <a:gd name="T51" fmla="*/ 89 h 156"/>
              <a:gd name="T52" fmla="*/ 43 w 298"/>
              <a:gd name="T53" fmla="*/ 89 h 156"/>
              <a:gd name="T54" fmla="*/ 53 w 298"/>
              <a:gd name="T55" fmla="*/ 86 h 156"/>
              <a:gd name="T56" fmla="*/ 56 w 298"/>
              <a:gd name="T57" fmla="*/ 75 h 156"/>
              <a:gd name="T58" fmla="*/ 56 w 298"/>
              <a:gd name="T59" fmla="*/ 73 h 156"/>
              <a:gd name="T60" fmla="*/ 77 w 298"/>
              <a:gd name="T61" fmla="*/ 31 h 156"/>
              <a:gd name="T62" fmla="*/ 120 w 298"/>
              <a:gd name="T63" fmla="*/ 14 h 156"/>
              <a:gd name="T64" fmla="*/ 172 w 298"/>
              <a:gd name="T65" fmla="*/ 39 h 156"/>
              <a:gd name="T66" fmla="*/ 183 w 298"/>
              <a:gd name="T67" fmla="*/ 47 h 156"/>
              <a:gd name="T68" fmla="*/ 192 w 298"/>
              <a:gd name="T69" fmla="*/ 44 h 156"/>
              <a:gd name="T70" fmla="*/ 206 w 298"/>
              <a:gd name="T71" fmla="*/ 41 h 156"/>
              <a:gd name="T72" fmla="*/ 233 w 298"/>
              <a:gd name="T73" fmla="*/ 63 h 156"/>
              <a:gd name="T74" fmla="*/ 249 w 298"/>
              <a:gd name="T75" fmla="*/ 74 h 156"/>
              <a:gd name="T76" fmla="*/ 282 w 298"/>
              <a:gd name="T77" fmla="*/ 105 h 156"/>
              <a:gd name="T78" fmla="*/ 257 w 298"/>
              <a:gd name="T79" fmla="*/ 142 h 156"/>
              <a:gd name="T80" fmla="*/ 257 w 298"/>
              <a:gd name="T81" fmla="*/ 142 h 156"/>
              <a:gd name="T82" fmla="*/ 257 w 298"/>
              <a:gd name="T83" fmla="*/ 14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8" h="156">
                <a:moveTo>
                  <a:pt x="295" y="104"/>
                </a:moveTo>
                <a:cubicBezTo>
                  <a:pt x="292" y="79"/>
                  <a:pt x="273" y="61"/>
                  <a:pt x="248" y="61"/>
                </a:cubicBezTo>
                <a:cubicBezTo>
                  <a:pt x="246" y="61"/>
                  <a:pt x="246" y="61"/>
                  <a:pt x="246" y="61"/>
                </a:cubicBezTo>
                <a:cubicBezTo>
                  <a:pt x="246" y="60"/>
                  <a:pt x="246" y="59"/>
                  <a:pt x="245" y="58"/>
                </a:cubicBezTo>
                <a:cubicBezTo>
                  <a:pt x="240" y="39"/>
                  <a:pt x="224" y="27"/>
                  <a:pt x="206" y="27"/>
                </a:cubicBezTo>
                <a:cubicBezTo>
                  <a:pt x="199" y="27"/>
                  <a:pt x="193" y="29"/>
                  <a:pt x="186" y="32"/>
                </a:cubicBezTo>
                <a:cubicBezTo>
                  <a:pt x="185" y="32"/>
                  <a:pt x="184" y="32"/>
                  <a:pt x="184" y="33"/>
                </a:cubicBezTo>
                <a:cubicBezTo>
                  <a:pt x="183" y="32"/>
                  <a:pt x="182" y="31"/>
                  <a:pt x="182" y="31"/>
                </a:cubicBezTo>
                <a:cubicBezTo>
                  <a:pt x="167" y="11"/>
                  <a:pt x="144" y="0"/>
                  <a:pt x="120" y="0"/>
                </a:cubicBezTo>
                <a:cubicBezTo>
                  <a:pt x="100" y="0"/>
                  <a:pt x="82" y="7"/>
                  <a:pt x="67" y="20"/>
                </a:cubicBezTo>
                <a:cubicBezTo>
                  <a:pt x="52" y="34"/>
                  <a:pt x="44" y="52"/>
                  <a:pt x="42" y="72"/>
                </a:cubicBezTo>
                <a:cubicBezTo>
                  <a:pt x="42" y="76"/>
                  <a:pt x="42" y="76"/>
                  <a:pt x="42" y="76"/>
                </a:cubicBezTo>
                <a:cubicBezTo>
                  <a:pt x="41" y="76"/>
                  <a:pt x="41" y="76"/>
                  <a:pt x="41" y="76"/>
                </a:cubicBezTo>
                <a:cubicBezTo>
                  <a:pt x="40" y="76"/>
                  <a:pt x="39" y="76"/>
                  <a:pt x="38" y="76"/>
                </a:cubicBezTo>
                <a:cubicBezTo>
                  <a:pt x="27" y="78"/>
                  <a:pt x="18" y="82"/>
                  <a:pt x="12" y="91"/>
                </a:cubicBezTo>
                <a:cubicBezTo>
                  <a:pt x="2" y="103"/>
                  <a:pt x="0" y="118"/>
                  <a:pt x="6" y="132"/>
                </a:cubicBezTo>
                <a:cubicBezTo>
                  <a:pt x="13" y="148"/>
                  <a:pt x="26" y="156"/>
                  <a:pt x="43" y="156"/>
                </a:cubicBezTo>
                <a:cubicBezTo>
                  <a:pt x="248" y="156"/>
                  <a:pt x="248" y="156"/>
                  <a:pt x="248" y="156"/>
                </a:cubicBezTo>
                <a:cubicBezTo>
                  <a:pt x="253" y="156"/>
                  <a:pt x="256" y="156"/>
                  <a:pt x="260" y="155"/>
                </a:cubicBezTo>
                <a:cubicBezTo>
                  <a:pt x="283" y="149"/>
                  <a:pt x="298" y="127"/>
                  <a:pt x="295" y="104"/>
                </a:cubicBezTo>
                <a:close/>
                <a:moveTo>
                  <a:pt x="257" y="142"/>
                </a:moveTo>
                <a:cubicBezTo>
                  <a:pt x="254" y="143"/>
                  <a:pt x="251" y="143"/>
                  <a:pt x="248" y="143"/>
                </a:cubicBezTo>
                <a:cubicBezTo>
                  <a:pt x="43" y="143"/>
                  <a:pt x="43" y="143"/>
                  <a:pt x="43" y="143"/>
                </a:cubicBezTo>
                <a:cubicBezTo>
                  <a:pt x="32" y="143"/>
                  <a:pt x="24" y="138"/>
                  <a:pt x="19" y="127"/>
                </a:cubicBezTo>
                <a:cubicBezTo>
                  <a:pt x="14" y="117"/>
                  <a:pt x="16" y="108"/>
                  <a:pt x="23" y="99"/>
                </a:cubicBezTo>
                <a:cubicBezTo>
                  <a:pt x="27" y="93"/>
                  <a:pt x="33" y="91"/>
                  <a:pt x="41" y="89"/>
                </a:cubicBezTo>
                <a:cubicBezTo>
                  <a:pt x="43" y="89"/>
                  <a:pt x="43" y="89"/>
                  <a:pt x="43" y="89"/>
                </a:cubicBezTo>
                <a:cubicBezTo>
                  <a:pt x="46" y="89"/>
                  <a:pt x="50" y="89"/>
                  <a:pt x="53" y="86"/>
                </a:cubicBezTo>
                <a:cubicBezTo>
                  <a:pt x="56" y="83"/>
                  <a:pt x="56" y="79"/>
                  <a:pt x="56" y="75"/>
                </a:cubicBezTo>
                <a:cubicBezTo>
                  <a:pt x="56" y="73"/>
                  <a:pt x="56" y="73"/>
                  <a:pt x="56" y="73"/>
                </a:cubicBezTo>
                <a:cubicBezTo>
                  <a:pt x="57" y="56"/>
                  <a:pt x="64" y="42"/>
                  <a:pt x="77" y="31"/>
                </a:cubicBezTo>
                <a:cubicBezTo>
                  <a:pt x="89" y="19"/>
                  <a:pt x="104" y="14"/>
                  <a:pt x="120" y="14"/>
                </a:cubicBezTo>
                <a:cubicBezTo>
                  <a:pt x="141" y="14"/>
                  <a:pt x="159" y="23"/>
                  <a:pt x="172" y="39"/>
                </a:cubicBezTo>
                <a:cubicBezTo>
                  <a:pt x="175" y="44"/>
                  <a:pt x="178" y="47"/>
                  <a:pt x="183" y="47"/>
                </a:cubicBezTo>
                <a:cubicBezTo>
                  <a:pt x="186" y="47"/>
                  <a:pt x="188" y="46"/>
                  <a:pt x="192" y="44"/>
                </a:cubicBezTo>
                <a:cubicBezTo>
                  <a:pt x="197" y="42"/>
                  <a:pt x="202" y="41"/>
                  <a:pt x="206" y="41"/>
                </a:cubicBezTo>
                <a:cubicBezTo>
                  <a:pt x="219" y="41"/>
                  <a:pt x="229" y="49"/>
                  <a:pt x="233" y="63"/>
                </a:cubicBezTo>
                <a:cubicBezTo>
                  <a:pt x="236" y="72"/>
                  <a:pt x="239" y="74"/>
                  <a:pt x="249" y="74"/>
                </a:cubicBezTo>
                <a:cubicBezTo>
                  <a:pt x="267" y="75"/>
                  <a:pt x="280" y="87"/>
                  <a:pt x="282" y="105"/>
                </a:cubicBezTo>
                <a:cubicBezTo>
                  <a:pt x="284" y="122"/>
                  <a:pt x="273" y="138"/>
                  <a:pt x="257" y="142"/>
                </a:cubicBezTo>
                <a:close/>
                <a:moveTo>
                  <a:pt x="257" y="142"/>
                </a:moveTo>
                <a:cubicBezTo>
                  <a:pt x="257" y="142"/>
                  <a:pt x="257" y="142"/>
                  <a:pt x="257" y="142"/>
                </a:cubicBezTo>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pPr algn="ctr" defTabSz="412750" hangingPunct="0">
              <a:defRPr/>
            </a:pPr>
            <a:endParaRPr lang="en-US" sz="5600" kern="0">
              <a:solidFill>
                <a:srgbClr val="000000"/>
              </a:solidFill>
              <a:latin typeface="Open Sans"/>
              <a:sym typeface="Open Sans"/>
            </a:endParaRPr>
          </a:p>
        </p:txBody>
      </p:sp>
      <p:sp>
        <p:nvSpPr>
          <p:cNvPr id="65" name="Freeform 11">
            <a:extLst>
              <a:ext uri="{FF2B5EF4-FFF2-40B4-BE49-F238E27FC236}">
                <a16:creationId xmlns:a16="http://schemas.microsoft.com/office/drawing/2014/main" id="{B5732D61-DF88-0C86-111E-E9FB213D5C81}"/>
              </a:ext>
            </a:extLst>
          </p:cNvPr>
          <p:cNvSpPr>
            <a:spLocks noEditPoints="1"/>
          </p:cNvSpPr>
          <p:nvPr/>
        </p:nvSpPr>
        <p:spPr bwMode="auto">
          <a:xfrm>
            <a:off x="8129339" y="1448208"/>
            <a:ext cx="575774" cy="569128"/>
          </a:xfrm>
          <a:custGeom>
            <a:avLst/>
            <a:gdLst>
              <a:gd name="T0" fmla="*/ 163 w 293"/>
              <a:gd name="T1" fmla="*/ 273 h 289"/>
              <a:gd name="T2" fmla="*/ 129 w 293"/>
              <a:gd name="T3" fmla="*/ 274 h 289"/>
              <a:gd name="T4" fmla="*/ 83 w 293"/>
              <a:gd name="T5" fmla="*/ 278 h 289"/>
              <a:gd name="T6" fmla="*/ 73 w 293"/>
              <a:gd name="T7" fmla="*/ 241 h 289"/>
              <a:gd name="T8" fmla="*/ 51 w 293"/>
              <a:gd name="T9" fmla="*/ 233 h 289"/>
              <a:gd name="T10" fmla="*/ 13 w 293"/>
              <a:gd name="T11" fmla="*/ 207 h 289"/>
              <a:gd name="T12" fmla="*/ 29 w 293"/>
              <a:gd name="T13" fmla="*/ 172 h 289"/>
              <a:gd name="T14" fmla="*/ 18 w 293"/>
              <a:gd name="T15" fmla="*/ 152 h 289"/>
              <a:gd name="T16" fmla="*/ 5 w 293"/>
              <a:gd name="T17" fmla="*/ 108 h 289"/>
              <a:gd name="T18" fmla="*/ 41 w 293"/>
              <a:gd name="T19" fmla="*/ 91 h 289"/>
              <a:gd name="T20" fmla="*/ 45 w 293"/>
              <a:gd name="T21" fmla="*/ 68 h 289"/>
              <a:gd name="T22" fmla="*/ 63 w 293"/>
              <a:gd name="T23" fmla="*/ 26 h 289"/>
              <a:gd name="T24" fmla="*/ 101 w 293"/>
              <a:gd name="T25" fmla="*/ 36 h 289"/>
              <a:gd name="T26" fmla="*/ 134 w 293"/>
              <a:gd name="T27" fmla="*/ 1 h 289"/>
              <a:gd name="T28" fmla="*/ 173 w 293"/>
              <a:gd name="T29" fmla="*/ 21 h 289"/>
              <a:gd name="T30" fmla="*/ 196 w 293"/>
              <a:gd name="T31" fmla="*/ 37 h 289"/>
              <a:gd name="T32" fmla="*/ 232 w 293"/>
              <a:gd name="T33" fmla="*/ 28 h 289"/>
              <a:gd name="T34" fmla="*/ 247 w 293"/>
              <a:gd name="T35" fmla="*/ 69 h 289"/>
              <a:gd name="T36" fmla="*/ 252 w 293"/>
              <a:gd name="T37" fmla="*/ 92 h 289"/>
              <a:gd name="T38" fmla="*/ 289 w 293"/>
              <a:gd name="T39" fmla="*/ 111 h 289"/>
              <a:gd name="T40" fmla="*/ 274 w 293"/>
              <a:gd name="T41" fmla="*/ 153 h 289"/>
              <a:gd name="T42" fmla="*/ 263 w 293"/>
              <a:gd name="T43" fmla="*/ 173 h 289"/>
              <a:gd name="T44" fmla="*/ 279 w 293"/>
              <a:gd name="T45" fmla="*/ 210 h 289"/>
              <a:gd name="T46" fmla="*/ 242 w 293"/>
              <a:gd name="T47" fmla="*/ 233 h 289"/>
              <a:gd name="T48" fmla="*/ 226 w 293"/>
              <a:gd name="T49" fmla="*/ 235 h 289"/>
              <a:gd name="T50" fmla="*/ 214 w 293"/>
              <a:gd name="T51" fmla="*/ 256 h 289"/>
              <a:gd name="T52" fmla="*/ 184 w 293"/>
              <a:gd name="T53" fmla="*/ 288 h 289"/>
              <a:gd name="T54" fmla="*/ 118 w 293"/>
              <a:gd name="T55" fmla="*/ 265 h 289"/>
              <a:gd name="T56" fmla="*/ 175 w 293"/>
              <a:gd name="T57" fmla="*/ 267 h 289"/>
              <a:gd name="T58" fmla="*/ 200 w 293"/>
              <a:gd name="T59" fmla="*/ 256 h 289"/>
              <a:gd name="T60" fmla="*/ 217 w 293"/>
              <a:gd name="T61" fmla="*/ 225 h 289"/>
              <a:gd name="T62" fmla="*/ 244 w 293"/>
              <a:gd name="T63" fmla="*/ 219 h 289"/>
              <a:gd name="T64" fmla="*/ 264 w 293"/>
              <a:gd name="T65" fmla="*/ 205 h 289"/>
              <a:gd name="T66" fmla="*/ 249 w 293"/>
              <a:gd name="T67" fmla="*/ 168 h 289"/>
              <a:gd name="T68" fmla="*/ 269 w 293"/>
              <a:gd name="T69" fmla="*/ 137 h 289"/>
              <a:gd name="T70" fmla="*/ 262 w 293"/>
              <a:gd name="T71" fmla="*/ 110 h 289"/>
              <a:gd name="T72" fmla="*/ 234 w 293"/>
              <a:gd name="T73" fmla="*/ 88 h 289"/>
              <a:gd name="T74" fmla="*/ 236 w 293"/>
              <a:gd name="T75" fmla="*/ 48 h 289"/>
              <a:gd name="T76" fmla="*/ 197 w 293"/>
              <a:gd name="T77" fmla="*/ 50 h 289"/>
              <a:gd name="T78" fmla="*/ 178 w 293"/>
              <a:gd name="T79" fmla="*/ 45 h 289"/>
              <a:gd name="T80" fmla="*/ 139 w 293"/>
              <a:gd name="T81" fmla="*/ 13 h 289"/>
              <a:gd name="T82" fmla="*/ 114 w 293"/>
              <a:gd name="T83" fmla="*/ 45 h 289"/>
              <a:gd name="T84" fmla="*/ 79 w 293"/>
              <a:gd name="T85" fmla="*/ 44 h 289"/>
              <a:gd name="T86" fmla="*/ 56 w 293"/>
              <a:gd name="T87" fmla="*/ 60 h 289"/>
              <a:gd name="T88" fmla="*/ 56 w 293"/>
              <a:gd name="T89" fmla="*/ 89 h 289"/>
              <a:gd name="T90" fmla="*/ 27 w 293"/>
              <a:gd name="T91" fmla="*/ 111 h 289"/>
              <a:gd name="T92" fmla="*/ 24 w 293"/>
              <a:gd name="T93" fmla="*/ 138 h 289"/>
              <a:gd name="T94" fmla="*/ 43 w 293"/>
              <a:gd name="T95" fmla="*/ 169 h 289"/>
              <a:gd name="T96" fmla="*/ 35 w 293"/>
              <a:gd name="T97" fmla="*/ 220 h 289"/>
              <a:gd name="T98" fmla="*/ 74 w 293"/>
              <a:gd name="T99" fmla="*/ 224 h 289"/>
              <a:gd name="T100" fmla="*/ 83 w 293"/>
              <a:gd name="T101" fmla="*/ 231 h 289"/>
              <a:gd name="T102" fmla="*/ 146 w 293"/>
              <a:gd name="T103" fmla="*/ 219 h 289"/>
              <a:gd name="T104" fmla="*/ 146 w 293"/>
              <a:gd name="T105" fmla="*/ 219 h 289"/>
              <a:gd name="T106" fmla="*/ 206 w 293"/>
              <a:gd name="T107" fmla="*/ 14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3" h="289">
                <a:moveTo>
                  <a:pt x="184" y="288"/>
                </a:moveTo>
                <a:cubicBezTo>
                  <a:pt x="183" y="288"/>
                  <a:pt x="183" y="288"/>
                  <a:pt x="183" y="288"/>
                </a:cubicBezTo>
                <a:cubicBezTo>
                  <a:pt x="175" y="287"/>
                  <a:pt x="168" y="281"/>
                  <a:pt x="164" y="274"/>
                </a:cubicBezTo>
                <a:cubicBezTo>
                  <a:pt x="164" y="274"/>
                  <a:pt x="164" y="274"/>
                  <a:pt x="163" y="273"/>
                </a:cubicBezTo>
                <a:cubicBezTo>
                  <a:pt x="163" y="272"/>
                  <a:pt x="160" y="267"/>
                  <a:pt x="151" y="267"/>
                </a:cubicBezTo>
                <a:cubicBezTo>
                  <a:pt x="142" y="267"/>
                  <a:pt x="142" y="267"/>
                  <a:pt x="142" y="267"/>
                </a:cubicBezTo>
                <a:cubicBezTo>
                  <a:pt x="133" y="267"/>
                  <a:pt x="130" y="273"/>
                  <a:pt x="130" y="273"/>
                </a:cubicBezTo>
                <a:cubicBezTo>
                  <a:pt x="129" y="274"/>
                  <a:pt x="129" y="274"/>
                  <a:pt x="129" y="274"/>
                </a:cubicBezTo>
                <a:cubicBezTo>
                  <a:pt x="125" y="281"/>
                  <a:pt x="118" y="287"/>
                  <a:pt x="110" y="288"/>
                </a:cubicBezTo>
                <a:cubicBezTo>
                  <a:pt x="109" y="289"/>
                  <a:pt x="108" y="289"/>
                  <a:pt x="107" y="288"/>
                </a:cubicBezTo>
                <a:cubicBezTo>
                  <a:pt x="100" y="286"/>
                  <a:pt x="92" y="284"/>
                  <a:pt x="86" y="280"/>
                </a:cubicBezTo>
                <a:cubicBezTo>
                  <a:pt x="85" y="280"/>
                  <a:pt x="84" y="279"/>
                  <a:pt x="83" y="278"/>
                </a:cubicBezTo>
                <a:cubicBezTo>
                  <a:pt x="78" y="272"/>
                  <a:pt x="76" y="263"/>
                  <a:pt x="78" y="256"/>
                </a:cubicBezTo>
                <a:cubicBezTo>
                  <a:pt x="78" y="255"/>
                  <a:pt x="78" y="255"/>
                  <a:pt x="78" y="254"/>
                </a:cubicBezTo>
                <a:cubicBezTo>
                  <a:pt x="78" y="253"/>
                  <a:pt x="80" y="247"/>
                  <a:pt x="73" y="241"/>
                </a:cubicBezTo>
                <a:cubicBezTo>
                  <a:pt x="73" y="241"/>
                  <a:pt x="73" y="241"/>
                  <a:pt x="73" y="241"/>
                </a:cubicBezTo>
                <a:cubicBezTo>
                  <a:pt x="71" y="239"/>
                  <a:pt x="68" y="237"/>
                  <a:pt x="66" y="235"/>
                </a:cubicBezTo>
                <a:cubicBezTo>
                  <a:pt x="63" y="233"/>
                  <a:pt x="60" y="232"/>
                  <a:pt x="57" y="232"/>
                </a:cubicBezTo>
                <a:cubicBezTo>
                  <a:pt x="54" y="232"/>
                  <a:pt x="52" y="233"/>
                  <a:pt x="52" y="233"/>
                </a:cubicBezTo>
                <a:cubicBezTo>
                  <a:pt x="52" y="233"/>
                  <a:pt x="52" y="233"/>
                  <a:pt x="51" y="233"/>
                </a:cubicBezTo>
                <a:cubicBezTo>
                  <a:pt x="43" y="236"/>
                  <a:pt x="34" y="236"/>
                  <a:pt x="27" y="232"/>
                </a:cubicBezTo>
                <a:cubicBezTo>
                  <a:pt x="26" y="231"/>
                  <a:pt x="25" y="231"/>
                  <a:pt x="25" y="229"/>
                </a:cubicBezTo>
                <a:cubicBezTo>
                  <a:pt x="21" y="223"/>
                  <a:pt x="17" y="217"/>
                  <a:pt x="14" y="210"/>
                </a:cubicBezTo>
                <a:cubicBezTo>
                  <a:pt x="13" y="209"/>
                  <a:pt x="13" y="208"/>
                  <a:pt x="13" y="207"/>
                </a:cubicBezTo>
                <a:cubicBezTo>
                  <a:pt x="13" y="199"/>
                  <a:pt x="17" y="191"/>
                  <a:pt x="23" y="186"/>
                </a:cubicBezTo>
                <a:cubicBezTo>
                  <a:pt x="24" y="186"/>
                  <a:pt x="24" y="185"/>
                  <a:pt x="25" y="185"/>
                </a:cubicBezTo>
                <a:cubicBezTo>
                  <a:pt x="25" y="185"/>
                  <a:pt x="30" y="181"/>
                  <a:pt x="29" y="172"/>
                </a:cubicBezTo>
                <a:cubicBezTo>
                  <a:pt x="29" y="172"/>
                  <a:pt x="29" y="172"/>
                  <a:pt x="29" y="172"/>
                </a:cubicBezTo>
                <a:cubicBezTo>
                  <a:pt x="28" y="169"/>
                  <a:pt x="28" y="166"/>
                  <a:pt x="28" y="163"/>
                </a:cubicBezTo>
                <a:cubicBezTo>
                  <a:pt x="28" y="163"/>
                  <a:pt x="28" y="163"/>
                  <a:pt x="28" y="163"/>
                </a:cubicBezTo>
                <a:cubicBezTo>
                  <a:pt x="26" y="154"/>
                  <a:pt x="19" y="152"/>
                  <a:pt x="19" y="152"/>
                </a:cubicBezTo>
                <a:cubicBezTo>
                  <a:pt x="19" y="152"/>
                  <a:pt x="18" y="152"/>
                  <a:pt x="18" y="152"/>
                </a:cubicBezTo>
                <a:cubicBezTo>
                  <a:pt x="10" y="149"/>
                  <a:pt x="3" y="143"/>
                  <a:pt x="0" y="135"/>
                </a:cubicBezTo>
                <a:cubicBezTo>
                  <a:pt x="0" y="134"/>
                  <a:pt x="0" y="133"/>
                  <a:pt x="0" y="132"/>
                </a:cubicBezTo>
                <a:cubicBezTo>
                  <a:pt x="1" y="125"/>
                  <a:pt x="2" y="118"/>
                  <a:pt x="4" y="111"/>
                </a:cubicBezTo>
                <a:cubicBezTo>
                  <a:pt x="4" y="110"/>
                  <a:pt x="4" y="109"/>
                  <a:pt x="5" y="108"/>
                </a:cubicBezTo>
                <a:cubicBezTo>
                  <a:pt x="11" y="102"/>
                  <a:pt x="19" y="98"/>
                  <a:pt x="27" y="98"/>
                </a:cubicBezTo>
                <a:cubicBezTo>
                  <a:pt x="29" y="98"/>
                  <a:pt x="29" y="98"/>
                  <a:pt x="29" y="98"/>
                </a:cubicBezTo>
                <a:cubicBezTo>
                  <a:pt x="31" y="98"/>
                  <a:pt x="37" y="98"/>
                  <a:pt x="40" y="91"/>
                </a:cubicBezTo>
                <a:cubicBezTo>
                  <a:pt x="40" y="91"/>
                  <a:pt x="40" y="91"/>
                  <a:pt x="41" y="91"/>
                </a:cubicBezTo>
                <a:cubicBezTo>
                  <a:pt x="42" y="89"/>
                  <a:pt x="43" y="86"/>
                  <a:pt x="45" y="83"/>
                </a:cubicBezTo>
                <a:cubicBezTo>
                  <a:pt x="45" y="83"/>
                  <a:pt x="45" y="83"/>
                  <a:pt x="46" y="83"/>
                </a:cubicBezTo>
                <a:cubicBezTo>
                  <a:pt x="50" y="76"/>
                  <a:pt x="46" y="70"/>
                  <a:pt x="46" y="69"/>
                </a:cubicBezTo>
                <a:cubicBezTo>
                  <a:pt x="46" y="69"/>
                  <a:pt x="46" y="68"/>
                  <a:pt x="45" y="68"/>
                </a:cubicBezTo>
                <a:cubicBezTo>
                  <a:pt x="41" y="61"/>
                  <a:pt x="40" y="52"/>
                  <a:pt x="43" y="43"/>
                </a:cubicBezTo>
                <a:cubicBezTo>
                  <a:pt x="43" y="43"/>
                  <a:pt x="44" y="41"/>
                  <a:pt x="44" y="41"/>
                </a:cubicBezTo>
                <a:cubicBezTo>
                  <a:pt x="49" y="36"/>
                  <a:pt x="55" y="31"/>
                  <a:pt x="60" y="28"/>
                </a:cubicBezTo>
                <a:cubicBezTo>
                  <a:pt x="61" y="27"/>
                  <a:pt x="62" y="26"/>
                  <a:pt x="63" y="26"/>
                </a:cubicBezTo>
                <a:cubicBezTo>
                  <a:pt x="71" y="25"/>
                  <a:pt x="80" y="27"/>
                  <a:pt x="87" y="33"/>
                </a:cubicBezTo>
                <a:cubicBezTo>
                  <a:pt x="87" y="33"/>
                  <a:pt x="88" y="33"/>
                  <a:pt x="88" y="34"/>
                </a:cubicBezTo>
                <a:cubicBezTo>
                  <a:pt x="88" y="34"/>
                  <a:pt x="91" y="37"/>
                  <a:pt x="96" y="37"/>
                </a:cubicBezTo>
                <a:cubicBezTo>
                  <a:pt x="98" y="37"/>
                  <a:pt x="99" y="36"/>
                  <a:pt x="101" y="36"/>
                </a:cubicBezTo>
                <a:cubicBezTo>
                  <a:pt x="104" y="35"/>
                  <a:pt x="107" y="34"/>
                  <a:pt x="110" y="33"/>
                </a:cubicBezTo>
                <a:cubicBezTo>
                  <a:pt x="118" y="30"/>
                  <a:pt x="119" y="23"/>
                  <a:pt x="119" y="22"/>
                </a:cubicBezTo>
                <a:cubicBezTo>
                  <a:pt x="119" y="22"/>
                  <a:pt x="119" y="22"/>
                  <a:pt x="119" y="21"/>
                </a:cubicBezTo>
                <a:cubicBezTo>
                  <a:pt x="120" y="13"/>
                  <a:pt x="126" y="5"/>
                  <a:pt x="134" y="1"/>
                </a:cubicBezTo>
                <a:cubicBezTo>
                  <a:pt x="134" y="0"/>
                  <a:pt x="135" y="0"/>
                  <a:pt x="136" y="0"/>
                </a:cubicBezTo>
                <a:cubicBezTo>
                  <a:pt x="144" y="0"/>
                  <a:pt x="149" y="0"/>
                  <a:pt x="156" y="0"/>
                </a:cubicBezTo>
                <a:cubicBezTo>
                  <a:pt x="157" y="0"/>
                  <a:pt x="158" y="0"/>
                  <a:pt x="159" y="1"/>
                </a:cubicBezTo>
                <a:cubicBezTo>
                  <a:pt x="167" y="5"/>
                  <a:pt x="172" y="12"/>
                  <a:pt x="173" y="21"/>
                </a:cubicBezTo>
                <a:cubicBezTo>
                  <a:pt x="173" y="21"/>
                  <a:pt x="174" y="22"/>
                  <a:pt x="174" y="22"/>
                </a:cubicBezTo>
                <a:cubicBezTo>
                  <a:pt x="174" y="23"/>
                  <a:pt x="175" y="29"/>
                  <a:pt x="183" y="33"/>
                </a:cubicBezTo>
                <a:cubicBezTo>
                  <a:pt x="186" y="34"/>
                  <a:pt x="189" y="35"/>
                  <a:pt x="191" y="36"/>
                </a:cubicBezTo>
                <a:cubicBezTo>
                  <a:pt x="193" y="37"/>
                  <a:pt x="195" y="37"/>
                  <a:pt x="196" y="37"/>
                </a:cubicBezTo>
                <a:cubicBezTo>
                  <a:pt x="202" y="37"/>
                  <a:pt x="205" y="34"/>
                  <a:pt x="205" y="34"/>
                </a:cubicBezTo>
                <a:cubicBezTo>
                  <a:pt x="205" y="34"/>
                  <a:pt x="205" y="33"/>
                  <a:pt x="206" y="33"/>
                </a:cubicBezTo>
                <a:cubicBezTo>
                  <a:pt x="212" y="28"/>
                  <a:pt x="221" y="25"/>
                  <a:pt x="230" y="27"/>
                </a:cubicBezTo>
                <a:cubicBezTo>
                  <a:pt x="231" y="27"/>
                  <a:pt x="232" y="28"/>
                  <a:pt x="232" y="28"/>
                </a:cubicBezTo>
                <a:cubicBezTo>
                  <a:pt x="238" y="32"/>
                  <a:pt x="243" y="37"/>
                  <a:pt x="248" y="41"/>
                </a:cubicBezTo>
                <a:cubicBezTo>
                  <a:pt x="249" y="42"/>
                  <a:pt x="249" y="43"/>
                  <a:pt x="250" y="44"/>
                </a:cubicBezTo>
                <a:cubicBezTo>
                  <a:pt x="253" y="52"/>
                  <a:pt x="252" y="61"/>
                  <a:pt x="247" y="68"/>
                </a:cubicBezTo>
                <a:cubicBezTo>
                  <a:pt x="247" y="69"/>
                  <a:pt x="247" y="69"/>
                  <a:pt x="247" y="69"/>
                </a:cubicBezTo>
                <a:cubicBezTo>
                  <a:pt x="246" y="70"/>
                  <a:pt x="243" y="76"/>
                  <a:pt x="247" y="83"/>
                </a:cubicBezTo>
                <a:cubicBezTo>
                  <a:pt x="247" y="83"/>
                  <a:pt x="247" y="84"/>
                  <a:pt x="247" y="84"/>
                </a:cubicBezTo>
                <a:cubicBezTo>
                  <a:pt x="249" y="86"/>
                  <a:pt x="250" y="89"/>
                  <a:pt x="252" y="91"/>
                </a:cubicBezTo>
                <a:cubicBezTo>
                  <a:pt x="252" y="91"/>
                  <a:pt x="252" y="92"/>
                  <a:pt x="252" y="92"/>
                </a:cubicBezTo>
                <a:cubicBezTo>
                  <a:pt x="256" y="98"/>
                  <a:pt x="262" y="99"/>
                  <a:pt x="264" y="99"/>
                </a:cubicBezTo>
                <a:cubicBezTo>
                  <a:pt x="265" y="99"/>
                  <a:pt x="265" y="99"/>
                  <a:pt x="265" y="99"/>
                </a:cubicBezTo>
                <a:cubicBezTo>
                  <a:pt x="274" y="98"/>
                  <a:pt x="282" y="102"/>
                  <a:pt x="287" y="109"/>
                </a:cubicBezTo>
                <a:cubicBezTo>
                  <a:pt x="288" y="110"/>
                  <a:pt x="289" y="111"/>
                  <a:pt x="289" y="111"/>
                </a:cubicBezTo>
                <a:cubicBezTo>
                  <a:pt x="291" y="118"/>
                  <a:pt x="292" y="125"/>
                  <a:pt x="293" y="132"/>
                </a:cubicBezTo>
                <a:cubicBezTo>
                  <a:pt x="293" y="134"/>
                  <a:pt x="293" y="134"/>
                  <a:pt x="292" y="135"/>
                </a:cubicBezTo>
                <a:cubicBezTo>
                  <a:pt x="289" y="144"/>
                  <a:pt x="283" y="150"/>
                  <a:pt x="275" y="152"/>
                </a:cubicBezTo>
                <a:cubicBezTo>
                  <a:pt x="275" y="153"/>
                  <a:pt x="274" y="153"/>
                  <a:pt x="274" y="153"/>
                </a:cubicBezTo>
                <a:cubicBezTo>
                  <a:pt x="273" y="153"/>
                  <a:pt x="266" y="155"/>
                  <a:pt x="265" y="164"/>
                </a:cubicBezTo>
                <a:cubicBezTo>
                  <a:pt x="265" y="164"/>
                  <a:pt x="265" y="164"/>
                  <a:pt x="265" y="164"/>
                </a:cubicBezTo>
                <a:cubicBezTo>
                  <a:pt x="265" y="167"/>
                  <a:pt x="264" y="170"/>
                  <a:pt x="263" y="172"/>
                </a:cubicBezTo>
                <a:cubicBezTo>
                  <a:pt x="263" y="173"/>
                  <a:pt x="263" y="173"/>
                  <a:pt x="263" y="173"/>
                </a:cubicBezTo>
                <a:cubicBezTo>
                  <a:pt x="262" y="180"/>
                  <a:pt x="268" y="184"/>
                  <a:pt x="268" y="184"/>
                </a:cubicBezTo>
                <a:cubicBezTo>
                  <a:pt x="269" y="186"/>
                  <a:pt x="269" y="186"/>
                  <a:pt x="269" y="186"/>
                </a:cubicBezTo>
                <a:cubicBezTo>
                  <a:pt x="275" y="191"/>
                  <a:pt x="280" y="199"/>
                  <a:pt x="280" y="207"/>
                </a:cubicBezTo>
                <a:cubicBezTo>
                  <a:pt x="280" y="208"/>
                  <a:pt x="279" y="209"/>
                  <a:pt x="279" y="210"/>
                </a:cubicBezTo>
                <a:cubicBezTo>
                  <a:pt x="276" y="216"/>
                  <a:pt x="272" y="223"/>
                  <a:pt x="268" y="229"/>
                </a:cubicBezTo>
                <a:cubicBezTo>
                  <a:pt x="265" y="231"/>
                  <a:pt x="265" y="231"/>
                  <a:pt x="265" y="231"/>
                </a:cubicBezTo>
                <a:cubicBezTo>
                  <a:pt x="261" y="234"/>
                  <a:pt x="257" y="235"/>
                  <a:pt x="252" y="235"/>
                </a:cubicBezTo>
                <a:cubicBezTo>
                  <a:pt x="248" y="235"/>
                  <a:pt x="245" y="234"/>
                  <a:pt x="242" y="233"/>
                </a:cubicBezTo>
                <a:cubicBezTo>
                  <a:pt x="241" y="233"/>
                  <a:pt x="241" y="232"/>
                  <a:pt x="240" y="232"/>
                </a:cubicBezTo>
                <a:cubicBezTo>
                  <a:pt x="240" y="232"/>
                  <a:pt x="238" y="232"/>
                  <a:pt x="236" y="232"/>
                </a:cubicBezTo>
                <a:cubicBezTo>
                  <a:pt x="232" y="232"/>
                  <a:pt x="229" y="233"/>
                  <a:pt x="227" y="235"/>
                </a:cubicBezTo>
                <a:cubicBezTo>
                  <a:pt x="226" y="235"/>
                  <a:pt x="226" y="235"/>
                  <a:pt x="226" y="235"/>
                </a:cubicBezTo>
                <a:cubicBezTo>
                  <a:pt x="224" y="237"/>
                  <a:pt x="222" y="239"/>
                  <a:pt x="220" y="241"/>
                </a:cubicBezTo>
                <a:cubicBezTo>
                  <a:pt x="220" y="241"/>
                  <a:pt x="219" y="241"/>
                  <a:pt x="219" y="241"/>
                </a:cubicBezTo>
                <a:cubicBezTo>
                  <a:pt x="214" y="246"/>
                  <a:pt x="214" y="251"/>
                  <a:pt x="214" y="253"/>
                </a:cubicBezTo>
                <a:cubicBezTo>
                  <a:pt x="214" y="254"/>
                  <a:pt x="214" y="255"/>
                  <a:pt x="214" y="256"/>
                </a:cubicBezTo>
                <a:cubicBezTo>
                  <a:pt x="216" y="263"/>
                  <a:pt x="214" y="272"/>
                  <a:pt x="209" y="278"/>
                </a:cubicBezTo>
                <a:cubicBezTo>
                  <a:pt x="208" y="278"/>
                  <a:pt x="207" y="279"/>
                  <a:pt x="206" y="280"/>
                </a:cubicBezTo>
                <a:cubicBezTo>
                  <a:pt x="199" y="283"/>
                  <a:pt x="192" y="285"/>
                  <a:pt x="185" y="287"/>
                </a:cubicBezTo>
                <a:cubicBezTo>
                  <a:pt x="185" y="288"/>
                  <a:pt x="185" y="288"/>
                  <a:pt x="184" y="288"/>
                </a:cubicBezTo>
                <a:close/>
                <a:moveTo>
                  <a:pt x="93" y="268"/>
                </a:moveTo>
                <a:cubicBezTo>
                  <a:pt x="98" y="271"/>
                  <a:pt x="103" y="272"/>
                  <a:pt x="109" y="274"/>
                </a:cubicBezTo>
                <a:cubicBezTo>
                  <a:pt x="112" y="273"/>
                  <a:pt x="115" y="270"/>
                  <a:pt x="117" y="267"/>
                </a:cubicBezTo>
                <a:cubicBezTo>
                  <a:pt x="117" y="266"/>
                  <a:pt x="117" y="266"/>
                  <a:pt x="118" y="265"/>
                </a:cubicBezTo>
                <a:cubicBezTo>
                  <a:pt x="121" y="260"/>
                  <a:pt x="128" y="253"/>
                  <a:pt x="141" y="252"/>
                </a:cubicBezTo>
                <a:cubicBezTo>
                  <a:pt x="151" y="252"/>
                  <a:pt x="151" y="252"/>
                  <a:pt x="151" y="252"/>
                </a:cubicBezTo>
                <a:cubicBezTo>
                  <a:pt x="163" y="253"/>
                  <a:pt x="171" y="260"/>
                  <a:pt x="174" y="265"/>
                </a:cubicBezTo>
                <a:cubicBezTo>
                  <a:pt x="175" y="266"/>
                  <a:pt x="175" y="266"/>
                  <a:pt x="175" y="267"/>
                </a:cubicBezTo>
                <a:cubicBezTo>
                  <a:pt x="176" y="270"/>
                  <a:pt x="179" y="273"/>
                  <a:pt x="183" y="274"/>
                </a:cubicBezTo>
                <a:cubicBezTo>
                  <a:pt x="188" y="272"/>
                  <a:pt x="194" y="271"/>
                  <a:pt x="199" y="268"/>
                </a:cubicBezTo>
                <a:cubicBezTo>
                  <a:pt x="201" y="265"/>
                  <a:pt x="202" y="261"/>
                  <a:pt x="200" y="257"/>
                </a:cubicBezTo>
                <a:cubicBezTo>
                  <a:pt x="200" y="257"/>
                  <a:pt x="200" y="256"/>
                  <a:pt x="200" y="256"/>
                </a:cubicBezTo>
                <a:cubicBezTo>
                  <a:pt x="199" y="250"/>
                  <a:pt x="200" y="240"/>
                  <a:pt x="209" y="231"/>
                </a:cubicBezTo>
                <a:cubicBezTo>
                  <a:pt x="210" y="231"/>
                  <a:pt x="210" y="231"/>
                  <a:pt x="210" y="231"/>
                </a:cubicBezTo>
                <a:cubicBezTo>
                  <a:pt x="210" y="230"/>
                  <a:pt x="210" y="230"/>
                  <a:pt x="210" y="230"/>
                </a:cubicBezTo>
                <a:cubicBezTo>
                  <a:pt x="213" y="228"/>
                  <a:pt x="215" y="226"/>
                  <a:pt x="217" y="225"/>
                </a:cubicBezTo>
                <a:cubicBezTo>
                  <a:pt x="217" y="224"/>
                  <a:pt x="217" y="224"/>
                  <a:pt x="217" y="224"/>
                </a:cubicBezTo>
                <a:cubicBezTo>
                  <a:pt x="217" y="224"/>
                  <a:pt x="218" y="224"/>
                  <a:pt x="218" y="224"/>
                </a:cubicBezTo>
                <a:cubicBezTo>
                  <a:pt x="223" y="220"/>
                  <a:pt x="229" y="217"/>
                  <a:pt x="235" y="217"/>
                </a:cubicBezTo>
                <a:cubicBezTo>
                  <a:pt x="239" y="217"/>
                  <a:pt x="242" y="218"/>
                  <a:pt x="244" y="219"/>
                </a:cubicBezTo>
                <a:cubicBezTo>
                  <a:pt x="244" y="219"/>
                  <a:pt x="245" y="219"/>
                  <a:pt x="245" y="219"/>
                </a:cubicBezTo>
                <a:cubicBezTo>
                  <a:pt x="247" y="220"/>
                  <a:pt x="249" y="220"/>
                  <a:pt x="251" y="220"/>
                </a:cubicBezTo>
                <a:cubicBezTo>
                  <a:pt x="253" y="220"/>
                  <a:pt x="255" y="220"/>
                  <a:pt x="256" y="219"/>
                </a:cubicBezTo>
                <a:cubicBezTo>
                  <a:pt x="259" y="215"/>
                  <a:pt x="262" y="210"/>
                  <a:pt x="264" y="205"/>
                </a:cubicBezTo>
                <a:cubicBezTo>
                  <a:pt x="264" y="201"/>
                  <a:pt x="262" y="198"/>
                  <a:pt x="259" y="195"/>
                </a:cubicBezTo>
                <a:cubicBezTo>
                  <a:pt x="258" y="194"/>
                  <a:pt x="258" y="194"/>
                  <a:pt x="258" y="194"/>
                </a:cubicBezTo>
                <a:cubicBezTo>
                  <a:pt x="253" y="190"/>
                  <a:pt x="247" y="181"/>
                  <a:pt x="249" y="169"/>
                </a:cubicBezTo>
                <a:cubicBezTo>
                  <a:pt x="249" y="168"/>
                  <a:pt x="249" y="168"/>
                  <a:pt x="249" y="168"/>
                </a:cubicBezTo>
                <a:cubicBezTo>
                  <a:pt x="249" y="166"/>
                  <a:pt x="250" y="163"/>
                  <a:pt x="250" y="160"/>
                </a:cubicBezTo>
                <a:cubicBezTo>
                  <a:pt x="250" y="159"/>
                  <a:pt x="250" y="159"/>
                  <a:pt x="250" y="159"/>
                </a:cubicBezTo>
                <a:cubicBezTo>
                  <a:pt x="253" y="146"/>
                  <a:pt x="261" y="140"/>
                  <a:pt x="267" y="138"/>
                </a:cubicBezTo>
                <a:cubicBezTo>
                  <a:pt x="267" y="138"/>
                  <a:pt x="268" y="138"/>
                  <a:pt x="269" y="137"/>
                </a:cubicBezTo>
                <a:cubicBezTo>
                  <a:pt x="272" y="136"/>
                  <a:pt x="276" y="133"/>
                  <a:pt x="278" y="130"/>
                </a:cubicBezTo>
                <a:cubicBezTo>
                  <a:pt x="277" y="125"/>
                  <a:pt x="276" y="119"/>
                  <a:pt x="275" y="114"/>
                </a:cubicBezTo>
                <a:cubicBezTo>
                  <a:pt x="272" y="111"/>
                  <a:pt x="268" y="110"/>
                  <a:pt x="264" y="110"/>
                </a:cubicBezTo>
                <a:cubicBezTo>
                  <a:pt x="262" y="110"/>
                  <a:pt x="262" y="110"/>
                  <a:pt x="262" y="110"/>
                </a:cubicBezTo>
                <a:cubicBezTo>
                  <a:pt x="258" y="110"/>
                  <a:pt x="247" y="109"/>
                  <a:pt x="239" y="97"/>
                </a:cubicBezTo>
                <a:cubicBezTo>
                  <a:pt x="239" y="96"/>
                  <a:pt x="239" y="96"/>
                  <a:pt x="239" y="96"/>
                </a:cubicBezTo>
                <a:cubicBezTo>
                  <a:pt x="237" y="93"/>
                  <a:pt x="236" y="91"/>
                  <a:pt x="234" y="89"/>
                </a:cubicBezTo>
                <a:cubicBezTo>
                  <a:pt x="234" y="88"/>
                  <a:pt x="234" y="88"/>
                  <a:pt x="234" y="88"/>
                </a:cubicBezTo>
                <a:cubicBezTo>
                  <a:pt x="234" y="88"/>
                  <a:pt x="234" y="88"/>
                  <a:pt x="234" y="88"/>
                </a:cubicBezTo>
                <a:cubicBezTo>
                  <a:pt x="228" y="77"/>
                  <a:pt x="230" y="66"/>
                  <a:pt x="233" y="61"/>
                </a:cubicBezTo>
                <a:cubicBezTo>
                  <a:pt x="234" y="61"/>
                  <a:pt x="234" y="60"/>
                  <a:pt x="234" y="60"/>
                </a:cubicBezTo>
                <a:cubicBezTo>
                  <a:pt x="236" y="56"/>
                  <a:pt x="237" y="52"/>
                  <a:pt x="236" y="48"/>
                </a:cubicBezTo>
                <a:cubicBezTo>
                  <a:pt x="232" y="45"/>
                  <a:pt x="228" y="41"/>
                  <a:pt x="224" y="38"/>
                </a:cubicBezTo>
                <a:cubicBezTo>
                  <a:pt x="220" y="38"/>
                  <a:pt x="216" y="39"/>
                  <a:pt x="213" y="42"/>
                </a:cubicBezTo>
                <a:cubicBezTo>
                  <a:pt x="213" y="42"/>
                  <a:pt x="212" y="43"/>
                  <a:pt x="212" y="43"/>
                </a:cubicBezTo>
                <a:cubicBezTo>
                  <a:pt x="211" y="46"/>
                  <a:pt x="206" y="50"/>
                  <a:pt x="197" y="50"/>
                </a:cubicBezTo>
                <a:cubicBezTo>
                  <a:pt x="194" y="50"/>
                  <a:pt x="191" y="49"/>
                  <a:pt x="188" y="48"/>
                </a:cubicBezTo>
                <a:cubicBezTo>
                  <a:pt x="187" y="48"/>
                  <a:pt x="187" y="48"/>
                  <a:pt x="187" y="48"/>
                </a:cubicBezTo>
                <a:cubicBezTo>
                  <a:pt x="184" y="47"/>
                  <a:pt x="181" y="46"/>
                  <a:pt x="179" y="45"/>
                </a:cubicBezTo>
                <a:cubicBezTo>
                  <a:pt x="178" y="45"/>
                  <a:pt x="178" y="45"/>
                  <a:pt x="178" y="45"/>
                </a:cubicBezTo>
                <a:cubicBezTo>
                  <a:pt x="166" y="41"/>
                  <a:pt x="161" y="31"/>
                  <a:pt x="160" y="25"/>
                </a:cubicBezTo>
                <a:cubicBezTo>
                  <a:pt x="160" y="24"/>
                  <a:pt x="160" y="24"/>
                  <a:pt x="160" y="23"/>
                </a:cubicBezTo>
                <a:cubicBezTo>
                  <a:pt x="159" y="19"/>
                  <a:pt x="157" y="16"/>
                  <a:pt x="154" y="13"/>
                </a:cubicBezTo>
                <a:cubicBezTo>
                  <a:pt x="148" y="13"/>
                  <a:pt x="144" y="13"/>
                  <a:pt x="139" y="13"/>
                </a:cubicBezTo>
                <a:cubicBezTo>
                  <a:pt x="136" y="16"/>
                  <a:pt x="133" y="19"/>
                  <a:pt x="133" y="23"/>
                </a:cubicBezTo>
                <a:cubicBezTo>
                  <a:pt x="133" y="24"/>
                  <a:pt x="133" y="24"/>
                  <a:pt x="133" y="25"/>
                </a:cubicBezTo>
                <a:cubicBezTo>
                  <a:pt x="131" y="31"/>
                  <a:pt x="127" y="41"/>
                  <a:pt x="115" y="45"/>
                </a:cubicBezTo>
                <a:cubicBezTo>
                  <a:pt x="114" y="45"/>
                  <a:pt x="114" y="45"/>
                  <a:pt x="114" y="45"/>
                </a:cubicBezTo>
                <a:cubicBezTo>
                  <a:pt x="111" y="46"/>
                  <a:pt x="109" y="47"/>
                  <a:pt x="106" y="48"/>
                </a:cubicBezTo>
                <a:cubicBezTo>
                  <a:pt x="105" y="48"/>
                  <a:pt x="105" y="48"/>
                  <a:pt x="105" y="48"/>
                </a:cubicBezTo>
                <a:cubicBezTo>
                  <a:pt x="102" y="49"/>
                  <a:pt x="99" y="50"/>
                  <a:pt x="96" y="50"/>
                </a:cubicBezTo>
                <a:cubicBezTo>
                  <a:pt x="87" y="50"/>
                  <a:pt x="82" y="46"/>
                  <a:pt x="79" y="44"/>
                </a:cubicBezTo>
                <a:cubicBezTo>
                  <a:pt x="79" y="43"/>
                  <a:pt x="78" y="43"/>
                  <a:pt x="77" y="42"/>
                </a:cubicBezTo>
                <a:cubicBezTo>
                  <a:pt x="74" y="39"/>
                  <a:pt x="70" y="38"/>
                  <a:pt x="66" y="39"/>
                </a:cubicBezTo>
                <a:cubicBezTo>
                  <a:pt x="62" y="42"/>
                  <a:pt x="58" y="45"/>
                  <a:pt x="55" y="48"/>
                </a:cubicBezTo>
                <a:cubicBezTo>
                  <a:pt x="53" y="53"/>
                  <a:pt x="54" y="57"/>
                  <a:pt x="56" y="60"/>
                </a:cubicBezTo>
                <a:cubicBezTo>
                  <a:pt x="57" y="60"/>
                  <a:pt x="57" y="61"/>
                  <a:pt x="57" y="62"/>
                </a:cubicBezTo>
                <a:cubicBezTo>
                  <a:pt x="60" y="67"/>
                  <a:pt x="63" y="77"/>
                  <a:pt x="57" y="88"/>
                </a:cubicBezTo>
                <a:cubicBezTo>
                  <a:pt x="57" y="89"/>
                  <a:pt x="57" y="89"/>
                  <a:pt x="57" y="89"/>
                </a:cubicBezTo>
                <a:cubicBezTo>
                  <a:pt x="56" y="89"/>
                  <a:pt x="56" y="89"/>
                  <a:pt x="56" y="89"/>
                </a:cubicBezTo>
                <a:cubicBezTo>
                  <a:pt x="55" y="92"/>
                  <a:pt x="53" y="94"/>
                  <a:pt x="52" y="96"/>
                </a:cubicBezTo>
                <a:cubicBezTo>
                  <a:pt x="52" y="97"/>
                  <a:pt x="52" y="97"/>
                  <a:pt x="52" y="97"/>
                </a:cubicBezTo>
                <a:cubicBezTo>
                  <a:pt x="44" y="109"/>
                  <a:pt x="33" y="111"/>
                  <a:pt x="29" y="111"/>
                </a:cubicBezTo>
                <a:cubicBezTo>
                  <a:pt x="27" y="111"/>
                  <a:pt x="27" y="111"/>
                  <a:pt x="27" y="111"/>
                </a:cubicBezTo>
                <a:cubicBezTo>
                  <a:pt x="23" y="110"/>
                  <a:pt x="19" y="112"/>
                  <a:pt x="16" y="115"/>
                </a:cubicBezTo>
                <a:cubicBezTo>
                  <a:pt x="15" y="120"/>
                  <a:pt x="14" y="125"/>
                  <a:pt x="14" y="130"/>
                </a:cubicBezTo>
                <a:cubicBezTo>
                  <a:pt x="16" y="134"/>
                  <a:pt x="19" y="137"/>
                  <a:pt x="23" y="138"/>
                </a:cubicBezTo>
                <a:cubicBezTo>
                  <a:pt x="23" y="138"/>
                  <a:pt x="24" y="138"/>
                  <a:pt x="24" y="138"/>
                </a:cubicBezTo>
                <a:cubicBezTo>
                  <a:pt x="30" y="141"/>
                  <a:pt x="38" y="147"/>
                  <a:pt x="41" y="159"/>
                </a:cubicBezTo>
                <a:cubicBezTo>
                  <a:pt x="41" y="160"/>
                  <a:pt x="41" y="160"/>
                  <a:pt x="41" y="160"/>
                </a:cubicBezTo>
                <a:cubicBezTo>
                  <a:pt x="41" y="163"/>
                  <a:pt x="42" y="166"/>
                  <a:pt x="43" y="169"/>
                </a:cubicBezTo>
                <a:cubicBezTo>
                  <a:pt x="43" y="169"/>
                  <a:pt x="43" y="169"/>
                  <a:pt x="43" y="169"/>
                </a:cubicBezTo>
                <a:cubicBezTo>
                  <a:pt x="44" y="182"/>
                  <a:pt x="38" y="190"/>
                  <a:pt x="34" y="195"/>
                </a:cubicBezTo>
                <a:cubicBezTo>
                  <a:pt x="32" y="196"/>
                  <a:pt x="32" y="196"/>
                  <a:pt x="32" y="196"/>
                </a:cubicBezTo>
                <a:cubicBezTo>
                  <a:pt x="29" y="198"/>
                  <a:pt x="27" y="202"/>
                  <a:pt x="27" y="205"/>
                </a:cubicBezTo>
                <a:cubicBezTo>
                  <a:pt x="29" y="210"/>
                  <a:pt x="32" y="215"/>
                  <a:pt x="35" y="220"/>
                </a:cubicBezTo>
                <a:cubicBezTo>
                  <a:pt x="38" y="221"/>
                  <a:pt x="43" y="221"/>
                  <a:pt x="46" y="219"/>
                </a:cubicBezTo>
                <a:cubicBezTo>
                  <a:pt x="47" y="219"/>
                  <a:pt x="47" y="219"/>
                  <a:pt x="48" y="219"/>
                </a:cubicBezTo>
                <a:cubicBezTo>
                  <a:pt x="50" y="218"/>
                  <a:pt x="53" y="217"/>
                  <a:pt x="56" y="217"/>
                </a:cubicBezTo>
                <a:cubicBezTo>
                  <a:pt x="63" y="217"/>
                  <a:pt x="69" y="220"/>
                  <a:pt x="74" y="224"/>
                </a:cubicBezTo>
                <a:cubicBezTo>
                  <a:pt x="74" y="224"/>
                  <a:pt x="74" y="224"/>
                  <a:pt x="74" y="224"/>
                </a:cubicBezTo>
                <a:cubicBezTo>
                  <a:pt x="75" y="224"/>
                  <a:pt x="75" y="224"/>
                  <a:pt x="75" y="224"/>
                </a:cubicBezTo>
                <a:cubicBezTo>
                  <a:pt x="77" y="226"/>
                  <a:pt x="79" y="228"/>
                  <a:pt x="82" y="230"/>
                </a:cubicBezTo>
                <a:cubicBezTo>
                  <a:pt x="83" y="231"/>
                  <a:pt x="83" y="231"/>
                  <a:pt x="83" y="231"/>
                </a:cubicBezTo>
                <a:cubicBezTo>
                  <a:pt x="92" y="239"/>
                  <a:pt x="93" y="250"/>
                  <a:pt x="92" y="256"/>
                </a:cubicBezTo>
                <a:cubicBezTo>
                  <a:pt x="92" y="256"/>
                  <a:pt x="92" y="257"/>
                  <a:pt x="92" y="257"/>
                </a:cubicBezTo>
                <a:cubicBezTo>
                  <a:pt x="90" y="261"/>
                  <a:pt x="91" y="265"/>
                  <a:pt x="93" y="268"/>
                </a:cubicBezTo>
                <a:close/>
                <a:moveTo>
                  <a:pt x="146" y="219"/>
                </a:moveTo>
                <a:cubicBezTo>
                  <a:pt x="106" y="219"/>
                  <a:pt x="73" y="186"/>
                  <a:pt x="73" y="146"/>
                </a:cubicBezTo>
                <a:cubicBezTo>
                  <a:pt x="73" y="106"/>
                  <a:pt x="106" y="73"/>
                  <a:pt x="146" y="73"/>
                </a:cubicBezTo>
                <a:cubicBezTo>
                  <a:pt x="187" y="73"/>
                  <a:pt x="219" y="105"/>
                  <a:pt x="219" y="146"/>
                </a:cubicBezTo>
                <a:cubicBezTo>
                  <a:pt x="219" y="186"/>
                  <a:pt x="187" y="219"/>
                  <a:pt x="146" y="219"/>
                </a:cubicBezTo>
                <a:close/>
                <a:moveTo>
                  <a:pt x="146" y="86"/>
                </a:moveTo>
                <a:cubicBezTo>
                  <a:pt x="114" y="86"/>
                  <a:pt x="87" y="113"/>
                  <a:pt x="87" y="146"/>
                </a:cubicBezTo>
                <a:cubicBezTo>
                  <a:pt x="87" y="179"/>
                  <a:pt x="114" y="205"/>
                  <a:pt x="146" y="205"/>
                </a:cubicBezTo>
                <a:cubicBezTo>
                  <a:pt x="179" y="205"/>
                  <a:pt x="206" y="178"/>
                  <a:pt x="206" y="146"/>
                </a:cubicBezTo>
                <a:cubicBezTo>
                  <a:pt x="206" y="113"/>
                  <a:pt x="179" y="86"/>
                  <a:pt x="146" y="86"/>
                </a:cubicBezTo>
                <a:close/>
                <a:moveTo>
                  <a:pt x="146" y="86"/>
                </a:moveTo>
                <a:cubicBezTo>
                  <a:pt x="146" y="86"/>
                  <a:pt x="146" y="86"/>
                  <a:pt x="146" y="86"/>
                </a:cubicBezTo>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pPr algn="ctr" defTabSz="412750" hangingPunct="0">
              <a:defRPr/>
            </a:pPr>
            <a:endParaRPr lang="en-US" sz="5600" kern="0">
              <a:solidFill>
                <a:srgbClr val="000000"/>
              </a:solidFill>
              <a:latin typeface="Open Sans"/>
              <a:sym typeface="Open Sans"/>
            </a:endParaRPr>
          </a:p>
        </p:txBody>
      </p:sp>
      <p:sp>
        <p:nvSpPr>
          <p:cNvPr id="66" name="Freeform 13">
            <a:extLst>
              <a:ext uri="{FF2B5EF4-FFF2-40B4-BE49-F238E27FC236}">
                <a16:creationId xmlns:a16="http://schemas.microsoft.com/office/drawing/2014/main" id="{809A62C9-05CC-2470-C0EA-602BD2447237}"/>
              </a:ext>
            </a:extLst>
          </p:cNvPr>
          <p:cNvSpPr>
            <a:spLocks noEditPoints="1"/>
          </p:cNvSpPr>
          <p:nvPr/>
        </p:nvSpPr>
        <p:spPr bwMode="auto">
          <a:xfrm>
            <a:off x="10481502" y="2564904"/>
            <a:ext cx="481422" cy="530530"/>
          </a:xfrm>
          <a:custGeom>
            <a:avLst/>
            <a:gdLst>
              <a:gd name="T0" fmla="*/ 263 w 294"/>
              <a:gd name="T1" fmla="*/ 179 h 324"/>
              <a:gd name="T2" fmla="*/ 289 w 294"/>
              <a:gd name="T3" fmla="*/ 102 h 324"/>
              <a:gd name="T4" fmla="*/ 213 w 294"/>
              <a:gd name="T5" fmla="*/ 96 h 324"/>
              <a:gd name="T6" fmla="*/ 197 w 294"/>
              <a:gd name="T7" fmla="*/ 43 h 324"/>
              <a:gd name="T8" fmla="*/ 82 w 294"/>
              <a:gd name="T9" fmla="*/ 41 h 324"/>
              <a:gd name="T10" fmla="*/ 0 w 294"/>
              <a:gd name="T11" fmla="*/ 41 h 324"/>
              <a:gd name="T12" fmla="*/ 11 w 294"/>
              <a:gd name="T13" fmla="*/ 74 h 324"/>
              <a:gd name="T14" fmla="*/ 41 w 294"/>
              <a:gd name="T15" fmla="*/ 324 h 324"/>
              <a:gd name="T16" fmla="*/ 71 w 294"/>
              <a:gd name="T17" fmla="*/ 209 h 324"/>
              <a:gd name="T18" fmla="*/ 144 w 294"/>
              <a:gd name="T19" fmla="*/ 247 h 324"/>
              <a:gd name="T20" fmla="*/ 281 w 294"/>
              <a:gd name="T21" fmla="*/ 263 h 324"/>
              <a:gd name="T22" fmla="*/ 291 w 294"/>
              <a:gd name="T23" fmla="*/ 243 h 324"/>
              <a:gd name="T24" fmla="*/ 68 w 294"/>
              <a:gd name="T25" fmla="*/ 41 h 324"/>
              <a:gd name="T26" fmla="*/ 65 w 294"/>
              <a:gd name="T27" fmla="*/ 52 h 324"/>
              <a:gd name="T28" fmla="*/ 61 w 294"/>
              <a:gd name="T29" fmla="*/ 59 h 324"/>
              <a:gd name="T30" fmla="*/ 55 w 294"/>
              <a:gd name="T31" fmla="*/ 64 h 324"/>
              <a:gd name="T32" fmla="*/ 25 w 294"/>
              <a:gd name="T33" fmla="*/ 62 h 324"/>
              <a:gd name="T34" fmla="*/ 41 w 294"/>
              <a:gd name="T35" fmla="*/ 14 h 324"/>
              <a:gd name="T36" fmla="*/ 41 w 294"/>
              <a:gd name="T37" fmla="*/ 310 h 324"/>
              <a:gd name="T38" fmla="*/ 26 w 294"/>
              <a:gd name="T39" fmla="*/ 79 h 324"/>
              <a:gd name="T40" fmla="*/ 30 w 294"/>
              <a:gd name="T41" fmla="*/ 80 h 324"/>
              <a:gd name="T42" fmla="*/ 35 w 294"/>
              <a:gd name="T43" fmla="*/ 81 h 324"/>
              <a:gd name="T44" fmla="*/ 38 w 294"/>
              <a:gd name="T45" fmla="*/ 81 h 324"/>
              <a:gd name="T46" fmla="*/ 47 w 294"/>
              <a:gd name="T47" fmla="*/ 81 h 324"/>
              <a:gd name="T48" fmla="*/ 51 w 294"/>
              <a:gd name="T49" fmla="*/ 81 h 324"/>
              <a:gd name="T50" fmla="*/ 53 w 294"/>
              <a:gd name="T51" fmla="*/ 80 h 324"/>
              <a:gd name="T52" fmla="*/ 55 w 294"/>
              <a:gd name="T53" fmla="*/ 79 h 324"/>
              <a:gd name="T54" fmla="*/ 57 w 294"/>
              <a:gd name="T55" fmla="*/ 79 h 324"/>
              <a:gd name="T56" fmla="*/ 57 w 294"/>
              <a:gd name="T57" fmla="*/ 294 h 324"/>
              <a:gd name="T58" fmla="*/ 71 w 294"/>
              <a:gd name="T59" fmla="*/ 69 h 324"/>
              <a:gd name="T60" fmla="*/ 73 w 294"/>
              <a:gd name="T61" fmla="*/ 67 h 324"/>
              <a:gd name="T62" fmla="*/ 78 w 294"/>
              <a:gd name="T63" fmla="*/ 59 h 324"/>
              <a:gd name="T64" fmla="*/ 197 w 294"/>
              <a:gd name="T65" fmla="*/ 58 h 324"/>
              <a:gd name="T66" fmla="*/ 199 w 294"/>
              <a:gd name="T67" fmla="*/ 194 h 324"/>
              <a:gd name="T68" fmla="*/ 71 w 294"/>
              <a:gd name="T69" fmla="*/ 195 h 324"/>
              <a:gd name="T70" fmla="*/ 185 w 294"/>
              <a:gd name="T71" fmla="*/ 209 h 324"/>
              <a:gd name="T72" fmla="*/ 159 w 294"/>
              <a:gd name="T73" fmla="*/ 209 h 324"/>
              <a:gd name="T74" fmla="*/ 168 w 294"/>
              <a:gd name="T75" fmla="*/ 248 h 324"/>
              <a:gd name="T76" fmla="*/ 207 w 294"/>
              <a:gd name="T77" fmla="*/ 206 h 324"/>
              <a:gd name="T78" fmla="*/ 213 w 294"/>
              <a:gd name="T79" fmla="*/ 111 h 324"/>
              <a:gd name="T80" fmla="*/ 249 w 294"/>
              <a:gd name="T81" fmla="*/ 177 h 324"/>
              <a:gd name="T82" fmla="*/ 278 w 294"/>
              <a:gd name="T83" fmla="*/ 248 h 324"/>
              <a:gd name="T84" fmla="*/ 168 w 294"/>
              <a:gd name="T85" fmla="*/ 248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4" h="324">
                <a:moveTo>
                  <a:pt x="291" y="243"/>
                </a:moveTo>
                <a:cubicBezTo>
                  <a:pt x="263" y="179"/>
                  <a:pt x="263" y="179"/>
                  <a:pt x="263" y="179"/>
                </a:cubicBezTo>
                <a:cubicBezTo>
                  <a:pt x="290" y="114"/>
                  <a:pt x="290" y="114"/>
                  <a:pt x="290" y="114"/>
                </a:cubicBezTo>
                <a:cubicBezTo>
                  <a:pt x="292" y="108"/>
                  <a:pt x="291" y="104"/>
                  <a:pt x="289" y="102"/>
                </a:cubicBezTo>
                <a:cubicBezTo>
                  <a:pt x="285" y="97"/>
                  <a:pt x="280" y="96"/>
                  <a:pt x="278" y="96"/>
                </a:cubicBezTo>
                <a:cubicBezTo>
                  <a:pt x="213" y="96"/>
                  <a:pt x="213" y="96"/>
                  <a:pt x="213" y="96"/>
                </a:cubicBezTo>
                <a:cubicBezTo>
                  <a:pt x="213" y="59"/>
                  <a:pt x="213" y="59"/>
                  <a:pt x="213" y="59"/>
                </a:cubicBezTo>
                <a:cubicBezTo>
                  <a:pt x="213" y="50"/>
                  <a:pt x="206" y="43"/>
                  <a:pt x="197" y="43"/>
                </a:cubicBezTo>
                <a:cubicBezTo>
                  <a:pt x="82" y="43"/>
                  <a:pt x="82" y="43"/>
                  <a:pt x="82" y="43"/>
                </a:cubicBezTo>
                <a:cubicBezTo>
                  <a:pt x="82" y="41"/>
                  <a:pt x="82" y="41"/>
                  <a:pt x="82" y="41"/>
                </a:cubicBezTo>
                <a:cubicBezTo>
                  <a:pt x="82" y="18"/>
                  <a:pt x="63" y="0"/>
                  <a:pt x="41" y="0"/>
                </a:cubicBezTo>
                <a:cubicBezTo>
                  <a:pt x="18" y="0"/>
                  <a:pt x="0" y="18"/>
                  <a:pt x="0" y="41"/>
                </a:cubicBezTo>
                <a:cubicBezTo>
                  <a:pt x="0" y="52"/>
                  <a:pt x="4" y="62"/>
                  <a:pt x="12" y="69"/>
                </a:cubicBezTo>
                <a:cubicBezTo>
                  <a:pt x="11" y="71"/>
                  <a:pt x="11" y="72"/>
                  <a:pt x="11" y="74"/>
                </a:cubicBezTo>
                <a:cubicBezTo>
                  <a:pt x="11" y="294"/>
                  <a:pt x="11" y="294"/>
                  <a:pt x="11" y="294"/>
                </a:cubicBezTo>
                <a:cubicBezTo>
                  <a:pt x="11" y="311"/>
                  <a:pt x="25" y="324"/>
                  <a:pt x="41" y="324"/>
                </a:cubicBezTo>
                <a:cubicBezTo>
                  <a:pt x="57" y="324"/>
                  <a:pt x="71" y="311"/>
                  <a:pt x="71" y="294"/>
                </a:cubicBezTo>
                <a:cubicBezTo>
                  <a:pt x="71" y="209"/>
                  <a:pt x="71" y="209"/>
                  <a:pt x="71" y="209"/>
                </a:cubicBezTo>
                <a:cubicBezTo>
                  <a:pt x="144" y="209"/>
                  <a:pt x="144" y="209"/>
                  <a:pt x="144" y="209"/>
                </a:cubicBezTo>
                <a:cubicBezTo>
                  <a:pt x="144" y="247"/>
                  <a:pt x="144" y="247"/>
                  <a:pt x="144" y="247"/>
                </a:cubicBezTo>
                <a:cubicBezTo>
                  <a:pt x="144" y="255"/>
                  <a:pt x="151" y="263"/>
                  <a:pt x="160" y="263"/>
                </a:cubicBezTo>
                <a:cubicBezTo>
                  <a:pt x="281" y="263"/>
                  <a:pt x="281" y="263"/>
                  <a:pt x="281" y="263"/>
                </a:cubicBezTo>
                <a:cubicBezTo>
                  <a:pt x="282" y="262"/>
                  <a:pt x="289" y="261"/>
                  <a:pt x="292" y="255"/>
                </a:cubicBezTo>
                <a:cubicBezTo>
                  <a:pt x="292" y="252"/>
                  <a:pt x="294" y="248"/>
                  <a:pt x="291" y="243"/>
                </a:cubicBezTo>
                <a:close/>
                <a:moveTo>
                  <a:pt x="41" y="14"/>
                </a:moveTo>
                <a:cubicBezTo>
                  <a:pt x="56" y="14"/>
                  <a:pt x="68" y="26"/>
                  <a:pt x="68" y="41"/>
                </a:cubicBezTo>
                <a:cubicBezTo>
                  <a:pt x="68" y="43"/>
                  <a:pt x="68" y="46"/>
                  <a:pt x="67" y="48"/>
                </a:cubicBezTo>
                <a:cubicBezTo>
                  <a:pt x="67" y="50"/>
                  <a:pt x="66" y="51"/>
                  <a:pt x="65" y="52"/>
                </a:cubicBezTo>
                <a:cubicBezTo>
                  <a:pt x="65" y="53"/>
                  <a:pt x="65" y="53"/>
                  <a:pt x="65" y="53"/>
                </a:cubicBezTo>
                <a:cubicBezTo>
                  <a:pt x="64" y="55"/>
                  <a:pt x="63" y="57"/>
                  <a:pt x="61" y="59"/>
                </a:cubicBezTo>
                <a:cubicBezTo>
                  <a:pt x="58" y="62"/>
                  <a:pt x="58" y="62"/>
                  <a:pt x="58" y="62"/>
                </a:cubicBezTo>
                <a:cubicBezTo>
                  <a:pt x="57" y="63"/>
                  <a:pt x="56" y="63"/>
                  <a:pt x="55" y="64"/>
                </a:cubicBezTo>
                <a:cubicBezTo>
                  <a:pt x="55" y="64"/>
                  <a:pt x="55" y="64"/>
                  <a:pt x="55" y="64"/>
                </a:cubicBezTo>
                <a:cubicBezTo>
                  <a:pt x="45" y="69"/>
                  <a:pt x="33" y="69"/>
                  <a:pt x="25" y="62"/>
                </a:cubicBezTo>
                <a:cubicBezTo>
                  <a:pt x="18" y="57"/>
                  <a:pt x="15" y="50"/>
                  <a:pt x="15" y="41"/>
                </a:cubicBezTo>
                <a:cubicBezTo>
                  <a:pt x="15" y="26"/>
                  <a:pt x="27" y="14"/>
                  <a:pt x="41" y="14"/>
                </a:cubicBezTo>
                <a:close/>
                <a:moveTo>
                  <a:pt x="57" y="294"/>
                </a:moveTo>
                <a:cubicBezTo>
                  <a:pt x="57" y="303"/>
                  <a:pt x="50" y="310"/>
                  <a:pt x="41" y="310"/>
                </a:cubicBezTo>
                <a:cubicBezTo>
                  <a:pt x="33" y="310"/>
                  <a:pt x="26" y="303"/>
                  <a:pt x="26" y="294"/>
                </a:cubicBezTo>
                <a:cubicBezTo>
                  <a:pt x="26" y="79"/>
                  <a:pt x="26" y="79"/>
                  <a:pt x="26" y="79"/>
                </a:cubicBezTo>
                <a:cubicBezTo>
                  <a:pt x="26" y="79"/>
                  <a:pt x="27" y="79"/>
                  <a:pt x="27" y="79"/>
                </a:cubicBezTo>
                <a:cubicBezTo>
                  <a:pt x="28" y="79"/>
                  <a:pt x="29" y="80"/>
                  <a:pt x="30" y="80"/>
                </a:cubicBezTo>
                <a:cubicBezTo>
                  <a:pt x="30" y="80"/>
                  <a:pt x="30" y="80"/>
                  <a:pt x="30" y="80"/>
                </a:cubicBezTo>
                <a:cubicBezTo>
                  <a:pt x="32" y="80"/>
                  <a:pt x="33" y="81"/>
                  <a:pt x="35" y="81"/>
                </a:cubicBezTo>
                <a:cubicBezTo>
                  <a:pt x="36" y="81"/>
                  <a:pt x="36" y="81"/>
                  <a:pt x="36" y="81"/>
                </a:cubicBezTo>
                <a:cubicBezTo>
                  <a:pt x="37" y="81"/>
                  <a:pt x="37" y="81"/>
                  <a:pt x="38" y="81"/>
                </a:cubicBezTo>
                <a:cubicBezTo>
                  <a:pt x="45" y="81"/>
                  <a:pt x="45" y="81"/>
                  <a:pt x="45" y="81"/>
                </a:cubicBezTo>
                <a:cubicBezTo>
                  <a:pt x="46" y="81"/>
                  <a:pt x="46" y="81"/>
                  <a:pt x="47" y="81"/>
                </a:cubicBezTo>
                <a:cubicBezTo>
                  <a:pt x="50" y="81"/>
                  <a:pt x="50" y="81"/>
                  <a:pt x="50" y="81"/>
                </a:cubicBezTo>
                <a:cubicBezTo>
                  <a:pt x="50" y="81"/>
                  <a:pt x="51" y="81"/>
                  <a:pt x="51" y="81"/>
                </a:cubicBezTo>
                <a:cubicBezTo>
                  <a:pt x="51" y="81"/>
                  <a:pt x="52" y="80"/>
                  <a:pt x="53" y="80"/>
                </a:cubicBezTo>
                <a:cubicBezTo>
                  <a:pt x="53" y="80"/>
                  <a:pt x="53" y="80"/>
                  <a:pt x="53" y="80"/>
                </a:cubicBezTo>
                <a:cubicBezTo>
                  <a:pt x="54" y="80"/>
                  <a:pt x="54" y="79"/>
                  <a:pt x="55" y="79"/>
                </a:cubicBezTo>
                <a:cubicBezTo>
                  <a:pt x="55" y="79"/>
                  <a:pt x="55" y="79"/>
                  <a:pt x="55" y="79"/>
                </a:cubicBezTo>
                <a:cubicBezTo>
                  <a:pt x="56" y="79"/>
                  <a:pt x="56" y="79"/>
                  <a:pt x="56" y="79"/>
                </a:cubicBezTo>
                <a:cubicBezTo>
                  <a:pt x="57" y="79"/>
                  <a:pt x="57" y="79"/>
                  <a:pt x="57" y="79"/>
                </a:cubicBezTo>
                <a:cubicBezTo>
                  <a:pt x="57" y="294"/>
                  <a:pt x="57" y="294"/>
                  <a:pt x="57" y="294"/>
                </a:cubicBezTo>
                <a:cubicBezTo>
                  <a:pt x="57" y="294"/>
                  <a:pt x="57" y="294"/>
                  <a:pt x="57" y="294"/>
                </a:cubicBezTo>
                <a:close/>
                <a:moveTo>
                  <a:pt x="71" y="74"/>
                </a:moveTo>
                <a:cubicBezTo>
                  <a:pt x="71" y="72"/>
                  <a:pt x="71" y="71"/>
                  <a:pt x="71" y="69"/>
                </a:cubicBezTo>
                <a:cubicBezTo>
                  <a:pt x="71" y="69"/>
                  <a:pt x="72" y="68"/>
                  <a:pt x="72" y="68"/>
                </a:cubicBezTo>
                <a:cubicBezTo>
                  <a:pt x="72" y="67"/>
                  <a:pt x="73" y="67"/>
                  <a:pt x="73" y="67"/>
                </a:cubicBezTo>
                <a:cubicBezTo>
                  <a:pt x="74" y="65"/>
                  <a:pt x="76" y="63"/>
                  <a:pt x="77" y="60"/>
                </a:cubicBezTo>
                <a:cubicBezTo>
                  <a:pt x="77" y="60"/>
                  <a:pt x="77" y="60"/>
                  <a:pt x="78" y="59"/>
                </a:cubicBezTo>
                <a:cubicBezTo>
                  <a:pt x="78" y="59"/>
                  <a:pt x="79" y="58"/>
                  <a:pt x="79" y="58"/>
                </a:cubicBezTo>
                <a:cubicBezTo>
                  <a:pt x="197" y="58"/>
                  <a:pt x="197" y="58"/>
                  <a:pt x="197" y="58"/>
                </a:cubicBezTo>
                <a:cubicBezTo>
                  <a:pt x="198" y="58"/>
                  <a:pt x="199" y="59"/>
                  <a:pt x="199" y="59"/>
                </a:cubicBezTo>
                <a:cubicBezTo>
                  <a:pt x="199" y="194"/>
                  <a:pt x="199" y="194"/>
                  <a:pt x="199" y="194"/>
                </a:cubicBezTo>
                <a:cubicBezTo>
                  <a:pt x="199" y="195"/>
                  <a:pt x="198" y="195"/>
                  <a:pt x="197" y="195"/>
                </a:cubicBezTo>
                <a:cubicBezTo>
                  <a:pt x="71" y="195"/>
                  <a:pt x="71" y="195"/>
                  <a:pt x="71" y="195"/>
                </a:cubicBezTo>
                <a:lnTo>
                  <a:pt x="71" y="74"/>
                </a:lnTo>
                <a:close/>
                <a:moveTo>
                  <a:pt x="185" y="209"/>
                </a:moveTo>
                <a:cubicBezTo>
                  <a:pt x="159" y="237"/>
                  <a:pt x="159" y="237"/>
                  <a:pt x="159" y="237"/>
                </a:cubicBezTo>
                <a:cubicBezTo>
                  <a:pt x="159" y="209"/>
                  <a:pt x="159" y="209"/>
                  <a:pt x="159" y="209"/>
                </a:cubicBezTo>
                <a:lnTo>
                  <a:pt x="185" y="209"/>
                </a:lnTo>
                <a:close/>
                <a:moveTo>
                  <a:pt x="168" y="248"/>
                </a:moveTo>
                <a:cubicBezTo>
                  <a:pt x="206" y="207"/>
                  <a:pt x="206" y="207"/>
                  <a:pt x="206" y="207"/>
                </a:cubicBezTo>
                <a:cubicBezTo>
                  <a:pt x="206" y="206"/>
                  <a:pt x="206" y="206"/>
                  <a:pt x="207" y="206"/>
                </a:cubicBezTo>
                <a:cubicBezTo>
                  <a:pt x="211" y="203"/>
                  <a:pt x="213" y="198"/>
                  <a:pt x="213" y="193"/>
                </a:cubicBezTo>
                <a:cubicBezTo>
                  <a:pt x="213" y="111"/>
                  <a:pt x="213" y="111"/>
                  <a:pt x="213" y="111"/>
                </a:cubicBezTo>
                <a:cubicBezTo>
                  <a:pt x="276" y="111"/>
                  <a:pt x="276" y="111"/>
                  <a:pt x="276" y="111"/>
                </a:cubicBezTo>
                <a:cubicBezTo>
                  <a:pt x="249" y="177"/>
                  <a:pt x="249" y="177"/>
                  <a:pt x="249" y="177"/>
                </a:cubicBezTo>
                <a:cubicBezTo>
                  <a:pt x="248" y="179"/>
                  <a:pt x="248" y="181"/>
                  <a:pt x="249" y="182"/>
                </a:cubicBezTo>
                <a:cubicBezTo>
                  <a:pt x="278" y="248"/>
                  <a:pt x="278" y="248"/>
                  <a:pt x="278" y="248"/>
                </a:cubicBezTo>
                <a:lnTo>
                  <a:pt x="168" y="248"/>
                </a:lnTo>
                <a:close/>
                <a:moveTo>
                  <a:pt x="168" y="248"/>
                </a:moveTo>
                <a:cubicBezTo>
                  <a:pt x="168" y="248"/>
                  <a:pt x="168" y="248"/>
                  <a:pt x="168" y="248"/>
                </a:cubicBezTo>
              </a:path>
            </a:pathLst>
          </a:custGeom>
          <a:solidFill>
            <a:schemeClr val="accent5"/>
          </a:solidFill>
          <a:ln w="9525">
            <a:noFill/>
            <a:round/>
            <a:headEnd/>
            <a:tailEnd/>
          </a:ln>
        </p:spPr>
        <p:txBody>
          <a:bodyPr vert="horz" wrap="square" lIns="91440" tIns="45720" rIns="91440" bIns="45720" numCol="1" anchor="t" anchorCtr="0" compatLnSpc="1">
            <a:prstTxWarp prst="textNoShape">
              <a:avLst/>
            </a:prstTxWarp>
          </a:bodyPr>
          <a:lstStyle/>
          <a:p>
            <a:pPr algn="ctr" defTabSz="412750" hangingPunct="0">
              <a:defRPr/>
            </a:pPr>
            <a:endParaRPr lang="en-US" sz="5600" kern="0">
              <a:solidFill>
                <a:srgbClr val="000000"/>
              </a:solidFill>
              <a:latin typeface="Open Sans"/>
              <a:sym typeface="Open Sans"/>
            </a:endParaRPr>
          </a:p>
        </p:txBody>
      </p:sp>
      <p:sp>
        <p:nvSpPr>
          <p:cNvPr id="67" name="Freeform 14">
            <a:extLst>
              <a:ext uri="{FF2B5EF4-FFF2-40B4-BE49-F238E27FC236}">
                <a16:creationId xmlns:a16="http://schemas.microsoft.com/office/drawing/2014/main" id="{DF828EA7-DB24-7494-1D46-4B0DFE38F1E1}"/>
              </a:ext>
            </a:extLst>
          </p:cNvPr>
          <p:cNvSpPr>
            <a:spLocks noEditPoints="1"/>
          </p:cNvSpPr>
          <p:nvPr/>
        </p:nvSpPr>
        <p:spPr bwMode="auto">
          <a:xfrm>
            <a:off x="1215205" y="4005064"/>
            <a:ext cx="574114" cy="616486"/>
          </a:xfrm>
          <a:custGeom>
            <a:avLst/>
            <a:gdLst>
              <a:gd name="T0" fmla="*/ 210 w 292"/>
              <a:gd name="T1" fmla="*/ 22 h 313"/>
              <a:gd name="T2" fmla="*/ 222 w 292"/>
              <a:gd name="T3" fmla="*/ 29 h 313"/>
              <a:gd name="T4" fmla="*/ 208 w 292"/>
              <a:gd name="T5" fmla="*/ 46 h 313"/>
              <a:gd name="T6" fmla="*/ 201 w 292"/>
              <a:gd name="T7" fmla="*/ 36 h 313"/>
              <a:gd name="T8" fmla="*/ 84 w 292"/>
              <a:gd name="T9" fmla="*/ 47 h 313"/>
              <a:gd name="T10" fmla="*/ 90 w 292"/>
              <a:gd name="T11" fmla="*/ 36 h 313"/>
              <a:gd name="T12" fmla="*/ 73 w 292"/>
              <a:gd name="T13" fmla="*/ 19 h 313"/>
              <a:gd name="T14" fmla="*/ 78 w 292"/>
              <a:gd name="T15" fmla="*/ 43 h 313"/>
              <a:gd name="T16" fmla="*/ 153 w 292"/>
              <a:gd name="T17" fmla="*/ 23 h 313"/>
              <a:gd name="T18" fmla="*/ 146 w 292"/>
              <a:gd name="T19" fmla="*/ 0 h 313"/>
              <a:gd name="T20" fmla="*/ 139 w 292"/>
              <a:gd name="T21" fmla="*/ 23 h 313"/>
              <a:gd name="T22" fmla="*/ 23 w 292"/>
              <a:gd name="T23" fmla="*/ 139 h 313"/>
              <a:gd name="T24" fmla="*/ 0 w 292"/>
              <a:gd name="T25" fmla="*/ 146 h 313"/>
              <a:gd name="T26" fmla="*/ 23 w 292"/>
              <a:gd name="T27" fmla="*/ 153 h 313"/>
              <a:gd name="T28" fmla="*/ 23 w 292"/>
              <a:gd name="T29" fmla="*/ 139 h 313"/>
              <a:gd name="T30" fmla="*/ 269 w 292"/>
              <a:gd name="T31" fmla="*/ 139 h 313"/>
              <a:gd name="T32" fmla="*/ 269 w 292"/>
              <a:gd name="T33" fmla="*/ 153 h 313"/>
              <a:gd name="T34" fmla="*/ 292 w 292"/>
              <a:gd name="T35" fmla="*/ 146 h 313"/>
              <a:gd name="T36" fmla="*/ 273 w 292"/>
              <a:gd name="T37" fmla="*/ 73 h 313"/>
              <a:gd name="T38" fmla="*/ 249 w 292"/>
              <a:gd name="T39" fmla="*/ 79 h 313"/>
              <a:gd name="T40" fmla="*/ 253 w 292"/>
              <a:gd name="T41" fmla="*/ 92 h 313"/>
              <a:gd name="T42" fmla="*/ 270 w 292"/>
              <a:gd name="T43" fmla="*/ 83 h 313"/>
              <a:gd name="T44" fmla="*/ 236 w 292"/>
              <a:gd name="T45" fmla="*/ 145 h 313"/>
              <a:gd name="T46" fmla="*/ 222 w 292"/>
              <a:gd name="T47" fmla="*/ 193 h 313"/>
              <a:gd name="T48" fmla="*/ 212 w 292"/>
              <a:gd name="T49" fmla="*/ 207 h 313"/>
              <a:gd name="T50" fmla="*/ 192 w 292"/>
              <a:gd name="T51" fmla="*/ 252 h 313"/>
              <a:gd name="T52" fmla="*/ 192 w 292"/>
              <a:gd name="T53" fmla="*/ 288 h 313"/>
              <a:gd name="T54" fmla="*/ 124 w 292"/>
              <a:gd name="T55" fmla="*/ 313 h 313"/>
              <a:gd name="T56" fmla="*/ 98 w 292"/>
              <a:gd name="T57" fmla="*/ 251 h 313"/>
              <a:gd name="T58" fmla="*/ 68 w 292"/>
              <a:gd name="T59" fmla="*/ 193 h 313"/>
              <a:gd name="T60" fmla="*/ 55 w 292"/>
              <a:gd name="T61" fmla="*/ 146 h 313"/>
              <a:gd name="T62" fmla="*/ 236 w 292"/>
              <a:gd name="T63" fmla="*/ 145 h 313"/>
              <a:gd name="T64" fmla="*/ 112 w 292"/>
              <a:gd name="T65" fmla="*/ 259 h 313"/>
              <a:gd name="T66" fmla="*/ 178 w 292"/>
              <a:gd name="T67" fmla="*/ 272 h 313"/>
              <a:gd name="T68" fmla="*/ 178 w 292"/>
              <a:gd name="T69" fmla="*/ 288 h 313"/>
              <a:gd name="T70" fmla="*/ 112 w 292"/>
              <a:gd name="T71" fmla="*/ 286 h 313"/>
              <a:gd name="T72" fmla="*/ 124 w 292"/>
              <a:gd name="T73" fmla="*/ 299 h 313"/>
              <a:gd name="T74" fmla="*/ 178 w 292"/>
              <a:gd name="T75" fmla="*/ 288 h 313"/>
              <a:gd name="T76" fmla="*/ 145 w 292"/>
              <a:gd name="T77" fmla="*/ 69 h 313"/>
              <a:gd name="T78" fmla="*/ 79 w 292"/>
              <a:gd name="T79" fmla="*/ 184 h 313"/>
              <a:gd name="T80" fmla="*/ 90 w 292"/>
              <a:gd name="T81" fmla="*/ 198 h 313"/>
              <a:gd name="T82" fmla="*/ 112 w 292"/>
              <a:gd name="T83" fmla="*/ 245 h 313"/>
              <a:gd name="T84" fmla="*/ 201 w 292"/>
              <a:gd name="T85" fmla="*/ 198 h 313"/>
              <a:gd name="T86" fmla="*/ 211 w 292"/>
              <a:gd name="T87" fmla="*/ 185 h 313"/>
              <a:gd name="T88" fmla="*/ 211 w 292"/>
              <a:gd name="T89" fmla="*/ 184 h 313"/>
              <a:gd name="T90" fmla="*/ 42 w 292"/>
              <a:gd name="T91" fmla="*/ 79 h 313"/>
              <a:gd name="T92" fmla="*/ 19 w 292"/>
              <a:gd name="T93" fmla="*/ 73 h 313"/>
              <a:gd name="T94" fmla="*/ 36 w 292"/>
              <a:gd name="T95" fmla="*/ 91 h 313"/>
              <a:gd name="T96" fmla="*/ 45 w 292"/>
              <a:gd name="T97" fmla="*/ 88 h 313"/>
              <a:gd name="T98" fmla="*/ 42 w 292"/>
              <a:gd name="T99" fmla="*/ 7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2" h="313">
                <a:moveTo>
                  <a:pt x="201" y="36"/>
                </a:moveTo>
                <a:cubicBezTo>
                  <a:pt x="210" y="22"/>
                  <a:pt x="210" y="22"/>
                  <a:pt x="210" y="22"/>
                </a:cubicBezTo>
                <a:cubicBezTo>
                  <a:pt x="212" y="19"/>
                  <a:pt x="216" y="18"/>
                  <a:pt x="219" y="19"/>
                </a:cubicBezTo>
                <a:cubicBezTo>
                  <a:pt x="223" y="21"/>
                  <a:pt x="224" y="26"/>
                  <a:pt x="222" y="29"/>
                </a:cubicBezTo>
                <a:cubicBezTo>
                  <a:pt x="214" y="43"/>
                  <a:pt x="214" y="43"/>
                  <a:pt x="214" y="43"/>
                </a:cubicBezTo>
                <a:cubicBezTo>
                  <a:pt x="212" y="45"/>
                  <a:pt x="210" y="46"/>
                  <a:pt x="208" y="46"/>
                </a:cubicBezTo>
                <a:cubicBezTo>
                  <a:pt x="206" y="46"/>
                  <a:pt x="205" y="46"/>
                  <a:pt x="204" y="46"/>
                </a:cubicBezTo>
                <a:cubicBezTo>
                  <a:pt x="201" y="44"/>
                  <a:pt x="200" y="40"/>
                  <a:pt x="201" y="36"/>
                </a:cubicBezTo>
                <a:close/>
                <a:moveTo>
                  <a:pt x="78" y="43"/>
                </a:moveTo>
                <a:cubicBezTo>
                  <a:pt x="79" y="45"/>
                  <a:pt x="82" y="47"/>
                  <a:pt x="84" y="47"/>
                </a:cubicBezTo>
                <a:cubicBezTo>
                  <a:pt x="85" y="47"/>
                  <a:pt x="87" y="46"/>
                  <a:pt x="88" y="46"/>
                </a:cubicBezTo>
                <a:cubicBezTo>
                  <a:pt x="91" y="44"/>
                  <a:pt x="92" y="40"/>
                  <a:pt x="90" y="36"/>
                </a:cubicBezTo>
                <a:cubicBezTo>
                  <a:pt x="82" y="22"/>
                  <a:pt x="82" y="22"/>
                  <a:pt x="82" y="22"/>
                </a:cubicBezTo>
                <a:cubicBezTo>
                  <a:pt x="80" y="19"/>
                  <a:pt x="76" y="18"/>
                  <a:pt x="73" y="19"/>
                </a:cubicBezTo>
                <a:cubicBezTo>
                  <a:pt x="69" y="21"/>
                  <a:pt x="68" y="26"/>
                  <a:pt x="70" y="29"/>
                </a:cubicBezTo>
                <a:lnTo>
                  <a:pt x="78" y="43"/>
                </a:lnTo>
                <a:close/>
                <a:moveTo>
                  <a:pt x="146" y="30"/>
                </a:moveTo>
                <a:cubicBezTo>
                  <a:pt x="150" y="30"/>
                  <a:pt x="153" y="27"/>
                  <a:pt x="153" y="23"/>
                </a:cubicBezTo>
                <a:cubicBezTo>
                  <a:pt x="153" y="7"/>
                  <a:pt x="153" y="7"/>
                  <a:pt x="153" y="7"/>
                </a:cubicBezTo>
                <a:cubicBezTo>
                  <a:pt x="153" y="3"/>
                  <a:pt x="150" y="0"/>
                  <a:pt x="146" y="0"/>
                </a:cubicBezTo>
                <a:cubicBezTo>
                  <a:pt x="142" y="0"/>
                  <a:pt x="139" y="3"/>
                  <a:pt x="139" y="7"/>
                </a:cubicBezTo>
                <a:cubicBezTo>
                  <a:pt x="139" y="23"/>
                  <a:pt x="139" y="23"/>
                  <a:pt x="139" y="23"/>
                </a:cubicBezTo>
                <a:cubicBezTo>
                  <a:pt x="139" y="27"/>
                  <a:pt x="142" y="30"/>
                  <a:pt x="146" y="30"/>
                </a:cubicBezTo>
                <a:close/>
                <a:moveTo>
                  <a:pt x="23" y="139"/>
                </a:moveTo>
                <a:cubicBezTo>
                  <a:pt x="6" y="139"/>
                  <a:pt x="6" y="139"/>
                  <a:pt x="6" y="139"/>
                </a:cubicBezTo>
                <a:cubicBezTo>
                  <a:pt x="3" y="139"/>
                  <a:pt x="0" y="142"/>
                  <a:pt x="0" y="146"/>
                </a:cubicBezTo>
                <a:cubicBezTo>
                  <a:pt x="0" y="150"/>
                  <a:pt x="3" y="153"/>
                  <a:pt x="6" y="153"/>
                </a:cubicBezTo>
                <a:cubicBezTo>
                  <a:pt x="23" y="153"/>
                  <a:pt x="23" y="153"/>
                  <a:pt x="23" y="153"/>
                </a:cubicBezTo>
                <a:cubicBezTo>
                  <a:pt x="26" y="153"/>
                  <a:pt x="30" y="150"/>
                  <a:pt x="30" y="146"/>
                </a:cubicBezTo>
                <a:cubicBezTo>
                  <a:pt x="30" y="142"/>
                  <a:pt x="26" y="139"/>
                  <a:pt x="23" y="139"/>
                </a:cubicBezTo>
                <a:close/>
                <a:moveTo>
                  <a:pt x="285" y="139"/>
                </a:moveTo>
                <a:cubicBezTo>
                  <a:pt x="269" y="139"/>
                  <a:pt x="269" y="139"/>
                  <a:pt x="269" y="139"/>
                </a:cubicBezTo>
                <a:cubicBezTo>
                  <a:pt x="265" y="139"/>
                  <a:pt x="262" y="142"/>
                  <a:pt x="262" y="146"/>
                </a:cubicBezTo>
                <a:cubicBezTo>
                  <a:pt x="262" y="150"/>
                  <a:pt x="265" y="153"/>
                  <a:pt x="269" y="153"/>
                </a:cubicBezTo>
                <a:cubicBezTo>
                  <a:pt x="285" y="153"/>
                  <a:pt x="285" y="153"/>
                  <a:pt x="285" y="153"/>
                </a:cubicBezTo>
                <a:cubicBezTo>
                  <a:pt x="289" y="153"/>
                  <a:pt x="292" y="150"/>
                  <a:pt x="292" y="146"/>
                </a:cubicBezTo>
                <a:cubicBezTo>
                  <a:pt x="292" y="142"/>
                  <a:pt x="289" y="139"/>
                  <a:pt x="285" y="139"/>
                </a:cubicBezTo>
                <a:close/>
                <a:moveTo>
                  <a:pt x="273" y="73"/>
                </a:moveTo>
                <a:cubicBezTo>
                  <a:pt x="271" y="70"/>
                  <a:pt x="267" y="69"/>
                  <a:pt x="263" y="70"/>
                </a:cubicBezTo>
                <a:cubicBezTo>
                  <a:pt x="249" y="79"/>
                  <a:pt x="249" y="79"/>
                  <a:pt x="249" y="79"/>
                </a:cubicBezTo>
                <a:cubicBezTo>
                  <a:pt x="246" y="81"/>
                  <a:pt x="245" y="85"/>
                  <a:pt x="247" y="88"/>
                </a:cubicBezTo>
                <a:cubicBezTo>
                  <a:pt x="248" y="91"/>
                  <a:pt x="250" y="92"/>
                  <a:pt x="253" y="92"/>
                </a:cubicBezTo>
                <a:cubicBezTo>
                  <a:pt x="254" y="92"/>
                  <a:pt x="255" y="91"/>
                  <a:pt x="256" y="91"/>
                </a:cubicBezTo>
                <a:cubicBezTo>
                  <a:pt x="270" y="83"/>
                  <a:pt x="270" y="83"/>
                  <a:pt x="270" y="83"/>
                </a:cubicBezTo>
                <a:cubicBezTo>
                  <a:pt x="274" y="81"/>
                  <a:pt x="275" y="77"/>
                  <a:pt x="273" y="73"/>
                </a:cubicBezTo>
                <a:close/>
                <a:moveTo>
                  <a:pt x="236" y="145"/>
                </a:moveTo>
                <a:cubicBezTo>
                  <a:pt x="236" y="161"/>
                  <a:pt x="231" y="176"/>
                  <a:pt x="224" y="190"/>
                </a:cubicBezTo>
                <a:cubicBezTo>
                  <a:pt x="223" y="191"/>
                  <a:pt x="223" y="192"/>
                  <a:pt x="222" y="193"/>
                </a:cubicBezTo>
                <a:cubicBezTo>
                  <a:pt x="222" y="194"/>
                  <a:pt x="222" y="194"/>
                  <a:pt x="222" y="194"/>
                </a:cubicBezTo>
                <a:cubicBezTo>
                  <a:pt x="219" y="198"/>
                  <a:pt x="215" y="203"/>
                  <a:pt x="212" y="207"/>
                </a:cubicBezTo>
                <a:cubicBezTo>
                  <a:pt x="198" y="225"/>
                  <a:pt x="192" y="241"/>
                  <a:pt x="192" y="251"/>
                </a:cubicBezTo>
                <a:cubicBezTo>
                  <a:pt x="192" y="252"/>
                  <a:pt x="192" y="252"/>
                  <a:pt x="192" y="252"/>
                </a:cubicBezTo>
                <a:cubicBezTo>
                  <a:pt x="192" y="253"/>
                  <a:pt x="192" y="254"/>
                  <a:pt x="192" y="255"/>
                </a:cubicBezTo>
                <a:cubicBezTo>
                  <a:pt x="192" y="288"/>
                  <a:pt x="192" y="288"/>
                  <a:pt x="192" y="288"/>
                </a:cubicBezTo>
                <a:cubicBezTo>
                  <a:pt x="192" y="302"/>
                  <a:pt x="180" y="313"/>
                  <a:pt x="166" y="313"/>
                </a:cubicBezTo>
                <a:cubicBezTo>
                  <a:pt x="124" y="313"/>
                  <a:pt x="124" y="313"/>
                  <a:pt x="124" y="313"/>
                </a:cubicBezTo>
                <a:cubicBezTo>
                  <a:pt x="110" y="313"/>
                  <a:pt x="98" y="302"/>
                  <a:pt x="98" y="288"/>
                </a:cubicBezTo>
                <a:cubicBezTo>
                  <a:pt x="98" y="251"/>
                  <a:pt x="98" y="251"/>
                  <a:pt x="98" y="251"/>
                </a:cubicBezTo>
                <a:cubicBezTo>
                  <a:pt x="99" y="242"/>
                  <a:pt x="92" y="226"/>
                  <a:pt x="79" y="208"/>
                </a:cubicBezTo>
                <a:cubicBezTo>
                  <a:pt x="75" y="203"/>
                  <a:pt x="71" y="198"/>
                  <a:pt x="68" y="193"/>
                </a:cubicBezTo>
                <a:cubicBezTo>
                  <a:pt x="68" y="192"/>
                  <a:pt x="67" y="191"/>
                  <a:pt x="67" y="191"/>
                </a:cubicBezTo>
                <a:cubicBezTo>
                  <a:pt x="59" y="177"/>
                  <a:pt x="55" y="161"/>
                  <a:pt x="55" y="146"/>
                </a:cubicBezTo>
                <a:cubicBezTo>
                  <a:pt x="55" y="96"/>
                  <a:pt x="95" y="55"/>
                  <a:pt x="145" y="55"/>
                </a:cubicBezTo>
                <a:cubicBezTo>
                  <a:pt x="195" y="55"/>
                  <a:pt x="236" y="96"/>
                  <a:pt x="236" y="145"/>
                </a:cubicBezTo>
                <a:close/>
                <a:moveTo>
                  <a:pt x="178" y="259"/>
                </a:moveTo>
                <a:cubicBezTo>
                  <a:pt x="112" y="259"/>
                  <a:pt x="112" y="259"/>
                  <a:pt x="112" y="259"/>
                </a:cubicBezTo>
                <a:cubicBezTo>
                  <a:pt x="112" y="272"/>
                  <a:pt x="112" y="272"/>
                  <a:pt x="112" y="272"/>
                </a:cubicBezTo>
                <a:cubicBezTo>
                  <a:pt x="178" y="272"/>
                  <a:pt x="178" y="272"/>
                  <a:pt x="178" y="272"/>
                </a:cubicBezTo>
                <a:lnTo>
                  <a:pt x="178" y="259"/>
                </a:lnTo>
                <a:close/>
                <a:moveTo>
                  <a:pt x="178" y="288"/>
                </a:moveTo>
                <a:cubicBezTo>
                  <a:pt x="178" y="286"/>
                  <a:pt x="178" y="286"/>
                  <a:pt x="178" y="286"/>
                </a:cubicBezTo>
                <a:cubicBezTo>
                  <a:pt x="112" y="286"/>
                  <a:pt x="112" y="286"/>
                  <a:pt x="112" y="286"/>
                </a:cubicBezTo>
                <a:cubicBezTo>
                  <a:pt x="112" y="288"/>
                  <a:pt x="112" y="288"/>
                  <a:pt x="112" y="288"/>
                </a:cubicBezTo>
                <a:cubicBezTo>
                  <a:pt x="113" y="294"/>
                  <a:pt x="118" y="299"/>
                  <a:pt x="124" y="299"/>
                </a:cubicBezTo>
                <a:cubicBezTo>
                  <a:pt x="166" y="299"/>
                  <a:pt x="166" y="299"/>
                  <a:pt x="166" y="299"/>
                </a:cubicBezTo>
                <a:cubicBezTo>
                  <a:pt x="173" y="299"/>
                  <a:pt x="177" y="294"/>
                  <a:pt x="178" y="288"/>
                </a:cubicBezTo>
                <a:close/>
                <a:moveTo>
                  <a:pt x="222" y="145"/>
                </a:moveTo>
                <a:cubicBezTo>
                  <a:pt x="222" y="103"/>
                  <a:pt x="187" y="69"/>
                  <a:pt x="145" y="69"/>
                </a:cubicBezTo>
                <a:cubicBezTo>
                  <a:pt x="103" y="69"/>
                  <a:pt x="69" y="103"/>
                  <a:pt x="69" y="145"/>
                </a:cubicBezTo>
                <a:cubicBezTo>
                  <a:pt x="69" y="159"/>
                  <a:pt x="72" y="172"/>
                  <a:pt x="79" y="184"/>
                </a:cubicBezTo>
                <a:cubicBezTo>
                  <a:pt x="79" y="185"/>
                  <a:pt x="79" y="185"/>
                  <a:pt x="79" y="185"/>
                </a:cubicBezTo>
                <a:cubicBezTo>
                  <a:pt x="82" y="190"/>
                  <a:pt x="86" y="194"/>
                  <a:pt x="90" y="198"/>
                </a:cubicBezTo>
                <a:cubicBezTo>
                  <a:pt x="90" y="199"/>
                  <a:pt x="90" y="199"/>
                  <a:pt x="90" y="199"/>
                </a:cubicBezTo>
                <a:cubicBezTo>
                  <a:pt x="103" y="217"/>
                  <a:pt x="110" y="232"/>
                  <a:pt x="112" y="245"/>
                </a:cubicBezTo>
                <a:cubicBezTo>
                  <a:pt x="179" y="245"/>
                  <a:pt x="179" y="245"/>
                  <a:pt x="179" y="245"/>
                </a:cubicBezTo>
                <a:cubicBezTo>
                  <a:pt x="181" y="229"/>
                  <a:pt x="192" y="211"/>
                  <a:pt x="201" y="198"/>
                </a:cubicBezTo>
                <a:cubicBezTo>
                  <a:pt x="201" y="198"/>
                  <a:pt x="201" y="198"/>
                  <a:pt x="202" y="197"/>
                </a:cubicBezTo>
                <a:cubicBezTo>
                  <a:pt x="205" y="194"/>
                  <a:pt x="208" y="190"/>
                  <a:pt x="211" y="185"/>
                </a:cubicBezTo>
                <a:cubicBezTo>
                  <a:pt x="211" y="185"/>
                  <a:pt x="211" y="185"/>
                  <a:pt x="211" y="185"/>
                </a:cubicBezTo>
                <a:cubicBezTo>
                  <a:pt x="211" y="184"/>
                  <a:pt x="211" y="184"/>
                  <a:pt x="211" y="184"/>
                </a:cubicBezTo>
                <a:cubicBezTo>
                  <a:pt x="218" y="172"/>
                  <a:pt x="222" y="159"/>
                  <a:pt x="222" y="145"/>
                </a:cubicBezTo>
                <a:close/>
                <a:moveTo>
                  <a:pt x="42" y="79"/>
                </a:moveTo>
                <a:cubicBezTo>
                  <a:pt x="28" y="70"/>
                  <a:pt x="28" y="70"/>
                  <a:pt x="28" y="70"/>
                </a:cubicBezTo>
                <a:cubicBezTo>
                  <a:pt x="25" y="69"/>
                  <a:pt x="21" y="70"/>
                  <a:pt x="19" y="73"/>
                </a:cubicBezTo>
                <a:cubicBezTo>
                  <a:pt x="17" y="77"/>
                  <a:pt x="18" y="81"/>
                  <a:pt x="22" y="83"/>
                </a:cubicBezTo>
                <a:cubicBezTo>
                  <a:pt x="36" y="91"/>
                  <a:pt x="36" y="91"/>
                  <a:pt x="36" y="91"/>
                </a:cubicBezTo>
                <a:cubicBezTo>
                  <a:pt x="37" y="92"/>
                  <a:pt x="38" y="92"/>
                  <a:pt x="39" y="92"/>
                </a:cubicBezTo>
                <a:cubicBezTo>
                  <a:pt x="41" y="92"/>
                  <a:pt x="44" y="91"/>
                  <a:pt x="45" y="88"/>
                </a:cubicBezTo>
                <a:cubicBezTo>
                  <a:pt x="47" y="85"/>
                  <a:pt x="46" y="81"/>
                  <a:pt x="42" y="79"/>
                </a:cubicBezTo>
                <a:close/>
                <a:moveTo>
                  <a:pt x="42" y="79"/>
                </a:moveTo>
                <a:cubicBezTo>
                  <a:pt x="42" y="79"/>
                  <a:pt x="42" y="79"/>
                  <a:pt x="42" y="79"/>
                </a:cubicBezTo>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pPr algn="ctr" defTabSz="412750" hangingPunct="0">
              <a:defRPr/>
            </a:pPr>
            <a:endParaRPr lang="en-US" sz="5600" kern="0">
              <a:solidFill>
                <a:srgbClr val="000000"/>
              </a:solidFill>
              <a:latin typeface="Open Sans"/>
              <a:sym typeface="Open Sans"/>
            </a:endParaRPr>
          </a:p>
        </p:txBody>
      </p:sp>
      <p:sp>
        <p:nvSpPr>
          <p:cNvPr id="68" name="Freeform 19">
            <a:extLst>
              <a:ext uri="{FF2B5EF4-FFF2-40B4-BE49-F238E27FC236}">
                <a16:creationId xmlns:a16="http://schemas.microsoft.com/office/drawing/2014/main" id="{AFAD851A-6EB0-07C9-E492-5AB335322B5A}"/>
              </a:ext>
            </a:extLst>
          </p:cNvPr>
          <p:cNvSpPr>
            <a:spLocks noEditPoints="1"/>
          </p:cNvSpPr>
          <p:nvPr/>
        </p:nvSpPr>
        <p:spPr bwMode="auto">
          <a:xfrm>
            <a:off x="3520192" y="1556792"/>
            <a:ext cx="574114" cy="576606"/>
          </a:xfrm>
          <a:custGeom>
            <a:avLst/>
            <a:gdLst>
              <a:gd name="T0" fmla="*/ 292 w 292"/>
              <a:gd name="T1" fmla="*/ 146 h 293"/>
              <a:gd name="T2" fmla="*/ 146 w 292"/>
              <a:gd name="T3" fmla="*/ 0 h 293"/>
              <a:gd name="T4" fmla="*/ 0 w 292"/>
              <a:gd name="T5" fmla="*/ 146 h 293"/>
              <a:gd name="T6" fmla="*/ 51 w 292"/>
              <a:gd name="T7" fmla="*/ 257 h 293"/>
              <a:gd name="T8" fmla="*/ 53 w 292"/>
              <a:gd name="T9" fmla="*/ 259 h 293"/>
              <a:gd name="T10" fmla="*/ 146 w 292"/>
              <a:gd name="T11" fmla="*/ 293 h 293"/>
              <a:gd name="T12" fmla="*/ 239 w 292"/>
              <a:gd name="T13" fmla="*/ 259 h 293"/>
              <a:gd name="T14" fmla="*/ 243 w 292"/>
              <a:gd name="T15" fmla="*/ 257 h 293"/>
              <a:gd name="T16" fmla="*/ 292 w 292"/>
              <a:gd name="T17" fmla="*/ 146 h 293"/>
              <a:gd name="T18" fmla="*/ 13 w 292"/>
              <a:gd name="T19" fmla="*/ 146 h 293"/>
              <a:gd name="T20" fmla="*/ 146 w 292"/>
              <a:gd name="T21" fmla="*/ 13 h 293"/>
              <a:gd name="T22" fmla="*/ 279 w 292"/>
              <a:gd name="T23" fmla="*/ 146 h 293"/>
              <a:gd name="T24" fmla="*/ 242 w 292"/>
              <a:gd name="T25" fmla="*/ 238 h 293"/>
              <a:gd name="T26" fmla="*/ 192 w 292"/>
              <a:gd name="T27" fmla="*/ 172 h 293"/>
              <a:gd name="T28" fmla="*/ 205 w 292"/>
              <a:gd name="T29" fmla="*/ 136 h 293"/>
              <a:gd name="T30" fmla="*/ 146 w 292"/>
              <a:gd name="T31" fmla="*/ 77 h 293"/>
              <a:gd name="T32" fmla="*/ 88 w 292"/>
              <a:gd name="T33" fmla="*/ 136 h 293"/>
              <a:gd name="T34" fmla="*/ 100 w 292"/>
              <a:gd name="T35" fmla="*/ 172 h 293"/>
              <a:gd name="T36" fmla="*/ 51 w 292"/>
              <a:gd name="T37" fmla="*/ 238 h 293"/>
              <a:gd name="T38" fmla="*/ 13 w 292"/>
              <a:gd name="T39" fmla="*/ 146 h 293"/>
              <a:gd name="T40" fmla="*/ 101 w 292"/>
              <a:gd name="T41" fmla="*/ 136 h 293"/>
              <a:gd name="T42" fmla="*/ 146 w 292"/>
              <a:gd name="T43" fmla="*/ 91 h 293"/>
              <a:gd name="T44" fmla="*/ 191 w 292"/>
              <a:gd name="T45" fmla="*/ 136 h 293"/>
              <a:gd name="T46" fmla="*/ 146 w 292"/>
              <a:gd name="T47" fmla="*/ 181 h 293"/>
              <a:gd name="T48" fmla="*/ 101 w 292"/>
              <a:gd name="T49" fmla="*/ 136 h 293"/>
              <a:gd name="T50" fmla="*/ 63 w 292"/>
              <a:gd name="T51" fmla="*/ 250 h 293"/>
              <a:gd name="T52" fmla="*/ 110 w 292"/>
              <a:gd name="T53" fmla="*/ 182 h 293"/>
              <a:gd name="T54" fmla="*/ 146 w 292"/>
              <a:gd name="T55" fmla="*/ 194 h 293"/>
              <a:gd name="T56" fmla="*/ 182 w 292"/>
              <a:gd name="T57" fmla="*/ 182 h 293"/>
              <a:gd name="T58" fmla="*/ 230 w 292"/>
              <a:gd name="T59" fmla="*/ 250 h 293"/>
              <a:gd name="T60" fmla="*/ 146 w 292"/>
              <a:gd name="T61" fmla="*/ 279 h 293"/>
              <a:gd name="T62" fmla="*/ 63 w 292"/>
              <a:gd name="T63" fmla="*/ 250 h 293"/>
              <a:gd name="T64" fmla="*/ 63 w 292"/>
              <a:gd name="T65" fmla="*/ 250 h 293"/>
              <a:gd name="T66" fmla="*/ 63 w 292"/>
              <a:gd name="T67" fmla="*/ 25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2" h="293">
                <a:moveTo>
                  <a:pt x="292" y="146"/>
                </a:moveTo>
                <a:cubicBezTo>
                  <a:pt x="292" y="65"/>
                  <a:pt x="227" y="0"/>
                  <a:pt x="146" y="0"/>
                </a:cubicBezTo>
                <a:cubicBezTo>
                  <a:pt x="65" y="0"/>
                  <a:pt x="0" y="65"/>
                  <a:pt x="0" y="146"/>
                </a:cubicBezTo>
                <a:cubicBezTo>
                  <a:pt x="0" y="191"/>
                  <a:pt x="20" y="231"/>
                  <a:pt x="51" y="257"/>
                </a:cubicBezTo>
                <a:cubicBezTo>
                  <a:pt x="52" y="258"/>
                  <a:pt x="52" y="258"/>
                  <a:pt x="53" y="259"/>
                </a:cubicBezTo>
                <a:cubicBezTo>
                  <a:pt x="78" y="280"/>
                  <a:pt x="111" y="293"/>
                  <a:pt x="146" y="293"/>
                </a:cubicBezTo>
                <a:cubicBezTo>
                  <a:pt x="181" y="293"/>
                  <a:pt x="214" y="280"/>
                  <a:pt x="239" y="259"/>
                </a:cubicBezTo>
                <a:cubicBezTo>
                  <a:pt x="241" y="259"/>
                  <a:pt x="242" y="258"/>
                  <a:pt x="243" y="257"/>
                </a:cubicBezTo>
                <a:cubicBezTo>
                  <a:pt x="273" y="229"/>
                  <a:pt x="292" y="190"/>
                  <a:pt x="292" y="146"/>
                </a:cubicBezTo>
                <a:close/>
                <a:moveTo>
                  <a:pt x="13" y="146"/>
                </a:moveTo>
                <a:cubicBezTo>
                  <a:pt x="13" y="73"/>
                  <a:pt x="73" y="13"/>
                  <a:pt x="146" y="13"/>
                </a:cubicBezTo>
                <a:cubicBezTo>
                  <a:pt x="219" y="13"/>
                  <a:pt x="279" y="73"/>
                  <a:pt x="279" y="146"/>
                </a:cubicBezTo>
                <a:cubicBezTo>
                  <a:pt x="279" y="182"/>
                  <a:pt x="265" y="214"/>
                  <a:pt x="242" y="238"/>
                </a:cubicBezTo>
                <a:cubicBezTo>
                  <a:pt x="238" y="221"/>
                  <a:pt x="227" y="191"/>
                  <a:pt x="192" y="172"/>
                </a:cubicBezTo>
                <a:cubicBezTo>
                  <a:pt x="200" y="162"/>
                  <a:pt x="205" y="149"/>
                  <a:pt x="205" y="136"/>
                </a:cubicBezTo>
                <a:cubicBezTo>
                  <a:pt x="205" y="104"/>
                  <a:pt x="179" y="77"/>
                  <a:pt x="146" y="77"/>
                </a:cubicBezTo>
                <a:cubicBezTo>
                  <a:pt x="114" y="77"/>
                  <a:pt x="88" y="104"/>
                  <a:pt x="88" y="136"/>
                </a:cubicBezTo>
                <a:cubicBezTo>
                  <a:pt x="88" y="149"/>
                  <a:pt x="93" y="161"/>
                  <a:pt x="100" y="172"/>
                </a:cubicBezTo>
                <a:cubicBezTo>
                  <a:pt x="66" y="191"/>
                  <a:pt x="55" y="221"/>
                  <a:pt x="51" y="238"/>
                </a:cubicBezTo>
                <a:cubicBezTo>
                  <a:pt x="28" y="215"/>
                  <a:pt x="13" y="182"/>
                  <a:pt x="13" y="146"/>
                </a:cubicBezTo>
                <a:close/>
                <a:moveTo>
                  <a:pt x="101" y="136"/>
                </a:moveTo>
                <a:cubicBezTo>
                  <a:pt x="101" y="111"/>
                  <a:pt x="121" y="91"/>
                  <a:pt x="146" y="91"/>
                </a:cubicBezTo>
                <a:cubicBezTo>
                  <a:pt x="171" y="91"/>
                  <a:pt x="191" y="111"/>
                  <a:pt x="191" y="136"/>
                </a:cubicBezTo>
                <a:cubicBezTo>
                  <a:pt x="191" y="161"/>
                  <a:pt x="171" y="181"/>
                  <a:pt x="146" y="181"/>
                </a:cubicBezTo>
                <a:cubicBezTo>
                  <a:pt x="121" y="181"/>
                  <a:pt x="101" y="161"/>
                  <a:pt x="101" y="136"/>
                </a:cubicBezTo>
                <a:close/>
                <a:moveTo>
                  <a:pt x="63" y="250"/>
                </a:moveTo>
                <a:cubicBezTo>
                  <a:pt x="64" y="239"/>
                  <a:pt x="70" y="203"/>
                  <a:pt x="110" y="182"/>
                </a:cubicBezTo>
                <a:cubicBezTo>
                  <a:pt x="120" y="190"/>
                  <a:pt x="133" y="194"/>
                  <a:pt x="146" y="194"/>
                </a:cubicBezTo>
                <a:cubicBezTo>
                  <a:pt x="159" y="194"/>
                  <a:pt x="172" y="189"/>
                  <a:pt x="182" y="182"/>
                </a:cubicBezTo>
                <a:cubicBezTo>
                  <a:pt x="222" y="202"/>
                  <a:pt x="229" y="238"/>
                  <a:pt x="230" y="250"/>
                </a:cubicBezTo>
                <a:cubicBezTo>
                  <a:pt x="207" y="268"/>
                  <a:pt x="178" y="279"/>
                  <a:pt x="146" y="279"/>
                </a:cubicBezTo>
                <a:cubicBezTo>
                  <a:pt x="115" y="279"/>
                  <a:pt x="86" y="268"/>
                  <a:pt x="63" y="250"/>
                </a:cubicBezTo>
                <a:close/>
                <a:moveTo>
                  <a:pt x="63" y="250"/>
                </a:moveTo>
                <a:cubicBezTo>
                  <a:pt x="63" y="250"/>
                  <a:pt x="63" y="250"/>
                  <a:pt x="63" y="250"/>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pPr algn="ctr" defTabSz="412750" hangingPunct="0">
              <a:defRPr/>
            </a:pPr>
            <a:endParaRPr lang="en-US" sz="5600" kern="0">
              <a:solidFill>
                <a:srgbClr val="000000"/>
              </a:solidFill>
              <a:latin typeface="Open Sans"/>
              <a:sym typeface="Open Sans"/>
            </a:endParaRPr>
          </a:p>
        </p:txBody>
      </p:sp>
      <p:sp>
        <p:nvSpPr>
          <p:cNvPr id="69" name="Rectangle 68">
            <a:extLst>
              <a:ext uri="{FF2B5EF4-FFF2-40B4-BE49-F238E27FC236}">
                <a16:creationId xmlns:a16="http://schemas.microsoft.com/office/drawing/2014/main" id="{01E39B72-C67E-74EF-E7F0-860887C6549F}"/>
              </a:ext>
            </a:extLst>
          </p:cNvPr>
          <p:cNvSpPr/>
          <p:nvPr/>
        </p:nvSpPr>
        <p:spPr>
          <a:xfrm>
            <a:off x="2952860" y="2770594"/>
            <a:ext cx="1691874" cy="919917"/>
          </a:xfrm>
          <a:prstGeom prst="rect">
            <a:avLst/>
          </a:prstGeom>
        </p:spPr>
        <p:txBody>
          <a:bodyPr wrap="square" lIns="0" tIns="0" rIns="0" bIns="0" anchor="t">
            <a:noAutofit/>
          </a:bodyPr>
          <a:lstStyle/>
          <a:p>
            <a:pPr algn="ctr" defTabSz="412750" hangingPunct="0">
              <a:defRPr/>
            </a:pPr>
            <a:r>
              <a:rPr lang="en-IN" b="1" kern="0" dirty="0">
                <a:solidFill>
                  <a:prstClr val="white"/>
                </a:solidFill>
                <a:latin typeface="Open Sans"/>
                <a:ea typeface="Open Sans" panose="020B0606030504020204" pitchFamily="34" charset="0"/>
                <a:cs typeface="Open Sans" panose="020B0606030504020204" pitchFamily="34" charset="0"/>
                <a:sym typeface="Open Sans"/>
              </a:rPr>
              <a:t>School Relationship &amp; Students</a:t>
            </a:r>
          </a:p>
        </p:txBody>
      </p:sp>
      <p:sp>
        <p:nvSpPr>
          <p:cNvPr id="70" name="Rectangle 69">
            <a:extLst>
              <a:ext uri="{FF2B5EF4-FFF2-40B4-BE49-F238E27FC236}">
                <a16:creationId xmlns:a16="http://schemas.microsoft.com/office/drawing/2014/main" id="{25E5ADEC-C7A1-1AD4-B267-1972557135EA}"/>
              </a:ext>
            </a:extLst>
          </p:cNvPr>
          <p:cNvSpPr/>
          <p:nvPr/>
        </p:nvSpPr>
        <p:spPr>
          <a:xfrm>
            <a:off x="3163132" y="2366792"/>
            <a:ext cx="1288234" cy="301034"/>
          </a:xfrm>
          <a:prstGeom prst="rect">
            <a:avLst/>
          </a:prstGeom>
        </p:spPr>
        <p:txBody>
          <a:bodyPr wrap="square" lIns="0" tIns="0" rIns="0" bIns="0" anchor="b">
            <a:noAutofit/>
          </a:bodyPr>
          <a:lstStyle/>
          <a:p>
            <a:pPr algn="ctr" defTabSz="412750" hangingPunct="0">
              <a:defRPr/>
            </a:pPr>
            <a:r>
              <a:rPr lang="en-IN" b="1" kern="0" dirty="0">
                <a:solidFill>
                  <a:prstClr val="black">
                    <a:lumMod val="85000"/>
                    <a:lumOff val="15000"/>
                  </a:prstClr>
                </a:solidFill>
                <a:latin typeface="Open Sans"/>
                <a:ea typeface="Open Sans" panose="020B0606030504020204" pitchFamily="34" charset="0"/>
                <a:cs typeface="Open Sans" panose="020B0606030504020204" pitchFamily="34" charset="0"/>
                <a:sym typeface="Open Sans"/>
              </a:rPr>
              <a:t> 02</a:t>
            </a:r>
          </a:p>
        </p:txBody>
      </p:sp>
      <p:sp>
        <p:nvSpPr>
          <p:cNvPr id="71" name="Oval 70">
            <a:extLst>
              <a:ext uri="{FF2B5EF4-FFF2-40B4-BE49-F238E27FC236}">
                <a16:creationId xmlns:a16="http://schemas.microsoft.com/office/drawing/2014/main" id="{013521D1-D01D-BB9F-80AF-2C010F1A7A38}"/>
              </a:ext>
            </a:extLst>
          </p:cNvPr>
          <p:cNvSpPr/>
          <p:nvPr/>
        </p:nvSpPr>
        <p:spPr>
          <a:xfrm>
            <a:off x="1319382" y="3157728"/>
            <a:ext cx="365760" cy="365760"/>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2750" hangingPunct="0">
              <a:defRPr/>
            </a:pPr>
            <a:endParaRPr lang="en-IN" sz="5600" kern="0">
              <a:solidFill>
                <a:prstClr val="white"/>
              </a:solidFill>
              <a:latin typeface="Calibri" panose="020F0502020204030204"/>
              <a:sym typeface="Open Sans"/>
            </a:endParaRPr>
          </a:p>
        </p:txBody>
      </p:sp>
      <p:sp>
        <p:nvSpPr>
          <p:cNvPr id="72" name="Oval 71">
            <a:extLst>
              <a:ext uri="{FF2B5EF4-FFF2-40B4-BE49-F238E27FC236}">
                <a16:creationId xmlns:a16="http://schemas.microsoft.com/office/drawing/2014/main" id="{DAB80C4F-1CAB-6505-B65A-A4D0874E2392}"/>
              </a:ext>
            </a:extLst>
          </p:cNvPr>
          <p:cNvSpPr/>
          <p:nvPr/>
        </p:nvSpPr>
        <p:spPr>
          <a:xfrm>
            <a:off x="3624369" y="4608576"/>
            <a:ext cx="365760" cy="365760"/>
          </a:xfrm>
          <a:prstGeom prst="ellipse">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2750" hangingPunct="0">
              <a:defRPr/>
            </a:pPr>
            <a:endParaRPr lang="en-IN" sz="5600" kern="0">
              <a:solidFill>
                <a:prstClr val="white"/>
              </a:solidFill>
              <a:latin typeface="Calibri" panose="020F0502020204030204"/>
              <a:sym typeface="Open Sans"/>
            </a:endParaRPr>
          </a:p>
        </p:txBody>
      </p:sp>
      <p:sp>
        <p:nvSpPr>
          <p:cNvPr id="73" name="Oval 72">
            <a:extLst>
              <a:ext uri="{FF2B5EF4-FFF2-40B4-BE49-F238E27FC236}">
                <a16:creationId xmlns:a16="http://schemas.microsoft.com/office/drawing/2014/main" id="{99BFC126-D6BC-1E4A-8D7B-D2FE0533A077}"/>
              </a:ext>
            </a:extLst>
          </p:cNvPr>
          <p:cNvSpPr/>
          <p:nvPr/>
        </p:nvSpPr>
        <p:spPr>
          <a:xfrm>
            <a:off x="5929357" y="2348880"/>
            <a:ext cx="365760" cy="365760"/>
          </a:xfrm>
          <a:prstGeom prst="ellipse">
            <a:avLst/>
          </a:pr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2750" hangingPunct="0">
              <a:defRPr/>
            </a:pPr>
            <a:endParaRPr lang="en-IN" sz="5600" kern="0">
              <a:solidFill>
                <a:prstClr val="white"/>
              </a:solidFill>
              <a:latin typeface="Calibri" panose="020F0502020204030204"/>
              <a:sym typeface="Open Sans"/>
            </a:endParaRPr>
          </a:p>
        </p:txBody>
      </p:sp>
      <p:sp>
        <p:nvSpPr>
          <p:cNvPr id="74" name="Oval 73">
            <a:extLst>
              <a:ext uri="{FF2B5EF4-FFF2-40B4-BE49-F238E27FC236}">
                <a16:creationId xmlns:a16="http://schemas.microsoft.com/office/drawing/2014/main" id="{CA2BE8B2-3C8A-9CC4-C10D-886090E5CE67}"/>
              </a:ext>
            </a:extLst>
          </p:cNvPr>
          <p:cNvSpPr/>
          <p:nvPr/>
        </p:nvSpPr>
        <p:spPr>
          <a:xfrm>
            <a:off x="8234346" y="3913632"/>
            <a:ext cx="365760" cy="365760"/>
          </a:xfrm>
          <a:prstGeom prst="ellipse">
            <a:avLst/>
          </a:prstGeom>
          <a:solidFill>
            <a:schemeClr val="accent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2750" hangingPunct="0">
              <a:defRPr/>
            </a:pPr>
            <a:endParaRPr lang="en-IN" sz="5600" kern="0">
              <a:solidFill>
                <a:prstClr val="white"/>
              </a:solidFill>
              <a:latin typeface="Calibri" panose="020F0502020204030204"/>
              <a:sym typeface="Open Sans"/>
            </a:endParaRPr>
          </a:p>
        </p:txBody>
      </p:sp>
      <p:sp>
        <p:nvSpPr>
          <p:cNvPr id="75" name="Oval 74">
            <a:extLst>
              <a:ext uri="{FF2B5EF4-FFF2-40B4-BE49-F238E27FC236}">
                <a16:creationId xmlns:a16="http://schemas.microsoft.com/office/drawing/2014/main" id="{89BDD857-A1E0-8491-0169-D922683F76BF}"/>
              </a:ext>
            </a:extLst>
          </p:cNvPr>
          <p:cNvSpPr/>
          <p:nvPr/>
        </p:nvSpPr>
        <p:spPr>
          <a:xfrm>
            <a:off x="10539333" y="1597152"/>
            <a:ext cx="365760" cy="365760"/>
          </a:xfrm>
          <a:prstGeom prst="ellipse">
            <a:avLst/>
          </a:prstGeom>
          <a:solidFill>
            <a:schemeClr val="accent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2750" hangingPunct="0">
              <a:defRPr/>
            </a:pPr>
            <a:endParaRPr lang="en-IN" sz="5600" kern="0">
              <a:solidFill>
                <a:prstClr val="white"/>
              </a:solidFill>
              <a:latin typeface="Calibri" panose="020F0502020204030204"/>
              <a:sym typeface="Open Sans"/>
            </a:endParaRPr>
          </a:p>
        </p:txBody>
      </p:sp>
      <p:sp>
        <p:nvSpPr>
          <p:cNvPr id="76" name="Rectangle 75">
            <a:extLst>
              <a:ext uri="{FF2B5EF4-FFF2-40B4-BE49-F238E27FC236}">
                <a16:creationId xmlns:a16="http://schemas.microsoft.com/office/drawing/2014/main" id="{EF21EC87-34B9-93C6-60B3-3DE5A3594223}"/>
              </a:ext>
            </a:extLst>
          </p:cNvPr>
          <p:cNvSpPr/>
          <p:nvPr/>
        </p:nvSpPr>
        <p:spPr>
          <a:xfrm>
            <a:off x="10078096" y="3726108"/>
            <a:ext cx="1288234" cy="868113"/>
          </a:xfrm>
          <a:prstGeom prst="rect">
            <a:avLst/>
          </a:prstGeom>
        </p:spPr>
        <p:txBody>
          <a:bodyPr wrap="square" lIns="0" tIns="0" rIns="0" bIns="0" anchor="t">
            <a:noAutofit/>
          </a:bodyPr>
          <a:lstStyle/>
          <a:p>
            <a:pPr algn="ctr" defTabSz="412750" hangingPunct="0">
              <a:defRPr/>
            </a:pPr>
            <a:r>
              <a:rPr lang="en-IN" sz="2000" kern="0" dirty="0">
                <a:solidFill>
                  <a:prstClr val="black"/>
                </a:solidFill>
                <a:latin typeface="Open Sans"/>
                <a:ea typeface="Open Sans" panose="020B0606030504020204" pitchFamily="34" charset="0"/>
                <a:cs typeface="Open Sans" panose="020B0606030504020204" pitchFamily="34" charset="0"/>
                <a:sym typeface="Open Sans"/>
              </a:rPr>
              <a:t>Your Concerns</a:t>
            </a:r>
          </a:p>
        </p:txBody>
      </p:sp>
      <p:sp>
        <p:nvSpPr>
          <p:cNvPr id="77" name="Rectangle 76">
            <a:extLst>
              <a:ext uri="{FF2B5EF4-FFF2-40B4-BE49-F238E27FC236}">
                <a16:creationId xmlns:a16="http://schemas.microsoft.com/office/drawing/2014/main" id="{4C7BE9BF-3871-F8DC-06B0-D94EF6A97EA9}"/>
              </a:ext>
            </a:extLst>
          </p:cNvPr>
          <p:cNvSpPr/>
          <p:nvPr/>
        </p:nvSpPr>
        <p:spPr>
          <a:xfrm>
            <a:off x="10078096" y="3293384"/>
            <a:ext cx="1288234" cy="301034"/>
          </a:xfrm>
          <a:prstGeom prst="rect">
            <a:avLst/>
          </a:prstGeom>
        </p:spPr>
        <p:txBody>
          <a:bodyPr wrap="square" lIns="0" tIns="0" rIns="0" bIns="0" anchor="b">
            <a:noAutofit/>
          </a:bodyPr>
          <a:lstStyle/>
          <a:p>
            <a:pPr algn="ctr" defTabSz="412750" hangingPunct="0">
              <a:defRPr/>
            </a:pPr>
            <a:r>
              <a:rPr lang="en-IN" b="1" kern="0" dirty="0">
                <a:solidFill>
                  <a:prstClr val="black">
                    <a:lumMod val="85000"/>
                    <a:lumOff val="15000"/>
                  </a:prstClr>
                </a:solidFill>
                <a:latin typeface="Open Sans"/>
                <a:ea typeface="Open Sans" panose="020B0606030504020204" pitchFamily="34" charset="0"/>
                <a:cs typeface="Open Sans" panose="020B0606030504020204" pitchFamily="34" charset="0"/>
                <a:sym typeface="Open Sans"/>
              </a:rPr>
              <a:t> 05</a:t>
            </a:r>
          </a:p>
        </p:txBody>
      </p:sp>
      <p:sp>
        <p:nvSpPr>
          <p:cNvPr id="78" name="Rectangle 77">
            <a:extLst>
              <a:ext uri="{FF2B5EF4-FFF2-40B4-BE49-F238E27FC236}">
                <a16:creationId xmlns:a16="http://schemas.microsoft.com/office/drawing/2014/main" id="{C20E76A0-2B7C-C7EB-46C7-E9CF14C72BAC}"/>
              </a:ext>
            </a:extLst>
          </p:cNvPr>
          <p:cNvSpPr/>
          <p:nvPr/>
        </p:nvSpPr>
        <p:spPr>
          <a:xfrm>
            <a:off x="5111452" y="4322406"/>
            <a:ext cx="1841849" cy="954567"/>
          </a:xfrm>
          <a:prstGeom prst="rect">
            <a:avLst/>
          </a:prstGeom>
        </p:spPr>
        <p:txBody>
          <a:bodyPr wrap="square" lIns="0" tIns="0" rIns="0" bIns="0" anchor="t">
            <a:noAutofit/>
          </a:bodyPr>
          <a:lstStyle/>
          <a:p>
            <a:pPr algn="ctr" defTabSz="412750" hangingPunct="0">
              <a:defRPr/>
            </a:pPr>
            <a:r>
              <a:rPr lang="en-IN" b="1" kern="0" dirty="0">
                <a:solidFill>
                  <a:prstClr val="white"/>
                </a:solidFill>
                <a:latin typeface="Open Sans"/>
                <a:ea typeface="Open Sans" panose="020B0606030504020204" pitchFamily="34" charset="0"/>
                <a:cs typeface="Open Sans" panose="020B0606030504020204" pitchFamily="34" charset="0"/>
                <a:sym typeface="Open Sans"/>
              </a:rPr>
              <a:t>Accommodation Profile</a:t>
            </a:r>
          </a:p>
          <a:p>
            <a:pPr algn="ctr" defTabSz="412750" hangingPunct="0">
              <a:defRPr/>
            </a:pPr>
            <a:r>
              <a:rPr lang="en-IN" sz="2000" kern="0" dirty="0">
                <a:solidFill>
                  <a:prstClr val="black">
                    <a:lumMod val="65000"/>
                    <a:lumOff val="35000"/>
                  </a:prstClr>
                </a:solidFill>
                <a:latin typeface="Open Sans"/>
                <a:ea typeface="Open Sans" panose="020B0606030504020204" pitchFamily="34" charset="0"/>
                <a:cs typeface="Open Sans" panose="020B0606030504020204" pitchFamily="34" charset="0"/>
                <a:sym typeface="Open Sans"/>
              </a:rPr>
              <a:t> </a:t>
            </a:r>
          </a:p>
        </p:txBody>
      </p:sp>
      <p:sp>
        <p:nvSpPr>
          <p:cNvPr id="79" name="Rectangle 78">
            <a:extLst>
              <a:ext uri="{FF2B5EF4-FFF2-40B4-BE49-F238E27FC236}">
                <a16:creationId xmlns:a16="http://schemas.microsoft.com/office/drawing/2014/main" id="{C7F5C538-188E-BA94-CA10-79F0BF9077D3}"/>
              </a:ext>
            </a:extLst>
          </p:cNvPr>
          <p:cNvSpPr/>
          <p:nvPr/>
        </p:nvSpPr>
        <p:spPr>
          <a:xfrm>
            <a:off x="5468120" y="3976136"/>
            <a:ext cx="1288234" cy="301034"/>
          </a:xfrm>
          <a:prstGeom prst="rect">
            <a:avLst/>
          </a:prstGeom>
        </p:spPr>
        <p:txBody>
          <a:bodyPr wrap="square" lIns="0" tIns="0" rIns="0" bIns="0" anchor="b">
            <a:noAutofit/>
          </a:bodyPr>
          <a:lstStyle/>
          <a:p>
            <a:pPr algn="ctr" defTabSz="412750" hangingPunct="0">
              <a:defRPr/>
            </a:pPr>
            <a:r>
              <a:rPr lang="en-IN" b="1" kern="0" dirty="0">
                <a:solidFill>
                  <a:prstClr val="black">
                    <a:lumMod val="85000"/>
                    <a:lumOff val="15000"/>
                  </a:prstClr>
                </a:solidFill>
                <a:latin typeface="Open Sans"/>
                <a:ea typeface="Open Sans" panose="020B0606030504020204" pitchFamily="34" charset="0"/>
                <a:cs typeface="Open Sans" panose="020B0606030504020204" pitchFamily="34" charset="0"/>
                <a:sym typeface="Open Sans"/>
              </a:rPr>
              <a:t>03</a:t>
            </a:r>
          </a:p>
        </p:txBody>
      </p:sp>
      <p:sp>
        <p:nvSpPr>
          <p:cNvPr id="80" name="Rectangle 79">
            <a:extLst>
              <a:ext uri="{FF2B5EF4-FFF2-40B4-BE49-F238E27FC236}">
                <a16:creationId xmlns:a16="http://schemas.microsoft.com/office/drawing/2014/main" id="{A3954B12-BBAD-3846-E036-9EA86799A8B3}"/>
              </a:ext>
            </a:extLst>
          </p:cNvPr>
          <p:cNvSpPr/>
          <p:nvPr/>
        </p:nvSpPr>
        <p:spPr>
          <a:xfrm>
            <a:off x="7773109" y="2519618"/>
            <a:ext cx="1288234" cy="845375"/>
          </a:xfrm>
          <a:prstGeom prst="rect">
            <a:avLst/>
          </a:prstGeom>
        </p:spPr>
        <p:txBody>
          <a:bodyPr wrap="square" lIns="0" tIns="0" rIns="0" bIns="0" anchor="t">
            <a:noAutofit/>
          </a:bodyPr>
          <a:lstStyle/>
          <a:p>
            <a:pPr algn="ctr" defTabSz="412750" hangingPunct="0">
              <a:defRPr/>
            </a:pPr>
            <a:r>
              <a:rPr lang="en-IN" b="1" kern="0" dirty="0">
                <a:solidFill>
                  <a:prstClr val="white"/>
                </a:solidFill>
                <a:latin typeface="Open Sans"/>
                <a:ea typeface="Open Sans" panose="020B0606030504020204" pitchFamily="34" charset="0"/>
                <a:cs typeface="Open Sans" panose="020B0606030504020204" pitchFamily="34" charset="0"/>
                <a:sym typeface="Open Sans"/>
              </a:rPr>
              <a:t>SNA Review and SENO Support</a:t>
            </a:r>
          </a:p>
        </p:txBody>
      </p:sp>
      <p:sp>
        <p:nvSpPr>
          <p:cNvPr id="81" name="Rectangle 80">
            <a:extLst>
              <a:ext uri="{FF2B5EF4-FFF2-40B4-BE49-F238E27FC236}">
                <a16:creationId xmlns:a16="http://schemas.microsoft.com/office/drawing/2014/main" id="{CB48E9DA-CAEC-DB38-1C96-E260A94A5017}"/>
              </a:ext>
            </a:extLst>
          </p:cNvPr>
          <p:cNvSpPr/>
          <p:nvPr/>
        </p:nvSpPr>
        <p:spPr>
          <a:xfrm>
            <a:off x="7773109" y="2183912"/>
            <a:ext cx="1288234" cy="301034"/>
          </a:xfrm>
          <a:prstGeom prst="rect">
            <a:avLst/>
          </a:prstGeom>
        </p:spPr>
        <p:txBody>
          <a:bodyPr wrap="square" lIns="0" tIns="0" rIns="0" bIns="0" anchor="b">
            <a:noAutofit/>
          </a:bodyPr>
          <a:lstStyle/>
          <a:p>
            <a:pPr algn="ctr" defTabSz="412750" hangingPunct="0">
              <a:defRPr/>
            </a:pPr>
            <a:r>
              <a:rPr lang="en-IN" b="1" kern="0" dirty="0">
                <a:solidFill>
                  <a:prstClr val="black">
                    <a:lumMod val="85000"/>
                    <a:lumOff val="15000"/>
                  </a:prstClr>
                </a:solidFill>
                <a:latin typeface="Open Sans"/>
                <a:ea typeface="Open Sans" panose="020B0606030504020204" pitchFamily="34" charset="0"/>
                <a:cs typeface="Open Sans" panose="020B0606030504020204" pitchFamily="34" charset="0"/>
                <a:sym typeface="Open Sans"/>
              </a:rPr>
              <a:t> 04</a:t>
            </a:r>
          </a:p>
        </p:txBody>
      </p:sp>
      <p:sp>
        <p:nvSpPr>
          <p:cNvPr id="82" name="Rectangle 81">
            <a:extLst>
              <a:ext uri="{FF2B5EF4-FFF2-40B4-BE49-F238E27FC236}">
                <a16:creationId xmlns:a16="http://schemas.microsoft.com/office/drawing/2014/main" id="{4DB9C9C4-4BA5-6320-DFA8-D40BA4B93DE5}"/>
              </a:ext>
            </a:extLst>
          </p:cNvPr>
          <p:cNvSpPr/>
          <p:nvPr/>
        </p:nvSpPr>
        <p:spPr>
          <a:xfrm>
            <a:off x="858145" y="5225184"/>
            <a:ext cx="1288234" cy="868113"/>
          </a:xfrm>
          <a:prstGeom prst="rect">
            <a:avLst/>
          </a:prstGeom>
        </p:spPr>
        <p:txBody>
          <a:bodyPr wrap="square" lIns="0" tIns="0" rIns="0" bIns="0" anchor="t">
            <a:noAutofit/>
          </a:bodyPr>
          <a:lstStyle/>
          <a:p>
            <a:pPr algn="ctr" defTabSz="412750" hangingPunct="0">
              <a:defRPr/>
            </a:pPr>
            <a:r>
              <a:rPr lang="en-IN" sz="2000" b="1" kern="0" dirty="0">
                <a:solidFill>
                  <a:prstClr val="black"/>
                </a:solidFill>
                <a:latin typeface="Open Sans"/>
                <a:ea typeface="Open Sans" panose="020B0606030504020204" pitchFamily="34" charset="0"/>
                <a:cs typeface="Open Sans" panose="020B0606030504020204" pitchFamily="34" charset="0"/>
                <a:sym typeface="Open Sans"/>
              </a:rPr>
              <a:t>School Learning Needs</a:t>
            </a:r>
          </a:p>
        </p:txBody>
      </p:sp>
      <p:sp>
        <p:nvSpPr>
          <p:cNvPr id="83" name="Rectangle 82">
            <a:extLst>
              <a:ext uri="{FF2B5EF4-FFF2-40B4-BE49-F238E27FC236}">
                <a16:creationId xmlns:a16="http://schemas.microsoft.com/office/drawing/2014/main" id="{EA48B080-A36A-4DC7-A1BD-9DECFF37BB8A}"/>
              </a:ext>
            </a:extLst>
          </p:cNvPr>
          <p:cNvSpPr/>
          <p:nvPr/>
        </p:nvSpPr>
        <p:spPr>
          <a:xfrm>
            <a:off x="858145" y="4792460"/>
            <a:ext cx="1288234" cy="301034"/>
          </a:xfrm>
          <a:prstGeom prst="rect">
            <a:avLst/>
          </a:prstGeom>
        </p:spPr>
        <p:txBody>
          <a:bodyPr wrap="square" lIns="0" tIns="0" rIns="0" bIns="0" anchor="b">
            <a:noAutofit/>
          </a:bodyPr>
          <a:lstStyle/>
          <a:p>
            <a:pPr algn="ctr" defTabSz="412750" hangingPunct="0">
              <a:defRPr/>
            </a:pPr>
            <a:r>
              <a:rPr lang="en-IN" b="1" kern="0" dirty="0">
                <a:solidFill>
                  <a:prstClr val="black">
                    <a:lumMod val="85000"/>
                    <a:lumOff val="15000"/>
                  </a:prstClr>
                </a:solidFill>
                <a:latin typeface="Open Sans"/>
                <a:ea typeface="Open Sans" panose="020B0606030504020204" pitchFamily="34" charset="0"/>
                <a:cs typeface="Open Sans" panose="020B0606030504020204" pitchFamily="34" charset="0"/>
                <a:sym typeface="Open Sans"/>
              </a:rPr>
              <a:t>01</a:t>
            </a:r>
          </a:p>
        </p:txBody>
      </p:sp>
    </p:spTree>
    <p:extLst>
      <p:ext uri="{BB962C8B-B14F-4D97-AF65-F5344CB8AC3E}">
        <p14:creationId xmlns:p14="http://schemas.microsoft.com/office/powerpoint/2010/main" val="290359169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973" y="0"/>
            <a:ext cx="4194628" cy="4444999"/>
          </a:xfrm>
        </p:spPr>
        <p:txBody>
          <a:bodyPr>
            <a:normAutofit/>
          </a:bodyPr>
          <a:lstStyle/>
          <a:p>
            <a:pPr algn="ctr"/>
            <a:r>
              <a:rPr lang="en-IE" b="1" dirty="0" smtClean="0"/>
              <a:t>NCSE Therapy Expansion </a:t>
            </a:r>
            <a:br>
              <a:rPr lang="en-IE" b="1" dirty="0" smtClean="0"/>
            </a:br>
            <a:r>
              <a:rPr lang="en-IE" b="1" dirty="0"/>
              <a:t/>
            </a:r>
            <a:br>
              <a:rPr lang="en-IE" b="1" dirty="0"/>
            </a:br>
            <a:r>
              <a:rPr lang="en-IE" sz="4800" b="1" dirty="0" smtClean="0"/>
              <a:t>Staffing</a:t>
            </a:r>
            <a:r>
              <a:rPr lang="en-IE" dirty="0"/>
              <a:t/>
            </a:r>
            <a:br>
              <a:rPr lang="en-IE" dirty="0"/>
            </a:br>
            <a:endParaRPr lang="en-IE" dirty="0"/>
          </a:p>
        </p:txBody>
      </p:sp>
      <p:pic>
        <p:nvPicPr>
          <p:cNvPr id="6" name="Picture 5"/>
          <p:cNvPicPr>
            <a:picLocks noChangeAspect="1"/>
          </p:cNvPicPr>
          <p:nvPr/>
        </p:nvPicPr>
        <p:blipFill>
          <a:blip r:embed="rId3"/>
          <a:stretch>
            <a:fillRect/>
          </a:stretch>
        </p:blipFill>
        <p:spPr>
          <a:xfrm>
            <a:off x="1665053" y="4229100"/>
            <a:ext cx="2584467" cy="1956602"/>
          </a:xfrm>
          <a:prstGeom prst="rect">
            <a:avLst/>
          </a:prstGeom>
        </p:spPr>
      </p:pic>
      <p:pic>
        <p:nvPicPr>
          <p:cNvPr id="3" name="Picture 2"/>
          <p:cNvPicPr>
            <a:picLocks noChangeAspect="1"/>
          </p:cNvPicPr>
          <p:nvPr/>
        </p:nvPicPr>
        <p:blipFill>
          <a:blip r:embed="rId4"/>
          <a:stretch>
            <a:fillRect/>
          </a:stretch>
        </p:blipFill>
        <p:spPr>
          <a:xfrm>
            <a:off x="4606905" y="95650"/>
            <a:ext cx="4652842" cy="6872661"/>
          </a:xfrm>
          <a:prstGeom prst="rect">
            <a:avLst/>
          </a:prstGeom>
        </p:spPr>
      </p:pic>
    </p:spTree>
    <p:extLst>
      <p:ext uri="{BB962C8B-B14F-4D97-AF65-F5344CB8AC3E}">
        <p14:creationId xmlns:p14="http://schemas.microsoft.com/office/powerpoint/2010/main" val="81147993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njcie.org/wp-content/uploads/inclusion-640x172.jpg"/>
          <p:cNvPicPr>
            <a:picLocks noChangeAspect="1" noChangeArrowheads="1"/>
          </p:cNvPicPr>
          <p:nvPr/>
        </p:nvPicPr>
        <p:blipFill>
          <a:blip r:embed="rId3" cstate="print"/>
          <a:srcRect/>
          <a:stretch>
            <a:fillRect/>
          </a:stretch>
        </p:blipFill>
        <p:spPr bwMode="auto">
          <a:xfrm>
            <a:off x="2129382" y="4077572"/>
            <a:ext cx="7493083" cy="1835149"/>
          </a:xfrm>
          <a:prstGeom prst="rect">
            <a:avLst/>
          </a:prstGeom>
          <a:noFill/>
        </p:spPr>
      </p:pic>
      <p:sp>
        <p:nvSpPr>
          <p:cNvPr id="7" name="Rounded Rectangular Callout 6"/>
          <p:cNvSpPr/>
          <p:nvPr/>
        </p:nvSpPr>
        <p:spPr>
          <a:xfrm>
            <a:off x="4404469" y="1211589"/>
            <a:ext cx="4027849" cy="1100986"/>
          </a:xfrm>
          <a:prstGeom prst="wedgeRoundRectCallout">
            <a:avLst>
              <a:gd name="adj1" fmla="val 5722"/>
              <a:gd name="adj2" fmla="val 87153"/>
              <a:gd name="adj3" fmla="val 16667"/>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4400" b="1" dirty="0">
                <a:solidFill>
                  <a:schemeClr val="tx2"/>
                </a:solidFill>
              </a:rPr>
              <a:t>Thank you</a:t>
            </a:r>
          </a:p>
        </p:txBody>
      </p:sp>
      <p:pic>
        <p:nvPicPr>
          <p:cNvPr id="20484" name="Picture 4" descr="Image result for thank you in braille"/>
          <p:cNvPicPr>
            <a:picLocks noChangeAspect="1" noChangeArrowheads="1"/>
          </p:cNvPicPr>
          <p:nvPr/>
        </p:nvPicPr>
        <p:blipFill>
          <a:blip r:embed="rId4" cstate="print"/>
          <a:srcRect/>
          <a:stretch>
            <a:fillRect/>
          </a:stretch>
        </p:blipFill>
        <p:spPr bwMode="auto">
          <a:xfrm>
            <a:off x="2410538" y="2607709"/>
            <a:ext cx="3582554" cy="1469863"/>
          </a:xfrm>
          <a:prstGeom prst="rect">
            <a:avLst/>
          </a:prstGeom>
          <a:noFill/>
        </p:spPr>
      </p:pic>
      <p:pic>
        <p:nvPicPr>
          <p:cNvPr id="20486" name="Picture 6" descr="http://www.lifeprint.com/asl101/images-signs/good.gif"/>
          <p:cNvPicPr>
            <a:picLocks noChangeAspect="1" noChangeArrowheads="1"/>
          </p:cNvPicPr>
          <p:nvPr/>
        </p:nvPicPr>
        <p:blipFill>
          <a:blip r:embed="rId5" cstate="print"/>
          <a:srcRect/>
          <a:stretch>
            <a:fillRect/>
          </a:stretch>
        </p:blipFill>
        <p:spPr bwMode="auto">
          <a:xfrm>
            <a:off x="8555513" y="2245212"/>
            <a:ext cx="1991627" cy="1905001"/>
          </a:xfrm>
          <a:prstGeom prst="rect">
            <a:avLst/>
          </a:prstGeom>
          <a:noFill/>
        </p:spPr>
      </p:pic>
      <p:sp>
        <p:nvSpPr>
          <p:cNvPr id="2" name="Title 1"/>
          <p:cNvSpPr>
            <a:spLocks noGrp="1"/>
          </p:cNvSpPr>
          <p:nvPr>
            <p:ph type="title"/>
          </p:nvPr>
        </p:nvSpPr>
        <p:spPr>
          <a:xfrm>
            <a:off x="2434856" y="365126"/>
            <a:ext cx="8918944" cy="1144698"/>
          </a:xfrm>
        </p:spPr>
        <p:txBody>
          <a:bodyPr/>
          <a:lstStyle/>
          <a:p>
            <a:pPr algn="ctr"/>
            <a:r>
              <a:rPr lang="en-IE" sz="3200" b="1" dirty="0" smtClean="0"/>
              <a:t>NCSE VISION – DELIVERING INCLUSION </a:t>
            </a:r>
            <a:endParaRPr lang="en-IE" sz="3200" b="1" dirty="0"/>
          </a:p>
        </p:txBody>
      </p:sp>
    </p:spTree>
    <p:extLst>
      <p:ext uri="{BB962C8B-B14F-4D97-AF65-F5344CB8AC3E}">
        <p14:creationId xmlns:p14="http://schemas.microsoft.com/office/powerpoint/2010/main" val="4573713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Microsoft.Office.RecordsManagement.PolicyFeatures.ExpirationEventReceiver</Name>
    <Synchronization>Synchronous</Synchronization>
    <Type>10001</Type>
    <SequenceNumber>101</SequenceNumber>
    <Url/>
    <Assembly>Microsoft.Office.Policy, Version=15.0.0.0,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10002</Type>
    <SequenceNumber>102</SequenceNumber>
    <Url/>
    <Assembly>Microsoft.Office.Policy, Version=15.0.0.0,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10004</Type>
    <SequenceNumber>103</SequenceNumber>
    <Url/>
    <Assembly>Microsoft.Office.Policy, Version=15.0.0.0,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10006</Type>
    <SequenceNumber>104</SequenceNumber>
    <Url/>
    <Assembly>Microsoft.Office.Policy, Version=15.0.0.0,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10009</Type>
    <SequenceNumber>105</SequenceNumber>
    <Url/>
    <Assembly>Microsoft.Office.Policy, Version=15.0.0.0, Culture=neutral, PublicKeyToken=71e9bce111e9429c</Assembly>
    <Class>Microsoft.Office.RecordsManagement.Internal.UpdateExpireDate</Class>
    <Data/>
    <Filter/>
  </Receiver>
</spe:Receivers>
</file>

<file path=customXml/item2.xml><?xml version="1.0" encoding="utf-8"?>
<?mso-contentType ?>
<p:Policy xmlns:p="office.server.policy" id="" local="true">
  <p:Name>eDocument</p:Name>
  <p:Description/>
  <p:Statement/>
  <p:PolicyItems/>
</p:Policy>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eDocs_FileStatus xmlns="http://schemas.microsoft.com/sharepoint/v3">Live</eDocs_FileStatus>
    <TaxCatchAll xmlns="1cb7819f-94e7-44cc-a8b1-b24810b033f4">
      <Value>4</Value>
      <Value>3</Value>
      <Value>2</Value>
      <Value>1</Value>
    </TaxCatchAll>
    <eDocs_DocumentTopicsTaxHTField0 xmlns="5c0a37c5-37cd-4430-87a2-4c808aa5a24c">
      <Terms xmlns="http://schemas.microsoft.com/office/infopath/2007/PartnerControls"/>
    </eDocs_DocumentTopicsTaxHTField0>
    <eDocs_SeriesSubSeriesTaxHTField0 xmlns="5c0a37c5-37cd-4430-87a2-4c808aa5a24c">
      <Terms xmlns="http://schemas.microsoft.com/office/infopath/2007/PartnerControls">
        <TermInfo xmlns="http://schemas.microsoft.com/office/infopath/2007/PartnerControls">
          <TermName xmlns="http://schemas.microsoft.com/office/infopath/2007/PartnerControls">069</TermName>
          <TermId xmlns="http://schemas.microsoft.com/office/infopath/2007/PartnerControls">45661da6-377a-463e-bbac-728c4d5a205c</TermId>
        </TermInfo>
      </Terms>
    </eDocs_SeriesSubSeriesTaxHTField0>
    <eDocs_YearTaxHTField0 xmlns="5c0a37c5-37cd-4430-87a2-4c808aa5a24c">
      <Terms xmlns="http://schemas.microsoft.com/office/infopath/2007/PartnerControls">
        <TermInfo xmlns="http://schemas.microsoft.com/office/infopath/2007/PartnerControls">
          <TermName xmlns="http://schemas.microsoft.com/office/infopath/2007/PartnerControls">2021</TermName>
          <TermId xmlns="http://schemas.microsoft.com/office/infopath/2007/PartnerControls">ddb678af-bc46-4510-967c-614155226054</TermId>
        </TermInfo>
      </Terms>
    </eDocs_YearTaxHTField0>
    <eDocs_FileName xmlns="http://schemas.microsoft.com/sharepoint/v3">NCSE069-003-2021</eDocs_FileName>
    <eDocs_FileTopicsTaxHTField0 xmlns="5c0a37c5-37cd-4430-87a2-4c808aa5a24c">
      <Terms xmlns="http://schemas.microsoft.com/office/infopath/2007/PartnerControls">
        <TermInfo xmlns="http://schemas.microsoft.com/office/infopath/2007/PartnerControls">
          <TermName xmlns="http://schemas.microsoft.com/office/infopath/2007/PartnerControls">NCSE</TermName>
          <TermId xmlns="http://schemas.microsoft.com/office/infopath/2007/PartnerControls">0bdc56b8-cf89-4803-8496-9a9d6bce3c55</TermId>
        </TermInfo>
      </Terms>
    </eDocs_FileTopicsTaxHTField0>
    <eDocs_SecurityClassificationTaxHTField0 xmlns="5c0a37c5-37cd-4430-87a2-4c808aa5a24c">
      <Terms xmlns="http://schemas.microsoft.com/office/infopath/2007/PartnerControls">
        <TermInfo xmlns="http://schemas.microsoft.com/office/infopath/2007/PartnerControls">
          <TermName xmlns="http://schemas.microsoft.com/office/infopath/2007/PartnerControls">Unclassified</TermName>
          <TermId xmlns="http://schemas.microsoft.com/office/infopath/2007/PartnerControls">501227de-cc24-4386-8aba-8ac180af964a</TermId>
        </TermInfo>
      </Terms>
    </eDocs_SecurityClassificationTaxHTField0>
  </documentManagement>
</p:properties>
</file>

<file path=customXml/item5.xml><?xml version="1.0" encoding="utf-8"?>
<ct:contentTypeSchema xmlns:ct="http://schemas.microsoft.com/office/2006/metadata/contentType" xmlns:ma="http://schemas.microsoft.com/office/2006/metadata/properties/metaAttributes" ct:_="" ma:_="" ma:contentTypeName="eDocument" ma:contentTypeID="0x0101000BC94875665D404BB1351B53C41FD2C0007359A34C880787449264CEF78F7CBE4B" ma:contentTypeVersion="17" ma:contentTypeDescription="Create a new document for eDocs" ma:contentTypeScope="" ma:versionID="1ac00d694634e9d88a20086ac1da44a6">
  <xsd:schema xmlns:xsd="http://www.w3.org/2001/XMLSchema" xmlns:xs="http://www.w3.org/2001/XMLSchema" xmlns:p="http://schemas.microsoft.com/office/2006/metadata/properties" xmlns:ns1="http://schemas.microsoft.com/sharepoint/v3" xmlns:ns2="5c0a37c5-37cd-4430-87a2-4c808aa5a24c" xmlns:ns3="1cb7819f-94e7-44cc-a8b1-b24810b033f4" targetNamespace="http://schemas.microsoft.com/office/2006/metadata/properties" ma:root="true" ma:fieldsID="7c2482a7b107c9678dc7a163fb8ec709" ns1:_="" ns2:_="" ns3:_="">
    <xsd:import namespace="http://schemas.microsoft.com/sharepoint/v3"/>
    <xsd:import namespace="5c0a37c5-37cd-4430-87a2-4c808aa5a24c"/>
    <xsd:import namespace="1cb7819f-94e7-44cc-a8b1-b24810b033f4"/>
    <xsd:element name="properties">
      <xsd:complexType>
        <xsd:sequence>
          <xsd:element name="documentManagement">
            <xsd:complexType>
              <xsd:all>
                <xsd:element ref="ns2:eDocs_DocumentTopicsTaxHTField0" minOccurs="0"/>
                <xsd:element ref="ns1:_vti_ItemDeclaredRecord" minOccurs="0"/>
                <xsd:element ref="ns1:_dlc_Exempt" minOccurs="0"/>
                <xsd:element ref="ns1:_dlc_ExpireDateSaved" minOccurs="0"/>
                <xsd:element ref="ns1:_dlc_ExpireDate" minOccurs="0"/>
                <xsd:element ref="ns3:TaxCatchAll" minOccurs="0"/>
                <xsd:element ref="ns2:eDocs_SeriesSubSeriesTaxHTField0" minOccurs="0"/>
                <xsd:element ref="ns2:eDocs_YearTaxHTField0" minOccurs="0"/>
                <xsd:element ref="ns1:eDocs_FileName" minOccurs="0"/>
                <xsd:element ref="ns1:eDocs_FileStatus"/>
                <xsd:element ref="ns2:eDocs_FileTopicsTaxHTField0" minOccurs="0"/>
                <xsd:element ref="ns2:eDocs_SecurityClassificationTaxHTFiel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vti_ItemDeclaredRecord" ma:index="10" nillable="true" ma:displayName="Declared Record" ma:hidden="true" ma:internalName="_vti_ItemDeclaredRecord" ma:readOnly="true">
      <xsd:simpleType>
        <xsd:restriction base="dms:DateTime"/>
      </xsd:simpleType>
    </xsd:element>
    <xsd:element name="_dlc_Exempt" ma:index="11" nillable="true" ma:displayName="Exempt from Policy" ma:hidden="true" ma:internalName="_dlc_Exempt" ma:readOnly="true">
      <xsd:simpleType>
        <xsd:restriction base="dms:Unknown"/>
      </xsd:simpleType>
    </xsd:element>
    <xsd:element name="_dlc_ExpireDateSaved" ma:index="12" nillable="true" ma:displayName="Original Expiration Date" ma:hidden="true" ma:internalName="_dlc_ExpireDateSaved" ma:readOnly="true">
      <xsd:simpleType>
        <xsd:restriction base="dms:DateTime"/>
      </xsd:simpleType>
    </xsd:element>
    <xsd:element name="_dlc_ExpireDate" ma:index="13" nillable="true" ma:displayName="Expiration Date" ma:description="" ma:hidden="true" ma:indexed="true" ma:internalName="_dlc_ExpireDate" ma:readOnly="true">
      <xsd:simpleType>
        <xsd:restriction base="dms:DateTime"/>
      </xsd:simpleType>
    </xsd:element>
    <xsd:element name="eDocs_FileName" ma:index="19" nillable="true" ma:displayName="File Name" ma:default="0" ma:description="File Number" ma:indexed="true" ma:internalName="eDocs_FileName">
      <xsd:simpleType>
        <xsd:restriction base="dms:Text">
          <xsd:maxLength value="100"/>
        </xsd:restriction>
      </xsd:simpleType>
    </xsd:element>
    <xsd:element name="eDocs_FileStatus" ma:index="20" ma:displayName="Status" ma:default="Live" ma:description="Current Status of the File. This is set to Live, Archived or sent to National Archives" ma:format="Dropdown" ma:indexed="true" ma:internalName="eDocs_FileStatus">
      <xsd:simpleType>
        <xsd:restriction base="dms:Choice">
          <xsd:enumeration value="Live"/>
          <xsd:enumeration value="Archived"/>
          <xsd:enumeration value="Cancelled"/>
          <xsd:enumeration value="Sent to National Archives"/>
        </xsd:restriction>
      </xsd:simpleType>
    </xsd:element>
  </xsd:schema>
  <xsd:schema xmlns:xsd="http://www.w3.org/2001/XMLSchema" xmlns:xs="http://www.w3.org/2001/XMLSchema" xmlns:dms="http://schemas.microsoft.com/office/2006/documentManagement/types" xmlns:pc="http://schemas.microsoft.com/office/infopath/2007/PartnerControls" targetNamespace="5c0a37c5-37cd-4430-87a2-4c808aa5a24c" elementFormDefault="qualified">
    <xsd:import namespace="http://schemas.microsoft.com/office/2006/documentManagement/types"/>
    <xsd:import namespace="http://schemas.microsoft.com/office/infopath/2007/PartnerControls"/>
    <xsd:element name="eDocs_DocumentTopicsTaxHTField0" ma:index="9" nillable="true" ma:taxonomy="true" ma:internalName="eDocs_DocumentTopicsTaxHTField0" ma:taxonomyFieldName="eDocs_DocumentTopics" ma:displayName="Document Topics" ma:fieldId="{fbaa881f-c4ae-443f-9fda-fbdd527793df}" ma:taxonomyMulti="true" ma:sspId="00000000-0000-0000-0000-000000000000" ma:termSetId="00000000-0000-0000-0000-000000000000" ma:anchorId="00000000-0000-0000-0000-000000000000" ma:open="false" ma:isKeyword="false">
      <xsd:complexType>
        <xsd:sequence>
          <xsd:element ref="pc:Terms" minOccurs="0" maxOccurs="1"/>
        </xsd:sequence>
      </xsd:complexType>
    </xsd:element>
    <xsd:element name="eDocs_SeriesSubSeriesTaxHTField0" ma:index="15" nillable="true" ma:taxonomy="true" ma:internalName="eDocs_SeriesSubSeriesTaxHTField0" ma:taxonomyFieldName="eDocs_SeriesSubSeries" ma:displayName="Sub Series" ma:fieldId="{11f8bb48-43d6-459a-8b80-9123185593c7}" ma:sspId="4710d871-5af0-499a-9056-ccd12ae930a0" ma:termSetId="7a36bfdb-b0cb-424f-a61d-8aae9aac7df9" ma:anchorId="00000000-0000-0000-0000-000000000000" ma:open="false" ma:isKeyword="false">
      <xsd:complexType>
        <xsd:sequence>
          <xsd:element ref="pc:Terms" minOccurs="0" maxOccurs="1"/>
        </xsd:sequence>
      </xsd:complexType>
    </xsd:element>
    <xsd:element name="eDocs_YearTaxHTField0" ma:index="17" nillable="true" ma:taxonomy="true" ma:internalName="eDocs_YearTaxHTField0" ma:taxonomyFieldName="eDocs_Year" ma:displayName="Year" ma:indexed="true" ma:fieldId="{7b1b8a72-8553-41e1-8dd7-5ce464e281f2}" ma:sspId="4710d871-5af0-499a-9056-ccd12ae930a0" ma:termSetId="3aaa8bec-24cf-42d2-9995-75c6fdea2b10" ma:anchorId="00000000-0000-0000-0000-000000000000" ma:open="false" ma:isKeyword="false">
      <xsd:complexType>
        <xsd:sequence>
          <xsd:element ref="pc:Terms" minOccurs="0" maxOccurs="1"/>
        </xsd:sequence>
      </xsd:complexType>
    </xsd:element>
    <xsd:element name="eDocs_FileTopicsTaxHTField0" ma:index="21" nillable="true" ma:taxonomy="true" ma:internalName="eDocs_FileTopicsTaxHTField0" ma:taxonomyFieldName="eDocs_FileTopics" ma:displayName="File Topics" ma:default="" ma:fieldId="{602c691f-3efa-402d-ab5c-baa8c240a9e7}" ma:taxonomyMulti="true" ma:sspId="4710d871-5af0-499a-9056-ccd12ae930a0" ma:termSetId="6084f5c4-7963-478a-97f6-4dd5b876e20d" ma:anchorId="00000000-0000-0000-0000-000000000000" ma:open="false" ma:isKeyword="false">
      <xsd:complexType>
        <xsd:sequence>
          <xsd:element ref="pc:Terms" minOccurs="0" maxOccurs="1"/>
        </xsd:sequence>
      </xsd:complexType>
    </xsd:element>
    <xsd:element name="eDocs_SecurityClassificationTaxHTField0" ma:index="23" nillable="true" ma:taxonomy="true" ma:internalName="eDocs_SecurityClassificationTaxHTField0" ma:taxonomyFieldName="eDocs_SecurityClassification" ma:displayName="Security Classification" ma:default="1;#Unclassified|501227de-cc24-4386-8aba-8ac180af964a" ma:fieldId="{6bbd3faf-a5ab-4e5e-b8a6-a5e099cef439}" ma:sspId="4710d871-5af0-499a-9056-ccd12ae930a0" ma:termSetId="50ee88fe-4826-48cc-9932-38711360e121"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cb7819f-94e7-44cc-a8b1-b24810b033f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44ee145-335f-42d6-813b-6741d12144b4}" ma:internalName="TaxCatchAll" ma:showField="CatchAllData" ma:web="1cb7819f-94e7-44cc-a8b1-b24810b033f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F3D151-6D6B-4ADC-A017-7CDE7411FBDF}">
  <ds:schemaRefs>
    <ds:schemaRef ds:uri="http://schemas.microsoft.com/sharepoint/events"/>
  </ds:schemaRefs>
</ds:datastoreItem>
</file>

<file path=customXml/itemProps2.xml><?xml version="1.0" encoding="utf-8"?>
<ds:datastoreItem xmlns:ds="http://schemas.openxmlformats.org/officeDocument/2006/customXml" ds:itemID="{BF5335A2-DED3-4010-ACC3-F9F8C3911DB9}">
  <ds:schemaRefs>
    <ds:schemaRef ds:uri="office.server.policy"/>
  </ds:schemaRefs>
</ds:datastoreItem>
</file>

<file path=customXml/itemProps3.xml><?xml version="1.0" encoding="utf-8"?>
<ds:datastoreItem xmlns:ds="http://schemas.openxmlformats.org/officeDocument/2006/customXml" ds:itemID="{43A57B0A-C619-42CF-B1AD-763DC172665E}">
  <ds:schemaRefs>
    <ds:schemaRef ds:uri="http://schemas.microsoft.com/sharepoint/v3/contenttype/forms"/>
  </ds:schemaRefs>
</ds:datastoreItem>
</file>

<file path=customXml/itemProps4.xml><?xml version="1.0" encoding="utf-8"?>
<ds:datastoreItem xmlns:ds="http://schemas.openxmlformats.org/officeDocument/2006/customXml" ds:itemID="{6BA98378-8A45-4427-B738-1016FD10DB6E}">
  <ds:schemaRefs>
    <ds:schemaRef ds:uri="http://purl.org/dc/elements/1.1/"/>
    <ds:schemaRef ds:uri="http://schemas.microsoft.com/sharepoint/v3"/>
    <ds:schemaRef ds:uri="http://purl.org/dc/terms/"/>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1cb7819f-94e7-44cc-a8b1-b24810b033f4"/>
    <ds:schemaRef ds:uri="5c0a37c5-37cd-4430-87a2-4c808aa5a24c"/>
    <ds:schemaRef ds:uri="http://www.w3.org/XML/1998/namespace"/>
    <ds:schemaRef ds:uri="http://purl.org/dc/dcmitype/"/>
  </ds:schemaRefs>
</ds:datastoreItem>
</file>

<file path=customXml/itemProps5.xml><?xml version="1.0" encoding="utf-8"?>
<ds:datastoreItem xmlns:ds="http://schemas.openxmlformats.org/officeDocument/2006/customXml" ds:itemID="{7CF13A14-E035-4FB7-B2B7-0921C2CF14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c0a37c5-37cd-4430-87a2-4c808aa5a24c"/>
    <ds:schemaRef ds:uri="1cb7819f-94e7-44cc-a8b1-b24810b033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5328</TotalTime>
  <Words>2407</Words>
  <Application>Microsoft Office PowerPoint</Application>
  <PresentationFormat>Widescreen</PresentationFormat>
  <Paragraphs>378</Paragraphs>
  <Slides>36</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36</vt:i4>
      </vt:variant>
    </vt:vector>
  </HeadingPairs>
  <TitlesOfParts>
    <vt:vector size="47" baseType="lpstr">
      <vt:lpstr>MS PGothic</vt:lpstr>
      <vt:lpstr>Arial</vt:lpstr>
      <vt:lpstr>Calibri</vt:lpstr>
      <vt:lpstr>Calibri Light</vt:lpstr>
      <vt:lpstr>Courier New</vt:lpstr>
      <vt:lpstr>Lato Light</vt:lpstr>
      <vt:lpstr>Open Sans</vt:lpstr>
      <vt:lpstr>Segoe UI</vt:lpstr>
      <vt:lpstr>Verdana</vt:lpstr>
      <vt:lpstr>Wingdings</vt:lpstr>
      <vt:lpstr>Office Theme</vt:lpstr>
      <vt:lpstr>An Inclusive Education System for an Inclusive Society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Challenges to Unlock for Special Schools</vt:lpstr>
      <vt:lpstr>Challenges to Unlock for Post Primary Schools</vt:lpstr>
      <vt:lpstr>Necessary Steps to an Inclusive System</vt:lpstr>
      <vt:lpstr>Necessary Steps to an Inclusive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Stakeholder Expectations of NCSE Service</vt:lpstr>
      <vt:lpstr>PowerPoint Presentation</vt:lpstr>
      <vt:lpstr>PowerPoint Presentation</vt:lpstr>
      <vt:lpstr>NCSE School Planning Visit</vt:lpstr>
      <vt:lpstr>NCSE Therapy Expansion   Staffing </vt:lpstr>
      <vt:lpstr>NCSE VISION – DELIVERING INCLUSION </vt:lpstr>
    </vt:vector>
  </TitlesOfParts>
  <Company>PER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Helen Walsh (NCSE)</dc:creator>
  <cp:lastModifiedBy>John Kearney (NCSE)</cp:lastModifiedBy>
  <cp:revision>178</cp:revision>
  <dcterms:created xsi:type="dcterms:W3CDTF">2024-02-14T17:42:48Z</dcterms:created>
  <dcterms:modified xsi:type="dcterms:W3CDTF">2024-10-10T11:09:49Z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0x0101000BC94875665D404BB1351B53C41FD2C0007359A34C880787449264CEF78F7CBE4B</vt:lpwstr>
  </property>
  <property fmtid="{D5CDD505-2E9C-101B-9397-08002B2CF9AE}" pid="3" name="eDocs_SecurityClassification">
    <vt:lpwstr>1;#Unclassified|501227de-cc24-4386-8aba-8ac180af964a</vt:lpwstr>
  </property>
  <property fmtid="{D5CDD505-2E9C-101B-9397-08002B2CF9AE}" pid="4" name="eDocs_Year">
    <vt:lpwstr>2;#2021|ddb678af-bc46-4510-967c-614155226054</vt:lpwstr>
  </property>
  <property fmtid="{D5CDD505-2E9C-101B-9397-08002B2CF9AE}" pid="5" name="eDocs_SeriesSubSeries">
    <vt:lpwstr>3;#069|45661da6-377a-463e-bbac-728c4d5a205c</vt:lpwstr>
  </property>
  <property fmtid="{D5CDD505-2E9C-101B-9397-08002B2CF9AE}" pid="6" name="eDocs_FileTopics">
    <vt:lpwstr>4;#NCSE|0bdc56b8-cf89-4803-8496-9a9d6bce3c55</vt:lpwstr>
  </property>
  <property fmtid="{D5CDD505-2E9C-101B-9397-08002B2CF9AE}" pid="7" name="eDocs_DocumentTopics">
    <vt:lpwstr/>
  </property>
  <property fmtid="{D5CDD505-2E9C-101B-9397-08002B2CF9AE}" pid="8" name="_dlc_policyId">
    <vt:lpwstr/>
  </property>
  <property fmtid="{D5CDD505-2E9C-101B-9397-08002B2CF9AE}" pid="9" name="ItemRetentionFormula">
    <vt:lpwstr/>
  </property>
</Properties>
</file>